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omments/comment1.xml" ContentType="application/vnd.openxmlformats-officedocument.presentationml.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6" r:id="rId2"/>
  </p:sldMasterIdLst>
  <p:notesMasterIdLst>
    <p:notesMasterId r:id="rId32"/>
  </p:notesMasterIdLst>
  <p:handoutMasterIdLst>
    <p:handoutMasterId r:id="rId33"/>
  </p:handoutMasterIdLst>
  <p:sldIdLst>
    <p:sldId id="264" r:id="rId3"/>
    <p:sldId id="265" r:id="rId4"/>
    <p:sldId id="266" r:id="rId5"/>
    <p:sldId id="267" r:id="rId6"/>
    <p:sldId id="268" r:id="rId7"/>
    <p:sldId id="269" r:id="rId8"/>
    <p:sldId id="270" r:id="rId9"/>
    <p:sldId id="274" r:id="rId10"/>
    <p:sldId id="277" r:id="rId11"/>
    <p:sldId id="279" r:id="rId12"/>
    <p:sldId id="280" r:id="rId13"/>
    <p:sldId id="281" r:id="rId14"/>
    <p:sldId id="282" r:id="rId15"/>
    <p:sldId id="284" r:id="rId16"/>
    <p:sldId id="285" r:id="rId17"/>
    <p:sldId id="286" r:id="rId18"/>
    <p:sldId id="287" r:id="rId19"/>
    <p:sldId id="288" r:id="rId20"/>
    <p:sldId id="293" r:id="rId21"/>
    <p:sldId id="275" r:id="rId22"/>
    <p:sldId id="295" r:id="rId23"/>
    <p:sldId id="298" r:id="rId24"/>
    <p:sldId id="317" r:id="rId25"/>
    <p:sldId id="303" r:id="rId26"/>
    <p:sldId id="319" r:id="rId27"/>
    <p:sldId id="318" r:id="rId28"/>
    <p:sldId id="311" r:id="rId29"/>
    <p:sldId id="297" r:id="rId30"/>
    <p:sldId id="316" r:id="rId31"/>
  </p:sldIdLst>
  <p:sldSz cx="9144000" cy="6858000" type="screen4x3"/>
  <p:notesSz cx="6805613" cy="9944100"/>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le Christian Lind" initials="OCL [2]" lastIdx="2" clrIdx="0">
    <p:extLst>
      <p:ext uri="{19B8F6BF-5375-455C-9EA6-DF929625EA0E}">
        <p15:presenceInfo xmlns:p15="http://schemas.microsoft.com/office/powerpoint/2012/main" userId="Ole Christian Li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214"/>
    <a:srgbClr val="5A6EB4"/>
    <a:srgbClr val="A01E28"/>
    <a:srgbClr val="50AAE6"/>
    <a:srgbClr val="A00078"/>
    <a:srgbClr val="A08232"/>
    <a:srgbClr val="DCA01E"/>
    <a:srgbClr val="82BE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1" autoAdjust="0"/>
    <p:restoredTop sz="75265" autoAdjust="0"/>
  </p:normalViewPr>
  <p:slideViewPr>
    <p:cSldViewPr>
      <p:cViewPr varScale="1">
        <p:scale>
          <a:sx n="84" d="100"/>
          <a:sy n="84" d="100"/>
        </p:scale>
        <p:origin x="1336" y="184"/>
      </p:cViewPr>
      <p:guideLst>
        <p:guide orient="horz" pos="2160"/>
        <p:guide pos="2880"/>
      </p:guideLst>
    </p:cSldViewPr>
  </p:slid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oleObject" Target="B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fileix\ShareUsers\BerMil\HelseOgMiljoVurderinger\AHossein\Mine%20Dokumenter\CONCERT\CONFIDENCE\2019\Deliverable%203-4_Hot%20Particle\All_Models_Wheat_C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ahossein\AppData\Local\Temp\Ecolego%206.57026045050063063362\Ecolego%206.5\hej5196551418126137342.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[1]Ark3!$B$1</c:f>
              <c:strCache>
                <c:ptCount val="1"/>
                <c:pt idx="0">
                  <c:v>New</c:v>
                </c:pt>
              </c:strCache>
            </c:strRef>
          </c:tx>
          <c:spPr>
            <a:ln w="19050" cap="rnd">
              <a:noFill/>
              <a:round/>
            </a:ln>
            <a:effectLst/>
          </c:spPr>
          <c:marker>
            <c:symbol val="circle"/>
            <c:size val="5"/>
            <c:spPr>
              <a:solidFill>
                <a:schemeClr val="accent1"/>
              </a:solidFill>
              <a:ln w="9525">
                <a:solidFill>
                  <a:schemeClr val="accent1"/>
                </a:solidFill>
              </a:ln>
              <a:effectLst/>
            </c:spPr>
          </c:marker>
          <c:xVal>
            <c:numRef>
              <c:f>[1]Ark3!$A$2:$A$12002</c:f>
              <c:numCache>
                <c:formatCode>General</c:formatCode>
                <c:ptCount val="120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pt idx="1313">
                  <c:v>1313</c:v>
                </c:pt>
                <c:pt idx="1314">
                  <c:v>1314</c:v>
                </c:pt>
                <c:pt idx="1315">
                  <c:v>1315</c:v>
                </c:pt>
                <c:pt idx="1316">
                  <c:v>1316</c:v>
                </c:pt>
                <c:pt idx="1317">
                  <c:v>1317</c:v>
                </c:pt>
                <c:pt idx="1318">
                  <c:v>1318</c:v>
                </c:pt>
                <c:pt idx="1319">
                  <c:v>1319</c:v>
                </c:pt>
                <c:pt idx="1320">
                  <c:v>1320</c:v>
                </c:pt>
                <c:pt idx="1321">
                  <c:v>1321</c:v>
                </c:pt>
                <c:pt idx="1322">
                  <c:v>1322</c:v>
                </c:pt>
                <c:pt idx="1323">
                  <c:v>1323</c:v>
                </c:pt>
                <c:pt idx="1324">
                  <c:v>1324</c:v>
                </c:pt>
                <c:pt idx="1325">
                  <c:v>1325</c:v>
                </c:pt>
                <c:pt idx="1326">
                  <c:v>1326</c:v>
                </c:pt>
                <c:pt idx="1327">
                  <c:v>1327</c:v>
                </c:pt>
                <c:pt idx="1328">
                  <c:v>1328</c:v>
                </c:pt>
                <c:pt idx="1329">
                  <c:v>1329</c:v>
                </c:pt>
                <c:pt idx="1330">
                  <c:v>1330</c:v>
                </c:pt>
                <c:pt idx="1331">
                  <c:v>1331</c:v>
                </c:pt>
                <c:pt idx="1332">
                  <c:v>1332</c:v>
                </c:pt>
                <c:pt idx="1333">
                  <c:v>1333</c:v>
                </c:pt>
                <c:pt idx="1334">
                  <c:v>1334</c:v>
                </c:pt>
                <c:pt idx="1335">
                  <c:v>1335</c:v>
                </c:pt>
                <c:pt idx="1336">
                  <c:v>1336</c:v>
                </c:pt>
                <c:pt idx="1337">
                  <c:v>1337</c:v>
                </c:pt>
                <c:pt idx="1338">
                  <c:v>1338</c:v>
                </c:pt>
                <c:pt idx="1339">
                  <c:v>1339</c:v>
                </c:pt>
                <c:pt idx="1340">
                  <c:v>1340</c:v>
                </c:pt>
                <c:pt idx="1341">
                  <c:v>1341</c:v>
                </c:pt>
                <c:pt idx="1342">
                  <c:v>1342</c:v>
                </c:pt>
                <c:pt idx="1343">
                  <c:v>1343</c:v>
                </c:pt>
                <c:pt idx="1344">
                  <c:v>1344</c:v>
                </c:pt>
                <c:pt idx="1345">
                  <c:v>1345</c:v>
                </c:pt>
                <c:pt idx="1346">
                  <c:v>1346</c:v>
                </c:pt>
                <c:pt idx="1347">
                  <c:v>1347</c:v>
                </c:pt>
                <c:pt idx="1348">
                  <c:v>1348</c:v>
                </c:pt>
                <c:pt idx="1349">
                  <c:v>1349</c:v>
                </c:pt>
                <c:pt idx="1350">
                  <c:v>1350</c:v>
                </c:pt>
                <c:pt idx="1351">
                  <c:v>1351</c:v>
                </c:pt>
                <c:pt idx="1352">
                  <c:v>1352</c:v>
                </c:pt>
                <c:pt idx="1353">
                  <c:v>1353</c:v>
                </c:pt>
                <c:pt idx="1354">
                  <c:v>1354</c:v>
                </c:pt>
                <c:pt idx="1355">
                  <c:v>1355</c:v>
                </c:pt>
                <c:pt idx="1356">
                  <c:v>1356</c:v>
                </c:pt>
                <c:pt idx="1357">
                  <c:v>1357</c:v>
                </c:pt>
                <c:pt idx="1358">
                  <c:v>1358</c:v>
                </c:pt>
                <c:pt idx="1359">
                  <c:v>1359</c:v>
                </c:pt>
                <c:pt idx="1360">
                  <c:v>1360</c:v>
                </c:pt>
                <c:pt idx="1361">
                  <c:v>1361</c:v>
                </c:pt>
                <c:pt idx="1362">
                  <c:v>1362</c:v>
                </c:pt>
                <c:pt idx="1363">
                  <c:v>1363</c:v>
                </c:pt>
                <c:pt idx="1364">
                  <c:v>1364</c:v>
                </c:pt>
                <c:pt idx="1365">
                  <c:v>1365</c:v>
                </c:pt>
                <c:pt idx="1366">
                  <c:v>1366</c:v>
                </c:pt>
                <c:pt idx="1367">
                  <c:v>1367</c:v>
                </c:pt>
                <c:pt idx="1368">
                  <c:v>1368</c:v>
                </c:pt>
                <c:pt idx="1369">
                  <c:v>1369</c:v>
                </c:pt>
                <c:pt idx="1370">
                  <c:v>1370</c:v>
                </c:pt>
                <c:pt idx="1371">
                  <c:v>1371</c:v>
                </c:pt>
                <c:pt idx="1372">
                  <c:v>1372</c:v>
                </c:pt>
                <c:pt idx="1373">
                  <c:v>1373</c:v>
                </c:pt>
                <c:pt idx="1374">
                  <c:v>1374</c:v>
                </c:pt>
                <c:pt idx="1375">
                  <c:v>1375</c:v>
                </c:pt>
                <c:pt idx="1376">
                  <c:v>1376</c:v>
                </c:pt>
                <c:pt idx="1377">
                  <c:v>1377</c:v>
                </c:pt>
                <c:pt idx="1378">
                  <c:v>1378</c:v>
                </c:pt>
                <c:pt idx="1379">
                  <c:v>1379</c:v>
                </c:pt>
                <c:pt idx="1380">
                  <c:v>1380</c:v>
                </c:pt>
                <c:pt idx="1381">
                  <c:v>1381</c:v>
                </c:pt>
                <c:pt idx="1382">
                  <c:v>1382</c:v>
                </c:pt>
                <c:pt idx="1383">
                  <c:v>1383</c:v>
                </c:pt>
                <c:pt idx="1384">
                  <c:v>1384</c:v>
                </c:pt>
                <c:pt idx="1385">
                  <c:v>1385</c:v>
                </c:pt>
                <c:pt idx="1386">
                  <c:v>1386</c:v>
                </c:pt>
                <c:pt idx="1387">
                  <c:v>1387</c:v>
                </c:pt>
                <c:pt idx="1388">
                  <c:v>1388</c:v>
                </c:pt>
                <c:pt idx="1389">
                  <c:v>1389</c:v>
                </c:pt>
                <c:pt idx="1390">
                  <c:v>1390</c:v>
                </c:pt>
                <c:pt idx="1391">
                  <c:v>1391</c:v>
                </c:pt>
                <c:pt idx="1392">
                  <c:v>1392</c:v>
                </c:pt>
                <c:pt idx="1393">
                  <c:v>1393</c:v>
                </c:pt>
                <c:pt idx="1394">
                  <c:v>1394</c:v>
                </c:pt>
                <c:pt idx="1395">
                  <c:v>1395</c:v>
                </c:pt>
                <c:pt idx="1396">
                  <c:v>1396</c:v>
                </c:pt>
                <c:pt idx="1397">
                  <c:v>1397</c:v>
                </c:pt>
                <c:pt idx="1398">
                  <c:v>1398</c:v>
                </c:pt>
                <c:pt idx="1399">
                  <c:v>1399</c:v>
                </c:pt>
                <c:pt idx="1400">
                  <c:v>1400</c:v>
                </c:pt>
                <c:pt idx="1401">
                  <c:v>1401</c:v>
                </c:pt>
                <c:pt idx="1402">
                  <c:v>1402</c:v>
                </c:pt>
                <c:pt idx="1403">
                  <c:v>1403</c:v>
                </c:pt>
                <c:pt idx="1404">
                  <c:v>1404</c:v>
                </c:pt>
                <c:pt idx="1405">
                  <c:v>1405</c:v>
                </c:pt>
                <c:pt idx="1406">
                  <c:v>1406</c:v>
                </c:pt>
                <c:pt idx="1407">
                  <c:v>1407</c:v>
                </c:pt>
                <c:pt idx="1408">
                  <c:v>1408</c:v>
                </c:pt>
                <c:pt idx="1409">
                  <c:v>1409</c:v>
                </c:pt>
                <c:pt idx="1410">
                  <c:v>1410</c:v>
                </c:pt>
                <c:pt idx="1411">
                  <c:v>1411</c:v>
                </c:pt>
                <c:pt idx="1412">
                  <c:v>1412</c:v>
                </c:pt>
                <c:pt idx="1413">
                  <c:v>1413</c:v>
                </c:pt>
                <c:pt idx="1414">
                  <c:v>1414</c:v>
                </c:pt>
                <c:pt idx="1415">
                  <c:v>1415</c:v>
                </c:pt>
                <c:pt idx="1416">
                  <c:v>1416</c:v>
                </c:pt>
                <c:pt idx="1417">
                  <c:v>1417</c:v>
                </c:pt>
                <c:pt idx="1418">
                  <c:v>1418</c:v>
                </c:pt>
                <c:pt idx="1419">
                  <c:v>1419</c:v>
                </c:pt>
                <c:pt idx="1420">
                  <c:v>1420</c:v>
                </c:pt>
                <c:pt idx="1421">
                  <c:v>1421</c:v>
                </c:pt>
                <c:pt idx="1422">
                  <c:v>1422</c:v>
                </c:pt>
                <c:pt idx="1423">
                  <c:v>1423</c:v>
                </c:pt>
                <c:pt idx="1424">
                  <c:v>1424</c:v>
                </c:pt>
                <c:pt idx="1425">
                  <c:v>1425</c:v>
                </c:pt>
                <c:pt idx="1426">
                  <c:v>1426</c:v>
                </c:pt>
                <c:pt idx="1427">
                  <c:v>1427</c:v>
                </c:pt>
                <c:pt idx="1428">
                  <c:v>1428</c:v>
                </c:pt>
                <c:pt idx="1429">
                  <c:v>1429</c:v>
                </c:pt>
                <c:pt idx="1430">
                  <c:v>1430</c:v>
                </c:pt>
                <c:pt idx="1431">
                  <c:v>1431</c:v>
                </c:pt>
                <c:pt idx="1432">
                  <c:v>1432</c:v>
                </c:pt>
                <c:pt idx="1433">
                  <c:v>1433</c:v>
                </c:pt>
                <c:pt idx="1434">
                  <c:v>1434</c:v>
                </c:pt>
                <c:pt idx="1435">
                  <c:v>1435</c:v>
                </c:pt>
                <c:pt idx="1436">
                  <c:v>1436</c:v>
                </c:pt>
                <c:pt idx="1437">
                  <c:v>1437</c:v>
                </c:pt>
                <c:pt idx="1438">
                  <c:v>1438</c:v>
                </c:pt>
                <c:pt idx="1439">
                  <c:v>1439</c:v>
                </c:pt>
                <c:pt idx="1440">
                  <c:v>1440</c:v>
                </c:pt>
                <c:pt idx="1441">
                  <c:v>1441</c:v>
                </c:pt>
                <c:pt idx="1442">
                  <c:v>1442</c:v>
                </c:pt>
                <c:pt idx="1443">
                  <c:v>1443</c:v>
                </c:pt>
                <c:pt idx="1444">
                  <c:v>1444</c:v>
                </c:pt>
                <c:pt idx="1445">
                  <c:v>1445</c:v>
                </c:pt>
                <c:pt idx="1446">
                  <c:v>1446</c:v>
                </c:pt>
                <c:pt idx="1447">
                  <c:v>1447</c:v>
                </c:pt>
                <c:pt idx="1448">
                  <c:v>1448</c:v>
                </c:pt>
                <c:pt idx="1449">
                  <c:v>1449</c:v>
                </c:pt>
                <c:pt idx="1450">
                  <c:v>1450</c:v>
                </c:pt>
                <c:pt idx="1451">
                  <c:v>1451</c:v>
                </c:pt>
                <c:pt idx="1452">
                  <c:v>1452</c:v>
                </c:pt>
                <c:pt idx="1453">
                  <c:v>1453</c:v>
                </c:pt>
                <c:pt idx="1454">
                  <c:v>1454</c:v>
                </c:pt>
                <c:pt idx="1455">
                  <c:v>1455</c:v>
                </c:pt>
                <c:pt idx="1456">
                  <c:v>1456</c:v>
                </c:pt>
                <c:pt idx="1457">
                  <c:v>1457</c:v>
                </c:pt>
                <c:pt idx="1458">
                  <c:v>1458</c:v>
                </c:pt>
                <c:pt idx="1459">
                  <c:v>1459</c:v>
                </c:pt>
                <c:pt idx="1460">
                  <c:v>1460</c:v>
                </c:pt>
                <c:pt idx="1461">
                  <c:v>1461</c:v>
                </c:pt>
                <c:pt idx="1462">
                  <c:v>1462</c:v>
                </c:pt>
                <c:pt idx="1463">
                  <c:v>1463</c:v>
                </c:pt>
                <c:pt idx="1464">
                  <c:v>1464</c:v>
                </c:pt>
                <c:pt idx="1465">
                  <c:v>1465</c:v>
                </c:pt>
                <c:pt idx="1466">
                  <c:v>1466</c:v>
                </c:pt>
                <c:pt idx="1467">
                  <c:v>1467</c:v>
                </c:pt>
                <c:pt idx="1468">
                  <c:v>1468</c:v>
                </c:pt>
                <c:pt idx="1469">
                  <c:v>1469</c:v>
                </c:pt>
                <c:pt idx="1470">
                  <c:v>1470</c:v>
                </c:pt>
                <c:pt idx="1471">
                  <c:v>1471</c:v>
                </c:pt>
                <c:pt idx="1472">
                  <c:v>1472</c:v>
                </c:pt>
                <c:pt idx="1473">
                  <c:v>1473</c:v>
                </c:pt>
                <c:pt idx="1474">
                  <c:v>1474</c:v>
                </c:pt>
                <c:pt idx="1475">
                  <c:v>1475</c:v>
                </c:pt>
                <c:pt idx="1476">
                  <c:v>1476</c:v>
                </c:pt>
                <c:pt idx="1477">
                  <c:v>1477</c:v>
                </c:pt>
                <c:pt idx="1478">
                  <c:v>1478</c:v>
                </c:pt>
                <c:pt idx="1479">
                  <c:v>1479</c:v>
                </c:pt>
                <c:pt idx="1480">
                  <c:v>1480</c:v>
                </c:pt>
                <c:pt idx="1481">
                  <c:v>1481</c:v>
                </c:pt>
                <c:pt idx="1482">
                  <c:v>1482</c:v>
                </c:pt>
                <c:pt idx="1483">
                  <c:v>1483</c:v>
                </c:pt>
                <c:pt idx="1484">
                  <c:v>1484</c:v>
                </c:pt>
                <c:pt idx="1485">
                  <c:v>1485</c:v>
                </c:pt>
                <c:pt idx="1486">
                  <c:v>1486</c:v>
                </c:pt>
                <c:pt idx="1487">
                  <c:v>1487</c:v>
                </c:pt>
                <c:pt idx="1488">
                  <c:v>1488</c:v>
                </c:pt>
                <c:pt idx="1489">
                  <c:v>1489</c:v>
                </c:pt>
                <c:pt idx="1490">
                  <c:v>1490</c:v>
                </c:pt>
                <c:pt idx="1491">
                  <c:v>1491</c:v>
                </c:pt>
                <c:pt idx="1492">
                  <c:v>1492</c:v>
                </c:pt>
                <c:pt idx="1493">
                  <c:v>1493</c:v>
                </c:pt>
                <c:pt idx="1494">
                  <c:v>1494</c:v>
                </c:pt>
                <c:pt idx="1495">
                  <c:v>1495</c:v>
                </c:pt>
                <c:pt idx="1496">
                  <c:v>1496</c:v>
                </c:pt>
                <c:pt idx="1497">
                  <c:v>1497</c:v>
                </c:pt>
                <c:pt idx="1498">
                  <c:v>1498</c:v>
                </c:pt>
                <c:pt idx="1499">
                  <c:v>1499</c:v>
                </c:pt>
                <c:pt idx="1500">
                  <c:v>1500</c:v>
                </c:pt>
                <c:pt idx="1501">
                  <c:v>1501</c:v>
                </c:pt>
                <c:pt idx="1502">
                  <c:v>1502</c:v>
                </c:pt>
                <c:pt idx="1503">
                  <c:v>1503</c:v>
                </c:pt>
                <c:pt idx="1504">
                  <c:v>1504</c:v>
                </c:pt>
                <c:pt idx="1505">
                  <c:v>1505</c:v>
                </c:pt>
                <c:pt idx="1506">
                  <c:v>1506</c:v>
                </c:pt>
                <c:pt idx="1507">
                  <c:v>1507</c:v>
                </c:pt>
                <c:pt idx="1508">
                  <c:v>1508</c:v>
                </c:pt>
                <c:pt idx="1509">
                  <c:v>1509</c:v>
                </c:pt>
                <c:pt idx="1510">
                  <c:v>1510</c:v>
                </c:pt>
                <c:pt idx="1511">
                  <c:v>1511</c:v>
                </c:pt>
                <c:pt idx="1512">
                  <c:v>1512</c:v>
                </c:pt>
                <c:pt idx="1513">
                  <c:v>1513</c:v>
                </c:pt>
                <c:pt idx="1514">
                  <c:v>1514</c:v>
                </c:pt>
                <c:pt idx="1515">
                  <c:v>1515</c:v>
                </c:pt>
                <c:pt idx="1516">
                  <c:v>1516</c:v>
                </c:pt>
                <c:pt idx="1517">
                  <c:v>1517</c:v>
                </c:pt>
                <c:pt idx="1518">
                  <c:v>1518</c:v>
                </c:pt>
                <c:pt idx="1519">
                  <c:v>1519</c:v>
                </c:pt>
                <c:pt idx="1520">
                  <c:v>1520</c:v>
                </c:pt>
                <c:pt idx="1521">
                  <c:v>1521</c:v>
                </c:pt>
                <c:pt idx="1522">
                  <c:v>1522</c:v>
                </c:pt>
                <c:pt idx="1523">
                  <c:v>1523</c:v>
                </c:pt>
                <c:pt idx="1524">
                  <c:v>1524</c:v>
                </c:pt>
                <c:pt idx="1525">
                  <c:v>1525</c:v>
                </c:pt>
                <c:pt idx="1526">
                  <c:v>1526</c:v>
                </c:pt>
                <c:pt idx="1527">
                  <c:v>1527</c:v>
                </c:pt>
                <c:pt idx="1528">
                  <c:v>1528</c:v>
                </c:pt>
                <c:pt idx="1529">
                  <c:v>1529</c:v>
                </c:pt>
                <c:pt idx="1530">
                  <c:v>1530</c:v>
                </c:pt>
                <c:pt idx="1531">
                  <c:v>1531</c:v>
                </c:pt>
                <c:pt idx="1532">
                  <c:v>1532</c:v>
                </c:pt>
                <c:pt idx="1533">
                  <c:v>1533</c:v>
                </c:pt>
                <c:pt idx="1534">
                  <c:v>1534</c:v>
                </c:pt>
                <c:pt idx="1535">
                  <c:v>1535</c:v>
                </c:pt>
                <c:pt idx="1536">
                  <c:v>1536</c:v>
                </c:pt>
                <c:pt idx="1537">
                  <c:v>1537</c:v>
                </c:pt>
                <c:pt idx="1538">
                  <c:v>1538</c:v>
                </c:pt>
                <c:pt idx="1539">
                  <c:v>1539</c:v>
                </c:pt>
                <c:pt idx="1540">
                  <c:v>1540</c:v>
                </c:pt>
                <c:pt idx="1541">
                  <c:v>1541</c:v>
                </c:pt>
                <c:pt idx="1542">
                  <c:v>1542</c:v>
                </c:pt>
                <c:pt idx="1543">
                  <c:v>1543</c:v>
                </c:pt>
                <c:pt idx="1544">
                  <c:v>1544</c:v>
                </c:pt>
                <c:pt idx="1545">
                  <c:v>1545</c:v>
                </c:pt>
                <c:pt idx="1546">
                  <c:v>1546</c:v>
                </c:pt>
                <c:pt idx="1547">
                  <c:v>1547</c:v>
                </c:pt>
                <c:pt idx="1548">
                  <c:v>1548</c:v>
                </c:pt>
                <c:pt idx="1549">
                  <c:v>1549</c:v>
                </c:pt>
                <c:pt idx="1550">
                  <c:v>1550</c:v>
                </c:pt>
                <c:pt idx="1551">
                  <c:v>1551</c:v>
                </c:pt>
                <c:pt idx="1552">
                  <c:v>1552</c:v>
                </c:pt>
                <c:pt idx="1553">
                  <c:v>1553</c:v>
                </c:pt>
                <c:pt idx="1554">
                  <c:v>1554</c:v>
                </c:pt>
                <c:pt idx="1555">
                  <c:v>1555</c:v>
                </c:pt>
                <c:pt idx="1556">
                  <c:v>1556</c:v>
                </c:pt>
                <c:pt idx="1557">
                  <c:v>1557</c:v>
                </c:pt>
                <c:pt idx="1558">
                  <c:v>1558</c:v>
                </c:pt>
                <c:pt idx="1559">
                  <c:v>1559</c:v>
                </c:pt>
                <c:pt idx="1560">
                  <c:v>1560</c:v>
                </c:pt>
                <c:pt idx="1561">
                  <c:v>1561</c:v>
                </c:pt>
                <c:pt idx="1562">
                  <c:v>1562</c:v>
                </c:pt>
                <c:pt idx="1563">
                  <c:v>1563</c:v>
                </c:pt>
                <c:pt idx="1564">
                  <c:v>1564</c:v>
                </c:pt>
                <c:pt idx="1565">
                  <c:v>1565</c:v>
                </c:pt>
                <c:pt idx="1566">
                  <c:v>1566</c:v>
                </c:pt>
                <c:pt idx="1567">
                  <c:v>1567</c:v>
                </c:pt>
                <c:pt idx="1568">
                  <c:v>1568</c:v>
                </c:pt>
                <c:pt idx="1569">
                  <c:v>1569</c:v>
                </c:pt>
                <c:pt idx="1570">
                  <c:v>1570</c:v>
                </c:pt>
                <c:pt idx="1571">
                  <c:v>1571</c:v>
                </c:pt>
                <c:pt idx="1572">
                  <c:v>1572</c:v>
                </c:pt>
                <c:pt idx="1573">
                  <c:v>1573</c:v>
                </c:pt>
                <c:pt idx="1574">
                  <c:v>1574</c:v>
                </c:pt>
                <c:pt idx="1575">
                  <c:v>1575</c:v>
                </c:pt>
                <c:pt idx="1576">
                  <c:v>1576</c:v>
                </c:pt>
                <c:pt idx="1577">
                  <c:v>1577</c:v>
                </c:pt>
                <c:pt idx="1578">
                  <c:v>1578</c:v>
                </c:pt>
                <c:pt idx="1579">
                  <c:v>1579</c:v>
                </c:pt>
                <c:pt idx="1580">
                  <c:v>1580</c:v>
                </c:pt>
                <c:pt idx="1581">
                  <c:v>1581</c:v>
                </c:pt>
                <c:pt idx="1582">
                  <c:v>1582</c:v>
                </c:pt>
                <c:pt idx="1583">
                  <c:v>1583</c:v>
                </c:pt>
                <c:pt idx="1584">
                  <c:v>1584</c:v>
                </c:pt>
                <c:pt idx="1585">
                  <c:v>1585</c:v>
                </c:pt>
                <c:pt idx="1586">
                  <c:v>1586</c:v>
                </c:pt>
                <c:pt idx="1587">
                  <c:v>1587</c:v>
                </c:pt>
                <c:pt idx="1588">
                  <c:v>1588</c:v>
                </c:pt>
                <c:pt idx="1589">
                  <c:v>1589</c:v>
                </c:pt>
                <c:pt idx="1590">
                  <c:v>1590</c:v>
                </c:pt>
                <c:pt idx="1591">
                  <c:v>1591</c:v>
                </c:pt>
                <c:pt idx="1592">
                  <c:v>1592</c:v>
                </c:pt>
                <c:pt idx="1593">
                  <c:v>1593</c:v>
                </c:pt>
                <c:pt idx="1594">
                  <c:v>1594</c:v>
                </c:pt>
                <c:pt idx="1595">
                  <c:v>1595</c:v>
                </c:pt>
                <c:pt idx="1596">
                  <c:v>1596</c:v>
                </c:pt>
                <c:pt idx="1597">
                  <c:v>1597</c:v>
                </c:pt>
                <c:pt idx="1598">
                  <c:v>1598</c:v>
                </c:pt>
                <c:pt idx="1599">
                  <c:v>1599</c:v>
                </c:pt>
                <c:pt idx="1600">
                  <c:v>1600</c:v>
                </c:pt>
                <c:pt idx="1601">
                  <c:v>1601</c:v>
                </c:pt>
                <c:pt idx="1602">
                  <c:v>1602</c:v>
                </c:pt>
                <c:pt idx="1603">
                  <c:v>1603</c:v>
                </c:pt>
                <c:pt idx="1604">
                  <c:v>1604</c:v>
                </c:pt>
                <c:pt idx="1605">
                  <c:v>1605</c:v>
                </c:pt>
                <c:pt idx="1606">
                  <c:v>1606</c:v>
                </c:pt>
                <c:pt idx="1607">
                  <c:v>1607</c:v>
                </c:pt>
                <c:pt idx="1608">
                  <c:v>1608</c:v>
                </c:pt>
                <c:pt idx="1609">
                  <c:v>1609</c:v>
                </c:pt>
                <c:pt idx="1610">
                  <c:v>1610</c:v>
                </c:pt>
                <c:pt idx="1611">
                  <c:v>1611</c:v>
                </c:pt>
                <c:pt idx="1612">
                  <c:v>1612</c:v>
                </c:pt>
                <c:pt idx="1613">
                  <c:v>1613</c:v>
                </c:pt>
                <c:pt idx="1614">
                  <c:v>1614</c:v>
                </c:pt>
                <c:pt idx="1615">
                  <c:v>1615</c:v>
                </c:pt>
                <c:pt idx="1616">
                  <c:v>1616</c:v>
                </c:pt>
                <c:pt idx="1617">
                  <c:v>1617</c:v>
                </c:pt>
                <c:pt idx="1618">
                  <c:v>1618</c:v>
                </c:pt>
                <c:pt idx="1619">
                  <c:v>1619</c:v>
                </c:pt>
                <c:pt idx="1620">
                  <c:v>1620</c:v>
                </c:pt>
                <c:pt idx="1621">
                  <c:v>1621</c:v>
                </c:pt>
                <c:pt idx="1622">
                  <c:v>1622</c:v>
                </c:pt>
                <c:pt idx="1623">
                  <c:v>1623</c:v>
                </c:pt>
                <c:pt idx="1624">
                  <c:v>1624</c:v>
                </c:pt>
                <c:pt idx="1625">
                  <c:v>1625</c:v>
                </c:pt>
                <c:pt idx="1626">
                  <c:v>1626</c:v>
                </c:pt>
                <c:pt idx="1627">
                  <c:v>1627</c:v>
                </c:pt>
                <c:pt idx="1628">
                  <c:v>1628</c:v>
                </c:pt>
                <c:pt idx="1629">
                  <c:v>1629</c:v>
                </c:pt>
                <c:pt idx="1630">
                  <c:v>1630</c:v>
                </c:pt>
                <c:pt idx="1631">
                  <c:v>1631</c:v>
                </c:pt>
                <c:pt idx="1632">
                  <c:v>1632</c:v>
                </c:pt>
                <c:pt idx="1633">
                  <c:v>1633</c:v>
                </c:pt>
                <c:pt idx="1634">
                  <c:v>1634</c:v>
                </c:pt>
                <c:pt idx="1635">
                  <c:v>1635</c:v>
                </c:pt>
                <c:pt idx="1636">
                  <c:v>1636</c:v>
                </c:pt>
                <c:pt idx="1637">
                  <c:v>1637</c:v>
                </c:pt>
                <c:pt idx="1638">
                  <c:v>1638</c:v>
                </c:pt>
                <c:pt idx="1639">
                  <c:v>1639</c:v>
                </c:pt>
                <c:pt idx="1640">
                  <c:v>1640</c:v>
                </c:pt>
                <c:pt idx="1641">
                  <c:v>1641</c:v>
                </c:pt>
                <c:pt idx="1642">
                  <c:v>1642</c:v>
                </c:pt>
                <c:pt idx="1643">
                  <c:v>1643</c:v>
                </c:pt>
                <c:pt idx="1644">
                  <c:v>1644</c:v>
                </c:pt>
                <c:pt idx="1645">
                  <c:v>1645</c:v>
                </c:pt>
                <c:pt idx="1646">
                  <c:v>1646</c:v>
                </c:pt>
                <c:pt idx="1647">
                  <c:v>1647</c:v>
                </c:pt>
                <c:pt idx="1648">
                  <c:v>1648</c:v>
                </c:pt>
                <c:pt idx="1649">
                  <c:v>1649</c:v>
                </c:pt>
                <c:pt idx="1650">
                  <c:v>1650</c:v>
                </c:pt>
                <c:pt idx="1651">
                  <c:v>1651</c:v>
                </c:pt>
                <c:pt idx="1652">
                  <c:v>1652</c:v>
                </c:pt>
                <c:pt idx="1653">
                  <c:v>1653</c:v>
                </c:pt>
                <c:pt idx="1654">
                  <c:v>1654</c:v>
                </c:pt>
                <c:pt idx="1655">
                  <c:v>1655</c:v>
                </c:pt>
                <c:pt idx="1656">
                  <c:v>1656</c:v>
                </c:pt>
                <c:pt idx="1657">
                  <c:v>1657</c:v>
                </c:pt>
                <c:pt idx="1658">
                  <c:v>1658</c:v>
                </c:pt>
                <c:pt idx="1659">
                  <c:v>1659</c:v>
                </c:pt>
                <c:pt idx="1660">
                  <c:v>1660</c:v>
                </c:pt>
                <c:pt idx="1661">
                  <c:v>1661</c:v>
                </c:pt>
                <c:pt idx="1662">
                  <c:v>1662</c:v>
                </c:pt>
                <c:pt idx="1663">
                  <c:v>1663</c:v>
                </c:pt>
                <c:pt idx="1664">
                  <c:v>1664</c:v>
                </c:pt>
                <c:pt idx="1665">
                  <c:v>1665</c:v>
                </c:pt>
                <c:pt idx="1666">
                  <c:v>1666</c:v>
                </c:pt>
                <c:pt idx="1667">
                  <c:v>1667</c:v>
                </c:pt>
                <c:pt idx="1668">
                  <c:v>1668</c:v>
                </c:pt>
                <c:pt idx="1669">
                  <c:v>1669</c:v>
                </c:pt>
                <c:pt idx="1670">
                  <c:v>1670</c:v>
                </c:pt>
                <c:pt idx="1671">
                  <c:v>1671</c:v>
                </c:pt>
                <c:pt idx="1672">
                  <c:v>1672</c:v>
                </c:pt>
                <c:pt idx="1673">
                  <c:v>1673</c:v>
                </c:pt>
                <c:pt idx="1674">
                  <c:v>1674</c:v>
                </c:pt>
                <c:pt idx="1675">
                  <c:v>1675</c:v>
                </c:pt>
                <c:pt idx="1676">
                  <c:v>1676</c:v>
                </c:pt>
                <c:pt idx="1677">
                  <c:v>1677</c:v>
                </c:pt>
                <c:pt idx="1678">
                  <c:v>1678</c:v>
                </c:pt>
                <c:pt idx="1679">
                  <c:v>1679</c:v>
                </c:pt>
                <c:pt idx="1680">
                  <c:v>1680</c:v>
                </c:pt>
                <c:pt idx="1681">
                  <c:v>1681</c:v>
                </c:pt>
                <c:pt idx="1682">
                  <c:v>1682</c:v>
                </c:pt>
                <c:pt idx="1683">
                  <c:v>1683</c:v>
                </c:pt>
                <c:pt idx="1684">
                  <c:v>1684</c:v>
                </c:pt>
                <c:pt idx="1685">
                  <c:v>1685</c:v>
                </c:pt>
                <c:pt idx="1686">
                  <c:v>1686</c:v>
                </c:pt>
                <c:pt idx="1687">
                  <c:v>1687</c:v>
                </c:pt>
                <c:pt idx="1688">
                  <c:v>1688</c:v>
                </c:pt>
                <c:pt idx="1689">
                  <c:v>1689</c:v>
                </c:pt>
                <c:pt idx="1690">
                  <c:v>1690</c:v>
                </c:pt>
                <c:pt idx="1691">
                  <c:v>1691</c:v>
                </c:pt>
                <c:pt idx="1692">
                  <c:v>1692</c:v>
                </c:pt>
                <c:pt idx="1693">
                  <c:v>1693</c:v>
                </c:pt>
                <c:pt idx="1694">
                  <c:v>1694</c:v>
                </c:pt>
                <c:pt idx="1695">
                  <c:v>1695</c:v>
                </c:pt>
                <c:pt idx="1696">
                  <c:v>1696</c:v>
                </c:pt>
                <c:pt idx="1697">
                  <c:v>1697</c:v>
                </c:pt>
                <c:pt idx="1698">
                  <c:v>1698</c:v>
                </c:pt>
                <c:pt idx="1699">
                  <c:v>1699</c:v>
                </c:pt>
                <c:pt idx="1700">
                  <c:v>1700</c:v>
                </c:pt>
                <c:pt idx="1701">
                  <c:v>1701</c:v>
                </c:pt>
                <c:pt idx="1702">
                  <c:v>1702</c:v>
                </c:pt>
                <c:pt idx="1703">
                  <c:v>1703</c:v>
                </c:pt>
                <c:pt idx="1704">
                  <c:v>1704</c:v>
                </c:pt>
                <c:pt idx="1705">
                  <c:v>1705</c:v>
                </c:pt>
                <c:pt idx="1706">
                  <c:v>1706</c:v>
                </c:pt>
                <c:pt idx="1707">
                  <c:v>1707</c:v>
                </c:pt>
                <c:pt idx="1708">
                  <c:v>1708</c:v>
                </c:pt>
                <c:pt idx="1709">
                  <c:v>1709</c:v>
                </c:pt>
                <c:pt idx="1710">
                  <c:v>1710</c:v>
                </c:pt>
                <c:pt idx="1711">
                  <c:v>1711</c:v>
                </c:pt>
                <c:pt idx="1712">
                  <c:v>1712</c:v>
                </c:pt>
                <c:pt idx="1713">
                  <c:v>1713</c:v>
                </c:pt>
                <c:pt idx="1714">
                  <c:v>1714</c:v>
                </c:pt>
                <c:pt idx="1715">
                  <c:v>1715</c:v>
                </c:pt>
                <c:pt idx="1716">
                  <c:v>1716</c:v>
                </c:pt>
                <c:pt idx="1717">
                  <c:v>1717</c:v>
                </c:pt>
                <c:pt idx="1718">
                  <c:v>1718</c:v>
                </c:pt>
                <c:pt idx="1719">
                  <c:v>1719</c:v>
                </c:pt>
                <c:pt idx="1720">
                  <c:v>1720</c:v>
                </c:pt>
                <c:pt idx="1721">
                  <c:v>1721</c:v>
                </c:pt>
                <c:pt idx="1722">
                  <c:v>1722</c:v>
                </c:pt>
                <c:pt idx="1723">
                  <c:v>1723</c:v>
                </c:pt>
                <c:pt idx="1724">
                  <c:v>1724</c:v>
                </c:pt>
                <c:pt idx="1725">
                  <c:v>1725</c:v>
                </c:pt>
                <c:pt idx="1726">
                  <c:v>1726</c:v>
                </c:pt>
                <c:pt idx="1727">
                  <c:v>1727</c:v>
                </c:pt>
                <c:pt idx="1728">
                  <c:v>1728</c:v>
                </c:pt>
                <c:pt idx="1729">
                  <c:v>1729</c:v>
                </c:pt>
                <c:pt idx="1730">
                  <c:v>1730</c:v>
                </c:pt>
                <c:pt idx="1731">
                  <c:v>1731</c:v>
                </c:pt>
                <c:pt idx="1732">
                  <c:v>1732</c:v>
                </c:pt>
                <c:pt idx="1733">
                  <c:v>1733</c:v>
                </c:pt>
                <c:pt idx="1734">
                  <c:v>1734</c:v>
                </c:pt>
                <c:pt idx="1735">
                  <c:v>1735</c:v>
                </c:pt>
                <c:pt idx="1736">
                  <c:v>1736</c:v>
                </c:pt>
                <c:pt idx="1737">
                  <c:v>1737</c:v>
                </c:pt>
                <c:pt idx="1738">
                  <c:v>1738</c:v>
                </c:pt>
                <c:pt idx="1739">
                  <c:v>1739</c:v>
                </c:pt>
                <c:pt idx="1740">
                  <c:v>1740</c:v>
                </c:pt>
                <c:pt idx="1741">
                  <c:v>1741</c:v>
                </c:pt>
                <c:pt idx="1742">
                  <c:v>1742</c:v>
                </c:pt>
                <c:pt idx="1743">
                  <c:v>1743</c:v>
                </c:pt>
                <c:pt idx="1744">
                  <c:v>1744</c:v>
                </c:pt>
                <c:pt idx="1745">
                  <c:v>1745</c:v>
                </c:pt>
                <c:pt idx="1746">
                  <c:v>1746</c:v>
                </c:pt>
                <c:pt idx="1747">
                  <c:v>1747</c:v>
                </c:pt>
                <c:pt idx="1748">
                  <c:v>1748</c:v>
                </c:pt>
                <c:pt idx="1749">
                  <c:v>1749</c:v>
                </c:pt>
                <c:pt idx="1750">
                  <c:v>1750</c:v>
                </c:pt>
                <c:pt idx="1751">
                  <c:v>1751</c:v>
                </c:pt>
                <c:pt idx="1752">
                  <c:v>1752</c:v>
                </c:pt>
                <c:pt idx="1753">
                  <c:v>1753</c:v>
                </c:pt>
                <c:pt idx="1754">
                  <c:v>1754</c:v>
                </c:pt>
                <c:pt idx="1755">
                  <c:v>1755</c:v>
                </c:pt>
                <c:pt idx="1756">
                  <c:v>1756</c:v>
                </c:pt>
                <c:pt idx="1757">
                  <c:v>1757</c:v>
                </c:pt>
                <c:pt idx="1758">
                  <c:v>1758</c:v>
                </c:pt>
                <c:pt idx="1759">
                  <c:v>1759</c:v>
                </c:pt>
                <c:pt idx="1760">
                  <c:v>1760</c:v>
                </c:pt>
                <c:pt idx="1761">
                  <c:v>1761</c:v>
                </c:pt>
                <c:pt idx="1762">
                  <c:v>1762</c:v>
                </c:pt>
                <c:pt idx="1763">
                  <c:v>1763</c:v>
                </c:pt>
                <c:pt idx="1764">
                  <c:v>1764</c:v>
                </c:pt>
                <c:pt idx="1765">
                  <c:v>1765</c:v>
                </c:pt>
                <c:pt idx="1766">
                  <c:v>1766</c:v>
                </c:pt>
                <c:pt idx="1767">
                  <c:v>1767</c:v>
                </c:pt>
                <c:pt idx="1768">
                  <c:v>1768</c:v>
                </c:pt>
                <c:pt idx="1769">
                  <c:v>1769</c:v>
                </c:pt>
                <c:pt idx="1770">
                  <c:v>1770</c:v>
                </c:pt>
                <c:pt idx="1771">
                  <c:v>1771</c:v>
                </c:pt>
                <c:pt idx="1772">
                  <c:v>1772</c:v>
                </c:pt>
                <c:pt idx="1773">
                  <c:v>1773</c:v>
                </c:pt>
                <c:pt idx="1774">
                  <c:v>1774</c:v>
                </c:pt>
                <c:pt idx="1775">
                  <c:v>1775</c:v>
                </c:pt>
                <c:pt idx="1776">
                  <c:v>1776</c:v>
                </c:pt>
                <c:pt idx="1777">
                  <c:v>1777</c:v>
                </c:pt>
                <c:pt idx="1778">
                  <c:v>1778</c:v>
                </c:pt>
                <c:pt idx="1779">
                  <c:v>1779</c:v>
                </c:pt>
                <c:pt idx="1780">
                  <c:v>1780</c:v>
                </c:pt>
                <c:pt idx="1781">
                  <c:v>1781</c:v>
                </c:pt>
                <c:pt idx="1782">
                  <c:v>1782</c:v>
                </c:pt>
                <c:pt idx="1783">
                  <c:v>1783</c:v>
                </c:pt>
                <c:pt idx="1784">
                  <c:v>1784</c:v>
                </c:pt>
                <c:pt idx="1785">
                  <c:v>1785</c:v>
                </c:pt>
                <c:pt idx="1786">
                  <c:v>1786</c:v>
                </c:pt>
                <c:pt idx="1787">
                  <c:v>1787</c:v>
                </c:pt>
                <c:pt idx="1788">
                  <c:v>1788</c:v>
                </c:pt>
                <c:pt idx="1789">
                  <c:v>1789</c:v>
                </c:pt>
                <c:pt idx="1790">
                  <c:v>1790</c:v>
                </c:pt>
                <c:pt idx="1791">
                  <c:v>1791</c:v>
                </c:pt>
                <c:pt idx="1792">
                  <c:v>1792</c:v>
                </c:pt>
                <c:pt idx="1793">
                  <c:v>1793</c:v>
                </c:pt>
                <c:pt idx="1794">
                  <c:v>1794</c:v>
                </c:pt>
                <c:pt idx="1795">
                  <c:v>1795</c:v>
                </c:pt>
                <c:pt idx="1796">
                  <c:v>1796</c:v>
                </c:pt>
                <c:pt idx="1797">
                  <c:v>1797</c:v>
                </c:pt>
                <c:pt idx="1798">
                  <c:v>1798</c:v>
                </c:pt>
                <c:pt idx="1799">
                  <c:v>1799</c:v>
                </c:pt>
                <c:pt idx="1800">
                  <c:v>1800</c:v>
                </c:pt>
                <c:pt idx="1801">
                  <c:v>1801</c:v>
                </c:pt>
                <c:pt idx="1802">
                  <c:v>1802</c:v>
                </c:pt>
                <c:pt idx="1803">
                  <c:v>1803</c:v>
                </c:pt>
                <c:pt idx="1804">
                  <c:v>1804</c:v>
                </c:pt>
                <c:pt idx="1805">
                  <c:v>1805</c:v>
                </c:pt>
                <c:pt idx="1806">
                  <c:v>1806</c:v>
                </c:pt>
                <c:pt idx="1807">
                  <c:v>1807</c:v>
                </c:pt>
                <c:pt idx="1808">
                  <c:v>1808</c:v>
                </c:pt>
                <c:pt idx="1809">
                  <c:v>1809</c:v>
                </c:pt>
                <c:pt idx="1810">
                  <c:v>1810</c:v>
                </c:pt>
                <c:pt idx="1811">
                  <c:v>1811</c:v>
                </c:pt>
                <c:pt idx="1812">
                  <c:v>1812</c:v>
                </c:pt>
                <c:pt idx="1813">
                  <c:v>1813</c:v>
                </c:pt>
                <c:pt idx="1814">
                  <c:v>1814</c:v>
                </c:pt>
                <c:pt idx="1815">
                  <c:v>1815</c:v>
                </c:pt>
                <c:pt idx="1816">
                  <c:v>1816</c:v>
                </c:pt>
                <c:pt idx="1817">
                  <c:v>1817</c:v>
                </c:pt>
                <c:pt idx="1818">
                  <c:v>1818</c:v>
                </c:pt>
                <c:pt idx="1819">
                  <c:v>1819</c:v>
                </c:pt>
                <c:pt idx="1820">
                  <c:v>1820</c:v>
                </c:pt>
                <c:pt idx="1821">
                  <c:v>1821</c:v>
                </c:pt>
                <c:pt idx="1822">
                  <c:v>1822</c:v>
                </c:pt>
                <c:pt idx="1823">
                  <c:v>1823</c:v>
                </c:pt>
                <c:pt idx="1824">
                  <c:v>1824</c:v>
                </c:pt>
                <c:pt idx="1825">
                  <c:v>1825</c:v>
                </c:pt>
                <c:pt idx="1826">
                  <c:v>1826</c:v>
                </c:pt>
                <c:pt idx="1827">
                  <c:v>1827</c:v>
                </c:pt>
                <c:pt idx="1828">
                  <c:v>1828</c:v>
                </c:pt>
                <c:pt idx="1829">
                  <c:v>1829</c:v>
                </c:pt>
                <c:pt idx="1830">
                  <c:v>1830</c:v>
                </c:pt>
                <c:pt idx="1831">
                  <c:v>1831</c:v>
                </c:pt>
                <c:pt idx="1832">
                  <c:v>1832</c:v>
                </c:pt>
                <c:pt idx="1833">
                  <c:v>1833</c:v>
                </c:pt>
                <c:pt idx="1834">
                  <c:v>1834</c:v>
                </c:pt>
                <c:pt idx="1835">
                  <c:v>1835</c:v>
                </c:pt>
                <c:pt idx="1836">
                  <c:v>1836</c:v>
                </c:pt>
                <c:pt idx="1837">
                  <c:v>1837</c:v>
                </c:pt>
                <c:pt idx="1838">
                  <c:v>1838</c:v>
                </c:pt>
                <c:pt idx="1839">
                  <c:v>1839</c:v>
                </c:pt>
                <c:pt idx="1840">
                  <c:v>1840</c:v>
                </c:pt>
                <c:pt idx="1841">
                  <c:v>1841</c:v>
                </c:pt>
                <c:pt idx="1842">
                  <c:v>1842</c:v>
                </c:pt>
                <c:pt idx="1843">
                  <c:v>1843</c:v>
                </c:pt>
                <c:pt idx="1844">
                  <c:v>1844</c:v>
                </c:pt>
                <c:pt idx="1845">
                  <c:v>1845</c:v>
                </c:pt>
                <c:pt idx="1846">
                  <c:v>1846</c:v>
                </c:pt>
                <c:pt idx="1847">
                  <c:v>1847</c:v>
                </c:pt>
                <c:pt idx="1848">
                  <c:v>1848</c:v>
                </c:pt>
                <c:pt idx="1849">
                  <c:v>1849</c:v>
                </c:pt>
                <c:pt idx="1850">
                  <c:v>1850</c:v>
                </c:pt>
                <c:pt idx="1851">
                  <c:v>1851</c:v>
                </c:pt>
                <c:pt idx="1852">
                  <c:v>1852</c:v>
                </c:pt>
                <c:pt idx="1853">
                  <c:v>1853</c:v>
                </c:pt>
                <c:pt idx="1854">
                  <c:v>1854</c:v>
                </c:pt>
                <c:pt idx="1855">
                  <c:v>1855</c:v>
                </c:pt>
                <c:pt idx="1856">
                  <c:v>1856</c:v>
                </c:pt>
                <c:pt idx="1857">
                  <c:v>1857</c:v>
                </c:pt>
                <c:pt idx="1858">
                  <c:v>1858</c:v>
                </c:pt>
                <c:pt idx="1859">
                  <c:v>1859</c:v>
                </c:pt>
                <c:pt idx="1860">
                  <c:v>1860</c:v>
                </c:pt>
                <c:pt idx="1861">
                  <c:v>1861</c:v>
                </c:pt>
                <c:pt idx="1862">
                  <c:v>1862</c:v>
                </c:pt>
                <c:pt idx="1863">
                  <c:v>1863</c:v>
                </c:pt>
                <c:pt idx="1864">
                  <c:v>1864</c:v>
                </c:pt>
                <c:pt idx="1865">
                  <c:v>1865</c:v>
                </c:pt>
                <c:pt idx="1866">
                  <c:v>1866</c:v>
                </c:pt>
                <c:pt idx="1867">
                  <c:v>1867</c:v>
                </c:pt>
                <c:pt idx="1868">
                  <c:v>1868</c:v>
                </c:pt>
                <c:pt idx="1869">
                  <c:v>1869</c:v>
                </c:pt>
                <c:pt idx="1870">
                  <c:v>1870</c:v>
                </c:pt>
                <c:pt idx="1871">
                  <c:v>1871</c:v>
                </c:pt>
                <c:pt idx="1872">
                  <c:v>1872</c:v>
                </c:pt>
                <c:pt idx="1873">
                  <c:v>1873</c:v>
                </c:pt>
                <c:pt idx="1874">
                  <c:v>1874</c:v>
                </c:pt>
                <c:pt idx="1875">
                  <c:v>1875</c:v>
                </c:pt>
                <c:pt idx="1876">
                  <c:v>1876</c:v>
                </c:pt>
                <c:pt idx="1877">
                  <c:v>1877</c:v>
                </c:pt>
                <c:pt idx="1878">
                  <c:v>1878</c:v>
                </c:pt>
                <c:pt idx="1879">
                  <c:v>1879</c:v>
                </c:pt>
                <c:pt idx="1880">
                  <c:v>1880</c:v>
                </c:pt>
                <c:pt idx="1881">
                  <c:v>1881</c:v>
                </c:pt>
                <c:pt idx="1882">
                  <c:v>1882</c:v>
                </c:pt>
                <c:pt idx="1883">
                  <c:v>1883</c:v>
                </c:pt>
                <c:pt idx="1884">
                  <c:v>1884</c:v>
                </c:pt>
                <c:pt idx="1885">
                  <c:v>1885</c:v>
                </c:pt>
                <c:pt idx="1886">
                  <c:v>1886</c:v>
                </c:pt>
                <c:pt idx="1887">
                  <c:v>1887</c:v>
                </c:pt>
                <c:pt idx="1888">
                  <c:v>1888</c:v>
                </c:pt>
                <c:pt idx="1889">
                  <c:v>1889</c:v>
                </c:pt>
                <c:pt idx="1890">
                  <c:v>1890</c:v>
                </c:pt>
                <c:pt idx="1891">
                  <c:v>1891</c:v>
                </c:pt>
                <c:pt idx="1892">
                  <c:v>1892</c:v>
                </c:pt>
                <c:pt idx="1893">
                  <c:v>1893</c:v>
                </c:pt>
                <c:pt idx="1894">
                  <c:v>1894</c:v>
                </c:pt>
                <c:pt idx="1895">
                  <c:v>1895</c:v>
                </c:pt>
                <c:pt idx="1896">
                  <c:v>1896</c:v>
                </c:pt>
                <c:pt idx="1897">
                  <c:v>1897</c:v>
                </c:pt>
                <c:pt idx="1898">
                  <c:v>1898</c:v>
                </c:pt>
                <c:pt idx="1899">
                  <c:v>1899</c:v>
                </c:pt>
                <c:pt idx="1900">
                  <c:v>1900</c:v>
                </c:pt>
                <c:pt idx="1901">
                  <c:v>1901</c:v>
                </c:pt>
                <c:pt idx="1902">
                  <c:v>1902</c:v>
                </c:pt>
                <c:pt idx="1903">
                  <c:v>1903</c:v>
                </c:pt>
                <c:pt idx="1904">
                  <c:v>1904</c:v>
                </c:pt>
                <c:pt idx="1905">
                  <c:v>1905</c:v>
                </c:pt>
                <c:pt idx="1906">
                  <c:v>1906</c:v>
                </c:pt>
                <c:pt idx="1907">
                  <c:v>1907</c:v>
                </c:pt>
                <c:pt idx="1908">
                  <c:v>1908</c:v>
                </c:pt>
                <c:pt idx="1909">
                  <c:v>1909</c:v>
                </c:pt>
                <c:pt idx="1910">
                  <c:v>1910</c:v>
                </c:pt>
                <c:pt idx="1911">
                  <c:v>1911</c:v>
                </c:pt>
                <c:pt idx="1912">
                  <c:v>1912</c:v>
                </c:pt>
                <c:pt idx="1913">
                  <c:v>1913</c:v>
                </c:pt>
                <c:pt idx="1914">
                  <c:v>1914</c:v>
                </c:pt>
                <c:pt idx="1915">
                  <c:v>1915</c:v>
                </c:pt>
                <c:pt idx="1916">
                  <c:v>1916</c:v>
                </c:pt>
                <c:pt idx="1917">
                  <c:v>1917</c:v>
                </c:pt>
                <c:pt idx="1918">
                  <c:v>1918</c:v>
                </c:pt>
                <c:pt idx="1919">
                  <c:v>1919</c:v>
                </c:pt>
                <c:pt idx="1920">
                  <c:v>1920</c:v>
                </c:pt>
                <c:pt idx="1921">
                  <c:v>1921</c:v>
                </c:pt>
                <c:pt idx="1922">
                  <c:v>1922</c:v>
                </c:pt>
                <c:pt idx="1923">
                  <c:v>1923</c:v>
                </c:pt>
                <c:pt idx="1924">
                  <c:v>1924</c:v>
                </c:pt>
                <c:pt idx="1925">
                  <c:v>1925</c:v>
                </c:pt>
                <c:pt idx="1926">
                  <c:v>1926</c:v>
                </c:pt>
                <c:pt idx="1927">
                  <c:v>1927</c:v>
                </c:pt>
                <c:pt idx="1928">
                  <c:v>1928</c:v>
                </c:pt>
                <c:pt idx="1929">
                  <c:v>1929</c:v>
                </c:pt>
                <c:pt idx="1930">
                  <c:v>1930</c:v>
                </c:pt>
                <c:pt idx="1931">
                  <c:v>1931</c:v>
                </c:pt>
                <c:pt idx="1932">
                  <c:v>1932</c:v>
                </c:pt>
                <c:pt idx="1933">
                  <c:v>1933</c:v>
                </c:pt>
                <c:pt idx="1934">
                  <c:v>1934</c:v>
                </c:pt>
                <c:pt idx="1935">
                  <c:v>1935</c:v>
                </c:pt>
                <c:pt idx="1936">
                  <c:v>1936</c:v>
                </c:pt>
                <c:pt idx="1937">
                  <c:v>1937</c:v>
                </c:pt>
                <c:pt idx="1938">
                  <c:v>1938</c:v>
                </c:pt>
                <c:pt idx="1939">
                  <c:v>1939</c:v>
                </c:pt>
                <c:pt idx="1940">
                  <c:v>1940</c:v>
                </c:pt>
                <c:pt idx="1941">
                  <c:v>1941</c:v>
                </c:pt>
                <c:pt idx="1942">
                  <c:v>1942</c:v>
                </c:pt>
                <c:pt idx="1943">
                  <c:v>1943</c:v>
                </c:pt>
                <c:pt idx="1944">
                  <c:v>1944</c:v>
                </c:pt>
                <c:pt idx="1945">
                  <c:v>1945</c:v>
                </c:pt>
                <c:pt idx="1946">
                  <c:v>1946</c:v>
                </c:pt>
                <c:pt idx="1947">
                  <c:v>1947</c:v>
                </c:pt>
                <c:pt idx="1948">
                  <c:v>1948</c:v>
                </c:pt>
                <c:pt idx="1949">
                  <c:v>1949</c:v>
                </c:pt>
                <c:pt idx="1950">
                  <c:v>1950</c:v>
                </c:pt>
                <c:pt idx="1951">
                  <c:v>1951</c:v>
                </c:pt>
                <c:pt idx="1952">
                  <c:v>1952</c:v>
                </c:pt>
                <c:pt idx="1953">
                  <c:v>1953</c:v>
                </c:pt>
                <c:pt idx="1954">
                  <c:v>1954</c:v>
                </c:pt>
                <c:pt idx="1955">
                  <c:v>1955</c:v>
                </c:pt>
                <c:pt idx="1956">
                  <c:v>1956</c:v>
                </c:pt>
                <c:pt idx="1957">
                  <c:v>1957</c:v>
                </c:pt>
                <c:pt idx="1958">
                  <c:v>1958</c:v>
                </c:pt>
                <c:pt idx="1959">
                  <c:v>1959</c:v>
                </c:pt>
                <c:pt idx="1960">
                  <c:v>1960</c:v>
                </c:pt>
                <c:pt idx="1961">
                  <c:v>1961</c:v>
                </c:pt>
                <c:pt idx="1962">
                  <c:v>1962</c:v>
                </c:pt>
                <c:pt idx="1963">
                  <c:v>1963</c:v>
                </c:pt>
                <c:pt idx="1964">
                  <c:v>1964</c:v>
                </c:pt>
                <c:pt idx="1965">
                  <c:v>1965</c:v>
                </c:pt>
                <c:pt idx="1966">
                  <c:v>1966</c:v>
                </c:pt>
                <c:pt idx="1967">
                  <c:v>1967</c:v>
                </c:pt>
                <c:pt idx="1968">
                  <c:v>1968</c:v>
                </c:pt>
                <c:pt idx="1969">
                  <c:v>1969</c:v>
                </c:pt>
                <c:pt idx="1970">
                  <c:v>1970</c:v>
                </c:pt>
                <c:pt idx="1971">
                  <c:v>1971</c:v>
                </c:pt>
                <c:pt idx="1972">
                  <c:v>1972</c:v>
                </c:pt>
                <c:pt idx="1973">
                  <c:v>1973</c:v>
                </c:pt>
                <c:pt idx="1974">
                  <c:v>1974</c:v>
                </c:pt>
                <c:pt idx="1975">
                  <c:v>1975</c:v>
                </c:pt>
                <c:pt idx="1976">
                  <c:v>1976</c:v>
                </c:pt>
                <c:pt idx="1977">
                  <c:v>1977</c:v>
                </c:pt>
                <c:pt idx="1978">
                  <c:v>1978</c:v>
                </c:pt>
                <c:pt idx="1979">
                  <c:v>1979</c:v>
                </c:pt>
                <c:pt idx="1980">
                  <c:v>1980</c:v>
                </c:pt>
                <c:pt idx="1981">
                  <c:v>1981</c:v>
                </c:pt>
                <c:pt idx="1982">
                  <c:v>1982</c:v>
                </c:pt>
                <c:pt idx="1983">
                  <c:v>1983</c:v>
                </c:pt>
                <c:pt idx="1984">
                  <c:v>1984</c:v>
                </c:pt>
                <c:pt idx="1985">
                  <c:v>1985</c:v>
                </c:pt>
                <c:pt idx="1986">
                  <c:v>1986</c:v>
                </c:pt>
                <c:pt idx="1987">
                  <c:v>1987</c:v>
                </c:pt>
                <c:pt idx="1988">
                  <c:v>1988</c:v>
                </c:pt>
                <c:pt idx="1989">
                  <c:v>1989</c:v>
                </c:pt>
                <c:pt idx="1990">
                  <c:v>1990</c:v>
                </c:pt>
                <c:pt idx="1991">
                  <c:v>1991</c:v>
                </c:pt>
                <c:pt idx="1992">
                  <c:v>1992</c:v>
                </c:pt>
                <c:pt idx="1993">
                  <c:v>1993</c:v>
                </c:pt>
                <c:pt idx="1994">
                  <c:v>1994</c:v>
                </c:pt>
                <c:pt idx="1995">
                  <c:v>1995</c:v>
                </c:pt>
                <c:pt idx="1996">
                  <c:v>1996</c:v>
                </c:pt>
                <c:pt idx="1997">
                  <c:v>1997</c:v>
                </c:pt>
                <c:pt idx="1998">
                  <c:v>1998</c:v>
                </c:pt>
                <c:pt idx="1999">
                  <c:v>1999</c:v>
                </c:pt>
                <c:pt idx="2000">
                  <c:v>2000</c:v>
                </c:pt>
                <c:pt idx="2001">
                  <c:v>2001</c:v>
                </c:pt>
                <c:pt idx="2002">
                  <c:v>2002</c:v>
                </c:pt>
                <c:pt idx="2003">
                  <c:v>2003</c:v>
                </c:pt>
                <c:pt idx="2004">
                  <c:v>2004</c:v>
                </c:pt>
                <c:pt idx="2005">
                  <c:v>2005</c:v>
                </c:pt>
                <c:pt idx="2006">
                  <c:v>2006</c:v>
                </c:pt>
                <c:pt idx="2007">
                  <c:v>2007</c:v>
                </c:pt>
                <c:pt idx="2008">
                  <c:v>2008</c:v>
                </c:pt>
                <c:pt idx="2009">
                  <c:v>2009</c:v>
                </c:pt>
                <c:pt idx="2010">
                  <c:v>2010</c:v>
                </c:pt>
                <c:pt idx="2011">
                  <c:v>2011</c:v>
                </c:pt>
                <c:pt idx="2012">
                  <c:v>2012</c:v>
                </c:pt>
                <c:pt idx="2013">
                  <c:v>2013</c:v>
                </c:pt>
                <c:pt idx="2014">
                  <c:v>2014</c:v>
                </c:pt>
                <c:pt idx="2015">
                  <c:v>2015</c:v>
                </c:pt>
                <c:pt idx="2016">
                  <c:v>2016</c:v>
                </c:pt>
                <c:pt idx="2017">
                  <c:v>2017</c:v>
                </c:pt>
                <c:pt idx="2018">
                  <c:v>2018</c:v>
                </c:pt>
                <c:pt idx="2019">
                  <c:v>2019</c:v>
                </c:pt>
                <c:pt idx="2020">
                  <c:v>2020</c:v>
                </c:pt>
                <c:pt idx="2021">
                  <c:v>2021</c:v>
                </c:pt>
                <c:pt idx="2022">
                  <c:v>2022</c:v>
                </c:pt>
                <c:pt idx="2023">
                  <c:v>2023</c:v>
                </c:pt>
                <c:pt idx="2024">
                  <c:v>2024</c:v>
                </c:pt>
                <c:pt idx="2025">
                  <c:v>2025</c:v>
                </c:pt>
                <c:pt idx="2026">
                  <c:v>2026</c:v>
                </c:pt>
                <c:pt idx="2027">
                  <c:v>2027</c:v>
                </c:pt>
                <c:pt idx="2028">
                  <c:v>2028</c:v>
                </c:pt>
                <c:pt idx="2029">
                  <c:v>2029</c:v>
                </c:pt>
                <c:pt idx="2030">
                  <c:v>2030</c:v>
                </c:pt>
                <c:pt idx="2031">
                  <c:v>2031</c:v>
                </c:pt>
                <c:pt idx="2032">
                  <c:v>2032</c:v>
                </c:pt>
                <c:pt idx="2033">
                  <c:v>2033</c:v>
                </c:pt>
                <c:pt idx="2034">
                  <c:v>2034</c:v>
                </c:pt>
                <c:pt idx="2035">
                  <c:v>2035</c:v>
                </c:pt>
                <c:pt idx="2036">
                  <c:v>2036</c:v>
                </c:pt>
                <c:pt idx="2037">
                  <c:v>2037</c:v>
                </c:pt>
                <c:pt idx="2038">
                  <c:v>2038</c:v>
                </c:pt>
                <c:pt idx="2039">
                  <c:v>2039</c:v>
                </c:pt>
                <c:pt idx="2040">
                  <c:v>2040</c:v>
                </c:pt>
                <c:pt idx="2041">
                  <c:v>2041</c:v>
                </c:pt>
                <c:pt idx="2042">
                  <c:v>2042</c:v>
                </c:pt>
                <c:pt idx="2043">
                  <c:v>2043</c:v>
                </c:pt>
                <c:pt idx="2044">
                  <c:v>2044</c:v>
                </c:pt>
                <c:pt idx="2045">
                  <c:v>2045</c:v>
                </c:pt>
                <c:pt idx="2046">
                  <c:v>2046</c:v>
                </c:pt>
                <c:pt idx="2047">
                  <c:v>2047</c:v>
                </c:pt>
                <c:pt idx="2048">
                  <c:v>2048</c:v>
                </c:pt>
                <c:pt idx="2049">
                  <c:v>2049</c:v>
                </c:pt>
                <c:pt idx="2050">
                  <c:v>2050</c:v>
                </c:pt>
                <c:pt idx="2051">
                  <c:v>2051</c:v>
                </c:pt>
                <c:pt idx="2052">
                  <c:v>2052</c:v>
                </c:pt>
                <c:pt idx="2053">
                  <c:v>2053</c:v>
                </c:pt>
                <c:pt idx="2054">
                  <c:v>2054</c:v>
                </c:pt>
                <c:pt idx="2055">
                  <c:v>2055</c:v>
                </c:pt>
                <c:pt idx="2056">
                  <c:v>2056</c:v>
                </c:pt>
                <c:pt idx="2057">
                  <c:v>2057</c:v>
                </c:pt>
                <c:pt idx="2058">
                  <c:v>2058</c:v>
                </c:pt>
                <c:pt idx="2059">
                  <c:v>2059</c:v>
                </c:pt>
                <c:pt idx="2060">
                  <c:v>2060</c:v>
                </c:pt>
                <c:pt idx="2061">
                  <c:v>2061</c:v>
                </c:pt>
                <c:pt idx="2062">
                  <c:v>2062</c:v>
                </c:pt>
                <c:pt idx="2063">
                  <c:v>2063</c:v>
                </c:pt>
                <c:pt idx="2064">
                  <c:v>2064</c:v>
                </c:pt>
                <c:pt idx="2065">
                  <c:v>2065</c:v>
                </c:pt>
                <c:pt idx="2066">
                  <c:v>2066</c:v>
                </c:pt>
                <c:pt idx="2067">
                  <c:v>2067</c:v>
                </c:pt>
                <c:pt idx="2068">
                  <c:v>2068</c:v>
                </c:pt>
                <c:pt idx="2069">
                  <c:v>2069</c:v>
                </c:pt>
                <c:pt idx="2070">
                  <c:v>2070</c:v>
                </c:pt>
                <c:pt idx="2071">
                  <c:v>2071</c:v>
                </c:pt>
                <c:pt idx="2072">
                  <c:v>2072</c:v>
                </c:pt>
                <c:pt idx="2073">
                  <c:v>2073</c:v>
                </c:pt>
                <c:pt idx="2074">
                  <c:v>2074</c:v>
                </c:pt>
                <c:pt idx="2075">
                  <c:v>2075</c:v>
                </c:pt>
                <c:pt idx="2076">
                  <c:v>2076</c:v>
                </c:pt>
                <c:pt idx="2077">
                  <c:v>2077</c:v>
                </c:pt>
                <c:pt idx="2078">
                  <c:v>2078</c:v>
                </c:pt>
                <c:pt idx="2079">
                  <c:v>2079</c:v>
                </c:pt>
                <c:pt idx="2080">
                  <c:v>2080</c:v>
                </c:pt>
                <c:pt idx="2081">
                  <c:v>2081</c:v>
                </c:pt>
                <c:pt idx="2082">
                  <c:v>2082</c:v>
                </c:pt>
                <c:pt idx="2083">
                  <c:v>2083</c:v>
                </c:pt>
                <c:pt idx="2084">
                  <c:v>2084</c:v>
                </c:pt>
                <c:pt idx="2085">
                  <c:v>2085</c:v>
                </c:pt>
                <c:pt idx="2086">
                  <c:v>2086</c:v>
                </c:pt>
                <c:pt idx="2087">
                  <c:v>2087</c:v>
                </c:pt>
                <c:pt idx="2088">
                  <c:v>2088</c:v>
                </c:pt>
                <c:pt idx="2089">
                  <c:v>2089</c:v>
                </c:pt>
                <c:pt idx="2090">
                  <c:v>2090</c:v>
                </c:pt>
                <c:pt idx="2091">
                  <c:v>2091</c:v>
                </c:pt>
                <c:pt idx="2092">
                  <c:v>2092</c:v>
                </c:pt>
                <c:pt idx="2093">
                  <c:v>2093</c:v>
                </c:pt>
                <c:pt idx="2094">
                  <c:v>2094</c:v>
                </c:pt>
                <c:pt idx="2095">
                  <c:v>2095</c:v>
                </c:pt>
                <c:pt idx="2096">
                  <c:v>2096</c:v>
                </c:pt>
                <c:pt idx="2097">
                  <c:v>2097</c:v>
                </c:pt>
                <c:pt idx="2098">
                  <c:v>2098</c:v>
                </c:pt>
                <c:pt idx="2099">
                  <c:v>2099</c:v>
                </c:pt>
                <c:pt idx="2100">
                  <c:v>2100</c:v>
                </c:pt>
                <c:pt idx="2101">
                  <c:v>2101</c:v>
                </c:pt>
                <c:pt idx="2102">
                  <c:v>2102</c:v>
                </c:pt>
                <c:pt idx="2103">
                  <c:v>2103</c:v>
                </c:pt>
                <c:pt idx="2104">
                  <c:v>2104</c:v>
                </c:pt>
                <c:pt idx="2105">
                  <c:v>2105</c:v>
                </c:pt>
                <c:pt idx="2106">
                  <c:v>2106</c:v>
                </c:pt>
                <c:pt idx="2107">
                  <c:v>2107</c:v>
                </c:pt>
                <c:pt idx="2108">
                  <c:v>2108</c:v>
                </c:pt>
                <c:pt idx="2109">
                  <c:v>2109</c:v>
                </c:pt>
                <c:pt idx="2110">
                  <c:v>2110</c:v>
                </c:pt>
                <c:pt idx="2111">
                  <c:v>2111</c:v>
                </c:pt>
                <c:pt idx="2112">
                  <c:v>2112</c:v>
                </c:pt>
                <c:pt idx="2113">
                  <c:v>2113</c:v>
                </c:pt>
                <c:pt idx="2114">
                  <c:v>2114</c:v>
                </c:pt>
                <c:pt idx="2115">
                  <c:v>2115</c:v>
                </c:pt>
                <c:pt idx="2116">
                  <c:v>2116</c:v>
                </c:pt>
                <c:pt idx="2117">
                  <c:v>2117</c:v>
                </c:pt>
                <c:pt idx="2118">
                  <c:v>2118</c:v>
                </c:pt>
                <c:pt idx="2119">
                  <c:v>2119</c:v>
                </c:pt>
                <c:pt idx="2120">
                  <c:v>2120</c:v>
                </c:pt>
                <c:pt idx="2121">
                  <c:v>2121</c:v>
                </c:pt>
                <c:pt idx="2122">
                  <c:v>2122</c:v>
                </c:pt>
                <c:pt idx="2123">
                  <c:v>2123</c:v>
                </c:pt>
                <c:pt idx="2124">
                  <c:v>2124</c:v>
                </c:pt>
                <c:pt idx="2125">
                  <c:v>2125</c:v>
                </c:pt>
                <c:pt idx="2126">
                  <c:v>2126</c:v>
                </c:pt>
                <c:pt idx="2127">
                  <c:v>2127</c:v>
                </c:pt>
                <c:pt idx="2128">
                  <c:v>2128</c:v>
                </c:pt>
                <c:pt idx="2129">
                  <c:v>2129</c:v>
                </c:pt>
                <c:pt idx="2130">
                  <c:v>2130</c:v>
                </c:pt>
                <c:pt idx="2131">
                  <c:v>2131</c:v>
                </c:pt>
                <c:pt idx="2132">
                  <c:v>2132</c:v>
                </c:pt>
                <c:pt idx="2133">
                  <c:v>2133</c:v>
                </c:pt>
                <c:pt idx="2134">
                  <c:v>2134</c:v>
                </c:pt>
                <c:pt idx="2135">
                  <c:v>2135</c:v>
                </c:pt>
                <c:pt idx="2136">
                  <c:v>2136</c:v>
                </c:pt>
                <c:pt idx="2137">
                  <c:v>2137</c:v>
                </c:pt>
                <c:pt idx="2138">
                  <c:v>2138</c:v>
                </c:pt>
                <c:pt idx="2139">
                  <c:v>2139</c:v>
                </c:pt>
                <c:pt idx="2140">
                  <c:v>2140</c:v>
                </c:pt>
                <c:pt idx="2141">
                  <c:v>2141</c:v>
                </c:pt>
                <c:pt idx="2142">
                  <c:v>2142</c:v>
                </c:pt>
                <c:pt idx="2143">
                  <c:v>2143</c:v>
                </c:pt>
                <c:pt idx="2144">
                  <c:v>2144</c:v>
                </c:pt>
                <c:pt idx="2145">
                  <c:v>2145</c:v>
                </c:pt>
                <c:pt idx="2146">
                  <c:v>2146</c:v>
                </c:pt>
                <c:pt idx="2147">
                  <c:v>2147</c:v>
                </c:pt>
                <c:pt idx="2148">
                  <c:v>2148</c:v>
                </c:pt>
                <c:pt idx="2149">
                  <c:v>2149</c:v>
                </c:pt>
                <c:pt idx="2150">
                  <c:v>2150</c:v>
                </c:pt>
                <c:pt idx="2151">
                  <c:v>2151</c:v>
                </c:pt>
                <c:pt idx="2152">
                  <c:v>2152</c:v>
                </c:pt>
                <c:pt idx="2153">
                  <c:v>2153</c:v>
                </c:pt>
                <c:pt idx="2154">
                  <c:v>2154</c:v>
                </c:pt>
                <c:pt idx="2155">
                  <c:v>2155</c:v>
                </c:pt>
                <c:pt idx="2156">
                  <c:v>2156</c:v>
                </c:pt>
                <c:pt idx="2157">
                  <c:v>2157</c:v>
                </c:pt>
                <c:pt idx="2158">
                  <c:v>2158</c:v>
                </c:pt>
                <c:pt idx="2159">
                  <c:v>2159</c:v>
                </c:pt>
                <c:pt idx="2160">
                  <c:v>2160</c:v>
                </c:pt>
                <c:pt idx="2161">
                  <c:v>2161</c:v>
                </c:pt>
                <c:pt idx="2162">
                  <c:v>2162</c:v>
                </c:pt>
                <c:pt idx="2163">
                  <c:v>2163</c:v>
                </c:pt>
                <c:pt idx="2164">
                  <c:v>2164</c:v>
                </c:pt>
                <c:pt idx="2165">
                  <c:v>2165</c:v>
                </c:pt>
                <c:pt idx="2166">
                  <c:v>2166</c:v>
                </c:pt>
                <c:pt idx="2167">
                  <c:v>2167</c:v>
                </c:pt>
                <c:pt idx="2168">
                  <c:v>2168</c:v>
                </c:pt>
                <c:pt idx="2169">
                  <c:v>2169</c:v>
                </c:pt>
                <c:pt idx="2170">
                  <c:v>2170</c:v>
                </c:pt>
                <c:pt idx="2171">
                  <c:v>2171</c:v>
                </c:pt>
                <c:pt idx="2172">
                  <c:v>2172</c:v>
                </c:pt>
                <c:pt idx="2173">
                  <c:v>2173</c:v>
                </c:pt>
                <c:pt idx="2174">
                  <c:v>2174</c:v>
                </c:pt>
                <c:pt idx="2175">
                  <c:v>2175</c:v>
                </c:pt>
                <c:pt idx="2176">
                  <c:v>2176</c:v>
                </c:pt>
                <c:pt idx="2177">
                  <c:v>2177</c:v>
                </c:pt>
                <c:pt idx="2178">
                  <c:v>2178</c:v>
                </c:pt>
                <c:pt idx="2179">
                  <c:v>2179</c:v>
                </c:pt>
                <c:pt idx="2180">
                  <c:v>2180</c:v>
                </c:pt>
                <c:pt idx="2181">
                  <c:v>2181</c:v>
                </c:pt>
                <c:pt idx="2182">
                  <c:v>2182</c:v>
                </c:pt>
                <c:pt idx="2183">
                  <c:v>2183</c:v>
                </c:pt>
                <c:pt idx="2184">
                  <c:v>2184</c:v>
                </c:pt>
                <c:pt idx="2185">
                  <c:v>2185</c:v>
                </c:pt>
                <c:pt idx="2186">
                  <c:v>2186</c:v>
                </c:pt>
                <c:pt idx="2187">
                  <c:v>2187</c:v>
                </c:pt>
                <c:pt idx="2188">
                  <c:v>2188</c:v>
                </c:pt>
                <c:pt idx="2189">
                  <c:v>2189</c:v>
                </c:pt>
                <c:pt idx="2190">
                  <c:v>2190</c:v>
                </c:pt>
                <c:pt idx="2191">
                  <c:v>2191</c:v>
                </c:pt>
                <c:pt idx="2192">
                  <c:v>2192</c:v>
                </c:pt>
                <c:pt idx="2193">
                  <c:v>2193</c:v>
                </c:pt>
                <c:pt idx="2194">
                  <c:v>2194</c:v>
                </c:pt>
                <c:pt idx="2195">
                  <c:v>2195</c:v>
                </c:pt>
                <c:pt idx="2196">
                  <c:v>2196</c:v>
                </c:pt>
                <c:pt idx="2197">
                  <c:v>2197</c:v>
                </c:pt>
                <c:pt idx="2198">
                  <c:v>2198</c:v>
                </c:pt>
                <c:pt idx="2199">
                  <c:v>2199</c:v>
                </c:pt>
                <c:pt idx="2200">
                  <c:v>2200</c:v>
                </c:pt>
                <c:pt idx="2201">
                  <c:v>2201</c:v>
                </c:pt>
                <c:pt idx="2202">
                  <c:v>2202</c:v>
                </c:pt>
                <c:pt idx="2203">
                  <c:v>2203</c:v>
                </c:pt>
                <c:pt idx="2204">
                  <c:v>2204</c:v>
                </c:pt>
                <c:pt idx="2205">
                  <c:v>2205</c:v>
                </c:pt>
                <c:pt idx="2206">
                  <c:v>2206</c:v>
                </c:pt>
                <c:pt idx="2207">
                  <c:v>2207</c:v>
                </c:pt>
                <c:pt idx="2208">
                  <c:v>2208</c:v>
                </c:pt>
                <c:pt idx="2209">
                  <c:v>2209</c:v>
                </c:pt>
                <c:pt idx="2210">
                  <c:v>2210</c:v>
                </c:pt>
                <c:pt idx="2211">
                  <c:v>2211</c:v>
                </c:pt>
                <c:pt idx="2212">
                  <c:v>2212</c:v>
                </c:pt>
                <c:pt idx="2213">
                  <c:v>2213</c:v>
                </c:pt>
                <c:pt idx="2214">
                  <c:v>2214</c:v>
                </c:pt>
                <c:pt idx="2215">
                  <c:v>2215</c:v>
                </c:pt>
                <c:pt idx="2216">
                  <c:v>2216</c:v>
                </c:pt>
                <c:pt idx="2217">
                  <c:v>2217</c:v>
                </c:pt>
                <c:pt idx="2218">
                  <c:v>2218</c:v>
                </c:pt>
                <c:pt idx="2219">
                  <c:v>2219</c:v>
                </c:pt>
                <c:pt idx="2220">
                  <c:v>2220</c:v>
                </c:pt>
                <c:pt idx="2221">
                  <c:v>2221</c:v>
                </c:pt>
                <c:pt idx="2222">
                  <c:v>2222</c:v>
                </c:pt>
                <c:pt idx="2223">
                  <c:v>2223</c:v>
                </c:pt>
                <c:pt idx="2224">
                  <c:v>2224</c:v>
                </c:pt>
                <c:pt idx="2225">
                  <c:v>2225</c:v>
                </c:pt>
                <c:pt idx="2226">
                  <c:v>2226</c:v>
                </c:pt>
                <c:pt idx="2227">
                  <c:v>2227</c:v>
                </c:pt>
                <c:pt idx="2228">
                  <c:v>2228</c:v>
                </c:pt>
                <c:pt idx="2229">
                  <c:v>2229</c:v>
                </c:pt>
                <c:pt idx="2230">
                  <c:v>2230</c:v>
                </c:pt>
                <c:pt idx="2231">
                  <c:v>2231</c:v>
                </c:pt>
                <c:pt idx="2232">
                  <c:v>2232</c:v>
                </c:pt>
                <c:pt idx="2233">
                  <c:v>2233</c:v>
                </c:pt>
                <c:pt idx="2234">
                  <c:v>2234</c:v>
                </c:pt>
                <c:pt idx="2235">
                  <c:v>2235</c:v>
                </c:pt>
                <c:pt idx="2236">
                  <c:v>2236</c:v>
                </c:pt>
                <c:pt idx="2237">
                  <c:v>2237</c:v>
                </c:pt>
                <c:pt idx="2238">
                  <c:v>2238</c:v>
                </c:pt>
                <c:pt idx="2239">
                  <c:v>2239</c:v>
                </c:pt>
                <c:pt idx="2240">
                  <c:v>2240</c:v>
                </c:pt>
                <c:pt idx="2241">
                  <c:v>2241</c:v>
                </c:pt>
                <c:pt idx="2242">
                  <c:v>2242</c:v>
                </c:pt>
                <c:pt idx="2243">
                  <c:v>2243</c:v>
                </c:pt>
                <c:pt idx="2244">
                  <c:v>2244</c:v>
                </c:pt>
                <c:pt idx="2245">
                  <c:v>2245</c:v>
                </c:pt>
                <c:pt idx="2246">
                  <c:v>2246</c:v>
                </c:pt>
                <c:pt idx="2247">
                  <c:v>2247</c:v>
                </c:pt>
                <c:pt idx="2248">
                  <c:v>2248</c:v>
                </c:pt>
                <c:pt idx="2249">
                  <c:v>2249</c:v>
                </c:pt>
                <c:pt idx="2250">
                  <c:v>2250</c:v>
                </c:pt>
                <c:pt idx="2251">
                  <c:v>2251</c:v>
                </c:pt>
                <c:pt idx="2252">
                  <c:v>2252</c:v>
                </c:pt>
                <c:pt idx="2253">
                  <c:v>2253</c:v>
                </c:pt>
                <c:pt idx="2254">
                  <c:v>2254</c:v>
                </c:pt>
                <c:pt idx="2255">
                  <c:v>2255</c:v>
                </c:pt>
                <c:pt idx="2256">
                  <c:v>2256</c:v>
                </c:pt>
                <c:pt idx="2257">
                  <c:v>2257</c:v>
                </c:pt>
                <c:pt idx="2258">
                  <c:v>2258</c:v>
                </c:pt>
                <c:pt idx="2259">
                  <c:v>2259</c:v>
                </c:pt>
                <c:pt idx="2260">
                  <c:v>2260</c:v>
                </c:pt>
                <c:pt idx="2261">
                  <c:v>2261</c:v>
                </c:pt>
                <c:pt idx="2262">
                  <c:v>2262</c:v>
                </c:pt>
                <c:pt idx="2263">
                  <c:v>2263</c:v>
                </c:pt>
                <c:pt idx="2264">
                  <c:v>2264</c:v>
                </c:pt>
                <c:pt idx="2265">
                  <c:v>2265</c:v>
                </c:pt>
                <c:pt idx="2266">
                  <c:v>2266</c:v>
                </c:pt>
                <c:pt idx="2267">
                  <c:v>2267</c:v>
                </c:pt>
                <c:pt idx="2268">
                  <c:v>2268</c:v>
                </c:pt>
                <c:pt idx="2269">
                  <c:v>2269</c:v>
                </c:pt>
                <c:pt idx="2270">
                  <c:v>2270</c:v>
                </c:pt>
                <c:pt idx="2271">
                  <c:v>2271</c:v>
                </c:pt>
                <c:pt idx="2272">
                  <c:v>2272</c:v>
                </c:pt>
                <c:pt idx="2273">
                  <c:v>2273</c:v>
                </c:pt>
                <c:pt idx="2274">
                  <c:v>2274</c:v>
                </c:pt>
                <c:pt idx="2275">
                  <c:v>2275</c:v>
                </c:pt>
                <c:pt idx="2276">
                  <c:v>2276</c:v>
                </c:pt>
                <c:pt idx="2277">
                  <c:v>2277</c:v>
                </c:pt>
                <c:pt idx="2278">
                  <c:v>2278</c:v>
                </c:pt>
                <c:pt idx="2279">
                  <c:v>2279</c:v>
                </c:pt>
                <c:pt idx="2280">
                  <c:v>2280</c:v>
                </c:pt>
                <c:pt idx="2281">
                  <c:v>2281</c:v>
                </c:pt>
                <c:pt idx="2282">
                  <c:v>2282</c:v>
                </c:pt>
                <c:pt idx="2283">
                  <c:v>2283</c:v>
                </c:pt>
                <c:pt idx="2284">
                  <c:v>2284</c:v>
                </c:pt>
                <c:pt idx="2285">
                  <c:v>2285</c:v>
                </c:pt>
                <c:pt idx="2286">
                  <c:v>2286</c:v>
                </c:pt>
                <c:pt idx="2287">
                  <c:v>2287</c:v>
                </c:pt>
                <c:pt idx="2288">
                  <c:v>2288</c:v>
                </c:pt>
                <c:pt idx="2289">
                  <c:v>2289</c:v>
                </c:pt>
                <c:pt idx="2290">
                  <c:v>2290</c:v>
                </c:pt>
                <c:pt idx="2291">
                  <c:v>2291</c:v>
                </c:pt>
                <c:pt idx="2292">
                  <c:v>2292</c:v>
                </c:pt>
                <c:pt idx="2293">
                  <c:v>2293</c:v>
                </c:pt>
                <c:pt idx="2294">
                  <c:v>2294</c:v>
                </c:pt>
                <c:pt idx="2295">
                  <c:v>2295</c:v>
                </c:pt>
                <c:pt idx="2296">
                  <c:v>2296</c:v>
                </c:pt>
                <c:pt idx="2297">
                  <c:v>2297</c:v>
                </c:pt>
                <c:pt idx="2298">
                  <c:v>2298</c:v>
                </c:pt>
                <c:pt idx="2299">
                  <c:v>2299</c:v>
                </c:pt>
                <c:pt idx="2300">
                  <c:v>2300</c:v>
                </c:pt>
                <c:pt idx="2301">
                  <c:v>2301</c:v>
                </c:pt>
                <c:pt idx="2302">
                  <c:v>2302</c:v>
                </c:pt>
                <c:pt idx="2303">
                  <c:v>2303</c:v>
                </c:pt>
                <c:pt idx="2304">
                  <c:v>2304</c:v>
                </c:pt>
                <c:pt idx="2305">
                  <c:v>2305</c:v>
                </c:pt>
                <c:pt idx="2306">
                  <c:v>2306</c:v>
                </c:pt>
                <c:pt idx="2307">
                  <c:v>2307</c:v>
                </c:pt>
                <c:pt idx="2308">
                  <c:v>2308</c:v>
                </c:pt>
                <c:pt idx="2309">
                  <c:v>2309</c:v>
                </c:pt>
                <c:pt idx="2310">
                  <c:v>2310</c:v>
                </c:pt>
                <c:pt idx="2311">
                  <c:v>2311</c:v>
                </c:pt>
                <c:pt idx="2312">
                  <c:v>2312</c:v>
                </c:pt>
                <c:pt idx="2313">
                  <c:v>2313</c:v>
                </c:pt>
                <c:pt idx="2314">
                  <c:v>2314</c:v>
                </c:pt>
                <c:pt idx="2315">
                  <c:v>2315</c:v>
                </c:pt>
                <c:pt idx="2316">
                  <c:v>2316</c:v>
                </c:pt>
                <c:pt idx="2317">
                  <c:v>2317</c:v>
                </c:pt>
                <c:pt idx="2318">
                  <c:v>2318</c:v>
                </c:pt>
                <c:pt idx="2319">
                  <c:v>2319</c:v>
                </c:pt>
                <c:pt idx="2320">
                  <c:v>2320</c:v>
                </c:pt>
                <c:pt idx="2321">
                  <c:v>2321</c:v>
                </c:pt>
                <c:pt idx="2322">
                  <c:v>2322</c:v>
                </c:pt>
                <c:pt idx="2323">
                  <c:v>2323</c:v>
                </c:pt>
                <c:pt idx="2324">
                  <c:v>2324</c:v>
                </c:pt>
                <c:pt idx="2325">
                  <c:v>2325</c:v>
                </c:pt>
                <c:pt idx="2326">
                  <c:v>2326</c:v>
                </c:pt>
                <c:pt idx="2327">
                  <c:v>2327</c:v>
                </c:pt>
                <c:pt idx="2328">
                  <c:v>2328</c:v>
                </c:pt>
                <c:pt idx="2329">
                  <c:v>2329</c:v>
                </c:pt>
                <c:pt idx="2330">
                  <c:v>2330</c:v>
                </c:pt>
                <c:pt idx="2331">
                  <c:v>2331</c:v>
                </c:pt>
                <c:pt idx="2332">
                  <c:v>2332</c:v>
                </c:pt>
                <c:pt idx="2333">
                  <c:v>2333</c:v>
                </c:pt>
                <c:pt idx="2334">
                  <c:v>2334</c:v>
                </c:pt>
                <c:pt idx="2335">
                  <c:v>2335</c:v>
                </c:pt>
                <c:pt idx="2336">
                  <c:v>2336</c:v>
                </c:pt>
                <c:pt idx="2337">
                  <c:v>2337</c:v>
                </c:pt>
                <c:pt idx="2338">
                  <c:v>2338</c:v>
                </c:pt>
                <c:pt idx="2339">
                  <c:v>2339</c:v>
                </c:pt>
                <c:pt idx="2340">
                  <c:v>2340</c:v>
                </c:pt>
                <c:pt idx="2341">
                  <c:v>2341</c:v>
                </c:pt>
                <c:pt idx="2342">
                  <c:v>2342</c:v>
                </c:pt>
                <c:pt idx="2343">
                  <c:v>2343</c:v>
                </c:pt>
                <c:pt idx="2344">
                  <c:v>2344</c:v>
                </c:pt>
                <c:pt idx="2345">
                  <c:v>2345</c:v>
                </c:pt>
                <c:pt idx="2346">
                  <c:v>2346</c:v>
                </c:pt>
                <c:pt idx="2347">
                  <c:v>2347</c:v>
                </c:pt>
                <c:pt idx="2348">
                  <c:v>2348</c:v>
                </c:pt>
                <c:pt idx="2349">
                  <c:v>2349</c:v>
                </c:pt>
                <c:pt idx="2350">
                  <c:v>2350</c:v>
                </c:pt>
                <c:pt idx="2351">
                  <c:v>2351</c:v>
                </c:pt>
                <c:pt idx="2352">
                  <c:v>2352</c:v>
                </c:pt>
                <c:pt idx="2353">
                  <c:v>2353</c:v>
                </c:pt>
                <c:pt idx="2354">
                  <c:v>2354</c:v>
                </c:pt>
                <c:pt idx="2355">
                  <c:v>2355</c:v>
                </c:pt>
                <c:pt idx="2356">
                  <c:v>2356</c:v>
                </c:pt>
                <c:pt idx="2357">
                  <c:v>2357</c:v>
                </c:pt>
                <c:pt idx="2358">
                  <c:v>2358</c:v>
                </c:pt>
                <c:pt idx="2359">
                  <c:v>2359</c:v>
                </c:pt>
                <c:pt idx="2360">
                  <c:v>2360</c:v>
                </c:pt>
                <c:pt idx="2361">
                  <c:v>2361</c:v>
                </c:pt>
                <c:pt idx="2362">
                  <c:v>2362</c:v>
                </c:pt>
                <c:pt idx="2363">
                  <c:v>2363</c:v>
                </c:pt>
                <c:pt idx="2364">
                  <c:v>2364</c:v>
                </c:pt>
                <c:pt idx="2365">
                  <c:v>2365</c:v>
                </c:pt>
                <c:pt idx="2366">
                  <c:v>2366</c:v>
                </c:pt>
                <c:pt idx="2367">
                  <c:v>2367</c:v>
                </c:pt>
                <c:pt idx="2368">
                  <c:v>2368</c:v>
                </c:pt>
                <c:pt idx="2369">
                  <c:v>2369</c:v>
                </c:pt>
                <c:pt idx="2370">
                  <c:v>2370</c:v>
                </c:pt>
                <c:pt idx="2371">
                  <c:v>2371</c:v>
                </c:pt>
                <c:pt idx="2372">
                  <c:v>2372</c:v>
                </c:pt>
                <c:pt idx="2373">
                  <c:v>2373</c:v>
                </c:pt>
                <c:pt idx="2374">
                  <c:v>2374</c:v>
                </c:pt>
                <c:pt idx="2375">
                  <c:v>2375</c:v>
                </c:pt>
                <c:pt idx="2376">
                  <c:v>2376</c:v>
                </c:pt>
                <c:pt idx="2377">
                  <c:v>2377</c:v>
                </c:pt>
                <c:pt idx="2378">
                  <c:v>2378</c:v>
                </c:pt>
                <c:pt idx="2379">
                  <c:v>2379</c:v>
                </c:pt>
                <c:pt idx="2380">
                  <c:v>2380</c:v>
                </c:pt>
                <c:pt idx="2381">
                  <c:v>2381</c:v>
                </c:pt>
                <c:pt idx="2382">
                  <c:v>2382</c:v>
                </c:pt>
                <c:pt idx="2383">
                  <c:v>2383</c:v>
                </c:pt>
                <c:pt idx="2384">
                  <c:v>2384</c:v>
                </c:pt>
                <c:pt idx="2385">
                  <c:v>2385</c:v>
                </c:pt>
                <c:pt idx="2386">
                  <c:v>2386</c:v>
                </c:pt>
                <c:pt idx="2387">
                  <c:v>2387</c:v>
                </c:pt>
                <c:pt idx="2388">
                  <c:v>2388</c:v>
                </c:pt>
                <c:pt idx="2389">
                  <c:v>2389</c:v>
                </c:pt>
                <c:pt idx="2390">
                  <c:v>2390</c:v>
                </c:pt>
                <c:pt idx="2391">
                  <c:v>2391</c:v>
                </c:pt>
                <c:pt idx="2392">
                  <c:v>2392</c:v>
                </c:pt>
                <c:pt idx="2393">
                  <c:v>2393</c:v>
                </c:pt>
                <c:pt idx="2394">
                  <c:v>2394</c:v>
                </c:pt>
                <c:pt idx="2395">
                  <c:v>2395</c:v>
                </c:pt>
                <c:pt idx="2396">
                  <c:v>2396</c:v>
                </c:pt>
                <c:pt idx="2397">
                  <c:v>2397</c:v>
                </c:pt>
                <c:pt idx="2398">
                  <c:v>2398</c:v>
                </c:pt>
                <c:pt idx="2399">
                  <c:v>2399</c:v>
                </c:pt>
                <c:pt idx="2400">
                  <c:v>2400</c:v>
                </c:pt>
                <c:pt idx="2401">
                  <c:v>2401</c:v>
                </c:pt>
                <c:pt idx="2402">
                  <c:v>2402</c:v>
                </c:pt>
                <c:pt idx="2403">
                  <c:v>2403</c:v>
                </c:pt>
                <c:pt idx="2404">
                  <c:v>2404</c:v>
                </c:pt>
                <c:pt idx="2405">
                  <c:v>2405</c:v>
                </c:pt>
                <c:pt idx="2406">
                  <c:v>2406</c:v>
                </c:pt>
                <c:pt idx="2407">
                  <c:v>2407</c:v>
                </c:pt>
                <c:pt idx="2408">
                  <c:v>2408</c:v>
                </c:pt>
                <c:pt idx="2409">
                  <c:v>2409</c:v>
                </c:pt>
                <c:pt idx="2410">
                  <c:v>2410</c:v>
                </c:pt>
                <c:pt idx="2411">
                  <c:v>2411</c:v>
                </c:pt>
                <c:pt idx="2412">
                  <c:v>2412</c:v>
                </c:pt>
                <c:pt idx="2413">
                  <c:v>2413</c:v>
                </c:pt>
                <c:pt idx="2414">
                  <c:v>2414</c:v>
                </c:pt>
                <c:pt idx="2415">
                  <c:v>2415</c:v>
                </c:pt>
                <c:pt idx="2416">
                  <c:v>2416</c:v>
                </c:pt>
                <c:pt idx="2417">
                  <c:v>2417</c:v>
                </c:pt>
                <c:pt idx="2418">
                  <c:v>2418</c:v>
                </c:pt>
                <c:pt idx="2419">
                  <c:v>2419</c:v>
                </c:pt>
                <c:pt idx="2420">
                  <c:v>2420</c:v>
                </c:pt>
                <c:pt idx="2421">
                  <c:v>2421</c:v>
                </c:pt>
                <c:pt idx="2422">
                  <c:v>2422</c:v>
                </c:pt>
                <c:pt idx="2423">
                  <c:v>2423</c:v>
                </c:pt>
                <c:pt idx="2424">
                  <c:v>2424</c:v>
                </c:pt>
                <c:pt idx="2425">
                  <c:v>2425</c:v>
                </c:pt>
                <c:pt idx="2426">
                  <c:v>2426</c:v>
                </c:pt>
                <c:pt idx="2427">
                  <c:v>2427</c:v>
                </c:pt>
                <c:pt idx="2428">
                  <c:v>2428</c:v>
                </c:pt>
                <c:pt idx="2429">
                  <c:v>2429</c:v>
                </c:pt>
                <c:pt idx="2430">
                  <c:v>2430</c:v>
                </c:pt>
                <c:pt idx="2431">
                  <c:v>2431</c:v>
                </c:pt>
                <c:pt idx="2432">
                  <c:v>2432</c:v>
                </c:pt>
                <c:pt idx="2433">
                  <c:v>2433</c:v>
                </c:pt>
                <c:pt idx="2434">
                  <c:v>2434</c:v>
                </c:pt>
                <c:pt idx="2435">
                  <c:v>2435</c:v>
                </c:pt>
                <c:pt idx="2436">
                  <c:v>2436</c:v>
                </c:pt>
                <c:pt idx="2437">
                  <c:v>2437</c:v>
                </c:pt>
                <c:pt idx="2438">
                  <c:v>2438</c:v>
                </c:pt>
                <c:pt idx="2439">
                  <c:v>2439</c:v>
                </c:pt>
                <c:pt idx="2440">
                  <c:v>2440</c:v>
                </c:pt>
                <c:pt idx="2441">
                  <c:v>2441</c:v>
                </c:pt>
                <c:pt idx="2442">
                  <c:v>2442</c:v>
                </c:pt>
                <c:pt idx="2443">
                  <c:v>2443</c:v>
                </c:pt>
                <c:pt idx="2444">
                  <c:v>2444</c:v>
                </c:pt>
                <c:pt idx="2445">
                  <c:v>2445</c:v>
                </c:pt>
                <c:pt idx="2446">
                  <c:v>2446</c:v>
                </c:pt>
                <c:pt idx="2447">
                  <c:v>2447</c:v>
                </c:pt>
                <c:pt idx="2448">
                  <c:v>2448</c:v>
                </c:pt>
                <c:pt idx="2449">
                  <c:v>2449</c:v>
                </c:pt>
                <c:pt idx="2450">
                  <c:v>2450</c:v>
                </c:pt>
                <c:pt idx="2451">
                  <c:v>2451</c:v>
                </c:pt>
                <c:pt idx="2452">
                  <c:v>2452</c:v>
                </c:pt>
                <c:pt idx="2453">
                  <c:v>2453</c:v>
                </c:pt>
                <c:pt idx="2454">
                  <c:v>2454</c:v>
                </c:pt>
                <c:pt idx="2455">
                  <c:v>2455</c:v>
                </c:pt>
                <c:pt idx="2456">
                  <c:v>2456</c:v>
                </c:pt>
                <c:pt idx="2457">
                  <c:v>2457</c:v>
                </c:pt>
                <c:pt idx="2458">
                  <c:v>2458</c:v>
                </c:pt>
                <c:pt idx="2459">
                  <c:v>2459</c:v>
                </c:pt>
                <c:pt idx="2460">
                  <c:v>2460</c:v>
                </c:pt>
                <c:pt idx="2461">
                  <c:v>2461</c:v>
                </c:pt>
                <c:pt idx="2462">
                  <c:v>2462</c:v>
                </c:pt>
                <c:pt idx="2463">
                  <c:v>2463</c:v>
                </c:pt>
                <c:pt idx="2464">
                  <c:v>2464</c:v>
                </c:pt>
                <c:pt idx="2465">
                  <c:v>2465</c:v>
                </c:pt>
                <c:pt idx="2466">
                  <c:v>2466</c:v>
                </c:pt>
                <c:pt idx="2467">
                  <c:v>2467</c:v>
                </c:pt>
                <c:pt idx="2468">
                  <c:v>2468</c:v>
                </c:pt>
                <c:pt idx="2469">
                  <c:v>2469</c:v>
                </c:pt>
                <c:pt idx="2470">
                  <c:v>2470</c:v>
                </c:pt>
                <c:pt idx="2471">
                  <c:v>2471</c:v>
                </c:pt>
                <c:pt idx="2472">
                  <c:v>2472</c:v>
                </c:pt>
                <c:pt idx="2473">
                  <c:v>2473</c:v>
                </c:pt>
                <c:pt idx="2474">
                  <c:v>2474</c:v>
                </c:pt>
                <c:pt idx="2475">
                  <c:v>2475</c:v>
                </c:pt>
                <c:pt idx="2476">
                  <c:v>2476</c:v>
                </c:pt>
                <c:pt idx="2477">
                  <c:v>2477</c:v>
                </c:pt>
                <c:pt idx="2478">
                  <c:v>2478</c:v>
                </c:pt>
                <c:pt idx="2479">
                  <c:v>2479</c:v>
                </c:pt>
                <c:pt idx="2480">
                  <c:v>2480</c:v>
                </c:pt>
                <c:pt idx="2481">
                  <c:v>2481</c:v>
                </c:pt>
                <c:pt idx="2482">
                  <c:v>2482</c:v>
                </c:pt>
                <c:pt idx="2483">
                  <c:v>2483</c:v>
                </c:pt>
                <c:pt idx="2484">
                  <c:v>2484</c:v>
                </c:pt>
                <c:pt idx="2485">
                  <c:v>2485</c:v>
                </c:pt>
                <c:pt idx="2486">
                  <c:v>2486</c:v>
                </c:pt>
                <c:pt idx="2487">
                  <c:v>2487</c:v>
                </c:pt>
                <c:pt idx="2488">
                  <c:v>2488</c:v>
                </c:pt>
                <c:pt idx="2489">
                  <c:v>2489</c:v>
                </c:pt>
                <c:pt idx="2490">
                  <c:v>2490</c:v>
                </c:pt>
                <c:pt idx="2491">
                  <c:v>2491</c:v>
                </c:pt>
                <c:pt idx="2492">
                  <c:v>2492</c:v>
                </c:pt>
                <c:pt idx="2493">
                  <c:v>2493</c:v>
                </c:pt>
                <c:pt idx="2494">
                  <c:v>2494</c:v>
                </c:pt>
                <c:pt idx="2495">
                  <c:v>2495</c:v>
                </c:pt>
                <c:pt idx="2496">
                  <c:v>2496</c:v>
                </c:pt>
                <c:pt idx="2497">
                  <c:v>2497</c:v>
                </c:pt>
                <c:pt idx="2498">
                  <c:v>2498</c:v>
                </c:pt>
                <c:pt idx="2499">
                  <c:v>2499</c:v>
                </c:pt>
                <c:pt idx="2500">
                  <c:v>2500</c:v>
                </c:pt>
                <c:pt idx="2501">
                  <c:v>2501</c:v>
                </c:pt>
                <c:pt idx="2502">
                  <c:v>2502</c:v>
                </c:pt>
                <c:pt idx="2503">
                  <c:v>2503</c:v>
                </c:pt>
                <c:pt idx="2504">
                  <c:v>2504</c:v>
                </c:pt>
                <c:pt idx="2505">
                  <c:v>2505</c:v>
                </c:pt>
                <c:pt idx="2506">
                  <c:v>2506</c:v>
                </c:pt>
                <c:pt idx="2507">
                  <c:v>2507</c:v>
                </c:pt>
                <c:pt idx="2508">
                  <c:v>2508</c:v>
                </c:pt>
                <c:pt idx="2509">
                  <c:v>2509</c:v>
                </c:pt>
                <c:pt idx="2510">
                  <c:v>2510</c:v>
                </c:pt>
                <c:pt idx="2511">
                  <c:v>2511</c:v>
                </c:pt>
                <c:pt idx="2512">
                  <c:v>2512</c:v>
                </c:pt>
                <c:pt idx="2513">
                  <c:v>2513</c:v>
                </c:pt>
                <c:pt idx="2514">
                  <c:v>2514</c:v>
                </c:pt>
                <c:pt idx="2515">
                  <c:v>2515</c:v>
                </c:pt>
                <c:pt idx="2516">
                  <c:v>2516</c:v>
                </c:pt>
                <c:pt idx="2517">
                  <c:v>2517</c:v>
                </c:pt>
                <c:pt idx="2518">
                  <c:v>2518</c:v>
                </c:pt>
                <c:pt idx="2519">
                  <c:v>2519</c:v>
                </c:pt>
                <c:pt idx="2520">
                  <c:v>2520</c:v>
                </c:pt>
                <c:pt idx="2521">
                  <c:v>2521</c:v>
                </c:pt>
                <c:pt idx="2522">
                  <c:v>2522</c:v>
                </c:pt>
                <c:pt idx="2523">
                  <c:v>2523</c:v>
                </c:pt>
                <c:pt idx="2524">
                  <c:v>2524</c:v>
                </c:pt>
                <c:pt idx="2525">
                  <c:v>2525</c:v>
                </c:pt>
                <c:pt idx="2526">
                  <c:v>2526</c:v>
                </c:pt>
                <c:pt idx="2527">
                  <c:v>2527</c:v>
                </c:pt>
                <c:pt idx="2528">
                  <c:v>2528</c:v>
                </c:pt>
                <c:pt idx="2529">
                  <c:v>2529</c:v>
                </c:pt>
                <c:pt idx="2530">
                  <c:v>2530</c:v>
                </c:pt>
                <c:pt idx="2531">
                  <c:v>2531</c:v>
                </c:pt>
                <c:pt idx="2532">
                  <c:v>2532</c:v>
                </c:pt>
                <c:pt idx="2533">
                  <c:v>2533</c:v>
                </c:pt>
                <c:pt idx="2534">
                  <c:v>2534</c:v>
                </c:pt>
                <c:pt idx="2535">
                  <c:v>2535</c:v>
                </c:pt>
                <c:pt idx="2536">
                  <c:v>2536</c:v>
                </c:pt>
                <c:pt idx="2537">
                  <c:v>2537</c:v>
                </c:pt>
                <c:pt idx="2538">
                  <c:v>2538</c:v>
                </c:pt>
                <c:pt idx="2539">
                  <c:v>2539</c:v>
                </c:pt>
                <c:pt idx="2540">
                  <c:v>2540</c:v>
                </c:pt>
                <c:pt idx="2541">
                  <c:v>2541</c:v>
                </c:pt>
                <c:pt idx="2542">
                  <c:v>2542</c:v>
                </c:pt>
                <c:pt idx="2543">
                  <c:v>2543</c:v>
                </c:pt>
                <c:pt idx="2544">
                  <c:v>2544</c:v>
                </c:pt>
                <c:pt idx="2545">
                  <c:v>2545</c:v>
                </c:pt>
                <c:pt idx="2546">
                  <c:v>2546</c:v>
                </c:pt>
                <c:pt idx="2547">
                  <c:v>2547</c:v>
                </c:pt>
                <c:pt idx="2548">
                  <c:v>2548</c:v>
                </c:pt>
                <c:pt idx="2549">
                  <c:v>2549</c:v>
                </c:pt>
                <c:pt idx="2550">
                  <c:v>2550</c:v>
                </c:pt>
                <c:pt idx="2551">
                  <c:v>2551</c:v>
                </c:pt>
                <c:pt idx="2552">
                  <c:v>2552</c:v>
                </c:pt>
                <c:pt idx="2553">
                  <c:v>2553</c:v>
                </c:pt>
                <c:pt idx="2554">
                  <c:v>2554</c:v>
                </c:pt>
                <c:pt idx="2555">
                  <c:v>2555</c:v>
                </c:pt>
                <c:pt idx="2556">
                  <c:v>2556</c:v>
                </c:pt>
                <c:pt idx="2557">
                  <c:v>2557</c:v>
                </c:pt>
                <c:pt idx="2558">
                  <c:v>2558</c:v>
                </c:pt>
                <c:pt idx="2559">
                  <c:v>2559</c:v>
                </c:pt>
                <c:pt idx="2560">
                  <c:v>2560</c:v>
                </c:pt>
                <c:pt idx="2561">
                  <c:v>2561</c:v>
                </c:pt>
                <c:pt idx="2562">
                  <c:v>2562</c:v>
                </c:pt>
                <c:pt idx="2563">
                  <c:v>2563</c:v>
                </c:pt>
                <c:pt idx="2564">
                  <c:v>2564</c:v>
                </c:pt>
                <c:pt idx="2565">
                  <c:v>2565</c:v>
                </c:pt>
                <c:pt idx="2566">
                  <c:v>2566</c:v>
                </c:pt>
                <c:pt idx="2567">
                  <c:v>2567</c:v>
                </c:pt>
                <c:pt idx="2568">
                  <c:v>2568</c:v>
                </c:pt>
                <c:pt idx="2569">
                  <c:v>2569</c:v>
                </c:pt>
                <c:pt idx="2570">
                  <c:v>2570</c:v>
                </c:pt>
                <c:pt idx="2571">
                  <c:v>2571</c:v>
                </c:pt>
                <c:pt idx="2572">
                  <c:v>2572</c:v>
                </c:pt>
                <c:pt idx="2573">
                  <c:v>2573</c:v>
                </c:pt>
                <c:pt idx="2574">
                  <c:v>2574</c:v>
                </c:pt>
                <c:pt idx="2575">
                  <c:v>2575</c:v>
                </c:pt>
                <c:pt idx="2576">
                  <c:v>2576</c:v>
                </c:pt>
                <c:pt idx="2577">
                  <c:v>2577</c:v>
                </c:pt>
                <c:pt idx="2578">
                  <c:v>2578</c:v>
                </c:pt>
                <c:pt idx="2579">
                  <c:v>2579</c:v>
                </c:pt>
                <c:pt idx="2580">
                  <c:v>2580</c:v>
                </c:pt>
                <c:pt idx="2581">
                  <c:v>2581</c:v>
                </c:pt>
                <c:pt idx="2582">
                  <c:v>2582</c:v>
                </c:pt>
                <c:pt idx="2583">
                  <c:v>2583</c:v>
                </c:pt>
                <c:pt idx="2584">
                  <c:v>2584</c:v>
                </c:pt>
                <c:pt idx="2585">
                  <c:v>2585</c:v>
                </c:pt>
                <c:pt idx="2586">
                  <c:v>2586</c:v>
                </c:pt>
                <c:pt idx="2587">
                  <c:v>2587</c:v>
                </c:pt>
                <c:pt idx="2588">
                  <c:v>2588</c:v>
                </c:pt>
                <c:pt idx="2589">
                  <c:v>2589</c:v>
                </c:pt>
                <c:pt idx="2590">
                  <c:v>2590</c:v>
                </c:pt>
                <c:pt idx="2591">
                  <c:v>2591</c:v>
                </c:pt>
                <c:pt idx="2592">
                  <c:v>2592</c:v>
                </c:pt>
                <c:pt idx="2593">
                  <c:v>2593</c:v>
                </c:pt>
                <c:pt idx="2594">
                  <c:v>2594</c:v>
                </c:pt>
                <c:pt idx="2595">
                  <c:v>2595</c:v>
                </c:pt>
                <c:pt idx="2596">
                  <c:v>2596</c:v>
                </c:pt>
                <c:pt idx="2597">
                  <c:v>2597</c:v>
                </c:pt>
                <c:pt idx="2598">
                  <c:v>2598</c:v>
                </c:pt>
                <c:pt idx="2599">
                  <c:v>2599</c:v>
                </c:pt>
                <c:pt idx="2600">
                  <c:v>2600</c:v>
                </c:pt>
                <c:pt idx="2601">
                  <c:v>2601</c:v>
                </c:pt>
                <c:pt idx="2602">
                  <c:v>2602</c:v>
                </c:pt>
                <c:pt idx="2603">
                  <c:v>2603</c:v>
                </c:pt>
                <c:pt idx="2604">
                  <c:v>2604</c:v>
                </c:pt>
                <c:pt idx="2605">
                  <c:v>2605</c:v>
                </c:pt>
                <c:pt idx="2606">
                  <c:v>2606</c:v>
                </c:pt>
                <c:pt idx="2607">
                  <c:v>2607</c:v>
                </c:pt>
                <c:pt idx="2608">
                  <c:v>2608</c:v>
                </c:pt>
                <c:pt idx="2609">
                  <c:v>2609</c:v>
                </c:pt>
                <c:pt idx="2610">
                  <c:v>2610</c:v>
                </c:pt>
                <c:pt idx="2611">
                  <c:v>2611</c:v>
                </c:pt>
                <c:pt idx="2612">
                  <c:v>2612</c:v>
                </c:pt>
                <c:pt idx="2613">
                  <c:v>2613</c:v>
                </c:pt>
                <c:pt idx="2614">
                  <c:v>2614</c:v>
                </c:pt>
                <c:pt idx="2615">
                  <c:v>2615</c:v>
                </c:pt>
                <c:pt idx="2616">
                  <c:v>2616</c:v>
                </c:pt>
                <c:pt idx="2617">
                  <c:v>2617</c:v>
                </c:pt>
                <c:pt idx="2618">
                  <c:v>2618</c:v>
                </c:pt>
                <c:pt idx="2619">
                  <c:v>2619</c:v>
                </c:pt>
                <c:pt idx="2620">
                  <c:v>2620</c:v>
                </c:pt>
                <c:pt idx="2621">
                  <c:v>2621</c:v>
                </c:pt>
                <c:pt idx="2622">
                  <c:v>2622</c:v>
                </c:pt>
                <c:pt idx="2623">
                  <c:v>2623</c:v>
                </c:pt>
                <c:pt idx="2624">
                  <c:v>2624</c:v>
                </c:pt>
                <c:pt idx="2625">
                  <c:v>2625</c:v>
                </c:pt>
                <c:pt idx="2626">
                  <c:v>2626</c:v>
                </c:pt>
                <c:pt idx="2627">
                  <c:v>2627</c:v>
                </c:pt>
                <c:pt idx="2628">
                  <c:v>2628</c:v>
                </c:pt>
                <c:pt idx="2629">
                  <c:v>2629</c:v>
                </c:pt>
                <c:pt idx="2630">
                  <c:v>2630</c:v>
                </c:pt>
                <c:pt idx="2631">
                  <c:v>2631</c:v>
                </c:pt>
                <c:pt idx="2632">
                  <c:v>2632</c:v>
                </c:pt>
                <c:pt idx="2633">
                  <c:v>2633</c:v>
                </c:pt>
                <c:pt idx="2634">
                  <c:v>2634</c:v>
                </c:pt>
                <c:pt idx="2635">
                  <c:v>2635</c:v>
                </c:pt>
                <c:pt idx="2636">
                  <c:v>2636</c:v>
                </c:pt>
                <c:pt idx="2637">
                  <c:v>2637</c:v>
                </c:pt>
                <c:pt idx="2638">
                  <c:v>2638</c:v>
                </c:pt>
                <c:pt idx="2639">
                  <c:v>2639</c:v>
                </c:pt>
                <c:pt idx="2640">
                  <c:v>2640</c:v>
                </c:pt>
                <c:pt idx="2641">
                  <c:v>2641</c:v>
                </c:pt>
                <c:pt idx="2642">
                  <c:v>2642</c:v>
                </c:pt>
                <c:pt idx="2643">
                  <c:v>2643</c:v>
                </c:pt>
                <c:pt idx="2644">
                  <c:v>2644</c:v>
                </c:pt>
                <c:pt idx="2645">
                  <c:v>2645</c:v>
                </c:pt>
                <c:pt idx="2646">
                  <c:v>2646</c:v>
                </c:pt>
                <c:pt idx="2647">
                  <c:v>2647</c:v>
                </c:pt>
                <c:pt idx="2648">
                  <c:v>2648</c:v>
                </c:pt>
                <c:pt idx="2649">
                  <c:v>2649</c:v>
                </c:pt>
                <c:pt idx="2650">
                  <c:v>2650</c:v>
                </c:pt>
                <c:pt idx="2651">
                  <c:v>2651</c:v>
                </c:pt>
                <c:pt idx="2652">
                  <c:v>2652</c:v>
                </c:pt>
                <c:pt idx="2653">
                  <c:v>2653</c:v>
                </c:pt>
                <c:pt idx="2654">
                  <c:v>2654</c:v>
                </c:pt>
                <c:pt idx="2655">
                  <c:v>2655</c:v>
                </c:pt>
                <c:pt idx="2656">
                  <c:v>2656</c:v>
                </c:pt>
                <c:pt idx="2657">
                  <c:v>2657</c:v>
                </c:pt>
                <c:pt idx="2658">
                  <c:v>2658</c:v>
                </c:pt>
                <c:pt idx="2659">
                  <c:v>2659</c:v>
                </c:pt>
                <c:pt idx="2660">
                  <c:v>2660</c:v>
                </c:pt>
                <c:pt idx="2661">
                  <c:v>2661</c:v>
                </c:pt>
                <c:pt idx="2662">
                  <c:v>2662</c:v>
                </c:pt>
                <c:pt idx="2663">
                  <c:v>2663</c:v>
                </c:pt>
                <c:pt idx="2664">
                  <c:v>2664</c:v>
                </c:pt>
                <c:pt idx="2665">
                  <c:v>2665</c:v>
                </c:pt>
                <c:pt idx="2666">
                  <c:v>2666</c:v>
                </c:pt>
                <c:pt idx="2667">
                  <c:v>2667</c:v>
                </c:pt>
                <c:pt idx="2668">
                  <c:v>2668</c:v>
                </c:pt>
                <c:pt idx="2669">
                  <c:v>2669</c:v>
                </c:pt>
                <c:pt idx="2670">
                  <c:v>2670</c:v>
                </c:pt>
                <c:pt idx="2671">
                  <c:v>2671</c:v>
                </c:pt>
                <c:pt idx="2672">
                  <c:v>2672</c:v>
                </c:pt>
                <c:pt idx="2673">
                  <c:v>2673</c:v>
                </c:pt>
                <c:pt idx="2674">
                  <c:v>2674</c:v>
                </c:pt>
                <c:pt idx="2675">
                  <c:v>2675</c:v>
                </c:pt>
                <c:pt idx="2676">
                  <c:v>2676</c:v>
                </c:pt>
                <c:pt idx="2677">
                  <c:v>2677</c:v>
                </c:pt>
                <c:pt idx="2678">
                  <c:v>2678</c:v>
                </c:pt>
                <c:pt idx="2679">
                  <c:v>2679</c:v>
                </c:pt>
                <c:pt idx="2680">
                  <c:v>2680</c:v>
                </c:pt>
                <c:pt idx="2681">
                  <c:v>2681</c:v>
                </c:pt>
                <c:pt idx="2682">
                  <c:v>2682</c:v>
                </c:pt>
                <c:pt idx="2683">
                  <c:v>2683</c:v>
                </c:pt>
                <c:pt idx="2684">
                  <c:v>2684</c:v>
                </c:pt>
                <c:pt idx="2685">
                  <c:v>2685</c:v>
                </c:pt>
                <c:pt idx="2686">
                  <c:v>2686</c:v>
                </c:pt>
                <c:pt idx="2687">
                  <c:v>2687</c:v>
                </c:pt>
                <c:pt idx="2688">
                  <c:v>2688</c:v>
                </c:pt>
                <c:pt idx="2689">
                  <c:v>2689</c:v>
                </c:pt>
                <c:pt idx="2690">
                  <c:v>2690</c:v>
                </c:pt>
                <c:pt idx="2691">
                  <c:v>2691</c:v>
                </c:pt>
                <c:pt idx="2692">
                  <c:v>2692</c:v>
                </c:pt>
                <c:pt idx="2693">
                  <c:v>2693</c:v>
                </c:pt>
                <c:pt idx="2694">
                  <c:v>2694</c:v>
                </c:pt>
                <c:pt idx="2695">
                  <c:v>2695</c:v>
                </c:pt>
                <c:pt idx="2696">
                  <c:v>2696</c:v>
                </c:pt>
                <c:pt idx="2697">
                  <c:v>2697</c:v>
                </c:pt>
                <c:pt idx="2698">
                  <c:v>2698</c:v>
                </c:pt>
                <c:pt idx="2699">
                  <c:v>2699</c:v>
                </c:pt>
                <c:pt idx="2700">
                  <c:v>2700</c:v>
                </c:pt>
                <c:pt idx="2701">
                  <c:v>2701</c:v>
                </c:pt>
                <c:pt idx="2702">
                  <c:v>2702</c:v>
                </c:pt>
                <c:pt idx="2703">
                  <c:v>2703</c:v>
                </c:pt>
                <c:pt idx="2704">
                  <c:v>2704</c:v>
                </c:pt>
                <c:pt idx="2705">
                  <c:v>2705</c:v>
                </c:pt>
                <c:pt idx="2706">
                  <c:v>2706</c:v>
                </c:pt>
                <c:pt idx="2707">
                  <c:v>2707</c:v>
                </c:pt>
                <c:pt idx="2708">
                  <c:v>2708</c:v>
                </c:pt>
                <c:pt idx="2709">
                  <c:v>2709</c:v>
                </c:pt>
                <c:pt idx="2710">
                  <c:v>2710</c:v>
                </c:pt>
                <c:pt idx="2711">
                  <c:v>2711</c:v>
                </c:pt>
                <c:pt idx="2712">
                  <c:v>2712</c:v>
                </c:pt>
                <c:pt idx="2713">
                  <c:v>2713</c:v>
                </c:pt>
                <c:pt idx="2714">
                  <c:v>2714</c:v>
                </c:pt>
                <c:pt idx="2715">
                  <c:v>2715</c:v>
                </c:pt>
                <c:pt idx="2716">
                  <c:v>2716</c:v>
                </c:pt>
                <c:pt idx="2717">
                  <c:v>2717</c:v>
                </c:pt>
                <c:pt idx="2718">
                  <c:v>2718</c:v>
                </c:pt>
                <c:pt idx="2719">
                  <c:v>2719</c:v>
                </c:pt>
                <c:pt idx="2720">
                  <c:v>2720</c:v>
                </c:pt>
                <c:pt idx="2721">
                  <c:v>2721</c:v>
                </c:pt>
                <c:pt idx="2722">
                  <c:v>2722</c:v>
                </c:pt>
                <c:pt idx="2723">
                  <c:v>2723</c:v>
                </c:pt>
                <c:pt idx="2724">
                  <c:v>2724</c:v>
                </c:pt>
                <c:pt idx="2725">
                  <c:v>2725</c:v>
                </c:pt>
                <c:pt idx="2726">
                  <c:v>2726</c:v>
                </c:pt>
                <c:pt idx="2727">
                  <c:v>2727</c:v>
                </c:pt>
                <c:pt idx="2728">
                  <c:v>2728</c:v>
                </c:pt>
                <c:pt idx="2729">
                  <c:v>2729</c:v>
                </c:pt>
                <c:pt idx="2730">
                  <c:v>2730</c:v>
                </c:pt>
                <c:pt idx="2731">
                  <c:v>2731</c:v>
                </c:pt>
                <c:pt idx="2732">
                  <c:v>2732</c:v>
                </c:pt>
                <c:pt idx="2733">
                  <c:v>2733</c:v>
                </c:pt>
                <c:pt idx="2734">
                  <c:v>2734</c:v>
                </c:pt>
                <c:pt idx="2735">
                  <c:v>2735</c:v>
                </c:pt>
                <c:pt idx="2736">
                  <c:v>2736</c:v>
                </c:pt>
                <c:pt idx="2737">
                  <c:v>2737</c:v>
                </c:pt>
                <c:pt idx="2738">
                  <c:v>2738</c:v>
                </c:pt>
                <c:pt idx="2739">
                  <c:v>2739</c:v>
                </c:pt>
                <c:pt idx="2740">
                  <c:v>2740</c:v>
                </c:pt>
                <c:pt idx="2741">
                  <c:v>2741</c:v>
                </c:pt>
                <c:pt idx="2742">
                  <c:v>2742</c:v>
                </c:pt>
                <c:pt idx="2743">
                  <c:v>2743</c:v>
                </c:pt>
                <c:pt idx="2744">
                  <c:v>2744</c:v>
                </c:pt>
                <c:pt idx="2745">
                  <c:v>2745</c:v>
                </c:pt>
                <c:pt idx="2746">
                  <c:v>2746</c:v>
                </c:pt>
                <c:pt idx="2747">
                  <c:v>2747</c:v>
                </c:pt>
                <c:pt idx="2748">
                  <c:v>2748</c:v>
                </c:pt>
                <c:pt idx="2749">
                  <c:v>2749</c:v>
                </c:pt>
                <c:pt idx="2750">
                  <c:v>2750</c:v>
                </c:pt>
                <c:pt idx="2751">
                  <c:v>2751</c:v>
                </c:pt>
                <c:pt idx="2752">
                  <c:v>2752</c:v>
                </c:pt>
                <c:pt idx="2753">
                  <c:v>2753</c:v>
                </c:pt>
                <c:pt idx="2754">
                  <c:v>2754</c:v>
                </c:pt>
                <c:pt idx="2755">
                  <c:v>2755</c:v>
                </c:pt>
                <c:pt idx="2756">
                  <c:v>2756</c:v>
                </c:pt>
                <c:pt idx="2757">
                  <c:v>2757</c:v>
                </c:pt>
                <c:pt idx="2758">
                  <c:v>2758</c:v>
                </c:pt>
                <c:pt idx="2759">
                  <c:v>2759</c:v>
                </c:pt>
                <c:pt idx="2760">
                  <c:v>2760</c:v>
                </c:pt>
                <c:pt idx="2761">
                  <c:v>2761</c:v>
                </c:pt>
                <c:pt idx="2762">
                  <c:v>2762</c:v>
                </c:pt>
                <c:pt idx="2763">
                  <c:v>2763</c:v>
                </c:pt>
                <c:pt idx="2764">
                  <c:v>2764</c:v>
                </c:pt>
                <c:pt idx="2765">
                  <c:v>2765</c:v>
                </c:pt>
                <c:pt idx="2766">
                  <c:v>2766</c:v>
                </c:pt>
                <c:pt idx="2767">
                  <c:v>2767</c:v>
                </c:pt>
                <c:pt idx="2768">
                  <c:v>2768</c:v>
                </c:pt>
                <c:pt idx="2769">
                  <c:v>2769</c:v>
                </c:pt>
                <c:pt idx="2770">
                  <c:v>2770</c:v>
                </c:pt>
                <c:pt idx="2771">
                  <c:v>2771</c:v>
                </c:pt>
                <c:pt idx="2772">
                  <c:v>2772</c:v>
                </c:pt>
                <c:pt idx="2773">
                  <c:v>2773</c:v>
                </c:pt>
                <c:pt idx="2774">
                  <c:v>2774</c:v>
                </c:pt>
                <c:pt idx="2775">
                  <c:v>2775</c:v>
                </c:pt>
                <c:pt idx="2776">
                  <c:v>2776</c:v>
                </c:pt>
                <c:pt idx="2777">
                  <c:v>2777</c:v>
                </c:pt>
                <c:pt idx="2778">
                  <c:v>2778</c:v>
                </c:pt>
                <c:pt idx="2779">
                  <c:v>2779</c:v>
                </c:pt>
                <c:pt idx="2780">
                  <c:v>2780</c:v>
                </c:pt>
                <c:pt idx="2781">
                  <c:v>2781</c:v>
                </c:pt>
                <c:pt idx="2782">
                  <c:v>2782</c:v>
                </c:pt>
                <c:pt idx="2783">
                  <c:v>2783</c:v>
                </c:pt>
                <c:pt idx="2784">
                  <c:v>2784</c:v>
                </c:pt>
                <c:pt idx="2785">
                  <c:v>2785</c:v>
                </c:pt>
                <c:pt idx="2786">
                  <c:v>2786</c:v>
                </c:pt>
                <c:pt idx="2787">
                  <c:v>2787</c:v>
                </c:pt>
                <c:pt idx="2788">
                  <c:v>2788</c:v>
                </c:pt>
                <c:pt idx="2789">
                  <c:v>2789</c:v>
                </c:pt>
                <c:pt idx="2790">
                  <c:v>2790</c:v>
                </c:pt>
                <c:pt idx="2791">
                  <c:v>2791</c:v>
                </c:pt>
                <c:pt idx="2792">
                  <c:v>2792</c:v>
                </c:pt>
                <c:pt idx="2793">
                  <c:v>2793</c:v>
                </c:pt>
                <c:pt idx="2794">
                  <c:v>2794</c:v>
                </c:pt>
                <c:pt idx="2795">
                  <c:v>2795</c:v>
                </c:pt>
                <c:pt idx="2796">
                  <c:v>2796</c:v>
                </c:pt>
                <c:pt idx="2797">
                  <c:v>2797</c:v>
                </c:pt>
                <c:pt idx="2798">
                  <c:v>2798</c:v>
                </c:pt>
                <c:pt idx="2799">
                  <c:v>2799</c:v>
                </c:pt>
                <c:pt idx="2800">
                  <c:v>2800</c:v>
                </c:pt>
                <c:pt idx="2801">
                  <c:v>2801</c:v>
                </c:pt>
                <c:pt idx="2802">
                  <c:v>2802</c:v>
                </c:pt>
                <c:pt idx="2803">
                  <c:v>2803</c:v>
                </c:pt>
                <c:pt idx="2804">
                  <c:v>2804</c:v>
                </c:pt>
                <c:pt idx="2805">
                  <c:v>2805</c:v>
                </c:pt>
                <c:pt idx="2806">
                  <c:v>2806</c:v>
                </c:pt>
                <c:pt idx="2807">
                  <c:v>2807</c:v>
                </c:pt>
                <c:pt idx="2808">
                  <c:v>2808</c:v>
                </c:pt>
                <c:pt idx="2809">
                  <c:v>2809</c:v>
                </c:pt>
                <c:pt idx="2810">
                  <c:v>2810</c:v>
                </c:pt>
                <c:pt idx="2811">
                  <c:v>2811</c:v>
                </c:pt>
                <c:pt idx="2812">
                  <c:v>2812</c:v>
                </c:pt>
                <c:pt idx="2813">
                  <c:v>2813</c:v>
                </c:pt>
                <c:pt idx="2814">
                  <c:v>2814</c:v>
                </c:pt>
                <c:pt idx="2815">
                  <c:v>2815</c:v>
                </c:pt>
                <c:pt idx="2816">
                  <c:v>2816</c:v>
                </c:pt>
                <c:pt idx="2817">
                  <c:v>2817</c:v>
                </c:pt>
                <c:pt idx="2818">
                  <c:v>2818</c:v>
                </c:pt>
                <c:pt idx="2819">
                  <c:v>2819</c:v>
                </c:pt>
                <c:pt idx="2820">
                  <c:v>2820</c:v>
                </c:pt>
                <c:pt idx="2821">
                  <c:v>2821</c:v>
                </c:pt>
                <c:pt idx="2822">
                  <c:v>2822</c:v>
                </c:pt>
                <c:pt idx="2823">
                  <c:v>2823</c:v>
                </c:pt>
                <c:pt idx="2824">
                  <c:v>2824</c:v>
                </c:pt>
                <c:pt idx="2825">
                  <c:v>2825</c:v>
                </c:pt>
                <c:pt idx="2826">
                  <c:v>2826</c:v>
                </c:pt>
                <c:pt idx="2827">
                  <c:v>2827</c:v>
                </c:pt>
                <c:pt idx="2828">
                  <c:v>2828</c:v>
                </c:pt>
                <c:pt idx="2829">
                  <c:v>2829</c:v>
                </c:pt>
                <c:pt idx="2830">
                  <c:v>2830</c:v>
                </c:pt>
                <c:pt idx="2831">
                  <c:v>2831</c:v>
                </c:pt>
                <c:pt idx="2832">
                  <c:v>2832</c:v>
                </c:pt>
                <c:pt idx="2833">
                  <c:v>2833</c:v>
                </c:pt>
                <c:pt idx="2834">
                  <c:v>2834</c:v>
                </c:pt>
                <c:pt idx="2835">
                  <c:v>2835</c:v>
                </c:pt>
                <c:pt idx="2836">
                  <c:v>2836</c:v>
                </c:pt>
                <c:pt idx="2837">
                  <c:v>2837</c:v>
                </c:pt>
                <c:pt idx="2838">
                  <c:v>2838</c:v>
                </c:pt>
                <c:pt idx="2839">
                  <c:v>2839</c:v>
                </c:pt>
                <c:pt idx="2840">
                  <c:v>2840</c:v>
                </c:pt>
                <c:pt idx="2841">
                  <c:v>2841</c:v>
                </c:pt>
                <c:pt idx="2842">
                  <c:v>2842</c:v>
                </c:pt>
                <c:pt idx="2843">
                  <c:v>2843</c:v>
                </c:pt>
                <c:pt idx="2844">
                  <c:v>2844</c:v>
                </c:pt>
                <c:pt idx="2845">
                  <c:v>2845</c:v>
                </c:pt>
                <c:pt idx="2846">
                  <c:v>2846</c:v>
                </c:pt>
                <c:pt idx="2847">
                  <c:v>2847</c:v>
                </c:pt>
                <c:pt idx="2848">
                  <c:v>2848</c:v>
                </c:pt>
                <c:pt idx="2849">
                  <c:v>2849</c:v>
                </c:pt>
                <c:pt idx="2850">
                  <c:v>2850</c:v>
                </c:pt>
                <c:pt idx="2851">
                  <c:v>2851</c:v>
                </c:pt>
                <c:pt idx="2852">
                  <c:v>2852</c:v>
                </c:pt>
                <c:pt idx="2853">
                  <c:v>2853</c:v>
                </c:pt>
                <c:pt idx="2854">
                  <c:v>2854</c:v>
                </c:pt>
                <c:pt idx="2855">
                  <c:v>2855</c:v>
                </c:pt>
                <c:pt idx="2856">
                  <c:v>2856</c:v>
                </c:pt>
                <c:pt idx="2857">
                  <c:v>2857</c:v>
                </c:pt>
                <c:pt idx="2858">
                  <c:v>2858</c:v>
                </c:pt>
                <c:pt idx="2859">
                  <c:v>2859</c:v>
                </c:pt>
                <c:pt idx="2860">
                  <c:v>2860</c:v>
                </c:pt>
                <c:pt idx="2861">
                  <c:v>2861</c:v>
                </c:pt>
                <c:pt idx="2862">
                  <c:v>2862</c:v>
                </c:pt>
                <c:pt idx="2863">
                  <c:v>2863</c:v>
                </c:pt>
                <c:pt idx="2864">
                  <c:v>2864</c:v>
                </c:pt>
                <c:pt idx="2865">
                  <c:v>2865</c:v>
                </c:pt>
                <c:pt idx="2866">
                  <c:v>2866</c:v>
                </c:pt>
                <c:pt idx="2867">
                  <c:v>2867</c:v>
                </c:pt>
                <c:pt idx="2868">
                  <c:v>2868</c:v>
                </c:pt>
                <c:pt idx="2869">
                  <c:v>2869</c:v>
                </c:pt>
                <c:pt idx="2870">
                  <c:v>2870</c:v>
                </c:pt>
                <c:pt idx="2871">
                  <c:v>2871</c:v>
                </c:pt>
                <c:pt idx="2872">
                  <c:v>2872</c:v>
                </c:pt>
                <c:pt idx="2873">
                  <c:v>2873</c:v>
                </c:pt>
                <c:pt idx="2874">
                  <c:v>2874</c:v>
                </c:pt>
                <c:pt idx="2875">
                  <c:v>2875</c:v>
                </c:pt>
                <c:pt idx="2876">
                  <c:v>2876</c:v>
                </c:pt>
                <c:pt idx="2877">
                  <c:v>2877</c:v>
                </c:pt>
                <c:pt idx="2878">
                  <c:v>2878</c:v>
                </c:pt>
                <c:pt idx="2879">
                  <c:v>2879</c:v>
                </c:pt>
                <c:pt idx="2880">
                  <c:v>2880</c:v>
                </c:pt>
                <c:pt idx="2881">
                  <c:v>2881</c:v>
                </c:pt>
                <c:pt idx="2882">
                  <c:v>2882</c:v>
                </c:pt>
                <c:pt idx="2883">
                  <c:v>2883</c:v>
                </c:pt>
                <c:pt idx="2884">
                  <c:v>2884</c:v>
                </c:pt>
                <c:pt idx="2885">
                  <c:v>2885</c:v>
                </c:pt>
                <c:pt idx="2886">
                  <c:v>2886</c:v>
                </c:pt>
                <c:pt idx="2887">
                  <c:v>2887</c:v>
                </c:pt>
                <c:pt idx="2888">
                  <c:v>2888</c:v>
                </c:pt>
                <c:pt idx="2889">
                  <c:v>2889</c:v>
                </c:pt>
                <c:pt idx="2890">
                  <c:v>2890</c:v>
                </c:pt>
                <c:pt idx="2891">
                  <c:v>2891</c:v>
                </c:pt>
                <c:pt idx="2892">
                  <c:v>2892</c:v>
                </c:pt>
                <c:pt idx="2893">
                  <c:v>2893</c:v>
                </c:pt>
                <c:pt idx="2894">
                  <c:v>2894</c:v>
                </c:pt>
                <c:pt idx="2895">
                  <c:v>2895</c:v>
                </c:pt>
                <c:pt idx="2896">
                  <c:v>2896</c:v>
                </c:pt>
                <c:pt idx="2897">
                  <c:v>2897</c:v>
                </c:pt>
                <c:pt idx="2898">
                  <c:v>2898</c:v>
                </c:pt>
                <c:pt idx="2899">
                  <c:v>2899</c:v>
                </c:pt>
                <c:pt idx="2900">
                  <c:v>2900</c:v>
                </c:pt>
                <c:pt idx="2901">
                  <c:v>2901</c:v>
                </c:pt>
                <c:pt idx="2902">
                  <c:v>2902</c:v>
                </c:pt>
                <c:pt idx="2903">
                  <c:v>2903</c:v>
                </c:pt>
                <c:pt idx="2904">
                  <c:v>2904</c:v>
                </c:pt>
                <c:pt idx="2905">
                  <c:v>2905</c:v>
                </c:pt>
                <c:pt idx="2906">
                  <c:v>2906</c:v>
                </c:pt>
                <c:pt idx="2907">
                  <c:v>2907</c:v>
                </c:pt>
                <c:pt idx="2908">
                  <c:v>2908</c:v>
                </c:pt>
                <c:pt idx="2909">
                  <c:v>2909</c:v>
                </c:pt>
                <c:pt idx="2910">
                  <c:v>2910</c:v>
                </c:pt>
                <c:pt idx="2911">
                  <c:v>2911</c:v>
                </c:pt>
                <c:pt idx="2912">
                  <c:v>2912</c:v>
                </c:pt>
                <c:pt idx="2913">
                  <c:v>2913</c:v>
                </c:pt>
                <c:pt idx="2914">
                  <c:v>2914</c:v>
                </c:pt>
                <c:pt idx="2915">
                  <c:v>2915</c:v>
                </c:pt>
                <c:pt idx="2916">
                  <c:v>2916</c:v>
                </c:pt>
                <c:pt idx="2917">
                  <c:v>2917</c:v>
                </c:pt>
                <c:pt idx="2918">
                  <c:v>2918</c:v>
                </c:pt>
                <c:pt idx="2919">
                  <c:v>2919</c:v>
                </c:pt>
                <c:pt idx="2920">
                  <c:v>2920</c:v>
                </c:pt>
                <c:pt idx="2921">
                  <c:v>2921</c:v>
                </c:pt>
                <c:pt idx="2922">
                  <c:v>2922</c:v>
                </c:pt>
                <c:pt idx="2923">
                  <c:v>2923</c:v>
                </c:pt>
                <c:pt idx="2924">
                  <c:v>2924</c:v>
                </c:pt>
                <c:pt idx="2925">
                  <c:v>2925</c:v>
                </c:pt>
                <c:pt idx="2926">
                  <c:v>2926</c:v>
                </c:pt>
                <c:pt idx="2927">
                  <c:v>2927</c:v>
                </c:pt>
                <c:pt idx="2928">
                  <c:v>2928</c:v>
                </c:pt>
                <c:pt idx="2929">
                  <c:v>2929</c:v>
                </c:pt>
                <c:pt idx="2930">
                  <c:v>2930</c:v>
                </c:pt>
                <c:pt idx="2931">
                  <c:v>2931</c:v>
                </c:pt>
                <c:pt idx="2932">
                  <c:v>2932</c:v>
                </c:pt>
                <c:pt idx="2933">
                  <c:v>2933</c:v>
                </c:pt>
                <c:pt idx="2934">
                  <c:v>2934</c:v>
                </c:pt>
                <c:pt idx="2935">
                  <c:v>2935</c:v>
                </c:pt>
                <c:pt idx="2936">
                  <c:v>2936</c:v>
                </c:pt>
                <c:pt idx="2937">
                  <c:v>2937</c:v>
                </c:pt>
                <c:pt idx="2938">
                  <c:v>2938</c:v>
                </c:pt>
                <c:pt idx="2939">
                  <c:v>2939</c:v>
                </c:pt>
                <c:pt idx="2940">
                  <c:v>2940</c:v>
                </c:pt>
                <c:pt idx="2941">
                  <c:v>2941</c:v>
                </c:pt>
                <c:pt idx="2942">
                  <c:v>2942</c:v>
                </c:pt>
                <c:pt idx="2943">
                  <c:v>2943</c:v>
                </c:pt>
                <c:pt idx="2944">
                  <c:v>2944</c:v>
                </c:pt>
                <c:pt idx="2945">
                  <c:v>2945</c:v>
                </c:pt>
                <c:pt idx="2946">
                  <c:v>2946</c:v>
                </c:pt>
                <c:pt idx="2947">
                  <c:v>2947</c:v>
                </c:pt>
                <c:pt idx="2948">
                  <c:v>2948</c:v>
                </c:pt>
                <c:pt idx="2949">
                  <c:v>2949</c:v>
                </c:pt>
                <c:pt idx="2950">
                  <c:v>2950</c:v>
                </c:pt>
                <c:pt idx="2951">
                  <c:v>2951</c:v>
                </c:pt>
                <c:pt idx="2952">
                  <c:v>2952</c:v>
                </c:pt>
                <c:pt idx="2953">
                  <c:v>2953</c:v>
                </c:pt>
                <c:pt idx="2954">
                  <c:v>2954</c:v>
                </c:pt>
                <c:pt idx="2955">
                  <c:v>2955</c:v>
                </c:pt>
                <c:pt idx="2956">
                  <c:v>2956</c:v>
                </c:pt>
                <c:pt idx="2957">
                  <c:v>2957</c:v>
                </c:pt>
                <c:pt idx="2958">
                  <c:v>2958</c:v>
                </c:pt>
                <c:pt idx="2959">
                  <c:v>2959</c:v>
                </c:pt>
                <c:pt idx="2960">
                  <c:v>2960</c:v>
                </c:pt>
                <c:pt idx="2961">
                  <c:v>2961</c:v>
                </c:pt>
                <c:pt idx="2962">
                  <c:v>2962</c:v>
                </c:pt>
                <c:pt idx="2963">
                  <c:v>2963</c:v>
                </c:pt>
                <c:pt idx="2964">
                  <c:v>2964</c:v>
                </c:pt>
                <c:pt idx="2965">
                  <c:v>2965</c:v>
                </c:pt>
                <c:pt idx="2966">
                  <c:v>2966</c:v>
                </c:pt>
                <c:pt idx="2967">
                  <c:v>2967</c:v>
                </c:pt>
                <c:pt idx="2968">
                  <c:v>2968</c:v>
                </c:pt>
                <c:pt idx="2969">
                  <c:v>2969</c:v>
                </c:pt>
                <c:pt idx="2970">
                  <c:v>2970</c:v>
                </c:pt>
                <c:pt idx="2971">
                  <c:v>2971</c:v>
                </c:pt>
                <c:pt idx="2972">
                  <c:v>2972</c:v>
                </c:pt>
                <c:pt idx="2973">
                  <c:v>2973</c:v>
                </c:pt>
                <c:pt idx="2974">
                  <c:v>2974</c:v>
                </c:pt>
                <c:pt idx="2975">
                  <c:v>2975</c:v>
                </c:pt>
                <c:pt idx="2976">
                  <c:v>2976</c:v>
                </c:pt>
                <c:pt idx="2977">
                  <c:v>2977</c:v>
                </c:pt>
                <c:pt idx="2978">
                  <c:v>2978</c:v>
                </c:pt>
                <c:pt idx="2979">
                  <c:v>2979</c:v>
                </c:pt>
                <c:pt idx="2980">
                  <c:v>2980</c:v>
                </c:pt>
                <c:pt idx="2981">
                  <c:v>2981</c:v>
                </c:pt>
                <c:pt idx="2982">
                  <c:v>2982</c:v>
                </c:pt>
                <c:pt idx="2983">
                  <c:v>2983</c:v>
                </c:pt>
                <c:pt idx="2984">
                  <c:v>2984</c:v>
                </c:pt>
                <c:pt idx="2985">
                  <c:v>2985</c:v>
                </c:pt>
                <c:pt idx="2986">
                  <c:v>2986</c:v>
                </c:pt>
                <c:pt idx="2987">
                  <c:v>2987</c:v>
                </c:pt>
                <c:pt idx="2988">
                  <c:v>2988</c:v>
                </c:pt>
                <c:pt idx="2989">
                  <c:v>2989</c:v>
                </c:pt>
                <c:pt idx="2990">
                  <c:v>2990</c:v>
                </c:pt>
                <c:pt idx="2991">
                  <c:v>2991</c:v>
                </c:pt>
                <c:pt idx="2992">
                  <c:v>2992</c:v>
                </c:pt>
                <c:pt idx="2993">
                  <c:v>2993</c:v>
                </c:pt>
                <c:pt idx="2994">
                  <c:v>2994</c:v>
                </c:pt>
                <c:pt idx="2995">
                  <c:v>2995</c:v>
                </c:pt>
                <c:pt idx="2996">
                  <c:v>2996</c:v>
                </c:pt>
                <c:pt idx="2997">
                  <c:v>2997</c:v>
                </c:pt>
                <c:pt idx="2998">
                  <c:v>2998</c:v>
                </c:pt>
                <c:pt idx="2999">
                  <c:v>2999</c:v>
                </c:pt>
                <c:pt idx="3000">
                  <c:v>3000</c:v>
                </c:pt>
                <c:pt idx="3001">
                  <c:v>3001</c:v>
                </c:pt>
                <c:pt idx="3002">
                  <c:v>3002</c:v>
                </c:pt>
                <c:pt idx="3003">
                  <c:v>3003</c:v>
                </c:pt>
                <c:pt idx="3004">
                  <c:v>3004</c:v>
                </c:pt>
                <c:pt idx="3005">
                  <c:v>3005</c:v>
                </c:pt>
                <c:pt idx="3006">
                  <c:v>3006</c:v>
                </c:pt>
                <c:pt idx="3007">
                  <c:v>3007</c:v>
                </c:pt>
                <c:pt idx="3008">
                  <c:v>3008</c:v>
                </c:pt>
                <c:pt idx="3009">
                  <c:v>3009</c:v>
                </c:pt>
                <c:pt idx="3010">
                  <c:v>3010</c:v>
                </c:pt>
                <c:pt idx="3011">
                  <c:v>3011</c:v>
                </c:pt>
                <c:pt idx="3012">
                  <c:v>3012</c:v>
                </c:pt>
                <c:pt idx="3013">
                  <c:v>3013</c:v>
                </c:pt>
                <c:pt idx="3014">
                  <c:v>3014</c:v>
                </c:pt>
                <c:pt idx="3015">
                  <c:v>3015</c:v>
                </c:pt>
                <c:pt idx="3016">
                  <c:v>3016</c:v>
                </c:pt>
                <c:pt idx="3017">
                  <c:v>3017</c:v>
                </c:pt>
                <c:pt idx="3018">
                  <c:v>3018</c:v>
                </c:pt>
                <c:pt idx="3019">
                  <c:v>3019</c:v>
                </c:pt>
                <c:pt idx="3020">
                  <c:v>3020</c:v>
                </c:pt>
                <c:pt idx="3021">
                  <c:v>3021</c:v>
                </c:pt>
                <c:pt idx="3022">
                  <c:v>3022</c:v>
                </c:pt>
                <c:pt idx="3023">
                  <c:v>3023</c:v>
                </c:pt>
                <c:pt idx="3024">
                  <c:v>3024</c:v>
                </c:pt>
                <c:pt idx="3025">
                  <c:v>3025</c:v>
                </c:pt>
                <c:pt idx="3026">
                  <c:v>3026</c:v>
                </c:pt>
                <c:pt idx="3027">
                  <c:v>3027</c:v>
                </c:pt>
                <c:pt idx="3028">
                  <c:v>3028</c:v>
                </c:pt>
                <c:pt idx="3029">
                  <c:v>3029</c:v>
                </c:pt>
                <c:pt idx="3030">
                  <c:v>3030</c:v>
                </c:pt>
                <c:pt idx="3031">
                  <c:v>3031</c:v>
                </c:pt>
                <c:pt idx="3032">
                  <c:v>3032</c:v>
                </c:pt>
                <c:pt idx="3033">
                  <c:v>3033</c:v>
                </c:pt>
                <c:pt idx="3034">
                  <c:v>3034</c:v>
                </c:pt>
                <c:pt idx="3035">
                  <c:v>3035</c:v>
                </c:pt>
                <c:pt idx="3036">
                  <c:v>3036</c:v>
                </c:pt>
                <c:pt idx="3037">
                  <c:v>3037</c:v>
                </c:pt>
                <c:pt idx="3038">
                  <c:v>3038</c:v>
                </c:pt>
                <c:pt idx="3039">
                  <c:v>3039</c:v>
                </c:pt>
                <c:pt idx="3040">
                  <c:v>3040</c:v>
                </c:pt>
                <c:pt idx="3041">
                  <c:v>3041</c:v>
                </c:pt>
                <c:pt idx="3042">
                  <c:v>3042</c:v>
                </c:pt>
                <c:pt idx="3043">
                  <c:v>3043</c:v>
                </c:pt>
                <c:pt idx="3044">
                  <c:v>3044</c:v>
                </c:pt>
                <c:pt idx="3045">
                  <c:v>3045</c:v>
                </c:pt>
                <c:pt idx="3046">
                  <c:v>3046</c:v>
                </c:pt>
                <c:pt idx="3047">
                  <c:v>3047</c:v>
                </c:pt>
                <c:pt idx="3048">
                  <c:v>3048</c:v>
                </c:pt>
                <c:pt idx="3049">
                  <c:v>3049</c:v>
                </c:pt>
                <c:pt idx="3050">
                  <c:v>3050</c:v>
                </c:pt>
                <c:pt idx="3051">
                  <c:v>3051</c:v>
                </c:pt>
                <c:pt idx="3052">
                  <c:v>3052</c:v>
                </c:pt>
                <c:pt idx="3053">
                  <c:v>3053</c:v>
                </c:pt>
                <c:pt idx="3054">
                  <c:v>3054</c:v>
                </c:pt>
                <c:pt idx="3055">
                  <c:v>3055</c:v>
                </c:pt>
                <c:pt idx="3056">
                  <c:v>3056</c:v>
                </c:pt>
                <c:pt idx="3057">
                  <c:v>3057</c:v>
                </c:pt>
                <c:pt idx="3058">
                  <c:v>3058</c:v>
                </c:pt>
                <c:pt idx="3059">
                  <c:v>3059</c:v>
                </c:pt>
                <c:pt idx="3060">
                  <c:v>3060</c:v>
                </c:pt>
                <c:pt idx="3061">
                  <c:v>3061</c:v>
                </c:pt>
                <c:pt idx="3062">
                  <c:v>3062</c:v>
                </c:pt>
                <c:pt idx="3063">
                  <c:v>3063</c:v>
                </c:pt>
                <c:pt idx="3064">
                  <c:v>3064</c:v>
                </c:pt>
                <c:pt idx="3065">
                  <c:v>3065</c:v>
                </c:pt>
                <c:pt idx="3066">
                  <c:v>3066</c:v>
                </c:pt>
                <c:pt idx="3067">
                  <c:v>3067</c:v>
                </c:pt>
                <c:pt idx="3068">
                  <c:v>3068</c:v>
                </c:pt>
                <c:pt idx="3069">
                  <c:v>3069</c:v>
                </c:pt>
                <c:pt idx="3070">
                  <c:v>3070</c:v>
                </c:pt>
                <c:pt idx="3071">
                  <c:v>3071</c:v>
                </c:pt>
                <c:pt idx="3072">
                  <c:v>3072</c:v>
                </c:pt>
                <c:pt idx="3073">
                  <c:v>3073</c:v>
                </c:pt>
                <c:pt idx="3074">
                  <c:v>3074</c:v>
                </c:pt>
                <c:pt idx="3075">
                  <c:v>3075</c:v>
                </c:pt>
                <c:pt idx="3076">
                  <c:v>3076</c:v>
                </c:pt>
                <c:pt idx="3077">
                  <c:v>3077</c:v>
                </c:pt>
                <c:pt idx="3078">
                  <c:v>3078</c:v>
                </c:pt>
                <c:pt idx="3079">
                  <c:v>3079</c:v>
                </c:pt>
                <c:pt idx="3080">
                  <c:v>3080</c:v>
                </c:pt>
                <c:pt idx="3081">
                  <c:v>3081</c:v>
                </c:pt>
                <c:pt idx="3082">
                  <c:v>3082</c:v>
                </c:pt>
                <c:pt idx="3083">
                  <c:v>3083</c:v>
                </c:pt>
                <c:pt idx="3084">
                  <c:v>3084</c:v>
                </c:pt>
                <c:pt idx="3085">
                  <c:v>3085</c:v>
                </c:pt>
                <c:pt idx="3086">
                  <c:v>3086</c:v>
                </c:pt>
                <c:pt idx="3087">
                  <c:v>3087</c:v>
                </c:pt>
                <c:pt idx="3088">
                  <c:v>3088</c:v>
                </c:pt>
                <c:pt idx="3089">
                  <c:v>3089</c:v>
                </c:pt>
                <c:pt idx="3090">
                  <c:v>3090</c:v>
                </c:pt>
                <c:pt idx="3091">
                  <c:v>3091</c:v>
                </c:pt>
                <c:pt idx="3092">
                  <c:v>3092</c:v>
                </c:pt>
                <c:pt idx="3093">
                  <c:v>3093</c:v>
                </c:pt>
                <c:pt idx="3094">
                  <c:v>3094</c:v>
                </c:pt>
                <c:pt idx="3095">
                  <c:v>3095</c:v>
                </c:pt>
                <c:pt idx="3096">
                  <c:v>3096</c:v>
                </c:pt>
                <c:pt idx="3097">
                  <c:v>3097</c:v>
                </c:pt>
                <c:pt idx="3098">
                  <c:v>3098</c:v>
                </c:pt>
                <c:pt idx="3099">
                  <c:v>3099</c:v>
                </c:pt>
                <c:pt idx="3100">
                  <c:v>3100</c:v>
                </c:pt>
                <c:pt idx="3101">
                  <c:v>3101</c:v>
                </c:pt>
                <c:pt idx="3102">
                  <c:v>3102</c:v>
                </c:pt>
                <c:pt idx="3103">
                  <c:v>3103</c:v>
                </c:pt>
                <c:pt idx="3104">
                  <c:v>3104</c:v>
                </c:pt>
                <c:pt idx="3105">
                  <c:v>3105</c:v>
                </c:pt>
                <c:pt idx="3106">
                  <c:v>3106</c:v>
                </c:pt>
                <c:pt idx="3107">
                  <c:v>3107</c:v>
                </c:pt>
                <c:pt idx="3108">
                  <c:v>3108</c:v>
                </c:pt>
                <c:pt idx="3109">
                  <c:v>3109</c:v>
                </c:pt>
                <c:pt idx="3110">
                  <c:v>3110</c:v>
                </c:pt>
                <c:pt idx="3111">
                  <c:v>3111</c:v>
                </c:pt>
                <c:pt idx="3112">
                  <c:v>3112</c:v>
                </c:pt>
                <c:pt idx="3113">
                  <c:v>3113</c:v>
                </c:pt>
                <c:pt idx="3114">
                  <c:v>3114</c:v>
                </c:pt>
                <c:pt idx="3115">
                  <c:v>3115</c:v>
                </c:pt>
                <c:pt idx="3116">
                  <c:v>3116</c:v>
                </c:pt>
                <c:pt idx="3117">
                  <c:v>3117</c:v>
                </c:pt>
                <c:pt idx="3118">
                  <c:v>3118</c:v>
                </c:pt>
                <c:pt idx="3119">
                  <c:v>3119</c:v>
                </c:pt>
                <c:pt idx="3120">
                  <c:v>3120</c:v>
                </c:pt>
                <c:pt idx="3121">
                  <c:v>3121</c:v>
                </c:pt>
                <c:pt idx="3122">
                  <c:v>3122</c:v>
                </c:pt>
                <c:pt idx="3123">
                  <c:v>3123</c:v>
                </c:pt>
                <c:pt idx="3124">
                  <c:v>3124</c:v>
                </c:pt>
                <c:pt idx="3125">
                  <c:v>3125</c:v>
                </c:pt>
                <c:pt idx="3126">
                  <c:v>3126</c:v>
                </c:pt>
                <c:pt idx="3127">
                  <c:v>3127</c:v>
                </c:pt>
                <c:pt idx="3128">
                  <c:v>3128</c:v>
                </c:pt>
                <c:pt idx="3129">
                  <c:v>3129</c:v>
                </c:pt>
                <c:pt idx="3130">
                  <c:v>3130</c:v>
                </c:pt>
                <c:pt idx="3131">
                  <c:v>3131</c:v>
                </c:pt>
                <c:pt idx="3132">
                  <c:v>3132</c:v>
                </c:pt>
                <c:pt idx="3133">
                  <c:v>3133</c:v>
                </c:pt>
                <c:pt idx="3134">
                  <c:v>3134</c:v>
                </c:pt>
                <c:pt idx="3135">
                  <c:v>3135</c:v>
                </c:pt>
                <c:pt idx="3136">
                  <c:v>3136</c:v>
                </c:pt>
                <c:pt idx="3137">
                  <c:v>3137</c:v>
                </c:pt>
                <c:pt idx="3138">
                  <c:v>3138</c:v>
                </c:pt>
                <c:pt idx="3139">
                  <c:v>3139</c:v>
                </c:pt>
                <c:pt idx="3140">
                  <c:v>3140</c:v>
                </c:pt>
                <c:pt idx="3141">
                  <c:v>3141</c:v>
                </c:pt>
                <c:pt idx="3142">
                  <c:v>3142</c:v>
                </c:pt>
                <c:pt idx="3143">
                  <c:v>3143</c:v>
                </c:pt>
                <c:pt idx="3144">
                  <c:v>3144</c:v>
                </c:pt>
                <c:pt idx="3145">
                  <c:v>3145</c:v>
                </c:pt>
                <c:pt idx="3146">
                  <c:v>3146</c:v>
                </c:pt>
                <c:pt idx="3147">
                  <c:v>3147</c:v>
                </c:pt>
                <c:pt idx="3148">
                  <c:v>3148</c:v>
                </c:pt>
                <c:pt idx="3149">
                  <c:v>3149</c:v>
                </c:pt>
                <c:pt idx="3150">
                  <c:v>3150</c:v>
                </c:pt>
                <c:pt idx="3151">
                  <c:v>3151</c:v>
                </c:pt>
                <c:pt idx="3152">
                  <c:v>3152</c:v>
                </c:pt>
                <c:pt idx="3153">
                  <c:v>3153</c:v>
                </c:pt>
                <c:pt idx="3154">
                  <c:v>3154</c:v>
                </c:pt>
                <c:pt idx="3155">
                  <c:v>3155</c:v>
                </c:pt>
                <c:pt idx="3156">
                  <c:v>3156</c:v>
                </c:pt>
                <c:pt idx="3157">
                  <c:v>3157</c:v>
                </c:pt>
                <c:pt idx="3158">
                  <c:v>3158</c:v>
                </c:pt>
                <c:pt idx="3159">
                  <c:v>3159</c:v>
                </c:pt>
                <c:pt idx="3160">
                  <c:v>3160</c:v>
                </c:pt>
                <c:pt idx="3161">
                  <c:v>3161</c:v>
                </c:pt>
                <c:pt idx="3162">
                  <c:v>3162</c:v>
                </c:pt>
                <c:pt idx="3163">
                  <c:v>3163</c:v>
                </c:pt>
                <c:pt idx="3164">
                  <c:v>3164</c:v>
                </c:pt>
                <c:pt idx="3165">
                  <c:v>3165</c:v>
                </c:pt>
                <c:pt idx="3166">
                  <c:v>3166</c:v>
                </c:pt>
                <c:pt idx="3167">
                  <c:v>3167</c:v>
                </c:pt>
                <c:pt idx="3168">
                  <c:v>3168</c:v>
                </c:pt>
                <c:pt idx="3169">
                  <c:v>3169</c:v>
                </c:pt>
                <c:pt idx="3170">
                  <c:v>3170</c:v>
                </c:pt>
                <c:pt idx="3171">
                  <c:v>3171</c:v>
                </c:pt>
                <c:pt idx="3172">
                  <c:v>3172</c:v>
                </c:pt>
                <c:pt idx="3173">
                  <c:v>3173</c:v>
                </c:pt>
                <c:pt idx="3174">
                  <c:v>3174</c:v>
                </c:pt>
                <c:pt idx="3175">
                  <c:v>3175</c:v>
                </c:pt>
                <c:pt idx="3176">
                  <c:v>3176</c:v>
                </c:pt>
                <c:pt idx="3177">
                  <c:v>3177</c:v>
                </c:pt>
                <c:pt idx="3178">
                  <c:v>3178</c:v>
                </c:pt>
                <c:pt idx="3179">
                  <c:v>3179</c:v>
                </c:pt>
                <c:pt idx="3180">
                  <c:v>3180</c:v>
                </c:pt>
                <c:pt idx="3181">
                  <c:v>3181</c:v>
                </c:pt>
                <c:pt idx="3182">
                  <c:v>3182</c:v>
                </c:pt>
                <c:pt idx="3183">
                  <c:v>3183</c:v>
                </c:pt>
                <c:pt idx="3184">
                  <c:v>3184</c:v>
                </c:pt>
                <c:pt idx="3185">
                  <c:v>3185</c:v>
                </c:pt>
                <c:pt idx="3186">
                  <c:v>3186</c:v>
                </c:pt>
                <c:pt idx="3187">
                  <c:v>3187</c:v>
                </c:pt>
                <c:pt idx="3188">
                  <c:v>3188</c:v>
                </c:pt>
                <c:pt idx="3189">
                  <c:v>3189</c:v>
                </c:pt>
                <c:pt idx="3190">
                  <c:v>3190</c:v>
                </c:pt>
                <c:pt idx="3191">
                  <c:v>3191</c:v>
                </c:pt>
                <c:pt idx="3192">
                  <c:v>3192</c:v>
                </c:pt>
                <c:pt idx="3193">
                  <c:v>3193</c:v>
                </c:pt>
                <c:pt idx="3194">
                  <c:v>3194</c:v>
                </c:pt>
                <c:pt idx="3195">
                  <c:v>3195</c:v>
                </c:pt>
                <c:pt idx="3196">
                  <c:v>3196</c:v>
                </c:pt>
                <c:pt idx="3197">
                  <c:v>3197</c:v>
                </c:pt>
                <c:pt idx="3198">
                  <c:v>3198</c:v>
                </c:pt>
                <c:pt idx="3199">
                  <c:v>3199</c:v>
                </c:pt>
                <c:pt idx="3200">
                  <c:v>3200</c:v>
                </c:pt>
                <c:pt idx="3201">
                  <c:v>3201</c:v>
                </c:pt>
                <c:pt idx="3202">
                  <c:v>3202</c:v>
                </c:pt>
                <c:pt idx="3203">
                  <c:v>3203</c:v>
                </c:pt>
                <c:pt idx="3204">
                  <c:v>3204</c:v>
                </c:pt>
                <c:pt idx="3205">
                  <c:v>3205</c:v>
                </c:pt>
                <c:pt idx="3206">
                  <c:v>3206</c:v>
                </c:pt>
                <c:pt idx="3207">
                  <c:v>3207</c:v>
                </c:pt>
                <c:pt idx="3208">
                  <c:v>3208</c:v>
                </c:pt>
                <c:pt idx="3209">
                  <c:v>3209</c:v>
                </c:pt>
                <c:pt idx="3210">
                  <c:v>3210</c:v>
                </c:pt>
                <c:pt idx="3211">
                  <c:v>3211</c:v>
                </c:pt>
                <c:pt idx="3212">
                  <c:v>3212</c:v>
                </c:pt>
                <c:pt idx="3213">
                  <c:v>3213</c:v>
                </c:pt>
                <c:pt idx="3214">
                  <c:v>3214</c:v>
                </c:pt>
                <c:pt idx="3215">
                  <c:v>3215</c:v>
                </c:pt>
                <c:pt idx="3216">
                  <c:v>3216</c:v>
                </c:pt>
                <c:pt idx="3217">
                  <c:v>3217</c:v>
                </c:pt>
                <c:pt idx="3218">
                  <c:v>3218</c:v>
                </c:pt>
                <c:pt idx="3219">
                  <c:v>3219</c:v>
                </c:pt>
                <c:pt idx="3220">
                  <c:v>3220</c:v>
                </c:pt>
                <c:pt idx="3221">
                  <c:v>3221</c:v>
                </c:pt>
                <c:pt idx="3222">
                  <c:v>3222</c:v>
                </c:pt>
                <c:pt idx="3223">
                  <c:v>3223</c:v>
                </c:pt>
                <c:pt idx="3224">
                  <c:v>3224</c:v>
                </c:pt>
                <c:pt idx="3225">
                  <c:v>3225</c:v>
                </c:pt>
                <c:pt idx="3226">
                  <c:v>3226</c:v>
                </c:pt>
                <c:pt idx="3227">
                  <c:v>3227</c:v>
                </c:pt>
                <c:pt idx="3228">
                  <c:v>3228</c:v>
                </c:pt>
                <c:pt idx="3229">
                  <c:v>3229</c:v>
                </c:pt>
                <c:pt idx="3230">
                  <c:v>3230</c:v>
                </c:pt>
                <c:pt idx="3231">
                  <c:v>3231</c:v>
                </c:pt>
                <c:pt idx="3232">
                  <c:v>3232</c:v>
                </c:pt>
                <c:pt idx="3233">
                  <c:v>3233</c:v>
                </c:pt>
                <c:pt idx="3234">
                  <c:v>3234</c:v>
                </c:pt>
                <c:pt idx="3235">
                  <c:v>3235</c:v>
                </c:pt>
                <c:pt idx="3236">
                  <c:v>3236</c:v>
                </c:pt>
                <c:pt idx="3237">
                  <c:v>3237</c:v>
                </c:pt>
                <c:pt idx="3238">
                  <c:v>3238</c:v>
                </c:pt>
                <c:pt idx="3239">
                  <c:v>3239</c:v>
                </c:pt>
                <c:pt idx="3240">
                  <c:v>3240</c:v>
                </c:pt>
                <c:pt idx="3241">
                  <c:v>3241</c:v>
                </c:pt>
                <c:pt idx="3242">
                  <c:v>3242</c:v>
                </c:pt>
                <c:pt idx="3243">
                  <c:v>3243</c:v>
                </c:pt>
                <c:pt idx="3244">
                  <c:v>3244</c:v>
                </c:pt>
                <c:pt idx="3245">
                  <c:v>3245</c:v>
                </c:pt>
                <c:pt idx="3246">
                  <c:v>3246</c:v>
                </c:pt>
                <c:pt idx="3247">
                  <c:v>3247</c:v>
                </c:pt>
                <c:pt idx="3248">
                  <c:v>3248</c:v>
                </c:pt>
                <c:pt idx="3249">
                  <c:v>3249</c:v>
                </c:pt>
                <c:pt idx="3250">
                  <c:v>3250</c:v>
                </c:pt>
                <c:pt idx="3251">
                  <c:v>3251</c:v>
                </c:pt>
                <c:pt idx="3252">
                  <c:v>3252</c:v>
                </c:pt>
                <c:pt idx="3253">
                  <c:v>3253</c:v>
                </c:pt>
                <c:pt idx="3254">
                  <c:v>3254</c:v>
                </c:pt>
                <c:pt idx="3255">
                  <c:v>3255</c:v>
                </c:pt>
                <c:pt idx="3256">
                  <c:v>3256</c:v>
                </c:pt>
                <c:pt idx="3257">
                  <c:v>3257</c:v>
                </c:pt>
                <c:pt idx="3258">
                  <c:v>3258</c:v>
                </c:pt>
                <c:pt idx="3259">
                  <c:v>3259</c:v>
                </c:pt>
                <c:pt idx="3260">
                  <c:v>3260</c:v>
                </c:pt>
                <c:pt idx="3261">
                  <c:v>3261</c:v>
                </c:pt>
                <c:pt idx="3262">
                  <c:v>3262</c:v>
                </c:pt>
                <c:pt idx="3263">
                  <c:v>3263</c:v>
                </c:pt>
                <c:pt idx="3264">
                  <c:v>3264</c:v>
                </c:pt>
                <c:pt idx="3265">
                  <c:v>3265</c:v>
                </c:pt>
                <c:pt idx="3266">
                  <c:v>3266</c:v>
                </c:pt>
                <c:pt idx="3267">
                  <c:v>3267</c:v>
                </c:pt>
                <c:pt idx="3268">
                  <c:v>3268</c:v>
                </c:pt>
                <c:pt idx="3269">
                  <c:v>3269</c:v>
                </c:pt>
                <c:pt idx="3270">
                  <c:v>3270</c:v>
                </c:pt>
                <c:pt idx="3271">
                  <c:v>3271</c:v>
                </c:pt>
                <c:pt idx="3272">
                  <c:v>3272</c:v>
                </c:pt>
                <c:pt idx="3273">
                  <c:v>3273</c:v>
                </c:pt>
                <c:pt idx="3274">
                  <c:v>3274</c:v>
                </c:pt>
                <c:pt idx="3275">
                  <c:v>3275</c:v>
                </c:pt>
                <c:pt idx="3276">
                  <c:v>3276</c:v>
                </c:pt>
                <c:pt idx="3277">
                  <c:v>3277</c:v>
                </c:pt>
                <c:pt idx="3278">
                  <c:v>3278</c:v>
                </c:pt>
                <c:pt idx="3279">
                  <c:v>3279</c:v>
                </c:pt>
                <c:pt idx="3280">
                  <c:v>3280</c:v>
                </c:pt>
                <c:pt idx="3281">
                  <c:v>3281</c:v>
                </c:pt>
                <c:pt idx="3282">
                  <c:v>3282</c:v>
                </c:pt>
                <c:pt idx="3283">
                  <c:v>3283</c:v>
                </c:pt>
                <c:pt idx="3284">
                  <c:v>3284</c:v>
                </c:pt>
                <c:pt idx="3285">
                  <c:v>3285</c:v>
                </c:pt>
                <c:pt idx="3286">
                  <c:v>3286</c:v>
                </c:pt>
                <c:pt idx="3287">
                  <c:v>3287</c:v>
                </c:pt>
                <c:pt idx="3288">
                  <c:v>3288</c:v>
                </c:pt>
                <c:pt idx="3289">
                  <c:v>3289</c:v>
                </c:pt>
                <c:pt idx="3290">
                  <c:v>3290</c:v>
                </c:pt>
                <c:pt idx="3291">
                  <c:v>3291</c:v>
                </c:pt>
                <c:pt idx="3292">
                  <c:v>3292</c:v>
                </c:pt>
                <c:pt idx="3293">
                  <c:v>3293</c:v>
                </c:pt>
                <c:pt idx="3294">
                  <c:v>3294</c:v>
                </c:pt>
                <c:pt idx="3295">
                  <c:v>3295</c:v>
                </c:pt>
                <c:pt idx="3296">
                  <c:v>3296</c:v>
                </c:pt>
                <c:pt idx="3297">
                  <c:v>3297</c:v>
                </c:pt>
                <c:pt idx="3298">
                  <c:v>3298</c:v>
                </c:pt>
                <c:pt idx="3299">
                  <c:v>3299</c:v>
                </c:pt>
                <c:pt idx="3300">
                  <c:v>3300</c:v>
                </c:pt>
                <c:pt idx="3301">
                  <c:v>3301</c:v>
                </c:pt>
                <c:pt idx="3302">
                  <c:v>3302</c:v>
                </c:pt>
                <c:pt idx="3303">
                  <c:v>3303</c:v>
                </c:pt>
                <c:pt idx="3304">
                  <c:v>3304</c:v>
                </c:pt>
                <c:pt idx="3305">
                  <c:v>3305</c:v>
                </c:pt>
                <c:pt idx="3306">
                  <c:v>3306</c:v>
                </c:pt>
                <c:pt idx="3307">
                  <c:v>3307</c:v>
                </c:pt>
                <c:pt idx="3308">
                  <c:v>3308</c:v>
                </c:pt>
                <c:pt idx="3309">
                  <c:v>3309</c:v>
                </c:pt>
                <c:pt idx="3310">
                  <c:v>3310</c:v>
                </c:pt>
                <c:pt idx="3311">
                  <c:v>3311</c:v>
                </c:pt>
                <c:pt idx="3312">
                  <c:v>3312</c:v>
                </c:pt>
                <c:pt idx="3313">
                  <c:v>3313</c:v>
                </c:pt>
                <c:pt idx="3314">
                  <c:v>3314</c:v>
                </c:pt>
                <c:pt idx="3315">
                  <c:v>3315</c:v>
                </c:pt>
                <c:pt idx="3316">
                  <c:v>3316</c:v>
                </c:pt>
                <c:pt idx="3317">
                  <c:v>3317</c:v>
                </c:pt>
                <c:pt idx="3318">
                  <c:v>3318</c:v>
                </c:pt>
                <c:pt idx="3319">
                  <c:v>3319</c:v>
                </c:pt>
                <c:pt idx="3320">
                  <c:v>3320</c:v>
                </c:pt>
                <c:pt idx="3321">
                  <c:v>3321</c:v>
                </c:pt>
                <c:pt idx="3322">
                  <c:v>3322</c:v>
                </c:pt>
                <c:pt idx="3323">
                  <c:v>3323</c:v>
                </c:pt>
                <c:pt idx="3324">
                  <c:v>3324</c:v>
                </c:pt>
                <c:pt idx="3325">
                  <c:v>3325</c:v>
                </c:pt>
                <c:pt idx="3326">
                  <c:v>3326</c:v>
                </c:pt>
                <c:pt idx="3327">
                  <c:v>3327</c:v>
                </c:pt>
                <c:pt idx="3328">
                  <c:v>3328</c:v>
                </c:pt>
                <c:pt idx="3329">
                  <c:v>3329</c:v>
                </c:pt>
                <c:pt idx="3330">
                  <c:v>3330</c:v>
                </c:pt>
                <c:pt idx="3331">
                  <c:v>3331</c:v>
                </c:pt>
                <c:pt idx="3332">
                  <c:v>3332</c:v>
                </c:pt>
                <c:pt idx="3333">
                  <c:v>3333</c:v>
                </c:pt>
                <c:pt idx="3334">
                  <c:v>3334</c:v>
                </c:pt>
                <c:pt idx="3335">
                  <c:v>3335</c:v>
                </c:pt>
                <c:pt idx="3336">
                  <c:v>3336</c:v>
                </c:pt>
                <c:pt idx="3337">
                  <c:v>3337</c:v>
                </c:pt>
                <c:pt idx="3338">
                  <c:v>3338</c:v>
                </c:pt>
                <c:pt idx="3339">
                  <c:v>3339</c:v>
                </c:pt>
                <c:pt idx="3340">
                  <c:v>3340</c:v>
                </c:pt>
                <c:pt idx="3341">
                  <c:v>3341</c:v>
                </c:pt>
                <c:pt idx="3342">
                  <c:v>3342</c:v>
                </c:pt>
                <c:pt idx="3343">
                  <c:v>3343</c:v>
                </c:pt>
                <c:pt idx="3344">
                  <c:v>3344</c:v>
                </c:pt>
                <c:pt idx="3345">
                  <c:v>3345</c:v>
                </c:pt>
                <c:pt idx="3346">
                  <c:v>3346</c:v>
                </c:pt>
                <c:pt idx="3347">
                  <c:v>3347</c:v>
                </c:pt>
                <c:pt idx="3348">
                  <c:v>3348</c:v>
                </c:pt>
                <c:pt idx="3349">
                  <c:v>3349</c:v>
                </c:pt>
                <c:pt idx="3350">
                  <c:v>3350</c:v>
                </c:pt>
                <c:pt idx="3351">
                  <c:v>3351</c:v>
                </c:pt>
                <c:pt idx="3352">
                  <c:v>3352</c:v>
                </c:pt>
                <c:pt idx="3353">
                  <c:v>3353</c:v>
                </c:pt>
                <c:pt idx="3354">
                  <c:v>3354</c:v>
                </c:pt>
                <c:pt idx="3355">
                  <c:v>3355</c:v>
                </c:pt>
                <c:pt idx="3356">
                  <c:v>3356</c:v>
                </c:pt>
                <c:pt idx="3357">
                  <c:v>3357</c:v>
                </c:pt>
                <c:pt idx="3358">
                  <c:v>3358</c:v>
                </c:pt>
                <c:pt idx="3359">
                  <c:v>3359</c:v>
                </c:pt>
                <c:pt idx="3360">
                  <c:v>3360</c:v>
                </c:pt>
                <c:pt idx="3361">
                  <c:v>3361</c:v>
                </c:pt>
                <c:pt idx="3362">
                  <c:v>3362</c:v>
                </c:pt>
                <c:pt idx="3363">
                  <c:v>3363</c:v>
                </c:pt>
                <c:pt idx="3364">
                  <c:v>3364</c:v>
                </c:pt>
                <c:pt idx="3365">
                  <c:v>3365</c:v>
                </c:pt>
                <c:pt idx="3366">
                  <c:v>3366</c:v>
                </c:pt>
                <c:pt idx="3367">
                  <c:v>3367</c:v>
                </c:pt>
                <c:pt idx="3368">
                  <c:v>3368</c:v>
                </c:pt>
                <c:pt idx="3369">
                  <c:v>3369</c:v>
                </c:pt>
                <c:pt idx="3370">
                  <c:v>3370</c:v>
                </c:pt>
                <c:pt idx="3371">
                  <c:v>3371</c:v>
                </c:pt>
                <c:pt idx="3372">
                  <c:v>3372</c:v>
                </c:pt>
                <c:pt idx="3373">
                  <c:v>3373</c:v>
                </c:pt>
                <c:pt idx="3374">
                  <c:v>3374</c:v>
                </c:pt>
                <c:pt idx="3375">
                  <c:v>3375</c:v>
                </c:pt>
                <c:pt idx="3376">
                  <c:v>3376</c:v>
                </c:pt>
                <c:pt idx="3377">
                  <c:v>3377</c:v>
                </c:pt>
                <c:pt idx="3378">
                  <c:v>3378</c:v>
                </c:pt>
                <c:pt idx="3379">
                  <c:v>3379</c:v>
                </c:pt>
                <c:pt idx="3380">
                  <c:v>3380</c:v>
                </c:pt>
                <c:pt idx="3381">
                  <c:v>3381</c:v>
                </c:pt>
                <c:pt idx="3382">
                  <c:v>3382</c:v>
                </c:pt>
                <c:pt idx="3383">
                  <c:v>3383</c:v>
                </c:pt>
                <c:pt idx="3384">
                  <c:v>3384</c:v>
                </c:pt>
                <c:pt idx="3385">
                  <c:v>3385</c:v>
                </c:pt>
                <c:pt idx="3386">
                  <c:v>3386</c:v>
                </c:pt>
                <c:pt idx="3387">
                  <c:v>3387</c:v>
                </c:pt>
                <c:pt idx="3388">
                  <c:v>3388</c:v>
                </c:pt>
                <c:pt idx="3389">
                  <c:v>3389</c:v>
                </c:pt>
                <c:pt idx="3390">
                  <c:v>3390</c:v>
                </c:pt>
                <c:pt idx="3391">
                  <c:v>3391</c:v>
                </c:pt>
                <c:pt idx="3392">
                  <c:v>3392</c:v>
                </c:pt>
                <c:pt idx="3393">
                  <c:v>3393</c:v>
                </c:pt>
                <c:pt idx="3394">
                  <c:v>3394</c:v>
                </c:pt>
                <c:pt idx="3395">
                  <c:v>3395</c:v>
                </c:pt>
                <c:pt idx="3396">
                  <c:v>3396</c:v>
                </c:pt>
                <c:pt idx="3397">
                  <c:v>3397</c:v>
                </c:pt>
                <c:pt idx="3398">
                  <c:v>3398</c:v>
                </c:pt>
                <c:pt idx="3399">
                  <c:v>3399</c:v>
                </c:pt>
                <c:pt idx="3400">
                  <c:v>3400</c:v>
                </c:pt>
                <c:pt idx="3401">
                  <c:v>3401</c:v>
                </c:pt>
                <c:pt idx="3402">
                  <c:v>3402</c:v>
                </c:pt>
                <c:pt idx="3403">
                  <c:v>3403</c:v>
                </c:pt>
                <c:pt idx="3404">
                  <c:v>3404</c:v>
                </c:pt>
                <c:pt idx="3405">
                  <c:v>3405</c:v>
                </c:pt>
                <c:pt idx="3406">
                  <c:v>3406</c:v>
                </c:pt>
                <c:pt idx="3407">
                  <c:v>3407</c:v>
                </c:pt>
                <c:pt idx="3408">
                  <c:v>3408</c:v>
                </c:pt>
                <c:pt idx="3409">
                  <c:v>3409</c:v>
                </c:pt>
                <c:pt idx="3410">
                  <c:v>3410</c:v>
                </c:pt>
                <c:pt idx="3411">
                  <c:v>3411</c:v>
                </c:pt>
                <c:pt idx="3412">
                  <c:v>3412</c:v>
                </c:pt>
                <c:pt idx="3413">
                  <c:v>3413</c:v>
                </c:pt>
                <c:pt idx="3414">
                  <c:v>3414</c:v>
                </c:pt>
                <c:pt idx="3415">
                  <c:v>3415</c:v>
                </c:pt>
                <c:pt idx="3416">
                  <c:v>3416</c:v>
                </c:pt>
                <c:pt idx="3417">
                  <c:v>3417</c:v>
                </c:pt>
                <c:pt idx="3418">
                  <c:v>3418</c:v>
                </c:pt>
                <c:pt idx="3419">
                  <c:v>3419</c:v>
                </c:pt>
                <c:pt idx="3420">
                  <c:v>3420</c:v>
                </c:pt>
                <c:pt idx="3421">
                  <c:v>3421</c:v>
                </c:pt>
                <c:pt idx="3422">
                  <c:v>3422</c:v>
                </c:pt>
                <c:pt idx="3423">
                  <c:v>3423</c:v>
                </c:pt>
                <c:pt idx="3424">
                  <c:v>3424</c:v>
                </c:pt>
                <c:pt idx="3425">
                  <c:v>3425</c:v>
                </c:pt>
                <c:pt idx="3426">
                  <c:v>3426</c:v>
                </c:pt>
                <c:pt idx="3427">
                  <c:v>3427</c:v>
                </c:pt>
                <c:pt idx="3428">
                  <c:v>3428</c:v>
                </c:pt>
                <c:pt idx="3429">
                  <c:v>3429</c:v>
                </c:pt>
                <c:pt idx="3430">
                  <c:v>3430</c:v>
                </c:pt>
                <c:pt idx="3431">
                  <c:v>3431</c:v>
                </c:pt>
                <c:pt idx="3432">
                  <c:v>3432</c:v>
                </c:pt>
                <c:pt idx="3433">
                  <c:v>3433</c:v>
                </c:pt>
                <c:pt idx="3434">
                  <c:v>3434</c:v>
                </c:pt>
                <c:pt idx="3435">
                  <c:v>3435</c:v>
                </c:pt>
                <c:pt idx="3436">
                  <c:v>3436</c:v>
                </c:pt>
                <c:pt idx="3437">
                  <c:v>3437</c:v>
                </c:pt>
                <c:pt idx="3438">
                  <c:v>3438</c:v>
                </c:pt>
                <c:pt idx="3439">
                  <c:v>3439</c:v>
                </c:pt>
                <c:pt idx="3440">
                  <c:v>3440</c:v>
                </c:pt>
                <c:pt idx="3441">
                  <c:v>3441</c:v>
                </c:pt>
                <c:pt idx="3442">
                  <c:v>3442</c:v>
                </c:pt>
                <c:pt idx="3443">
                  <c:v>3443</c:v>
                </c:pt>
                <c:pt idx="3444">
                  <c:v>3444</c:v>
                </c:pt>
                <c:pt idx="3445">
                  <c:v>3445</c:v>
                </c:pt>
                <c:pt idx="3446">
                  <c:v>3446</c:v>
                </c:pt>
                <c:pt idx="3447">
                  <c:v>3447</c:v>
                </c:pt>
                <c:pt idx="3448">
                  <c:v>3448</c:v>
                </c:pt>
                <c:pt idx="3449">
                  <c:v>3449</c:v>
                </c:pt>
                <c:pt idx="3450">
                  <c:v>3450</c:v>
                </c:pt>
                <c:pt idx="3451">
                  <c:v>3451</c:v>
                </c:pt>
                <c:pt idx="3452">
                  <c:v>3452</c:v>
                </c:pt>
                <c:pt idx="3453">
                  <c:v>3453</c:v>
                </c:pt>
                <c:pt idx="3454">
                  <c:v>3454</c:v>
                </c:pt>
                <c:pt idx="3455">
                  <c:v>3455</c:v>
                </c:pt>
                <c:pt idx="3456">
                  <c:v>3456</c:v>
                </c:pt>
                <c:pt idx="3457">
                  <c:v>3457</c:v>
                </c:pt>
                <c:pt idx="3458">
                  <c:v>3458</c:v>
                </c:pt>
                <c:pt idx="3459">
                  <c:v>3459</c:v>
                </c:pt>
                <c:pt idx="3460">
                  <c:v>3460</c:v>
                </c:pt>
                <c:pt idx="3461">
                  <c:v>3461</c:v>
                </c:pt>
                <c:pt idx="3462">
                  <c:v>3462</c:v>
                </c:pt>
                <c:pt idx="3463">
                  <c:v>3463</c:v>
                </c:pt>
                <c:pt idx="3464">
                  <c:v>3464</c:v>
                </c:pt>
                <c:pt idx="3465">
                  <c:v>3465</c:v>
                </c:pt>
                <c:pt idx="3466">
                  <c:v>3466</c:v>
                </c:pt>
                <c:pt idx="3467">
                  <c:v>3467</c:v>
                </c:pt>
                <c:pt idx="3468">
                  <c:v>3468</c:v>
                </c:pt>
                <c:pt idx="3469">
                  <c:v>3469</c:v>
                </c:pt>
                <c:pt idx="3470">
                  <c:v>3470</c:v>
                </c:pt>
                <c:pt idx="3471">
                  <c:v>3471</c:v>
                </c:pt>
                <c:pt idx="3472">
                  <c:v>3472</c:v>
                </c:pt>
                <c:pt idx="3473">
                  <c:v>3473</c:v>
                </c:pt>
                <c:pt idx="3474">
                  <c:v>3474</c:v>
                </c:pt>
                <c:pt idx="3475">
                  <c:v>3475</c:v>
                </c:pt>
                <c:pt idx="3476">
                  <c:v>3476</c:v>
                </c:pt>
                <c:pt idx="3477">
                  <c:v>3477</c:v>
                </c:pt>
                <c:pt idx="3478">
                  <c:v>3478</c:v>
                </c:pt>
                <c:pt idx="3479">
                  <c:v>3479</c:v>
                </c:pt>
                <c:pt idx="3480">
                  <c:v>3480</c:v>
                </c:pt>
                <c:pt idx="3481">
                  <c:v>3481</c:v>
                </c:pt>
                <c:pt idx="3482">
                  <c:v>3482</c:v>
                </c:pt>
                <c:pt idx="3483">
                  <c:v>3483</c:v>
                </c:pt>
                <c:pt idx="3484">
                  <c:v>3484</c:v>
                </c:pt>
                <c:pt idx="3485">
                  <c:v>3485</c:v>
                </c:pt>
                <c:pt idx="3486">
                  <c:v>3486</c:v>
                </c:pt>
                <c:pt idx="3487">
                  <c:v>3487</c:v>
                </c:pt>
                <c:pt idx="3488">
                  <c:v>3488</c:v>
                </c:pt>
                <c:pt idx="3489">
                  <c:v>3489</c:v>
                </c:pt>
                <c:pt idx="3490">
                  <c:v>3490</c:v>
                </c:pt>
                <c:pt idx="3491">
                  <c:v>3491</c:v>
                </c:pt>
                <c:pt idx="3492">
                  <c:v>3492</c:v>
                </c:pt>
                <c:pt idx="3493">
                  <c:v>3493</c:v>
                </c:pt>
                <c:pt idx="3494">
                  <c:v>3494</c:v>
                </c:pt>
                <c:pt idx="3495">
                  <c:v>3495</c:v>
                </c:pt>
                <c:pt idx="3496">
                  <c:v>3496</c:v>
                </c:pt>
                <c:pt idx="3497">
                  <c:v>3497</c:v>
                </c:pt>
                <c:pt idx="3498">
                  <c:v>3498</c:v>
                </c:pt>
                <c:pt idx="3499">
                  <c:v>3499</c:v>
                </c:pt>
                <c:pt idx="3500">
                  <c:v>3500</c:v>
                </c:pt>
                <c:pt idx="3501">
                  <c:v>3501</c:v>
                </c:pt>
                <c:pt idx="3502">
                  <c:v>3502</c:v>
                </c:pt>
                <c:pt idx="3503">
                  <c:v>3503</c:v>
                </c:pt>
                <c:pt idx="3504">
                  <c:v>3504</c:v>
                </c:pt>
                <c:pt idx="3505">
                  <c:v>3505</c:v>
                </c:pt>
                <c:pt idx="3506">
                  <c:v>3506</c:v>
                </c:pt>
                <c:pt idx="3507">
                  <c:v>3507</c:v>
                </c:pt>
                <c:pt idx="3508">
                  <c:v>3508</c:v>
                </c:pt>
                <c:pt idx="3509">
                  <c:v>3509</c:v>
                </c:pt>
                <c:pt idx="3510">
                  <c:v>3510</c:v>
                </c:pt>
                <c:pt idx="3511">
                  <c:v>3511</c:v>
                </c:pt>
                <c:pt idx="3512">
                  <c:v>3512</c:v>
                </c:pt>
                <c:pt idx="3513">
                  <c:v>3513</c:v>
                </c:pt>
                <c:pt idx="3514">
                  <c:v>3514</c:v>
                </c:pt>
                <c:pt idx="3515">
                  <c:v>3515</c:v>
                </c:pt>
                <c:pt idx="3516">
                  <c:v>3516</c:v>
                </c:pt>
                <c:pt idx="3517">
                  <c:v>3517</c:v>
                </c:pt>
                <c:pt idx="3518">
                  <c:v>3518</c:v>
                </c:pt>
                <c:pt idx="3519">
                  <c:v>3519</c:v>
                </c:pt>
                <c:pt idx="3520">
                  <c:v>3520</c:v>
                </c:pt>
                <c:pt idx="3521">
                  <c:v>3521</c:v>
                </c:pt>
                <c:pt idx="3522">
                  <c:v>3522</c:v>
                </c:pt>
                <c:pt idx="3523">
                  <c:v>3523</c:v>
                </c:pt>
                <c:pt idx="3524">
                  <c:v>3524</c:v>
                </c:pt>
                <c:pt idx="3525">
                  <c:v>3525</c:v>
                </c:pt>
                <c:pt idx="3526">
                  <c:v>3526</c:v>
                </c:pt>
                <c:pt idx="3527">
                  <c:v>3527</c:v>
                </c:pt>
                <c:pt idx="3528">
                  <c:v>3528</c:v>
                </c:pt>
                <c:pt idx="3529">
                  <c:v>3529</c:v>
                </c:pt>
                <c:pt idx="3530">
                  <c:v>3530</c:v>
                </c:pt>
                <c:pt idx="3531">
                  <c:v>3531</c:v>
                </c:pt>
                <c:pt idx="3532">
                  <c:v>3532</c:v>
                </c:pt>
                <c:pt idx="3533">
                  <c:v>3533</c:v>
                </c:pt>
                <c:pt idx="3534">
                  <c:v>3534</c:v>
                </c:pt>
                <c:pt idx="3535">
                  <c:v>3535</c:v>
                </c:pt>
                <c:pt idx="3536">
                  <c:v>3536</c:v>
                </c:pt>
                <c:pt idx="3537">
                  <c:v>3537</c:v>
                </c:pt>
                <c:pt idx="3538">
                  <c:v>3538</c:v>
                </c:pt>
                <c:pt idx="3539">
                  <c:v>3539</c:v>
                </c:pt>
                <c:pt idx="3540">
                  <c:v>3540</c:v>
                </c:pt>
                <c:pt idx="3541">
                  <c:v>3541</c:v>
                </c:pt>
                <c:pt idx="3542">
                  <c:v>3542</c:v>
                </c:pt>
                <c:pt idx="3543">
                  <c:v>3543</c:v>
                </c:pt>
                <c:pt idx="3544">
                  <c:v>3544</c:v>
                </c:pt>
                <c:pt idx="3545">
                  <c:v>3545</c:v>
                </c:pt>
                <c:pt idx="3546">
                  <c:v>3546</c:v>
                </c:pt>
                <c:pt idx="3547">
                  <c:v>3547</c:v>
                </c:pt>
                <c:pt idx="3548">
                  <c:v>3548</c:v>
                </c:pt>
                <c:pt idx="3549">
                  <c:v>3549</c:v>
                </c:pt>
                <c:pt idx="3550">
                  <c:v>3550</c:v>
                </c:pt>
                <c:pt idx="3551">
                  <c:v>3551</c:v>
                </c:pt>
                <c:pt idx="3552">
                  <c:v>3552</c:v>
                </c:pt>
                <c:pt idx="3553">
                  <c:v>3553</c:v>
                </c:pt>
                <c:pt idx="3554">
                  <c:v>3554</c:v>
                </c:pt>
                <c:pt idx="3555">
                  <c:v>3555</c:v>
                </c:pt>
                <c:pt idx="3556">
                  <c:v>3556</c:v>
                </c:pt>
                <c:pt idx="3557">
                  <c:v>3557</c:v>
                </c:pt>
                <c:pt idx="3558">
                  <c:v>3558</c:v>
                </c:pt>
                <c:pt idx="3559">
                  <c:v>3559</c:v>
                </c:pt>
                <c:pt idx="3560">
                  <c:v>3560</c:v>
                </c:pt>
                <c:pt idx="3561">
                  <c:v>3561</c:v>
                </c:pt>
                <c:pt idx="3562">
                  <c:v>3562</c:v>
                </c:pt>
                <c:pt idx="3563">
                  <c:v>3563</c:v>
                </c:pt>
                <c:pt idx="3564">
                  <c:v>3564</c:v>
                </c:pt>
                <c:pt idx="3565">
                  <c:v>3565</c:v>
                </c:pt>
                <c:pt idx="3566">
                  <c:v>3566</c:v>
                </c:pt>
                <c:pt idx="3567">
                  <c:v>3567</c:v>
                </c:pt>
                <c:pt idx="3568">
                  <c:v>3568</c:v>
                </c:pt>
                <c:pt idx="3569">
                  <c:v>3569</c:v>
                </c:pt>
                <c:pt idx="3570">
                  <c:v>3570</c:v>
                </c:pt>
                <c:pt idx="3571">
                  <c:v>3571</c:v>
                </c:pt>
                <c:pt idx="3572">
                  <c:v>3572</c:v>
                </c:pt>
                <c:pt idx="3573">
                  <c:v>3573</c:v>
                </c:pt>
                <c:pt idx="3574">
                  <c:v>3574</c:v>
                </c:pt>
                <c:pt idx="3575">
                  <c:v>3575</c:v>
                </c:pt>
                <c:pt idx="3576">
                  <c:v>3576</c:v>
                </c:pt>
                <c:pt idx="3577">
                  <c:v>3577</c:v>
                </c:pt>
                <c:pt idx="3578">
                  <c:v>3578</c:v>
                </c:pt>
                <c:pt idx="3579">
                  <c:v>3579</c:v>
                </c:pt>
                <c:pt idx="3580">
                  <c:v>3580</c:v>
                </c:pt>
                <c:pt idx="3581">
                  <c:v>3581</c:v>
                </c:pt>
                <c:pt idx="3582">
                  <c:v>3582</c:v>
                </c:pt>
                <c:pt idx="3583">
                  <c:v>3583</c:v>
                </c:pt>
                <c:pt idx="3584">
                  <c:v>3584</c:v>
                </c:pt>
                <c:pt idx="3585">
                  <c:v>3585</c:v>
                </c:pt>
                <c:pt idx="3586">
                  <c:v>3586</c:v>
                </c:pt>
                <c:pt idx="3587">
                  <c:v>3587</c:v>
                </c:pt>
                <c:pt idx="3588">
                  <c:v>3588</c:v>
                </c:pt>
                <c:pt idx="3589">
                  <c:v>3589</c:v>
                </c:pt>
                <c:pt idx="3590">
                  <c:v>3590</c:v>
                </c:pt>
                <c:pt idx="3591">
                  <c:v>3591</c:v>
                </c:pt>
                <c:pt idx="3592">
                  <c:v>3592</c:v>
                </c:pt>
                <c:pt idx="3593">
                  <c:v>3593</c:v>
                </c:pt>
                <c:pt idx="3594">
                  <c:v>3594</c:v>
                </c:pt>
                <c:pt idx="3595">
                  <c:v>3595</c:v>
                </c:pt>
                <c:pt idx="3596">
                  <c:v>3596</c:v>
                </c:pt>
                <c:pt idx="3597">
                  <c:v>3597</c:v>
                </c:pt>
                <c:pt idx="3598">
                  <c:v>3598</c:v>
                </c:pt>
                <c:pt idx="3599">
                  <c:v>3599</c:v>
                </c:pt>
                <c:pt idx="3600">
                  <c:v>3600</c:v>
                </c:pt>
                <c:pt idx="3601">
                  <c:v>3601</c:v>
                </c:pt>
                <c:pt idx="3602">
                  <c:v>3602</c:v>
                </c:pt>
                <c:pt idx="3603">
                  <c:v>3603</c:v>
                </c:pt>
                <c:pt idx="3604">
                  <c:v>3604</c:v>
                </c:pt>
                <c:pt idx="3605">
                  <c:v>3605</c:v>
                </c:pt>
                <c:pt idx="3606">
                  <c:v>3606</c:v>
                </c:pt>
                <c:pt idx="3607">
                  <c:v>3607</c:v>
                </c:pt>
                <c:pt idx="3608">
                  <c:v>3608</c:v>
                </c:pt>
                <c:pt idx="3609">
                  <c:v>3609</c:v>
                </c:pt>
                <c:pt idx="3610">
                  <c:v>3610</c:v>
                </c:pt>
                <c:pt idx="3611">
                  <c:v>3611</c:v>
                </c:pt>
                <c:pt idx="3612">
                  <c:v>3612</c:v>
                </c:pt>
                <c:pt idx="3613">
                  <c:v>3613</c:v>
                </c:pt>
                <c:pt idx="3614">
                  <c:v>3614</c:v>
                </c:pt>
                <c:pt idx="3615">
                  <c:v>3615</c:v>
                </c:pt>
                <c:pt idx="3616">
                  <c:v>3616</c:v>
                </c:pt>
                <c:pt idx="3617">
                  <c:v>3617</c:v>
                </c:pt>
                <c:pt idx="3618">
                  <c:v>3618</c:v>
                </c:pt>
                <c:pt idx="3619">
                  <c:v>3619</c:v>
                </c:pt>
                <c:pt idx="3620">
                  <c:v>3620</c:v>
                </c:pt>
                <c:pt idx="3621">
                  <c:v>3621</c:v>
                </c:pt>
                <c:pt idx="3622">
                  <c:v>3622</c:v>
                </c:pt>
                <c:pt idx="3623">
                  <c:v>3623</c:v>
                </c:pt>
                <c:pt idx="3624">
                  <c:v>3624</c:v>
                </c:pt>
                <c:pt idx="3625">
                  <c:v>3625</c:v>
                </c:pt>
                <c:pt idx="3626">
                  <c:v>3626</c:v>
                </c:pt>
                <c:pt idx="3627">
                  <c:v>3627</c:v>
                </c:pt>
                <c:pt idx="3628">
                  <c:v>3628</c:v>
                </c:pt>
                <c:pt idx="3629">
                  <c:v>3629</c:v>
                </c:pt>
                <c:pt idx="3630">
                  <c:v>3630</c:v>
                </c:pt>
                <c:pt idx="3631">
                  <c:v>3631</c:v>
                </c:pt>
                <c:pt idx="3632">
                  <c:v>3632</c:v>
                </c:pt>
                <c:pt idx="3633">
                  <c:v>3633</c:v>
                </c:pt>
                <c:pt idx="3634">
                  <c:v>3634</c:v>
                </c:pt>
                <c:pt idx="3635">
                  <c:v>3635</c:v>
                </c:pt>
                <c:pt idx="3636">
                  <c:v>3636</c:v>
                </c:pt>
                <c:pt idx="3637">
                  <c:v>3637</c:v>
                </c:pt>
                <c:pt idx="3638">
                  <c:v>3638</c:v>
                </c:pt>
                <c:pt idx="3639">
                  <c:v>3639</c:v>
                </c:pt>
                <c:pt idx="3640">
                  <c:v>3640</c:v>
                </c:pt>
                <c:pt idx="3641">
                  <c:v>3641</c:v>
                </c:pt>
                <c:pt idx="3642">
                  <c:v>3642</c:v>
                </c:pt>
                <c:pt idx="3643">
                  <c:v>3643</c:v>
                </c:pt>
                <c:pt idx="3644">
                  <c:v>3644</c:v>
                </c:pt>
                <c:pt idx="3645">
                  <c:v>3645</c:v>
                </c:pt>
                <c:pt idx="3646">
                  <c:v>3646</c:v>
                </c:pt>
                <c:pt idx="3647">
                  <c:v>3647</c:v>
                </c:pt>
                <c:pt idx="3648">
                  <c:v>3648</c:v>
                </c:pt>
                <c:pt idx="3649">
                  <c:v>3649</c:v>
                </c:pt>
                <c:pt idx="3650">
                  <c:v>3650</c:v>
                </c:pt>
                <c:pt idx="3651">
                  <c:v>3651</c:v>
                </c:pt>
                <c:pt idx="3652">
                  <c:v>3652</c:v>
                </c:pt>
                <c:pt idx="3653">
                  <c:v>3653</c:v>
                </c:pt>
                <c:pt idx="3654">
                  <c:v>3654</c:v>
                </c:pt>
                <c:pt idx="3655">
                  <c:v>3655</c:v>
                </c:pt>
                <c:pt idx="3656">
                  <c:v>3656</c:v>
                </c:pt>
                <c:pt idx="3657">
                  <c:v>3657</c:v>
                </c:pt>
                <c:pt idx="3658">
                  <c:v>3658</c:v>
                </c:pt>
                <c:pt idx="3659">
                  <c:v>3659</c:v>
                </c:pt>
                <c:pt idx="3660">
                  <c:v>3660</c:v>
                </c:pt>
                <c:pt idx="3661">
                  <c:v>3661</c:v>
                </c:pt>
                <c:pt idx="3662">
                  <c:v>3662</c:v>
                </c:pt>
                <c:pt idx="3663">
                  <c:v>3663</c:v>
                </c:pt>
                <c:pt idx="3664">
                  <c:v>3664</c:v>
                </c:pt>
                <c:pt idx="3665">
                  <c:v>3665</c:v>
                </c:pt>
                <c:pt idx="3666">
                  <c:v>3666</c:v>
                </c:pt>
                <c:pt idx="3667">
                  <c:v>3667</c:v>
                </c:pt>
                <c:pt idx="3668">
                  <c:v>3668</c:v>
                </c:pt>
                <c:pt idx="3669">
                  <c:v>3669</c:v>
                </c:pt>
                <c:pt idx="3670">
                  <c:v>3670</c:v>
                </c:pt>
                <c:pt idx="3671">
                  <c:v>3671</c:v>
                </c:pt>
                <c:pt idx="3672">
                  <c:v>3672</c:v>
                </c:pt>
                <c:pt idx="3673">
                  <c:v>3673</c:v>
                </c:pt>
                <c:pt idx="3674">
                  <c:v>3674</c:v>
                </c:pt>
                <c:pt idx="3675">
                  <c:v>3675</c:v>
                </c:pt>
                <c:pt idx="3676">
                  <c:v>3676</c:v>
                </c:pt>
                <c:pt idx="3677">
                  <c:v>3677</c:v>
                </c:pt>
                <c:pt idx="3678">
                  <c:v>3678</c:v>
                </c:pt>
                <c:pt idx="3679">
                  <c:v>3679</c:v>
                </c:pt>
                <c:pt idx="3680">
                  <c:v>3680</c:v>
                </c:pt>
                <c:pt idx="3681">
                  <c:v>3681</c:v>
                </c:pt>
                <c:pt idx="3682">
                  <c:v>3682</c:v>
                </c:pt>
                <c:pt idx="3683">
                  <c:v>3683</c:v>
                </c:pt>
                <c:pt idx="3684">
                  <c:v>3684</c:v>
                </c:pt>
                <c:pt idx="3685">
                  <c:v>3685</c:v>
                </c:pt>
                <c:pt idx="3686">
                  <c:v>3686</c:v>
                </c:pt>
                <c:pt idx="3687">
                  <c:v>3687</c:v>
                </c:pt>
                <c:pt idx="3688">
                  <c:v>3688</c:v>
                </c:pt>
                <c:pt idx="3689">
                  <c:v>3689</c:v>
                </c:pt>
                <c:pt idx="3690">
                  <c:v>3690</c:v>
                </c:pt>
                <c:pt idx="3691">
                  <c:v>3691</c:v>
                </c:pt>
                <c:pt idx="3692">
                  <c:v>3692</c:v>
                </c:pt>
                <c:pt idx="3693">
                  <c:v>3693</c:v>
                </c:pt>
                <c:pt idx="3694">
                  <c:v>3694</c:v>
                </c:pt>
                <c:pt idx="3695">
                  <c:v>3695</c:v>
                </c:pt>
                <c:pt idx="3696">
                  <c:v>3696</c:v>
                </c:pt>
                <c:pt idx="3697">
                  <c:v>3697</c:v>
                </c:pt>
                <c:pt idx="3698">
                  <c:v>3698</c:v>
                </c:pt>
                <c:pt idx="3699">
                  <c:v>3699</c:v>
                </c:pt>
                <c:pt idx="3700">
                  <c:v>3700</c:v>
                </c:pt>
                <c:pt idx="3701">
                  <c:v>3701</c:v>
                </c:pt>
                <c:pt idx="3702">
                  <c:v>3702</c:v>
                </c:pt>
                <c:pt idx="3703">
                  <c:v>3703</c:v>
                </c:pt>
                <c:pt idx="3704">
                  <c:v>3704</c:v>
                </c:pt>
                <c:pt idx="3705">
                  <c:v>3705</c:v>
                </c:pt>
                <c:pt idx="3706">
                  <c:v>3706</c:v>
                </c:pt>
                <c:pt idx="3707">
                  <c:v>3707</c:v>
                </c:pt>
                <c:pt idx="3708">
                  <c:v>3708</c:v>
                </c:pt>
                <c:pt idx="3709">
                  <c:v>3709</c:v>
                </c:pt>
                <c:pt idx="3710">
                  <c:v>3710</c:v>
                </c:pt>
                <c:pt idx="3711">
                  <c:v>3711</c:v>
                </c:pt>
                <c:pt idx="3712">
                  <c:v>3712</c:v>
                </c:pt>
                <c:pt idx="3713">
                  <c:v>3713</c:v>
                </c:pt>
                <c:pt idx="3714">
                  <c:v>3714</c:v>
                </c:pt>
                <c:pt idx="3715">
                  <c:v>3715</c:v>
                </c:pt>
                <c:pt idx="3716">
                  <c:v>3716</c:v>
                </c:pt>
                <c:pt idx="3717">
                  <c:v>3717</c:v>
                </c:pt>
                <c:pt idx="3718">
                  <c:v>3718</c:v>
                </c:pt>
                <c:pt idx="3719">
                  <c:v>3719</c:v>
                </c:pt>
                <c:pt idx="3720">
                  <c:v>3720</c:v>
                </c:pt>
                <c:pt idx="3721">
                  <c:v>3721</c:v>
                </c:pt>
                <c:pt idx="3722">
                  <c:v>3722</c:v>
                </c:pt>
                <c:pt idx="3723">
                  <c:v>3723</c:v>
                </c:pt>
                <c:pt idx="3724">
                  <c:v>3724</c:v>
                </c:pt>
                <c:pt idx="3725">
                  <c:v>3725</c:v>
                </c:pt>
                <c:pt idx="3726">
                  <c:v>3726</c:v>
                </c:pt>
                <c:pt idx="3727">
                  <c:v>3727</c:v>
                </c:pt>
                <c:pt idx="3728">
                  <c:v>3728</c:v>
                </c:pt>
                <c:pt idx="3729">
                  <c:v>3729</c:v>
                </c:pt>
                <c:pt idx="3730">
                  <c:v>3730</c:v>
                </c:pt>
                <c:pt idx="3731">
                  <c:v>3731</c:v>
                </c:pt>
                <c:pt idx="3732">
                  <c:v>3732</c:v>
                </c:pt>
                <c:pt idx="3733">
                  <c:v>3733</c:v>
                </c:pt>
                <c:pt idx="3734">
                  <c:v>3734</c:v>
                </c:pt>
                <c:pt idx="3735">
                  <c:v>3735</c:v>
                </c:pt>
                <c:pt idx="3736">
                  <c:v>3736</c:v>
                </c:pt>
                <c:pt idx="3737">
                  <c:v>3737</c:v>
                </c:pt>
                <c:pt idx="3738">
                  <c:v>3738</c:v>
                </c:pt>
                <c:pt idx="3739">
                  <c:v>3739</c:v>
                </c:pt>
                <c:pt idx="3740">
                  <c:v>3740</c:v>
                </c:pt>
                <c:pt idx="3741">
                  <c:v>3741</c:v>
                </c:pt>
                <c:pt idx="3742">
                  <c:v>3742</c:v>
                </c:pt>
                <c:pt idx="3743">
                  <c:v>3743</c:v>
                </c:pt>
                <c:pt idx="3744">
                  <c:v>3744</c:v>
                </c:pt>
                <c:pt idx="3745">
                  <c:v>3745</c:v>
                </c:pt>
                <c:pt idx="3746">
                  <c:v>3746</c:v>
                </c:pt>
                <c:pt idx="3747">
                  <c:v>3747</c:v>
                </c:pt>
                <c:pt idx="3748">
                  <c:v>3748</c:v>
                </c:pt>
                <c:pt idx="3749">
                  <c:v>3749</c:v>
                </c:pt>
                <c:pt idx="3750">
                  <c:v>3750</c:v>
                </c:pt>
                <c:pt idx="3751">
                  <c:v>3751</c:v>
                </c:pt>
                <c:pt idx="3752">
                  <c:v>3752</c:v>
                </c:pt>
                <c:pt idx="3753">
                  <c:v>3753</c:v>
                </c:pt>
                <c:pt idx="3754">
                  <c:v>3754</c:v>
                </c:pt>
                <c:pt idx="3755">
                  <c:v>3755</c:v>
                </c:pt>
                <c:pt idx="3756">
                  <c:v>3756</c:v>
                </c:pt>
                <c:pt idx="3757">
                  <c:v>3757</c:v>
                </c:pt>
                <c:pt idx="3758">
                  <c:v>3758</c:v>
                </c:pt>
                <c:pt idx="3759">
                  <c:v>3759</c:v>
                </c:pt>
                <c:pt idx="3760">
                  <c:v>3760</c:v>
                </c:pt>
                <c:pt idx="3761">
                  <c:v>3761</c:v>
                </c:pt>
                <c:pt idx="3762">
                  <c:v>3762</c:v>
                </c:pt>
                <c:pt idx="3763">
                  <c:v>3763</c:v>
                </c:pt>
                <c:pt idx="3764">
                  <c:v>3764</c:v>
                </c:pt>
                <c:pt idx="3765">
                  <c:v>3765</c:v>
                </c:pt>
                <c:pt idx="3766">
                  <c:v>3766</c:v>
                </c:pt>
                <c:pt idx="3767">
                  <c:v>3767</c:v>
                </c:pt>
                <c:pt idx="3768">
                  <c:v>3768</c:v>
                </c:pt>
                <c:pt idx="3769">
                  <c:v>3769</c:v>
                </c:pt>
                <c:pt idx="3770">
                  <c:v>3770</c:v>
                </c:pt>
                <c:pt idx="3771">
                  <c:v>3771</c:v>
                </c:pt>
                <c:pt idx="3772">
                  <c:v>3772</c:v>
                </c:pt>
                <c:pt idx="3773">
                  <c:v>3773</c:v>
                </c:pt>
                <c:pt idx="3774">
                  <c:v>3774</c:v>
                </c:pt>
                <c:pt idx="3775">
                  <c:v>3775</c:v>
                </c:pt>
                <c:pt idx="3776">
                  <c:v>3776</c:v>
                </c:pt>
                <c:pt idx="3777">
                  <c:v>3777</c:v>
                </c:pt>
                <c:pt idx="3778">
                  <c:v>3778</c:v>
                </c:pt>
                <c:pt idx="3779">
                  <c:v>3779</c:v>
                </c:pt>
                <c:pt idx="3780">
                  <c:v>3780</c:v>
                </c:pt>
                <c:pt idx="3781">
                  <c:v>3781</c:v>
                </c:pt>
                <c:pt idx="3782">
                  <c:v>3782</c:v>
                </c:pt>
                <c:pt idx="3783">
                  <c:v>3783</c:v>
                </c:pt>
                <c:pt idx="3784">
                  <c:v>3784</c:v>
                </c:pt>
                <c:pt idx="3785">
                  <c:v>3785</c:v>
                </c:pt>
                <c:pt idx="3786">
                  <c:v>3786</c:v>
                </c:pt>
                <c:pt idx="3787">
                  <c:v>3787</c:v>
                </c:pt>
                <c:pt idx="3788">
                  <c:v>3788</c:v>
                </c:pt>
                <c:pt idx="3789">
                  <c:v>3789</c:v>
                </c:pt>
                <c:pt idx="3790">
                  <c:v>3790</c:v>
                </c:pt>
                <c:pt idx="3791">
                  <c:v>3791</c:v>
                </c:pt>
                <c:pt idx="3792">
                  <c:v>3792</c:v>
                </c:pt>
                <c:pt idx="3793">
                  <c:v>3793</c:v>
                </c:pt>
                <c:pt idx="3794">
                  <c:v>3794</c:v>
                </c:pt>
                <c:pt idx="3795">
                  <c:v>3795</c:v>
                </c:pt>
                <c:pt idx="3796">
                  <c:v>3796</c:v>
                </c:pt>
                <c:pt idx="3797">
                  <c:v>3797</c:v>
                </c:pt>
                <c:pt idx="3798">
                  <c:v>3798</c:v>
                </c:pt>
                <c:pt idx="3799">
                  <c:v>3799</c:v>
                </c:pt>
                <c:pt idx="3800">
                  <c:v>3800</c:v>
                </c:pt>
                <c:pt idx="3801">
                  <c:v>3801</c:v>
                </c:pt>
                <c:pt idx="3802">
                  <c:v>3802</c:v>
                </c:pt>
                <c:pt idx="3803">
                  <c:v>3803</c:v>
                </c:pt>
                <c:pt idx="3804">
                  <c:v>3804</c:v>
                </c:pt>
                <c:pt idx="3805">
                  <c:v>3805</c:v>
                </c:pt>
                <c:pt idx="3806">
                  <c:v>3806</c:v>
                </c:pt>
                <c:pt idx="3807">
                  <c:v>3807</c:v>
                </c:pt>
                <c:pt idx="3808">
                  <c:v>3808</c:v>
                </c:pt>
                <c:pt idx="3809">
                  <c:v>3809</c:v>
                </c:pt>
                <c:pt idx="3810">
                  <c:v>3810</c:v>
                </c:pt>
                <c:pt idx="3811">
                  <c:v>3811</c:v>
                </c:pt>
                <c:pt idx="3812">
                  <c:v>3812</c:v>
                </c:pt>
                <c:pt idx="3813">
                  <c:v>3813</c:v>
                </c:pt>
                <c:pt idx="3814">
                  <c:v>3814</c:v>
                </c:pt>
                <c:pt idx="3815">
                  <c:v>3815</c:v>
                </c:pt>
                <c:pt idx="3816">
                  <c:v>3816</c:v>
                </c:pt>
                <c:pt idx="3817">
                  <c:v>3817</c:v>
                </c:pt>
                <c:pt idx="3818">
                  <c:v>3818</c:v>
                </c:pt>
                <c:pt idx="3819">
                  <c:v>3819</c:v>
                </c:pt>
                <c:pt idx="3820">
                  <c:v>3820</c:v>
                </c:pt>
                <c:pt idx="3821">
                  <c:v>3821</c:v>
                </c:pt>
                <c:pt idx="3822">
                  <c:v>3822</c:v>
                </c:pt>
                <c:pt idx="3823">
                  <c:v>3823</c:v>
                </c:pt>
                <c:pt idx="3824">
                  <c:v>3824</c:v>
                </c:pt>
                <c:pt idx="3825">
                  <c:v>3825</c:v>
                </c:pt>
                <c:pt idx="3826">
                  <c:v>3826</c:v>
                </c:pt>
                <c:pt idx="3827">
                  <c:v>3827</c:v>
                </c:pt>
                <c:pt idx="3828">
                  <c:v>3828</c:v>
                </c:pt>
                <c:pt idx="3829">
                  <c:v>3829</c:v>
                </c:pt>
                <c:pt idx="3830">
                  <c:v>3830</c:v>
                </c:pt>
                <c:pt idx="3831">
                  <c:v>3831</c:v>
                </c:pt>
                <c:pt idx="3832">
                  <c:v>3832</c:v>
                </c:pt>
                <c:pt idx="3833">
                  <c:v>3833</c:v>
                </c:pt>
                <c:pt idx="3834">
                  <c:v>3834</c:v>
                </c:pt>
                <c:pt idx="3835">
                  <c:v>3835</c:v>
                </c:pt>
                <c:pt idx="3836">
                  <c:v>3836</c:v>
                </c:pt>
                <c:pt idx="3837">
                  <c:v>3837</c:v>
                </c:pt>
                <c:pt idx="3838">
                  <c:v>3838</c:v>
                </c:pt>
                <c:pt idx="3839">
                  <c:v>3839</c:v>
                </c:pt>
                <c:pt idx="3840">
                  <c:v>3840</c:v>
                </c:pt>
                <c:pt idx="3841">
                  <c:v>3841</c:v>
                </c:pt>
                <c:pt idx="3842">
                  <c:v>3842</c:v>
                </c:pt>
                <c:pt idx="3843">
                  <c:v>3843</c:v>
                </c:pt>
                <c:pt idx="3844">
                  <c:v>3844</c:v>
                </c:pt>
                <c:pt idx="3845">
                  <c:v>3845</c:v>
                </c:pt>
                <c:pt idx="3846">
                  <c:v>3846</c:v>
                </c:pt>
                <c:pt idx="3847">
                  <c:v>3847</c:v>
                </c:pt>
                <c:pt idx="3848">
                  <c:v>3848</c:v>
                </c:pt>
                <c:pt idx="3849">
                  <c:v>3849</c:v>
                </c:pt>
                <c:pt idx="3850">
                  <c:v>3850</c:v>
                </c:pt>
                <c:pt idx="3851">
                  <c:v>3851</c:v>
                </c:pt>
                <c:pt idx="3852">
                  <c:v>3852</c:v>
                </c:pt>
                <c:pt idx="3853">
                  <c:v>3853</c:v>
                </c:pt>
                <c:pt idx="3854">
                  <c:v>3854</c:v>
                </c:pt>
                <c:pt idx="3855">
                  <c:v>3855</c:v>
                </c:pt>
                <c:pt idx="3856">
                  <c:v>3856</c:v>
                </c:pt>
                <c:pt idx="3857">
                  <c:v>3857</c:v>
                </c:pt>
                <c:pt idx="3858">
                  <c:v>3858</c:v>
                </c:pt>
                <c:pt idx="3859">
                  <c:v>3859</c:v>
                </c:pt>
                <c:pt idx="3860">
                  <c:v>3860</c:v>
                </c:pt>
                <c:pt idx="3861">
                  <c:v>3861</c:v>
                </c:pt>
                <c:pt idx="3862">
                  <c:v>3862</c:v>
                </c:pt>
                <c:pt idx="3863">
                  <c:v>3863</c:v>
                </c:pt>
                <c:pt idx="3864">
                  <c:v>3864</c:v>
                </c:pt>
                <c:pt idx="3865">
                  <c:v>3865</c:v>
                </c:pt>
                <c:pt idx="3866">
                  <c:v>3866</c:v>
                </c:pt>
                <c:pt idx="3867">
                  <c:v>3867</c:v>
                </c:pt>
                <c:pt idx="3868">
                  <c:v>3868</c:v>
                </c:pt>
                <c:pt idx="3869">
                  <c:v>3869</c:v>
                </c:pt>
                <c:pt idx="3870">
                  <c:v>3870</c:v>
                </c:pt>
                <c:pt idx="3871">
                  <c:v>3871</c:v>
                </c:pt>
                <c:pt idx="3872">
                  <c:v>3872</c:v>
                </c:pt>
                <c:pt idx="3873">
                  <c:v>3873</c:v>
                </c:pt>
                <c:pt idx="3874">
                  <c:v>3874</c:v>
                </c:pt>
                <c:pt idx="3875">
                  <c:v>3875</c:v>
                </c:pt>
                <c:pt idx="3876">
                  <c:v>3876</c:v>
                </c:pt>
                <c:pt idx="3877">
                  <c:v>3877</c:v>
                </c:pt>
                <c:pt idx="3878">
                  <c:v>3878</c:v>
                </c:pt>
                <c:pt idx="3879">
                  <c:v>3879</c:v>
                </c:pt>
                <c:pt idx="3880">
                  <c:v>3880</c:v>
                </c:pt>
                <c:pt idx="3881">
                  <c:v>3881</c:v>
                </c:pt>
                <c:pt idx="3882">
                  <c:v>3882</c:v>
                </c:pt>
                <c:pt idx="3883">
                  <c:v>3883</c:v>
                </c:pt>
                <c:pt idx="3884">
                  <c:v>3884</c:v>
                </c:pt>
                <c:pt idx="3885">
                  <c:v>3885</c:v>
                </c:pt>
                <c:pt idx="3886">
                  <c:v>3886</c:v>
                </c:pt>
                <c:pt idx="3887">
                  <c:v>3887</c:v>
                </c:pt>
                <c:pt idx="3888">
                  <c:v>3888</c:v>
                </c:pt>
                <c:pt idx="3889">
                  <c:v>3889</c:v>
                </c:pt>
                <c:pt idx="3890">
                  <c:v>3890</c:v>
                </c:pt>
                <c:pt idx="3891">
                  <c:v>3891</c:v>
                </c:pt>
                <c:pt idx="3892">
                  <c:v>3892</c:v>
                </c:pt>
                <c:pt idx="3893">
                  <c:v>3893</c:v>
                </c:pt>
                <c:pt idx="3894">
                  <c:v>3894</c:v>
                </c:pt>
                <c:pt idx="3895">
                  <c:v>3895</c:v>
                </c:pt>
                <c:pt idx="3896">
                  <c:v>3896</c:v>
                </c:pt>
                <c:pt idx="3897">
                  <c:v>3897</c:v>
                </c:pt>
                <c:pt idx="3898">
                  <c:v>3898</c:v>
                </c:pt>
                <c:pt idx="3899">
                  <c:v>3899</c:v>
                </c:pt>
                <c:pt idx="3900">
                  <c:v>3900</c:v>
                </c:pt>
                <c:pt idx="3901">
                  <c:v>3901</c:v>
                </c:pt>
                <c:pt idx="3902">
                  <c:v>3902</c:v>
                </c:pt>
                <c:pt idx="3903">
                  <c:v>3903</c:v>
                </c:pt>
                <c:pt idx="3904">
                  <c:v>3904</c:v>
                </c:pt>
                <c:pt idx="3905">
                  <c:v>3905</c:v>
                </c:pt>
                <c:pt idx="3906">
                  <c:v>3906</c:v>
                </c:pt>
                <c:pt idx="3907">
                  <c:v>3907</c:v>
                </c:pt>
                <c:pt idx="3908">
                  <c:v>3908</c:v>
                </c:pt>
                <c:pt idx="3909">
                  <c:v>3909</c:v>
                </c:pt>
                <c:pt idx="3910">
                  <c:v>3910</c:v>
                </c:pt>
                <c:pt idx="3911">
                  <c:v>3911</c:v>
                </c:pt>
                <c:pt idx="3912">
                  <c:v>3912</c:v>
                </c:pt>
                <c:pt idx="3913">
                  <c:v>3913</c:v>
                </c:pt>
                <c:pt idx="3914">
                  <c:v>3914</c:v>
                </c:pt>
                <c:pt idx="3915">
                  <c:v>3915</c:v>
                </c:pt>
                <c:pt idx="3916">
                  <c:v>3916</c:v>
                </c:pt>
                <c:pt idx="3917">
                  <c:v>3917</c:v>
                </c:pt>
                <c:pt idx="3918">
                  <c:v>3918</c:v>
                </c:pt>
                <c:pt idx="3919">
                  <c:v>3919</c:v>
                </c:pt>
                <c:pt idx="3920">
                  <c:v>3920</c:v>
                </c:pt>
                <c:pt idx="3921">
                  <c:v>3921</c:v>
                </c:pt>
                <c:pt idx="3922">
                  <c:v>3922</c:v>
                </c:pt>
                <c:pt idx="3923">
                  <c:v>3923</c:v>
                </c:pt>
                <c:pt idx="3924">
                  <c:v>3924</c:v>
                </c:pt>
                <c:pt idx="3925">
                  <c:v>3925</c:v>
                </c:pt>
                <c:pt idx="3926">
                  <c:v>3926</c:v>
                </c:pt>
                <c:pt idx="3927">
                  <c:v>3927</c:v>
                </c:pt>
                <c:pt idx="3928">
                  <c:v>3928</c:v>
                </c:pt>
                <c:pt idx="3929">
                  <c:v>3929</c:v>
                </c:pt>
                <c:pt idx="3930">
                  <c:v>3930</c:v>
                </c:pt>
                <c:pt idx="3931">
                  <c:v>3931</c:v>
                </c:pt>
                <c:pt idx="3932">
                  <c:v>3932</c:v>
                </c:pt>
                <c:pt idx="3933">
                  <c:v>3933</c:v>
                </c:pt>
                <c:pt idx="3934">
                  <c:v>3934</c:v>
                </c:pt>
                <c:pt idx="3935">
                  <c:v>3935</c:v>
                </c:pt>
                <c:pt idx="3936">
                  <c:v>3936</c:v>
                </c:pt>
                <c:pt idx="3937">
                  <c:v>3937</c:v>
                </c:pt>
                <c:pt idx="3938">
                  <c:v>3938</c:v>
                </c:pt>
                <c:pt idx="3939">
                  <c:v>3939</c:v>
                </c:pt>
                <c:pt idx="3940">
                  <c:v>3940</c:v>
                </c:pt>
                <c:pt idx="3941">
                  <c:v>3941</c:v>
                </c:pt>
                <c:pt idx="3942">
                  <c:v>3942</c:v>
                </c:pt>
                <c:pt idx="3943">
                  <c:v>3943</c:v>
                </c:pt>
                <c:pt idx="3944">
                  <c:v>3944</c:v>
                </c:pt>
                <c:pt idx="3945">
                  <c:v>3945</c:v>
                </c:pt>
                <c:pt idx="3946">
                  <c:v>3946</c:v>
                </c:pt>
                <c:pt idx="3947">
                  <c:v>3947</c:v>
                </c:pt>
                <c:pt idx="3948">
                  <c:v>3948</c:v>
                </c:pt>
                <c:pt idx="3949">
                  <c:v>3949</c:v>
                </c:pt>
                <c:pt idx="3950">
                  <c:v>3950</c:v>
                </c:pt>
                <c:pt idx="3951">
                  <c:v>3951</c:v>
                </c:pt>
                <c:pt idx="3952">
                  <c:v>3952</c:v>
                </c:pt>
                <c:pt idx="3953">
                  <c:v>3953</c:v>
                </c:pt>
                <c:pt idx="3954">
                  <c:v>3954</c:v>
                </c:pt>
                <c:pt idx="3955">
                  <c:v>3955</c:v>
                </c:pt>
                <c:pt idx="3956">
                  <c:v>3956</c:v>
                </c:pt>
                <c:pt idx="3957">
                  <c:v>3957</c:v>
                </c:pt>
                <c:pt idx="3958">
                  <c:v>3958</c:v>
                </c:pt>
                <c:pt idx="3959">
                  <c:v>3959</c:v>
                </c:pt>
                <c:pt idx="3960">
                  <c:v>3960</c:v>
                </c:pt>
                <c:pt idx="3961">
                  <c:v>3961</c:v>
                </c:pt>
                <c:pt idx="3962">
                  <c:v>3962</c:v>
                </c:pt>
                <c:pt idx="3963">
                  <c:v>3963</c:v>
                </c:pt>
                <c:pt idx="3964">
                  <c:v>3964</c:v>
                </c:pt>
                <c:pt idx="3965">
                  <c:v>3965</c:v>
                </c:pt>
                <c:pt idx="3966">
                  <c:v>3966</c:v>
                </c:pt>
                <c:pt idx="3967">
                  <c:v>3967</c:v>
                </c:pt>
                <c:pt idx="3968">
                  <c:v>3968</c:v>
                </c:pt>
                <c:pt idx="3969">
                  <c:v>3969</c:v>
                </c:pt>
                <c:pt idx="3970">
                  <c:v>3970</c:v>
                </c:pt>
                <c:pt idx="3971">
                  <c:v>3971</c:v>
                </c:pt>
                <c:pt idx="3972">
                  <c:v>3972</c:v>
                </c:pt>
                <c:pt idx="3973">
                  <c:v>3973</c:v>
                </c:pt>
                <c:pt idx="3974">
                  <c:v>3974</c:v>
                </c:pt>
                <c:pt idx="3975">
                  <c:v>3975</c:v>
                </c:pt>
                <c:pt idx="3976">
                  <c:v>3976</c:v>
                </c:pt>
                <c:pt idx="3977">
                  <c:v>3977</c:v>
                </c:pt>
                <c:pt idx="3978">
                  <c:v>3978</c:v>
                </c:pt>
                <c:pt idx="3979">
                  <c:v>3979</c:v>
                </c:pt>
                <c:pt idx="3980">
                  <c:v>3980</c:v>
                </c:pt>
                <c:pt idx="3981">
                  <c:v>3981</c:v>
                </c:pt>
                <c:pt idx="3982">
                  <c:v>3982</c:v>
                </c:pt>
                <c:pt idx="3983">
                  <c:v>3983</c:v>
                </c:pt>
                <c:pt idx="3984">
                  <c:v>3984</c:v>
                </c:pt>
                <c:pt idx="3985">
                  <c:v>3985</c:v>
                </c:pt>
                <c:pt idx="3986">
                  <c:v>3986</c:v>
                </c:pt>
                <c:pt idx="3987">
                  <c:v>3987</c:v>
                </c:pt>
                <c:pt idx="3988">
                  <c:v>3988</c:v>
                </c:pt>
                <c:pt idx="3989">
                  <c:v>3989</c:v>
                </c:pt>
                <c:pt idx="3990">
                  <c:v>3990</c:v>
                </c:pt>
                <c:pt idx="3991">
                  <c:v>3991</c:v>
                </c:pt>
                <c:pt idx="3992">
                  <c:v>3992</c:v>
                </c:pt>
                <c:pt idx="3993">
                  <c:v>3993</c:v>
                </c:pt>
                <c:pt idx="3994">
                  <c:v>3994</c:v>
                </c:pt>
                <c:pt idx="3995">
                  <c:v>3995</c:v>
                </c:pt>
                <c:pt idx="3996">
                  <c:v>3996</c:v>
                </c:pt>
                <c:pt idx="3997">
                  <c:v>3997</c:v>
                </c:pt>
                <c:pt idx="3998">
                  <c:v>3998</c:v>
                </c:pt>
                <c:pt idx="3999">
                  <c:v>3999</c:v>
                </c:pt>
                <c:pt idx="4000">
                  <c:v>4000</c:v>
                </c:pt>
                <c:pt idx="4001">
                  <c:v>4001</c:v>
                </c:pt>
                <c:pt idx="4002">
                  <c:v>4002</c:v>
                </c:pt>
                <c:pt idx="4003">
                  <c:v>4003</c:v>
                </c:pt>
                <c:pt idx="4004">
                  <c:v>4004</c:v>
                </c:pt>
                <c:pt idx="4005">
                  <c:v>4005</c:v>
                </c:pt>
                <c:pt idx="4006">
                  <c:v>4006</c:v>
                </c:pt>
                <c:pt idx="4007">
                  <c:v>4007</c:v>
                </c:pt>
                <c:pt idx="4008">
                  <c:v>4008</c:v>
                </c:pt>
                <c:pt idx="4009">
                  <c:v>4009</c:v>
                </c:pt>
                <c:pt idx="4010">
                  <c:v>4010</c:v>
                </c:pt>
                <c:pt idx="4011">
                  <c:v>4011</c:v>
                </c:pt>
                <c:pt idx="4012">
                  <c:v>4012</c:v>
                </c:pt>
                <c:pt idx="4013">
                  <c:v>4013</c:v>
                </c:pt>
                <c:pt idx="4014">
                  <c:v>4014</c:v>
                </c:pt>
                <c:pt idx="4015">
                  <c:v>4015</c:v>
                </c:pt>
                <c:pt idx="4016">
                  <c:v>4016</c:v>
                </c:pt>
                <c:pt idx="4017">
                  <c:v>4017</c:v>
                </c:pt>
                <c:pt idx="4018">
                  <c:v>4018</c:v>
                </c:pt>
                <c:pt idx="4019">
                  <c:v>4019</c:v>
                </c:pt>
                <c:pt idx="4020">
                  <c:v>4020</c:v>
                </c:pt>
                <c:pt idx="4021">
                  <c:v>4021</c:v>
                </c:pt>
                <c:pt idx="4022">
                  <c:v>4022</c:v>
                </c:pt>
                <c:pt idx="4023">
                  <c:v>4023</c:v>
                </c:pt>
                <c:pt idx="4024">
                  <c:v>4024</c:v>
                </c:pt>
                <c:pt idx="4025">
                  <c:v>4025</c:v>
                </c:pt>
                <c:pt idx="4026">
                  <c:v>4026</c:v>
                </c:pt>
                <c:pt idx="4027">
                  <c:v>4027</c:v>
                </c:pt>
                <c:pt idx="4028">
                  <c:v>4028</c:v>
                </c:pt>
                <c:pt idx="4029">
                  <c:v>4029</c:v>
                </c:pt>
                <c:pt idx="4030">
                  <c:v>4030</c:v>
                </c:pt>
                <c:pt idx="4031">
                  <c:v>4031</c:v>
                </c:pt>
                <c:pt idx="4032">
                  <c:v>4032</c:v>
                </c:pt>
                <c:pt idx="4033">
                  <c:v>4033</c:v>
                </c:pt>
                <c:pt idx="4034">
                  <c:v>4034</c:v>
                </c:pt>
                <c:pt idx="4035">
                  <c:v>4035</c:v>
                </c:pt>
                <c:pt idx="4036">
                  <c:v>4036</c:v>
                </c:pt>
                <c:pt idx="4037">
                  <c:v>4037</c:v>
                </c:pt>
                <c:pt idx="4038">
                  <c:v>4038</c:v>
                </c:pt>
                <c:pt idx="4039">
                  <c:v>4039</c:v>
                </c:pt>
                <c:pt idx="4040">
                  <c:v>4040</c:v>
                </c:pt>
                <c:pt idx="4041">
                  <c:v>4041</c:v>
                </c:pt>
                <c:pt idx="4042">
                  <c:v>4042</c:v>
                </c:pt>
                <c:pt idx="4043">
                  <c:v>4043</c:v>
                </c:pt>
                <c:pt idx="4044">
                  <c:v>4044</c:v>
                </c:pt>
                <c:pt idx="4045">
                  <c:v>4045</c:v>
                </c:pt>
                <c:pt idx="4046">
                  <c:v>4046</c:v>
                </c:pt>
                <c:pt idx="4047">
                  <c:v>4047</c:v>
                </c:pt>
                <c:pt idx="4048">
                  <c:v>4048</c:v>
                </c:pt>
                <c:pt idx="4049">
                  <c:v>4049</c:v>
                </c:pt>
                <c:pt idx="4050">
                  <c:v>4050</c:v>
                </c:pt>
                <c:pt idx="4051">
                  <c:v>4051</c:v>
                </c:pt>
                <c:pt idx="4052">
                  <c:v>4052</c:v>
                </c:pt>
                <c:pt idx="4053">
                  <c:v>4053</c:v>
                </c:pt>
                <c:pt idx="4054">
                  <c:v>4054</c:v>
                </c:pt>
                <c:pt idx="4055">
                  <c:v>4055</c:v>
                </c:pt>
                <c:pt idx="4056">
                  <c:v>4056</c:v>
                </c:pt>
                <c:pt idx="4057">
                  <c:v>4057</c:v>
                </c:pt>
                <c:pt idx="4058">
                  <c:v>4058</c:v>
                </c:pt>
                <c:pt idx="4059">
                  <c:v>4059</c:v>
                </c:pt>
                <c:pt idx="4060">
                  <c:v>4060</c:v>
                </c:pt>
                <c:pt idx="4061">
                  <c:v>4061</c:v>
                </c:pt>
                <c:pt idx="4062">
                  <c:v>4062</c:v>
                </c:pt>
                <c:pt idx="4063">
                  <c:v>4063</c:v>
                </c:pt>
                <c:pt idx="4064">
                  <c:v>4064</c:v>
                </c:pt>
                <c:pt idx="4065">
                  <c:v>4065</c:v>
                </c:pt>
                <c:pt idx="4066">
                  <c:v>4066</c:v>
                </c:pt>
                <c:pt idx="4067">
                  <c:v>4067</c:v>
                </c:pt>
                <c:pt idx="4068">
                  <c:v>4068</c:v>
                </c:pt>
                <c:pt idx="4069">
                  <c:v>4069</c:v>
                </c:pt>
                <c:pt idx="4070">
                  <c:v>4070</c:v>
                </c:pt>
                <c:pt idx="4071">
                  <c:v>4071</c:v>
                </c:pt>
                <c:pt idx="4072">
                  <c:v>4072</c:v>
                </c:pt>
                <c:pt idx="4073">
                  <c:v>4073</c:v>
                </c:pt>
                <c:pt idx="4074">
                  <c:v>4074</c:v>
                </c:pt>
                <c:pt idx="4075">
                  <c:v>4075</c:v>
                </c:pt>
                <c:pt idx="4076">
                  <c:v>4076</c:v>
                </c:pt>
                <c:pt idx="4077">
                  <c:v>4077</c:v>
                </c:pt>
                <c:pt idx="4078">
                  <c:v>4078</c:v>
                </c:pt>
                <c:pt idx="4079">
                  <c:v>4079</c:v>
                </c:pt>
                <c:pt idx="4080">
                  <c:v>4080</c:v>
                </c:pt>
                <c:pt idx="4081">
                  <c:v>4081</c:v>
                </c:pt>
                <c:pt idx="4082">
                  <c:v>4082</c:v>
                </c:pt>
                <c:pt idx="4083">
                  <c:v>4083</c:v>
                </c:pt>
                <c:pt idx="4084">
                  <c:v>4084</c:v>
                </c:pt>
                <c:pt idx="4085">
                  <c:v>4085</c:v>
                </c:pt>
                <c:pt idx="4086">
                  <c:v>4086</c:v>
                </c:pt>
                <c:pt idx="4087">
                  <c:v>4087</c:v>
                </c:pt>
                <c:pt idx="4088">
                  <c:v>4088</c:v>
                </c:pt>
                <c:pt idx="4089">
                  <c:v>4089</c:v>
                </c:pt>
                <c:pt idx="4090">
                  <c:v>4090</c:v>
                </c:pt>
                <c:pt idx="4091">
                  <c:v>4091</c:v>
                </c:pt>
                <c:pt idx="4092">
                  <c:v>4092</c:v>
                </c:pt>
                <c:pt idx="4093">
                  <c:v>4093</c:v>
                </c:pt>
                <c:pt idx="4094">
                  <c:v>4094</c:v>
                </c:pt>
                <c:pt idx="4095">
                  <c:v>4095</c:v>
                </c:pt>
                <c:pt idx="4096">
                  <c:v>4096</c:v>
                </c:pt>
                <c:pt idx="4097">
                  <c:v>4097</c:v>
                </c:pt>
                <c:pt idx="4098">
                  <c:v>4098</c:v>
                </c:pt>
                <c:pt idx="4099">
                  <c:v>4099</c:v>
                </c:pt>
                <c:pt idx="4100">
                  <c:v>4100</c:v>
                </c:pt>
                <c:pt idx="4101">
                  <c:v>4101</c:v>
                </c:pt>
                <c:pt idx="4102">
                  <c:v>4102</c:v>
                </c:pt>
                <c:pt idx="4103">
                  <c:v>4103</c:v>
                </c:pt>
                <c:pt idx="4104">
                  <c:v>4104</c:v>
                </c:pt>
                <c:pt idx="4105">
                  <c:v>4105</c:v>
                </c:pt>
                <c:pt idx="4106">
                  <c:v>4106</c:v>
                </c:pt>
                <c:pt idx="4107">
                  <c:v>4107</c:v>
                </c:pt>
                <c:pt idx="4108">
                  <c:v>4108</c:v>
                </c:pt>
                <c:pt idx="4109">
                  <c:v>4109</c:v>
                </c:pt>
                <c:pt idx="4110">
                  <c:v>4110</c:v>
                </c:pt>
                <c:pt idx="4111">
                  <c:v>4111</c:v>
                </c:pt>
                <c:pt idx="4112">
                  <c:v>4112</c:v>
                </c:pt>
                <c:pt idx="4113">
                  <c:v>4113</c:v>
                </c:pt>
                <c:pt idx="4114">
                  <c:v>4114</c:v>
                </c:pt>
                <c:pt idx="4115">
                  <c:v>4115</c:v>
                </c:pt>
                <c:pt idx="4116">
                  <c:v>4116</c:v>
                </c:pt>
                <c:pt idx="4117">
                  <c:v>4117</c:v>
                </c:pt>
                <c:pt idx="4118">
                  <c:v>4118</c:v>
                </c:pt>
                <c:pt idx="4119">
                  <c:v>4119</c:v>
                </c:pt>
                <c:pt idx="4120">
                  <c:v>4120</c:v>
                </c:pt>
                <c:pt idx="4121">
                  <c:v>4121</c:v>
                </c:pt>
                <c:pt idx="4122">
                  <c:v>4122</c:v>
                </c:pt>
                <c:pt idx="4123">
                  <c:v>4123</c:v>
                </c:pt>
                <c:pt idx="4124">
                  <c:v>4124</c:v>
                </c:pt>
                <c:pt idx="4125">
                  <c:v>4125</c:v>
                </c:pt>
                <c:pt idx="4126">
                  <c:v>4126</c:v>
                </c:pt>
                <c:pt idx="4127">
                  <c:v>4127</c:v>
                </c:pt>
                <c:pt idx="4128">
                  <c:v>4128</c:v>
                </c:pt>
                <c:pt idx="4129">
                  <c:v>4129</c:v>
                </c:pt>
                <c:pt idx="4130">
                  <c:v>4130</c:v>
                </c:pt>
                <c:pt idx="4131">
                  <c:v>4131</c:v>
                </c:pt>
                <c:pt idx="4132">
                  <c:v>4132</c:v>
                </c:pt>
                <c:pt idx="4133">
                  <c:v>4133</c:v>
                </c:pt>
                <c:pt idx="4134">
                  <c:v>4134</c:v>
                </c:pt>
                <c:pt idx="4135">
                  <c:v>4135</c:v>
                </c:pt>
                <c:pt idx="4136">
                  <c:v>4136</c:v>
                </c:pt>
                <c:pt idx="4137">
                  <c:v>4137</c:v>
                </c:pt>
                <c:pt idx="4138">
                  <c:v>4138</c:v>
                </c:pt>
                <c:pt idx="4139">
                  <c:v>4139</c:v>
                </c:pt>
                <c:pt idx="4140">
                  <c:v>4140</c:v>
                </c:pt>
                <c:pt idx="4141">
                  <c:v>4141</c:v>
                </c:pt>
                <c:pt idx="4142">
                  <c:v>4142</c:v>
                </c:pt>
                <c:pt idx="4143">
                  <c:v>4143</c:v>
                </c:pt>
                <c:pt idx="4144">
                  <c:v>4144</c:v>
                </c:pt>
                <c:pt idx="4145">
                  <c:v>4145</c:v>
                </c:pt>
                <c:pt idx="4146">
                  <c:v>4146</c:v>
                </c:pt>
                <c:pt idx="4147">
                  <c:v>4147</c:v>
                </c:pt>
                <c:pt idx="4148">
                  <c:v>4148</c:v>
                </c:pt>
                <c:pt idx="4149">
                  <c:v>4149</c:v>
                </c:pt>
                <c:pt idx="4150">
                  <c:v>4150</c:v>
                </c:pt>
                <c:pt idx="4151">
                  <c:v>4151</c:v>
                </c:pt>
                <c:pt idx="4152">
                  <c:v>4152</c:v>
                </c:pt>
                <c:pt idx="4153">
                  <c:v>4153</c:v>
                </c:pt>
                <c:pt idx="4154">
                  <c:v>4154</c:v>
                </c:pt>
                <c:pt idx="4155">
                  <c:v>4155</c:v>
                </c:pt>
                <c:pt idx="4156">
                  <c:v>4156</c:v>
                </c:pt>
                <c:pt idx="4157">
                  <c:v>4157</c:v>
                </c:pt>
                <c:pt idx="4158">
                  <c:v>4158</c:v>
                </c:pt>
                <c:pt idx="4159">
                  <c:v>4159</c:v>
                </c:pt>
                <c:pt idx="4160">
                  <c:v>4160</c:v>
                </c:pt>
                <c:pt idx="4161">
                  <c:v>4161</c:v>
                </c:pt>
                <c:pt idx="4162">
                  <c:v>4162</c:v>
                </c:pt>
                <c:pt idx="4163">
                  <c:v>4163</c:v>
                </c:pt>
                <c:pt idx="4164">
                  <c:v>4164</c:v>
                </c:pt>
                <c:pt idx="4165">
                  <c:v>4165</c:v>
                </c:pt>
                <c:pt idx="4166">
                  <c:v>4166</c:v>
                </c:pt>
                <c:pt idx="4167">
                  <c:v>4167</c:v>
                </c:pt>
                <c:pt idx="4168">
                  <c:v>4168</c:v>
                </c:pt>
                <c:pt idx="4169">
                  <c:v>4169</c:v>
                </c:pt>
                <c:pt idx="4170">
                  <c:v>4170</c:v>
                </c:pt>
                <c:pt idx="4171">
                  <c:v>4171</c:v>
                </c:pt>
                <c:pt idx="4172">
                  <c:v>4172</c:v>
                </c:pt>
                <c:pt idx="4173">
                  <c:v>4173</c:v>
                </c:pt>
                <c:pt idx="4174">
                  <c:v>4174</c:v>
                </c:pt>
                <c:pt idx="4175">
                  <c:v>4175</c:v>
                </c:pt>
                <c:pt idx="4176">
                  <c:v>4176</c:v>
                </c:pt>
                <c:pt idx="4177">
                  <c:v>4177</c:v>
                </c:pt>
                <c:pt idx="4178">
                  <c:v>4178</c:v>
                </c:pt>
                <c:pt idx="4179">
                  <c:v>4179</c:v>
                </c:pt>
                <c:pt idx="4180">
                  <c:v>4180</c:v>
                </c:pt>
                <c:pt idx="4181">
                  <c:v>4181</c:v>
                </c:pt>
                <c:pt idx="4182">
                  <c:v>4182</c:v>
                </c:pt>
                <c:pt idx="4183">
                  <c:v>4183</c:v>
                </c:pt>
                <c:pt idx="4184">
                  <c:v>4184</c:v>
                </c:pt>
                <c:pt idx="4185">
                  <c:v>4185</c:v>
                </c:pt>
                <c:pt idx="4186">
                  <c:v>4186</c:v>
                </c:pt>
                <c:pt idx="4187">
                  <c:v>4187</c:v>
                </c:pt>
                <c:pt idx="4188">
                  <c:v>4188</c:v>
                </c:pt>
                <c:pt idx="4189">
                  <c:v>4189</c:v>
                </c:pt>
                <c:pt idx="4190">
                  <c:v>4190</c:v>
                </c:pt>
                <c:pt idx="4191">
                  <c:v>4191</c:v>
                </c:pt>
                <c:pt idx="4192">
                  <c:v>4192</c:v>
                </c:pt>
                <c:pt idx="4193">
                  <c:v>4193</c:v>
                </c:pt>
                <c:pt idx="4194">
                  <c:v>4194</c:v>
                </c:pt>
                <c:pt idx="4195">
                  <c:v>4195</c:v>
                </c:pt>
                <c:pt idx="4196">
                  <c:v>4196</c:v>
                </c:pt>
                <c:pt idx="4197">
                  <c:v>4197</c:v>
                </c:pt>
                <c:pt idx="4198">
                  <c:v>4198</c:v>
                </c:pt>
                <c:pt idx="4199">
                  <c:v>4199</c:v>
                </c:pt>
                <c:pt idx="4200">
                  <c:v>4200</c:v>
                </c:pt>
                <c:pt idx="4201">
                  <c:v>4201</c:v>
                </c:pt>
                <c:pt idx="4202">
                  <c:v>4202</c:v>
                </c:pt>
                <c:pt idx="4203">
                  <c:v>4203</c:v>
                </c:pt>
                <c:pt idx="4204">
                  <c:v>4204</c:v>
                </c:pt>
                <c:pt idx="4205">
                  <c:v>4205</c:v>
                </c:pt>
                <c:pt idx="4206">
                  <c:v>4206</c:v>
                </c:pt>
                <c:pt idx="4207">
                  <c:v>4207</c:v>
                </c:pt>
                <c:pt idx="4208">
                  <c:v>4208</c:v>
                </c:pt>
                <c:pt idx="4209">
                  <c:v>4209</c:v>
                </c:pt>
                <c:pt idx="4210">
                  <c:v>4210</c:v>
                </c:pt>
                <c:pt idx="4211">
                  <c:v>4211</c:v>
                </c:pt>
                <c:pt idx="4212">
                  <c:v>4212</c:v>
                </c:pt>
                <c:pt idx="4213">
                  <c:v>4213</c:v>
                </c:pt>
                <c:pt idx="4214">
                  <c:v>4214</c:v>
                </c:pt>
                <c:pt idx="4215">
                  <c:v>4215</c:v>
                </c:pt>
                <c:pt idx="4216">
                  <c:v>4216</c:v>
                </c:pt>
                <c:pt idx="4217">
                  <c:v>4217</c:v>
                </c:pt>
                <c:pt idx="4218">
                  <c:v>4218</c:v>
                </c:pt>
                <c:pt idx="4219">
                  <c:v>4219</c:v>
                </c:pt>
                <c:pt idx="4220">
                  <c:v>4220</c:v>
                </c:pt>
                <c:pt idx="4221">
                  <c:v>4221</c:v>
                </c:pt>
                <c:pt idx="4222">
                  <c:v>4222</c:v>
                </c:pt>
                <c:pt idx="4223">
                  <c:v>4223</c:v>
                </c:pt>
                <c:pt idx="4224">
                  <c:v>4224</c:v>
                </c:pt>
                <c:pt idx="4225">
                  <c:v>4225</c:v>
                </c:pt>
                <c:pt idx="4226">
                  <c:v>4226</c:v>
                </c:pt>
                <c:pt idx="4227">
                  <c:v>4227</c:v>
                </c:pt>
                <c:pt idx="4228">
                  <c:v>4228</c:v>
                </c:pt>
                <c:pt idx="4229">
                  <c:v>4229</c:v>
                </c:pt>
                <c:pt idx="4230">
                  <c:v>4230</c:v>
                </c:pt>
                <c:pt idx="4231">
                  <c:v>4231</c:v>
                </c:pt>
                <c:pt idx="4232">
                  <c:v>4232</c:v>
                </c:pt>
                <c:pt idx="4233">
                  <c:v>4233</c:v>
                </c:pt>
                <c:pt idx="4234">
                  <c:v>4234</c:v>
                </c:pt>
                <c:pt idx="4235">
                  <c:v>4235</c:v>
                </c:pt>
                <c:pt idx="4236">
                  <c:v>4236</c:v>
                </c:pt>
                <c:pt idx="4237">
                  <c:v>4237</c:v>
                </c:pt>
                <c:pt idx="4238">
                  <c:v>4238</c:v>
                </c:pt>
                <c:pt idx="4239">
                  <c:v>4239</c:v>
                </c:pt>
                <c:pt idx="4240">
                  <c:v>4240</c:v>
                </c:pt>
                <c:pt idx="4241">
                  <c:v>4241</c:v>
                </c:pt>
                <c:pt idx="4242">
                  <c:v>4242</c:v>
                </c:pt>
                <c:pt idx="4243">
                  <c:v>4243</c:v>
                </c:pt>
                <c:pt idx="4244">
                  <c:v>4244</c:v>
                </c:pt>
                <c:pt idx="4245">
                  <c:v>4245</c:v>
                </c:pt>
                <c:pt idx="4246">
                  <c:v>4246</c:v>
                </c:pt>
                <c:pt idx="4247">
                  <c:v>4247</c:v>
                </c:pt>
                <c:pt idx="4248">
                  <c:v>4248</c:v>
                </c:pt>
                <c:pt idx="4249">
                  <c:v>4249</c:v>
                </c:pt>
                <c:pt idx="4250">
                  <c:v>4250</c:v>
                </c:pt>
                <c:pt idx="4251">
                  <c:v>4251</c:v>
                </c:pt>
                <c:pt idx="4252">
                  <c:v>4252</c:v>
                </c:pt>
                <c:pt idx="4253">
                  <c:v>4253</c:v>
                </c:pt>
                <c:pt idx="4254">
                  <c:v>4254</c:v>
                </c:pt>
                <c:pt idx="4255">
                  <c:v>4255</c:v>
                </c:pt>
                <c:pt idx="4256">
                  <c:v>4256</c:v>
                </c:pt>
                <c:pt idx="4257">
                  <c:v>4257</c:v>
                </c:pt>
                <c:pt idx="4258">
                  <c:v>4258</c:v>
                </c:pt>
                <c:pt idx="4259">
                  <c:v>4259</c:v>
                </c:pt>
                <c:pt idx="4260">
                  <c:v>4260</c:v>
                </c:pt>
                <c:pt idx="4261">
                  <c:v>4261</c:v>
                </c:pt>
                <c:pt idx="4262">
                  <c:v>4262</c:v>
                </c:pt>
                <c:pt idx="4263">
                  <c:v>4263</c:v>
                </c:pt>
                <c:pt idx="4264">
                  <c:v>4264</c:v>
                </c:pt>
                <c:pt idx="4265">
                  <c:v>4265</c:v>
                </c:pt>
                <c:pt idx="4266">
                  <c:v>4266</c:v>
                </c:pt>
                <c:pt idx="4267">
                  <c:v>4267</c:v>
                </c:pt>
                <c:pt idx="4268">
                  <c:v>4268</c:v>
                </c:pt>
                <c:pt idx="4269">
                  <c:v>4269</c:v>
                </c:pt>
                <c:pt idx="4270">
                  <c:v>4270</c:v>
                </c:pt>
                <c:pt idx="4271">
                  <c:v>4271</c:v>
                </c:pt>
                <c:pt idx="4272">
                  <c:v>4272</c:v>
                </c:pt>
                <c:pt idx="4273">
                  <c:v>4273</c:v>
                </c:pt>
                <c:pt idx="4274">
                  <c:v>4274</c:v>
                </c:pt>
                <c:pt idx="4275">
                  <c:v>4275</c:v>
                </c:pt>
                <c:pt idx="4276">
                  <c:v>4276</c:v>
                </c:pt>
                <c:pt idx="4277">
                  <c:v>4277</c:v>
                </c:pt>
                <c:pt idx="4278">
                  <c:v>4278</c:v>
                </c:pt>
                <c:pt idx="4279">
                  <c:v>4279</c:v>
                </c:pt>
                <c:pt idx="4280">
                  <c:v>4280</c:v>
                </c:pt>
                <c:pt idx="4281">
                  <c:v>4281</c:v>
                </c:pt>
                <c:pt idx="4282">
                  <c:v>4282</c:v>
                </c:pt>
                <c:pt idx="4283">
                  <c:v>4283</c:v>
                </c:pt>
                <c:pt idx="4284">
                  <c:v>4284</c:v>
                </c:pt>
                <c:pt idx="4285">
                  <c:v>4285</c:v>
                </c:pt>
                <c:pt idx="4286">
                  <c:v>4286</c:v>
                </c:pt>
                <c:pt idx="4287">
                  <c:v>4287</c:v>
                </c:pt>
                <c:pt idx="4288">
                  <c:v>4288</c:v>
                </c:pt>
                <c:pt idx="4289">
                  <c:v>4289</c:v>
                </c:pt>
                <c:pt idx="4290">
                  <c:v>4290</c:v>
                </c:pt>
                <c:pt idx="4291">
                  <c:v>4291</c:v>
                </c:pt>
                <c:pt idx="4292">
                  <c:v>4292</c:v>
                </c:pt>
                <c:pt idx="4293">
                  <c:v>4293</c:v>
                </c:pt>
                <c:pt idx="4294">
                  <c:v>4294</c:v>
                </c:pt>
                <c:pt idx="4295">
                  <c:v>4295</c:v>
                </c:pt>
                <c:pt idx="4296">
                  <c:v>4296</c:v>
                </c:pt>
                <c:pt idx="4297">
                  <c:v>4297</c:v>
                </c:pt>
                <c:pt idx="4298">
                  <c:v>4298</c:v>
                </c:pt>
                <c:pt idx="4299">
                  <c:v>4299</c:v>
                </c:pt>
                <c:pt idx="4300">
                  <c:v>4300</c:v>
                </c:pt>
                <c:pt idx="4301">
                  <c:v>4301</c:v>
                </c:pt>
                <c:pt idx="4302">
                  <c:v>4302</c:v>
                </c:pt>
                <c:pt idx="4303">
                  <c:v>4303</c:v>
                </c:pt>
                <c:pt idx="4304">
                  <c:v>4304</c:v>
                </c:pt>
                <c:pt idx="4305">
                  <c:v>4305</c:v>
                </c:pt>
                <c:pt idx="4306">
                  <c:v>4306</c:v>
                </c:pt>
                <c:pt idx="4307">
                  <c:v>4307</c:v>
                </c:pt>
                <c:pt idx="4308">
                  <c:v>4308</c:v>
                </c:pt>
                <c:pt idx="4309">
                  <c:v>4309</c:v>
                </c:pt>
                <c:pt idx="4310">
                  <c:v>4310</c:v>
                </c:pt>
                <c:pt idx="4311">
                  <c:v>4311</c:v>
                </c:pt>
                <c:pt idx="4312">
                  <c:v>4312</c:v>
                </c:pt>
                <c:pt idx="4313">
                  <c:v>4313</c:v>
                </c:pt>
                <c:pt idx="4314">
                  <c:v>4314</c:v>
                </c:pt>
                <c:pt idx="4315">
                  <c:v>4315</c:v>
                </c:pt>
                <c:pt idx="4316">
                  <c:v>4316</c:v>
                </c:pt>
                <c:pt idx="4317">
                  <c:v>4317</c:v>
                </c:pt>
                <c:pt idx="4318">
                  <c:v>4318</c:v>
                </c:pt>
                <c:pt idx="4319">
                  <c:v>4319</c:v>
                </c:pt>
                <c:pt idx="4320">
                  <c:v>4320</c:v>
                </c:pt>
                <c:pt idx="4321">
                  <c:v>4321</c:v>
                </c:pt>
                <c:pt idx="4322">
                  <c:v>4322</c:v>
                </c:pt>
                <c:pt idx="4323">
                  <c:v>4323</c:v>
                </c:pt>
                <c:pt idx="4324">
                  <c:v>4324</c:v>
                </c:pt>
                <c:pt idx="4325">
                  <c:v>4325</c:v>
                </c:pt>
                <c:pt idx="4326">
                  <c:v>4326</c:v>
                </c:pt>
                <c:pt idx="4327">
                  <c:v>4327</c:v>
                </c:pt>
                <c:pt idx="4328">
                  <c:v>4328</c:v>
                </c:pt>
                <c:pt idx="4329">
                  <c:v>4329</c:v>
                </c:pt>
                <c:pt idx="4330">
                  <c:v>4330</c:v>
                </c:pt>
                <c:pt idx="4331">
                  <c:v>4331</c:v>
                </c:pt>
                <c:pt idx="4332">
                  <c:v>4332</c:v>
                </c:pt>
                <c:pt idx="4333">
                  <c:v>4333</c:v>
                </c:pt>
                <c:pt idx="4334">
                  <c:v>4334</c:v>
                </c:pt>
                <c:pt idx="4335">
                  <c:v>4335</c:v>
                </c:pt>
                <c:pt idx="4336">
                  <c:v>4336</c:v>
                </c:pt>
                <c:pt idx="4337">
                  <c:v>4337</c:v>
                </c:pt>
                <c:pt idx="4338">
                  <c:v>4338</c:v>
                </c:pt>
                <c:pt idx="4339">
                  <c:v>4339</c:v>
                </c:pt>
                <c:pt idx="4340">
                  <c:v>4340</c:v>
                </c:pt>
                <c:pt idx="4341">
                  <c:v>4341</c:v>
                </c:pt>
                <c:pt idx="4342">
                  <c:v>4342</c:v>
                </c:pt>
                <c:pt idx="4343">
                  <c:v>4343</c:v>
                </c:pt>
                <c:pt idx="4344">
                  <c:v>4344</c:v>
                </c:pt>
                <c:pt idx="4345">
                  <c:v>4345</c:v>
                </c:pt>
                <c:pt idx="4346">
                  <c:v>4346</c:v>
                </c:pt>
                <c:pt idx="4347">
                  <c:v>4347</c:v>
                </c:pt>
                <c:pt idx="4348">
                  <c:v>4348</c:v>
                </c:pt>
                <c:pt idx="4349">
                  <c:v>4349</c:v>
                </c:pt>
                <c:pt idx="4350">
                  <c:v>4350</c:v>
                </c:pt>
                <c:pt idx="4351">
                  <c:v>4351</c:v>
                </c:pt>
                <c:pt idx="4352">
                  <c:v>4352</c:v>
                </c:pt>
                <c:pt idx="4353">
                  <c:v>4353</c:v>
                </c:pt>
                <c:pt idx="4354">
                  <c:v>4354</c:v>
                </c:pt>
                <c:pt idx="4355">
                  <c:v>4355</c:v>
                </c:pt>
                <c:pt idx="4356">
                  <c:v>4356</c:v>
                </c:pt>
                <c:pt idx="4357">
                  <c:v>4357</c:v>
                </c:pt>
                <c:pt idx="4358">
                  <c:v>4358</c:v>
                </c:pt>
                <c:pt idx="4359">
                  <c:v>4359</c:v>
                </c:pt>
                <c:pt idx="4360">
                  <c:v>4360</c:v>
                </c:pt>
                <c:pt idx="4361">
                  <c:v>4361</c:v>
                </c:pt>
                <c:pt idx="4362">
                  <c:v>4362</c:v>
                </c:pt>
                <c:pt idx="4363">
                  <c:v>4363</c:v>
                </c:pt>
                <c:pt idx="4364">
                  <c:v>4364</c:v>
                </c:pt>
                <c:pt idx="4365">
                  <c:v>4365</c:v>
                </c:pt>
                <c:pt idx="4366">
                  <c:v>4366</c:v>
                </c:pt>
                <c:pt idx="4367">
                  <c:v>4367</c:v>
                </c:pt>
                <c:pt idx="4368">
                  <c:v>4368</c:v>
                </c:pt>
                <c:pt idx="4369">
                  <c:v>4369</c:v>
                </c:pt>
                <c:pt idx="4370">
                  <c:v>4370</c:v>
                </c:pt>
                <c:pt idx="4371">
                  <c:v>4371</c:v>
                </c:pt>
                <c:pt idx="4372">
                  <c:v>4372</c:v>
                </c:pt>
                <c:pt idx="4373">
                  <c:v>4373</c:v>
                </c:pt>
                <c:pt idx="4374">
                  <c:v>4374</c:v>
                </c:pt>
                <c:pt idx="4375">
                  <c:v>4375</c:v>
                </c:pt>
                <c:pt idx="4376">
                  <c:v>4376</c:v>
                </c:pt>
                <c:pt idx="4377">
                  <c:v>4377</c:v>
                </c:pt>
                <c:pt idx="4378">
                  <c:v>4378</c:v>
                </c:pt>
                <c:pt idx="4379">
                  <c:v>4379</c:v>
                </c:pt>
                <c:pt idx="4380">
                  <c:v>4380</c:v>
                </c:pt>
                <c:pt idx="4381">
                  <c:v>4381</c:v>
                </c:pt>
                <c:pt idx="4382">
                  <c:v>4382</c:v>
                </c:pt>
                <c:pt idx="4383">
                  <c:v>4383</c:v>
                </c:pt>
                <c:pt idx="4384">
                  <c:v>4384</c:v>
                </c:pt>
                <c:pt idx="4385">
                  <c:v>4385</c:v>
                </c:pt>
                <c:pt idx="4386">
                  <c:v>4386</c:v>
                </c:pt>
                <c:pt idx="4387">
                  <c:v>4387</c:v>
                </c:pt>
                <c:pt idx="4388">
                  <c:v>4388</c:v>
                </c:pt>
                <c:pt idx="4389">
                  <c:v>4389</c:v>
                </c:pt>
                <c:pt idx="4390">
                  <c:v>4390</c:v>
                </c:pt>
                <c:pt idx="4391">
                  <c:v>4391</c:v>
                </c:pt>
                <c:pt idx="4392">
                  <c:v>4392</c:v>
                </c:pt>
                <c:pt idx="4393">
                  <c:v>4393</c:v>
                </c:pt>
                <c:pt idx="4394">
                  <c:v>4394</c:v>
                </c:pt>
                <c:pt idx="4395">
                  <c:v>4395</c:v>
                </c:pt>
                <c:pt idx="4396">
                  <c:v>4396</c:v>
                </c:pt>
                <c:pt idx="4397">
                  <c:v>4397</c:v>
                </c:pt>
                <c:pt idx="4398">
                  <c:v>4398</c:v>
                </c:pt>
                <c:pt idx="4399">
                  <c:v>4399</c:v>
                </c:pt>
                <c:pt idx="4400">
                  <c:v>4400</c:v>
                </c:pt>
                <c:pt idx="4401">
                  <c:v>4401</c:v>
                </c:pt>
                <c:pt idx="4402">
                  <c:v>4402</c:v>
                </c:pt>
                <c:pt idx="4403">
                  <c:v>4403</c:v>
                </c:pt>
                <c:pt idx="4404">
                  <c:v>4404</c:v>
                </c:pt>
                <c:pt idx="4405">
                  <c:v>4405</c:v>
                </c:pt>
                <c:pt idx="4406">
                  <c:v>4406</c:v>
                </c:pt>
                <c:pt idx="4407">
                  <c:v>4407</c:v>
                </c:pt>
                <c:pt idx="4408">
                  <c:v>4408</c:v>
                </c:pt>
                <c:pt idx="4409">
                  <c:v>4409</c:v>
                </c:pt>
                <c:pt idx="4410">
                  <c:v>4410</c:v>
                </c:pt>
                <c:pt idx="4411">
                  <c:v>4411</c:v>
                </c:pt>
                <c:pt idx="4412">
                  <c:v>4412</c:v>
                </c:pt>
                <c:pt idx="4413">
                  <c:v>4413</c:v>
                </c:pt>
                <c:pt idx="4414">
                  <c:v>4414</c:v>
                </c:pt>
                <c:pt idx="4415">
                  <c:v>4415</c:v>
                </c:pt>
                <c:pt idx="4416">
                  <c:v>4416</c:v>
                </c:pt>
                <c:pt idx="4417">
                  <c:v>4417</c:v>
                </c:pt>
                <c:pt idx="4418">
                  <c:v>4418</c:v>
                </c:pt>
                <c:pt idx="4419">
                  <c:v>4419</c:v>
                </c:pt>
                <c:pt idx="4420">
                  <c:v>4420</c:v>
                </c:pt>
                <c:pt idx="4421">
                  <c:v>4421</c:v>
                </c:pt>
                <c:pt idx="4422">
                  <c:v>4422</c:v>
                </c:pt>
                <c:pt idx="4423">
                  <c:v>4423</c:v>
                </c:pt>
                <c:pt idx="4424">
                  <c:v>4424</c:v>
                </c:pt>
                <c:pt idx="4425">
                  <c:v>4425</c:v>
                </c:pt>
                <c:pt idx="4426">
                  <c:v>4426</c:v>
                </c:pt>
                <c:pt idx="4427">
                  <c:v>4427</c:v>
                </c:pt>
                <c:pt idx="4428">
                  <c:v>4428</c:v>
                </c:pt>
                <c:pt idx="4429">
                  <c:v>4429</c:v>
                </c:pt>
                <c:pt idx="4430">
                  <c:v>4430</c:v>
                </c:pt>
                <c:pt idx="4431">
                  <c:v>4431</c:v>
                </c:pt>
                <c:pt idx="4432">
                  <c:v>4432</c:v>
                </c:pt>
                <c:pt idx="4433">
                  <c:v>4433</c:v>
                </c:pt>
                <c:pt idx="4434">
                  <c:v>4434</c:v>
                </c:pt>
                <c:pt idx="4435">
                  <c:v>4435</c:v>
                </c:pt>
                <c:pt idx="4436">
                  <c:v>4436</c:v>
                </c:pt>
                <c:pt idx="4437">
                  <c:v>4437</c:v>
                </c:pt>
                <c:pt idx="4438">
                  <c:v>4438</c:v>
                </c:pt>
                <c:pt idx="4439">
                  <c:v>4439</c:v>
                </c:pt>
                <c:pt idx="4440">
                  <c:v>4440</c:v>
                </c:pt>
                <c:pt idx="4441">
                  <c:v>4441</c:v>
                </c:pt>
                <c:pt idx="4442">
                  <c:v>4442</c:v>
                </c:pt>
                <c:pt idx="4443">
                  <c:v>4443</c:v>
                </c:pt>
                <c:pt idx="4444">
                  <c:v>4444</c:v>
                </c:pt>
                <c:pt idx="4445">
                  <c:v>4445</c:v>
                </c:pt>
                <c:pt idx="4446">
                  <c:v>4446</c:v>
                </c:pt>
                <c:pt idx="4447">
                  <c:v>4447</c:v>
                </c:pt>
                <c:pt idx="4448">
                  <c:v>4448</c:v>
                </c:pt>
                <c:pt idx="4449">
                  <c:v>4449</c:v>
                </c:pt>
                <c:pt idx="4450">
                  <c:v>4450</c:v>
                </c:pt>
                <c:pt idx="4451">
                  <c:v>4451</c:v>
                </c:pt>
                <c:pt idx="4452">
                  <c:v>4452</c:v>
                </c:pt>
                <c:pt idx="4453">
                  <c:v>4453</c:v>
                </c:pt>
                <c:pt idx="4454">
                  <c:v>4454</c:v>
                </c:pt>
                <c:pt idx="4455">
                  <c:v>4455</c:v>
                </c:pt>
                <c:pt idx="4456">
                  <c:v>4456</c:v>
                </c:pt>
                <c:pt idx="4457">
                  <c:v>4457</c:v>
                </c:pt>
                <c:pt idx="4458">
                  <c:v>4458</c:v>
                </c:pt>
                <c:pt idx="4459">
                  <c:v>4459</c:v>
                </c:pt>
                <c:pt idx="4460">
                  <c:v>4460</c:v>
                </c:pt>
                <c:pt idx="4461">
                  <c:v>4461</c:v>
                </c:pt>
                <c:pt idx="4462">
                  <c:v>4462</c:v>
                </c:pt>
                <c:pt idx="4463">
                  <c:v>4463</c:v>
                </c:pt>
                <c:pt idx="4464">
                  <c:v>4464</c:v>
                </c:pt>
                <c:pt idx="4465">
                  <c:v>4465</c:v>
                </c:pt>
                <c:pt idx="4466">
                  <c:v>4466</c:v>
                </c:pt>
                <c:pt idx="4467">
                  <c:v>4467</c:v>
                </c:pt>
                <c:pt idx="4468">
                  <c:v>4468</c:v>
                </c:pt>
                <c:pt idx="4469">
                  <c:v>4469</c:v>
                </c:pt>
                <c:pt idx="4470">
                  <c:v>4470</c:v>
                </c:pt>
                <c:pt idx="4471">
                  <c:v>4471</c:v>
                </c:pt>
                <c:pt idx="4472">
                  <c:v>4472</c:v>
                </c:pt>
                <c:pt idx="4473">
                  <c:v>4473</c:v>
                </c:pt>
                <c:pt idx="4474">
                  <c:v>4474</c:v>
                </c:pt>
                <c:pt idx="4475">
                  <c:v>4475</c:v>
                </c:pt>
                <c:pt idx="4476">
                  <c:v>4476</c:v>
                </c:pt>
                <c:pt idx="4477">
                  <c:v>4477</c:v>
                </c:pt>
                <c:pt idx="4478">
                  <c:v>4478</c:v>
                </c:pt>
                <c:pt idx="4479">
                  <c:v>4479</c:v>
                </c:pt>
                <c:pt idx="4480">
                  <c:v>4480</c:v>
                </c:pt>
                <c:pt idx="4481">
                  <c:v>4481</c:v>
                </c:pt>
                <c:pt idx="4482">
                  <c:v>4482</c:v>
                </c:pt>
                <c:pt idx="4483">
                  <c:v>4483</c:v>
                </c:pt>
                <c:pt idx="4484">
                  <c:v>4484</c:v>
                </c:pt>
                <c:pt idx="4485">
                  <c:v>4485</c:v>
                </c:pt>
                <c:pt idx="4486">
                  <c:v>4486</c:v>
                </c:pt>
                <c:pt idx="4487">
                  <c:v>4487</c:v>
                </c:pt>
                <c:pt idx="4488">
                  <c:v>4488</c:v>
                </c:pt>
                <c:pt idx="4489">
                  <c:v>4489</c:v>
                </c:pt>
                <c:pt idx="4490">
                  <c:v>4490</c:v>
                </c:pt>
                <c:pt idx="4491">
                  <c:v>4491</c:v>
                </c:pt>
                <c:pt idx="4492">
                  <c:v>4492</c:v>
                </c:pt>
                <c:pt idx="4493">
                  <c:v>4493</c:v>
                </c:pt>
                <c:pt idx="4494">
                  <c:v>4494</c:v>
                </c:pt>
                <c:pt idx="4495">
                  <c:v>4495</c:v>
                </c:pt>
                <c:pt idx="4496">
                  <c:v>4496</c:v>
                </c:pt>
                <c:pt idx="4497">
                  <c:v>4497</c:v>
                </c:pt>
                <c:pt idx="4498">
                  <c:v>4498</c:v>
                </c:pt>
                <c:pt idx="4499">
                  <c:v>4499</c:v>
                </c:pt>
                <c:pt idx="4500">
                  <c:v>4500</c:v>
                </c:pt>
                <c:pt idx="4501">
                  <c:v>4501</c:v>
                </c:pt>
                <c:pt idx="4502">
                  <c:v>4502</c:v>
                </c:pt>
                <c:pt idx="4503">
                  <c:v>4503</c:v>
                </c:pt>
                <c:pt idx="4504">
                  <c:v>4504</c:v>
                </c:pt>
                <c:pt idx="4505">
                  <c:v>4505</c:v>
                </c:pt>
                <c:pt idx="4506">
                  <c:v>4506</c:v>
                </c:pt>
                <c:pt idx="4507">
                  <c:v>4507</c:v>
                </c:pt>
                <c:pt idx="4508">
                  <c:v>4508</c:v>
                </c:pt>
                <c:pt idx="4509">
                  <c:v>4509</c:v>
                </c:pt>
                <c:pt idx="4510">
                  <c:v>4510</c:v>
                </c:pt>
                <c:pt idx="4511">
                  <c:v>4511</c:v>
                </c:pt>
                <c:pt idx="4512">
                  <c:v>4512</c:v>
                </c:pt>
                <c:pt idx="4513">
                  <c:v>4513</c:v>
                </c:pt>
                <c:pt idx="4514">
                  <c:v>4514</c:v>
                </c:pt>
                <c:pt idx="4515">
                  <c:v>4515</c:v>
                </c:pt>
                <c:pt idx="4516">
                  <c:v>4516</c:v>
                </c:pt>
                <c:pt idx="4517">
                  <c:v>4517</c:v>
                </c:pt>
                <c:pt idx="4518">
                  <c:v>4518</c:v>
                </c:pt>
                <c:pt idx="4519">
                  <c:v>4519</c:v>
                </c:pt>
                <c:pt idx="4520">
                  <c:v>4520</c:v>
                </c:pt>
                <c:pt idx="4521">
                  <c:v>4521</c:v>
                </c:pt>
                <c:pt idx="4522">
                  <c:v>4522</c:v>
                </c:pt>
                <c:pt idx="4523">
                  <c:v>4523</c:v>
                </c:pt>
                <c:pt idx="4524">
                  <c:v>4524</c:v>
                </c:pt>
                <c:pt idx="4525">
                  <c:v>4525</c:v>
                </c:pt>
                <c:pt idx="4526">
                  <c:v>4526</c:v>
                </c:pt>
                <c:pt idx="4527">
                  <c:v>4527</c:v>
                </c:pt>
                <c:pt idx="4528">
                  <c:v>4528</c:v>
                </c:pt>
                <c:pt idx="4529">
                  <c:v>4529</c:v>
                </c:pt>
                <c:pt idx="4530">
                  <c:v>4530</c:v>
                </c:pt>
                <c:pt idx="4531">
                  <c:v>4531</c:v>
                </c:pt>
                <c:pt idx="4532">
                  <c:v>4532</c:v>
                </c:pt>
                <c:pt idx="4533">
                  <c:v>4533</c:v>
                </c:pt>
                <c:pt idx="4534">
                  <c:v>4534</c:v>
                </c:pt>
                <c:pt idx="4535">
                  <c:v>4535</c:v>
                </c:pt>
                <c:pt idx="4536">
                  <c:v>4536</c:v>
                </c:pt>
                <c:pt idx="4537">
                  <c:v>4537</c:v>
                </c:pt>
                <c:pt idx="4538">
                  <c:v>4538</c:v>
                </c:pt>
                <c:pt idx="4539">
                  <c:v>4539</c:v>
                </c:pt>
                <c:pt idx="4540">
                  <c:v>4540</c:v>
                </c:pt>
                <c:pt idx="4541">
                  <c:v>4541</c:v>
                </c:pt>
                <c:pt idx="4542">
                  <c:v>4542</c:v>
                </c:pt>
                <c:pt idx="4543">
                  <c:v>4543</c:v>
                </c:pt>
                <c:pt idx="4544">
                  <c:v>4544</c:v>
                </c:pt>
                <c:pt idx="4545">
                  <c:v>4545</c:v>
                </c:pt>
                <c:pt idx="4546">
                  <c:v>4546</c:v>
                </c:pt>
                <c:pt idx="4547">
                  <c:v>4547</c:v>
                </c:pt>
                <c:pt idx="4548">
                  <c:v>4548</c:v>
                </c:pt>
                <c:pt idx="4549">
                  <c:v>4549</c:v>
                </c:pt>
                <c:pt idx="4550">
                  <c:v>4550</c:v>
                </c:pt>
                <c:pt idx="4551">
                  <c:v>4551</c:v>
                </c:pt>
                <c:pt idx="4552">
                  <c:v>4552</c:v>
                </c:pt>
                <c:pt idx="4553">
                  <c:v>4553</c:v>
                </c:pt>
                <c:pt idx="4554">
                  <c:v>4554</c:v>
                </c:pt>
                <c:pt idx="4555">
                  <c:v>4555</c:v>
                </c:pt>
                <c:pt idx="4556">
                  <c:v>4556</c:v>
                </c:pt>
                <c:pt idx="4557">
                  <c:v>4557</c:v>
                </c:pt>
                <c:pt idx="4558">
                  <c:v>4558</c:v>
                </c:pt>
                <c:pt idx="4559">
                  <c:v>4559</c:v>
                </c:pt>
                <c:pt idx="4560">
                  <c:v>4560</c:v>
                </c:pt>
                <c:pt idx="4561">
                  <c:v>4561</c:v>
                </c:pt>
                <c:pt idx="4562">
                  <c:v>4562</c:v>
                </c:pt>
                <c:pt idx="4563">
                  <c:v>4563</c:v>
                </c:pt>
                <c:pt idx="4564">
                  <c:v>4564</c:v>
                </c:pt>
                <c:pt idx="4565">
                  <c:v>4565</c:v>
                </c:pt>
                <c:pt idx="4566">
                  <c:v>4566</c:v>
                </c:pt>
                <c:pt idx="4567">
                  <c:v>4567</c:v>
                </c:pt>
                <c:pt idx="4568">
                  <c:v>4568</c:v>
                </c:pt>
                <c:pt idx="4569">
                  <c:v>4569</c:v>
                </c:pt>
                <c:pt idx="4570">
                  <c:v>4570</c:v>
                </c:pt>
                <c:pt idx="4571">
                  <c:v>4571</c:v>
                </c:pt>
                <c:pt idx="4572">
                  <c:v>4572</c:v>
                </c:pt>
                <c:pt idx="4573">
                  <c:v>4573</c:v>
                </c:pt>
                <c:pt idx="4574">
                  <c:v>4574</c:v>
                </c:pt>
                <c:pt idx="4575">
                  <c:v>4575</c:v>
                </c:pt>
                <c:pt idx="4576">
                  <c:v>4576</c:v>
                </c:pt>
                <c:pt idx="4577">
                  <c:v>4577</c:v>
                </c:pt>
                <c:pt idx="4578">
                  <c:v>4578</c:v>
                </c:pt>
                <c:pt idx="4579">
                  <c:v>4579</c:v>
                </c:pt>
                <c:pt idx="4580">
                  <c:v>4580</c:v>
                </c:pt>
                <c:pt idx="4581">
                  <c:v>4581</c:v>
                </c:pt>
                <c:pt idx="4582">
                  <c:v>4582</c:v>
                </c:pt>
                <c:pt idx="4583">
                  <c:v>4583</c:v>
                </c:pt>
                <c:pt idx="4584">
                  <c:v>4584</c:v>
                </c:pt>
                <c:pt idx="4585">
                  <c:v>4585</c:v>
                </c:pt>
                <c:pt idx="4586">
                  <c:v>4586</c:v>
                </c:pt>
                <c:pt idx="4587">
                  <c:v>4587</c:v>
                </c:pt>
                <c:pt idx="4588">
                  <c:v>4588</c:v>
                </c:pt>
                <c:pt idx="4589">
                  <c:v>4589</c:v>
                </c:pt>
                <c:pt idx="4590">
                  <c:v>4590</c:v>
                </c:pt>
                <c:pt idx="4591">
                  <c:v>4591</c:v>
                </c:pt>
                <c:pt idx="4592">
                  <c:v>4592</c:v>
                </c:pt>
                <c:pt idx="4593">
                  <c:v>4593</c:v>
                </c:pt>
                <c:pt idx="4594">
                  <c:v>4594</c:v>
                </c:pt>
                <c:pt idx="4595">
                  <c:v>4595</c:v>
                </c:pt>
                <c:pt idx="4596">
                  <c:v>4596</c:v>
                </c:pt>
                <c:pt idx="4597">
                  <c:v>4597</c:v>
                </c:pt>
                <c:pt idx="4598">
                  <c:v>4598</c:v>
                </c:pt>
                <c:pt idx="4599">
                  <c:v>4599</c:v>
                </c:pt>
                <c:pt idx="4600">
                  <c:v>4600</c:v>
                </c:pt>
                <c:pt idx="4601">
                  <c:v>4601</c:v>
                </c:pt>
                <c:pt idx="4602">
                  <c:v>4602</c:v>
                </c:pt>
                <c:pt idx="4603">
                  <c:v>4603</c:v>
                </c:pt>
                <c:pt idx="4604">
                  <c:v>4604</c:v>
                </c:pt>
                <c:pt idx="4605">
                  <c:v>4605</c:v>
                </c:pt>
                <c:pt idx="4606">
                  <c:v>4606</c:v>
                </c:pt>
                <c:pt idx="4607">
                  <c:v>4607</c:v>
                </c:pt>
                <c:pt idx="4608">
                  <c:v>4608</c:v>
                </c:pt>
                <c:pt idx="4609">
                  <c:v>4609</c:v>
                </c:pt>
                <c:pt idx="4610">
                  <c:v>4610</c:v>
                </c:pt>
                <c:pt idx="4611">
                  <c:v>4611</c:v>
                </c:pt>
                <c:pt idx="4612">
                  <c:v>4612</c:v>
                </c:pt>
                <c:pt idx="4613">
                  <c:v>4613</c:v>
                </c:pt>
                <c:pt idx="4614">
                  <c:v>4614</c:v>
                </c:pt>
                <c:pt idx="4615">
                  <c:v>4615</c:v>
                </c:pt>
                <c:pt idx="4616">
                  <c:v>4616</c:v>
                </c:pt>
                <c:pt idx="4617">
                  <c:v>4617</c:v>
                </c:pt>
                <c:pt idx="4618">
                  <c:v>4618</c:v>
                </c:pt>
                <c:pt idx="4619">
                  <c:v>4619</c:v>
                </c:pt>
                <c:pt idx="4620">
                  <c:v>4620</c:v>
                </c:pt>
                <c:pt idx="4621">
                  <c:v>4621</c:v>
                </c:pt>
                <c:pt idx="4622">
                  <c:v>4622</c:v>
                </c:pt>
                <c:pt idx="4623">
                  <c:v>4623</c:v>
                </c:pt>
                <c:pt idx="4624">
                  <c:v>4624</c:v>
                </c:pt>
                <c:pt idx="4625">
                  <c:v>4625</c:v>
                </c:pt>
                <c:pt idx="4626">
                  <c:v>4626</c:v>
                </c:pt>
                <c:pt idx="4627">
                  <c:v>4627</c:v>
                </c:pt>
                <c:pt idx="4628">
                  <c:v>4628</c:v>
                </c:pt>
                <c:pt idx="4629">
                  <c:v>4629</c:v>
                </c:pt>
                <c:pt idx="4630">
                  <c:v>4630</c:v>
                </c:pt>
                <c:pt idx="4631">
                  <c:v>4631</c:v>
                </c:pt>
                <c:pt idx="4632">
                  <c:v>4632</c:v>
                </c:pt>
                <c:pt idx="4633">
                  <c:v>4633</c:v>
                </c:pt>
                <c:pt idx="4634">
                  <c:v>4634</c:v>
                </c:pt>
                <c:pt idx="4635">
                  <c:v>4635</c:v>
                </c:pt>
                <c:pt idx="4636">
                  <c:v>4636</c:v>
                </c:pt>
                <c:pt idx="4637">
                  <c:v>4637</c:v>
                </c:pt>
                <c:pt idx="4638">
                  <c:v>4638</c:v>
                </c:pt>
                <c:pt idx="4639">
                  <c:v>4639</c:v>
                </c:pt>
                <c:pt idx="4640">
                  <c:v>4640</c:v>
                </c:pt>
                <c:pt idx="4641">
                  <c:v>4641</c:v>
                </c:pt>
                <c:pt idx="4642">
                  <c:v>4642</c:v>
                </c:pt>
                <c:pt idx="4643">
                  <c:v>4643</c:v>
                </c:pt>
                <c:pt idx="4644">
                  <c:v>4644</c:v>
                </c:pt>
                <c:pt idx="4645">
                  <c:v>4645</c:v>
                </c:pt>
                <c:pt idx="4646">
                  <c:v>4646</c:v>
                </c:pt>
                <c:pt idx="4647">
                  <c:v>4647</c:v>
                </c:pt>
                <c:pt idx="4648">
                  <c:v>4648</c:v>
                </c:pt>
                <c:pt idx="4649">
                  <c:v>4649</c:v>
                </c:pt>
                <c:pt idx="4650">
                  <c:v>4650</c:v>
                </c:pt>
                <c:pt idx="4651">
                  <c:v>4651</c:v>
                </c:pt>
                <c:pt idx="4652">
                  <c:v>4652</c:v>
                </c:pt>
                <c:pt idx="4653">
                  <c:v>4653</c:v>
                </c:pt>
                <c:pt idx="4654">
                  <c:v>4654</c:v>
                </c:pt>
                <c:pt idx="4655">
                  <c:v>4655</c:v>
                </c:pt>
                <c:pt idx="4656">
                  <c:v>4656</c:v>
                </c:pt>
                <c:pt idx="4657">
                  <c:v>4657</c:v>
                </c:pt>
                <c:pt idx="4658">
                  <c:v>4658</c:v>
                </c:pt>
                <c:pt idx="4659">
                  <c:v>4659</c:v>
                </c:pt>
                <c:pt idx="4660">
                  <c:v>4660</c:v>
                </c:pt>
                <c:pt idx="4661">
                  <c:v>4661</c:v>
                </c:pt>
                <c:pt idx="4662">
                  <c:v>4662</c:v>
                </c:pt>
                <c:pt idx="4663">
                  <c:v>4663</c:v>
                </c:pt>
                <c:pt idx="4664">
                  <c:v>4664</c:v>
                </c:pt>
                <c:pt idx="4665">
                  <c:v>4665</c:v>
                </c:pt>
                <c:pt idx="4666">
                  <c:v>4666</c:v>
                </c:pt>
                <c:pt idx="4667">
                  <c:v>4667</c:v>
                </c:pt>
                <c:pt idx="4668">
                  <c:v>4668</c:v>
                </c:pt>
                <c:pt idx="4669">
                  <c:v>4669</c:v>
                </c:pt>
                <c:pt idx="4670">
                  <c:v>4670</c:v>
                </c:pt>
                <c:pt idx="4671">
                  <c:v>4671</c:v>
                </c:pt>
                <c:pt idx="4672">
                  <c:v>4672</c:v>
                </c:pt>
                <c:pt idx="4673">
                  <c:v>4673</c:v>
                </c:pt>
                <c:pt idx="4674">
                  <c:v>4674</c:v>
                </c:pt>
                <c:pt idx="4675">
                  <c:v>4675</c:v>
                </c:pt>
                <c:pt idx="4676">
                  <c:v>4676</c:v>
                </c:pt>
                <c:pt idx="4677">
                  <c:v>4677</c:v>
                </c:pt>
                <c:pt idx="4678">
                  <c:v>4678</c:v>
                </c:pt>
                <c:pt idx="4679">
                  <c:v>4679</c:v>
                </c:pt>
                <c:pt idx="4680">
                  <c:v>4680</c:v>
                </c:pt>
                <c:pt idx="4681">
                  <c:v>4681</c:v>
                </c:pt>
                <c:pt idx="4682">
                  <c:v>4682</c:v>
                </c:pt>
                <c:pt idx="4683">
                  <c:v>4683</c:v>
                </c:pt>
                <c:pt idx="4684">
                  <c:v>4684</c:v>
                </c:pt>
                <c:pt idx="4685">
                  <c:v>4685</c:v>
                </c:pt>
                <c:pt idx="4686">
                  <c:v>4686</c:v>
                </c:pt>
                <c:pt idx="4687">
                  <c:v>4687</c:v>
                </c:pt>
                <c:pt idx="4688">
                  <c:v>4688</c:v>
                </c:pt>
                <c:pt idx="4689">
                  <c:v>4689</c:v>
                </c:pt>
                <c:pt idx="4690">
                  <c:v>4690</c:v>
                </c:pt>
                <c:pt idx="4691">
                  <c:v>4691</c:v>
                </c:pt>
                <c:pt idx="4692">
                  <c:v>4692</c:v>
                </c:pt>
                <c:pt idx="4693">
                  <c:v>4693</c:v>
                </c:pt>
                <c:pt idx="4694">
                  <c:v>4694</c:v>
                </c:pt>
                <c:pt idx="4695">
                  <c:v>4695</c:v>
                </c:pt>
                <c:pt idx="4696">
                  <c:v>4696</c:v>
                </c:pt>
                <c:pt idx="4697">
                  <c:v>4697</c:v>
                </c:pt>
                <c:pt idx="4698">
                  <c:v>4698</c:v>
                </c:pt>
                <c:pt idx="4699">
                  <c:v>4699</c:v>
                </c:pt>
                <c:pt idx="4700">
                  <c:v>4700</c:v>
                </c:pt>
                <c:pt idx="4701">
                  <c:v>4701</c:v>
                </c:pt>
                <c:pt idx="4702">
                  <c:v>4702</c:v>
                </c:pt>
                <c:pt idx="4703">
                  <c:v>4703</c:v>
                </c:pt>
                <c:pt idx="4704">
                  <c:v>4704</c:v>
                </c:pt>
                <c:pt idx="4705">
                  <c:v>4705</c:v>
                </c:pt>
                <c:pt idx="4706">
                  <c:v>4706</c:v>
                </c:pt>
                <c:pt idx="4707">
                  <c:v>4707</c:v>
                </c:pt>
                <c:pt idx="4708">
                  <c:v>4708</c:v>
                </c:pt>
                <c:pt idx="4709">
                  <c:v>4709</c:v>
                </c:pt>
                <c:pt idx="4710">
                  <c:v>4710</c:v>
                </c:pt>
                <c:pt idx="4711">
                  <c:v>4711</c:v>
                </c:pt>
                <c:pt idx="4712">
                  <c:v>4712</c:v>
                </c:pt>
                <c:pt idx="4713">
                  <c:v>4713</c:v>
                </c:pt>
                <c:pt idx="4714">
                  <c:v>4714</c:v>
                </c:pt>
                <c:pt idx="4715">
                  <c:v>4715</c:v>
                </c:pt>
                <c:pt idx="4716">
                  <c:v>4716</c:v>
                </c:pt>
                <c:pt idx="4717">
                  <c:v>4717</c:v>
                </c:pt>
                <c:pt idx="4718">
                  <c:v>4718</c:v>
                </c:pt>
                <c:pt idx="4719">
                  <c:v>4719</c:v>
                </c:pt>
                <c:pt idx="4720">
                  <c:v>4720</c:v>
                </c:pt>
                <c:pt idx="4721">
                  <c:v>4721</c:v>
                </c:pt>
                <c:pt idx="4722">
                  <c:v>4722</c:v>
                </c:pt>
                <c:pt idx="4723">
                  <c:v>4723</c:v>
                </c:pt>
                <c:pt idx="4724">
                  <c:v>4724</c:v>
                </c:pt>
                <c:pt idx="4725">
                  <c:v>4725</c:v>
                </c:pt>
                <c:pt idx="4726">
                  <c:v>4726</c:v>
                </c:pt>
                <c:pt idx="4727">
                  <c:v>4727</c:v>
                </c:pt>
                <c:pt idx="4728">
                  <c:v>4728</c:v>
                </c:pt>
                <c:pt idx="4729">
                  <c:v>4729</c:v>
                </c:pt>
                <c:pt idx="4730">
                  <c:v>4730</c:v>
                </c:pt>
                <c:pt idx="4731">
                  <c:v>4731</c:v>
                </c:pt>
                <c:pt idx="4732">
                  <c:v>4732</c:v>
                </c:pt>
                <c:pt idx="4733">
                  <c:v>4733</c:v>
                </c:pt>
                <c:pt idx="4734">
                  <c:v>4734</c:v>
                </c:pt>
                <c:pt idx="4735">
                  <c:v>4735</c:v>
                </c:pt>
                <c:pt idx="4736">
                  <c:v>4736</c:v>
                </c:pt>
                <c:pt idx="4737">
                  <c:v>4737</c:v>
                </c:pt>
                <c:pt idx="4738">
                  <c:v>4738</c:v>
                </c:pt>
                <c:pt idx="4739">
                  <c:v>4739</c:v>
                </c:pt>
                <c:pt idx="4740">
                  <c:v>4740</c:v>
                </c:pt>
                <c:pt idx="4741">
                  <c:v>4741</c:v>
                </c:pt>
                <c:pt idx="4742">
                  <c:v>4742</c:v>
                </c:pt>
                <c:pt idx="4743">
                  <c:v>4743</c:v>
                </c:pt>
                <c:pt idx="4744">
                  <c:v>4744</c:v>
                </c:pt>
                <c:pt idx="4745">
                  <c:v>4745</c:v>
                </c:pt>
                <c:pt idx="4746">
                  <c:v>4746</c:v>
                </c:pt>
                <c:pt idx="4747">
                  <c:v>4747</c:v>
                </c:pt>
                <c:pt idx="4748">
                  <c:v>4748</c:v>
                </c:pt>
                <c:pt idx="4749">
                  <c:v>4749</c:v>
                </c:pt>
                <c:pt idx="4750">
                  <c:v>4750</c:v>
                </c:pt>
                <c:pt idx="4751">
                  <c:v>4751</c:v>
                </c:pt>
                <c:pt idx="4752">
                  <c:v>4752</c:v>
                </c:pt>
                <c:pt idx="4753">
                  <c:v>4753</c:v>
                </c:pt>
                <c:pt idx="4754">
                  <c:v>4754</c:v>
                </c:pt>
                <c:pt idx="4755">
                  <c:v>4755</c:v>
                </c:pt>
                <c:pt idx="4756">
                  <c:v>4756</c:v>
                </c:pt>
                <c:pt idx="4757">
                  <c:v>4757</c:v>
                </c:pt>
                <c:pt idx="4758">
                  <c:v>4758</c:v>
                </c:pt>
                <c:pt idx="4759">
                  <c:v>4759</c:v>
                </c:pt>
                <c:pt idx="4760">
                  <c:v>4760</c:v>
                </c:pt>
                <c:pt idx="4761">
                  <c:v>4761</c:v>
                </c:pt>
                <c:pt idx="4762">
                  <c:v>4762</c:v>
                </c:pt>
                <c:pt idx="4763">
                  <c:v>4763</c:v>
                </c:pt>
                <c:pt idx="4764">
                  <c:v>4764</c:v>
                </c:pt>
                <c:pt idx="4765">
                  <c:v>4765</c:v>
                </c:pt>
                <c:pt idx="4766">
                  <c:v>4766</c:v>
                </c:pt>
                <c:pt idx="4767">
                  <c:v>4767</c:v>
                </c:pt>
                <c:pt idx="4768">
                  <c:v>4768</c:v>
                </c:pt>
                <c:pt idx="4769">
                  <c:v>4769</c:v>
                </c:pt>
                <c:pt idx="4770">
                  <c:v>4770</c:v>
                </c:pt>
                <c:pt idx="4771">
                  <c:v>4771</c:v>
                </c:pt>
                <c:pt idx="4772">
                  <c:v>4772</c:v>
                </c:pt>
                <c:pt idx="4773">
                  <c:v>4773</c:v>
                </c:pt>
                <c:pt idx="4774">
                  <c:v>4774</c:v>
                </c:pt>
                <c:pt idx="4775">
                  <c:v>4775</c:v>
                </c:pt>
                <c:pt idx="4776">
                  <c:v>4776</c:v>
                </c:pt>
                <c:pt idx="4777">
                  <c:v>4777</c:v>
                </c:pt>
                <c:pt idx="4778">
                  <c:v>4778</c:v>
                </c:pt>
                <c:pt idx="4779">
                  <c:v>4779</c:v>
                </c:pt>
                <c:pt idx="4780">
                  <c:v>4780</c:v>
                </c:pt>
                <c:pt idx="4781">
                  <c:v>4781</c:v>
                </c:pt>
                <c:pt idx="4782">
                  <c:v>4782</c:v>
                </c:pt>
                <c:pt idx="4783">
                  <c:v>4783</c:v>
                </c:pt>
                <c:pt idx="4784">
                  <c:v>4784</c:v>
                </c:pt>
                <c:pt idx="4785">
                  <c:v>4785</c:v>
                </c:pt>
                <c:pt idx="4786">
                  <c:v>4786</c:v>
                </c:pt>
                <c:pt idx="4787">
                  <c:v>4787</c:v>
                </c:pt>
                <c:pt idx="4788">
                  <c:v>4788</c:v>
                </c:pt>
                <c:pt idx="4789">
                  <c:v>4789</c:v>
                </c:pt>
                <c:pt idx="4790">
                  <c:v>4790</c:v>
                </c:pt>
                <c:pt idx="4791">
                  <c:v>4791</c:v>
                </c:pt>
                <c:pt idx="4792">
                  <c:v>4792</c:v>
                </c:pt>
                <c:pt idx="4793">
                  <c:v>4793</c:v>
                </c:pt>
                <c:pt idx="4794">
                  <c:v>4794</c:v>
                </c:pt>
                <c:pt idx="4795">
                  <c:v>4795</c:v>
                </c:pt>
                <c:pt idx="4796">
                  <c:v>4796</c:v>
                </c:pt>
                <c:pt idx="4797">
                  <c:v>4797</c:v>
                </c:pt>
                <c:pt idx="4798">
                  <c:v>4798</c:v>
                </c:pt>
                <c:pt idx="4799">
                  <c:v>4799</c:v>
                </c:pt>
                <c:pt idx="4800">
                  <c:v>4800</c:v>
                </c:pt>
                <c:pt idx="4801">
                  <c:v>4801</c:v>
                </c:pt>
                <c:pt idx="4802">
                  <c:v>4802</c:v>
                </c:pt>
                <c:pt idx="4803">
                  <c:v>4803</c:v>
                </c:pt>
                <c:pt idx="4804">
                  <c:v>4804</c:v>
                </c:pt>
                <c:pt idx="4805">
                  <c:v>4805</c:v>
                </c:pt>
                <c:pt idx="4806">
                  <c:v>4806</c:v>
                </c:pt>
                <c:pt idx="4807">
                  <c:v>4807</c:v>
                </c:pt>
                <c:pt idx="4808">
                  <c:v>4808</c:v>
                </c:pt>
                <c:pt idx="4809">
                  <c:v>4809</c:v>
                </c:pt>
                <c:pt idx="4810">
                  <c:v>4810</c:v>
                </c:pt>
                <c:pt idx="4811">
                  <c:v>4811</c:v>
                </c:pt>
                <c:pt idx="4812">
                  <c:v>4812</c:v>
                </c:pt>
                <c:pt idx="4813">
                  <c:v>4813</c:v>
                </c:pt>
                <c:pt idx="4814">
                  <c:v>4814</c:v>
                </c:pt>
                <c:pt idx="4815">
                  <c:v>4815</c:v>
                </c:pt>
                <c:pt idx="4816">
                  <c:v>4816</c:v>
                </c:pt>
                <c:pt idx="4817">
                  <c:v>4817</c:v>
                </c:pt>
                <c:pt idx="4818">
                  <c:v>4818</c:v>
                </c:pt>
                <c:pt idx="4819">
                  <c:v>4819</c:v>
                </c:pt>
                <c:pt idx="4820">
                  <c:v>4820</c:v>
                </c:pt>
                <c:pt idx="4821">
                  <c:v>4821</c:v>
                </c:pt>
                <c:pt idx="4822">
                  <c:v>4822</c:v>
                </c:pt>
                <c:pt idx="4823">
                  <c:v>4823</c:v>
                </c:pt>
                <c:pt idx="4824">
                  <c:v>4824</c:v>
                </c:pt>
                <c:pt idx="4825">
                  <c:v>4825</c:v>
                </c:pt>
                <c:pt idx="4826">
                  <c:v>4826</c:v>
                </c:pt>
                <c:pt idx="4827">
                  <c:v>4827</c:v>
                </c:pt>
                <c:pt idx="4828">
                  <c:v>4828</c:v>
                </c:pt>
                <c:pt idx="4829">
                  <c:v>4829</c:v>
                </c:pt>
                <c:pt idx="4830">
                  <c:v>4830</c:v>
                </c:pt>
                <c:pt idx="4831">
                  <c:v>4831</c:v>
                </c:pt>
                <c:pt idx="4832">
                  <c:v>4832</c:v>
                </c:pt>
                <c:pt idx="4833">
                  <c:v>4833</c:v>
                </c:pt>
                <c:pt idx="4834">
                  <c:v>4834</c:v>
                </c:pt>
                <c:pt idx="4835">
                  <c:v>4835</c:v>
                </c:pt>
                <c:pt idx="4836">
                  <c:v>4836</c:v>
                </c:pt>
                <c:pt idx="4837">
                  <c:v>4837</c:v>
                </c:pt>
                <c:pt idx="4838">
                  <c:v>4838</c:v>
                </c:pt>
                <c:pt idx="4839">
                  <c:v>4839</c:v>
                </c:pt>
                <c:pt idx="4840">
                  <c:v>4840</c:v>
                </c:pt>
                <c:pt idx="4841">
                  <c:v>4841</c:v>
                </c:pt>
                <c:pt idx="4842">
                  <c:v>4842</c:v>
                </c:pt>
                <c:pt idx="4843">
                  <c:v>4843</c:v>
                </c:pt>
                <c:pt idx="4844">
                  <c:v>4844</c:v>
                </c:pt>
                <c:pt idx="4845">
                  <c:v>4845</c:v>
                </c:pt>
                <c:pt idx="4846">
                  <c:v>4846</c:v>
                </c:pt>
                <c:pt idx="4847">
                  <c:v>4847</c:v>
                </c:pt>
                <c:pt idx="4848">
                  <c:v>4848</c:v>
                </c:pt>
                <c:pt idx="4849">
                  <c:v>4849</c:v>
                </c:pt>
                <c:pt idx="4850">
                  <c:v>4850</c:v>
                </c:pt>
                <c:pt idx="4851">
                  <c:v>4851</c:v>
                </c:pt>
                <c:pt idx="4852">
                  <c:v>4852</c:v>
                </c:pt>
                <c:pt idx="4853">
                  <c:v>4853</c:v>
                </c:pt>
                <c:pt idx="4854">
                  <c:v>4854</c:v>
                </c:pt>
                <c:pt idx="4855">
                  <c:v>4855</c:v>
                </c:pt>
                <c:pt idx="4856">
                  <c:v>4856</c:v>
                </c:pt>
                <c:pt idx="4857">
                  <c:v>4857</c:v>
                </c:pt>
                <c:pt idx="4858">
                  <c:v>4858</c:v>
                </c:pt>
                <c:pt idx="4859">
                  <c:v>4859</c:v>
                </c:pt>
                <c:pt idx="4860">
                  <c:v>4860</c:v>
                </c:pt>
                <c:pt idx="4861">
                  <c:v>4861</c:v>
                </c:pt>
                <c:pt idx="4862">
                  <c:v>4862</c:v>
                </c:pt>
                <c:pt idx="4863">
                  <c:v>4863</c:v>
                </c:pt>
                <c:pt idx="4864">
                  <c:v>4864</c:v>
                </c:pt>
                <c:pt idx="4865">
                  <c:v>4865</c:v>
                </c:pt>
                <c:pt idx="4866">
                  <c:v>4866</c:v>
                </c:pt>
                <c:pt idx="4867">
                  <c:v>4867</c:v>
                </c:pt>
                <c:pt idx="4868">
                  <c:v>4868</c:v>
                </c:pt>
                <c:pt idx="4869">
                  <c:v>4869</c:v>
                </c:pt>
                <c:pt idx="4870">
                  <c:v>4870</c:v>
                </c:pt>
                <c:pt idx="4871">
                  <c:v>4871</c:v>
                </c:pt>
                <c:pt idx="4872">
                  <c:v>4872</c:v>
                </c:pt>
                <c:pt idx="4873">
                  <c:v>4873</c:v>
                </c:pt>
                <c:pt idx="4874">
                  <c:v>4874</c:v>
                </c:pt>
                <c:pt idx="4875">
                  <c:v>4875</c:v>
                </c:pt>
                <c:pt idx="4876">
                  <c:v>4876</c:v>
                </c:pt>
                <c:pt idx="4877">
                  <c:v>4877</c:v>
                </c:pt>
                <c:pt idx="4878">
                  <c:v>4878</c:v>
                </c:pt>
                <c:pt idx="4879">
                  <c:v>4879</c:v>
                </c:pt>
                <c:pt idx="4880">
                  <c:v>4880</c:v>
                </c:pt>
                <c:pt idx="4881">
                  <c:v>4881</c:v>
                </c:pt>
                <c:pt idx="4882">
                  <c:v>4882</c:v>
                </c:pt>
                <c:pt idx="4883">
                  <c:v>4883</c:v>
                </c:pt>
                <c:pt idx="4884">
                  <c:v>4884</c:v>
                </c:pt>
                <c:pt idx="4885">
                  <c:v>4885</c:v>
                </c:pt>
                <c:pt idx="4886">
                  <c:v>4886</c:v>
                </c:pt>
                <c:pt idx="4887">
                  <c:v>4887</c:v>
                </c:pt>
                <c:pt idx="4888">
                  <c:v>4888</c:v>
                </c:pt>
                <c:pt idx="4889">
                  <c:v>4889</c:v>
                </c:pt>
                <c:pt idx="4890">
                  <c:v>4890</c:v>
                </c:pt>
                <c:pt idx="4891">
                  <c:v>4891</c:v>
                </c:pt>
                <c:pt idx="4892">
                  <c:v>4892</c:v>
                </c:pt>
                <c:pt idx="4893">
                  <c:v>4893</c:v>
                </c:pt>
                <c:pt idx="4894">
                  <c:v>4894</c:v>
                </c:pt>
                <c:pt idx="4895">
                  <c:v>4895</c:v>
                </c:pt>
                <c:pt idx="4896">
                  <c:v>4896</c:v>
                </c:pt>
                <c:pt idx="4897">
                  <c:v>4897</c:v>
                </c:pt>
                <c:pt idx="4898">
                  <c:v>4898</c:v>
                </c:pt>
                <c:pt idx="4899">
                  <c:v>4899</c:v>
                </c:pt>
                <c:pt idx="4900">
                  <c:v>4900</c:v>
                </c:pt>
                <c:pt idx="4901">
                  <c:v>4901</c:v>
                </c:pt>
                <c:pt idx="4902">
                  <c:v>4902</c:v>
                </c:pt>
                <c:pt idx="4903">
                  <c:v>4903</c:v>
                </c:pt>
                <c:pt idx="4904">
                  <c:v>4904</c:v>
                </c:pt>
                <c:pt idx="4905">
                  <c:v>4905</c:v>
                </c:pt>
                <c:pt idx="4906">
                  <c:v>4906</c:v>
                </c:pt>
                <c:pt idx="4907">
                  <c:v>4907</c:v>
                </c:pt>
                <c:pt idx="4908">
                  <c:v>4908</c:v>
                </c:pt>
                <c:pt idx="4909">
                  <c:v>4909</c:v>
                </c:pt>
                <c:pt idx="4910">
                  <c:v>4910</c:v>
                </c:pt>
                <c:pt idx="4911">
                  <c:v>4911</c:v>
                </c:pt>
                <c:pt idx="4912">
                  <c:v>4912</c:v>
                </c:pt>
                <c:pt idx="4913">
                  <c:v>4913</c:v>
                </c:pt>
                <c:pt idx="4914">
                  <c:v>4914</c:v>
                </c:pt>
                <c:pt idx="4915">
                  <c:v>4915</c:v>
                </c:pt>
                <c:pt idx="4916">
                  <c:v>4916</c:v>
                </c:pt>
                <c:pt idx="4917">
                  <c:v>4917</c:v>
                </c:pt>
                <c:pt idx="4918">
                  <c:v>4918</c:v>
                </c:pt>
                <c:pt idx="4919">
                  <c:v>4919</c:v>
                </c:pt>
                <c:pt idx="4920">
                  <c:v>4920</c:v>
                </c:pt>
                <c:pt idx="4921">
                  <c:v>4921</c:v>
                </c:pt>
                <c:pt idx="4922">
                  <c:v>4922</c:v>
                </c:pt>
                <c:pt idx="4923">
                  <c:v>4923</c:v>
                </c:pt>
                <c:pt idx="4924">
                  <c:v>4924</c:v>
                </c:pt>
                <c:pt idx="4925">
                  <c:v>4925</c:v>
                </c:pt>
                <c:pt idx="4926">
                  <c:v>4926</c:v>
                </c:pt>
                <c:pt idx="4927">
                  <c:v>4927</c:v>
                </c:pt>
                <c:pt idx="4928">
                  <c:v>4928</c:v>
                </c:pt>
                <c:pt idx="4929">
                  <c:v>4929</c:v>
                </c:pt>
                <c:pt idx="4930">
                  <c:v>4930</c:v>
                </c:pt>
                <c:pt idx="4931">
                  <c:v>4931</c:v>
                </c:pt>
                <c:pt idx="4932">
                  <c:v>4932</c:v>
                </c:pt>
                <c:pt idx="4933">
                  <c:v>4933</c:v>
                </c:pt>
                <c:pt idx="4934">
                  <c:v>4934</c:v>
                </c:pt>
                <c:pt idx="4935">
                  <c:v>4935</c:v>
                </c:pt>
                <c:pt idx="4936">
                  <c:v>4936</c:v>
                </c:pt>
                <c:pt idx="4937">
                  <c:v>4937</c:v>
                </c:pt>
                <c:pt idx="4938">
                  <c:v>4938</c:v>
                </c:pt>
                <c:pt idx="4939">
                  <c:v>4939</c:v>
                </c:pt>
                <c:pt idx="4940">
                  <c:v>4940</c:v>
                </c:pt>
                <c:pt idx="4941">
                  <c:v>4941</c:v>
                </c:pt>
                <c:pt idx="4942">
                  <c:v>4942</c:v>
                </c:pt>
                <c:pt idx="4943">
                  <c:v>4943</c:v>
                </c:pt>
                <c:pt idx="4944">
                  <c:v>4944</c:v>
                </c:pt>
                <c:pt idx="4945">
                  <c:v>4945</c:v>
                </c:pt>
                <c:pt idx="4946">
                  <c:v>4946</c:v>
                </c:pt>
                <c:pt idx="4947">
                  <c:v>4947</c:v>
                </c:pt>
                <c:pt idx="4948">
                  <c:v>4948</c:v>
                </c:pt>
                <c:pt idx="4949">
                  <c:v>4949</c:v>
                </c:pt>
                <c:pt idx="4950">
                  <c:v>4950</c:v>
                </c:pt>
                <c:pt idx="4951">
                  <c:v>4951</c:v>
                </c:pt>
                <c:pt idx="4952">
                  <c:v>4952</c:v>
                </c:pt>
                <c:pt idx="4953">
                  <c:v>4953</c:v>
                </c:pt>
                <c:pt idx="4954">
                  <c:v>4954</c:v>
                </c:pt>
                <c:pt idx="4955">
                  <c:v>4955</c:v>
                </c:pt>
                <c:pt idx="4956">
                  <c:v>4956</c:v>
                </c:pt>
                <c:pt idx="4957">
                  <c:v>4957</c:v>
                </c:pt>
                <c:pt idx="4958">
                  <c:v>4958</c:v>
                </c:pt>
                <c:pt idx="4959">
                  <c:v>4959</c:v>
                </c:pt>
                <c:pt idx="4960">
                  <c:v>4960</c:v>
                </c:pt>
                <c:pt idx="4961">
                  <c:v>4961</c:v>
                </c:pt>
                <c:pt idx="4962">
                  <c:v>4962</c:v>
                </c:pt>
                <c:pt idx="4963">
                  <c:v>4963</c:v>
                </c:pt>
                <c:pt idx="4964">
                  <c:v>4964</c:v>
                </c:pt>
                <c:pt idx="4965">
                  <c:v>4965</c:v>
                </c:pt>
                <c:pt idx="4966">
                  <c:v>4966</c:v>
                </c:pt>
                <c:pt idx="4967">
                  <c:v>4967</c:v>
                </c:pt>
                <c:pt idx="4968">
                  <c:v>4968</c:v>
                </c:pt>
                <c:pt idx="4969">
                  <c:v>4969</c:v>
                </c:pt>
                <c:pt idx="4970">
                  <c:v>4970</c:v>
                </c:pt>
                <c:pt idx="4971">
                  <c:v>4971</c:v>
                </c:pt>
                <c:pt idx="4972">
                  <c:v>4972</c:v>
                </c:pt>
                <c:pt idx="4973">
                  <c:v>4973</c:v>
                </c:pt>
                <c:pt idx="4974">
                  <c:v>4974</c:v>
                </c:pt>
                <c:pt idx="4975">
                  <c:v>4975</c:v>
                </c:pt>
                <c:pt idx="4976">
                  <c:v>4976</c:v>
                </c:pt>
                <c:pt idx="4977">
                  <c:v>4977</c:v>
                </c:pt>
                <c:pt idx="4978">
                  <c:v>4978</c:v>
                </c:pt>
                <c:pt idx="4979">
                  <c:v>4979</c:v>
                </c:pt>
                <c:pt idx="4980">
                  <c:v>4980</c:v>
                </c:pt>
                <c:pt idx="4981">
                  <c:v>4981</c:v>
                </c:pt>
                <c:pt idx="4982">
                  <c:v>4982</c:v>
                </c:pt>
                <c:pt idx="4983">
                  <c:v>4983</c:v>
                </c:pt>
                <c:pt idx="4984">
                  <c:v>4984</c:v>
                </c:pt>
                <c:pt idx="4985">
                  <c:v>4985</c:v>
                </c:pt>
                <c:pt idx="4986">
                  <c:v>4986</c:v>
                </c:pt>
                <c:pt idx="4987">
                  <c:v>4987</c:v>
                </c:pt>
                <c:pt idx="4988">
                  <c:v>4988</c:v>
                </c:pt>
                <c:pt idx="4989">
                  <c:v>4989</c:v>
                </c:pt>
                <c:pt idx="4990">
                  <c:v>4990</c:v>
                </c:pt>
                <c:pt idx="4991">
                  <c:v>4991</c:v>
                </c:pt>
                <c:pt idx="4992">
                  <c:v>4992</c:v>
                </c:pt>
                <c:pt idx="4993">
                  <c:v>4993</c:v>
                </c:pt>
                <c:pt idx="4994">
                  <c:v>4994</c:v>
                </c:pt>
                <c:pt idx="4995">
                  <c:v>4995</c:v>
                </c:pt>
                <c:pt idx="4996">
                  <c:v>4996</c:v>
                </c:pt>
                <c:pt idx="4997">
                  <c:v>4997</c:v>
                </c:pt>
                <c:pt idx="4998">
                  <c:v>4998</c:v>
                </c:pt>
                <c:pt idx="4999">
                  <c:v>4999</c:v>
                </c:pt>
                <c:pt idx="5000">
                  <c:v>5000</c:v>
                </c:pt>
                <c:pt idx="5001">
                  <c:v>5001</c:v>
                </c:pt>
                <c:pt idx="5002">
                  <c:v>5002</c:v>
                </c:pt>
                <c:pt idx="5003">
                  <c:v>5003</c:v>
                </c:pt>
                <c:pt idx="5004">
                  <c:v>5004</c:v>
                </c:pt>
                <c:pt idx="5005">
                  <c:v>5005</c:v>
                </c:pt>
                <c:pt idx="5006">
                  <c:v>5006</c:v>
                </c:pt>
                <c:pt idx="5007">
                  <c:v>5007</c:v>
                </c:pt>
                <c:pt idx="5008">
                  <c:v>5008</c:v>
                </c:pt>
                <c:pt idx="5009">
                  <c:v>5009</c:v>
                </c:pt>
                <c:pt idx="5010">
                  <c:v>5010</c:v>
                </c:pt>
                <c:pt idx="5011">
                  <c:v>5011</c:v>
                </c:pt>
                <c:pt idx="5012">
                  <c:v>5012</c:v>
                </c:pt>
                <c:pt idx="5013">
                  <c:v>5013</c:v>
                </c:pt>
                <c:pt idx="5014">
                  <c:v>5014</c:v>
                </c:pt>
                <c:pt idx="5015">
                  <c:v>5015</c:v>
                </c:pt>
                <c:pt idx="5016">
                  <c:v>5016</c:v>
                </c:pt>
                <c:pt idx="5017">
                  <c:v>5017</c:v>
                </c:pt>
                <c:pt idx="5018">
                  <c:v>5018</c:v>
                </c:pt>
                <c:pt idx="5019">
                  <c:v>5019</c:v>
                </c:pt>
                <c:pt idx="5020">
                  <c:v>5020</c:v>
                </c:pt>
                <c:pt idx="5021">
                  <c:v>5021</c:v>
                </c:pt>
                <c:pt idx="5022">
                  <c:v>5022</c:v>
                </c:pt>
                <c:pt idx="5023">
                  <c:v>5023</c:v>
                </c:pt>
                <c:pt idx="5024">
                  <c:v>5024</c:v>
                </c:pt>
                <c:pt idx="5025">
                  <c:v>5025</c:v>
                </c:pt>
                <c:pt idx="5026">
                  <c:v>5026</c:v>
                </c:pt>
                <c:pt idx="5027">
                  <c:v>5027</c:v>
                </c:pt>
                <c:pt idx="5028">
                  <c:v>5028</c:v>
                </c:pt>
                <c:pt idx="5029">
                  <c:v>5029</c:v>
                </c:pt>
                <c:pt idx="5030">
                  <c:v>5030</c:v>
                </c:pt>
                <c:pt idx="5031">
                  <c:v>5031</c:v>
                </c:pt>
                <c:pt idx="5032">
                  <c:v>5032</c:v>
                </c:pt>
                <c:pt idx="5033">
                  <c:v>5033</c:v>
                </c:pt>
                <c:pt idx="5034">
                  <c:v>5034</c:v>
                </c:pt>
                <c:pt idx="5035">
                  <c:v>5035</c:v>
                </c:pt>
                <c:pt idx="5036">
                  <c:v>5036</c:v>
                </c:pt>
                <c:pt idx="5037">
                  <c:v>5037</c:v>
                </c:pt>
                <c:pt idx="5038">
                  <c:v>5038</c:v>
                </c:pt>
                <c:pt idx="5039">
                  <c:v>5039</c:v>
                </c:pt>
                <c:pt idx="5040">
                  <c:v>5040</c:v>
                </c:pt>
                <c:pt idx="5041">
                  <c:v>5041</c:v>
                </c:pt>
                <c:pt idx="5042">
                  <c:v>5042</c:v>
                </c:pt>
                <c:pt idx="5043">
                  <c:v>5043</c:v>
                </c:pt>
                <c:pt idx="5044">
                  <c:v>5044</c:v>
                </c:pt>
                <c:pt idx="5045">
                  <c:v>5045</c:v>
                </c:pt>
                <c:pt idx="5046">
                  <c:v>5046</c:v>
                </c:pt>
                <c:pt idx="5047">
                  <c:v>5047</c:v>
                </c:pt>
                <c:pt idx="5048">
                  <c:v>5048</c:v>
                </c:pt>
                <c:pt idx="5049">
                  <c:v>5049</c:v>
                </c:pt>
                <c:pt idx="5050">
                  <c:v>5050</c:v>
                </c:pt>
                <c:pt idx="5051">
                  <c:v>5051</c:v>
                </c:pt>
                <c:pt idx="5052">
                  <c:v>5052</c:v>
                </c:pt>
                <c:pt idx="5053">
                  <c:v>5053</c:v>
                </c:pt>
                <c:pt idx="5054">
                  <c:v>5054</c:v>
                </c:pt>
                <c:pt idx="5055">
                  <c:v>5055</c:v>
                </c:pt>
                <c:pt idx="5056">
                  <c:v>5056</c:v>
                </c:pt>
                <c:pt idx="5057">
                  <c:v>5057</c:v>
                </c:pt>
                <c:pt idx="5058">
                  <c:v>5058</c:v>
                </c:pt>
                <c:pt idx="5059">
                  <c:v>5059</c:v>
                </c:pt>
                <c:pt idx="5060">
                  <c:v>5060</c:v>
                </c:pt>
                <c:pt idx="5061">
                  <c:v>5061</c:v>
                </c:pt>
                <c:pt idx="5062">
                  <c:v>5062</c:v>
                </c:pt>
                <c:pt idx="5063">
                  <c:v>5063</c:v>
                </c:pt>
                <c:pt idx="5064">
                  <c:v>5064</c:v>
                </c:pt>
                <c:pt idx="5065">
                  <c:v>5065</c:v>
                </c:pt>
                <c:pt idx="5066">
                  <c:v>5066</c:v>
                </c:pt>
                <c:pt idx="5067">
                  <c:v>5067</c:v>
                </c:pt>
                <c:pt idx="5068">
                  <c:v>5068</c:v>
                </c:pt>
                <c:pt idx="5069">
                  <c:v>5069</c:v>
                </c:pt>
                <c:pt idx="5070">
                  <c:v>5070</c:v>
                </c:pt>
                <c:pt idx="5071">
                  <c:v>5071</c:v>
                </c:pt>
                <c:pt idx="5072">
                  <c:v>5072</c:v>
                </c:pt>
                <c:pt idx="5073">
                  <c:v>5073</c:v>
                </c:pt>
                <c:pt idx="5074">
                  <c:v>5074</c:v>
                </c:pt>
                <c:pt idx="5075">
                  <c:v>5075</c:v>
                </c:pt>
                <c:pt idx="5076">
                  <c:v>5076</c:v>
                </c:pt>
                <c:pt idx="5077">
                  <c:v>5077</c:v>
                </c:pt>
                <c:pt idx="5078">
                  <c:v>5078</c:v>
                </c:pt>
                <c:pt idx="5079">
                  <c:v>5079</c:v>
                </c:pt>
                <c:pt idx="5080">
                  <c:v>5080</c:v>
                </c:pt>
                <c:pt idx="5081">
                  <c:v>5081</c:v>
                </c:pt>
                <c:pt idx="5082">
                  <c:v>5082</c:v>
                </c:pt>
                <c:pt idx="5083">
                  <c:v>5083</c:v>
                </c:pt>
                <c:pt idx="5084">
                  <c:v>5084</c:v>
                </c:pt>
                <c:pt idx="5085">
                  <c:v>5085</c:v>
                </c:pt>
                <c:pt idx="5086">
                  <c:v>5086</c:v>
                </c:pt>
                <c:pt idx="5087">
                  <c:v>5087</c:v>
                </c:pt>
                <c:pt idx="5088">
                  <c:v>5088</c:v>
                </c:pt>
                <c:pt idx="5089">
                  <c:v>5089</c:v>
                </c:pt>
                <c:pt idx="5090">
                  <c:v>5090</c:v>
                </c:pt>
                <c:pt idx="5091">
                  <c:v>5091</c:v>
                </c:pt>
                <c:pt idx="5092">
                  <c:v>5092</c:v>
                </c:pt>
                <c:pt idx="5093">
                  <c:v>5093</c:v>
                </c:pt>
                <c:pt idx="5094">
                  <c:v>5094</c:v>
                </c:pt>
                <c:pt idx="5095">
                  <c:v>5095</c:v>
                </c:pt>
                <c:pt idx="5096">
                  <c:v>5096</c:v>
                </c:pt>
                <c:pt idx="5097">
                  <c:v>5097</c:v>
                </c:pt>
                <c:pt idx="5098">
                  <c:v>5098</c:v>
                </c:pt>
                <c:pt idx="5099">
                  <c:v>5099</c:v>
                </c:pt>
                <c:pt idx="5100">
                  <c:v>5100</c:v>
                </c:pt>
                <c:pt idx="5101">
                  <c:v>5101</c:v>
                </c:pt>
                <c:pt idx="5102">
                  <c:v>5102</c:v>
                </c:pt>
                <c:pt idx="5103">
                  <c:v>5103</c:v>
                </c:pt>
                <c:pt idx="5104">
                  <c:v>5104</c:v>
                </c:pt>
                <c:pt idx="5105">
                  <c:v>5105</c:v>
                </c:pt>
                <c:pt idx="5106">
                  <c:v>5106</c:v>
                </c:pt>
                <c:pt idx="5107">
                  <c:v>5107</c:v>
                </c:pt>
                <c:pt idx="5108">
                  <c:v>5108</c:v>
                </c:pt>
                <c:pt idx="5109">
                  <c:v>5109</c:v>
                </c:pt>
                <c:pt idx="5110">
                  <c:v>5110</c:v>
                </c:pt>
                <c:pt idx="5111">
                  <c:v>5111</c:v>
                </c:pt>
                <c:pt idx="5112">
                  <c:v>5112</c:v>
                </c:pt>
                <c:pt idx="5113">
                  <c:v>5113</c:v>
                </c:pt>
                <c:pt idx="5114">
                  <c:v>5114</c:v>
                </c:pt>
                <c:pt idx="5115">
                  <c:v>5115</c:v>
                </c:pt>
                <c:pt idx="5116">
                  <c:v>5116</c:v>
                </c:pt>
                <c:pt idx="5117">
                  <c:v>5117</c:v>
                </c:pt>
                <c:pt idx="5118">
                  <c:v>5118</c:v>
                </c:pt>
                <c:pt idx="5119">
                  <c:v>5119</c:v>
                </c:pt>
                <c:pt idx="5120">
                  <c:v>5120</c:v>
                </c:pt>
                <c:pt idx="5121">
                  <c:v>5121</c:v>
                </c:pt>
                <c:pt idx="5122">
                  <c:v>5122</c:v>
                </c:pt>
                <c:pt idx="5123">
                  <c:v>5123</c:v>
                </c:pt>
                <c:pt idx="5124">
                  <c:v>5124</c:v>
                </c:pt>
                <c:pt idx="5125">
                  <c:v>5125</c:v>
                </c:pt>
                <c:pt idx="5126">
                  <c:v>5126</c:v>
                </c:pt>
                <c:pt idx="5127">
                  <c:v>5127</c:v>
                </c:pt>
                <c:pt idx="5128">
                  <c:v>5128</c:v>
                </c:pt>
                <c:pt idx="5129">
                  <c:v>5129</c:v>
                </c:pt>
                <c:pt idx="5130">
                  <c:v>5130</c:v>
                </c:pt>
                <c:pt idx="5131">
                  <c:v>5131</c:v>
                </c:pt>
                <c:pt idx="5132">
                  <c:v>5132</c:v>
                </c:pt>
                <c:pt idx="5133">
                  <c:v>5133</c:v>
                </c:pt>
                <c:pt idx="5134">
                  <c:v>5134</c:v>
                </c:pt>
                <c:pt idx="5135">
                  <c:v>5135</c:v>
                </c:pt>
                <c:pt idx="5136">
                  <c:v>5136</c:v>
                </c:pt>
                <c:pt idx="5137">
                  <c:v>5137</c:v>
                </c:pt>
                <c:pt idx="5138">
                  <c:v>5138</c:v>
                </c:pt>
                <c:pt idx="5139">
                  <c:v>5139</c:v>
                </c:pt>
                <c:pt idx="5140">
                  <c:v>5140</c:v>
                </c:pt>
                <c:pt idx="5141">
                  <c:v>5141</c:v>
                </c:pt>
                <c:pt idx="5142">
                  <c:v>5142</c:v>
                </c:pt>
                <c:pt idx="5143">
                  <c:v>5143</c:v>
                </c:pt>
                <c:pt idx="5144">
                  <c:v>5144</c:v>
                </c:pt>
                <c:pt idx="5145">
                  <c:v>5145</c:v>
                </c:pt>
                <c:pt idx="5146">
                  <c:v>5146</c:v>
                </c:pt>
                <c:pt idx="5147">
                  <c:v>5147</c:v>
                </c:pt>
                <c:pt idx="5148">
                  <c:v>5148</c:v>
                </c:pt>
                <c:pt idx="5149">
                  <c:v>5149</c:v>
                </c:pt>
                <c:pt idx="5150">
                  <c:v>5150</c:v>
                </c:pt>
                <c:pt idx="5151">
                  <c:v>5151</c:v>
                </c:pt>
                <c:pt idx="5152">
                  <c:v>5152</c:v>
                </c:pt>
                <c:pt idx="5153">
                  <c:v>5153</c:v>
                </c:pt>
                <c:pt idx="5154">
                  <c:v>5154</c:v>
                </c:pt>
                <c:pt idx="5155">
                  <c:v>5155</c:v>
                </c:pt>
                <c:pt idx="5156">
                  <c:v>5156</c:v>
                </c:pt>
                <c:pt idx="5157">
                  <c:v>5157</c:v>
                </c:pt>
                <c:pt idx="5158">
                  <c:v>5158</c:v>
                </c:pt>
                <c:pt idx="5159">
                  <c:v>5159</c:v>
                </c:pt>
                <c:pt idx="5160">
                  <c:v>5160</c:v>
                </c:pt>
                <c:pt idx="5161">
                  <c:v>5161</c:v>
                </c:pt>
                <c:pt idx="5162">
                  <c:v>5162</c:v>
                </c:pt>
                <c:pt idx="5163">
                  <c:v>5163</c:v>
                </c:pt>
                <c:pt idx="5164">
                  <c:v>5164</c:v>
                </c:pt>
                <c:pt idx="5165">
                  <c:v>5165</c:v>
                </c:pt>
                <c:pt idx="5166">
                  <c:v>5166</c:v>
                </c:pt>
                <c:pt idx="5167">
                  <c:v>5167</c:v>
                </c:pt>
                <c:pt idx="5168">
                  <c:v>5168</c:v>
                </c:pt>
                <c:pt idx="5169">
                  <c:v>5169</c:v>
                </c:pt>
                <c:pt idx="5170">
                  <c:v>5170</c:v>
                </c:pt>
                <c:pt idx="5171">
                  <c:v>5171</c:v>
                </c:pt>
                <c:pt idx="5172">
                  <c:v>5172</c:v>
                </c:pt>
                <c:pt idx="5173">
                  <c:v>5173</c:v>
                </c:pt>
                <c:pt idx="5174">
                  <c:v>5174</c:v>
                </c:pt>
                <c:pt idx="5175">
                  <c:v>5175</c:v>
                </c:pt>
                <c:pt idx="5176">
                  <c:v>5176</c:v>
                </c:pt>
                <c:pt idx="5177">
                  <c:v>5177</c:v>
                </c:pt>
                <c:pt idx="5178">
                  <c:v>5178</c:v>
                </c:pt>
                <c:pt idx="5179">
                  <c:v>5179</c:v>
                </c:pt>
                <c:pt idx="5180">
                  <c:v>5180</c:v>
                </c:pt>
                <c:pt idx="5181">
                  <c:v>5181</c:v>
                </c:pt>
                <c:pt idx="5182">
                  <c:v>5182</c:v>
                </c:pt>
                <c:pt idx="5183">
                  <c:v>5183</c:v>
                </c:pt>
                <c:pt idx="5184">
                  <c:v>5184</c:v>
                </c:pt>
                <c:pt idx="5185">
                  <c:v>5185</c:v>
                </c:pt>
                <c:pt idx="5186">
                  <c:v>5186</c:v>
                </c:pt>
                <c:pt idx="5187">
                  <c:v>5187</c:v>
                </c:pt>
                <c:pt idx="5188">
                  <c:v>5188</c:v>
                </c:pt>
                <c:pt idx="5189">
                  <c:v>5189</c:v>
                </c:pt>
                <c:pt idx="5190">
                  <c:v>5190</c:v>
                </c:pt>
                <c:pt idx="5191">
                  <c:v>5191</c:v>
                </c:pt>
                <c:pt idx="5192">
                  <c:v>5192</c:v>
                </c:pt>
                <c:pt idx="5193">
                  <c:v>5193</c:v>
                </c:pt>
                <c:pt idx="5194">
                  <c:v>5194</c:v>
                </c:pt>
                <c:pt idx="5195">
                  <c:v>5195</c:v>
                </c:pt>
                <c:pt idx="5196">
                  <c:v>5196</c:v>
                </c:pt>
                <c:pt idx="5197">
                  <c:v>5197</c:v>
                </c:pt>
                <c:pt idx="5198">
                  <c:v>5198</c:v>
                </c:pt>
                <c:pt idx="5199">
                  <c:v>5199</c:v>
                </c:pt>
                <c:pt idx="5200">
                  <c:v>5200</c:v>
                </c:pt>
                <c:pt idx="5201">
                  <c:v>5201</c:v>
                </c:pt>
                <c:pt idx="5202">
                  <c:v>5202</c:v>
                </c:pt>
                <c:pt idx="5203">
                  <c:v>5203</c:v>
                </c:pt>
                <c:pt idx="5204">
                  <c:v>5204</c:v>
                </c:pt>
                <c:pt idx="5205">
                  <c:v>5205</c:v>
                </c:pt>
                <c:pt idx="5206">
                  <c:v>5206</c:v>
                </c:pt>
                <c:pt idx="5207">
                  <c:v>5207</c:v>
                </c:pt>
                <c:pt idx="5208">
                  <c:v>5208</c:v>
                </c:pt>
                <c:pt idx="5209">
                  <c:v>5209</c:v>
                </c:pt>
                <c:pt idx="5210">
                  <c:v>5210</c:v>
                </c:pt>
                <c:pt idx="5211">
                  <c:v>5211</c:v>
                </c:pt>
                <c:pt idx="5212">
                  <c:v>5212</c:v>
                </c:pt>
                <c:pt idx="5213">
                  <c:v>5213</c:v>
                </c:pt>
                <c:pt idx="5214">
                  <c:v>5214</c:v>
                </c:pt>
                <c:pt idx="5215">
                  <c:v>5215</c:v>
                </c:pt>
                <c:pt idx="5216">
                  <c:v>5216</c:v>
                </c:pt>
                <c:pt idx="5217">
                  <c:v>5217</c:v>
                </c:pt>
                <c:pt idx="5218">
                  <c:v>5218</c:v>
                </c:pt>
                <c:pt idx="5219">
                  <c:v>5219</c:v>
                </c:pt>
                <c:pt idx="5220">
                  <c:v>5220</c:v>
                </c:pt>
                <c:pt idx="5221">
                  <c:v>5221</c:v>
                </c:pt>
                <c:pt idx="5222">
                  <c:v>5222</c:v>
                </c:pt>
                <c:pt idx="5223">
                  <c:v>5223</c:v>
                </c:pt>
                <c:pt idx="5224">
                  <c:v>5224</c:v>
                </c:pt>
                <c:pt idx="5225">
                  <c:v>5225</c:v>
                </c:pt>
                <c:pt idx="5226">
                  <c:v>5226</c:v>
                </c:pt>
                <c:pt idx="5227">
                  <c:v>5227</c:v>
                </c:pt>
                <c:pt idx="5228">
                  <c:v>5228</c:v>
                </c:pt>
                <c:pt idx="5229">
                  <c:v>5229</c:v>
                </c:pt>
                <c:pt idx="5230">
                  <c:v>5230</c:v>
                </c:pt>
                <c:pt idx="5231">
                  <c:v>5231</c:v>
                </c:pt>
                <c:pt idx="5232">
                  <c:v>5232</c:v>
                </c:pt>
                <c:pt idx="5233">
                  <c:v>5233</c:v>
                </c:pt>
                <c:pt idx="5234">
                  <c:v>5234</c:v>
                </c:pt>
                <c:pt idx="5235">
                  <c:v>5235</c:v>
                </c:pt>
                <c:pt idx="5236">
                  <c:v>5236</c:v>
                </c:pt>
                <c:pt idx="5237">
                  <c:v>5237</c:v>
                </c:pt>
                <c:pt idx="5238">
                  <c:v>5238</c:v>
                </c:pt>
                <c:pt idx="5239">
                  <c:v>5239</c:v>
                </c:pt>
                <c:pt idx="5240">
                  <c:v>5240</c:v>
                </c:pt>
                <c:pt idx="5241">
                  <c:v>5241</c:v>
                </c:pt>
                <c:pt idx="5242">
                  <c:v>5242</c:v>
                </c:pt>
                <c:pt idx="5243">
                  <c:v>5243</c:v>
                </c:pt>
                <c:pt idx="5244">
                  <c:v>5244</c:v>
                </c:pt>
                <c:pt idx="5245">
                  <c:v>5245</c:v>
                </c:pt>
                <c:pt idx="5246">
                  <c:v>5246</c:v>
                </c:pt>
                <c:pt idx="5247">
                  <c:v>5247</c:v>
                </c:pt>
                <c:pt idx="5248">
                  <c:v>5248</c:v>
                </c:pt>
                <c:pt idx="5249">
                  <c:v>5249</c:v>
                </c:pt>
                <c:pt idx="5250">
                  <c:v>5250</c:v>
                </c:pt>
                <c:pt idx="5251">
                  <c:v>5251</c:v>
                </c:pt>
                <c:pt idx="5252">
                  <c:v>5252</c:v>
                </c:pt>
                <c:pt idx="5253">
                  <c:v>5253</c:v>
                </c:pt>
                <c:pt idx="5254">
                  <c:v>5254</c:v>
                </c:pt>
                <c:pt idx="5255">
                  <c:v>5255</c:v>
                </c:pt>
                <c:pt idx="5256">
                  <c:v>5256</c:v>
                </c:pt>
                <c:pt idx="5257">
                  <c:v>5257</c:v>
                </c:pt>
                <c:pt idx="5258">
                  <c:v>5258</c:v>
                </c:pt>
                <c:pt idx="5259">
                  <c:v>5259</c:v>
                </c:pt>
                <c:pt idx="5260">
                  <c:v>5260</c:v>
                </c:pt>
                <c:pt idx="5261">
                  <c:v>5261</c:v>
                </c:pt>
                <c:pt idx="5262">
                  <c:v>5262</c:v>
                </c:pt>
                <c:pt idx="5263">
                  <c:v>5263</c:v>
                </c:pt>
                <c:pt idx="5264">
                  <c:v>5264</c:v>
                </c:pt>
                <c:pt idx="5265">
                  <c:v>5265</c:v>
                </c:pt>
                <c:pt idx="5266">
                  <c:v>5266</c:v>
                </c:pt>
                <c:pt idx="5267">
                  <c:v>5267</c:v>
                </c:pt>
                <c:pt idx="5268">
                  <c:v>5268</c:v>
                </c:pt>
                <c:pt idx="5269">
                  <c:v>5269</c:v>
                </c:pt>
                <c:pt idx="5270">
                  <c:v>5270</c:v>
                </c:pt>
                <c:pt idx="5271">
                  <c:v>5271</c:v>
                </c:pt>
                <c:pt idx="5272">
                  <c:v>5272</c:v>
                </c:pt>
                <c:pt idx="5273">
                  <c:v>5273</c:v>
                </c:pt>
                <c:pt idx="5274">
                  <c:v>5274</c:v>
                </c:pt>
                <c:pt idx="5275">
                  <c:v>5275</c:v>
                </c:pt>
                <c:pt idx="5276">
                  <c:v>5276</c:v>
                </c:pt>
                <c:pt idx="5277">
                  <c:v>5277</c:v>
                </c:pt>
                <c:pt idx="5278">
                  <c:v>5278</c:v>
                </c:pt>
                <c:pt idx="5279">
                  <c:v>5279</c:v>
                </c:pt>
                <c:pt idx="5280">
                  <c:v>5280</c:v>
                </c:pt>
                <c:pt idx="5281">
                  <c:v>5281</c:v>
                </c:pt>
                <c:pt idx="5282">
                  <c:v>5282</c:v>
                </c:pt>
                <c:pt idx="5283">
                  <c:v>5283</c:v>
                </c:pt>
                <c:pt idx="5284">
                  <c:v>5284</c:v>
                </c:pt>
                <c:pt idx="5285">
                  <c:v>5285</c:v>
                </c:pt>
                <c:pt idx="5286">
                  <c:v>5286</c:v>
                </c:pt>
                <c:pt idx="5287">
                  <c:v>5287</c:v>
                </c:pt>
                <c:pt idx="5288">
                  <c:v>5288</c:v>
                </c:pt>
                <c:pt idx="5289">
                  <c:v>5289</c:v>
                </c:pt>
                <c:pt idx="5290">
                  <c:v>5290</c:v>
                </c:pt>
                <c:pt idx="5291">
                  <c:v>5291</c:v>
                </c:pt>
                <c:pt idx="5292">
                  <c:v>5292</c:v>
                </c:pt>
                <c:pt idx="5293">
                  <c:v>5293</c:v>
                </c:pt>
                <c:pt idx="5294">
                  <c:v>5294</c:v>
                </c:pt>
                <c:pt idx="5295">
                  <c:v>5295</c:v>
                </c:pt>
                <c:pt idx="5296">
                  <c:v>5296</c:v>
                </c:pt>
                <c:pt idx="5297">
                  <c:v>5297</c:v>
                </c:pt>
                <c:pt idx="5298">
                  <c:v>5298</c:v>
                </c:pt>
                <c:pt idx="5299">
                  <c:v>5299</c:v>
                </c:pt>
                <c:pt idx="5300">
                  <c:v>5300</c:v>
                </c:pt>
                <c:pt idx="5301">
                  <c:v>5301</c:v>
                </c:pt>
                <c:pt idx="5302">
                  <c:v>5302</c:v>
                </c:pt>
                <c:pt idx="5303">
                  <c:v>5303</c:v>
                </c:pt>
                <c:pt idx="5304">
                  <c:v>5304</c:v>
                </c:pt>
                <c:pt idx="5305">
                  <c:v>5305</c:v>
                </c:pt>
                <c:pt idx="5306">
                  <c:v>5306</c:v>
                </c:pt>
                <c:pt idx="5307">
                  <c:v>5307</c:v>
                </c:pt>
                <c:pt idx="5308">
                  <c:v>5308</c:v>
                </c:pt>
                <c:pt idx="5309">
                  <c:v>5309</c:v>
                </c:pt>
                <c:pt idx="5310">
                  <c:v>5310</c:v>
                </c:pt>
                <c:pt idx="5311">
                  <c:v>5311</c:v>
                </c:pt>
                <c:pt idx="5312">
                  <c:v>5312</c:v>
                </c:pt>
                <c:pt idx="5313">
                  <c:v>5313</c:v>
                </c:pt>
                <c:pt idx="5314">
                  <c:v>5314</c:v>
                </c:pt>
                <c:pt idx="5315">
                  <c:v>5315</c:v>
                </c:pt>
                <c:pt idx="5316">
                  <c:v>5316</c:v>
                </c:pt>
                <c:pt idx="5317">
                  <c:v>5317</c:v>
                </c:pt>
                <c:pt idx="5318">
                  <c:v>5318</c:v>
                </c:pt>
                <c:pt idx="5319">
                  <c:v>5319</c:v>
                </c:pt>
                <c:pt idx="5320">
                  <c:v>5320</c:v>
                </c:pt>
                <c:pt idx="5321">
                  <c:v>5321</c:v>
                </c:pt>
                <c:pt idx="5322">
                  <c:v>5322</c:v>
                </c:pt>
                <c:pt idx="5323">
                  <c:v>5323</c:v>
                </c:pt>
                <c:pt idx="5324">
                  <c:v>5324</c:v>
                </c:pt>
                <c:pt idx="5325">
                  <c:v>5325</c:v>
                </c:pt>
                <c:pt idx="5326">
                  <c:v>5326</c:v>
                </c:pt>
                <c:pt idx="5327">
                  <c:v>5327</c:v>
                </c:pt>
                <c:pt idx="5328">
                  <c:v>5328</c:v>
                </c:pt>
                <c:pt idx="5329">
                  <c:v>5329</c:v>
                </c:pt>
                <c:pt idx="5330">
                  <c:v>5330</c:v>
                </c:pt>
                <c:pt idx="5331">
                  <c:v>5331</c:v>
                </c:pt>
                <c:pt idx="5332">
                  <c:v>5332</c:v>
                </c:pt>
                <c:pt idx="5333">
                  <c:v>5333</c:v>
                </c:pt>
                <c:pt idx="5334">
                  <c:v>5334</c:v>
                </c:pt>
                <c:pt idx="5335">
                  <c:v>5335</c:v>
                </c:pt>
                <c:pt idx="5336">
                  <c:v>5336</c:v>
                </c:pt>
                <c:pt idx="5337">
                  <c:v>5337</c:v>
                </c:pt>
                <c:pt idx="5338">
                  <c:v>5338</c:v>
                </c:pt>
                <c:pt idx="5339">
                  <c:v>5339</c:v>
                </c:pt>
                <c:pt idx="5340">
                  <c:v>5340</c:v>
                </c:pt>
                <c:pt idx="5341">
                  <c:v>5341</c:v>
                </c:pt>
                <c:pt idx="5342">
                  <c:v>5342</c:v>
                </c:pt>
                <c:pt idx="5343">
                  <c:v>5343</c:v>
                </c:pt>
                <c:pt idx="5344">
                  <c:v>5344</c:v>
                </c:pt>
                <c:pt idx="5345">
                  <c:v>5345</c:v>
                </c:pt>
                <c:pt idx="5346">
                  <c:v>5346</c:v>
                </c:pt>
                <c:pt idx="5347">
                  <c:v>5347</c:v>
                </c:pt>
                <c:pt idx="5348">
                  <c:v>5348</c:v>
                </c:pt>
                <c:pt idx="5349">
                  <c:v>5349</c:v>
                </c:pt>
                <c:pt idx="5350">
                  <c:v>5350</c:v>
                </c:pt>
                <c:pt idx="5351">
                  <c:v>5351</c:v>
                </c:pt>
                <c:pt idx="5352">
                  <c:v>5352</c:v>
                </c:pt>
                <c:pt idx="5353">
                  <c:v>5353</c:v>
                </c:pt>
                <c:pt idx="5354">
                  <c:v>5354</c:v>
                </c:pt>
                <c:pt idx="5355">
                  <c:v>5355</c:v>
                </c:pt>
                <c:pt idx="5356">
                  <c:v>5356</c:v>
                </c:pt>
                <c:pt idx="5357">
                  <c:v>5357</c:v>
                </c:pt>
                <c:pt idx="5358">
                  <c:v>5358</c:v>
                </c:pt>
                <c:pt idx="5359">
                  <c:v>5359</c:v>
                </c:pt>
                <c:pt idx="5360">
                  <c:v>5360</c:v>
                </c:pt>
                <c:pt idx="5361">
                  <c:v>5361</c:v>
                </c:pt>
                <c:pt idx="5362">
                  <c:v>5362</c:v>
                </c:pt>
                <c:pt idx="5363">
                  <c:v>5363</c:v>
                </c:pt>
                <c:pt idx="5364">
                  <c:v>5364</c:v>
                </c:pt>
                <c:pt idx="5365">
                  <c:v>5365</c:v>
                </c:pt>
                <c:pt idx="5366">
                  <c:v>5366</c:v>
                </c:pt>
                <c:pt idx="5367">
                  <c:v>5367</c:v>
                </c:pt>
                <c:pt idx="5368">
                  <c:v>5368</c:v>
                </c:pt>
                <c:pt idx="5369">
                  <c:v>5369</c:v>
                </c:pt>
                <c:pt idx="5370">
                  <c:v>5370</c:v>
                </c:pt>
                <c:pt idx="5371">
                  <c:v>5371</c:v>
                </c:pt>
                <c:pt idx="5372">
                  <c:v>5372</c:v>
                </c:pt>
                <c:pt idx="5373">
                  <c:v>5373</c:v>
                </c:pt>
                <c:pt idx="5374">
                  <c:v>5374</c:v>
                </c:pt>
                <c:pt idx="5375">
                  <c:v>5375</c:v>
                </c:pt>
                <c:pt idx="5376">
                  <c:v>5376</c:v>
                </c:pt>
                <c:pt idx="5377">
                  <c:v>5377</c:v>
                </c:pt>
                <c:pt idx="5378">
                  <c:v>5378</c:v>
                </c:pt>
                <c:pt idx="5379">
                  <c:v>5379</c:v>
                </c:pt>
                <c:pt idx="5380">
                  <c:v>5380</c:v>
                </c:pt>
                <c:pt idx="5381">
                  <c:v>5381</c:v>
                </c:pt>
                <c:pt idx="5382">
                  <c:v>5382</c:v>
                </c:pt>
                <c:pt idx="5383">
                  <c:v>5383</c:v>
                </c:pt>
                <c:pt idx="5384">
                  <c:v>5384</c:v>
                </c:pt>
                <c:pt idx="5385">
                  <c:v>5385</c:v>
                </c:pt>
                <c:pt idx="5386">
                  <c:v>5386</c:v>
                </c:pt>
                <c:pt idx="5387">
                  <c:v>5387</c:v>
                </c:pt>
                <c:pt idx="5388">
                  <c:v>5388</c:v>
                </c:pt>
                <c:pt idx="5389">
                  <c:v>5389</c:v>
                </c:pt>
                <c:pt idx="5390">
                  <c:v>5390</c:v>
                </c:pt>
                <c:pt idx="5391">
                  <c:v>5391</c:v>
                </c:pt>
                <c:pt idx="5392">
                  <c:v>5392</c:v>
                </c:pt>
                <c:pt idx="5393">
                  <c:v>5393</c:v>
                </c:pt>
                <c:pt idx="5394">
                  <c:v>5394</c:v>
                </c:pt>
                <c:pt idx="5395">
                  <c:v>5395</c:v>
                </c:pt>
                <c:pt idx="5396">
                  <c:v>5396</c:v>
                </c:pt>
                <c:pt idx="5397">
                  <c:v>5397</c:v>
                </c:pt>
                <c:pt idx="5398">
                  <c:v>5398</c:v>
                </c:pt>
                <c:pt idx="5399">
                  <c:v>5399</c:v>
                </c:pt>
                <c:pt idx="5400">
                  <c:v>5400</c:v>
                </c:pt>
                <c:pt idx="5401">
                  <c:v>5401</c:v>
                </c:pt>
                <c:pt idx="5402">
                  <c:v>5402</c:v>
                </c:pt>
                <c:pt idx="5403">
                  <c:v>5403</c:v>
                </c:pt>
                <c:pt idx="5404">
                  <c:v>5404</c:v>
                </c:pt>
                <c:pt idx="5405">
                  <c:v>5405</c:v>
                </c:pt>
                <c:pt idx="5406">
                  <c:v>5406</c:v>
                </c:pt>
                <c:pt idx="5407">
                  <c:v>5407</c:v>
                </c:pt>
                <c:pt idx="5408">
                  <c:v>5408</c:v>
                </c:pt>
                <c:pt idx="5409">
                  <c:v>5409</c:v>
                </c:pt>
                <c:pt idx="5410">
                  <c:v>5410</c:v>
                </c:pt>
                <c:pt idx="5411">
                  <c:v>5411</c:v>
                </c:pt>
                <c:pt idx="5412">
                  <c:v>5412</c:v>
                </c:pt>
                <c:pt idx="5413">
                  <c:v>5413</c:v>
                </c:pt>
                <c:pt idx="5414">
                  <c:v>5414</c:v>
                </c:pt>
                <c:pt idx="5415">
                  <c:v>5415</c:v>
                </c:pt>
                <c:pt idx="5416">
                  <c:v>5416</c:v>
                </c:pt>
                <c:pt idx="5417">
                  <c:v>5417</c:v>
                </c:pt>
                <c:pt idx="5418">
                  <c:v>5418</c:v>
                </c:pt>
                <c:pt idx="5419">
                  <c:v>5419</c:v>
                </c:pt>
                <c:pt idx="5420">
                  <c:v>5420</c:v>
                </c:pt>
                <c:pt idx="5421">
                  <c:v>5421</c:v>
                </c:pt>
                <c:pt idx="5422">
                  <c:v>5422</c:v>
                </c:pt>
                <c:pt idx="5423">
                  <c:v>5423</c:v>
                </c:pt>
                <c:pt idx="5424">
                  <c:v>5424</c:v>
                </c:pt>
                <c:pt idx="5425">
                  <c:v>5425</c:v>
                </c:pt>
                <c:pt idx="5426">
                  <c:v>5426</c:v>
                </c:pt>
                <c:pt idx="5427">
                  <c:v>5427</c:v>
                </c:pt>
                <c:pt idx="5428">
                  <c:v>5428</c:v>
                </c:pt>
                <c:pt idx="5429">
                  <c:v>5429</c:v>
                </c:pt>
                <c:pt idx="5430">
                  <c:v>5430</c:v>
                </c:pt>
                <c:pt idx="5431">
                  <c:v>5431</c:v>
                </c:pt>
                <c:pt idx="5432">
                  <c:v>5432</c:v>
                </c:pt>
                <c:pt idx="5433">
                  <c:v>5433</c:v>
                </c:pt>
                <c:pt idx="5434">
                  <c:v>5434</c:v>
                </c:pt>
                <c:pt idx="5435">
                  <c:v>5435</c:v>
                </c:pt>
                <c:pt idx="5436">
                  <c:v>5436</c:v>
                </c:pt>
                <c:pt idx="5437">
                  <c:v>5437</c:v>
                </c:pt>
                <c:pt idx="5438">
                  <c:v>5438</c:v>
                </c:pt>
                <c:pt idx="5439">
                  <c:v>5439</c:v>
                </c:pt>
                <c:pt idx="5440">
                  <c:v>5440</c:v>
                </c:pt>
                <c:pt idx="5441">
                  <c:v>5441</c:v>
                </c:pt>
                <c:pt idx="5442">
                  <c:v>5442</c:v>
                </c:pt>
                <c:pt idx="5443">
                  <c:v>5443</c:v>
                </c:pt>
                <c:pt idx="5444">
                  <c:v>5444</c:v>
                </c:pt>
                <c:pt idx="5445">
                  <c:v>5445</c:v>
                </c:pt>
                <c:pt idx="5446">
                  <c:v>5446</c:v>
                </c:pt>
                <c:pt idx="5447">
                  <c:v>5447</c:v>
                </c:pt>
                <c:pt idx="5448">
                  <c:v>5448</c:v>
                </c:pt>
                <c:pt idx="5449">
                  <c:v>5449</c:v>
                </c:pt>
                <c:pt idx="5450">
                  <c:v>5450</c:v>
                </c:pt>
                <c:pt idx="5451">
                  <c:v>5451</c:v>
                </c:pt>
                <c:pt idx="5452">
                  <c:v>5452</c:v>
                </c:pt>
                <c:pt idx="5453">
                  <c:v>5453</c:v>
                </c:pt>
                <c:pt idx="5454">
                  <c:v>5454</c:v>
                </c:pt>
                <c:pt idx="5455">
                  <c:v>5455</c:v>
                </c:pt>
                <c:pt idx="5456">
                  <c:v>5456</c:v>
                </c:pt>
                <c:pt idx="5457">
                  <c:v>5457</c:v>
                </c:pt>
                <c:pt idx="5458">
                  <c:v>5458</c:v>
                </c:pt>
                <c:pt idx="5459">
                  <c:v>5459</c:v>
                </c:pt>
                <c:pt idx="5460">
                  <c:v>5460</c:v>
                </c:pt>
                <c:pt idx="5461">
                  <c:v>5461</c:v>
                </c:pt>
                <c:pt idx="5462">
                  <c:v>5462</c:v>
                </c:pt>
                <c:pt idx="5463">
                  <c:v>5463</c:v>
                </c:pt>
                <c:pt idx="5464">
                  <c:v>5464</c:v>
                </c:pt>
                <c:pt idx="5465">
                  <c:v>5465</c:v>
                </c:pt>
                <c:pt idx="5466">
                  <c:v>5466</c:v>
                </c:pt>
                <c:pt idx="5467">
                  <c:v>5467</c:v>
                </c:pt>
                <c:pt idx="5468">
                  <c:v>5468</c:v>
                </c:pt>
                <c:pt idx="5469">
                  <c:v>5469</c:v>
                </c:pt>
                <c:pt idx="5470">
                  <c:v>5470</c:v>
                </c:pt>
                <c:pt idx="5471">
                  <c:v>5471</c:v>
                </c:pt>
                <c:pt idx="5472">
                  <c:v>5472</c:v>
                </c:pt>
                <c:pt idx="5473">
                  <c:v>5473</c:v>
                </c:pt>
                <c:pt idx="5474">
                  <c:v>5474</c:v>
                </c:pt>
                <c:pt idx="5475">
                  <c:v>5475</c:v>
                </c:pt>
                <c:pt idx="5476">
                  <c:v>5476</c:v>
                </c:pt>
                <c:pt idx="5477">
                  <c:v>5477</c:v>
                </c:pt>
                <c:pt idx="5478">
                  <c:v>5478</c:v>
                </c:pt>
                <c:pt idx="5479">
                  <c:v>5479</c:v>
                </c:pt>
                <c:pt idx="5480">
                  <c:v>5480</c:v>
                </c:pt>
                <c:pt idx="5481">
                  <c:v>5481</c:v>
                </c:pt>
                <c:pt idx="5482">
                  <c:v>5482</c:v>
                </c:pt>
                <c:pt idx="5483">
                  <c:v>5483</c:v>
                </c:pt>
                <c:pt idx="5484">
                  <c:v>5484</c:v>
                </c:pt>
                <c:pt idx="5485">
                  <c:v>5485</c:v>
                </c:pt>
                <c:pt idx="5486">
                  <c:v>5486</c:v>
                </c:pt>
                <c:pt idx="5487">
                  <c:v>5487</c:v>
                </c:pt>
                <c:pt idx="5488">
                  <c:v>5488</c:v>
                </c:pt>
                <c:pt idx="5489">
                  <c:v>5489</c:v>
                </c:pt>
                <c:pt idx="5490">
                  <c:v>5490</c:v>
                </c:pt>
                <c:pt idx="5491">
                  <c:v>5491</c:v>
                </c:pt>
                <c:pt idx="5492">
                  <c:v>5492</c:v>
                </c:pt>
                <c:pt idx="5493">
                  <c:v>5493</c:v>
                </c:pt>
                <c:pt idx="5494">
                  <c:v>5494</c:v>
                </c:pt>
                <c:pt idx="5495">
                  <c:v>5495</c:v>
                </c:pt>
                <c:pt idx="5496">
                  <c:v>5496</c:v>
                </c:pt>
                <c:pt idx="5497">
                  <c:v>5497</c:v>
                </c:pt>
                <c:pt idx="5498">
                  <c:v>5498</c:v>
                </c:pt>
                <c:pt idx="5499">
                  <c:v>5499</c:v>
                </c:pt>
                <c:pt idx="5500">
                  <c:v>5500</c:v>
                </c:pt>
                <c:pt idx="5501">
                  <c:v>5501</c:v>
                </c:pt>
                <c:pt idx="5502">
                  <c:v>5502</c:v>
                </c:pt>
                <c:pt idx="5503">
                  <c:v>5503</c:v>
                </c:pt>
                <c:pt idx="5504">
                  <c:v>5504</c:v>
                </c:pt>
                <c:pt idx="5505">
                  <c:v>5505</c:v>
                </c:pt>
                <c:pt idx="5506">
                  <c:v>5506</c:v>
                </c:pt>
                <c:pt idx="5507">
                  <c:v>5507</c:v>
                </c:pt>
                <c:pt idx="5508">
                  <c:v>5508</c:v>
                </c:pt>
                <c:pt idx="5509">
                  <c:v>5509</c:v>
                </c:pt>
                <c:pt idx="5510">
                  <c:v>5510</c:v>
                </c:pt>
                <c:pt idx="5511">
                  <c:v>5511</c:v>
                </c:pt>
                <c:pt idx="5512">
                  <c:v>5512</c:v>
                </c:pt>
                <c:pt idx="5513">
                  <c:v>5513</c:v>
                </c:pt>
                <c:pt idx="5514">
                  <c:v>5514</c:v>
                </c:pt>
                <c:pt idx="5515">
                  <c:v>5515</c:v>
                </c:pt>
                <c:pt idx="5516">
                  <c:v>5516</c:v>
                </c:pt>
                <c:pt idx="5517">
                  <c:v>5517</c:v>
                </c:pt>
                <c:pt idx="5518">
                  <c:v>5518</c:v>
                </c:pt>
                <c:pt idx="5519">
                  <c:v>5519</c:v>
                </c:pt>
                <c:pt idx="5520">
                  <c:v>5520</c:v>
                </c:pt>
                <c:pt idx="5521">
                  <c:v>5521</c:v>
                </c:pt>
                <c:pt idx="5522">
                  <c:v>5522</c:v>
                </c:pt>
                <c:pt idx="5523">
                  <c:v>5523</c:v>
                </c:pt>
                <c:pt idx="5524">
                  <c:v>5524</c:v>
                </c:pt>
                <c:pt idx="5525">
                  <c:v>5525</c:v>
                </c:pt>
                <c:pt idx="5526">
                  <c:v>5526</c:v>
                </c:pt>
                <c:pt idx="5527">
                  <c:v>5527</c:v>
                </c:pt>
                <c:pt idx="5528">
                  <c:v>5528</c:v>
                </c:pt>
                <c:pt idx="5529">
                  <c:v>5529</c:v>
                </c:pt>
                <c:pt idx="5530">
                  <c:v>5530</c:v>
                </c:pt>
                <c:pt idx="5531">
                  <c:v>5531</c:v>
                </c:pt>
                <c:pt idx="5532">
                  <c:v>5532</c:v>
                </c:pt>
                <c:pt idx="5533">
                  <c:v>5533</c:v>
                </c:pt>
                <c:pt idx="5534">
                  <c:v>5534</c:v>
                </c:pt>
                <c:pt idx="5535">
                  <c:v>5535</c:v>
                </c:pt>
                <c:pt idx="5536">
                  <c:v>5536</c:v>
                </c:pt>
                <c:pt idx="5537">
                  <c:v>5537</c:v>
                </c:pt>
                <c:pt idx="5538">
                  <c:v>5538</c:v>
                </c:pt>
                <c:pt idx="5539">
                  <c:v>5539</c:v>
                </c:pt>
                <c:pt idx="5540">
                  <c:v>5540</c:v>
                </c:pt>
                <c:pt idx="5541">
                  <c:v>5541</c:v>
                </c:pt>
                <c:pt idx="5542">
                  <c:v>5542</c:v>
                </c:pt>
                <c:pt idx="5543">
                  <c:v>5543</c:v>
                </c:pt>
                <c:pt idx="5544">
                  <c:v>5544</c:v>
                </c:pt>
                <c:pt idx="5545">
                  <c:v>5545</c:v>
                </c:pt>
                <c:pt idx="5546">
                  <c:v>5546</c:v>
                </c:pt>
                <c:pt idx="5547">
                  <c:v>5547</c:v>
                </c:pt>
                <c:pt idx="5548">
                  <c:v>5548</c:v>
                </c:pt>
                <c:pt idx="5549">
                  <c:v>5549</c:v>
                </c:pt>
                <c:pt idx="5550">
                  <c:v>5550</c:v>
                </c:pt>
                <c:pt idx="5551">
                  <c:v>5551</c:v>
                </c:pt>
                <c:pt idx="5552">
                  <c:v>5552</c:v>
                </c:pt>
                <c:pt idx="5553">
                  <c:v>5553</c:v>
                </c:pt>
                <c:pt idx="5554">
                  <c:v>5554</c:v>
                </c:pt>
                <c:pt idx="5555">
                  <c:v>5555</c:v>
                </c:pt>
                <c:pt idx="5556">
                  <c:v>5556</c:v>
                </c:pt>
                <c:pt idx="5557">
                  <c:v>5557</c:v>
                </c:pt>
                <c:pt idx="5558">
                  <c:v>5558</c:v>
                </c:pt>
                <c:pt idx="5559">
                  <c:v>5559</c:v>
                </c:pt>
                <c:pt idx="5560">
                  <c:v>5560</c:v>
                </c:pt>
                <c:pt idx="5561">
                  <c:v>5561</c:v>
                </c:pt>
                <c:pt idx="5562">
                  <c:v>5562</c:v>
                </c:pt>
                <c:pt idx="5563">
                  <c:v>5563</c:v>
                </c:pt>
                <c:pt idx="5564">
                  <c:v>5564</c:v>
                </c:pt>
                <c:pt idx="5565">
                  <c:v>5565</c:v>
                </c:pt>
                <c:pt idx="5566">
                  <c:v>5566</c:v>
                </c:pt>
                <c:pt idx="5567">
                  <c:v>5567</c:v>
                </c:pt>
                <c:pt idx="5568">
                  <c:v>5568</c:v>
                </c:pt>
                <c:pt idx="5569">
                  <c:v>5569</c:v>
                </c:pt>
                <c:pt idx="5570">
                  <c:v>5570</c:v>
                </c:pt>
                <c:pt idx="5571">
                  <c:v>5571</c:v>
                </c:pt>
                <c:pt idx="5572">
                  <c:v>5572</c:v>
                </c:pt>
                <c:pt idx="5573">
                  <c:v>5573</c:v>
                </c:pt>
                <c:pt idx="5574">
                  <c:v>5574</c:v>
                </c:pt>
                <c:pt idx="5575">
                  <c:v>5575</c:v>
                </c:pt>
                <c:pt idx="5576">
                  <c:v>5576</c:v>
                </c:pt>
                <c:pt idx="5577">
                  <c:v>5577</c:v>
                </c:pt>
                <c:pt idx="5578">
                  <c:v>5578</c:v>
                </c:pt>
                <c:pt idx="5579">
                  <c:v>5579</c:v>
                </c:pt>
                <c:pt idx="5580">
                  <c:v>5580</c:v>
                </c:pt>
                <c:pt idx="5581">
                  <c:v>5581</c:v>
                </c:pt>
                <c:pt idx="5582">
                  <c:v>5582</c:v>
                </c:pt>
                <c:pt idx="5583">
                  <c:v>5583</c:v>
                </c:pt>
                <c:pt idx="5584">
                  <c:v>5584</c:v>
                </c:pt>
                <c:pt idx="5585">
                  <c:v>5585</c:v>
                </c:pt>
                <c:pt idx="5586">
                  <c:v>5586</c:v>
                </c:pt>
                <c:pt idx="5587">
                  <c:v>5587</c:v>
                </c:pt>
                <c:pt idx="5588">
                  <c:v>5588</c:v>
                </c:pt>
                <c:pt idx="5589">
                  <c:v>5589</c:v>
                </c:pt>
                <c:pt idx="5590">
                  <c:v>5590</c:v>
                </c:pt>
                <c:pt idx="5591">
                  <c:v>5591</c:v>
                </c:pt>
                <c:pt idx="5592">
                  <c:v>5592</c:v>
                </c:pt>
                <c:pt idx="5593">
                  <c:v>5593</c:v>
                </c:pt>
                <c:pt idx="5594">
                  <c:v>5594</c:v>
                </c:pt>
                <c:pt idx="5595">
                  <c:v>5595</c:v>
                </c:pt>
                <c:pt idx="5596">
                  <c:v>5596</c:v>
                </c:pt>
                <c:pt idx="5597">
                  <c:v>5597</c:v>
                </c:pt>
                <c:pt idx="5598">
                  <c:v>5598</c:v>
                </c:pt>
                <c:pt idx="5599">
                  <c:v>5599</c:v>
                </c:pt>
                <c:pt idx="5600">
                  <c:v>5600</c:v>
                </c:pt>
                <c:pt idx="5601">
                  <c:v>5601</c:v>
                </c:pt>
                <c:pt idx="5602">
                  <c:v>5602</c:v>
                </c:pt>
                <c:pt idx="5603">
                  <c:v>5603</c:v>
                </c:pt>
                <c:pt idx="5604">
                  <c:v>5604</c:v>
                </c:pt>
                <c:pt idx="5605">
                  <c:v>5605</c:v>
                </c:pt>
                <c:pt idx="5606">
                  <c:v>5606</c:v>
                </c:pt>
                <c:pt idx="5607">
                  <c:v>5607</c:v>
                </c:pt>
                <c:pt idx="5608">
                  <c:v>5608</c:v>
                </c:pt>
                <c:pt idx="5609">
                  <c:v>5609</c:v>
                </c:pt>
                <c:pt idx="5610">
                  <c:v>5610</c:v>
                </c:pt>
                <c:pt idx="5611">
                  <c:v>5611</c:v>
                </c:pt>
                <c:pt idx="5612">
                  <c:v>5612</c:v>
                </c:pt>
                <c:pt idx="5613">
                  <c:v>5613</c:v>
                </c:pt>
                <c:pt idx="5614">
                  <c:v>5614</c:v>
                </c:pt>
                <c:pt idx="5615">
                  <c:v>5615</c:v>
                </c:pt>
                <c:pt idx="5616">
                  <c:v>5616</c:v>
                </c:pt>
                <c:pt idx="5617">
                  <c:v>5617</c:v>
                </c:pt>
                <c:pt idx="5618">
                  <c:v>5618</c:v>
                </c:pt>
                <c:pt idx="5619">
                  <c:v>5619</c:v>
                </c:pt>
                <c:pt idx="5620">
                  <c:v>5620</c:v>
                </c:pt>
                <c:pt idx="5621">
                  <c:v>5621</c:v>
                </c:pt>
                <c:pt idx="5622">
                  <c:v>5622</c:v>
                </c:pt>
                <c:pt idx="5623">
                  <c:v>5623</c:v>
                </c:pt>
                <c:pt idx="5624">
                  <c:v>5624</c:v>
                </c:pt>
                <c:pt idx="5625">
                  <c:v>5625</c:v>
                </c:pt>
                <c:pt idx="5626">
                  <c:v>5626</c:v>
                </c:pt>
                <c:pt idx="5627">
                  <c:v>5627</c:v>
                </c:pt>
                <c:pt idx="5628">
                  <c:v>5628</c:v>
                </c:pt>
                <c:pt idx="5629">
                  <c:v>5629</c:v>
                </c:pt>
                <c:pt idx="5630">
                  <c:v>5630</c:v>
                </c:pt>
                <c:pt idx="5631">
                  <c:v>5631</c:v>
                </c:pt>
                <c:pt idx="5632">
                  <c:v>5632</c:v>
                </c:pt>
                <c:pt idx="5633">
                  <c:v>5633</c:v>
                </c:pt>
                <c:pt idx="5634">
                  <c:v>5634</c:v>
                </c:pt>
                <c:pt idx="5635">
                  <c:v>5635</c:v>
                </c:pt>
                <c:pt idx="5636">
                  <c:v>5636</c:v>
                </c:pt>
                <c:pt idx="5637">
                  <c:v>5637</c:v>
                </c:pt>
                <c:pt idx="5638">
                  <c:v>5638</c:v>
                </c:pt>
                <c:pt idx="5639">
                  <c:v>5639</c:v>
                </c:pt>
                <c:pt idx="5640">
                  <c:v>5640</c:v>
                </c:pt>
                <c:pt idx="5641">
                  <c:v>5641</c:v>
                </c:pt>
                <c:pt idx="5642">
                  <c:v>5642</c:v>
                </c:pt>
                <c:pt idx="5643">
                  <c:v>5643</c:v>
                </c:pt>
                <c:pt idx="5644">
                  <c:v>5644</c:v>
                </c:pt>
                <c:pt idx="5645">
                  <c:v>5645</c:v>
                </c:pt>
                <c:pt idx="5646">
                  <c:v>5646</c:v>
                </c:pt>
                <c:pt idx="5647">
                  <c:v>5647</c:v>
                </c:pt>
                <c:pt idx="5648">
                  <c:v>5648</c:v>
                </c:pt>
                <c:pt idx="5649">
                  <c:v>5649</c:v>
                </c:pt>
                <c:pt idx="5650">
                  <c:v>5650</c:v>
                </c:pt>
                <c:pt idx="5651">
                  <c:v>5651</c:v>
                </c:pt>
                <c:pt idx="5652">
                  <c:v>5652</c:v>
                </c:pt>
                <c:pt idx="5653">
                  <c:v>5653</c:v>
                </c:pt>
                <c:pt idx="5654">
                  <c:v>5654</c:v>
                </c:pt>
                <c:pt idx="5655">
                  <c:v>5655</c:v>
                </c:pt>
                <c:pt idx="5656">
                  <c:v>5656</c:v>
                </c:pt>
                <c:pt idx="5657">
                  <c:v>5657</c:v>
                </c:pt>
                <c:pt idx="5658">
                  <c:v>5658</c:v>
                </c:pt>
                <c:pt idx="5659">
                  <c:v>5659</c:v>
                </c:pt>
                <c:pt idx="5660">
                  <c:v>5660</c:v>
                </c:pt>
                <c:pt idx="5661">
                  <c:v>5661</c:v>
                </c:pt>
                <c:pt idx="5662">
                  <c:v>5662</c:v>
                </c:pt>
                <c:pt idx="5663">
                  <c:v>5663</c:v>
                </c:pt>
                <c:pt idx="5664">
                  <c:v>5664</c:v>
                </c:pt>
                <c:pt idx="5665">
                  <c:v>5665</c:v>
                </c:pt>
                <c:pt idx="5666">
                  <c:v>5666</c:v>
                </c:pt>
                <c:pt idx="5667">
                  <c:v>5667</c:v>
                </c:pt>
                <c:pt idx="5668">
                  <c:v>5668</c:v>
                </c:pt>
                <c:pt idx="5669">
                  <c:v>5669</c:v>
                </c:pt>
                <c:pt idx="5670">
                  <c:v>5670</c:v>
                </c:pt>
                <c:pt idx="5671">
                  <c:v>5671</c:v>
                </c:pt>
                <c:pt idx="5672">
                  <c:v>5672</c:v>
                </c:pt>
                <c:pt idx="5673">
                  <c:v>5673</c:v>
                </c:pt>
                <c:pt idx="5674">
                  <c:v>5674</c:v>
                </c:pt>
                <c:pt idx="5675">
                  <c:v>5675</c:v>
                </c:pt>
                <c:pt idx="5676">
                  <c:v>5676</c:v>
                </c:pt>
                <c:pt idx="5677">
                  <c:v>5677</c:v>
                </c:pt>
                <c:pt idx="5678">
                  <c:v>5678</c:v>
                </c:pt>
                <c:pt idx="5679">
                  <c:v>5679</c:v>
                </c:pt>
                <c:pt idx="5680">
                  <c:v>5680</c:v>
                </c:pt>
                <c:pt idx="5681">
                  <c:v>5681</c:v>
                </c:pt>
                <c:pt idx="5682">
                  <c:v>5682</c:v>
                </c:pt>
                <c:pt idx="5683">
                  <c:v>5683</c:v>
                </c:pt>
                <c:pt idx="5684">
                  <c:v>5684</c:v>
                </c:pt>
                <c:pt idx="5685">
                  <c:v>5685</c:v>
                </c:pt>
                <c:pt idx="5686">
                  <c:v>5686</c:v>
                </c:pt>
                <c:pt idx="5687">
                  <c:v>5687</c:v>
                </c:pt>
                <c:pt idx="5688">
                  <c:v>5688</c:v>
                </c:pt>
                <c:pt idx="5689">
                  <c:v>5689</c:v>
                </c:pt>
                <c:pt idx="5690">
                  <c:v>5690</c:v>
                </c:pt>
                <c:pt idx="5691">
                  <c:v>5691</c:v>
                </c:pt>
                <c:pt idx="5692">
                  <c:v>5692</c:v>
                </c:pt>
                <c:pt idx="5693">
                  <c:v>5693</c:v>
                </c:pt>
                <c:pt idx="5694">
                  <c:v>5694</c:v>
                </c:pt>
                <c:pt idx="5695">
                  <c:v>5695</c:v>
                </c:pt>
                <c:pt idx="5696">
                  <c:v>5696</c:v>
                </c:pt>
                <c:pt idx="5697">
                  <c:v>5697</c:v>
                </c:pt>
                <c:pt idx="5698">
                  <c:v>5698</c:v>
                </c:pt>
                <c:pt idx="5699">
                  <c:v>5699</c:v>
                </c:pt>
                <c:pt idx="5700">
                  <c:v>5700</c:v>
                </c:pt>
                <c:pt idx="5701">
                  <c:v>5701</c:v>
                </c:pt>
                <c:pt idx="5702">
                  <c:v>5702</c:v>
                </c:pt>
                <c:pt idx="5703">
                  <c:v>5703</c:v>
                </c:pt>
                <c:pt idx="5704">
                  <c:v>5704</c:v>
                </c:pt>
                <c:pt idx="5705">
                  <c:v>5705</c:v>
                </c:pt>
                <c:pt idx="5706">
                  <c:v>5706</c:v>
                </c:pt>
                <c:pt idx="5707">
                  <c:v>5707</c:v>
                </c:pt>
                <c:pt idx="5708">
                  <c:v>5708</c:v>
                </c:pt>
                <c:pt idx="5709">
                  <c:v>5709</c:v>
                </c:pt>
                <c:pt idx="5710">
                  <c:v>5710</c:v>
                </c:pt>
                <c:pt idx="5711">
                  <c:v>5711</c:v>
                </c:pt>
                <c:pt idx="5712">
                  <c:v>5712</c:v>
                </c:pt>
                <c:pt idx="5713">
                  <c:v>5713</c:v>
                </c:pt>
                <c:pt idx="5714">
                  <c:v>5714</c:v>
                </c:pt>
                <c:pt idx="5715">
                  <c:v>5715</c:v>
                </c:pt>
                <c:pt idx="5716">
                  <c:v>5716</c:v>
                </c:pt>
                <c:pt idx="5717">
                  <c:v>5717</c:v>
                </c:pt>
                <c:pt idx="5718">
                  <c:v>5718</c:v>
                </c:pt>
                <c:pt idx="5719">
                  <c:v>5719</c:v>
                </c:pt>
                <c:pt idx="5720">
                  <c:v>5720</c:v>
                </c:pt>
                <c:pt idx="5721">
                  <c:v>5721</c:v>
                </c:pt>
                <c:pt idx="5722">
                  <c:v>5722</c:v>
                </c:pt>
                <c:pt idx="5723">
                  <c:v>5723</c:v>
                </c:pt>
                <c:pt idx="5724">
                  <c:v>5724</c:v>
                </c:pt>
                <c:pt idx="5725">
                  <c:v>5725</c:v>
                </c:pt>
                <c:pt idx="5726">
                  <c:v>5726</c:v>
                </c:pt>
                <c:pt idx="5727">
                  <c:v>5727</c:v>
                </c:pt>
                <c:pt idx="5728">
                  <c:v>5728</c:v>
                </c:pt>
                <c:pt idx="5729">
                  <c:v>5729</c:v>
                </c:pt>
                <c:pt idx="5730">
                  <c:v>5730</c:v>
                </c:pt>
                <c:pt idx="5731">
                  <c:v>5731</c:v>
                </c:pt>
                <c:pt idx="5732">
                  <c:v>5732</c:v>
                </c:pt>
                <c:pt idx="5733">
                  <c:v>5733</c:v>
                </c:pt>
                <c:pt idx="5734">
                  <c:v>5734</c:v>
                </c:pt>
                <c:pt idx="5735">
                  <c:v>5735</c:v>
                </c:pt>
                <c:pt idx="5736">
                  <c:v>5736</c:v>
                </c:pt>
                <c:pt idx="5737">
                  <c:v>5737</c:v>
                </c:pt>
                <c:pt idx="5738">
                  <c:v>5738</c:v>
                </c:pt>
                <c:pt idx="5739">
                  <c:v>5739</c:v>
                </c:pt>
                <c:pt idx="5740">
                  <c:v>5740</c:v>
                </c:pt>
                <c:pt idx="5741">
                  <c:v>5741</c:v>
                </c:pt>
                <c:pt idx="5742">
                  <c:v>5742</c:v>
                </c:pt>
                <c:pt idx="5743">
                  <c:v>5743</c:v>
                </c:pt>
                <c:pt idx="5744">
                  <c:v>5744</c:v>
                </c:pt>
                <c:pt idx="5745">
                  <c:v>5745</c:v>
                </c:pt>
                <c:pt idx="5746">
                  <c:v>5746</c:v>
                </c:pt>
                <c:pt idx="5747">
                  <c:v>5747</c:v>
                </c:pt>
                <c:pt idx="5748">
                  <c:v>5748</c:v>
                </c:pt>
                <c:pt idx="5749">
                  <c:v>5749</c:v>
                </c:pt>
                <c:pt idx="5750">
                  <c:v>5750</c:v>
                </c:pt>
                <c:pt idx="5751">
                  <c:v>5751</c:v>
                </c:pt>
                <c:pt idx="5752">
                  <c:v>5752</c:v>
                </c:pt>
                <c:pt idx="5753">
                  <c:v>5753</c:v>
                </c:pt>
                <c:pt idx="5754">
                  <c:v>5754</c:v>
                </c:pt>
                <c:pt idx="5755">
                  <c:v>5755</c:v>
                </c:pt>
                <c:pt idx="5756">
                  <c:v>5756</c:v>
                </c:pt>
                <c:pt idx="5757">
                  <c:v>5757</c:v>
                </c:pt>
                <c:pt idx="5758">
                  <c:v>5758</c:v>
                </c:pt>
                <c:pt idx="5759">
                  <c:v>5759</c:v>
                </c:pt>
                <c:pt idx="5760">
                  <c:v>5760</c:v>
                </c:pt>
                <c:pt idx="5761">
                  <c:v>5761</c:v>
                </c:pt>
                <c:pt idx="5762">
                  <c:v>5762</c:v>
                </c:pt>
                <c:pt idx="5763">
                  <c:v>5763</c:v>
                </c:pt>
                <c:pt idx="5764">
                  <c:v>5764</c:v>
                </c:pt>
                <c:pt idx="5765">
                  <c:v>5765</c:v>
                </c:pt>
                <c:pt idx="5766">
                  <c:v>5766</c:v>
                </c:pt>
                <c:pt idx="5767">
                  <c:v>5767</c:v>
                </c:pt>
                <c:pt idx="5768">
                  <c:v>5768</c:v>
                </c:pt>
                <c:pt idx="5769">
                  <c:v>5769</c:v>
                </c:pt>
                <c:pt idx="5770">
                  <c:v>5770</c:v>
                </c:pt>
                <c:pt idx="5771">
                  <c:v>5771</c:v>
                </c:pt>
                <c:pt idx="5772">
                  <c:v>5772</c:v>
                </c:pt>
                <c:pt idx="5773">
                  <c:v>5773</c:v>
                </c:pt>
                <c:pt idx="5774">
                  <c:v>5774</c:v>
                </c:pt>
                <c:pt idx="5775">
                  <c:v>5775</c:v>
                </c:pt>
                <c:pt idx="5776">
                  <c:v>5776</c:v>
                </c:pt>
                <c:pt idx="5777">
                  <c:v>5777</c:v>
                </c:pt>
                <c:pt idx="5778">
                  <c:v>5778</c:v>
                </c:pt>
                <c:pt idx="5779">
                  <c:v>5779</c:v>
                </c:pt>
                <c:pt idx="5780">
                  <c:v>5780</c:v>
                </c:pt>
                <c:pt idx="5781">
                  <c:v>5781</c:v>
                </c:pt>
                <c:pt idx="5782">
                  <c:v>5782</c:v>
                </c:pt>
                <c:pt idx="5783">
                  <c:v>5783</c:v>
                </c:pt>
                <c:pt idx="5784">
                  <c:v>5784</c:v>
                </c:pt>
                <c:pt idx="5785">
                  <c:v>5785</c:v>
                </c:pt>
                <c:pt idx="5786">
                  <c:v>5786</c:v>
                </c:pt>
                <c:pt idx="5787">
                  <c:v>5787</c:v>
                </c:pt>
                <c:pt idx="5788">
                  <c:v>5788</c:v>
                </c:pt>
                <c:pt idx="5789">
                  <c:v>5789</c:v>
                </c:pt>
                <c:pt idx="5790">
                  <c:v>5790</c:v>
                </c:pt>
                <c:pt idx="5791">
                  <c:v>5791</c:v>
                </c:pt>
                <c:pt idx="5792">
                  <c:v>5792</c:v>
                </c:pt>
                <c:pt idx="5793">
                  <c:v>5793</c:v>
                </c:pt>
                <c:pt idx="5794">
                  <c:v>5794</c:v>
                </c:pt>
                <c:pt idx="5795">
                  <c:v>5795</c:v>
                </c:pt>
                <c:pt idx="5796">
                  <c:v>5796</c:v>
                </c:pt>
                <c:pt idx="5797">
                  <c:v>5797</c:v>
                </c:pt>
                <c:pt idx="5798">
                  <c:v>5798</c:v>
                </c:pt>
                <c:pt idx="5799">
                  <c:v>5799</c:v>
                </c:pt>
                <c:pt idx="5800">
                  <c:v>5800</c:v>
                </c:pt>
                <c:pt idx="5801">
                  <c:v>5801</c:v>
                </c:pt>
                <c:pt idx="5802">
                  <c:v>5802</c:v>
                </c:pt>
                <c:pt idx="5803">
                  <c:v>5803</c:v>
                </c:pt>
                <c:pt idx="5804">
                  <c:v>5804</c:v>
                </c:pt>
                <c:pt idx="5805">
                  <c:v>5805</c:v>
                </c:pt>
                <c:pt idx="5806">
                  <c:v>5806</c:v>
                </c:pt>
                <c:pt idx="5807">
                  <c:v>5807</c:v>
                </c:pt>
                <c:pt idx="5808">
                  <c:v>5808</c:v>
                </c:pt>
                <c:pt idx="5809">
                  <c:v>5809</c:v>
                </c:pt>
                <c:pt idx="5810">
                  <c:v>5810</c:v>
                </c:pt>
                <c:pt idx="5811">
                  <c:v>5811</c:v>
                </c:pt>
                <c:pt idx="5812">
                  <c:v>5812</c:v>
                </c:pt>
                <c:pt idx="5813">
                  <c:v>5813</c:v>
                </c:pt>
                <c:pt idx="5814">
                  <c:v>5814</c:v>
                </c:pt>
                <c:pt idx="5815">
                  <c:v>5815</c:v>
                </c:pt>
                <c:pt idx="5816">
                  <c:v>5816</c:v>
                </c:pt>
                <c:pt idx="5817">
                  <c:v>5817</c:v>
                </c:pt>
                <c:pt idx="5818">
                  <c:v>5818</c:v>
                </c:pt>
                <c:pt idx="5819">
                  <c:v>5819</c:v>
                </c:pt>
                <c:pt idx="5820">
                  <c:v>5820</c:v>
                </c:pt>
                <c:pt idx="5821">
                  <c:v>5821</c:v>
                </c:pt>
                <c:pt idx="5822">
                  <c:v>5822</c:v>
                </c:pt>
                <c:pt idx="5823">
                  <c:v>5823</c:v>
                </c:pt>
                <c:pt idx="5824">
                  <c:v>5824</c:v>
                </c:pt>
                <c:pt idx="5825">
                  <c:v>5825</c:v>
                </c:pt>
                <c:pt idx="5826">
                  <c:v>5826</c:v>
                </c:pt>
                <c:pt idx="5827">
                  <c:v>5827</c:v>
                </c:pt>
                <c:pt idx="5828">
                  <c:v>5828</c:v>
                </c:pt>
                <c:pt idx="5829">
                  <c:v>5829</c:v>
                </c:pt>
                <c:pt idx="5830">
                  <c:v>5830</c:v>
                </c:pt>
                <c:pt idx="5831">
                  <c:v>5831</c:v>
                </c:pt>
                <c:pt idx="5832">
                  <c:v>5832</c:v>
                </c:pt>
                <c:pt idx="5833">
                  <c:v>5833</c:v>
                </c:pt>
                <c:pt idx="5834">
                  <c:v>5834</c:v>
                </c:pt>
                <c:pt idx="5835">
                  <c:v>5835</c:v>
                </c:pt>
                <c:pt idx="5836">
                  <c:v>5836</c:v>
                </c:pt>
                <c:pt idx="5837">
                  <c:v>5837</c:v>
                </c:pt>
                <c:pt idx="5838">
                  <c:v>5838</c:v>
                </c:pt>
                <c:pt idx="5839">
                  <c:v>5839</c:v>
                </c:pt>
                <c:pt idx="5840">
                  <c:v>5840</c:v>
                </c:pt>
                <c:pt idx="5841">
                  <c:v>5841</c:v>
                </c:pt>
                <c:pt idx="5842">
                  <c:v>5842</c:v>
                </c:pt>
                <c:pt idx="5843">
                  <c:v>5843</c:v>
                </c:pt>
                <c:pt idx="5844">
                  <c:v>5844</c:v>
                </c:pt>
                <c:pt idx="5845">
                  <c:v>5845</c:v>
                </c:pt>
                <c:pt idx="5846">
                  <c:v>5846</c:v>
                </c:pt>
                <c:pt idx="5847">
                  <c:v>5847</c:v>
                </c:pt>
                <c:pt idx="5848">
                  <c:v>5848</c:v>
                </c:pt>
                <c:pt idx="5849">
                  <c:v>5849</c:v>
                </c:pt>
                <c:pt idx="5850">
                  <c:v>5850</c:v>
                </c:pt>
                <c:pt idx="5851">
                  <c:v>5851</c:v>
                </c:pt>
                <c:pt idx="5852">
                  <c:v>5852</c:v>
                </c:pt>
                <c:pt idx="5853">
                  <c:v>5853</c:v>
                </c:pt>
                <c:pt idx="5854">
                  <c:v>5854</c:v>
                </c:pt>
                <c:pt idx="5855">
                  <c:v>5855</c:v>
                </c:pt>
                <c:pt idx="5856">
                  <c:v>5856</c:v>
                </c:pt>
                <c:pt idx="5857">
                  <c:v>5857</c:v>
                </c:pt>
                <c:pt idx="5858">
                  <c:v>5858</c:v>
                </c:pt>
                <c:pt idx="5859">
                  <c:v>5859</c:v>
                </c:pt>
                <c:pt idx="5860">
                  <c:v>5860</c:v>
                </c:pt>
                <c:pt idx="5861">
                  <c:v>5861</c:v>
                </c:pt>
                <c:pt idx="5862">
                  <c:v>5862</c:v>
                </c:pt>
                <c:pt idx="5863">
                  <c:v>5863</c:v>
                </c:pt>
                <c:pt idx="5864">
                  <c:v>5864</c:v>
                </c:pt>
                <c:pt idx="5865">
                  <c:v>5865</c:v>
                </c:pt>
                <c:pt idx="5866">
                  <c:v>5866</c:v>
                </c:pt>
                <c:pt idx="5867">
                  <c:v>5867</c:v>
                </c:pt>
                <c:pt idx="5868">
                  <c:v>5868</c:v>
                </c:pt>
                <c:pt idx="5869">
                  <c:v>5869</c:v>
                </c:pt>
                <c:pt idx="5870">
                  <c:v>5870</c:v>
                </c:pt>
                <c:pt idx="5871">
                  <c:v>5871</c:v>
                </c:pt>
                <c:pt idx="5872">
                  <c:v>5872</c:v>
                </c:pt>
                <c:pt idx="5873">
                  <c:v>5873</c:v>
                </c:pt>
                <c:pt idx="5874">
                  <c:v>5874</c:v>
                </c:pt>
                <c:pt idx="5875">
                  <c:v>5875</c:v>
                </c:pt>
                <c:pt idx="5876">
                  <c:v>5876</c:v>
                </c:pt>
                <c:pt idx="5877">
                  <c:v>5877</c:v>
                </c:pt>
                <c:pt idx="5878">
                  <c:v>5878</c:v>
                </c:pt>
                <c:pt idx="5879">
                  <c:v>5879</c:v>
                </c:pt>
                <c:pt idx="5880">
                  <c:v>5880</c:v>
                </c:pt>
                <c:pt idx="5881">
                  <c:v>5881</c:v>
                </c:pt>
                <c:pt idx="5882">
                  <c:v>5882</c:v>
                </c:pt>
                <c:pt idx="5883">
                  <c:v>5883</c:v>
                </c:pt>
                <c:pt idx="5884">
                  <c:v>5884</c:v>
                </c:pt>
                <c:pt idx="5885">
                  <c:v>5885</c:v>
                </c:pt>
                <c:pt idx="5886">
                  <c:v>5886</c:v>
                </c:pt>
                <c:pt idx="5887">
                  <c:v>5887</c:v>
                </c:pt>
                <c:pt idx="5888">
                  <c:v>5888</c:v>
                </c:pt>
                <c:pt idx="5889">
                  <c:v>5889</c:v>
                </c:pt>
                <c:pt idx="5890">
                  <c:v>5890</c:v>
                </c:pt>
                <c:pt idx="5891">
                  <c:v>5891</c:v>
                </c:pt>
                <c:pt idx="5892">
                  <c:v>5892</c:v>
                </c:pt>
                <c:pt idx="5893">
                  <c:v>5893</c:v>
                </c:pt>
                <c:pt idx="5894">
                  <c:v>5894</c:v>
                </c:pt>
                <c:pt idx="5895">
                  <c:v>5895</c:v>
                </c:pt>
                <c:pt idx="5896">
                  <c:v>5896</c:v>
                </c:pt>
                <c:pt idx="5897">
                  <c:v>5897</c:v>
                </c:pt>
                <c:pt idx="5898">
                  <c:v>5898</c:v>
                </c:pt>
                <c:pt idx="5899">
                  <c:v>5899</c:v>
                </c:pt>
                <c:pt idx="5900">
                  <c:v>5900</c:v>
                </c:pt>
                <c:pt idx="5901">
                  <c:v>5901</c:v>
                </c:pt>
                <c:pt idx="5902">
                  <c:v>5902</c:v>
                </c:pt>
                <c:pt idx="5903">
                  <c:v>5903</c:v>
                </c:pt>
                <c:pt idx="5904">
                  <c:v>5904</c:v>
                </c:pt>
                <c:pt idx="5905">
                  <c:v>5905</c:v>
                </c:pt>
                <c:pt idx="5906">
                  <c:v>5906</c:v>
                </c:pt>
                <c:pt idx="5907">
                  <c:v>5907</c:v>
                </c:pt>
                <c:pt idx="5908">
                  <c:v>5908</c:v>
                </c:pt>
                <c:pt idx="5909">
                  <c:v>5909</c:v>
                </c:pt>
                <c:pt idx="5910">
                  <c:v>5910</c:v>
                </c:pt>
                <c:pt idx="5911">
                  <c:v>5911</c:v>
                </c:pt>
                <c:pt idx="5912">
                  <c:v>5912</c:v>
                </c:pt>
                <c:pt idx="5913">
                  <c:v>5913</c:v>
                </c:pt>
                <c:pt idx="5914">
                  <c:v>5914</c:v>
                </c:pt>
                <c:pt idx="5915">
                  <c:v>5915</c:v>
                </c:pt>
                <c:pt idx="5916">
                  <c:v>5916</c:v>
                </c:pt>
                <c:pt idx="5917">
                  <c:v>5917</c:v>
                </c:pt>
                <c:pt idx="5918">
                  <c:v>5918</c:v>
                </c:pt>
                <c:pt idx="5919">
                  <c:v>5919</c:v>
                </c:pt>
                <c:pt idx="5920">
                  <c:v>5920</c:v>
                </c:pt>
                <c:pt idx="5921">
                  <c:v>5921</c:v>
                </c:pt>
                <c:pt idx="5922">
                  <c:v>5922</c:v>
                </c:pt>
                <c:pt idx="5923">
                  <c:v>5923</c:v>
                </c:pt>
                <c:pt idx="5924">
                  <c:v>5924</c:v>
                </c:pt>
                <c:pt idx="5925">
                  <c:v>5925</c:v>
                </c:pt>
                <c:pt idx="5926">
                  <c:v>5926</c:v>
                </c:pt>
                <c:pt idx="5927">
                  <c:v>5927</c:v>
                </c:pt>
                <c:pt idx="5928">
                  <c:v>5928</c:v>
                </c:pt>
                <c:pt idx="5929">
                  <c:v>5929</c:v>
                </c:pt>
                <c:pt idx="5930">
                  <c:v>5930</c:v>
                </c:pt>
                <c:pt idx="5931">
                  <c:v>5931</c:v>
                </c:pt>
                <c:pt idx="5932">
                  <c:v>5932</c:v>
                </c:pt>
                <c:pt idx="5933">
                  <c:v>5933</c:v>
                </c:pt>
                <c:pt idx="5934">
                  <c:v>5934</c:v>
                </c:pt>
                <c:pt idx="5935">
                  <c:v>5935</c:v>
                </c:pt>
                <c:pt idx="5936">
                  <c:v>5936</c:v>
                </c:pt>
                <c:pt idx="5937">
                  <c:v>5937</c:v>
                </c:pt>
                <c:pt idx="5938">
                  <c:v>5938</c:v>
                </c:pt>
                <c:pt idx="5939">
                  <c:v>5939</c:v>
                </c:pt>
                <c:pt idx="5940">
                  <c:v>5940</c:v>
                </c:pt>
                <c:pt idx="5941">
                  <c:v>5941</c:v>
                </c:pt>
                <c:pt idx="5942">
                  <c:v>5942</c:v>
                </c:pt>
                <c:pt idx="5943">
                  <c:v>5943</c:v>
                </c:pt>
                <c:pt idx="5944">
                  <c:v>5944</c:v>
                </c:pt>
                <c:pt idx="5945">
                  <c:v>5945</c:v>
                </c:pt>
                <c:pt idx="5946">
                  <c:v>5946</c:v>
                </c:pt>
                <c:pt idx="5947">
                  <c:v>5947</c:v>
                </c:pt>
                <c:pt idx="5948">
                  <c:v>5948</c:v>
                </c:pt>
                <c:pt idx="5949">
                  <c:v>5949</c:v>
                </c:pt>
                <c:pt idx="5950">
                  <c:v>5950</c:v>
                </c:pt>
                <c:pt idx="5951">
                  <c:v>5951</c:v>
                </c:pt>
                <c:pt idx="5952">
                  <c:v>5952</c:v>
                </c:pt>
                <c:pt idx="5953">
                  <c:v>5953</c:v>
                </c:pt>
                <c:pt idx="5954">
                  <c:v>5954</c:v>
                </c:pt>
                <c:pt idx="5955">
                  <c:v>5955</c:v>
                </c:pt>
                <c:pt idx="5956">
                  <c:v>5956</c:v>
                </c:pt>
                <c:pt idx="5957">
                  <c:v>5957</c:v>
                </c:pt>
                <c:pt idx="5958">
                  <c:v>5958</c:v>
                </c:pt>
                <c:pt idx="5959">
                  <c:v>5959</c:v>
                </c:pt>
                <c:pt idx="5960">
                  <c:v>5960</c:v>
                </c:pt>
                <c:pt idx="5961">
                  <c:v>5961</c:v>
                </c:pt>
                <c:pt idx="5962">
                  <c:v>5962</c:v>
                </c:pt>
                <c:pt idx="5963">
                  <c:v>5963</c:v>
                </c:pt>
                <c:pt idx="5964">
                  <c:v>5964</c:v>
                </c:pt>
                <c:pt idx="5965">
                  <c:v>5965</c:v>
                </c:pt>
                <c:pt idx="5966">
                  <c:v>5966</c:v>
                </c:pt>
                <c:pt idx="5967">
                  <c:v>5967</c:v>
                </c:pt>
                <c:pt idx="5968">
                  <c:v>5968</c:v>
                </c:pt>
                <c:pt idx="5969">
                  <c:v>5969</c:v>
                </c:pt>
                <c:pt idx="5970">
                  <c:v>5970</c:v>
                </c:pt>
                <c:pt idx="5971">
                  <c:v>5971</c:v>
                </c:pt>
                <c:pt idx="5972">
                  <c:v>5972</c:v>
                </c:pt>
                <c:pt idx="5973">
                  <c:v>5973</c:v>
                </c:pt>
                <c:pt idx="5974">
                  <c:v>5974</c:v>
                </c:pt>
                <c:pt idx="5975">
                  <c:v>5975</c:v>
                </c:pt>
                <c:pt idx="5976">
                  <c:v>5976</c:v>
                </c:pt>
                <c:pt idx="5977">
                  <c:v>5977</c:v>
                </c:pt>
                <c:pt idx="5978">
                  <c:v>5978</c:v>
                </c:pt>
                <c:pt idx="5979">
                  <c:v>5979</c:v>
                </c:pt>
                <c:pt idx="5980">
                  <c:v>5980</c:v>
                </c:pt>
                <c:pt idx="5981">
                  <c:v>5981</c:v>
                </c:pt>
                <c:pt idx="5982">
                  <c:v>5982</c:v>
                </c:pt>
                <c:pt idx="5983">
                  <c:v>5983</c:v>
                </c:pt>
                <c:pt idx="5984">
                  <c:v>5984</c:v>
                </c:pt>
                <c:pt idx="5985">
                  <c:v>5985</c:v>
                </c:pt>
                <c:pt idx="5986">
                  <c:v>5986</c:v>
                </c:pt>
                <c:pt idx="5987">
                  <c:v>5987</c:v>
                </c:pt>
                <c:pt idx="5988">
                  <c:v>5988</c:v>
                </c:pt>
                <c:pt idx="5989">
                  <c:v>5989</c:v>
                </c:pt>
                <c:pt idx="5990">
                  <c:v>5990</c:v>
                </c:pt>
                <c:pt idx="5991">
                  <c:v>5991</c:v>
                </c:pt>
                <c:pt idx="5992">
                  <c:v>5992</c:v>
                </c:pt>
                <c:pt idx="5993">
                  <c:v>5993</c:v>
                </c:pt>
                <c:pt idx="5994">
                  <c:v>5994</c:v>
                </c:pt>
                <c:pt idx="5995">
                  <c:v>5995</c:v>
                </c:pt>
                <c:pt idx="5996">
                  <c:v>5996</c:v>
                </c:pt>
                <c:pt idx="5997">
                  <c:v>5997</c:v>
                </c:pt>
                <c:pt idx="5998">
                  <c:v>5998</c:v>
                </c:pt>
                <c:pt idx="5999">
                  <c:v>5999</c:v>
                </c:pt>
                <c:pt idx="6000">
                  <c:v>6001</c:v>
                </c:pt>
                <c:pt idx="6001">
                  <c:v>6002</c:v>
                </c:pt>
                <c:pt idx="6002">
                  <c:v>6003</c:v>
                </c:pt>
                <c:pt idx="6003">
                  <c:v>6004</c:v>
                </c:pt>
                <c:pt idx="6004">
                  <c:v>6005</c:v>
                </c:pt>
                <c:pt idx="6005">
                  <c:v>6006</c:v>
                </c:pt>
                <c:pt idx="6006">
                  <c:v>6007</c:v>
                </c:pt>
                <c:pt idx="6007">
                  <c:v>6008</c:v>
                </c:pt>
                <c:pt idx="6008">
                  <c:v>6009</c:v>
                </c:pt>
                <c:pt idx="6009">
                  <c:v>6010</c:v>
                </c:pt>
                <c:pt idx="6010">
                  <c:v>6011</c:v>
                </c:pt>
                <c:pt idx="6011">
                  <c:v>6012</c:v>
                </c:pt>
                <c:pt idx="6012">
                  <c:v>6013</c:v>
                </c:pt>
                <c:pt idx="6013">
                  <c:v>6014</c:v>
                </c:pt>
                <c:pt idx="6014">
                  <c:v>6015</c:v>
                </c:pt>
                <c:pt idx="6015">
                  <c:v>6016</c:v>
                </c:pt>
                <c:pt idx="6016">
                  <c:v>6017</c:v>
                </c:pt>
                <c:pt idx="6017">
                  <c:v>6018</c:v>
                </c:pt>
                <c:pt idx="6018">
                  <c:v>6019</c:v>
                </c:pt>
                <c:pt idx="6019">
                  <c:v>6020</c:v>
                </c:pt>
                <c:pt idx="6020">
                  <c:v>6021</c:v>
                </c:pt>
                <c:pt idx="6021">
                  <c:v>6022</c:v>
                </c:pt>
                <c:pt idx="6022">
                  <c:v>6023</c:v>
                </c:pt>
                <c:pt idx="6023">
                  <c:v>6024</c:v>
                </c:pt>
                <c:pt idx="6024">
                  <c:v>6025</c:v>
                </c:pt>
                <c:pt idx="6025">
                  <c:v>6026</c:v>
                </c:pt>
                <c:pt idx="6026">
                  <c:v>6027</c:v>
                </c:pt>
                <c:pt idx="6027">
                  <c:v>6028</c:v>
                </c:pt>
                <c:pt idx="6028">
                  <c:v>6029</c:v>
                </c:pt>
                <c:pt idx="6029">
                  <c:v>6030</c:v>
                </c:pt>
                <c:pt idx="6030">
                  <c:v>6031</c:v>
                </c:pt>
                <c:pt idx="6031">
                  <c:v>6032</c:v>
                </c:pt>
                <c:pt idx="6032">
                  <c:v>6033</c:v>
                </c:pt>
                <c:pt idx="6033">
                  <c:v>6034</c:v>
                </c:pt>
                <c:pt idx="6034">
                  <c:v>6035</c:v>
                </c:pt>
                <c:pt idx="6035">
                  <c:v>6036</c:v>
                </c:pt>
                <c:pt idx="6036">
                  <c:v>6037</c:v>
                </c:pt>
                <c:pt idx="6037">
                  <c:v>6038</c:v>
                </c:pt>
                <c:pt idx="6038">
                  <c:v>6039</c:v>
                </c:pt>
                <c:pt idx="6039">
                  <c:v>6040</c:v>
                </c:pt>
                <c:pt idx="6040">
                  <c:v>6041</c:v>
                </c:pt>
                <c:pt idx="6041">
                  <c:v>6042</c:v>
                </c:pt>
                <c:pt idx="6042">
                  <c:v>6043</c:v>
                </c:pt>
                <c:pt idx="6043">
                  <c:v>6044</c:v>
                </c:pt>
                <c:pt idx="6044">
                  <c:v>6045</c:v>
                </c:pt>
                <c:pt idx="6045">
                  <c:v>6046</c:v>
                </c:pt>
                <c:pt idx="6046">
                  <c:v>6047</c:v>
                </c:pt>
                <c:pt idx="6047">
                  <c:v>6048</c:v>
                </c:pt>
                <c:pt idx="6048">
                  <c:v>6049</c:v>
                </c:pt>
                <c:pt idx="6049">
                  <c:v>6050</c:v>
                </c:pt>
                <c:pt idx="6050">
                  <c:v>6051</c:v>
                </c:pt>
                <c:pt idx="6051">
                  <c:v>6052</c:v>
                </c:pt>
                <c:pt idx="6052">
                  <c:v>6053</c:v>
                </c:pt>
                <c:pt idx="6053">
                  <c:v>6054</c:v>
                </c:pt>
                <c:pt idx="6054">
                  <c:v>6055</c:v>
                </c:pt>
                <c:pt idx="6055">
                  <c:v>6056</c:v>
                </c:pt>
                <c:pt idx="6056">
                  <c:v>6057</c:v>
                </c:pt>
                <c:pt idx="6057">
                  <c:v>6058</c:v>
                </c:pt>
                <c:pt idx="6058">
                  <c:v>6059</c:v>
                </c:pt>
                <c:pt idx="6059">
                  <c:v>6060</c:v>
                </c:pt>
                <c:pt idx="6060">
                  <c:v>6061</c:v>
                </c:pt>
                <c:pt idx="6061">
                  <c:v>6062</c:v>
                </c:pt>
                <c:pt idx="6062">
                  <c:v>6063</c:v>
                </c:pt>
                <c:pt idx="6063">
                  <c:v>6064</c:v>
                </c:pt>
                <c:pt idx="6064">
                  <c:v>6065</c:v>
                </c:pt>
                <c:pt idx="6065">
                  <c:v>6066</c:v>
                </c:pt>
                <c:pt idx="6066">
                  <c:v>6067</c:v>
                </c:pt>
                <c:pt idx="6067">
                  <c:v>6068</c:v>
                </c:pt>
                <c:pt idx="6068">
                  <c:v>6069</c:v>
                </c:pt>
                <c:pt idx="6069">
                  <c:v>6070</c:v>
                </c:pt>
                <c:pt idx="6070">
                  <c:v>6071</c:v>
                </c:pt>
                <c:pt idx="6071">
                  <c:v>6072</c:v>
                </c:pt>
                <c:pt idx="6072">
                  <c:v>6073</c:v>
                </c:pt>
                <c:pt idx="6073">
                  <c:v>6074</c:v>
                </c:pt>
                <c:pt idx="6074">
                  <c:v>6075</c:v>
                </c:pt>
                <c:pt idx="6075">
                  <c:v>6076</c:v>
                </c:pt>
                <c:pt idx="6076">
                  <c:v>6077</c:v>
                </c:pt>
                <c:pt idx="6077">
                  <c:v>6078</c:v>
                </c:pt>
                <c:pt idx="6078">
                  <c:v>6079</c:v>
                </c:pt>
                <c:pt idx="6079">
                  <c:v>6080</c:v>
                </c:pt>
                <c:pt idx="6080">
                  <c:v>6081</c:v>
                </c:pt>
                <c:pt idx="6081">
                  <c:v>6082</c:v>
                </c:pt>
                <c:pt idx="6082">
                  <c:v>6083</c:v>
                </c:pt>
                <c:pt idx="6083">
                  <c:v>6084</c:v>
                </c:pt>
                <c:pt idx="6084">
                  <c:v>6085</c:v>
                </c:pt>
                <c:pt idx="6085">
                  <c:v>6086</c:v>
                </c:pt>
                <c:pt idx="6086">
                  <c:v>6087</c:v>
                </c:pt>
                <c:pt idx="6087">
                  <c:v>6088</c:v>
                </c:pt>
                <c:pt idx="6088">
                  <c:v>6089</c:v>
                </c:pt>
                <c:pt idx="6089">
                  <c:v>6090</c:v>
                </c:pt>
                <c:pt idx="6090">
                  <c:v>6091</c:v>
                </c:pt>
                <c:pt idx="6091">
                  <c:v>6092</c:v>
                </c:pt>
                <c:pt idx="6092">
                  <c:v>6093</c:v>
                </c:pt>
                <c:pt idx="6093">
                  <c:v>6094</c:v>
                </c:pt>
                <c:pt idx="6094">
                  <c:v>6095</c:v>
                </c:pt>
                <c:pt idx="6095">
                  <c:v>6096</c:v>
                </c:pt>
                <c:pt idx="6096">
                  <c:v>6097</c:v>
                </c:pt>
                <c:pt idx="6097">
                  <c:v>6098</c:v>
                </c:pt>
                <c:pt idx="6098">
                  <c:v>6099</c:v>
                </c:pt>
                <c:pt idx="6099">
                  <c:v>6100</c:v>
                </c:pt>
                <c:pt idx="6100">
                  <c:v>6101</c:v>
                </c:pt>
                <c:pt idx="6101">
                  <c:v>6102</c:v>
                </c:pt>
                <c:pt idx="6102">
                  <c:v>6103</c:v>
                </c:pt>
                <c:pt idx="6103">
                  <c:v>6104</c:v>
                </c:pt>
                <c:pt idx="6104">
                  <c:v>6105</c:v>
                </c:pt>
                <c:pt idx="6105">
                  <c:v>6106</c:v>
                </c:pt>
                <c:pt idx="6106">
                  <c:v>6107</c:v>
                </c:pt>
                <c:pt idx="6107">
                  <c:v>6108</c:v>
                </c:pt>
                <c:pt idx="6108">
                  <c:v>6109</c:v>
                </c:pt>
                <c:pt idx="6109">
                  <c:v>6110</c:v>
                </c:pt>
                <c:pt idx="6110">
                  <c:v>6111</c:v>
                </c:pt>
                <c:pt idx="6111">
                  <c:v>6112</c:v>
                </c:pt>
                <c:pt idx="6112">
                  <c:v>6113</c:v>
                </c:pt>
                <c:pt idx="6113">
                  <c:v>6114</c:v>
                </c:pt>
                <c:pt idx="6114">
                  <c:v>6115</c:v>
                </c:pt>
                <c:pt idx="6115">
                  <c:v>6116</c:v>
                </c:pt>
                <c:pt idx="6116">
                  <c:v>6117</c:v>
                </c:pt>
                <c:pt idx="6117">
                  <c:v>6118</c:v>
                </c:pt>
                <c:pt idx="6118">
                  <c:v>6119</c:v>
                </c:pt>
                <c:pt idx="6119">
                  <c:v>6120</c:v>
                </c:pt>
                <c:pt idx="6120">
                  <c:v>6121</c:v>
                </c:pt>
                <c:pt idx="6121">
                  <c:v>6122</c:v>
                </c:pt>
                <c:pt idx="6122">
                  <c:v>6123</c:v>
                </c:pt>
                <c:pt idx="6123">
                  <c:v>6124</c:v>
                </c:pt>
                <c:pt idx="6124">
                  <c:v>6125</c:v>
                </c:pt>
                <c:pt idx="6125">
                  <c:v>6126</c:v>
                </c:pt>
                <c:pt idx="6126">
                  <c:v>6127</c:v>
                </c:pt>
                <c:pt idx="6127">
                  <c:v>6128</c:v>
                </c:pt>
                <c:pt idx="6128">
                  <c:v>6129</c:v>
                </c:pt>
                <c:pt idx="6129">
                  <c:v>6130</c:v>
                </c:pt>
                <c:pt idx="6130">
                  <c:v>6131</c:v>
                </c:pt>
                <c:pt idx="6131">
                  <c:v>6132</c:v>
                </c:pt>
                <c:pt idx="6132">
                  <c:v>6133</c:v>
                </c:pt>
                <c:pt idx="6133">
                  <c:v>6134</c:v>
                </c:pt>
                <c:pt idx="6134">
                  <c:v>6135</c:v>
                </c:pt>
                <c:pt idx="6135">
                  <c:v>6136</c:v>
                </c:pt>
                <c:pt idx="6136">
                  <c:v>6137</c:v>
                </c:pt>
                <c:pt idx="6137">
                  <c:v>6138</c:v>
                </c:pt>
                <c:pt idx="6138">
                  <c:v>6139</c:v>
                </c:pt>
                <c:pt idx="6139">
                  <c:v>6140</c:v>
                </c:pt>
                <c:pt idx="6140">
                  <c:v>6141</c:v>
                </c:pt>
                <c:pt idx="6141">
                  <c:v>6142</c:v>
                </c:pt>
                <c:pt idx="6142">
                  <c:v>6143</c:v>
                </c:pt>
                <c:pt idx="6143">
                  <c:v>6144</c:v>
                </c:pt>
                <c:pt idx="6144">
                  <c:v>6145</c:v>
                </c:pt>
                <c:pt idx="6145">
                  <c:v>6146</c:v>
                </c:pt>
                <c:pt idx="6146">
                  <c:v>6147</c:v>
                </c:pt>
                <c:pt idx="6147">
                  <c:v>6148</c:v>
                </c:pt>
                <c:pt idx="6148">
                  <c:v>6149</c:v>
                </c:pt>
                <c:pt idx="6149">
                  <c:v>6150</c:v>
                </c:pt>
                <c:pt idx="6150">
                  <c:v>6151</c:v>
                </c:pt>
                <c:pt idx="6151">
                  <c:v>6152</c:v>
                </c:pt>
                <c:pt idx="6152">
                  <c:v>6153</c:v>
                </c:pt>
                <c:pt idx="6153">
                  <c:v>6154</c:v>
                </c:pt>
                <c:pt idx="6154">
                  <c:v>6155</c:v>
                </c:pt>
                <c:pt idx="6155">
                  <c:v>6156</c:v>
                </c:pt>
                <c:pt idx="6156">
                  <c:v>6157</c:v>
                </c:pt>
                <c:pt idx="6157">
                  <c:v>6158</c:v>
                </c:pt>
                <c:pt idx="6158">
                  <c:v>6159</c:v>
                </c:pt>
                <c:pt idx="6159">
                  <c:v>6160</c:v>
                </c:pt>
                <c:pt idx="6160">
                  <c:v>6161</c:v>
                </c:pt>
                <c:pt idx="6161">
                  <c:v>6162</c:v>
                </c:pt>
                <c:pt idx="6162">
                  <c:v>6163</c:v>
                </c:pt>
                <c:pt idx="6163">
                  <c:v>6164</c:v>
                </c:pt>
                <c:pt idx="6164">
                  <c:v>6165</c:v>
                </c:pt>
                <c:pt idx="6165">
                  <c:v>6166</c:v>
                </c:pt>
                <c:pt idx="6166">
                  <c:v>6167</c:v>
                </c:pt>
                <c:pt idx="6167">
                  <c:v>6168</c:v>
                </c:pt>
                <c:pt idx="6168">
                  <c:v>6169</c:v>
                </c:pt>
                <c:pt idx="6169">
                  <c:v>6170</c:v>
                </c:pt>
                <c:pt idx="6170">
                  <c:v>6171</c:v>
                </c:pt>
                <c:pt idx="6171">
                  <c:v>6172</c:v>
                </c:pt>
                <c:pt idx="6172">
                  <c:v>6173</c:v>
                </c:pt>
                <c:pt idx="6173">
                  <c:v>6174</c:v>
                </c:pt>
                <c:pt idx="6174">
                  <c:v>6175</c:v>
                </c:pt>
                <c:pt idx="6175">
                  <c:v>6176</c:v>
                </c:pt>
                <c:pt idx="6176">
                  <c:v>6177</c:v>
                </c:pt>
                <c:pt idx="6177">
                  <c:v>6178</c:v>
                </c:pt>
                <c:pt idx="6178">
                  <c:v>6179</c:v>
                </c:pt>
                <c:pt idx="6179">
                  <c:v>6180</c:v>
                </c:pt>
                <c:pt idx="6180">
                  <c:v>6181</c:v>
                </c:pt>
                <c:pt idx="6181">
                  <c:v>6182</c:v>
                </c:pt>
                <c:pt idx="6182">
                  <c:v>6183</c:v>
                </c:pt>
                <c:pt idx="6183">
                  <c:v>6184</c:v>
                </c:pt>
                <c:pt idx="6184">
                  <c:v>6185</c:v>
                </c:pt>
                <c:pt idx="6185">
                  <c:v>6186</c:v>
                </c:pt>
                <c:pt idx="6186">
                  <c:v>6187</c:v>
                </c:pt>
                <c:pt idx="6187">
                  <c:v>6188</c:v>
                </c:pt>
                <c:pt idx="6188">
                  <c:v>6189</c:v>
                </c:pt>
                <c:pt idx="6189">
                  <c:v>6190</c:v>
                </c:pt>
                <c:pt idx="6190">
                  <c:v>6191</c:v>
                </c:pt>
                <c:pt idx="6191">
                  <c:v>6192</c:v>
                </c:pt>
                <c:pt idx="6192">
                  <c:v>6193</c:v>
                </c:pt>
                <c:pt idx="6193">
                  <c:v>6194</c:v>
                </c:pt>
                <c:pt idx="6194">
                  <c:v>6195</c:v>
                </c:pt>
                <c:pt idx="6195">
                  <c:v>6196</c:v>
                </c:pt>
                <c:pt idx="6196">
                  <c:v>6197</c:v>
                </c:pt>
                <c:pt idx="6197">
                  <c:v>6198</c:v>
                </c:pt>
                <c:pt idx="6198">
                  <c:v>6199</c:v>
                </c:pt>
                <c:pt idx="6199">
                  <c:v>6200</c:v>
                </c:pt>
                <c:pt idx="6200">
                  <c:v>6201</c:v>
                </c:pt>
                <c:pt idx="6201">
                  <c:v>6202</c:v>
                </c:pt>
                <c:pt idx="6202">
                  <c:v>6203</c:v>
                </c:pt>
                <c:pt idx="6203">
                  <c:v>6204</c:v>
                </c:pt>
                <c:pt idx="6204">
                  <c:v>6205</c:v>
                </c:pt>
                <c:pt idx="6205">
                  <c:v>6206</c:v>
                </c:pt>
                <c:pt idx="6206">
                  <c:v>6207</c:v>
                </c:pt>
                <c:pt idx="6207">
                  <c:v>6208</c:v>
                </c:pt>
                <c:pt idx="6208">
                  <c:v>6209</c:v>
                </c:pt>
                <c:pt idx="6209">
                  <c:v>6210</c:v>
                </c:pt>
                <c:pt idx="6210">
                  <c:v>6211</c:v>
                </c:pt>
                <c:pt idx="6211">
                  <c:v>6212</c:v>
                </c:pt>
                <c:pt idx="6212">
                  <c:v>6213</c:v>
                </c:pt>
                <c:pt idx="6213">
                  <c:v>6214</c:v>
                </c:pt>
                <c:pt idx="6214">
                  <c:v>6215</c:v>
                </c:pt>
                <c:pt idx="6215">
                  <c:v>6216</c:v>
                </c:pt>
                <c:pt idx="6216">
                  <c:v>6217</c:v>
                </c:pt>
                <c:pt idx="6217">
                  <c:v>6218</c:v>
                </c:pt>
                <c:pt idx="6218">
                  <c:v>6219</c:v>
                </c:pt>
                <c:pt idx="6219">
                  <c:v>6220</c:v>
                </c:pt>
                <c:pt idx="6220">
                  <c:v>6221</c:v>
                </c:pt>
                <c:pt idx="6221">
                  <c:v>6222</c:v>
                </c:pt>
                <c:pt idx="6222">
                  <c:v>6223</c:v>
                </c:pt>
                <c:pt idx="6223">
                  <c:v>6224</c:v>
                </c:pt>
                <c:pt idx="6224">
                  <c:v>6225</c:v>
                </c:pt>
                <c:pt idx="6225">
                  <c:v>6226</c:v>
                </c:pt>
                <c:pt idx="6226">
                  <c:v>6227</c:v>
                </c:pt>
                <c:pt idx="6227">
                  <c:v>6228</c:v>
                </c:pt>
                <c:pt idx="6228">
                  <c:v>6229</c:v>
                </c:pt>
                <c:pt idx="6229">
                  <c:v>6230</c:v>
                </c:pt>
                <c:pt idx="6230">
                  <c:v>6231</c:v>
                </c:pt>
                <c:pt idx="6231">
                  <c:v>6232</c:v>
                </c:pt>
                <c:pt idx="6232">
                  <c:v>6233</c:v>
                </c:pt>
                <c:pt idx="6233">
                  <c:v>6234</c:v>
                </c:pt>
                <c:pt idx="6234">
                  <c:v>6235</c:v>
                </c:pt>
                <c:pt idx="6235">
                  <c:v>6236</c:v>
                </c:pt>
                <c:pt idx="6236">
                  <c:v>6237</c:v>
                </c:pt>
                <c:pt idx="6237">
                  <c:v>6238</c:v>
                </c:pt>
                <c:pt idx="6238">
                  <c:v>6239</c:v>
                </c:pt>
                <c:pt idx="6239">
                  <c:v>6240</c:v>
                </c:pt>
                <c:pt idx="6240">
                  <c:v>6241</c:v>
                </c:pt>
                <c:pt idx="6241">
                  <c:v>6242</c:v>
                </c:pt>
                <c:pt idx="6242">
                  <c:v>6243</c:v>
                </c:pt>
                <c:pt idx="6243">
                  <c:v>6244</c:v>
                </c:pt>
                <c:pt idx="6244">
                  <c:v>6245</c:v>
                </c:pt>
                <c:pt idx="6245">
                  <c:v>6246</c:v>
                </c:pt>
                <c:pt idx="6246">
                  <c:v>6247</c:v>
                </c:pt>
                <c:pt idx="6247">
                  <c:v>6248</c:v>
                </c:pt>
                <c:pt idx="6248">
                  <c:v>6249</c:v>
                </c:pt>
                <c:pt idx="6249">
                  <c:v>6250</c:v>
                </c:pt>
                <c:pt idx="6250">
                  <c:v>6251</c:v>
                </c:pt>
                <c:pt idx="6251">
                  <c:v>6252</c:v>
                </c:pt>
                <c:pt idx="6252">
                  <c:v>6253</c:v>
                </c:pt>
                <c:pt idx="6253">
                  <c:v>6254</c:v>
                </c:pt>
                <c:pt idx="6254">
                  <c:v>6255</c:v>
                </c:pt>
                <c:pt idx="6255">
                  <c:v>6256</c:v>
                </c:pt>
                <c:pt idx="6256">
                  <c:v>6257</c:v>
                </c:pt>
                <c:pt idx="6257">
                  <c:v>6258</c:v>
                </c:pt>
                <c:pt idx="6258">
                  <c:v>6259</c:v>
                </c:pt>
                <c:pt idx="6259">
                  <c:v>6260</c:v>
                </c:pt>
                <c:pt idx="6260">
                  <c:v>6261</c:v>
                </c:pt>
                <c:pt idx="6261">
                  <c:v>6262</c:v>
                </c:pt>
                <c:pt idx="6262">
                  <c:v>6263</c:v>
                </c:pt>
                <c:pt idx="6263">
                  <c:v>6264</c:v>
                </c:pt>
                <c:pt idx="6264">
                  <c:v>6265</c:v>
                </c:pt>
                <c:pt idx="6265">
                  <c:v>6266</c:v>
                </c:pt>
                <c:pt idx="6266">
                  <c:v>6267</c:v>
                </c:pt>
                <c:pt idx="6267">
                  <c:v>6268</c:v>
                </c:pt>
                <c:pt idx="6268">
                  <c:v>6269</c:v>
                </c:pt>
                <c:pt idx="6269">
                  <c:v>6270</c:v>
                </c:pt>
                <c:pt idx="6270">
                  <c:v>6271</c:v>
                </c:pt>
                <c:pt idx="6271">
                  <c:v>6272</c:v>
                </c:pt>
                <c:pt idx="6272">
                  <c:v>6273</c:v>
                </c:pt>
                <c:pt idx="6273">
                  <c:v>6274</c:v>
                </c:pt>
                <c:pt idx="6274">
                  <c:v>6275</c:v>
                </c:pt>
                <c:pt idx="6275">
                  <c:v>6276</c:v>
                </c:pt>
                <c:pt idx="6276">
                  <c:v>6277</c:v>
                </c:pt>
                <c:pt idx="6277">
                  <c:v>6278</c:v>
                </c:pt>
                <c:pt idx="6278">
                  <c:v>6279</c:v>
                </c:pt>
                <c:pt idx="6279">
                  <c:v>6280</c:v>
                </c:pt>
                <c:pt idx="6280">
                  <c:v>6281</c:v>
                </c:pt>
                <c:pt idx="6281">
                  <c:v>6282</c:v>
                </c:pt>
                <c:pt idx="6282">
                  <c:v>6283</c:v>
                </c:pt>
                <c:pt idx="6283">
                  <c:v>6284</c:v>
                </c:pt>
                <c:pt idx="6284">
                  <c:v>6285</c:v>
                </c:pt>
                <c:pt idx="6285">
                  <c:v>6286</c:v>
                </c:pt>
                <c:pt idx="6286">
                  <c:v>6287</c:v>
                </c:pt>
                <c:pt idx="6287">
                  <c:v>6288</c:v>
                </c:pt>
                <c:pt idx="6288">
                  <c:v>6289</c:v>
                </c:pt>
                <c:pt idx="6289">
                  <c:v>6290</c:v>
                </c:pt>
                <c:pt idx="6290">
                  <c:v>6291</c:v>
                </c:pt>
                <c:pt idx="6291">
                  <c:v>6292</c:v>
                </c:pt>
                <c:pt idx="6292">
                  <c:v>6293</c:v>
                </c:pt>
                <c:pt idx="6293">
                  <c:v>6294</c:v>
                </c:pt>
                <c:pt idx="6294">
                  <c:v>6295</c:v>
                </c:pt>
                <c:pt idx="6295">
                  <c:v>6296</c:v>
                </c:pt>
                <c:pt idx="6296">
                  <c:v>6297</c:v>
                </c:pt>
                <c:pt idx="6297">
                  <c:v>6298</c:v>
                </c:pt>
                <c:pt idx="6298">
                  <c:v>6299</c:v>
                </c:pt>
                <c:pt idx="6299">
                  <c:v>6300</c:v>
                </c:pt>
                <c:pt idx="6300">
                  <c:v>6301</c:v>
                </c:pt>
                <c:pt idx="6301">
                  <c:v>6302</c:v>
                </c:pt>
                <c:pt idx="6302">
                  <c:v>6303</c:v>
                </c:pt>
                <c:pt idx="6303">
                  <c:v>6304</c:v>
                </c:pt>
                <c:pt idx="6304">
                  <c:v>6305</c:v>
                </c:pt>
                <c:pt idx="6305">
                  <c:v>6306</c:v>
                </c:pt>
                <c:pt idx="6306">
                  <c:v>6307</c:v>
                </c:pt>
                <c:pt idx="6307">
                  <c:v>6308</c:v>
                </c:pt>
                <c:pt idx="6308">
                  <c:v>6309</c:v>
                </c:pt>
                <c:pt idx="6309">
                  <c:v>6310</c:v>
                </c:pt>
                <c:pt idx="6310">
                  <c:v>6311</c:v>
                </c:pt>
                <c:pt idx="6311">
                  <c:v>6312</c:v>
                </c:pt>
                <c:pt idx="6312">
                  <c:v>6313</c:v>
                </c:pt>
                <c:pt idx="6313">
                  <c:v>6314</c:v>
                </c:pt>
                <c:pt idx="6314">
                  <c:v>6315</c:v>
                </c:pt>
                <c:pt idx="6315">
                  <c:v>6316</c:v>
                </c:pt>
                <c:pt idx="6316">
                  <c:v>6317</c:v>
                </c:pt>
                <c:pt idx="6317">
                  <c:v>6318</c:v>
                </c:pt>
                <c:pt idx="6318">
                  <c:v>6319</c:v>
                </c:pt>
                <c:pt idx="6319">
                  <c:v>6320</c:v>
                </c:pt>
                <c:pt idx="6320">
                  <c:v>6321</c:v>
                </c:pt>
                <c:pt idx="6321">
                  <c:v>6322</c:v>
                </c:pt>
                <c:pt idx="6322">
                  <c:v>6323</c:v>
                </c:pt>
                <c:pt idx="6323">
                  <c:v>6324</c:v>
                </c:pt>
                <c:pt idx="6324">
                  <c:v>6325</c:v>
                </c:pt>
                <c:pt idx="6325">
                  <c:v>6326</c:v>
                </c:pt>
                <c:pt idx="6326">
                  <c:v>6327</c:v>
                </c:pt>
                <c:pt idx="6327">
                  <c:v>6328</c:v>
                </c:pt>
                <c:pt idx="6328">
                  <c:v>6329</c:v>
                </c:pt>
                <c:pt idx="6329">
                  <c:v>6330</c:v>
                </c:pt>
                <c:pt idx="6330">
                  <c:v>6331</c:v>
                </c:pt>
                <c:pt idx="6331">
                  <c:v>6332</c:v>
                </c:pt>
                <c:pt idx="6332">
                  <c:v>6333</c:v>
                </c:pt>
                <c:pt idx="6333">
                  <c:v>6334</c:v>
                </c:pt>
                <c:pt idx="6334">
                  <c:v>6335</c:v>
                </c:pt>
                <c:pt idx="6335">
                  <c:v>6336</c:v>
                </c:pt>
                <c:pt idx="6336">
                  <c:v>6337</c:v>
                </c:pt>
                <c:pt idx="6337">
                  <c:v>6338</c:v>
                </c:pt>
                <c:pt idx="6338">
                  <c:v>6339</c:v>
                </c:pt>
                <c:pt idx="6339">
                  <c:v>6340</c:v>
                </c:pt>
                <c:pt idx="6340">
                  <c:v>6341</c:v>
                </c:pt>
                <c:pt idx="6341">
                  <c:v>6342</c:v>
                </c:pt>
                <c:pt idx="6342">
                  <c:v>6343</c:v>
                </c:pt>
                <c:pt idx="6343">
                  <c:v>6344</c:v>
                </c:pt>
                <c:pt idx="6344">
                  <c:v>6345</c:v>
                </c:pt>
                <c:pt idx="6345">
                  <c:v>6346</c:v>
                </c:pt>
                <c:pt idx="6346">
                  <c:v>6347</c:v>
                </c:pt>
                <c:pt idx="6347">
                  <c:v>6348</c:v>
                </c:pt>
                <c:pt idx="6348">
                  <c:v>6349</c:v>
                </c:pt>
                <c:pt idx="6349">
                  <c:v>6350</c:v>
                </c:pt>
                <c:pt idx="6350">
                  <c:v>6351</c:v>
                </c:pt>
                <c:pt idx="6351">
                  <c:v>6352</c:v>
                </c:pt>
                <c:pt idx="6352">
                  <c:v>6353</c:v>
                </c:pt>
                <c:pt idx="6353">
                  <c:v>6354</c:v>
                </c:pt>
                <c:pt idx="6354">
                  <c:v>6355</c:v>
                </c:pt>
                <c:pt idx="6355">
                  <c:v>6356</c:v>
                </c:pt>
                <c:pt idx="6356">
                  <c:v>6357</c:v>
                </c:pt>
                <c:pt idx="6357">
                  <c:v>6358</c:v>
                </c:pt>
                <c:pt idx="6358">
                  <c:v>6359</c:v>
                </c:pt>
                <c:pt idx="6359">
                  <c:v>6360</c:v>
                </c:pt>
                <c:pt idx="6360">
                  <c:v>6361</c:v>
                </c:pt>
                <c:pt idx="6361">
                  <c:v>6362</c:v>
                </c:pt>
                <c:pt idx="6362">
                  <c:v>6363</c:v>
                </c:pt>
                <c:pt idx="6363">
                  <c:v>6364</c:v>
                </c:pt>
                <c:pt idx="6364">
                  <c:v>6365</c:v>
                </c:pt>
                <c:pt idx="6365">
                  <c:v>6366</c:v>
                </c:pt>
                <c:pt idx="6366">
                  <c:v>6367</c:v>
                </c:pt>
                <c:pt idx="6367">
                  <c:v>6368</c:v>
                </c:pt>
                <c:pt idx="6368">
                  <c:v>6369</c:v>
                </c:pt>
                <c:pt idx="6369">
                  <c:v>6370</c:v>
                </c:pt>
                <c:pt idx="6370">
                  <c:v>6371</c:v>
                </c:pt>
                <c:pt idx="6371">
                  <c:v>6372</c:v>
                </c:pt>
                <c:pt idx="6372">
                  <c:v>6373</c:v>
                </c:pt>
                <c:pt idx="6373">
                  <c:v>6374</c:v>
                </c:pt>
                <c:pt idx="6374">
                  <c:v>6375</c:v>
                </c:pt>
                <c:pt idx="6375">
                  <c:v>6376</c:v>
                </c:pt>
                <c:pt idx="6376">
                  <c:v>6377</c:v>
                </c:pt>
                <c:pt idx="6377">
                  <c:v>6378</c:v>
                </c:pt>
                <c:pt idx="6378">
                  <c:v>6379</c:v>
                </c:pt>
                <c:pt idx="6379">
                  <c:v>6380</c:v>
                </c:pt>
                <c:pt idx="6380">
                  <c:v>6381</c:v>
                </c:pt>
                <c:pt idx="6381">
                  <c:v>6382</c:v>
                </c:pt>
                <c:pt idx="6382">
                  <c:v>6383</c:v>
                </c:pt>
                <c:pt idx="6383">
                  <c:v>6384</c:v>
                </c:pt>
                <c:pt idx="6384">
                  <c:v>6385</c:v>
                </c:pt>
                <c:pt idx="6385">
                  <c:v>6386</c:v>
                </c:pt>
                <c:pt idx="6386">
                  <c:v>6387</c:v>
                </c:pt>
                <c:pt idx="6387">
                  <c:v>6388</c:v>
                </c:pt>
                <c:pt idx="6388">
                  <c:v>6389</c:v>
                </c:pt>
                <c:pt idx="6389">
                  <c:v>6390</c:v>
                </c:pt>
                <c:pt idx="6390">
                  <c:v>6391</c:v>
                </c:pt>
                <c:pt idx="6391">
                  <c:v>6392</c:v>
                </c:pt>
                <c:pt idx="6392">
                  <c:v>6393</c:v>
                </c:pt>
                <c:pt idx="6393">
                  <c:v>6394</c:v>
                </c:pt>
                <c:pt idx="6394">
                  <c:v>6395</c:v>
                </c:pt>
                <c:pt idx="6395">
                  <c:v>6396</c:v>
                </c:pt>
                <c:pt idx="6396">
                  <c:v>6397</c:v>
                </c:pt>
                <c:pt idx="6397">
                  <c:v>6398</c:v>
                </c:pt>
                <c:pt idx="6398">
                  <c:v>6399</c:v>
                </c:pt>
                <c:pt idx="6399">
                  <c:v>6400</c:v>
                </c:pt>
                <c:pt idx="6400">
                  <c:v>6401</c:v>
                </c:pt>
                <c:pt idx="6401">
                  <c:v>6402</c:v>
                </c:pt>
                <c:pt idx="6402">
                  <c:v>6403</c:v>
                </c:pt>
                <c:pt idx="6403">
                  <c:v>6404</c:v>
                </c:pt>
                <c:pt idx="6404">
                  <c:v>6405</c:v>
                </c:pt>
                <c:pt idx="6405">
                  <c:v>6406</c:v>
                </c:pt>
                <c:pt idx="6406">
                  <c:v>6407</c:v>
                </c:pt>
                <c:pt idx="6407">
                  <c:v>6408</c:v>
                </c:pt>
                <c:pt idx="6408">
                  <c:v>6409</c:v>
                </c:pt>
                <c:pt idx="6409">
                  <c:v>6410</c:v>
                </c:pt>
                <c:pt idx="6410">
                  <c:v>6411</c:v>
                </c:pt>
                <c:pt idx="6411">
                  <c:v>6412</c:v>
                </c:pt>
                <c:pt idx="6412">
                  <c:v>6413</c:v>
                </c:pt>
                <c:pt idx="6413">
                  <c:v>6414</c:v>
                </c:pt>
                <c:pt idx="6414">
                  <c:v>6415</c:v>
                </c:pt>
                <c:pt idx="6415">
                  <c:v>6416</c:v>
                </c:pt>
                <c:pt idx="6416">
                  <c:v>6417</c:v>
                </c:pt>
                <c:pt idx="6417">
                  <c:v>6418</c:v>
                </c:pt>
                <c:pt idx="6418">
                  <c:v>6419</c:v>
                </c:pt>
                <c:pt idx="6419">
                  <c:v>6420</c:v>
                </c:pt>
                <c:pt idx="6420">
                  <c:v>6421</c:v>
                </c:pt>
                <c:pt idx="6421">
                  <c:v>6422</c:v>
                </c:pt>
                <c:pt idx="6422">
                  <c:v>6423</c:v>
                </c:pt>
                <c:pt idx="6423">
                  <c:v>6424</c:v>
                </c:pt>
                <c:pt idx="6424">
                  <c:v>6425</c:v>
                </c:pt>
                <c:pt idx="6425">
                  <c:v>6426</c:v>
                </c:pt>
                <c:pt idx="6426">
                  <c:v>6427</c:v>
                </c:pt>
                <c:pt idx="6427">
                  <c:v>6428</c:v>
                </c:pt>
                <c:pt idx="6428">
                  <c:v>6429</c:v>
                </c:pt>
                <c:pt idx="6429">
                  <c:v>6430</c:v>
                </c:pt>
                <c:pt idx="6430">
                  <c:v>6431</c:v>
                </c:pt>
                <c:pt idx="6431">
                  <c:v>6432</c:v>
                </c:pt>
                <c:pt idx="6432">
                  <c:v>6433</c:v>
                </c:pt>
                <c:pt idx="6433">
                  <c:v>6434</c:v>
                </c:pt>
                <c:pt idx="6434">
                  <c:v>6435</c:v>
                </c:pt>
                <c:pt idx="6435">
                  <c:v>6436</c:v>
                </c:pt>
                <c:pt idx="6436">
                  <c:v>6437</c:v>
                </c:pt>
                <c:pt idx="6437">
                  <c:v>6438</c:v>
                </c:pt>
                <c:pt idx="6438">
                  <c:v>6439</c:v>
                </c:pt>
                <c:pt idx="6439">
                  <c:v>6440</c:v>
                </c:pt>
                <c:pt idx="6440">
                  <c:v>6441</c:v>
                </c:pt>
                <c:pt idx="6441">
                  <c:v>6442</c:v>
                </c:pt>
                <c:pt idx="6442">
                  <c:v>6443</c:v>
                </c:pt>
                <c:pt idx="6443">
                  <c:v>6444</c:v>
                </c:pt>
                <c:pt idx="6444">
                  <c:v>6445</c:v>
                </c:pt>
                <c:pt idx="6445">
                  <c:v>6446</c:v>
                </c:pt>
                <c:pt idx="6446">
                  <c:v>6447</c:v>
                </c:pt>
                <c:pt idx="6447">
                  <c:v>6448</c:v>
                </c:pt>
                <c:pt idx="6448">
                  <c:v>6449</c:v>
                </c:pt>
                <c:pt idx="6449">
                  <c:v>6450</c:v>
                </c:pt>
                <c:pt idx="6450">
                  <c:v>6451</c:v>
                </c:pt>
                <c:pt idx="6451">
                  <c:v>6452</c:v>
                </c:pt>
                <c:pt idx="6452">
                  <c:v>6453</c:v>
                </c:pt>
                <c:pt idx="6453">
                  <c:v>6454</c:v>
                </c:pt>
                <c:pt idx="6454">
                  <c:v>6455</c:v>
                </c:pt>
                <c:pt idx="6455">
                  <c:v>6456</c:v>
                </c:pt>
                <c:pt idx="6456">
                  <c:v>6457</c:v>
                </c:pt>
                <c:pt idx="6457">
                  <c:v>6458</c:v>
                </c:pt>
                <c:pt idx="6458">
                  <c:v>6459</c:v>
                </c:pt>
                <c:pt idx="6459">
                  <c:v>6460</c:v>
                </c:pt>
                <c:pt idx="6460">
                  <c:v>6461</c:v>
                </c:pt>
                <c:pt idx="6461">
                  <c:v>6462</c:v>
                </c:pt>
                <c:pt idx="6462">
                  <c:v>6463</c:v>
                </c:pt>
                <c:pt idx="6463">
                  <c:v>6464</c:v>
                </c:pt>
                <c:pt idx="6464">
                  <c:v>6465</c:v>
                </c:pt>
                <c:pt idx="6465">
                  <c:v>6466</c:v>
                </c:pt>
                <c:pt idx="6466">
                  <c:v>6467</c:v>
                </c:pt>
                <c:pt idx="6467">
                  <c:v>6468</c:v>
                </c:pt>
                <c:pt idx="6468">
                  <c:v>6469</c:v>
                </c:pt>
                <c:pt idx="6469">
                  <c:v>6470</c:v>
                </c:pt>
                <c:pt idx="6470">
                  <c:v>6471</c:v>
                </c:pt>
                <c:pt idx="6471">
                  <c:v>6472</c:v>
                </c:pt>
                <c:pt idx="6472">
                  <c:v>6473</c:v>
                </c:pt>
                <c:pt idx="6473">
                  <c:v>6474</c:v>
                </c:pt>
                <c:pt idx="6474">
                  <c:v>6475</c:v>
                </c:pt>
                <c:pt idx="6475">
                  <c:v>6476</c:v>
                </c:pt>
                <c:pt idx="6476">
                  <c:v>6477</c:v>
                </c:pt>
                <c:pt idx="6477">
                  <c:v>6478</c:v>
                </c:pt>
                <c:pt idx="6478">
                  <c:v>6479</c:v>
                </c:pt>
                <c:pt idx="6479">
                  <c:v>6480</c:v>
                </c:pt>
                <c:pt idx="6480">
                  <c:v>6481</c:v>
                </c:pt>
                <c:pt idx="6481">
                  <c:v>6482</c:v>
                </c:pt>
                <c:pt idx="6482">
                  <c:v>6483</c:v>
                </c:pt>
                <c:pt idx="6483">
                  <c:v>6484</c:v>
                </c:pt>
                <c:pt idx="6484">
                  <c:v>6485</c:v>
                </c:pt>
                <c:pt idx="6485">
                  <c:v>6486</c:v>
                </c:pt>
                <c:pt idx="6486">
                  <c:v>6487</c:v>
                </c:pt>
                <c:pt idx="6487">
                  <c:v>6488</c:v>
                </c:pt>
                <c:pt idx="6488">
                  <c:v>6489</c:v>
                </c:pt>
                <c:pt idx="6489">
                  <c:v>6490</c:v>
                </c:pt>
                <c:pt idx="6490">
                  <c:v>6491</c:v>
                </c:pt>
                <c:pt idx="6491">
                  <c:v>6492</c:v>
                </c:pt>
                <c:pt idx="6492">
                  <c:v>6493</c:v>
                </c:pt>
                <c:pt idx="6493">
                  <c:v>6494</c:v>
                </c:pt>
                <c:pt idx="6494">
                  <c:v>6495</c:v>
                </c:pt>
                <c:pt idx="6495">
                  <c:v>6496</c:v>
                </c:pt>
                <c:pt idx="6496">
                  <c:v>6497</c:v>
                </c:pt>
                <c:pt idx="6497">
                  <c:v>6498</c:v>
                </c:pt>
                <c:pt idx="6498">
                  <c:v>6499</c:v>
                </c:pt>
                <c:pt idx="6499">
                  <c:v>6500</c:v>
                </c:pt>
                <c:pt idx="6500">
                  <c:v>6501</c:v>
                </c:pt>
                <c:pt idx="6501">
                  <c:v>6502</c:v>
                </c:pt>
                <c:pt idx="6502">
                  <c:v>6503</c:v>
                </c:pt>
                <c:pt idx="6503">
                  <c:v>6504</c:v>
                </c:pt>
                <c:pt idx="6504">
                  <c:v>6505</c:v>
                </c:pt>
                <c:pt idx="6505">
                  <c:v>6506</c:v>
                </c:pt>
                <c:pt idx="6506">
                  <c:v>6507</c:v>
                </c:pt>
                <c:pt idx="6507">
                  <c:v>6508</c:v>
                </c:pt>
                <c:pt idx="6508">
                  <c:v>6509</c:v>
                </c:pt>
                <c:pt idx="6509">
                  <c:v>6510</c:v>
                </c:pt>
                <c:pt idx="6510">
                  <c:v>6511</c:v>
                </c:pt>
                <c:pt idx="6511">
                  <c:v>6512</c:v>
                </c:pt>
                <c:pt idx="6512">
                  <c:v>6513</c:v>
                </c:pt>
                <c:pt idx="6513">
                  <c:v>6514</c:v>
                </c:pt>
                <c:pt idx="6514">
                  <c:v>6515</c:v>
                </c:pt>
                <c:pt idx="6515">
                  <c:v>6516</c:v>
                </c:pt>
                <c:pt idx="6516">
                  <c:v>6517</c:v>
                </c:pt>
                <c:pt idx="6517">
                  <c:v>6518</c:v>
                </c:pt>
                <c:pt idx="6518">
                  <c:v>6519</c:v>
                </c:pt>
                <c:pt idx="6519">
                  <c:v>6520</c:v>
                </c:pt>
                <c:pt idx="6520">
                  <c:v>6521</c:v>
                </c:pt>
                <c:pt idx="6521">
                  <c:v>6522</c:v>
                </c:pt>
                <c:pt idx="6522">
                  <c:v>6523</c:v>
                </c:pt>
                <c:pt idx="6523">
                  <c:v>6524</c:v>
                </c:pt>
                <c:pt idx="6524">
                  <c:v>6525</c:v>
                </c:pt>
                <c:pt idx="6525">
                  <c:v>6526</c:v>
                </c:pt>
                <c:pt idx="6526">
                  <c:v>6527</c:v>
                </c:pt>
                <c:pt idx="6527">
                  <c:v>6528</c:v>
                </c:pt>
                <c:pt idx="6528">
                  <c:v>6529</c:v>
                </c:pt>
                <c:pt idx="6529">
                  <c:v>6530</c:v>
                </c:pt>
                <c:pt idx="6530">
                  <c:v>6531</c:v>
                </c:pt>
                <c:pt idx="6531">
                  <c:v>6532</c:v>
                </c:pt>
                <c:pt idx="6532">
                  <c:v>6533</c:v>
                </c:pt>
                <c:pt idx="6533">
                  <c:v>6534</c:v>
                </c:pt>
                <c:pt idx="6534">
                  <c:v>6535</c:v>
                </c:pt>
                <c:pt idx="6535">
                  <c:v>6536</c:v>
                </c:pt>
                <c:pt idx="6536">
                  <c:v>6537</c:v>
                </c:pt>
                <c:pt idx="6537">
                  <c:v>6538</c:v>
                </c:pt>
                <c:pt idx="6538">
                  <c:v>6539</c:v>
                </c:pt>
                <c:pt idx="6539">
                  <c:v>6540</c:v>
                </c:pt>
                <c:pt idx="6540">
                  <c:v>6541</c:v>
                </c:pt>
                <c:pt idx="6541">
                  <c:v>6542</c:v>
                </c:pt>
                <c:pt idx="6542">
                  <c:v>6543</c:v>
                </c:pt>
                <c:pt idx="6543">
                  <c:v>6544</c:v>
                </c:pt>
                <c:pt idx="6544">
                  <c:v>6545</c:v>
                </c:pt>
                <c:pt idx="6545">
                  <c:v>6546</c:v>
                </c:pt>
                <c:pt idx="6546">
                  <c:v>6547</c:v>
                </c:pt>
                <c:pt idx="6547">
                  <c:v>6548</c:v>
                </c:pt>
                <c:pt idx="6548">
                  <c:v>6549</c:v>
                </c:pt>
                <c:pt idx="6549">
                  <c:v>6550</c:v>
                </c:pt>
                <c:pt idx="6550">
                  <c:v>6551</c:v>
                </c:pt>
                <c:pt idx="6551">
                  <c:v>6552</c:v>
                </c:pt>
                <c:pt idx="6552">
                  <c:v>6553</c:v>
                </c:pt>
                <c:pt idx="6553">
                  <c:v>6554</c:v>
                </c:pt>
                <c:pt idx="6554">
                  <c:v>6555</c:v>
                </c:pt>
                <c:pt idx="6555">
                  <c:v>6556</c:v>
                </c:pt>
                <c:pt idx="6556">
                  <c:v>6557</c:v>
                </c:pt>
                <c:pt idx="6557">
                  <c:v>6558</c:v>
                </c:pt>
                <c:pt idx="6558">
                  <c:v>6559</c:v>
                </c:pt>
                <c:pt idx="6559">
                  <c:v>6560</c:v>
                </c:pt>
                <c:pt idx="6560">
                  <c:v>6561</c:v>
                </c:pt>
                <c:pt idx="6561">
                  <c:v>6562</c:v>
                </c:pt>
                <c:pt idx="6562">
                  <c:v>6563</c:v>
                </c:pt>
                <c:pt idx="6563">
                  <c:v>6564</c:v>
                </c:pt>
                <c:pt idx="6564">
                  <c:v>6565</c:v>
                </c:pt>
                <c:pt idx="6565">
                  <c:v>6566</c:v>
                </c:pt>
                <c:pt idx="6566">
                  <c:v>6567</c:v>
                </c:pt>
                <c:pt idx="6567">
                  <c:v>6568</c:v>
                </c:pt>
                <c:pt idx="6568">
                  <c:v>6569</c:v>
                </c:pt>
                <c:pt idx="6569">
                  <c:v>6570</c:v>
                </c:pt>
                <c:pt idx="6570">
                  <c:v>6571</c:v>
                </c:pt>
                <c:pt idx="6571">
                  <c:v>6572</c:v>
                </c:pt>
                <c:pt idx="6572">
                  <c:v>6573</c:v>
                </c:pt>
                <c:pt idx="6573">
                  <c:v>6574</c:v>
                </c:pt>
                <c:pt idx="6574">
                  <c:v>6575</c:v>
                </c:pt>
                <c:pt idx="6575">
                  <c:v>6576</c:v>
                </c:pt>
                <c:pt idx="6576">
                  <c:v>6577</c:v>
                </c:pt>
                <c:pt idx="6577">
                  <c:v>6578</c:v>
                </c:pt>
                <c:pt idx="6578">
                  <c:v>6579</c:v>
                </c:pt>
                <c:pt idx="6579">
                  <c:v>6580</c:v>
                </c:pt>
                <c:pt idx="6580">
                  <c:v>6581</c:v>
                </c:pt>
                <c:pt idx="6581">
                  <c:v>6582</c:v>
                </c:pt>
                <c:pt idx="6582">
                  <c:v>6583</c:v>
                </c:pt>
                <c:pt idx="6583">
                  <c:v>6584</c:v>
                </c:pt>
                <c:pt idx="6584">
                  <c:v>6585</c:v>
                </c:pt>
                <c:pt idx="6585">
                  <c:v>6586</c:v>
                </c:pt>
                <c:pt idx="6586">
                  <c:v>6587</c:v>
                </c:pt>
                <c:pt idx="6587">
                  <c:v>6588</c:v>
                </c:pt>
                <c:pt idx="6588">
                  <c:v>6589</c:v>
                </c:pt>
                <c:pt idx="6589">
                  <c:v>6590</c:v>
                </c:pt>
                <c:pt idx="6590">
                  <c:v>6591</c:v>
                </c:pt>
                <c:pt idx="6591">
                  <c:v>6592</c:v>
                </c:pt>
                <c:pt idx="6592">
                  <c:v>6593</c:v>
                </c:pt>
                <c:pt idx="6593">
                  <c:v>6594</c:v>
                </c:pt>
                <c:pt idx="6594">
                  <c:v>6595</c:v>
                </c:pt>
                <c:pt idx="6595">
                  <c:v>6596</c:v>
                </c:pt>
                <c:pt idx="6596">
                  <c:v>6597</c:v>
                </c:pt>
                <c:pt idx="6597">
                  <c:v>6598</c:v>
                </c:pt>
                <c:pt idx="6598">
                  <c:v>6599</c:v>
                </c:pt>
                <c:pt idx="6599">
                  <c:v>6600</c:v>
                </c:pt>
                <c:pt idx="6600">
                  <c:v>6601</c:v>
                </c:pt>
                <c:pt idx="6601">
                  <c:v>6602</c:v>
                </c:pt>
                <c:pt idx="6602">
                  <c:v>6603</c:v>
                </c:pt>
                <c:pt idx="6603">
                  <c:v>6604</c:v>
                </c:pt>
                <c:pt idx="6604">
                  <c:v>6605</c:v>
                </c:pt>
                <c:pt idx="6605">
                  <c:v>6606</c:v>
                </c:pt>
                <c:pt idx="6606">
                  <c:v>6607</c:v>
                </c:pt>
                <c:pt idx="6607">
                  <c:v>6608</c:v>
                </c:pt>
                <c:pt idx="6608">
                  <c:v>6609</c:v>
                </c:pt>
                <c:pt idx="6609">
                  <c:v>6610</c:v>
                </c:pt>
                <c:pt idx="6610">
                  <c:v>6611</c:v>
                </c:pt>
                <c:pt idx="6611">
                  <c:v>6612</c:v>
                </c:pt>
                <c:pt idx="6612">
                  <c:v>6613</c:v>
                </c:pt>
                <c:pt idx="6613">
                  <c:v>6614</c:v>
                </c:pt>
                <c:pt idx="6614">
                  <c:v>6615</c:v>
                </c:pt>
                <c:pt idx="6615">
                  <c:v>6616</c:v>
                </c:pt>
                <c:pt idx="6616">
                  <c:v>6617</c:v>
                </c:pt>
                <c:pt idx="6617">
                  <c:v>6618</c:v>
                </c:pt>
                <c:pt idx="6618">
                  <c:v>6619</c:v>
                </c:pt>
                <c:pt idx="6619">
                  <c:v>6620</c:v>
                </c:pt>
                <c:pt idx="6620">
                  <c:v>6621</c:v>
                </c:pt>
                <c:pt idx="6621">
                  <c:v>6622</c:v>
                </c:pt>
                <c:pt idx="6622">
                  <c:v>6623</c:v>
                </c:pt>
                <c:pt idx="6623">
                  <c:v>6624</c:v>
                </c:pt>
                <c:pt idx="6624">
                  <c:v>6625</c:v>
                </c:pt>
                <c:pt idx="6625">
                  <c:v>6626</c:v>
                </c:pt>
                <c:pt idx="6626">
                  <c:v>6627</c:v>
                </c:pt>
                <c:pt idx="6627">
                  <c:v>6628</c:v>
                </c:pt>
                <c:pt idx="6628">
                  <c:v>6629</c:v>
                </c:pt>
                <c:pt idx="6629">
                  <c:v>6630</c:v>
                </c:pt>
                <c:pt idx="6630">
                  <c:v>6631</c:v>
                </c:pt>
                <c:pt idx="6631">
                  <c:v>6632</c:v>
                </c:pt>
                <c:pt idx="6632">
                  <c:v>6633</c:v>
                </c:pt>
                <c:pt idx="6633">
                  <c:v>6634</c:v>
                </c:pt>
                <c:pt idx="6634">
                  <c:v>6635</c:v>
                </c:pt>
                <c:pt idx="6635">
                  <c:v>6636</c:v>
                </c:pt>
                <c:pt idx="6636">
                  <c:v>6637</c:v>
                </c:pt>
                <c:pt idx="6637">
                  <c:v>6638</c:v>
                </c:pt>
                <c:pt idx="6638">
                  <c:v>6639</c:v>
                </c:pt>
                <c:pt idx="6639">
                  <c:v>6640</c:v>
                </c:pt>
                <c:pt idx="6640">
                  <c:v>6641</c:v>
                </c:pt>
                <c:pt idx="6641">
                  <c:v>6642</c:v>
                </c:pt>
                <c:pt idx="6642">
                  <c:v>6643</c:v>
                </c:pt>
                <c:pt idx="6643">
                  <c:v>6644</c:v>
                </c:pt>
                <c:pt idx="6644">
                  <c:v>6645</c:v>
                </c:pt>
                <c:pt idx="6645">
                  <c:v>6646</c:v>
                </c:pt>
                <c:pt idx="6646">
                  <c:v>6647</c:v>
                </c:pt>
                <c:pt idx="6647">
                  <c:v>6648</c:v>
                </c:pt>
                <c:pt idx="6648">
                  <c:v>6649</c:v>
                </c:pt>
                <c:pt idx="6649">
                  <c:v>6650</c:v>
                </c:pt>
                <c:pt idx="6650">
                  <c:v>6651</c:v>
                </c:pt>
                <c:pt idx="6651">
                  <c:v>6652</c:v>
                </c:pt>
                <c:pt idx="6652">
                  <c:v>6653</c:v>
                </c:pt>
                <c:pt idx="6653">
                  <c:v>6654</c:v>
                </c:pt>
                <c:pt idx="6654">
                  <c:v>6655</c:v>
                </c:pt>
                <c:pt idx="6655">
                  <c:v>6656</c:v>
                </c:pt>
                <c:pt idx="6656">
                  <c:v>6657</c:v>
                </c:pt>
                <c:pt idx="6657">
                  <c:v>6658</c:v>
                </c:pt>
                <c:pt idx="6658">
                  <c:v>6659</c:v>
                </c:pt>
                <c:pt idx="6659">
                  <c:v>6660</c:v>
                </c:pt>
                <c:pt idx="6660">
                  <c:v>6661</c:v>
                </c:pt>
                <c:pt idx="6661">
                  <c:v>6662</c:v>
                </c:pt>
                <c:pt idx="6662">
                  <c:v>6663</c:v>
                </c:pt>
                <c:pt idx="6663">
                  <c:v>6664</c:v>
                </c:pt>
                <c:pt idx="6664">
                  <c:v>6665</c:v>
                </c:pt>
                <c:pt idx="6665">
                  <c:v>6666</c:v>
                </c:pt>
                <c:pt idx="6666">
                  <c:v>6667</c:v>
                </c:pt>
                <c:pt idx="6667">
                  <c:v>6668</c:v>
                </c:pt>
                <c:pt idx="6668">
                  <c:v>6669</c:v>
                </c:pt>
                <c:pt idx="6669">
                  <c:v>6670</c:v>
                </c:pt>
                <c:pt idx="6670">
                  <c:v>6671</c:v>
                </c:pt>
                <c:pt idx="6671">
                  <c:v>6672</c:v>
                </c:pt>
                <c:pt idx="6672">
                  <c:v>6673</c:v>
                </c:pt>
                <c:pt idx="6673">
                  <c:v>6674</c:v>
                </c:pt>
                <c:pt idx="6674">
                  <c:v>6675</c:v>
                </c:pt>
                <c:pt idx="6675">
                  <c:v>6676</c:v>
                </c:pt>
                <c:pt idx="6676">
                  <c:v>6677</c:v>
                </c:pt>
                <c:pt idx="6677">
                  <c:v>6678</c:v>
                </c:pt>
                <c:pt idx="6678">
                  <c:v>6679</c:v>
                </c:pt>
                <c:pt idx="6679">
                  <c:v>6680</c:v>
                </c:pt>
                <c:pt idx="6680">
                  <c:v>6681</c:v>
                </c:pt>
                <c:pt idx="6681">
                  <c:v>6682</c:v>
                </c:pt>
                <c:pt idx="6682">
                  <c:v>6683</c:v>
                </c:pt>
                <c:pt idx="6683">
                  <c:v>6684</c:v>
                </c:pt>
                <c:pt idx="6684">
                  <c:v>6685</c:v>
                </c:pt>
                <c:pt idx="6685">
                  <c:v>6686</c:v>
                </c:pt>
                <c:pt idx="6686">
                  <c:v>6687</c:v>
                </c:pt>
                <c:pt idx="6687">
                  <c:v>6688</c:v>
                </c:pt>
                <c:pt idx="6688">
                  <c:v>6689</c:v>
                </c:pt>
                <c:pt idx="6689">
                  <c:v>6690</c:v>
                </c:pt>
                <c:pt idx="6690">
                  <c:v>6691</c:v>
                </c:pt>
                <c:pt idx="6691">
                  <c:v>6692</c:v>
                </c:pt>
                <c:pt idx="6692">
                  <c:v>6693</c:v>
                </c:pt>
                <c:pt idx="6693">
                  <c:v>6694</c:v>
                </c:pt>
                <c:pt idx="6694">
                  <c:v>6695</c:v>
                </c:pt>
                <c:pt idx="6695">
                  <c:v>6696</c:v>
                </c:pt>
                <c:pt idx="6696">
                  <c:v>6697</c:v>
                </c:pt>
                <c:pt idx="6697">
                  <c:v>6698</c:v>
                </c:pt>
                <c:pt idx="6698">
                  <c:v>6699</c:v>
                </c:pt>
                <c:pt idx="6699">
                  <c:v>6700</c:v>
                </c:pt>
                <c:pt idx="6700">
                  <c:v>6701</c:v>
                </c:pt>
                <c:pt idx="6701">
                  <c:v>6702</c:v>
                </c:pt>
                <c:pt idx="6702">
                  <c:v>6703</c:v>
                </c:pt>
                <c:pt idx="6703">
                  <c:v>6704</c:v>
                </c:pt>
                <c:pt idx="6704">
                  <c:v>6705</c:v>
                </c:pt>
                <c:pt idx="6705">
                  <c:v>6706</c:v>
                </c:pt>
                <c:pt idx="6706">
                  <c:v>6707</c:v>
                </c:pt>
                <c:pt idx="6707">
                  <c:v>6708</c:v>
                </c:pt>
                <c:pt idx="6708">
                  <c:v>6709</c:v>
                </c:pt>
                <c:pt idx="6709">
                  <c:v>6710</c:v>
                </c:pt>
                <c:pt idx="6710">
                  <c:v>6711</c:v>
                </c:pt>
                <c:pt idx="6711">
                  <c:v>6712</c:v>
                </c:pt>
                <c:pt idx="6712">
                  <c:v>6713</c:v>
                </c:pt>
                <c:pt idx="6713">
                  <c:v>6714</c:v>
                </c:pt>
                <c:pt idx="6714">
                  <c:v>6715</c:v>
                </c:pt>
                <c:pt idx="6715">
                  <c:v>6716</c:v>
                </c:pt>
                <c:pt idx="6716">
                  <c:v>6717</c:v>
                </c:pt>
                <c:pt idx="6717">
                  <c:v>6718</c:v>
                </c:pt>
                <c:pt idx="6718">
                  <c:v>6719</c:v>
                </c:pt>
                <c:pt idx="6719">
                  <c:v>6720</c:v>
                </c:pt>
                <c:pt idx="6720">
                  <c:v>6721</c:v>
                </c:pt>
                <c:pt idx="6721">
                  <c:v>6722</c:v>
                </c:pt>
                <c:pt idx="6722">
                  <c:v>6723</c:v>
                </c:pt>
                <c:pt idx="6723">
                  <c:v>6724</c:v>
                </c:pt>
                <c:pt idx="6724">
                  <c:v>6725</c:v>
                </c:pt>
                <c:pt idx="6725">
                  <c:v>6726</c:v>
                </c:pt>
                <c:pt idx="6726">
                  <c:v>6727</c:v>
                </c:pt>
                <c:pt idx="6727">
                  <c:v>6728</c:v>
                </c:pt>
                <c:pt idx="6728">
                  <c:v>6729</c:v>
                </c:pt>
                <c:pt idx="6729">
                  <c:v>6730</c:v>
                </c:pt>
                <c:pt idx="6730">
                  <c:v>6731</c:v>
                </c:pt>
                <c:pt idx="6731">
                  <c:v>6732</c:v>
                </c:pt>
                <c:pt idx="6732">
                  <c:v>6733</c:v>
                </c:pt>
                <c:pt idx="6733">
                  <c:v>6734</c:v>
                </c:pt>
                <c:pt idx="6734">
                  <c:v>6735</c:v>
                </c:pt>
                <c:pt idx="6735">
                  <c:v>6736</c:v>
                </c:pt>
                <c:pt idx="6736">
                  <c:v>6737</c:v>
                </c:pt>
                <c:pt idx="6737">
                  <c:v>6738</c:v>
                </c:pt>
                <c:pt idx="6738">
                  <c:v>6739</c:v>
                </c:pt>
                <c:pt idx="6739">
                  <c:v>6740</c:v>
                </c:pt>
                <c:pt idx="6740">
                  <c:v>6741</c:v>
                </c:pt>
                <c:pt idx="6741">
                  <c:v>6742</c:v>
                </c:pt>
                <c:pt idx="6742">
                  <c:v>6743</c:v>
                </c:pt>
                <c:pt idx="6743">
                  <c:v>6744</c:v>
                </c:pt>
                <c:pt idx="6744">
                  <c:v>6745</c:v>
                </c:pt>
                <c:pt idx="6745">
                  <c:v>6746</c:v>
                </c:pt>
                <c:pt idx="6746">
                  <c:v>6747</c:v>
                </c:pt>
                <c:pt idx="6747">
                  <c:v>6748</c:v>
                </c:pt>
                <c:pt idx="6748">
                  <c:v>6749</c:v>
                </c:pt>
                <c:pt idx="6749">
                  <c:v>6750</c:v>
                </c:pt>
                <c:pt idx="6750">
                  <c:v>6751</c:v>
                </c:pt>
                <c:pt idx="6751">
                  <c:v>6752</c:v>
                </c:pt>
                <c:pt idx="6752">
                  <c:v>6753</c:v>
                </c:pt>
                <c:pt idx="6753">
                  <c:v>6754</c:v>
                </c:pt>
                <c:pt idx="6754">
                  <c:v>6755</c:v>
                </c:pt>
                <c:pt idx="6755">
                  <c:v>6756</c:v>
                </c:pt>
                <c:pt idx="6756">
                  <c:v>6757</c:v>
                </c:pt>
                <c:pt idx="6757">
                  <c:v>6758</c:v>
                </c:pt>
                <c:pt idx="6758">
                  <c:v>6759</c:v>
                </c:pt>
                <c:pt idx="6759">
                  <c:v>6760</c:v>
                </c:pt>
                <c:pt idx="6760">
                  <c:v>6761</c:v>
                </c:pt>
                <c:pt idx="6761">
                  <c:v>6762</c:v>
                </c:pt>
                <c:pt idx="6762">
                  <c:v>6763</c:v>
                </c:pt>
                <c:pt idx="6763">
                  <c:v>6764</c:v>
                </c:pt>
                <c:pt idx="6764">
                  <c:v>6765</c:v>
                </c:pt>
                <c:pt idx="6765">
                  <c:v>6766</c:v>
                </c:pt>
                <c:pt idx="6766">
                  <c:v>6767</c:v>
                </c:pt>
                <c:pt idx="6767">
                  <c:v>6768</c:v>
                </c:pt>
                <c:pt idx="6768">
                  <c:v>6769</c:v>
                </c:pt>
                <c:pt idx="6769">
                  <c:v>6770</c:v>
                </c:pt>
                <c:pt idx="6770">
                  <c:v>6771</c:v>
                </c:pt>
                <c:pt idx="6771">
                  <c:v>6772</c:v>
                </c:pt>
                <c:pt idx="6772">
                  <c:v>6773</c:v>
                </c:pt>
                <c:pt idx="6773">
                  <c:v>6774</c:v>
                </c:pt>
                <c:pt idx="6774">
                  <c:v>6775</c:v>
                </c:pt>
                <c:pt idx="6775">
                  <c:v>6776</c:v>
                </c:pt>
                <c:pt idx="6776">
                  <c:v>6777</c:v>
                </c:pt>
                <c:pt idx="6777">
                  <c:v>6778</c:v>
                </c:pt>
                <c:pt idx="6778">
                  <c:v>6779</c:v>
                </c:pt>
                <c:pt idx="6779">
                  <c:v>6780</c:v>
                </c:pt>
                <c:pt idx="6780">
                  <c:v>6781</c:v>
                </c:pt>
                <c:pt idx="6781">
                  <c:v>6782</c:v>
                </c:pt>
                <c:pt idx="6782">
                  <c:v>6783</c:v>
                </c:pt>
                <c:pt idx="6783">
                  <c:v>6784</c:v>
                </c:pt>
                <c:pt idx="6784">
                  <c:v>6785</c:v>
                </c:pt>
                <c:pt idx="6785">
                  <c:v>6786</c:v>
                </c:pt>
                <c:pt idx="6786">
                  <c:v>6787</c:v>
                </c:pt>
                <c:pt idx="6787">
                  <c:v>6788</c:v>
                </c:pt>
                <c:pt idx="6788">
                  <c:v>6789</c:v>
                </c:pt>
                <c:pt idx="6789">
                  <c:v>6790</c:v>
                </c:pt>
                <c:pt idx="6790">
                  <c:v>6791</c:v>
                </c:pt>
                <c:pt idx="6791">
                  <c:v>6792</c:v>
                </c:pt>
                <c:pt idx="6792">
                  <c:v>6793</c:v>
                </c:pt>
                <c:pt idx="6793">
                  <c:v>6794</c:v>
                </c:pt>
                <c:pt idx="6794">
                  <c:v>6795</c:v>
                </c:pt>
                <c:pt idx="6795">
                  <c:v>6796</c:v>
                </c:pt>
                <c:pt idx="6796">
                  <c:v>6797</c:v>
                </c:pt>
                <c:pt idx="6797">
                  <c:v>6798</c:v>
                </c:pt>
                <c:pt idx="6798">
                  <c:v>6799</c:v>
                </c:pt>
                <c:pt idx="6799">
                  <c:v>6800</c:v>
                </c:pt>
                <c:pt idx="6800">
                  <c:v>6801</c:v>
                </c:pt>
                <c:pt idx="6801">
                  <c:v>6802</c:v>
                </c:pt>
                <c:pt idx="6802">
                  <c:v>6803</c:v>
                </c:pt>
                <c:pt idx="6803">
                  <c:v>6804</c:v>
                </c:pt>
                <c:pt idx="6804">
                  <c:v>6805</c:v>
                </c:pt>
                <c:pt idx="6805">
                  <c:v>6806</c:v>
                </c:pt>
                <c:pt idx="6806">
                  <c:v>6807</c:v>
                </c:pt>
                <c:pt idx="6807">
                  <c:v>6808</c:v>
                </c:pt>
                <c:pt idx="6808">
                  <c:v>6809</c:v>
                </c:pt>
                <c:pt idx="6809">
                  <c:v>6810</c:v>
                </c:pt>
                <c:pt idx="6810">
                  <c:v>6811</c:v>
                </c:pt>
                <c:pt idx="6811">
                  <c:v>6812</c:v>
                </c:pt>
                <c:pt idx="6812">
                  <c:v>6813</c:v>
                </c:pt>
                <c:pt idx="6813">
                  <c:v>6814</c:v>
                </c:pt>
                <c:pt idx="6814">
                  <c:v>6815</c:v>
                </c:pt>
                <c:pt idx="6815">
                  <c:v>6816</c:v>
                </c:pt>
                <c:pt idx="6816">
                  <c:v>6817</c:v>
                </c:pt>
                <c:pt idx="6817">
                  <c:v>6818</c:v>
                </c:pt>
                <c:pt idx="6818">
                  <c:v>6819</c:v>
                </c:pt>
                <c:pt idx="6819">
                  <c:v>6820</c:v>
                </c:pt>
                <c:pt idx="6820">
                  <c:v>6821</c:v>
                </c:pt>
                <c:pt idx="6821">
                  <c:v>6822</c:v>
                </c:pt>
                <c:pt idx="6822">
                  <c:v>6823</c:v>
                </c:pt>
                <c:pt idx="6823">
                  <c:v>6824</c:v>
                </c:pt>
                <c:pt idx="6824">
                  <c:v>6825</c:v>
                </c:pt>
                <c:pt idx="6825">
                  <c:v>6826</c:v>
                </c:pt>
                <c:pt idx="6826">
                  <c:v>6827</c:v>
                </c:pt>
                <c:pt idx="6827">
                  <c:v>6828</c:v>
                </c:pt>
                <c:pt idx="6828">
                  <c:v>6829</c:v>
                </c:pt>
                <c:pt idx="6829">
                  <c:v>6830</c:v>
                </c:pt>
                <c:pt idx="6830">
                  <c:v>6831</c:v>
                </c:pt>
                <c:pt idx="6831">
                  <c:v>6832</c:v>
                </c:pt>
                <c:pt idx="6832">
                  <c:v>6833</c:v>
                </c:pt>
                <c:pt idx="6833">
                  <c:v>6834</c:v>
                </c:pt>
                <c:pt idx="6834">
                  <c:v>6835</c:v>
                </c:pt>
                <c:pt idx="6835">
                  <c:v>6836</c:v>
                </c:pt>
                <c:pt idx="6836">
                  <c:v>6837</c:v>
                </c:pt>
                <c:pt idx="6837">
                  <c:v>6838</c:v>
                </c:pt>
                <c:pt idx="6838">
                  <c:v>6839</c:v>
                </c:pt>
                <c:pt idx="6839">
                  <c:v>6840</c:v>
                </c:pt>
                <c:pt idx="6840">
                  <c:v>6841</c:v>
                </c:pt>
                <c:pt idx="6841">
                  <c:v>6842</c:v>
                </c:pt>
                <c:pt idx="6842">
                  <c:v>6843</c:v>
                </c:pt>
                <c:pt idx="6843">
                  <c:v>6844</c:v>
                </c:pt>
                <c:pt idx="6844">
                  <c:v>6845</c:v>
                </c:pt>
                <c:pt idx="6845">
                  <c:v>6846</c:v>
                </c:pt>
                <c:pt idx="6846">
                  <c:v>6847</c:v>
                </c:pt>
                <c:pt idx="6847">
                  <c:v>6848</c:v>
                </c:pt>
                <c:pt idx="6848">
                  <c:v>6849</c:v>
                </c:pt>
                <c:pt idx="6849">
                  <c:v>6850</c:v>
                </c:pt>
                <c:pt idx="6850">
                  <c:v>6851</c:v>
                </c:pt>
                <c:pt idx="6851">
                  <c:v>6852</c:v>
                </c:pt>
                <c:pt idx="6852">
                  <c:v>6853</c:v>
                </c:pt>
                <c:pt idx="6853">
                  <c:v>6854</c:v>
                </c:pt>
                <c:pt idx="6854">
                  <c:v>6855</c:v>
                </c:pt>
                <c:pt idx="6855">
                  <c:v>6856</c:v>
                </c:pt>
                <c:pt idx="6856">
                  <c:v>6857</c:v>
                </c:pt>
                <c:pt idx="6857">
                  <c:v>6858</c:v>
                </c:pt>
                <c:pt idx="6858">
                  <c:v>6859</c:v>
                </c:pt>
                <c:pt idx="6859">
                  <c:v>6860</c:v>
                </c:pt>
                <c:pt idx="6860">
                  <c:v>6861</c:v>
                </c:pt>
                <c:pt idx="6861">
                  <c:v>6862</c:v>
                </c:pt>
                <c:pt idx="6862">
                  <c:v>6863</c:v>
                </c:pt>
                <c:pt idx="6863">
                  <c:v>6864</c:v>
                </c:pt>
                <c:pt idx="6864">
                  <c:v>6865</c:v>
                </c:pt>
                <c:pt idx="6865">
                  <c:v>6866</c:v>
                </c:pt>
                <c:pt idx="6866">
                  <c:v>6867</c:v>
                </c:pt>
                <c:pt idx="6867">
                  <c:v>6868</c:v>
                </c:pt>
                <c:pt idx="6868">
                  <c:v>6869</c:v>
                </c:pt>
                <c:pt idx="6869">
                  <c:v>6870</c:v>
                </c:pt>
                <c:pt idx="6870">
                  <c:v>6871</c:v>
                </c:pt>
                <c:pt idx="6871">
                  <c:v>6872</c:v>
                </c:pt>
                <c:pt idx="6872">
                  <c:v>6873</c:v>
                </c:pt>
                <c:pt idx="6873">
                  <c:v>6874</c:v>
                </c:pt>
                <c:pt idx="6874">
                  <c:v>6875</c:v>
                </c:pt>
                <c:pt idx="6875">
                  <c:v>6876</c:v>
                </c:pt>
                <c:pt idx="6876">
                  <c:v>6877</c:v>
                </c:pt>
                <c:pt idx="6877">
                  <c:v>6878</c:v>
                </c:pt>
                <c:pt idx="6878">
                  <c:v>6879</c:v>
                </c:pt>
                <c:pt idx="6879">
                  <c:v>6880</c:v>
                </c:pt>
                <c:pt idx="6880">
                  <c:v>6881</c:v>
                </c:pt>
                <c:pt idx="6881">
                  <c:v>6882</c:v>
                </c:pt>
                <c:pt idx="6882">
                  <c:v>6883</c:v>
                </c:pt>
                <c:pt idx="6883">
                  <c:v>6884</c:v>
                </c:pt>
                <c:pt idx="6884">
                  <c:v>6885</c:v>
                </c:pt>
                <c:pt idx="6885">
                  <c:v>6886</c:v>
                </c:pt>
                <c:pt idx="6886">
                  <c:v>6887</c:v>
                </c:pt>
                <c:pt idx="6887">
                  <c:v>6888</c:v>
                </c:pt>
                <c:pt idx="6888">
                  <c:v>6889</c:v>
                </c:pt>
                <c:pt idx="6889">
                  <c:v>6890</c:v>
                </c:pt>
                <c:pt idx="6890">
                  <c:v>6891</c:v>
                </c:pt>
                <c:pt idx="6891">
                  <c:v>6892</c:v>
                </c:pt>
                <c:pt idx="6892">
                  <c:v>6893</c:v>
                </c:pt>
                <c:pt idx="6893">
                  <c:v>6894</c:v>
                </c:pt>
                <c:pt idx="6894">
                  <c:v>6895</c:v>
                </c:pt>
                <c:pt idx="6895">
                  <c:v>6896</c:v>
                </c:pt>
                <c:pt idx="6896">
                  <c:v>6897</c:v>
                </c:pt>
                <c:pt idx="6897">
                  <c:v>6898</c:v>
                </c:pt>
                <c:pt idx="6898">
                  <c:v>6899</c:v>
                </c:pt>
                <c:pt idx="6899">
                  <c:v>6900</c:v>
                </c:pt>
                <c:pt idx="6900">
                  <c:v>6901</c:v>
                </c:pt>
                <c:pt idx="6901">
                  <c:v>6902</c:v>
                </c:pt>
                <c:pt idx="6902">
                  <c:v>6903</c:v>
                </c:pt>
                <c:pt idx="6903">
                  <c:v>6904</c:v>
                </c:pt>
                <c:pt idx="6904">
                  <c:v>6905</c:v>
                </c:pt>
                <c:pt idx="6905">
                  <c:v>6906</c:v>
                </c:pt>
                <c:pt idx="6906">
                  <c:v>6907</c:v>
                </c:pt>
                <c:pt idx="6907">
                  <c:v>6908</c:v>
                </c:pt>
                <c:pt idx="6908">
                  <c:v>6909</c:v>
                </c:pt>
                <c:pt idx="6909">
                  <c:v>6910</c:v>
                </c:pt>
                <c:pt idx="6910">
                  <c:v>6911</c:v>
                </c:pt>
                <c:pt idx="6911">
                  <c:v>6912</c:v>
                </c:pt>
                <c:pt idx="6912">
                  <c:v>6913</c:v>
                </c:pt>
                <c:pt idx="6913">
                  <c:v>6914</c:v>
                </c:pt>
                <c:pt idx="6914">
                  <c:v>6915</c:v>
                </c:pt>
                <c:pt idx="6915">
                  <c:v>6916</c:v>
                </c:pt>
                <c:pt idx="6916">
                  <c:v>6917</c:v>
                </c:pt>
                <c:pt idx="6917">
                  <c:v>6918</c:v>
                </c:pt>
                <c:pt idx="6918">
                  <c:v>6919</c:v>
                </c:pt>
                <c:pt idx="6919">
                  <c:v>6920</c:v>
                </c:pt>
                <c:pt idx="6920">
                  <c:v>6921</c:v>
                </c:pt>
                <c:pt idx="6921">
                  <c:v>6922</c:v>
                </c:pt>
                <c:pt idx="6922">
                  <c:v>6923</c:v>
                </c:pt>
                <c:pt idx="6923">
                  <c:v>6924</c:v>
                </c:pt>
                <c:pt idx="6924">
                  <c:v>6925</c:v>
                </c:pt>
                <c:pt idx="6925">
                  <c:v>6926</c:v>
                </c:pt>
                <c:pt idx="6926">
                  <c:v>6927</c:v>
                </c:pt>
                <c:pt idx="6927">
                  <c:v>6928</c:v>
                </c:pt>
                <c:pt idx="6928">
                  <c:v>6929</c:v>
                </c:pt>
                <c:pt idx="6929">
                  <c:v>6930</c:v>
                </c:pt>
                <c:pt idx="6930">
                  <c:v>6931</c:v>
                </c:pt>
                <c:pt idx="6931">
                  <c:v>6932</c:v>
                </c:pt>
                <c:pt idx="6932">
                  <c:v>6933</c:v>
                </c:pt>
                <c:pt idx="6933">
                  <c:v>6934</c:v>
                </c:pt>
                <c:pt idx="6934">
                  <c:v>6935</c:v>
                </c:pt>
                <c:pt idx="6935">
                  <c:v>6936</c:v>
                </c:pt>
                <c:pt idx="6936">
                  <c:v>6937</c:v>
                </c:pt>
                <c:pt idx="6937">
                  <c:v>6938</c:v>
                </c:pt>
                <c:pt idx="6938">
                  <c:v>6939</c:v>
                </c:pt>
                <c:pt idx="6939">
                  <c:v>6940</c:v>
                </c:pt>
                <c:pt idx="6940">
                  <c:v>6941</c:v>
                </c:pt>
                <c:pt idx="6941">
                  <c:v>6942</c:v>
                </c:pt>
                <c:pt idx="6942">
                  <c:v>6943</c:v>
                </c:pt>
                <c:pt idx="6943">
                  <c:v>6944</c:v>
                </c:pt>
                <c:pt idx="6944">
                  <c:v>6945</c:v>
                </c:pt>
                <c:pt idx="6945">
                  <c:v>6946</c:v>
                </c:pt>
                <c:pt idx="6946">
                  <c:v>6947</c:v>
                </c:pt>
                <c:pt idx="6947">
                  <c:v>6948</c:v>
                </c:pt>
                <c:pt idx="6948">
                  <c:v>6949</c:v>
                </c:pt>
                <c:pt idx="6949">
                  <c:v>6950</c:v>
                </c:pt>
                <c:pt idx="6950">
                  <c:v>6951</c:v>
                </c:pt>
                <c:pt idx="6951">
                  <c:v>6952</c:v>
                </c:pt>
                <c:pt idx="6952">
                  <c:v>6953</c:v>
                </c:pt>
                <c:pt idx="6953">
                  <c:v>6954</c:v>
                </c:pt>
                <c:pt idx="6954">
                  <c:v>6955</c:v>
                </c:pt>
                <c:pt idx="6955">
                  <c:v>6956</c:v>
                </c:pt>
                <c:pt idx="6956">
                  <c:v>6957</c:v>
                </c:pt>
                <c:pt idx="6957">
                  <c:v>6958</c:v>
                </c:pt>
                <c:pt idx="6958">
                  <c:v>6959</c:v>
                </c:pt>
                <c:pt idx="6959">
                  <c:v>6960</c:v>
                </c:pt>
                <c:pt idx="6960">
                  <c:v>6961</c:v>
                </c:pt>
                <c:pt idx="6961">
                  <c:v>6962</c:v>
                </c:pt>
                <c:pt idx="6962">
                  <c:v>6963</c:v>
                </c:pt>
                <c:pt idx="6963">
                  <c:v>6964</c:v>
                </c:pt>
                <c:pt idx="6964">
                  <c:v>6965</c:v>
                </c:pt>
                <c:pt idx="6965">
                  <c:v>6966</c:v>
                </c:pt>
                <c:pt idx="6966">
                  <c:v>6967</c:v>
                </c:pt>
                <c:pt idx="6967">
                  <c:v>6968</c:v>
                </c:pt>
                <c:pt idx="6968">
                  <c:v>6969</c:v>
                </c:pt>
                <c:pt idx="6969">
                  <c:v>6970</c:v>
                </c:pt>
                <c:pt idx="6970">
                  <c:v>6971</c:v>
                </c:pt>
                <c:pt idx="6971">
                  <c:v>6972</c:v>
                </c:pt>
                <c:pt idx="6972">
                  <c:v>6973</c:v>
                </c:pt>
                <c:pt idx="6973">
                  <c:v>6974</c:v>
                </c:pt>
                <c:pt idx="6974">
                  <c:v>6975</c:v>
                </c:pt>
                <c:pt idx="6975">
                  <c:v>6976</c:v>
                </c:pt>
                <c:pt idx="6976">
                  <c:v>6977</c:v>
                </c:pt>
                <c:pt idx="6977">
                  <c:v>6978</c:v>
                </c:pt>
                <c:pt idx="6978">
                  <c:v>6979</c:v>
                </c:pt>
                <c:pt idx="6979">
                  <c:v>6980</c:v>
                </c:pt>
                <c:pt idx="6980">
                  <c:v>6981</c:v>
                </c:pt>
                <c:pt idx="6981">
                  <c:v>6982</c:v>
                </c:pt>
                <c:pt idx="6982">
                  <c:v>6983</c:v>
                </c:pt>
                <c:pt idx="6983">
                  <c:v>6984</c:v>
                </c:pt>
                <c:pt idx="6984">
                  <c:v>6985</c:v>
                </c:pt>
                <c:pt idx="6985">
                  <c:v>6986</c:v>
                </c:pt>
                <c:pt idx="6986">
                  <c:v>6987</c:v>
                </c:pt>
                <c:pt idx="6987">
                  <c:v>6988</c:v>
                </c:pt>
                <c:pt idx="6988">
                  <c:v>6989</c:v>
                </c:pt>
                <c:pt idx="6989">
                  <c:v>6990</c:v>
                </c:pt>
                <c:pt idx="6990">
                  <c:v>6991</c:v>
                </c:pt>
                <c:pt idx="6991">
                  <c:v>6992</c:v>
                </c:pt>
                <c:pt idx="6992">
                  <c:v>6993</c:v>
                </c:pt>
                <c:pt idx="6993">
                  <c:v>6994</c:v>
                </c:pt>
                <c:pt idx="6994">
                  <c:v>6995</c:v>
                </c:pt>
                <c:pt idx="6995">
                  <c:v>6996</c:v>
                </c:pt>
                <c:pt idx="6996">
                  <c:v>6997</c:v>
                </c:pt>
                <c:pt idx="6997">
                  <c:v>6998</c:v>
                </c:pt>
                <c:pt idx="6998">
                  <c:v>6999</c:v>
                </c:pt>
                <c:pt idx="6999">
                  <c:v>7000</c:v>
                </c:pt>
                <c:pt idx="7000">
                  <c:v>7001</c:v>
                </c:pt>
                <c:pt idx="7001">
                  <c:v>7002</c:v>
                </c:pt>
                <c:pt idx="7002">
                  <c:v>7003</c:v>
                </c:pt>
                <c:pt idx="7003">
                  <c:v>7004</c:v>
                </c:pt>
                <c:pt idx="7004">
                  <c:v>7005</c:v>
                </c:pt>
                <c:pt idx="7005">
                  <c:v>7006</c:v>
                </c:pt>
                <c:pt idx="7006">
                  <c:v>7007</c:v>
                </c:pt>
                <c:pt idx="7007">
                  <c:v>7008</c:v>
                </c:pt>
                <c:pt idx="7008">
                  <c:v>7009</c:v>
                </c:pt>
                <c:pt idx="7009">
                  <c:v>7010</c:v>
                </c:pt>
                <c:pt idx="7010">
                  <c:v>7011</c:v>
                </c:pt>
                <c:pt idx="7011">
                  <c:v>7012</c:v>
                </c:pt>
                <c:pt idx="7012">
                  <c:v>7013</c:v>
                </c:pt>
                <c:pt idx="7013">
                  <c:v>7014</c:v>
                </c:pt>
                <c:pt idx="7014">
                  <c:v>7015</c:v>
                </c:pt>
                <c:pt idx="7015">
                  <c:v>7016</c:v>
                </c:pt>
                <c:pt idx="7016">
                  <c:v>7017</c:v>
                </c:pt>
                <c:pt idx="7017">
                  <c:v>7018</c:v>
                </c:pt>
                <c:pt idx="7018">
                  <c:v>7019</c:v>
                </c:pt>
                <c:pt idx="7019">
                  <c:v>7020</c:v>
                </c:pt>
                <c:pt idx="7020">
                  <c:v>7021</c:v>
                </c:pt>
                <c:pt idx="7021">
                  <c:v>7022</c:v>
                </c:pt>
                <c:pt idx="7022">
                  <c:v>7023</c:v>
                </c:pt>
                <c:pt idx="7023">
                  <c:v>7024</c:v>
                </c:pt>
                <c:pt idx="7024">
                  <c:v>7025</c:v>
                </c:pt>
                <c:pt idx="7025">
                  <c:v>7026</c:v>
                </c:pt>
                <c:pt idx="7026">
                  <c:v>7027</c:v>
                </c:pt>
                <c:pt idx="7027">
                  <c:v>7028</c:v>
                </c:pt>
                <c:pt idx="7028">
                  <c:v>7029</c:v>
                </c:pt>
                <c:pt idx="7029">
                  <c:v>7030</c:v>
                </c:pt>
                <c:pt idx="7030">
                  <c:v>7031</c:v>
                </c:pt>
                <c:pt idx="7031">
                  <c:v>7032</c:v>
                </c:pt>
                <c:pt idx="7032">
                  <c:v>7033</c:v>
                </c:pt>
                <c:pt idx="7033">
                  <c:v>7034</c:v>
                </c:pt>
                <c:pt idx="7034">
                  <c:v>7035</c:v>
                </c:pt>
                <c:pt idx="7035">
                  <c:v>7036</c:v>
                </c:pt>
                <c:pt idx="7036">
                  <c:v>7037</c:v>
                </c:pt>
                <c:pt idx="7037">
                  <c:v>7038</c:v>
                </c:pt>
                <c:pt idx="7038">
                  <c:v>7039</c:v>
                </c:pt>
                <c:pt idx="7039">
                  <c:v>7040</c:v>
                </c:pt>
                <c:pt idx="7040">
                  <c:v>7041</c:v>
                </c:pt>
                <c:pt idx="7041">
                  <c:v>7042</c:v>
                </c:pt>
                <c:pt idx="7042">
                  <c:v>7043</c:v>
                </c:pt>
                <c:pt idx="7043">
                  <c:v>7044</c:v>
                </c:pt>
                <c:pt idx="7044">
                  <c:v>7045</c:v>
                </c:pt>
                <c:pt idx="7045">
                  <c:v>7046</c:v>
                </c:pt>
                <c:pt idx="7046">
                  <c:v>7047</c:v>
                </c:pt>
                <c:pt idx="7047">
                  <c:v>7048</c:v>
                </c:pt>
                <c:pt idx="7048">
                  <c:v>7049</c:v>
                </c:pt>
                <c:pt idx="7049">
                  <c:v>7050</c:v>
                </c:pt>
                <c:pt idx="7050">
                  <c:v>7051</c:v>
                </c:pt>
                <c:pt idx="7051">
                  <c:v>7052</c:v>
                </c:pt>
                <c:pt idx="7052">
                  <c:v>7053</c:v>
                </c:pt>
                <c:pt idx="7053">
                  <c:v>7054</c:v>
                </c:pt>
                <c:pt idx="7054">
                  <c:v>7055</c:v>
                </c:pt>
                <c:pt idx="7055">
                  <c:v>7056</c:v>
                </c:pt>
                <c:pt idx="7056">
                  <c:v>7057</c:v>
                </c:pt>
                <c:pt idx="7057">
                  <c:v>7058</c:v>
                </c:pt>
                <c:pt idx="7058">
                  <c:v>7059</c:v>
                </c:pt>
                <c:pt idx="7059">
                  <c:v>7060</c:v>
                </c:pt>
                <c:pt idx="7060">
                  <c:v>7061</c:v>
                </c:pt>
                <c:pt idx="7061">
                  <c:v>7062</c:v>
                </c:pt>
                <c:pt idx="7062">
                  <c:v>7063</c:v>
                </c:pt>
                <c:pt idx="7063">
                  <c:v>7064</c:v>
                </c:pt>
                <c:pt idx="7064">
                  <c:v>7065</c:v>
                </c:pt>
                <c:pt idx="7065">
                  <c:v>7066</c:v>
                </c:pt>
                <c:pt idx="7066">
                  <c:v>7067</c:v>
                </c:pt>
                <c:pt idx="7067">
                  <c:v>7068</c:v>
                </c:pt>
                <c:pt idx="7068">
                  <c:v>7069</c:v>
                </c:pt>
                <c:pt idx="7069">
                  <c:v>7070</c:v>
                </c:pt>
                <c:pt idx="7070">
                  <c:v>7071</c:v>
                </c:pt>
                <c:pt idx="7071">
                  <c:v>7072</c:v>
                </c:pt>
                <c:pt idx="7072">
                  <c:v>7073</c:v>
                </c:pt>
                <c:pt idx="7073">
                  <c:v>7074</c:v>
                </c:pt>
                <c:pt idx="7074">
                  <c:v>7075</c:v>
                </c:pt>
                <c:pt idx="7075">
                  <c:v>7076</c:v>
                </c:pt>
                <c:pt idx="7076">
                  <c:v>7077</c:v>
                </c:pt>
                <c:pt idx="7077">
                  <c:v>7078</c:v>
                </c:pt>
                <c:pt idx="7078">
                  <c:v>7079</c:v>
                </c:pt>
                <c:pt idx="7079">
                  <c:v>7080</c:v>
                </c:pt>
                <c:pt idx="7080">
                  <c:v>7081</c:v>
                </c:pt>
                <c:pt idx="7081">
                  <c:v>7082</c:v>
                </c:pt>
                <c:pt idx="7082">
                  <c:v>7083</c:v>
                </c:pt>
                <c:pt idx="7083">
                  <c:v>7084</c:v>
                </c:pt>
                <c:pt idx="7084">
                  <c:v>7085</c:v>
                </c:pt>
                <c:pt idx="7085">
                  <c:v>7086</c:v>
                </c:pt>
                <c:pt idx="7086">
                  <c:v>7087</c:v>
                </c:pt>
                <c:pt idx="7087">
                  <c:v>7088</c:v>
                </c:pt>
                <c:pt idx="7088">
                  <c:v>7089</c:v>
                </c:pt>
                <c:pt idx="7089">
                  <c:v>7090</c:v>
                </c:pt>
                <c:pt idx="7090">
                  <c:v>7091</c:v>
                </c:pt>
                <c:pt idx="7091">
                  <c:v>7092</c:v>
                </c:pt>
                <c:pt idx="7092">
                  <c:v>7093</c:v>
                </c:pt>
                <c:pt idx="7093">
                  <c:v>7094</c:v>
                </c:pt>
                <c:pt idx="7094">
                  <c:v>7095</c:v>
                </c:pt>
                <c:pt idx="7095">
                  <c:v>7096</c:v>
                </c:pt>
                <c:pt idx="7096">
                  <c:v>7097</c:v>
                </c:pt>
                <c:pt idx="7097">
                  <c:v>7098</c:v>
                </c:pt>
                <c:pt idx="7098">
                  <c:v>7099</c:v>
                </c:pt>
                <c:pt idx="7099">
                  <c:v>7100</c:v>
                </c:pt>
                <c:pt idx="7100">
                  <c:v>7101</c:v>
                </c:pt>
                <c:pt idx="7101">
                  <c:v>7102</c:v>
                </c:pt>
                <c:pt idx="7102">
                  <c:v>7103</c:v>
                </c:pt>
                <c:pt idx="7103">
                  <c:v>7104</c:v>
                </c:pt>
                <c:pt idx="7104">
                  <c:v>7105</c:v>
                </c:pt>
                <c:pt idx="7105">
                  <c:v>7106</c:v>
                </c:pt>
                <c:pt idx="7106">
                  <c:v>7107</c:v>
                </c:pt>
                <c:pt idx="7107">
                  <c:v>7108</c:v>
                </c:pt>
                <c:pt idx="7108">
                  <c:v>7109</c:v>
                </c:pt>
                <c:pt idx="7109">
                  <c:v>7110</c:v>
                </c:pt>
                <c:pt idx="7110">
                  <c:v>7111</c:v>
                </c:pt>
                <c:pt idx="7111">
                  <c:v>7112</c:v>
                </c:pt>
                <c:pt idx="7112">
                  <c:v>7113</c:v>
                </c:pt>
                <c:pt idx="7113">
                  <c:v>7114</c:v>
                </c:pt>
                <c:pt idx="7114">
                  <c:v>7115</c:v>
                </c:pt>
                <c:pt idx="7115">
                  <c:v>7116</c:v>
                </c:pt>
                <c:pt idx="7116">
                  <c:v>7117</c:v>
                </c:pt>
                <c:pt idx="7117">
                  <c:v>7118</c:v>
                </c:pt>
                <c:pt idx="7118">
                  <c:v>7119</c:v>
                </c:pt>
                <c:pt idx="7119">
                  <c:v>7120</c:v>
                </c:pt>
                <c:pt idx="7120">
                  <c:v>7121</c:v>
                </c:pt>
                <c:pt idx="7121">
                  <c:v>7122</c:v>
                </c:pt>
                <c:pt idx="7122">
                  <c:v>7123</c:v>
                </c:pt>
                <c:pt idx="7123">
                  <c:v>7124</c:v>
                </c:pt>
                <c:pt idx="7124">
                  <c:v>7125</c:v>
                </c:pt>
                <c:pt idx="7125">
                  <c:v>7126</c:v>
                </c:pt>
                <c:pt idx="7126">
                  <c:v>7127</c:v>
                </c:pt>
                <c:pt idx="7127">
                  <c:v>7128</c:v>
                </c:pt>
                <c:pt idx="7128">
                  <c:v>7129</c:v>
                </c:pt>
                <c:pt idx="7129">
                  <c:v>7130</c:v>
                </c:pt>
                <c:pt idx="7130">
                  <c:v>7131</c:v>
                </c:pt>
                <c:pt idx="7131">
                  <c:v>7132</c:v>
                </c:pt>
                <c:pt idx="7132">
                  <c:v>7133</c:v>
                </c:pt>
                <c:pt idx="7133">
                  <c:v>7134</c:v>
                </c:pt>
                <c:pt idx="7134">
                  <c:v>7135</c:v>
                </c:pt>
                <c:pt idx="7135">
                  <c:v>7136</c:v>
                </c:pt>
                <c:pt idx="7136">
                  <c:v>7137</c:v>
                </c:pt>
                <c:pt idx="7137">
                  <c:v>7138</c:v>
                </c:pt>
                <c:pt idx="7138">
                  <c:v>7139</c:v>
                </c:pt>
                <c:pt idx="7139">
                  <c:v>7140</c:v>
                </c:pt>
                <c:pt idx="7140">
                  <c:v>7141</c:v>
                </c:pt>
                <c:pt idx="7141">
                  <c:v>7142</c:v>
                </c:pt>
                <c:pt idx="7142">
                  <c:v>7143</c:v>
                </c:pt>
                <c:pt idx="7143">
                  <c:v>7144</c:v>
                </c:pt>
                <c:pt idx="7144">
                  <c:v>7145</c:v>
                </c:pt>
                <c:pt idx="7145">
                  <c:v>7146</c:v>
                </c:pt>
                <c:pt idx="7146">
                  <c:v>7147</c:v>
                </c:pt>
                <c:pt idx="7147">
                  <c:v>7148</c:v>
                </c:pt>
                <c:pt idx="7148">
                  <c:v>7149</c:v>
                </c:pt>
                <c:pt idx="7149">
                  <c:v>7150</c:v>
                </c:pt>
                <c:pt idx="7150">
                  <c:v>7151</c:v>
                </c:pt>
                <c:pt idx="7151">
                  <c:v>7152</c:v>
                </c:pt>
                <c:pt idx="7152">
                  <c:v>7153</c:v>
                </c:pt>
                <c:pt idx="7153">
                  <c:v>7154</c:v>
                </c:pt>
                <c:pt idx="7154">
                  <c:v>7155</c:v>
                </c:pt>
                <c:pt idx="7155">
                  <c:v>7156</c:v>
                </c:pt>
                <c:pt idx="7156">
                  <c:v>7157</c:v>
                </c:pt>
                <c:pt idx="7157">
                  <c:v>7158</c:v>
                </c:pt>
                <c:pt idx="7158">
                  <c:v>7159</c:v>
                </c:pt>
                <c:pt idx="7159">
                  <c:v>7160</c:v>
                </c:pt>
                <c:pt idx="7160">
                  <c:v>7161</c:v>
                </c:pt>
                <c:pt idx="7161">
                  <c:v>7162</c:v>
                </c:pt>
                <c:pt idx="7162">
                  <c:v>7163</c:v>
                </c:pt>
                <c:pt idx="7163">
                  <c:v>7164</c:v>
                </c:pt>
                <c:pt idx="7164">
                  <c:v>7165</c:v>
                </c:pt>
                <c:pt idx="7165">
                  <c:v>7166</c:v>
                </c:pt>
                <c:pt idx="7166">
                  <c:v>7167</c:v>
                </c:pt>
                <c:pt idx="7167">
                  <c:v>7168</c:v>
                </c:pt>
                <c:pt idx="7168">
                  <c:v>7169</c:v>
                </c:pt>
                <c:pt idx="7169">
                  <c:v>7170</c:v>
                </c:pt>
                <c:pt idx="7170">
                  <c:v>7171</c:v>
                </c:pt>
                <c:pt idx="7171">
                  <c:v>7172</c:v>
                </c:pt>
                <c:pt idx="7172">
                  <c:v>7173</c:v>
                </c:pt>
                <c:pt idx="7173">
                  <c:v>7174</c:v>
                </c:pt>
                <c:pt idx="7174">
                  <c:v>7175</c:v>
                </c:pt>
                <c:pt idx="7175">
                  <c:v>7176</c:v>
                </c:pt>
                <c:pt idx="7176">
                  <c:v>7177</c:v>
                </c:pt>
                <c:pt idx="7177">
                  <c:v>7178</c:v>
                </c:pt>
                <c:pt idx="7178">
                  <c:v>7179</c:v>
                </c:pt>
                <c:pt idx="7179">
                  <c:v>7180</c:v>
                </c:pt>
                <c:pt idx="7180">
                  <c:v>7181</c:v>
                </c:pt>
                <c:pt idx="7181">
                  <c:v>7182</c:v>
                </c:pt>
                <c:pt idx="7182">
                  <c:v>7183</c:v>
                </c:pt>
                <c:pt idx="7183">
                  <c:v>7184</c:v>
                </c:pt>
                <c:pt idx="7184">
                  <c:v>7185</c:v>
                </c:pt>
                <c:pt idx="7185">
                  <c:v>7186</c:v>
                </c:pt>
                <c:pt idx="7186">
                  <c:v>7187</c:v>
                </c:pt>
                <c:pt idx="7187">
                  <c:v>7188</c:v>
                </c:pt>
                <c:pt idx="7188">
                  <c:v>7189</c:v>
                </c:pt>
                <c:pt idx="7189">
                  <c:v>7190</c:v>
                </c:pt>
                <c:pt idx="7190">
                  <c:v>7191</c:v>
                </c:pt>
                <c:pt idx="7191">
                  <c:v>7192</c:v>
                </c:pt>
                <c:pt idx="7192">
                  <c:v>7193</c:v>
                </c:pt>
                <c:pt idx="7193">
                  <c:v>7194</c:v>
                </c:pt>
                <c:pt idx="7194">
                  <c:v>7195</c:v>
                </c:pt>
                <c:pt idx="7195">
                  <c:v>7196</c:v>
                </c:pt>
                <c:pt idx="7196">
                  <c:v>7197</c:v>
                </c:pt>
                <c:pt idx="7197">
                  <c:v>7198</c:v>
                </c:pt>
                <c:pt idx="7198">
                  <c:v>7199</c:v>
                </c:pt>
                <c:pt idx="7199">
                  <c:v>7200</c:v>
                </c:pt>
                <c:pt idx="7200">
                  <c:v>7201</c:v>
                </c:pt>
                <c:pt idx="7201">
                  <c:v>7202</c:v>
                </c:pt>
                <c:pt idx="7202">
                  <c:v>7203</c:v>
                </c:pt>
                <c:pt idx="7203">
                  <c:v>7204</c:v>
                </c:pt>
                <c:pt idx="7204">
                  <c:v>7205</c:v>
                </c:pt>
                <c:pt idx="7205">
                  <c:v>7206</c:v>
                </c:pt>
                <c:pt idx="7206">
                  <c:v>7207</c:v>
                </c:pt>
                <c:pt idx="7207">
                  <c:v>7208</c:v>
                </c:pt>
                <c:pt idx="7208">
                  <c:v>7209</c:v>
                </c:pt>
                <c:pt idx="7209">
                  <c:v>7210</c:v>
                </c:pt>
                <c:pt idx="7210">
                  <c:v>7211</c:v>
                </c:pt>
                <c:pt idx="7211">
                  <c:v>7212</c:v>
                </c:pt>
                <c:pt idx="7212">
                  <c:v>7213</c:v>
                </c:pt>
                <c:pt idx="7213">
                  <c:v>7214</c:v>
                </c:pt>
                <c:pt idx="7214">
                  <c:v>7215</c:v>
                </c:pt>
                <c:pt idx="7215">
                  <c:v>7216</c:v>
                </c:pt>
                <c:pt idx="7216">
                  <c:v>7217</c:v>
                </c:pt>
                <c:pt idx="7217">
                  <c:v>7218</c:v>
                </c:pt>
                <c:pt idx="7218">
                  <c:v>7219</c:v>
                </c:pt>
                <c:pt idx="7219">
                  <c:v>7220</c:v>
                </c:pt>
                <c:pt idx="7220">
                  <c:v>7221</c:v>
                </c:pt>
                <c:pt idx="7221">
                  <c:v>7222</c:v>
                </c:pt>
                <c:pt idx="7222">
                  <c:v>7223</c:v>
                </c:pt>
                <c:pt idx="7223">
                  <c:v>7224</c:v>
                </c:pt>
                <c:pt idx="7224">
                  <c:v>7225</c:v>
                </c:pt>
                <c:pt idx="7225">
                  <c:v>7226</c:v>
                </c:pt>
                <c:pt idx="7226">
                  <c:v>7227</c:v>
                </c:pt>
                <c:pt idx="7227">
                  <c:v>7228</c:v>
                </c:pt>
                <c:pt idx="7228">
                  <c:v>7229</c:v>
                </c:pt>
                <c:pt idx="7229">
                  <c:v>7230</c:v>
                </c:pt>
                <c:pt idx="7230">
                  <c:v>7231</c:v>
                </c:pt>
                <c:pt idx="7231">
                  <c:v>7232</c:v>
                </c:pt>
                <c:pt idx="7232">
                  <c:v>7233</c:v>
                </c:pt>
                <c:pt idx="7233">
                  <c:v>7234</c:v>
                </c:pt>
                <c:pt idx="7234">
                  <c:v>7235</c:v>
                </c:pt>
                <c:pt idx="7235">
                  <c:v>7236</c:v>
                </c:pt>
                <c:pt idx="7236">
                  <c:v>7237</c:v>
                </c:pt>
                <c:pt idx="7237">
                  <c:v>7238</c:v>
                </c:pt>
                <c:pt idx="7238">
                  <c:v>7239</c:v>
                </c:pt>
                <c:pt idx="7239">
                  <c:v>7240</c:v>
                </c:pt>
                <c:pt idx="7240">
                  <c:v>7241</c:v>
                </c:pt>
                <c:pt idx="7241">
                  <c:v>7242</c:v>
                </c:pt>
                <c:pt idx="7242">
                  <c:v>7243</c:v>
                </c:pt>
                <c:pt idx="7243">
                  <c:v>7244</c:v>
                </c:pt>
                <c:pt idx="7244">
                  <c:v>7245</c:v>
                </c:pt>
                <c:pt idx="7245">
                  <c:v>7246</c:v>
                </c:pt>
                <c:pt idx="7246">
                  <c:v>7247</c:v>
                </c:pt>
                <c:pt idx="7247">
                  <c:v>7248</c:v>
                </c:pt>
                <c:pt idx="7248">
                  <c:v>7249</c:v>
                </c:pt>
                <c:pt idx="7249">
                  <c:v>7250</c:v>
                </c:pt>
                <c:pt idx="7250">
                  <c:v>7251</c:v>
                </c:pt>
                <c:pt idx="7251">
                  <c:v>7252</c:v>
                </c:pt>
                <c:pt idx="7252">
                  <c:v>7253</c:v>
                </c:pt>
                <c:pt idx="7253">
                  <c:v>7254</c:v>
                </c:pt>
                <c:pt idx="7254">
                  <c:v>7255</c:v>
                </c:pt>
                <c:pt idx="7255">
                  <c:v>7256</c:v>
                </c:pt>
                <c:pt idx="7256">
                  <c:v>7257</c:v>
                </c:pt>
                <c:pt idx="7257">
                  <c:v>7258</c:v>
                </c:pt>
                <c:pt idx="7258">
                  <c:v>7259</c:v>
                </c:pt>
                <c:pt idx="7259">
                  <c:v>7260</c:v>
                </c:pt>
                <c:pt idx="7260">
                  <c:v>7261</c:v>
                </c:pt>
                <c:pt idx="7261">
                  <c:v>7262</c:v>
                </c:pt>
                <c:pt idx="7262">
                  <c:v>7263</c:v>
                </c:pt>
                <c:pt idx="7263">
                  <c:v>7264</c:v>
                </c:pt>
                <c:pt idx="7264">
                  <c:v>7265</c:v>
                </c:pt>
                <c:pt idx="7265">
                  <c:v>7266</c:v>
                </c:pt>
                <c:pt idx="7266">
                  <c:v>7267</c:v>
                </c:pt>
                <c:pt idx="7267">
                  <c:v>7268</c:v>
                </c:pt>
                <c:pt idx="7268">
                  <c:v>7269</c:v>
                </c:pt>
                <c:pt idx="7269">
                  <c:v>7270</c:v>
                </c:pt>
                <c:pt idx="7270">
                  <c:v>7271</c:v>
                </c:pt>
                <c:pt idx="7271">
                  <c:v>7272</c:v>
                </c:pt>
                <c:pt idx="7272">
                  <c:v>7273</c:v>
                </c:pt>
                <c:pt idx="7273">
                  <c:v>7274</c:v>
                </c:pt>
                <c:pt idx="7274">
                  <c:v>7275</c:v>
                </c:pt>
                <c:pt idx="7275">
                  <c:v>7276</c:v>
                </c:pt>
                <c:pt idx="7276">
                  <c:v>7277</c:v>
                </c:pt>
                <c:pt idx="7277">
                  <c:v>7278</c:v>
                </c:pt>
                <c:pt idx="7278">
                  <c:v>7279</c:v>
                </c:pt>
                <c:pt idx="7279">
                  <c:v>7280</c:v>
                </c:pt>
                <c:pt idx="7280">
                  <c:v>7281</c:v>
                </c:pt>
                <c:pt idx="7281">
                  <c:v>7282</c:v>
                </c:pt>
                <c:pt idx="7282">
                  <c:v>7283</c:v>
                </c:pt>
                <c:pt idx="7283">
                  <c:v>7284</c:v>
                </c:pt>
                <c:pt idx="7284">
                  <c:v>7285</c:v>
                </c:pt>
                <c:pt idx="7285">
                  <c:v>7286</c:v>
                </c:pt>
                <c:pt idx="7286">
                  <c:v>7287</c:v>
                </c:pt>
                <c:pt idx="7287">
                  <c:v>7288</c:v>
                </c:pt>
                <c:pt idx="7288">
                  <c:v>7289</c:v>
                </c:pt>
                <c:pt idx="7289">
                  <c:v>7290</c:v>
                </c:pt>
                <c:pt idx="7290">
                  <c:v>7291</c:v>
                </c:pt>
                <c:pt idx="7291">
                  <c:v>7292</c:v>
                </c:pt>
                <c:pt idx="7292">
                  <c:v>7293</c:v>
                </c:pt>
                <c:pt idx="7293">
                  <c:v>7294</c:v>
                </c:pt>
                <c:pt idx="7294">
                  <c:v>7295</c:v>
                </c:pt>
                <c:pt idx="7295">
                  <c:v>7296</c:v>
                </c:pt>
                <c:pt idx="7296">
                  <c:v>7297</c:v>
                </c:pt>
                <c:pt idx="7297">
                  <c:v>7298</c:v>
                </c:pt>
                <c:pt idx="7298">
                  <c:v>7299</c:v>
                </c:pt>
                <c:pt idx="7299">
                  <c:v>7300</c:v>
                </c:pt>
                <c:pt idx="7300">
                  <c:v>7301</c:v>
                </c:pt>
                <c:pt idx="7301">
                  <c:v>7302</c:v>
                </c:pt>
                <c:pt idx="7302">
                  <c:v>7303</c:v>
                </c:pt>
                <c:pt idx="7303">
                  <c:v>7304</c:v>
                </c:pt>
                <c:pt idx="7304">
                  <c:v>7305</c:v>
                </c:pt>
                <c:pt idx="7305">
                  <c:v>7306</c:v>
                </c:pt>
                <c:pt idx="7306">
                  <c:v>7307</c:v>
                </c:pt>
                <c:pt idx="7307">
                  <c:v>7308</c:v>
                </c:pt>
                <c:pt idx="7308">
                  <c:v>7309</c:v>
                </c:pt>
                <c:pt idx="7309">
                  <c:v>7310</c:v>
                </c:pt>
                <c:pt idx="7310">
                  <c:v>7311</c:v>
                </c:pt>
                <c:pt idx="7311">
                  <c:v>7312</c:v>
                </c:pt>
                <c:pt idx="7312">
                  <c:v>7313</c:v>
                </c:pt>
                <c:pt idx="7313">
                  <c:v>7314</c:v>
                </c:pt>
                <c:pt idx="7314">
                  <c:v>7315</c:v>
                </c:pt>
                <c:pt idx="7315">
                  <c:v>7316</c:v>
                </c:pt>
                <c:pt idx="7316">
                  <c:v>7317</c:v>
                </c:pt>
                <c:pt idx="7317">
                  <c:v>7318</c:v>
                </c:pt>
                <c:pt idx="7318">
                  <c:v>7319</c:v>
                </c:pt>
                <c:pt idx="7319">
                  <c:v>7320</c:v>
                </c:pt>
                <c:pt idx="7320">
                  <c:v>7321</c:v>
                </c:pt>
                <c:pt idx="7321">
                  <c:v>7322</c:v>
                </c:pt>
                <c:pt idx="7322">
                  <c:v>7323</c:v>
                </c:pt>
                <c:pt idx="7323">
                  <c:v>7324</c:v>
                </c:pt>
                <c:pt idx="7324">
                  <c:v>7325</c:v>
                </c:pt>
                <c:pt idx="7325">
                  <c:v>7326</c:v>
                </c:pt>
                <c:pt idx="7326">
                  <c:v>7327</c:v>
                </c:pt>
                <c:pt idx="7327">
                  <c:v>7328</c:v>
                </c:pt>
                <c:pt idx="7328">
                  <c:v>7329</c:v>
                </c:pt>
                <c:pt idx="7329">
                  <c:v>7330</c:v>
                </c:pt>
                <c:pt idx="7330">
                  <c:v>7331</c:v>
                </c:pt>
                <c:pt idx="7331">
                  <c:v>7332</c:v>
                </c:pt>
                <c:pt idx="7332">
                  <c:v>7333</c:v>
                </c:pt>
                <c:pt idx="7333">
                  <c:v>7334</c:v>
                </c:pt>
                <c:pt idx="7334">
                  <c:v>7335</c:v>
                </c:pt>
                <c:pt idx="7335">
                  <c:v>7336</c:v>
                </c:pt>
                <c:pt idx="7336">
                  <c:v>7337</c:v>
                </c:pt>
                <c:pt idx="7337">
                  <c:v>7338</c:v>
                </c:pt>
                <c:pt idx="7338">
                  <c:v>7339</c:v>
                </c:pt>
                <c:pt idx="7339">
                  <c:v>7340</c:v>
                </c:pt>
                <c:pt idx="7340">
                  <c:v>7341</c:v>
                </c:pt>
                <c:pt idx="7341">
                  <c:v>7342</c:v>
                </c:pt>
                <c:pt idx="7342">
                  <c:v>7343</c:v>
                </c:pt>
                <c:pt idx="7343">
                  <c:v>7344</c:v>
                </c:pt>
                <c:pt idx="7344">
                  <c:v>7345</c:v>
                </c:pt>
                <c:pt idx="7345">
                  <c:v>7346</c:v>
                </c:pt>
                <c:pt idx="7346">
                  <c:v>7347</c:v>
                </c:pt>
                <c:pt idx="7347">
                  <c:v>7348</c:v>
                </c:pt>
                <c:pt idx="7348">
                  <c:v>7349</c:v>
                </c:pt>
                <c:pt idx="7349">
                  <c:v>7350</c:v>
                </c:pt>
                <c:pt idx="7350">
                  <c:v>7351</c:v>
                </c:pt>
                <c:pt idx="7351">
                  <c:v>7352</c:v>
                </c:pt>
                <c:pt idx="7352">
                  <c:v>7353</c:v>
                </c:pt>
                <c:pt idx="7353">
                  <c:v>7354</c:v>
                </c:pt>
                <c:pt idx="7354">
                  <c:v>7355</c:v>
                </c:pt>
                <c:pt idx="7355">
                  <c:v>7356</c:v>
                </c:pt>
                <c:pt idx="7356">
                  <c:v>7357</c:v>
                </c:pt>
                <c:pt idx="7357">
                  <c:v>7358</c:v>
                </c:pt>
                <c:pt idx="7358">
                  <c:v>7359</c:v>
                </c:pt>
                <c:pt idx="7359">
                  <c:v>7360</c:v>
                </c:pt>
                <c:pt idx="7360">
                  <c:v>7361</c:v>
                </c:pt>
                <c:pt idx="7361">
                  <c:v>7362</c:v>
                </c:pt>
                <c:pt idx="7362">
                  <c:v>7363</c:v>
                </c:pt>
                <c:pt idx="7363">
                  <c:v>7364</c:v>
                </c:pt>
                <c:pt idx="7364">
                  <c:v>7365</c:v>
                </c:pt>
                <c:pt idx="7365">
                  <c:v>7366</c:v>
                </c:pt>
                <c:pt idx="7366">
                  <c:v>7367</c:v>
                </c:pt>
                <c:pt idx="7367">
                  <c:v>7368</c:v>
                </c:pt>
                <c:pt idx="7368">
                  <c:v>7369</c:v>
                </c:pt>
                <c:pt idx="7369">
                  <c:v>7370</c:v>
                </c:pt>
                <c:pt idx="7370">
                  <c:v>7371</c:v>
                </c:pt>
                <c:pt idx="7371">
                  <c:v>7372</c:v>
                </c:pt>
                <c:pt idx="7372">
                  <c:v>7373</c:v>
                </c:pt>
                <c:pt idx="7373">
                  <c:v>7374</c:v>
                </c:pt>
                <c:pt idx="7374">
                  <c:v>7375</c:v>
                </c:pt>
                <c:pt idx="7375">
                  <c:v>7376</c:v>
                </c:pt>
                <c:pt idx="7376">
                  <c:v>7377</c:v>
                </c:pt>
                <c:pt idx="7377">
                  <c:v>7378</c:v>
                </c:pt>
                <c:pt idx="7378">
                  <c:v>7379</c:v>
                </c:pt>
                <c:pt idx="7379">
                  <c:v>7380</c:v>
                </c:pt>
                <c:pt idx="7380">
                  <c:v>7381</c:v>
                </c:pt>
                <c:pt idx="7381">
                  <c:v>7382</c:v>
                </c:pt>
                <c:pt idx="7382">
                  <c:v>7383</c:v>
                </c:pt>
                <c:pt idx="7383">
                  <c:v>7384</c:v>
                </c:pt>
                <c:pt idx="7384">
                  <c:v>7385</c:v>
                </c:pt>
                <c:pt idx="7385">
                  <c:v>7386</c:v>
                </c:pt>
                <c:pt idx="7386">
                  <c:v>7387</c:v>
                </c:pt>
                <c:pt idx="7387">
                  <c:v>7388</c:v>
                </c:pt>
                <c:pt idx="7388">
                  <c:v>7389</c:v>
                </c:pt>
                <c:pt idx="7389">
                  <c:v>7390</c:v>
                </c:pt>
                <c:pt idx="7390">
                  <c:v>7391</c:v>
                </c:pt>
                <c:pt idx="7391">
                  <c:v>7392</c:v>
                </c:pt>
                <c:pt idx="7392">
                  <c:v>7393</c:v>
                </c:pt>
                <c:pt idx="7393">
                  <c:v>7394</c:v>
                </c:pt>
                <c:pt idx="7394">
                  <c:v>7395</c:v>
                </c:pt>
                <c:pt idx="7395">
                  <c:v>7396</c:v>
                </c:pt>
                <c:pt idx="7396">
                  <c:v>7397</c:v>
                </c:pt>
                <c:pt idx="7397">
                  <c:v>7398</c:v>
                </c:pt>
                <c:pt idx="7398">
                  <c:v>7399</c:v>
                </c:pt>
                <c:pt idx="7399">
                  <c:v>7400</c:v>
                </c:pt>
                <c:pt idx="7400">
                  <c:v>7401</c:v>
                </c:pt>
                <c:pt idx="7401">
                  <c:v>7402</c:v>
                </c:pt>
                <c:pt idx="7402">
                  <c:v>7403</c:v>
                </c:pt>
                <c:pt idx="7403">
                  <c:v>7404</c:v>
                </c:pt>
                <c:pt idx="7404">
                  <c:v>7405</c:v>
                </c:pt>
                <c:pt idx="7405">
                  <c:v>7406</c:v>
                </c:pt>
                <c:pt idx="7406">
                  <c:v>7407</c:v>
                </c:pt>
                <c:pt idx="7407">
                  <c:v>7408</c:v>
                </c:pt>
                <c:pt idx="7408">
                  <c:v>7409</c:v>
                </c:pt>
                <c:pt idx="7409">
                  <c:v>7410</c:v>
                </c:pt>
                <c:pt idx="7410">
                  <c:v>7411</c:v>
                </c:pt>
                <c:pt idx="7411">
                  <c:v>7412</c:v>
                </c:pt>
                <c:pt idx="7412">
                  <c:v>7413</c:v>
                </c:pt>
                <c:pt idx="7413">
                  <c:v>7414</c:v>
                </c:pt>
                <c:pt idx="7414">
                  <c:v>7415</c:v>
                </c:pt>
                <c:pt idx="7415">
                  <c:v>7416</c:v>
                </c:pt>
                <c:pt idx="7416">
                  <c:v>7417</c:v>
                </c:pt>
                <c:pt idx="7417">
                  <c:v>7418</c:v>
                </c:pt>
                <c:pt idx="7418">
                  <c:v>7419</c:v>
                </c:pt>
                <c:pt idx="7419">
                  <c:v>7420</c:v>
                </c:pt>
                <c:pt idx="7420">
                  <c:v>7421</c:v>
                </c:pt>
                <c:pt idx="7421">
                  <c:v>7422</c:v>
                </c:pt>
                <c:pt idx="7422">
                  <c:v>7423</c:v>
                </c:pt>
                <c:pt idx="7423">
                  <c:v>7424</c:v>
                </c:pt>
                <c:pt idx="7424">
                  <c:v>7425</c:v>
                </c:pt>
                <c:pt idx="7425">
                  <c:v>7426</c:v>
                </c:pt>
                <c:pt idx="7426">
                  <c:v>7427</c:v>
                </c:pt>
                <c:pt idx="7427">
                  <c:v>7428</c:v>
                </c:pt>
                <c:pt idx="7428">
                  <c:v>7429</c:v>
                </c:pt>
                <c:pt idx="7429">
                  <c:v>7430</c:v>
                </c:pt>
                <c:pt idx="7430">
                  <c:v>7431</c:v>
                </c:pt>
                <c:pt idx="7431">
                  <c:v>7432</c:v>
                </c:pt>
                <c:pt idx="7432">
                  <c:v>7433</c:v>
                </c:pt>
                <c:pt idx="7433">
                  <c:v>7434</c:v>
                </c:pt>
                <c:pt idx="7434">
                  <c:v>7435</c:v>
                </c:pt>
                <c:pt idx="7435">
                  <c:v>7436</c:v>
                </c:pt>
                <c:pt idx="7436">
                  <c:v>7437</c:v>
                </c:pt>
                <c:pt idx="7437">
                  <c:v>7438</c:v>
                </c:pt>
                <c:pt idx="7438">
                  <c:v>7439</c:v>
                </c:pt>
                <c:pt idx="7439">
                  <c:v>7440</c:v>
                </c:pt>
                <c:pt idx="7440">
                  <c:v>7441</c:v>
                </c:pt>
                <c:pt idx="7441">
                  <c:v>7442</c:v>
                </c:pt>
                <c:pt idx="7442">
                  <c:v>7443</c:v>
                </c:pt>
                <c:pt idx="7443">
                  <c:v>7444</c:v>
                </c:pt>
                <c:pt idx="7444">
                  <c:v>7445</c:v>
                </c:pt>
                <c:pt idx="7445">
                  <c:v>7446</c:v>
                </c:pt>
                <c:pt idx="7446">
                  <c:v>7447</c:v>
                </c:pt>
                <c:pt idx="7447">
                  <c:v>7448</c:v>
                </c:pt>
                <c:pt idx="7448">
                  <c:v>7449</c:v>
                </c:pt>
                <c:pt idx="7449">
                  <c:v>7450</c:v>
                </c:pt>
                <c:pt idx="7450">
                  <c:v>7451</c:v>
                </c:pt>
                <c:pt idx="7451">
                  <c:v>7452</c:v>
                </c:pt>
                <c:pt idx="7452">
                  <c:v>7453</c:v>
                </c:pt>
                <c:pt idx="7453">
                  <c:v>7454</c:v>
                </c:pt>
                <c:pt idx="7454">
                  <c:v>7455</c:v>
                </c:pt>
                <c:pt idx="7455">
                  <c:v>7456</c:v>
                </c:pt>
                <c:pt idx="7456">
                  <c:v>7457</c:v>
                </c:pt>
                <c:pt idx="7457">
                  <c:v>7458</c:v>
                </c:pt>
                <c:pt idx="7458">
                  <c:v>7459</c:v>
                </c:pt>
                <c:pt idx="7459">
                  <c:v>7460</c:v>
                </c:pt>
                <c:pt idx="7460">
                  <c:v>7461</c:v>
                </c:pt>
                <c:pt idx="7461">
                  <c:v>7462</c:v>
                </c:pt>
                <c:pt idx="7462">
                  <c:v>7463</c:v>
                </c:pt>
                <c:pt idx="7463">
                  <c:v>7464</c:v>
                </c:pt>
                <c:pt idx="7464">
                  <c:v>7465</c:v>
                </c:pt>
                <c:pt idx="7465">
                  <c:v>7466</c:v>
                </c:pt>
                <c:pt idx="7466">
                  <c:v>7467</c:v>
                </c:pt>
                <c:pt idx="7467">
                  <c:v>7468</c:v>
                </c:pt>
                <c:pt idx="7468">
                  <c:v>7469</c:v>
                </c:pt>
                <c:pt idx="7469">
                  <c:v>7470</c:v>
                </c:pt>
                <c:pt idx="7470">
                  <c:v>7471</c:v>
                </c:pt>
                <c:pt idx="7471">
                  <c:v>7472</c:v>
                </c:pt>
                <c:pt idx="7472">
                  <c:v>7473</c:v>
                </c:pt>
                <c:pt idx="7473">
                  <c:v>7474</c:v>
                </c:pt>
                <c:pt idx="7474">
                  <c:v>7475</c:v>
                </c:pt>
                <c:pt idx="7475">
                  <c:v>7476</c:v>
                </c:pt>
                <c:pt idx="7476">
                  <c:v>7477</c:v>
                </c:pt>
                <c:pt idx="7477">
                  <c:v>7478</c:v>
                </c:pt>
                <c:pt idx="7478">
                  <c:v>7479</c:v>
                </c:pt>
                <c:pt idx="7479">
                  <c:v>7480</c:v>
                </c:pt>
                <c:pt idx="7480">
                  <c:v>7481</c:v>
                </c:pt>
                <c:pt idx="7481">
                  <c:v>7482</c:v>
                </c:pt>
                <c:pt idx="7482">
                  <c:v>7483</c:v>
                </c:pt>
                <c:pt idx="7483">
                  <c:v>7484</c:v>
                </c:pt>
                <c:pt idx="7484">
                  <c:v>7485</c:v>
                </c:pt>
                <c:pt idx="7485">
                  <c:v>7486</c:v>
                </c:pt>
                <c:pt idx="7486">
                  <c:v>7487</c:v>
                </c:pt>
                <c:pt idx="7487">
                  <c:v>7488</c:v>
                </c:pt>
                <c:pt idx="7488">
                  <c:v>7489</c:v>
                </c:pt>
                <c:pt idx="7489">
                  <c:v>7490</c:v>
                </c:pt>
                <c:pt idx="7490">
                  <c:v>7491</c:v>
                </c:pt>
                <c:pt idx="7491">
                  <c:v>7492</c:v>
                </c:pt>
                <c:pt idx="7492">
                  <c:v>7493</c:v>
                </c:pt>
                <c:pt idx="7493">
                  <c:v>7494</c:v>
                </c:pt>
                <c:pt idx="7494">
                  <c:v>7495</c:v>
                </c:pt>
                <c:pt idx="7495">
                  <c:v>7496</c:v>
                </c:pt>
                <c:pt idx="7496">
                  <c:v>7497</c:v>
                </c:pt>
                <c:pt idx="7497">
                  <c:v>7498</c:v>
                </c:pt>
                <c:pt idx="7498">
                  <c:v>7499</c:v>
                </c:pt>
                <c:pt idx="7499">
                  <c:v>7500</c:v>
                </c:pt>
                <c:pt idx="7500">
                  <c:v>7501</c:v>
                </c:pt>
                <c:pt idx="7501">
                  <c:v>7502</c:v>
                </c:pt>
                <c:pt idx="7502">
                  <c:v>7503</c:v>
                </c:pt>
                <c:pt idx="7503">
                  <c:v>7504</c:v>
                </c:pt>
                <c:pt idx="7504">
                  <c:v>7505</c:v>
                </c:pt>
                <c:pt idx="7505">
                  <c:v>7506</c:v>
                </c:pt>
                <c:pt idx="7506">
                  <c:v>7507</c:v>
                </c:pt>
                <c:pt idx="7507">
                  <c:v>7508</c:v>
                </c:pt>
                <c:pt idx="7508">
                  <c:v>7509</c:v>
                </c:pt>
                <c:pt idx="7509">
                  <c:v>7510</c:v>
                </c:pt>
                <c:pt idx="7510">
                  <c:v>7511</c:v>
                </c:pt>
                <c:pt idx="7511">
                  <c:v>7512</c:v>
                </c:pt>
                <c:pt idx="7512">
                  <c:v>7513</c:v>
                </c:pt>
                <c:pt idx="7513">
                  <c:v>7514</c:v>
                </c:pt>
                <c:pt idx="7514">
                  <c:v>7515</c:v>
                </c:pt>
                <c:pt idx="7515">
                  <c:v>7516</c:v>
                </c:pt>
                <c:pt idx="7516">
                  <c:v>7517</c:v>
                </c:pt>
                <c:pt idx="7517">
                  <c:v>7518</c:v>
                </c:pt>
                <c:pt idx="7518">
                  <c:v>7519</c:v>
                </c:pt>
                <c:pt idx="7519">
                  <c:v>7520</c:v>
                </c:pt>
                <c:pt idx="7520">
                  <c:v>7521</c:v>
                </c:pt>
                <c:pt idx="7521">
                  <c:v>7522</c:v>
                </c:pt>
                <c:pt idx="7522">
                  <c:v>7523</c:v>
                </c:pt>
                <c:pt idx="7523">
                  <c:v>7524</c:v>
                </c:pt>
                <c:pt idx="7524">
                  <c:v>7525</c:v>
                </c:pt>
                <c:pt idx="7525">
                  <c:v>7526</c:v>
                </c:pt>
                <c:pt idx="7526">
                  <c:v>7527</c:v>
                </c:pt>
                <c:pt idx="7527">
                  <c:v>7528</c:v>
                </c:pt>
                <c:pt idx="7528">
                  <c:v>7529</c:v>
                </c:pt>
                <c:pt idx="7529">
                  <c:v>7530</c:v>
                </c:pt>
                <c:pt idx="7530">
                  <c:v>7531</c:v>
                </c:pt>
                <c:pt idx="7531">
                  <c:v>7532</c:v>
                </c:pt>
                <c:pt idx="7532">
                  <c:v>7533</c:v>
                </c:pt>
                <c:pt idx="7533">
                  <c:v>7534</c:v>
                </c:pt>
                <c:pt idx="7534">
                  <c:v>7535</c:v>
                </c:pt>
                <c:pt idx="7535">
                  <c:v>7536</c:v>
                </c:pt>
                <c:pt idx="7536">
                  <c:v>7537</c:v>
                </c:pt>
                <c:pt idx="7537">
                  <c:v>7538</c:v>
                </c:pt>
                <c:pt idx="7538">
                  <c:v>7539</c:v>
                </c:pt>
                <c:pt idx="7539">
                  <c:v>7540</c:v>
                </c:pt>
                <c:pt idx="7540">
                  <c:v>7541</c:v>
                </c:pt>
                <c:pt idx="7541">
                  <c:v>7542</c:v>
                </c:pt>
                <c:pt idx="7542">
                  <c:v>7543</c:v>
                </c:pt>
                <c:pt idx="7543">
                  <c:v>7544</c:v>
                </c:pt>
                <c:pt idx="7544">
                  <c:v>7545</c:v>
                </c:pt>
                <c:pt idx="7545">
                  <c:v>7546</c:v>
                </c:pt>
                <c:pt idx="7546">
                  <c:v>7547</c:v>
                </c:pt>
                <c:pt idx="7547">
                  <c:v>7548</c:v>
                </c:pt>
                <c:pt idx="7548">
                  <c:v>7549</c:v>
                </c:pt>
                <c:pt idx="7549">
                  <c:v>7550</c:v>
                </c:pt>
                <c:pt idx="7550">
                  <c:v>7551</c:v>
                </c:pt>
                <c:pt idx="7551">
                  <c:v>7552</c:v>
                </c:pt>
                <c:pt idx="7552">
                  <c:v>7553</c:v>
                </c:pt>
                <c:pt idx="7553">
                  <c:v>7554</c:v>
                </c:pt>
                <c:pt idx="7554">
                  <c:v>7555</c:v>
                </c:pt>
                <c:pt idx="7555">
                  <c:v>7556</c:v>
                </c:pt>
                <c:pt idx="7556">
                  <c:v>7557</c:v>
                </c:pt>
                <c:pt idx="7557">
                  <c:v>7558</c:v>
                </c:pt>
                <c:pt idx="7558">
                  <c:v>7559</c:v>
                </c:pt>
                <c:pt idx="7559">
                  <c:v>7560</c:v>
                </c:pt>
                <c:pt idx="7560">
                  <c:v>7561</c:v>
                </c:pt>
                <c:pt idx="7561">
                  <c:v>7562</c:v>
                </c:pt>
                <c:pt idx="7562">
                  <c:v>7563</c:v>
                </c:pt>
                <c:pt idx="7563">
                  <c:v>7564</c:v>
                </c:pt>
                <c:pt idx="7564">
                  <c:v>7565</c:v>
                </c:pt>
                <c:pt idx="7565">
                  <c:v>7566</c:v>
                </c:pt>
                <c:pt idx="7566">
                  <c:v>7567</c:v>
                </c:pt>
                <c:pt idx="7567">
                  <c:v>7568</c:v>
                </c:pt>
                <c:pt idx="7568">
                  <c:v>7569</c:v>
                </c:pt>
                <c:pt idx="7569">
                  <c:v>7570</c:v>
                </c:pt>
                <c:pt idx="7570">
                  <c:v>7571</c:v>
                </c:pt>
                <c:pt idx="7571">
                  <c:v>7572</c:v>
                </c:pt>
                <c:pt idx="7572">
                  <c:v>7573</c:v>
                </c:pt>
                <c:pt idx="7573">
                  <c:v>7574</c:v>
                </c:pt>
                <c:pt idx="7574">
                  <c:v>7575</c:v>
                </c:pt>
                <c:pt idx="7575">
                  <c:v>7576</c:v>
                </c:pt>
                <c:pt idx="7576">
                  <c:v>7577</c:v>
                </c:pt>
                <c:pt idx="7577">
                  <c:v>7578</c:v>
                </c:pt>
                <c:pt idx="7578">
                  <c:v>7579</c:v>
                </c:pt>
                <c:pt idx="7579">
                  <c:v>7580</c:v>
                </c:pt>
                <c:pt idx="7580">
                  <c:v>7581</c:v>
                </c:pt>
                <c:pt idx="7581">
                  <c:v>7582</c:v>
                </c:pt>
                <c:pt idx="7582">
                  <c:v>7583</c:v>
                </c:pt>
                <c:pt idx="7583">
                  <c:v>7584</c:v>
                </c:pt>
                <c:pt idx="7584">
                  <c:v>7585</c:v>
                </c:pt>
                <c:pt idx="7585">
                  <c:v>7586</c:v>
                </c:pt>
                <c:pt idx="7586">
                  <c:v>7587</c:v>
                </c:pt>
                <c:pt idx="7587">
                  <c:v>7588</c:v>
                </c:pt>
                <c:pt idx="7588">
                  <c:v>7589</c:v>
                </c:pt>
                <c:pt idx="7589">
                  <c:v>7590</c:v>
                </c:pt>
                <c:pt idx="7590">
                  <c:v>7591</c:v>
                </c:pt>
                <c:pt idx="7591">
                  <c:v>7592</c:v>
                </c:pt>
                <c:pt idx="7592">
                  <c:v>7593</c:v>
                </c:pt>
                <c:pt idx="7593">
                  <c:v>7594</c:v>
                </c:pt>
                <c:pt idx="7594">
                  <c:v>7595</c:v>
                </c:pt>
                <c:pt idx="7595">
                  <c:v>7596</c:v>
                </c:pt>
                <c:pt idx="7596">
                  <c:v>7597</c:v>
                </c:pt>
                <c:pt idx="7597">
                  <c:v>7598</c:v>
                </c:pt>
                <c:pt idx="7598">
                  <c:v>7599</c:v>
                </c:pt>
                <c:pt idx="7599">
                  <c:v>7600</c:v>
                </c:pt>
                <c:pt idx="7600">
                  <c:v>7601</c:v>
                </c:pt>
                <c:pt idx="7601">
                  <c:v>7602</c:v>
                </c:pt>
                <c:pt idx="7602">
                  <c:v>7603</c:v>
                </c:pt>
                <c:pt idx="7603">
                  <c:v>7604</c:v>
                </c:pt>
                <c:pt idx="7604">
                  <c:v>7605</c:v>
                </c:pt>
                <c:pt idx="7605">
                  <c:v>7606</c:v>
                </c:pt>
                <c:pt idx="7606">
                  <c:v>7607</c:v>
                </c:pt>
                <c:pt idx="7607">
                  <c:v>7608</c:v>
                </c:pt>
                <c:pt idx="7608">
                  <c:v>7609</c:v>
                </c:pt>
                <c:pt idx="7609">
                  <c:v>7610</c:v>
                </c:pt>
                <c:pt idx="7610">
                  <c:v>7611</c:v>
                </c:pt>
                <c:pt idx="7611">
                  <c:v>7612</c:v>
                </c:pt>
                <c:pt idx="7612">
                  <c:v>7613</c:v>
                </c:pt>
                <c:pt idx="7613">
                  <c:v>7614</c:v>
                </c:pt>
                <c:pt idx="7614">
                  <c:v>7615</c:v>
                </c:pt>
                <c:pt idx="7615">
                  <c:v>7616</c:v>
                </c:pt>
                <c:pt idx="7616">
                  <c:v>7617</c:v>
                </c:pt>
                <c:pt idx="7617">
                  <c:v>7618</c:v>
                </c:pt>
                <c:pt idx="7618">
                  <c:v>7619</c:v>
                </c:pt>
                <c:pt idx="7619">
                  <c:v>7620</c:v>
                </c:pt>
                <c:pt idx="7620">
                  <c:v>7621</c:v>
                </c:pt>
                <c:pt idx="7621">
                  <c:v>7622</c:v>
                </c:pt>
                <c:pt idx="7622">
                  <c:v>7623</c:v>
                </c:pt>
                <c:pt idx="7623">
                  <c:v>7624</c:v>
                </c:pt>
                <c:pt idx="7624">
                  <c:v>7625</c:v>
                </c:pt>
                <c:pt idx="7625">
                  <c:v>7626</c:v>
                </c:pt>
                <c:pt idx="7626">
                  <c:v>7627</c:v>
                </c:pt>
                <c:pt idx="7627">
                  <c:v>7628</c:v>
                </c:pt>
                <c:pt idx="7628">
                  <c:v>7629</c:v>
                </c:pt>
                <c:pt idx="7629">
                  <c:v>7630</c:v>
                </c:pt>
                <c:pt idx="7630">
                  <c:v>7631</c:v>
                </c:pt>
                <c:pt idx="7631">
                  <c:v>7632</c:v>
                </c:pt>
                <c:pt idx="7632">
                  <c:v>7633</c:v>
                </c:pt>
                <c:pt idx="7633">
                  <c:v>7634</c:v>
                </c:pt>
                <c:pt idx="7634">
                  <c:v>7635</c:v>
                </c:pt>
                <c:pt idx="7635">
                  <c:v>7636</c:v>
                </c:pt>
                <c:pt idx="7636">
                  <c:v>7637</c:v>
                </c:pt>
                <c:pt idx="7637">
                  <c:v>7638</c:v>
                </c:pt>
                <c:pt idx="7638">
                  <c:v>7639</c:v>
                </c:pt>
                <c:pt idx="7639">
                  <c:v>7640</c:v>
                </c:pt>
                <c:pt idx="7640">
                  <c:v>7641</c:v>
                </c:pt>
                <c:pt idx="7641">
                  <c:v>7642</c:v>
                </c:pt>
                <c:pt idx="7642">
                  <c:v>7643</c:v>
                </c:pt>
                <c:pt idx="7643">
                  <c:v>7644</c:v>
                </c:pt>
                <c:pt idx="7644">
                  <c:v>7645</c:v>
                </c:pt>
                <c:pt idx="7645">
                  <c:v>7646</c:v>
                </c:pt>
                <c:pt idx="7646">
                  <c:v>7647</c:v>
                </c:pt>
                <c:pt idx="7647">
                  <c:v>7648</c:v>
                </c:pt>
                <c:pt idx="7648">
                  <c:v>7649</c:v>
                </c:pt>
                <c:pt idx="7649">
                  <c:v>7650</c:v>
                </c:pt>
                <c:pt idx="7650">
                  <c:v>7651</c:v>
                </c:pt>
                <c:pt idx="7651">
                  <c:v>7652</c:v>
                </c:pt>
                <c:pt idx="7652">
                  <c:v>7653</c:v>
                </c:pt>
                <c:pt idx="7653">
                  <c:v>7654</c:v>
                </c:pt>
                <c:pt idx="7654">
                  <c:v>7655</c:v>
                </c:pt>
                <c:pt idx="7655">
                  <c:v>7656</c:v>
                </c:pt>
                <c:pt idx="7656">
                  <c:v>7657</c:v>
                </c:pt>
                <c:pt idx="7657">
                  <c:v>7658</c:v>
                </c:pt>
                <c:pt idx="7658">
                  <c:v>7659</c:v>
                </c:pt>
                <c:pt idx="7659">
                  <c:v>7660</c:v>
                </c:pt>
                <c:pt idx="7660">
                  <c:v>7661</c:v>
                </c:pt>
                <c:pt idx="7661">
                  <c:v>7662</c:v>
                </c:pt>
                <c:pt idx="7662">
                  <c:v>7663</c:v>
                </c:pt>
                <c:pt idx="7663">
                  <c:v>7664</c:v>
                </c:pt>
                <c:pt idx="7664">
                  <c:v>7665</c:v>
                </c:pt>
                <c:pt idx="7665">
                  <c:v>7666</c:v>
                </c:pt>
                <c:pt idx="7666">
                  <c:v>7667</c:v>
                </c:pt>
                <c:pt idx="7667">
                  <c:v>7668</c:v>
                </c:pt>
                <c:pt idx="7668">
                  <c:v>7669</c:v>
                </c:pt>
                <c:pt idx="7669">
                  <c:v>7670</c:v>
                </c:pt>
                <c:pt idx="7670">
                  <c:v>7671</c:v>
                </c:pt>
                <c:pt idx="7671">
                  <c:v>7672</c:v>
                </c:pt>
                <c:pt idx="7672">
                  <c:v>7673</c:v>
                </c:pt>
                <c:pt idx="7673">
                  <c:v>7674</c:v>
                </c:pt>
                <c:pt idx="7674">
                  <c:v>7675</c:v>
                </c:pt>
                <c:pt idx="7675">
                  <c:v>7676</c:v>
                </c:pt>
                <c:pt idx="7676">
                  <c:v>7677</c:v>
                </c:pt>
                <c:pt idx="7677">
                  <c:v>7678</c:v>
                </c:pt>
                <c:pt idx="7678">
                  <c:v>7679</c:v>
                </c:pt>
                <c:pt idx="7679">
                  <c:v>7680</c:v>
                </c:pt>
                <c:pt idx="7680">
                  <c:v>7681</c:v>
                </c:pt>
                <c:pt idx="7681">
                  <c:v>7682</c:v>
                </c:pt>
                <c:pt idx="7682">
                  <c:v>7683</c:v>
                </c:pt>
                <c:pt idx="7683">
                  <c:v>7684</c:v>
                </c:pt>
                <c:pt idx="7684">
                  <c:v>7685</c:v>
                </c:pt>
                <c:pt idx="7685">
                  <c:v>7686</c:v>
                </c:pt>
                <c:pt idx="7686">
                  <c:v>7687</c:v>
                </c:pt>
                <c:pt idx="7687">
                  <c:v>7688</c:v>
                </c:pt>
                <c:pt idx="7688">
                  <c:v>7689</c:v>
                </c:pt>
                <c:pt idx="7689">
                  <c:v>7690</c:v>
                </c:pt>
                <c:pt idx="7690">
                  <c:v>7691</c:v>
                </c:pt>
                <c:pt idx="7691">
                  <c:v>7692</c:v>
                </c:pt>
                <c:pt idx="7692">
                  <c:v>7693</c:v>
                </c:pt>
                <c:pt idx="7693">
                  <c:v>7694</c:v>
                </c:pt>
                <c:pt idx="7694">
                  <c:v>7695</c:v>
                </c:pt>
                <c:pt idx="7695">
                  <c:v>7696</c:v>
                </c:pt>
                <c:pt idx="7696">
                  <c:v>7697</c:v>
                </c:pt>
                <c:pt idx="7697">
                  <c:v>7698</c:v>
                </c:pt>
                <c:pt idx="7698">
                  <c:v>7699</c:v>
                </c:pt>
                <c:pt idx="7699">
                  <c:v>7700</c:v>
                </c:pt>
                <c:pt idx="7700">
                  <c:v>7701</c:v>
                </c:pt>
                <c:pt idx="7701">
                  <c:v>7702</c:v>
                </c:pt>
                <c:pt idx="7702">
                  <c:v>7703</c:v>
                </c:pt>
                <c:pt idx="7703">
                  <c:v>7704</c:v>
                </c:pt>
                <c:pt idx="7704">
                  <c:v>7705</c:v>
                </c:pt>
                <c:pt idx="7705">
                  <c:v>7706</c:v>
                </c:pt>
                <c:pt idx="7706">
                  <c:v>7707</c:v>
                </c:pt>
                <c:pt idx="7707">
                  <c:v>7708</c:v>
                </c:pt>
                <c:pt idx="7708">
                  <c:v>7709</c:v>
                </c:pt>
                <c:pt idx="7709">
                  <c:v>7710</c:v>
                </c:pt>
                <c:pt idx="7710">
                  <c:v>7711</c:v>
                </c:pt>
                <c:pt idx="7711">
                  <c:v>7712</c:v>
                </c:pt>
                <c:pt idx="7712">
                  <c:v>7713</c:v>
                </c:pt>
                <c:pt idx="7713">
                  <c:v>7714</c:v>
                </c:pt>
                <c:pt idx="7714">
                  <c:v>7715</c:v>
                </c:pt>
                <c:pt idx="7715">
                  <c:v>7716</c:v>
                </c:pt>
                <c:pt idx="7716">
                  <c:v>7717</c:v>
                </c:pt>
                <c:pt idx="7717">
                  <c:v>7718</c:v>
                </c:pt>
                <c:pt idx="7718">
                  <c:v>7719</c:v>
                </c:pt>
                <c:pt idx="7719">
                  <c:v>7720</c:v>
                </c:pt>
                <c:pt idx="7720">
                  <c:v>7721</c:v>
                </c:pt>
                <c:pt idx="7721">
                  <c:v>7722</c:v>
                </c:pt>
                <c:pt idx="7722">
                  <c:v>7723</c:v>
                </c:pt>
                <c:pt idx="7723">
                  <c:v>7724</c:v>
                </c:pt>
                <c:pt idx="7724">
                  <c:v>7725</c:v>
                </c:pt>
                <c:pt idx="7725">
                  <c:v>7726</c:v>
                </c:pt>
                <c:pt idx="7726">
                  <c:v>7727</c:v>
                </c:pt>
                <c:pt idx="7727">
                  <c:v>7728</c:v>
                </c:pt>
                <c:pt idx="7728">
                  <c:v>7729</c:v>
                </c:pt>
                <c:pt idx="7729">
                  <c:v>7730</c:v>
                </c:pt>
                <c:pt idx="7730">
                  <c:v>7731</c:v>
                </c:pt>
                <c:pt idx="7731">
                  <c:v>7732</c:v>
                </c:pt>
                <c:pt idx="7732">
                  <c:v>7733</c:v>
                </c:pt>
                <c:pt idx="7733">
                  <c:v>7734</c:v>
                </c:pt>
                <c:pt idx="7734">
                  <c:v>7735</c:v>
                </c:pt>
                <c:pt idx="7735">
                  <c:v>7736</c:v>
                </c:pt>
                <c:pt idx="7736">
                  <c:v>7737</c:v>
                </c:pt>
                <c:pt idx="7737">
                  <c:v>7738</c:v>
                </c:pt>
                <c:pt idx="7738">
                  <c:v>7739</c:v>
                </c:pt>
                <c:pt idx="7739">
                  <c:v>7740</c:v>
                </c:pt>
                <c:pt idx="7740">
                  <c:v>7741</c:v>
                </c:pt>
                <c:pt idx="7741">
                  <c:v>7742</c:v>
                </c:pt>
                <c:pt idx="7742">
                  <c:v>7743</c:v>
                </c:pt>
                <c:pt idx="7743">
                  <c:v>7744</c:v>
                </c:pt>
                <c:pt idx="7744">
                  <c:v>7745</c:v>
                </c:pt>
                <c:pt idx="7745">
                  <c:v>7746</c:v>
                </c:pt>
                <c:pt idx="7746">
                  <c:v>7747</c:v>
                </c:pt>
                <c:pt idx="7747">
                  <c:v>7748</c:v>
                </c:pt>
                <c:pt idx="7748">
                  <c:v>7749</c:v>
                </c:pt>
                <c:pt idx="7749">
                  <c:v>7750</c:v>
                </c:pt>
                <c:pt idx="7750">
                  <c:v>7751</c:v>
                </c:pt>
                <c:pt idx="7751">
                  <c:v>7752</c:v>
                </c:pt>
                <c:pt idx="7752">
                  <c:v>7753</c:v>
                </c:pt>
                <c:pt idx="7753">
                  <c:v>7754</c:v>
                </c:pt>
                <c:pt idx="7754">
                  <c:v>7755</c:v>
                </c:pt>
                <c:pt idx="7755">
                  <c:v>7756</c:v>
                </c:pt>
                <c:pt idx="7756">
                  <c:v>7757</c:v>
                </c:pt>
                <c:pt idx="7757">
                  <c:v>7758</c:v>
                </c:pt>
                <c:pt idx="7758">
                  <c:v>7759</c:v>
                </c:pt>
                <c:pt idx="7759">
                  <c:v>7760</c:v>
                </c:pt>
                <c:pt idx="7760">
                  <c:v>7761</c:v>
                </c:pt>
                <c:pt idx="7761">
                  <c:v>7762</c:v>
                </c:pt>
                <c:pt idx="7762">
                  <c:v>7763</c:v>
                </c:pt>
                <c:pt idx="7763">
                  <c:v>7764</c:v>
                </c:pt>
                <c:pt idx="7764">
                  <c:v>7765</c:v>
                </c:pt>
                <c:pt idx="7765">
                  <c:v>7766</c:v>
                </c:pt>
                <c:pt idx="7766">
                  <c:v>7767</c:v>
                </c:pt>
                <c:pt idx="7767">
                  <c:v>7768</c:v>
                </c:pt>
                <c:pt idx="7768">
                  <c:v>7769</c:v>
                </c:pt>
                <c:pt idx="7769">
                  <c:v>7770</c:v>
                </c:pt>
                <c:pt idx="7770">
                  <c:v>7771</c:v>
                </c:pt>
                <c:pt idx="7771">
                  <c:v>7772</c:v>
                </c:pt>
                <c:pt idx="7772">
                  <c:v>7773</c:v>
                </c:pt>
                <c:pt idx="7773">
                  <c:v>7774</c:v>
                </c:pt>
                <c:pt idx="7774">
                  <c:v>7775</c:v>
                </c:pt>
                <c:pt idx="7775">
                  <c:v>7776</c:v>
                </c:pt>
                <c:pt idx="7776">
                  <c:v>7777</c:v>
                </c:pt>
                <c:pt idx="7777">
                  <c:v>7778</c:v>
                </c:pt>
                <c:pt idx="7778">
                  <c:v>7779</c:v>
                </c:pt>
                <c:pt idx="7779">
                  <c:v>7780</c:v>
                </c:pt>
                <c:pt idx="7780">
                  <c:v>7781</c:v>
                </c:pt>
                <c:pt idx="7781">
                  <c:v>7782</c:v>
                </c:pt>
                <c:pt idx="7782">
                  <c:v>7783</c:v>
                </c:pt>
                <c:pt idx="7783">
                  <c:v>7784</c:v>
                </c:pt>
                <c:pt idx="7784">
                  <c:v>7785</c:v>
                </c:pt>
                <c:pt idx="7785">
                  <c:v>7786</c:v>
                </c:pt>
                <c:pt idx="7786">
                  <c:v>7787</c:v>
                </c:pt>
                <c:pt idx="7787">
                  <c:v>7788</c:v>
                </c:pt>
                <c:pt idx="7788">
                  <c:v>7789</c:v>
                </c:pt>
                <c:pt idx="7789">
                  <c:v>7790</c:v>
                </c:pt>
                <c:pt idx="7790">
                  <c:v>7791</c:v>
                </c:pt>
                <c:pt idx="7791">
                  <c:v>7792</c:v>
                </c:pt>
                <c:pt idx="7792">
                  <c:v>7793</c:v>
                </c:pt>
                <c:pt idx="7793">
                  <c:v>7794</c:v>
                </c:pt>
                <c:pt idx="7794">
                  <c:v>7795</c:v>
                </c:pt>
                <c:pt idx="7795">
                  <c:v>7796</c:v>
                </c:pt>
                <c:pt idx="7796">
                  <c:v>7797</c:v>
                </c:pt>
                <c:pt idx="7797">
                  <c:v>7798</c:v>
                </c:pt>
                <c:pt idx="7798">
                  <c:v>7799</c:v>
                </c:pt>
                <c:pt idx="7799">
                  <c:v>7800</c:v>
                </c:pt>
                <c:pt idx="7800">
                  <c:v>7801</c:v>
                </c:pt>
                <c:pt idx="7801">
                  <c:v>7802</c:v>
                </c:pt>
                <c:pt idx="7802">
                  <c:v>7803</c:v>
                </c:pt>
                <c:pt idx="7803">
                  <c:v>7804</c:v>
                </c:pt>
                <c:pt idx="7804">
                  <c:v>7805</c:v>
                </c:pt>
                <c:pt idx="7805">
                  <c:v>7806</c:v>
                </c:pt>
                <c:pt idx="7806">
                  <c:v>7807</c:v>
                </c:pt>
                <c:pt idx="7807">
                  <c:v>7808</c:v>
                </c:pt>
                <c:pt idx="7808">
                  <c:v>7809</c:v>
                </c:pt>
                <c:pt idx="7809">
                  <c:v>7810</c:v>
                </c:pt>
                <c:pt idx="7810">
                  <c:v>7811</c:v>
                </c:pt>
                <c:pt idx="7811">
                  <c:v>7812</c:v>
                </c:pt>
                <c:pt idx="7812">
                  <c:v>7813</c:v>
                </c:pt>
                <c:pt idx="7813">
                  <c:v>7814</c:v>
                </c:pt>
                <c:pt idx="7814">
                  <c:v>7815</c:v>
                </c:pt>
                <c:pt idx="7815">
                  <c:v>7816</c:v>
                </c:pt>
                <c:pt idx="7816">
                  <c:v>7817</c:v>
                </c:pt>
                <c:pt idx="7817">
                  <c:v>7818</c:v>
                </c:pt>
                <c:pt idx="7818">
                  <c:v>7819</c:v>
                </c:pt>
                <c:pt idx="7819">
                  <c:v>7820</c:v>
                </c:pt>
                <c:pt idx="7820">
                  <c:v>7821</c:v>
                </c:pt>
                <c:pt idx="7821">
                  <c:v>7822</c:v>
                </c:pt>
                <c:pt idx="7822">
                  <c:v>7823</c:v>
                </c:pt>
                <c:pt idx="7823">
                  <c:v>7824</c:v>
                </c:pt>
                <c:pt idx="7824">
                  <c:v>7825</c:v>
                </c:pt>
                <c:pt idx="7825">
                  <c:v>7826</c:v>
                </c:pt>
                <c:pt idx="7826">
                  <c:v>7827</c:v>
                </c:pt>
                <c:pt idx="7827">
                  <c:v>7828</c:v>
                </c:pt>
                <c:pt idx="7828">
                  <c:v>7829</c:v>
                </c:pt>
                <c:pt idx="7829">
                  <c:v>7830</c:v>
                </c:pt>
                <c:pt idx="7830">
                  <c:v>7831</c:v>
                </c:pt>
                <c:pt idx="7831">
                  <c:v>7832</c:v>
                </c:pt>
                <c:pt idx="7832">
                  <c:v>7833</c:v>
                </c:pt>
                <c:pt idx="7833">
                  <c:v>7834</c:v>
                </c:pt>
                <c:pt idx="7834">
                  <c:v>7835</c:v>
                </c:pt>
                <c:pt idx="7835">
                  <c:v>7836</c:v>
                </c:pt>
                <c:pt idx="7836">
                  <c:v>7837</c:v>
                </c:pt>
                <c:pt idx="7837">
                  <c:v>7838</c:v>
                </c:pt>
                <c:pt idx="7838">
                  <c:v>7839</c:v>
                </c:pt>
                <c:pt idx="7839">
                  <c:v>7840</c:v>
                </c:pt>
                <c:pt idx="7840">
                  <c:v>7841</c:v>
                </c:pt>
                <c:pt idx="7841">
                  <c:v>7842</c:v>
                </c:pt>
                <c:pt idx="7842">
                  <c:v>7843</c:v>
                </c:pt>
                <c:pt idx="7843">
                  <c:v>7844</c:v>
                </c:pt>
                <c:pt idx="7844">
                  <c:v>7845</c:v>
                </c:pt>
                <c:pt idx="7845">
                  <c:v>7846</c:v>
                </c:pt>
                <c:pt idx="7846">
                  <c:v>7847</c:v>
                </c:pt>
                <c:pt idx="7847">
                  <c:v>7848</c:v>
                </c:pt>
                <c:pt idx="7848">
                  <c:v>7849</c:v>
                </c:pt>
                <c:pt idx="7849">
                  <c:v>7850</c:v>
                </c:pt>
                <c:pt idx="7850">
                  <c:v>7851</c:v>
                </c:pt>
                <c:pt idx="7851">
                  <c:v>7852</c:v>
                </c:pt>
                <c:pt idx="7852">
                  <c:v>7853</c:v>
                </c:pt>
                <c:pt idx="7853">
                  <c:v>7854</c:v>
                </c:pt>
                <c:pt idx="7854">
                  <c:v>7855</c:v>
                </c:pt>
                <c:pt idx="7855">
                  <c:v>7856</c:v>
                </c:pt>
                <c:pt idx="7856">
                  <c:v>7857</c:v>
                </c:pt>
                <c:pt idx="7857">
                  <c:v>7858</c:v>
                </c:pt>
                <c:pt idx="7858">
                  <c:v>7859</c:v>
                </c:pt>
                <c:pt idx="7859">
                  <c:v>7860</c:v>
                </c:pt>
                <c:pt idx="7860">
                  <c:v>7861</c:v>
                </c:pt>
                <c:pt idx="7861">
                  <c:v>7862</c:v>
                </c:pt>
                <c:pt idx="7862">
                  <c:v>7863</c:v>
                </c:pt>
                <c:pt idx="7863">
                  <c:v>7864</c:v>
                </c:pt>
                <c:pt idx="7864">
                  <c:v>7865</c:v>
                </c:pt>
                <c:pt idx="7865">
                  <c:v>7866</c:v>
                </c:pt>
                <c:pt idx="7866">
                  <c:v>7867</c:v>
                </c:pt>
                <c:pt idx="7867">
                  <c:v>7868</c:v>
                </c:pt>
                <c:pt idx="7868">
                  <c:v>7869</c:v>
                </c:pt>
                <c:pt idx="7869">
                  <c:v>7870</c:v>
                </c:pt>
                <c:pt idx="7870">
                  <c:v>7871</c:v>
                </c:pt>
                <c:pt idx="7871">
                  <c:v>7872</c:v>
                </c:pt>
                <c:pt idx="7872">
                  <c:v>7873</c:v>
                </c:pt>
                <c:pt idx="7873">
                  <c:v>7874</c:v>
                </c:pt>
                <c:pt idx="7874">
                  <c:v>7875</c:v>
                </c:pt>
                <c:pt idx="7875">
                  <c:v>7876</c:v>
                </c:pt>
                <c:pt idx="7876">
                  <c:v>7877</c:v>
                </c:pt>
                <c:pt idx="7877">
                  <c:v>7878</c:v>
                </c:pt>
                <c:pt idx="7878">
                  <c:v>7879</c:v>
                </c:pt>
                <c:pt idx="7879">
                  <c:v>7880</c:v>
                </c:pt>
                <c:pt idx="7880">
                  <c:v>7881</c:v>
                </c:pt>
                <c:pt idx="7881">
                  <c:v>7882</c:v>
                </c:pt>
                <c:pt idx="7882">
                  <c:v>7883</c:v>
                </c:pt>
                <c:pt idx="7883">
                  <c:v>7884</c:v>
                </c:pt>
                <c:pt idx="7884">
                  <c:v>7885</c:v>
                </c:pt>
                <c:pt idx="7885">
                  <c:v>7886</c:v>
                </c:pt>
                <c:pt idx="7886">
                  <c:v>7887</c:v>
                </c:pt>
                <c:pt idx="7887">
                  <c:v>7888</c:v>
                </c:pt>
                <c:pt idx="7888">
                  <c:v>7889</c:v>
                </c:pt>
                <c:pt idx="7889">
                  <c:v>7890</c:v>
                </c:pt>
                <c:pt idx="7890">
                  <c:v>7891</c:v>
                </c:pt>
                <c:pt idx="7891">
                  <c:v>7892</c:v>
                </c:pt>
                <c:pt idx="7892">
                  <c:v>7893</c:v>
                </c:pt>
                <c:pt idx="7893">
                  <c:v>7894</c:v>
                </c:pt>
                <c:pt idx="7894">
                  <c:v>7895</c:v>
                </c:pt>
                <c:pt idx="7895">
                  <c:v>7896</c:v>
                </c:pt>
                <c:pt idx="7896">
                  <c:v>7897</c:v>
                </c:pt>
                <c:pt idx="7897">
                  <c:v>7898</c:v>
                </c:pt>
                <c:pt idx="7898">
                  <c:v>7899</c:v>
                </c:pt>
                <c:pt idx="7899">
                  <c:v>7900</c:v>
                </c:pt>
                <c:pt idx="7900">
                  <c:v>7901</c:v>
                </c:pt>
                <c:pt idx="7901">
                  <c:v>7902</c:v>
                </c:pt>
                <c:pt idx="7902">
                  <c:v>7903</c:v>
                </c:pt>
                <c:pt idx="7903">
                  <c:v>7904</c:v>
                </c:pt>
                <c:pt idx="7904">
                  <c:v>7905</c:v>
                </c:pt>
                <c:pt idx="7905">
                  <c:v>7906</c:v>
                </c:pt>
                <c:pt idx="7906">
                  <c:v>7907</c:v>
                </c:pt>
                <c:pt idx="7907">
                  <c:v>7908</c:v>
                </c:pt>
                <c:pt idx="7908">
                  <c:v>7909</c:v>
                </c:pt>
                <c:pt idx="7909">
                  <c:v>7910</c:v>
                </c:pt>
                <c:pt idx="7910">
                  <c:v>7911</c:v>
                </c:pt>
                <c:pt idx="7911">
                  <c:v>7912</c:v>
                </c:pt>
                <c:pt idx="7912">
                  <c:v>7913</c:v>
                </c:pt>
                <c:pt idx="7913">
                  <c:v>7914</c:v>
                </c:pt>
                <c:pt idx="7914">
                  <c:v>7915</c:v>
                </c:pt>
                <c:pt idx="7915">
                  <c:v>7916</c:v>
                </c:pt>
                <c:pt idx="7916">
                  <c:v>7917</c:v>
                </c:pt>
                <c:pt idx="7917">
                  <c:v>7918</c:v>
                </c:pt>
                <c:pt idx="7918">
                  <c:v>7919</c:v>
                </c:pt>
                <c:pt idx="7919">
                  <c:v>7920</c:v>
                </c:pt>
                <c:pt idx="7920">
                  <c:v>7921</c:v>
                </c:pt>
                <c:pt idx="7921">
                  <c:v>7922</c:v>
                </c:pt>
                <c:pt idx="7922">
                  <c:v>7923</c:v>
                </c:pt>
                <c:pt idx="7923">
                  <c:v>7924</c:v>
                </c:pt>
                <c:pt idx="7924">
                  <c:v>7925</c:v>
                </c:pt>
                <c:pt idx="7925">
                  <c:v>7926</c:v>
                </c:pt>
                <c:pt idx="7926">
                  <c:v>7927</c:v>
                </c:pt>
                <c:pt idx="7927">
                  <c:v>7928</c:v>
                </c:pt>
                <c:pt idx="7928">
                  <c:v>7929</c:v>
                </c:pt>
                <c:pt idx="7929">
                  <c:v>7930</c:v>
                </c:pt>
                <c:pt idx="7930">
                  <c:v>7931</c:v>
                </c:pt>
                <c:pt idx="7931">
                  <c:v>7932</c:v>
                </c:pt>
                <c:pt idx="7932">
                  <c:v>7933</c:v>
                </c:pt>
                <c:pt idx="7933">
                  <c:v>7934</c:v>
                </c:pt>
                <c:pt idx="7934">
                  <c:v>7935</c:v>
                </c:pt>
                <c:pt idx="7935">
                  <c:v>7936</c:v>
                </c:pt>
                <c:pt idx="7936">
                  <c:v>7937</c:v>
                </c:pt>
                <c:pt idx="7937">
                  <c:v>7938</c:v>
                </c:pt>
                <c:pt idx="7938">
                  <c:v>7939</c:v>
                </c:pt>
                <c:pt idx="7939">
                  <c:v>7940</c:v>
                </c:pt>
                <c:pt idx="7940">
                  <c:v>7941</c:v>
                </c:pt>
                <c:pt idx="7941">
                  <c:v>7942</c:v>
                </c:pt>
                <c:pt idx="7942">
                  <c:v>7943</c:v>
                </c:pt>
                <c:pt idx="7943">
                  <c:v>7944</c:v>
                </c:pt>
                <c:pt idx="7944">
                  <c:v>7945</c:v>
                </c:pt>
                <c:pt idx="7945">
                  <c:v>7946</c:v>
                </c:pt>
                <c:pt idx="7946">
                  <c:v>7947</c:v>
                </c:pt>
                <c:pt idx="7947">
                  <c:v>7948</c:v>
                </c:pt>
                <c:pt idx="7948">
                  <c:v>7949</c:v>
                </c:pt>
                <c:pt idx="7949">
                  <c:v>7950</c:v>
                </c:pt>
                <c:pt idx="7950">
                  <c:v>7951</c:v>
                </c:pt>
                <c:pt idx="7951">
                  <c:v>7952</c:v>
                </c:pt>
                <c:pt idx="7952">
                  <c:v>7953</c:v>
                </c:pt>
                <c:pt idx="7953">
                  <c:v>7954</c:v>
                </c:pt>
                <c:pt idx="7954">
                  <c:v>7955</c:v>
                </c:pt>
                <c:pt idx="7955">
                  <c:v>7956</c:v>
                </c:pt>
                <c:pt idx="7956">
                  <c:v>7957</c:v>
                </c:pt>
                <c:pt idx="7957">
                  <c:v>7958</c:v>
                </c:pt>
                <c:pt idx="7958">
                  <c:v>7959</c:v>
                </c:pt>
                <c:pt idx="7959">
                  <c:v>7960</c:v>
                </c:pt>
                <c:pt idx="7960">
                  <c:v>7961</c:v>
                </c:pt>
                <c:pt idx="7961">
                  <c:v>7962</c:v>
                </c:pt>
                <c:pt idx="7962">
                  <c:v>7963</c:v>
                </c:pt>
                <c:pt idx="7963">
                  <c:v>7964</c:v>
                </c:pt>
                <c:pt idx="7964">
                  <c:v>7965</c:v>
                </c:pt>
                <c:pt idx="7965">
                  <c:v>7966</c:v>
                </c:pt>
                <c:pt idx="7966">
                  <c:v>7967</c:v>
                </c:pt>
                <c:pt idx="7967">
                  <c:v>7968</c:v>
                </c:pt>
                <c:pt idx="7968">
                  <c:v>7969</c:v>
                </c:pt>
                <c:pt idx="7969">
                  <c:v>7970</c:v>
                </c:pt>
                <c:pt idx="7970">
                  <c:v>7971</c:v>
                </c:pt>
                <c:pt idx="7971">
                  <c:v>7972</c:v>
                </c:pt>
                <c:pt idx="7972">
                  <c:v>7973</c:v>
                </c:pt>
                <c:pt idx="7973">
                  <c:v>7974</c:v>
                </c:pt>
                <c:pt idx="7974">
                  <c:v>7975</c:v>
                </c:pt>
                <c:pt idx="7975">
                  <c:v>7976</c:v>
                </c:pt>
                <c:pt idx="7976">
                  <c:v>7977</c:v>
                </c:pt>
                <c:pt idx="7977">
                  <c:v>7978</c:v>
                </c:pt>
                <c:pt idx="7978">
                  <c:v>7979</c:v>
                </c:pt>
                <c:pt idx="7979">
                  <c:v>7980</c:v>
                </c:pt>
                <c:pt idx="7980">
                  <c:v>7981</c:v>
                </c:pt>
                <c:pt idx="7981">
                  <c:v>7982</c:v>
                </c:pt>
                <c:pt idx="7982">
                  <c:v>7983</c:v>
                </c:pt>
                <c:pt idx="7983">
                  <c:v>7984</c:v>
                </c:pt>
                <c:pt idx="7984">
                  <c:v>7985</c:v>
                </c:pt>
                <c:pt idx="7985">
                  <c:v>7986</c:v>
                </c:pt>
                <c:pt idx="7986">
                  <c:v>7987</c:v>
                </c:pt>
                <c:pt idx="7987">
                  <c:v>7988</c:v>
                </c:pt>
                <c:pt idx="7988">
                  <c:v>7989</c:v>
                </c:pt>
                <c:pt idx="7989">
                  <c:v>7990</c:v>
                </c:pt>
                <c:pt idx="7990">
                  <c:v>7991</c:v>
                </c:pt>
                <c:pt idx="7991">
                  <c:v>7992</c:v>
                </c:pt>
                <c:pt idx="7992">
                  <c:v>7993</c:v>
                </c:pt>
                <c:pt idx="7993">
                  <c:v>7994</c:v>
                </c:pt>
                <c:pt idx="7994">
                  <c:v>7995</c:v>
                </c:pt>
                <c:pt idx="7995">
                  <c:v>7996</c:v>
                </c:pt>
                <c:pt idx="7996">
                  <c:v>7997</c:v>
                </c:pt>
                <c:pt idx="7997">
                  <c:v>7998</c:v>
                </c:pt>
                <c:pt idx="7998">
                  <c:v>7999</c:v>
                </c:pt>
                <c:pt idx="7999">
                  <c:v>8000</c:v>
                </c:pt>
                <c:pt idx="8000">
                  <c:v>8001</c:v>
                </c:pt>
                <c:pt idx="8001">
                  <c:v>8002</c:v>
                </c:pt>
                <c:pt idx="8002">
                  <c:v>8003</c:v>
                </c:pt>
                <c:pt idx="8003">
                  <c:v>8004</c:v>
                </c:pt>
                <c:pt idx="8004">
                  <c:v>8005</c:v>
                </c:pt>
                <c:pt idx="8005">
                  <c:v>8006</c:v>
                </c:pt>
                <c:pt idx="8006">
                  <c:v>8007</c:v>
                </c:pt>
                <c:pt idx="8007">
                  <c:v>8008</c:v>
                </c:pt>
                <c:pt idx="8008">
                  <c:v>8009</c:v>
                </c:pt>
                <c:pt idx="8009">
                  <c:v>8010</c:v>
                </c:pt>
                <c:pt idx="8010">
                  <c:v>8011</c:v>
                </c:pt>
                <c:pt idx="8011">
                  <c:v>8012</c:v>
                </c:pt>
                <c:pt idx="8012">
                  <c:v>8013</c:v>
                </c:pt>
                <c:pt idx="8013">
                  <c:v>8014</c:v>
                </c:pt>
                <c:pt idx="8014">
                  <c:v>8015</c:v>
                </c:pt>
                <c:pt idx="8015">
                  <c:v>8016</c:v>
                </c:pt>
                <c:pt idx="8016">
                  <c:v>8017</c:v>
                </c:pt>
                <c:pt idx="8017">
                  <c:v>8018</c:v>
                </c:pt>
                <c:pt idx="8018">
                  <c:v>8019</c:v>
                </c:pt>
                <c:pt idx="8019">
                  <c:v>8020</c:v>
                </c:pt>
                <c:pt idx="8020">
                  <c:v>8021</c:v>
                </c:pt>
                <c:pt idx="8021">
                  <c:v>8022</c:v>
                </c:pt>
                <c:pt idx="8022">
                  <c:v>8023</c:v>
                </c:pt>
                <c:pt idx="8023">
                  <c:v>8024</c:v>
                </c:pt>
                <c:pt idx="8024">
                  <c:v>8025</c:v>
                </c:pt>
                <c:pt idx="8025">
                  <c:v>8026</c:v>
                </c:pt>
                <c:pt idx="8026">
                  <c:v>8027</c:v>
                </c:pt>
                <c:pt idx="8027">
                  <c:v>8028</c:v>
                </c:pt>
                <c:pt idx="8028">
                  <c:v>8029</c:v>
                </c:pt>
                <c:pt idx="8029">
                  <c:v>8030</c:v>
                </c:pt>
                <c:pt idx="8030">
                  <c:v>8031</c:v>
                </c:pt>
                <c:pt idx="8031">
                  <c:v>8032</c:v>
                </c:pt>
                <c:pt idx="8032">
                  <c:v>8033</c:v>
                </c:pt>
                <c:pt idx="8033">
                  <c:v>8034</c:v>
                </c:pt>
                <c:pt idx="8034">
                  <c:v>8035</c:v>
                </c:pt>
                <c:pt idx="8035">
                  <c:v>8036</c:v>
                </c:pt>
                <c:pt idx="8036">
                  <c:v>8037</c:v>
                </c:pt>
                <c:pt idx="8037">
                  <c:v>8038</c:v>
                </c:pt>
                <c:pt idx="8038">
                  <c:v>8039</c:v>
                </c:pt>
                <c:pt idx="8039">
                  <c:v>8040</c:v>
                </c:pt>
                <c:pt idx="8040">
                  <c:v>8041</c:v>
                </c:pt>
                <c:pt idx="8041">
                  <c:v>8042</c:v>
                </c:pt>
                <c:pt idx="8042">
                  <c:v>8043</c:v>
                </c:pt>
                <c:pt idx="8043">
                  <c:v>8044</c:v>
                </c:pt>
                <c:pt idx="8044">
                  <c:v>8045</c:v>
                </c:pt>
                <c:pt idx="8045">
                  <c:v>8046</c:v>
                </c:pt>
                <c:pt idx="8046">
                  <c:v>8047</c:v>
                </c:pt>
                <c:pt idx="8047">
                  <c:v>8048</c:v>
                </c:pt>
                <c:pt idx="8048">
                  <c:v>8049</c:v>
                </c:pt>
                <c:pt idx="8049">
                  <c:v>8050</c:v>
                </c:pt>
                <c:pt idx="8050">
                  <c:v>8051</c:v>
                </c:pt>
                <c:pt idx="8051">
                  <c:v>8052</c:v>
                </c:pt>
                <c:pt idx="8052">
                  <c:v>8053</c:v>
                </c:pt>
                <c:pt idx="8053">
                  <c:v>8054</c:v>
                </c:pt>
                <c:pt idx="8054">
                  <c:v>8055</c:v>
                </c:pt>
                <c:pt idx="8055">
                  <c:v>8056</c:v>
                </c:pt>
                <c:pt idx="8056">
                  <c:v>8057</c:v>
                </c:pt>
                <c:pt idx="8057">
                  <c:v>8058</c:v>
                </c:pt>
                <c:pt idx="8058">
                  <c:v>8059</c:v>
                </c:pt>
                <c:pt idx="8059">
                  <c:v>8060</c:v>
                </c:pt>
                <c:pt idx="8060">
                  <c:v>8061</c:v>
                </c:pt>
                <c:pt idx="8061">
                  <c:v>8062</c:v>
                </c:pt>
                <c:pt idx="8062">
                  <c:v>8063</c:v>
                </c:pt>
                <c:pt idx="8063">
                  <c:v>8064</c:v>
                </c:pt>
                <c:pt idx="8064">
                  <c:v>8065</c:v>
                </c:pt>
                <c:pt idx="8065">
                  <c:v>8066</c:v>
                </c:pt>
                <c:pt idx="8066">
                  <c:v>8067</c:v>
                </c:pt>
                <c:pt idx="8067">
                  <c:v>8068</c:v>
                </c:pt>
                <c:pt idx="8068">
                  <c:v>8069</c:v>
                </c:pt>
                <c:pt idx="8069">
                  <c:v>8070</c:v>
                </c:pt>
                <c:pt idx="8070">
                  <c:v>8071</c:v>
                </c:pt>
                <c:pt idx="8071">
                  <c:v>8072</c:v>
                </c:pt>
                <c:pt idx="8072">
                  <c:v>8073</c:v>
                </c:pt>
                <c:pt idx="8073">
                  <c:v>8074</c:v>
                </c:pt>
                <c:pt idx="8074">
                  <c:v>8075</c:v>
                </c:pt>
                <c:pt idx="8075">
                  <c:v>8076</c:v>
                </c:pt>
                <c:pt idx="8076">
                  <c:v>8077</c:v>
                </c:pt>
                <c:pt idx="8077">
                  <c:v>8078</c:v>
                </c:pt>
                <c:pt idx="8078">
                  <c:v>8079</c:v>
                </c:pt>
                <c:pt idx="8079">
                  <c:v>8080</c:v>
                </c:pt>
                <c:pt idx="8080">
                  <c:v>8081</c:v>
                </c:pt>
                <c:pt idx="8081">
                  <c:v>8082</c:v>
                </c:pt>
                <c:pt idx="8082">
                  <c:v>8083</c:v>
                </c:pt>
                <c:pt idx="8083">
                  <c:v>8084</c:v>
                </c:pt>
                <c:pt idx="8084">
                  <c:v>8085</c:v>
                </c:pt>
                <c:pt idx="8085">
                  <c:v>8086</c:v>
                </c:pt>
                <c:pt idx="8086">
                  <c:v>8087</c:v>
                </c:pt>
                <c:pt idx="8087">
                  <c:v>8088</c:v>
                </c:pt>
                <c:pt idx="8088">
                  <c:v>8089</c:v>
                </c:pt>
                <c:pt idx="8089">
                  <c:v>8090</c:v>
                </c:pt>
                <c:pt idx="8090">
                  <c:v>8091</c:v>
                </c:pt>
                <c:pt idx="8091">
                  <c:v>8092</c:v>
                </c:pt>
                <c:pt idx="8092">
                  <c:v>8093</c:v>
                </c:pt>
                <c:pt idx="8093">
                  <c:v>8094</c:v>
                </c:pt>
                <c:pt idx="8094">
                  <c:v>8095</c:v>
                </c:pt>
                <c:pt idx="8095">
                  <c:v>8096</c:v>
                </c:pt>
                <c:pt idx="8096">
                  <c:v>8097</c:v>
                </c:pt>
                <c:pt idx="8097">
                  <c:v>8098</c:v>
                </c:pt>
                <c:pt idx="8098">
                  <c:v>8099</c:v>
                </c:pt>
                <c:pt idx="8099">
                  <c:v>8100</c:v>
                </c:pt>
                <c:pt idx="8100">
                  <c:v>8101</c:v>
                </c:pt>
                <c:pt idx="8101">
                  <c:v>8102</c:v>
                </c:pt>
                <c:pt idx="8102">
                  <c:v>8103</c:v>
                </c:pt>
                <c:pt idx="8103">
                  <c:v>8104</c:v>
                </c:pt>
                <c:pt idx="8104">
                  <c:v>8105</c:v>
                </c:pt>
                <c:pt idx="8105">
                  <c:v>8106</c:v>
                </c:pt>
                <c:pt idx="8106">
                  <c:v>8107</c:v>
                </c:pt>
                <c:pt idx="8107">
                  <c:v>8108</c:v>
                </c:pt>
                <c:pt idx="8108">
                  <c:v>8109</c:v>
                </c:pt>
                <c:pt idx="8109">
                  <c:v>8110</c:v>
                </c:pt>
                <c:pt idx="8110">
                  <c:v>8111</c:v>
                </c:pt>
                <c:pt idx="8111">
                  <c:v>8112</c:v>
                </c:pt>
                <c:pt idx="8112">
                  <c:v>8113</c:v>
                </c:pt>
                <c:pt idx="8113">
                  <c:v>8114</c:v>
                </c:pt>
                <c:pt idx="8114">
                  <c:v>8115</c:v>
                </c:pt>
                <c:pt idx="8115">
                  <c:v>8116</c:v>
                </c:pt>
                <c:pt idx="8116">
                  <c:v>8117</c:v>
                </c:pt>
                <c:pt idx="8117">
                  <c:v>8118</c:v>
                </c:pt>
                <c:pt idx="8118">
                  <c:v>8119</c:v>
                </c:pt>
                <c:pt idx="8119">
                  <c:v>8120</c:v>
                </c:pt>
                <c:pt idx="8120">
                  <c:v>8121</c:v>
                </c:pt>
                <c:pt idx="8121">
                  <c:v>8122</c:v>
                </c:pt>
                <c:pt idx="8122">
                  <c:v>8123</c:v>
                </c:pt>
                <c:pt idx="8123">
                  <c:v>8124</c:v>
                </c:pt>
                <c:pt idx="8124">
                  <c:v>8125</c:v>
                </c:pt>
                <c:pt idx="8125">
                  <c:v>8126</c:v>
                </c:pt>
                <c:pt idx="8126">
                  <c:v>8127</c:v>
                </c:pt>
                <c:pt idx="8127">
                  <c:v>8128</c:v>
                </c:pt>
                <c:pt idx="8128">
                  <c:v>8129</c:v>
                </c:pt>
                <c:pt idx="8129">
                  <c:v>8130</c:v>
                </c:pt>
                <c:pt idx="8130">
                  <c:v>8131</c:v>
                </c:pt>
                <c:pt idx="8131">
                  <c:v>8132</c:v>
                </c:pt>
                <c:pt idx="8132">
                  <c:v>8133</c:v>
                </c:pt>
                <c:pt idx="8133">
                  <c:v>8134</c:v>
                </c:pt>
                <c:pt idx="8134">
                  <c:v>8135</c:v>
                </c:pt>
                <c:pt idx="8135">
                  <c:v>8136</c:v>
                </c:pt>
                <c:pt idx="8136">
                  <c:v>8137</c:v>
                </c:pt>
                <c:pt idx="8137">
                  <c:v>8138</c:v>
                </c:pt>
                <c:pt idx="8138">
                  <c:v>8139</c:v>
                </c:pt>
                <c:pt idx="8139">
                  <c:v>8140</c:v>
                </c:pt>
                <c:pt idx="8140">
                  <c:v>8141</c:v>
                </c:pt>
                <c:pt idx="8141">
                  <c:v>8142</c:v>
                </c:pt>
                <c:pt idx="8142">
                  <c:v>8143</c:v>
                </c:pt>
                <c:pt idx="8143">
                  <c:v>8144</c:v>
                </c:pt>
                <c:pt idx="8144">
                  <c:v>8145</c:v>
                </c:pt>
                <c:pt idx="8145">
                  <c:v>8146</c:v>
                </c:pt>
                <c:pt idx="8146">
                  <c:v>8147</c:v>
                </c:pt>
                <c:pt idx="8147">
                  <c:v>8148</c:v>
                </c:pt>
                <c:pt idx="8148">
                  <c:v>8149</c:v>
                </c:pt>
                <c:pt idx="8149">
                  <c:v>8150</c:v>
                </c:pt>
                <c:pt idx="8150">
                  <c:v>8151</c:v>
                </c:pt>
                <c:pt idx="8151">
                  <c:v>8152</c:v>
                </c:pt>
                <c:pt idx="8152">
                  <c:v>8153</c:v>
                </c:pt>
                <c:pt idx="8153">
                  <c:v>8154</c:v>
                </c:pt>
                <c:pt idx="8154">
                  <c:v>8155</c:v>
                </c:pt>
                <c:pt idx="8155">
                  <c:v>8156</c:v>
                </c:pt>
                <c:pt idx="8156">
                  <c:v>8157</c:v>
                </c:pt>
                <c:pt idx="8157">
                  <c:v>8158</c:v>
                </c:pt>
                <c:pt idx="8158">
                  <c:v>8159</c:v>
                </c:pt>
                <c:pt idx="8159">
                  <c:v>8160</c:v>
                </c:pt>
                <c:pt idx="8160">
                  <c:v>8161</c:v>
                </c:pt>
                <c:pt idx="8161">
                  <c:v>8162</c:v>
                </c:pt>
                <c:pt idx="8162">
                  <c:v>8163</c:v>
                </c:pt>
                <c:pt idx="8163">
                  <c:v>8164</c:v>
                </c:pt>
                <c:pt idx="8164">
                  <c:v>8165</c:v>
                </c:pt>
                <c:pt idx="8165">
                  <c:v>8166</c:v>
                </c:pt>
                <c:pt idx="8166">
                  <c:v>8167</c:v>
                </c:pt>
                <c:pt idx="8167">
                  <c:v>8168</c:v>
                </c:pt>
                <c:pt idx="8168">
                  <c:v>8169</c:v>
                </c:pt>
                <c:pt idx="8169">
                  <c:v>8170</c:v>
                </c:pt>
                <c:pt idx="8170">
                  <c:v>8171</c:v>
                </c:pt>
                <c:pt idx="8171">
                  <c:v>8172</c:v>
                </c:pt>
                <c:pt idx="8172">
                  <c:v>8173</c:v>
                </c:pt>
                <c:pt idx="8173">
                  <c:v>8174</c:v>
                </c:pt>
                <c:pt idx="8174">
                  <c:v>8175</c:v>
                </c:pt>
                <c:pt idx="8175">
                  <c:v>8176</c:v>
                </c:pt>
                <c:pt idx="8176">
                  <c:v>8177</c:v>
                </c:pt>
                <c:pt idx="8177">
                  <c:v>8178</c:v>
                </c:pt>
                <c:pt idx="8178">
                  <c:v>8179</c:v>
                </c:pt>
                <c:pt idx="8179">
                  <c:v>8180</c:v>
                </c:pt>
                <c:pt idx="8180">
                  <c:v>8181</c:v>
                </c:pt>
                <c:pt idx="8181">
                  <c:v>8182</c:v>
                </c:pt>
                <c:pt idx="8182">
                  <c:v>8183</c:v>
                </c:pt>
                <c:pt idx="8183">
                  <c:v>8184</c:v>
                </c:pt>
                <c:pt idx="8184">
                  <c:v>8185</c:v>
                </c:pt>
                <c:pt idx="8185">
                  <c:v>8186</c:v>
                </c:pt>
                <c:pt idx="8186">
                  <c:v>8187</c:v>
                </c:pt>
                <c:pt idx="8187">
                  <c:v>8188</c:v>
                </c:pt>
                <c:pt idx="8188">
                  <c:v>8189</c:v>
                </c:pt>
                <c:pt idx="8189">
                  <c:v>8190</c:v>
                </c:pt>
                <c:pt idx="8190">
                  <c:v>8191</c:v>
                </c:pt>
                <c:pt idx="8191">
                  <c:v>8192</c:v>
                </c:pt>
                <c:pt idx="8192">
                  <c:v>8193</c:v>
                </c:pt>
                <c:pt idx="8193">
                  <c:v>8194</c:v>
                </c:pt>
                <c:pt idx="8194">
                  <c:v>8195</c:v>
                </c:pt>
                <c:pt idx="8195">
                  <c:v>8196</c:v>
                </c:pt>
                <c:pt idx="8196">
                  <c:v>8197</c:v>
                </c:pt>
                <c:pt idx="8197">
                  <c:v>8198</c:v>
                </c:pt>
                <c:pt idx="8198">
                  <c:v>8199</c:v>
                </c:pt>
                <c:pt idx="8199">
                  <c:v>8200</c:v>
                </c:pt>
                <c:pt idx="8200">
                  <c:v>8201</c:v>
                </c:pt>
                <c:pt idx="8201">
                  <c:v>8202</c:v>
                </c:pt>
                <c:pt idx="8202">
                  <c:v>8203</c:v>
                </c:pt>
                <c:pt idx="8203">
                  <c:v>8204</c:v>
                </c:pt>
                <c:pt idx="8204">
                  <c:v>8205</c:v>
                </c:pt>
                <c:pt idx="8205">
                  <c:v>8206</c:v>
                </c:pt>
                <c:pt idx="8206">
                  <c:v>8207</c:v>
                </c:pt>
                <c:pt idx="8207">
                  <c:v>8208</c:v>
                </c:pt>
                <c:pt idx="8208">
                  <c:v>8209</c:v>
                </c:pt>
                <c:pt idx="8209">
                  <c:v>8210</c:v>
                </c:pt>
                <c:pt idx="8210">
                  <c:v>8211</c:v>
                </c:pt>
                <c:pt idx="8211">
                  <c:v>8212</c:v>
                </c:pt>
                <c:pt idx="8212">
                  <c:v>8213</c:v>
                </c:pt>
                <c:pt idx="8213">
                  <c:v>8214</c:v>
                </c:pt>
                <c:pt idx="8214">
                  <c:v>8215</c:v>
                </c:pt>
                <c:pt idx="8215">
                  <c:v>8216</c:v>
                </c:pt>
                <c:pt idx="8216">
                  <c:v>8217</c:v>
                </c:pt>
                <c:pt idx="8217">
                  <c:v>8218</c:v>
                </c:pt>
                <c:pt idx="8218">
                  <c:v>8219</c:v>
                </c:pt>
                <c:pt idx="8219">
                  <c:v>8220</c:v>
                </c:pt>
                <c:pt idx="8220">
                  <c:v>8221</c:v>
                </c:pt>
                <c:pt idx="8221">
                  <c:v>8222</c:v>
                </c:pt>
                <c:pt idx="8222">
                  <c:v>8223</c:v>
                </c:pt>
                <c:pt idx="8223">
                  <c:v>8224</c:v>
                </c:pt>
                <c:pt idx="8224">
                  <c:v>8225</c:v>
                </c:pt>
                <c:pt idx="8225">
                  <c:v>8226</c:v>
                </c:pt>
                <c:pt idx="8226">
                  <c:v>8227</c:v>
                </c:pt>
                <c:pt idx="8227">
                  <c:v>8228</c:v>
                </c:pt>
                <c:pt idx="8228">
                  <c:v>8229</c:v>
                </c:pt>
                <c:pt idx="8229">
                  <c:v>8230</c:v>
                </c:pt>
                <c:pt idx="8230">
                  <c:v>8231</c:v>
                </c:pt>
                <c:pt idx="8231">
                  <c:v>8232</c:v>
                </c:pt>
                <c:pt idx="8232">
                  <c:v>8233</c:v>
                </c:pt>
                <c:pt idx="8233">
                  <c:v>8234</c:v>
                </c:pt>
                <c:pt idx="8234">
                  <c:v>8235</c:v>
                </c:pt>
                <c:pt idx="8235">
                  <c:v>8236</c:v>
                </c:pt>
                <c:pt idx="8236">
                  <c:v>8237</c:v>
                </c:pt>
                <c:pt idx="8237">
                  <c:v>8238</c:v>
                </c:pt>
                <c:pt idx="8238">
                  <c:v>8239</c:v>
                </c:pt>
                <c:pt idx="8239">
                  <c:v>8240</c:v>
                </c:pt>
                <c:pt idx="8240">
                  <c:v>8241</c:v>
                </c:pt>
                <c:pt idx="8241">
                  <c:v>8242</c:v>
                </c:pt>
                <c:pt idx="8242">
                  <c:v>8243</c:v>
                </c:pt>
                <c:pt idx="8243">
                  <c:v>8244</c:v>
                </c:pt>
                <c:pt idx="8244">
                  <c:v>8245</c:v>
                </c:pt>
                <c:pt idx="8245">
                  <c:v>8246</c:v>
                </c:pt>
                <c:pt idx="8246">
                  <c:v>8247</c:v>
                </c:pt>
                <c:pt idx="8247">
                  <c:v>8248</c:v>
                </c:pt>
                <c:pt idx="8248">
                  <c:v>8249</c:v>
                </c:pt>
                <c:pt idx="8249">
                  <c:v>8250</c:v>
                </c:pt>
                <c:pt idx="8250">
                  <c:v>8251</c:v>
                </c:pt>
                <c:pt idx="8251">
                  <c:v>8252</c:v>
                </c:pt>
                <c:pt idx="8252">
                  <c:v>8253</c:v>
                </c:pt>
                <c:pt idx="8253">
                  <c:v>8254</c:v>
                </c:pt>
                <c:pt idx="8254">
                  <c:v>8255</c:v>
                </c:pt>
                <c:pt idx="8255">
                  <c:v>8256</c:v>
                </c:pt>
                <c:pt idx="8256">
                  <c:v>8257</c:v>
                </c:pt>
                <c:pt idx="8257">
                  <c:v>8258</c:v>
                </c:pt>
                <c:pt idx="8258">
                  <c:v>8259</c:v>
                </c:pt>
                <c:pt idx="8259">
                  <c:v>8260</c:v>
                </c:pt>
                <c:pt idx="8260">
                  <c:v>8261</c:v>
                </c:pt>
                <c:pt idx="8261">
                  <c:v>8262</c:v>
                </c:pt>
                <c:pt idx="8262">
                  <c:v>8263</c:v>
                </c:pt>
                <c:pt idx="8263">
                  <c:v>8264</c:v>
                </c:pt>
                <c:pt idx="8264">
                  <c:v>8265</c:v>
                </c:pt>
                <c:pt idx="8265">
                  <c:v>8266</c:v>
                </c:pt>
                <c:pt idx="8266">
                  <c:v>8267</c:v>
                </c:pt>
                <c:pt idx="8267">
                  <c:v>8268</c:v>
                </c:pt>
                <c:pt idx="8268">
                  <c:v>8269</c:v>
                </c:pt>
                <c:pt idx="8269">
                  <c:v>8270</c:v>
                </c:pt>
                <c:pt idx="8270">
                  <c:v>8271</c:v>
                </c:pt>
                <c:pt idx="8271">
                  <c:v>8272</c:v>
                </c:pt>
                <c:pt idx="8272">
                  <c:v>8273</c:v>
                </c:pt>
                <c:pt idx="8273">
                  <c:v>8274</c:v>
                </c:pt>
                <c:pt idx="8274">
                  <c:v>8275</c:v>
                </c:pt>
                <c:pt idx="8275">
                  <c:v>8276</c:v>
                </c:pt>
                <c:pt idx="8276">
                  <c:v>8277</c:v>
                </c:pt>
                <c:pt idx="8277">
                  <c:v>8278</c:v>
                </c:pt>
                <c:pt idx="8278">
                  <c:v>8279</c:v>
                </c:pt>
                <c:pt idx="8279">
                  <c:v>8280</c:v>
                </c:pt>
                <c:pt idx="8280">
                  <c:v>8281</c:v>
                </c:pt>
                <c:pt idx="8281">
                  <c:v>8282</c:v>
                </c:pt>
                <c:pt idx="8282">
                  <c:v>8283</c:v>
                </c:pt>
                <c:pt idx="8283">
                  <c:v>8284</c:v>
                </c:pt>
                <c:pt idx="8284">
                  <c:v>8285</c:v>
                </c:pt>
                <c:pt idx="8285">
                  <c:v>8286</c:v>
                </c:pt>
                <c:pt idx="8286">
                  <c:v>8287</c:v>
                </c:pt>
                <c:pt idx="8287">
                  <c:v>8288</c:v>
                </c:pt>
                <c:pt idx="8288">
                  <c:v>8289</c:v>
                </c:pt>
                <c:pt idx="8289">
                  <c:v>8290</c:v>
                </c:pt>
                <c:pt idx="8290">
                  <c:v>8291</c:v>
                </c:pt>
                <c:pt idx="8291">
                  <c:v>8292</c:v>
                </c:pt>
                <c:pt idx="8292">
                  <c:v>8293</c:v>
                </c:pt>
                <c:pt idx="8293">
                  <c:v>8294</c:v>
                </c:pt>
                <c:pt idx="8294">
                  <c:v>8295</c:v>
                </c:pt>
                <c:pt idx="8295">
                  <c:v>8296</c:v>
                </c:pt>
                <c:pt idx="8296">
                  <c:v>8297</c:v>
                </c:pt>
                <c:pt idx="8297">
                  <c:v>8298</c:v>
                </c:pt>
                <c:pt idx="8298">
                  <c:v>8299</c:v>
                </c:pt>
                <c:pt idx="8299">
                  <c:v>8300</c:v>
                </c:pt>
                <c:pt idx="8300">
                  <c:v>8301</c:v>
                </c:pt>
                <c:pt idx="8301">
                  <c:v>8302</c:v>
                </c:pt>
                <c:pt idx="8302">
                  <c:v>8303</c:v>
                </c:pt>
                <c:pt idx="8303">
                  <c:v>8304</c:v>
                </c:pt>
                <c:pt idx="8304">
                  <c:v>8305</c:v>
                </c:pt>
                <c:pt idx="8305">
                  <c:v>8306</c:v>
                </c:pt>
                <c:pt idx="8306">
                  <c:v>8307</c:v>
                </c:pt>
                <c:pt idx="8307">
                  <c:v>8308</c:v>
                </c:pt>
                <c:pt idx="8308">
                  <c:v>8309</c:v>
                </c:pt>
                <c:pt idx="8309">
                  <c:v>8310</c:v>
                </c:pt>
                <c:pt idx="8310">
                  <c:v>8311</c:v>
                </c:pt>
                <c:pt idx="8311">
                  <c:v>8312</c:v>
                </c:pt>
                <c:pt idx="8312">
                  <c:v>8313</c:v>
                </c:pt>
                <c:pt idx="8313">
                  <c:v>8314</c:v>
                </c:pt>
                <c:pt idx="8314">
                  <c:v>8315</c:v>
                </c:pt>
                <c:pt idx="8315">
                  <c:v>8316</c:v>
                </c:pt>
                <c:pt idx="8316">
                  <c:v>8317</c:v>
                </c:pt>
                <c:pt idx="8317">
                  <c:v>8318</c:v>
                </c:pt>
                <c:pt idx="8318">
                  <c:v>8319</c:v>
                </c:pt>
                <c:pt idx="8319">
                  <c:v>8320</c:v>
                </c:pt>
                <c:pt idx="8320">
                  <c:v>8321</c:v>
                </c:pt>
                <c:pt idx="8321">
                  <c:v>8322</c:v>
                </c:pt>
                <c:pt idx="8322">
                  <c:v>8323</c:v>
                </c:pt>
                <c:pt idx="8323">
                  <c:v>8324</c:v>
                </c:pt>
                <c:pt idx="8324">
                  <c:v>8325</c:v>
                </c:pt>
                <c:pt idx="8325">
                  <c:v>8326</c:v>
                </c:pt>
                <c:pt idx="8326">
                  <c:v>8327</c:v>
                </c:pt>
                <c:pt idx="8327">
                  <c:v>8328</c:v>
                </c:pt>
                <c:pt idx="8328">
                  <c:v>8329</c:v>
                </c:pt>
                <c:pt idx="8329">
                  <c:v>8330</c:v>
                </c:pt>
                <c:pt idx="8330">
                  <c:v>8331</c:v>
                </c:pt>
                <c:pt idx="8331">
                  <c:v>8332</c:v>
                </c:pt>
                <c:pt idx="8332">
                  <c:v>8333</c:v>
                </c:pt>
                <c:pt idx="8333">
                  <c:v>8334</c:v>
                </c:pt>
                <c:pt idx="8334">
                  <c:v>8335</c:v>
                </c:pt>
                <c:pt idx="8335">
                  <c:v>8336</c:v>
                </c:pt>
                <c:pt idx="8336">
                  <c:v>8337</c:v>
                </c:pt>
                <c:pt idx="8337">
                  <c:v>8338</c:v>
                </c:pt>
                <c:pt idx="8338">
                  <c:v>8339</c:v>
                </c:pt>
                <c:pt idx="8339">
                  <c:v>8340</c:v>
                </c:pt>
                <c:pt idx="8340">
                  <c:v>8341</c:v>
                </c:pt>
                <c:pt idx="8341">
                  <c:v>8342</c:v>
                </c:pt>
                <c:pt idx="8342">
                  <c:v>8343</c:v>
                </c:pt>
                <c:pt idx="8343">
                  <c:v>8344</c:v>
                </c:pt>
                <c:pt idx="8344">
                  <c:v>8345</c:v>
                </c:pt>
                <c:pt idx="8345">
                  <c:v>8346</c:v>
                </c:pt>
                <c:pt idx="8346">
                  <c:v>8347</c:v>
                </c:pt>
                <c:pt idx="8347">
                  <c:v>8348</c:v>
                </c:pt>
                <c:pt idx="8348">
                  <c:v>8349</c:v>
                </c:pt>
                <c:pt idx="8349">
                  <c:v>8350</c:v>
                </c:pt>
                <c:pt idx="8350">
                  <c:v>8351</c:v>
                </c:pt>
                <c:pt idx="8351">
                  <c:v>8352</c:v>
                </c:pt>
                <c:pt idx="8352">
                  <c:v>8353</c:v>
                </c:pt>
                <c:pt idx="8353">
                  <c:v>8354</c:v>
                </c:pt>
                <c:pt idx="8354">
                  <c:v>8355</c:v>
                </c:pt>
                <c:pt idx="8355">
                  <c:v>8356</c:v>
                </c:pt>
                <c:pt idx="8356">
                  <c:v>8357</c:v>
                </c:pt>
                <c:pt idx="8357">
                  <c:v>8358</c:v>
                </c:pt>
                <c:pt idx="8358">
                  <c:v>8359</c:v>
                </c:pt>
                <c:pt idx="8359">
                  <c:v>8360</c:v>
                </c:pt>
                <c:pt idx="8360">
                  <c:v>8361</c:v>
                </c:pt>
                <c:pt idx="8361">
                  <c:v>8362</c:v>
                </c:pt>
                <c:pt idx="8362">
                  <c:v>8363</c:v>
                </c:pt>
                <c:pt idx="8363">
                  <c:v>8364</c:v>
                </c:pt>
                <c:pt idx="8364">
                  <c:v>8365</c:v>
                </c:pt>
                <c:pt idx="8365">
                  <c:v>8366</c:v>
                </c:pt>
                <c:pt idx="8366">
                  <c:v>8367</c:v>
                </c:pt>
                <c:pt idx="8367">
                  <c:v>8368</c:v>
                </c:pt>
                <c:pt idx="8368">
                  <c:v>8369</c:v>
                </c:pt>
                <c:pt idx="8369">
                  <c:v>8370</c:v>
                </c:pt>
                <c:pt idx="8370">
                  <c:v>8371</c:v>
                </c:pt>
                <c:pt idx="8371">
                  <c:v>8372</c:v>
                </c:pt>
                <c:pt idx="8372">
                  <c:v>8373</c:v>
                </c:pt>
                <c:pt idx="8373">
                  <c:v>8374</c:v>
                </c:pt>
                <c:pt idx="8374">
                  <c:v>8375</c:v>
                </c:pt>
                <c:pt idx="8375">
                  <c:v>8376</c:v>
                </c:pt>
                <c:pt idx="8376">
                  <c:v>8377</c:v>
                </c:pt>
                <c:pt idx="8377">
                  <c:v>8378</c:v>
                </c:pt>
                <c:pt idx="8378">
                  <c:v>8379</c:v>
                </c:pt>
                <c:pt idx="8379">
                  <c:v>8380</c:v>
                </c:pt>
                <c:pt idx="8380">
                  <c:v>8381</c:v>
                </c:pt>
                <c:pt idx="8381">
                  <c:v>8382</c:v>
                </c:pt>
                <c:pt idx="8382">
                  <c:v>8383</c:v>
                </c:pt>
                <c:pt idx="8383">
                  <c:v>8384</c:v>
                </c:pt>
                <c:pt idx="8384">
                  <c:v>8385</c:v>
                </c:pt>
                <c:pt idx="8385">
                  <c:v>8386</c:v>
                </c:pt>
                <c:pt idx="8386">
                  <c:v>8387</c:v>
                </c:pt>
                <c:pt idx="8387">
                  <c:v>8388</c:v>
                </c:pt>
                <c:pt idx="8388">
                  <c:v>8389</c:v>
                </c:pt>
                <c:pt idx="8389">
                  <c:v>8390</c:v>
                </c:pt>
                <c:pt idx="8390">
                  <c:v>8391</c:v>
                </c:pt>
                <c:pt idx="8391">
                  <c:v>8392</c:v>
                </c:pt>
                <c:pt idx="8392">
                  <c:v>8393</c:v>
                </c:pt>
                <c:pt idx="8393">
                  <c:v>8394</c:v>
                </c:pt>
                <c:pt idx="8394">
                  <c:v>8395</c:v>
                </c:pt>
                <c:pt idx="8395">
                  <c:v>8396</c:v>
                </c:pt>
                <c:pt idx="8396">
                  <c:v>8397</c:v>
                </c:pt>
                <c:pt idx="8397">
                  <c:v>8398</c:v>
                </c:pt>
                <c:pt idx="8398">
                  <c:v>8399</c:v>
                </c:pt>
                <c:pt idx="8399">
                  <c:v>8400</c:v>
                </c:pt>
                <c:pt idx="8400">
                  <c:v>8401</c:v>
                </c:pt>
                <c:pt idx="8401">
                  <c:v>8402</c:v>
                </c:pt>
                <c:pt idx="8402">
                  <c:v>8403</c:v>
                </c:pt>
                <c:pt idx="8403">
                  <c:v>8404</c:v>
                </c:pt>
                <c:pt idx="8404">
                  <c:v>8405</c:v>
                </c:pt>
                <c:pt idx="8405">
                  <c:v>8406</c:v>
                </c:pt>
                <c:pt idx="8406">
                  <c:v>8407</c:v>
                </c:pt>
                <c:pt idx="8407">
                  <c:v>8408</c:v>
                </c:pt>
                <c:pt idx="8408">
                  <c:v>8409</c:v>
                </c:pt>
                <c:pt idx="8409">
                  <c:v>8410</c:v>
                </c:pt>
                <c:pt idx="8410">
                  <c:v>8411</c:v>
                </c:pt>
                <c:pt idx="8411">
                  <c:v>8412</c:v>
                </c:pt>
                <c:pt idx="8412">
                  <c:v>8413</c:v>
                </c:pt>
                <c:pt idx="8413">
                  <c:v>8414</c:v>
                </c:pt>
                <c:pt idx="8414">
                  <c:v>8415</c:v>
                </c:pt>
                <c:pt idx="8415">
                  <c:v>8416</c:v>
                </c:pt>
                <c:pt idx="8416">
                  <c:v>8417</c:v>
                </c:pt>
                <c:pt idx="8417">
                  <c:v>8418</c:v>
                </c:pt>
                <c:pt idx="8418">
                  <c:v>8419</c:v>
                </c:pt>
                <c:pt idx="8419">
                  <c:v>8420</c:v>
                </c:pt>
                <c:pt idx="8420">
                  <c:v>8421</c:v>
                </c:pt>
                <c:pt idx="8421">
                  <c:v>8422</c:v>
                </c:pt>
                <c:pt idx="8422">
                  <c:v>8423</c:v>
                </c:pt>
                <c:pt idx="8423">
                  <c:v>8424</c:v>
                </c:pt>
                <c:pt idx="8424">
                  <c:v>8425</c:v>
                </c:pt>
                <c:pt idx="8425">
                  <c:v>8426</c:v>
                </c:pt>
                <c:pt idx="8426">
                  <c:v>8427</c:v>
                </c:pt>
                <c:pt idx="8427">
                  <c:v>8428</c:v>
                </c:pt>
                <c:pt idx="8428">
                  <c:v>8429</c:v>
                </c:pt>
                <c:pt idx="8429">
                  <c:v>8430</c:v>
                </c:pt>
                <c:pt idx="8430">
                  <c:v>8431</c:v>
                </c:pt>
                <c:pt idx="8431">
                  <c:v>8432</c:v>
                </c:pt>
                <c:pt idx="8432">
                  <c:v>8433</c:v>
                </c:pt>
                <c:pt idx="8433">
                  <c:v>8434</c:v>
                </c:pt>
                <c:pt idx="8434">
                  <c:v>8435</c:v>
                </c:pt>
                <c:pt idx="8435">
                  <c:v>8436</c:v>
                </c:pt>
                <c:pt idx="8436">
                  <c:v>8437</c:v>
                </c:pt>
                <c:pt idx="8437">
                  <c:v>8438</c:v>
                </c:pt>
                <c:pt idx="8438">
                  <c:v>8439</c:v>
                </c:pt>
                <c:pt idx="8439">
                  <c:v>8440</c:v>
                </c:pt>
                <c:pt idx="8440">
                  <c:v>8441</c:v>
                </c:pt>
                <c:pt idx="8441">
                  <c:v>8442</c:v>
                </c:pt>
                <c:pt idx="8442">
                  <c:v>8443</c:v>
                </c:pt>
                <c:pt idx="8443">
                  <c:v>8444</c:v>
                </c:pt>
                <c:pt idx="8444">
                  <c:v>8445</c:v>
                </c:pt>
                <c:pt idx="8445">
                  <c:v>8446</c:v>
                </c:pt>
                <c:pt idx="8446">
                  <c:v>8447</c:v>
                </c:pt>
                <c:pt idx="8447">
                  <c:v>8448</c:v>
                </c:pt>
                <c:pt idx="8448">
                  <c:v>8449</c:v>
                </c:pt>
                <c:pt idx="8449">
                  <c:v>8450</c:v>
                </c:pt>
                <c:pt idx="8450">
                  <c:v>8451</c:v>
                </c:pt>
                <c:pt idx="8451">
                  <c:v>8452</c:v>
                </c:pt>
                <c:pt idx="8452">
                  <c:v>8453</c:v>
                </c:pt>
                <c:pt idx="8453">
                  <c:v>8454</c:v>
                </c:pt>
                <c:pt idx="8454">
                  <c:v>8455</c:v>
                </c:pt>
                <c:pt idx="8455">
                  <c:v>8456</c:v>
                </c:pt>
                <c:pt idx="8456">
                  <c:v>8457</c:v>
                </c:pt>
                <c:pt idx="8457">
                  <c:v>8458</c:v>
                </c:pt>
                <c:pt idx="8458">
                  <c:v>8459</c:v>
                </c:pt>
                <c:pt idx="8459">
                  <c:v>8460</c:v>
                </c:pt>
                <c:pt idx="8460">
                  <c:v>8461</c:v>
                </c:pt>
                <c:pt idx="8461">
                  <c:v>8462</c:v>
                </c:pt>
                <c:pt idx="8462">
                  <c:v>8463</c:v>
                </c:pt>
                <c:pt idx="8463">
                  <c:v>8464</c:v>
                </c:pt>
                <c:pt idx="8464">
                  <c:v>8465</c:v>
                </c:pt>
                <c:pt idx="8465">
                  <c:v>8466</c:v>
                </c:pt>
                <c:pt idx="8466">
                  <c:v>8467</c:v>
                </c:pt>
                <c:pt idx="8467">
                  <c:v>8468</c:v>
                </c:pt>
                <c:pt idx="8468">
                  <c:v>8469</c:v>
                </c:pt>
                <c:pt idx="8469">
                  <c:v>8470</c:v>
                </c:pt>
                <c:pt idx="8470">
                  <c:v>8471</c:v>
                </c:pt>
                <c:pt idx="8471">
                  <c:v>8472</c:v>
                </c:pt>
                <c:pt idx="8472">
                  <c:v>8473</c:v>
                </c:pt>
                <c:pt idx="8473">
                  <c:v>8474</c:v>
                </c:pt>
                <c:pt idx="8474">
                  <c:v>8475</c:v>
                </c:pt>
                <c:pt idx="8475">
                  <c:v>8476</c:v>
                </c:pt>
                <c:pt idx="8476">
                  <c:v>8477</c:v>
                </c:pt>
                <c:pt idx="8477">
                  <c:v>8478</c:v>
                </c:pt>
                <c:pt idx="8478">
                  <c:v>8479</c:v>
                </c:pt>
                <c:pt idx="8479">
                  <c:v>8480</c:v>
                </c:pt>
                <c:pt idx="8480">
                  <c:v>8481</c:v>
                </c:pt>
                <c:pt idx="8481">
                  <c:v>8482</c:v>
                </c:pt>
                <c:pt idx="8482">
                  <c:v>8483</c:v>
                </c:pt>
                <c:pt idx="8483">
                  <c:v>8484</c:v>
                </c:pt>
                <c:pt idx="8484">
                  <c:v>8485</c:v>
                </c:pt>
                <c:pt idx="8485">
                  <c:v>8486</c:v>
                </c:pt>
                <c:pt idx="8486">
                  <c:v>8487</c:v>
                </c:pt>
                <c:pt idx="8487">
                  <c:v>8488</c:v>
                </c:pt>
                <c:pt idx="8488">
                  <c:v>8489</c:v>
                </c:pt>
                <c:pt idx="8489">
                  <c:v>8490</c:v>
                </c:pt>
                <c:pt idx="8490">
                  <c:v>8491</c:v>
                </c:pt>
                <c:pt idx="8491">
                  <c:v>8492</c:v>
                </c:pt>
                <c:pt idx="8492">
                  <c:v>8493</c:v>
                </c:pt>
                <c:pt idx="8493">
                  <c:v>8494</c:v>
                </c:pt>
                <c:pt idx="8494">
                  <c:v>8495</c:v>
                </c:pt>
                <c:pt idx="8495">
                  <c:v>8496</c:v>
                </c:pt>
                <c:pt idx="8496">
                  <c:v>8497</c:v>
                </c:pt>
                <c:pt idx="8497">
                  <c:v>8498</c:v>
                </c:pt>
                <c:pt idx="8498">
                  <c:v>8499</c:v>
                </c:pt>
                <c:pt idx="8499">
                  <c:v>8500</c:v>
                </c:pt>
                <c:pt idx="8500">
                  <c:v>8501</c:v>
                </c:pt>
                <c:pt idx="8501">
                  <c:v>8502</c:v>
                </c:pt>
                <c:pt idx="8502">
                  <c:v>8503</c:v>
                </c:pt>
                <c:pt idx="8503">
                  <c:v>8504</c:v>
                </c:pt>
                <c:pt idx="8504">
                  <c:v>8505</c:v>
                </c:pt>
                <c:pt idx="8505">
                  <c:v>8506</c:v>
                </c:pt>
                <c:pt idx="8506">
                  <c:v>8507</c:v>
                </c:pt>
                <c:pt idx="8507">
                  <c:v>8508</c:v>
                </c:pt>
                <c:pt idx="8508">
                  <c:v>8509</c:v>
                </c:pt>
                <c:pt idx="8509">
                  <c:v>8510</c:v>
                </c:pt>
                <c:pt idx="8510">
                  <c:v>8511</c:v>
                </c:pt>
                <c:pt idx="8511">
                  <c:v>8512</c:v>
                </c:pt>
                <c:pt idx="8512">
                  <c:v>8513</c:v>
                </c:pt>
                <c:pt idx="8513">
                  <c:v>8514</c:v>
                </c:pt>
                <c:pt idx="8514">
                  <c:v>8515</c:v>
                </c:pt>
                <c:pt idx="8515">
                  <c:v>8516</c:v>
                </c:pt>
                <c:pt idx="8516">
                  <c:v>8517</c:v>
                </c:pt>
                <c:pt idx="8517">
                  <c:v>8518</c:v>
                </c:pt>
                <c:pt idx="8518">
                  <c:v>8519</c:v>
                </c:pt>
                <c:pt idx="8519">
                  <c:v>8520</c:v>
                </c:pt>
                <c:pt idx="8520">
                  <c:v>8521</c:v>
                </c:pt>
                <c:pt idx="8521">
                  <c:v>8522</c:v>
                </c:pt>
                <c:pt idx="8522">
                  <c:v>8523</c:v>
                </c:pt>
                <c:pt idx="8523">
                  <c:v>8524</c:v>
                </c:pt>
                <c:pt idx="8524">
                  <c:v>8525</c:v>
                </c:pt>
                <c:pt idx="8525">
                  <c:v>8526</c:v>
                </c:pt>
                <c:pt idx="8526">
                  <c:v>8527</c:v>
                </c:pt>
                <c:pt idx="8527">
                  <c:v>8528</c:v>
                </c:pt>
                <c:pt idx="8528">
                  <c:v>8529</c:v>
                </c:pt>
                <c:pt idx="8529">
                  <c:v>8530</c:v>
                </c:pt>
                <c:pt idx="8530">
                  <c:v>8531</c:v>
                </c:pt>
                <c:pt idx="8531">
                  <c:v>8532</c:v>
                </c:pt>
                <c:pt idx="8532">
                  <c:v>8533</c:v>
                </c:pt>
                <c:pt idx="8533">
                  <c:v>8534</c:v>
                </c:pt>
                <c:pt idx="8534">
                  <c:v>8535</c:v>
                </c:pt>
                <c:pt idx="8535">
                  <c:v>8536</c:v>
                </c:pt>
                <c:pt idx="8536">
                  <c:v>8537</c:v>
                </c:pt>
                <c:pt idx="8537">
                  <c:v>8538</c:v>
                </c:pt>
                <c:pt idx="8538">
                  <c:v>8539</c:v>
                </c:pt>
                <c:pt idx="8539">
                  <c:v>8540</c:v>
                </c:pt>
                <c:pt idx="8540">
                  <c:v>8541</c:v>
                </c:pt>
                <c:pt idx="8541">
                  <c:v>8542</c:v>
                </c:pt>
                <c:pt idx="8542">
                  <c:v>8543</c:v>
                </c:pt>
                <c:pt idx="8543">
                  <c:v>8544</c:v>
                </c:pt>
                <c:pt idx="8544">
                  <c:v>8545</c:v>
                </c:pt>
                <c:pt idx="8545">
                  <c:v>8546</c:v>
                </c:pt>
                <c:pt idx="8546">
                  <c:v>8547</c:v>
                </c:pt>
                <c:pt idx="8547">
                  <c:v>8548</c:v>
                </c:pt>
                <c:pt idx="8548">
                  <c:v>8549</c:v>
                </c:pt>
                <c:pt idx="8549">
                  <c:v>8550</c:v>
                </c:pt>
                <c:pt idx="8550">
                  <c:v>8551</c:v>
                </c:pt>
                <c:pt idx="8551">
                  <c:v>8552</c:v>
                </c:pt>
                <c:pt idx="8552">
                  <c:v>8553</c:v>
                </c:pt>
                <c:pt idx="8553">
                  <c:v>8554</c:v>
                </c:pt>
                <c:pt idx="8554">
                  <c:v>8555</c:v>
                </c:pt>
                <c:pt idx="8555">
                  <c:v>8556</c:v>
                </c:pt>
                <c:pt idx="8556">
                  <c:v>8557</c:v>
                </c:pt>
                <c:pt idx="8557">
                  <c:v>8558</c:v>
                </c:pt>
                <c:pt idx="8558">
                  <c:v>8559</c:v>
                </c:pt>
                <c:pt idx="8559">
                  <c:v>8560</c:v>
                </c:pt>
                <c:pt idx="8560">
                  <c:v>8561</c:v>
                </c:pt>
                <c:pt idx="8561">
                  <c:v>8562</c:v>
                </c:pt>
                <c:pt idx="8562">
                  <c:v>8563</c:v>
                </c:pt>
                <c:pt idx="8563">
                  <c:v>8564</c:v>
                </c:pt>
                <c:pt idx="8564">
                  <c:v>8565</c:v>
                </c:pt>
                <c:pt idx="8565">
                  <c:v>8566</c:v>
                </c:pt>
                <c:pt idx="8566">
                  <c:v>8567</c:v>
                </c:pt>
                <c:pt idx="8567">
                  <c:v>8568</c:v>
                </c:pt>
                <c:pt idx="8568">
                  <c:v>8569</c:v>
                </c:pt>
                <c:pt idx="8569">
                  <c:v>8570</c:v>
                </c:pt>
                <c:pt idx="8570">
                  <c:v>8571</c:v>
                </c:pt>
                <c:pt idx="8571">
                  <c:v>8572</c:v>
                </c:pt>
                <c:pt idx="8572">
                  <c:v>8573</c:v>
                </c:pt>
                <c:pt idx="8573">
                  <c:v>8574</c:v>
                </c:pt>
                <c:pt idx="8574">
                  <c:v>8575</c:v>
                </c:pt>
                <c:pt idx="8575">
                  <c:v>8576</c:v>
                </c:pt>
                <c:pt idx="8576">
                  <c:v>8577</c:v>
                </c:pt>
                <c:pt idx="8577">
                  <c:v>8578</c:v>
                </c:pt>
                <c:pt idx="8578">
                  <c:v>8579</c:v>
                </c:pt>
                <c:pt idx="8579">
                  <c:v>8580</c:v>
                </c:pt>
                <c:pt idx="8580">
                  <c:v>8581</c:v>
                </c:pt>
                <c:pt idx="8581">
                  <c:v>8582</c:v>
                </c:pt>
                <c:pt idx="8582">
                  <c:v>8583</c:v>
                </c:pt>
                <c:pt idx="8583">
                  <c:v>8584</c:v>
                </c:pt>
                <c:pt idx="8584">
                  <c:v>8585</c:v>
                </c:pt>
                <c:pt idx="8585">
                  <c:v>8586</c:v>
                </c:pt>
                <c:pt idx="8586">
                  <c:v>8587</c:v>
                </c:pt>
                <c:pt idx="8587">
                  <c:v>8588</c:v>
                </c:pt>
                <c:pt idx="8588">
                  <c:v>8589</c:v>
                </c:pt>
                <c:pt idx="8589">
                  <c:v>8590</c:v>
                </c:pt>
                <c:pt idx="8590">
                  <c:v>8591</c:v>
                </c:pt>
                <c:pt idx="8591">
                  <c:v>8592</c:v>
                </c:pt>
                <c:pt idx="8592">
                  <c:v>8593</c:v>
                </c:pt>
                <c:pt idx="8593">
                  <c:v>8594</c:v>
                </c:pt>
                <c:pt idx="8594">
                  <c:v>8595</c:v>
                </c:pt>
                <c:pt idx="8595">
                  <c:v>8596</c:v>
                </c:pt>
                <c:pt idx="8596">
                  <c:v>8597</c:v>
                </c:pt>
                <c:pt idx="8597">
                  <c:v>8598</c:v>
                </c:pt>
                <c:pt idx="8598">
                  <c:v>8599</c:v>
                </c:pt>
                <c:pt idx="8599">
                  <c:v>8600</c:v>
                </c:pt>
                <c:pt idx="8600">
                  <c:v>8601</c:v>
                </c:pt>
                <c:pt idx="8601">
                  <c:v>8602</c:v>
                </c:pt>
                <c:pt idx="8602">
                  <c:v>8603</c:v>
                </c:pt>
                <c:pt idx="8603">
                  <c:v>8604</c:v>
                </c:pt>
                <c:pt idx="8604">
                  <c:v>8605</c:v>
                </c:pt>
                <c:pt idx="8605">
                  <c:v>8606</c:v>
                </c:pt>
                <c:pt idx="8606">
                  <c:v>8607</c:v>
                </c:pt>
                <c:pt idx="8607">
                  <c:v>8608</c:v>
                </c:pt>
                <c:pt idx="8608">
                  <c:v>8609</c:v>
                </c:pt>
                <c:pt idx="8609">
                  <c:v>8610</c:v>
                </c:pt>
                <c:pt idx="8610">
                  <c:v>8611</c:v>
                </c:pt>
                <c:pt idx="8611">
                  <c:v>8612</c:v>
                </c:pt>
                <c:pt idx="8612">
                  <c:v>8613</c:v>
                </c:pt>
                <c:pt idx="8613">
                  <c:v>8614</c:v>
                </c:pt>
                <c:pt idx="8614">
                  <c:v>8615</c:v>
                </c:pt>
                <c:pt idx="8615">
                  <c:v>8616</c:v>
                </c:pt>
                <c:pt idx="8616">
                  <c:v>8617</c:v>
                </c:pt>
                <c:pt idx="8617">
                  <c:v>8618</c:v>
                </c:pt>
                <c:pt idx="8618">
                  <c:v>8619</c:v>
                </c:pt>
                <c:pt idx="8619">
                  <c:v>8620</c:v>
                </c:pt>
                <c:pt idx="8620">
                  <c:v>8621</c:v>
                </c:pt>
                <c:pt idx="8621">
                  <c:v>8622</c:v>
                </c:pt>
                <c:pt idx="8622">
                  <c:v>8623</c:v>
                </c:pt>
                <c:pt idx="8623">
                  <c:v>8624</c:v>
                </c:pt>
                <c:pt idx="8624">
                  <c:v>8625</c:v>
                </c:pt>
                <c:pt idx="8625">
                  <c:v>8626</c:v>
                </c:pt>
                <c:pt idx="8626">
                  <c:v>8627</c:v>
                </c:pt>
                <c:pt idx="8627">
                  <c:v>8628</c:v>
                </c:pt>
                <c:pt idx="8628">
                  <c:v>8629</c:v>
                </c:pt>
                <c:pt idx="8629">
                  <c:v>8630</c:v>
                </c:pt>
                <c:pt idx="8630">
                  <c:v>8631</c:v>
                </c:pt>
                <c:pt idx="8631">
                  <c:v>8632</c:v>
                </c:pt>
                <c:pt idx="8632">
                  <c:v>8633</c:v>
                </c:pt>
                <c:pt idx="8633">
                  <c:v>8634</c:v>
                </c:pt>
                <c:pt idx="8634">
                  <c:v>8635</c:v>
                </c:pt>
                <c:pt idx="8635">
                  <c:v>8636</c:v>
                </c:pt>
                <c:pt idx="8636">
                  <c:v>8637</c:v>
                </c:pt>
                <c:pt idx="8637">
                  <c:v>8638</c:v>
                </c:pt>
                <c:pt idx="8638">
                  <c:v>8639</c:v>
                </c:pt>
                <c:pt idx="8639">
                  <c:v>8640</c:v>
                </c:pt>
                <c:pt idx="8640">
                  <c:v>8641</c:v>
                </c:pt>
                <c:pt idx="8641">
                  <c:v>8642</c:v>
                </c:pt>
                <c:pt idx="8642">
                  <c:v>8643</c:v>
                </c:pt>
                <c:pt idx="8643">
                  <c:v>8644</c:v>
                </c:pt>
                <c:pt idx="8644">
                  <c:v>8645</c:v>
                </c:pt>
                <c:pt idx="8645">
                  <c:v>8646</c:v>
                </c:pt>
                <c:pt idx="8646">
                  <c:v>8647</c:v>
                </c:pt>
                <c:pt idx="8647">
                  <c:v>8648</c:v>
                </c:pt>
                <c:pt idx="8648">
                  <c:v>8649</c:v>
                </c:pt>
                <c:pt idx="8649">
                  <c:v>8650</c:v>
                </c:pt>
                <c:pt idx="8650">
                  <c:v>8651</c:v>
                </c:pt>
                <c:pt idx="8651">
                  <c:v>8652</c:v>
                </c:pt>
                <c:pt idx="8652">
                  <c:v>8653</c:v>
                </c:pt>
                <c:pt idx="8653">
                  <c:v>8654</c:v>
                </c:pt>
                <c:pt idx="8654">
                  <c:v>8655</c:v>
                </c:pt>
                <c:pt idx="8655">
                  <c:v>8656</c:v>
                </c:pt>
                <c:pt idx="8656">
                  <c:v>8657</c:v>
                </c:pt>
                <c:pt idx="8657">
                  <c:v>8658</c:v>
                </c:pt>
                <c:pt idx="8658">
                  <c:v>8659</c:v>
                </c:pt>
                <c:pt idx="8659">
                  <c:v>8660</c:v>
                </c:pt>
                <c:pt idx="8660">
                  <c:v>8661</c:v>
                </c:pt>
                <c:pt idx="8661">
                  <c:v>8662</c:v>
                </c:pt>
                <c:pt idx="8662">
                  <c:v>8663</c:v>
                </c:pt>
                <c:pt idx="8663">
                  <c:v>8664</c:v>
                </c:pt>
                <c:pt idx="8664">
                  <c:v>8665</c:v>
                </c:pt>
                <c:pt idx="8665">
                  <c:v>8666</c:v>
                </c:pt>
                <c:pt idx="8666">
                  <c:v>8667</c:v>
                </c:pt>
                <c:pt idx="8667">
                  <c:v>8668</c:v>
                </c:pt>
                <c:pt idx="8668">
                  <c:v>8669</c:v>
                </c:pt>
                <c:pt idx="8669">
                  <c:v>8670</c:v>
                </c:pt>
                <c:pt idx="8670">
                  <c:v>8671</c:v>
                </c:pt>
                <c:pt idx="8671">
                  <c:v>8672</c:v>
                </c:pt>
                <c:pt idx="8672">
                  <c:v>8673</c:v>
                </c:pt>
                <c:pt idx="8673">
                  <c:v>8674</c:v>
                </c:pt>
                <c:pt idx="8674">
                  <c:v>8675</c:v>
                </c:pt>
                <c:pt idx="8675">
                  <c:v>8676</c:v>
                </c:pt>
                <c:pt idx="8676">
                  <c:v>8677</c:v>
                </c:pt>
                <c:pt idx="8677">
                  <c:v>8678</c:v>
                </c:pt>
                <c:pt idx="8678">
                  <c:v>8679</c:v>
                </c:pt>
                <c:pt idx="8679">
                  <c:v>8680</c:v>
                </c:pt>
                <c:pt idx="8680">
                  <c:v>8681</c:v>
                </c:pt>
                <c:pt idx="8681">
                  <c:v>8682</c:v>
                </c:pt>
                <c:pt idx="8682">
                  <c:v>8683</c:v>
                </c:pt>
                <c:pt idx="8683">
                  <c:v>8684</c:v>
                </c:pt>
                <c:pt idx="8684">
                  <c:v>8685</c:v>
                </c:pt>
                <c:pt idx="8685">
                  <c:v>8686</c:v>
                </c:pt>
                <c:pt idx="8686">
                  <c:v>8687</c:v>
                </c:pt>
                <c:pt idx="8687">
                  <c:v>8688</c:v>
                </c:pt>
                <c:pt idx="8688">
                  <c:v>8689</c:v>
                </c:pt>
                <c:pt idx="8689">
                  <c:v>8690</c:v>
                </c:pt>
                <c:pt idx="8690">
                  <c:v>8691</c:v>
                </c:pt>
                <c:pt idx="8691">
                  <c:v>8692</c:v>
                </c:pt>
                <c:pt idx="8692">
                  <c:v>8693</c:v>
                </c:pt>
                <c:pt idx="8693">
                  <c:v>8694</c:v>
                </c:pt>
                <c:pt idx="8694">
                  <c:v>8695</c:v>
                </c:pt>
                <c:pt idx="8695">
                  <c:v>8696</c:v>
                </c:pt>
                <c:pt idx="8696">
                  <c:v>8697</c:v>
                </c:pt>
                <c:pt idx="8697">
                  <c:v>8698</c:v>
                </c:pt>
                <c:pt idx="8698">
                  <c:v>8699</c:v>
                </c:pt>
                <c:pt idx="8699">
                  <c:v>8700</c:v>
                </c:pt>
                <c:pt idx="8700">
                  <c:v>8701</c:v>
                </c:pt>
                <c:pt idx="8701">
                  <c:v>8702</c:v>
                </c:pt>
                <c:pt idx="8702">
                  <c:v>8703</c:v>
                </c:pt>
                <c:pt idx="8703">
                  <c:v>8704</c:v>
                </c:pt>
                <c:pt idx="8704">
                  <c:v>8705</c:v>
                </c:pt>
                <c:pt idx="8705">
                  <c:v>8706</c:v>
                </c:pt>
                <c:pt idx="8706">
                  <c:v>8707</c:v>
                </c:pt>
                <c:pt idx="8707">
                  <c:v>8708</c:v>
                </c:pt>
                <c:pt idx="8708">
                  <c:v>8709</c:v>
                </c:pt>
                <c:pt idx="8709">
                  <c:v>8710</c:v>
                </c:pt>
                <c:pt idx="8710">
                  <c:v>8711</c:v>
                </c:pt>
                <c:pt idx="8711">
                  <c:v>8712</c:v>
                </c:pt>
                <c:pt idx="8712">
                  <c:v>8713</c:v>
                </c:pt>
                <c:pt idx="8713">
                  <c:v>8714</c:v>
                </c:pt>
                <c:pt idx="8714">
                  <c:v>8715</c:v>
                </c:pt>
                <c:pt idx="8715">
                  <c:v>8716</c:v>
                </c:pt>
                <c:pt idx="8716">
                  <c:v>8717</c:v>
                </c:pt>
                <c:pt idx="8717">
                  <c:v>8718</c:v>
                </c:pt>
                <c:pt idx="8718">
                  <c:v>8719</c:v>
                </c:pt>
                <c:pt idx="8719">
                  <c:v>8720</c:v>
                </c:pt>
                <c:pt idx="8720">
                  <c:v>8721</c:v>
                </c:pt>
                <c:pt idx="8721">
                  <c:v>8722</c:v>
                </c:pt>
                <c:pt idx="8722">
                  <c:v>8723</c:v>
                </c:pt>
                <c:pt idx="8723">
                  <c:v>8724</c:v>
                </c:pt>
                <c:pt idx="8724">
                  <c:v>8725</c:v>
                </c:pt>
                <c:pt idx="8725">
                  <c:v>8726</c:v>
                </c:pt>
                <c:pt idx="8726">
                  <c:v>8727</c:v>
                </c:pt>
                <c:pt idx="8727">
                  <c:v>8728</c:v>
                </c:pt>
                <c:pt idx="8728">
                  <c:v>8729</c:v>
                </c:pt>
                <c:pt idx="8729">
                  <c:v>8730</c:v>
                </c:pt>
                <c:pt idx="8730">
                  <c:v>8731</c:v>
                </c:pt>
                <c:pt idx="8731">
                  <c:v>8732</c:v>
                </c:pt>
                <c:pt idx="8732">
                  <c:v>8733</c:v>
                </c:pt>
                <c:pt idx="8733">
                  <c:v>8734</c:v>
                </c:pt>
                <c:pt idx="8734">
                  <c:v>8735</c:v>
                </c:pt>
                <c:pt idx="8735">
                  <c:v>8736</c:v>
                </c:pt>
                <c:pt idx="8736">
                  <c:v>8737</c:v>
                </c:pt>
                <c:pt idx="8737">
                  <c:v>8738</c:v>
                </c:pt>
                <c:pt idx="8738">
                  <c:v>8739</c:v>
                </c:pt>
                <c:pt idx="8739">
                  <c:v>8740</c:v>
                </c:pt>
                <c:pt idx="8740">
                  <c:v>8741</c:v>
                </c:pt>
                <c:pt idx="8741">
                  <c:v>8742</c:v>
                </c:pt>
                <c:pt idx="8742">
                  <c:v>8743</c:v>
                </c:pt>
                <c:pt idx="8743">
                  <c:v>8744</c:v>
                </c:pt>
                <c:pt idx="8744">
                  <c:v>8745</c:v>
                </c:pt>
                <c:pt idx="8745">
                  <c:v>8746</c:v>
                </c:pt>
                <c:pt idx="8746">
                  <c:v>8747</c:v>
                </c:pt>
                <c:pt idx="8747">
                  <c:v>8748</c:v>
                </c:pt>
                <c:pt idx="8748">
                  <c:v>8749</c:v>
                </c:pt>
                <c:pt idx="8749">
                  <c:v>8750</c:v>
                </c:pt>
                <c:pt idx="8750">
                  <c:v>8751</c:v>
                </c:pt>
                <c:pt idx="8751">
                  <c:v>8752</c:v>
                </c:pt>
                <c:pt idx="8752">
                  <c:v>8753</c:v>
                </c:pt>
                <c:pt idx="8753">
                  <c:v>8754</c:v>
                </c:pt>
                <c:pt idx="8754">
                  <c:v>8755</c:v>
                </c:pt>
                <c:pt idx="8755">
                  <c:v>8756</c:v>
                </c:pt>
                <c:pt idx="8756">
                  <c:v>8757</c:v>
                </c:pt>
                <c:pt idx="8757">
                  <c:v>8758</c:v>
                </c:pt>
                <c:pt idx="8758">
                  <c:v>8759</c:v>
                </c:pt>
                <c:pt idx="8759">
                  <c:v>8760</c:v>
                </c:pt>
                <c:pt idx="8760">
                  <c:v>8761</c:v>
                </c:pt>
                <c:pt idx="8761">
                  <c:v>8762</c:v>
                </c:pt>
                <c:pt idx="8762">
                  <c:v>8763</c:v>
                </c:pt>
                <c:pt idx="8763">
                  <c:v>8764</c:v>
                </c:pt>
                <c:pt idx="8764">
                  <c:v>8765</c:v>
                </c:pt>
                <c:pt idx="8765">
                  <c:v>8766</c:v>
                </c:pt>
                <c:pt idx="8766">
                  <c:v>8767</c:v>
                </c:pt>
                <c:pt idx="8767">
                  <c:v>8768</c:v>
                </c:pt>
                <c:pt idx="8768">
                  <c:v>8769</c:v>
                </c:pt>
                <c:pt idx="8769">
                  <c:v>8770</c:v>
                </c:pt>
                <c:pt idx="8770">
                  <c:v>8771</c:v>
                </c:pt>
                <c:pt idx="8771">
                  <c:v>8772</c:v>
                </c:pt>
                <c:pt idx="8772">
                  <c:v>8773</c:v>
                </c:pt>
                <c:pt idx="8773">
                  <c:v>8774</c:v>
                </c:pt>
                <c:pt idx="8774">
                  <c:v>8775</c:v>
                </c:pt>
                <c:pt idx="8775">
                  <c:v>8776</c:v>
                </c:pt>
                <c:pt idx="8776">
                  <c:v>8777</c:v>
                </c:pt>
                <c:pt idx="8777">
                  <c:v>8778</c:v>
                </c:pt>
                <c:pt idx="8778">
                  <c:v>8779</c:v>
                </c:pt>
                <c:pt idx="8779">
                  <c:v>8780</c:v>
                </c:pt>
                <c:pt idx="8780">
                  <c:v>8781</c:v>
                </c:pt>
                <c:pt idx="8781">
                  <c:v>8782</c:v>
                </c:pt>
                <c:pt idx="8782">
                  <c:v>8783</c:v>
                </c:pt>
                <c:pt idx="8783">
                  <c:v>8784</c:v>
                </c:pt>
                <c:pt idx="8784">
                  <c:v>8785</c:v>
                </c:pt>
                <c:pt idx="8785">
                  <c:v>8786</c:v>
                </c:pt>
                <c:pt idx="8786">
                  <c:v>8787</c:v>
                </c:pt>
                <c:pt idx="8787">
                  <c:v>8788</c:v>
                </c:pt>
                <c:pt idx="8788">
                  <c:v>8789</c:v>
                </c:pt>
                <c:pt idx="8789">
                  <c:v>8790</c:v>
                </c:pt>
                <c:pt idx="8790">
                  <c:v>8791</c:v>
                </c:pt>
                <c:pt idx="8791">
                  <c:v>8792</c:v>
                </c:pt>
                <c:pt idx="8792">
                  <c:v>8793</c:v>
                </c:pt>
                <c:pt idx="8793">
                  <c:v>8794</c:v>
                </c:pt>
                <c:pt idx="8794">
                  <c:v>8795</c:v>
                </c:pt>
                <c:pt idx="8795">
                  <c:v>8796</c:v>
                </c:pt>
                <c:pt idx="8796">
                  <c:v>8797</c:v>
                </c:pt>
                <c:pt idx="8797">
                  <c:v>8798</c:v>
                </c:pt>
                <c:pt idx="8798">
                  <c:v>8799</c:v>
                </c:pt>
                <c:pt idx="8799">
                  <c:v>8800</c:v>
                </c:pt>
                <c:pt idx="8800">
                  <c:v>8801</c:v>
                </c:pt>
                <c:pt idx="8801">
                  <c:v>8802</c:v>
                </c:pt>
                <c:pt idx="8802">
                  <c:v>8803</c:v>
                </c:pt>
                <c:pt idx="8803">
                  <c:v>8804</c:v>
                </c:pt>
                <c:pt idx="8804">
                  <c:v>8805</c:v>
                </c:pt>
                <c:pt idx="8805">
                  <c:v>8806</c:v>
                </c:pt>
                <c:pt idx="8806">
                  <c:v>8807</c:v>
                </c:pt>
                <c:pt idx="8807">
                  <c:v>8808</c:v>
                </c:pt>
                <c:pt idx="8808">
                  <c:v>8809</c:v>
                </c:pt>
                <c:pt idx="8809">
                  <c:v>8810</c:v>
                </c:pt>
                <c:pt idx="8810">
                  <c:v>8811</c:v>
                </c:pt>
                <c:pt idx="8811">
                  <c:v>8812</c:v>
                </c:pt>
                <c:pt idx="8812">
                  <c:v>8813</c:v>
                </c:pt>
                <c:pt idx="8813">
                  <c:v>8814</c:v>
                </c:pt>
                <c:pt idx="8814">
                  <c:v>8815</c:v>
                </c:pt>
                <c:pt idx="8815">
                  <c:v>8816</c:v>
                </c:pt>
                <c:pt idx="8816">
                  <c:v>8817</c:v>
                </c:pt>
                <c:pt idx="8817">
                  <c:v>8818</c:v>
                </c:pt>
                <c:pt idx="8818">
                  <c:v>8819</c:v>
                </c:pt>
                <c:pt idx="8819">
                  <c:v>8820</c:v>
                </c:pt>
                <c:pt idx="8820">
                  <c:v>8821</c:v>
                </c:pt>
                <c:pt idx="8821">
                  <c:v>8822</c:v>
                </c:pt>
                <c:pt idx="8822">
                  <c:v>8823</c:v>
                </c:pt>
                <c:pt idx="8823">
                  <c:v>8824</c:v>
                </c:pt>
                <c:pt idx="8824">
                  <c:v>8825</c:v>
                </c:pt>
                <c:pt idx="8825">
                  <c:v>8826</c:v>
                </c:pt>
                <c:pt idx="8826">
                  <c:v>8827</c:v>
                </c:pt>
                <c:pt idx="8827">
                  <c:v>8828</c:v>
                </c:pt>
                <c:pt idx="8828">
                  <c:v>8829</c:v>
                </c:pt>
                <c:pt idx="8829">
                  <c:v>8830</c:v>
                </c:pt>
                <c:pt idx="8830">
                  <c:v>8831</c:v>
                </c:pt>
                <c:pt idx="8831">
                  <c:v>8832</c:v>
                </c:pt>
                <c:pt idx="8832">
                  <c:v>8833</c:v>
                </c:pt>
                <c:pt idx="8833">
                  <c:v>8834</c:v>
                </c:pt>
                <c:pt idx="8834">
                  <c:v>8835</c:v>
                </c:pt>
                <c:pt idx="8835">
                  <c:v>8836</c:v>
                </c:pt>
                <c:pt idx="8836">
                  <c:v>8837</c:v>
                </c:pt>
                <c:pt idx="8837">
                  <c:v>8838</c:v>
                </c:pt>
                <c:pt idx="8838">
                  <c:v>8839</c:v>
                </c:pt>
                <c:pt idx="8839">
                  <c:v>8840</c:v>
                </c:pt>
                <c:pt idx="8840">
                  <c:v>8841</c:v>
                </c:pt>
                <c:pt idx="8841">
                  <c:v>8842</c:v>
                </c:pt>
                <c:pt idx="8842">
                  <c:v>8843</c:v>
                </c:pt>
                <c:pt idx="8843">
                  <c:v>8844</c:v>
                </c:pt>
                <c:pt idx="8844">
                  <c:v>8845</c:v>
                </c:pt>
                <c:pt idx="8845">
                  <c:v>8846</c:v>
                </c:pt>
                <c:pt idx="8846">
                  <c:v>8847</c:v>
                </c:pt>
                <c:pt idx="8847">
                  <c:v>8848</c:v>
                </c:pt>
                <c:pt idx="8848">
                  <c:v>8849</c:v>
                </c:pt>
                <c:pt idx="8849">
                  <c:v>8850</c:v>
                </c:pt>
                <c:pt idx="8850">
                  <c:v>8851</c:v>
                </c:pt>
                <c:pt idx="8851">
                  <c:v>8852</c:v>
                </c:pt>
                <c:pt idx="8852">
                  <c:v>8853</c:v>
                </c:pt>
                <c:pt idx="8853">
                  <c:v>8854</c:v>
                </c:pt>
                <c:pt idx="8854">
                  <c:v>8855</c:v>
                </c:pt>
                <c:pt idx="8855">
                  <c:v>8856</c:v>
                </c:pt>
                <c:pt idx="8856">
                  <c:v>8857</c:v>
                </c:pt>
                <c:pt idx="8857">
                  <c:v>8858</c:v>
                </c:pt>
                <c:pt idx="8858">
                  <c:v>8859</c:v>
                </c:pt>
                <c:pt idx="8859">
                  <c:v>8860</c:v>
                </c:pt>
                <c:pt idx="8860">
                  <c:v>8861</c:v>
                </c:pt>
                <c:pt idx="8861">
                  <c:v>8862</c:v>
                </c:pt>
                <c:pt idx="8862">
                  <c:v>8863</c:v>
                </c:pt>
                <c:pt idx="8863">
                  <c:v>8864</c:v>
                </c:pt>
                <c:pt idx="8864">
                  <c:v>8865</c:v>
                </c:pt>
                <c:pt idx="8865">
                  <c:v>8866</c:v>
                </c:pt>
                <c:pt idx="8866">
                  <c:v>8867</c:v>
                </c:pt>
                <c:pt idx="8867">
                  <c:v>8868</c:v>
                </c:pt>
                <c:pt idx="8868">
                  <c:v>8869</c:v>
                </c:pt>
                <c:pt idx="8869">
                  <c:v>8870</c:v>
                </c:pt>
                <c:pt idx="8870">
                  <c:v>8871</c:v>
                </c:pt>
                <c:pt idx="8871">
                  <c:v>8872</c:v>
                </c:pt>
                <c:pt idx="8872">
                  <c:v>8873</c:v>
                </c:pt>
                <c:pt idx="8873">
                  <c:v>8874</c:v>
                </c:pt>
                <c:pt idx="8874">
                  <c:v>8875</c:v>
                </c:pt>
                <c:pt idx="8875">
                  <c:v>8876</c:v>
                </c:pt>
                <c:pt idx="8876">
                  <c:v>8877</c:v>
                </c:pt>
                <c:pt idx="8877">
                  <c:v>8878</c:v>
                </c:pt>
                <c:pt idx="8878">
                  <c:v>8879</c:v>
                </c:pt>
                <c:pt idx="8879">
                  <c:v>8880</c:v>
                </c:pt>
                <c:pt idx="8880">
                  <c:v>8881</c:v>
                </c:pt>
                <c:pt idx="8881">
                  <c:v>8882</c:v>
                </c:pt>
                <c:pt idx="8882">
                  <c:v>8883</c:v>
                </c:pt>
                <c:pt idx="8883">
                  <c:v>8884</c:v>
                </c:pt>
                <c:pt idx="8884">
                  <c:v>8885</c:v>
                </c:pt>
                <c:pt idx="8885">
                  <c:v>8886</c:v>
                </c:pt>
                <c:pt idx="8886">
                  <c:v>8887</c:v>
                </c:pt>
                <c:pt idx="8887">
                  <c:v>8888</c:v>
                </c:pt>
                <c:pt idx="8888">
                  <c:v>8889</c:v>
                </c:pt>
                <c:pt idx="8889">
                  <c:v>8890</c:v>
                </c:pt>
                <c:pt idx="8890">
                  <c:v>8891</c:v>
                </c:pt>
                <c:pt idx="8891">
                  <c:v>8892</c:v>
                </c:pt>
                <c:pt idx="8892">
                  <c:v>8893</c:v>
                </c:pt>
                <c:pt idx="8893">
                  <c:v>8894</c:v>
                </c:pt>
                <c:pt idx="8894">
                  <c:v>8895</c:v>
                </c:pt>
                <c:pt idx="8895">
                  <c:v>8896</c:v>
                </c:pt>
                <c:pt idx="8896">
                  <c:v>8897</c:v>
                </c:pt>
                <c:pt idx="8897">
                  <c:v>8898</c:v>
                </c:pt>
                <c:pt idx="8898">
                  <c:v>8899</c:v>
                </c:pt>
                <c:pt idx="8899">
                  <c:v>8900</c:v>
                </c:pt>
                <c:pt idx="8900">
                  <c:v>8901</c:v>
                </c:pt>
                <c:pt idx="8901">
                  <c:v>8902</c:v>
                </c:pt>
                <c:pt idx="8902">
                  <c:v>8903</c:v>
                </c:pt>
                <c:pt idx="8903">
                  <c:v>8904</c:v>
                </c:pt>
                <c:pt idx="8904">
                  <c:v>8905</c:v>
                </c:pt>
                <c:pt idx="8905">
                  <c:v>8906</c:v>
                </c:pt>
                <c:pt idx="8906">
                  <c:v>8907</c:v>
                </c:pt>
                <c:pt idx="8907">
                  <c:v>8908</c:v>
                </c:pt>
                <c:pt idx="8908">
                  <c:v>8909</c:v>
                </c:pt>
                <c:pt idx="8909">
                  <c:v>8910</c:v>
                </c:pt>
                <c:pt idx="8910">
                  <c:v>8911</c:v>
                </c:pt>
                <c:pt idx="8911">
                  <c:v>8912</c:v>
                </c:pt>
                <c:pt idx="8912">
                  <c:v>8913</c:v>
                </c:pt>
                <c:pt idx="8913">
                  <c:v>8914</c:v>
                </c:pt>
                <c:pt idx="8914">
                  <c:v>8915</c:v>
                </c:pt>
                <c:pt idx="8915">
                  <c:v>8916</c:v>
                </c:pt>
                <c:pt idx="8916">
                  <c:v>8917</c:v>
                </c:pt>
                <c:pt idx="8917">
                  <c:v>8918</c:v>
                </c:pt>
                <c:pt idx="8918">
                  <c:v>8919</c:v>
                </c:pt>
                <c:pt idx="8919">
                  <c:v>8920</c:v>
                </c:pt>
                <c:pt idx="8920">
                  <c:v>8921</c:v>
                </c:pt>
                <c:pt idx="8921">
                  <c:v>8922</c:v>
                </c:pt>
                <c:pt idx="8922">
                  <c:v>8923</c:v>
                </c:pt>
                <c:pt idx="8923">
                  <c:v>8924</c:v>
                </c:pt>
                <c:pt idx="8924">
                  <c:v>8925</c:v>
                </c:pt>
                <c:pt idx="8925">
                  <c:v>8926</c:v>
                </c:pt>
                <c:pt idx="8926">
                  <c:v>8927</c:v>
                </c:pt>
                <c:pt idx="8927">
                  <c:v>8928</c:v>
                </c:pt>
                <c:pt idx="8928">
                  <c:v>8929</c:v>
                </c:pt>
                <c:pt idx="8929">
                  <c:v>8930</c:v>
                </c:pt>
                <c:pt idx="8930">
                  <c:v>8931</c:v>
                </c:pt>
                <c:pt idx="8931">
                  <c:v>8932</c:v>
                </c:pt>
                <c:pt idx="8932">
                  <c:v>8933</c:v>
                </c:pt>
                <c:pt idx="8933">
                  <c:v>8934</c:v>
                </c:pt>
                <c:pt idx="8934">
                  <c:v>8935</c:v>
                </c:pt>
                <c:pt idx="8935">
                  <c:v>8936</c:v>
                </c:pt>
                <c:pt idx="8936">
                  <c:v>8937</c:v>
                </c:pt>
                <c:pt idx="8937">
                  <c:v>8938</c:v>
                </c:pt>
                <c:pt idx="8938">
                  <c:v>8939</c:v>
                </c:pt>
                <c:pt idx="8939">
                  <c:v>8940</c:v>
                </c:pt>
                <c:pt idx="8940">
                  <c:v>8941</c:v>
                </c:pt>
                <c:pt idx="8941">
                  <c:v>8942</c:v>
                </c:pt>
                <c:pt idx="8942">
                  <c:v>8943</c:v>
                </c:pt>
                <c:pt idx="8943">
                  <c:v>8944</c:v>
                </c:pt>
                <c:pt idx="8944">
                  <c:v>8945</c:v>
                </c:pt>
                <c:pt idx="8945">
                  <c:v>8946</c:v>
                </c:pt>
                <c:pt idx="8946">
                  <c:v>8947</c:v>
                </c:pt>
                <c:pt idx="8947">
                  <c:v>8948</c:v>
                </c:pt>
                <c:pt idx="8948">
                  <c:v>8949</c:v>
                </c:pt>
                <c:pt idx="8949">
                  <c:v>8950</c:v>
                </c:pt>
                <c:pt idx="8950">
                  <c:v>8951</c:v>
                </c:pt>
                <c:pt idx="8951">
                  <c:v>8952</c:v>
                </c:pt>
                <c:pt idx="8952">
                  <c:v>8953</c:v>
                </c:pt>
                <c:pt idx="8953">
                  <c:v>8954</c:v>
                </c:pt>
                <c:pt idx="8954">
                  <c:v>8955</c:v>
                </c:pt>
                <c:pt idx="8955">
                  <c:v>8956</c:v>
                </c:pt>
                <c:pt idx="8956">
                  <c:v>8957</c:v>
                </c:pt>
                <c:pt idx="8957">
                  <c:v>8958</c:v>
                </c:pt>
                <c:pt idx="8958">
                  <c:v>8959</c:v>
                </c:pt>
                <c:pt idx="8959">
                  <c:v>8960</c:v>
                </c:pt>
                <c:pt idx="8960">
                  <c:v>8961</c:v>
                </c:pt>
                <c:pt idx="8961">
                  <c:v>8962</c:v>
                </c:pt>
                <c:pt idx="8962">
                  <c:v>8963</c:v>
                </c:pt>
                <c:pt idx="8963">
                  <c:v>8964</c:v>
                </c:pt>
                <c:pt idx="8964">
                  <c:v>8965</c:v>
                </c:pt>
                <c:pt idx="8965">
                  <c:v>8966</c:v>
                </c:pt>
                <c:pt idx="8966">
                  <c:v>8967</c:v>
                </c:pt>
                <c:pt idx="8967">
                  <c:v>8968</c:v>
                </c:pt>
                <c:pt idx="8968">
                  <c:v>8969</c:v>
                </c:pt>
                <c:pt idx="8969">
                  <c:v>8970</c:v>
                </c:pt>
                <c:pt idx="8970">
                  <c:v>8971</c:v>
                </c:pt>
                <c:pt idx="8971">
                  <c:v>8972</c:v>
                </c:pt>
                <c:pt idx="8972">
                  <c:v>8973</c:v>
                </c:pt>
                <c:pt idx="8973">
                  <c:v>8974</c:v>
                </c:pt>
                <c:pt idx="8974">
                  <c:v>8975</c:v>
                </c:pt>
                <c:pt idx="8975">
                  <c:v>8976</c:v>
                </c:pt>
                <c:pt idx="8976">
                  <c:v>8977</c:v>
                </c:pt>
                <c:pt idx="8977">
                  <c:v>8978</c:v>
                </c:pt>
                <c:pt idx="8978">
                  <c:v>8979</c:v>
                </c:pt>
                <c:pt idx="8979">
                  <c:v>8980</c:v>
                </c:pt>
                <c:pt idx="8980">
                  <c:v>8981</c:v>
                </c:pt>
                <c:pt idx="8981">
                  <c:v>8982</c:v>
                </c:pt>
                <c:pt idx="8982">
                  <c:v>8983</c:v>
                </c:pt>
                <c:pt idx="8983">
                  <c:v>8984</c:v>
                </c:pt>
                <c:pt idx="8984">
                  <c:v>8985</c:v>
                </c:pt>
                <c:pt idx="8985">
                  <c:v>8986</c:v>
                </c:pt>
                <c:pt idx="8986">
                  <c:v>8987</c:v>
                </c:pt>
                <c:pt idx="8987">
                  <c:v>8988</c:v>
                </c:pt>
                <c:pt idx="8988">
                  <c:v>8989</c:v>
                </c:pt>
                <c:pt idx="8989">
                  <c:v>8990</c:v>
                </c:pt>
                <c:pt idx="8990">
                  <c:v>8991</c:v>
                </c:pt>
                <c:pt idx="8991">
                  <c:v>8992</c:v>
                </c:pt>
                <c:pt idx="8992">
                  <c:v>8993</c:v>
                </c:pt>
                <c:pt idx="8993">
                  <c:v>8994</c:v>
                </c:pt>
                <c:pt idx="8994">
                  <c:v>8995</c:v>
                </c:pt>
                <c:pt idx="8995">
                  <c:v>8996</c:v>
                </c:pt>
                <c:pt idx="8996">
                  <c:v>8997</c:v>
                </c:pt>
                <c:pt idx="8997">
                  <c:v>8998</c:v>
                </c:pt>
                <c:pt idx="8998">
                  <c:v>8999</c:v>
                </c:pt>
                <c:pt idx="8999">
                  <c:v>9000</c:v>
                </c:pt>
                <c:pt idx="9000">
                  <c:v>9001</c:v>
                </c:pt>
                <c:pt idx="9001">
                  <c:v>9002</c:v>
                </c:pt>
                <c:pt idx="9002">
                  <c:v>9003</c:v>
                </c:pt>
                <c:pt idx="9003">
                  <c:v>9004</c:v>
                </c:pt>
                <c:pt idx="9004">
                  <c:v>9005</c:v>
                </c:pt>
                <c:pt idx="9005">
                  <c:v>9006</c:v>
                </c:pt>
                <c:pt idx="9006">
                  <c:v>9007</c:v>
                </c:pt>
                <c:pt idx="9007">
                  <c:v>9008</c:v>
                </c:pt>
                <c:pt idx="9008">
                  <c:v>9009</c:v>
                </c:pt>
                <c:pt idx="9009">
                  <c:v>9010</c:v>
                </c:pt>
                <c:pt idx="9010">
                  <c:v>9011</c:v>
                </c:pt>
                <c:pt idx="9011">
                  <c:v>9012</c:v>
                </c:pt>
                <c:pt idx="9012">
                  <c:v>9013</c:v>
                </c:pt>
                <c:pt idx="9013">
                  <c:v>9014</c:v>
                </c:pt>
                <c:pt idx="9014">
                  <c:v>9015</c:v>
                </c:pt>
                <c:pt idx="9015">
                  <c:v>9016</c:v>
                </c:pt>
                <c:pt idx="9016">
                  <c:v>9017</c:v>
                </c:pt>
                <c:pt idx="9017">
                  <c:v>9018</c:v>
                </c:pt>
                <c:pt idx="9018">
                  <c:v>9019</c:v>
                </c:pt>
                <c:pt idx="9019">
                  <c:v>9020</c:v>
                </c:pt>
                <c:pt idx="9020">
                  <c:v>9021</c:v>
                </c:pt>
                <c:pt idx="9021">
                  <c:v>9022</c:v>
                </c:pt>
                <c:pt idx="9022">
                  <c:v>9023</c:v>
                </c:pt>
                <c:pt idx="9023">
                  <c:v>9024</c:v>
                </c:pt>
                <c:pt idx="9024">
                  <c:v>9025</c:v>
                </c:pt>
                <c:pt idx="9025">
                  <c:v>9026</c:v>
                </c:pt>
                <c:pt idx="9026">
                  <c:v>9027</c:v>
                </c:pt>
                <c:pt idx="9027">
                  <c:v>9028</c:v>
                </c:pt>
                <c:pt idx="9028">
                  <c:v>9029</c:v>
                </c:pt>
                <c:pt idx="9029">
                  <c:v>9030</c:v>
                </c:pt>
                <c:pt idx="9030">
                  <c:v>9031</c:v>
                </c:pt>
                <c:pt idx="9031">
                  <c:v>9032</c:v>
                </c:pt>
                <c:pt idx="9032">
                  <c:v>9033</c:v>
                </c:pt>
                <c:pt idx="9033">
                  <c:v>9034</c:v>
                </c:pt>
                <c:pt idx="9034">
                  <c:v>9035</c:v>
                </c:pt>
                <c:pt idx="9035">
                  <c:v>9036</c:v>
                </c:pt>
                <c:pt idx="9036">
                  <c:v>9037</c:v>
                </c:pt>
                <c:pt idx="9037">
                  <c:v>9038</c:v>
                </c:pt>
                <c:pt idx="9038">
                  <c:v>9039</c:v>
                </c:pt>
                <c:pt idx="9039">
                  <c:v>9040</c:v>
                </c:pt>
                <c:pt idx="9040">
                  <c:v>9041</c:v>
                </c:pt>
                <c:pt idx="9041">
                  <c:v>9042</c:v>
                </c:pt>
                <c:pt idx="9042">
                  <c:v>9043</c:v>
                </c:pt>
                <c:pt idx="9043">
                  <c:v>9044</c:v>
                </c:pt>
                <c:pt idx="9044">
                  <c:v>9045</c:v>
                </c:pt>
                <c:pt idx="9045">
                  <c:v>9046</c:v>
                </c:pt>
                <c:pt idx="9046">
                  <c:v>9047</c:v>
                </c:pt>
                <c:pt idx="9047">
                  <c:v>9048</c:v>
                </c:pt>
                <c:pt idx="9048">
                  <c:v>9049</c:v>
                </c:pt>
                <c:pt idx="9049">
                  <c:v>9050</c:v>
                </c:pt>
                <c:pt idx="9050">
                  <c:v>9051</c:v>
                </c:pt>
                <c:pt idx="9051">
                  <c:v>9052</c:v>
                </c:pt>
                <c:pt idx="9052">
                  <c:v>9053</c:v>
                </c:pt>
                <c:pt idx="9053">
                  <c:v>9054</c:v>
                </c:pt>
                <c:pt idx="9054">
                  <c:v>9055</c:v>
                </c:pt>
                <c:pt idx="9055">
                  <c:v>9056</c:v>
                </c:pt>
                <c:pt idx="9056">
                  <c:v>9057</c:v>
                </c:pt>
                <c:pt idx="9057">
                  <c:v>9058</c:v>
                </c:pt>
                <c:pt idx="9058">
                  <c:v>9059</c:v>
                </c:pt>
                <c:pt idx="9059">
                  <c:v>9060</c:v>
                </c:pt>
                <c:pt idx="9060">
                  <c:v>9061</c:v>
                </c:pt>
                <c:pt idx="9061">
                  <c:v>9062</c:v>
                </c:pt>
                <c:pt idx="9062">
                  <c:v>9063</c:v>
                </c:pt>
                <c:pt idx="9063">
                  <c:v>9064</c:v>
                </c:pt>
                <c:pt idx="9064">
                  <c:v>9065</c:v>
                </c:pt>
                <c:pt idx="9065">
                  <c:v>9066</c:v>
                </c:pt>
                <c:pt idx="9066">
                  <c:v>9067</c:v>
                </c:pt>
                <c:pt idx="9067">
                  <c:v>9068</c:v>
                </c:pt>
                <c:pt idx="9068">
                  <c:v>9069</c:v>
                </c:pt>
                <c:pt idx="9069">
                  <c:v>9070</c:v>
                </c:pt>
                <c:pt idx="9070">
                  <c:v>9071</c:v>
                </c:pt>
                <c:pt idx="9071">
                  <c:v>9072</c:v>
                </c:pt>
                <c:pt idx="9072">
                  <c:v>9073</c:v>
                </c:pt>
                <c:pt idx="9073">
                  <c:v>9074</c:v>
                </c:pt>
                <c:pt idx="9074">
                  <c:v>9075</c:v>
                </c:pt>
                <c:pt idx="9075">
                  <c:v>9076</c:v>
                </c:pt>
                <c:pt idx="9076">
                  <c:v>9077</c:v>
                </c:pt>
                <c:pt idx="9077">
                  <c:v>9078</c:v>
                </c:pt>
                <c:pt idx="9078">
                  <c:v>9079</c:v>
                </c:pt>
                <c:pt idx="9079">
                  <c:v>9080</c:v>
                </c:pt>
                <c:pt idx="9080">
                  <c:v>9081</c:v>
                </c:pt>
                <c:pt idx="9081">
                  <c:v>9082</c:v>
                </c:pt>
                <c:pt idx="9082">
                  <c:v>9083</c:v>
                </c:pt>
                <c:pt idx="9083">
                  <c:v>9084</c:v>
                </c:pt>
                <c:pt idx="9084">
                  <c:v>9085</c:v>
                </c:pt>
                <c:pt idx="9085">
                  <c:v>9086</c:v>
                </c:pt>
                <c:pt idx="9086">
                  <c:v>9087</c:v>
                </c:pt>
                <c:pt idx="9087">
                  <c:v>9088</c:v>
                </c:pt>
                <c:pt idx="9088">
                  <c:v>9089</c:v>
                </c:pt>
                <c:pt idx="9089">
                  <c:v>9090</c:v>
                </c:pt>
                <c:pt idx="9090">
                  <c:v>9091</c:v>
                </c:pt>
                <c:pt idx="9091">
                  <c:v>9092</c:v>
                </c:pt>
                <c:pt idx="9092">
                  <c:v>9093</c:v>
                </c:pt>
                <c:pt idx="9093">
                  <c:v>9094</c:v>
                </c:pt>
                <c:pt idx="9094">
                  <c:v>9095</c:v>
                </c:pt>
                <c:pt idx="9095">
                  <c:v>9096</c:v>
                </c:pt>
                <c:pt idx="9096">
                  <c:v>9097</c:v>
                </c:pt>
                <c:pt idx="9097">
                  <c:v>9098</c:v>
                </c:pt>
                <c:pt idx="9098">
                  <c:v>9099</c:v>
                </c:pt>
                <c:pt idx="9099">
                  <c:v>9100</c:v>
                </c:pt>
                <c:pt idx="9100">
                  <c:v>9101</c:v>
                </c:pt>
                <c:pt idx="9101">
                  <c:v>9102</c:v>
                </c:pt>
                <c:pt idx="9102">
                  <c:v>9103</c:v>
                </c:pt>
                <c:pt idx="9103">
                  <c:v>9104</c:v>
                </c:pt>
                <c:pt idx="9104">
                  <c:v>9105</c:v>
                </c:pt>
                <c:pt idx="9105">
                  <c:v>9106</c:v>
                </c:pt>
                <c:pt idx="9106">
                  <c:v>9107</c:v>
                </c:pt>
                <c:pt idx="9107">
                  <c:v>9108</c:v>
                </c:pt>
                <c:pt idx="9108">
                  <c:v>9109</c:v>
                </c:pt>
                <c:pt idx="9109">
                  <c:v>9110</c:v>
                </c:pt>
                <c:pt idx="9110">
                  <c:v>9111</c:v>
                </c:pt>
                <c:pt idx="9111">
                  <c:v>9112</c:v>
                </c:pt>
                <c:pt idx="9112">
                  <c:v>9113</c:v>
                </c:pt>
                <c:pt idx="9113">
                  <c:v>9114</c:v>
                </c:pt>
                <c:pt idx="9114">
                  <c:v>9115</c:v>
                </c:pt>
                <c:pt idx="9115">
                  <c:v>9116</c:v>
                </c:pt>
                <c:pt idx="9116">
                  <c:v>9117</c:v>
                </c:pt>
                <c:pt idx="9117">
                  <c:v>9118</c:v>
                </c:pt>
                <c:pt idx="9118">
                  <c:v>9119</c:v>
                </c:pt>
                <c:pt idx="9119">
                  <c:v>9120</c:v>
                </c:pt>
                <c:pt idx="9120">
                  <c:v>9121</c:v>
                </c:pt>
                <c:pt idx="9121">
                  <c:v>9122</c:v>
                </c:pt>
                <c:pt idx="9122">
                  <c:v>9123</c:v>
                </c:pt>
                <c:pt idx="9123">
                  <c:v>9124</c:v>
                </c:pt>
                <c:pt idx="9124">
                  <c:v>9125</c:v>
                </c:pt>
                <c:pt idx="9125">
                  <c:v>9126</c:v>
                </c:pt>
                <c:pt idx="9126">
                  <c:v>9127</c:v>
                </c:pt>
                <c:pt idx="9127">
                  <c:v>9128</c:v>
                </c:pt>
                <c:pt idx="9128">
                  <c:v>9129</c:v>
                </c:pt>
                <c:pt idx="9129">
                  <c:v>9130</c:v>
                </c:pt>
                <c:pt idx="9130">
                  <c:v>9131</c:v>
                </c:pt>
                <c:pt idx="9131">
                  <c:v>9132</c:v>
                </c:pt>
                <c:pt idx="9132">
                  <c:v>9133</c:v>
                </c:pt>
                <c:pt idx="9133">
                  <c:v>9134</c:v>
                </c:pt>
                <c:pt idx="9134">
                  <c:v>9135</c:v>
                </c:pt>
                <c:pt idx="9135">
                  <c:v>9136</c:v>
                </c:pt>
                <c:pt idx="9136">
                  <c:v>9137</c:v>
                </c:pt>
                <c:pt idx="9137">
                  <c:v>9138</c:v>
                </c:pt>
                <c:pt idx="9138">
                  <c:v>9139</c:v>
                </c:pt>
                <c:pt idx="9139">
                  <c:v>9140</c:v>
                </c:pt>
                <c:pt idx="9140">
                  <c:v>9141</c:v>
                </c:pt>
                <c:pt idx="9141">
                  <c:v>9142</c:v>
                </c:pt>
                <c:pt idx="9142">
                  <c:v>9143</c:v>
                </c:pt>
                <c:pt idx="9143">
                  <c:v>9144</c:v>
                </c:pt>
                <c:pt idx="9144">
                  <c:v>9145</c:v>
                </c:pt>
                <c:pt idx="9145">
                  <c:v>9146</c:v>
                </c:pt>
                <c:pt idx="9146">
                  <c:v>9147</c:v>
                </c:pt>
                <c:pt idx="9147">
                  <c:v>9148</c:v>
                </c:pt>
                <c:pt idx="9148">
                  <c:v>9149</c:v>
                </c:pt>
                <c:pt idx="9149">
                  <c:v>9150</c:v>
                </c:pt>
                <c:pt idx="9150">
                  <c:v>9151</c:v>
                </c:pt>
                <c:pt idx="9151">
                  <c:v>9152</c:v>
                </c:pt>
                <c:pt idx="9152">
                  <c:v>9153</c:v>
                </c:pt>
                <c:pt idx="9153">
                  <c:v>9154</c:v>
                </c:pt>
                <c:pt idx="9154">
                  <c:v>9155</c:v>
                </c:pt>
                <c:pt idx="9155">
                  <c:v>9156</c:v>
                </c:pt>
                <c:pt idx="9156">
                  <c:v>9157</c:v>
                </c:pt>
                <c:pt idx="9157">
                  <c:v>9158</c:v>
                </c:pt>
                <c:pt idx="9158">
                  <c:v>9159</c:v>
                </c:pt>
                <c:pt idx="9159">
                  <c:v>9160</c:v>
                </c:pt>
                <c:pt idx="9160">
                  <c:v>9161</c:v>
                </c:pt>
                <c:pt idx="9161">
                  <c:v>9162</c:v>
                </c:pt>
                <c:pt idx="9162">
                  <c:v>9163</c:v>
                </c:pt>
                <c:pt idx="9163">
                  <c:v>9164</c:v>
                </c:pt>
                <c:pt idx="9164">
                  <c:v>9165</c:v>
                </c:pt>
                <c:pt idx="9165">
                  <c:v>9166</c:v>
                </c:pt>
                <c:pt idx="9166">
                  <c:v>9167</c:v>
                </c:pt>
                <c:pt idx="9167">
                  <c:v>9168</c:v>
                </c:pt>
                <c:pt idx="9168">
                  <c:v>9169</c:v>
                </c:pt>
                <c:pt idx="9169">
                  <c:v>9170</c:v>
                </c:pt>
                <c:pt idx="9170">
                  <c:v>9171</c:v>
                </c:pt>
                <c:pt idx="9171">
                  <c:v>9172</c:v>
                </c:pt>
                <c:pt idx="9172">
                  <c:v>9173</c:v>
                </c:pt>
                <c:pt idx="9173">
                  <c:v>9174</c:v>
                </c:pt>
                <c:pt idx="9174">
                  <c:v>9175</c:v>
                </c:pt>
                <c:pt idx="9175">
                  <c:v>9176</c:v>
                </c:pt>
                <c:pt idx="9176">
                  <c:v>9177</c:v>
                </c:pt>
                <c:pt idx="9177">
                  <c:v>9178</c:v>
                </c:pt>
                <c:pt idx="9178">
                  <c:v>9179</c:v>
                </c:pt>
                <c:pt idx="9179">
                  <c:v>9180</c:v>
                </c:pt>
                <c:pt idx="9180">
                  <c:v>9181</c:v>
                </c:pt>
                <c:pt idx="9181">
                  <c:v>9182</c:v>
                </c:pt>
                <c:pt idx="9182">
                  <c:v>9183</c:v>
                </c:pt>
                <c:pt idx="9183">
                  <c:v>9184</c:v>
                </c:pt>
                <c:pt idx="9184">
                  <c:v>9185</c:v>
                </c:pt>
                <c:pt idx="9185">
                  <c:v>9186</c:v>
                </c:pt>
                <c:pt idx="9186">
                  <c:v>9187</c:v>
                </c:pt>
                <c:pt idx="9187">
                  <c:v>9188</c:v>
                </c:pt>
                <c:pt idx="9188">
                  <c:v>9189</c:v>
                </c:pt>
                <c:pt idx="9189">
                  <c:v>9190</c:v>
                </c:pt>
                <c:pt idx="9190">
                  <c:v>9191</c:v>
                </c:pt>
                <c:pt idx="9191">
                  <c:v>9192</c:v>
                </c:pt>
                <c:pt idx="9192">
                  <c:v>9193</c:v>
                </c:pt>
                <c:pt idx="9193">
                  <c:v>9194</c:v>
                </c:pt>
                <c:pt idx="9194">
                  <c:v>9195</c:v>
                </c:pt>
                <c:pt idx="9195">
                  <c:v>9196</c:v>
                </c:pt>
                <c:pt idx="9196">
                  <c:v>9197</c:v>
                </c:pt>
                <c:pt idx="9197">
                  <c:v>9198</c:v>
                </c:pt>
                <c:pt idx="9198">
                  <c:v>9199</c:v>
                </c:pt>
                <c:pt idx="9199">
                  <c:v>9200</c:v>
                </c:pt>
                <c:pt idx="9200">
                  <c:v>9201</c:v>
                </c:pt>
                <c:pt idx="9201">
                  <c:v>9202</c:v>
                </c:pt>
                <c:pt idx="9202">
                  <c:v>9203</c:v>
                </c:pt>
                <c:pt idx="9203">
                  <c:v>9204</c:v>
                </c:pt>
                <c:pt idx="9204">
                  <c:v>9205</c:v>
                </c:pt>
                <c:pt idx="9205">
                  <c:v>9206</c:v>
                </c:pt>
                <c:pt idx="9206">
                  <c:v>9207</c:v>
                </c:pt>
                <c:pt idx="9207">
                  <c:v>9208</c:v>
                </c:pt>
                <c:pt idx="9208">
                  <c:v>9209</c:v>
                </c:pt>
                <c:pt idx="9209">
                  <c:v>9210</c:v>
                </c:pt>
                <c:pt idx="9210">
                  <c:v>9211</c:v>
                </c:pt>
                <c:pt idx="9211">
                  <c:v>9212</c:v>
                </c:pt>
                <c:pt idx="9212">
                  <c:v>9213</c:v>
                </c:pt>
                <c:pt idx="9213">
                  <c:v>9214</c:v>
                </c:pt>
                <c:pt idx="9214">
                  <c:v>9215</c:v>
                </c:pt>
                <c:pt idx="9215">
                  <c:v>9216</c:v>
                </c:pt>
                <c:pt idx="9216">
                  <c:v>9217</c:v>
                </c:pt>
                <c:pt idx="9217">
                  <c:v>9218</c:v>
                </c:pt>
                <c:pt idx="9218">
                  <c:v>9219</c:v>
                </c:pt>
                <c:pt idx="9219">
                  <c:v>9220</c:v>
                </c:pt>
                <c:pt idx="9220">
                  <c:v>9221</c:v>
                </c:pt>
                <c:pt idx="9221">
                  <c:v>9222</c:v>
                </c:pt>
                <c:pt idx="9222">
                  <c:v>9223</c:v>
                </c:pt>
                <c:pt idx="9223">
                  <c:v>9224</c:v>
                </c:pt>
                <c:pt idx="9224">
                  <c:v>9225</c:v>
                </c:pt>
                <c:pt idx="9225">
                  <c:v>9226</c:v>
                </c:pt>
                <c:pt idx="9226">
                  <c:v>9227</c:v>
                </c:pt>
                <c:pt idx="9227">
                  <c:v>9228</c:v>
                </c:pt>
                <c:pt idx="9228">
                  <c:v>9229</c:v>
                </c:pt>
                <c:pt idx="9229">
                  <c:v>9230</c:v>
                </c:pt>
                <c:pt idx="9230">
                  <c:v>9231</c:v>
                </c:pt>
                <c:pt idx="9231">
                  <c:v>9232</c:v>
                </c:pt>
                <c:pt idx="9232">
                  <c:v>9233</c:v>
                </c:pt>
                <c:pt idx="9233">
                  <c:v>9234</c:v>
                </c:pt>
                <c:pt idx="9234">
                  <c:v>9235</c:v>
                </c:pt>
                <c:pt idx="9235">
                  <c:v>9236</c:v>
                </c:pt>
                <c:pt idx="9236">
                  <c:v>9237</c:v>
                </c:pt>
                <c:pt idx="9237">
                  <c:v>9238</c:v>
                </c:pt>
                <c:pt idx="9238">
                  <c:v>9239</c:v>
                </c:pt>
                <c:pt idx="9239">
                  <c:v>9240</c:v>
                </c:pt>
                <c:pt idx="9240">
                  <c:v>9241</c:v>
                </c:pt>
                <c:pt idx="9241">
                  <c:v>9242</c:v>
                </c:pt>
                <c:pt idx="9242">
                  <c:v>9243</c:v>
                </c:pt>
                <c:pt idx="9243">
                  <c:v>9244</c:v>
                </c:pt>
                <c:pt idx="9244">
                  <c:v>9245</c:v>
                </c:pt>
                <c:pt idx="9245">
                  <c:v>9246</c:v>
                </c:pt>
                <c:pt idx="9246">
                  <c:v>9247</c:v>
                </c:pt>
                <c:pt idx="9247">
                  <c:v>9248</c:v>
                </c:pt>
                <c:pt idx="9248">
                  <c:v>9249</c:v>
                </c:pt>
                <c:pt idx="9249">
                  <c:v>9250</c:v>
                </c:pt>
                <c:pt idx="9250">
                  <c:v>9251</c:v>
                </c:pt>
                <c:pt idx="9251">
                  <c:v>9252</c:v>
                </c:pt>
                <c:pt idx="9252">
                  <c:v>9253</c:v>
                </c:pt>
                <c:pt idx="9253">
                  <c:v>9254</c:v>
                </c:pt>
                <c:pt idx="9254">
                  <c:v>9255</c:v>
                </c:pt>
                <c:pt idx="9255">
                  <c:v>9256</c:v>
                </c:pt>
                <c:pt idx="9256">
                  <c:v>9257</c:v>
                </c:pt>
                <c:pt idx="9257">
                  <c:v>9258</c:v>
                </c:pt>
                <c:pt idx="9258">
                  <c:v>9259</c:v>
                </c:pt>
                <c:pt idx="9259">
                  <c:v>9260</c:v>
                </c:pt>
                <c:pt idx="9260">
                  <c:v>9261</c:v>
                </c:pt>
                <c:pt idx="9261">
                  <c:v>9262</c:v>
                </c:pt>
                <c:pt idx="9262">
                  <c:v>9263</c:v>
                </c:pt>
                <c:pt idx="9263">
                  <c:v>9264</c:v>
                </c:pt>
                <c:pt idx="9264">
                  <c:v>9265</c:v>
                </c:pt>
                <c:pt idx="9265">
                  <c:v>9266</c:v>
                </c:pt>
                <c:pt idx="9266">
                  <c:v>9267</c:v>
                </c:pt>
                <c:pt idx="9267">
                  <c:v>9268</c:v>
                </c:pt>
                <c:pt idx="9268">
                  <c:v>9269</c:v>
                </c:pt>
                <c:pt idx="9269">
                  <c:v>9270</c:v>
                </c:pt>
                <c:pt idx="9270">
                  <c:v>9271</c:v>
                </c:pt>
                <c:pt idx="9271">
                  <c:v>9272</c:v>
                </c:pt>
                <c:pt idx="9272">
                  <c:v>9273</c:v>
                </c:pt>
                <c:pt idx="9273">
                  <c:v>9274</c:v>
                </c:pt>
                <c:pt idx="9274">
                  <c:v>9275</c:v>
                </c:pt>
                <c:pt idx="9275">
                  <c:v>9276</c:v>
                </c:pt>
                <c:pt idx="9276">
                  <c:v>9277</c:v>
                </c:pt>
                <c:pt idx="9277">
                  <c:v>9278</c:v>
                </c:pt>
                <c:pt idx="9278">
                  <c:v>9279</c:v>
                </c:pt>
                <c:pt idx="9279">
                  <c:v>9280</c:v>
                </c:pt>
                <c:pt idx="9280">
                  <c:v>9281</c:v>
                </c:pt>
                <c:pt idx="9281">
                  <c:v>9282</c:v>
                </c:pt>
                <c:pt idx="9282">
                  <c:v>9283</c:v>
                </c:pt>
                <c:pt idx="9283">
                  <c:v>9284</c:v>
                </c:pt>
                <c:pt idx="9284">
                  <c:v>9285</c:v>
                </c:pt>
                <c:pt idx="9285">
                  <c:v>9286</c:v>
                </c:pt>
                <c:pt idx="9286">
                  <c:v>9287</c:v>
                </c:pt>
                <c:pt idx="9287">
                  <c:v>9288</c:v>
                </c:pt>
                <c:pt idx="9288">
                  <c:v>9289</c:v>
                </c:pt>
                <c:pt idx="9289">
                  <c:v>9290</c:v>
                </c:pt>
                <c:pt idx="9290">
                  <c:v>9291</c:v>
                </c:pt>
                <c:pt idx="9291">
                  <c:v>9292</c:v>
                </c:pt>
                <c:pt idx="9292">
                  <c:v>9293</c:v>
                </c:pt>
                <c:pt idx="9293">
                  <c:v>9294</c:v>
                </c:pt>
                <c:pt idx="9294">
                  <c:v>9295</c:v>
                </c:pt>
                <c:pt idx="9295">
                  <c:v>9296</c:v>
                </c:pt>
                <c:pt idx="9296">
                  <c:v>9297</c:v>
                </c:pt>
                <c:pt idx="9297">
                  <c:v>9298</c:v>
                </c:pt>
                <c:pt idx="9298">
                  <c:v>9299</c:v>
                </c:pt>
                <c:pt idx="9299">
                  <c:v>9300</c:v>
                </c:pt>
                <c:pt idx="9300">
                  <c:v>9301</c:v>
                </c:pt>
                <c:pt idx="9301">
                  <c:v>9302</c:v>
                </c:pt>
                <c:pt idx="9302">
                  <c:v>9303</c:v>
                </c:pt>
                <c:pt idx="9303">
                  <c:v>9304</c:v>
                </c:pt>
                <c:pt idx="9304">
                  <c:v>9305</c:v>
                </c:pt>
                <c:pt idx="9305">
                  <c:v>9306</c:v>
                </c:pt>
                <c:pt idx="9306">
                  <c:v>9307</c:v>
                </c:pt>
                <c:pt idx="9307">
                  <c:v>9308</c:v>
                </c:pt>
                <c:pt idx="9308">
                  <c:v>9309</c:v>
                </c:pt>
                <c:pt idx="9309">
                  <c:v>9310</c:v>
                </c:pt>
                <c:pt idx="9310">
                  <c:v>9311</c:v>
                </c:pt>
                <c:pt idx="9311">
                  <c:v>9312</c:v>
                </c:pt>
                <c:pt idx="9312">
                  <c:v>9313</c:v>
                </c:pt>
                <c:pt idx="9313">
                  <c:v>9314</c:v>
                </c:pt>
                <c:pt idx="9314">
                  <c:v>9315</c:v>
                </c:pt>
                <c:pt idx="9315">
                  <c:v>9316</c:v>
                </c:pt>
                <c:pt idx="9316">
                  <c:v>9317</c:v>
                </c:pt>
                <c:pt idx="9317">
                  <c:v>9318</c:v>
                </c:pt>
                <c:pt idx="9318">
                  <c:v>9319</c:v>
                </c:pt>
                <c:pt idx="9319">
                  <c:v>9320</c:v>
                </c:pt>
                <c:pt idx="9320">
                  <c:v>9321</c:v>
                </c:pt>
                <c:pt idx="9321">
                  <c:v>9322</c:v>
                </c:pt>
                <c:pt idx="9322">
                  <c:v>9323</c:v>
                </c:pt>
                <c:pt idx="9323">
                  <c:v>9324</c:v>
                </c:pt>
                <c:pt idx="9324">
                  <c:v>9325</c:v>
                </c:pt>
                <c:pt idx="9325">
                  <c:v>9326</c:v>
                </c:pt>
                <c:pt idx="9326">
                  <c:v>9327</c:v>
                </c:pt>
                <c:pt idx="9327">
                  <c:v>9328</c:v>
                </c:pt>
                <c:pt idx="9328">
                  <c:v>9329</c:v>
                </c:pt>
                <c:pt idx="9329">
                  <c:v>9330</c:v>
                </c:pt>
                <c:pt idx="9330">
                  <c:v>9331</c:v>
                </c:pt>
                <c:pt idx="9331">
                  <c:v>9332</c:v>
                </c:pt>
                <c:pt idx="9332">
                  <c:v>9333</c:v>
                </c:pt>
                <c:pt idx="9333">
                  <c:v>9334</c:v>
                </c:pt>
                <c:pt idx="9334">
                  <c:v>9335</c:v>
                </c:pt>
                <c:pt idx="9335">
                  <c:v>9336</c:v>
                </c:pt>
                <c:pt idx="9336">
                  <c:v>9337</c:v>
                </c:pt>
                <c:pt idx="9337">
                  <c:v>9338</c:v>
                </c:pt>
                <c:pt idx="9338">
                  <c:v>9339</c:v>
                </c:pt>
                <c:pt idx="9339">
                  <c:v>9340</c:v>
                </c:pt>
                <c:pt idx="9340">
                  <c:v>9341</c:v>
                </c:pt>
                <c:pt idx="9341">
                  <c:v>9342</c:v>
                </c:pt>
                <c:pt idx="9342">
                  <c:v>9343</c:v>
                </c:pt>
                <c:pt idx="9343">
                  <c:v>9344</c:v>
                </c:pt>
                <c:pt idx="9344">
                  <c:v>9345</c:v>
                </c:pt>
                <c:pt idx="9345">
                  <c:v>9346</c:v>
                </c:pt>
                <c:pt idx="9346">
                  <c:v>9347</c:v>
                </c:pt>
                <c:pt idx="9347">
                  <c:v>9348</c:v>
                </c:pt>
                <c:pt idx="9348">
                  <c:v>9349</c:v>
                </c:pt>
                <c:pt idx="9349">
                  <c:v>9350</c:v>
                </c:pt>
                <c:pt idx="9350">
                  <c:v>9351</c:v>
                </c:pt>
                <c:pt idx="9351">
                  <c:v>9352</c:v>
                </c:pt>
                <c:pt idx="9352">
                  <c:v>9353</c:v>
                </c:pt>
                <c:pt idx="9353">
                  <c:v>9354</c:v>
                </c:pt>
                <c:pt idx="9354">
                  <c:v>9355</c:v>
                </c:pt>
                <c:pt idx="9355">
                  <c:v>9356</c:v>
                </c:pt>
                <c:pt idx="9356">
                  <c:v>9357</c:v>
                </c:pt>
                <c:pt idx="9357">
                  <c:v>9358</c:v>
                </c:pt>
                <c:pt idx="9358">
                  <c:v>9359</c:v>
                </c:pt>
                <c:pt idx="9359">
                  <c:v>9360</c:v>
                </c:pt>
                <c:pt idx="9360">
                  <c:v>9361</c:v>
                </c:pt>
                <c:pt idx="9361">
                  <c:v>9362</c:v>
                </c:pt>
                <c:pt idx="9362">
                  <c:v>9363</c:v>
                </c:pt>
                <c:pt idx="9363">
                  <c:v>9364</c:v>
                </c:pt>
                <c:pt idx="9364">
                  <c:v>9365</c:v>
                </c:pt>
                <c:pt idx="9365">
                  <c:v>9366</c:v>
                </c:pt>
                <c:pt idx="9366">
                  <c:v>9367</c:v>
                </c:pt>
                <c:pt idx="9367">
                  <c:v>9368</c:v>
                </c:pt>
                <c:pt idx="9368">
                  <c:v>9369</c:v>
                </c:pt>
                <c:pt idx="9369">
                  <c:v>9370</c:v>
                </c:pt>
                <c:pt idx="9370">
                  <c:v>9371</c:v>
                </c:pt>
                <c:pt idx="9371">
                  <c:v>9372</c:v>
                </c:pt>
                <c:pt idx="9372">
                  <c:v>9373</c:v>
                </c:pt>
                <c:pt idx="9373">
                  <c:v>9374</c:v>
                </c:pt>
                <c:pt idx="9374">
                  <c:v>9375</c:v>
                </c:pt>
                <c:pt idx="9375">
                  <c:v>9376</c:v>
                </c:pt>
                <c:pt idx="9376">
                  <c:v>9377</c:v>
                </c:pt>
                <c:pt idx="9377">
                  <c:v>9378</c:v>
                </c:pt>
                <c:pt idx="9378">
                  <c:v>9379</c:v>
                </c:pt>
                <c:pt idx="9379">
                  <c:v>9380</c:v>
                </c:pt>
                <c:pt idx="9380">
                  <c:v>9381</c:v>
                </c:pt>
                <c:pt idx="9381">
                  <c:v>9382</c:v>
                </c:pt>
                <c:pt idx="9382">
                  <c:v>9383</c:v>
                </c:pt>
                <c:pt idx="9383">
                  <c:v>9384</c:v>
                </c:pt>
                <c:pt idx="9384">
                  <c:v>9385</c:v>
                </c:pt>
                <c:pt idx="9385">
                  <c:v>9386</c:v>
                </c:pt>
                <c:pt idx="9386">
                  <c:v>9387</c:v>
                </c:pt>
                <c:pt idx="9387">
                  <c:v>9388</c:v>
                </c:pt>
                <c:pt idx="9388">
                  <c:v>9389</c:v>
                </c:pt>
                <c:pt idx="9389">
                  <c:v>9390</c:v>
                </c:pt>
                <c:pt idx="9390">
                  <c:v>9391</c:v>
                </c:pt>
                <c:pt idx="9391">
                  <c:v>9392</c:v>
                </c:pt>
                <c:pt idx="9392">
                  <c:v>9393</c:v>
                </c:pt>
                <c:pt idx="9393">
                  <c:v>9394</c:v>
                </c:pt>
                <c:pt idx="9394">
                  <c:v>9395</c:v>
                </c:pt>
                <c:pt idx="9395">
                  <c:v>9396</c:v>
                </c:pt>
                <c:pt idx="9396">
                  <c:v>9397</c:v>
                </c:pt>
                <c:pt idx="9397">
                  <c:v>9398</c:v>
                </c:pt>
                <c:pt idx="9398">
                  <c:v>9399</c:v>
                </c:pt>
                <c:pt idx="9399">
                  <c:v>9400</c:v>
                </c:pt>
                <c:pt idx="9400">
                  <c:v>9401</c:v>
                </c:pt>
                <c:pt idx="9401">
                  <c:v>9402</c:v>
                </c:pt>
                <c:pt idx="9402">
                  <c:v>9403</c:v>
                </c:pt>
                <c:pt idx="9403">
                  <c:v>9404</c:v>
                </c:pt>
                <c:pt idx="9404">
                  <c:v>9405</c:v>
                </c:pt>
                <c:pt idx="9405">
                  <c:v>9406</c:v>
                </c:pt>
                <c:pt idx="9406">
                  <c:v>9407</c:v>
                </c:pt>
                <c:pt idx="9407">
                  <c:v>9408</c:v>
                </c:pt>
                <c:pt idx="9408">
                  <c:v>9409</c:v>
                </c:pt>
                <c:pt idx="9409">
                  <c:v>9410</c:v>
                </c:pt>
                <c:pt idx="9410">
                  <c:v>9411</c:v>
                </c:pt>
                <c:pt idx="9411">
                  <c:v>9412</c:v>
                </c:pt>
                <c:pt idx="9412">
                  <c:v>9413</c:v>
                </c:pt>
                <c:pt idx="9413">
                  <c:v>9414</c:v>
                </c:pt>
                <c:pt idx="9414">
                  <c:v>9415</c:v>
                </c:pt>
                <c:pt idx="9415">
                  <c:v>9416</c:v>
                </c:pt>
                <c:pt idx="9416">
                  <c:v>9417</c:v>
                </c:pt>
                <c:pt idx="9417">
                  <c:v>9418</c:v>
                </c:pt>
                <c:pt idx="9418">
                  <c:v>9419</c:v>
                </c:pt>
                <c:pt idx="9419">
                  <c:v>9420</c:v>
                </c:pt>
                <c:pt idx="9420">
                  <c:v>9421</c:v>
                </c:pt>
                <c:pt idx="9421">
                  <c:v>9422</c:v>
                </c:pt>
                <c:pt idx="9422">
                  <c:v>9423</c:v>
                </c:pt>
                <c:pt idx="9423">
                  <c:v>9424</c:v>
                </c:pt>
                <c:pt idx="9424">
                  <c:v>9425</c:v>
                </c:pt>
                <c:pt idx="9425">
                  <c:v>9426</c:v>
                </c:pt>
                <c:pt idx="9426">
                  <c:v>9427</c:v>
                </c:pt>
                <c:pt idx="9427">
                  <c:v>9428</c:v>
                </c:pt>
                <c:pt idx="9428">
                  <c:v>9429</c:v>
                </c:pt>
                <c:pt idx="9429">
                  <c:v>9430</c:v>
                </c:pt>
                <c:pt idx="9430">
                  <c:v>9431</c:v>
                </c:pt>
                <c:pt idx="9431">
                  <c:v>9432</c:v>
                </c:pt>
                <c:pt idx="9432">
                  <c:v>9433</c:v>
                </c:pt>
                <c:pt idx="9433">
                  <c:v>9434</c:v>
                </c:pt>
                <c:pt idx="9434">
                  <c:v>9435</c:v>
                </c:pt>
                <c:pt idx="9435">
                  <c:v>9436</c:v>
                </c:pt>
                <c:pt idx="9436">
                  <c:v>9437</c:v>
                </c:pt>
                <c:pt idx="9437">
                  <c:v>9438</c:v>
                </c:pt>
                <c:pt idx="9438">
                  <c:v>9439</c:v>
                </c:pt>
                <c:pt idx="9439">
                  <c:v>9440</c:v>
                </c:pt>
                <c:pt idx="9440">
                  <c:v>9441</c:v>
                </c:pt>
                <c:pt idx="9441">
                  <c:v>9442</c:v>
                </c:pt>
                <c:pt idx="9442">
                  <c:v>9443</c:v>
                </c:pt>
                <c:pt idx="9443">
                  <c:v>9444</c:v>
                </c:pt>
                <c:pt idx="9444">
                  <c:v>9445</c:v>
                </c:pt>
                <c:pt idx="9445">
                  <c:v>9446</c:v>
                </c:pt>
                <c:pt idx="9446">
                  <c:v>9447</c:v>
                </c:pt>
                <c:pt idx="9447">
                  <c:v>9448</c:v>
                </c:pt>
                <c:pt idx="9448">
                  <c:v>9449</c:v>
                </c:pt>
                <c:pt idx="9449">
                  <c:v>9450</c:v>
                </c:pt>
                <c:pt idx="9450">
                  <c:v>9451</c:v>
                </c:pt>
                <c:pt idx="9451">
                  <c:v>9452</c:v>
                </c:pt>
                <c:pt idx="9452">
                  <c:v>9453</c:v>
                </c:pt>
                <c:pt idx="9453">
                  <c:v>9454</c:v>
                </c:pt>
                <c:pt idx="9454">
                  <c:v>9455</c:v>
                </c:pt>
                <c:pt idx="9455">
                  <c:v>9456</c:v>
                </c:pt>
                <c:pt idx="9456">
                  <c:v>9457</c:v>
                </c:pt>
                <c:pt idx="9457">
                  <c:v>9458</c:v>
                </c:pt>
                <c:pt idx="9458">
                  <c:v>9459</c:v>
                </c:pt>
                <c:pt idx="9459">
                  <c:v>9460</c:v>
                </c:pt>
                <c:pt idx="9460">
                  <c:v>9461</c:v>
                </c:pt>
                <c:pt idx="9461">
                  <c:v>9462</c:v>
                </c:pt>
                <c:pt idx="9462">
                  <c:v>9463</c:v>
                </c:pt>
                <c:pt idx="9463">
                  <c:v>9464</c:v>
                </c:pt>
                <c:pt idx="9464">
                  <c:v>9465</c:v>
                </c:pt>
                <c:pt idx="9465">
                  <c:v>9466</c:v>
                </c:pt>
                <c:pt idx="9466">
                  <c:v>9467</c:v>
                </c:pt>
                <c:pt idx="9467">
                  <c:v>9468</c:v>
                </c:pt>
                <c:pt idx="9468">
                  <c:v>9469</c:v>
                </c:pt>
                <c:pt idx="9469">
                  <c:v>9470</c:v>
                </c:pt>
                <c:pt idx="9470">
                  <c:v>9471</c:v>
                </c:pt>
                <c:pt idx="9471">
                  <c:v>9472</c:v>
                </c:pt>
                <c:pt idx="9472">
                  <c:v>9473</c:v>
                </c:pt>
                <c:pt idx="9473">
                  <c:v>9474</c:v>
                </c:pt>
                <c:pt idx="9474">
                  <c:v>9475</c:v>
                </c:pt>
                <c:pt idx="9475">
                  <c:v>9476</c:v>
                </c:pt>
                <c:pt idx="9476">
                  <c:v>9477</c:v>
                </c:pt>
                <c:pt idx="9477">
                  <c:v>9478</c:v>
                </c:pt>
                <c:pt idx="9478">
                  <c:v>9479</c:v>
                </c:pt>
                <c:pt idx="9479">
                  <c:v>9480</c:v>
                </c:pt>
                <c:pt idx="9480">
                  <c:v>9481</c:v>
                </c:pt>
                <c:pt idx="9481">
                  <c:v>9482</c:v>
                </c:pt>
                <c:pt idx="9482">
                  <c:v>9483</c:v>
                </c:pt>
                <c:pt idx="9483">
                  <c:v>9484</c:v>
                </c:pt>
                <c:pt idx="9484">
                  <c:v>9485</c:v>
                </c:pt>
                <c:pt idx="9485">
                  <c:v>9486</c:v>
                </c:pt>
                <c:pt idx="9486">
                  <c:v>9487</c:v>
                </c:pt>
                <c:pt idx="9487">
                  <c:v>9488</c:v>
                </c:pt>
                <c:pt idx="9488">
                  <c:v>9489</c:v>
                </c:pt>
                <c:pt idx="9489">
                  <c:v>9490</c:v>
                </c:pt>
                <c:pt idx="9490">
                  <c:v>9491</c:v>
                </c:pt>
                <c:pt idx="9491">
                  <c:v>9492</c:v>
                </c:pt>
                <c:pt idx="9492">
                  <c:v>9493</c:v>
                </c:pt>
                <c:pt idx="9493">
                  <c:v>9494</c:v>
                </c:pt>
                <c:pt idx="9494">
                  <c:v>9495</c:v>
                </c:pt>
                <c:pt idx="9495">
                  <c:v>9496</c:v>
                </c:pt>
                <c:pt idx="9496">
                  <c:v>9497</c:v>
                </c:pt>
                <c:pt idx="9497">
                  <c:v>9498</c:v>
                </c:pt>
                <c:pt idx="9498">
                  <c:v>9499</c:v>
                </c:pt>
                <c:pt idx="9499">
                  <c:v>9500</c:v>
                </c:pt>
                <c:pt idx="9500">
                  <c:v>9501</c:v>
                </c:pt>
                <c:pt idx="9501">
                  <c:v>9502</c:v>
                </c:pt>
                <c:pt idx="9502">
                  <c:v>9503</c:v>
                </c:pt>
                <c:pt idx="9503">
                  <c:v>9504</c:v>
                </c:pt>
                <c:pt idx="9504">
                  <c:v>9505</c:v>
                </c:pt>
                <c:pt idx="9505">
                  <c:v>9506</c:v>
                </c:pt>
                <c:pt idx="9506">
                  <c:v>9507</c:v>
                </c:pt>
                <c:pt idx="9507">
                  <c:v>9508</c:v>
                </c:pt>
                <c:pt idx="9508">
                  <c:v>9509</c:v>
                </c:pt>
                <c:pt idx="9509">
                  <c:v>9510</c:v>
                </c:pt>
                <c:pt idx="9510">
                  <c:v>9511</c:v>
                </c:pt>
                <c:pt idx="9511">
                  <c:v>9512</c:v>
                </c:pt>
                <c:pt idx="9512">
                  <c:v>9513</c:v>
                </c:pt>
                <c:pt idx="9513">
                  <c:v>9514</c:v>
                </c:pt>
                <c:pt idx="9514">
                  <c:v>9515</c:v>
                </c:pt>
                <c:pt idx="9515">
                  <c:v>9516</c:v>
                </c:pt>
                <c:pt idx="9516">
                  <c:v>9517</c:v>
                </c:pt>
                <c:pt idx="9517">
                  <c:v>9518</c:v>
                </c:pt>
                <c:pt idx="9518">
                  <c:v>9519</c:v>
                </c:pt>
                <c:pt idx="9519">
                  <c:v>9520</c:v>
                </c:pt>
                <c:pt idx="9520">
                  <c:v>9521</c:v>
                </c:pt>
                <c:pt idx="9521">
                  <c:v>9522</c:v>
                </c:pt>
                <c:pt idx="9522">
                  <c:v>9523</c:v>
                </c:pt>
                <c:pt idx="9523">
                  <c:v>9524</c:v>
                </c:pt>
                <c:pt idx="9524">
                  <c:v>9525</c:v>
                </c:pt>
                <c:pt idx="9525">
                  <c:v>9526</c:v>
                </c:pt>
                <c:pt idx="9526">
                  <c:v>9527</c:v>
                </c:pt>
                <c:pt idx="9527">
                  <c:v>9528</c:v>
                </c:pt>
                <c:pt idx="9528">
                  <c:v>9529</c:v>
                </c:pt>
                <c:pt idx="9529">
                  <c:v>9530</c:v>
                </c:pt>
                <c:pt idx="9530">
                  <c:v>9531</c:v>
                </c:pt>
                <c:pt idx="9531">
                  <c:v>9532</c:v>
                </c:pt>
                <c:pt idx="9532">
                  <c:v>9533</c:v>
                </c:pt>
                <c:pt idx="9533">
                  <c:v>9534</c:v>
                </c:pt>
                <c:pt idx="9534">
                  <c:v>9535</c:v>
                </c:pt>
                <c:pt idx="9535">
                  <c:v>9536</c:v>
                </c:pt>
                <c:pt idx="9536">
                  <c:v>9537</c:v>
                </c:pt>
                <c:pt idx="9537">
                  <c:v>9538</c:v>
                </c:pt>
                <c:pt idx="9538">
                  <c:v>9539</c:v>
                </c:pt>
                <c:pt idx="9539">
                  <c:v>9540</c:v>
                </c:pt>
                <c:pt idx="9540">
                  <c:v>9541</c:v>
                </c:pt>
                <c:pt idx="9541">
                  <c:v>9542</c:v>
                </c:pt>
                <c:pt idx="9542">
                  <c:v>9543</c:v>
                </c:pt>
                <c:pt idx="9543">
                  <c:v>9544</c:v>
                </c:pt>
                <c:pt idx="9544">
                  <c:v>9545</c:v>
                </c:pt>
                <c:pt idx="9545">
                  <c:v>9546</c:v>
                </c:pt>
                <c:pt idx="9546">
                  <c:v>9547</c:v>
                </c:pt>
                <c:pt idx="9547">
                  <c:v>9548</c:v>
                </c:pt>
                <c:pt idx="9548">
                  <c:v>9549</c:v>
                </c:pt>
                <c:pt idx="9549">
                  <c:v>9550</c:v>
                </c:pt>
                <c:pt idx="9550">
                  <c:v>9551</c:v>
                </c:pt>
                <c:pt idx="9551">
                  <c:v>9552</c:v>
                </c:pt>
                <c:pt idx="9552">
                  <c:v>9553</c:v>
                </c:pt>
                <c:pt idx="9553">
                  <c:v>9554</c:v>
                </c:pt>
                <c:pt idx="9554">
                  <c:v>9555</c:v>
                </c:pt>
                <c:pt idx="9555">
                  <c:v>9556</c:v>
                </c:pt>
                <c:pt idx="9556">
                  <c:v>9557</c:v>
                </c:pt>
                <c:pt idx="9557">
                  <c:v>9558</c:v>
                </c:pt>
                <c:pt idx="9558">
                  <c:v>9559</c:v>
                </c:pt>
                <c:pt idx="9559">
                  <c:v>9560</c:v>
                </c:pt>
                <c:pt idx="9560">
                  <c:v>9561</c:v>
                </c:pt>
                <c:pt idx="9561">
                  <c:v>9562</c:v>
                </c:pt>
                <c:pt idx="9562">
                  <c:v>9563</c:v>
                </c:pt>
                <c:pt idx="9563">
                  <c:v>9564</c:v>
                </c:pt>
                <c:pt idx="9564">
                  <c:v>9565</c:v>
                </c:pt>
                <c:pt idx="9565">
                  <c:v>9566</c:v>
                </c:pt>
                <c:pt idx="9566">
                  <c:v>9567</c:v>
                </c:pt>
                <c:pt idx="9567">
                  <c:v>9568</c:v>
                </c:pt>
                <c:pt idx="9568">
                  <c:v>9569</c:v>
                </c:pt>
                <c:pt idx="9569">
                  <c:v>9570</c:v>
                </c:pt>
                <c:pt idx="9570">
                  <c:v>9571</c:v>
                </c:pt>
                <c:pt idx="9571">
                  <c:v>9572</c:v>
                </c:pt>
                <c:pt idx="9572">
                  <c:v>9573</c:v>
                </c:pt>
                <c:pt idx="9573">
                  <c:v>9574</c:v>
                </c:pt>
                <c:pt idx="9574">
                  <c:v>9575</c:v>
                </c:pt>
                <c:pt idx="9575">
                  <c:v>9576</c:v>
                </c:pt>
                <c:pt idx="9576">
                  <c:v>9577</c:v>
                </c:pt>
                <c:pt idx="9577">
                  <c:v>9578</c:v>
                </c:pt>
                <c:pt idx="9578">
                  <c:v>9579</c:v>
                </c:pt>
                <c:pt idx="9579">
                  <c:v>9580</c:v>
                </c:pt>
                <c:pt idx="9580">
                  <c:v>9581</c:v>
                </c:pt>
                <c:pt idx="9581">
                  <c:v>9582</c:v>
                </c:pt>
                <c:pt idx="9582">
                  <c:v>9583</c:v>
                </c:pt>
                <c:pt idx="9583">
                  <c:v>9584</c:v>
                </c:pt>
                <c:pt idx="9584">
                  <c:v>9585</c:v>
                </c:pt>
                <c:pt idx="9585">
                  <c:v>9586</c:v>
                </c:pt>
                <c:pt idx="9586">
                  <c:v>9587</c:v>
                </c:pt>
                <c:pt idx="9587">
                  <c:v>9588</c:v>
                </c:pt>
                <c:pt idx="9588">
                  <c:v>9589</c:v>
                </c:pt>
                <c:pt idx="9589">
                  <c:v>9590</c:v>
                </c:pt>
                <c:pt idx="9590">
                  <c:v>9591</c:v>
                </c:pt>
                <c:pt idx="9591">
                  <c:v>9592</c:v>
                </c:pt>
                <c:pt idx="9592">
                  <c:v>9593</c:v>
                </c:pt>
                <c:pt idx="9593">
                  <c:v>9594</c:v>
                </c:pt>
                <c:pt idx="9594">
                  <c:v>9595</c:v>
                </c:pt>
                <c:pt idx="9595">
                  <c:v>9596</c:v>
                </c:pt>
                <c:pt idx="9596">
                  <c:v>9597</c:v>
                </c:pt>
                <c:pt idx="9597">
                  <c:v>9598</c:v>
                </c:pt>
                <c:pt idx="9598">
                  <c:v>9599</c:v>
                </c:pt>
                <c:pt idx="9599">
                  <c:v>9600</c:v>
                </c:pt>
                <c:pt idx="9600">
                  <c:v>9601</c:v>
                </c:pt>
                <c:pt idx="9601">
                  <c:v>9602</c:v>
                </c:pt>
                <c:pt idx="9602">
                  <c:v>9603</c:v>
                </c:pt>
                <c:pt idx="9603">
                  <c:v>9604</c:v>
                </c:pt>
                <c:pt idx="9604">
                  <c:v>9605</c:v>
                </c:pt>
                <c:pt idx="9605">
                  <c:v>9606</c:v>
                </c:pt>
                <c:pt idx="9606">
                  <c:v>9607</c:v>
                </c:pt>
                <c:pt idx="9607">
                  <c:v>9608</c:v>
                </c:pt>
                <c:pt idx="9608">
                  <c:v>9609</c:v>
                </c:pt>
                <c:pt idx="9609">
                  <c:v>9610</c:v>
                </c:pt>
                <c:pt idx="9610">
                  <c:v>9611</c:v>
                </c:pt>
                <c:pt idx="9611">
                  <c:v>9612</c:v>
                </c:pt>
                <c:pt idx="9612">
                  <c:v>9613</c:v>
                </c:pt>
                <c:pt idx="9613">
                  <c:v>9614</c:v>
                </c:pt>
                <c:pt idx="9614">
                  <c:v>9615</c:v>
                </c:pt>
                <c:pt idx="9615">
                  <c:v>9616</c:v>
                </c:pt>
                <c:pt idx="9616">
                  <c:v>9617</c:v>
                </c:pt>
                <c:pt idx="9617">
                  <c:v>9618</c:v>
                </c:pt>
                <c:pt idx="9618">
                  <c:v>9619</c:v>
                </c:pt>
                <c:pt idx="9619">
                  <c:v>9620</c:v>
                </c:pt>
                <c:pt idx="9620">
                  <c:v>9621</c:v>
                </c:pt>
                <c:pt idx="9621">
                  <c:v>9622</c:v>
                </c:pt>
                <c:pt idx="9622">
                  <c:v>9623</c:v>
                </c:pt>
                <c:pt idx="9623">
                  <c:v>9624</c:v>
                </c:pt>
                <c:pt idx="9624">
                  <c:v>9625</c:v>
                </c:pt>
                <c:pt idx="9625">
                  <c:v>9626</c:v>
                </c:pt>
                <c:pt idx="9626">
                  <c:v>9627</c:v>
                </c:pt>
                <c:pt idx="9627">
                  <c:v>9628</c:v>
                </c:pt>
                <c:pt idx="9628">
                  <c:v>9629</c:v>
                </c:pt>
                <c:pt idx="9629">
                  <c:v>9630</c:v>
                </c:pt>
                <c:pt idx="9630">
                  <c:v>9631</c:v>
                </c:pt>
                <c:pt idx="9631">
                  <c:v>9632</c:v>
                </c:pt>
                <c:pt idx="9632">
                  <c:v>9633</c:v>
                </c:pt>
                <c:pt idx="9633">
                  <c:v>9634</c:v>
                </c:pt>
                <c:pt idx="9634">
                  <c:v>9635</c:v>
                </c:pt>
                <c:pt idx="9635">
                  <c:v>9636</c:v>
                </c:pt>
                <c:pt idx="9636">
                  <c:v>9637</c:v>
                </c:pt>
                <c:pt idx="9637">
                  <c:v>9638</c:v>
                </c:pt>
                <c:pt idx="9638">
                  <c:v>9639</c:v>
                </c:pt>
                <c:pt idx="9639">
                  <c:v>9640</c:v>
                </c:pt>
                <c:pt idx="9640">
                  <c:v>9641</c:v>
                </c:pt>
                <c:pt idx="9641">
                  <c:v>9642</c:v>
                </c:pt>
                <c:pt idx="9642">
                  <c:v>9643</c:v>
                </c:pt>
                <c:pt idx="9643">
                  <c:v>9644</c:v>
                </c:pt>
                <c:pt idx="9644">
                  <c:v>9645</c:v>
                </c:pt>
                <c:pt idx="9645">
                  <c:v>9646</c:v>
                </c:pt>
                <c:pt idx="9646">
                  <c:v>9647</c:v>
                </c:pt>
                <c:pt idx="9647">
                  <c:v>9648</c:v>
                </c:pt>
                <c:pt idx="9648">
                  <c:v>9649</c:v>
                </c:pt>
                <c:pt idx="9649">
                  <c:v>9650</c:v>
                </c:pt>
                <c:pt idx="9650">
                  <c:v>9651</c:v>
                </c:pt>
                <c:pt idx="9651">
                  <c:v>9652</c:v>
                </c:pt>
                <c:pt idx="9652">
                  <c:v>9653</c:v>
                </c:pt>
                <c:pt idx="9653">
                  <c:v>9654</c:v>
                </c:pt>
                <c:pt idx="9654">
                  <c:v>9655</c:v>
                </c:pt>
                <c:pt idx="9655">
                  <c:v>9656</c:v>
                </c:pt>
                <c:pt idx="9656">
                  <c:v>9657</c:v>
                </c:pt>
                <c:pt idx="9657">
                  <c:v>9658</c:v>
                </c:pt>
                <c:pt idx="9658">
                  <c:v>9659</c:v>
                </c:pt>
                <c:pt idx="9659">
                  <c:v>9660</c:v>
                </c:pt>
                <c:pt idx="9660">
                  <c:v>9661</c:v>
                </c:pt>
                <c:pt idx="9661">
                  <c:v>9662</c:v>
                </c:pt>
                <c:pt idx="9662">
                  <c:v>9663</c:v>
                </c:pt>
                <c:pt idx="9663">
                  <c:v>9664</c:v>
                </c:pt>
                <c:pt idx="9664">
                  <c:v>9665</c:v>
                </c:pt>
                <c:pt idx="9665">
                  <c:v>9666</c:v>
                </c:pt>
                <c:pt idx="9666">
                  <c:v>9667</c:v>
                </c:pt>
                <c:pt idx="9667">
                  <c:v>9668</c:v>
                </c:pt>
                <c:pt idx="9668">
                  <c:v>9669</c:v>
                </c:pt>
                <c:pt idx="9669">
                  <c:v>9670</c:v>
                </c:pt>
                <c:pt idx="9670">
                  <c:v>9671</c:v>
                </c:pt>
                <c:pt idx="9671">
                  <c:v>9672</c:v>
                </c:pt>
                <c:pt idx="9672">
                  <c:v>9673</c:v>
                </c:pt>
                <c:pt idx="9673">
                  <c:v>9674</c:v>
                </c:pt>
                <c:pt idx="9674">
                  <c:v>9675</c:v>
                </c:pt>
                <c:pt idx="9675">
                  <c:v>9676</c:v>
                </c:pt>
                <c:pt idx="9676">
                  <c:v>9677</c:v>
                </c:pt>
                <c:pt idx="9677">
                  <c:v>9678</c:v>
                </c:pt>
                <c:pt idx="9678">
                  <c:v>9679</c:v>
                </c:pt>
                <c:pt idx="9679">
                  <c:v>9680</c:v>
                </c:pt>
                <c:pt idx="9680">
                  <c:v>9681</c:v>
                </c:pt>
                <c:pt idx="9681">
                  <c:v>9682</c:v>
                </c:pt>
                <c:pt idx="9682">
                  <c:v>9683</c:v>
                </c:pt>
                <c:pt idx="9683">
                  <c:v>9684</c:v>
                </c:pt>
                <c:pt idx="9684">
                  <c:v>9685</c:v>
                </c:pt>
                <c:pt idx="9685">
                  <c:v>9686</c:v>
                </c:pt>
                <c:pt idx="9686">
                  <c:v>9687</c:v>
                </c:pt>
                <c:pt idx="9687">
                  <c:v>9688</c:v>
                </c:pt>
                <c:pt idx="9688">
                  <c:v>9689</c:v>
                </c:pt>
                <c:pt idx="9689">
                  <c:v>9690</c:v>
                </c:pt>
                <c:pt idx="9690">
                  <c:v>9691</c:v>
                </c:pt>
                <c:pt idx="9691">
                  <c:v>9692</c:v>
                </c:pt>
                <c:pt idx="9692">
                  <c:v>9693</c:v>
                </c:pt>
                <c:pt idx="9693">
                  <c:v>9694</c:v>
                </c:pt>
                <c:pt idx="9694">
                  <c:v>9695</c:v>
                </c:pt>
                <c:pt idx="9695">
                  <c:v>9696</c:v>
                </c:pt>
                <c:pt idx="9696">
                  <c:v>9697</c:v>
                </c:pt>
                <c:pt idx="9697">
                  <c:v>9698</c:v>
                </c:pt>
                <c:pt idx="9698">
                  <c:v>9699</c:v>
                </c:pt>
                <c:pt idx="9699">
                  <c:v>9700</c:v>
                </c:pt>
                <c:pt idx="9700">
                  <c:v>9701</c:v>
                </c:pt>
                <c:pt idx="9701">
                  <c:v>9702</c:v>
                </c:pt>
                <c:pt idx="9702">
                  <c:v>9703</c:v>
                </c:pt>
                <c:pt idx="9703">
                  <c:v>9704</c:v>
                </c:pt>
                <c:pt idx="9704">
                  <c:v>9705</c:v>
                </c:pt>
                <c:pt idx="9705">
                  <c:v>9706</c:v>
                </c:pt>
                <c:pt idx="9706">
                  <c:v>9707</c:v>
                </c:pt>
                <c:pt idx="9707">
                  <c:v>9708</c:v>
                </c:pt>
                <c:pt idx="9708">
                  <c:v>9709</c:v>
                </c:pt>
                <c:pt idx="9709">
                  <c:v>9710</c:v>
                </c:pt>
                <c:pt idx="9710">
                  <c:v>9711</c:v>
                </c:pt>
                <c:pt idx="9711">
                  <c:v>9712</c:v>
                </c:pt>
                <c:pt idx="9712">
                  <c:v>9713</c:v>
                </c:pt>
                <c:pt idx="9713">
                  <c:v>9714</c:v>
                </c:pt>
                <c:pt idx="9714">
                  <c:v>9715</c:v>
                </c:pt>
                <c:pt idx="9715">
                  <c:v>9716</c:v>
                </c:pt>
                <c:pt idx="9716">
                  <c:v>9717</c:v>
                </c:pt>
                <c:pt idx="9717">
                  <c:v>9718</c:v>
                </c:pt>
                <c:pt idx="9718">
                  <c:v>9719</c:v>
                </c:pt>
                <c:pt idx="9719">
                  <c:v>9720</c:v>
                </c:pt>
                <c:pt idx="9720">
                  <c:v>9721</c:v>
                </c:pt>
                <c:pt idx="9721">
                  <c:v>9722</c:v>
                </c:pt>
                <c:pt idx="9722">
                  <c:v>9723</c:v>
                </c:pt>
                <c:pt idx="9723">
                  <c:v>9724</c:v>
                </c:pt>
                <c:pt idx="9724">
                  <c:v>9725</c:v>
                </c:pt>
                <c:pt idx="9725">
                  <c:v>9726</c:v>
                </c:pt>
                <c:pt idx="9726">
                  <c:v>9727</c:v>
                </c:pt>
                <c:pt idx="9727">
                  <c:v>9728</c:v>
                </c:pt>
                <c:pt idx="9728">
                  <c:v>9729</c:v>
                </c:pt>
                <c:pt idx="9729">
                  <c:v>9730</c:v>
                </c:pt>
                <c:pt idx="9730">
                  <c:v>9731</c:v>
                </c:pt>
                <c:pt idx="9731">
                  <c:v>9732</c:v>
                </c:pt>
                <c:pt idx="9732">
                  <c:v>9733</c:v>
                </c:pt>
                <c:pt idx="9733">
                  <c:v>9734</c:v>
                </c:pt>
                <c:pt idx="9734">
                  <c:v>9735</c:v>
                </c:pt>
                <c:pt idx="9735">
                  <c:v>9736</c:v>
                </c:pt>
                <c:pt idx="9736">
                  <c:v>9737</c:v>
                </c:pt>
                <c:pt idx="9737">
                  <c:v>9738</c:v>
                </c:pt>
                <c:pt idx="9738">
                  <c:v>9739</c:v>
                </c:pt>
                <c:pt idx="9739">
                  <c:v>9740</c:v>
                </c:pt>
                <c:pt idx="9740">
                  <c:v>9741</c:v>
                </c:pt>
                <c:pt idx="9741">
                  <c:v>9742</c:v>
                </c:pt>
                <c:pt idx="9742">
                  <c:v>9743</c:v>
                </c:pt>
                <c:pt idx="9743">
                  <c:v>9744</c:v>
                </c:pt>
                <c:pt idx="9744">
                  <c:v>9745</c:v>
                </c:pt>
                <c:pt idx="9745">
                  <c:v>9746</c:v>
                </c:pt>
                <c:pt idx="9746">
                  <c:v>9747</c:v>
                </c:pt>
                <c:pt idx="9747">
                  <c:v>9748</c:v>
                </c:pt>
                <c:pt idx="9748">
                  <c:v>9749</c:v>
                </c:pt>
                <c:pt idx="9749">
                  <c:v>9750</c:v>
                </c:pt>
                <c:pt idx="9750">
                  <c:v>9751</c:v>
                </c:pt>
                <c:pt idx="9751">
                  <c:v>9752</c:v>
                </c:pt>
                <c:pt idx="9752">
                  <c:v>9753</c:v>
                </c:pt>
                <c:pt idx="9753">
                  <c:v>9754</c:v>
                </c:pt>
                <c:pt idx="9754">
                  <c:v>9755</c:v>
                </c:pt>
                <c:pt idx="9755">
                  <c:v>9756</c:v>
                </c:pt>
                <c:pt idx="9756">
                  <c:v>9757</c:v>
                </c:pt>
                <c:pt idx="9757">
                  <c:v>9758</c:v>
                </c:pt>
                <c:pt idx="9758">
                  <c:v>9759</c:v>
                </c:pt>
                <c:pt idx="9759">
                  <c:v>9760</c:v>
                </c:pt>
                <c:pt idx="9760">
                  <c:v>9761</c:v>
                </c:pt>
                <c:pt idx="9761">
                  <c:v>9762</c:v>
                </c:pt>
                <c:pt idx="9762">
                  <c:v>9763</c:v>
                </c:pt>
                <c:pt idx="9763">
                  <c:v>9764</c:v>
                </c:pt>
                <c:pt idx="9764">
                  <c:v>9765</c:v>
                </c:pt>
                <c:pt idx="9765">
                  <c:v>9766</c:v>
                </c:pt>
                <c:pt idx="9766">
                  <c:v>9767</c:v>
                </c:pt>
                <c:pt idx="9767">
                  <c:v>9768</c:v>
                </c:pt>
                <c:pt idx="9768">
                  <c:v>9769</c:v>
                </c:pt>
                <c:pt idx="9769">
                  <c:v>9770</c:v>
                </c:pt>
                <c:pt idx="9770">
                  <c:v>9771</c:v>
                </c:pt>
                <c:pt idx="9771">
                  <c:v>9772</c:v>
                </c:pt>
                <c:pt idx="9772">
                  <c:v>9773</c:v>
                </c:pt>
                <c:pt idx="9773">
                  <c:v>9774</c:v>
                </c:pt>
                <c:pt idx="9774">
                  <c:v>9775</c:v>
                </c:pt>
                <c:pt idx="9775">
                  <c:v>9776</c:v>
                </c:pt>
                <c:pt idx="9776">
                  <c:v>9777</c:v>
                </c:pt>
                <c:pt idx="9777">
                  <c:v>9778</c:v>
                </c:pt>
                <c:pt idx="9778">
                  <c:v>9779</c:v>
                </c:pt>
                <c:pt idx="9779">
                  <c:v>9780</c:v>
                </c:pt>
                <c:pt idx="9780">
                  <c:v>9781</c:v>
                </c:pt>
                <c:pt idx="9781">
                  <c:v>9782</c:v>
                </c:pt>
                <c:pt idx="9782">
                  <c:v>9783</c:v>
                </c:pt>
                <c:pt idx="9783">
                  <c:v>9784</c:v>
                </c:pt>
                <c:pt idx="9784">
                  <c:v>9785</c:v>
                </c:pt>
                <c:pt idx="9785">
                  <c:v>9786</c:v>
                </c:pt>
                <c:pt idx="9786">
                  <c:v>9787</c:v>
                </c:pt>
                <c:pt idx="9787">
                  <c:v>9788</c:v>
                </c:pt>
                <c:pt idx="9788">
                  <c:v>9789</c:v>
                </c:pt>
                <c:pt idx="9789">
                  <c:v>9790</c:v>
                </c:pt>
                <c:pt idx="9790">
                  <c:v>9791</c:v>
                </c:pt>
                <c:pt idx="9791">
                  <c:v>9792</c:v>
                </c:pt>
                <c:pt idx="9792">
                  <c:v>9793</c:v>
                </c:pt>
                <c:pt idx="9793">
                  <c:v>9794</c:v>
                </c:pt>
                <c:pt idx="9794">
                  <c:v>9795</c:v>
                </c:pt>
                <c:pt idx="9795">
                  <c:v>9796</c:v>
                </c:pt>
                <c:pt idx="9796">
                  <c:v>9797</c:v>
                </c:pt>
                <c:pt idx="9797">
                  <c:v>9798</c:v>
                </c:pt>
                <c:pt idx="9798">
                  <c:v>9799</c:v>
                </c:pt>
                <c:pt idx="9799">
                  <c:v>9800</c:v>
                </c:pt>
                <c:pt idx="9800">
                  <c:v>9801</c:v>
                </c:pt>
                <c:pt idx="9801">
                  <c:v>9802</c:v>
                </c:pt>
                <c:pt idx="9802">
                  <c:v>9803</c:v>
                </c:pt>
                <c:pt idx="9803">
                  <c:v>9804</c:v>
                </c:pt>
                <c:pt idx="9804">
                  <c:v>9805</c:v>
                </c:pt>
                <c:pt idx="9805">
                  <c:v>9806</c:v>
                </c:pt>
                <c:pt idx="9806">
                  <c:v>9807</c:v>
                </c:pt>
                <c:pt idx="9807">
                  <c:v>9808</c:v>
                </c:pt>
                <c:pt idx="9808">
                  <c:v>9809</c:v>
                </c:pt>
                <c:pt idx="9809">
                  <c:v>9810</c:v>
                </c:pt>
                <c:pt idx="9810">
                  <c:v>9811</c:v>
                </c:pt>
                <c:pt idx="9811">
                  <c:v>9812</c:v>
                </c:pt>
                <c:pt idx="9812">
                  <c:v>9813</c:v>
                </c:pt>
                <c:pt idx="9813">
                  <c:v>9814</c:v>
                </c:pt>
                <c:pt idx="9814">
                  <c:v>9815</c:v>
                </c:pt>
                <c:pt idx="9815">
                  <c:v>9816</c:v>
                </c:pt>
                <c:pt idx="9816">
                  <c:v>9817</c:v>
                </c:pt>
                <c:pt idx="9817">
                  <c:v>9818</c:v>
                </c:pt>
                <c:pt idx="9818">
                  <c:v>9819</c:v>
                </c:pt>
                <c:pt idx="9819">
                  <c:v>9820</c:v>
                </c:pt>
                <c:pt idx="9820">
                  <c:v>9821</c:v>
                </c:pt>
                <c:pt idx="9821">
                  <c:v>9822</c:v>
                </c:pt>
                <c:pt idx="9822">
                  <c:v>9823</c:v>
                </c:pt>
                <c:pt idx="9823">
                  <c:v>9824</c:v>
                </c:pt>
                <c:pt idx="9824">
                  <c:v>9825</c:v>
                </c:pt>
                <c:pt idx="9825">
                  <c:v>9826</c:v>
                </c:pt>
                <c:pt idx="9826">
                  <c:v>9827</c:v>
                </c:pt>
                <c:pt idx="9827">
                  <c:v>9828</c:v>
                </c:pt>
                <c:pt idx="9828">
                  <c:v>9829</c:v>
                </c:pt>
                <c:pt idx="9829">
                  <c:v>9830</c:v>
                </c:pt>
                <c:pt idx="9830">
                  <c:v>9831</c:v>
                </c:pt>
                <c:pt idx="9831">
                  <c:v>9832</c:v>
                </c:pt>
                <c:pt idx="9832">
                  <c:v>9833</c:v>
                </c:pt>
                <c:pt idx="9833">
                  <c:v>9834</c:v>
                </c:pt>
                <c:pt idx="9834">
                  <c:v>9835</c:v>
                </c:pt>
                <c:pt idx="9835">
                  <c:v>9836</c:v>
                </c:pt>
                <c:pt idx="9836">
                  <c:v>9837</c:v>
                </c:pt>
                <c:pt idx="9837">
                  <c:v>9838</c:v>
                </c:pt>
                <c:pt idx="9838">
                  <c:v>9839</c:v>
                </c:pt>
                <c:pt idx="9839">
                  <c:v>9840</c:v>
                </c:pt>
                <c:pt idx="9840">
                  <c:v>9841</c:v>
                </c:pt>
                <c:pt idx="9841">
                  <c:v>9842</c:v>
                </c:pt>
                <c:pt idx="9842">
                  <c:v>9843</c:v>
                </c:pt>
                <c:pt idx="9843">
                  <c:v>9844</c:v>
                </c:pt>
                <c:pt idx="9844">
                  <c:v>9845</c:v>
                </c:pt>
                <c:pt idx="9845">
                  <c:v>9846</c:v>
                </c:pt>
                <c:pt idx="9846">
                  <c:v>9847</c:v>
                </c:pt>
                <c:pt idx="9847">
                  <c:v>9848</c:v>
                </c:pt>
                <c:pt idx="9848">
                  <c:v>9849</c:v>
                </c:pt>
                <c:pt idx="9849">
                  <c:v>9850</c:v>
                </c:pt>
                <c:pt idx="9850">
                  <c:v>9851</c:v>
                </c:pt>
                <c:pt idx="9851">
                  <c:v>9852</c:v>
                </c:pt>
                <c:pt idx="9852">
                  <c:v>9853</c:v>
                </c:pt>
                <c:pt idx="9853">
                  <c:v>9854</c:v>
                </c:pt>
                <c:pt idx="9854">
                  <c:v>9855</c:v>
                </c:pt>
                <c:pt idx="9855">
                  <c:v>9856</c:v>
                </c:pt>
                <c:pt idx="9856">
                  <c:v>9857</c:v>
                </c:pt>
                <c:pt idx="9857">
                  <c:v>9858</c:v>
                </c:pt>
                <c:pt idx="9858">
                  <c:v>9859</c:v>
                </c:pt>
                <c:pt idx="9859">
                  <c:v>9860</c:v>
                </c:pt>
                <c:pt idx="9860">
                  <c:v>9861</c:v>
                </c:pt>
                <c:pt idx="9861">
                  <c:v>9862</c:v>
                </c:pt>
                <c:pt idx="9862">
                  <c:v>9863</c:v>
                </c:pt>
                <c:pt idx="9863">
                  <c:v>9864</c:v>
                </c:pt>
                <c:pt idx="9864">
                  <c:v>9865</c:v>
                </c:pt>
                <c:pt idx="9865">
                  <c:v>9866</c:v>
                </c:pt>
                <c:pt idx="9866">
                  <c:v>9867</c:v>
                </c:pt>
                <c:pt idx="9867">
                  <c:v>9868</c:v>
                </c:pt>
                <c:pt idx="9868">
                  <c:v>9869</c:v>
                </c:pt>
                <c:pt idx="9869">
                  <c:v>9870</c:v>
                </c:pt>
                <c:pt idx="9870">
                  <c:v>9871</c:v>
                </c:pt>
                <c:pt idx="9871">
                  <c:v>9872</c:v>
                </c:pt>
                <c:pt idx="9872">
                  <c:v>9873</c:v>
                </c:pt>
                <c:pt idx="9873">
                  <c:v>9874</c:v>
                </c:pt>
                <c:pt idx="9874">
                  <c:v>9875</c:v>
                </c:pt>
                <c:pt idx="9875">
                  <c:v>9876</c:v>
                </c:pt>
                <c:pt idx="9876">
                  <c:v>9877</c:v>
                </c:pt>
                <c:pt idx="9877">
                  <c:v>9878</c:v>
                </c:pt>
                <c:pt idx="9878">
                  <c:v>9879</c:v>
                </c:pt>
                <c:pt idx="9879">
                  <c:v>9880</c:v>
                </c:pt>
                <c:pt idx="9880">
                  <c:v>9881</c:v>
                </c:pt>
                <c:pt idx="9881">
                  <c:v>9882</c:v>
                </c:pt>
                <c:pt idx="9882">
                  <c:v>9883</c:v>
                </c:pt>
                <c:pt idx="9883">
                  <c:v>9884</c:v>
                </c:pt>
                <c:pt idx="9884">
                  <c:v>9885</c:v>
                </c:pt>
                <c:pt idx="9885">
                  <c:v>9886</c:v>
                </c:pt>
                <c:pt idx="9886">
                  <c:v>9887</c:v>
                </c:pt>
                <c:pt idx="9887">
                  <c:v>9888</c:v>
                </c:pt>
                <c:pt idx="9888">
                  <c:v>9889</c:v>
                </c:pt>
                <c:pt idx="9889">
                  <c:v>9890</c:v>
                </c:pt>
                <c:pt idx="9890">
                  <c:v>9891</c:v>
                </c:pt>
                <c:pt idx="9891">
                  <c:v>9892</c:v>
                </c:pt>
                <c:pt idx="9892">
                  <c:v>9893</c:v>
                </c:pt>
                <c:pt idx="9893">
                  <c:v>9894</c:v>
                </c:pt>
                <c:pt idx="9894">
                  <c:v>9895</c:v>
                </c:pt>
                <c:pt idx="9895">
                  <c:v>9896</c:v>
                </c:pt>
                <c:pt idx="9896">
                  <c:v>9897</c:v>
                </c:pt>
                <c:pt idx="9897">
                  <c:v>9898</c:v>
                </c:pt>
                <c:pt idx="9898">
                  <c:v>9899</c:v>
                </c:pt>
                <c:pt idx="9899">
                  <c:v>9900</c:v>
                </c:pt>
                <c:pt idx="9900">
                  <c:v>9901</c:v>
                </c:pt>
                <c:pt idx="9901">
                  <c:v>9902</c:v>
                </c:pt>
                <c:pt idx="9902">
                  <c:v>9903</c:v>
                </c:pt>
                <c:pt idx="9903">
                  <c:v>9904</c:v>
                </c:pt>
                <c:pt idx="9904">
                  <c:v>9905</c:v>
                </c:pt>
                <c:pt idx="9905">
                  <c:v>9906</c:v>
                </c:pt>
                <c:pt idx="9906">
                  <c:v>9907</c:v>
                </c:pt>
                <c:pt idx="9907">
                  <c:v>9908</c:v>
                </c:pt>
                <c:pt idx="9908">
                  <c:v>9909</c:v>
                </c:pt>
                <c:pt idx="9909">
                  <c:v>9910</c:v>
                </c:pt>
                <c:pt idx="9910">
                  <c:v>9911</c:v>
                </c:pt>
                <c:pt idx="9911">
                  <c:v>9912</c:v>
                </c:pt>
                <c:pt idx="9912">
                  <c:v>9913</c:v>
                </c:pt>
                <c:pt idx="9913">
                  <c:v>9914</c:v>
                </c:pt>
                <c:pt idx="9914">
                  <c:v>9915</c:v>
                </c:pt>
                <c:pt idx="9915">
                  <c:v>9916</c:v>
                </c:pt>
                <c:pt idx="9916">
                  <c:v>9917</c:v>
                </c:pt>
                <c:pt idx="9917">
                  <c:v>9918</c:v>
                </c:pt>
                <c:pt idx="9918">
                  <c:v>9919</c:v>
                </c:pt>
                <c:pt idx="9919">
                  <c:v>9920</c:v>
                </c:pt>
                <c:pt idx="9920">
                  <c:v>9921</c:v>
                </c:pt>
                <c:pt idx="9921">
                  <c:v>9922</c:v>
                </c:pt>
                <c:pt idx="9922">
                  <c:v>9923</c:v>
                </c:pt>
                <c:pt idx="9923">
                  <c:v>9924</c:v>
                </c:pt>
                <c:pt idx="9924">
                  <c:v>9925</c:v>
                </c:pt>
                <c:pt idx="9925">
                  <c:v>9926</c:v>
                </c:pt>
                <c:pt idx="9926">
                  <c:v>9927</c:v>
                </c:pt>
                <c:pt idx="9927">
                  <c:v>9928</c:v>
                </c:pt>
                <c:pt idx="9928">
                  <c:v>9929</c:v>
                </c:pt>
                <c:pt idx="9929">
                  <c:v>9930</c:v>
                </c:pt>
                <c:pt idx="9930">
                  <c:v>9931</c:v>
                </c:pt>
                <c:pt idx="9931">
                  <c:v>9932</c:v>
                </c:pt>
                <c:pt idx="9932">
                  <c:v>9933</c:v>
                </c:pt>
                <c:pt idx="9933">
                  <c:v>9934</c:v>
                </c:pt>
                <c:pt idx="9934">
                  <c:v>9935</c:v>
                </c:pt>
                <c:pt idx="9935">
                  <c:v>9936</c:v>
                </c:pt>
                <c:pt idx="9936">
                  <c:v>9937</c:v>
                </c:pt>
                <c:pt idx="9937">
                  <c:v>9938</c:v>
                </c:pt>
                <c:pt idx="9938">
                  <c:v>9939</c:v>
                </c:pt>
                <c:pt idx="9939">
                  <c:v>9940</c:v>
                </c:pt>
                <c:pt idx="9940">
                  <c:v>9941</c:v>
                </c:pt>
                <c:pt idx="9941">
                  <c:v>9942</c:v>
                </c:pt>
                <c:pt idx="9942">
                  <c:v>9943</c:v>
                </c:pt>
                <c:pt idx="9943">
                  <c:v>9944</c:v>
                </c:pt>
                <c:pt idx="9944">
                  <c:v>9945</c:v>
                </c:pt>
                <c:pt idx="9945">
                  <c:v>9946</c:v>
                </c:pt>
                <c:pt idx="9946">
                  <c:v>9947</c:v>
                </c:pt>
                <c:pt idx="9947">
                  <c:v>9948</c:v>
                </c:pt>
                <c:pt idx="9948">
                  <c:v>9949</c:v>
                </c:pt>
                <c:pt idx="9949">
                  <c:v>9950</c:v>
                </c:pt>
                <c:pt idx="9950">
                  <c:v>9951</c:v>
                </c:pt>
                <c:pt idx="9951">
                  <c:v>9952</c:v>
                </c:pt>
                <c:pt idx="9952">
                  <c:v>9953</c:v>
                </c:pt>
                <c:pt idx="9953">
                  <c:v>9954</c:v>
                </c:pt>
                <c:pt idx="9954">
                  <c:v>9955</c:v>
                </c:pt>
                <c:pt idx="9955">
                  <c:v>9956</c:v>
                </c:pt>
                <c:pt idx="9956">
                  <c:v>9957</c:v>
                </c:pt>
                <c:pt idx="9957">
                  <c:v>9958</c:v>
                </c:pt>
                <c:pt idx="9958">
                  <c:v>9959</c:v>
                </c:pt>
                <c:pt idx="9959">
                  <c:v>9960</c:v>
                </c:pt>
                <c:pt idx="9960">
                  <c:v>9961</c:v>
                </c:pt>
                <c:pt idx="9961">
                  <c:v>9962</c:v>
                </c:pt>
                <c:pt idx="9962">
                  <c:v>9963</c:v>
                </c:pt>
                <c:pt idx="9963">
                  <c:v>9964</c:v>
                </c:pt>
                <c:pt idx="9964">
                  <c:v>9965</c:v>
                </c:pt>
                <c:pt idx="9965">
                  <c:v>9966</c:v>
                </c:pt>
                <c:pt idx="9966">
                  <c:v>9967</c:v>
                </c:pt>
                <c:pt idx="9967">
                  <c:v>9968</c:v>
                </c:pt>
                <c:pt idx="9968">
                  <c:v>9969</c:v>
                </c:pt>
                <c:pt idx="9969">
                  <c:v>9970</c:v>
                </c:pt>
                <c:pt idx="9970">
                  <c:v>9971</c:v>
                </c:pt>
                <c:pt idx="9971">
                  <c:v>9972</c:v>
                </c:pt>
                <c:pt idx="9972">
                  <c:v>9973</c:v>
                </c:pt>
                <c:pt idx="9973">
                  <c:v>9974</c:v>
                </c:pt>
                <c:pt idx="9974">
                  <c:v>9975</c:v>
                </c:pt>
                <c:pt idx="9975">
                  <c:v>9976</c:v>
                </c:pt>
                <c:pt idx="9976">
                  <c:v>9977</c:v>
                </c:pt>
                <c:pt idx="9977">
                  <c:v>9978</c:v>
                </c:pt>
                <c:pt idx="9978">
                  <c:v>9979</c:v>
                </c:pt>
                <c:pt idx="9979">
                  <c:v>9980</c:v>
                </c:pt>
                <c:pt idx="9980">
                  <c:v>9981</c:v>
                </c:pt>
                <c:pt idx="9981">
                  <c:v>9982</c:v>
                </c:pt>
                <c:pt idx="9982">
                  <c:v>9983</c:v>
                </c:pt>
                <c:pt idx="9983">
                  <c:v>9984</c:v>
                </c:pt>
                <c:pt idx="9984">
                  <c:v>9985</c:v>
                </c:pt>
                <c:pt idx="9985">
                  <c:v>9986</c:v>
                </c:pt>
                <c:pt idx="9986">
                  <c:v>9987</c:v>
                </c:pt>
                <c:pt idx="9987">
                  <c:v>9988</c:v>
                </c:pt>
                <c:pt idx="9988">
                  <c:v>9989</c:v>
                </c:pt>
                <c:pt idx="9989">
                  <c:v>9990</c:v>
                </c:pt>
                <c:pt idx="9990">
                  <c:v>9991</c:v>
                </c:pt>
                <c:pt idx="9991">
                  <c:v>9992</c:v>
                </c:pt>
                <c:pt idx="9992">
                  <c:v>9993</c:v>
                </c:pt>
                <c:pt idx="9993">
                  <c:v>9994</c:v>
                </c:pt>
                <c:pt idx="9994">
                  <c:v>9995</c:v>
                </c:pt>
                <c:pt idx="9995">
                  <c:v>9996</c:v>
                </c:pt>
                <c:pt idx="9996">
                  <c:v>9997</c:v>
                </c:pt>
                <c:pt idx="9997">
                  <c:v>9998</c:v>
                </c:pt>
                <c:pt idx="9998">
                  <c:v>9999</c:v>
                </c:pt>
                <c:pt idx="9999">
                  <c:v>10000</c:v>
                </c:pt>
                <c:pt idx="10000">
                  <c:v>10001</c:v>
                </c:pt>
                <c:pt idx="10001">
                  <c:v>10002</c:v>
                </c:pt>
                <c:pt idx="10002">
                  <c:v>10003</c:v>
                </c:pt>
                <c:pt idx="10003">
                  <c:v>10004</c:v>
                </c:pt>
                <c:pt idx="10004">
                  <c:v>10005</c:v>
                </c:pt>
                <c:pt idx="10005">
                  <c:v>10006</c:v>
                </c:pt>
                <c:pt idx="10006">
                  <c:v>10007</c:v>
                </c:pt>
                <c:pt idx="10007">
                  <c:v>10008</c:v>
                </c:pt>
                <c:pt idx="10008">
                  <c:v>10009</c:v>
                </c:pt>
                <c:pt idx="10009">
                  <c:v>10010</c:v>
                </c:pt>
                <c:pt idx="10010">
                  <c:v>10011</c:v>
                </c:pt>
                <c:pt idx="10011">
                  <c:v>10012</c:v>
                </c:pt>
                <c:pt idx="10012">
                  <c:v>10013</c:v>
                </c:pt>
                <c:pt idx="10013">
                  <c:v>10014</c:v>
                </c:pt>
                <c:pt idx="10014">
                  <c:v>10015</c:v>
                </c:pt>
                <c:pt idx="10015">
                  <c:v>10016</c:v>
                </c:pt>
                <c:pt idx="10016">
                  <c:v>10017</c:v>
                </c:pt>
                <c:pt idx="10017">
                  <c:v>10018</c:v>
                </c:pt>
                <c:pt idx="10018">
                  <c:v>10019</c:v>
                </c:pt>
                <c:pt idx="10019">
                  <c:v>10020</c:v>
                </c:pt>
                <c:pt idx="10020">
                  <c:v>10021</c:v>
                </c:pt>
                <c:pt idx="10021">
                  <c:v>10022</c:v>
                </c:pt>
                <c:pt idx="10022">
                  <c:v>10023</c:v>
                </c:pt>
                <c:pt idx="10023">
                  <c:v>10024</c:v>
                </c:pt>
                <c:pt idx="10024">
                  <c:v>10025</c:v>
                </c:pt>
                <c:pt idx="10025">
                  <c:v>10026</c:v>
                </c:pt>
                <c:pt idx="10026">
                  <c:v>10027</c:v>
                </c:pt>
                <c:pt idx="10027">
                  <c:v>10028</c:v>
                </c:pt>
                <c:pt idx="10028">
                  <c:v>10029</c:v>
                </c:pt>
                <c:pt idx="10029">
                  <c:v>10030</c:v>
                </c:pt>
                <c:pt idx="10030">
                  <c:v>10031</c:v>
                </c:pt>
                <c:pt idx="10031">
                  <c:v>10032</c:v>
                </c:pt>
                <c:pt idx="10032">
                  <c:v>10033</c:v>
                </c:pt>
                <c:pt idx="10033">
                  <c:v>10034</c:v>
                </c:pt>
                <c:pt idx="10034">
                  <c:v>10035</c:v>
                </c:pt>
                <c:pt idx="10035">
                  <c:v>10036</c:v>
                </c:pt>
                <c:pt idx="10036">
                  <c:v>10037</c:v>
                </c:pt>
                <c:pt idx="10037">
                  <c:v>10038</c:v>
                </c:pt>
                <c:pt idx="10038">
                  <c:v>10039</c:v>
                </c:pt>
                <c:pt idx="10039">
                  <c:v>10040</c:v>
                </c:pt>
                <c:pt idx="10040">
                  <c:v>10041</c:v>
                </c:pt>
                <c:pt idx="10041">
                  <c:v>10042</c:v>
                </c:pt>
                <c:pt idx="10042">
                  <c:v>10043</c:v>
                </c:pt>
                <c:pt idx="10043">
                  <c:v>10044</c:v>
                </c:pt>
                <c:pt idx="10044">
                  <c:v>10045</c:v>
                </c:pt>
                <c:pt idx="10045">
                  <c:v>10046</c:v>
                </c:pt>
                <c:pt idx="10046">
                  <c:v>10047</c:v>
                </c:pt>
                <c:pt idx="10047">
                  <c:v>10048</c:v>
                </c:pt>
                <c:pt idx="10048">
                  <c:v>10049</c:v>
                </c:pt>
                <c:pt idx="10049">
                  <c:v>10050</c:v>
                </c:pt>
                <c:pt idx="10050">
                  <c:v>10051</c:v>
                </c:pt>
                <c:pt idx="10051">
                  <c:v>10052</c:v>
                </c:pt>
                <c:pt idx="10052">
                  <c:v>10053</c:v>
                </c:pt>
                <c:pt idx="10053">
                  <c:v>10054</c:v>
                </c:pt>
                <c:pt idx="10054">
                  <c:v>10055</c:v>
                </c:pt>
                <c:pt idx="10055">
                  <c:v>10056</c:v>
                </c:pt>
                <c:pt idx="10056">
                  <c:v>10057</c:v>
                </c:pt>
                <c:pt idx="10057">
                  <c:v>10058</c:v>
                </c:pt>
                <c:pt idx="10058">
                  <c:v>10059</c:v>
                </c:pt>
                <c:pt idx="10059">
                  <c:v>10060</c:v>
                </c:pt>
                <c:pt idx="10060">
                  <c:v>10061</c:v>
                </c:pt>
                <c:pt idx="10061">
                  <c:v>10062</c:v>
                </c:pt>
                <c:pt idx="10062">
                  <c:v>10063</c:v>
                </c:pt>
                <c:pt idx="10063">
                  <c:v>10064</c:v>
                </c:pt>
                <c:pt idx="10064">
                  <c:v>10065</c:v>
                </c:pt>
                <c:pt idx="10065">
                  <c:v>10066</c:v>
                </c:pt>
                <c:pt idx="10066">
                  <c:v>10067</c:v>
                </c:pt>
                <c:pt idx="10067">
                  <c:v>10068</c:v>
                </c:pt>
                <c:pt idx="10068">
                  <c:v>10069</c:v>
                </c:pt>
                <c:pt idx="10069">
                  <c:v>10070</c:v>
                </c:pt>
                <c:pt idx="10070">
                  <c:v>10071</c:v>
                </c:pt>
                <c:pt idx="10071">
                  <c:v>10072</c:v>
                </c:pt>
                <c:pt idx="10072">
                  <c:v>10073</c:v>
                </c:pt>
                <c:pt idx="10073">
                  <c:v>10074</c:v>
                </c:pt>
                <c:pt idx="10074">
                  <c:v>10075</c:v>
                </c:pt>
                <c:pt idx="10075">
                  <c:v>10076</c:v>
                </c:pt>
                <c:pt idx="10076">
                  <c:v>10077</c:v>
                </c:pt>
                <c:pt idx="10077">
                  <c:v>10078</c:v>
                </c:pt>
                <c:pt idx="10078">
                  <c:v>10079</c:v>
                </c:pt>
                <c:pt idx="10079">
                  <c:v>10080</c:v>
                </c:pt>
                <c:pt idx="10080">
                  <c:v>10081</c:v>
                </c:pt>
                <c:pt idx="10081">
                  <c:v>10082</c:v>
                </c:pt>
                <c:pt idx="10082">
                  <c:v>10083</c:v>
                </c:pt>
                <c:pt idx="10083">
                  <c:v>10084</c:v>
                </c:pt>
                <c:pt idx="10084">
                  <c:v>10085</c:v>
                </c:pt>
                <c:pt idx="10085">
                  <c:v>10086</c:v>
                </c:pt>
                <c:pt idx="10086">
                  <c:v>10087</c:v>
                </c:pt>
                <c:pt idx="10087">
                  <c:v>10088</c:v>
                </c:pt>
                <c:pt idx="10088">
                  <c:v>10089</c:v>
                </c:pt>
                <c:pt idx="10089">
                  <c:v>10090</c:v>
                </c:pt>
                <c:pt idx="10090">
                  <c:v>10091</c:v>
                </c:pt>
                <c:pt idx="10091">
                  <c:v>10092</c:v>
                </c:pt>
                <c:pt idx="10092">
                  <c:v>10093</c:v>
                </c:pt>
                <c:pt idx="10093">
                  <c:v>10094</c:v>
                </c:pt>
                <c:pt idx="10094">
                  <c:v>10095</c:v>
                </c:pt>
                <c:pt idx="10095">
                  <c:v>10096</c:v>
                </c:pt>
                <c:pt idx="10096">
                  <c:v>10097</c:v>
                </c:pt>
                <c:pt idx="10097">
                  <c:v>10098</c:v>
                </c:pt>
                <c:pt idx="10098">
                  <c:v>10099</c:v>
                </c:pt>
                <c:pt idx="10099">
                  <c:v>10100</c:v>
                </c:pt>
                <c:pt idx="10100">
                  <c:v>10101</c:v>
                </c:pt>
                <c:pt idx="10101">
                  <c:v>10102</c:v>
                </c:pt>
                <c:pt idx="10102">
                  <c:v>10103</c:v>
                </c:pt>
                <c:pt idx="10103">
                  <c:v>10104</c:v>
                </c:pt>
                <c:pt idx="10104">
                  <c:v>10105</c:v>
                </c:pt>
                <c:pt idx="10105">
                  <c:v>10106</c:v>
                </c:pt>
                <c:pt idx="10106">
                  <c:v>10107</c:v>
                </c:pt>
                <c:pt idx="10107">
                  <c:v>10108</c:v>
                </c:pt>
                <c:pt idx="10108">
                  <c:v>10109</c:v>
                </c:pt>
                <c:pt idx="10109">
                  <c:v>10110</c:v>
                </c:pt>
                <c:pt idx="10110">
                  <c:v>10111</c:v>
                </c:pt>
                <c:pt idx="10111">
                  <c:v>10112</c:v>
                </c:pt>
                <c:pt idx="10112">
                  <c:v>10113</c:v>
                </c:pt>
                <c:pt idx="10113">
                  <c:v>10114</c:v>
                </c:pt>
                <c:pt idx="10114">
                  <c:v>10115</c:v>
                </c:pt>
                <c:pt idx="10115">
                  <c:v>10116</c:v>
                </c:pt>
                <c:pt idx="10116">
                  <c:v>10117</c:v>
                </c:pt>
                <c:pt idx="10117">
                  <c:v>10118</c:v>
                </c:pt>
                <c:pt idx="10118">
                  <c:v>10119</c:v>
                </c:pt>
                <c:pt idx="10119">
                  <c:v>10120</c:v>
                </c:pt>
                <c:pt idx="10120">
                  <c:v>10121</c:v>
                </c:pt>
                <c:pt idx="10121">
                  <c:v>10122</c:v>
                </c:pt>
                <c:pt idx="10122">
                  <c:v>10123</c:v>
                </c:pt>
                <c:pt idx="10123">
                  <c:v>10124</c:v>
                </c:pt>
                <c:pt idx="10124">
                  <c:v>10125</c:v>
                </c:pt>
                <c:pt idx="10125">
                  <c:v>10126</c:v>
                </c:pt>
                <c:pt idx="10126">
                  <c:v>10127</c:v>
                </c:pt>
                <c:pt idx="10127">
                  <c:v>10128</c:v>
                </c:pt>
                <c:pt idx="10128">
                  <c:v>10129</c:v>
                </c:pt>
                <c:pt idx="10129">
                  <c:v>10130</c:v>
                </c:pt>
                <c:pt idx="10130">
                  <c:v>10131</c:v>
                </c:pt>
                <c:pt idx="10131">
                  <c:v>10132</c:v>
                </c:pt>
                <c:pt idx="10132">
                  <c:v>10133</c:v>
                </c:pt>
                <c:pt idx="10133">
                  <c:v>10134</c:v>
                </c:pt>
                <c:pt idx="10134">
                  <c:v>10135</c:v>
                </c:pt>
                <c:pt idx="10135">
                  <c:v>10136</c:v>
                </c:pt>
                <c:pt idx="10136">
                  <c:v>10137</c:v>
                </c:pt>
                <c:pt idx="10137">
                  <c:v>10138</c:v>
                </c:pt>
                <c:pt idx="10138">
                  <c:v>10139</c:v>
                </c:pt>
                <c:pt idx="10139">
                  <c:v>10140</c:v>
                </c:pt>
                <c:pt idx="10140">
                  <c:v>10141</c:v>
                </c:pt>
                <c:pt idx="10141">
                  <c:v>10142</c:v>
                </c:pt>
                <c:pt idx="10142">
                  <c:v>10143</c:v>
                </c:pt>
                <c:pt idx="10143">
                  <c:v>10144</c:v>
                </c:pt>
                <c:pt idx="10144">
                  <c:v>10145</c:v>
                </c:pt>
                <c:pt idx="10145">
                  <c:v>10146</c:v>
                </c:pt>
                <c:pt idx="10146">
                  <c:v>10147</c:v>
                </c:pt>
                <c:pt idx="10147">
                  <c:v>10148</c:v>
                </c:pt>
                <c:pt idx="10148">
                  <c:v>10149</c:v>
                </c:pt>
                <c:pt idx="10149">
                  <c:v>10150</c:v>
                </c:pt>
                <c:pt idx="10150">
                  <c:v>10151</c:v>
                </c:pt>
                <c:pt idx="10151">
                  <c:v>10152</c:v>
                </c:pt>
                <c:pt idx="10152">
                  <c:v>10153</c:v>
                </c:pt>
                <c:pt idx="10153">
                  <c:v>10154</c:v>
                </c:pt>
                <c:pt idx="10154">
                  <c:v>10155</c:v>
                </c:pt>
                <c:pt idx="10155">
                  <c:v>10156</c:v>
                </c:pt>
                <c:pt idx="10156">
                  <c:v>10157</c:v>
                </c:pt>
                <c:pt idx="10157">
                  <c:v>10158</c:v>
                </c:pt>
                <c:pt idx="10158">
                  <c:v>10159</c:v>
                </c:pt>
                <c:pt idx="10159">
                  <c:v>10160</c:v>
                </c:pt>
                <c:pt idx="10160">
                  <c:v>10161</c:v>
                </c:pt>
                <c:pt idx="10161">
                  <c:v>10162</c:v>
                </c:pt>
                <c:pt idx="10162">
                  <c:v>10163</c:v>
                </c:pt>
                <c:pt idx="10163">
                  <c:v>10164</c:v>
                </c:pt>
                <c:pt idx="10164">
                  <c:v>10165</c:v>
                </c:pt>
                <c:pt idx="10165">
                  <c:v>10166</c:v>
                </c:pt>
                <c:pt idx="10166">
                  <c:v>10167</c:v>
                </c:pt>
                <c:pt idx="10167">
                  <c:v>10168</c:v>
                </c:pt>
                <c:pt idx="10168">
                  <c:v>10169</c:v>
                </c:pt>
                <c:pt idx="10169">
                  <c:v>10170</c:v>
                </c:pt>
                <c:pt idx="10170">
                  <c:v>10171</c:v>
                </c:pt>
                <c:pt idx="10171">
                  <c:v>10172</c:v>
                </c:pt>
                <c:pt idx="10172">
                  <c:v>10173</c:v>
                </c:pt>
                <c:pt idx="10173">
                  <c:v>10174</c:v>
                </c:pt>
                <c:pt idx="10174">
                  <c:v>10175</c:v>
                </c:pt>
                <c:pt idx="10175">
                  <c:v>10176</c:v>
                </c:pt>
                <c:pt idx="10176">
                  <c:v>10177</c:v>
                </c:pt>
                <c:pt idx="10177">
                  <c:v>10178</c:v>
                </c:pt>
                <c:pt idx="10178">
                  <c:v>10179</c:v>
                </c:pt>
                <c:pt idx="10179">
                  <c:v>10180</c:v>
                </c:pt>
                <c:pt idx="10180">
                  <c:v>10181</c:v>
                </c:pt>
                <c:pt idx="10181">
                  <c:v>10182</c:v>
                </c:pt>
                <c:pt idx="10182">
                  <c:v>10183</c:v>
                </c:pt>
                <c:pt idx="10183">
                  <c:v>10184</c:v>
                </c:pt>
                <c:pt idx="10184">
                  <c:v>10185</c:v>
                </c:pt>
                <c:pt idx="10185">
                  <c:v>10186</c:v>
                </c:pt>
                <c:pt idx="10186">
                  <c:v>10187</c:v>
                </c:pt>
                <c:pt idx="10187">
                  <c:v>10188</c:v>
                </c:pt>
                <c:pt idx="10188">
                  <c:v>10189</c:v>
                </c:pt>
                <c:pt idx="10189">
                  <c:v>10190</c:v>
                </c:pt>
                <c:pt idx="10190">
                  <c:v>10191</c:v>
                </c:pt>
                <c:pt idx="10191">
                  <c:v>10192</c:v>
                </c:pt>
                <c:pt idx="10192">
                  <c:v>10193</c:v>
                </c:pt>
                <c:pt idx="10193">
                  <c:v>10194</c:v>
                </c:pt>
                <c:pt idx="10194">
                  <c:v>10195</c:v>
                </c:pt>
                <c:pt idx="10195">
                  <c:v>10196</c:v>
                </c:pt>
                <c:pt idx="10196">
                  <c:v>10197</c:v>
                </c:pt>
                <c:pt idx="10197">
                  <c:v>10198</c:v>
                </c:pt>
                <c:pt idx="10198">
                  <c:v>10199</c:v>
                </c:pt>
                <c:pt idx="10199">
                  <c:v>10200</c:v>
                </c:pt>
                <c:pt idx="10200">
                  <c:v>10201</c:v>
                </c:pt>
                <c:pt idx="10201">
                  <c:v>10202</c:v>
                </c:pt>
                <c:pt idx="10202">
                  <c:v>10203</c:v>
                </c:pt>
                <c:pt idx="10203">
                  <c:v>10204</c:v>
                </c:pt>
                <c:pt idx="10204">
                  <c:v>10205</c:v>
                </c:pt>
                <c:pt idx="10205">
                  <c:v>10206</c:v>
                </c:pt>
                <c:pt idx="10206">
                  <c:v>10207</c:v>
                </c:pt>
                <c:pt idx="10207">
                  <c:v>10208</c:v>
                </c:pt>
                <c:pt idx="10208">
                  <c:v>10209</c:v>
                </c:pt>
                <c:pt idx="10209">
                  <c:v>10210</c:v>
                </c:pt>
                <c:pt idx="10210">
                  <c:v>10211</c:v>
                </c:pt>
                <c:pt idx="10211">
                  <c:v>10212</c:v>
                </c:pt>
                <c:pt idx="10212">
                  <c:v>10213</c:v>
                </c:pt>
                <c:pt idx="10213">
                  <c:v>10214</c:v>
                </c:pt>
                <c:pt idx="10214">
                  <c:v>10215</c:v>
                </c:pt>
                <c:pt idx="10215">
                  <c:v>10216</c:v>
                </c:pt>
                <c:pt idx="10216">
                  <c:v>10217</c:v>
                </c:pt>
                <c:pt idx="10217">
                  <c:v>10218</c:v>
                </c:pt>
                <c:pt idx="10218">
                  <c:v>10219</c:v>
                </c:pt>
                <c:pt idx="10219">
                  <c:v>10220</c:v>
                </c:pt>
                <c:pt idx="10220">
                  <c:v>10221</c:v>
                </c:pt>
                <c:pt idx="10221">
                  <c:v>10222</c:v>
                </c:pt>
                <c:pt idx="10222">
                  <c:v>10223</c:v>
                </c:pt>
                <c:pt idx="10223">
                  <c:v>10224</c:v>
                </c:pt>
                <c:pt idx="10224">
                  <c:v>10225</c:v>
                </c:pt>
                <c:pt idx="10225">
                  <c:v>10226</c:v>
                </c:pt>
                <c:pt idx="10226">
                  <c:v>10227</c:v>
                </c:pt>
                <c:pt idx="10227">
                  <c:v>10228</c:v>
                </c:pt>
                <c:pt idx="10228">
                  <c:v>10229</c:v>
                </c:pt>
                <c:pt idx="10229">
                  <c:v>10230</c:v>
                </c:pt>
                <c:pt idx="10230">
                  <c:v>10231</c:v>
                </c:pt>
                <c:pt idx="10231">
                  <c:v>10232</c:v>
                </c:pt>
                <c:pt idx="10232">
                  <c:v>10233</c:v>
                </c:pt>
                <c:pt idx="10233">
                  <c:v>10234</c:v>
                </c:pt>
                <c:pt idx="10234">
                  <c:v>10235</c:v>
                </c:pt>
                <c:pt idx="10235">
                  <c:v>10236</c:v>
                </c:pt>
                <c:pt idx="10236">
                  <c:v>10237</c:v>
                </c:pt>
                <c:pt idx="10237">
                  <c:v>10238</c:v>
                </c:pt>
                <c:pt idx="10238">
                  <c:v>10239</c:v>
                </c:pt>
                <c:pt idx="10239">
                  <c:v>10240</c:v>
                </c:pt>
                <c:pt idx="10240">
                  <c:v>10241</c:v>
                </c:pt>
                <c:pt idx="10241">
                  <c:v>10242</c:v>
                </c:pt>
                <c:pt idx="10242">
                  <c:v>10243</c:v>
                </c:pt>
                <c:pt idx="10243">
                  <c:v>10244</c:v>
                </c:pt>
                <c:pt idx="10244">
                  <c:v>10245</c:v>
                </c:pt>
                <c:pt idx="10245">
                  <c:v>10246</c:v>
                </c:pt>
                <c:pt idx="10246">
                  <c:v>10247</c:v>
                </c:pt>
                <c:pt idx="10247">
                  <c:v>10248</c:v>
                </c:pt>
                <c:pt idx="10248">
                  <c:v>10249</c:v>
                </c:pt>
                <c:pt idx="10249">
                  <c:v>10250</c:v>
                </c:pt>
                <c:pt idx="10250">
                  <c:v>10251</c:v>
                </c:pt>
                <c:pt idx="10251">
                  <c:v>10252</c:v>
                </c:pt>
                <c:pt idx="10252">
                  <c:v>10253</c:v>
                </c:pt>
                <c:pt idx="10253">
                  <c:v>10254</c:v>
                </c:pt>
                <c:pt idx="10254">
                  <c:v>10255</c:v>
                </c:pt>
                <c:pt idx="10255">
                  <c:v>10256</c:v>
                </c:pt>
                <c:pt idx="10256">
                  <c:v>10257</c:v>
                </c:pt>
                <c:pt idx="10257">
                  <c:v>10258</c:v>
                </c:pt>
                <c:pt idx="10258">
                  <c:v>10259</c:v>
                </c:pt>
                <c:pt idx="10259">
                  <c:v>10260</c:v>
                </c:pt>
                <c:pt idx="10260">
                  <c:v>10261</c:v>
                </c:pt>
                <c:pt idx="10261">
                  <c:v>10262</c:v>
                </c:pt>
                <c:pt idx="10262">
                  <c:v>10263</c:v>
                </c:pt>
                <c:pt idx="10263">
                  <c:v>10264</c:v>
                </c:pt>
                <c:pt idx="10264">
                  <c:v>10265</c:v>
                </c:pt>
                <c:pt idx="10265">
                  <c:v>10266</c:v>
                </c:pt>
                <c:pt idx="10266">
                  <c:v>10267</c:v>
                </c:pt>
                <c:pt idx="10267">
                  <c:v>10268</c:v>
                </c:pt>
                <c:pt idx="10268">
                  <c:v>10269</c:v>
                </c:pt>
                <c:pt idx="10269">
                  <c:v>10270</c:v>
                </c:pt>
                <c:pt idx="10270">
                  <c:v>10271</c:v>
                </c:pt>
                <c:pt idx="10271">
                  <c:v>10272</c:v>
                </c:pt>
                <c:pt idx="10272">
                  <c:v>10273</c:v>
                </c:pt>
                <c:pt idx="10273">
                  <c:v>10274</c:v>
                </c:pt>
                <c:pt idx="10274">
                  <c:v>10275</c:v>
                </c:pt>
                <c:pt idx="10275">
                  <c:v>10276</c:v>
                </c:pt>
                <c:pt idx="10276">
                  <c:v>10277</c:v>
                </c:pt>
                <c:pt idx="10277">
                  <c:v>10278</c:v>
                </c:pt>
                <c:pt idx="10278">
                  <c:v>10279</c:v>
                </c:pt>
                <c:pt idx="10279">
                  <c:v>10280</c:v>
                </c:pt>
                <c:pt idx="10280">
                  <c:v>10281</c:v>
                </c:pt>
                <c:pt idx="10281">
                  <c:v>10282</c:v>
                </c:pt>
                <c:pt idx="10282">
                  <c:v>10283</c:v>
                </c:pt>
                <c:pt idx="10283">
                  <c:v>10284</c:v>
                </c:pt>
                <c:pt idx="10284">
                  <c:v>10285</c:v>
                </c:pt>
                <c:pt idx="10285">
                  <c:v>10286</c:v>
                </c:pt>
                <c:pt idx="10286">
                  <c:v>10287</c:v>
                </c:pt>
                <c:pt idx="10287">
                  <c:v>10288</c:v>
                </c:pt>
                <c:pt idx="10288">
                  <c:v>10289</c:v>
                </c:pt>
                <c:pt idx="10289">
                  <c:v>10290</c:v>
                </c:pt>
                <c:pt idx="10290">
                  <c:v>10291</c:v>
                </c:pt>
                <c:pt idx="10291">
                  <c:v>10292</c:v>
                </c:pt>
                <c:pt idx="10292">
                  <c:v>10293</c:v>
                </c:pt>
                <c:pt idx="10293">
                  <c:v>10294</c:v>
                </c:pt>
                <c:pt idx="10294">
                  <c:v>10295</c:v>
                </c:pt>
                <c:pt idx="10295">
                  <c:v>10296</c:v>
                </c:pt>
                <c:pt idx="10296">
                  <c:v>10297</c:v>
                </c:pt>
                <c:pt idx="10297">
                  <c:v>10298</c:v>
                </c:pt>
                <c:pt idx="10298">
                  <c:v>10299</c:v>
                </c:pt>
                <c:pt idx="10299">
                  <c:v>10300</c:v>
                </c:pt>
                <c:pt idx="10300">
                  <c:v>10301</c:v>
                </c:pt>
                <c:pt idx="10301">
                  <c:v>10302</c:v>
                </c:pt>
                <c:pt idx="10302">
                  <c:v>10303</c:v>
                </c:pt>
                <c:pt idx="10303">
                  <c:v>10304</c:v>
                </c:pt>
                <c:pt idx="10304">
                  <c:v>10305</c:v>
                </c:pt>
                <c:pt idx="10305">
                  <c:v>10306</c:v>
                </c:pt>
                <c:pt idx="10306">
                  <c:v>10307</c:v>
                </c:pt>
                <c:pt idx="10307">
                  <c:v>10308</c:v>
                </c:pt>
                <c:pt idx="10308">
                  <c:v>10309</c:v>
                </c:pt>
                <c:pt idx="10309">
                  <c:v>10310</c:v>
                </c:pt>
                <c:pt idx="10310">
                  <c:v>10311</c:v>
                </c:pt>
                <c:pt idx="10311">
                  <c:v>10312</c:v>
                </c:pt>
                <c:pt idx="10312">
                  <c:v>10313</c:v>
                </c:pt>
                <c:pt idx="10313">
                  <c:v>10314</c:v>
                </c:pt>
                <c:pt idx="10314">
                  <c:v>10315</c:v>
                </c:pt>
                <c:pt idx="10315">
                  <c:v>10316</c:v>
                </c:pt>
                <c:pt idx="10316">
                  <c:v>10317</c:v>
                </c:pt>
                <c:pt idx="10317">
                  <c:v>10318</c:v>
                </c:pt>
                <c:pt idx="10318">
                  <c:v>10319</c:v>
                </c:pt>
                <c:pt idx="10319">
                  <c:v>10320</c:v>
                </c:pt>
                <c:pt idx="10320">
                  <c:v>10321</c:v>
                </c:pt>
                <c:pt idx="10321">
                  <c:v>10322</c:v>
                </c:pt>
                <c:pt idx="10322">
                  <c:v>10323</c:v>
                </c:pt>
                <c:pt idx="10323">
                  <c:v>10324</c:v>
                </c:pt>
                <c:pt idx="10324">
                  <c:v>10325</c:v>
                </c:pt>
                <c:pt idx="10325">
                  <c:v>10326</c:v>
                </c:pt>
                <c:pt idx="10326">
                  <c:v>10327</c:v>
                </c:pt>
                <c:pt idx="10327">
                  <c:v>10328</c:v>
                </c:pt>
                <c:pt idx="10328">
                  <c:v>10329</c:v>
                </c:pt>
                <c:pt idx="10329">
                  <c:v>10330</c:v>
                </c:pt>
                <c:pt idx="10330">
                  <c:v>10331</c:v>
                </c:pt>
                <c:pt idx="10331">
                  <c:v>10332</c:v>
                </c:pt>
                <c:pt idx="10332">
                  <c:v>10333</c:v>
                </c:pt>
                <c:pt idx="10333">
                  <c:v>10334</c:v>
                </c:pt>
                <c:pt idx="10334">
                  <c:v>10335</c:v>
                </c:pt>
                <c:pt idx="10335">
                  <c:v>10336</c:v>
                </c:pt>
                <c:pt idx="10336">
                  <c:v>10337</c:v>
                </c:pt>
                <c:pt idx="10337">
                  <c:v>10338</c:v>
                </c:pt>
                <c:pt idx="10338">
                  <c:v>10339</c:v>
                </c:pt>
                <c:pt idx="10339">
                  <c:v>10340</c:v>
                </c:pt>
                <c:pt idx="10340">
                  <c:v>10341</c:v>
                </c:pt>
                <c:pt idx="10341">
                  <c:v>10342</c:v>
                </c:pt>
                <c:pt idx="10342">
                  <c:v>10343</c:v>
                </c:pt>
                <c:pt idx="10343">
                  <c:v>10344</c:v>
                </c:pt>
                <c:pt idx="10344">
                  <c:v>10345</c:v>
                </c:pt>
                <c:pt idx="10345">
                  <c:v>10346</c:v>
                </c:pt>
                <c:pt idx="10346">
                  <c:v>10347</c:v>
                </c:pt>
                <c:pt idx="10347">
                  <c:v>10348</c:v>
                </c:pt>
                <c:pt idx="10348">
                  <c:v>10349</c:v>
                </c:pt>
                <c:pt idx="10349">
                  <c:v>10350</c:v>
                </c:pt>
                <c:pt idx="10350">
                  <c:v>10351</c:v>
                </c:pt>
                <c:pt idx="10351">
                  <c:v>10352</c:v>
                </c:pt>
                <c:pt idx="10352">
                  <c:v>10353</c:v>
                </c:pt>
                <c:pt idx="10353">
                  <c:v>10354</c:v>
                </c:pt>
                <c:pt idx="10354">
                  <c:v>10355</c:v>
                </c:pt>
                <c:pt idx="10355">
                  <c:v>10356</c:v>
                </c:pt>
                <c:pt idx="10356">
                  <c:v>10357</c:v>
                </c:pt>
                <c:pt idx="10357">
                  <c:v>10358</c:v>
                </c:pt>
                <c:pt idx="10358">
                  <c:v>10359</c:v>
                </c:pt>
                <c:pt idx="10359">
                  <c:v>10360</c:v>
                </c:pt>
                <c:pt idx="10360">
                  <c:v>10361</c:v>
                </c:pt>
                <c:pt idx="10361">
                  <c:v>10362</c:v>
                </c:pt>
                <c:pt idx="10362">
                  <c:v>10363</c:v>
                </c:pt>
                <c:pt idx="10363">
                  <c:v>10364</c:v>
                </c:pt>
                <c:pt idx="10364">
                  <c:v>10365</c:v>
                </c:pt>
                <c:pt idx="10365">
                  <c:v>10366</c:v>
                </c:pt>
                <c:pt idx="10366">
                  <c:v>10367</c:v>
                </c:pt>
                <c:pt idx="10367">
                  <c:v>10368</c:v>
                </c:pt>
                <c:pt idx="10368">
                  <c:v>10369</c:v>
                </c:pt>
                <c:pt idx="10369">
                  <c:v>10370</c:v>
                </c:pt>
                <c:pt idx="10370">
                  <c:v>10371</c:v>
                </c:pt>
                <c:pt idx="10371">
                  <c:v>10372</c:v>
                </c:pt>
                <c:pt idx="10372">
                  <c:v>10373</c:v>
                </c:pt>
                <c:pt idx="10373">
                  <c:v>10374</c:v>
                </c:pt>
                <c:pt idx="10374">
                  <c:v>10375</c:v>
                </c:pt>
                <c:pt idx="10375">
                  <c:v>10376</c:v>
                </c:pt>
                <c:pt idx="10376">
                  <c:v>10377</c:v>
                </c:pt>
                <c:pt idx="10377">
                  <c:v>10378</c:v>
                </c:pt>
                <c:pt idx="10378">
                  <c:v>10379</c:v>
                </c:pt>
                <c:pt idx="10379">
                  <c:v>10380</c:v>
                </c:pt>
                <c:pt idx="10380">
                  <c:v>10381</c:v>
                </c:pt>
                <c:pt idx="10381">
                  <c:v>10382</c:v>
                </c:pt>
                <c:pt idx="10382">
                  <c:v>10383</c:v>
                </c:pt>
                <c:pt idx="10383">
                  <c:v>10384</c:v>
                </c:pt>
                <c:pt idx="10384">
                  <c:v>10385</c:v>
                </c:pt>
                <c:pt idx="10385">
                  <c:v>10386</c:v>
                </c:pt>
                <c:pt idx="10386">
                  <c:v>10387</c:v>
                </c:pt>
                <c:pt idx="10387">
                  <c:v>10388</c:v>
                </c:pt>
                <c:pt idx="10388">
                  <c:v>10389</c:v>
                </c:pt>
                <c:pt idx="10389">
                  <c:v>10390</c:v>
                </c:pt>
                <c:pt idx="10390">
                  <c:v>10391</c:v>
                </c:pt>
                <c:pt idx="10391">
                  <c:v>10392</c:v>
                </c:pt>
                <c:pt idx="10392">
                  <c:v>10393</c:v>
                </c:pt>
                <c:pt idx="10393">
                  <c:v>10394</c:v>
                </c:pt>
                <c:pt idx="10394">
                  <c:v>10395</c:v>
                </c:pt>
                <c:pt idx="10395">
                  <c:v>10396</c:v>
                </c:pt>
                <c:pt idx="10396">
                  <c:v>10397</c:v>
                </c:pt>
                <c:pt idx="10397">
                  <c:v>10398</c:v>
                </c:pt>
                <c:pt idx="10398">
                  <c:v>10399</c:v>
                </c:pt>
                <c:pt idx="10399">
                  <c:v>10400</c:v>
                </c:pt>
                <c:pt idx="10400">
                  <c:v>10401</c:v>
                </c:pt>
                <c:pt idx="10401">
                  <c:v>10402</c:v>
                </c:pt>
                <c:pt idx="10402">
                  <c:v>10403</c:v>
                </c:pt>
                <c:pt idx="10403">
                  <c:v>10404</c:v>
                </c:pt>
                <c:pt idx="10404">
                  <c:v>10405</c:v>
                </c:pt>
                <c:pt idx="10405">
                  <c:v>10406</c:v>
                </c:pt>
                <c:pt idx="10406">
                  <c:v>10407</c:v>
                </c:pt>
                <c:pt idx="10407">
                  <c:v>10408</c:v>
                </c:pt>
                <c:pt idx="10408">
                  <c:v>10409</c:v>
                </c:pt>
                <c:pt idx="10409">
                  <c:v>10410</c:v>
                </c:pt>
                <c:pt idx="10410">
                  <c:v>10411</c:v>
                </c:pt>
                <c:pt idx="10411">
                  <c:v>10412</c:v>
                </c:pt>
                <c:pt idx="10412">
                  <c:v>10413</c:v>
                </c:pt>
                <c:pt idx="10413">
                  <c:v>10414</c:v>
                </c:pt>
                <c:pt idx="10414">
                  <c:v>10415</c:v>
                </c:pt>
                <c:pt idx="10415">
                  <c:v>10416</c:v>
                </c:pt>
                <c:pt idx="10416">
                  <c:v>10417</c:v>
                </c:pt>
                <c:pt idx="10417">
                  <c:v>10418</c:v>
                </c:pt>
                <c:pt idx="10418">
                  <c:v>10419</c:v>
                </c:pt>
                <c:pt idx="10419">
                  <c:v>10420</c:v>
                </c:pt>
                <c:pt idx="10420">
                  <c:v>10421</c:v>
                </c:pt>
                <c:pt idx="10421">
                  <c:v>10422</c:v>
                </c:pt>
                <c:pt idx="10422">
                  <c:v>10423</c:v>
                </c:pt>
                <c:pt idx="10423">
                  <c:v>10424</c:v>
                </c:pt>
                <c:pt idx="10424">
                  <c:v>10425</c:v>
                </c:pt>
                <c:pt idx="10425">
                  <c:v>10426</c:v>
                </c:pt>
                <c:pt idx="10426">
                  <c:v>10427</c:v>
                </c:pt>
                <c:pt idx="10427">
                  <c:v>10428</c:v>
                </c:pt>
                <c:pt idx="10428">
                  <c:v>10429</c:v>
                </c:pt>
                <c:pt idx="10429">
                  <c:v>10430</c:v>
                </c:pt>
                <c:pt idx="10430">
                  <c:v>10431</c:v>
                </c:pt>
                <c:pt idx="10431">
                  <c:v>10432</c:v>
                </c:pt>
                <c:pt idx="10432">
                  <c:v>10433</c:v>
                </c:pt>
                <c:pt idx="10433">
                  <c:v>10434</c:v>
                </c:pt>
                <c:pt idx="10434">
                  <c:v>10435</c:v>
                </c:pt>
                <c:pt idx="10435">
                  <c:v>10436</c:v>
                </c:pt>
                <c:pt idx="10436">
                  <c:v>10437</c:v>
                </c:pt>
                <c:pt idx="10437">
                  <c:v>10438</c:v>
                </c:pt>
                <c:pt idx="10438">
                  <c:v>10439</c:v>
                </c:pt>
                <c:pt idx="10439">
                  <c:v>10440</c:v>
                </c:pt>
                <c:pt idx="10440">
                  <c:v>10441</c:v>
                </c:pt>
                <c:pt idx="10441">
                  <c:v>10442</c:v>
                </c:pt>
                <c:pt idx="10442">
                  <c:v>10443</c:v>
                </c:pt>
                <c:pt idx="10443">
                  <c:v>10444</c:v>
                </c:pt>
                <c:pt idx="10444">
                  <c:v>10445</c:v>
                </c:pt>
                <c:pt idx="10445">
                  <c:v>10446</c:v>
                </c:pt>
                <c:pt idx="10446">
                  <c:v>10447</c:v>
                </c:pt>
                <c:pt idx="10447">
                  <c:v>10448</c:v>
                </c:pt>
                <c:pt idx="10448">
                  <c:v>10449</c:v>
                </c:pt>
                <c:pt idx="10449">
                  <c:v>10450</c:v>
                </c:pt>
                <c:pt idx="10450">
                  <c:v>10451</c:v>
                </c:pt>
                <c:pt idx="10451">
                  <c:v>10452</c:v>
                </c:pt>
                <c:pt idx="10452">
                  <c:v>10453</c:v>
                </c:pt>
                <c:pt idx="10453">
                  <c:v>10454</c:v>
                </c:pt>
                <c:pt idx="10454">
                  <c:v>10455</c:v>
                </c:pt>
                <c:pt idx="10455">
                  <c:v>10456</c:v>
                </c:pt>
                <c:pt idx="10456">
                  <c:v>10457</c:v>
                </c:pt>
                <c:pt idx="10457">
                  <c:v>10458</c:v>
                </c:pt>
                <c:pt idx="10458">
                  <c:v>10459</c:v>
                </c:pt>
                <c:pt idx="10459">
                  <c:v>10460</c:v>
                </c:pt>
                <c:pt idx="10460">
                  <c:v>10461</c:v>
                </c:pt>
                <c:pt idx="10461">
                  <c:v>10462</c:v>
                </c:pt>
                <c:pt idx="10462">
                  <c:v>10463</c:v>
                </c:pt>
                <c:pt idx="10463">
                  <c:v>10464</c:v>
                </c:pt>
                <c:pt idx="10464">
                  <c:v>10465</c:v>
                </c:pt>
                <c:pt idx="10465">
                  <c:v>10466</c:v>
                </c:pt>
                <c:pt idx="10466">
                  <c:v>10467</c:v>
                </c:pt>
                <c:pt idx="10467">
                  <c:v>10468</c:v>
                </c:pt>
                <c:pt idx="10468">
                  <c:v>10469</c:v>
                </c:pt>
                <c:pt idx="10469">
                  <c:v>10470</c:v>
                </c:pt>
                <c:pt idx="10470">
                  <c:v>10471</c:v>
                </c:pt>
                <c:pt idx="10471">
                  <c:v>10472</c:v>
                </c:pt>
                <c:pt idx="10472">
                  <c:v>10473</c:v>
                </c:pt>
                <c:pt idx="10473">
                  <c:v>10474</c:v>
                </c:pt>
                <c:pt idx="10474">
                  <c:v>10475</c:v>
                </c:pt>
                <c:pt idx="10475">
                  <c:v>10476</c:v>
                </c:pt>
                <c:pt idx="10476">
                  <c:v>10477</c:v>
                </c:pt>
                <c:pt idx="10477">
                  <c:v>10478</c:v>
                </c:pt>
                <c:pt idx="10478">
                  <c:v>10479</c:v>
                </c:pt>
                <c:pt idx="10479">
                  <c:v>10480</c:v>
                </c:pt>
                <c:pt idx="10480">
                  <c:v>10481</c:v>
                </c:pt>
                <c:pt idx="10481">
                  <c:v>10482</c:v>
                </c:pt>
                <c:pt idx="10482">
                  <c:v>10483</c:v>
                </c:pt>
                <c:pt idx="10483">
                  <c:v>10484</c:v>
                </c:pt>
                <c:pt idx="10484">
                  <c:v>10485</c:v>
                </c:pt>
                <c:pt idx="10485">
                  <c:v>10486</c:v>
                </c:pt>
                <c:pt idx="10486">
                  <c:v>10487</c:v>
                </c:pt>
                <c:pt idx="10487">
                  <c:v>10488</c:v>
                </c:pt>
                <c:pt idx="10488">
                  <c:v>10489</c:v>
                </c:pt>
                <c:pt idx="10489">
                  <c:v>10490</c:v>
                </c:pt>
                <c:pt idx="10490">
                  <c:v>10491</c:v>
                </c:pt>
                <c:pt idx="10491">
                  <c:v>10492</c:v>
                </c:pt>
                <c:pt idx="10492">
                  <c:v>10493</c:v>
                </c:pt>
                <c:pt idx="10493">
                  <c:v>10494</c:v>
                </c:pt>
                <c:pt idx="10494">
                  <c:v>10495</c:v>
                </c:pt>
                <c:pt idx="10495">
                  <c:v>10496</c:v>
                </c:pt>
                <c:pt idx="10496">
                  <c:v>10497</c:v>
                </c:pt>
                <c:pt idx="10497">
                  <c:v>10498</c:v>
                </c:pt>
                <c:pt idx="10498">
                  <c:v>10499</c:v>
                </c:pt>
                <c:pt idx="10499">
                  <c:v>10500</c:v>
                </c:pt>
                <c:pt idx="10500">
                  <c:v>10501</c:v>
                </c:pt>
                <c:pt idx="10501">
                  <c:v>10502</c:v>
                </c:pt>
                <c:pt idx="10502">
                  <c:v>10503</c:v>
                </c:pt>
                <c:pt idx="10503">
                  <c:v>10504</c:v>
                </c:pt>
                <c:pt idx="10504">
                  <c:v>10505</c:v>
                </c:pt>
                <c:pt idx="10505">
                  <c:v>10506</c:v>
                </c:pt>
                <c:pt idx="10506">
                  <c:v>10507</c:v>
                </c:pt>
                <c:pt idx="10507">
                  <c:v>10508</c:v>
                </c:pt>
                <c:pt idx="10508">
                  <c:v>10509</c:v>
                </c:pt>
                <c:pt idx="10509">
                  <c:v>10510</c:v>
                </c:pt>
                <c:pt idx="10510">
                  <c:v>10511</c:v>
                </c:pt>
                <c:pt idx="10511">
                  <c:v>10512</c:v>
                </c:pt>
                <c:pt idx="10512">
                  <c:v>10513</c:v>
                </c:pt>
                <c:pt idx="10513">
                  <c:v>10514</c:v>
                </c:pt>
                <c:pt idx="10514">
                  <c:v>10515</c:v>
                </c:pt>
                <c:pt idx="10515">
                  <c:v>10516</c:v>
                </c:pt>
                <c:pt idx="10516">
                  <c:v>10517</c:v>
                </c:pt>
                <c:pt idx="10517">
                  <c:v>10518</c:v>
                </c:pt>
                <c:pt idx="10518">
                  <c:v>10519</c:v>
                </c:pt>
                <c:pt idx="10519">
                  <c:v>10520</c:v>
                </c:pt>
                <c:pt idx="10520">
                  <c:v>10521</c:v>
                </c:pt>
                <c:pt idx="10521">
                  <c:v>10522</c:v>
                </c:pt>
                <c:pt idx="10522">
                  <c:v>10523</c:v>
                </c:pt>
                <c:pt idx="10523">
                  <c:v>10524</c:v>
                </c:pt>
                <c:pt idx="10524">
                  <c:v>10525</c:v>
                </c:pt>
                <c:pt idx="10525">
                  <c:v>10526</c:v>
                </c:pt>
                <c:pt idx="10526">
                  <c:v>10527</c:v>
                </c:pt>
                <c:pt idx="10527">
                  <c:v>10528</c:v>
                </c:pt>
                <c:pt idx="10528">
                  <c:v>10529</c:v>
                </c:pt>
                <c:pt idx="10529">
                  <c:v>10530</c:v>
                </c:pt>
                <c:pt idx="10530">
                  <c:v>10531</c:v>
                </c:pt>
                <c:pt idx="10531">
                  <c:v>10532</c:v>
                </c:pt>
                <c:pt idx="10532">
                  <c:v>10533</c:v>
                </c:pt>
                <c:pt idx="10533">
                  <c:v>10534</c:v>
                </c:pt>
                <c:pt idx="10534">
                  <c:v>10535</c:v>
                </c:pt>
                <c:pt idx="10535">
                  <c:v>10536</c:v>
                </c:pt>
                <c:pt idx="10536">
                  <c:v>10537</c:v>
                </c:pt>
                <c:pt idx="10537">
                  <c:v>10538</c:v>
                </c:pt>
                <c:pt idx="10538">
                  <c:v>10539</c:v>
                </c:pt>
                <c:pt idx="10539">
                  <c:v>10540</c:v>
                </c:pt>
                <c:pt idx="10540">
                  <c:v>10541</c:v>
                </c:pt>
                <c:pt idx="10541">
                  <c:v>10542</c:v>
                </c:pt>
                <c:pt idx="10542">
                  <c:v>10543</c:v>
                </c:pt>
                <c:pt idx="10543">
                  <c:v>10544</c:v>
                </c:pt>
                <c:pt idx="10544">
                  <c:v>10545</c:v>
                </c:pt>
                <c:pt idx="10545">
                  <c:v>10546</c:v>
                </c:pt>
                <c:pt idx="10546">
                  <c:v>10547</c:v>
                </c:pt>
                <c:pt idx="10547">
                  <c:v>10548</c:v>
                </c:pt>
                <c:pt idx="10548">
                  <c:v>10549</c:v>
                </c:pt>
                <c:pt idx="10549">
                  <c:v>10550</c:v>
                </c:pt>
                <c:pt idx="10550">
                  <c:v>10551</c:v>
                </c:pt>
                <c:pt idx="10551">
                  <c:v>10552</c:v>
                </c:pt>
                <c:pt idx="10552">
                  <c:v>10553</c:v>
                </c:pt>
                <c:pt idx="10553">
                  <c:v>10554</c:v>
                </c:pt>
                <c:pt idx="10554">
                  <c:v>10555</c:v>
                </c:pt>
                <c:pt idx="10555">
                  <c:v>10556</c:v>
                </c:pt>
                <c:pt idx="10556">
                  <c:v>10557</c:v>
                </c:pt>
                <c:pt idx="10557">
                  <c:v>10558</c:v>
                </c:pt>
                <c:pt idx="10558">
                  <c:v>10559</c:v>
                </c:pt>
                <c:pt idx="10559">
                  <c:v>10560</c:v>
                </c:pt>
                <c:pt idx="10560">
                  <c:v>10561</c:v>
                </c:pt>
                <c:pt idx="10561">
                  <c:v>10562</c:v>
                </c:pt>
                <c:pt idx="10562">
                  <c:v>10563</c:v>
                </c:pt>
                <c:pt idx="10563">
                  <c:v>10564</c:v>
                </c:pt>
                <c:pt idx="10564">
                  <c:v>10565</c:v>
                </c:pt>
                <c:pt idx="10565">
                  <c:v>10566</c:v>
                </c:pt>
                <c:pt idx="10566">
                  <c:v>10567</c:v>
                </c:pt>
                <c:pt idx="10567">
                  <c:v>10568</c:v>
                </c:pt>
                <c:pt idx="10568">
                  <c:v>10569</c:v>
                </c:pt>
                <c:pt idx="10569">
                  <c:v>10570</c:v>
                </c:pt>
                <c:pt idx="10570">
                  <c:v>10571</c:v>
                </c:pt>
                <c:pt idx="10571">
                  <c:v>10572</c:v>
                </c:pt>
                <c:pt idx="10572">
                  <c:v>10573</c:v>
                </c:pt>
                <c:pt idx="10573">
                  <c:v>10574</c:v>
                </c:pt>
                <c:pt idx="10574">
                  <c:v>10575</c:v>
                </c:pt>
                <c:pt idx="10575">
                  <c:v>10576</c:v>
                </c:pt>
                <c:pt idx="10576">
                  <c:v>10577</c:v>
                </c:pt>
                <c:pt idx="10577">
                  <c:v>10578</c:v>
                </c:pt>
                <c:pt idx="10578">
                  <c:v>10579</c:v>
                </c:pt>
                <c:pt idx="10579">
                  <c:v>10580</c:v>
                </c:pt>
                <c:pt idx="10580">
                  <c:v>10581</c:v>
                </c:pt>
                <c:pt idx="10581">
                  <c:v>10582</c:v>
                </c:pt>
                <c:pt idx="10582">
                  <c:v>10583</c:v>
                </c:pt>
                <c:pt idx="10583">
                  <c:v>10584</c:v>
                </c:pt>
                <c:pt idx="10584">
                  <c:v>10585</c:v>
                </c:pt>
                <c:pt idx="10585">
                  <c:v>10586</c:v>
                </c:pt>
                <c:pt idx="10586">
                  <c:v>10587</c:v>
                </c:pt>
                <c:pt idx="10587">
                  <c:v>10588</c:v>
                </c:pt>
                <c:pt idx="10588">
                  <c:v>10589</c:v>
                </c:pt>
                <c:pt idx="10589">
                  <c:v>10590</c:v>
                </c:pt>
                <c:pt idx="10590">
                  <c:v>10591</c:v>
                </c:pt>
                <c:pt idx="10591">
                  <c:v>10592</c:v>
                </c:pt>
                <c:pt idx="10592">
                  <c:v>10593</c:v>
                </c:pt>
                <c:pt idx="10593">
                  <c:v>10594</c:v>
                </c:pt>
                <c:pt idx="10594">
                  <c:v>10595</c:v>
                </c:pt>
                <c:pt idx="10595">
                  <c:v>10596</c:v>
                </c:pt>
                <c:pt idx="10596">
                  <c:v>10597</c:v>
                </c:pt>
                <c:pt idx="10597">
                  <c:v>10598</c:v>
                </c:pt>
                <c:pt idx="10598">
                  <c:v>10599</c:v>
                </c:pt>
                <c:pt idx="10599">
                  <c:v>10600</c:v>
                </c:pt>
                <c:pt idx="10600">
                  <c:v>10601</c:v>
                </c:pt>
                <c:pt idx="10601">
                  <c:v>10602</c:v>
                </c:pt>
                <c:pt idx="10602">
                  <c:v>10603</c:v>
                </c:pt>
                <c:pt idx="10603">
                  <c:v>10604</c:v>
                </c:pt>
                <c:pt idx="10604">
                  <c:v>10605</c:v>
                </c:pt>
                <c:pt idx="10605">
                  <c:v>10606</c:v>
                </c:pt>
                <c:pt idx="10606">
                  <c:v>10607</c:v>
                </c:pt>
                <c:pt idx="10607">
                  <c:v>10608</c:v>
                </c:pt>
                <c:pt idx="10608">
                  <c:v>10609</c:v>
                </c:pt>
                <c:pt idx="10609">
                  <c:v>10610</c:v>
                </c:pt>
                <c:pt idx="10610">
                  <c:v>10611</c:v>
                </c:pt>
                <c:pt idx="10611">
                  <c:v>10612</c:v>
                </c:pt>
                <c:pt idx="10612">
                  <c:v>10613</c:v>
                </c:pt>
                <c:pt idx="10613">
                  <c:v>10614</c:v>
                </c:pt>
                <c:pt idx="10614">
                  <c:v>10615</c:v>
                </c:pt>
                <c:pt idx="10615">
                  <c:v>10616</c:v>
                </c:pt>
                <c:pt idx="10616">
                  <c:v>10617</c:v>
                </c:pt>
                <c:pt idx="10617">
                  <c:v>10618</c:v>
                </c:pt>
                <c:pt idx="10618">
                  <c:v>10619</c:v>
                </c:pt>
                <c:pt idx="10619">
                  <c:v>10620</c:v>
                </c:pt>
                <c:pt idx="10620">
                  <c:v>10621</c:v>
                </c:pt>
                <c:pt idx="10621">
                  <c:v>10622</c:v>
                </c:pt>
                <c:pt idx="10622">
                  <c:v>10623</c:v>
                </c:pt>
                <c:pt idx="10623">
                  <c:v>10624</c:v>
                </c:pt>
                <c:pt idx="10624">
                  <c:v>10625</c:v>
                </c:pt>
                <c:pt idx="10625">
                  <c:v>10626</c:v>
                </c:pt>
                <c:pt idx="10626">
                  <c:v>10627</c:v>
                </c:pt>
                <c:pt idx="10627">
                  <c:v>10628</c:v>
                </c:pt>
                <c:pt idx="10628">
                  <c:v>10629</c:v>
                </c:pt>
                <c:pt idx="10629">
                  <c:v>10630</c:v>
                </c:pt>
                <c:pt idx="10630">
                  <c:v>10631</c:v>
                </c:pt>
                <c:pt idx="10631">
                  <c:v>10632</c:v>
                </c:pt>
                <c:pt idx="10632">
                  <c:v>10633</c:v>
                </c:pt>
                <c:pt idx="10633">
                  <c:v>10634</c:v>
                </c:pt>
                <c:pt idx="10634">
                  <c:v>10635</c:v>
                </c:pt>
                <c:pt idx="10635">
                  <c:v>10636</c:v>
                </c:pt>
                <c:pt idx="10636">
                  <c:v>10637</c:v>
                </c:pt>
                <c:pt idx="10637">
                  <c:v>10638</c:v>
                </c:pt>
                <c:pt idx="10638">
                  <c:v>10639</c:v>
                </c:pt>
                <c:pt idx="10639">
                  <c:v>10640</c:v>
                </c:pt>
                <c:pt idx="10640">
                  <c:v>10641</c:v>
                </c:pt>
                <c:pt idx="10641">
                  <c:v>10642</c:v>
                </c:pt>
                <c:pt idx="10642">
                  <c:v>10643</c:v>
                </c:pt>
                <c:pt idx="10643">
                  <c:v>10644</c:v>
                </c:pt>
                <c:pt idx="10644">
                  <c:v>10645</c:v>
                </c:pt>
                <c:pt idx="10645">
                  <c:v>10646</c:v>
                </c:pt>
                <c:pt idx="10646">
                  <c:v>10647</c:v>
                </c:pt>
                <c:pt idx="10647">
                  <c:v>10648</c:v>
                </c:pt>
                <c:pt idx="10648">
                  <c:v>10649</c:v>
                </c:pt>
                <c:pt idx="10649">
                  <c:v>10650</c:v>
                </c:pt>
                <c:pt idx="10650">
                  <c:v>10651</c:v>
                </c:pt>
                <c:pt idx="10651">
                  <c:v>10652</c:v>
                </c:pt>
                <c:pt idx="10652">
                  <c:v>10653</c:v>
                </c:pt>
                <c:pt idx="10653">
                  <c:v>10654</c:v>
                </c:pt>
                <c:pt idx="10654">
                  <c:v>10655</c:v>
                </c:pt>
                <c:pt idx="10655">
                  <c:v>10656</c:v>
                </c:pt>
                <c:pt idx="10656">
                  <c:v>10657</c:v>
                </c:pt>
                <c:pt idx="10657">
                  <c:v>10658</c:v>
                </c:pt>
                <c:pt idx="10658">
                  <c:v>10659</c:v>
                </c:pt>
                <c:pt idx="10659">
                  <c:v>10660</c:v>
                </c:pt>
                <c:pt idx="10660">
                  <c:v>10661</c:v>
                </c:pt>
                <c:pt idx="10661">
                  <c:v>10662</c:v>
                </c:pt>
                <c:pt idx="10662">
                  <c:v>10663</c:v>
                </c:pt>
                <c:pt idx="10663">
                  <c:v>10664</c:v>
                </c:pt>
                <c:pt idx="10664">
                  <c:v>10665</c:v>
                </c:pt>
                <c:pt idx="10665">
                  <c:v>10666</c:v>
                </c:pt>
                <c:pt idx="10666">
                  <c:v>10667</c:v>
                </c:pt>
                <c:pt idx="10667">
                  <c:v>10668</c:v>
                </c:pt>
                <c:pt idx="10668">
                  <c:v>10669</c:v>
                </c:pt>
                <c:pt idx="10669">
                  <c:v>10670</c:v>
                </c:pt>
                <c:pt idx="10670">
                  <c:v>10671</c:v>
                </c:pt>
                <c:pt idx="10671">
                  <c:v>10672</c:v>
                </c:pt>
                <c:pt idx="10672">
                  <c:v>10673</c:v>
                </c:pt>
                <c:pt idx="10673">
                  <c:v>10674</c:v>
                </c:pt>
                <c:pt idx="10674">
                  <c:v>10675</c:v>
                </c:pt>
                <c:pt idx="10675">
                  <c:v>10676</c:v>
                </c:pt>
                <c:pt idx="10676">
                  <c:v>10677</c:v>
                </c:pt>
                <c:pt idx="10677">
                  <c:v>10678</c:v>
                </c:pt>
                <c:pt idx="10678">
                  <c:v>10679</c:v>
                </c:pt>
                <c:pt idx="10679">
                  <c:v>10680</c:v>
                </c:pt>
                <c:pt idx="10680">
                  <c:v>10681</c:v>
                </c:pt>
                <c:pt idx="10681">
                  <c:v>10682</c:v>
                </c:pt>
                <c:pt idx="10682">
                  <c:v>10683</c:v>
                </c:pt>
                <c:pt idx="10683">
                  <c:v>10684</c:v>
                </c:pt>
                <c:pt idx="10684">
                  <c:v>10685</c:v>
                </c:pt>
                <c:pt idx="10685">
                  <c:v>10686</c:v>
                </c:pt>
                <c:pt idx="10686">
                  <c:v>10687</c:v>
                </c:pt>
                <c:pt idx="10687">
                  <c:v>10688</c:v>
                </c:pt>
                <c:pt idx="10688">
                  <c:v>10689</c:v>
                </c:pt>
                <c:pt idx="10689">
                  <c:v>10690</c:v>
                </c:pt>
                <c:pt idx="10690">
                  <c:v>10691</c:v>
                </c:pt>
                <c:pt idx="10691">
                  <c:v>10692</c:v>
                </c:pt>
                <c:pt idx="10692">
                  <c:v>10693</c:v>
                </c:pt>
                <c:pt idx="10693">
                  <c:v>10694</c:v>
                </c:pt>
                <c:pt idx="10694">
                  <c:v>10695</c:v>
                </c:pt>
                <c:pt idx="10695">
                  <c:v>10696</c:v>
                </c:pt>
                <c:pt idx="10696">
                  <c:v>10697</c:v>
                </c:pt>
                <c:pt idx="10697">
                  <c:v>10698</c:v>
                </c:pt>
                <c:pt idx="10698">
                  <c:v>10699</c:v>
                </c:pt>
                <c:pt idx="10699">
                  <c:v>10700</c:v>
                </c:pt>
                <c:pt idx="10700">
                  <c:v>10701</c:v>
                </c:pt>
                <c:pt idx="10701">
                  <c:v>10702</c:v>
                </c:pt>
                <c:pt idx="10702">
                  <c:v>10703</c:v>
                </c:pt>
                <c:pt idx="10703">
                  <c:v>10704</c:v>
                </c:pt>
                <c:pt idx="10704">
                  <c:v>10705</c:v>
                </c:pt>
                <c:pt idx="10705">
                  <c:v>10706</c:v>
                </c:pt>
                <c:pt idx="10706">
                  <c:v>10707</c:v>
                </c:pt>
                <c:pt idx="10707">
                  <c:v>10708</c:v>
                </c:pt>
                <c:pt idx="10708">
                  <c:v>10709</c:v>
                </c:pt>
                <c:pt idx="10709">
                  <c:v>10710</c:v>
                </c:pt>
                <c:pt idx="10710">
                  <c:v>10711</c:v>
                </c:pt>
                <c:pt idx="10711">
                  <c:v>10712</c:v>
                </c:pt>
                <c:pt idx="10712">
                  <c:v>10713</c:v>
                </c:pt>
                <c:pt idx="10713">
                  <c:v>10714</c:v>
                </c:pt>
                <c:pt idx="10714">
                  <c:v>10715</c:v>
                </c:pt>
                <c:pt idx="10715">
                  <c:v>10716</c:v>
                </c:pt>
                <c:pt idx="10716">
                  <c:v>10717</c:v>
                </c:pt>
                <c:pt idx="10717">
                  <c:v>10718</c:v>
                </c:pt>
                <c:pt idx="10718">
                  <c:v>10719</c:v>
                </c:pt>
                <c:pt idx="10719">
                  <c:v>10720</c:v>
                </c:pt>
                <c:pt idx="10720">
                  <c:v>10721</c:v>
                </c:pt>
                <c:pt idx="10721">
                  <c:v>10722</c:v>
                </c:pt>
                <c:pt idx="10722">
                  <c:v>10723</c:v>
                </c:pt>
                <c:pt idx="10723">
                  <c:v>10724</c:v>
                </c:pt>
                <c:pt idx="10724">
                  <c:v>10725</c:v>
                </c:pt>
                <c:pt idx="10725">
                  <c:v>10726</c:v>
                </c:pt>
                <c:pt idx="10726">
                  <c:v>10727</c:v>
                </c:pt>
                <c:pt idx="10727">
                  <c:v>10728</c:v>
                </c:pt>
                <c:pt idx="10728">
                  <c:v>10729</c:v>
                </c:pt>
                <c:pt idx="10729">
                  <c:v>10730</c:v>
                </c:pt>
                <c:pt idx="10730">
                  <c:v>10731</c:v>
                </c:pt>
                <c:pt idx="10731">
                  <c:v>10732</c:v>
                </c:pt>
                <c:pt idx="10732">
                  <c:v>10733</c:v>
                </c:pt>
                <c:pt idx="10733">
                  <c:v>10734</c:v>
                </c:pt>
                <c:pt idx="10734">
                  <c:v>10735</c:v>
                </c:pt>
                <c:pt idx="10735">
                  <c:v>10736</c:v>
                </c:pt>
                <c:pt idx="10736">
                  <c:v>10737</c:v>
                </c:pt>
                <c:pt idx="10737">
                  <c:v>10738</c:v>
                </c:pt>
                <c:pt idx="10738">
                  <c:v>10739</c:v>
                </c:pt>
                <c:pt idx="10739">
                  <c:v>10740</c:v>
                </c:pt>
                <c:pt idx="10740">
                  <c:v>10741</c:v>
                </c:pt>
                <c:pt idx="10741">
                  <c:v>10742</c:v>
                </c:pt>
                <c:pt idx="10742">
                  <c:v>10743</c:v>
                </c:pt>
                <c:pt idx="10743">
                  <c:v>10744</c:v>
                </c:pt>
                <c:pt idx="10744">
                  <c:v>10745</c:v>
                </c:pt>
                <c:pt idx="10745">
                  <c:v>10746</c:v>
                </c:pt>
                <c:pt idx="10746">
                  <c:v>10747</c:v>
                </c:pt>
                <c:pt idx="10747">
                  <c:v>10748</c:v>
                </c:pt>
                <c:pt idx="10748">
                  <c:v>10749</c:v>
                </c:pt>
                <c:pt idx="10749">
                  <c:v>10750</c:v>
                </c:pt>
                <c:pt idx="10750">
                  <c:v>10751</c:v>
                </c:pt>
                <c:pt idx="10751">
                  <c:v>10752</c:v>
                </c:pt>
                <c:pt idx="10752">
                  <c:v>10753</c:v>
                </c:pt>
                <c:pt idx="10753">
                  <c:v>10754</c:v>
                </c:pt>
                <c:pt idx="10754">
                  <c:v>10755</c:v>
                </c:pt>
                <c:pt idx="10755">
                  <c:v>10756</c:v>
                </c:pt>
                <c:pt idx="10756">
                  <c:v>10757</c:v>
                </c:pt>
                <c:pt idx="10757">
                  <c:v>10758</c:v>
                </c:pt>
                <c:pt idx="10758">
                  <c:v>10759</c:v>
                </c:pt>
                <c:pt idx="10759">
                  <c:v>10760</c:v>
                </c:pt>
                <c:pt idx="10760">
                  <c:v>10761</c:v>
                </c:pt>
                <c:pt idx="10761">
                  <c:v>10762</c:v>
                </c:pt>
                <c:pt idx="10762">
                  <c:v>10763</c:v>
                </c:pt>
                <c:pt idx="10763">
                  <c:v>10764</c:v>
                </c:pt>
                <c:pt idx="10764">
                  <c:v>10765</c:v>
                </c:pt>
                <c:pt idx="10765">
                  <c:v>10766</c:v>
                </c:pt>
                <c:pt idx="10766">
                  <c:v>10767</c:v>
                </c:pt>
                <c:pt idx="10767">
                  <c:v>10768</c:v>
                </c:pt>
                <c:pt idx="10768">
                  <c:v>10769</c:v>
                </c:pt>
                <c:pt idx="10769">
                  <c:v>10770</c:v>
                </c:pt>
                <c:pt idx="10770">
                  <c:v>10771</c:v>
                </c:pt>
                <c:pt idx="10771">
                  <c:v>10772</c:v>
                </c:pt>
                <c:pt idx="10772">
                  <c:v>10773</c:v>
                </c:pt>
                <c:pt idx="10773">
                  <c:v>10774</c:v>
                </c:pt>
                <c:pt idx="10774">
                  <c:v>10775</c:v>
                </c:pt>
                <c:pt idx="10775">
                  <c:v>10776</c:v>
                </c:pt>
                <c:pt idx="10776">
                  <c:v>10777</c:v>
                </c:pt>
                <c:pt idx="10777">
                  <c:v>10778</c:v>
                </c:pt>
                <c:pt idx="10778">
                  <c:v>10779</c:v>
                </c:pt>
                <c:pt idx="10779">
                  <c:v>10780</c:v>
                </c:pt>
                <c:pt idx="10780">
                  <c:v>10781</c:v>
                </c:pt>
                <c:pt idx="10781">
                  <c:v>10782</c:v>
                </c:pt>
                <c:pt idx="10782">
                  <c:v>10783</c:v>
                </c:pt>
                <c:pt idx="10783">
                  <c:v>10784</c:v>
                </c:pt>
                <c:pt idx="10784">
                  <c:v>10785</c:v>
                </c:pt>
                <c:pt idx="10785">
                  <c:v>10786</c:v>
                </c:pt>
                <c:pt idx="10786">
                  <c:v>10787</c:v>
                </c:pt>
                <c:pt idx="10787">
                  <c:v>10788</c:v>
                </c:pt>
                <c:pt idx="10788">
                  <c:v>10789</c:v>
                </c:pt>
                <c:pt idx="10789">
                  <c:v>10790</c:v>
                </c:pt>
                <c:pt idx="10790">
                  <c:v>10791</c:v>
                </c:pt>
                <c:pt idx="10791">
                  <c:v>10792</c:v>
                </c:pt>
                <c:pt idx="10792">
                  <c:v>10793</c:v>
                </c:pt>
                <c:pt idx="10793">
                  <c:v>10794</c:v>
                </c:pt>
                <c:pt idx="10794">
                  <c:v>10795</c:v>
                </c:pt>
                <c:pt idx="10795">
                  <c:v>10796</c:v>
                </c:pt>
                <c:pt idx="10796">
                  <c:v>10797</c:v>
                </c:pt>
                <c:pt idx="10797">
                  <c:v>10798</c:v>
                </c:pt>
                <c:pt idx="10798">
                  <c:v>10799</c:v>
                </c:pt>
                <c:pt idx="10799">
                  <c:v>10800</c:v>
                </c:pt>
                <c:pt idx="10800">
                  <c:v>10801</c:v>
                </c:pt>
                <c:pt idx="10801">
                  <c:v>10802</c:v>
                </c:pt>
                <c:pt idx="10802">
                  <c:v>10803</c:v>
                </c:pt>
                <c:pt idx="10803">
                  <c:v>10804</c:v>
                </c:pt>
                <c:pt idx="10804">
                  <c:v>10805</c:v>
                </c:pt>
                <c:pt idx="10805">
                  <c:v>10806</c:v>
                </c:pt>
                <c:pt idx="10806">
                  <c:v>10807</c:v>
                </c:pt>
                <c:pt idx="10807">
                  <c:v>10808</c:v>
                </c:pt>
                <c:pt idx="10808">
                  <c:v>10809</c:v>
                </c:pt>
                <c:pt idx="10809">
                  <c:v>10810</c:v>
                </c:pt>
                <c:pt idx="10810">
                  <c:v>10811</c:v>
                </c:pt>
                <c:pt idx="10811">
                  <c:v>10812</c:v>
                </c:pt>
                <c:pt idx="10812">
                  <c:v>10813</c:v>
                </c:pt>
                <c:pt idx="10813">
                  <c:v>10814</c:v>
                </c:pt>
                <c:pt idx="10814">
                  <c:v>10815</c:v>
                </c:pt>
                <c:pt idx="10815">
                  <c:v>10816</c:v>
                </c:pt>
                <c:pt idx="10816">
                  <c:v>10817</c:v>
                </c:pt>
                <c:pt idx="10817">
                  <c:v>10818</c:v>
                </c:pt>
                <c:pt idx="10818">
                  <c:v>10819</c:v>
                </c:pt>
                <c:pt idx="10819">
                  <c:v>10820</c:v>
                </c:pt>
                <c:pt idx="10820">
                  <c:v>10821</c:v>
                </c:pt>
                <c:pt idx="10821">
                  <c:v>10822</c:v>
                </c:pt>
                <c:pt idx="10822">
                  <c:v>10823</c:v>
                </c:pt>
                <c:pt idx="10823">
                  <c:v>10824</c:v>
                </c:pt>
                <c:pt idx="10824">
                  <c:v>10825</c:v>
                </c:pt>
                <c:pt idx="10825">
                  <c:v>10826</c:v>
                </c:pt>
                <c:pt idx="10826">
                  <c:v>10827</c:v>
                </c:pt>
                <c:pt idx="10827">
                  <c:v>10828</c:v>
                </c:pt>
                <c:pt idx="10828">
                  <c:v>10829</c:v>
                </c:pt>
                <c:pt idx="10829">
                  <c:v>10830</c:v>
                </c:pt>
                <c:pt idx="10830">
                  <c:v>10831</c:v>
                </c:pt>
                <c:pt idx="10831">
                  <c:v>10832</c:v>
                </c:pt>
                <c:pt idx="10832">
                  <c:v>10833</c:v>
                </c:pt>
                <c:pt idx="10833">
                  <c:v>10834</c:v>
                </c:pt>
                <c:pt idx="10834">
                  <c:v>10835</c:v>
                </c:pt>
                <c:pt idx="10835">
                  <c:v>10836</c:v>
                </c:pt>
                <c:pt idx="10836">
                  <c:v>10837</c:v>
                </c:pt>
                <c:pt idx="10837">
                  <c:v>10838</c:v>
                </c:pt>
                <c:pt idx="10838">
                  <c:v>10839</c:v>
                </c:pt>
                <c:pt idx="10839">
                  <c:v>10840</c:v>
                </c:pt>
                <c:pt idx="10840">
                  <c:v>10841</c:v>
                </c:pt>
                <c:pt idx="10841">
                  <c:v>10842</c:v>
                </c:pt>
                <c:pt idx="10842">
                  <c:v>10843</c:v>
                </c:pt>
                <c:pt idx="10843">
                  <c:v>10844</c:v>
                </c:pt>
                <c:pt idx="10844">
                  <c:v>10845</c:v>
                </c:pt>
                <c:pt idx="10845">
                  <c:v>10846</c:v>
                </c:pt>
                <c:pt idx="10846">
                  <c:v>10847</c:v>
                </c:pt>
                <c:pt idx="10847">
                  <c:v>10848</c:v>
                </c:pt>
                <c:pt idx="10848">
                  <c:v>10849</c:v>
                </c:pt>
                <c:pt idx="10849">
                  <c:v>10850</c:v>
                </c:pt>
                <c:pt idx="10850">
                  <c:v>10851</c:v>
                </c:pt>
                <c:pt idx="10851">
                  <c:v>10852</c:v>
                </c:pt>
                <c:pt idx="10852">
                  <c:v>10853</c:v>
                </c:pt>
                <c:pt idx="10853">
                  <c:v>10854</c:v>
                </c:pt>
                <c:pt idx="10854">
                  <c:v>10855</c:v>
                </c:pt>
                <c:pt idx="10855">
                  <c:v>10856</c:v>
                </c:pt>
                <c:pt idx="10856">
                  <c:v>10857</c:v>
                </c:pt>
                <c:pt idx="10857">
                  <c:v>10858</c:v>
                </c:pt>
                <c:pt idx="10858">
                  <c:v>10859</c:v>
                </c:pt>
                <c:pt idx="10859">
                  <c:v>10860</c:v>
                </c:pt>
                <c:pt idx="10860">
                  <c:v>10861</c:v>
                </c:pt>
                <c:pt idx="10861">
                  <c:v>10862</c:v>
                </c:pt>
                <c:pt idx="10862">
                  <c:v>10863</c:v>
                </c:pt>
                <c:pt idx="10863">
                  <c:v>10864</c:v>
                </c:pt>
                <c:pt idx="10864">
                  <c:v>10865</c:v>
                </c:pt>
                <c:pt idx="10865">
                  <c:v>10866</c:v>
                </c:pt>
                <c:pt idx="10866">
                  <c:v>10867</c:v>
                </c:pt>
                <c:pt idx="10867">
                  <c:v>10868</c:v>
                </c:pt>
                <c:pt idx="10868">
                  <c:v>10869</c:v>
                </c:pt>
                <c:pt idx="10869">
                  <c:v>10870</c:v>
                </c:pt>
                <c:pt idx="10870">
                  <c:v>10871</c:v>
                </c:pt>
                <c:pt idx="10871">
                  <c:v>10872</c:v>
                </c:pt>
                <c:pt idx="10872">
                  <c:v>10873</c:v>
                </c:pt>
                <c:pt idx="10873">
                  <c:v>10874</c:v>
                </c:pt>
                <c:pt idx="10874">
                  <c:v>10875</c:v>
                </c:pt>
                <c:pt idx="10875">
                  <c:v>10876</c:v>
                </c:pt>
                <c:pt idx="10876">
                  <c:v>10877</c:v>
                </c:pt>
                <c:pt idx="10877">
                  <c:v>10878</c:v>
                </c:pt>
                <c:pt idx="10878">
                  <c:v>10879</c:v>
                </c:pt>
                <c:pt idx="10879">
                  <c:v>10880</c:v>
                </c:pt>
                <c:pt idx="10880">
                  <c:v>10881</c:v>
                </c:pt>
                <c:pt idx="10881">
                  <c:v>10882</c:v>
                </c:pt>
                <c:pt idx="10882">
                  <c:v>10883</c:v>
                </c:pt>
                <c:pt idx="10883">
                  <c:v>10884</c:v>
                </c:pt>
                <c:pt idx="10884">
                  <c:v>10885</c:v>
                </c:pt>
                <c:pt idx="10885">
                  <c:v>10886</c:v>
                </c:pt>
                <c:pt idx="10886">
                  <c:v>10887</c:v>
                </c:pt>
                <c:pt idx="10887">
                  <c:v>10888</c:v>
                </c:pt>
                <c:pt idx="10888">
                  <c:v>10889</c:v>
                </c:pt>
                <c:pt idx="10889">
                  <c:v>10890</c:v>
                </c:pt>
                <c:pt idx="10890">
                  <c:v>10891</c:v>
                </c:pt>
                <c:pt idx="10891">
                  <c:v>10892</c:v>
                </c:pt>
                <c:pt idx="10892">
                  <c:v>10893</c:v>
                </c:pt>
                <c:pt idx="10893">
                  <c:v>10894</c:v>
                </c:pt>
                <c:pt idx="10894">
                  <c:v>10895</c:v>
                </c:pt>
                <c:pt idx="10895">
                  <c:v>10896</c:v>
                </c:pt>
                <c:pt idx="10896">
                  <c:v>10897</c:v>
                </c:pt>
                <c:pt idx="10897">
                  <c:v>10898</c:v>
                </c:pt>
                <c:pt idx="10898">
                  <c:v>10899</c:v>
                </c:pt>
                <c:pt idx="10899">
                  <c:v>10900</c:v>
                </c:pt>
                <c:pt idx="10900">
                  <c:v>10901</c:v>
                </c:pt>
                <c:pt idx="10901">
                  <c:v>10902</c:v>
                </c:pt>
                <c:pt idx="10902">
                  <c:v>10903</c:v>
                </c:pt>
                <c:pt idx="10903">
                  <c:v>10904</c:v>
                </c:pt>
                <c:pt idx="10904">
                  <c:v>10905</c:v>
                </c:pt>
                <c:pt idx="10905">
                  <c:v>10906</c:v>
                </c:pt>
                <c:pt idx="10906">
                  <c:v>10907</c:v>
                </c:pt>
                <c:pt idx="10907">
                  <c:v>10908</c:v>
                </c:pt>
                <c:pt idx="10908">
                  <c:v>10909</c:v>
                </c:pt>
                <c:pt idx="10909">
                  <c:v>10910</c:v>
                </c:pt>
                <c:pt idx="10910">
                  <c:v>10911</c:v>
                </c:pt>
                <c:pt idx="10911">
                  <c:v>10912</c:v>
                </c:pt>
                <c:pt idx="10912">
                  <c:v>10913</c:v>
                </c:pt>
                <c:pt idx="10913">
                  <c:v>10914</c:v>
                </c:pt>
                <c:pt idx="10914">
                  <c:v>10915</c:v>
                </c:pt>
                <c:pt idx="10915">
                  <c:v>10916</c:v>
                </c:pt>
                <c:pt idx="10916">
                  <c:v>10917</c:v>
                </c:pt>
                <c:pt idx="10917">
                  <c:v>10918</c:v>
                </c:pt>
                <c:pt idx="10918">
                  <c:v>10919</c:v>
                </c:pt>
                <c:pt idx="10919">
                  <c:v>10920</c:v>
                </c:pt>
                <c:pt idx="10920">
                  <c:v>10921</c:v>
                </c:pt>
                <c:pt idx="10921">
                  <c:v>10922</c:v>
                </c:pt>
                <c:pt idx="10922">
                  <c:v>10923</c:v>
                </c:pt>
                <c:pt idx="10923">
                  <c:v>10924</c:v>
                </c:pt>
                <c:pt idx="10924">
                  <c:v>10925</c:v>
                </c:pt>
                <c:pt idx="10925">
                  <c:v>10926</c:v>
                </c:pt>
                <c:pt idx="10926">
                  <c:v>10927</c:v>
                </c:pt>
                <c:pt idx="10927">
                  <c:v>10928</c:v>
                </c:pt>
                <c:pt idx="10928">
                  <c:v>10929</c:v>
                </c:pt>
                <c:pt idx="10929">
                  <c:v>10930</c:v>
                </c:pt>
                <c:pt idx="10930">
                  <c:v>10931</c:v>
                </c:pt>
                <c:pt idx="10931">
                  <c:v>10932</c:v>
                </c:pt>
                <c:pt idx="10932">
                  <c:v>10933</c:v>
                </c:pt>
                <c:pt idx="10933">
                  <c:v>10934</c:v>
                </c:pt>
                <c:pt idx="10934">
                  <c:v>10935</c:v>
                </c:pt>
                <c:pt idx="10935">
                  <c:v>10936</c:v>
                </c:pt>
                <c:pt idx="10936">
                  <c:v>10937</c:v>
                </c:pt>
                <c:pt idx="10937">
                  <c:v>10938</c:v>
                </c:pt>
                <c:pt idx="10938">
                  <c:v>10939</c:v>
                </c:pt>
                <c:pt idx="10939">
                  <c:v>10940</c:v>
                </c:pt>
                <c:pt idx="10940">
                  <c:v>10941</c:v>
                </c:pt>
                <c:pt idx="10941">
                  <c:v>10942</c:v>
                </c:pt>
                <c:pt idx="10942">
                  <c:v>10943</c:v>
                </c:pt>
                <c:pt idx="10943">
                  <c:v>10944</c:v>
                </c:pt>
                <c:pt idx="10944">
                  <c:v>10945</c:v>
                </c:pt>
                <c:pt idx="10945">
                  <c:v>10946</c:v>
                </c:pt>
                <c:pt idx="10946">
                  <c:v>10947</c:v>
                </c:pt>
                <c:pt idx="10947">
                  <c:v>10948</c:v>
                </c:pt>
                <c:pt idx="10948">
                  <c:v>10949</c:v>
                </c:pt>
                <c:pt idx="10949">
                  <c:v>10950</c:v>
                </c:pt>
                <c:pt idx="10950">
                  <c:v>10951</c:v>
                </c:pt>
                <c:pt idx="10951">
                  <c:v>10952</c:v>
                </c:pt>
                <c:pt idx="10952">
                  <c:v>10953</c:v>
                </c:pt>
                <c:pt idx="10953">
                  <c:v>10954</c:v>
                </c:pt>
                <c:pt idx="10954">
                  <c:v>10955</c:v>
                </c:pt>
                <c:pt idx="10955">
                  <c:v>10956</c:v>
                </c:pt>
                <c:pt idx="10956">
                  <c:v>10957</c:v>
                </c:pt>
                <c:pt idx="10957">
                  <c:v>10958</c:v>
                </c:pt>
                <c:pt idx="10958">
                  <c:v>10959</c:v>
                </c:pt>
                <c:pt idx="10959">
                  <c:v>10960</c:v>
                </c:pt>
                <c:pt idx="10960">
                  <c:v>10961</c:v>
                </c:pt>
                <c:pt idx="10961">
                  <c:v>10962</c:v>
                </c:pt>
                <c:pt idx="10962">
                  <c:v>10963</c:v>
                </c:pt>
                <c:pt idx="10963">
                  <c:v>10964</c:v>
                </c:pt>
                <c:pt idx="10964">
                  <c:v>10965</c:v>
                </c:pt>
                <c:pt idx="10965">
                  <c:v>10966</c:v>
                </c:pt>
                <c:pt idx="10966">
                  <c:v>10967</c:v>
                </c:pt>
                <c:pt idx="10967">
                  <c:v>10968</c:v>
                </c:pt>
                <c:pt idx="10968">
                  <c:v>10969</c:v>
                </c:pt>
                <c:pt idx="10969">
                  <c:v>10970</c:v>
                </c:pt>
                <c:pt idx="10970">
                  <c:v>10971</c:v>
                </c:pt>
                <c:pt idx="10971">
                  <c:v>10972</c:v>
                </c:pt>
                <c:pt idx="10972">
                  <c:v>10973</c:v>
                </c:pt>
                <c:pt idx="10973">
                  <c:v>10974</c:v>
                </c:pt>
                <c:pt idx="10974">
                  <c:v>10975</c:v>
                </c:pt>
                <c:pt idx="10975">
                  <c:v>10976</c:v>
                </c:pt>
                <c:pt idx="10976">
                  <c:v>10977</c:v>
                </c:pt>
                <c:pt idx="10977">
                  <c:v>10978</c:v>
                </c:pt>
                <c:pt idx="10978">
                  <c:v>10979</c:v>
                </c:pt>
                <c:pt idx="10979">
                  <c:v>10980</c:v>
                </c:pt>
                <c:pt idx="10980">
                  <c:v>10981</c:v>
                </c:pt>
                <c:pt idx="10981">
                  <c:v>10982</c:v>
                </c:pt>
                <c:pt idx="10982">
                  <c:v>10983</c:v>
                </c:pt>
                <c:pt idx="10983">
                  <c:v>10984</c:v>
                </c:pt>
                <c:pt idx="10984">
                  <c:v>10985</c:v>
                </c:pt>
                <c:pt idx="10985">
                  <c:v>10986</c:v>
                </c:pt>
                <c:pt idx="10986">
                  <c:v>10987</c:v>
                </c:pt>
                <c:pt idx="10987">
                  <c:v>10988</c:v>
                </c:pt>
                <c:pt idx="10988">
                  <c:v>10989</c:v>
                </c:pt>
                <c:pt idx="10989">
                  <c:v>10990</c:v>
                </c:pt>
                <c:pt idx="10990">
                  <c:v>10991</c:v>
                </c:pt>
                <c:pt idx="10991">
                  <c:v>10992</c:v>
                </c:pt>
                <c:pt idx="10992">
                  <c:v>10993</c:v>
                </c:pt>
                <c:pt idx="10993">
                  <c:v>10994</c:v>
                </c:pt>
                <c:pt idx="10994">
                  <c:v>10995</c:v>
                </c:pt>
                <c:pt idx="10995">
                  <c:v>10996</c:v>
                </c:pt>
                <c:pt idx="10996">
                  <c:v>10997</c:v>
                </c:pt>
                <c:pt idx="10997">
                  <c:v>10998</c:v>
                </c:pt>
                <c:pt idx="10998">
                  <c:v>10999</c:v>
                </c:pt>
                <c:pt idx="10999">
                  <c:v>11000</c:v>
                </c:pt>
                <c:pt idx="11000">
                  <c:v>11001</c:v>
                </c:pt>
                <c:pt idx="11001">
                  <c:v>11002</c:v>
                </c:pt>
                <c:pt idx="11002">
                  <c:v>11003</c:v>
                </c:pt>
                <c:pt idx="11003">
                  <c:v>11004</c:v>
                </c:pt>
                <c:pt idx="11004">
                  <c:v>11005</c:v>
                </c:pt>
                <c:pt idx="11005">
                  <c:v>11006</c:v>
                </c:pt>
                <c:pt idx="11006">
                  <c:v>11007</c:v>
                </c:pt>
                <c:pt idx="11007">
                  <c:v>11008</c:v>
                </c:pt>
                <c:pt idx="11008">
                  <c:v>11009</c:v>
                </c:pt>
                <c:pt idx="11009">
                  <c:v>11010</c:v>
                </c:pt>
                <c:pt idx="11010">
                  <c:v>11011</c:v>
                </c:pt>
                <c:pt idx="11011">
                  <c:v>11012</c:v>
                </c:pt>
                <c:pt idx="11012">
                  <c:v>11013</c:v>
                </c:pt>
                <c:pt idx="11013">
                  <c:v>11014</c:v>
                </c:pt>
                <c:pt idx="11014">
                  <c:v>11015</c:v>
                </c:pt>
                <c:pt idx="11015">
                  <c:v>11016</c:v>
                </c:pt>
                <c:pt idx="11016">
                  <c:v>11017</c:v>
                </c:pt>
                <c:pt idx="11017">
                  <c:v>11018</c:v>
                </c:pt>
                <c:pt idx="11018">
                  <c:v>11019</c:v>
                </c:pt>
                <c:pt idx="11019">
                  <c:v>11020</c:v>
                </c:pt>
                <c:pt idx="11020">
                  <c:v>11021</c:v>
                </c:pt>
                <c:pt idx="11021">
                  <c:v>11022</c:v>
                </c:pt>
                <c:pt idx="11022">
                  <c:v>11023</c:v>
                </c:pt>
                <c:pt idx="11023">
                  <c:v>11024</c:v>
                </c:pt>
                <c:pt idx="11024">
                  <c:v>11025</c:v>
                </c:pt>
                <c:pt idx="11025">
                  <c:v>11026</c:v>
                </c:pt>
                <c:pt idx="11026">
                  <c:v>11027</c:v>
                </c:pt>
                <c:pt idx="11027">
                  <c:v>11028</c:v>
                </c:pt>
                <c:pt idx="11028">
                  <c:v>11029</c:v>
                </c:pt>
                <c:pt idx="11029">
                  <c:v>11030</c:v>
                </c:pt>
                <c:pt idx="11030">
                  <c:v>11031</c:v>
                </c:pt>
                <c:pt idx="11031">
                  <c:v>11032</c:v>
                </c:pt>
                <c:pt idx="11032">
                  <c:v>11033</c:v>
                </c:pt>
                <c:pt idx="11033">
                  <c:v>11034</c:v>
                </c:pt>
                <c:pt idx="11034">
                  <c:v>11035</c:v>
                </c:pt>
                <c:pt idx="11035">
                  <c:v>11036</c:v>
                </c:pt>
                <c:pt idx="11036">
                  <c:v>11037</c:v>
                </c:pt>
                <c:pt idx="11037">
                  <c:v>11038</c:v>
                </c:pt>
                <c:pt idx="11038">
                  <c:v>11039</c:v>
                </c:pt>
                <c:pt idx="11039">
                  <c:v>11040</c:v>
                </c:pt>
                <c:pt idx="11040">
                  <c:v>11041</c:v>
                </c:pt>
                <c:pt idx="11041">
                  <c:v>11042</c:v>
                </c:pt>
                <c:pt idx="11042">
                  <c:v>11043</c:v>
                </c:pt>
                <c:pt idx="11043">
                  <c:v>11044</c:v>
                </c:pt>
                <c:pt idx="11044">
                  <c:v>11045</c:v>
                </c:pt>
                <c:pt idx="11045">
                  <c:v>11046</c:v>
                </c:pt>
                <c:pt idx="11046">
                  <c:v>11047</c:v>
                </c:pt>
                <c:pt idx="11047">
                  <c:v>11048</c:v>
                </c:pt>
                <c:pt idx="11048">
                  <c:v>11049</c:v>
                </c:pt>
                <c:pt idx="11049">
                  <c:v>11050</c:v>
                </c:pt>
                <c:pt idx="11050">
                  <c:v>11051</c:v>
                </c:pt>
                <c:pt idx="11051">
                  <c:v>11052</c:v>
                </c:pt>
                <c:pt idx="11052">
                  <c:v>11053</c:v>
                </c:pt>
                <c:pt idx="11053">
                  <c:v>11054</c:v>
                </c:pt>
                <c:pt idx="11054">
                  <c:v>11055</c:v>
                </c:pt>
                <c:pt idx="11055">
                  <c:v>11056</c:v>
                </c:pt>
                <c:pt idx="11056">
                  <c:v>11057</c:v>
                </c:pt>
                <c:pt idx="11057">
                  <c:v>11058</c:v>
                </c:pt>
                <c:pt idx="11058">
                  <c:v>11059</c:v>
                </c:pt>
                <c:pt idx="11059">
                  <c:v>11060</c:v>
                </c:pt>
                <c:pt idx="11060">
                  <c:v>11061</c:v>
                </c:pt>
                <c:pt idx="11061">
                  <c:v>11062</c:v>
                </c:pt>
                <c:pt idx="11062">
                  <c:v>11063</c:v>
                </c:pt>
                <c:pt idx="11063">
                  <c:v>11064</c:v>
                </c:pt>
                <c:pt idx="11064">
                  <c:v>11065</c:v>
                </c:pt>
                <c:pt idx="11065">
                  <c:v>11066</c:v>
                </c:pt>
                <c:pt idx="11066">
                  <c:v>11067</c:v>
                </c:pt>
                <c:pt idx="11067">
                  <c:v>11068</c:v>
                </c:pt>
                <c:pt idx="11068">
                  <c:v>11069</c:v>
                </c:pt>
                <c:pt idx="11069">
                  <c:v>11070</c:v>
                </c:pt>
                <c:pt idx="11070">
                  <c:v>11071</c:v>
                </c:pt>
                <c:pt idx="11071">
                  <c:v>11072</c:v>
                </c:pt>
                <c:pt idx="11072">
                  <c:v>11073</c:v>
                </c:pt>
                <c:pt idx="11073">
                  <c:v>11074</c:v>
                </c:pt>
                <c:pt idx="11074">
                  <c:v>11075</c:v>
                </c:pt>
                <c:pt idx="11075">
                  <c:v>11076</c:v>
                </c:pt>
                <c:pt idx="11076">
                  <c:v>11077</c:v>
                </c:pt>
                <c:pt idx="11077">
                  <c:v>11078</c:v>
                </c:pt>
                <c:pt idx="11078">
                  <c:v>11079</c:v>
                </c:pt>
                <c:pt idx="11079">
                  <c:v>11080</c:v>
                </c:pt>
                <c:pt idx="11080">
                  <c:v>11081</c:v>
                </c:pt>
                <c:pt idx="11081">
                  <c:v>11082</c:v>
                </c:pt>
                <c:pt idx="11082">
                  <c:v>11083</c:v>
                </c:pt>
                <c:pt idx="11083">
                  <c:v>11084</c:v>
                </c:pt>
                <c:pt idx="11084">
                  <c:v>11085</c:v>
                </c:pt>
                <c:pt idx="11085">
                  <c:v>11086</c:v>
                </c:pt>
                <c:pt idx="11086">
                  <c:v>11087</c:v>
                </c:pt>
                <c:pt idx="11087">
                  <c:v>11088</c:v>
                </c:pt>
                <c:pt idx="11088">
                  <c:v>11089</c:v>
                </c:pt>
                <c:pt idx="11089">
                  <c:v>11090</c:v>
                </c:pt>
                <c:pt idx="11090">
                  <c:v>11091</c:v>
                </c:pt>
                <c:pt idx="11091">
                  <c:v>11092</c:v>
                </c:pt>
                <c:pt idx="11092">
                  <c:v>11093</c:v>
                </c:pt>
                <c:pt idx="11093">
                  <c:v>11094</c:v>
                </c:pt>
                <c:pt idx="11094">
                  <c:v>11095</c:v>
                </c:pt>
                <c:pt idx="11095">
                  <c:v>11096</c:v>
                </c:pt>
                <c:pt idx="11096">
                  <c:v>11097</c:v>
                </c:pt>
                <c:pt idx="11097">
                  <c:v>11098</c:v>
                </c:pt>
                <c:pt idx="11098">
                  <c:v>11099</c:v>
                </c:pt>
                <c:pt idx="11099">
                  <c:v>11100</c:v>
                </c:pt>
                <c:pt idx="11100">
                  <c:v>11101</c:v>
                </c:pt>
                <c:pt idx="11101">
                  <c:v>11102</c:v>
                </c:pt>
                <c:pt idx="11102">
                  <c:v>11103</c:v>
                </c:pt>
                <c:pt idx="11103">
                  <c:v>11104</c:v>
                </c:pt>
                <c:pt idx="11104">
                  <c:v>11105</c:v>
                </c:pt>
                <c:pt idx="11105">
                  <c:v>11106</c:v>
                </c:pt>
                <c:pt idx="11106">
                  <c:v>11107</c:v>
                </c:pt>
                <c:pt idx="11107">
                  <c:v>11108</c:v>
                </c:pt>
                <c:pt idx="11108">
                  <c:v>11109</c:v>
                </c:pt>
                <c:pt idx="11109">
                  <c:v>11110</c:v>
                </c:pt>
                <c:pt idx="11110">
                  <c:v>11111</c:v>
                </c:pt>
                <c:pt idx="11111">
                  <c:v>11112</c:v>
                </c:pt>
                <c:pt idx="11112">
                  <c:v>11113</c:v>
                </c:pt>
                <c:pt idx="11113">
                  <c:v>11114</c:v>
                </c:pt>
                <c:pt idx="11114">
                  <c:v>11115</c:v>
                </c:pt>
                <c:pt idx="11115">
                  <c:v>11116</c:v>
                </c:pt>
                <c:pt idx="11116">
                  <c:v>11117</c:v>
                </c:pt>
                <c:pt idx="11117">
                  <c:v>11118</c:v>
                </c:pt>
                <c:pt idx="11118">
                  <c:v>11119</c:v>
                </c:pt>
                <c:pt idx="11119">
                  <c:v>11120</c:v>
                </c:pt>
                <c:pt idx="11120">
                  <c:v>11121</c:v>
                </c:pt>
                <c:pt idx="11121">
                  <c:v>11122</c:v>
                </c:pt>
                <c:pt idx="11122">
                  <c:v>11123</c:v>
                </c:pt>
                <c:pt idx="11123">
                  <c:v>11124</c:v>
                </c:pt>
                <c:pt idx="11124">
                  <c:v>11125</c:v>
                </c:pt>
                <c:pt idx="11125">
                  <c:v>11126</c:v>
                </c:pt>
                <c:pt idx="11126">
                  <c:v>11127</c:v>
                </c:pt>
                <c:pt idx="11127">
                  <c:v>11128</c:v>
                </c:pt>
                <c:pt idx="11128">
                  <c:v>11129</c:v>
                </c:pt>
                <c:pt idx="11129">
                  <c:v>11130</c:v>
                </c:pt>
                <c:pt idx="11130">
                  <c:v>11131</c:v>
                </c:pt>
                <c:pt idx="11131">
                  <c:v>11132</c:v>
                </c:pt>
                <c:pt idx="11132">
                  <c:v>11133</c:v>
                </c:pt>
                <c:pt idx="11133">
                  <c:v>11134</c:v>
                </c:pt>
                <c:pt idx="11134">
                  <c:v>11135</c:v>
                </c:pt>
                <c:pt idx="11135">
                  <c:v>11136</c:v>
                </c:pt>
                <c:pt idx="11136">
                  <c:v>11137</c:v>
                </c:pt>
                <c:pt idx="11137">
                  <c:v>11138</c:v>
                </c:pt>
                <c:pt idx="11138">
                  <c:v>11139</c:v>
                </c:pt>
                <c:pt idx="11139">
                  <c:v>11140</c:v>
                </c:pt>
                <c:pt idx="11140">
                  <c:v>11141</c:v>
                </c:pt>
                <c:pt idx="11141">
                  <c:v>11142</c:v>
                </c:pt>
                <c:pt idx="11142">
                  <c:v>11143</c:v>
                </c:pt>
                <c:pt idx="11143">
                  <c:v>11144</c:v>
                </c:pt>
                <c:pt idx="11144">
                  <c:v>11145</c:v>
                </c:pt>
                <c:pt idx="11145">
                  <c:v>11146</c:v>
                </c:pt>
                <c:pt idx="11146">
                  <c:v>11147</c:v>
                </c:pt>
                <c:pt idx="11147">
                  <c:v>11148</c:v>
                </c:pt>
                <c:pt idx="11148">
                  <c:v>11149</c:v>
                </c:pt>
                <c:pt idx="11149">
                  <c:v>11150</c:v>
                </c:pt>
                <c:pt idx="11150">
                  <c:v>11151</c:v>
                </c:pt>
                <c:pt idx="11151">
                  <c:v>11152</c:v>
                </c:pt>
                <c:pt idx="11152">
                  <c:v>11153</c:v>
                </c:pt>
                <c:pt idx="11153">
                  <c:v>11154</c:v>
                </c:pt>
                <c:pt idx="11154">
                  <c:v>11155</c:v>
                </c:pt>
                <c:pt idx="11155">
                  <c:v>11156</c:v>
                </c:pt>
                <c:pt idx="11156">
                  <c:v>11157</c:v>
                </c:pt>
                <c:pt idx="11157">
                  <c:v>11158</c:v>
                </c:pt>
                <c:pt idx="11158">
                  <c:v>11159</c:v>
                </c:pt>
                <c:pt idx="11159">
                  <c:v>11160</c:v>
                </c:pt>
                <c:pt idx="11160">
                  <c:v>11161</c:v>
                </c:pt>
                <c:pt idx="11161">
                  <c:v>11162</c:v>
                </c:pt>
                <c:pt idx="11162">
                  <c:v>11163</c:v>
                </c:pt>
                <c:pt idx="11163">
                  <c:v>11164</c:v>
                </c:pt>
                <c:pt idx="11164">
                  <c:v>11165</c:v>
                </c:pt>
                <c:pt idx="11165">
                  <c:v>11166</c:v>
                </c:pt>
                <c:pt idx="11166">
                  <c:v>11167</c:v>
                </c:pt>
                <c:pt idx="11167">
                  <c:v>11168</c:v>
                </c:pt>
                <c:pt idx="11168">
                  <c:v>11169</c:v>
                </c:pt>
                <c:pt idx="11169">
                  <c:v>11170</c:v>
                </c:pt>
                <c:pt idx="11170">
                  <c:v>11171</c:v>
                </c:pt>
                <c:pt idx="11171">
                  <c:v>11172</c:v>
                </c:pt>
                <c:pt idx="11172">
                  <c:v>11173</c:v>
                </c:pt>
                <c:pt idx="11173">
                  <c:v>11174</c:v>
                </c:pt>
                <c:pt idx="11174">
                  <c:v>11175</c:v>
                </c:pt>
                <c:pt idx="11175">
                  <c:v>11176</c:v>
                </c:pt>
                <c:pt idx="11176">
                  <c:v>11177</c:v>
                </c:pt>
                <c:pt idx="11177">
                  <c:v>11178</c:v>
                </c:pt>
                <c:pt idx="11178">
                  <c:v>11179</c:v>
                </c:pt>
                <c:pt idx="11179">
                  <c:v>11180</c:v>
                </c:pt>
                <c:pt idx="11180">
                  <c:v>11181</c:v>
                </c:pt>
                <c:pt idx="11181">
                  <c:v>11182</c:v>
                </c:pt>
                <c:pt idx="11182">
                  <c:v>11183</c:v>
                </c:pt>
                <c:pt idx="11183">
                  <c:v>11184</c:v>
                </c:pt>
                <c:pt idx="11184">
                  <c:v>11185</c:v>
                </c:pt>
                <c:pt idx="11185">
                  <c:v>11186</c:v>
                </c:pt>
                <c:pt idx="11186">
                  <c:v>11187</c:v>
                </c:pt>
                <c:pt idx="11187">
                  <c:v>11188</c:v>
                </c:pt>
                <c:pt idx="11188">
                  <c:v>11189</c:v>
                </c:pt>
                <c:pt idx="11189">
                  <c:v>11190</c:v>
                </c:pt>
                <c:pt idx="11190">
                  <c:v>11191</c:v>
                </c:pt>
                <c:pt idx="11191">
                  <c:v>11192</c:v>
                </c:pt>
                <c:pt idx="11192">
                  <c:v>11193</c:v>
                </c:pt>
                <c:pt idx="11193">
                  <c:v>11194</c:v>
                </c:pt>
                <c:pt idx="11194">
                  <c:v>11195</c:v>
                </c:pt>
                <c:pt idx="11195">
                  <c:v>11196</c:v>
                </c:pt>
                <c:pt idx="11196">
                  <c:v>11197</c:v>
                </c:pt>
                <c:pt idx="11197">
                  <c:v>11198</c:v>
                </c:pt>
                <c:pt idx="11198">
                  <c:v>11199</c:v>
                </c:pt>
                <c:pt idx="11199">
                  <c:v>11200</c:v>
                </c:pt>
                <c:pt idx="11200">
                  <c:v>11201</c:v>
                </c:pt>
                <c:pt idx="11201">
                  <c:v>11202</c:v>
                </c:pt>
                <c:pt idx="11202">
                  <c:v>11203</c:v>
                </c:pt>
                <c:pt idx="11203">
                  <c:v>11204</c:v>
                </c:pt>
                <c:pt idx="11204">
                  <c:v>11205</c:v>
                </c:pt>
                <c:pt idx="11205">
                  <c:v>11206</c:v>
                </c:pt>
                <c:pt idx="11206">
                  <c:v>11207</c:v>
                </c:pt>
                <c:pt idx="11207">
                  <c:v>11208</c:v>
                </c:pt>
                <c:pt idx="11208">
                  <c:v>11209</c:v>
                </c:pt>
                <c:pt idx="11209">
                  <c:v>11210</c:v>
                </c:pt>
                <c:pt idx="11210">
                  <c:v>11211</c:v>
                </c:pt>
                <c:pt idx="11211">
                  <c:v>11212</c:v>
                </c:pt>
                <c:pt idx="11212">
                  <c:v>11213</c:v>
                </c:pt>
                <c:pt idx="11213">
                  <c:v>11214</c:v>
                </c:pt>
                <c:pt idx="11214">
                  <c:v>11215</c:v>
                </c:pt>
                <c:pt idx="11215">
                  <c:v>11216</c:v>
                </c:pt>
                <c:pt idx="11216">
                  <c:v>11217</c:v>
                </c:pt>
                <c:pt idx="11217">
                  <c:v>11218</c:v>
                </c:pt>
                <c:pt idx="11218">
                  <c:v>11219</c:v>
                </c:pt>
                <c:pt idx="11219">
                  <c:v>11220</c:v>
                </c:pt>
                <c:pt idx="11220">
                  <c:v>11221</c:v>
                </c:pt>
                <c:pt idx="11221">
                  <c:v>11222</c:v>
                </c:pt>
                <c:pt idx="11222">
                  <c:v>11223</c:v>
                </c:pt>
                <c:pt idx="11223">
                  <c:v>11224</c:v>
                </c:pt>
                <c:pt idx="11224">
                  <c:v>11225</c:v>
                </c:pt>
                <c:pt idx="11225">
                  <c:v>11226</c:v>
                </c:pt>
                <c:pt idx="11226">
                  <c:v>11227</c:v>
                </c:pt>
                <c:pt idx="11227">
                  <c:v>11228</c:v>
                </c:pt>
                <c:pt idx="11228">
                  <c:v>11229</c:v>
                </c:pt>
                <c:pt idx="11229">
                  <c:v>11230</c:v>
                </c:pt>
                <c:pt idx="11230">
                  <c:v>11231</c:v>
                </c:pt>
                <c:pt idx="11231">
                  <c:v>11232</c:v>
                </c:pt>
                <c:pt idx="11232">
                  <c:v>11233</c:v>
                </c:pt>
                <c:pt idx="11233">
                  <c:v>11234</c:v>
                </c:pt>
                <c:pt idx="11234">
                  <c:v>11235</c:v>
                </c:pt>
                <c:pt idx="11235">
                  <c:v>11236</c:v>
                </c:pt>
                <c:pt idx="11236">
                  <c:v>11237</c:v>
                </c:pt>
                <c:pt idx="11237">
                  <c:v>11238</c:v>
                </c:pt>
                <c:pt idx="11238">
                  <c:v>11239</c:v>
                </c:pt>
                <c:pt idx="11239">
                  <c:v>11240</c:v>
                </c:pt>
                <c:pt idx="11240">
                  <c:v>11241</c:v>
                </c:pt>
                <c:pt idx="11241">
                  <c:v>11242</c:v>
                </c:pt>
                <c:pt idx="11242">
                  <c:v>11243</c:v>
                </c:pt>
                <c:pt idx="11243">
                  <c:v>11244</c:v>
                </c:pt>
                <c:pt idx="11244">
                  <c:v>11245</c:v>
                </c:pt>
                <c:pt idx="11245">
                  <c:v>11246</c:v>
                </c:pt>
                <c:pt idx="11246">
                  <c:v>11247</c:v>
                </c:pt>
                <c:pt idx="11247">
                  <c:v>11248</c:v>
                </c:pt>
                <c:pt idx="11248">
                  <c:v>11249</c:v>
                </c:pt>
                <c:pt idx="11249">
                  <c:v>11250</c:v>
                </c:pt>
                <c:pt idx="11250">
                  <c:v>11251</c:v>
                </c:pt>
                <c:pt idx="11251">
                  <c:v>11252</c:v>
                </c:pt>
                <c:pt idx="11252">
                  <c:v>11253</c:v>
                </c:pt>
                <c:pt idx="11253">
                  <c:v>11254</c:v>
                </c:pt>
                <c:pt idx="11254">
                  <c:v>11255</c:v>
                </c:pt>
                <c:pt idx="11255">
                  <c:v>11256</c:v>
                </c:pt>
                <c:pt idx="11256">
                  <c:v>11257</c:v>
                </c:pt>
                <c:pt idx="11257">
                  <c:v>11258</c:v>
                </c:pt>
                <c:pt idx="11258">
                  <c:v>11259</c:v>
                </c:pt>
                <c:pt idx="11259">
                  <c:v>11260</c:v>
                </c:pt>
                <c:pt idx="11260">
                  <c:v>11261</c:v>
                </c:pt>
                <c:pt idx="11261">
                  <c:v>11262</c:v>
                </c:pt>
                <c:pt idx="11262">
                  <c:v>11263</c:v>
                </c:pt>
                <c:pt idx="11263">
                  <c:v>11264</c:v>
                </c:pt>
                <c:pt idx="11264">
                  <c:v>11265</c:v>
                </c:pt>
                <c:pt idx="11265">
                  <c:v>11266</c:v>
                </c:pt>
                <c:pt idx="11266">
                  <c:v>11267</c:v>
                </c:pt>
                <c:pt idx="11267">
                  <c:v>11268</c:v>
                </c:pt>
                <c:pt idx="11268">
                  <c:v>11269</c:v>
                </c:pt>
                <c:pt idx="11269">
                  <c:v>11270</c:v>
                </c:pt>
                <c:pt idx="11270">
                  <c:v>11271</c:v>
                </c:pt>
                <c:pt idx="11271">
                  <c:v>11272</c:v>
                </c:pt>
                <c:pt idx="11272">
                  <c:v>11273</c:v>
                </c:pt>
                <c:pt idx="11273">
                  <c:v>11274</c:v>
                </c:pt>
                <c:pt idx="11274">
                  <c:v>11275</c:v>
                </c:pt>
                <c:pt idx="11275">
                  <c:v>11276</c:v>
                </c:pt>
                <c:pt idx="11276">
                  <c:v>11277</c:v>
                </c:pt>
                <c:pt idx="11277">
                  <c:v>11278</c:v>
                </c:pt>
                <c:pt idx="11278">
                  <c:v>11279</c:v>
                </c:pt>
                <c:pt idx="11279">
                  <c:v>11280</c:v>
                </c:pt>
                <c:pt idx="11280">
                  <c:v>11281</c:v>
                </c:pt>
                <c:pt idx="11281">
                  <c:v>11282</c:v>
                </c:pt>
                <c:pt idx="11282">
                  <c:v>11283</c:v>
                </c:pt>
                <c:pt idx="11283">
                  <c:v>11284</c:v>
                </c:pt>
                <c:pt idx="11284">
                  <c:v>11285</c:v>
                </c:pt>
                <c:pt idx="11285">
                  <c:v>11286</c:v>
                </c:pt>
                <c:pt idx="11286">
                  <c:v>11287</c:v>
                </c:pt>
                <c:pt idx="11287">
                  <c:v>11288</c:v>
                </c:pt>
                <c:pt idx="11288">
                  <c:v>11289</c:v>
                </c:pt>
                <c:pt idx="11289">
                  <c:v>11290</c:v>
                </c:pt>
                <c:pt idx="11290">
                  <c:v>11291</c:v>
                </c:pt>
                <c:pt idx="11291">
                  <c:v>11292</c:v>
                </c:pt>
                <c:pt idx="11292">
                  <c:v>11293</c:v>
                </c:pt>
                <c:pt idx="11293">
                  <c:v>11294</c:v>
                </c:pt>
                <c:pt idx="11294">
                  <c:v>11295</c:v>
                </c:pt>
                <c:pt idx="11295">
                  <c:v>11296</c:v>
                </c:pt>
                <c:pt idx="11296">
                  <c:v>11297</c:v>
                </c:pt>
                <c:pt idx="11297">
                  <c:v>11298</c:v>
                </c:pt>
                <c:pt idx="11298">
                  <c:v>11299</c:v>
                </c:pt>
                <c:pt idx="11299">
                  <c:v>11300</c:v>
                </c:pt>
                <c:pt idx="11300">
                  <c:v>11301</c:v>
                </c:pt>
                <c:pt idx="11301">
                  <c:v>11302</c:v>
                </c:pt>
                <c:pt idx="11302">
                  <c:v>11303</c:v>
                </c:pt>
                <c:pt idx="11303">
                  <c:v>11304</c:v>
                </c:pt>
                <c:pt idx="11304">
                  <c:v>11305</c:v>
                </c:pt>
                <c:pt idx="11305">
                  <c:v>11306</c:v>
                </c:pt>
                <c:pt idx="11306">
                  <c:v>11307</c:v>
                </c:pt>
                <c:pt idx="11307">
                  <c:v>11308</c:v>
                </c:pt>
                <c:pt idx="11308">
                  <c:v>11309</c:v>
                </c:pt>
                <c:pt idx="11309">
                  <c:v>11310</c:v>
                </c:pt>
                <c:pt idx="11310">
                  <c:v>11311</c:v>
                </c:pt>
                <c:pt idx="11311">
                  <c:v>11312</c:v>
                </c:pt>
                <c:pt idx="11312">
                  <c:v>11313</c:v>
                </c:pt>
                <c:pt idx="11313">
                  <c:v>11314</c:v>
                </c:pt>
                <c:pt idx="11314">
                  <c:v>11315</c:v>
                </c:pt>
                <c:pt idx="11315">
                  <c:v>11316</c:v>
                </c:pt>
                <c:pt idx="11316">
                  <c:v>11317</c:v>
                </c:pt>
                <c:pt idx="11317">
                  <c:v>11318</c:v>
                </c:pt>
                <c:pt idx="11318">
                  <c:v>11319</c:v>
                </c:pt>
                <c:pt idx="11319">
                  <c:v>11320</c:v>
                </c:pt>
                <c:pt idx="11320">
                  <c:v>11321</c:v>
                </c:pt>
                <c:pt idx="11321">
                  <c:v>11322</c:v>
                </c:pt>
                <c:pt idx="11322">
                  <c:v>11323</c:v>
                </c:pt>
                <c:pt idx="11323">
                  <c:v>11324</c:v>
                </c:pt>
                <c:pt idx="11324">
                  <c:v>11325</c:v>
                </c:pt>
                <c:pt idx="11325">
                  <c:v>11326</c:v>
                </c:pt>
                <c:pt idx="11326">
                  <c:v>11327</c:v>
                </c:pt>
                <c:pt idx="11327">
                  <c:v>11328</c:v>
                </c:pt>
                <c:pt idx="11328">
                  <c:v>11329</c:v>
                </c:pt>
                <c:pt idx="11329">
                  <c:v>11330</c:v>
                </c:pt>
                <c:pt idx="11330">
                  <c:v>11331</c:v>
                </c:pt>
                <c:pt idx="11331">
                  <c:v>11332</c:v>
                </c:pt>
                <c:pt idx="11332">
                  <c:v>11333</c:v>
                </c:pt>
                <c:pt idx="11333">
                  <c:v>11334</c:v>
                </c:pt>
                <c:pt idx="11334">
                  <c:v>11335</c:v>
                </c:pt>
                <c:pt idx="11335">
                  <c:v>11336</c:v>
                </c:pt>
                <c:pt idx="11336">
                  <c:v>11337</c:v>
                </c:pt>
                <c:pt idx="11337">
                  <c:v>11338</c:v>
                </c:pt>
                <c:pt idx="11338">
                  <c:v>11339</c:v>
                </c:pt>
                <c:pt idx="11339">
                  <c:v>11340</c:v>
                </c:pt>
                <c:pt idx="11340">
                  <c:v>11341</c:v>
                </c:pt>
                <c:pt idx="11341">
                  <c:v>11342</c:v>
                </c:pt>
                <c:pt idx="11342">
                  <c:v>11343</c:v>
                </c:pt>
                <c:pt idx="11343">
                  <c:v>11344</c:v>
                </c:pt>
                <c:pt idx="11344">
                  <c:v>11345</c:v>
                </c:pt>
                <c:pt idx="11345">
                  <c:v>11346</c:v>
                </c:pt>
                <c:pt idx="11346">
                  <c:v>11347</c:v>
                </c:pt>
                <c:pt idx="11347">
                  <c:v>11348</c:v>
                </c:pt>
                <c:pt idx="11348">
                  <c:v>11349</c:v>
                </c:pt>
                <c:pt idx="11349">
                  <c:v>11350</c:v>
                </c:pt>
                <c:pt idx="11350">
                  <c:v>11351</c:v>
                </c:pt>
                <c:pt idx="11351">
                  <c:v>11352</c:v>
                </c:pt>
                <c:pt idx="11352">
                  <c:v>11353</c:v>
                </c:pt>
                <c:pt idx="11353">
                  <c:v>11354</c:v>
                </c:pt>
                <c:pt idx="11354">
                  <c:v>11355</c:v>
                </c:pt>
                <c:pt idx="11355">
                  <c:v>11356</c:v>
                </c:pt>
                <c:pt idx="11356">
                  <c:v>11357</c:v>
                </c:pt>
                <c:pt idx="11357">
                  <c:v>11358</c:v>
                </c:pt>
                <c:pt idx="11358">
                  <c:v>11359</c:v>
                </c:pt>
                <c:pt idx="11359">
                  <c:v>11360</c:v>
                </c:pt>
                <c:pt idx="11360">
                  <c:v>11361</c:v>
                </c:pt>
                <c:pt idx="11361">
                  <c:v>11362</c:v>
                </c:pt>
                <c:pt idx="11362">
                  <c:v>11363</c:v>
                </c:pt>
                <c:pt idx="11363">
                  <c:v>11364</c:v>
                </c:pt>
                <c:pt idx="11364">
                  <c:v>11365</c:v>
                </c:pt>
                <c:pt idx="11365">
                  <c:v>11366</c:v>
                </c:pt>
                <c:pt idx="11366">
                  <c:v>11367</c:v>
                </c:pt>
                <c:pt idx="11367">
                  <c:v>11368</c:v>
                </c:pt>
                <c:pt idx="11368">
                  <c:v>11369</c:v>
                </c:pt>
                <c:pt idx="11369">
                  <c:v>11370</c:v>
                </c:pt>
                <c:pt idx="11370">
                  <c:v>11371</c:v>
                </c:pt>
                <c:pt idx="11371">
                  <c:v>11372</c:v>
                </c:pt>
                <c:pt idx="11372">
                  <c:v>11373</c:v>
                </c:pt>
                <c:pt idx="11373">
                  <c:v>11374</c:v>
                </c:pt>
                <c:pt idx="11374">
                  <c:v>11375</c:v>
                </c:pt>
                <c:pt idx="11375">
                  <c:v>11376</c:v>
                </c:pt>
                <c:pt idx="11376">
                  <c:v>11377</c:v>
                </c:pt>
                <c:pt idx="11377">
                  <c:v>11378</c:v>
                </c:pt>
                <c:pt idx="11378">
                  <c:v>11379</c:v>
                </c:pt>
                <c:pt idx="11379">
                  <c:v>11380</c:v>
                </c:pt>
                <c:pt idx="11380">
                  <c:v>11381</c:v>
                </c:pt>
                <c:pt idx="11381">
                  <c:v>11382</c:v>
                </c:pt>
                <c:pt idx="11382">
                  <c:v>11383</c:v>
                </c:pt>
                <c:pt idx="11383">
                  <c:v>11384</c:v>
                </c:pt>
                <c:pt idx="11384">
                  <c:v>11385</c:v>
                </c:pt>
                <c:pt idx="11385">
                  <c:v>11386</c:v>
                </c:pt>
                <c:pt idx="11386">
                  <c:v>11387</c:v>
                </c:pt>
                <c:pt idx="11387">
                  <c:v>11388</c:v>
                </c:pt>
                <c:pt idx="11388">
                  <c:v>11389</c:v>
                </c:pt>
                <c:pt idx="11389">
                  <c:v>11390</c:v>
                </c:pt>
                <c:pt idx="11390">
                  <c:v>11391</c:v>
                </c:pt>
                <c:pt idx="11391">
                  <c:v>11392</c:v>
                </c:pt>
                <c:pt idx="11392">
                  <c:v>11393</c:v>
                </c:pt>
                <c:pt idx="11393">
                  <c:v>11394</c:v>
                </c:pt>
                <c:pt idx="11394">
                  <c:v>11395</c:v>
                </c:pt>
                <c:pt idx="11395">
                  <c:v>11396</c:v>
                </c:pt>
                <c:pt idx="11396">
                  <c:v>11397</c:v>
                </c:pt>
                <c:pt idx="11397">
                  <c:v>11398</c:v>
                </c:pt>
                <c:pt idx="11398">
                  <c:v>11399</c:v>
                </c:pt>
                <c:pt idx="11399">
                  <c:v>11400</c:v>
                </c:pt>
                <c:pt idx="11400">
                  <c:v>11401</c:v>
                </c:pt>
                <c:pt idx="11401">
                  <c:v>11402</c:v>
                </c:pt>
                <c:pt idx="11402">
                  <c:v>11403</c:v>
                </c:pt>
                <c:pt idx="11403">
                  <c:v>11404</c:v>
                </c:pt>
                <c:pt idx="11404">
                  <c:v>11405</c:v>
                </c:pt>
                <c:pt idx="11405">
                  <c:v>11406</c:v>
                </c:pt>
                <c:pt idx="11406">
                  <c:v>11407</c:v>
                </c:pt>
                <c:pt idx="11407">
                  <c:v>11408</c:v>
                </c:pt>
                <c:pt idx="11408">
                  <c:v>11409</c:v>
                </c:pt>
                <c:pt idx="11409">
                  <c:v>11410</c:v>
                </c:pt>
                <c:pt idx="11410">
                  <c:v>11411</c:v>
                </c:pt>
                <c:pt idx="11411">
                  <c:v>11412</c:v>
                </c:pt>
                <c:pt idx="11412">
                  <c:v>11413</c:v>
                </c:pt>
                <c:pt idx="11413">
                  <c:v>11414</c:v>
                </c:pt>
                <c:pt idx="11414">
                  <c:v>11415</c:v>
                </c:pt>
                <c:pt idx="11415">
                  <c:v>11416</c:v>
                </c:pt>
                <c:pt idx="11416">
                  <c:v>11417</c:v>
                </c:pt>
                <c:pt idx="11417">
                  <c:v>11418</c:v>
                </c:pt>
                <c:pt idx="11418">
                  <c:v>11419</c:v>
                </c:pt>
                <c:pt idx="11419">
                  <c:v>11420</c:v>
                </c:pt>
                <c:pt idx="11420">
                  <c:v>11421</c:v>
                </c:pt>
                <c:pt idx="11421">
                  <c:v>11422</c:v>
                </c:pt>
                <c:pt idx="11422">
                  <c:v>11423</c:v>
                </c:pt>
                <c:pt idx="11423">
                  <c:v>11424</c:v>
                </c:pt>
                <c:pt idx="11424">
                  <c:v>11425</c:v>
                </c:pt>
                <c:pt idx="11425">
                  <c:v>11426</c:v>
                </c:pt>
                <c:pt idx="11426">
                  <c:v>11427</c:v>
                </c:pt>
                <c:pt idx="11427">
                  <c:v>11428</c:v>
                </c:pt>
                <c:pt idx="11428">
                  <c:v>11429</c:v>
                </c:pt>
                <c:pt idx="11429">
                  <c:v>11430</c:v>
                </c:pt>
                <c:pt idx="11430">
                  <c:v>11431</c:v>
                </c:pt>
                <c:pt idx="11431">
                  <c:v>11432</c:v>
                </c:pt>
                <c:pt idx="11432">
                  <c:v>11433</c:v>
                </c:pt>
                <c:pt idx="11433">
                  <c:v>11434</c:v>
                </c:pt>
                <c:pt idx="11434">
                  <c:v>11435</c:v>
                </c:pt>
                <c:pt idx="11435">
                  <c:v>11436</c:v>
                </c:pt>
                <c:pt idx="11436">
                  <c:v>11437</c:v>
                </c:pt>
                <c:pt idx="11437">
                  <c:v>11438</c:v>
                </c:pt>
                <c:pt idx="11438">
                  <c:v>11439</c:v>
                </c:pt>
                <c:pt idx="11439">
                  <c:v>11440</c:v>
                </c:pt>
                <c:pt idx="11440">
                  <c:v>11441</c:v>
                </c:pt>
                <c:pt idx="11441">
                  <c:v>11442</c:v>
                </c:pt>
                <c:pt idx="11442">
                  <c:v>11443</c:v>
                </c:pt>
                <c:pt idx="11443">
                  <c:v>11444</c:v>
                </c:pt>
                <c:pt idx="11444">
                  <c:v>11445</c:v>
                </c:pt>
                <c:pt idx="11445">
                  <c:v>11446</c:v>
                </c:pt>
                <c:pt idx="11446">
                  <c:v>11447</c:v>
                </c:pt>
                <c:pt idx="11447">
                  <c:v>11448</c:v>
                </c:pt>
                <c:pt idx="11448">
                  <c:v>11449</c:v>
                </c:pt>
                <c:pt idx="11449">
                  <c:v>11450</c:v>
                </c:pt>
                <c:pt idx="11450">
                  <c:v>11451</c:v>
                </c:pt>
                <c:pt idx="11451">
                  <c:v>11452</c:v>
                </c:pt>
                <c:pt idx="11452">
                  <c:v>11453</c:v>
                </c:pt>
                <c:pt idx="11453">
                  <c:v>11454</c:v>
                </c:pt>
                <c:pt idx="11454">
                  <c:v>11455</c:v>
                </c:pt>
                <c:pt idx="11455">
                  <c:v>11456</c:v>
                </c:pt>
                <c:pt idx="11456">
                  <c:v>11457</c:v>
                </c:pt>
                <c:pt idx="11457">
                  <c:v>11458</c:v>
                </c:pt>
                <c:pt idx="11458">
                  <c:v>11459</c:v>
                </c:pt>
                <c:pt idx="11459">
                  <c:v>11460</c:v>
                </c:pt>
                <c:pt idx="11460">
                  <c:v>11461</c:v>
                </c:pt>
                <c:pt idx="11461">
                  <c:v>11462</c:v>
                </c:pt>
                <c:pt idx="11462">
                  <c:v>11463</c:v>
                </c:pt>
                <c:pt idx="11463">
                  <c:v>11464</c:v>
                </c:pt>
                <c:pt idx="11464">
                  <c:v>11465</c:v>
                </c:pt>
                <c:pt idx="11465">
                  <c:v>11466</c:v>
                </c:pt>
                <c:pt idx="11466">
                  <c:v>11467</c:v>
                </c:pt>
                <c:pt idx="11467">
                  <c:v>11468</c:v>
                </c:pt>
                <c:pt idx="11468">
                  <c:v>11469</c:v>
                </c:pt>
                <c:pt idx="11469">
                  <c:v>11470</c:v>
                </c:pt>
                <c:pt idx="11470">
                  <c:v>11471</c:v>
                </c:pt>
                <c:pt idx="11471">
                  <c:v>11472</c:v>
                </c:pt>
                <c:pt idx="11472">
                  <c:v>11473</c:v>
                </c:pt>
                <c:pt idx="11473">
                  <c:v>11474</c:v>
                </c:pt>
                <c:pt idx="11474">
                  <c:v>11475</c:v>
                </c:pt>
                <c:pt idx="11475">
                  <c:v>11476</c:v>
                </c:pt>
                <c:pt idx="11476">
                  <c:v>11477</c:v>
                </c:pt>
                <c:pt idx="11477">
                  <c:v>11478</c:v>
                </c:pt>
                <c:pt idx="11478">
                  <c:v>11479</c:v>
                </c:pt>
                <c:pt idx="11479">
                  <c:v>11480</c:v>
                </c:pt>
                <c:pt idx="11480">
                  <c:v>11481</c:v>
                </c:pt>
                <c:pt idx="11481">
                  <c:v>11482</c:v>
                </c:pt>
                <c:pt idx="11482">
                  <c:v>11483</c:v>
                </c:pt>
                <c:pt idx="11483">
                  <c:v>11484</c:v>
                </c:pt>
                <c:pt idx="11484">
                  <c:v>11485</c:v>
                </c:pt>
                <c:pt idx="11485">
                  <c:v>11486</c:v>
                </c:pt>
                <c:pt idx="11486">
                  <c:v>11487</c:v>
                </c:pt>
                <c:pt idx="11487">
                  <c:v>11488</c:v>
                </c:pt>
                <c:pt idx="11488">
                  <c:v>11489</c:v>
                </c:pt>
                <c:pt idx="11489">
                  <c:v>11490</c:v>
                </c:pt>
                <c:pt idx="11490">
                  <c:v>11491</c:v>
                </c:pt>
                <c:pt idx="11491">
                  <c:v>11492</c:v>
                </c:pt>
                <c:pt idx="11492">
                  <c:v>11493</c:v>
                </c:pt>
                <c:pt idx="11493">
                  <c:v>11494</c:v>
                </c:pt>
                <c:pt idx="11494">
                  <c:v>11495</c:v>
                </c:pt>
                <c:pt idx="11495">
                  <c:v>11496</c:v>
                </c:pt>
                <c:pt idx="11496">
                  <c:v>11497</c:v>
                </c:pt>
                <c:pt idx="11497">
                  <c:v>11498</c:v>
                </c:pt>
                <c:pt idx="11498">
                  <c:v>11499</c:v>
                </c:pt>
                <c:pt idx="11499">
                  <c:v>11500</c:v>
                </c:pt>
                <c:pt idx="11500">
                  <c:v>11501</c:v>
                </c:pt>
                <c:pt idx="11501">
                  <c:v>11502</c:v>
                </c:pt>
                <c:pt idx="11502">
                  <c:v>11503</c:v>
                </c:pt>
                <c:pt idx="11503">
                  <c:v>11504</c:v>
                </c:pt>
                <c:pt idx="11504">
                  <c:v>11505</c:v>
                </c:pt>
                <c:pt idx="11505">
                  <c:v>11506</c:v>
                </c:pt>
                <c:pt idx="11506">
                  <c:v>11507</c:v>
                </c:pt>
                <c:pt idx="11507">
                  <c:v>11508</c:v>
                </c:pt>
                <c:pt idx="11508">
                  <c:v>11509</c:v>
                </c:pt>
                <c:pt idx="11509">
                  <c:v>11510</c:v>
                </c:pt>
                <c:pt idx="11510">
                  <c:v>11511</c:v>
                </c:pt>
                <c:pt idx="11511">
                  <c:v>11512</c:v>
                </c:pt>
                <c:pt idx="11512">
                  <c:v>11513</c:v>
                </c:pt>
                <c:pt idx="11513">
                  <c:v>11514</c:v>
                </c:pt>
                <c:pt idx="11514">
                  <c:v>11515</c:v>
                </c:pt>
                <c:pt idx="11515">
                  <c:v>11516</c:v>
                </c:pt>
                <c:pt idx="11516">
                  <c:v>11517</c:v>
                </c:pt>
                <c:pt idx="11517">
                  <c:v>11518</c:v>
                </c:pt>
                <c:pt idx="11518">
                  <c:v>11519</c:v>
                </c:pt>
                <c:pt idx="11519">
                  <c:v>11520</c:v>
                </c:pt>
                <c:pt idx="11520">
                  <c:v>11521</c:v>
                </c:pt>
                <c:pt idx="11521">
                  <c:v>11522</c:v>
                </c:pt>
                <c:pt idx="11522">
                  <c:v>11523</c:v>
                </c:pt>
                <c:pt idx="11523">
                  <c:v>11524</c:v>
                </c:pt>
                <c:pt idx="11524">
                  <c:v>11525</c:v>
                </c:pt>
                <c:pt idx="11525">
                  <c:v>11526</c:v>
                </c:pt>
                <c:pt idx="11526">
                  <c:v>11527</c:v>
                </c:pt>
                <c:pt idx="11527">
                  <c:v>11528</c:v>
                </c:pt>
                <c:pt idx="11528">
                  <c:v>11529</c:v>
                </c:pt>
                <c:pt idx="11529">
                  <c:v>11530</c:v>
                </c:pt>
                <c:pt idx="11530">
                  <c:v>11531</c:v>
                </c:pt>
                <c:pt idx="11531">
                  <c:v>11532</c:v>
                </c:pt>
                <c:pt idx="11532">
                  <c:v>11533</c:v>
                </c:pt>
                <c:pt idx="11533">
                  <c:v>11534</c:v>
                </c:pt>
                <c:pt idx="11534">
                  <c:v>11535</c:v>
                </c:pt>
                <c:pt idx="11535">
                  <c:v>11536</c:v>
                </c:pt>
                <c:pt idx="11536">
                  <c:v>11537</c:v>
                </c:pt>
                <c:pt idx="11537">
                  <c:v>11538</c:v>
                </c:pt>
                <c:pt idx="11538">
                  <c:v>11539</c:v>
                </c:pt>
                <c:pt idx="11539">
                  <c:v>11540</c:v>
                </c:pt>
                <c:pt idx="11540">
                  <c:v>11541</c:v>
                </c:pt>
                <c:pt idx="11541">
                  <c:v>11542</c:v>
                </c:pt>
                <c:pt idx="11542">
                  <c:v>11543</c:v>
                </c:pt>
                <c:pt idx="11543">
                  <c:v>11544</c:v>
                </c:pt>
                <c:pt idx="11544">
                  <c:v>11545</c:v>
                </c:pt>
                <c:pt idx="11545">
                  <c:v>11546</c:v>
                </c:pt>
                <c:pt idx="11546">
                  <c:v>11547</c:v>
                </c:pt>
                <c:pt idx="11547">
                  <c:v>11548</c:v>
                </c:pt>
                <c:pt idx="11548">
                  <c:v>11549</c:v>
                </c:pt>
                <c:pt idx="11549">
                  <c:v>11550</c:v>
                </c:pt>
                <c:pt idx="11550">
                  <c:v>11551</c:v>
                </c:pt>
                <c:pt idx="11551">
                  <c:v>11552</c:v>
                </c:pt>
                <c:pt idx="11552">
                  <c:v>11553</c:v>
                </c:pt>
                <c:pt idx="11553">
                  <c:v>11554</c:v>
                </c:pt>
                <c:pt idx="11554">
                  <c:v>11555</c:v>
                </c:pt>
                <c:pt idx="11555">
                  <c:v>11556</c:v>
                </c:pt>
                <c:pt idx="11556">
                  <c:v>11557</c:v>
                </c:pt>
                <c:pt idx="11557">
                  <c:v>11558</c:v>
                </c:pt>
                <c:pt idx="11558">
                  <c:v>11559</c:v>
                </c:pt>
                <c:pt idx="11559">
                  <c:v>11560</c:v>
                </c:pt>
                <c:pt idx="11560">
                  <c:v>11561</c:v>
                </c:pt>
                <c:pt idx="11561">
                  <c:v>11562</c:v>
                </c:pt>
                <c:pt idx="11562">
                  <c:v>11563</c:v>
                </c:pt>
                <c:pt idx="11563">
                  <c:v>11564</c:v>
                </c:pt>
                <c:pt idx="11564">
                  <c:v>11565</c:v>
                </c:pt>
                <c:pt idx="11565">
                  <c:v>11566</c:v>
                </c:pt>
                <c:pt idx="11566">
                  <c:v>11567</c:v>
                </c:pt>
                <c:pt idx="11567">
                  <c:v>11568</c:v>
                </c:pt>
                <c:pt idx="11568">
                  <c:v>11569</c:v>
                </c:pt>
                <c:pt idx="11569">
                  <c:v>11570</c:v>
                </c:pt>
                <c:pt idx="11570">
                  <c:v>11571</c:v>
                </c:pt>
                <c:pt idx="11571">
                  <c:v>11572</c:v>
                </c:pt>
                <c:pt idx="11572">
                  <c:v>11573</c:v>
                </c:pt>
                <c:pt idx="11573">
                  <c:v>11574</c:v>
                </c:pt>
                <c:pt idx="11574">
                  <c:v>11575</c:v>
                </c:pt>
                <c:pt idx="11575">
                  <c:v>11576</c:v>
                </c:pt>
                <c:pt idx="11576">
                  <c:v>11577</c:v>
                </c:pt>
                <c:pt idx="11577">
                  <c:v>11578</c:v>
                </c:pt>
                <c:pt idx="11578">
                  <c:v>11579</c:v>
                </c:pt>
                <c:pt idx="11579">
                  <c:v>11580</c:v>
                </c:pt>
                <c:pt idx="11580">
                  <c:v>11581</c:v>
                </c:pt>
                <c:pt idx="11581">
                  <c:v>11582</c:v>
                </c:pt>
                <c:pt idx="11582">
                  <c:v>11583</c:v>
                </c:pt>
                <c:pt idx="11583">
                  <c:v>11584</c:v>
                </c:pt>
                <c:pt idx="11584">
                  <c:v>11585</c:v>
                </c:pt>
                <c:pt idx="11585">
                  <c:v>11586</c:v>
                </c:pt>
                <c:pt idx="11586">
                  <c:v>11587</c:v>
                </c:pt>
                <c:pt idx="11587">
                  <c:v>11588</c:v>
                </c:pt>
                <c:pt idx="11588">
                  <c:v>11589</c:v>
                </c:pt>
                <c:pt idx="11589">
                  <c:v>11590</c:v>
                </c:pt>
                <c:pt idx="11590">
                  <c:v>11591</c:v>
                </c:pt>
                <c:pt idx="11591">
                  <c:v>11592</c:v>
                </c:pt>
                <c:pt idx="11592">
                  <c:v>11593</c:v>
                </c:pt>
                <c:pt idx="11593">
                  <c:v>11594</c:v>
                </c:pt>
                <c:pt idx="11594">
                  <c:v>11595</c:v>
                </c:pt>
                <c:pt idx="11595">
                  <c:v>11596</c:v>
                </c:pt>
                <c:pt idx="11596">
                  <c:v>11597</c:v>
                </c:pt>
                <c:pt idx="11597">
                  <c:v>11598</c:v>
                </c:pt>
                <c:pt idx="11598">
                  <c:v>11599</c:v>
                </c:pt>
                <c:pt idx="11599">
                  <c:v>11600</c:v>
                </c:pt>
                <c:pt idx="11600">
                  <c:v>11601</c:v>
                </c:pt>
                <c:pt idx="11601">
                  <c:v>11602</c:v>
                </c:pt>
                <c:pt idx="11602">
                  <c:v>11603</c:v>
                </c:pt>
                <c:pt idx="11603">
                  <c:v>11604</c:v>
                </c:pt>
                <c:pt idx="11604">
                  <c:v>11605</c:v>
                </c:pt>
                <c:pt idx="11605">
                  <c:v>11606</c:v>
                </c:pt>
                <c:pt idx="11606">
                  <c:v>11607</c:v>
                </c:pt>
                <c:pt idx="11607">
                  <c:v>11608</c:v>
                </c:pt>
                <c:pt idx="11608">
                  <c:v>11609</c:v>
                </c:pt>
                <c:pt idx="11609">
                  <c:v>11610</c:v>
                </c:pt>
                <c:pt idx="11610">
                  <c:v>11611</c:v>
                </c:pt>
                <c:pt idx="11611">
                  <c:v>11612</c:v>
                </c:pt>
                <c:pt idx="11612">
                  <c:v>11613</c:v>
                </c:pt>
                <c:pt idx="11613">
                  <c:v>11614</c:v>
                </c:pt>
                <c:pt idx="11614">
                  <c:v>11615</c:v>
                </c:pt>
                <c:pt idx="11615">
                  <c:v>11616</c:v>
                </c:pt>
                <c:pt idx="11616">
                  <c:v>11617</c:v>
                </c:pt>
                <c:pt idx="11617">
                  <c:v>11618</c:v>
                </c:pt>
                <c:pt idx="11618">
                  <c:v>11619</c:v>
                </c:pt>
                <c:pt idx="11619">
                  <c:v>11620</c:v>
                </c:pt>
                <c:pt idx="11620">
                  <c:v>11621</c:v>
                </c:pt>
                <c:pt idx="11621">
                  <c:v>11622</c:v>
                </c:pt>
                <c:pt idx="11622">
                  <c:v>11623</c:v>
                </c:pt>
                <c:pt idx="11623">
                  <c:v>11624</c:v>
                </c:pt>
                <c:pt idx="11624">
                  <c:v>11625</c:v>
                </c:pt>
                <c:pt idx="11625">
                  <c:v>11626</c:v>
                </c:pt>
                <c:pt idx="11626">
                  <c:v>11627</c:v>
                </c:pt>
                <c:pt idx="11627">
                  <c:v>11628</c:v>
                </c:pt>
                <c:pt idx="11628">
                  <c:v>11629</c:v>
                </c:pt>
                <c:pt idx="11629">
                  <c:v>11630</c:v>
                </c:pt>
                <c:pt idx="11630">
                  <c:v>11631</c:v>
                </c:pt>
                <c:pt idx="11631">
                  <c:v>11632</c:v>
                </c:pt>
                <c:pt idx="11632">
                  <c:v>11633</c:v>
                </c:pt>
                <c:pt idx="11633">
                  <c:v>11634</c:v>
                </c:pt>
                <c:pt idx="11634">
                  <c:v>11635</c:v>
                </c:pt>
                <c:pt idx="11635">
                  <c:v>11636</c:v>
                </c:pt>
                <c:pt idx="11636">
                  <c:v>11637</c:v>
                </c:pt>
                <c:pt idx="11637">
                  <c:v>11638</c:v>
                </c:pt>
                <c:pt idx="11638">
                  <c:v>11639</c:v>
                </c:pt>
                <c:pt idx="11639">
                  <c:v>11640</c:v>
                </c:pt>
                <c:pt idx="11640">
                  <c:v>11641</c:v>
                </c:pt>
                <c:pt idx="11641">
                  <c:v>11642</c:v>
                </c:pt>
                <c:pt idx="11642">
                  <c:v>11643</c:v>
                </c:pt>
                <c:pt idx="11643">
                  <c:v>11644</c:v>
                </c:pt>
                <c:pt idx="11644">
                  <c:v>11645</c:v>
                </c:pt>
                <c:pt idx="11645">
                  <c:v>11646</c:v>
                </c:pt>
                <c:pt idx="11646">
                  <c:v>11647</c:v>
                </c:pt>
                <c:pt idx="11647">
                  <c:v>11648</c:v>
                </c:pt>
                <c:pt idx="11648">
                  <c:v>11649</c:v>
                </c:pt>
                <c:pt idx="11649">
                  <c:v>11650</c:v>
                </c:pt>
                <c:pt idx="11650">
                  <c:v>11651</c:v>
                </c:pt>
                <c:pt idx="11651">
                  <c:v>11652</c:v>
                </c:pt>
                <c:pt idx="11652">
                  <c:v>11653</c:v>
                </c:pt>
                <c:pt idx="11653">
                  <c:v>11654</c:v>
                </c:pt>
                <c:pt idx="11654">
                  <c:v>11655</c:v>
                </c:pt>
                <c:pt idx="11655">
                  <c:v>11656</c:v>
                </c:pt>
                <c:pt idx="11656">
                  <c:v>11657</c:v>
                </c:pt>
                <c:pt idx="11657">
                  <c:v>11658</c:v>
                </c:pt>
                <c:pt idx="11658">
                  <c:v>11659</c:v>
                </c:pt>
                <c:pt idx="11659">
                  <c:v>11660</c:v>
                </c:pt>
                <c:pt idx="11660">
                  <c:v>11661</c:v>
                </c:pt>
                <c:pt idx="11661">
                  <c:v>11662</c:v>
                </c:pt>
                <c:pt idx="11662">
                  <c:v>11663</c:v>
                </c:pt>
                <c:pt idx="11663">
                  <c:v>11664</c:v>
                </c:pt>
                <c:pt idx="11664">
                  <c:v>11665</c:v>
                </c:pt>
                <c:pt idx="11665">
                  <c:v>11666</c:v>
                </c:pt>
                <c:pt idx="11666">
                  <c:v>11667</c:v>
                </c:pt>
                <c:pt idx="11667">
                  <c:v>11668</c:v>
                </c:pt>
                <c:pt idx="11668">
                  <c:v>11669</c:v>
                </c:pt>
                <c:pt idx="11669">
                  <c:v>11670</c:v>
                </c:pt>
                <c:pt idx="11670">
                  <c:v>11671</c:v>
                </c:pt>
                <c:pt idx="11671">
                  <c:v>11672</c:v>
                </c:pt>
                <c:pt idx="11672">
                  <c:v>11673</c:v>
                </c:pt>
                <c:pt idx="11673">
                  <c:v>11674</c:v>
                </c:pt>
                <c:pt idx="11674">
                  <c:v>11675</c:v>
                </c:pt>
                <c:pt idx="11675">
                  <c:v>11676</c:v>
                </c:pt>
                <c:pt idx="11676">
                  <c:v>11677</c:v>
                </c:pt>
                <c:pt idx="11677">
                  <c:v>11678</c:v>
                </c:pt>
                <c:pt idx="11678">
                  <c:v>11679</c:v>
                </c:pt>
                <c:pt idx="11679">
                  <c:v>11680</c:v>
                </c:pt>
                <c:pt idx="11680">
                  <c:v>11681</c:v>
                </c:pt>
                <c:pt idx="11681">
                  <c:v>11682</c:v>
                </c:pt>
                <c:pt idx="11682">
                  <c:v>11683</c:v>
                </c:pt>
                <c:pt idx="11683">
                  <c:v>11684</c:v>
                </c:pt>
                <c:pt idx="11684">
                  <c:v>11685</c:v>
                </c:pt>
                <c:pt idx="11685">
                  <c:v>11686</c:v>
                </c:pt>
                <c:pt idx="11686">
                  <c:v>11687</c:v>
                </c:pt>
                <c:pt idx="11687">
                  <c:v>11688</c:v>
                </c:pt>
                <c:pt idx="11688">
                  <c:v>11689</c:v>
                </c:pt>
                <c:pt idx="11689">
                  <c:v>11690</c:v>
                </c:pt>
                <c:pt idx="11690">
                  <c:v>11691</c:v>
                </c:pt>
                <c:pt idx="11691">
                  <c:v>11692</c:v>
                </c:pt>
                <c:pt idx="11692">
                  <c:v>11693</c:v>
                </c:pt>
                <c:pt idx="11693">
                  <c:v>11694</c:v>
                </c:pt>
                <c:pt idx="11694">
                  <c:v>11695</c:v>
                </c:pt>
                <c:pt idx="11695">
                  <c:v>11696</c:v>
                </c:pt>
                <c:pt idx="11696">
                  <c:v>11697</c:v>
                </c:pt>
                <c:pt idx="11697">
                  <c:v>11698</c:v>
                </c:pt>
                <c:pt idx="11698">
                  <c:v>11699</c:v>
                </c:pt>
                <c:pt idx="11699">
                  <c:v>11700</c:v>
                </c:pt>
                <c:pt idx="11700">
                  <c:v>11701</c:v>
                </c:pt>
                <c:pt idx="11701">
                  <c:v>11702</c:v>
                </c:pt>
                <c:pt idx="11702">
                  <c:v>11703</c:v>
                </c:pt>
                <c:pt idx="11703">
                  <c:v>11704</c:v>
                </c:pt>
                <c:pt idx="11704">
                  <c:v>11705</c:v>
                </c:pt>
                <c:pt idx="11705">
                  <c:v>11706</c:v>
                </c:pt>
                <c:pt idx="11706">
                  <c:v>11707</c:v>
                </c:pt>
                <c:pt idx="11707">
                  <c:v>11708</c:v>
                </c:pt>
                <c:pt idx="11708">
                  <c:v>11709</c:v>
                </c:pt>
                <c:pt idx="11709">
                  <c:v>11710</c:v>
                </c:pt>
                <c:pt idx="11710">
                  <c:v>11711</c:v>
                </c:pt>
                <c:pt idx="11711">
                  <c:v>11712</c:v>
                </c:pt>
                <c:pt idx="11712">
                  <c:v>11713</c:v>
                </c:pt>
                <c:pt idx="11713">
                  <c:v>11714</c:v>
                </c:pt>
                <c:pt idx="11714">
                  <c:v>11715</c:v>
                </c:pt>
                <c:pt idx="11715">
                  <c:v>11716</c:v>
                </c:pt>
                <c:pt idx="11716">
                  <c:v>11717</c:v>
                </c:pt>
                <c:pt idx="11717">
                  <c:v>11718</c:v>
                </c:pt>
                <c:pt idx="11718">
                  <c:v>11719</c:v>
                </c:pt>
                <c:pt idx="11719">
                  <c:v>11720</c:v>
                </c:pt>
                <c:pt idx="11720">
                  <c:v>11721</c:v>
                </c:pt>
                <c:pt idx="11721">
                  <c:v>11722</c:v>
                </c:pt>
                <c:pt idx="11722">
                  <c:v>11723</c:v>
                </c:pt>
                <c:pt idx="11723">
                  <c:v>11724</c:v>
                </c:pt>
                <c:pt idx="11724">
                  <c:v>11725</c:v>
                </c:pt>
                <c:pt idx="11725">
                  <c:v>11726</c:v>
                </c:pt>
                <c:pt idx="11726">
                  <c:v>11727</c:v>
                </c:pt>
                <c:pt idx="11727">
                  <c:v>11728</c:v>
                </c:pt>
                <c:pt idx="11728">
                  <c:v>11729</c:v>
                </c:pt>
                <c:pt idx="11729">
                  <c:v>11730</c:v>
                </c:pt>
                <c:pt idx="11730">
                  <c:v>11731</c:v>
                </c:pt>
                <c:pt idx="11731">
                  <c:v>11732</c:v>
                </c:pt>
                <c:pt idx="11732">
                  <c:v>11733</c:v>
                </c:pt>
                <c:pt idx="11733">
                  <c:v>11734</c:v>
                </c:pt>
                <c:pt idx="11734">
                  <c:v>11735</c:v>
                </c:pt>
                <c:pt idx="11735">
                  <c:v>11736</c:v>
                </c:pt>
                <c:pt idx="11736">
                  <c:v>11737</c:v>
                </c:pt>
                <c:pt idx="11737">
                  <c:v>11738</c:v>
                </c:pt>
                <c:pt idx="11738">
                  <c:v>11739</c:v>
                </c:pt>
                <c:pt idx="11739">
                  <c:v>11740</c:v>
                </c:pt>
                <c:pt idx="11740">
                  <c:v>11741</c:v>
                </c:pt>
                <c:pt idx="11741">
                  <c:v>11742</c:v>
                </c:pt>
                <c:pt idx="11742">
                  <c:v>11743</c:v>
                </c:pt>
                <c:pt idx="11743">
                  <c:v>11744</c:v>
                </c:pt>
                <c:pt idx="11744">
                  <c:v>11745</c:v>
                </c:pt>
                <c:pt idx="11745">
                  <c:v>11746</c:v>
                </c:pt>
                <c:pt idx="11746">
                  <c:v>11747</c:v>
                </c:pt>
                <c:pt idx="11747">
                  <c:v>11748</c:v>
                </c:pt>
                <c:pt idx="11748">
                  <c:v>11749</c:v>
                </c:pt>
                <c:pt idx="11749">
                  <c:v>11750</c:v>
                </c:pt>
                <c:pt idx="11750">
                  <c:v>11751</c:v>
                </c:pt>
                <c:pt idx="11751">
                  <c:v>11752</c:v>
                </c:pt>
                <c:pt idx="11752">
                  <c:v>11753</c:v>
                </c:pt>
                <c:pt idx="11753">
                  <c:v>11754</c:v>
                </c:pt>
                <c:pt idx="11754">
                  <c:v>11755</c:v>
                </c:pt>
                <c:pt idx="11755">
                  <c:v>11756</c:v>
                </c:pt>
                <c:pt idx="11756">
                  <c:v>11757</c:v>
                </c:pt>
                <c:pt idx="11757">
                  <c:v>11758</c:v>
                </c:pt>
                <c:pt idx="11758">
                  <c:v>11759</c:v>
                </c:pt>
                <c:pt idx="11759">
                  <c:v>11760</c:v>
                </c:pt>
                <c:pt idx="11760">
                  <c:v>11761</c:v>
                </c:pt>
                <c:pt idx="11761">
                  <c:v>11762</c:v>
                </c:pt>
                <c:pt idx="11762">
                  <c:v>11763</c:v>
                </c:pt>
                <c:pt idx="11763">
                  <c:v>11764</c:v>
                </c:pt>
                <c:pt idx="11764">
                  <c:v>11765</c:v>
                </c:pt>
                <c:pt idx="11765">
                  <c:v>11766</c:v>
                </c:pt>
                <c:pt idx="11766">
                  <c:v>11767</c:v>
                </c:pt>
                <c:pt idx="11767">
                  <c:v>11768</c:v>
                </c:pt>
                <c:pt idx="11768">
                  <c:v>11769</c:v>
                </c:pt>
                <c:pt idx="11769">
                  <c:v>11770</c:v>
                </c:pt>
                <c:pt idx="11770">
                  <c:v>11771</c:v>
                </c:pt>
                <c:pt idx="11771">
                  <c:v>11772</c:v>
                </c:pt>
                <c:pt idx="11772">
                  <c:v>11773</c:v>
                </c:pt>
                <c:pt idx="11773">
                  <c:v>11774</c:v>
                </c:pt>
                <c:pt idx="11774">
                  <c:v>11775</c:v>
                </c:pt>
                <c:pt idx="11775">
                  <c:v>11776</c:v>
                </c:pt>
                <c:pt idx="11776">
                  <c:v>11777</c:v>
                </c:pt>
                <c:pt idx="11777">
                  <c:v>11778</c:v>
                </c:pt>
                <c:pt idx="11778">
                  <c:v>11779</c:v>
                </c:pt>
                <c:pt idx="11779">
                  <c:v>11780</c:v>
                </c:pt>
                <c:pt idx="11780">
                  <c:v>11781</c:v>
                </c:pt>
                <c:pt idx="11781">
                  <c:v>11782</c:v>
                </c:pt>
                <c:pt idx="11782">
                  <c:v>11783</c:v>
                </c:pt>
                <c:pt idx="11783">
                  <c:v>11784</c:v>
                </c:pt>
                <c:pt idx="11784">
                  <c:v>11785</c:v>
                </c:pt>
                <c:pt idx="11785">
                  <c:v>11786</c:v>
                </c:pt>
                <c:pt idx="11786">
                  <c:v>11787</c:v>
                </c:pt>
                <c:pt idx="11787">
                  <c:v>11788</c:v>
                </c:pt>
                <c:pt idx="11788">
                  <c:v>11789</c:v>
                </c:pt>
                <c:pt idx="11789">
                  <c:v>11790</c:v>
                </c:pt>
                <c:pt idx="11790">
                  <c:v>11791</c:v>
                </c:pt>
                <c:pt idx="11791">
                  <c:v>11792</c:v>
                </c:pt>
                <c:pt idx="11792">
                  <c:v>11793</c:v>
                </c:pt>
                <c:pt idx="11793">
                  <c:v>11794</c:v>
                </c:pt>
                <c:pt idx="11794">
                  <c:v>11795</c:v>
                </c:pt>
                <c:pt idx="11795">
                  <c:v>11796</c:v>
                </c:pt>
                <c:pt idx="11796">
                  <c:v>11797</c:v>
                </c:pt>
                <c:pt idx="11797">
                  <c:v>11798</c:v>
                </c:pt>
                <c:pt idx="11798">
                  <c:v>11799</c:v>
                </c:pt>
                <c:pt idx="11799">
                  <c:v>11800</c:v>
                </c:pt>
                <c:pt idx="11800">
                  <c:v>11801</c:v>
                </c:pt>
                <c:pt idx="11801">
                  <c:v>11802</c:v>
                </c:pt>
                <c:pt idx="11802">
                  <c:v>11803</c:v>
                </c:pt>
                <c:pt idx="11803">
                  <c:v>11804</c:v>
                </c:pt>
                <c:pt idx="11804">
                  <c:v>11805</c:v>
                </c:pt>
                <c:pt idx="11805">
                  <c:v>11806</c:v>
                </c:pt>
                <c:pt idx="11806">
                  <c:v>11807</c:v>
                </c:pt>
                <c:pt idx="11807">
                  <c:v>11808</c:v>
                </c:pt>
                <c:pt idx="11808">
                  <c:v>11809</c:v>
                </c:pt>
                <c:pt idx="11809">
                  <c:v>11810</c:v>
                </c:pt>
                <c:pt idx="11810">
                  <c:v>11811</c:v>
                </c:pt>
                <c:pt idx="11811">
                  <c:v>11812</c:v>
                </c:pt>
                <c:pt idx="11812">
                  <c:v>11813</c:v>
                </c:pt>
                <c:pt idx="11813">
                  <c:v>11814</c:v>
                </c:pt>
                <c:pt idx="11814">
                  <c:v>11815</c:v>
                </c:pt>
                <c:pt idx="11815">
                  <c:v>11816</c:v>
                </c:pt>
                <c:pt idx="11816">
                  <c:v>11817</c:v>
                </c:pt>
                <c:pt idx="11817">
                  <c:v>11818</c:v>
                </c:pt>
                <c:pt idx="11818">
                  <c:v>11819</c:v>
                </c:pt>
                <c:pt idx="11819">
                  <c:v>11820</c:v>
                </c:pt>
                <c:pt idx="11820">
                  <c:v>11821</c:v>
                </c:pt>
                <c:pt idx="11821">
                  <c:v>11822</c:v>
                </c:pt>
                <c:pt idx="11822">
                  <c:v>11823</c:v>
                </c:pt>
                <c:pt idx="11823">
                  <c:v>11824</c:v>
                </c:pt>
                <c:pt idx="11824">
                  <c:v>11825</c:v>
                </c:pt>
                <c:pt idx="11825">
                  <c:v>11826</c:v>
                </c:pt>
                <c:pt idx="11826">
                  <c:v>11827</c:v>
                </c:pt>
                <c:pt idx="11827">
                  <c:v>11828</c:v>
                </c:pt>
                <c:pt idx="11828">
                  <c:v>11829</c:v>
                </c:pt>
                <c:pt idx="11829">
                  <c:v>11830</c:v>
                </c:pt>
                <c:pt idx="11830">
                  <c:v>11831</c:v>
                </c:pt>
                <c:pt idx="11831">
                  <c:v>11832</c:v>
                </c:pt>
                <c:pt idx="11832">
                  <c:v>11833</c:v>
                </c:pt>
                <c:pt idx="11833">
                  <c:v>11834</c:v>
                </c:pt>
                <c:pt idx="11834">
                  <c:v>11835</c:v>
                </c:pt>
                <c:pt idx="11835">
                  <c:v>11836</c:v>
                </c:pt>
                <c:pt idx="11836">
                  <c:v>11837</c:v>
                </c:pt>
                <c:pt idx="11837">
                  <c:v>11838</c:v>
                </c:pt>
                <c:pt idx="11838">
                  <c:v>11839</c:v>
                </c:pt>
                <c:pt idx="11839">
                  <c:v>11840</c:v>
                </c:pt>
                <c:pt idx="11840">
                  <c:v>11841</c:v>
                </c:pt>
                <c:pt idx="11841">
                  <c:v>11842</c:v>
                </c:pt>
                <c:pt idx="11842">
                  <c:v>11843</c:v>
                </c:pt>
                <c:pt idx="11843">
                  <c:v>11844</c:v>
                </c:pt>
                <c:pt idx="11844">
                  <c:v>11845</c:v>
                </c:pt>
                <c:pt idx="11845">
                  <c:v>11846</c:v>
                </c:pt>
                <c:pt idx="11846">
                  <c:v>11847</c:v>
                </c:pt>
                <c:pt idx="11847">
                  <c:v>11848</c:v>
                </c:pt>
                <c:pt idx="11848">
                  <c:v>11849</c:v>
                </c:pt>
                <c:pt idx="11849">
                  <c:v>11850</c:v>
                </c:pt>
                <c:pt idx="11850">
                  <c:v>11851</c:v>
                </c:pt>
                <c:pt idx="11851">
                  <c:v>11852</c:v>
                </c:pt>
                <c:pt idx="11852">
                  <c:v>11853</c:v>
                </c:pt>
                <c:pt idx="11853">
                  <c:v>11854</c:v>
                </c:pt>
                <c:pt idx="11854">
                  <c:v>11855</c:v>
                </c:pt>
                <c:pt idx="11855">
                  <c:v>11856</c:v>
                </c:pt>
                <c:pt idx="11856">
                  <c:v>11857</c:v>
                </c:pt>
                <c:pt idx="11857">
                  <c:v>11858</c:v>
                </c:pt>
                <c:pt idx="11858">
                  <c:v>11859</c:v>
                </c:pt>
                <c:pt idx="11859">
                  <c:v>11860</c:v>
                </c:pt>
                <c:pt idx="11860">
                  <c:v>11861</c:v>
                </c:pt>
                <c:pt idx="11861">
                  <c:v>11862</c:v>
                </c:pt>
                <c:pt idx="11862">
                  <c:v>11863</c:v>
                </c:pt>
                <c:pt idx="11863">
                  <c:v>11864</c:v>
                </c:pt>
                <c:pt idx="11864">
                  <c:v>11865</c:v>
                </c:pt>
                <c:pt idx="11865">
                  <c:v>11866</c:v>
                </c:pt>
                <c:pt idx="11866">
                  <c:v>11867</c:v>
                </c:pt>
                <c:pt idx="11867">
                  <c:v>11868</c:v>
                </c:pt>
                <c:pt idx="11868">
                  <c:v>11869</c:v>
                </c:pt>
                <c:pt idx="11869">
                  <c:v>11870</c:v>
                </c:pt>
                <c:pt idx="11870">
                  <c:v>11871</c:v>
                </c:pt>
                <c:pt idx="11871">
                  <c:v>11872</c:v>
                </c:pt>
                <c:pt idx="11872">
                  <c:v>11873</c:v>
                </c:pt>
                <c:pt idx="11873">
                  <c:v>11874</c:v>
                </c:pt>
                <c:pt idx="11874">
                  <c:v>11875</c:v>
                </c:pt>
                <c:pt idx="11875">
                  <c:v>11876</c:v>
                </c:pt>
                <c:pt idx="11876">
                  <c:v>11877</c:v>
                </c:pt>
                <c:pt idx="11877">
                  <c:v>11878</c:v>
                </c:pt>
                <c:pt idx="11878">
                  <c:v>11879</c:v>
                </c:pt>
                <c:pt idx="11879">
                  <c:v>11880</c:v>
                </c:pt>
                <c:pt idx="11880">
                  <c:v>11881</c:v>
                </c:pt>
                <c:pt idx="11881">
                  <c:v>11882</c:v>
                </c:pt>
                <c:pt idx="11882">
                  <c:v>11883</c:v>
                </c:pt>
                <c:pt idx="11883">
                  <c:v>11884</c:v>
                </c:pt>
                <c:pt idx="11884">
                  <c:v>11885</c:v>
                </c:pt>
                <c:pt idx="11885">
                  <c:v>11886</c:v>
                </c:pt>
                <c:pt idx="11886">
                  <c:v>11887</c:v>
                </c:pt>
                <c:pt idx="11887">
                  <c:v>11888</c:v>
                </c:pt>
                <c:pt idx="11888">
                  <c:v>11889</c:v>
                </c:pt>
                <c:pt idx="11889">
                  <c:v>11890</c:v>
                </c:pt>
                <c:pt idx="11890">
                  <c:v>11891</c:v>
                </c:pt>
                <c:pt idx="11891">
                  <c:v>11892</c:v>
                </c:pt>
                <c:pt idx="11892">
                  <c:v>11893</c:v>
                </c:pt>
                <c:pt idx="11893">
                  <c:v>11894</c:v>
                </c:pt>
                <c:pt idx="11894">
                  <c:v>11895</c:v>
                </c:pt>
                <c:pt idx="11895">
                  <c:v>11896</c:v>
                </c:pt>
                <c:pt idx="11896">
                  <c:v>11897</c:v>
                </c:pt>
                <c:pt idx="11897">
                  <c:v>11898</c:v>
                </c:pt>
                <c:pt idx="11898">
                  <c:v>11899</c:v>
                </c:pt>
                <c:pt idx="11899">
                  <c:v>11900</c:v>
                </c:pt>
                <c:pt idx="11900">
                  <c:v>11901</c:v>
                </c:pt>
                <c:pt idx="11901">
                  <c:v>11902</c:v>
                </c:pt>
                <c:pt idx="11902">
                  <c:v>11903</c:v>
                </c:pt>
                <c:pt idx="11903">
                  <c:v>11904</c:v>
                </c:pt>
                <c:pt idx="11904">
                  <c:v>11905</c:v>
                </c:pt>
                <c:pt idx="11905">
                  <c:v>11906</c:v>
                </c:pt>
                <c:pt idx="11906">
                  <c:v>11907</c:v>
                </c:pt>
                <c:pt idx="11907">
                  <c:v>11908</c:v>
                </c:pt>
                <c:pt idx="11908">
                  <c:v>11909</c:v>
                </c:pt>
                <c:pt idx="11909">
                  <c:v>11910</c:v>
                </c:pt>
                <c:pt idx="11910">
                  <c:v>11911</c:v>
                </c:pt>
                <c:pt idx="11911">
                  <c:v>11912</c:v>
                </c:pt>
                <c:pt idx="11912">
                  <c:v>11913</c:v>
                </c:pt>
                <c:pt idx="11913">
                  <c:v>11914</c:v>
                </c:pt>
                <c:pt idx="11914">
                  <c:v>11915</c:v>
                </c:pt>
                <c:pt idx="11915">
                  <c:v>11916</c:v>
                </c:pt>
                <c:pt idx="11916">
                  <c:v>11917</c:v>
                </c:pt>
                <c:pt idx="11917">
                  <c:v>11918</c:v>
                </c:pt>
                <c:pt idx="11918">
                  <c:v>11919</c:v>
                </c:pt>
                <c:pt idx="11919">
                  <c:v>11920</c:v>
                </c:pt>
                <c:pt idx="11920">
                  <c:v>11921</c:v>
                </c:pt>
                <c:pt idx="11921">
                  <c:v>11922</c:v>
                </c:pt>
                <c:pt idx="11922">
                  <c:v>11923</c:v>
                </c:pt>
                <c:pt idx="11923">
                  <c:v>11924</c:v>
                </c:pt>
                <c:pt idx="11924">
                  <c:v>11925</c:v>
                </c:pt>
                <c:pt idx="11925">
                  <c:v>11926</c:v>
                </c:pt>
                <c:pt idx="11926">
                  <c:v>11927</c:v>
                </c:pt>
                <c:pt idx="11927">
                  <c:v>11928</c:v>
                </c:pt>
                <c:pt idx="11928">
                  <c:v>11929</c:v>
                </c:pt>
                <c:pt idx="11929">
                  <c:v>11930</c:v>
                </c:pt>
                <c:pt idx="11930">
                  <c:v>11931</c:v>
                </c:pt>
                <c:pt idx="11931">
                  <c:v>11932</c:v>
                </c:pt>
                <c:pt idx="11932">
                  <c:v>11933</c:v>
                </c:pt>
                <c:pt idx="11933">
                  <c:v>11934</c:v>
                </c:pt>
                <c:pt idx="11934">
                  <c:v>11935</c:v>
                </c:pt>
                <c:pt idx="11935">
                  <c:v>11936</c:v>
                </c:pt>
                <c:pt idx="11936">
                  <c:v>11937</c:v>
                </c:pt>
              </c:numCache>
            </c:numRef>
          </c:xVal>
          <c:yVal>
            <c:numRef>
              <c:f>[1]Ark3!$B$2:$B$12002</c:f>
              <c:numCache>
                <c:formatCode>General</c:formatCode>
                <c:ptCount val="12001"/>
                <c:pt idx="0">
                  <c:v>4</c:v>
                </c:pt>
                <c:pt idx="1">
                  <c:v>3.9997434027318</c:v>
                </c:pt>
                <c:pt idx="2">
                  <c:v>3.99948680534483</c:v>
                </c:pt>
                <c:pt idx="3">
                  <c:v>3.9992302079252</c:v>
                </c:pt>
                <c:pt idx="4">
                  <c:v>3.9989736105586702</c:v>
                </c:pt>
                <c:pt idx="5">
                  <c:v>3.99871701333065</c:v>
                </c:pt>
                <c:pt idx="6">
                  <c:v>3.9984604163261301</c:v>
                </c:pt>
                <c:pt idx="7">
                  <c:v>3.9982038196296399</c:v>
                </c:pt>
                <c:pt idx="8">
                  <c:v>3.9979472233253599</c:v>
                </c:pt>
                <c:pt idx="9">
                  <c:v>3.9976906274971</c:v>
                </c:pt>
                <c:pt idx="10">
                  <c:v>3.9974340322283299</c:v>
                </c:pt>
                <c:pt idx="11">
                  <c:v>3.9971774376021298</c:v>
                </c:pt>
                <c:pt idx="12">
                  <c:v>3.99692084370123</c:v>
                </c:pt>
                <c:pt idx="13">
                  <c:v>3.9966642506079801</c:v>
                </c:pt>
                <c:pt idx="14">
                  <c:v>3.9964076584043999</c:v>
                </c:pt>
                <c:pt idx="15">
                  <c:v>3.9961510671721099</c:v>
                </c:pt>
                <c:pt idx="16">
                  <c:v>3.9958944769923801</c:v>
                </c:pt>
                <c:pt idx="17">
                  <c:v>3.9956378879461298</c:v>
                </c:pt>
                <c:pt idx="18">
                  <c:v>3.9953813001139098</c:v>
                </c:pt>
                <c:pt idx="19">
                  <c:v>3.9951247135758798</c:v>
                </c:pt>
                <c:pt idx="20">
                  <c:v>3.9948681284118601</c:v>
                </c:pt>
                <c:pt idx="21">
                  <c:v>3.9946115447012498</c:v>
                </c:pt>
                <c:pt idx="22">
                  <c:v>3.9943549625231598</c:v>
                </c:pt>
                <c:pt idx="23">
                  <c:v>3.9940983819563298</c:v>
                </c:pt>
                <c:pt idx="24">
                  <c:v>3.99384180307915</c:v>
                </c:pt>
                <c:pt idx="25">
                  <c:v>3.9935852259696598</c:v>
                </c:pt>
                <c:pt idx="26">
                  <c:v>3.9933286507055601</c:v>
                </c:pt>
                <c:pt idx="27">
                  <c:v>3.9930720773642401</c:v>
                </c:pt>
                <c:pt idx="28">
                  <c:v>3.9928155060231698</c:v>
                </c:pt>
                <c:pt idx="29">
                  <c:v>3.9925589367589098</c:v>
                </c:pt>
                <c:pt idx="30">
                  <c:v>3.9923023696476001</c:v>
                </c:pt>
                <c:pt idx="31">
                  <c:v>3.9920458047650702</c:v>
                </c:pt>
                <c:pt idx="32">
                  <c:v>3.9917892421868402</c:v>
                </c:pt>
                <c:pt idx="33">
                  <c:v>3.9915326819880899</c:v>
                </c:pt>
                <c:pt idx="34">
                  <c:v>3.99127612424371</c:v>
                </c:pt>
                <c:pt idx="35">
                  <c:v>3.9910195690282402</c:v>
                </c:pt>
                <c:pt idx="36">
                  <c:v>3.9907630164159298</c:v>
                </c:pt>
                <c:pt idx="37">
                  <c:v>3.9905064664807002</c:v>
                </c:pt>
                <c:pt idx="38">
                  <c:v>3.9902499192961498</c:v>
                </c:pt>
                <c:pt idx="39">
                  <c:v>3.9899933749355601</c:v>
                </c:pt>
                <c:pt idx="40">
                  <c:v>3.9897368334719201</c:v>
                </c:pt>
                <c:pt idx="41">
                  <c:v>3.9894802949778598</c:v>
                </c:pt>
                <c:pt idx="42">
                  <c:v>3.9892237595257201</c:v>
                </c:pt>
                <c:pt idx="43">
                  <c:v>3.9889672271875098</c:v>
                </c:pt>
                <c:pt idx="44">
                  <c:v>3.9887106980349398</c:v>
                </c:pt>
                <c:pt idx="45">
                  <c:v>3.98845417213938</c:v>
                </c:pt>
                <c:pt idx="46">
                  <c:v>3.98819764957189</c:v>
                </c:pt>
                <c:pt idx="47">
                  <c:v>3.98794113040322</c:v>
                </c:pt>
                <c:pt idx="48">
                  <c:v>3.9876846147037899</c:v>
                </c:pt>
                <c:pt idx="49">
                  <c:v>3.9874281025437099</c:v>
                </c:pt>
                <c:pt idx="50">
                  <c:v>3.9871715939927799</c:v>
                </c:pt>
                <c:pt idx="51">
                  <c:v>3.9869150891204601</c:v>
                </c:pt>
                <c:pt idx="52">
                  <c:v>3.98665858799591</c:v>
                </c:pt>
                <c:pt idx="53">
                  <c:v>3.9864020906920001</c:v>
                </c:pt>
                <c:pt idx="54">
                  <c:v>3.9861455973484898</c:v>
                </c:pt>
                <c:pt idx="55">
                  <c:v>3.9858891080553698</c:v>
                </c:pt>
                <c:pt idx="56">
                  <c:v>3.9856326228748902</c:v>
                </c:pt>
                <c:pt idx="57">
                  <c:v>3.9853761418691098</c:v>
                </c:pt>
                <c:pt idx="58">
                  <c:v>3.9851196650999099</c:v>
                </c:pt>
                <c:pt idx="59">
                  <c:v>3.9848631926290201</c:v>
                </c:pt>
                <c:pt idx="60">
                  <c:v>3.9846067245179899</c:v>
                </c:pt>
                <c:pt idx="61">
                  <c:v>3.98435026082818</c:v>
                </c:pt>
                <c:pt idx="62">
                  <c:v>3.9840938016208201</c:v>
                </c:pt>
                <c:pt idx="63">
                  <c:v>3.9838373469569399</c:v>
                </c:pt>
                <c:pt idx="64">
                  <c:v>3.98358089689739</c:v>
                </c:pt>
                <c:pt idx="65">
                  <c:v>3.9833244515028898</c:v>
                </c:pt>
                <c:pt idx="66">
                  <c:v>3.9830680108339398</c:v>
                </c:pt>
                <c:pt idx="67">
                  <c:v>3.9828115749509001</c:v>
                </c:pt>
                <c:pt idx="68">
                  <c:v>3.9825551439139502</c:v>
                </c:pt>
                <c:pt idx="69">
                  <c:v>3.9822987177831002</c:v>
                </c:pt>
                <c:pt idx="70">
                  <c:v>3.9820422966181899</c:v>
                </c:pt>
                <c:pt idx="71">
                  <c:v>3.9817858804788799</c:v>
                </c:pt>
                <c:pt idx="72">
                  <c:v>3.9815294694246801</c:v>
                </c:pt>
                <c:pt idx="73">
                  <c:v>3.9812730635149101</c:v>
                </c:pt>
                <c:pt idx="74">
                  <c:v>3.9810166628087198</c:v>
                </c:pt>
                <c:pt idx="75">
                  <c:v>3.9807602673650901</c:v>
                </c:pt>
                <c:pt idx="76">
                  <c:v>3.9805038772428398</c:v>
                </c:pt>
                <c:pt idx="77">
                  <c:v>3.9802474925006099</c:v>
                </c:pt>
                <c:pt idx="78">
                  <c:v>3.9799911131968702</c:v>
                </c:pt>
                <c:pt idx="79">
                  <c:v>3.9797347393899201</c:v>
                </c:pt>
                <c:pt idx="80">
                  <c:v>3.97947837112986</c:v>
                </c:pt>
                <c:pt idx="81">
                  <c:v>3.9792220072982301</c:v>
                </c:pt>
                <c:pt idx="82">
                  <c:v>3.97896564914929</c:v>
                </c:pt>
                <c:pt idx="83">
                  <c:v>3.9787092967431099</c:v>
                </c:pt>
                <c:pt idx="84">
                  <c:v>3.9784529501395101</c:v>
                </c:pt>
                <c:pt idx="85">
                  <c:v>3.9781966093980001</c:v>
                </c:pt>
                <c:pt idx="86">
                  <c:v>3.9779402745779202</c:v>
                </c:pt>
                <c:pt idx="87">
                  <c:v>3.9776839457383999</c:v>
                </c:pt>
                <c:pt idx="88">
                  <c:v>3.9774276229380798</c:v>
                </c:pt>
                <c:pt idx="89">
                  <c:v>3.97717130623536</c:v>
                </c:pt>
                <c:pt idx="90">
                  <c:v>3.97691499568836</c:v>
                </c:pt>
                <c:pt idx="91">
                  <c:v>3.9766586913549902</c:v>
                </c:pt>
                <c:pt idx="92">
                  <c:v>3.97640239329287</c:v>
                </c:pt>
                <c:pt idx="93">
                  <c:v>3.9761461015594</c:v>
                </c:pt>
                <c:pt idx="94">
                  <c:v>3.97588981621172</c:v>
                </c:pt>
                <c:pt idx="95">
                  <c:v>3.9756335373067002</c:v>
                </c:pt>
                <c:pt idx="96">
                  <c:v>3.9753772649009802</c:v>
                </c:pt>
                <c:pt idx="97">
                  <c:v>3.9751209990509402</c:v>
                </c:pt>
                <c:pt idx="98">
                  <c:v>3.9748647398127299</c:v>
                </c:pt>
                <c:pt idx="99">
                  <c:v>3.9746084872422101</c:v>
                </c:pt>
                <c:pt idx="100">
                  <c:v>3.9743522413950201</c:v>
                </c:pt>
                <c:pt idx="101">
                  <c:v>3.9740960023265299</c:v>
                </c:pt>
                <c:pt idx="102">
                  <c:v>3.9738397700918902</c:v>
                </c:pt>
                <c:pt idx="103">
                  <c:v>3.97358354474596</c:v>
                </c:pt>
                <c:pt idx="104">
                  <c:v>3.9733273263433699</c:v>
                </c:pt>
                <c:pt idx="105">
                  <c:v>3.9730711149385001</c:v>
                </c:pt>
                <c:pt idx="106">
                  <c:v>3.9728149105854702</c:v>
                </c:pt>
                <c:pt idx="107">
                  <c:v>3.9725587133515599</c:v>
                </c:pt>
                <c:pt idx="108">
                  <c:v>3.97230252331385</c:v>
                </c:pt>
                <c:pt idx="109">
                  <c:v>3.97204634052357</c:v>
                </c:pt>
                <c:pt idx="110">
                  <c:v>3.97179016503121</c:v>
                </c:pt>
                <c:pt idx="111">
                  <c:v>3.9715339968870902</c:v>
                </c:pt>
                <c:pt idx="112">
                  <c:v>3.9712778361413799</c:v>
                </c:pt>
                <c:pt idx="113">
                  <c:v>3.9710216828440799</c:v>
                </c:pt>
                <c:pt idx="114">
                  <c:v>3.9707655370450601</c:v>
                </c:pt>
                <c:pt idx="115">
                  <c:v>3.9705093987939799</c:v>
                </c:pt>
                <c:pt idx="116">
                  <c:v>3.9702532681403802</c:v>
                </c:pt>
                <c:pt idx="117">
                  <c:v>3.9699971451336298</c:v>
                </c:pt>
                <c:pt idx="118">
                  <c:v>3.9697410298229401</c:v>
                </c:pt>
                <c:pt idx="119">
                  <c:v>3.9694849222573398</c:v>
                </c:pt>
                <c:pt idx="120">
                  <c:v>3.9692288224857299</c:v>
                </c:pt>
                <c:pt idx="121">
                  <c:v>3.9689727305568301</c:v>
                </c:pt>
                <c:pt idx="122">
                  <c:v>3.9687166465192201</c:v>
                </c:pt>
                <c:pt idx="123">
                  <c:v>3.9684605704212901</c:v>
                </c:pt>
                <c:pt idx="124">
                  <c:v>3.9682045023113002</c:v>
                </c:pt>
                <c:pt idx="125">
                  <c:v>3.9679484422373301</c:v>
                </c:pt>
                <c:pt idx="126">
                  <c:v>3.96769239024731</c:v>
                </c:pt>
                <c:pt idx="127">
                  <c:v>3.9674363463889999</c:v>
                </c:pt>
                <c:pt idx="128">
                  <c:v>3.9671803107100199</c:v>
                </c:pt>
                <c:pt idx="129">
                  <c:v>3.9669242832578</c:v>
                </c:pt>
                <c:pt idx="130">
                  <c:v>3.9666682640796398</c:v>
                </c:pt>
                <c:pt idx="131">
                  <c:v>3.9664122532226598</c:v>
                </c:pt>
                <c:pt idx="132">
                  <c:v>3.9661562507338299</c:v>
                </c:pt>
                <c:pt idx="133">
                  <c:v>3.9659002566599599</c:v>
                </c:pt>
                <c:pt idx="134">
                  <c:v>3.9656442710476898</c:v>
                </c:pt>
                <c:pt idx="135">
                  <c:v>3.9653882939435099</c:v>
                </c:pt>
                <c:pt idx="136">
                  <c:v>3.9651323253937498</c:v>
                </c:pt>
                <c:pt idx="137">
                  <c:v>3.9648763654445598</c:v>
                </c:pt>
                <c:pt idx="138">
                  <c:v>3.9646204141419701</c:v>
                </c:pt>
                <c:pt idx="139">
                  <c:v>3.9643644715318098</c:v>
                </c:pt>
                <c:pt idx="140">
                  <c:v>3.96410853765977</c:v>
                </c:pt>
                <c:pt idx="141">
                  <c:v>3.96385261257138</c:v>
                </c:pt>
                <c:pt idx="142">
                  <c:v>3.9635966963120102</c:v>
                </c:pt>
                <c:pt idx="143">
                  <c:v>3.9633407889243002</c:v>
                </c:pt>
                <c:pt idx="144">
                  <c:v>3.9630848902531599</c:v>
                </c:pt>
                <c:pt idx="145">
                  <c:v>3.96282900056221</c:v>
                </c:pt>
                <c:pt idx="146">
                  <c:v>3.9625731198965002</c:v>
                </c:pt>
                <c:pt idx="147">
                  <c:v>3.96231724830086</c:v>
                </c:pt>
                <c:pt idx="148">
                  <c:v>3.9620613858199198</c:v>
                </c:pt>
                <c:pt idx="149">
                  <c:v>3.9618055324981101</c:v>
                </c:pt>
                <c:pt idx="150">
                  <c:v>3.9615496883796402</c:v>
                </c:pt>
                <c:pt idx="151">
                  <c:v>3.96129385350855</c:v>
                </c:pt>
                <c:pt idx="152">
                  <c:v>3.9610380279286401</c:v>
                </c:pt>
                <c:pt idx="153">
                  <c:v>3.9607822116837998</c:v>
                </c:pt>
                <c:pt idx="154">
                  <c:v>3.9605264048181898</c:v>
                </c:pt>
                <c:pt idx="155">
                  <c:v>3.9602706073748601</c:v>
                </c:pt>
                <c:pt idx="156">
                  <c:v>3.9600148193966298</c:v>
                </c:pt>
                <c:pt idx="157">
                  <c:v>3.9597590409260999</c:v>
                </c:pt>
                <c:pt idx="158">
                  <c:v>3.9595032720057399</c:v>
                </c:pt>
                <c:pt idx="159">
                  <c:v>3.9592475126778002</c:v>
                </c:pt>
                <c:pt idx="160">
                  <c:v>3.95899176298439</c:v>
                </c:pt>
                <c:pt idx="161">
                  <c:v>3.95873602296742</c:v>
                </c:pt>
                <c:pt idx="162">
                  <c:v>3.9584802926686402</c:v>
                </c:pt>
                <c:pt idx="163">
                  <c:v>3.9582245721295899</c:v>
                </c:pt>
                <c:pt idx="164">
                  <c:v>3.9579688613916701</c:v>
                </c:pt>
                <c:pt idx="165">
                  <c:v>3.95771316049608</c:v>
                </c:pt>
                <c:pt idx="166">
                  <c:v>3.95745746948386</c:v>
                </c:pt>
                <c:pt idx="167">
                  <c:v>3.9572017883958499</c:v>
                </c:pt>
                <c:pt idx="168">
                  <c:v>3.95694611727273</c:v>
                </c:pt>
                <c:pt idx="169">
                  <c:v>3.9566904561550098</c:v>
                </c:pt>
                <c:pt idx="170">
                  <c:v>3.9564348050830001</c:v>
                </c:pt>
                <c:pt idx="171">
                  <c:v>3.9561791640968398</c:v>
                </c:pt>
                <c:pt idx="172">
                  <c:v>3.9559235332365099</c:v>
                </c:pt>
                <c:pt idx="173">
                  <c:v>3.9556679125417902</c:v>
                </c:pt>
                <c:pt idx="174">
                  <c:v>3.9554123020522902</c:v>
                </c:pt>
                <c:pt idx="175">
                  <c:v>3.9551567018074598</c:v>
                </c:pt>
                <c:pt idx="176">
                  <c:v>3.95490111184654</c:v>
                </c:pt>
                <c:pt idx="177">
                  <c:v>3.95464553220862</c:v>
                </c:pt>
                <c:pt idx="178">
                  <c:v>3.95438996293261</c:v>
                </c:pt>
                <c:pt idx="179">
                  <c:v>3.9541344040572302</c:v>
                </c:pt>
                <c:pt idx="180">
                  <c:v>3.9538788556210198</c:v>
                </c:pt>
                <c:pt idx="181">
                  <c:v>3.9536233176623701</c:v>
                </c:pt>
                <c:pt idx="182">
                  <c:v>3.9533677902194602</c:v>
                </c:pt>
                <c:pt idx="183">
                  <c:v>3.9531122733303099</c:v>
                </c:pt>
                <c:pt idx="184">
                  <c:v>3.9528567670327699</c:v>
                </c:pt>
                <c:pt idx="185">
                  <c:v>3.9526012713644998</c:v>
                </c:pt>
                <c:pt idx="186">
                  <c:v>3.9523457863629798</c:v>
                </c:pt>
                <c:pt idx="187">
                  <c:v>3.9520903120655202</c:v>
                </c:pt>
                <c:pt idx="188">
                  <c:v>3.95183484850926</c:v>
                </c:pt>
                <c:pt idx="189">
                  <c:v>3.95157939573114</c:v>
                </c:pt>
                <c:pt idx="190">
                  <c:v>3.9513239537726501</c:v>
                </c:pt>
                <c:pt idx="191">
                  <c:v>3.9510685227990598</c:v>
                </c:pt>
                <c:pt idx="192">
                  <c:v>3.9508131028992599</c:v>
                </c:pt>
                <c:pt idx="193">
                  <c:v>3.9505576941021601</c:v>
                </c:pt>
                <c:pt idx="194">
                  <c:v>3.9503022964365901</c:v>
                </c:pt>
                <c:pt idx="195">
                  <c:v>3.9500469099313502</c:v>
                </c:pt>
                <c:pt idx="196">
                  <c:v>3.94979153461518</c:v>
                </c:pt>
                <c:pt idx="197">
                  <c:v>3.9495361705167502</c:v>
                </c:pt>
                <c:pt idx="198">
                  <c:v>3.9492808176647101</c:v>
                </c:pt>
                <c:pt idx="199">
                  <c:v>3.9490254760876198</c:v>
                </c:pt>
                <c:pt idx="200">
                  <c:v>3.9487701458140201</c:v>
                </c:pt>
                <c:pt idx="201">
                  <c:v>3.9485148268723602</c:v>
                </c:pt>
                <c:pt idx="202">
                  <c:v>3.9482595192910801</c:v>
                </c:pt>
                <c:pt idx="203">
                  <c:v>3.9480042230985202</c:v>
                </c:pt>
                <c:pt idx="204">
                  <c:v>3.9477489383230102</c:v>
                </c:pt>
                <c:pt idx="205">
                  <c:v>3.9474936649927899</c:v>
                </c:pt>
                <c:pt idx="206">
                  <c:v>3.9472384031360601</c:v>
                </c:pt>
                <c:pt idx="207">
                  <c:v>3.94698315278099</c:v>
                </c:pt>
                <c:pt idx="208">
                  <c:v>3.9467279139556601</c:v>
                </c:pt>
                <c:pt idx="209">
                  <c:v>3.9464726866881099</c:v>
                </c:pt>
                <c:pt idx="210">
                  <c:v>3.9462174710063298</c:v>
                </c:pt>
                <c:pt idx="211">
                  <c:v>3.9459622669382601</c:v>
                </c:pt>
                <c:pt idx="212">
                  <c:v>3.9457070745117799</c:v>
                </c:pt>
                <c:pt idx="213">
                  <c:v>3.9454518937547101</c:v>
                </c:pt>
                <c:pt idx="214">
                  <c:v>3.9451967246948301</c:v>
                </c:pt>
                <c:pt idx="215">
                  <c:v>3.9449415673598498</c:v>
                </c:pt>
                <c:pt idx="216">
                  <c:v>3.94468642177746</c:v>
                </c:pt>
                <c:pt idx="217">
                  <c:v>3.9444312879752501</c:v>
                </c:pt>
                <c:pt idx="218">
                  <c:v>3.9441761659807901</c:v>
                </c:pt>
                <c:pt idx="219">
                  <c:v>3.94392105582159</c:v>
                </c:pt>
                <c:pt idx="220">
                  <c:v>3.9436659575250901</c:v>
                </c:pt>
                <c:pt idx="221">
                  <c:v>3.9434108711186999</c:v>
                </c:pt>
                <c:pt idx="222">
                  <c:v>3.9431557966297701</c:v>
                </c:pt>
                <c:pt idx="223">
                  <c:v>3.94290073408557</c:v>
                </c:pt>
                <c:pt idx="224">
                  <c:v>3.9426456835133599</c:v>
                </c:pt>
                <c:pt idx="225">
                  <c:v>3.9423906449403199</c:v>
                </c:pt>
                <c:pt idx="226">
                  <c:v>3.9421356183935701</c:v>
                </c:pt>
                <c:pt idx="227">
                  <c:v>3.9418806039001999</c:v>
                </c:pt>
                <c:pt idx="228">
                  <c:v>3.9416256014872402</c:v>
                </c:pt>
                <c:pt idx="229">
                  <c:v>3.94137061118164</c:v>
                </c:pt>
                <c:pt idx="230">
                  <c:v>3.9411156330103299</c:v>
                </c:pt>
                <c:pt idx="231">
                  <c:v>3.94086066700017</c:v>
                </c:pt>
                <c:pt idx="232">
                  <c:v>3.9406057131779799</c:v>
                </c:pt>
                <c:pt idx="233">
                  <c:v>3.9403507715705</c:v>
                </c:pt>
                <c:pt idx="234">
                  <c:v>3.9400958422044399</c:v>
                </c:pt>
                <c:pt idx="235">
                  <c:v>3.9398409251064601</c:v>
                </c:pt>
                <c:pt idx="236">
                  <c:v>3.9395860203031399</c:v>
                </c:pt>
                <c:pt idx="237">
                  <c:v>3.9393311278210299</c:v>
                </c:pt>
                <c:pt idx="238">
                  <c:v>3.9390762476866099</c:v>
                </c:pt>
                <c:pt idx="239">
                  <c:v>3.9388213799263299</c:v>
                </c:pt>
                <c:pt idx="240">
                  <c:v>3.93856652456657</c:v>
                </c:pt>
                <c:pt idx="241">
                  <c:v>3.9383116816336399</c:v>
                </c:pt>
                <c:pt idx="242">
                  <c:v>3.9380568511538399</c:v>
                </c:pt>
                <c:pt idx="243">
                  <c:v>3.9378020331533699</c:v>
                </c:pt>
                <c:pt idx="244">
                  <c:v>3.9375472276584</c:v>
                </c:pt>
                <c:pt idx="245">
                  <c:v>3.93729243469505</c:v>
                </c:pt>
                <c:pt idx="246">
                  <c:v>3.9370376542893899</c:v>
                </c:pt>
                <c:pt idx="247">
                  <c:v>3.9367828864674101</c:v>
                </c:pt>
                <c:pt idx="248">
                  <c:v>3.93652813125507</c:v>
                </c:pt>
                <c:pt idx="249">
                  <c:v>3.9362733886782602</c:v>
                </c:pt>
                <c:pt idx="250">
                  <c:v>3.9360186587628401</c:v>
                </c:pt>
                <c:pt idx="251">
                  <c:v>3.93576394153461</c:v>
                </c:pt>
                <c:pt idx="252">
                  <c:v>3.9355092370192799</c:v>
                </c:pt>
                <c:pt idx="253">
                  <c:v>3.93525454524256</c:v>
                </c:pt>
                <c:pt idx="254">
                  <c:v>3.9349998662300698</c:v>
                </c:pt>
                <c:pt idx="255">
                  <c:v>3.9347452000073999</c:v>
                </c:pt>
                <c:pt idx="256">
                  <c:v>3.9344905466000601</c:v>
                </c:pt>
                <c:pt idx="257">
                  <c:v>3.9342359060335301</c:v>
                </c:pt>
                <c:pt idx="258">
                  <c:v>3.93398127833323</c:v>
                </c:pt>
                <c:pt idx="259">
                  <c:v>3.9337266635245198</c:v>
                </c:pt>
                <c:pt idx="260">
                  <c:v>3.9334720616327101</c:v>
                </c:pt>
                <c:pt idx="261">
                  <c:v>3.9332174726830602</c:v>
                </c:pt>
                <c:pt idx="262">
                  <c:v>3.9329628967007699</c:v>
                </c:pt>
                <c:pt idx="263">
                  <c:v>3.9327083337109898</c:v>
                </c:pt>
                <c:pt idx="264">
                  <c:v>3.9324537837388198</c:v>
                </c:pt>
                <c:pt idx="265">
                  <c:v>3.9321992468092999</c:v>
                </c:pt>
                <c:pt idx="266">
                  <c:v>3.93194472294741</c:v>
                </c:pt>
                <c:pt idx="267">
                  <c:v>3.9316902121781099</c:v>
                </c:pt>
                <c:pt idx="268">
                  <c:v>3.9314357145262702</c:v>
                </c:pt>
                <c:pt idx="269">
                  <c:v>3.9311812300167102</c:v>
                </c:pt>
                <c:pt idx="270">
                  <c:v>3.93092675867421</c:v>
                </c:pt>
                <c:pt idx="271">
                  <c:v>3.9306723005234998</c:v>
                </c:pt>
                <c:pt idx="272">
                  <c:v>3.9304178555892402</c:v>
                </c:pt>
                <c:pt idx="273">
                  <c:v>3.9301634238960501</c:v>
                </c:pt>
                <c:pt idx="274">
                  <c:v>3.9299090054684802</c:v>
                </c:pt>
                <c:pt idx="275">
                  <c:v>3.92965460033105</c:v>
                </c:pt>
                <c:pt idx="276">
                  <c:v>3.92940020850821</c:v>
                </c:pt>
                <c:pt idx="277">
                  <c:v>3.9291458300243498</c:v>
                </c:pt>
                <c:pt idx="278">
                  <c:v>3.9288914649038298</c:v>
                </c:pt>
                <c:pt idx="279">
                  <c:v>3.9286371131709399</c:v>
                </c:pt>
                <c:pt idx="280">
                  <c:v>3.9283827748499198</c:v>
                </c:pt>
                <c:pt idx="281">
                  <c:v>3.92812844996496</c:v>
                </c:pt>
                <c:pt idx="282">
                  <c:v>3.9278741385401799</c:v>
                </c:pt>
                <c:pt idx="283">
                  <c:v>3.9276198405996601</c:v>
                </c:pt>
                <c:pt idx="284">
                  <c:v>3.9273655561674401</c:v>
                </c:pt>
                <c:pt idx="285">
                  <c:v>3.9271112852674799</c:v>
                </c:pt>
                <c:pt idx="286">
                  <c:v>3.9268570279237101</c:v>
                </c:pt>
                <c:pt idx="287">
                  <c:v>3.92660278415998</c:v>
                </c:pt>
                <c:pt idx="288">
                  <c:v>3.9263485540001</c:v>
                </c:pt>
                <c:pt idx="289">
                  <c:v>3.9260943374678501</c:v>
                </c:pt>
                <c:pt idx="290">
                  <c:v>3.9258401345869101</c:v>
                </c:pt>
                <c:pt idx="291">
                  <c:v>3.9255859453809401</c:v>
                </c:pt>
                <c:pt idx="292">
                  <c:v>3.9253317698735501</c:v>
                </c:pt>
                <c:pt idx="293">
                  <c:v>3.9250776080882601</c:v>
                </c:pt>
                <c:pt idx="294">
                  <c:v>3.9248234600485699</c:v>
                </c:pt>
                <c:pt idx="295">
                  <c:v>3.9245693257779202</c:v>
                </c:pt>
                <c:pt idx="296">
                  <c:v>3.9243152052996901</c:v>
                </c:pt>
                <c:pt idx="297">
                  <c:v>3.92406109863721</c:v>
                </c:pt>
                <c:pt idx="298">
                  <c:v>3.9238070058137602</c:v>
                </c:pt>
                <c:pt idx="299">
                  <c:v>3.9235529268525502</c:v>
                </c:pt>
                <c:pt idx="300">
                  <c:v>3.9232988617767601</c:v>
                </c:pt>
                <c:pt idx="301">
                  <c:v>3.9230448106094999</c:v>
                </c:pt>
                <c:pt idx="302">
                  <c:v>3.9227907733738299</c:v>
                </c:pt>
                <c:pt idx="303">
                  <c:v>3.9225367500927599</c:v>
                </c:pt>
                <c:pt idx="304">
                  <c:v>3.92228274078925</c:v>
                </c:pt>
                <c:pt idx="305">
                  <c:v>3.9220287454862</c:v>
                </c:pt>
                <c:pt idx="306">
                  <c:v>3.9217747642064502</c:v>
                </c:pt>
                <c:pt idx="307">
                  <c:v>3.9215207969727901</c:v>
                </c:pt>
                <c:pt idx="308">
                  <c:v>3.9212668438079801</c:v>
                </c:pt>
                <c:pt idx="309">
                  <c:v>3.92101290473469</c:v>
                </c:pt>
                <c:pt idx="310">
                  <c:v>3.9207589797755502</c:v>
                </c:pt>
                <c:pt idx="311">
                  <c:v>3.92050506895316</c:v>
                </c:pt>
                <c:pt idx="312">
                  <c:v>3.92025117229002</c:v>
                </c:pt>
                <c:pt idx="313">
                  <c:v>3.9199972898086299</c:v>
                </c:pt>
                <c:pt idx="314">
                  <c:v>3.91974342153138</c:v>
                </c:pt>
                <c:pt idx="315">
                  <c:v>3.9194895674806598</c:v>
                </c:pt>
                <c:pt idx="316">
                  <c:v>3.9192357276787702</c:v>
                </c:pt>
                <c:pt idx="317">
                  <c:v>3.9189819021479702</c:v>
                </c:pt>
                <c:pt idx="318">
                  <c:v>3.91872809091047</c:v>
                </c:pt>
                <c:pt idx="319">
                  <c:v>3.9184742939884099</c:v>
                </c:pt>
                <c:pt idx="320">
                  <c:v>3.9182205114038999</c:v>
                </c:pt>
                <c:pt idx="321">
                  <c:v>3.9179667431789702</c:v>
                </c:pt>
                <c:pt idx="322">
                  <c:v>3.91771298933562</c:v>
                </c:pt>
                <c:pt idx="323">
                  <c:v>3.9174592498957899</c:v>
                </c:pt>
                <c:pt idx="324">
                  <c:v>3.9172055248813602</c:v>
                </c:pt>
                <c:pt idx="325">
                  <c:v>3.9169518143141602</c:v>
                </c:pt>
                <c:pt idx="326">
                  <c:v>3.9166981182159701</c:v>
                </c:pt>
                <c:pt idx="327">
                  <c:v>3.9164444366084998</c:v>
                </c:pt>
                <c:pt idx="328">
                  <c:v>3.9161907695134301</c:v>
                </c:pt>
                <c:pt idx="329">
                  <c:v>3.91593711695237</c:v>
                </c:pt>
                <c:pt idx="330">
                  <c:v>3.9156834789468902</c:v>
                </c:pt>
                <c:pt idx="331">
                  <c:v>3.9154298555185001</c:v>
                </c:pt>
                <c:pt idx="332">
                  <c:v>3.9151762466886399</c:v>
                </c:pt>
                <c:pt idx="333">
                  <c:v>3.9149226524787299</c:v>
                </c:pt>
                <c:pt idx="334">
                  <c:v>3.9146690729101001</c:v>
                </c:pt>
                <c:pt idx="335">
                  <c:v>3.9144155080040601</c:v>
                </c:pt>
                <c:pt idx="336">
                  <c:v>3.9141619577818401</c:v>
                </c:pt>
                <c:pt idx="337">
                  <c:v>3.9139084222646399</c:v>
                </c:pt>
                <c:pt idx="338">
                  <c:v>3.91365490147358</c:v>
                </c:pt>
                <c:pt idx="339">
                  <c:v>3.91340139542974</c:v>
                </c:pt>
                <c:pt idx="340">
                  <c:v>3.9131479041541599</c:v>
                </c:pt>
                <c:pt idx="341">
                  <c:v>3.9128944276677999</c:v>
                </c:pt>
                <c:pt idx="342">
                  <c:v>3.9126409659915899</c:v>
                </c:pt>
                <c:pt idx="343">
                  <c:v>3.9123875191463902</c:v>
                </c:pt>
                <c:pt idx="344">
                  <c:v>3.9121340871530199</c:v>
                </c:pt>
                <c:pt idx="345">
                  <c:v>3.9118806700322302</c:v>
                </c:pt>
                <c:pt idx="346">
                  <c:v>3.9116272678047199</c:v>
                </c:pt>
                <c:pt idx="347">
                  <c:v>3.9113738804911602</c:v>
                </c:pt>
                <c:pt idx="348">
                  <c:v>3.9111205081121301</c:v>
                </c:pt>
                <c:pt idx="349">
                  <c:v>3.91086715068819</c:v>
                </c:pt>
                <c:pt idx="350">
                  <c:v>3.9106138082398201</c:v>
                </c:pt>
                <c:pt idx="351">
                  <c:v>3.9103604807874599</c:v>
                </c:pt>
                <c:pt idx="352">
                  <c:v>3.9101071683514999</c:v>
                </c:pt>
                <c:pt idx="353">
                  <c:v>3.9098538709522699</c:v>
                </c:pt>
                <c:pt idx="354">
                  <c:v>3.90960058861004</c:v>
                </c:pt>
                <c:pt idx="355">
                  <c:v>3.9093473213450398</c:v>
                </c:pt>
                <c:pt idx="356">
                  <c:v>3.9090940691774301</c:v>
                </c:pt>
                <c:pt idx="357">
                  <c:v>3.90884083212734</c:v>
                </c:pt>
                <c:pt idx="358">
                  <c:v>3.90858761021483</c:v>
                </c:pt>
                <c:pt idx="359">
                  <c:v>3.9083344034599001</c:v>
                </c:pt>
                <c:pt idx="360">
                  <c:v>3.9080812118825099</c:v>
                </c:pt>
                <c:pt idx="361">
                  <c:v>3.9078280355025599</c:v>
                </c:pt>
                <c:pt idx="362">
                  <c:v>3.9075748743399101</c:v>
                </c:pt>
                <c:pt idx="363">
                  <c:v>3.9073217284143502</c:v>
                </c:pt>
                <c:pt idx="364">
                  <c:v>3.9070685977456101</c:v>
                </c:pt>
                <c:pt idx="365">
                  <c:v>3.90681548235339</c:v>
                </c:pt>
                <c:pt idx="366">
                  <c:v>3.9065623822573201</c:v>
                </c:pt>
                <c:pt idx="367">
                  <c:v>3.9063092974769802</c:v>
                </c:pt>
                <c:pt idx="368">
                  <c:v>3.9060562280319</c:v>
                </c:pt>
                <c:pt idx="369">
                  <c:v>3.90580317394156</c:v>
                </c:pt>
                <c:pt idx="370">
                  <c:v>3.9055501352253699</c:v>
                </c:pt>
                <c:pt idx="371">
                  <c:v>3.9052971119026898</c:v>
                </c:pt>
                <c:pt idx="372">
                  <c:v>3.9050441039928598</c:v>
                </c:pt>
                <c:pt idx="373">
                  <c:v>3.9047911115151099</c:v>
                </c:pt>
                <c:pt idx="374">
                  <c:v>3.9045381344886598</c:v>
                </c:pt>
                <c:pt idx="375">
                  <c:v>3.9042851729326702</c:v>
                </c:pt>
                <c:pt idx="376">
                  <c:v>3.90403222686622</c:v>
                </c:pt>
                <c:pt idx="377">
                  <c:v>3.9037792963083802</c:v>
                </c:pt>
                <c:pt idx="378">
                  <c:v>3.9035263812818402</c:v>
                </c:pt>
                <c:pt idx="379">
                  <c:v>3.9032734818019401</c:v>
                </c:pt>
                <c:pt idx="380">
                  <c:v>3.9030205978777599</c:v>
                </c:pt>
                <c:pt idx="381">
                  <c:v>3.90276772951837</c:v>
                </c:pt>
                <c:pt idx="382">
                  <c:v>3.9025148767328601</c:v>
                </c:pt>
                <c:pt idx="383">
                  <c:v>3.9022620395302798</c:v>
                </c:pt>
                <c:pt idx="384">
                  <c:v>3.9020092178827199</c:v>
                </c:pt>
                <c:pt idx="385">
                  <c:v>3.90175641065112</c:v>
                </c:pt>
                <c:pt idx="386">
                  <c:v>3.9015036188921401</c:v>
                </c:pt>
                <c:pt idx="387">
                  <c:v>3.90125084261981</c:v>
                </c:pt>
                <c:pt idx="388">
                  <c:v>3.9009980818480998</c:v>
                </c:pt>
                <c:pt idx="389">
                  <c:v>3.90074533659089</c:v>
                </c:pt>
                <c:pt idx="390">
                  <c:v>3.9004926068620098</c:v>
                </c:pt>
                <c:pt idx="391">
                  <c:v>3.90023989267522</c:v>
                </c:pt>
                <c:pt idx="392">
                  <c:v>3.8999871940442099</c:v>
                </c:pt>
                <c:pt idx="393">
                  <c:v>3.8997345109825701</c:v>
                </c:pt>
                <c:pt idx="394">
                  <c:v>3.8994818435038101</c:v>
                </c:pt>
                <c:pt idx="395">
                  <c:v>3.8992291916213802</c:v>
                </c:pt>
                <c:pt idx="396">
                  <c:v>3.8989765553486699</c:v>
                </c:pt>
                <c:pt idx="397">
                  <c:v>3.8987239346989799</c:v>
                </c:pt>
                <c:pt idx="398">
                  <c:v>3.8984713296855702</c:v>
                </c:pt>
                <c:pt idx="399">
                  <c:v>3.89821874032162</c:v>
                </c:pt>
                <c:pt idx="400">
                  <c:v>3.8979661666202401</c:v>
                </c:pt>
                <c:pt idx="401">
                  <c:v>3.8977136085944801</c:v>
                </c:pt>
                <c:pt idx="402">
                  <c:v>3.8974610662573199</c:v>
                </c:pt>
                <c:pt idx="403">
                  <c:v>3.8972085396216798</c:v>
                </c:pt>
                <c:pt idx="404">
                  <c:v>3.8969560287003899</c:v>
                </c:pt>
                <c:pt idx="405">
                  <c:v>3.8967035335062499</c:v>
                </c:pt>
                <c:pt idx="406">
                  <c:v>3.8964510540519601</c:v>
                </c:pt>
                <c:pt idx="407">
                  <c:v>3.8961985903501599</c:v>
                </c:pt>
                <c:pt idx="408">
                  <c:v>3.8959461424134498</c:v>
                </c:pt>
                <c:pt idx="409">
                  <c:v>3.8956937102543199</c:v>
                </c:pt>
                <c:pt idx="410">
                  <c:v>3.8954412938852299</c:v>
                </c:pt>
                <c:pt idx="411">
                  <c:v>3.8951888933218499</c:v>
                </c:pt>
                <c:pt idx="412">
                  <c:v>3.89493650858198</c:v>
                </c:pt>
                <c:pt idx="413">
                  <c:v>3.8946841396773002</c:v>
                </c:pt>
                <c:pt idx="414">
                  <c:v>3.8944317866193301</c:v>
                </c:pt>
                <c:pt idx="415">
                  <c:v>3.8941794494195698</c:v>
                </c:pt>
                <c:pt idx="416">
                  <c:v>3.8939271280894401</c:v>
                </c:pt>
                <c:pt idx="417">
                  <c:v>3.8936748226403601</c:v>
                </c:pt>
                <c:pt idx="418">
                  <c:v>3.89342253308366</c:v>
                </c:pt>
                <c:pt idx="419">
                  <c:v>3.8931702594306601</c:v>
                </c:pt>
                <c:pt idx="420">
                  <c:v>3.8929180016926201</c:v>
                </c:pt>
                <c:pt idx="421">
                  <c:v>3.8926657598807699</c:v>
                </c:pt>
                <c:pt idx="422">
                  <c:v>3.8924135340062902</c:v>
                </c:pt>
                <c:pt idx="423">
                  <c:v>3.8921613240803099</c:v>
                </c:pt>
                <c:pt idx="424">
                  <c:v>3.8919091301139201</c:v>
                </c:pt>
                <c:pt idx="425">
                  <c:v>3.8916569521181801</c:v>
                </c:pt>
                <c:pt idx="426">
                  <c:v>3.8914047901040898</c:v>
                </c:pt>
                <c:pt idx="427">
                  <c:v>3.8911526440826099</c:v>
                </c:pt>
                <c:pt idx="428">
                  <c:v>3.89090051406466</c:v>
                </c:pt>
                <c:pt idx="429">
                  <c:v>3.8906484000611101</c:v>
                </c:pt>
                <c:pt idx="430">
                  <c:v>3.8903963020828098</c:v>
                </c:pt>
                <c:pt idx="431">
                  <c:v>3.8901442201405398</c:v>
                </c:pt>
                <c:pt idx="432">
                  <c:v>3.8898921542450302</c:v>
                </c:pt>
                <c:pt idx="433">
                  <c:v>3.8896401044070101</c:v>
                </c:pt>
                <c:pt idx="434">
                  <c:v>3.88938807063712</c:v>
                </c:pt>
                <c:pt idx="435">
                  <c:v>3.8891360529459802</c:v>
                </c:pt>
                <c:pt idx="436">
                  <c:v>3.88888405134416</c:v>
                </c:pt>
                <c:pt idx="437">
                  <c:v>3.8886320658421898</c:v>
                </c:pt>
                <c:pt idx="438">
                  <c:v>3.8883800964505499</c:v>
                </c:pt>
                <c:pt idx="439">
                  <c:v>3.8881281431797001</c:v>
                </c:pt>
                <c:pt idx="440">
                  <c:v>3.88787620604002</c:v>
                </c:pt>
                <c:pt idx="441">
                  <c:v>3.8876242850418699</c:v>
                </c:pt>
                <c:pt idx="442">
                  <c:v>3.8873723801955702</c:v>
                </c:pt>
                <c:pt idx="443">
                  <c:v>3.8871204915113799</c:v>
                </c:pt>
                <c:pt idx="444">
                  <c:v>3.8868686189995199</c:v>
                </c:pt>
                <c:pt idx="445">
                  <c:v>3.8866167626683001</c:v>
                </c:pt>
                <c:pt idx="446">
                  <c:v>3.88636492248293</c:v>
                </c:pt>
                <c:pt idx="447">
                  <c:v>3.8861130985040799</c:v>
                </c:pt>
                <c:pt idx="448">
                  <c:v>3.8858612907418899</c:v>
                </c:pt>
                <c:pt idx="449">
                  <c:v>3.8856094992064198</c:v>
                </c:pt>
                <c:pt idx="450">
                  <c:v>3.8853577239077102</c:v>
                </c:pt>
                <c:pt idx="451">
                  <c:v>3.8851059648557298</c:v>
                </c:pt>
                <c:pt idx="452">
                  <c:v>3.8848542220604401</c:v>
                </c:pt>
                <c:pt idx="453">
                  <c:v>3.8846024955316998</c:v>
                </c:pt>
                <c:pt idx="454">
                  <c:v>3.8843507852792998</c:v>
                </c:pt>
                <c:pt idx="455">
                  <c:v>3.88409909131297</c:v>
                </c:pt>
                <c:pt idx="456">
                  <c:v>3.8838474136424002</c:v>
                </c:pt>
                <c:pt idx="457">
                  <c:v>3.88359575227723</c:v>
                </c:pt>
                <c:pt idx="458">
                  <c:v>3.8833441072270198</c:v>
                </c:pt>
                <c:pt idx="459">
                  <c:v>3.8830924785013301</c:v>
                </c:pt>
                <c:pt idx="460">
                  <c:v>3.8828408661096101</c:v>
                </c:pt>
                <c:pt idx="461">
                  <c:v>3.8825892700613198</c:v>
                </c:pt>
                <c:pt idx="462">
                  <c:v>3.8823376903658202</c:v>
                </c:pt>
                <c:pt idx="463">
                  <c:v>3.88208612703245</c:v>
                </c:pt>
                <c:pt idx="464">
                  <c:v>3.8818345800704801</c:v>
                </c:pt>
                <c:pt idx="465">
                  <c:v>3.8815830494891399</c:v>
                </c:pt>
                <c:pt idx="466">
                  <c:v>3.8813315352976101</c:v>
                </c:pt>
                <c:pt idx="467">
                  <c:v>3.8810800375050198</c:v>
                </c:pt>
                <c:pt idx="468">
                  <c:v>3.8808285561204401</c:v>
                </c:pt>
                <c:pt idx="469">
                  <c:v>3.8805770911528898</c:v>
                </c:pt>
                <c:pt idx="470">
                  <c:v>3.8803256426113499</c:v>
                </c:pt>
                <c:pt idx="471">
                  <c:v>3.8800742105047501</c:v>
                </c:pt>
                <c:pt idx="472">
                  <c:v>3.8798227948419499</c:v>
                </c:pt>
                <c:pt idx="473">
                  <c:v>3.8795713956317699</c:v>
                </c:pt>
                <c:pt idx="474">
                  <c:v>3.8793200128829901</c:v>
                </c:pt>
                <c:pt idx="475">
                  <c:v>3.8790686466091602</c:v>
                </c:pt>
                <c:pt idx="476">
                  <c:v>3.8788172968249799</c:v>
                </c:pt>
                <c:pt idx="477">
                  <c:v>3.8785659635384002</c:v>
                </c:pt>
                <c:pt idx="478">
                  <c:v>3.87831464675729</c:v>
                </c:pt>
                <c:pt idx="479">
                  <c:v>3.87806334648951</c:v>
                </c:pt>
                <c:pt idx="480">
                  <c:v>3.87781206274287</c:v>
                </c:pt>
                <c:pt idx="481">
                  <c:v>3.8775607955251701</c:v>
                </c:pt>
                <c:pt idx="482">
                  <c:v>3.8773095448441599</c:v>
                </c:pt>
                <c:pt idx="483">
                  <c:v>3.8770583107075698</c:v>
                </c:pt>
                <c:pt idx="484">
                  <c:v>3.87680709312311</c:v>
                </c:pt>
                <c:pt idx="485">
                  <c:v>3.8765558920984402</c:v>
                </c:pt>
                <c:pt idx="486">
                  <c:v>3.8763047076412098</c:v>
                </c:pt>
                <c:pt idx="487">
                  <c:v>3.8760535397590301</c:v>
                </c:pt>
                <c:pt idx="488">
                  <c:v>3.8758023884594701</c:v>
                </c:pt>
                <c:pt idx="489">
                  <c:v>3.87555125375009</c:v>
                </c:pt>
                <c:pt idx="490">
                  <c:v>3.87530013563841</c:v>
                </c:pt>
                <c:pt idx="491">
                  <c:v>3.8750490341319299</c:v>
                </c:pt>
                <c:pt idx="492">
                  <c:v>3.8747979492381002</c:v>
                </c:pt>
                <c:pt idx="493">
                  <c:v>3.8745468809643699</c:v>
                </c:pt>
                <c:pt idx="494">
                  <c:v>3.87429582931812</c:v>
                </c:pt>
                <c:pt idx="495">
                  <c:v>3.87404479430674</c:v>
                </c:pt>
                <c:pt idx="496">
                  <c:v>3.87379377593756</c:v>
                </c:pt>
                <c:pt idx="497">
                  <c:v>3.8735427742179098</c:v>
                </c:pt>
                <c:pt idx="498">
                  <c:v>3.87329178915506</c:v>
                </c:pt>
                <c:pt idx="499">
                  <c:v>3.8730408207562701</c:v>
                </c:pt>
                <c:pt idx="500">
                  <c:v>3.8727898690287699</c:v>
                </c:pt>
                <c:pt idx="501">
                  <c:v>3.8725389339797398</c:v>
                </c:pt>
                <c:pt idx="502">
                  <c:v>3.8722880156163599</c:v>
                </c:pt>
                <c:pt idx="503">
                  <c:v>3.8720371139457499</c:v>
                </c:pt>
                <c:pt idx="504">
                  <c:v>3.8717862289750302</c:v>
                </c:pt>
                <c:pt idx="505">
                  <c:v>3.8715353607112699</c:v>
                </c:pt>
                <c:pt idx="506">
                  <c:v>3.87128450916151</c:v>
                </c:pt>
                <c:pt idx="507">
                  <c:v>3.87103367433278</c:v>
                </c:pt>
                <c:pt idx="508">
                  <c:v>3.8707828562278901</c:v>
                </c:pt>
                <c:pt idx="509">
                  <c:v>3.87053205476629</c:v>
                </c:pt>
                <c:pt idx="510">
                  <c:v>3.87028127005031</c:v>
                </c:pt>
                <c:pt idx="511">
                  <c:v>3.8700305020870198</c:v>
                </c:pt>
                <c:pt idx="512">
                  <c:v>3.8697797508834499</c:v>
                </c:pt>
                <c:pt idx="513">
                  <c:v>3.8695290164465801</c:v>
                </c:pt>
                <c:pt idx="514">
                  <c:v>3.8692782987833598</c:v>
                </c:pt>
                <c:pt idx="515">
                  <c:v>3.8690275979006898</c:v>
                </c:pt>
                <c:pt idx="516">
                  <c:v>3.8687769138055002</c:v>
                </c:pt>
                <c:pt idx="517">
                  <c:v>3.8685262465045902</c:v>
                </c:pt>
                <c:pt idx="518">
                  <c:v>3.8682755960047199</c:v>
                </c:pt>
                <c:pt idx="519">
                  <c:v>3.8680249623126102</c:v>
                </c:pt>
                <c:pt idx="520">
                  <c:v>3.8677743454349498</c:v>
                </c:pt>
                <c:pt idx="521">
                  <c:v>3.86752374537837</c:v>
                </c:pt>
                <c:pt idx="522">
                  <c:v>3.8672731621494898</c:v>
                </c:pt>
                <c:pt idx="523">
                  <c:v>3.8670225957548601</c:v>
                </c:pt>
                <c:pt idx="524">
                  <c:v>3.8667720462010302</c:v>
                </c:pt>
                <c:pt idx="525">
                  <c:v>3.8665215134944799</c:v>
                </c:pt>
                <c:pt idx="526">
                  <c:v>3.8662709976416698</c:v>
                </c:pt>
                <c:pt idx="527">
                  <c:v>3.8660204986490099</c:v>
                </c:pt>
                <c:pt idx="528">
                  <c:v>3.8657700165228799</c:v>
                </c:pt>
                <c:pt idx="529">
                  <c:v>3.8655195512696299</c:v>
                </c:pt>
                <c:pt idx="530">
                  <c:v>3.8652691028955601</c:v>
                </c:pt>
                <c:pt idx="531">
                  <c:v>3.8650186714069301</c:v>
                </c:pt>
                <c:pt idx="532">
                  <c:v>3.8647682568099602</c:v>
                </c:pt>
                <c:pt idx="533">
                  <c:v>3.86451785911086</c:v>
                </c:pt>
                <c:pt idx="534">
                  <c:v>3.86426747831577</c:v>
                </c:pt>
                <c:pt idx="535">
                  <c:v>3.8640171144308102</c:v>
                </c:pt>
                <c:pt idx="536">
                  <c:v>3.8637667674620402</c:v>
                </c:pt>
                <c:pt idx="537">
                  <c:v>3.86351643741552</c:v>
                </c:pt>
                <c:pt idx="538">
                  <c:v>3.8632661242972399</c:v>
                </c:pt>
                <c:pt idx="539">
                  <c:v>3.8630158281131499</c:v>
                </c:pt>
                <c:pt idx="540">
                  <c:v>3.8627655488691999</c:v>
                </c:pt>
                <c:pt idx="541">
                  <c:v>3.8625152865712602</c:v>
                </c:pt>
                <c:pt idx="542">
                  <c:v>3.8622650412294801</c:v>
                </c:pt>
                <c:pt idx="543">
                  <c:v>3.8620148128579701</c:v>
                </c:pt>
                <c:pt idx="544">
                  <c:v>3.8617646014620299</c:v>
                </c:pt>
                <c:pt idx="545">
                  <c:v>3.8615144070466898</c:v>
                </c:pt>
                <c:pt idx="546">
                  <c:v>3.8612642296169701</c:v>
                </c:pt>
                <c:pt idx="547">
                  <c:v>3.8610140691778398</c:v>
                </c:pt>
                <c:pt idx="548">
                  <c:v>3.8607639257342798</c:v>
                </c:pt>
                <c:pt idx="549">
                  <c:v>3.8605137992912502</c:v>
                </c:pt>
                <c:pt idx="550">
                  <c:v>3.8602636898536802</c:v>
                </c:pt>
                <c:pt idx="551">
                  <c:v>3.86001359742647</c:v>
                </c:pt>
                <c:pt idx="552">
                  <c:v>3.8597635220145201</c:v>
                </c:pt>
                <c:pt idx="553">
                  <c:v>3.8595134636227102</c:v>
                </c:pt>
                <c:pt idx="554">
                  <c:v>3.8592634222558702</c:v>
                </c:pt>
                <c:pt idx="555">
                  <c:v>3.8590133979188601</c:v>
                </c:pt>
                <c:pt idx="556">
                  <c:v>3.85876339061649</c:v>
                </c:pt>
                <c:pt idx="557">
                  <c:v>3.85851340035354</c:v>
                </c:pt>
                <c:pt idx="558">
                  <c:v>3.8582634271347902</c:v>
                </c:pt>
                <c:pt idx="559">
                  <c:v>3.858013470965</c:v>
                </c:pt>
                <c:pt idx="560">
                  <c:v>3.8577635318488999</c:v>
                </c:pt>
                <c:pt idx="561">
                  <c:v>3.8575136097912099</c:v>
                </c:pt>
                <c:pt idx="562">
                  <c:v>3.8572637047966301</c:v>
                </c:pt>
                <c:pt idx="563">
                  <c:v>3.85701381686982</c:v>
                </c:pt>
                <c:pt idx="564">
                  <c:v>3.8567639460154601</c:v>
                </c:pt>
                <c:pt idx="565">
                  <c:v>3.8565140922381702</c:v>
                </c:pt>
                <c:pt idx="566">
                  <c:v>3.8562642555425701</c:v>
                </c:pt>
                <c:pt idx="567">
                  <c:v>3.8560144359332602</c:v>
                </c:pt>
                <c:pt idx="568">
                  <c:v>3.8557646334148199</c:v>
                </c:pt>
                <c:pt idx="569">
                  <c:v>3.85551484799181</c:v>
                </c:pt>
                <c:pt idx="570">
                  <c:v>3.85526507966877</c:v>
                </c:pt>
                <c:pt idx="571">
                  <c:v>3.85501532845021</c:v>
                </c:pt>
                <c:pt idx="572">
                  <c:v>3.8547655943406398</c:v>
                </c:pt>
                <c:pt idx="573">
                  <c:v>3.8545158773445398</c:v>
                </c:pt>
                <c:pt idx="574">
                  <c:v>3.8542661774663598</c:v>
                </c:pt>
                <c:pt idx="575">
                  <c:v>3.85401649471055</c:v>
                </c:pt>
                <c:pt idx="576">
                  <c:v>3.8537668290815299</c:v>
                </c:pt>
                <c:pt idx="577">
                  <c:v>3.8535171805837001</c:v>
                </c:pt>
                <c:pt idx="578">
                  <c:v>3.8532675492214499</c:v>
                </c:pt>
                <c:pt idx="579">
                  <c:v>3.85301793499913</c:v>
                </c:pt>
                <c:pt idx="580">
                  <c:v>3.85276833792109</c:v>
                </c:pt>
                <c:pt idx="581">
                  <c:v>3.8525187579916498</c:v>
                </c:pt>
                <c:pt idx="582">
                  <c:v>3.8522691952151198</c:v>
                </c:pt>
                <c:pt idx="583">
                  <c:v>3.8520196495957699</c:v>
                </c:pt>
                <c:pt idx="584">
                  <c:v>3.8517701211378799</c:v>
                </c:pt>
                <c:pt idx="585">
                  <c:v>3.8515206098456898</c:v>
                </c:pt>
                <c:pt idx="586">
                  <c:v>3.8512711157234198</c:v>
                </c:pt>
                <c:pt idx="587">
                  <c:v>3.85102163877528</c:v>
                </c:pt>
                <c:pt idx="588">
                  <c:v>3.8507721790054501</c:v>
                </c:pt>
                <c:pt idx="589">
                  <c:v>3.8505227364181098</c:v>
                </c:pt>
                <c:pt idx="590">
                  <c:v>3.8502733110173901</c:v>
                </c:pt>
                <c:pt idx="591">
                  <c:v>3.8500239028074201</c:v>
                </c:pt>
                <c:pt idx="592">
                  <c:v>3.8497745117923201</c:v>
                </c:pt>
                <c:pt idx="593">
                  <c:v>3.8495251379761601</c:v>
                </c:pt>
                <c:pt idx="594">
                  <c:v>3.8492757813630298</c:v>
                </c:pt>
                <c:pt idx="595">
                  <c:v>3.8490264419569602</c:v>
                </c:pt>
                <c:pt idx="596">
                  <c:v>3.84877711976198</c:v>
                </c:pt>
                <c:pt idx="597">
                  <c:v>3.8485278147820998</c:v>
                </c:pt>
                <c:pt idx="598">
                  <c:v>3.84827852702132</c:v>
                </c:pt>
                <c:pt idx="599">
                  <c:v>3.8480292564836001</c:v>
                </c:pt>
                <c:pt idx="600">
                  <c:v>3.8477800031728999</c:v>
                </c:pt>
                <c:pt idx="601">
                  <c:v>3.8475307670931298</c:v>
                </c:pt>
                <c:pt idx="602">
                  <c:v>3.8472815482482301</c:v>
                </c:pt>
                <c:pt idx="603">
                  <c:v>3.84703234664206</c:v>
                </c:pt>
                <c:pt idx="604">
                  <c:v>3.8467831622785198</c:v>
                </c:pt>
                <c:pt idx="605">
                  <c:v>3.8465339951614501</c:v>
                </c:pt>
                <c:pt idx="606">
                  <c:v>3.8462848452946701</c:v>
                </c:pt>
                <c:pt idx="607">
                  <c:v>3.8460357126820202</c:v>
                </c:pt>
                <c:pt idx="608">
                  <c:v>3.8457865973272698</c:v>
                </c:pt>
                <c:pt idx="609">
                  <c:v>3.8455374992342</c:v>
                </c:pt>
                <c:pt idx="610">
                  <c:v>3.8452884184065699</c:v>
                </c:pt>
                <c:pt idx="611">
                  <c:v>3.8450393548481099</c:v>
                </c:pt>
                <c:pt idx="612">
                  <c:v>3.8447903085625299</c:v>
                </c:pt>
                <c:pt idx="613">
                  <c:v>3.8445412795535301</c:v>
                </c:pt>
                <c:pt idx="614">
                  <c:v>3.8442922678247902</c:v>
                </c:pt>
                <c:pt idx="615">
                  <c:v>3.8440432733799601</c:v>
                </c:pt>
                <c:pt idx="616">
                  <c:v>3.8437942962226801</c:v>
                </c:pt>
                <c:pt idx="617">
                  <c:v>3.8435453363565601</c:v>
                </c:pt>
                <c:pt idx="618">
                  <c:v>3.8432963937852</c:v>
                </c:pt>
                <c:pt idx="619">
                  <c:v>3.84304746851218</c:v>
                </c:pt>
                <c:pt idx="620">
                  <c:v>3.8427985605410599</c:v>
                </c:pt>
                <c:pt idx="621">
                  <c:v>3.8425496698753698</c:v>
                </c:pt>
                <c:pt idx="622">
                  <c:v>3.84230079651863</c:v>
                </c:pt>
                <c:pt idx="623">
                  <c:v>3.8420519404743501</c:v>
                </c:pt>
                <c:pt idx="624">
                  <c:v>3.8418031017459899</c:v>
                </c:pt>
                <c:pt idx="625">
                  <c:v>3.8415542803370202</c:v>
                </c:pt>
                <c:pt idx="626">
                  <c:v>3.84130547625089</c:v>
                </c:pt>
                <c:pt idx="627">
                  <c:v>3.8410566894909999</c:v>
                </c:pt>
                <c:pt idx="628">
                  <c:v>3.8408079200607599</c:v>
                </c:pt>
                <c:pt idx="629">
                  <c:v>3.8405591679635598</c:v>
                </c:pt>
                <c:pt idx="630">
                  <c:v>3.84031043320274</c:v>
                </c:pt>
                <c:pt idx="631">
                  <c:v>3.8400617157816699</c:v>
                </c:pt>
                <c:pt idx="632">
                  <c:v>3.8398130157036499</c:v>
                </c:pt>
                <c:pt idx="633">
                  <c:v>3.8395643329719902</c:v>
                </c:pt>
                <c:pt idx="634">
                  <c:v>3.83931566758997</c:v>
                </c:pt>
                <c:pt idx="635">
                  <c:v>3.8390670195608498</c:v>
                </c:pt>
                <c:pt idx="636">
                  <c:v>3.8388183888878902</c:v>
                </c:pt>
                <c:pt idx="637">
                  <c:v>3.8385697755743</c:v>
                </c:pt>
                <c:pt idx="638">
                  <c:v>3.8383211796232901</c:v>
                </c:pt>
                <c:pt idx="639">
                  <c:v>3.8380726010380299</c:v>
                </c:pt>
                <c:pt idx="640">
                  <c:v>3.8378240398217098</c:v>
                </c:pt>
                <c:pt idx="641">
                  <c:v>3.8375754959774602</c:v>
                </c:pt>
                <c:pt idx="642">
                  <c:v>3.83732696950841</c:v>
                </c:pt>
                <c:pt idx="643">
                  <c:v>3.83707846041766</c:v>
                </c:pt>
                <c:pt idx="644">
                  <c:v>3.8368299687083001</c:v>
                </c:pt>
                <c:pt idx="645">
                  <c:v>3.8365814943833998</c:v>
                </c:pt>
                <c:pt idx="646">
                  <c:v>3.8363330374460101</c:v>
                </c:pt>
                <c:pt idx="647">
                  <c:v>3.8360845978991498</c:v>
                </c:pt>
                <c:pt idx="648">
                  <c:v>3.8358361757458299</c:v>
                </c:pt>
                <c:pt idx="649">
                  <c:v>3.83558777098904</c:v>
                </c:pt>
                <c:pt idx="650">
                  <c:v>3.8353393836317502</c:v>
                </c:pt>
                <c:pt idx="651">
                  <c:v>3.8350910136769101</c:v>
                </c:pt>
                <c:pt idx="652">
                  <c:v>3.8348426611274502</c:v>
                </c:pt>
                <c:pt idx="653">
                  <c:v>3.83459432598627</c:v>
                </c:pt>
                <c:pt idx="654">
                  <c:v>3.8343460082562699</c:v>
                </c:pt>
                <c:pt idx="655">
                  <c:v>3.83409770794032</c:v>
                </c:pt>
                <c:pt idx="656">
                  <c:v>3.83384942504127</c:v>
                </c:pt>
                <c:pt idx="657">
                  <c:v>3.8336011595619399</c:v>
                </c:pt>
                <c:pt idx="658">
                  <c:v>3.8333529115051599</c:v>
                </c:pt>
                <c:pt idx="659">
                  <c:v>3.8331046808737201</c:v>
                </c:pt>
                <c:pt idx="660">
                  <c:v>3.8328564676703798</c:v>
                </c:pt>
                <c:pt idx="661">
                  <c:v>3.83260827189791</c:v>
                </c:pt>
                <c:pt idx="662">
                  <c:v>3.8323600935590201</c:v>
                </c:pt>
                <c:pt idx="663">
                  <c:v>3.8321119326564399</c:v>
                </c:pt>
                <c:pt idx="664">
                  <c:v>3.83186378919287</c:v>
                </c:pt>
                <c:pt idx="665">
                  <c:v>3.8316156631709699</c:v>
                </c:pt>
                <c:pt idx="666">
                  <c:v>3.8313675545933998</c:v>
                </c:pt>
                <c:pt idx="667">
                  <c:v>3.8311194634627901</c:v>
                </c:pt>
                <c:pt idx="668">
                  <c:v>3.8308713897817701</c:v>
                </c:pt>
                <c:pt idx="669">
                  <c:v>3.8306233335529201</c:v>
                </c:pt>
                <c:pt idx="670">
                  <c:v>3.8303752947788201</c:v>
                </c:pt>
                <c:pt idx="671">
                  <c:v>3.8301272734620402</c:v>
                </c:pt>
                <c:pt idx="672">
                  <c:v>3.8298792696051001</c:v>
                </c:pt>
                <c:pt idx="673">
                  <c:v>3.8296312832105199</c:v>
                </c:pt>
                <c:pt idx="674">
                  <c:v>3.8293833142808098</c:v>
                </c:pt>
                <c:pt idx="675">
                  <c:v>3.8291353628674401</c:v>
                </c:pt>
                <c:pt idx="676">
                  <c:v>3.82888742906654</c:v>
                </c:pt>
                <c:pt idx="677">
                  <c:v>3.8286395128792701</c:v>
                </c:pt>
                <c:pt idx="678">
                  <c:v>3.8283916143042598</c:v>
                </c:pt>
                <c:pt idx="679">
                  <c:v>3.82814373334018</c:v>
                </c:pt>
                <c:pt idx="680">
                  <c:v>3.8278958699857002</c:v>
                </c:pt>
                <c:pt idx="681">
                  <c:v>3.8276480242394899</c:v>
                </c:pt>
                <c:pt idx="682">
                  <c:v>3.82740019610024</c:v>
                </c:pt>
                <c:pt idx="683">
                  <c:v>3.8271523855666501</c:v>
                </c:pt>
                <c:pt idx="684">
                  <c:v>3.8269045926374199</c:v>
                </c:pt>
                <c:pt idx="685">
                  <c:v>3.8266568173112701</c:v>
                </c:pt>
                <c:pt idx="686">
                  <c:v>3.8264090595869198</c:v>
                </c:pt>
                <c:pt idx="687">
                  <c:v>3.8261613194630999</c:v>
                </c:pt>
                <c:pt idx="688">
                  <c:v>3.8259135969385598</c:v>
                </c:pt>
                <c:pt idx="689">
                  <c:v>3.8256658920120401</c:v>
                </c:pt>
                <c:pt idx="690">
                  <c:v>3.8254182046823102</c:v>
                </c:pt>
                <c:pt idx="691">
                  <c:v>3.82517053494814</c:v>
                </c:pt>
                <c:pt idx="692">
                  <c:v>3.8249228828083002</c:v>
                </c:pt>
                <c:pt idx="693">
                  <c:v>3.8246752482616002</c:v>
                </c:pt>
                <c:pt idx="694">
                  <c:v>3.82442763130681</c:v>
                </c:pt>
                <c:pt idx="695">
                  <c:v>3.8241800319427601</c:v>
                </c:pt>
                <c:pt idx="696">
                  <c:v>3.8239324501682601</c:v>
                </c:pt>
                <c:pt idx="697">
                  <c:v>3.8236848859821402</c:v>
                </c:pt>
                <c:pt idx="698">
                  <c:v>3.8234373393832199</c:v>
                </c:pt>
                <c:pt idx="699">
                  <c:v>3.8231898103703599</c:v>
                </c:pt>
                <c:pt idx="700">
                  <c:v>3.8229422989424098</c:v>
                </c:pt>
                <c:pt idx="701">
                  <c:v>3.8226948050982301</c:v>
                </c:pt>
                <c:pt idx="702">
                  <c:v>3.8224473288367</c:v>
                </c:pt>
                <c:pt idx="703">
                  <c:v>3.8221998701566902</c:v>
                </c:pt>
                <c:pt idx="704">
                  <c:v>3.8219524290571001</c:v>
                </c:pt>
                <c:pt idx="705">
                  <c:v>3.8217050055368298</c:v>
                </c:pt>
                <c:pt idx="706">
                  <c:v>3.8214575995947899</c:v>
                </c:pt>
                <c:pt idx="707">
                  <c:v>3.8212102112299</c:v>
                </c:pt>
                <c:pt idx="708">
                  <c:v>3.82096284044108</c:v>
                </c:pt>
                <c:pt idx="709">
                  <c:v>3.8207154872272802</c:v>
                </c:pt>
                <c:pt idx="710">
                  <c:v>3.8204681515874399</c:v>
                </c:pt>
                <c:pt idx="711">
                  <c:v>3.8202208335205099</c:v>
                </c:pt>
                <c:pt idx="712">
                  <c:v>3.81997353302547</c:v>
                </c:pt>
                <c:pt idx="713">
                  <c:v>3.8197262501012901</c:v>
                </c:pt>
                <c:pt idx="714">
                  <c:v>3.8194789847469499</c:v>
                </c:pt>
                <c:pt idx="715">
                  <c:v>3.8192317369614401</c:v>
                </c:pt>
                <c:pt idx="716">
                  <c:v>3.8189845067437802</c:v>
                </c:pt>
                <c:pt idx="717">
                  <c:v>3.81873729409297</c:v>
                </c:pt>
                <c:pt idx="718">
                  <c:v>3.8184900990080202</c:v>
                </c:pt>
                <c:pt idx="719">
                  <c:v>3.81824292148799</c:v>
                </c:pt>
                <c:pt idx="720">
                  <c:v>3.8179957615318898</c:v>
                </c:pt>
                <c:pt idx="721">
                  <c:v>3.8177486191387899</c:v>
                </c:pt>
                <c:pt idx="722">
                  <c:v>3.8175014943077499</c:v>
                </c:pt>
                <c:pt idx="723">
                  <c:v>3.8172543870378202</c:v>
                </c:pt>
                <c:pt idx="724">
                  <c:v>3.81700729732809</c:v>
                </c:pt>
                <c:pt idx="725">
                  <c:v>3.81676022517764</c:v>
                </c:pt>
                <c:pt idx="726">
                  <c:v>3.8165131705855702</c:v>
                </c:pt>
                <c:pt idx="727">
                  <c:v>3.81626613355099</c:v>
                </c:pt>
                <c:pt idx="728">
                  <c:v>3.81601911407301</c:v>
                </c:pt>
                <c:pt idx="729">
                  <c:v>3.81577211215075</c:v>
                </c:pt>
                <c:pt idx="730">
                  <c:v>3.8155251277833502</c:v>
                </c:pt>
                <c:pt idx="731">
                  <c:v>3.81527816096995</c:v>
                </c:pt>
                <c:pt idx="732">
                  <c:v>3.8150312117096998</c:v>
                </c:pt>
                <c:pt idx="733">
                  <c:v>3.81478428000176</c:v>
                </c:pt>
                <c:pt idx="734">
                  <c:v>3.8145373658453101</c:v>
                </c:pt>
                <c:pt idx="735">
                  <c:v>3.8142904692395199</c:v>
                </c:pt>
                <c:pt idx="736">
                  <c:v>3.8140435901835801</c:v>
                </c:pt>
                <c:pt idx="737">
                  <c:v>3.8137967286766901</c:v>
                </c:pt>
                <c:pt idx="738">
                  <c:v>3.8135498847180598</c:v>
                </c:pt>
                <c:pt idx="739">
                  <c:v>3.8133030583069001</c:v>
                </c:pt>
                <c:pt idx="740">
                  <c:v>3.81305624944244</c:v>
                </c:pt>
                <c:pt idx="741">
                  <c:v>3.8128094581239198</c:v>
                </c:pt>
                <c:pt idx="742">
                  <c:v>3.81256268435058</c:v>
                </c:pt>
                <c:pt idx="743">
                  <c:v>3.8123159281216799</c:v>
                </c:pt>
                <c:pt idx="744">
                  <c:v>3.81206918943648</c:v>
                </c:pt>
                <c:pt idx="745">
                  <c:v>3.8118224682942401</c:v>
                </c:pt>
                <c:pt idx="746">
                  <c:v>3.8115757646942598</c:v>
                </c:pt>
                <c:pt idx="747">
                  <c:v>3.81132907863583</c:v>
                </c:pt>
                <c:pt idx="748">
                  <c:v>3.8110824101182401</c:v>
                </c:pt>
                <c:pt idx="749">
                  <c:v>3.8108357591408102</c:v>
                </c:pt>
                <c:pt idx="750">
                  <c:v>3.8105891257028599</c:v>
                </c:pt>
                <c:pt idx="751">
                  <c:v>3.8103425098037098</c:v>
                </c:pt>
                <c:pt idx="752">
                  <c:v>3.8100959114427</c:v>
                </c:pt>
                <c:pt idx="753">
                  <c:v>3.8098493306191799</c:v>
                </c:pt>
                <c:pt idx="754">
                  <c:v>3.8096027673325001</c:v>
                </c:pt>
                <c:pt idx="755">
                  <c:v>3.80935622158204</c:v>
                </c:pt>
                <c:pt idx="756">
                  <c:v>3.80910969336716</c:v>
                </c:pt>
                <c:pt idx="757">
                  <c:v>3.8088631826872601</c:v>
                </c:pt>
                <c:pt idx="758">
                  <c:v>3.8086166895417199</c:v>
                </c:pt>
                <c:pt idx="759">
                  <c:v>3.8083702139299498</c:v>
                </c:pt>
                <c:pt idx="760">
                  <c:v>3.8081237558513599</c:v>
                </c:pt>
                <c:pt idx="761">
                  <c:v>3.8078773153053702</c:v>
                </c:pt>
                <c:pt idx="762">
                  <c:v>3.8076308922914199</c:v>
                </c:pt>
                <c:pt idx="763">
                  <c:v>3.8073844868089299</c:v>
                </c:pt>
                <c:pt idx="764">
                  <c:v>3.8071380988573802</c:v>
                </c:pt>
                <c:pt idx="765">
                  <c:v>3.8068917284362001</c:v>
                </c:pt>
                <c:pt idx="766">
                  <c:v>3.8066453755448801</c:v>
                </c:pt>
                <c:pt idx="767">
                  <c:v>3.80639904018288</c:v>
                </c:pt>
                <c:pt idx="768">
                  <c:v>3.8061527223497</c:v>
                </c:pt>
                <c:pt idx="769">
                  <c:v>3.8059064220448202</c:v>
                </c:pt>
                <c:pt idx="770">
                  <c:v>3.8056601392677698</c:v>
                </c:pt>
                <c:pt idx="771">
                  <c:v>3.8054138740180399</c:v>
                </c:pt>
                <c:pt idx="772">
                  <c:v>3.8051676262951801</c:v>
                </c:pt>
                <c:pt idx="773">
                  <c:v>3.8049213960986998</c:v>
                </c:pt>
                <c:pt idx="774">
                  <c:v>3.80467518342815</c:v>
                </c:pt>
                <c:pt idx="775">
                  <c:v>3.80442898828308</c:v>
                </c:pt>
                <c:pt idx="776">
                  <c:v>3.8041828106630602</c:v>
                </c:pt>
                <c:pt idx="777">
                  <c:v>3.8039366505676599</c:v>
                </c:pt>
                <c:pt idx="778">
                  <c:v>3.80369050799644</c:v>
                </c:pt>
                <c:pt idx="779">
                  <c:v>3.8034443829490199</c:v>
                </c:pt>
                <c:pt idx="780">
                  <c:v>3.80319827542497</c:v>
                </c:pt>
                <c:pt idx="781">
                  <c:v>3.8029521854239201</c:v>
                </c:pt>
                <c:pt idx="782">
                  <c:v>3.8027061129454802</c:v>
                </c:pt>
                <c:pt idx="783">
                  <c:v>3.8024600579892698</c:v>
                </c:pt>
                <c:pt idx="784">
                  <c:v>3.80221402055493</c:v>
                </c:pt>
                <c:pt idx="785">
                  <c:v>3.8019680006421002</c:v>
                </c:pt>
                <c:pt idx="786">
                  <c:v>3.8017219982504402</c:v>
                </c:pt>
                <c:pt idx="787">
                  <c:v>3.8014760133796202</c:v>
                </c:pt>
                <c:pt idx="788">
                  <c:v>3.8012300460292998</c:v>
                </c:pt>
                <c:pt idx="789">
                  <c:v>3.8009840961991799</c:v>
                </c:pt>
                <c:pt idx="790">
                  <c:v>3.8007381638889299</c:v>
                </c:pt>
                <c:pt idx="791">
                  <c:v>3.80049224909826</c:v>
                </c:pt>
                <c:pt idx="792">
                  <c:v>3.8002463518268801</c:v>
                </c:pt>
                <c:pt idx="793">
                  <c:v>3.8000004720745202</c:v>
                </c:pt>
                <c:pt idx="794">
                  <c:v>3.7997546098408899</c:v>
                </c:pt>
                <c:pt idx="795">
                  <c:v>3.79950876512574</c:v>
                </c:pt>
                <c:pt idx="796">
                  <c:v>3.7992629379288201</c:v>
                </c:pt>
                <c:pt idx="797">
                  <c:v>3.7990171282498699</c:v>
                </c:pt>
                <c:pt idx="798">
                  <c:v>3.7987713360886799</c:v>
                </c:pt>
                <c:pt idx="799">
                  <c:v>3.7985255614450102</c:v>
                </c:pt>
                <c:pt idx="800">
                  <c:v>3.7982798043186401</c:v>
                </c:pt>
                <c:pt idx="801">
                  <c:v>3.79803406470938</c:v>
                </c:pt>
                <c:pt idx="802">
                  <c:v>3.7977883426170198</c:v>
                </c:pt>
                <c:pt idx="803">
                  <c:v>3.7975426380413801</c:v>
                </c:pt>
                <c:pt idx="804">
                  <c:v>3.7972969509822798</c:v>
                </c:pt>
                <c:pt idx="805">
                  <c:v>3.7970512814395501</c:v>
                </c:pt>
                <c:pt idx="806">
                  <c:v>3.7968056294130301</c:v>
                </c:pt>
                <c:pt idx="807">
                  <c:v>3.7965599949025699</c:v>
                </c:pt>
                <c:pt idx="808">
                  <c:v>3.7963143779080299</c:v>
                </c:pt>
                <c:pt idx="809">
                  <c:v>3.7960687784292801</c:v>
                </c:pt>
                <c:pt idx="810">
                  <c:v>3.7958231964661899</c:v>
                </c:pt>
                <c:pt idx="811">
                  <c:v>3.7955776320186598</c:v>
                </c:pt>
                <c:pt idx="812">
                  <c:v>3.7953320850865802</c:v>
                </c:pt>
                <c:pt idx="813">
                  <c:v>3.7950865556698501</c:v>
                </c:pt>
                <c:pt idx="814">
                  <c:v>3.7948410437683999</c:v>
                </c:pt>
                <c:pt idx="815">
                  <c:v>3.7945955493821302</c:v>
                </c:pt>
                <c:pt idx="816">
                  <c:v>3.794350072511</c:v>
                </c:pt>
                <c:pt idx="817">
                  <c:v>3.7941046131549299</c:v>
                </c:pt>
                <c:pt idx="818">
                  <c:v>3.7938591713138901</c:v>
                </c:pt>
                <c:pt idx="819">
                  <c:v>3.7936137469878299</c:v>
                </c:pt>
                <c:pt idx="820">
                  <c:v>3.79336834017673</c:v>
                </c:pt>
                <c:pt idx="821">
                  <c:v>3.79312295088056</c:v>
                </c:pt>
                <c:pt idx="822">
                  <c:v>3.7928775790993199</c:v>
                </c:pt>
                <c:pt idx="823">
                  <c:v>3.792632224833</c:v>
                </c:pt>
                <c:pt idx="824">
                  <c:v>3.7923868880816101</c:v>
                </c:pt>
                <c:pt idx="825">
                  <c:v>3.7921415688451701</c:v>
                </c:pt>
                <c:pt idx="826">
                  <c:v>3.7918962671237102</c:v>
                </c:pt>
                <c:pt idx="827">
                  <c:v>3.79165098291725</c:v>
                </c:pt>
                <c:pt idx="828">
                  <c:v>3.7914057162258499</c:v>
                </c:pt>
                <c:pt idx="829">
                  <c:v>3.7911604670495702</c:v>
                </c:pt>
                <c:pt idx="830">
                  <c:v>3.7909152353884501</c:v>
                </c:pt>
                <c:pt idx="831">
                  <c:v>3.7906700212425899</c:v>
                </c:pt>
                <c:pt idx="832">
                  <c:v>3.7904248246120602</c:v>
                </c:pt>
                <c:pt idx="833">
                  <c:v>3.7901796454969401</c:v>
                </c:pt>
                <c:pt idx="834">
                  <c:v>3.7899344838973601</c:v>
                </c:pt>
                <c:pt idx="835">
                  <c:v>3.7896893398134002</c:v>
                </c:pt>
                <c:pt idx="836">
                  <c:v>3.7894442132452002</c:v>
                </c:pt>
                <c:pt idx="837">
                  <c:v>3.7891991041928801</c:v>
                </c:pt>
                <c:pt idx="838">
                  <c:v>3.7889540126565802</c:v>
                </c:pt>
                <c:pt idx="839">
                  <c:v>3.7887089386364501</c:v>
                </c:pt>
                <c:pt idx="840">
                  <c:v>3.78846388213264</c:v>
                </c:pt>
                <c:pt idx="841">
                  <c:v>3.7882188431453199</c:v>
                </c:pt>
                <c:pt idx="842">
                  <c:v>3.7879738216746701</c:v>
                </c:pt>
                <c:pt idx="843">
                  <c:v>3.7877288177208701</c:v>
                </c:pt>
                <c:pt idx="844">
                  <c:v>3.7874838312841201</c:v>
                </c:pt>
                <c:pt idx="845">
                  <c:v>3.78723886236462</c:v>
                </c:pt>
                <c:pt idx="846">
                  <c:v>3.7869939109625799</c:v>
                </c:pt>
                <c:pt idx="847">
                  <c:v>3.7867489770782199</c:v>
                </c:pt>
                <c:pt idx="848">
                  <c:v>3.7865040607117799</c:v>
                </c:pt>
                <c:pt idx="849">
                  <c:v>3.78625916186349</c:v>
                </c:pt>
                <c:pt idx="850">
                  <c:v>3.7860142805336099</c:v>
                </c:pt>
                <c:pt idx="851">
                  <c:v>3.7857694167223999</c:v>
                </c:pt>
                <c:pt idx="852">
                  <c:v>3.7855245704301201</c:v>
                </c:pt>
                <c:pt idx="853">
                  <c:v>3.7852797416570501</c:v>
                </c:pt>
                <c:pt idx="854">
                  <c:v>3.7850349304034698</c:v>
                </c:pt>
                <c:pt idx="855">
                  <c:v>3.7847901366697001</c:v>
                </c:pt>
                <c:pt idx="856">
                  <c:v>3.7845453604560202</c:v>
                </c:pt>
                <c:pt idx="857">
                  <c:v>3.7843006017627698</c:v>
                </c:pt>
                <c:pt idx="858">
                  <c:v>3.7840558605902501</c:v>
                </c:pt>
                <c:pt idx="859">
                  <c:v>3.7838111369387999</c:v>
                </c:pt>
                <c:pt idx="860">
                  <c:v>3.7835664308087802</c:v>
                </c:pt>
                <c:pt idx="861">
                  <c:v>3.7833217422005201</c:v>
                </c:pt>
                <c:pt idx="862">
                  <c:v>3.7830770711144002</c:v>
                </c:pt>
                <c:pt idx="863">
                  <c:v>3.7828324175507699</c:v>
                </c:pt>
                <c:pt idx="864">
                  <c:v>3.7825877815100299</c:v>
                </c:pt>
                <c:pt idx="865">
                  <c:v>3.7823431629925701</c:v>
                </c:pt>
                <c:pt idx="866">
                  <c:v>3.7820985619987701</c:v>
                </c:pt>
                <c:pt idx="867">
                  <c:v>3.7818539785290501</c:v>
                </c:pt>
                <c:pt idx="868">
                  <c:v>3.7816094125838302</c:v>
                </c:pt>
                <c:pt idx="869">
                  <c:v>3.78136486416353</c:v>
                </c:pt>
                <c:pt idx="870">
                  <c:v>3.7811203332685901</c:v>
                </c:pt>
                <c:pt idx="871">
                  <c:v>3.7808758198994599</c:v>
                </c:pt>
                <c:pt idx="872">
                  <c:v>3.7806313240565901</c:v>
                </c:pt>
                <c:pt idx="873">
                  <c:v>3.7803868457404399</c:v>
                </c:pt>
                <c:pt idx="874">
                  <c:v>3.7801423849514899</c:v>
                </c:pt>
                <c:pt idx="875">
                  <c:v>3.7798979416902099</c:v>
                </c:pt>
                <c:pt idx="876">
                  <c:v>3.7796535159571101</c:v>
                </c:pt>
                <c:pt idx="877">
                  <c:v>3.7794091077526799</c:v>
                </c:pt>
                <c:pt idx="878">
                  <c:v>3.7791647170774398</c:v>
                </c:pt>
                <c:pt idx="879">
                  <c:v>3.7789203439319001</c:v>
                </c:pt>
                <c:pt idx="880">
                  <c:v>3.7786759883165901</c:v>
                </c:pt>
                <c:pt idx="881">
                  <c:v>3.7784316502320499</c:v>
                </c:pt>
                <c:pt idx="882">
                  <c:v>3.77818732967883</c:v>
                </c:pt>
                <c:pt idx="883">
                  <c:v>3.77794302665749</c:v>
                </c:pt>
                <c:pt idx="884">
                  <c:v>3.7776987411685798</c:v>
                </c:pt>
                <c:pt idx="885">
                  <c:v>3.7774544732126998</c:v>
                </c:pt>
                <c:pt idx="886">
                  <c:v>3.7772102227904201</c:v>
                </c:pt>
                <c:pt idx="887">
                  <c:v>3.77696598990233</c:v>
                </c:pt>
                <c:pt idx="888">
                  <c:v>3.77672177454905</c:v>
                </c:pt>
                <c:pt idx="889">
                  <c:v>3.77647757673118</c:v>
                </c:pt>
                <c:pt idx="890">
                  <c:v>3.7762333964493502</c:v>
                </c:pt>
                <c:pt idx="891">
                  <c:v>3.77598923370418</c:v>
                </c:pt>
                <c:pt idx="892">
                  <c:v>3.7757450884963202</c:v>
                </c:pt>
                <c:pt idx="893">
                  <c:v>3.7755009608264198</c:v>
                </c:pt>
                <c:pt idx="894">
                  <c:v>3.7752568506951398</c:v>
                </c:pt>
                <c:pt idx="895">
                  <c:v>3.7750127581031498</c:v>
                </c:pt>
                <c:pt idx="896">
                  <c:v>3.7747686830511098</c:v>
                </c:pt>
                <c:pt idx="897">
                  <c:v>3.77452462553974</c:v>
                </c:pt>
                <c:pt idx="898">
                  <c:v>3.7742805855697101</c:v>
                </c:pt>
                <c:pt idx="899">
                  <c:v>3.7740365631417299</c:v>
                </c:pt>
                <c:pt idx="900">
                  <c:v>3.7737925582565301</c:v>
                </c:pt>
                <c:pt idx="901">
                  <c:v>3.7735485709148202</c:v>
                </c:pt>
                <c:pt idx="902">
                  <c:v>3.7733046011173301</c:v>
                </c:pt>
                <c:pt idx="903">
                  <c:v>3.7730606488648202</c:v>
                </c:pt>
                <c:pt idx="904">
                  <c:v>3.77281671415804</c:v>
                </c:pt>
                <c:pt idx="905">
                  <c:v>3.7725727969977401</c:v>
                </c:pt>
                <c:pt idx="906">
                  <c:v>3.77232889738469</c:v>
                </c:pt>
                <c:pt idx="907">
                  <c:v>3.7720850153196901</c:v>
                </c:pt>
                <c:pt idx="908">
                  <c:v>3.7718411508035099</c:v>
                </c:pt>
                <c:pt idx="909">
                  <c:v>3.7715973038369599</c:v>
                </c:pt>
                <c:pt idx="910">
                  <c:v>3.7713534744208399</c:v>
                </c:pt>
                <c:pt idx="911">
                  <c:v>3.7711096625559799</c:v>
                </c:pt>
                <c:pt idx="912">
                  <c:v>3.7708658682431899</c:v>
                </c:pt>
                <c:pt idx="913">
                  <c:v>3.7706220914833199</c:v>
                </c:pt>
                <c:pt idx="914">
                  <c:v>3.7703783322772102</c:v>
                </c:pt>
                <c:pt idx="915">
                  <c:v>3.77013459062572</c:v>
                </c:pt>
                <c:pt idx="916">
                  <c:v>3.7698908665297099</c:v>
                </c:pt>
                <c:pt idx="917">
                  <c:v>3.7696471599900501</c:v>
                </c:pt>
                <c:pt idx="918">
                  <c:v>3.7694034710076298</c:v>
                </c:pt>
                <c:pt idx="919">
                  <c:v>3.7691597995833401</c:v>
                </c:pt>
                <c:pt idx="920">
                  <c:v>3.76891614571807</c:v>
                </c:pt>
                <c:pt idx="921">
                  <c:v>3.7686725094127498</c:v>
                </c:pt>
                <c:pt idx="922">
                  <c:v>3.7684288906682899</c:v>
                </c:pt>
                <c:pt idx="923">
                  <c:v>3.7681852894856198</c:v>
                </c:pt>
                <c:pt idx="924">
                  <c:v>3.7679417058656801</c:v>
                </c:pt>
                <c:pt idx="925">
                  <c:v>3.76769813980941</c:v>
                </c:pt>
                <c:pt idx="926">
                  <c:v>3.7674545913177799</c:v>
                </c:pt>
                <c:pt idx="927">
                  <c:v>3.7672110603917499</c:v>
                </c:pt>
                <c:pt idx="928">
                  <c:v>3.7669675470322899</c:v>
                </c:pt>
                <c:pt idx="929">
                  <c:v>3.7667240512403999</c:v>
                </c:pt>
                <c:pt idx="930">
                  <c:v>3.7664805730170601</c:v>
                </c:pt>
                <c:pt idx="931">
                  <c:v>3.7662371123632901</c:v>
                </c:pt>
                <c:pt idx="932">
                  <c:v>3.7659936692800899</c:v>
                </c:pt>
                <c:pt idx="933">
                  <c:v>3.7657502437684802</c:v>
                </c:pt>
                <c:pt idx="934">
                  <c:v>3.7655068358295001</c:v>
                </c:pt>
                <c:pt idx="935">
                  <c:v>3.7652634454641798</c:v>
                </c:pt>
                <c:pt idx="936">
                  <c:v>3.7650200726735901</c:v>
                </c:pt>
                <c:pt idx="937">
                  <c:v>3.7647767174587701</c:v>
                </c:pt>
                <c:pt idx="938">
                  <c:v>3.7645333798207998</c:v>
                </c:pt>
                <c:pt idx="939">
                  <c:v>3.7642900597607598</c:v>
                </c:pt>
                <c:pt idx="940">
                  <c:v>3.76404675727973</c:v>
                </c:pt>
                <c:pt idx="941">
                  <c:v>3.7638034723788101</c:v>
                </c:pt>
                <c:pt idx="942">
                  <c:v>3.7635602050590999</c:v>
                </c:pt>
                <c:pt idx="943">
                  <c:v>3.7633169553217298</c:v>
                </c:pt>
                <c:pt idx="944">
                  <c:v>3.76307372316781</c:v>
                </c:pt>
                <c:pt idx="945">
                  <c:v>3.7628305085984799</c:v>
                </c:pt>
                <c:pt idx="946">
                  <c:v>3.76258731161488</c:v>
                </c:pt>
                <c:pt idx="947">
                  <c:v>3.7623441322181801</c:v>
                </c:pt>
                <c:pt idx="948">
                  <c:v>3.7621009704095099</c:v>
                </c:pt>
                <c:pt idx="949">
                  <c:v>3.7618578261900701</c:v>
                </c:pt>
                <c:pt idx="950">
                  <c:v>3.7616146995610298</c:v>
                </c:pt>
                <c:pt idx="951">
                  <c:v>3.7613715905235798</c:v>
                </c:pt>
                <c:pt idx="952">
                  <c:v>3.7611284990789202</c:v>
                </c:pt>
                <c:pt idx="953">
                  <c:v>3.7608854252282602</c:v>
                </c:pt>
                <c:pt idx="954">
                  <c:v>3.7606423689728099</c:v>
                </c:pt>
                <c:pt idx="955">
                  <c:v>3.7603993303137999</c:v>
                </c:pt>
                <c:pt idx="956">
                  <c:v>3.7601563092524799</c:v>
                </c:pt>
                <c:pt idx="957">
                  <c:v>3.7599133057900702</c:v>
                </c:pt>
                <c:pt idx="958">
                  <c:v>3.7596703199278498</c:v>
                </c:pt>
                <c:pt idx="959">
                  <c:v>3.75942735166708</c:v>
                </c:pt>
                <c:pt idx="960">
                  <c:v>3.7591844010090201</c:v>
                </c:pt>
                <c:pt idx="961">
                  <c:v>3.7589414679549602</c:v>
                </c:pt>
                <c:pt idx="962">
                  <c:v>3.75869855250619</c:v>
                </c:pt>
                <c:pt idx="963">
                  <c:v>3.75845565466402</c:v>
                </c:pt>
                <c:pt idx="964">
                  <c:v>3.7582127744297602</c:v>
                </c:pt>
                <c:pt idx="965">
                  <c:v>3.7579699118047198</c:v>
                </c:pt>
                <c:pt idx="966">
                  <c:v>3.75772706679024</c:v>
                </c:pt>
                <c:pt idx="967">
                  <c:v>3.75748423938765</c:v>
                </c:pt>
                <c:pt idx="968">
                  <c:v>3.7572414295983001</c:v>
                </c:pt>
                <c:pt idx="969">
                  <c:v>3.75699863742356</c:v>
                </c:pt>
                <c:pt idx="970">
                  <c:v>3.7567558628647801</c:v>
                </c:pt>
                <c:pt idx="971">
                  <c:v>3.7565131059233399</c:v>
                </c:pt>
                <c:pt idx="972">
                  <c:v>3.7562703666006301</c:v>
                </c:pt>
                <c:pt idx="973">
                  <c:v>3.7560276448980501</c:v>
                </c:pt>
                <c:pt idx="974">
                  <c:v>3.7557849408169899</c:v>
                </c:pt>
                <c:pt idx="975">
                  <c:v>3.7555422543588701</c:v>
                </c:pt>
                <c:pt idx="976">
                  <c:v>3.7552995855251101</c:v>
                </c:pt>
                <c:pt idx="977">
                  <c:v>3.75505693431715</c:v>
                </c:pt>
                <c:pt idx="978">
                  <c:v>3.7548143007364199</c:v>
                </c:pt>
                <c:pt idx="979">
                  <c:v>3.7545716847843802</c:v>
                </c:pt>
                <c:pt idx="980">
                  <c:v>3.7543290864624801</c:v>
                </c:pt>
                <c:pt idx="981">
                  <c:v>3.7540865057722002</c:v>
                </c:pt>
                <c:pt idx="982">
                  <c:v>3.7538439427150099</c:v>
                </c:pt>
                <c:pt idx="983">
                  <c:v>3.7536013972924098</c:v>
                </c:pt>
                <c:pt idx="984">
                  <c:v>3.7533588695058802</c:v>
                </c:pt>
                <c:pt idx="985">
                  <c:v>3.7531163593569299</c:v>
                </c:pt>
                <c:pt idx="986">
                  <c:v>3.7528738668470898</c:v>
                </c:pt>
                <c:pt idx="987">
                  <c:v>3.7526313919778702</c:v>
                </c:pt>
                <c:pt idx="988">
                  <c:v>3.7523889347508099</c:v>
                </c:pt>
                <c:pt idx="989">
                  <c:v>3.7521464951674601</c:v>
                </c:pt>
                <c:pt idx="990">
                  <c:v>3.7519040732293498</c:v>
                </c:pt>
                <c:pt idx="991">
                  <c:v>3.7516616688973801</c:v>
                </c:pt>
                <c:pt idx="992">
                  <c:v>3.7514192820858399</c:v>
                </c:pt>
                <c:pt idx="993">
                  <c:v>3.75117691278983</c:v>
                </c:pt>
                <c:pt idx="994">
                  <c:v>3.7509345610070799</c:v>
                </c:pt>
                <c:pt idx="995">
                  <c:v>3.7506922267353602</c:v>
                </c:pt>
                <c:pt idx="996">
                  <c:v>3.7504499099724198</c:v>
                </c:pt>
                <c:pt idx="997">
                  <c:v>3.75020761071602</c:v>
                </c:pt>
                <c:pt idx="998">
                  <c:v>3.7499653289639201</c:v>
                </c:pt>
                <c:pt idx="999">
                  <c:v>3.7497230647138999</c:v>
                </c:pt>
                <c:pt idx="1000">
                  <c:v>3.7494808179637098</c:v>
                </c:pt>
                <c:pt idx="1001">
                  <c:v>3.7492385887111399</c:v>
                </c:pt>
                <c:pt idx="1002">
                  <c:v>3.74899637695396</c:v>
                </c:pt>
                <c:pt idx="1003">
                  <c:v>3.7487541826899502</c:v>
                </c:pt>
                <c:pt idx="1004">
                  <c:v>3.7485120059169099</c:v>
                </c:pt>
                <c:pt idx="1005">
                  <c:v>3.7482698466326099</c:v>
                </c:pt>
                <c:pt idx="1006">
                  <c:v>3.7480277048348598</c:v>
                </c:pt>
                <c:pt idx="1007">
                  <c:v>3.7477855805214402</c:v>
                </c:pt>
                <c:pt idx="1008">
                  <c:v>3.7475434736901598</c:v>
                </c:pt>
                <c:pt idx="1009">
                  <c:v>3.7473013843388299</c:v>
                </c:pt>
                <c:pt idx="1010">
                  <c:v>3.74705931246524</c:v>
                </c:pt>
                <c:pt idx="1011">
                  <c:v>3.7468172580672099</c:v>
                </c:pt>
                <c:pt idx="1012">
                  <c:v>3.74657522114255</c:v>
                </c:pt>
                <c:pt idx="1013">
                  <c:v>3.74633320168908</c:v>
                </c:pt>
                <c:pt idx="1014">
                  <c:v>3.74609119970463</c:v>
                </c:pt>
                <c:pt idx="1015">
                  <c:v>3.7458492151870102</c:v>
                </c:pt>
                <c:pt idx="1016">
                  <c:v>3.7456072481340699</c:v>
                </c:pt>
                <c:pt idx="1017">
                  <c:v>3.7453652985436201</c:v>
                </c:pt>
                <c:pt idx="1018">
                  <c:v>3.7451233664135102</c:v>
                </c:pt>
                <c:pt idx="1019">
                  <c:v>3.7448814517415698</c:v>
                </c:pt>
                <c:pt idx="1020">
                  <c:v>3.7446395545256599</c:v>
                </c:pt>
                <c:pt idx="1021">
                  <c:v>3.7443976747636101</c:v>
                </c:pt>
                <c:pt idx="1022">
                  <c:v>3.7441558124532799</c:v>
                </c:pt>
                <c:pt idx="1023">
                  <c:v>3.7439139675925301</c:v>
                </c:pt>
                <c:pt idx="1024">
                  <c:v>3.7436721401791999</c:v>
                </c:pt>
                <c:pt idx="1025">
                  <c:v>3.74343033021117</c:v>
                </c:pt>
                <c:pt idx="1026">
                  <c:v>3.7431885376862901</c:v>
                </c:pt>
                <c:pt idx="1027">
                  <c:v>3.7429467626024402</c:v>
                </c:pt>
                <c:pt idx="1028">
                  <c:v>3.7427050049574899</c:v>
                </c:pt>
                <c:pt idx="1029">
                  <c:v>3.7424632647493201</c:v>
                </c:pt>
                <c:pt idx="1030">
                  <c:v>3.7422215419758</c:v>
                </c:pt>
                <c:pt idx="1031">
                  <c:v>3.7419798366348198</c:v>
                </c:pt>
                <c:pt idx="1032">
                  <c:v>3.74173814872427</c:v>
                </c:pt>
                <c:pt idx="1033">
                  <c:v>3.7414964782420399</c:v>
                </c:pt>
                <c:pt idx="1034">
                  <c:v>3.74125482518602</c:v>
                </c:pt>
                <c:pt idx="1035">
                  <c:v>3.7410131895541099</c:v>
                </c:pt>
                <c:pt idx="1036">
                  <c:v>3.7407715713442098</c:v>
                </c:pt>
                <c:pt idx="1037">
                  <c:v>3.7405299705542299</c:v>
                </c:pt>
                <c:pt idx="1038">
                  <c:v>3.7402883871820798</c:v>
                </c:pt>
                <c:pt idx="1039">
                  <c:v>3.7400468212256701</c:v>
                </c:pt>
                <c:pt idx="1040">
                  <c:v>3.7398052726829198</c:v>
                </c:pt>
                <c:pt idx="1041">
                  <c:v>3.73956374155174</c:v>
                </c:pt>
                <c:pt idx="1042">
                  <c:v>3.7393222278300602</c:v>
                </c:pt>
                <c:pt idx="1043">
                  <c:v>3.7390807315158101</c:v>
                </c:pt>
                <c:pt idx="1044">
                  <c:v>3.7388392526069198</c:v>
                </c:pt>
                <c:pt idx="1045">
                  <c:v>3.73859779110132</c:v>
                </c:pt>
                <c:pt idx="1046">
                  <c:v>3.7383563469969499</c:v>
                </c:pt>
                <c:pt idx="1047">
                  <c:v>3.7381149202917601</c:v>
                </c:pt>
                <c:pt idx="1048">
                  <c:v>3.73787351098369</c:v>
                </c:pt>
                <c:pt idx="1049">
                  <c:v>3.73763211907068</c:v>
                </c:pt>
                <c:pt idx="1050">
                  <c:v>3.7373907445507002</c:v>
                </c:pt>
                <c:pt idx="1051">
                  <c:v>3.7371493874216899</c:v>
                </c:pt>
                <c:pt idx="1052">
                  <c:v>3.7369080476816299</c:v>
                </c:pt>
                <c:pt idx="1053">
                  <c:v>3.73666672532846</c:v>
                </c:pt>
                <c:pt idx="1054">
                  <c:v>3.7364254203601699</c:v>
                </c:pt>
                <c:pt idx="1055">
                  <c:v>3.7361841327747101</c:v>
                </c:pt>
                <c:pt idx="1056">
                  <c:v>3.7359428625700701</c:v>
                </c:pt>
                <c:pt idx="1057">
                  <c:v>3.7357016097442202</c:v>
                </c:pt>
                <c:pt idx="1058">
                  <c:v>3.7354603742951502</c:v>
                </c:pt>
                <c:pt idx="1059">
                  <c:v>3.7352191562208401</c:v>
                </c:pt>
                <c:pt idx="1060">
                  <c:v>3.7349779555192799</c:v>
                </c:pt>
                <c:pt idx="1061">
                  <c:v>3.7347367721884699</c:v>
                </c:pt>
                <c:pt idx="1062">
                  <c:v>3.7344956062263899</c:v>
                </c:pt>
                <c:pt idx="1063">
                  <c:v>3.7342544576310601</c:v>
                </c:pt>
                <c:pt idx="1064">
                  <c:v>3.7340133264004698</c:v>
                </c:pt>
                <c:pt idx="1065">
                  <c:v>3.7337722125326298</c:v>
                </c:pt>
                <c:pt idx="1066">
                  <c:v>3.73353111602556</c:v>
                </c:pt>
                <c:pt idx="1067">
                  <c:v>3.7332900368772601</c:v>
                </c:pt>
                <c:pt idx="1068">
                  <c:v>3.7330489750857598</c:v>
                </c:pt>
                <c:pt idx="1069">
                  <c:v>3.7328079306490798</c:v>
                </c:pt>
                <c:pt idx="1070">
                  <c:v>3.7325669035652398</c:v>
                </c:pt>
                <c:pt idx="1071">
                  <c:v>3.7323258938322699</c:v>
                </c:pt>
                <c:pt idx="1072">
                  <c:v>3.73208490144822</c:v>
                </c:pt>
                <c:pt idx="1073">
                  <c:v>3.7318439264110999</c:v>
                </c:pt>
                <c:pt idx="1074">
                  <c:v>3.73160296871897</c:v>
                </c:pt>
                <c:pt idx="1075">
                  <c:v>3.7313620283698699</c:v>
                </c:pt>
                <c:pt idx="1076">
                  <c:v>3.7311211053618401</c:v>
                </c:pt>
                <c:pt idx="1077">
                  <c:v>3.7308801996929399</c:v>
                </c:pt>
                <c:pt idx="1078">
                  <c:v>3.73063931136122</c:v>
                </c:pt>
                <c:pt idx="1079">
                  <c:v>3.7303984403647399</c:v>
                </c:pt>
                <c:pt idx="1080">
                  <c:v>3.7301575867015599</c:v>
                </c:pt>
                <c:pt idx="1081">
                  <c:v>3.7299167503697501</c:v>
                </c:pt>
                <c:pt idx="1082">
                  <c:v>3.72967593136738</c:v>
                </c:pt>
                <c:pt idx="1083">
                  <c:v>3.7294351296925199</c:v>
                </c:pt>
                <c:pt idx="1084">
                  <c:v>3.7291943453432501</c:v>
                </c:pt>
                <c:pt idx="1085">
                  <c:v>3.7289535783176402</c:v>
                </c:pt>
                <c:pt idx="1086">
                  <c:v>3.7287128286137898</c:v>
                </c:pt>
                <c:pt idx="1087">
                  <c:v>3.7284720962297699</c:v>
                </c:pt>
                <c:pt idx="1088">
                  <c:v>3.72823138116369</c:v>
                </c:pt>
                <c:pt idx="1089">
                  <c:v>3.7279906834136298</c:v>
                </c:pt>
                <c:pt idx="1090">
                  <c:v>3.7277500029777002</c:v>
                </c:pt>
                <c:pt idx="1091">
                  <c:v>3.727509339854</c:v>
                </c:pt>
                <c:pt idx="1092">
                  <c:v>3.7272686940406201</c:v>
                </c:pt>
                <c:pt idx="1093">
                  <c:v>3.72702806553569</c:v>
                </c:pt>
                <c:pt idx="1094">
                  <c:v>3.7267874543373201</c:v>
                </c:pt>
                <c:pt idx="1095">
                  <c:v>3.7265468604436101</c:v>
                </c:pt>
                <c:pt idx="1096">
                  <c:v>3.7263062838527001</c:v>
                </c:pt>
                <c:pt idx="1097">
                  <c:v>3.72606572456271</c:v>
                </c:pt>
                <c:pt idx="1098">
                  <c:v>3.7258251825717599</c:v>
                </c:pt>
                <c:pt idx="1099">
                  <c:v>3.7255846578779899</c:v>
                </c:pt>
                <c:pt idx="1100">
                  <c:v>3.7253441504795299</c:v>
                </c:pt>
                <c:pt idx="1101">
                  <c:v>3.7251036603745198</c:v>
                </c:pt>
                <c:pt idx="1102">
                  <c:v>3.7248631875611</c:v>
                </c:pt>
                <c:pt idx="1103">
                  <c:v>3.7246227320374201</c:v>
                </c:pt>
                <c:pt idx="1104">
                  <c:v>3.72438229380163</c:v>
                </c:pt>
                <c:pt idx="1105">
                  <c:v>3.72414187285188</c:v>
                </c:pt>
                <c:pt idx="1106">
                  <c:v>3.7239014691863299</c:v>
                </c:pt>
                <c:pt idx="1107">
                  <c:v>3.72366108280313</c:v>
                </c:pt>
                <c:pt idx="1108">
                  <c:v>3.72342071370046</c:v>
                </c:pt>
                <c:pt idx="1109">
                  <c:v>3.72318036187648</c:v>
                </c:pt>
                <c:pt idx="1110">
                  <c:v>3.72294002732936</c:v>
                </c:pt>
                <c:pt idx="1111">
                  <c:v>3.7226997100572801</c:v>
                </c:pt>
                <c:pt idx="1112">
                  <c:v>3.7224594100584198</c:v>
                </c:pt>
                <c:pt idx="1113">
                  <c:v>3.7222191273309502</c:v>
                </c:pt>
                <c:pt idx="1114">
                  <c:v>3.7219788618730698</c:v>
                </c:pt>
                <c:pt idx="1115">
                  <c:v>3.7217386135797801</c:v>
                </c:pt>
                <c:pt idx="1116">
                  <c:v>3.72149838156475</c:v>
                </c:pt>
                <c:pt idx="1117">
                  <c:v>3.7212581668392599</c:v>
                </c:pt>
                <c:pt idx="1118">
                  <c:v>3.7210179694016698</c:v>
                </c:pt>
                <c:pt idx="1119">
                  <c:v>3.7207777892503202</c:v>
                </c:pt>
                <c:pt idx="1120">
                  <c:v>3.7205376263835599</c:v>
                </c:pt>
                <c:pt idx="1121">
                  <c:v>3.7202974807997302</c:v>
                </c:pt>
                <c:pt idx="1122">
                  <c:v>3.7200573524971601</c:v>
                </c:pt>
                <c:pt idx="1123">
                  <c:v>3.7198172414742001</c:v>
                </c:pt>
                <c:pt idx="1124">
                  <c:v>3.7195771477291801</c:v>
                </c:pt>
                <c:pt idx="1125">
                  <c:v>3.7193370712604401</c:v>
                </c:pt>
                <c:pt idx="1126">
                  <c:v>3.7190970120663001</c:v>
                </c:pt>
                <c:pt idx="1127">
                  <c:v>3.7188569701451</c:v>
                </c:pt>
                <c:pt idx="1128">
                  <c:v>3.7186169454951501</c:v>
                </c:pt>
                <c:pt idx="1129">
                  <c:v>3.71837693811479</c:v>
                </c:pt>
                <c:pt idx="1130">
                  <c:v>3.7181369480023401</c:v>
                </c:pt>
                <c:pt idx="1131">
                  <c:v>3.7178969751561302</c:v>
                </c:pt>
                <c:pt idx="1132">
                  <c:v>3.7176570195745202</c:v>
                </c:pt>
                <c:pt idx="1133">
                  <c:v>3.71741708125584</c:v>
                </c:pt>
                <c:pt idx="1134">
                  <c:v>3.7171771601983701</c:v>
                </c:pt>
                <c:pt idx="1135">
                  <c:v>3.7169372564004401</c:v>
                </c:pt>
                <c:pt idx="1136">
                  <c:v>3.71669736986034</c:v>
                </c:pt>
                <c:pt idx="1137">
                  <c:v>3.71645750057638</c:v>
                </c:pt>
                <c:pt idx="1138">
                  <c:v>3.7162176485468499</c:v>
                </c:pt>
                <c:pt idx="1139">
                  <c:v>3.7159778137700501</c:v>
                </c:pt>
                <c:pt idx="1140">
                  <c:v>3.71573799624427</c:v>
                </c:pt>
                <c:pt idx="1141">
                  <c:v>3.7154981959678102</c:v>
                </c:pt>
                <c:pt idx="1142">
                  <c:v>3.7152584129389701</c:v>
                </c:pt>
                <c:pt idx="1143">
                  <c:v>3.7150186471560298</c:v>
                </c:pt>
                <c:pt idx="1144">
                  <c:v>3.7147788986172898</c:v>
                </c:pt>
                <c:pt idx="1145">
                  <c:v>3.71453916732102</c:v>
                </c:pt>
                <c:pt idx="1146">
                  <c:v>3.71429945326553</c:v>
                </c:pt>
                <c:pt idx="1147">
                  <c:v>3.7140597564490898</c:v>
                </c:pt>
                <c:pt idx="1148">
                  <c:v>3.7138200768699901</c:v>
                </c:pt>
                <c:pt idx="1149">
                  <c:v>3.7135804145265001</c:v>
                </c:pt>
                <c:pt idx="1150">
                  <c:v>3.71334076941692</c:v>
                </c:pt>
                <c:pt idx="1151">
                  <c:v>3.7131011415395099</c:v>
                </c:pt>
                <c:pt idx="1152">
                  <c:v>3.7128615308925599</c:v>
                </c:pt>
                <c:pt idx="1153">
                  <c:v>3.7126219374743399</c:v>
                </c:pt>
                <c:pt idx="1154">
                  <c:v>3.7123823612831202</c:v>
                </c:pt>
                <c:pt idx="1155">
                  <c:v>3.7121428023171799</c:v>
                </c:pt>
                <c:pt idx="1156">
                  <c:v>3.7119032605747901</c:v>
                </c:pt>
                <c:pt idx="1157">
                  <c:v>3.7116637360542102</c:v>
                </c:pt>
                <c:pt idx="1158">
                  <c:v>3.71142422875372</c:v>
                </c:pt>
                <c:pt idx="1159">
                  <c:v>3.7111847386715802</c:v>
                </c:pt>
                <c:pt idx="1160">
                  <c:v>3.7109452658060502</c:v>
                </c:pt>
                <c:pt idx="1161">
                  <c:v>3.7107058101554</c:v>
                </c:pt>
                <c:pt idx="1162">
                  <c:v>3.7104663717178799</c:v>
                </c:pt>
                <c:pt idx="1163">
                  <c:v>3.7102269504917702</c:v>
                </c:pt>
                <c:pt idx="1164">
                  <c:v>3.7099875464753098</c:v>
                </c:pt>
                <c:pt idx="1165">
                  <c:v>3.7097481596667699</c:v>
                </c:pt>
                <c:pt idx="1166">
                  <c:v>3.7095087900643899</c:v>
                </c:pt>
                <c:pt idx="1167">
                  <c:v>3.7092694376664301</c:v>
                </c:pt>
                <c:pt idx="1168">
                  <c:v>3.7090301024711501</c:v>
                </c:pt>
                <c:pt idx="1169">
                  <c:v>3.7087907844767898</c:v>
                </c:pt>
                <c:pt idx="1170">
                  <c:v>3.7085514836816</c:v>
                </c:pt>
                <c:pt idx="1171">
                  <c:v>3.7083122000838298</c:v>
                </c:pt>
                <c:pt idx="1172">
                  <c:v>3.7080729336817302</c:v>
                </c:pt>
                <c:pt idx="1173">
                  <c:v>3.7078336844735298</c:v>
                </c:pt>
                <c:pt idx="1174">
                  <c:v>3.70759445245749</c:v>
                </c:pt>
                <c:pt idx="1175">
                  <c:v>3.7073552376318299</c:v>
                </c:pt>
                <c:pt idx="1176">
                  <c:v>3.70711603999484</c:v>
                </c:pt>
                <c:pt idx="1177">
                  <c:v>3.7068768595449701</c:v>
                </c:pt>
                <c:pt idx="1178">
                  <c:v>3.7066376962801999</c:v>
                </c:pt>
                <c:pt idx="1179">
                  <c:v>3.7063985501987502</c:v>
                </c:pt>
                <c:pt idx="1180">
                  <c:v>3.7061594212988598</c:v>
                </c:pt>
                <c:pt idx="1181">
                  <c:v>3.7059203095787598</c:v>
                </c:pt>
                <c:pt idx="1182">
                  <c:v>3.70568121503667</c:v>
                </c:pt>
                <c:pt idx="1183">
                  <c:v>3.7054421376708202</c:v>
                </c:pt>
                <c:pt idx="1184">
                  <c:v>3.70520307747943</c:v>
                </c:pt>
                <c:pt idx="1185">
                  <c:v>3.7049640344607302</c:v>
                </c:pt>
                <c:pt idx="1186">
                  <c:v>3.7047250086129302</c:v>
                </c:pt>
                <c:pt idx="1187">
                  <c:v>3.7044859999342599</c:v>
                </c:pt>
                <c:pt idx="1188">
                  <c:v>3.70424700842293</c:v>
                </c:pt>
                <c:pt idx="1189">
                  <c:v>3.7040080340771602</c:v>
                </c:pt>
                <c:pt idx="1190">
                  <c:v>3.7037690768951599</c:v>
                </c:pt>
                <c:pt idx="1191">
                  <c:v>3.7035301368751501</c:v>
                </c:pt>
                <c:pt idx="1192">
                  <c:v>3.7032912140153602</c:v>
                </c:pt>
                <c:pt idx="1193">
                  <c:v>3.7030523083140299</c:v>
                </c:pt>
                <c:pt idx="1194">
                  <c:v>3.7028134197693801</c:v>
                </c:pt>
                <c:pt idx="1195">
                  <c:v>3.7025745483796002</c:v>
                </c:pt>
                <c:pt idx="1196">
                  <c:v>3.70233569414289</c:v>
                </c:pt>
                <c:pt idx="1197">
                  <c:v>3.70209685705745</c:v>
                </c:pt>
                <c:pt idx="1198">
                  <c:v>3.7018580371214802</c:v>
                </c:pt>
                <c:pt idx="1199">
                  <c:v>3.7016192343331702</c:v>
                </c:pt>
                <c:pt idx="1200">
                  <c:v>3.70138044869072</c:v>
                </c:pt>
                <c:pt idx="1201">
                  <c:v>3.70114168019232</c:v>
                </c:pt>
                <c:pt idx="1202">
                  <c:v>3.7009029288361699</c:v>
                </c:pt>
                <c:pt idx="1203">
                  <c:v>3.7006641946204599</c:v>
                </c:pt>
                <c:pt idx="1204">
                  <c:v>3.70042547754338</c:v>
                </c:pt>
                <c:pt idx="1205">
                  <c:v>3.7001867776031201</c:v>
                </c:pt>
                <c:pt idx="1206">
                  <c:v>3.69994809479787</c:v>
                </c:pt>
                <c:pt idx="1207">
                  <c:v>3.6997094291258201</c:v>
                </c:pt>
                <c:pt idx="1208">
                  <c:v>3.6994707805851599</c:v>
                </c:pt>
                <c:pt idx="1209">
                  <c:v>3.6992321491740698</c:v>
                </c:pt>
                <c:pt idx="1210">
                  <c:v>3.6989935348907301</c:v>
                </c:pt>
                <c:pt idx="1211">
                  <c:v>3.69875493773334</c:v>
                </c:pt>
                <c:pt idx="1212">
                  <c:v>3.6985163577000701</c:v>
                </c:pt>
                <c:pt idx="1213">
                  <c:v>3.6982777947891101</c:v>
                </c:pt>
                <c:pt idx="1214">
                  <c:v>3.6980392489986298</c:v>
                </c:pt>
                <c:pt idx="1215">
                  <c:v>3.6978007203268302</c:v>
                </c:pt>
                <c:pt idx="1216">
                  <c:v>3.69756220877187</c:v>
                </c:pt>
                <c:pt idx="1217">
                  <c:v>3.69732371433193</c:v>
                </c:pt>
                <c:pt idx="1218">
                  <c:v>3.6970852370051999</c:v>
                </c:pt>
                <c:pt idx="1219">
                  <c:v>3.6968467767898501</c:v>
                </c:pt>
                <c:pt idx="1220">
                  <c:v>3.6966083336840501</c:v>
                </c:pt>
                <c:pt idx="1221">
                  <c:v>3.6963699076859702</c:v>
                </c:pt>
                <c:pt idx="1222">
                  <c:v>3.6961314987937999</c:v>
                </c:pt>
                <c:pt idx="1223">
                  <c:v>3.6958931070057002</c:v>
                </c:pt>
                <c:pt idx="1224">
                  <c:v>3.6956547323198401</c:v>
                </c:pt>
                <c:pt idx="1225">
                  <c:v>3.6954163747344002</c:v>
                </c:pt>
                <c:pt idx="1226">
                  <c:v>3.6951780342475402</c:v>
                </c:pt>
                <c:pt idx="1227">
                  <c:v>3.6949397108574198</c:v>
                </c:pt>
                <c:pt idx="1228">
                  <c:v>3.6947014045622302</c:v>
                </c:pt>
                <c:pt idx="1229">
                  <c:v>3.69446311536012</c:v>
                </c:pt>
                <c:pt idx="1230">
                  <c:v>3.6942248432492502</c:v>
                </c:pt>
                <c:pt idx="1231">
                  <c:v>3.6939865882277898</c:v>
                </c:pt>
                <c:pt idx="1232">
                  <c:v>3.6937483502939101</c:v>
                </c:pt>
                <c:pt idx="1233">
                  <c:v>3.69351012944577</c:v>
                </c:pt>
                <c:pt idx="1234">
                  <c:v>3.6932719256815201</c:v>
                </c:pt>
                <c:pt idx="1235">
                  <c:v>3.69303373899933</c:v>
                </c:pt>
                <c:pt idx="1236">
                  <c:v>3.69279556939735</c:v>
                </c:pt>
                <c:pt idx="1237">
                  <c:v>3.6925574168737501</c:v>
                </c:pt>
                <c:pt idx="1238">
                  <c:v>3.6923192814266699</c:v>
                </c:pt>
                <c:pt idx="1239">
                  <c:v>3.69208116305431</c:v>
                </c:pt>
                <c:pt idx="1240">
                  <c:v>3.6918430617550402</c:v>
                </c:pt>
                <c:pt idx="1241">
                  <c:v>3.6916049775267501</c:v>
                </c:pt>
                <c:pt idx="1242">
                  <c:v>3.6913669103675999</c:v>
                </c:pt>
                <c:pt idx="1243">
                  <c:v>3.6911288602757302</c:v>
                </c:pt>
                <c:pt idx="1244">
                  <c:v>3.6908908272493002</c:v>
                </c:pt>
                <c:pt idx="1245">
                  <c:v>3.6906528112864398</c:v>
                </c:pt>
                <c:pt idx="1246">
                  <c:v>3.69041481238532</c:v>
                </c:pt>
                <c:pt idx="1247">
                  <c:v>3.6901768305440701</c:v>
                </c:pt>
                <c:pt idx="1248">
                  <c:v>3.6899388657608299</c:v>
                </c:pt>
                <c:pt idx="1249">
                  <c:v>3.6897009180337501</c:v>
                </c:pt>
                <c:pt idx="1250">
                  <c:v>3.6894629873609701</c:v>
                </c:pt>
                <c:pt idx="1251">
                  <c:v>3.6892250737406398</c:v>
                </c:pt>
                <c:pt idx="1252">
                  <c:v>3.68898717717089</c:v>
                </c:pt>
                <c:pt idx="1253">
                  <c:v>3.6887492976498701</c:v>
                </c:pt>
                <c:pt idx="1254">
                  <c:v>3.6885114351757</c:v>
                </c:pt>
                <c:pt idx="1255">
                  <c:v>3.68827358974653</c:v>
                </c:pt>
                <c:pt idx="1256">
                  <c:v>3.6880357613605201</c:v>
                </c:pt>
                <c:pt idx="1257">
                  <c:v>3.68779795001584</c:v>
                </c:pt>
                <c:pt idx="1258">
                  <c:v>3.6875601557105999</c:v>
                </c:pt>
                <c:pt idx="1259">
                  <c:v>3.6873223784429499</c:v>
                </c:pt>
                <c:pt idx="1260">
                  <c:v>3.6870846182110002</c:v>
                </c:pt>
                <c:pt idx="1261">
                  <c:v>3.68684687501288</c:v>
                </c:pt>
                <c:pt idx="1262">
                  <c:v>3.6866091488467299</c:v>
                </c:pt>
                <c:pt idx="1263">
                  <c:v>3.68637143971065</c:v>
                </c:pt>
                <c:pt idx="1264">
                  <c:v>3.6861337476027898</c:v>
                </c:pt>
                <c:pt idx="1265">
                  <c:v>3.6858960725212602</c:v>
                </c:pt>
                <c:pt idx="1266">
                  <c:v>3.6856584144641902</c:v>
                </c:pt>
                <c:pt idx="1267">
                  <c:v>3.6854207734296902</c:v>
                </c:pt>
                <c:pt idx="1268">
                  <c:v>3.6851831494159</c:v>
                </c:pt>
                <c:pt idx="1269">
                  <c:v>3.6849455424209401</c:v>
                </c:pt>
                <c:pt idx="1270">
                  <c:v>3.68470795244292</c:v>
                </c:pt>
                <c:pt idx="1271">
                  <c:v>3.6844703794799698</c:v>
                </c:pt>
                <c:pt idx="1272">
                  <c:v>3.68423282353021</c:v>
                </c:pt>
                <c:pt idx="1273">
                  <c:v>3.6839952845917501</c:v>
                </c:pt>
                <c:pt idx="1274">
                  <c:v>3.6837577626627298</c:v>
                </c:pt>
                <c:pt idx="1275">
                  <c:v>3.68352025774124</c:v>
                </c:pt>
                <c:pt idx="1276">
                  <c:v>3.68328276982542</c:v>
                </c:pt>
                <c:pt idx="1277">
                  <c:v>3.6830452989133802</c:v>
                </c:pt>
                <c:pt idx="1278">
                  <c:v>3.68280784500323</c:v>
                </c:pt>
                <c:pt idx="1279">
                  <c:v>3.6825704080930999</c:v>
                </c:pt>
                <c:pt idx="1280">
                  <c:v>3.6823329881811002</c:v>
                </c:pt>
                <c:pt idx="1281">
                  <c:v>3.6820955852653401</c:v>
                </c:pt>
                <c:pt idx="1282">
                  <c:v>3.6818581993439401</c:v>
                </c:pt>
                <c:pt idx="1283">
                  <c:v>3.6816208304150102</c:v>
                </c:pt>
                <c:pt idx="1284">
                  <c:v>3.6813834784766599</c:v>
                </c:pt>
                <c:pt idx="1285">
                  <c:v>3.6811461435270201</c:v>
                </c:pt>
                <c:pt idx="1286">
                  <c:v>3.6809088255641802</c:v>
                </c:pt>
                <c:pt idx="1287">
                  <c:v>3.68067152458626</c:v>
                </c:pt>
                <c:pt idx="1288">
                  <c:v>3.6804342405913801</c:v>
                </c:pt>
                <c:pt idx="1289">
                  <c:v>3.6801969735776399</c:v>
                </c:pt>
                <c:pt idx="1290">
                  <c:v>3.67995972354315</c:v>
                </c:pt>
                <c:pt idx="1291">
                  <c:v>3.6797224904860202</c:v>
                </c:pt>
                <c:pt idx="1292">
                  <c:v>3.6794852744043598</c:v>
                </c:pt>
                <c:pt idx="1293">
                  <c:v>3.6792480752962802</c:v>
                </c:pt>
                <c:pt idx="1294">
                  <c:v>3.6790108931598899</c:v>
                </c:pt>
                <c:pt idx="1295">
                  <c:v>3.6787737279932902</c:v>
                </c:pt>
                <c:pt idx="1296">
                  <c:v>3.6785365797945802</c:v>
                </c:pt>
                <c:pt idx="1297">
                  <c:v>3.6782994485618801</c:v>
                </c:pt>
                <c:pt idx="1298">
                  <c:v>3.6780623342932901</c:v>
                </c:pt>
                <c:pt idx="1299">
                  <c:v>3.6778252369869202</c:v>
                </c:pt>
                <c:pt idx="1300">
                  <c:v>3.6775881566408599</c:v>
                </c:pt>
                <c:pt idx="1301">
                  <c:v>3.6773510932532201</c:v>
                </c:pt>
                <c:pt idx="1302">
                  <c:v>3.6771140468221102</c:v>
                </c:pt>
                <c:pt idx="1303">
                  <c:v>3.6768770173456198</c:v>
                </c:pt>
                <c:pt idx="1304">
                  <c:v>3.6766400048218699</c:v>
                </c:pt>
                <c:pt idx="1305">
                  <c:v>3.6764030092489399</c:v>
                </c:pt>
                <c:pt idx="1306">
                  <c:v>3.67616603062493</c:v>
                </c:pt>
                <c:pt idx="1307">
                  <c:v>3.6759290689479598</c:v>
                </c:pt>
                <c:pt idx="1308">
                  <c:v>3.6756921242161198</c:v>
                </c:pt>
                <c:pt idx="1309">
                  <c:v>3.6754551964275</c:v>
                </c:pt>
                <c:pt idx="1310">
                  <c:v>3.6752182855802098</c:v>
                </c:pt>
                <c:pt idx="1311">
                  <c:v>3.6749813916723402</c:v>
                </c:pt>
                <c:pt idx="1312">
                  <c:v>3.6747445147019899</c:v>
                </c:pt>
                <c:pt idx="1313">
                  <c:v>3.6745076546672499</c:v>
                </c:pt>
                <c:pt idx="1314">
                  <c:v>3.6742708115662301</c:v>
                </c:pt>
                <c:pt idx="1315">
                  <c:v>3.6740339853970201</c:v>
                </c:pt>
                <c:pt idx="1316">
                  <c:v>3.6737971761577</c:v>
                </c:pt>
                <c:pt idx="1317">
                  <c:v>3.6735603838463802</c:v>
                </c:pt>
                <c:pt idx="1318">
                  <c:v>3.6733236084611498</c:v>
                </c:pt>
                <c:pt idx="1319">
                  <c:v>3.6730868500001002</c:v>
                </c:pt>
                <c:pt idx="1320">
                  <c:v>3.6728501084613399</c:v>
                </c:pt>
                <c:pt idx="1321">
                  <c:v>3.67261338384851</c:v>
                </c:pt>
                <c:pt idx="1322">
                  <c:v>3.67237667616432</c:v>
                </c:pt>
                <c:pt idx="1323">
                  <c:v>3.6721399854066399</c:v>
                </c:pt>
                <c:pt idx="1324">
                  <c:v>3.6719033115733302</c:v>
                </c:pt>
                <c:pt idx="1325">
                  <c:v>3.6716666546622601</c:v>
                </c:pt>
                <c:pt idx="1326">
                  <c:v>3.6714300146713099</c:v>
                </c:pt>
                <c:pt idx="1327">
                  <c:v>3.6711933915983401</c:v>
                </c:pt>
                <c:pt idx="1328">
                  <c:v>3.6709567854412399</c:v>
                </c:pt>
                <c:pt idx="1329">
                  <c:v>3.6707201961978702</c:v>
                </c:pt>
                <c:pt idx="1330">
                  <c:v>3.67048362386612</c:v>
                </c:pt>
                <c:pt idx="1331">
                  <c:v>3.67024706844385</c:v>
                </c:pt>
                <c:pt idx="1332">
                  <c:v>3.6700105299289598</c:v>
                </c:pt>
                <c:pt idx="1333">
                  <c:v>3.66977400831931</c:v>
                </c:pt>
                <c:pt idx="1334">
                  <c:v>3.6695375036127902</c:v>
                </c:pt>
                <c:pt idx="1335">
                  <c:v>3.6693010158072901</c:v>
                </c:pt>
                <c:pt idx="1336">
                  <c:v>3.66906454490069</c:v>
                </c:pt>
                <c:pt idx="1337">
                  <c:v>3.6688280908908699</c:v>
                </c:pt>
                <c:pt idx="1338">
                  <c:v>3.6685916537757102</c:v>
                </c:pt>
                <c:pt idx="1339">
                  <c:v>3.66835523355312</c:v>
                </c:pt>
                <c:pt idx="1340">
                  <c:v>3.66811883022097</c:v>
                </c:pt>
                <c:pt idx="1341">
                  <c:v>3.66788244377716</c:v>
                </c:pt>
                <c:pt idx="1342">
                  <c:v>3.6676460742195802</c:v>
                </c:pt>
                <c:pt idx="1343">
                  <c:v>3.6674097215461199</c:v>
                </c:pt>
                <c:pt idx="1344">
                  <c:v>3.6671733857546802</c:v>
                </c:pt>
                <c:pt idx="1345">
                  <c:v>3.66693706684315</c:v>
                </c:pt>
                <c:pt idx="1346">
                  <c:v>3.6667007648094301</c:v>
                </c:pt>
                <c:pt idx="1347">
                  <c:v>3.6664644796514101</c:v>
                </c:pt>
                <c:pt idx="1348">
                  <c:v>3.6662282113670099</c:v>
                </c:pt>
                <c:pt idx="1349">
                  <c:v>3.66599195995411</c:v>
                </c:pt>
                <c:pt idx="1350">
                  <c:v>3.6657557254106199</c:v>
                </c:pt>
                <c:pt idx="1351">
                  <c:v>3.6655195077344498</c:v>
                </c:pt>
                <c:pt idx="1352">
                  <c:v>3.6652833069235</c:v>
                </c:pt>
                <c:pt idx="1353">
                  <c:v>3.66504712297567</c:v>
                </c:pt>
                <c:pt idx="1354">
                  <c:v>3.66481095588887</c:v>
                </c:pt>
                <c:pt idx="1355">
                  <c:v>3.6645748056610099</c:v>
                </c:pt>
                <c:pt idx="1356">
                  <c:v>3.6643386722900102</c:v>
                </c:pt>
                <c:pt idx="1357">
                  <c:v>3.6641025557737601</c:v>
                </c:pt>
                <c:pt idx="1358">
                  <c:v>3.6638664561101901</c:v>
                </c:pt>
                <c:pt idx="1359">
                  <c:v>3.66363037329721</c:v>
                </c:pt>
                <c:pt idx="1360">
                  <c:v>3.6633943073327302</c:v>
                </c:pt>
                <c:pt idx="1361">
                  <c:v>3.6631582582146698</c:v>
                </c:pt>
                <c:pt idx="1362">
                  <c:v>3.66292222594095</c:v>
                </c:pt>
                <c:pt idx="1363">
                  <c:v>3.66268621050948</c:v>
                </c:pt>
                <c:pt idx="1364">
                  <c:v>3.6624502119182001</c:v>
                </c:pt>
                <c:pt idx="1365">
                  <c:v>3.6622142301650098</c:v>
                </c:pt>
                <c:pt idx="1366">
                  <c:v>3.6619782652478401</c:v>
                </c:pt>
                <c:pt idx="1367">
                  <c:v>3.66174231716461</c:v>
                </c:pt>
                <c:pt idx="1368">
                  <c:v>3.6615063859132602</c:v>
                </c:pt>
                <c:pt idx="1369">
                  <c:v>3.6612704714916999</c:v>
                </c:pt>
                <c:pt idx="1370">
                  <c:v>3.66103457389787</c:v>
                </c:pt>
                <c:pt idx="1371">
                  <c:v>3.6607986931297001</c:v>
                </c:pt>
                <c:pt idx="1372">
                  <c:v>3.66056282918511</c:v>
                </c:pt>
                <c:pt idx="1373">
                  <c:v>3.6603269820620299</c:v>
                </c:pt>
                <c:pt idx="1374">
                  <c:v>3.6600911517584098</c:v>
                </c:pt>
                <c:pt idx="1375">
                  <c:v>3.6598553382721701</c:v>
                </c:pt>
                <c:pt idx="1376">
                  <c:v>3.6596195416012498</c:v>
                </c:pt>
                <c:pt idx="1377">
                  <c:v>3.65938376174359</c:v>
                </c:pt>
                <c:pt idx="1378">
                  <c:v>3.6591479986971298</c:v>
                </c:pt>
                <c:pt idx="1379">
                  <c:v>3.6589122524598001</c:v>
                </c:pt>
                <c:pt idx="1380">
                  <c:v>3.6586765230295502</c:v>
                </c:pt>
                <c:pt idx="1381">
                  <c:v>3.6584408104043198</c:v>
                </c:pt>
                <c:pt idx="1382">
                  <c:v>3.6582051145820502</c:v>
                </c:pt>
                <c:pt idx="1383">
                  <c:v>3.6579694355606902</c:v>
                </c:pt>
                <c:pt idx="1384">
                  <c:v>3.6577337733381801</c:v>
                </c:pt>
                <c:pt idx="1385">
                  <c:v>3.6574981279124699</c:v>
                </c:pt>
                <c:pt idx="1386">
                  <c:v>3.6572624992815199</c:v>
                </c:pt>
                <c:pt idx="1387">
                  <c:v>3.6570268874432599</c:v>
                </c:pt>
                <c:pt idx="1388">
                  <c:v>3.65679129239565</c:v>
                </c:pt>
                <c:pt idx="1389">
                  <c:v>3.6565557141366498</c:v>
                </c:pt>
                <c:pt idx="1390">
                  <c:v>3.6563201526642</c:v>
                </c:pt>
                <c:pt idx="1391">
                  <c:v>3.6560846079762701</c:v>
                </c:pt>
                <c:pt idx="1392">
                  <c:v>3.6558490800708001</c:v>
                </c:pt>
                <c:pt idx="1393">
                  <c:v>3.6556135689457601</c:v>
                </c:pt>
                <c:pt idx="1394">
                  <c:v>3.6553780745991098</c:v>
                </c:pt>
                <c:pt idx="1395">
                  <c:v>3.6551425970288101</c:v>
                </c:pt>
                <c:pt idx="1396">
                  <c:v>3.65490713623281</c:v>
                </c:pt>
                <c:pt idx="1397">
                  <c:v>3.6546716922090798</c:v>
                </c:pt>
                <c:pt idx="1398">
                  <c:v>3.6544362649555899</c:v>
                </c:pt>
                <c:pt idx="1399">
                  <c:v>3.6542008544703002</c:v>
                </c:pt>
                <c:pt idx="1400">
                  <c:v>3.65396546075117</c:v>
                </c:pt>
                <c:pt idx="1401">
                  <c:v>3.6537300837961801</c:v>
                </c:pt>
                <c:pt idx="1402">
                  <c:v>3.6534947236033002</c:v>
                </c:pt>
                <c:pt idx="1403">
                  <c:v>3.65325938017049</c:v>
                </c:pt>
                <c:pt idx="1404">
                  <c:v>3.6530240534957299</c:v>
                </c:pt>
                <c:pt idx="1405">
                  <c:v>3.6527887435769899</c:v>
                </c:pt>
                <c:pt idx="1406">
                  <c:v>3.6525534504122401</c:v>
                </c:pt>
                <c:pt idx="1407">
                  <c:v>3.6523181739994599</c:v>
                </c:pt>
                <c:pt idx="1408">
                  <c:v>3.6520829143366398</c:v>
                </c:pt>
                <c:pt idx="1409">
                  <c:v>3.65184767142174</c:v>
                </c:pt>
                <c:pt idx="1410">
                  <c:v>3.6516124452527499</c:v>
                </c:pt>
                <c:pt idx="1411">
                  <c:v>3.6513772358276402</c:v>
                </c:pt>
                <c:pt idx="1412">
                  <c:v>3.6511420431444002</c:v>
                </c:pt>
                <c:pt idx="1413">
                  <c:v>3.6509068672010199</c:v>
                </c:pt>
                <c:pt idx="1414">
                  <c:v>3.65067170799548</c:v>
                </c:pt>
                <c:pt idx="1415">
                  <c:v>3.65043656552576</c:v>
                </c:pt>
                <c:pt idx="1416">
                  <c:v>3.6502014397898499</c:v>
                </c:pt>
                <c:pt idx="1417">
                  <c:v>3.6499663307857402</c:v>
                </c:pt>
                <c:pt idx="1418">
                  <c:v>3.64973123851142</c:v>
                </c:pt>
                <c:pt idx="1419">
                  <c:v>3.6494961629648901</c:v>
                </c:pt>
                <c:pt idx="1420">
                  <c:v>3.6492611041441299</c:v>
                </c:pt>
                <c:pt idx="1421">
                  <c:v>3.64902606204714</c:v>
                </c:pt>
                <c:pt idx="1422">
                  <c:v>3.6487910366719101</c:v>
                </c:pt>
                <c:pt idx="1423">
                  <c:v>3.64855602801644</c:v>
                </c:pt>
                <c:pt idx="1424">
                  <c:v>3.6483210360787299</c:v>
                </c:pt>
                <c:pt idx="1425">
                  <c:v>3.6480860608567802</c:v>
                </c:pt>
                <c:pt idx="1426">
                  <c:v>3.6478511023485898</c:v>
                </c:pt>
                <c:pt idx="1427">
                  <c:v>3.6476161605521602</c:v>
                </c:pt>
                <c:pt idx="1428">
                  <c:v>3.64738123546549</c:v>
                </c:pt>
                <c:pt idx="1429">
                  <c:v>3.6471463270865798</c:v>
                </c:pt>
                <c:pt idx="1430">
                  <c:v>3.64691143541345</c:v>
                </c:pt>
                <c:pt idx="1431">
                  <c:v>3.6466765604440998</c:v>
                </c:pt>
                <c:pt idx="1432">
                  <c:v>3.6464417021765301</c:v>
                </c:pt>
                <c:pt idx="1433">
                  <c:v>3.6462068606087699</c:v>
                </c:pt>
                <c:pt idx="1434">
                  <c:v>3.6459720357388101</c:v>
                </c:pt>
                <c:pt idx="1435">
                  <c:v>3.64573722756466</c:v>
                </c:pt>
                <c:pt idx="1436">
                  <c:v>3.6455024360843602</c:v>
                </c:pt>
                <c:pt idx="1437">
                  <c:v>3.6452676612958999</c:v>
                </c:pt>
                <c:pt idx="1438">
                  <c:v>3.6450329031973001</c:v>
                </c:pt>
                <c:pt idx="1439">
                  <c:v>3.6447981617865799</c:v>
                </c:pt>
                <c:pt idx="1440">
                  <c:v>3.6445634370617701</c:v>
                </c:pt>
                <c:pt idx="1441">
                  <c:v>3.6443287290208701</c:v>
                </c:pt>
                <c:pt idx="1442">
                  <c:v>3.64409403766191</c:v>
                </c:pt>
                <c:pt idx="1443">
                  <c:v>3.6438593629829201</c:v>
                </c:pt>
                <c:pt idx="1444">
                  <c:v>3.6436247049819102</c:v>
                </c:pt>
                <c:pt idx="1445">
                  <c:v>3.6433900636569101</c:v>
                </c:pt>
                <c:pt idx="1446">
                  <c:v>3.6431554390059602</c:v>
                </c:pt>
                <c:pt idx="1447">
                  <c:v>3.6429208310270602</c:v>
                </c:pt>
                <c:pt idx="1448">
                  <c:v>3.6426862397182602</c:v>
                </c:pt>
                <c:pt idx="1449">
                  <c:v>3.64245166507758</c:v>
                </c:pt>
                <c:pt idx="1450">
                  <c:v>3.6422171071030598</c:v>
                </c:pt>
                <c:pt idx="1451">
                  <c:v>3.6419825657927301</c:v>
                </c:pt>
                <c:pt idx="1452">
                  <c:v>3.6417480411446199</c:v>
                </c:pt>
                <c:pt idx="1453">
                  <c:v>3.6415135331567701</c:v>
                </c:pt>
                <c:pt idx="1454">
                  <c:v>3.6412790418272101</c:v>
                </c:pt>
                <c:pt idx="1455">
                  <c:v>3.6410445671539802</c:v>
                </c:pt>
                <c:pt idx="1456">
                  <c:v>3.6408101091351202</c:v>
                </c:pt>
                <c:pt idx="1457">
                  <c:v>3.64057566776868</c:v>
                </c:pt>
                <c:pt idx="1458">
                  <c:v>3.6403412430526898</c:v>
                </c:pt>
                <c:pt idx="1459">
                  <c:v>3.6401068349851902</c:v>
                </c:pt>
                <c:pt idx="1460">
                  <c:v>3.63987244356424</c:v>
                </c:pt>
                <c:pt idx="1461">
                  <c:v>3.6396380687878702</c:v>
                </c:pt>
                <c:pt idx="1462">
                  <c:v>3.6394037106541401</c:v>
                </c:pt>
                <c:pt idx="1463">
                  <c:v>3.63916936916109</c:v>
                </c:pt>
                <c:pt idx="1464">
                  <c:v>3.6389350443067601</c:v>
                </c:pt>
                <c:pt idx="1465">
                  <c:v>3.6387007360892301</c:v>
                </c:pt>
                <c:pt idx="1466">
                  <c:v>3.6384664445065198</c:v>
                </c:pt>
                <c:pt idx="1467">
                  <c:v>3.6382321695567001</c:v>
                </c:pt>
                <c:pt idx="1468">
                  <c:v>3.63799791123783</c:v>
                </c:pt>
                <c:pt idx="1469">
                  <c:v>3.6377636695479501</c:v>
                </c:pt>
                <c:pt idx="1470">
                  <c:v>3.6375294444851298</c:v>
                </c:pt>
                <c:pt idx="1471">
                  <c:v>3.6372952360474202</c:v>
                </c:pt>
                <c:pt idx="1472">
                  <c:v>3.6370610442328899</c:v>
                </c:pt>
                <c:pt idx="1473">
                  <c:v>3.6368268690395902</c:v>
                </c:pt>
                <c:pt idx="1474">
                  <c:v>3.6365927104655902</c:v>
                </c:pt>
                <c:pt idx="1475">
                  <c:v>3.6363585685089501</c:v>
                </c:pt>
                <c:pt idx="1476">
                  <c:v>3.63612444316774</c:v>
                </c:pt>
                <c:pt idx="1477">
                  <c:v>3.63589033444002</c:v>
                </c:pt>
                <c:pt idx="1478">
                  <c:v>3.6356562423238499</c:v>
                </c:pt>
                <c:pt idx="1479">
                  <c:v>3.6354221668173201</c:v>
                </c:pt>
                <c:pt idx="1480">
                  <c:v>3.63518810791849</c:v>
                </c:pt>
                <c:pt idx="1481">
                  <c:v>3.63495406562543</c:v>
                </c:pt>
                <c:pt idx="1482">
                  <c:v>3.6347200399362101</c:v>
                </c:pt>
                <c:pt idx="1483">
                  <c:v>3.63448603084891</c:v>
                </c:pt>
                <c:pt idx="1484">
                  <c:v>3.6342520383616099</c:v>
                </c:pt>
                <c:pt idx="1485">
                  <c:v>3.6340180624723701</c:v>
                </c:pt>
                <c:pt idx="1486">
                  <c:v>3.6337841031792801</c:v>
                </c:pt>
                <c:pt idx="1487">
                  <c:v>3.6335501604804201</c:v>
                </c:pt>
                <c:pt idx="1488">
                  <c:v>3.6333162343738601</c:v>
                </c:pt>
                <c:pt idx="1489">
                  <c:v>3.6330823248577002</c:v>
                </c:pt>
                <c:pt idx="1490">
                  <c:v>3.6328484319300101</c:v>
                </c:pt>
                <c:pt idx="1491">
                  <c:v>3.6326145555888698</c:v>
                </c:pt>
                <c:pt idx="1492">
                  <c:v>3.6323806958323801</c:v>
                </c:pt>
                <c:pt idx="1493">
                  <c:v>3.63214685265861</c:v>
                </c:pt>
                <c:pt idx="1494">
                  <c:v>3.63191302606567</c:v>
                </c:pt>
                <c:pt idx="1495">
                  <c:v>3.63167921605163</c:v>
                </c:pt>
                <c:pt idx="1496">
                  <c:v>3.6314454226145898</c:v>
                </c:pt>
                <c:pt idx="1497">
                  <c:v>3.6312116457526402</c:v>
                </c:pt>
                <c:pt idx="1498">
                  <c:v>3.6309778854638801</c:v>
                </c:pt>
                <c:pt idx="1499">
                  <c:v>3.6307441417463902</c:v>
                </c:pt>
                <c:pt idx="1500">
                  <c:v>3.6305104145982798</c:v>
                </c:pt>
                <c:pt idx="1501">
                  <c:v>3.63027670401764</c:v>
                </c:pt>
                <c:pt idx="1502">
                  <c:v>3.63004301000257</c:v>
                </c:pt>
                <c:pt idx="1503">
                  <c:v>3.6298093325511802</c:v>
                </c:pt>
                <c:pt idx="1504">
                  <c:v>3.6295756716615499</c:v>
                </c:pt>
                <c:pt idx="1505">
                  <c:v>3.6293420273317998</c:v>
                </c:pt>
                <c:pt idx="1506">
                  <c:v>3.62910839956003</c:v>
                </c:pt>
                <c:pt idx="1507">
                  <c:v>3.6288747883443402</c:v>
                </c:pt>
                <c:pt idx="1508">
                  <c:v>3.62864119368284</c:v>
                </c:pt>
                <c:pt idx="1509">
                  <c:v>3.6284076155736402</c:v>
                </c:pt>
                <c:pt idx="1510">
                  <c:v>3.6281740540148499</c:v>
                </c:pt>
                <c:pt idx="1511">
                  <c:v>3.6279405090045702</c:v>
                </c:pt>
                <c:pt idx="1512">
                  <c:v>3.6277069805409199</c:v>
                </c:pt>
                <c:pt idx="1513">
                  <c:v>3.6274734686220098</c:v>
                </c:pt>
                <c:pt idx="1514">
                  <c:v>3.6272399732459601</c:v>
                </c:pt>
                <c:pt idx="1515">
                  <c:v>3.62700649441088</c:v>
                </c:pt>
                <c:pt idx="1516">
                  <c:v>3.6267730321148801</c:v>
                </c:pt>
                <c:pt idx="1517">
                  <c:v>3.6265395863560901</c:v>
                </c:pt>
                <c:pt idx="1518">
                  <c:v>3.62630615713263</c:v>
                </c:pt>
                <c:pt idx="1519">
                  <c:v>3.62607274444261</c:v>
                </c:pt>
                <c:pt idx="1520">
                  <c:v>3.6258393482841602</c:v>
                </c:pt>
                <c:pt idx="1521">
                  <c:v>3.6256059686554001</c:v>
                </c:pt>
                <c:pt idx="1522">
                  <c:v>3.6253726055544599</c:v>
                </c:pt>
                <c:pt idx="1523">
                  <c:v>3.6251392589794502</c:v>
                </c:pt>
                <c:pt idx="1524">
                  <c:v>3.6249059289285199</c:v>
                </c:pt>
                <c:pt idx="1525">
                  <c:v>3.6246726153997799</c:v>
                </c:pt>
                <c:pt idx="1526">
                  <c:v>3.6244393183913601</c:v>
                </c:pt>
                <c:pt idx="1527">
                  <c:v>3.62420603790141</c:v>
                </c:pt>
                <c:pt idx="1528">
                  <c:v>3.6239727739280401</c:v>
                </c:pt>
                <c:pt idx="1529">
                  <c:v>3.6237395264694001</c:v>
                </c:pt>
                <c:pt idx="1530">
                  <c:v>3.6235062955236099</c:v>
                </c:pt>
                <c:pt idx="1531">
                  <c:v>3.6232730810888198</c:v>
                </c:pt>
                <c:pt idx="1532">
                  <c:v>3.6230398831631501</c:v>
                </c:pt>
                <c:pt idx="1533">
                  <c:v>3.6228067017447598</c:v>
                </c:pt>
                <c:pt idx="1534">
                  <c:v>3.62257353683178</c:v>
                </c:pt>
                <c:pt idx="1535">
                  <c:v>3.6223403884223502</c:v>
                </c:pt>
                <c:pt idx="1536">
                  <c:v>3.6221072565146102</c:v>
                </c:pt>
                <c:pt idx="1537">
                  <c:v>3.6218741411067099</c:v>
                </c:pt>
                <c:pt idx="1538">
                  <c:v>3.6216410421968002</c:v>
                </c:pt>
                <c:pt idx="1539">
                  <c:v>3.62140795978301</c:v>
                </c:pt>
                <c:pt idx="1540">
                  <c:v>3.6211748938635</c:v>
                </c:pt>
                <c:pt idx="1541">
                  <c:v>3.6209418444364099</c:v>
                </c:pt>
                <c:pt idx="1542">
                  <c:v>3.62070881149991</c:v>
                </c:pt>
                <c:pt idx="1543">
                  <c:v>3.6204757950521298</c:v>
                </c:pt>
                <c:pt idx="1544">
                  <c:v>3.6202427950912299</c:v>
                </c:pt>
                <c:pt idx="1545">
                  <c:v>3.6200098116153598</c:v>
                </c:pt>
                <c:pt idx="1546">
                  <c:v>3.6197768446226899</c:v>
                </c:pt>
                <c:pt idx="1547">
                  <c:v>3.61954389411137</c:v>
                </c:pt>
                <c:pt idx="1548">
                  <c:v>3.6193109600795501</c:v>
                </c:pt>
                <c:pt idx="1549">
                  <c:v>3.6190780425253899</c:v>
                </c:pt>
                <c:pt idx="1550">
                  <c:v>3.6188451414470602</c:v>
                </c:pt>
                <c:pt idx="1551">
                  <c:v>3.6186122568427201</c:v>
                </c:pt>
                <c:pt idx="1552">
                  <c:v>3.61837938871053</c:v>
                </c:pt>
                <c:pt idx="1553">
                  <c:v>3.6181465370486499</c:v>
                </c:pt>
                <c:pt idx="1554">
                  <c:v>3.6179137018552598</c:v>
                </c:pt>
                <c:pt idx="1555">
                  <c:v>3.6176808831285201</c:v>
                </c:pt>
                <c:pt idx="1556">
                  <c:v>3.6174480808665899</c:v>
                </c:pt>
                <c:pt idx="1557">
                  <c:v>3.6172152950676502</c:v>
                </c:pt>
                <c:pt idx="1558">
                  <c:v>3.6169825257298598</c:v>
                </c:pt>
                <c:pt idx="1559">
                  <c:v>3.61674977285141</c:v>
                </c:pt>
                <c:pt idx="1560">
                  <c:v>3.61651703643046</c:v>
                </c:pt>
                <c:pt idx="1561">
                  <c:v>3.6162843164651801</c:v>
                </c:pt>
                <c:pt idx="1562">
                  <c:v>3.6160516129537701</c:v>
                </c:pt>
                <c:pt idx="1563">
                  <c:v>3.6158189258943798</c:v>
                </c:pt>
                <c:pt idx="1564">
                  <c:v>3.6155862552852098</c:v>
                </c:pt>
                <c:pt idx="1565">
                  <c:v>3.61535360112443</c:v>
                </c:pt>
                <c:pt idx="1566">
                  <c:v>3.6151209634102099</c:v>
                </c:pt>
                <c:pt idx="1567">
                  <c:v>3.6148883421407598</c:v>
                </c:pt>
                <c:pt idx="1568">
                  <c:v>3.6146557373142398</c:v>
                </c:pt>
                <c:pt idx="1569">
                  <c:v>3.6144231489288501</c:v>
                </c:pt>
                <c:pt idx="1570">
                  <c:v>3.6141905769827698</c:v>
                </c:pt>
                <c:pt idx="1571">
                  <c:v>3.61395802147418</c:v>
                </c:pt>
                <c:pt idx="1572">
                  <c:v>3.6137254824012901</c:v>
                </c:pt>
                <c:pt idx="1573">
                  <c:v>3.61349295976227</c:v>
                </c:pt>
                <c:pt idx="1574">
                  <c:v>3.6132604535553199</c:v>
                </c:pt>
                <c:pt idx="1575">
                  <c:v>3.6130279637786402</c:v>
                </c:pt>
                <c:pt idx="1576">
                  <c:v>3.6127954904304098</c:v>
                </c:pt>
                <c:pt idx="1577">
                  <c:v>3.6125630335088399</c:v>
                </c:pt>
                <c:pt idx="1578">
                  <c:v>3.6123305930121101</c:v>
                </c:pt>
                <c:pt idx="1579">
                  <c:v>3.6120981689384299</c:v>
                </c:pt>
                <c:pt idx="1580">
                  <c:v>3.6118657612859999</c:v>
                </c:pt>
                <c:pt idx="1581">
                  <c:v>3.6116333700530201</c:v>
                </c:pt>
                <c:pt idx="1582">
                  <c:v>3.6114009952376902</c:v>
                </c:pt>
                <c:pt idx="1583">
                  <c:v>3.6111686368382099</c:v>
                </c:pt>
                <c:pt idx="1584">
                  <c:v>3.6109362948527899</c:v>
                </c:pt>
                <c:pt idx="1585">
                  <c:v>3.6107039692796299</c:v>
                </c:pt>
                <c:pt idx="1586">
                  <c:v>3.6104716601169402</c:v>
                </c:pt>
                <c:pt idx="1587">
                  <c:v>3.61023936736294</c:v>
                </c:pt>
                <c:pt idx="1588">
                  <c:v>3.6100070910158202</c:v>
                </c:pt>
                <c:pt idx="1589">
                  <c:v>3.6097748310737998</c:v>
                </c:pt>
                <c:pt idx="1590">
                  <c:v>3.6095425875350999</c:v>
                </c:pt>
                <c:pt idx="1591">
                  <c:v>3.6093103603979202</c:v>
                </c:pt>
                <c:pt idx="1592">
                  <c:v>3.60907814966049</c:v>
                </c:pt>
                <c:pt idx="1593">
                  <c:v>3.6088459553210099</c:v>
                </c:pt>
                <c:pt idx="1594">
                  <c:v>3.6086137773777001</c:v>
                </c:pt>
                <c:pt idx="1595">
                  <c:v>3.6083816158288</c:v>
                </c:pt>
                <c:pt idx="1596">
                  <c:v>3.6081494706725001</c:v>
                </c:pt>
                <c:pt idx="1597">
                  <c:v>3.6079173419070401</c:v>
                </c:pt>
                <c:pt idx="1598">
                  <c:v>3.6076852295306399</c:v>
                </c:pt>
                <c:pt idx="1599">
                  <c:v>3.6074531335415201</c:v>
                </c:pt>
                <c:pt idx="1600">
                  <c:v>3.6072210539379101</c:v>
                </c:pt>
                <c:pt idx="1601">
                  <c:v>3.6069889907180399</c:v>
                </c:pt>
                <c:pt idx="1602">
                  <c:v>3.6067569438801201</c:v>
                </c:pt>
                <c:pt idx="1603">
                  <c:v>3.6065249134223998</c:v>
                </c:pt>
                <c:pt idx="1604">
                  <c:v>3.6062928993430998</c:v>
                </c:pt>
                <c:pt idx="1605">
                  <c:v>3.6060609016404501</c:v>
                </c:pt>
                <c:pt idx="1606">
                  <c:v>3.6058289203126899</c:v>
                </c:pt>
                <c:pt idx="1607">
                  <c:v>3.60559695535806</c:v>
                </c:pt>
                <c:pt idx="1608">
                  <c:v>3.60536500677477</c:v>
                </c:pt>
                <c:pt idx="1609">
                  <c:v>3.6051330745610901</c:v>
                </c:pt>
                <c:pt idx="1610">
                  <c:v>3.6049011587152302</c:v>
                </c:pt>
                <c:pt idx="1611">
                  <c:v>3.6046692592354401</c:v>
                </c:pt>
                <c:pt idx="1612">
                  <c:v>3.6044373761199702</c:v>
                </c:pt>
                <c:pt idx="1613">
                  <c:v>3.6042055093670502</c:v>
                </c:pt>
                <c:pt idx="1614">
                  <c:v>3.60397365897493</c:v>
                </c:pt>
                <c:pt idx="1615">
                  <c:v>3.60374182494186</c:v>
                </c:pt>
                <c:pt idx="1616">
                  <c:v>3.60351000726607</c:v>
                </c:pt>
                <c:pt idx="1617">
                  <c:v>3.6032782059458102</c:v>
                </c:pt>
                <c:pt idx="1618">
                  <c:v>3.6030464209793398</c:v>
                </c:pt>
                <c:pt idx="1619">
                  <c:v>3.6028146523649101</c:v>
                </c:pt>
                <c:pt idx="1620">
                  <c:v>3.6025829001007601</c:v>
                </c:pt>
                <c:pt idx="1621">
                  <c:v>3.60235116418515</c:v>
                </c:pt>
                <c:pt idx="1622">
                  <c:v>3.60211944461633</c:v>
                </c:pt>
                <c:pt idx="1623">
                  <c:v>3.6018877413925501</c:v>
                </c:pt>
                <c:pt idx="1624">
                  <c:v>3.6016560545120799</c:v>
                </c:pt>
                <c:pt idx="1625">
                  <c:v>3.6014243839731699</c:v>
                </c:pt>
                <c:pt idx="1626">
                  <c:v>3.60119272977408</c:v>
                </c:pt>
                <c:pt idx="1627">
                  <c:v>3.6009610919130699</c:v>
                </c:pt>
                <c:pt idx="1628">
                  <c:v>3.6007294703884001</c:v>
                </c:pt>
                <c:pt idx="1629">
                  <c:v>3.6004978651983301</c:v>
                </c:pt>
                <c:pt idx="1630">
                  <c:v>3.6002662763411299</c:v>
                </c:pt>
                <c:pt idx="1631">
                  <c:v>3.6000347038150702</c:v>
                </c:pt>
                <c:pt idx="1632">
                  <c:v>3.59980314761841</c:v>
                </c:pt>
                <c:pt idx="1633">
                  <c:v>3.59957160774941</c:v>
                </c:pt>
                <c:pt idx="1634">
                  <c:v>3.5993400842063501</c:v>
                </c:pt>
                <c:pt idx="1635">
                  <c:v>3.5991085769875002</c:v>
                </c:pt>
                <c:pt idx="1636">
                  <c:v>3.5988770860911301</c:v>
                </c:pt>
                <c:pt idx="1637">
                  <c:v>3.5986456115155101</c:v>
                </c:pt>
                <c:pt idx="1638">
                  <c:v>3.5984141532589198</c:v>
                </c:pt>
                <c:pt idx="1639">
                  <c:v>3.5981827113196299</c:v>
                </c:pt>
                <c:pt idx="1640">
                  <c:v>3.5979512856959199</c:v>
                </c:pt>
                <c:pt idx="1641">
                  <c:v>3.59771987638607</c:v>
                </c:pt>
                <c:pt idx="1642">
                  <c:v>3.5974884833883598</c:v>
                </c:pt>
                <c:pt idx="1643">
                  <c:v>3.5972571067010599</c:v>
                </c:pt>
                <c:pt idx="1644">
                  <c:v>3.59702574632247</c:v>
                </c:pt>
                <c:pt idx="1645">
                  <c:v>3.5967944022489098</c:v>
                </c:pt>
                <c:pt idx="1646">
                  <c:v>3.5965630744725199</c:v>
                </c:pt>
                <c:pt idx="1647">
                  <c:v>3.5963317629909102</c:v>
                </c:pt>
                <c:pt idx="1648">
                  <c:v>3.5961004678021</c:v>
                </c:pt>
                <c:pt idx="1649">
                  <c:v>3.5958691889041199</c:v>
                </c:pt>
                <c:pt idx="1650">
                  <c:v>3.59563792629501</c:v>
                </c:pt>
                <c:pt idx="1651">
                  <c:v>3.5954066799727902</c:v>
                </c:pt>
                <c:pt idx="1652">
                  <c:v>3.59517544993549</c:v>
                </c:pt>
                <c:pt idx="1653">
                  <c:v>3.5949442361811599</c:v>
                </c:pt>
                <c:pt idx="1654">
                  <c:v>3.5947130387078299</c:v>
                </c:pt>
                <c:pt idx="1655">
                  <c:v>3.5944818575135198</c:v>
                </c:pt>
                <c:pt idx="1656">
                  <c:v>3.5942506925962898</c:v>
                </c:pt>
                <c:pt idx="1657">
                  <c:v>3.59401954395415</c:v>
                </c:pt>
                <c:pt idx="1658">
                  <c:v>3.5937884115851602</c:v>
                </c:pt>
                <c:pt idx="1659">
                  <c:v>3.59355729548734</c:v>
                </c:pt>
                <c:pt idx="1660">
                  <c:v>3.5933261956587401</c:v>
                </c:pt>
                <c:pt idx="1661">
                  <c:v>3.5930951120974002</c:v>
                </c:pt>
                <c:pt idx="1662">
                  <c:v>3.5928640448013498</c:v>
                </c:pt>
                <c:pt idx="1663">
                  <c:v>3.5926329937686501</c:v>
                </c:pt>
                <c:pt idx="1664">
                  <c:v>3.5924019589973302</c:v>
                </c:pt>
                <c:pt idx="1665">
                  <c:v>3.5921709404854298</c:v>
                </c:pt>
                <c:pt idx="1666">
                  <c:v>3.5919399382310102</c:v>
                </c:pt>
                <c:pt idx="1667">
                  <c:v>3.5917089522320902</c:v>
                </c:pt>
                <c:pt idx="1668">
                  <c:v>3.5914779824867402</c:v>
                </c:pt>
                <c:pt idx="1669">
                  <c:v>3.5912470289930001</c:v>
                </c:pt>
                <c:pt idx="1670">
                  <c:v>3.5910160917488998</c:v>
                </c:pt>
                <c:pt idx="1671">
                  <c:v>3.5907851707525098</c:v>
                </c:pt>
                <c:pt idx="1672">
                  <c:v>3.5905542660018801</c:v>
                </c:pt>
                <c:pt idx="1673">
                  <c:v>3.5903233774950398</c:v>
                </c:pt>
                <c:pt idx="1674">
                  <c:v>3.5900925052300501</c:v>
                </c:pt>
                <c:pt idx="1675">
                  <c:v>3.5898616492049702</c:v>
                </c:pt>
                <c:pt idx="1676">
                  <c:v>3.58963080941784</c:v>
                </c:pt>
                <c:pt idx="1677">
                  <c:v>3.58939998586672</c:v>
                </c:pt>
                <c:pt idx="1678">
                  <c:v>3.58916917854966</c:v>
                </c:pt>
                <c:pt idx="1679">
                  <c:v>3.5889383874647298</c:v>
                </c:pt>
                <c:pt idx="1680">
                  <c:v>3.58870761260996</c:v>
                </c:pt>
                <c:pt idx="1681">
                  <c:v>3.58847685398342</c:v>
                </c:pt>
                <c:pt idx="1682">
                  <c:v>3.5882461115831701</c:v>
                </c:pt>
                <c:pt idx="1683">
                  <c:v>3.5880153854072598</c:v>
                </c:pt>
                <c:pt idx="1684">
                  <c:v>3.5877846754537601</c:v>
                </c:pt>
                <c:pt idx="1685">
                  <c:v>3.58755398172072</c:v>
                </c:pt>
                <c:pt idx="1686">
                  <c:v>3.5873233042061998</c:v>
                </c:pt>
                <c:pt idx="1687">
                  <c:v>3.5870926429082699</c:v>
                </c:pt>
                <c:pt idx="1688">
                  <c:v>3.58686199782499</c:v>
                </c:pt>
                <c:pt idx="1689">
                  <c:v>3.5866313689544098</c:v>
                </c:pt>
                <c:pt idx="1690">
                  <c:v>3.5864007562946099</c:v>
                </c:pt>
                <c:pt idx="1691">
                  <c:v>3.58617015984365</c:v>
                </c:pt>
                <c:pt idx="1692">
                  <c:v>3.5859395795995899</c:v>
                </c:pt>
                <c:pt idx="1693">
                  <c:v>3.5857090155605098</c:v>
                </c:pt>
                <c:pt idx="1694">
                  <c:v>3.5854784677244602</c:v>
                </c:pt>
                <c:pt idx="1695">
                  <c:v>3.58524793608952</c:v>
                </c:pt>
                <c:pt idx="1696">
                  <c:v>3.5850174206537502</c:v>
                </c:pt>
                <c:pt idx="1697">
                  <c:v>3.5847869214152199</c:v>
                </c:pt>
                <c:pt idx="1698">
                  <c:v>3.5845564383720099</c:v>
                </c:pt>
                <c:pt idx="1699">
                  <c:v>3.58432597152219</c:v>
                </c:pt>
                <c:pt idx="1700">
                  <c:v>3.5840955208638201</c:v>
                </c:pt>
                <c:pt idx="1701">
                  <c:v>3.5838650863949901</c:v>
                </c:pt>
                <c:pt idx="1702">
                  <c:v>3.5836346681137599</c:v>
                </c:pt>
                <c:pt idx="1703">
                  <c:v>3.5834042660182099</c:v>
                </c:pt>
                <c:pt idx="1704">
                  <c:v>3.5831738801064099</c:v>
                </c:pt>
                <c:pt idx="1705">
                  <c:v>3.58294351037644</c:v>
                </c:pt>
                <c:pt idx="1706">
                  <c:v>3.5827131568263901</c:v>
                </c:pt>
                <c:pt idx="1707">
                  <c:v>3.5824828194543099</c:v>
                </c:pt>
                <c:pt idx="1708">
                  <c:v>3.5822524982583102</c:v>
                </c:pt>
                <c:pt idx="1709">
                  <c:v>3.58202219323644</c:v>
                </c:pt>
                <c:pt idx="1710">
                  <c:v>3.5817919043868001</c:v>
                </c:pt>
                <c:pt idx="1711">
                  <c:v>3.5815616317074701</c:v>
                </c:pt>
                <c:pt idx="1712">
                  <c:v>3.5813313751965201</c:v>
                </c:pt>
                <c:pt idx="1713">
                  <c:v>3.5811011348520401</c:v>
                </c:pt>
                <c:pt idx="1714">
                  <c:v>3.5808709106721199</c:v>
                </c:pt>
                <c:pt idx="1715">
                  <c:v>3.5806407026548399</c:v>
                </c:pt>
                <c:pt idx="1716">
                  <c:v>3.5804105107982802</c:v>
                </c:pt>
                <c:pt idx="1717">
                  <c:v>3.5801803351005299</c:v>
                </c:pt>
                <c:pt idx="1718">
                  <c:v>3.5799501755596701</c:v>
                </c:pt>
                <c:pt idx="1719">
                  <c:v>3.5797200321738001</c:v>
                </c:pt>
                <c:pt idx="1720">
                  <c:v>3.5794899049410098</c:v>
                </c:pt>
                <c:pt idx="1721">
                  <c:v>3.5792597938593702</c:v>
                </c:pt>
                <c:pt idx="1722">
                  <c:v>3.5790296989269899</c:v>
                </c:pt>
                <c:pt idx="1723">
                  <c:v>3.5787996201419499</c:v>
                </c:pt>
                <c:pt idx="1724">
                  <c:v>3.57856955750235</c:v>
                </c:pt>
                <c:pt idx="1725">
                  <c:v>3.5783395110062801</c:v>
                </c:pt>
                <c:pt idx="1726">
                  <c:v>3.5781094806518299</c:v>
                </c:pt>
                <c:pt idx="1727">
                  <c:v>3.5778794664370901</c:v>
                </c:pt>
                <c:pt idx="1728">
                  <c:v>3.5776494683601698</c:v>
                </c:pt>
                <c:pt idx="1729">
                  <c:v>3.57741948641916</c:v>
                </c:pt>
                <c:pt idx="1730">
                  <c:v>3.5771895206121398</c:v>
                </c:pt>
                <c:pt idx="1731">
                  <c:v>3.5769595709372402</c:v>
                </c:pt>
                <c:pt idx="1732">
                  <c:v>3.5767296373925301</c:v>
                </c:pt>
                <c:pt idx="1733">
                  <c:v>3.5764997199761202</c:v>
                </c:pt>
                <c:pt idx="1734">
                  <c:v>3.5762698186861099</c:v>
                </c:pt>
                <c:pt idx="1735">
                  <c:v>3.5760399335206001</c:v>
                </c:pt>
                <c:pt idx="1736">
                  <c:v>3.5758100644776998</c:v>
                </c:pt>
                <c:pt idx="1737">
                  <c:v>3.5755802115555002</c:v>
                </c:pt>
                <c:pt idx="1738">
                  <c:v>3.57535037475211</c:v>
                </c:pt>
                <c:pt idx="1739">
                  <c:v>3.5751205540656299</c:v>
                </c:pt>
                <c:pt idx="1740">
                  <c:v>3.57489074949418</c:v>
                </c:pt>
                <c:pt idx="1741">
                  <c:v>3.57466096103584</c:v>
                </c:pt>
                <c:pt idx="1742">
                  <c:v>3.5744311886887399</c:v>
                </c:pt>
                <c:pt idx="1743">
                  <c:v>3.5742014324509701</c:v>
                </c:pt>
                <c:pt idx="1744">
                  <c:v>3.5739716923206499</c:v>
                </c:pt>
                <c:pt idx="1745">
                  <c:v>3.5737419682958902</c:v>
                </c:pt>
                <c:pt idx="1746">
                  <c:v>3.5735122603748</c:v>
                </c:pt>
                <c:pt idx="1747">
                  <c:v>3.5732825685554799</c:v>
                </c:pt>
                <c:pt idx="1748">
                  <c:v>3.5730528928360501</c:v>
                </c:pt>
                <c:pt idx="1749">
                  <c:v>3.5728232332146201</c:v>
                </c:pt>
                <c:pt idx="1750">
                  <c:v>3.5725935896893102</c:v>
                </c:pt>
                <c:pt idx="1751">
                  <c:v>3.5723639622582199</c:v>
                </c:pt>
                <c:pt idx="1752">
                  <c:v>3.5721343509194798</c:v>
                </c:pt>
                <c:pt idx="1753">
                  <c:v>3.5719047556711998</c:v>
                </c:pt>
                <c:pt idx="1754">
                  <c:v>3.5716751765114898</c:v>
                </c:pt>
                <c:pt idx="1755">
                  <c:v>3.5714456134384802</c:v>
                </c:pt>
                <c:pt idx="1756">
                  <c:v>3.5712160664502801</c:v>
                </c:pt>
                <c:pt idx="1757">
                  <c:v>3.5709865355450101</c:v>
                </c:pt>
                <c:pt idx="1758">
                  <c:v>3.5707570207207899</c:v>
                </c:pt>
                <c:pt idx="1759">
                  <c:v>3.57052752197575</c:v>
                </c:pt>
                <c:pt idx="1760">
                  <c:v>3.5702980393080002</c:v>
                </c:pt>
                <c:pt idx="1761">
                  <c:v>3.5700685727156598</c:v>
                </c:pt>
                <c:pt idx="1762">
                  <c:v>3.5698391221968602</c:v>
                </c:pt>
                <c:pt idx="1763">
                  <c:v>3.5696096877497299</c:v>
                </c:pt>
                <c:pt idx="1764">
                  <c:v>3.5693802693723802</c:v>
                </c:pt>
                <c:pt idx="1765">
                  <c:v>3.5691508670629499</c:v>
                </c:pt>
                <c:pt idx="1766">
                  <c:v>3.56892148081955</c:v>
                </c:pt>
                <c:pt idx="1767">
                  <c:v>3.5686921106403302</c:v>
                </c:pt>
                <c:pt idx="1768">
                  <c:v>3.5684627565234002</c:v>
                </c:pt>
                <c:pt idx="1769">
                  <c:v>3.5682334184669</c:v>
                </c:pt>
                <c:pt idx="1770">
                  <c:v>3.5680040964689499</c:v>
                </c:pt>
                <c:pt idx="1771">
                  <c:v>3.56777479052769</c:v>
                </c:pt>
                <c:pt idx="1772">
                  <c:v>3.56754550064124</c:v>
                </c:pt>
                <c:pt idx="1773">
                  <c:v>3.5673162268077401</c:v>
                </c:pt>
                <c:pt idx="1774">
                  <c:v>3.56708696902533</c:v>
                </c:pt>
                <c:pt idx="1775">
                  <c:v>3.5668577272921298</c:v>
                </c:pt>
                <c:pt idx="1776">
                  <c:v>3.5666285016062802</c:v>
                </c:pt>
                <c:pt idx="1777">
                  <c:v>3.56639929196592</c:v>
                </c:pt>
                <c:pt idx="1778">
                  <c:v>3.56617009836918</c:v>
                </c:pt>
                <c:pt idx="1779">
                  <c:v>3.5659409208141999</c:v>
                </c:pt>
                <c:pt idx="1780">
                  <c:v>3.5657117592991301</c:v>
                </c:pt>
                <c:pt idx="1781">
                  <c:v>3.5654826138220801</c:v>
                </c:pt>
                <c:pt idx="1782">
                  <c:v>3.5652534843812198</c:v>
                </c:pt>
                <c:pt idx="1783">
                  <c:v>3.5650243709746801</c:v>
                </c:pt>
                <c:pt idx="1784">
                  <c:v>3.5647952736005899</c:v>
                </c:pt>
                <c:pt idx="1785">
                  <c:v>3.5645661922571001</c:v>
                </c:pt>
                <c:pt idx="1786">
                  <c:v>3.5643371269423598</c:v>
                </c:pt>
                <c:pt idx="1787">
                  <c:v>3.56410807765451</c:v>
                </c:pt>
                <c:pt idx="1788">
                  <c:v>3.5638790443916899</c:v>
                </c:pt>
                <c:pt idx="1789">
                  <c:v>3.5636500271520499</c:v>
                </c:pt>
                <c:pt idx="1790">
                  <c:v>3.5634210259337298</c:v>
                </c:pt>
                <c:pt idx="1791">
                  <c:v>3.56319204073489</c:v>
                </c:pt>
                <c:pt idx="1792">
                  <c:v>3.5629630715536602</c:v>
                </c:pt>
                <c:pt idx="1793">
                  <c:v>3.5627341183882102</c:v>
                </c:pt>
                <c:pt idx="1794">
                  <c:v>3.5625051812366699</c:v>
                </c:pt>
                <c:pt idx="1795">
                  <c:v>3.5622762600972</c:v>
                </c:pt>
                <c:pt idx="1796">
                  <c:v>3.5620473549679601</c:v>
                </c:pt>
                <c:pt idx="1797">
                  <c:v>3.5618184658470802</c:v>
                </c:pt>
                <c:pt idx="1798">
                  <c:v>3.5615895927327301</c:v>
                </c:pt>
                <c:pt idx="1799">
                  <c:v>3.5613607356230599</c:v>
                </c:pt>
                <c:pt idx="1800">
                  <c:v>3.56113189451623</c:v>
                </c:pt>
                <c:pt idx="1801">
                  <c:v>3.5609030694103798</c:v>
                </c:pt>
                <c:pt idx="1802">
                  <c:v>3.5606742603036801</c:v>
                </c:pt>
                <c:pt idx="1803">
                  <c:v>3.5604454671942798</c:v>
                </c:pt>
                <c:pt idx="1804">
                  <c:v>3.56021669008034</c:v>
                </c:pt>
                <c:pt idx="1805">
                  <c:v>3.55998792896002</c:v>
                </c:pt>
                <c:pt idx="1806">
                  <c:v>3.5597591838314702</c:v>
                </c:pt>
                <c:pt idx="1807">
                  <c:v>3.5595304546928701</c:v>
                </c:pt>
                <c:pt idx="1808">
                  <c:v>3.5593017415423698</c:v>
                </c:pt>
                <c:pt idx="1809">
                  <c:v>3.5590730443781302</c:v>
                </c:pt>
                <c:pt idx="1810">
                  <c:v>3.5588443631983102</c:v>
                </c:pt>
                <c:pt idx="1811">
                  <c:v>3.5586156980010899</c:v>
                </c:pt>
                <c:pt idx="1812">
                  <c:v>3.5583870487846099</c:v>
                </c:pt>
                <c:pt idx="1813">
                  <c:v>3.55815841554706</c:v>
                </c:pt>
                <c:pt idx="1814">
                  <c:v>3.5579297982865898</c:v>
                </c:pt>
                <c:pt idx="1815">
                  <c:v>3.5577011970013701</c:v>
                </c:pt>
                <c:pt idx="1816">
                  <c:v>3.5574726116895699</c:v>
                </c:pt>
                <c:pt idx="1817">
                  <c:v>3.5572440423493599</c:v>
                </c:pt>
                <c:pt idx="1818">
                  <c:v>3.5570154889788999</c:v>
                </c:pt>
                <c:pt idx="1819">
                  <c:v>3.5567869515763801</c:v>
                </c:pt>
                <c:pt idx="1820">
                  <c:v>3.5565584301399502</c:v>
                </c:pt>
                <c:pt idx="1821">
                  <c:v>3.5563299246677902</c:v>
                </c:pt>
                <c:pt idx="1822">
                  <c:v>3.5561014351580802</c:v>
                </c:pt>
                <c:pt idx="1823">
                  <c:v>3.5558729616089799</c:v>
                </c:pt>
                <c:pt idx="1824">
                  <c:v>3.5556445040186802</c:v>
                </c:pt>
                <c:pt idx="1825">
                  <c:v>3.5554160623853401</c:v>
                </c:pt>
                <c:pt idx="1826">
                  <c:v>3.55518763670714</c:v>
                </c:pt>
                <c:pt idx="1827">
                  <c:v>3.5549592269822701</c:v>
                </c:pt>
                <c:pt idx="1828">
                  <c:v>3.5547308332088901</c:v>
                </c:pt>
                <c:pt idx="1829">
                  <c:v>3.5545024553851898</c:v>
                </c:pt>
                <c:pt idx="1830">
                  <c:v>3.5542740935093402</c:v>
                </c:pt>
                <c:pt idx="1831">
                  <c:v>3.5540457475795302</c:v>
                </c:pt>
                <c:pt idx="1832">
                  <c:v>3.5538174175939301</c:v>
                </c:pt>
                <c:pt idx="1833">
                  <c:v>3.5535891035507299</c:v>
                </c:pt>
                <c:pt idx="1834">
                  <c:v>3.5533608054481198</c:v>
                </c:pt>
                <c:pt idx="1835">
                  <c:v>3.5531325232842601</c:v>
                </c:pt>
                <c:pt idx="1836">
                  <c:v>3.5529042570573601</c:v>
                </c:pt>
                <c:pt idx="1837">
                  <c:v>3.5526760067655898</c:v>
                </c:pt>
                <c:pt idx="1838">
                  <c:v>3.5524477724071399</c:v>
                </c:pt>
                <c:pt idx="1839">
                  <c:v>3.5522195539801902</c:v>
                </c:pt>
                <c:pt idx="1840">
                  <c:v>3.5519913514829402</c:v>
                </c:pt>
                <c:pt idx="1841">
                  <c:v>3.5517631649135701</c:v>
                </c:pt>
                <c:pt idx="1842">
                  <c:v>3.5515349942702801</c:v>
                </c:pt>
                <c:pt idx="1843">
                  <c:v>3.5513068395512399</c:v>
                </c:pt>
                <c:pt idx="1844">
                  <c:v>3.55107870075466</c:v>
                </c:pt>
                <c:pt idx="1845">
                  <c:v>3.55085057787872</c:v>
                </c:pt>
                <c:pt idx="1846">
                  <c:v>3.5506224709216201</c:v>
                </c:pt>
                <c:pt idx="1847">
                  <c:v>3.55039437988155</c:v>
                </c:pt>
                <c:pt idx="1848">
                  <c:v>3.5501663047566998</c:v>
                </c:pt>
                <c:pt idx="1849">
                  <c:v>3.5499382455452699</c:v>
                </c:pt>
                <c:pt idx="1850">
                  <c:v>3.5497102022454601</c:v>
                </c:pt>
                <c:pt idx="1851">
                  <c:v>3.5494821748554601</c:v>
                </c:pt>
                <c:pt idx="1852">
                  <c:v>3.5492541633734702</c:v>
                </c:pt>
                <c:pt idx="1853">
                  <c:v>3.54902616779769</c:v>
                </c:pt>
                <c:pt idx="1854">
                  <c:v>3.5487981881263102</c:v>
                </c:pt>
                <c:pt idx="1855">
                  <c:v>3.5485702243575399</c:v>
                </c:pt>
                <c:pt idx="1856">
                  <c:v>3.54834227648958</c:v>
                </c:pt>
                <c:pt idx="1857">
                  <c:v>3.5481143445206298</c:v>
                </c:pt>
                <c:pt idx="1858">
                  <c:v>3.5478864284488898</c:v>
                </c:pt>
                <c:pt idx="1859">
                  <c:v>3.5476585282725601</c:v>
                </c:pt>
                <c:pt idx="1860">
                  <c:v>3.5474306439898502</c:v>
                </c:pt>
                <c:pt idx="1861">
                  <c:v>3.5472027755989699</c:v>
                </c:pt>
                <c:pt idx="1862">
                  <c:v>3.5469749230981198</c:v>
                </c:pt>
                <c:pt idx="1863">
                  <c:v>3.5467470864855</c:v>
                </c:pt>
                <c:pt idx="1864">
                  <c:v>3.5465192657593301</c:v>
                </c:pt>
                <c:pt idx="1865">
                  <c:v>3.5462914609178098</c:v>
                </c:pt>
                <c:pt idx="1866">
                  <c:v>3.5460636719591498</c:v>
                </c:pt>
                <c:pt idx="1867">
                  <c:v>3.5458358988815601</c:v>
                </c:pt>
                <c:pt idx="1868">
                  <c:v>3.5456081416832501</c:v>
                </c:pt>
                <c:pt idx="1869">
                  <c:v>3.5453804003624301</c:v>
                </c:pt>
                <c:pt idx="1870">
                  <c:v>3.5451526749173299</c:v>
                </c:pt>
                <c:pt idx="1871">
                  <c:v>3.5449249653461301</c:v>
                </c:pt>
                <c:pt idx="1872">
                  <c:v>3.5446972716470802</c:v>
                </c:pt>
                <c:pt idx="1873">
                  <c:v>3.5444695938183601</c:v>
                </c:pt>
                <c:pt idx="1874">
                  <c:v>3.5442419318582199</c:v>
                </c:pt>
                <c:pt idx="1875">
                  <c:v>3.5440142857648498</c:v>
                </c:pt>
                <c:pt idx="1876">
                  <c:v>3.5437866555364699</c:v>
                </c:pt>
                <c:pt idx="1877">
                  <c:v>3.5435590411713198</c:v>
                </c:pt>
                <c:pt idx="1878">
                  <c:v>3.5433314426675899</c:v>
                </c:pt>
                <c:pt idx="1879">
                  <c:v>3.5431038600235198</c:v>
                </c:pt>
                <c:pt idx="1880">
                  <c:v>3.5428762932373301</c:v>
                </c:pt>
                <c:pt idx="1881">
                  <c:v>3.5426487423072301</c:v>
                </c:pt>
                <c:pt idx="1882">
                  <c:v>3.5424212072314498</c:v>
                </c:pt>
                <c:pt idx="1883">
                  <c:v>3.5421936880081999</c:v>
                </c:pt>
                <c:pt idx="1884">
                  <c:v>3.5419661846357302</c:v>
                </c:pt>
                <c:pt idx="1885">
                  <c:v>3.54173869711224</c:v>
                </c:pt>
                <c:pt idx="1886">
                  <c:v>3.5415112254359702</c:v>
                </c:pt>
                <c:pt idx="1887">
                  <c:v>3.54128376960514</c:v>
                </c:pt>
                <c:pt idx="1888">
                  <c:v>3.54105632961797</c:v>
                </c:pt>
                <c:pt idx="1889">
                  <c:v>3.54082890547271</c:v>
                </c:pt>
                <c:pt idx="1890">
                  <c:v>3.5406014971675699</c:v>
                </c:pt>
                <c:pt idx="1891">
                  <c:v>3.54037410470078</c:v>
                </c:pt>
                <c:pt idx="1892">
                  <c:v>3.5401467280705798</c:v>
                </c:pt>
                <c:pt idx="1893">
                  <c:v>3.5399193672751998</c:v>
                </c:pt>
                <c:pt idx="1894">
                  <c:v>3.5396920223128698</c:v>
                </c:pt>
                <c:pt idx="1895">
                  <c:v>3.5394646931818201</c:v>
                </c:pt>
                <c:pt idx="1896">
                  <c:v>3.5392373798802801</c:v>
                </c:pt>
                <c:pt idx="1897">
                  <c:v>3.5390100824065001</c:v>
                </c:pt>
                <c:pt idx="1898">
                  <c:v>3.5387828007587001</c:v>
                </c:pt>
                <c:pt idx="1899">
                  <c:v>3.5385555349351199</c:v>
                </c:pt>
                <c:pt idx="1900">
                  <c:v>3.5383282849339999</c:v>
                </c:pt>
                <c:pt idx="1901">
                  <c:v>3.5381010507535802</c:v>
                </c:pt>
                <c:pt idx="1902">
                  <c:v>3.5378738323920902</c:v>
                </c:pt>
                <c:pt idx="1903">
                  <c:v>3.5376466298477798</c:v>
                </c:pt>
                <c:pt idx="1904">
                  <c:v>3.5374194431188899</c:v>
                </c:pt>
                <c:pt idx="1905">
                  <c:v>3.5371922722036602</c:v>
                </c:pt>
                <c:pt idx="1906">
                  <c:v>3.53696511710032</c:v>
                </c:pt>
                <c:pt idx="1907">
                  <c:v>3.5367379778071202</c:v>
                </c:pt>
                <c:pt idx="1908">
                  <c:v>3.53651085432231</c:v>
                </c:pt>
                <c:pt idx="1909">
                  <c:v>3.5362837466441301</c:v>
                </c:pt>
                <c:pt idx="1910">
                  <c:v>3.5360566547708299</c:v>
                </c:pt>
                <c:pt idx="1911">
                  <c:v>3.5358295787006502</c:v>
                </c:pt>
                <c:pt idx="1912">
                  <c:v>3.5356025184318298</c:v>
                </c:pt>
                <c:pt idx="1913">
                  <c:v>3.53537547396264</c:v>
                </c:pt>
                <c:pt idx="1914">
                  <c:v>3.5351484452912998</c:v>
                </c:pt>
                <c:pt idx="1915">
                  <c:v>3.5349214324160898</c:v>
                </c:pt>
                <c:pt idx="1916">
                  <c:v>3.5346944353352301</c:v>
                </c:pt>
                <c:pt idx="1917">
                  <c:v>3.5344674540469998</c:v>
                </c:pt>
                <c:pt idx="1918">
                  <c:v>3.5342404885496301</c:v>
                </c:pt>
                <c:pt idx="1919">
                  <c:v>3.5340135388413798</c:v>
                </c:pt>
                <c:pt idx="1920">
                  <c:v>3.5337866049205102</c:v>
                </c:pt>
                <c:pt idx="1921">
                  <c:v>3.5335596867852601</c:v>
                </c:pt>
                <c:pt idx="1922">
                  <c:v>3.5333327844339002</c:v>
                </c:pt>
                <c:pt idx="1923">
                  <c:v>3.5331058978646799</c:v>
                </c:pt>
                <c:pt idx="1924">
                  <c:v>3.5328790270758601</c:v>
                </c:pt>
                <c:pt idx="1925">
                  <c:v>3.5326521720656898</c:v>
                </c:pt>
                <c:pt idx="1926">
                  <c:v>3.53242533283243</c:v>
                </c:pt>
                <c:pt idx="1927">
                  <c:v>3.53219850937435</c:v>
                </c:pt>
                <c:pt idx="1928">
                  <c:v>3.5319717016897001</c:v>
                </c:pt>
                <c:pt idx="1929">
                  <c:v>3.5317449097767399</c:v>
                </c:pt>
                <c:pt idx="1930">
                  <c:v>3.5315181336337398</c:v>
                </c:pt>
                <c:pt idx="1931">
                  <c:v>3.5312913732589601</c:v>
                </c:pt>
                <c:pt idx="1932">
                  <c:v>3.5310646286506602</c:v>
                </c:pt>
                <c:pt idx="1933">
                  <c:v>3.5308378998070999</c:v>
                </c:pt>
                <c:pt idx="1934">
                  <c:v>3.5306111867265599</c:v>
                </c:pt>
                <c:pt idx="1935">
                  <c:v>3.53038448940729</c:v>
                </c:pt>
                <c:pt idx="1936">
                  <c:v>3.5301578078475702</c:v>
                </c:pt>
                <c:pt idx="1937">
                  <c:v>3.5299311420456601</c:v>
                </c:pt>
                <c:pt idx="1938">
                  <c:v>3.5297044919998202</c:v>
                </c:pt>
                <c:pt idx="1939">
                  <c:v>3.5294778577083399</c:v>
                </c:pt>
                <c:pt idx="1940">
                  <c:v>3.5292512391694801</c:v>
                </c:pt>
                <c:pt idx="1941">
                  <c:v>3.5290246363815099</c:v>
                </c:pt>
                <c:pt idx="1942">
                  <c:v>3.5287980493426998</c:v>
                </c:pt>
                <c:pt idx="1943">
                  <c:v>3.5285714780513202</c:v>
                </c:pt>
                <c:pt idx="1944">
                  <c:v>3.5283449225056498</c:v>
                </c:pt>
                <c:pt idx="1945">
                  <c:v>3.5281183827039699</c:v>
                </c:pt>
                <c:pt idx="1946">
                  <c:v>3.5278918586445398</c:v>
                </c:pt>
                <c:pt idx="1947">
                  <c:v>3.5276653503256501</c:v>
                </c:pt>
                <c:pt idx="1948">
                  <c:v>3.52743885774556</c:v>
                </c:pt>
                <c:pt idx="1949">
                  <c:v>3.5272123809025602</c:v>
                </c:pt>
                <c:pt idx="1950">
                  <c:v>3.5269859197949298</c:v>
                </c:pt>
                <c:pt idx="1951">
                  <c:v>3.5267594744209401</c:v>
                </c:pt>
                <c:pt idx="1952">
                  <c:v>3.5265330447788799</c:v>
                </c:pt>
                <c:pt idx="1953">
                  <c:v>3.5263066308670199</c:v>
                </c:pt>
                <c:pt idx="1954">
                  <c:v>3.52608023268365</c:v>
                </c:pt>
                <c:pt idx="1955">
                  <c:v>3.5258538502270498</c:v>
                </c:pt>
                <c:pt idx="1956">
                  <c:v>3.5256274834955099</c:v>
                </c:pt>
                <c:pt idx="1957">
                  <c:v>3.5254011324872998</c:v>
                </c:pt>
                <c:pt idx="1958">
                  <c:v>3.5251747972007101</c:v>
                </c:pt>
                <c:pt idx="1959">
                  <c:v>3.5249484776340299</c:v>
                </c:pt>
                <c:pt idx="1960">
                  <c:v>3.5247221737855501</c:v>
                </c:pt>
                <c:pt idx="1961">
                  <c:v>3.5244958856535402</c:v>
                </c:pt>
                <c:pt idx="1962">
                  <c:v>3.5242696132363101</c:v>
                </c:pt>
                <c:pt idx="1963">
                  <c:v>3.5240433565321401</c:v>
                </c:pt>
                <c:pt idx="1964">
                  <c:v>3.5238171155393099</c:v>
                </c:pt>
                <c:pt idx="1965">
                  <c:v>3.5235908902561199</c:v>
                </c:pt>
                <c:pt idx="1966">
                  <c:v>3.5233646806808698</c:v>
                </c:pt>
                <c:pt idx="1967">
                  <c:v>3.5231384868118401</c:v>
                </c:pt>
                <c:pt idx="1968">
                  <c:v>3.5229123086473302</c:v>
                </c:pt>
                <c:pt idx="1969">
                  <c:v>3.52268614618563</c:v>
                </c:pt>
                <c:pt idx="1970">
                  <c:v>3.5224599994250299</c:v>
                </c:pt>
                <c:pt idx="1971">
                  <c:v>3.5222338683638301</c:v>
                </c:pt>
                <c:pt idx="1972">
                  <c:v>3.52200775300033</c:v>
                </c:pt>
                <c:pt idx="1973">
                  <c:v>3.5217816533328299</c:v>
                </c:pt>
                <c:pt idx="1974">
                  <c:v>3.5215555693596201</c:v>
                </c:pt>
                <c:pt idx="1975">
                  <c:v>3.52132950107901</c:v>
                </c:pt>
                <c:pt idx="1976">
                  <c:v>3.52110344848928</c:v>
                </c:pt>
                <c:pt idx="1977">
                  <c:v>3.5208774115887498</c:v>
                </c:pt>
                <c:pt idx="1978">
                  <c:v>3.52065139037571</c:v>
                </c:pt>
                <c:pt idx="1979">
                  <c:v>3.5204253848484699</c:v>
                </c:pt>
                <c:pt idx="1980">
                  <c:v>3.5201993950053301</c:v>
                </c:pt>
                <c:pt idx="1981">
                  <c:v>3.5199734208445901</c:v>
                </c:pt>
                <c:pt idx="1982">
                  <c:v>3.5197474623645602</c:v>
                </c:pt>
                <c:pt idx="1983">
                  <c:v>3.5195215195635399</c:v>
                </c:pt>
                <c:pt idx="1984">
                  <c:v>3.5192955924398501</c:v>
                </c:pt>
                <c:pt idx="1985">
                  <c:v>3.5190696809917799</c:v>
                </c:pt>
                <c:pt idx="1986">
                  <c:v>3.5188437852176402</c:v>
                </c:pt>
                <c:pt idx="1987">
                  <c:v>3.5186179051157498</c:v>
                </c:pt>
                <c:pt idx="1988">
                  <c:v>3.5183920406844198</c:v>
                </c:pt>
                <c:pt idx="1989">
                  <c:v>3.5181661919219498</c:v>
                </c:pt>
                <c:pt idx="1990">
                  <c:v>3.51794035882665</c:v>
                </c:pt>
                <c:pt idx="1991">
                  <c:v>3.51771454139684</c:v>
                </c:pt>
                <c:pt idx="1992">
                  <c:v>3.5174887396308399</c:v>
                </c:pt>
                <c:pt idx="1993">
                  <c:v>3.51726295352695</c:v>
                </c:pt>
                <c:pt idx="1994">
                  <c:v>3.5170371830834801</c:v>
                </c:pt>
                <c:pt idx="1995">
                  <c:v>3.5168114282987699</c:v>
                </c:pt>
                <c:pt idx="1996">
                  <c:v>3.51658568917111</c:v>
                </c:pt>
                <c:pt idx="1997">
                  <c:v>3.5163599656988298</c:v>
                </c:pt>
                <c:pt idx="1998">
                  <c:v>3.5161342578802501</c:v>
                </c:pt>
                <c:pt idx="1999">
                  <c:v>3.5159085657136799</c:v>
                </c:pt>
                <c:pt idx="2000">
                  <c:v>3.5156828891974499</c:v>
                </c:pt>
                <c:pt idx="2001">
                  <c:v>3.5154572283298702</c:v>
                </c:pt>
                <c:pt idx="2002">
                  <c:v>3.5152315831092702</c:v>
                </c:pt>
                <c:pt idx="2003">
                  <c:v>3.5150059535339699</c:v>
                </c:pt>
                <c:pt idx="2004">
                  <c:v>3.5147803396022899</c:v>
                </c:pt>
                <c:pt idx="2005">
                  <c:v>3.51455474131255</c:v>
                </c:pt>
                <c:pt idx="2006">
                  <c:v>3.51432915866308</c:v>
                </c:pt>
                <c:pt idx="2007">
                  <c:v>3.5141035916522099</c:v>
                </c:pt>
                <c:pt idx="2008">
                  <c:v>3.5138780402782599</c:v>
                </c:pt>
                <c:pt idx="2009">
                  <c:v>3.5136525045395501</c:v>
                </c:pt>
                <c:pt idx="2010">
                  <c:v>3.5134269844333201</c:v>
                </c:pt>
                <c:pt idx="2011">
                  <c:v>3.5132014799547702</c:v>
                </c:pt>
                <c:pt idx="2012">
                  <c:v>3.51297599110198</c:v>
                </c:pt>
                <c:pt idx="2013">
                  <c:v>3.5127505178731901</c:v>
                </c:pt>
                <c:pt idx="2014">
                  <c:v>3.5125250602666802</c:v>
                </c:pt>
                <c:pt idx="2015">
                  <c:v>3.51229961828068</c:v>
                </c:pt>
                <c:pt idx="2016">
                  <c:v>3.5120741919134502</c:v>
                </c:pt>
                <c:pt idx="2017">
                  <c:v>3.5118487811632502</c:v>
                </c:pt>
                <c:pt idx="2018">
                  <c:v>3.5116233860283401</c:v>
                </c:pt>
                <c:pt idx="2019">
                  <c:v>3.5113980065069699</c:v>
                </c:pt>
                <c:pt idx="2020">
                  <c:v>3.5111726425973999</c:v>
                </c:pt>
                <c:pt idx="2021">
                  <c:v>3.5109472942978899</c:v>
                </c:pt>
                <c:pt idx="2022">
                  <c:v>3.5107219616066998</c:v>
                </c:pt>
                <c:pt idx="2023">
                  <c:v>3.5104966445220702</c:v>
                </c:pt>
                <c:pt idx="2024">
                  <c:v>3.51027134304229</c:v>
                </c:pt>
                <c:pt idx="2025">
                  <c:v>3.51004605716559</c:v>
                </c:pt>
                <c:pt idx="2026">
                  <c:v>3.50982078689026</c:v>
                </c:pt>
                <c:pt idx="2027">
                  <c:v>3.5095955322145298</c:v>
                </c:pt>
                <c:pt idx="2028">
                  <c:v>3.5093702931366799</c:v>
                </c:pt>
                <c:pt idx="2029">
                  <c:v>3.5091450696549802</c:v>
                </c:pt>
                <c:pt idx="2030">
                  <c:v>3.5089198617676698</c:v>
                </c:pt>
                <c:pt idx="2031">
                  <c:v>3.5086946694730301</c:v>
                </c:pt>
                <c:pt idx="2032">
                  <c:v>3.5084694927693199</c:v>
                </c:pt>
                <c:pt idx="2033">
                  <c:v>3.5082443316548</c:v>
                </c:pt>
                <c:pt idx="2034">
                  <c:v>3.5080191861277301</c:v>
                </c:pt>
                <c:pt idx="2035">
                  <c:v>3.5077940561863898</c:v>
                </c:pt>
                <c:pt idx="2036">
                  <c:v>3.5075689418290401</c:v>
                </c:pt>
                <c:pt idx="2037">
                  <c:v>3.5073438430539401</c:v>
                </c:pt>
                <c:pt idx="2038">
                  <c:v>3.5071187598593601</c:v>
                </c:pt>
                <c:pt idx="2039">
                  <c:v>3.5068936922435801</c:v>
                </c:pt>
                <c:pt idx="2040">
                  <c:v>3.5066686402048499</c:v>
                </c:pt>
                <c:pt idx="2041">
                  <c:v>3.5064436037414399</c:v>
                </c:pt>
                <c:pt idx="2042">
                  <c:v>3.5062185828516301</c:v>
                </c:pt>
                <c:pt idx="2043">
                  <c:v>3.5059935775336801</c:v>
                </c:pt>
                <c:pt idx="2044">
                  <c:v>3.5057685877858602</c:v>
                </c:pt>
                <c:pt idx="2045">
                  <c:v>3.5055436136064499</c:v>
                </c:pt>
                <c:pt idx="2046">
                  <c:v>3.5053186549937201</c:v>
                </c:pt>
                <c:pt idx="2047">
                  <c:v>3.5050937119459298</c:v>
                </c:pt>
                <c:pt idx="2048">
                  <c:v>3.50486878446136</c:v>
                </c:pt>
                <c:pt idx="2049">
                  <c:v>3.50464387253828</c:v>
                </c:pt>
                <c:pt idx="2050">
                  <c:v>3.50441897617497</c:v>
                </c:pt>
                <c:pt idx="2051">
                  <c:v>3.50419409536969</c:v>
                </c:pt>
                <c:pt idx="2052">
                  <c:v>3.5039692301207301</c:v>
                </c:pt>
                <c:pt idx="2053">
                  <c:v>3.5037443804263599</c:v>
                </c:pt>
                <c:pt idx="2054">
                  <c:v>3.5035195462848501</c:v>
                </c:pt>
                <c:pt idx="2055">
                  <c:v>3.5032947276944801</c:v>
                </c:pt>
                <c:pt idx="2056">
                  <c:v>3.50306992465352</c:v>
                </c:pt>
                <c:pt idx="2057">
                  <c:v>3.50284513716025</c:v>
                </c:pt>
                <c:pt idx="2058">
                  <c:v>3.5026203652129602</c:v>
                </c:pt>
                <c:pt idx="2059">
                  <c:v>3.50239560880991</c:v>
                </c:pt>
                <c:pt idx="2060">
                  <c:v>3.5021708679493901</c:v>
                </c:pt>
                <c:pt idx="2061">
                  <c:v>3.5019461426296798</c:v>
                </c:pt>
                <c:pt idx="2062">
                  <c:v>3.5017214328490498</c:v>
                </c:pt>
                <c:pt idx="2063">
                  <c:v>3.50149673860578</c:v>
                </c:pt>
                <c:pt idx="2064">
                  <c:v>3.5012720598981599</c:v>
                </c:pt>
                <c:pt idx="2065">
                  <c:v>3.50104739672447</c:v>
                </c:pt>
                <c:pt idx="2066">
                  <c:v>3.5008227490829902</c:v>
                </c:pt>
                <c:pt idx="2067">
                  <c:v>3.50059811697199</c:v>
                </c:pt>
                <c:pt idx="2068">
                  <c:v>3.5003735003897698</c:v>
                </c:pt>
                <c:pt idx="2069">
                  <c:v>3.5001488993346102</c:v>
                </c:pt>
                <c:pt idx="2070">
                  <c:v>3.4999243138047902</c:v>
                </c:pt>
                <c:pt idx="2071">
                  <c:v>3.4996997437985899</c:v>
                </c:pt>
                <c:pt idx="2072">
                  <c:v>3.4994751893143001</c:v>
                </c:pt>
                <c:pt idx="2073">
                  <c:v>3.4992506503502101</c:v>
                </c:pt>
                <c:pt idx="2074">
                  <c:v>3.4990261269045999</c:v>
                </c:pt>
                <c:pt idx="2075">
                  <c:v>3.4988016189757598</c:v>
                </c:pt>
                <c:pt idx="2076">
                  <c:v>3.4985771265619698</c:v>
                </c:pt>
                <c:pt idx="2077">
                  <c:v>3.49835264966153</c:v>
                </c:pt>
                <c:pt idx="2078">
                  <c:v>3.4981281882727102</c:v>
                </c:pt>
                <c:pt idx="2079">
                  <c:v>3.4979037423938202</c:v>
                </c:pt>
                <c:pt idx="2080">
                  <c:v>3.4976793120231302</c:v>
                </c:pt>
                <c:pt idx="2081">
                  <c:v>3.4974548971589501</c:v>
                </c:pt>
                <c:pt idx="2082">
                  <c:v>3.4972304977995501</c:v>
                </c:pt>
                <c:pt idx="2083">
                  <c:v>3.49700611394322</c:v>
                </c:pt>
                <c:pt idx="2084">
                  <c:v>3.4967817455882702</c:v>
                </c:pt>
                <c:pt idx="2085">
                  <c:v>3.4965573927329898</c:v>
                </c:pt>
                <c:pt idx="2086">
                  <c:v>3.4963330553756502</c:v>
                </c:pt>
                <c:pt idx="2087">
                  <c:v>3.49610873351457</c:v>
                </c:pt>
                <c:pt idx="2088">
                  <c:v>3.4958844271480198</c:v>
                </c:pt>
                <c:pt idx="2089">
                  <c:v>3.49566013627431</c:v>
                </c:pt>
                <c:pt idx="2090">
                  <c:v>3.49543586089173</c:v>
                </c:pt>
                <c:pt idx="2091">
                  <c:v>3.4952116009985699</c:v>
                </c:pt>
                <c:pt idx="2092">
                  <c:v>3.4949873565931302</c:v>
                </c:pt>
                <c:pt idx="2093">
                  <c:v>3.4947631276737101</c:v>
                </c:pt>
                <c:pt idx="2094">
                  <c:v>3.4945389142385999</c:v>
                </c:pt>
                <c:pt idx="2095">
                  <c:v>3.4943147162860999</c:v>
                </c:pt>
                <c:pt idx="2096">
                  <c:v>3.4940905338145098</c:v>
                </c:pt>
                <c:pt idx="2097">
                  <c:v>3.4938663668221199</c:v>
                </c:pt>
                <c:pt idx="2098">
                  <c:v>3.49364221530724</c:v>
                </c:pt>
                <c:pt idx="2099">
                  <c:v>3.4934180792681602</c:v>
                </c:pt>
                <c:pt idx="2100">
                  <c:v>3.4931939587031802</c:v>
                </c:pt>
                <c:pt idx="2101">
                  <c:v>3.4929698536106102</c:v>
                </c:pt>
                <c:pt idx="2102">
                  <c:v>3.49274576398874</c:v>
                </c:pt>
                <c:pt idx="2103">
                  <c:v>3.4925216898358702</c:v>
                </c:pt>
                <c:pt idx="2104">
                  <c:v>3.4922976311503202</c:v>
                </c:pt>
                <c:pt idx="2105">
                  <c:v>3.4920735879303701</c:v>
                </c:pt>
                <c:pt idx="2106">
                  <c:v>3.49184956017434</c:v>
                </c:pt>
                <c:pt idx="2107">
                  <c:v>3.49162554788052</c:v>
                </c:pt>
                <c:pt idx="2108">
                  <c:v>3.4914015510472298</c:v>
                </c:pt>
                <c:pt idx="2109">
                  <c:v>3.4911775696727498</c:v>
                </c:pt>
                <c:pt idx="2110">
                  <c:v>3.4909536037554099</c:v>
                </c:pt>
                <c:pt idx="2111">
                  <c:v>3.4907296532935099</c:v>
                </c:pt>
                <c:pt idx="2112">
                  <c:v>3.4905057182853501</c:v>
                </c:pt>
                <c:pt idx="2113">
                  <c:v>3.4902817987292298</c:v>
                </c:pt>
                <c:pt idx="2114">
                  <c:v>3.4900578946234702</c:v>
                </c:pt>
                <c:pt idx="2115">
                  <c:v>3.4898340059663799</c:v>
                </c:pt>
                <c:pt idx="2116">
                  <c:v>3.4896101327562601</c:v>
                </c:pt>
                <c:pt idx="2117">
                  <c:v>3.4893862749914102</c:v>
                </c:pt>
                <c:pt idx="2118">
                  <c:v>3.48916243267016</c:v>
                </c:pt>
                <c:pt idx="2119">
                  <c:v>3.4889386057908101</c:v>
                </c:pt>
                <c:pt idx="2120">
                  <c:v>3.4887147943516701</c:v>
                </c:pt>
                <c:pt idx="2121">
                  <c:v>3.4884909983510499</c:v>
                </c:pt>
                <c:pt idx="2122">
                  <c:v>3.4882672177872598</c:v>
                </c:pt>
                <c:pt idx="2123">
                  <c:v>3.4880434526586201</c:v>
                </c:pt>
                <c:pt idx="2124">
                  <c:v>3.4878197029634301</c:v>
                </c:pt>
                <c:pt idx="2125">
                  <c:v>3.48759596870002</c:v>
                </c:pt>
                <c:pt idx="2126">
                  <c:v>3.4873722498666901</c:v>
                </c:pt>
                <c:pt idx="2127">
                  <c:v>3.4871485464617602</c:v>
                </c:pt>
                <c:pt idx="2128">
                  <c:v>3.4869248584835399</c:v>
                </c:pt>
                <c:pt idx="2129">
                  <c:v>3.4867011859303498</c:v>
                </c:pt>
                <c:pt idx="2130">
                  <c:v>3.4864775288005001</c:v>
                </c:pt>
                <c:pt idx="2131">
                  <c:v>3.4862538870923099</c:v>
                </c:pt>
                <c:pt idx="2132">
                  <c:v>3.4860302608041001</c:v>
                </c:pt>
                <c:pt idx="2133">
                  <c:v>3.48580664993418</c:v>
                </c:pt>
                <c:pt idx="2134">
                  <c:v>3.4855830544808799</c:v>
                </c:pt>
                <c:pt idx="2135">
                  <c:v>3.4853594744424998</c:v>
                </c:pt>
                <c:pt idx="2136">
                  <c:v>3.4851359098173802</c:v>
                </c:pt>
                <c:pt idx="2137">
                  <c:v>3.4849123606038201</c:v>
                </c:pt>
                <c:pt idx="2138">
                  <c:v>3.4846888268001499</c:v>
                </c:pt>
                <c:pt idx="2139">
                  <c:v>3.4844653084046899</c:v>
                </c:pt>
                <c:pt idx="2140">
                  <c:v>3.48424180541577</c:v>
                </c:pt>
                <c:pt idx="2141">
                  <c:v>3.4840183178316901</c:v>
                </c:pt>
                <c:pt idx="2142">
                  <c:v>3.4837948456507899</c:v>
                </c:pt>
                <c:pt idx="2143">
                  <c:v>3.48357138887138</c:v>
                </c:pt>
                <c:pt idx="2144">
                  <c:v>3.4833479474917901</c:v>
                </c:pt>
                <c:pt idx="2145">
                  <c:v>3.4831245215103501</c:v>
                </c:pt>
                <c:pt idx="2146">
                  <c:v>3.48290111092538</c:v>
                </c:pt>
                <c:pt idx="2147">
                  <c:v>3.48267771573519</c:v>
                </c:pt>
                <c:pt idx="2148">
                  <c:v>3.4824543359381299</c:v>
                </c:pt>
                <c:pt idx="2149">
                  <c:v>3.4822309715325099</c:v>
                </c:pt>
                <c:pt idx="2150">
                  <c:v>3.4820076225166501</c:v>
                </c:pt>
                <c:pt idx="2151">
                  <c:v>3.4817842888889001</c:v>
                </c:pt>
                <c:pt idx="2152">
                  <c:v>3.4815609706475699</c:v>
                </c:pt>
                <c:pt idx="2153">
                  <c:v>3.48133766779099</c:v>
                </c:pt>
                <c:pt idx="2154">
                  <c:v>3.4811143803174902</c:v>
                </c:pt>
                <c:pt idx="2155">
                  <c:v>3.4808911082253999</c:v>
                </c:pt>
                <c:pt idx="2156">
                  <c:v>3.4806678515130498</c:v>
                </c:pt>
                <c:pt idx="2157">
                  <c:v>3.48044461017877</c:v>
                </c:pt>
                <c:pt idx="2158">
                  <c:v>3.48022138422089</c:v>
                </c:pt>
                <c:pt idx="2159">
                  <c:v>3.4799981736377399</c:v>
                </c:pt>
                <c:pt idx="2160">
                  <c:v>3.4797749784276601</c:v>
                </c:pt>
                <c:pt idx="2161">
                  <c:v>3.4795517985889699</c:v>
                </c:pt>
                <c:pt idx="2162">
                  <c:v>3.4793286341199998</c:v>
                </c:pt>
                <c:pt idx="2163">
                  <c:v>3.4791054850191001</c:v>
                </c:pt>
                <c:pt idx="2164">
                  <c:v>3.4788823512845899</c:v>
                </c:pt>
                <c:pt idx="2165">
                  <c:v>3.4786592329148101</c:v>
                </c:pt>
                <c:pt idx="2166">
                  <c:v>3.4784361299080899</c:v>
                </c:pt>
                <c:pt idx="2167">
                  <c:v>3.4782130422627802</c:v>
                </c:pt>
                <c:pt idx="2168">
                  <c:v>3.4779899699771999</c:v>
                </c:pt>
                <c:pt idx="2169">
                  <c:v>3.4777669130496802</c:v>
                </c:pt>
                <c:pt idx="2170">
                  <c:v>3.4775438714785798</c:v>
                </c:pt>
                <c:pt idx="2171">
                  <c:v>3.4773208452622302</c:v>
                </c:pt>
                <c:pt idx="2172">
                  <c:v>3.4770978343989598</c:v>
                </c:pt>
                <c:pt idx="2173">
                  <c:v>3.47687483888711</c:v>
                </c:pt>
                <c:pt idx="2174">
                  <c:v>3.4766518587250199</c:v>
                </c:pt>
                <c:pt idx="2175">
                  <c:v>3.4764288939110402</c:v>
                </c:pt>
                <c:pt idx="2176">
                  <c:v>3.4762059444434898</c:v>
                </c:pt>
                <c:pt idx="2177">
                  <c:v>3.4759830103207299</c:v>
                </c:pt>
                <c:pt idx="2178">
                  <c:v>3.47576009154109</c:v>
                </c:pt>
                <c:pt idx="2179">
                  <c:v>3.47553718810292</c:v>
                </c:pt>
                <c:pt idx="2180">
                  <c:v>3.4753143000045501</c:v>
                </c:pt>
                <c:pt idx="2181">
                  <c:v>3.4750914272443398</c:v>
                </c:pt>
                <c:pt idx="2182">
                  <c:v>3.4748685698206199</c:v>
                </c:pt>
                <c:pt idx="2183">
                  <c:v>3.47464572773174</c:v>
                </c:pt>
                <c:pt idx="2184">
                  <c:v>3.4744229009760401</c:v>
                </c:pt>
                <c:pt idx="2185">
                  <c:v>3.4742000895518599</c:v>
                </c:pt>
                <c:pt idx="2186">
                  <c:v>3.4739772934575601</c:v>
                </c:pt>
                <c:pt idx="2187">
                  <c:v>3.4737545126914799</c:v>
                </c:pt>
                <c:pt idx="2188">
                  <c:v>3.4735317472519598</c:v>
                </c:pt>
                <c:pt idx="2189">
                  <c:v>3.4733089971373601</c:v>
                </c:pt>
                <c:pt idx="2190">
                  <c:v>3.4730862623460101</c:v>
                </c:pt>
                <c:pt idx="2191">
                  <c:v>3.47286354287627</c:v>
                </c:pt>
                <c:pt idx="2192">
                  <c:v>3.4726408387264902</c:v>
                </c:pt>
                <c:pt idx="2193">
                  <c:v>3.4724181498950202</c:v>
                </c:pt>
                <c:pt idx="2194">
                  <c:v>3.4721954763801999</c:v>
                </c:pt>
                <c:pt idx="2195">
                  <c:v>3.4719728181803799</c:v>
                </c:pt>
                <c:pt idx="2196">
                  <c:v>3.4717501752939302</c:v>
                </c:pt>
                <c:pt idx="2197">
                  <c:v>3.4715275477191798</c:v>
                </c:pt>
                <c:pt idx="2198">
                  <c:v>3.4713049354544898</c:v>
                </c:pt>
                <c:pt idx="2199">
                  <c:v>3.4710823384982099</c:v>
                </c:pt>
                <c:pt idx="2200">
                  <c:v>3.4708597568487001</c:v>
                </c:pt>
                <c:pt idx="2201">
                  <c:v>3.4706371905043101</c:v>
                </c:pt>
                <c:pt idx="2202">
                  <c:v>3.4704146394633901</c:v>
                </c:pt>
                <c:pt idx="2203">
                  <c:v>3.47019210372429</c:v>
                </c:pt>
                <c:pt idx="2204">
                  <c:v>3.4699695832853799</c:v>
                </c:pt>
                <c:pt idx="2205">
                  <c:v>3.4697470781450099</c:v>
                </c:pt>
                <c:pt idx="2206">
                  <c:v>3.46952458830153</c:v>
                </c:pt>
                <c:pt idx="2207">
                  <c:v>3.4693021137533</c:v>
                </c:pt>
                <c:pt idx="2208">
                  <c:v>3.4690796544986799</c:v>
                </c:pt>
                <c:pt idx="2209">
                  <c:v>3.46885721053602</c:v>
                </c:pt>
                <c:pt idx="2210">
                  <c:v>3.46863478186369</c:v>
                </c:pt>
                <c:pt idx="2211">
                  <c:v>3.4684123684800401</c:v>
                </c:pt>
                <c:pt idx="2212">
                  <c:v>3.4681899703834298</c:v>
                </c:pt>
                <c:pt idx="2213">
                  <c:v>3.46796758757222</c:v>
                </c:pt>
                <c:pt idx="2214">
                  <c:v>3.46774522004478</c:v>
                </c:pt>
                <c:pt idx="2215">
                  <c:v>3.4675228677994498</c:v>
                </c:pt>
                <c:pt idx="2216">
                  <c:v>3.4673005308346099</c:v>
                </c:pt>
                <c:pt idx="2217">
                  <c:v>3.4670782091486201</c:v>
                </c:pt>
                <c:pt idx="2218">
                  <c:v>3.46685590273984</c:v>
                </c:pt>
                <c:pt idx="2219">
                  <c:v>3.4666336116066301</c:v>
                </c:pt>
                <c:pt idx="2220">
                  <c:v>3.4664113357473498</c:v>
                </c:pt>
                <c:pt idx="2221">
                  <c:v>3.4661890751603699</c:v>
                </c:pt>
                <c:pt idx="2222">
                  <c:v>3.46596682984406</c:v>
                </c:pt>
                <c:pt idx="2223">
                  <c:v>3.4657445997967802</c:v>
                </c:pt>
                <c:pt idx="2224">
                  <c:v>3.4655223850168899</c:v>
                </c:pt>
                <c:pt idx="2225">
                  <c:v>3.4653001855027599</c:v>
                </c:pt>
                <c:pt idx="2226">
                  <c:v>3.4650780012527602</c:v>
                </c:pt>
                <c:pt idx="2227">
                  <c:v>3.4648558322652501</c:v>
                </c:pt>
                <c:pt idx="2228">
                  <c:v>3.4646336785386098</c:v>
                </c:pt>
                <c:pt idx="2229">
                  <c:v>3.4644115400711999</c:v>
                </c:pt>
                <c:pt idx="2230">
                  <c:v>3.46418941686139</c:v>
                </c:pt>
                <c:pt idx="2231">
                  <c:v>3.4639673089075398</c:v>
                </c:pt>
                <c:pt idx="2232">
                  <c:v>3.4637452162080402</c:v>
                </c:pt>
                <c:pt idx="2233">
                  <c:v>3.46352313876125</c:v>
                </c:pt>
                <c:pt idx="2234">
                  <c:v>3.4633010765655299</c:v>
                </c:pt>
                <c:pt idx="2235">
                  <c:v>3.4630790296192702</c:v>
                </c:pt>
                <c:pt idx="2236">
                  <c:v>3.4628569979208401</c:v>
                </c:pt>
                <c:pt idx="2237">
                  <c:v>3.4626349814686002</c:v>
                </c:pt>
                <c:pt idx="2238">
                  <c:v>3.4624129802609298</c:v>
                </c:pt>
                <c:pt idx="2239">
                  <c:v>3.4621909942962099</c:v>
                </c:pt>
                <c:pt idx="2240">
                  <c:v>3.4619690235728</c:v>
                </c:pt>
                <c:pt idx="2241">
                  <c:v>3.4617470680890801</c:v>
                </c:pt>
                <c:pt idx="2242">
                  <c:v>3.4615251278434398</c:v>
                </c:pt>
                <c:pt idx="2243">
                  <c:v>3.4613032028342299</c:v>
                </c:pt>
                <c:pt idx="2244">
                  <c:v>3.4610812930598498</c:v>
                </c:pt>
                <c:pt idx="2245">
                  <c:v>3.46085939851866</c:v>
                </c:pt>
                <c:pt idx="2246">
                  <c:v>3.4606375192090502</c:v>
                </c:pt>
                <c:pt idx="2247">
                  <c:v>3.4604156551293901</c:v>
                </c:pt>
                <c:pt idx="2248">
                  <c:v>3.4601938062780602</c:v>
                </c:pt>
                <c:pt idx="2249">
                  <c:v>3.4599719726534399</c:v>
                </c:pt>
                <c:pt idx="2250">
                  <c:v>3.4597501542539102</c:v>
                </c:pt>
                <c:pt idx="2251">
                  <c:v>3.4595283510778501</c:v>
                </c:pt>
                <c:pt idx="2252">
                  <c:v>3.4593065631236302</c:v>
                </c:pt>
                <c:pt idx="2253">
                  <c:v>3.45908479038965</c:v>
                </c:pt>
                <c:pt idx="2254">
                  <c:v>3.4588630328742802</c:v>
                </c:pt>
                <c:pt idx="2255">
                  <c:v>3.4586412905758999</c:v>
                </c:pt>
                <c:pt idx="2256">
                  <c:v>3.4584195634929098</c:v>
                </c:pt>
                <c:pt idx="2257">
                  <c:v>3.45819785162367</c:v>
                </c:pt>
                <c:pt idx="2258">
                  <c:v>3.4579761549665702</c:v>
                </c:pt>
                <c:pt idx="2259">
                  <c:v>3.4577544735200099</c:v>
                </c:pt>
                <c:pt idx="2260">
                  <c:v>3.4575328072823499</c:v>
                </c:pt>
                <c:pt idx="2261">
                  <c:v>3.457311156252</c:v>
                </c:pt>
                <c:pt idx="2262">
                  <c:v>3.45708952042733</c:v>
                </c:pt>
                <c:pt idx="2263">
                  <c:v>3.4568678998067299</c:v>
                </c:pt>
                <c:pt idx="2264">
                  <c:v>3.4566462943885901</c:v>
                </c:pt>
                <c:pt idx="2265">
                  <c:v>3.4564247041712899</c:v>
                </c:pt>
                <c:pt idx="2266">
                  <c:v>3.4562031291532298</c:v>
                </c:pt>
                <c:pt idx="2267">
                  <c:v>3.45598156933278</c:v>
                </c:pt>
                <c:pt idx="2268">
                  <c:v>3.4557600247083502</c:v>
                </c:pt>
                <c:pt idx="2269">
                  <c:v>3.4555384952783199</c:v>
                </c:pt>
                <c:pt idx="2270">
                  <c:v>3.4553169810410802</c:v>
                </c:pt>
                <c:pt idx="2271">
                  <c:v>3.4550954819950199</c:v>
                </c:pt>
                <c:pt idx="2272">
                  <c:v>3.4548739981385301</c:v>
                </c:pt>
                <c:pt idx="2273">
                  <c:v>3.4546525294700099</c:v>
                </c:pt>
                <c:pt idx="2274">
                  <c:v>3.45443107598784</c:v>
                </c:pt>
                <c:pt idx="2275">
                  <c:v>3.4542096376904299</c:v>
                </c:pt>
                <c:pt idx="2276">
                  <c:v>3.45398821457615</c:v>
                </c:pt>
                <c:pt idx="2277">
                  <c:v>3.4537668066434102</c:v>
                </c:pt>
                <c:pt idx="2278">
                  <c:v>3.4535454138906001</c:v>
                </c:pt>
                <c:pt idx="2279">
                  <c:v>3.4533240363161202</c:v>
                </c:pt>
                <c:pt idx="2280">
                  <c:v>3.4531026739183499</c:v>
                </c:pt>
                <c:pt idx="2281">
                  <c:v>3.4528813266957101</c:v>
                </c:pt>
                <c:pt idx="2282">
                  <c:v>3.4526599946465799</c:v>
                </c:pt>
                <c:pt idx="2283">
                  <c:v>3.4524386777693499</c:v>
                </c:pt>
                <c:pt idx="2284">
                  <c:v>3.4522173760624399</c:v>
                </c:pt>
                <c:pt idx="2285">
                  <c:v>3.4519960895242301</c:v>
                </c:pt>
                <c:pt idx="2286">
                  <c:v>3.45177481815313</c:v>
                </c:pt>
                <c:pt idx="2287">
                  <c:v>3.4515535619475299</c:v>
                </c:pt>
                <c:pt idx="2288">
                  <c:v>3.4513323209058302</c:v>
                </c:pt>
                <c:pt idx="2289">
                  <c:v>3.4511110950264401</c:v>
                </c:pt>
                <c:pt idx="2290">
                  <c:v>3.4508898843077498</c:v>
                </c:pt>
                <c:pt idx="2291">
                  <c:v>3.4506686887481699</c:v>
                </c:pt>
                <c:pt idx="2292">
                  <c:v>3.4504475083460999</c:v>
                </c:pt>
                <c:pt idx="2293">
                  <c:v>3.45022634309993</c:v>
                </c:pt>
                <c:pt idx="2294">
                  <c:v>3.4500051930080802</c:v>
                </c:pt>
                <c:pt idx="2295">
                  <c:v>3.4497840580689401</c:v>
                </c:pt>
                <c:pt idx="2296">
                  <c:v>3.4495629382809301</c:v>
                </c:pt>
                <c:pt idx="2297">
                  <c:v>3.44934183364244</c:v>
                </c:pt>
                <c:pt idx="2298">
                  <c:v>3.4491207441518701</c:v>
                </c:pt>
                <c:pt idx="2299">
                  <c:v>3.4488996698076502</c:v>
                </c:pt>
                <c:pt idx="2300">
                  <c:v>3.4486786106081602</c:v>
                </c:pt>
                <c:pt idx="2301">
                  <c:v>3.4484575665518298</c:v>
                </c:pt>
                <c:pt idx="2302">
                  <c:v>3.4482365376370399</c:v>
                </c:pt>
                <c:pt idx="2303">
                  <c:v>3.4480155238622201</c:v>
                </c:pt>
                <c:pt idx="2304">
                  <c:v>3.4477945252257798</c:v>
                </c:pt>
                <c:pt idx="2305">
                  <c:v>3.44757354172611</c:v>
                </c:pt>
                <c:pt idx="2306">
                  <c:v>3.4473525733616301</c:v>
                </c:pt>
                <c:pt idx="2307">
                  <c:v>3.4471316201307398</c:v>
                </c:pt>
                <c:pt idx="2308">
                  <c:v>3.44691068203187</c:v>
                </c:pt>
                <c:pt idx="2309">
                  <c:v>3.4466897590634198</c:v>
                </c:pt>
                <c:pt idx="2310">
                  <c:v>3.4464688512238002</c:v>
                </c:pt>
                <c:pt idx="2311">
                  <c:v>3.4462479585114201</c:v>
                </c:pt>
                <c:pt idx="2312">
                  <c:v>3.44602708092469</c:v>
                </c:pt>
                <c:pt idx="2313">
                  <c:v>3.4458062184620402</c:v>
                </c:pt>
                <c:pt idx="2314">
                  <c:v>3.44558537112187</c:v>
                </c:pt>
                <c:pt idx="2315">
                  <c:v>3.4453645389025902</c:v>
                </c:pt>
                <c:pt idx="2316">
                  <c:v>3.4451437218026202</c:v>
                </c:pt>
                <c:pt idx="2317">
                  <c:v>3.4449229198203799</c:v>
                </c:pt>
                <c:pt idx="2318">
                  <c:v>3.44470213295428</c:v>
                </c:pt>
                <c:pt idx="2319">
                  <c:v>3.4444813612027398</c:v>
                </c:pt>
                <c:pt idx="2320">
                  <c:v>3.4442606045641702</c:v>
                </c:pt>
                <c:pt idx="2321">
                  <c:v>3.4440398630369899</c:v>
                </c:pt>
                <c:pt idx="2322">
                  <c:v>3.44381913661962</c:v>
                </c:pt>
                <c:pt idx="2323">
                  <c:v>3.4435984253104799</c:v>
                </c:pt>
                <c:pt idx="2324">
                  <c:v>3.4433777291079899</c:v>
                </c:pt>
                <c:pt idx="2325">
                  <c:v>3.4431570480105602</c:v>
                </c:pt>
                <c:pt idx="2326">
                  <c:v>3.4429363820166201</c:v>
                </c:pt>
                <c:pt idx="2327">
                  <c:v>3.4427157311245802</c:v>
                </c:pt>
                <c:pt idx="2328">
                  <c:v>3.4424950953328701</c:v>
                </c:pt>
                <c:pt idx="2329">
                  <c:v>3.4422744746399099</c:v>
                </c:pt>
                <c:pt idx="2330">
                  <c:v>3.44205386904411</c:v>
                </c:pt>
                <c:pt idx="2331">
                  <c:v>3.4418332785439101</c:v>
                </c:pt>
                <c:pt idx="2332">
                  <c:v>3.4416127031377299</c:v>
                </c:pt>
                <c:pt idx="2333">
                  <c:v>3.44139214282399</c:v>
                </c:pt>
                <c:pt idx="2334">
                  <c:v>3.4411715976011101</c:v>
                </c:pt>
                <c:pt idx="2335">
                  <c:v>3.4409510674675201</c:v>
                </c:pt>
                <c:pt idx="2336">
                  <c:v>3.4407305524216398</c:v>
                </c:pt>
                <c:pt idx="2337">
                  <c:v>3.4405100524618999</c:v>
                </c:pt>
                <c:pt idx="2338">
                  <c:v>3.4402895675867202</c:v>
                </c:pt>
                <c:pt idx="2339">
                  <c:v>3.4400690977945398</c:v>
                </c:pt>
                <c:pt idx="2340">
                  <c:v>3.43984864308378</c:v>
                </c:pt>
                <c:pt idx="2341">
                  <c:v>3.43962820345287</c:v>
                </c:pt>
                <c:pt idx="2342">
                  <c:v>3.4394077789002302</c:v>
                </c:pt>
                <c:pt idx="2343">
                  <c:v>3.4391873694242898</c:v>
                </c:pt>
                <c:pt idx="2344">
                  <c:v>3.4389669750234999</c:v>
                </c:pt>
                <c:pt idx="2345">
                  <c:v>3.43874659569626</c:v>
                </c:pt>
                <c:pt idx="2346">
                  <c:v>3.4385262314410201</c:v>
                </c:pt>
                <c:pt idx="2347">
                  <c:v>3.4383058822561998</c:v>
                </c:pt>
                <c:pt idx="2348">
                  <c:v>3.4380855481402501</c:v>
                </c:pt>
                <c:pt idx="2349">
                  <c:v>3.4378652290915799</c:v>
                </c:pt>
                <c:pt idx="2350">
                  <c:v>3.4376449251086298</c:v>
                </c:pt>
                <c:pt idx="2351">
                  <c:v>3.43742463618984</c:v>
                </c:pt>
                <c:pt idx="2352">
                  <c:v>3.4372043623336399</c:v>
                </c:pt>
                <c:pt idx="2353">
                  <c:v>3.4369841035384598</c:v>
                </c:pt>
                <c:pt idx="2354">
                  <c:v>3.4367638598027401</c:v>
                </c:pt>
                <c:pt idx="2355">
                  <c:v>3.43654363112491</c:v>
                </c:pt>
                <c:pt idx="2356">
                  <c:v>3.4363234175034099</c:v>
                </c:pt>
                <c:pt idx="2357">
                  <c:v>3.43610321893668</c:v>
                </c:pt>
                <c:pt idx="2358">
                  <c:v>3.43588303542314</c:v>
                </c:pt>
                <c:pt idx="2359">
                  <c:v>3.4356628669612501</c:v>
                </c:pt>
                <c:pt idx="2360">
                  <c:v>3.4354427135494401</c:v>
                </c:pt>
                <c:pt idx="2361">
                  <c:v>3.43522257518614</c:v>
                </c:pt>
                <c:pt idx="2362">
                  <c:v>3.4350024518698001</c:v>
                </c:pt>
                <c:pt idx="2363">
                  <c:v>3.43478234359885</c:v>
                </c:pt>
                <c:pt idx="2364">
                  <c:v>3.4345622503717399</c:v>
                </c:pt>
                <c:pt idx="2365">
                  <c:v>3.4343421721868999</c:v>
                </c:pt>
                <c:pt idx="2366">
                  <c:v>3.43412210904278</c:v>
                </c:pt>
                <c:pt idx="2367">
                  <c:v>3.4339020609378101</c:v>
                </c:pt>
                <c:pt idx="2368">
                  <c:v>3.4336820278704501</c:v>
                </c:pt>
                <c:pt idx="2369">
                  <c:v>3.43346200983913</c:v>
                </c:pt>
                <c:pt idx="2370">
                  <c:v>3.4332420068423</c:v>
                </c:pt>
                <c:pt idx="2371">
                  <c:v>3.4330220188783902</c:v>
                </c:pt>
                <c:pt idx="2372">
                  <c:v>3.4328020459458601</c:v>
                </c:pt>
                <c:pt idx="2373">
                  <c:v>3.4325820880431501</c:v>
                </c:pt>
                <c:pt idx="2374">
                  <c:v>3.4323621451687099</c:v>
                </c:pt>
                <c:pt idx="2375">
                  <c:v>3.4321422173206901</c:v>
                </c:pt>
                <c:pt idx="2376">
                  <c:v>3.4319223044968199</c:v>
                </c:pt>
                <c:pt idx="2377">
                  <c:v>3.4317024066955102</c:v>
                </c:pt>
                <c:pt idx="2378">
                  <c:v>3.4314825239151898</c:v>
                </c:pt>
                <c:pt idx="2379">
                  <c:v>3.4312626561543</c:v>
                </c:pt>
                <c:pt idx="2380">
                  <c:v>3.4310428034112799</c:v>
                </c:pt>
                <c:pt idx="2381">
                  <c:v>3.4308229656845599</c:v>
                </c:pt>
                <c:pt idx="2382">
                  <c:v>3.4306031429725898</c:v>
                </c:pt>
                <c:pt idx="2383">
                  <c:v>3.4303833352737998</c:v>
                </c:pt>
                <c:pt idx="2384">
                  <c:v>3.4301635425866301</c:v>
                </c:pt>
                <c:pt idx="2385">
                  <c:v>3.4299437649095301</c:v>
                </c:pt>
                <c:pt idx="2386">
                  <c:v>3.4297240022409201</c:v>
                </c:pt>
                <c:pt idx="2387">
                  <c:v>3.4295042545792702</c:v>
                </c:pt>
                <c:pt idx="2388">
                  <c:v>3.4292845219229902</c:v>
                </c:pt>
                <c:pt idx="2389">
                  <c:v>3.42906480427055</c:v>
                </c:pt>
                <c:pt idx="2390">
                  <c:v>3.4288451016203698</c:v>
                </c:pt>
                <c:pt idx="2391">
                  <c:v>3.4286254139709</c:v>
                </c:pt>
                <c:pt idx="2392">
                  <c:v>3.42840574132059</c:v>
                </c:pt>
                <c:pt idx="2393">
                  <c:v>3.4281860836678701</c:v>
                </c:pt>
                <c:pt idx="2394">
                  <c:v>3.4279664410111899</c:v>
                </c:pt>
                <c:pt idx="2395">
                  <c:v>3.4277468133490001</c:v>
                </c:pt>
                <c:pt idx="2396">
                  <c:v>3.4275272006797302</c:v>
                </c:pt>
                <c:pt idx="2397">
                  <c:v>3.4273076030018399</c:v>
                </c:pt>
                <c:pt idx="2398">
                  <c:v>3.4270880203137701</c:v>
                </c:pt>
                <c:pt idx="2399">
                  <c:v>3.4268684526139599</c:v>
                </c:pt>
                <c:pt idx="2400">
                  <c:v>3.4266488999008602</c:v>
                </c:pt>
                <c:pt idx="2401">
                  <c:v>3.4264293621729198</c:v>
                </c:pt>
                <c:pt idx="2402">
                  <c:v>3.42620983942858</c:v>
                </c:pt>
                <c:pt idx="2403">
                  <c:v>3.4259903316662998</c:v>
                </c:pt>
                <c:pt idx="2404">
                  <c:v>3.4257708388845098</c:v>
                </c:pt>
                <c:pt idx="2405">
                  <c:v>3.4255513610816601</c:v>
                </c:pt>
                <c:pt idx="2406">
                  <c:v>3.4253318982562102</c:v>
                </c:pt>
                <c:pt idx="2407">
                  <c:v>3.4251124504066102</c:v>
                </c:pt>
                <c:pt idx="2408">
                  <c:v>3.4248930175312999</c:v>
                </c:pt>
                <c:pt idx="2409">
                  <c:v>3.4246735996287301</c:v>
                </c:pt>
                <c:pt idx="2410">
                  <c:v>3.4244541966973499</c:v>
                </c:pt>
                <c:pt idx="2411">
                  <c:v>3.42423480873562</c:v>
                </c:pt>
                <c:pt idx="2412">
                  <c:v>3.4240154357419801</c:v>
                </c:pt>
                <c:pt idx="2413">
                  <c:v>3.4237960777148899</c:v>
                </c:pt>
                <c:pt idx="2414">
                  <c:v>3.4235767346527899</c:v>
                </c:pt>
                <c:pt idx="2415">
                  <c:v>3.4233574065541399</c:v>
                </c:pt>
                <c:pt idx="2416">
                  <c:v>3.4231380934173998</c:v>
                </c:pt>
                <c:pt idx="2417">
                  <c:v>3.4229187952410101</c:v>
                </c:pt>
                <c:pt idx="2418">
                  <c:v>3.42269951202343</c:v>
                </c:pt>
                <c:pt idx="2419">
                  <c:v>3.4224802437631099</c:v>
                </c:pt>
                <c:pt idx="2420">
                  <c:v>3.4222609904585002</c:v>
                </c:pt>
                <c:pt idx="2421">
                  <c:v>3.4220417521080702</c:v>
                </c:pt>
                <c:pt idx="2422">
                  <c:v>3.4218225287102602</c:v>
                </c:pt>
                <c:pt idx="2423">
                  <c:v>3.4216033202635301</c:v>
                </c:pt>
                <c:pt idx="2424">
                  <c:v>3.4213841267663501</c:v>
                </c:pt>
                <c:pt idx="2425">
                  <c:v>3.4211649482171498</c:v>
                </c:pt>
                <c:pt idx="2426">
                  <c:v>3.4209457846143998</c:v>
                </c:pt>
                <c:pt idx="2427">
                  <c:v>3.42072663595656</c:v>
                </c:pt>
                <c:pt idx="2428">
                  <c:v>3.4205075022420801</c:v>
                </c:pt>
                <c:pt idx="2429">
                  <c:v>3.4202883834694302</c:v>
                </c:pt>
                <c:pt idx="2430">
                  <c:v>3.42006927963706</c:v>
                </c:pt>
                <c:pt idx="2431">
                  <c:v>3.41985019074342</c:v>
                </c:pt>
                <c:pt idx="2432">
                  <c:v>3.41963111678698</c:v>
                </c:pt>
                <c:pt idx="2433">
                  <c:v>3.4194120577662002</c:v>
                </c:pt>
                <c:pt idx="2434">
                  <c:v>3.4191930136795401</c:v>
                </c:pt>
                <c:pt idx="2435">
                  <c:v>3.4189739845254601</c:v>
                </c:pt>
                <c:pt idx="2436">
                  <c:v>3.4187549703024098</c:v>
                </c:pt>
                <c:pt idx="2437">
                  <c:v>3.4185359710088599</c:v>
                </c:pt>
                <c:pt idx="2438">
                  <c:v>3.4183169866432799</c:v>
                </c:pt>
                <c:pt idx="2439">
                  <c:v>3.4180980172041102</c:v>
                </c:pt>
                <c:pt idx="2440">
                  <c:v>3.4178790626898299</c:v>
                </c:pt>
                <c:pt idx="2441">
                  <c:v>3.4176601230989001</c:v>
                </c:pt>
                <c:pt idx="2442">
                  <c:v>3.4174411984297799</c:v>
                </c:pt>
                <c:pt idx="2443">
                  <c:v>3.4172222886809398</c:v>
                </c:pt>
                <c:pt idx="2444">
                  <c:v>3.41700339385083</c:v>
                </c:pt>
                <c:pt idx="2445">
                  <c:v>3.4167845139379298</c:v>
                </c:pt>
                <c:pt idx="2446">
                  <c:v>3.4165656489406899</c:v>
                </c:pt>
                <c:pt idx="2447">
                  <c:v>3.4163467988575902</c:v>
                </c:pt>
                <c:pt idx="2448">
                  <c:v>3.4161279636870798</c:v>
                </c:pt>
                <c:pt idx="2449">
                  <c:v>3.4159091434276401</c:v>
                </c:pt>
                <c:pt idx="2450">
                  <c:v>3.4156903380777299</c:v>
                </c:pt>
                <c:pt idx="2451">
                  <c:v>3.4154715476358199</c:v>
                </c:pt>
                <c:pt idx="2452">
                  <c:v>3.41525277210037</c:v>
                </c:pt>
                <c:pt idx="2453">
                  <c:v>3.4150340114698499</c:v>
                </c:pt>
                <c:pt idx="2454">
                  <c:v>3.4148152657427402</c:v>
                </c:pt>
                <c:pt idx="2455">
                  <c:v>3.4145965349174898</c:v>
                </c:pt>
                <c:pt idx="2456">
                  <c:v>3.41437781899258</c:v>
                </c:pt>
                <c:pt idx="2457">
                  <c:v>3.4141591179664799</c:v>
                </c:pt>
                <c:pt idx="2458">
                  <c:v>3.4139404318376601</c:v>
                </c:pt>
                <c:pt idx="2459">
                  <c:v>3.41372176060458</c:v>
                </c:pt>
                <c:pt idx="2460">
                  <c:v>3.41350310426572</c:v>
                </c:pt>
                <c:pt idx="2461">
                  <c:v>3.4132844628195498</c:v>
                </c:pt>
                <c:pt idx="2462">
                  <c:v>3.4130658362645301</c:v>
                </c:pt>
                <c:pt idx="2463">
                  <c:v>3.4128472245991501</c:v>
                </c:pt>
                <c:pt idx="2464">
                  <c:v>3.4126286278218698</c:v>
                </c:pt>
                <c:pt idx="2465">
                  <c:v>3.4124100459311699</c:v>
                </c:pt>
                <c:pt idx="2466">
                  <c:v>3.4121914789255099</c:v>
                </c:pt>
                <c:pt idx="2467">
                  <c:v>3.4119729268033798</c:v>
                </c:pt>
                <c:pt idx="2468">
                  <c:v>3.4117543895632401</c:v>
                </c:pt>
                <c:pt idx="2469">
                  <c:v>3.41153586720357</c:v>
                </c:pt>
                <c:pt idx="2470">
                  <c:v>3.4113173597228501</c:v>
                </c:pt>
                <c:pt idx="2471">
                  <c:v>3.4110988671195401</c:v>
                </c:pt>
                <c:pt idx="2472">
                  <c:v>3.4108803893921298</c:v>
                </c:pt>
                <c:pt idx="2473">
                  <c:v>3.4106619265390901</c:v>
                </c:pt>
                <c:pt idx="2474">
                  <c:v>3.4104434785589</c:v>
                </c:pt>
                <c:pt idx="2475">
                  <c:v>3.41022504545003</c:v>
                </c:pt>
                <c:pt idx="2476">
                  <c:v>3.4100066272109602</c:v>
                </c:pt>
                <c:pt idx="2477">
                  <c:v>3.4097882238401702</c:v>
                </c:pt>
                <c:pt idx="2478">
                  <c:v>3.4095698353361299</c:v>
                </c:pt>
                <c:pt idx="2479">
                  <c:v>3.4093514616973302</c:v>
                </c:pt>
                <c:pt idx="2480">
                  <c:v>3.4091331029222398</c:v>
                </c:pt>
                <c:pt idx="2481">
                  <c:v>3.40891475900934</c:v>
                </c:pt>
                <c:pt idx="2482">
                  <c:v>3.4086964299571099</c:v>
                </c:pt>
                <c:pt idx="2483">
                  <c:v>3.4084781157640398</c:v>
                </c:pt>
                <c:pt idx="2484">
                  <c:v>3.4082598164285902</c:v>
                </c:pt>
                <c:pt idx="2485">
                  <c:v>3.4080415319492499</c:v>
                </c:pt>
                <c:pt idx="2486">
                  <c:v>3.4078232623245102</c:v>
                </c:pt>
                <c:pt idx="2487">
                  <c:v>3.4076050075528399</c:v>
                </c:pt>
                <c:pt idx="2488">
                  <c:v>3.4073867676327301</c:v>
                </c:pt>
                <c:pt idx="2489">
                  <c:v>3.4071685425626601</c:v>
                </c:pt>
                <c:pt idx="2490">
                  <c:v>3.4069503323411001</c:v>
                </c:pt>
                <c:pt idx="2491">
                  <c:v>3.40673213696655</c:v>
                </c:pt>
                <c:pt idx="2492">
                  <c:v>3.40651395643749</c:v>
                </c:pt>
                <c:pt idx="2493">
                  <c:v>3.4062957907524001</c:v>
                </c:pt>
                <c:pt idx="2494">
                  <c:v>3.4060776399097699</c:v>
                </c:pt>
                <c:pt idx="2495">
                  <c:v>3.4058595039080699</c:v>
                </c:pt>
                <c:pt idx="2496">
                  <c:v>3.4056413827458099</c:v>
                </c:pt>
                <c:pt idx="2497">
                  <c:v>3.40542327642145</c:v>
                </c:pt>
                <c:pt idx="2498">
                  <c:v>3.4052051849334899</c:v>
                </c:pt>
                <c:pt idx="2499">
                  <c:v>3.4049871082804102</c:v>
                </c:pt>
                <c:pt idx="2500">
                  <c:v>3.4047690464607099</c:v>
                </c:pt>
                <c:pt idx="2501">
                  <c:v>3.40455099947286</c:v>
                </c:pt>
                <c:pt idx="2502">
                  <c:v>3.4043329673153599</c:v>
                </c:pt>
                <c:pt idx="2503">
                  <c:v>3.4041149499866901</c:v>
                </c:pt>
                <c:pt idx="2504">
                  <c:v>3.40389694748534</c:v>
                </c:pt>
                <c:pt idx="2505">
                  <c:v>3.4036789598097998</c:v>
                </c:pt>
                <c:pt idx="2506">
                  <c:v>3.4034609869585699</c:v>
                </c:pt>
                <c:pt idx="2507">
                  <c:v>3.4032430289301199</c:v>
                </c:pt>
                <c:pt idx="2508">
                  <c:v>3.40302508572295</c:v>
                </c:pt>
                <c:pt idx="2509">
                  <c:v>3.4028071573355501</c:v>
                </c:pt>
                <c:pt idx="2510">
                  <c:v>3.40258924376641</c:v>
                </c:pt>
                <c:pt idx="2511">
                  <c:v>3.4023713450140298</c:v>
                </c:pt>
                <c:pt idx="2512">
                  <c:v>3.40215346107688</c:v>
                </c:pt>
                <c:pt idx="2513">
                  <c:v>3.4019355919534799</c:v>
                </c:pt>
                <c:pt idx="2514">
                  <c:v>3.4017177376422998</c:v>
                </c:pt>
                <c:pt idx="2515">
                  <c:v>3.4014998981418398</c:v>
                </c:pt>
                <c:pt idx="2516">
                  <c:v>3.4012820734506</c:v>
                </c:pt>
                <c:pt idx="2517">
                  <c:v>3.40106426356706</c:v>
                </c:pt>
                <c:pt idx="2518">
                  <c:v>3.4008464684897302</c:v>
                </c:pt>
                <c:pt idx="2519">
                  <c:v>3.4006286882170902</c:v>
                </c:pt>
                <c:pt idx="2520">
                  <c:v>3.4004109227476498</c:v>
                </c:pt>
                <c:pt idx="2521">
                  <c:v>3.4001931720798901</c:v>
                </c:pt>
                <c:pt idx="2522">
                  <c:v>3.39997543621232</c:v>
                </c:pt>
                <c:pt idx="2523">
                  <c:v>3.3997577151434202</c:v>
                </c:pt>
                <c:pt idx="2524">
                  <c:v>3.3995400088716998</c:v>
                </c:pt>
                <c:pt idx="2525">
                  <c:v>3.3993223173956499</c:v>
                </c:pt>
                <c:pt idx="2526">
                  <c:v>3.3991046407137699</c:v>
                </c:pt>
                <c:pt idx="2527">
                  <c:v>3.3988869788245601</c:v>
                </c:pt>
                <c:pt idx="2528">
                  <c:v>3.39866933172652</c:v>
                </c:pt>
                <c:pt idx="2529">
                  <c:v>3.39845169941814</c:v>
                </c:pt>
                <c:pt idx="2530">
                  <c:v>3.39823408189792</c:v>
                </c:pt>
                <c:pt idx="2531">
                  <c:v>3.3980164791643701</c:v>
                </c:pt>
                <c:pt idx="2532">
                  <c:v>3.39779889121598</c:v>
                </c:pt>
                <c:pt idx="2533">
                  <c:v>3.39758131805125</c:v>
                </c:pt>
                <c:pt idx="2534">
                  <c:v>3.3973637596686799</c:v>
                </c:pt>
                <c:pt idx="2535">
                  <c:v>3.3971462160667798</c:v>
                </c:pt>
                <c:pt idx="2536">
                  <c:v>3.3969286872440501</c:v>
                </c:pt>
                <c:pt idx="2537">
                  <c:v>3.3967111731989799</c:v>
                </c:pt>
                <c:pt idx="2538">
                  <c:v>3.3964936739300899</c:v>
                </c:pt>
                <c:pt idx="2539">
                  <c:v>3.3962761894358602</c:v>
                </c:pt>
                <c:pt idx="2540">
                  <c:v>3.39605871971481</c:v>
                </c:pt>
                <c:pt idx="2541">
                  <c:v>3.3958412647654499</c:v>
                </c:pt>
                <c:pt idx="2542">
                  <c:v>3.3956238245862602</c:v>
                </c:pt>
                <c:pt idx="2543">
                  <c:v>3.3954063991757599</c:v>
                </c:pt>
                <c:pt idx="2544">
                  <c:v>3.39518898853246</c:v>
                </c:pt>
                <c:pt idx="2545">
                  <c:v>3.39497159265485</c:v>
                </c:pt>
                <c:pt idx="2546">
                  <c:v>3.39475421154145</c:v>
                </c:pt>
                <c:pt idx="2547">
                  <c:v>3.3945368451907498</c:v>
                </c:pt>
                <c:pt idx="2548">
                  <c:v>3.3943194936012699</c:v>
                </c:pt>
                <c:pt idx="2549">
                  <c:v>3.3941021567715199</c:v>
                </c:pt>
                <c:pt idx="2550">
                  <c:v>3.3938848346999899</c:v>
                </c:pt>
                <c:pt idx="2551">
                  <c:v>3.3936675273852002</c:v>
                </c:pt>
                <c:pt idx="2552">
                  <c:v>3.3934502348256501</c:v>
                </c:pt>
                <c:pt idx="2553">
                  <c:v>3.3932329570198601</c:v>
                </c:pt>
                <c:pt idx="2554">
                  <c:v>3.3930156939663201</c:v>
                </c:pt>
                <c:pt idx="2555">
                  <c:v>3.3927984456635598</c:v>
                </c:pt>
                <c:pt idx="2556">
                  <c:v>3.39258121211008</c:v>
                </c:pt>
                <c:pt idx="2557">
                  <c:v>3.3923639933044001</c:v>
                </c:pt>
                <c:pt idx="2558">
                  <c:v>3.3921467892450101</c:v>
                </c:pt>
                <c:pt idx="2559">
                  <c:v>3.39192959993043</c:v>
                </c:pt>
                <c:pt idx="2560">
                  <c:v>3.3917124253591799</c:v>
                </c:pt>
                <c:pt idx="2561">
                  <c:v>3.3914952655297599</c:v>
                </c:pt>
                <c:pt idx="2562">
                  <c:v>3.3912781204406901</c:v>
                </c:pt>
                <c:pt idx="2563">
                  <c:v>3.3910609900904798</c:v>
                </c:pt>
                <c:pt idx="2564">
                  <c:v>3.3908438744776399</c:v>
                </c:pt>
                <c:pt idx="2565">
                  <c:v>3.3906267736006899</c:v>
                </c:pt>
                <c:pt idx="2566">
                  <c:v>3.39040968745813</c:v>
                </c:pt>
                <c:pt idx="2567">
                  <c:v>3.3901926160484899</c:v>
                </c:pt>
                <c:pt idx="2568">
                  <c:v>3.3899755593702801</c:v>
                </c:pt>
                <c:pt idx="2569">
                  <c:v>3.3897585174220102</c:v>
                </c:pt>
                <c:pt idx="2570">
                  <c:v>3.3895414902022001</c:v>
                </c:pt>
                <c:pt idx="2571">
                  <c:v>3.3893244777093599</c:v>
                </c:pt>
                <c:pt idx="2572">
                  <c:v>3.3891074799420098</c:v>
                </c:pt>
                <c:pt idx="2573">
                  <c:v>3.3888904968986702</c:v>
                </c:pt>
                <c:pt idx="2574">
                  <c:v>3.38867352857786</c:v>
                </c:pt>
                <c:pt idx="2575">
                  <c:v>3.3884565749780799</c:v>
                </c:pt>
                <c:pt idx="2576">
                  <c:v>3.3882396360978602</c:v>
                </c:pt>
                <c:pt idx="2577">
                  <c:v>3.38802271193572</c:v>
                </c:pt>
                <c:pt idx="2578">
                  <c:v>3.38780580249017</c:v>
                </c:pt>
                <c:pt idx="2579">
                  <c:v>3.3875889077597399</c:v>
                </c:pt>
                <c:pt idx="2580">
                  <c:v>3.38737202774294</c:v>
                </c:pt>
                <c:pt idx="2581">
                  <c:v>3.3871551624383001</c:v>
                </c:pt>
                <c:pt idx="2582">
                  <c:v>3.3869383118443199</c:v>
                </c:pt>
                <c:pt idx="2583">
                  <c:v>3.3867214759595501</c:v>
                </c:pt>
                <c:pt idx="2584">
                  <c:v>3.38650465478249</c:v>
                </c:pt>
                <c:pt idx="2585">
                  <c:v>3.3862878483116599</c:v>
                </c:pt>
                <c:pt idx="2586">
                  <c:v>3.3860710565455898</c:v>
                </c:pt>
                <c:pt idx="2587">
                  <c:v>3.3858542794828099</c:v>
                </c:pt>
                <c:pt idx="2588">
                  <c:v>3.3856375171218298</c:v>
                </c:pt>
                <c:pt idx="2589">
                  <c:v>3.3854207694611702</c:v>
                </c:pt>
                <c:pt idx="2590">
                  <c:v>3.3852040364993599</c:v>
                </c:pt>
                <c:pt idx="2591">
                  <c:v>3.3849873182349302</c:v>
                </c:pt>
                <c:pt idx="2592">
                  <c:v>3.3847706146664001</c:v>
                </c:pt>
                <c:pt idx="2593">
                  <c:v>3.3845539257922899</c:v>
                </c:pt>
                <c:pt idx="2594">
                  <c:v>3.3843372516111301</c:v>
                </c:pt>
                <c:pt idx="2595">
                  <c:v>3.3841205921214401</c:v>
                </c:pt>
                <c:pt idx="2596">
                  <c:v>3.38390394732175</c:v>
                </c:pt>
                <c:pt idx="2597">
                  <c:v>3.3836873172105801</c:v>
                </c:pt>
                <c:pt idx="2598">
                  <c:v>3.3834707017864698</c:v>
                </c:pt>
                <c:pt idx="2599">
                  <c:v>3.3832541010479402</c:v>
                </c:pt>
                <c:pt idx="2600">
                  <c:v>3.3830375149935201</c:v>
                </c:pt>
                <c:pt idx="2601">
                  <c:v>3.3828209436217298</c:v>
                </c:pt>
                <c:pt idx="2602">
                  <c:v>3.3826043869311002</c:v>
                </c:pt>
                <c:pt idx="2603">
                  <c:v>3.3823878449201699</c:v>
                </c:pt>
                <c:pt idx="2604">
                  <c:v>3.3821713175874502</c:v>
                </c:pt>
                <c:pt idx="2605">
                  <c:v>3.3819548049314898</c:v>
                </c:pt>
                <c:pt idx="2606">
                  <c:v>3.38173830695081</c:v>
                </c:pt>
                <c:pt idx="2607">
                  <c:v>3.3815218236439399</c:v>
                </c:pt>
                <c:pt idx="2608">
                  <c:v>3.3813053550094199</c:v>
                </c:pt>
                <c:pt idx="2609">
                  <c:v>3.3810889010457599</c:v>
                </c:pt>
                <c:pt idx="2610">
                  <c:v>3.38087246175151</c:v>
                </c:pt>
                <c:pt idx="2611">
                  <c:v>3.3806560371251999</c:v>
                </c:pt>
                <c:pt idx="2612">
                  <c:v>3.3804396271653601</c:v>
                </c:pt>
                <c:pt idx="2613">
                  <c:v>3.3802232318705201</c:v>
                </c:pt>
                <c:pt idx="2614">
                  <c:v>3.3800068512392198</c:v>
                </c:pt>
                <c:pt idx="2615">
                  <c:v>3.37979048526998</c:v>
                </c:pt>
                <c:pt idx="2616">
                  <c:v>3.3795741339613499</c:v>
                </c:pt>
                <c:pt idx="2617">
                  <c:v>3.37935779731185</c:v>
                </c:pt>
                <c:pt idx="2618">
                  <c:v>3.3791414753200302</c:v>
                </c:pt>
                <c:pt idx="2619">
                  <c:v>3.3789251679844199</c:v>
                </c:pt>
                <c:pt idx="2620">
                  <c:v>3.3787088753035501</c:v>
                </c:pt>
                <c:pt idx="2621">
                  <c:v>3.3784925972759599</c:v>
                </c:pt>
                <c:pt idx="2622">
                  <c:v>3.3782763339001902</c:v>
                </c:pt>
                <c:pt idx="2623">
                  <c:v>3.37806008517477</c:v>
                </c:pt>
                <c:pt idx="2624">
                  <c:v>3.3778438510982398</c:v>
                </c:pt>
                <c:pt idx="2625">
                  <c:v>3.3776276316691298</c:v>
                </c:pt>
                <c:pt idx="2626">
                  <c:v>3.3774114268859998</c:v>
                </c:pt>
                <c:pt idx="2627">
                  <c:v>3.3771952367473701</c:v>
                </c:pt>
                <c:pt idx="2628">
                  <c:v>3.37697906125178</c:v>
                </c:pt>
                <c:pt idx="2629">
                  <c:v>3.3767629003977802</c:v>
                </c:pt>
                <c:pt idx="2630">
                  <c:v>3.3765467541839</c:v>
                </c:pt>
                <c:pt idx="2631">
                  <c:v>3.37633062260868</c:v>
                </c:pt>
                <c:pt idx="2632">
                  <c:v>3.3761145056706701</c:v>
                </c:pt>
                <c:pt idx="2633">
                  <c:v>3.3758984033683999</c:v>
                </c:pt>
                <c:pt idx="2634">
                  <c:v>3.3756823157004199</c:v>
                </c:pt>
                <c:pt idx="2635">
                  <c:v>3.3754662426652602</c:v>
                </c:pt>
                <c:pt idx="2636">
                  <c:v>3.3752501842614802</c:v>
                </c:pt>
                <c:pt idx="2637">
                  <c:v>3.3750341404876099</c:v>
                </c:pt>
                <c:pt idx="2638">
                  <c:v>3.37481811134219</c:v>
                </c:pt>
                <c:pt idx="2639">
                  <c:v>3.37460209682378</c:v>
                </c:pt>
                <c:pt idx="2640">
                  <c:v>3.3743860969309099</c:v>
                </c:pt>
                <c:pt idx="2641">
                  <c:v>3.3741701116621199</c:v>
                </c:pt>
                <c:pt idx="2642">
                  <c:v>3.3739541410159699</c:v>
                </c:pt>
                <c:pt idx="2643">
                  <c:v>3.37373818499099</c:v>
                </c:pt>
                <c:pt idx="2644">
                  <c:v>3.3735222435857399</c:v>
                </c:pt>
                <c:pt idx="2645">
                  <c:v>3.3733063167987498</c:v>
                </c:pt>
                <c:pt idx="2646">
                  <c:v>3.3730904046285901</c:v>
                </c:pt>
                <c:pt idx="2647">
                  <c:v>3.3728745070737798</c:v>
                </c:pt>
                <c:pt idx="2648">
                  <c:v>3.37265862413288</c:v>
                </c:pt>
                <c:pt idx="2649">
                  <c:v>3.3724427558044301</c:v>
                </c:pt>
                <c:pt idx="2650">
                  <c:v>3.3722269020870002</c:v>
                </c:pt>
                <c:pt idx="2651">
                  <c:v>3.37201106297911</c:v>
                </c:pt>
                <c:pt idx="2652">
                  <c:v>3.3717952384793199</c:v>
                </c:pt>
                <c:pt idx="2653">
                  <c:v>3.3715794285861902</c:v>
                </c:pt>
                <c:pt idx="2654">
                  <c:v>3.37136363329825</c:v>
                </c:pt>
                <c:pt idx="2655">
                  <c:v>3.3711478526140701</c:v>
                </c:pt>
                <c:pt idx="2656">
                  <c:v>3.3709320865321799</c:v>
                </c:pt>
                <c:pt idx="2657">
                  <c:v>3.3707163350511502</c:v>
                </c:pt>
                <c:pt idx="2658">
                  <c:v>3.37050059816952</c:v>
                </c:pt>
                <c:pt idx="2659">
                  <c:v>3.3702848758858401</c:v>
                </c:pt>
                <c:pt idx="2660">
                  <c:v>3.3700691681986701</c:v>
                </c:pt>
                <c:pt idx="2661">
                  <c:v>3.3698534751065599</c:v>
                </c:pt>
                <c:pt idx="2662">
                  <c:v>3.3696377966080502</c:v>
                </c:pt>
                <c:pt idx="2663">
                  <c:v>3.3694221327017102</c:v>
                </c:pt>
                <c:pt idx="2664">
                  <c:v>3.36920648338609</c:v>
                </c:pt>
                <c:pt idx="2665">
                  <c:v>3.3689908486597502</c:v>
                </c:pt>
                <c:pt idx="2666">
                  <c:v>3.36877522852122</c:v>
                </c:pt>
                <c:pt idx="2667">
                  <c:v>3.3685596229690802</c:v>
                </c:pt>
                <c:pt idx="2668">
                  <c:v>3.3683440320018798</c:v>
                </c:pt>
                <c:pt idx="2669">
                  <c:v>3.3681284556181699</c:v>
                </c:pt>
                <c:pt idx="2670">
                  <c:v>3.3679128938164999</c:v>
                </c:pt>
                <c:pt idx="2671">
                  <c:v>3.3676973465954401</c:v>
                </c:pt>
                <c:pt idx="2672">
                  <c:v>3.3674818139535501</c:v>
                </c:pt>
                <c:pt idx="2673">
                  <c:v>3.3672662958893702</c:v>
                </c:pt>
                <c:pt idx="2674">
                  <c:v>3.3670507924014701</c:v>
                </c:pt>
                <c:pt idx="2675">
                  <c:v>3.3668353034884002</c:v>
                </c:pt>
                <c:pt idx="2676">
                  <c:v>3.3666198291487301</c:v>
                </c:pt>
                <c:pt idx="2677">
                  <c:v>3.36640436938101</c:v>
                </c:pt>
                <c:pt idx="2678">
                  <c:v>3.3661889241837999</c:v>
                </c:pt>
                <c:pt idx="2679">
                  <c:v>3.3659734935556598</c:v>
                </c:pt>
                <c:pt idx="2680">
                  <c:v>3.3657580774951499</c:v>
                </c:pt>
                <c:pt idx="2681">
                  <c:v>3.3655426760008398</c:v>
                </c:pt>
                <c:pt idx="2682">
                  <c:v>3.3653272890712702</c:v>
                </c:pt>
                <c:pt idx="2683">
                  <c:v>3.3651119167050298</c:v>
                </c:pt>
                <c:pt idx="2684">
                  <c:v>3.3648965589006599</c:v>
                </c:pt>
                <c:pt idx="2685">
                  <c:v>3.3646812156567201</c:v>
                </c:pt>
                <c:pt idx="2686">
                  <c:v>3.3644658869717898</c:v>
                </c:pt>
                <c:pt idx="2687">
                  <c:v>3.3642505728444201</c:v>
                </c:pt>
                <c:pt idx="2688">
                  <c:v>3.36403527327318</c:v>
                </c:pt>
                <c:pt idx="2689">
                  <c:v>3.36381998825664</c:v>
                </c:pt>
                <c:pt idx="2690">
                  <c:v>3.3636047177933399</c:v>
                </c:pt>
                <c:pt idx="2691">
                  <c:v>3.3633894618818698</c:v>
                </c:pt>
                <c:pt idx="2692">
                  <c:v>3.3631742205207802</c:v>
                </c:pt>
                <c:pt idx="2693">
                  <c:v>3.3629589937086402</c:v>
                </c:pt>
                <c:pt idx="2694">
                  <c:v>3.3627437814440202</c:v>
                </c:pt>
                <c:pt idx="2695">
                  <c:v>3.3625285837254801</c:v>
                </c:pt>
                <c:pt idx="2696">
                  <c:v>3.3623134005516002</c:v>
                </c:pt>
                <c:pt idx="2697">
                  <c:v>3.3620982319209198</c:v>
                </c:pt>
                <c:pt idx="2698">
                  <c:v>3.3618830778320299</c:v>
                </c:pt>
                <c:pt idx="2699">
                  <c:v>3.3616679382835</c:v>
                </c:pt>
                <c:pt idx="2700">
                  <c:v>3.3614528132738801</c:v>
                </c:pt>
                <c:pt idx="2701">
                  <c:v>3.3612377028017599</c:v>
                </c:pt>
                <c:pt idx="2702">
                  <c:v>3.3610226068656899</c:v>
                </c:pt>
                <c:pt idx="2703">
                  <c:v>3.3608075254642502</c:v>
                </c:pt>
                <c:pt idx="2704">
                  <c:v>3.3605924585959999</c:v>
                </c:pt>
                <c:pt idx="2705">
                  <c:v>3.3603774062595302</c:v>
                </c:pt>
                <c:pt idx="2706">
                  <c:v>3.3601623684533899</c:v>
                </c:pt>
                <c:pt idx="2707">
                  <c:v>3.3599473451761601</c:v>
                </c:pt>
                <c:pt idx="2708">
                  <c:v>3.35973233642641</c:v>
                </c:pt>
                <c:pt idx="2709">
                  <c:v>3.3595173422027198</c:v>
                </c:pt>
                <c:pt idx="2710">
                  <c:v>3.3593023625036502</c:v>
                </c:pt>
                <c:pt idx="2711">
                  <c:v>3.3590873973277899</c:v>
                </c:pt>
                <c:pt idx="2712">
                  <c:v>3.3588724466736899</c:v>
                </c:pt>
                <c:pt idx="2713">
                  <c:v>3.3586575105399401</c:v>
                </c:pt>
                <c:pt idx="2714">
                  <c:v>3.3584425889251102</c:v>
                </c:pt>
                <c:pt idx="2715">
                  <c:v>3.3582276818277701</c:v>
                </c:pt>
                <c:pt idx="2716">
                  <c:v>3.3580127892465002</c:v>
                </c:pt>
                <c:pt idx="2717">
                  <c:v>3.3577979111798699</c:v>
                </c:pt>
                <c:pt idx="2718">
                  <c:v>3.3575830476264699</c:v>
                </c:pt>
                <c:pt idx="2719">
                  <c:v>3.3573681985848598</c:v>
                </c:pt>
                <c:pt idx="2720">
                  <c:v>3.35715336405362</c:v>
                </c:pt>
                <c:pt idx="2721">
                  <c:v>3.3569385440313302</c:v>
                </c:pt>
                <c:pt idx="2722">
                  <c:v>3.3567237385165698</c:v>
                </c:pt>
                <c:pt idx="2723">
                  <c:v>3.3565089475079102</c:v>
                </c:pt>
                <c:pt idx="2724">
                  <c:v>3.3562941710039298</c:v>
                </c:pt>
                <c:pt idx="2725">
                  <c:v>3.3560794090032098</c:v>
                </c:pt>
                <c:pt idx="2726">
                  <c:v>3.3558646615043299</c:v>
                </c:pt>
                <c:pt idx="2727">
                  <c:v>3.3556499285058701</c:v>
                </c:pt>
                <c:pt idx="2728">
                  <c:v>3.35543521000641</c:v>
                </c:pt>
                <c:pt idx="2729">
                  <c:v>3.3552205060045299</c:v>
                </c:pt>
                <c:pt idx="2730">
                  <c:v>3.3550058164988101</c:v>
                </c:pt>
                <c:pt idx="2731">
                  <c:v>3.35479114148783</c:v>
                </c:pt>
                <c:pt idx="2732">
                  <c:v>3.3545764809701599</c:v>
                </c:pt>
                <c:pt idx="2733">
                  <c:v>3.35436183494441</c:v>
                </c:pt>
                <c:pt idx="2734">
                  <c:v>3.3541472034091302</c:v>
                </c:pt>
                <c:pt idx="2735">
                  <c:v>3.3539325863629301</c:v>
                </c:pt>
                <c:pt idx="2736">
                  <c:v>3.35371798380437</c:v>
                </c:pt>
                <c:pt idx="2737">
                  <c:v>3.3535033957320501</c:v>
                </c:pt>
                <c:pt idx="2738">
                  <c:v>3.3532888221445498</c:v>
                </c:pt>
                <c:pt idx="2739">
                  <c:v>3.3530742630404502</c:v>
                </c:pt>
                <c:pt idx="2740">
                  <c:v>3.3528597184182498</c:v>
                </c:pt>
                <c:pt idx="2741">
                  <c:v>3.35264518827633</c:v>
                </c:pt>
                <c:pt idx="2742">
                  <c:v>3.3524306726132802</c:v>
                </c:pt>
                <c:pt idx="2743">
                  <c:v>3.3522161714276799</c:v>
                </c:pt>
                <c:pt idx="2744">
                  <c:v>3.35200168471812</c:v>
                </c:pt>
                <c:pt idx="2745">
                  <c:v>3.3517872124832002</c:v>
                </c:pt>
                <c:pt idx="2746">
                  <c:v>3.3515727547214902</c:v>
                </c:pt>
                <c:pt idx="2747">
                  <c:v>3.3513583114315999</c:v>
                </c:pt>
                <c:pt idx="2748">
                  <c:v>3.35114388261211</c:v>
                </c:pt>
                <c:pt idx="2749">
                  <c:v>3.3509294682616</c:v>
                </c:pt>
                <c:pt idx="2750">
                  <c:v>3.3507150683786899</c:v>
                </c:pt>
                <c:pt idx="2751">
                  <c:v>3.3505006829619401</c:v>
                </c:pt>
                <c:pt idx="2752">
                  <c:v>3.3502863120099602</c:v>
                </c:pt>
                <c:pt idx="2753">
                  <c:v>3.3500719555213401</c:v>
                </c:pt>
                <c:pt idx="2754">
                  <c:v>3.34985761349466</c:v>
                </c:pt>
                <c:pt idx="2755">
                  <c:v>3.3496432859285301</c:v>
                </c:pt>
                <c:pt idx="2756">
                  <c:v>3.3494289728215301</c:v>
                </c:pt>
                <c:pt idx="2757">
                  <c:v>3.3492146741722699</c:v>
                </c:pt>
                <c:pt idx="2758">
                  <c:v>3.3490003899793201</c:v>
                </c:pt>
                <c:pt idx="2759">
                  <c:v>3.3487861202412801</c:v>
                </c:pt>
                <c:pt idx="2760">
                  <c:v>3.3485718649567602</c:v>
                </c:pt>
                <c:pt idx="2761">
                  <c:v>3.3483576241243398</c:v>
                </c:pt>
                <c:pt idx="2762">
                  <c:v>3.34814339774262</c:v>
                </c:pt>
                <c:pt idx="2763">
                  <c:v>3.3479291858101901</c:v>
                </c:pt>
                <c:pt idx="2764">
                  <c:v>3.3477149883256501</c:v>
                </c:pt>
                <c:pt idx="2765">
                  <c:v>3.3475008052875999</c:v>
                </c:pt>
                <c:pt idx="2766">
                  <c:v>3.3472866366946201</c:v>
                </c:pt>
                <c:pt idx="2767">
                  <c:v>3.3470724825453302</c:v>
                </c:pt>
                <c:pt idx="2768">
                  <c:v>3.3468583428383099</c:v>
                </c:pt>
                <c:pt idx="2769">
                  <c:v>3.3466442175721598</c:v>
                </c:pt>
                <c:pt idx="2770">
                  <c:v>3.3464301067454798</c:v>
                </c:pt>
                <c:pt idx="2771">
                  <c:v>3.3462160103568701</c:v>
                </c:pt>
                <c:pt idx="2772">
                  <c:v>3.34600192840493</c:v>
                </c:pt>
                <c:pt idx="2773">
                  <c:v>3.3457878608882501</c:v>
                </c:pt>
                <c:pt idx="2774">
                  <c:v>3.34557380780543</c:v>
                </c:pt>
                <c:pt idx="2775">
                  <c:v>3.3453597691550701</c:v>
                </c:pt>
                <c:pt idx="2776">
                  <c:v>3.34514574493577</c:v>
                </c:pt>
                <c:pt idx="2777">
                  <c:v>3.3449317351461398</c:v>
                </c:pt>
                <c:pt idx="2778">
                  <c:v>3.3447177397847598</c:v>
                </c:pt>
                <c:pt idx="2779">
                  <c:v>3.3445037588502502</c:v>
                </c:pt>
                <c:pt idx="2780">
                  <c:v>3.3442897923412001</c:v>
                </c:pt>
                <c:pt idx="2781">
                  <c:v>3.3440758402562101</c:v>
                </c:pt>
                <c:pt idx="2782">
                  <c:v>3.3438619025938898</c:v>
                </c:pt>
                <c:pt idx="2783">
                  <c:v>3.34364797935284</c:v>
                </c:pt>
                <c:pt idx="2784">
                  <c:v>3.3434340705316599</c:v>
                </c:pt>
                <c:pt idx="2785">
                  <c:v>3.34322017612894</c:v>
                </c:pt>
                <c:pt idx="2786">
                  <c:v>3.3430062961433</c:v>
                </c:pt>
                <c:pt idx="2787">
                  <c:v>3.3427924305733399</c:v>
                </c:pt>
                <c:pt idx="2788">
                  <c:v>3.3425785794176601</c:v>
                </c:pt>
                <c:pt idx="2789">
                  <c:v>3.3423647426748699</c:v>
                </c:pt>
                <c:pt idx="2790">
                  <c:v>3.3421509203435602</c:v>
                </c:pt>
                <c:pt idx="2791">
                  <c:v>3.3419371124223498</c:v>
                </c:pt>
                <c:pt idx="2792">
                  <c:v>3.3417233189098399</c:v>
                </c:pt>
                <c:pt idx="2793">
                  <c:v>3.3415095398046302</c:v>
                </c:pt>
                <c:pt idx="2794">
                  <c:v>3.3412957751053298</c:v>
                </c:pt>
                <c:pt idx="2795">
                  <c:v>3.34108202481054</c:v>
                </c:pt>
                <c:pt idx="2796">
                  <c:v>3.3408682889188701</c:v>
                </c:pt>
                <c:pt idx="2797">
                  <c:v>3.3406545674289299</c:v>
                </c:pt>
                <c:pt idx="2798">
                  <c:v>3.3404408603393301</c:v>
                </c:pt>
                <c:pt idx="2799">
                  <c:v>3.3402271676486701</c:v>
                </c:pt>
                <c:pt idx="2800">
                  <c:v>3.3400134893555502</c:v>
                </c:pt>
                <c:pt idx="2801">
                  <c:v>3.3397998254585901</c:v>
                </c:pt>
                <c:pt idx="2802">
                  <c:v>3.3395861759563998</c:v>
                </c:pt>
                <c:pt idx="2803">
                  <c:v>3.3393725408475801</c:v>
                </c:pt>
                <c:pt idx="2804">
                  <c:v>3.3391589201307399</c:v>
                </c:pt>
                <c:pt idx="2805">
                  <c:v>3.3389453138044898</c:v>
                </c:pt>
                <c:pt idx="2806">
                  <c:v>3.3387317218674402</c:v>
                </c:pt>
                <c:pt idx="2807">
                  <c:v>3.3385181443182099</c:v>
                </c:pt>
                <c:pt idx="2808">
                  <c:v>3.33830458115539</c:v>
                </c:pt>
                <c:pt idx="2809">
                  <c:v>3.3380910323776001</c:v>
                </c:pt>
                <c:pt idx="2810">
                  <c:v>3.33787749798346</c:v>
                </c:pt>
                <c:pt idx="2811">
                  <c:v>3.33766397797157</c:v>
                </c:pt>
                <c:pt idx="2812">
                  <c:v>3.33745047234054</c:v>
                </c:pt>
                <c:pt idx="2813">
                  <c:v>3.3372369810889899</c:v>
                </c:pt>
                <c:pt idx="2814">
                  <c:v>3.3370235042155199</c:v>
                </c:pt>
                <c:pt idx="2815">
                  <c:v>3.3368100417187598</c:v>
                </c:pt>
                <c:pt idx="2816">
                  <c:v>3.3365965935973101</c:v>
                </c:pt>
                <c:pt idx="2817">
                  <c:v>3.3363831598497802</c:v>
                </c:pt>
                <c:pt idx="2818">
                  <c:v>3.3361697404748001</c:v>
                </c:pt>
                <c:pt idx="2819">
                  <c:v>3.33595633547097</c:v>
                </c:pt>
                <c:pt idx="2820">
                  <c:v>3.3357429448369</c:v>
                </c:pt>
                <c:pt idx="2821">
                  <c:v>3.3355295685712201</c:v>
                </c:pt>
                <c:pt idx="2822">
                  <c:v>3.3353162066725401</c:v>
                </c:pt>
                <c:pt idx="2823">
                  <c:v>3.3351028591394698</c:v>
                </c:pt>
                <c:pt idx="2824">
                  <c:v>3.3348895259706199</c:v>
                </c:pt>
                <c:pt idx="2825">
                  <c:v>3.3346762071646201</c:v>
                </c:pt>
                <c:pt idx="2826">
                  <c:v>3.3344629027200701</c:v>
                </c:pt>
                <c:pt idx="2827">
                  <c:v>3.33424961263561</c:v>
                </c:pt>
                <c:pt idx="2828">
                  <c:v>3.33403633690983</c:v>
                </c:pt>
                <c:pt idx="2829">
                  <c:v>3.33382307554136</c:v>
                </c:pt>
                <c:pt idx="2830">
                  <c:v>3.3336098285288198</c:v>
                </c:pt>
                <c:pt idx="2831">
                  <c:v>3.33339659587083</c:v>
                </c:pt>
                <c:pt idx="2832">
                  <c:v>3.3331833775659998</c:v>
                </c:pt>
                <c:pt idx="2833">
                  <c:v>3.33297017361294</c:v>
                </c:pt>
                <c:pt idx="2834">
                  <c:v>3.33275698401029</c:v>
                </c:pt>
                <c:pt idx="2835">
                  <c:v>3.3325438087566601</c:v>
                </c:pt>
                <c:pt idx="2836">
                  <c:v>3.3323306478506698</c:v>
                </c:pt>
                <c:pt idx="2837">
                  <c:v>3.3321175012909299</c:v>
                </c:pt>
                <c:pt idx="2838">
                  <c:v>3.3319043690760699</c:v>
                </c:pt>
                <c:pt idx="2839">
                  <c:v>3.3316912512047101</c:v>
                </c:pt>
                <c:pt idx="2840">
                  <c:v>3.3314781476754698</c:v>
                </c:pt>
                <c:pt idx="2841">
                  <c:v>3.3312650584869701</c:v>
                </c:pt>
                <c:pt idx="2842">
                  <c:v>3.3310519836378298</c:v>
                </c:pt>
                <c:pt idx="2843">
                  <c:v>3.33083892312668</c:v>
                </c:pt>
                <c:pt idx="2844">
                  <c:v>3.33062587695213</c:v>
                </c:pt>
                <c:pt idx="2845">
                  <c:v>3.3304128451128001</c:v>
                </c:pt>
                <c:pt idx="2846">
                  <c:v>3.3301998276073301</c:v>
                </c:pt>
                <c:pt idx="2847">
                  <c:v>3.3299868244343398</c:v>
                </c:pt>
                <c:pt idx="2848">
                  <c:v>3.3297738355924298</c:v>
                </c:pt>
                <c:pt idx="2849">
                  <c:v>3.3295608610802501</c:v>
                </c:pt>
                <c:pt idx="2850">
                  <c:v>3.32934790089642</c:v>
                </c:pt>
                <c:pt idx="2851">
                  <c:v>3.3291349550395499</c:v>
                </c:pt>
                <c:pt idx="2852">
                  <c:v>3.3289220235082801</c:v>
                </c:pt>
                <c:pt idx="2853">
                  <c:v>3.32870910630123</c:v>
                </c:pt>
                <c:pt idx="2854">
                  <c:v>3.32849620341702</c:v>
                </c:pt>
                <c:pt idx="2855">
                  <c:v>3.3282833148542799</c:v>
                </c:pt>
                <c:pt idx="2856">
                  <c:v>3.3280704406116399</c:v>
                </c:pt>
                <c:pt idx="2857">
                  <c:v>3.32785758068772</c:v>
                </c:pt>
                <c:pt idx="2858">
                  <c:v>3.32764473508115</c:v>
                </c:pt>
                <c:pt idx="2859">
                  <c:v>3.32743190379056</c:v>
                </c:pt>
                <c:pt idx="2860">
                  <c:v>3.3272190868145701</c:v>
                </c:pt>
                <c:pt idx="2861">
                  <c:v>3.32700628415181</c:v>
                </c:pt>
                <c:pt idx="2862">
                  <c:v>3.32679349580091</c:v>
                </c:pt>
                <c:pt idx="2863">
                  <c:v>3.3265807217605001</c:v>
                </c:pt>
                <c:pt idx="2864">
                  <c:v>3.3263679620292002</c:v>
                </c:pt>
                <c:pt idx="2865">
                  <c:v>3.32615521660566</c:v>
                </c:pt>
                <c:pt idx="2866">
                  <c:v>3.32594248548848</c:v>
                </c:pt>
                <c:pt idx="2867">
                  <c:v>3.3257297686763101</c:v>
                </c:pt>
                <c:pt idx="2868">
                  <c:v>3.3255170661677802</c:v>
                </c:pt>
                <c:pt idx="2869">
                  <c:v>3.3253043779615101</c:v>
                </c:pt>
                <c:pt idx="2870">
                  <c:v>3.3250917040561299</c:v>
                </c:pt>
                <c:pt idx="2871">
                  <c:v>3.32487904445028</c:v>
                </c:pt>
                <c:pt idx="2872">
                  <c:v>3.3246663991425902</c:v>
                </c:pt>
                <c:pt idx="2873">
                  <c:v>3.3244537681316899</c:v>
                </c:pt>
                <c:pt idx="2874">
                  <c:v>3.3242411514162198</c:v>
                </c:pt>
                <c:pt idx="2875">
                  <c:v>3.3240285489947898</c:v>
                </c:pt>
                <c:pt idx="2876">
                  <c:v>3.32381596086605</c:v>
                </c:pt>
                <c:pt idx="2877">
                  <c:v>3.3236033870286401</c:v>
                </c:pt>
                <c:pt idx="2878">
                  <c:v>3.3233908274811701</c:v>
                </c:pt>
                <c:pt idx="2879">
                  <c:v>3.3231782822223002</c:v>
                </c:pt>
                <c:pt idx="2880">
                  <c:v>3.3229657512506399</c:v>
                </c:pt>
                <c:pt idx="2881">
                  <c:v>3.3227532345648401</c:v>
                </c:pt>
                <c:pt idx="2882">
                  <c:v>3.3225407321635299</c:v>
                </c:pt>
                <c:pt idx="2883">
                  <c:v>3.3223282440453401</c:v>
                </c:pt>
                <c:pt idx="2884">
                  <c:v>3.3221157702089199</c:v>
                </c:pt>
                <c:pt idx="2885">
                  <c:v>3.3219033106528899</c:v>
                </c:pt>
                <c:pt idx="2886">
                  <c:v>3.3216908653758899</c:v>
                </c:pt>
                <c:pt idx="2887">
                  <c:v>3.32147843437656</c:v>
                </c:pt>
                <c:pt idx="2888">
                  <c:v>3.32126601765354</c:v>
                </c:pt>
                <c:pt idx="2889">
                  <c:v>3.3210536152054502</c:v>
                </c:pt>
                <c:pt idx="2890">
                  <c:v>3.3208412270309502</c:v>
                </c:pt>
                <c:pt idx="2891">
                  <c:v>3.3206288531286599</c:v>
                </c:pt>
                <c:pt idx="2892">
                  <c:v>3.32041649349723</c:v>
                </c:pt>
                <c:pt idx="2893">
                  <c:v>3.3202041481353</c:v>
                </c:pt>
                <c:pt idx="2894">
                  <c:v>3.3199918170414899</c:v>
                </c:pt>
                <c:pt idx="2895">
                  <c:v>3.3197795002144499</c:v>
                </c:pt>
                <c:pt idx="2896">
                  <c:v>3.3195671976528298</c:v>
                </c:pt>
                <c:pt idx="2897">
                  <c:v>3.3193549093552601</c:v>
                </c:pt>
                <c:pt idx="2898">
                  <c:v>3.3191426353203699</c:v>
                </c:pt>
                <c:pt idx="2899">
                  <c:v>3.3189303755468198</c:v>
                </c:pt>
                <c:pt idx="2900">
                  <c:v>3.31871813003323</c:v>
                </c:pt>
                <c:pt idx="2901">
                  <c:v>3.3185058987782599</c:v>
                </c:pt>
                <c:pt idx="2902">
                  <c:v>3.31829368178055</c:v>
                </c:pt>
                <c:pt idx="2903">
                  <c:v>3.3180814790387201</c:v>
                </c:pt>
                <c:pt idx="2904">
                  <c:v>3.3178692905514402</c:v>
                </c:pt>
                <c:pt idx="2905">
                  <c:v>3.3176571163173301</c:v>
                </c:pt>
                <c:pt idx="2906">
                  <c:v>3.3174449563350401</c:v>
                </c:pt>
                <c:pt idx="2907">
                  <c:v>3.3172328106032198</c:v>
                </c:pt>
                <c:pt idx="2908">
                  <c:v>3.3170206791205099</c:v>
                </c:pt>
                <c:pt idx="2909">
                  <c:v>3.3168085618855501</c:v>
                </c:pt>
                <c:pt idx="2910">
                  <c:v>3.3165964588969898</c:v>
                </c:pt>
                <c:pt idx="2911">
                  <c:v>3.3163843701534601</c:v>
                </c:pt>
                <c:pt idx="2912">
                  <c:v>3.3161722956536202</c:v>
                </c:pt>
                <c:pt idx="2913">
                  <c:v>3.3159602353961102</c:v>
                </c:pt>
                <c:pt idx="2914">
                  <c:v>3.3157481893795802</c:v>
                </c:pt>
                <c:pt idx="2915">
                  <c:v>3.3155361576026601</c:v>
                </c:pt>
                <c:pt idx="2916">
                  <c:v>3.3153241400640199</c:v>
                </c:pt>
                <c:pt idx="2917">
                  <c:v>3.3151121367622798</c:v>
                </c:pt>
                <c:pt idx="2918">
                  <c:v>3.3149001476961102</c:v>
                </c:pt>
                <c:pt idx="2919">
                  <c:v>3.3146881728641402</c:v>
                </c:pt>
                <c:pt idx="2920">
                  <c:v>3.3144762122650202</c:v>
                </c:pt>
                <c:pt idx="2921">
                  <c:v>3.31426426589741</c:v>
                </c:pt>
                <c:pt idx="2922">
                  <c:v>3.3140523337599399</c:v>
                </c:pt>
                <c:pt idx="2923">
                  <c:v>3.31384041585128</c:v>
                </c:pt>
                <c:pt idx="2924">
                  <c:v>3.3136285121700499</c:v>
                </c:pt>
                <c:pt idx="2925">
                  <c:v>3.31341662271493</c:v>
                </c:pt>
                <c:pt idx="2926">
                  <c:v>3.3132047474845501</c:v>
                </c:pt>
                <c:pt idx="2927">
                  <c:v>3.3129928864775602</c:v>
                </c:pt>
                <c:pt idx="2928">
                  <c:v>3.3127810396926201</c:v>
                </c:pt>
                <c:pt idx="2929">
                  <c:v>3.3125692071283699</c:v>
                </c:pt>
                <c:pt idx="2930">
                  <c:v>3.3123573887834699</c:v>
                </c:pt>
                <c:pt idx="2931">
                  <c:v>3.3121455846565602</c:v>
                </c:pt>
                <c:pt idx="2932">
                  <c:v>3.3119337947463001</c:v>
                </c:pt>
                <c:pt idx="2933">
                  <c:v>3.3117220190513401</c:v>
                </c:pt>
                <c:pt idx="2934">
                  <c:v>3.3115102575703301</c:v>
                </c:pt>
                <c:pt idx="2935">
                  <c:v>3.3112985103019201</c:v>
                </c:pt>
                <c:pt idx="2936">
                  <c:v>3.3110867772447699</c:v>
                </c:pt>
                <c:pt idx="2937">
                  <c:v>3.3108750583975199</c:v>
                </c:pt>
                <c:pt idx="2938">
                  <c:v>3.3106633537588399</c:v>
                </c:pt>
                <c:pt idx="2939">
                  <c:v>3.3104516633273802</c:v>
                </c:pt>
                <c:pt idx="2940">
                  <c:v>3.31023998710178</c:v>
                </c:pt>
                <c:pt idx="2941">
                  <c:v>3.3100283250807099</c:v>
                </c:pt>
                <c:pt idx="2942">
                  <c:v>3.3098166772628099</c:v>
                </c:pt>
                <c:pt idx="2943">
                  <c:v>3.3096050436467501</c:v>
                </c:pt>
                <c:pt idx="2944">
                  <c:v>3.30939342423118</c:v>
                </c:pt>
                <c:pt idx="2945">
                  <c:v>3.3091818190147499</c:v>
                </c:pt>
                <c:pt idx="2946">
                  <c:v>3.3089702279961202</c:v>
                </c:pt>
                <c:pt idx="2947">
                  <c:v>3.3087586511739402</c:v>
                </c:pt>
                <c:pt idx="2948">
                  <c:v>3.30854708854688</c:v>
                </c:pt>
                <c:pt idx="2949">
                  <c:v>3.3083355401135899</c:v>
                </c:pt>
                <c:pt idx="2950">
                  <c:v>3.3081240058727301</c:v>
                </c:pt>
                <c:pt idx="2951">
                  <c:v>3.3079124858229498</c:v>
                </c:pt>
                <c:pt idx="2952">
                  <c:v>3.30770097996291</c:v>
                </c:pt>
                <c:pt idx="2953">
                  <c:v>3.3074894882912802</c:v>
                </c:pt>
                <c:pt idx="2954">
                  <c:v>3.3072780108067001</c:v>
                </c:pt>
                <c:pt idx="2955">
                  <c:v>3.3070665475078398</c:v>
                </c:pt>
                <c:pt idx="2956">
                  <c:v>3.3068550983933598</c:v>
                </c:pt>
                <c:pt idx="2957">
                  <c:v>3.3066436634619101</c:v>
                </c:pt>
                <c:pt idx="2958">
                  <c:v>3.30643224271217</c:v>
                </c:pt>
                <c:pt idx="2959">
                  <c:v>3.3062208361427801</c:v>
                </c:pt>
                <c:pt idx="2960">
                  <c:v>3.3060094437524099</c:v>
                </c:pt>
                <c:pt idx="2961">
                  <c:v>3.3057980655397099</c:v>
                </c:pt>
                <c:pt idx="2962">
                  <c:v>3.3055867015033602</c:v>
                </c:pt>
                <c:pt idx="2963">
                  <c:v>3.3053753516420099</c:v>
                </c:pt>
                <c:pt idx="2964">
                  <c:v>3.3051640159543201</c:v>
                </c:pt>
                <c:pt idx="2965">
                  <c:v>3.30495269443895</c:v>
                </c:pt>
                <c:pt idx="2966">
                  <c:v>3.3047413870945799</c:v>
                </c:pt>
                <c:pt idx="2967">
                  <c:v>3.3045300939198601</c:v>
                </c:pt>
                <c:pt idx="2968">
                  <c:v>3.3043188149134499</c:v>
                </c:pt>
                <c:pt idx="2969">
                  <c:v>3.30410755007401</c:v>
                </c:pt>
                <c:pt idx="2970">
                  <c:v>3.3038962994002201</c:v>
                </c:pt>
                <c:pt idx="2971">
                  <c:v>3.3036850628907399</c:v>
                </c:pt>
                <c:pt idx="2972">
                  <c:v>3.3034738405442301</c:v>
                </c:pt>
                <c:pt idx="2973">
                  <c:v>3.3032626323593499</c:v>
                </c:pt>
                <c:pt idx="2974">
                  <c:v>3.3030514383347702</c:v>
                </c:pt>
                <c:pt idx="2975">
                  <c:v>3.3028402584691601</c:v>
                </c:pt>
                <c:pt idx="2976">
                  <c:v>3.3026290927611801</c:v>
                </c:pt>
                <c:pt idx="2977">
                  <c:v>3.3024179412094998</c:v>
                </c:pt>
                <c:pt idx="2978">
                  <c:v>3.3022068038127799</c:v>
                </c:pt>
                <c:pt idx="2979">
                  <c:v>3.3019956805696999</c:v>
                </c:pt>
                <c:pt idx="2980">
                  <c:v>3.30178457147891</c:v>
                </c:pt>
                <c:pt idx="2981">
                  <c:v>3.3015734765390898</c:v>
                </c:pt>
                <c:pt idx="2982">
                  <c:v>3.3013623957489102</c:v>
                </c:pt>
                <c:pt idx="2983">
                  <c:v>3.30115132910703</c:v>
                </c:pt>
                <c:pt idx="2984">
                  <c:v>3.3009402766121201</c:v>
                </c:pt>
                <c:pt idx="2985">
                  <c:v>3.3007292382628401</c:v>
                </c:pt>
                <c:pt idx="2986">
                  <c:v>3.3005182140578802</c:v>
                </c:pt>
                <c:pt idx="2987">
                  <c:v>3.3003072039958998</c:v>
                </c:pt>
                <c:pt idx="2988">
                  <c:v>3.3000962080755598</c:v>
                </c:pt>
                <c:pt idx="2989">
                  <c:v>3.29988522629555</c:v>
                </c:pt>
                <c:pt idx="2990">
                  <c:v>3.29967425865452</c:v>
                </c:pt>
                <c:pt idx="2991">
                  <c:v>3.2994633051511602</c:v>
                </c:pt>
                <c:pt idx="2992">
                  <c:v>3.29925236578412</c:v>
                </c:pt>
                <c:pt idx="2993">
                  <c:v>3.2990414405520898</c:v>
                </c:pt>
                <c:pt idx="2994">
                  <c:v>3.2988305294537299</c:v>
                </c:pt>
                <c:pt idx="2995">
                  <c:v>3.2986196324877199</c:v>
                </c:pt>
                <c:pt idx="2996">
                  <c:v>3.2984087496527299</c:v>
                </c:pt>
                <c:pt idx="2997">
                  <c:v>3.2981978809474302</c:v>
                </c:pt>
                <c:pt idx="2998">
                  <c:v>3.2979870263705</c:v>
                </c:pt>
                <c:pt idx="2999">
                  <c:v>3.2977761859206001</c:v>
                </c:pt>
                <c:pt idx="3000">
                  <c:v>3.2975653595964198</c:v>
                </c:pt>
                <c:pt idx="3001">
                  <c:v>3.2973545473966301</c:v>
                </c:pt>
                <c:pt idx="3002">
                  <c:v>3.2971437493199001</c:v>
                </c:pt>
                <c:pt idx="3003">
                  <c:v>3.2969329653649</c:v>
                </c:pt>
                <c:pt idx="3004">
                  <c:v>3.2967221955303199</c:v>
                </c:pt>
                <c:pt idx="3005">
                  <c:v>3.2965114398148199</c:v>
                </c:pt>
                <c:pt idx="3006">
                  <c:v>3.2963006982170899</c:v>
                </c:pt>
                <c:pt idx="3007">
                  <c:v>3.2960899707357898</c:v>
                </c:pt>
                <c:pt idx="3008">
                  <c:v>3.2958792573696098</c:v>
                </c:pt>
                <c:pt idx="3009">
                  <c:v>3.29566855811722</c:v>
                </c:pt>
                <c:pt idx="3010">
                  <c:v>3.2954578729773099</c:v>
                </c:pt>
                <c:pt idx="3011">
                  <c:v>3.2952472019485399</c:v>
                </c:pt>
                <c:pt idx="3012">
                  <c:v>3.29503654502959</c:v>
                </c:pt>
                <c:pt idx="3013">
                  <c:v>3.2948259022191499</c:v>
                </c:pt>
                <c:pt idx="3014">
                  <c:v>3.2946152735158898</c:v>
                </c:pt>
                <c:pt idx="3015">
                  <c:v>3.2944046589184901</c:v>
                </c:pt>
                <c:pt idx="3016">
                  <c:v>3.2941940584256302</c:v>
                </c:pt>
                <c:pt idx="3017">
                  <c:v>3.2939834720359902</c:v>
                </c:pt>
                <c:pt idx="3018">
                  <c:v>3.2937728997482401</c:v>
                </c:pt>
                <c:pt idx="3019">
                  <c:v>3.29356234156108</c:v>
                </c:pt>
                <c:pt idx="3020">
                  <c:v>3.2933517974731799</c:v>
                </c:pt>
                <c:pt idx="3021">
                  <c:v>3.2931412674832199</c:v>
                </c:pt>
                <c:pt idx="3022">
                  <c:v>3.2929307515898798</c:v>
                </c:pt>
                <c:pt idx="3023">
                  <c:v>3.2927202497918402</c:v>
                </c:pt>
                <c:pt idx="3024">
                  <c:v>3.2925097620877799</c:v>
                </c:pt>
                <c:pt idx="3025">
                  <c:v>3.2922992884764</c:v>
                </c:pt>
                <c:pt idx="3026">
                  <c:v>3.2920888289563601</c:v>
                </c:pt>
                <c:pt idx="3027">
                  <c:v>3.2918783835263601</c:v>
                </c:pt>
                <c:pt idx="3028">
                  <c:v>3.2916679521850698</c:v>
                </c:pt>
                <c:pt idx="3029">
                  <c:v>3.2914575349311801</c:v>
                </c:pt>
                <c:pt idx="3030">
                  <c:v>3.2912471317633698</c:v>
                </c:pt>
                <c:pt idx="3031">
                  <c:v>3.2910367426803302</c:v>
                </c:pt>
                <c:pt idx="3032">
                  <c:v>3.2908263676807401</c:v>
                </c:pt>
                <c:pt idx="3033">
                  <c:v>3.2906160067632899</c:v>
                </c:pt>
                <c:pt idx="3034">
                  <c:v>3.2904056599266598</c:v>
                </c:pt>
                <c:pt idx="3035">
                  <c:v>3.2901953271695401</c:v>
                </c:pt>
                <c:pt idx="3036">
                  <c:v>3.2899850084906102</c:v>
                </c:pt>
                <c:pt idx="3037">
                  <c:v>3.2897747038885501</c:v>
                </c:pt>
                <c:pt idx="3038">
                  <c:v>3.2895644133620698</c:v>
                </c:pt>
                <c:pt idx="3039">
                  <c:v>3.28935413690983</c:v>
                </c:pt>
                <c:pt idx="3040">
                  <c:v>3.2891438745305299</c:v>
                </c:pt>
                <c:pt idx="3041">
                  <c:v>3.2889336262228701</c:v>
                </c:pt>
                <c:pt idx="3042">
                  <c:v>3.2887233919855099</c:v>
                </c:pt>
                <c:pt idx="3043">
                  <c:v>3.2885131718171601</c:v>
                </c:pt>
                <c:pt idx="3044">
                  <c:v>3.2883029657164999</c:v>
                </c:pt>
                <c:pt idx="3045">
                  <c:v>3.2880927736822101</c:v>
                </c:pt>
                <c:pt idx="3046">
                  <c:v>3.287882595713</c:v>
                </c:pt>
                <c:pt idx="3047">
                  <c:v>3.2876724318075499</c:v>
                </c:pt>
                <c:pt idx="3048">
                  <c:v>3.2874622819645398</c:v>
                </c:pt>
                <c:pt idx="3049">
                  <c:v>3.28725214618267</c:v>
                </c:pt>
                <c:pt idx="3050">
                  <c:v>3.28704202446063</c:v>
                </c:pt>
                <c:pt idx="3051">
                  <c:v>3.2868319167971198</c:v>
                </c:pt>
                <c:pt idx="3052">
                  <c:v>3.28662182319081</c:v>
                </c:pt>
                <c:pt idx="3053">
                  <c:v>3.2864117436404001</c:v>
                </c:pt>
                <c:pt idx="3054">
                  <c:v>3.28620167814459</c:v>
                </c:pt>
                <c:pt idx="3055">
                  <c:v>3.2859916267020601</c:v>
                </c:pt>
                <c:pt idx="3056">
                  <c:v>3.2857815893115099</c:v>
                </c:pt>
                <c:pt idx="3057">
                  <c:v>3.28557156597163</c:v>
                </c:pt>
                <c:pt idx="3058">
                  <c:v>3.2853615566811198</c:v>
                </c:pt>
                <c:pt idx="3059">
                  <c:v>3.2851515614386599</c:v>
                </c:pt>
                <c:pt idx="3060">
                  <c:v>3.2849415802429598</c:v>
                </c:pt>
                <c:pt idx="3061">
                  <c:v>3.2847316130927</c:v>
                </c:pt>
                <c:pt idx="3062">
                  <c:v>3.2845216599865799</c:v>
                </c:pt>
                <c:pt idx="3063">
                  <c:v>3.2843117209232999</c:v>
                </c:pt>
                <c:pt idx="3064">
                  <c:v>3.2841017959015502</c:v>
                </c:pt>
                <c:pt idx="3065">
                  <c:v>3.28389188492002</c:v>
                </c:pt>
                <c:pt idx="3066">
                  <c:v>3.2836819879774102</c:v>
                </c:pt>
                <c:pt idx="3067">
                  <c:v>3.2834721050724198</c:v>
                </c:pt>
                <c:pt idx="3068">
                  <c:v>3.2832622362037398</c:v>
                </c:pt>
                <c:pt idx="3069">
                  <c:v>3.28305238137008</c:v>
                </c:pt>
                <c:pt idx="3070">
                  <c:v>3.2828425405701198</c:v>
                </c:pt>
                <c:pt idx="3071">
                  <c:v>3.2826327138025699</c:v>
                </c:pt>
                <c:pt idx="3072">
                  <c:v>3.2824229010661101</c:v>
                </c:pt>
                <c:pt idx="3073">
                  <c:v>3.2822131023594601</c:v>
                </c:pt>
                <c:pt idx="3074">
                  <c:v>3.2820033176813102</c:v>
                </c:pt>
                <c:pt idx="3075">
                  <c:v>3.2817935470303601</c:v>
                </c:pt>
                <c:pt idx="3076">
                  <c:v>3.2815837904052998</c:v>
                </c:pt>
                <c:pt idx="3077">
                  <c:v>3.2813740478048401</c:v>
                </c:pt>
                <c:pt idx="3078">
                  <c:v>3.2811643192276798</c:v>
                </c:pt>
                <c:pt idx="3079">
                  <c:v>3.2809546046725102</c:v>
                </c:pt>
                <c:pt idx="3080">
                  <c:v>3.2807449041380399</c:v>
                </c:pt>
                <c:pt idx="3081">
                  <c:v>3.2805352176229601</c:v>
                </c:pt>
                <c:pt idx="3082">
                  <c:v>3.2803255451259901</c:v>
                </c:pt>
                <c:pt idx="3083">
                  <c:v>3.28011588664581</c:v>
                </c:pt>
                <c:pt idx="3084">
                  <c:v>3.27990624218114</c:v>
                </c:pt>
                <c:pt idx="3085">
                  <c:v>3.2796966117306701</c:v>
                </c:pt>
                <c:pt idx="3086">
                  <c:v>3.2794869952930998</c:v>
                </c:pt>
                <c:pt idx="3087">
                  <c:v>3.2792773928671499</c:v>
                </c:pt>
                <c:pt idx="3088">
                  <c:v>3.2790678044515098</c:v>
                </c:pt>
                <c:pt idx="3089">
                  <c:v>3.2788582300448801</c:v>
                </c:pt>
                <c:pt idx="3090">
                  <c:v>3.2786486696459698</c:v>
                </c:pt>
                <c:pt idx="3091">
                  <c:v>3.27843912325348</c:v>
                </c:pt>
                <c:pt idx="3092">
                  <c:v>3.2782295908661201</c:v>
                </c:pt>
                <c:pt idx="3093">
                  <c:v>3.2780200724825899</c:v>
                </c:pt>
                <c:pt idx="3094">
                  <c:v>3.2778105681016001</c:v>
                </c:pt>
                <c:pt idx="3095">
                  <c:v>3.2776010777218598</c:v>
                </c:pt>
                <c:pt idx="3096">
                  <c:v>3.2773916013420599</c:v>
                </c:pt>
                <c:pt idx="3097">
                  <c:v>3.2771821389609102</c:v>
                </c:pt>
                <c:pt idx="3098">
                  <c:v>3.2769726905771299</c:v>
                </c:pt>
                <c:pt idx="3099">
                  <c:v>3.27676325618941</c:v>
                </c:pt>
                <c:pt idx="3100">
                  <c:v>3.2765538357964701</c:v>
                </c:pt>
                <c:pt idx="3101">
                  <c:v>3.2763444293970099</c:v>
                </c:pt>
                <c:pt idx="3102">
                  <c:v>3.2761350369897402</c:v>
                </c:pt>
                <c:pt idx="3103">
                  <c:v>3.27592565857337</c:v>
                </c:pt>
                <c:pt idx="3104">
                  <c:v>3.2757162941466</c:v>
                </c:pt>
                <c:pt idx="3105">
                  <c:v>3.2755069437081099</c:v>
                </c:pt>
                <c:pt idx="3106">
                  <c:v>3.2752976072565199</c:v>
                </c:pt>
                <c:pt idx="3107">
                  <c:v>3.27508828479055</c:v>
                </c:pt>
                <c:pt idx="3108">
                  <c:v>3.2748789763089099</c:v>
                </c:pt>
                <c:pt idx="3109">
                  <c:v>3.27466968181032</c:v>
                </c:pt>
                <c:pt idx="3110">
                  <c:v>3.2744604012934801</c:v>
                </c:pt>
                <c:pt idx="3111">
                  <c:v>3.2742511347571202</c:v>
                </c:pt>
                <c:pt idx="3112">
                  <c:v>3.2740418821999602</c:v>
                </c:pt>
                <c:pt idx="3113">
                  <c:v>3.2738326436206999</c:v>
                </c:pt>
                <c:pt idx="3114">
                  <c:v>3.27362341901806</c:v>
                </c:pt>
                <c:pt idx="3115">
                  <c:v>3.27341420839076</c:v>
                </c:pt>
                <c:pt idx="3116">
                  <c:v>3.27320501173751</c:v>
                </c:pt>
                <c:pt idx="3117">
                  <c:v>3.2729958290570398</c:v>
                </c:pt>
                <c:pt idx="3118">
                  <c:v>3.2727866603480602</c:v>
                </c:pt>
                <c:pt idx="3119">
                  <c:v>3.2725775056092798</c:v>
                </c:pt>
                <c:pt idx="3120">
                  <c:v>3.2723683648394299</c:v>
                </c:pt>
                <c:pt idx="3121">
                  <c:v>3.27215923803722</c:v>
                </c:pt>
                <c:pt idx="3122">
                  <c:v>3.2719501252013701</c:v>
                </c:pt>
                <c:pt idx="3123">
                  <c:v>3.2717410263305999</c:v>
                </c:pt>
                <c:pt idx="3124">
                  <c:v>3.2715319414236301</c:v>
                </c:pt>
                <c:pt idx="3125">
                  <c:v>3.2713228704791701</c:v>
                </c:pt>
                <c:pt idx="3126">
                  <c:v>3.2711138134959499</c:v>
                </c:pt>
                <c:pt idx="3127">
                  <c:v>3.2709047704726801</c:v>
                </c:pt>
                <c:pt idx="3128">
                  <c:v>3.2706957414080899</c:v>
                </c:pt>
                <c:pt idx="3129">
                  <c:v>3.2704867263008901</c:v>
                </c:pt>
                <c:pt idx="3130">
                  <c:v>3.2702777251498101</c:v>
                </c:pt>
                <c:pt idx="3131">
                  <c:v>3.27006873795357</c:v>
                </c:pt>
                <c:pt idx="3132">
                  <c:v>3.2698597647108798</c:v>
                </c:pt>
                <c:pt idx="3133">
                  <c:v>3.2696508054204698</c:v>
                </c:pt>
                <c:pt idx="3134">
                  <c:v>3.2694418600810602</c:v>
                </c:pt>
                <c:pt idx="3135">
                  <c:v>3.2692329286913702</c:v>
                </c:pt>
                <c:pt idx="3136">
                  <c:v>3.2690240112501301</c:v>
                </c:pt>
                <c:pt idx="3137">
                  <c:v>3.2688151077560499</c:v>
                </c:pt>
                <c:pt idx="3138">
                  <c:v>3.2686062182078599</c:v>
                </c:pt>
                <c:pt idx="3139">
                  <c:v>3.2683973426042798</c:v>
                </c:pt>
                <c:pt idx="3140">
                  <c:v>3.2681884809440298</c:v>
                </c:pt>
                <c:pt idx="3141">
                  <c:v>3.2679796332258499</c:v>
                </c:pt>
                <c:pt idx="3142">
                  <c:v>3.26777079944844</c:v>
                </c:pt>
                <c:pt idx="3143">
                  <c:v>3.26756197961054</c:v>
                </c:pt>
                <c:pt idx="3144">
                  <c:v>3.2673531737108701</c:v>
                </c:pt>
                <c:pt idx="3145">
                  <c:v>3.2671443817481598</c:v>
                </c:pt>
                <c:pt idx="3146">
                  <c:v>3.2669356037211199</c:v>
                </c:pt>
                <c:pt idx="3147">
                  <c:v>3.2667268396284901</c:v>
                </c:pt>
                <c:pt idx="3148">
                  <c:v>3.26651808946899</c:v>
                </c:pt>
                <c:pt idx="3149">
                  <c:v>3.2663093532413399</c:v>
                </c:pt>
                <c:pt idx="3150">
                  <c:v>3.2661006309442699</c:v>
                </c:pt>
                <c:pt idx="3151">
                  <c:v>3.2658919225765102</c:v>
                </c:pt>
                <c:pt idx="3152">
                  <c:v>3.26568322813679</c:v>
                </c:pt>
                <c:pt idx="3153">
                  <c:v>3.2654745476238198</c:v>
                </c:pt>
                <c:pt idx="3154">
                  <c:v>3.2652658810363402</c:v>
                </c:pt>
                <c:pt idx="3155">
                  <c:v>3.2650572283730801</c:v>
                </c:pt>
                <c:pt idx="3156">
                  <c:v>3.2648485896327601</c:v>
                </c:pt>
                <c:pt idx="3157">
                  <c:v>3.2646399648141098</c:v>
                </c:pt>
                <c:pt idx="3158">
                  <c:v>3.26443135391585</c:v>
                </c:pt>
                <c:pt idx="3159">
                  <c:v>3.2642227569367201</c:v>
                </c:pt>
                <c:pt idx="3160">
                  <c:v>3.26401417387545</c:v>
                </c:pt>
                <c:pt idx="3161">
                  <c:v>3.2638056047307602</c:v>
                </c:pt>
                <c:pt idx="3162">
                  <c:v>3.26359704950139</c:v>
                </c:pt>
                <c:pt idx="3163">
                  <c:v>3.2633885081860599</c:v>
                </c:pt>
                <c:pt idx="3164">
                  <c:v>3.2631799807834998</c:v>
                </c:pt>
                <c:pt idx="3165">
                  <c:v>3.2629714672924401</c:v>
                </c:pt>
                <c:pt idx="3166">
                  <c:v>3.2627629677116201</c:v>
                </c:pt>
                <c:pt idx="3167">
                  <c:v>3.2625544820397598</c:v>
                </c:pt>
                <c:pt idx="3168">
                  <c:v>3.2623460102755901</c:v>
                </c:pt>
                <c:pt idx="3169">
                  <c:v>3.2621375524178502</c:v>
                </c:pt>
                <c:pt idx="3170">
                  <c:v>3.26192910846527</c:v>
                </c:pt>
                <c:pt idx="3171">
                  <c:v>3.26172067841657</c:v>
                </c:pt>
                <c:pt idx="3172">
                  <c:v>3.26151226227049</c:v>
                </c:pt>
                <c:pt idx="3173">
                  <c:v>3.26130386002577</c:v>
                </c:pt>
                <c:pt idx="3174">
                  <c:v>3.26109547168114</c:v>
                </c:pt>
                <c:pt idx="3175">
                  <c:v>3.2608870972353201</c:v>
                </c:pt>
                <c:pt idx="3176">
                  <c:v>3.26067873668705</c:v>
                </c:pt>
                <c:pt idx="3177">
                  <c:v>3.26047039003506</c:v>
                </c:pt>
                <c:pt idx="3178">
                  <c:v>3.2602620572781</c:v>
                </c:pt>
                <c:pt idx="3179">
                  <c:v>3.2600537384148902</c:v>
                </c:pt>
                <c:pt idx="3180">
                  <c:v>3.25984543344416</c:v>
                </c:pt>
                <c:pt idx="3181">
                  <c:v>3.25963714236465</c:v>
                </c:pt>
                <c:pt idx="3182">
                  <c:v>3.2594288651751002</c:v>
                </c:pt>
                <c:pt idx="3183">
                  <c:v>3.2592206018742398</c:v>
                </c:pt>
                <c:pt idx="3184">
                  <c:v>3.2590123524607999</c:v>
                </c:pt>
                <c:pt idx="3185">
                  <c:v>3.25880411693353</c:v>
                </c:pt>
                <c:pt idx="3186">
                  <c:v>3.2585958952911498</c:v>
                </c:pt>
                <c:pt idx="3187">
                  <c:v>3.25838768753241</c:v>
                </c:pt>
                <c:pt idx="3188">
                  <c:v>3.25817949365603</c:v>
                </c:pt>
                <c:pt idx="3189">
                  <c:v>3.2579713136607702</c:v>
                </c:pt>
                <c:pt idx="3190">
                  <c:v>3.2577631475453401</c:v>
                </c:pt>
                <c:pt idx="3191">
                  <c:v>3.2575549953084901</c:v>
                </c:pt>
                <c:pt idx="3192">
                  <c:v>3.2573468569489701</c:v>
                </c:pt>
                <c:pt idx="3193">
                  <c:v>3.2571387324654899</c:v>
                </c:pt>
                <c:pt idx="3194">
                  <c:v>3.2569306218568199</c:v>
                </c:pt>
                <c:pt idx="3195">
                  <c:v>3.25672252512167</c:v>
                </c:pt>
                <c:pt idx="3196">
                  <c:v>3.2565144422587902</c:v>
                </c:pt>
                <c:pt idx="3197">
                  <c:v>3.2563063732669302</c:v>
                </c:pt>
                <c:pt idx="3198">
                  <c:v>3.2560983181448102</c:v>
                </c:pt>
                <c:pt idx="3199">
                  <c:v>3.2558902768911802</c:v>
                </c:pt>
                <c:pt idx="3200">
                  <c:v>3.2556822495047699</c:v>
                </c:pt>
                <c:pt idx="3201">
                  <c:v>3.25547423598434</c:v>
                </c:pt>
                <c:pt idx="3202">
                  <c:v>3.2552662363286098</c:v>
                </c:pt>
                <c:pt idx="3203">
                  <c:v>3.2550582505363299</c:v>
                </c:pt>
                <c:pt idx="3204">
                  <c:v>3.2548502786062401</c:v>
                </c:pt>
                <c:pt idx="3205">
                  <c:v>3.25464232053708</c:v>
                </c:pt>
                <c:pt idx="3206">
                  <c:v>3.2544343763275898</c:v>
                </c:pt>
                <c:pt idx="3207">
                  <c:v>3.25422644597651</c:v>
                </c:pt>
                <c:pt idx="3208">
                  <c:v>3.2540185294825901</c:v>
                </c:pt>
                <c:pt idx="3209">
                  <c:v>3.2538106268445701</c:v>
                </c:pt>
                <c:pt idx="3210">
                  <c:v>3.2536027380611801</c:v>
                </c:pt>
                <c:pt idx="3211">
                  <c:v>3.25339486313118</c:v>
                </c:pt>
                <c:pt idx="3212">
                  <c:v>3.2531870020532998</c:v>
                </c:pt>
                <c:pt idx="3213">
                  <c:v>3.2529791548263001</c:v>
                </c:pt>
                <c:pt idx="3214">
                  <c:v>3.2527713214489</c:v>
                </c:pt>
                <c:pt idx="3215">
                  <c:v>3.2525635019198602</c:v>
                </c:pt>
                <c:pt idx="3216">
                  <c:v>3.2523556962379199</c:v>
                </c:pt>
                <c:pt idx="3217">
                  <c:v>3.2521479044018302</c:v>
                </c:pt>
                <c:pt idx="3218">
                  <c:v>3.2519401264103198</c:v>
                </c:pt>
                <c:pt idx="3219">
                  <c:v>3.2517323622621501</c:v>
                </c:pt>
                <c:pt idx="3220">
                  <c:v>3.2515246119560501</c:v>
                </c:pt>
                <c:pt idx="3221">
                  <c:v>3.2513168754907902</c:v>
                </c:pt>
                <c:pt idx="3222">
                  <c:v>3.2511091528650899</c:v>
                </c:pt>
                <c:pt idx="3223">
                  <c:v>3.25090144407771</c:v>
                </c:pt>
                <c:pt idx="3224">
                  <c:v>3.25069374912739</c:v>
                </c:pt>
                <c:pt idx="3225">
                  <c:v>3.2504860680128802</c:v>
                </c:pt>
                <c:pt idx="3226">
                  <c:v>3.2502784007329302</c:v>
                </c:pt>
                <c:pt idx="3227">
                  <c:v>3.25007074728628</c:v>
                </c:pt>
                <c:pt idx="3228">
                  <c:v>3.24986310767168</c:v>
                </c:pt>
                <c:pt idx="3229">
                  <c:v>3.24965548188788</c:v>
                </c:pt>
                <c:pt idx="3230">
                  <c:v>3.24944786993363</c:v>
                </c:pt>
                <c:pt idx="3231">
                  <c:v>3.2492402718076701</c:v>
                </c:pt>
                <c:pt idx="3232">
                  <c:v>3.2490326875087598</c:v>
                </c:pt>
                <c:pt idx="3233">
                  <c:v>3.2488251170356302</c:v>
                </c:pt>
                <c:pt idx="3234">
                  <c:v>3.24861756038705</c:v>
                </c:pt>
                <c:pt idx="3235">
                  <c:v>3.2484100175617598</c:v>
                </c:pt>
                <c:pt idx="3236">
                  <c:v>3.2482024885585101</c:v>
                </c:pt>
                <c:pt idx="3237">
                  <c:v>3.2479949733760498</c:v>
                </c:pt>
                <c:pt idx="3238">
                  <c:v>3.2477874720131301</c:v>
                </c:pt>
                <c:pt idx="3239">
                  <c:v>3.2475799844685</c:v>
                </c:pt>
                <c:pt idx="3240">
                  <c:v>3.2473725107409099</c:v>
                </c:pt>
                <c:pt idx="3241">
                  <c:v>3.2471650508291199</c:v>
                </c:pt>
                <c:pt idx="3242">
                  <c:v>3.2469576047318598</c:v>
                </c:pt>
                <c:pt idx="3243">
                  <c:v>3.2467501724479102</c:v>
                </c:pt>
                <c:pt idx="3244">
                  <c:v>3.2465427539760001</c:v>
                </c:pt>
                <c:pt idx="3245">
                  <c:v>3.2463353493148901</c:v>
                </c:pt>
                <c:pt idx="3246">
                  <c:v>3.24612795846333</c:v>
                </c:pt>
                <c:pt idx="3247">
                  <c:v>3.2459205814200698</c:v>
                </c:pt>
                <c:pt idx="3248">
                  <c:v>3.2457132181838699</c:v>
                </c:pt>
                <c:pt idx="3249">
                  <c:v>3.2455058687534799</c:v>
                </c:pt>
                <c:pt idx="3250">
                  <c:v>3.2452985331276598</c:v>
                </c:pt>
                <c:pt idx="3251">
                  <c:v>3.2450912113051502</c:v>
                </c:pt>
                <c:pt idx="3252">
                  <c:v>3.2448839032847201</c:v>
                </c:pt>
                <c:pt idx="3253">
                  <c:v>3.24467660906511</c:v>
                </c:pt>
                <c:pt idx="3254">
                  <c:v>3.2444693286450801</c:v>
                </c:pt>
                <c:pt idx="3255">
                  <c:v>3.24426206202339</c:v>
                </c:pt>
                <c:pt idx="3256">
                  <c:v>3.24405480919879</c:v>
                </c:pt>
                <c:pt idx="3257">
                  <c:v>3.24384757017003</c:v>
                </c:pt>
                <c:pt idx="3258">
                  <c:v>3.2436403449358799</c:v>
                </c:pt>
                <c:pt idx="3259">
                  <c:v>3.2434331334950799</c:v>
                </c:pt>
                <c:pt idx="3260">
                  <c:v>3.2432259358464002</c:v>
                </c:pt>
                <c:pt idx="3261">
                  <c:v>3.24301875198858</c:v>
                </c:pt>
                <c:pt idx="3262">
                  <c:v>3.2428115819204</c:v>
                </c:pt>
                <c:pt idx="3263">
                  <c:v>3.2426044256406001</c:v>
                </c:pt>
                <c:pt idx="3264">
                  <c:v>3.24239728314793</c:v>
                </c:pt>
                <c:pt idx="3265">
                  <c:v>3.2421901544411802</c:v>
                </c:pt>
                <c:pt idx="3266">
                  <c:v>3.2419830395190701</c:v>
                </c:pt>
                <c:pt idx="3267">
                  <c:v>3.2417759383803801</c:v>
                </c:pt>
                <c:pt idx="3268">
                  <c:v>3.24156885102387</c:v>
                </c:pt>
                <c:pt idx="3269">
                  <c:v>3.2413617774482901</c:v>
                </c:pt>
                <c:pt idx="3270">
                  <c:v>3.2411547176524</c:v>
                </c:pt>
                <c:pt idx="3271">
                  <c:v>3.2409476716349599</c:v>
                </c:pt>
                <c:pt idx="3272">
                  <c:v>3.2407406393947298</c:v>
                </c:pt>
                <c:pt idx="3273">
                  <c:v>3.2405336209304698</c:v>
                </c:pt>
                <c:pt idx="3274">
                  <c:v>3.2403266162409401</c:v>
                </c:pt>
                <c:pt idx="3275">
                  <c:v>3.2401196253248998</c:v>
                </c:pt>
                <c:pt idx="3276">
                  <c:v>3.23991264818111</c:v>
                </c:pt>
                <c:pt idx="3277">
                  <c:v>3.2397056848083401</c:v>
                </c:pt>
                <c:pt idx="3278">
                  <c:v>3.2394987352053399</c:v>
                </c:pt>
                <c:pt idx="3279">
                  <c:v>3.2392917993708701</c:v>
                </c:pt>
                <c:pt idx="3280">
                  <c:v>3.2390848773037</c:v>
                </c:pt>
                <c:pt idx="3281">
                  <c:v>3.2388779690025902</c:v>
                </c:pt>
                <c:pt idx="3282">
                  <c:v>3.2386710744662999</c:v>
                </c:pt>
                <c:pt idx="3283">
                  <c:v>3.2384641936935901</c:v>
                </c:pt>
                <c:pt idx="3284">
                  <c:v>3.2382573266832302</c:v>
                </c:pt>
                <c:pt idx="3285">
                  <c:v>3.2380504734339799</c:v>
                </c:pt>
                <c:pt idx="3286">
                  <c:v>3.2378436339446002</c:v>
                </c:pt>
                <c:pt idx="3287">
                  <c:v>3.23763680821386</c:v>
                </c:pt>
                <c:pt idx="3288">
                  <c:v>3.23742999624052</c:v>
                </c:pt>
                <c:pt idx="3289">
                  <c:v>3.2372231980233499</c:v>
                </c:pt>
                <c:pt idx="3290">
                  <c:v>3.2370164135611001</c:v>
                </c:pt>
                <c:pt idx="3291">
                  <c:v>3.2368096428525499</c:v>
                </c:pt>
                <c:pt idx="3292">
                  <c:v>3.2366028858964602</c:v>
                </c:pt>
                <c:pt idx="3293">
                  <c:v>3.2363961426915901</c:v>
                </c:pt>
                <c:pt idx="3294">
                  <c:v>3.2361894132367199</c:v>
                </c:pt>
                <c:pt idx="3295">
                  <c:v>3.2359826975305901</c:v>
                </c:pt>
                <c:pt idx="3296">
                  <c:v>3.2357759955719998</c:v>
                </c:pt>
                <c:pt idx="3297">
                  <c:v>3.2355693073596901</c:v>
                </c:pt>
                <c:pt idx="3298">
                  <c:v>3.2353626328924299</c:v>
                </c:pt>
                <c:pt idx="3299">
                  <c:v>3.2351559721690002</c:v>
                </c:pt>
                <c:pt idx="3300">
                  <c:v>3.2349493251881598</c:v>
                </c:pt>
                <c:pt idx="3301">
                  <c:v>3.2347426919486799</c:v>
                </c:pt>
                <c:pt idx="3302">
                  <c:v>3.2345360724493202</c:v>
                </c:pt>
                <c:pt idx="3303">
                  <c:v>3.23432946668885</c:v>
                </c:pt>
                <c:pt idx="3304">
                  <c:v>3.23412287466605</c:v>
                </c:pt>
                <c:pt idx="3305">
                  <c:v>3.2339162963796801</c:v>
                </c:pt>
                <c:pt idx="3306">
                  <c:v>3.2337097318285002</c:v>
                </c:pt>
                <c:pt idx="3307">
                  <c:v>3.2335031810113</c:v>
                </c:pt>
                <c:pt idx="3308">
                  <c:v>3.2332966439268298</c:v>
                </c:pt>
                <c:pt idx="3309">
                  <c:v>3.2330901205738698</c:v>
                </c:pt>
                <c:pt idx="3310">
                  <c:v>3.2328836109511898</c:v>
                </c:pt>
                <c:pt idx="3311">
                  <c:v>3.2326771150575602</c:v>
                </c:pt>
                <c:pt idx="3312">
                  <c:v>3.2324706328917401</c:v>
                </c:pt>
                <c:pt idx="3313">
                  <c:v>3.2322641644525199</c:v>
                </c:pt>
                <c:pt idx="3314">
                  <c:v>3.2320577097386498</c:v>
                </c:pt>
                <c:pt idx="3315">
                  <c:v>3.2318512687489198</c:v>
                </c:pt>
                <c:pt idx="3316">
                  <c:v>3.23164484148209</c:v>
                </c:pt>
                <c:pt idx="3317">
                  <c:v>3.2314384279369399</c:v>
                </c:pt>
                <c:pt idx="3318">
                  <c:v>3.23123202811224</c:v>
                </c:pt>
                <c:pt idx="3319">
                  <c:v>3.2310256420067498</c:v>
                </c:pt>
                <c:pt idx="3320">
                  <c:v>3.2308192696192601</c:v>
                </c:pt>
                <c:pt idx="3321">
                  <c:v>3.23061291094854</c:v>
                </c:pt>
                <c:pt idx="3322">
                  <c:v>3.2304065659933499</c:v>
                </c:pt>
                <c:pt idx="3323">
                  <c:v>3.2302002347524801</c:v>
                </c:pt>
                <c:pt idx="3324">
                  <c:v>3.2299939172247001</c:v>
                </c:pt>
                <c:pt idx="3325">
                  <c:v>3.2297876134087802</c:v>
                </c:pt>
                <c:pt idx="3326">
                  <c:v>3.2295813233034898</c:v>
                </c:pt>
                <c:pt idx="3327">
                  <c:v>3.2293750469076201</c:v>
                </c:pt>
                <c:pt idx="3328">
                  <c:v>3.2291687842199299</c:v>
                </c:pt>
                <c:pt idx="3329">
                  <c:v>3.2289625352392002</c:v>
                </c:pt>
                <c:pt idx="3330">
                  <c:v>3.2287562999642101</c:v>
                </c:pt>
                <c:pt idx="3331">
                  <c:v>3.22855007839373</c:v>
                </c:pt>
                <c:pt idx="3332">
                  <c:v>3.2283438705265399</c:v>
                </c:pt>
                <c:pt idx="3333">
                  <c:v>3.22813767636142</c:v>
                </c:pt>
                <c:pt idx="3334">
                  <c:v>3.2279314958971299</c:v>
                </c:pt>
                <c:pt idx="3335">
                  <c:v>3.2277253291324701</c:v>
                </c:pt>
                <c:pt idx="3336">
                  <c:v>3.2275191760661999</c:v>
                </c:pt>
                <c:pt idx="3337">
                  <c:v>3.2273130366971001</c:v>
                </c:pt>
                <c:pt idx="3338">
                  <c:v>3.2271069110239599</c:v>
                </c:pt>
                <c:pt idx="3339">
                  <c:v>3.2269007990455401</c:v>
                </c:pt>
                <c:pt idx="3340">
                  <c:v>3.2266947007606301</c:v>
                </c:pt>
                <c:pt idx="3341">
                  <c:v>3.2264886161680102</c:v>
                </c:pt>
                <c:pt idx="3342">
                  <c:v>3.2262825452664501</c:v>
                </c:pt>
                <c:pt idx="3343">
                  <c:v>3.2260764880547299</c:v>
                </c:pt>
                <c:pt idx="3344">
                  <c:v>3.22587044453164</c:v>
                </c:pt>
                <c:pt idx="3345">
                  <c:v>3.2256644146959501</c:v>
                </c:pt>
                <c:pt idx="3346">
                  <c:v>3.2254583985464498</c:v>
                </c:pt>
                <c:pt idx="3347">
                  <c:v>3.2252523960819102</c:v>
                </c:pt>
                <c:pt idx="3348">
                  <c:v>3.22504640730111</c:v>
                </c:pt>
                <c:pt idx="3349">
                  <c:v>3.2248404322028299</c:v>
                </c:pt>
                <c:pt idx="3350">
                  <c:v>3.2246344707858698</c:v>
                </c:pt>
                <c:pt idx="3351">
                  <c:v>3.22442852304899</c:v>
                </c:pt>
                <c:pt idx="3352">
                  <c:v>3.2242225889909699</c:v>
                </c:pt>
                <c:pt idx="3353">
                  <c:v>3.2240166686106102</c:v>
                </c:pt>
                <c:pt idx="3354">
                  <c:v>3.2238107619066798</c:v>
                </c:pt>
                <c:pt idx="3355">
                  <c:v>3.2236048688779699</c:v>
                </c:pt>
                <c:pt idx="3356">
                  <c:v>3.22339898952325</c:v>
                </c:pt>
                <c:pt idx="3357">
                  <c:v>3.2231931238413201</c:v>
                </c:pt>
                <c:pt idx="3358">
                  <c:v>3.22298727183095</c:v>
                </c:pt>
                <c:pt idx="3359">
                  <c:v>3.2227814334909199</c:v>
                </c:pt>
                <c:pt idx="3360">
                  <c:v>3.2225756088200299</c:v>
                </c:pt>
                <c:pt idx="3361">
                  <c:v>3.22236979781706</c:v>
                </c:pt>
                <c:pt idx="3362">
                  <c:v>3.2221640004807801</c:v>
                </c:pt>
                <c:pt idx="3363">
                  <c:v>3.2219582168099898</c:v>
                </c:pt>
                <c:pt idx="3364">
                  <c:v>3.2217524468034702</c:v>
                </c:pt>
                <c:pt idx="3365">
                  <c:v>3.2215466904599999</c:v>
                </c:pt>
                <c:pt idx="3366">
                  <c:v>3.2213409477783799</c:v>
                </c:pt>
                <c:pt idx="3367">
                  <c:v>3.2211352187573801</c:v>
                </c:pt>
                <c:pt idx="3368">
                  <c:v>3.2209295033957899</c:v>
                </c:pt>
                <c:pt idx="3369">
                  <c:v>3.2207238016924</c:v>
                </c:pt>
                <c:pt idx="3370">
                  <c:v>3.2205181136459999</c:v>
                </c:pt>
                <c:pt idx="3371">
                  <c:v>3.2203124392553599</c:v>
                </c:pt>
                <c:pt idx="3372">
                  <c:v>3.2201067785192898</c:v>
                </c:pt>
                <c:pt idx="3373">
                  <c:v>3.2199011314365702</c:v>
                </c:pt>
                <c:pt idx="3374">
                  <c:v>3.21969549800597</c:v>
                </c:pt>
                <c:pt idx="3375">
                  <c:v>3.2194898782263</c:v>
                </c:pt>
                <c:pt idx="3376">
                  <c:v>3.2192842720963402</c:v>
                </c:pt>
                <c:pt idx="3377">
                  <c:v>3.21907867961488</c:v>
                </c:pt>
                <c:pt idx="3378">
                  <c:v>3.2188731007807099</c:v>
                </c:pt>
                <c:pt idx="3379">
                  <c:v>3.21866753559262</c:v>
                </c:pt>
                <c:pt idx="3380">
                  <c:v>3.21846198404939</c:v>
                </c:pt>
                <c:pt idx="3381">
                  <c:v>3.2182564461498102</c:v>
                </c:pt>
                <c:pt idx="3382">
                  <c:v>3.21805092189269</c:v>
                </c:pt>
                <c:pt idx="3383">
                  <c:v>3.21784541127679</c:v>
                </c:pt>
                <c:pt idx="3384">
                  <c:v>3.2176399143009302</c:v>
                </c:pt>
                <c:pt idx="3385">
                  <c:v>3.21743443096388</c:v>
                </c:pt>
                <c:pt idx="3386">
                  <c:v>3.21722896126444</c:v>
                </c:pt>
                <c:pt idx="3387">
                  <c:v>3.2170235052014</c:v>
                </c:pt>
                <c:pt idx="3388">
                  <c:v>3.2168180627735499</c:v>
                </c:pt>
                <c:pt idx="3389">
                  <c:v>3.2166126339796799</c:v>
                </c:pt>
                <c:pt idx="3390">
                  <c:v>3.2164072188185902</c:v>
                </c:pt>
                <c:pt idx="3391">
                  <c:v>3.2162018172890598</c:v>
                </c:pt>
                <c:pt idx="3392">
                  <c:v>3.2159964293899002</c:v>
                </c:pt>
                <c:pt idx="3393">
                  <c:v>3.2157910551198898</c:v>
                </c:pt>
                <c:pt idx="3394">
                  <c:v>3.2155856944778201</c:v>
                </c:pt>
                <c:pt idx="3395">
                  <c:v>3.21538034746249</c:v>
                </c:pt>
                <c:pt idx="3396">
                  <c:v>3.2151750140726998</c:v>
                </c:pt>
                <c:pt idx="3397">
                  <c:v>3.2149696943072299</c:v>
                </c:pt>
                <c:pt idx="3398">
                  <c:v>3.2147643881648902</c:v>
                </c:pt>
                <c:pt idx="3399">
                  <c:v>3.2145590956444599</c:v>
                </c:pt>
                <c:pt idx="3400">
                  <c:v>3.2143538167447501</c:v>
                </c:pt>
                <c:pt idx="3401">
                  <c:v>3.21414855146454</c:v>
                </c:pt>
                <c:pt idx="3402">
                  <c:v>3.2139432998026298</c:v>
                </c:pt>
                <c:pt idx="3403">
                  <c:v>3.21373806175782</c:v>
                </c:pt>
                <c:pt idx="3404">
                  <c:v>3.2135328373288998</c:v>
                </c:pt>
                <c:pt idx="3405">
                  <c:v>3.21332762651467</c:v>
                </c:pt>
                <c:pt idx="3406">
                  <c:v>3.21312242931393</c:v>
                </c:pt>
                <c:pt idx="3407">
                  <c:v>3.2129172457254702</c:v>
                </c:pt>
                <c:pt idx="3408">
                  <c:v>3.2127120757481</c:v>
                </c:pt>
                <c:pt idx="3409">
                  <c:v>3.2125069193806</c:v>
                </c:pt>
                <c:pt idx="3410">
                  <c:v>3.2123017766217701</c:v>
                </c:pt>
                <c:pt idx="3411">
                  <c:v>3.2120966474704198</c:v>
                </c:pt>
                <c:pt idx="3412">
                  <c:v>3.2118915319253398</c:v>
                </c:pt>
                <c:pt idx="3413">
                  <c:v>3.2116864299853201</c:v>
                </c:pt>
                <c:pt idx="3414">
                  <c:v>3.2114813416491801</c:v>
                </c:pt>
                <c:pt idx="3415">
                  <c:v>3.2112762669157</c:v>
                </c:pt>
                <c:pt idx="3416">
                  <c:v>3.2110712057836901</c:v>
                </c:pt>
                <c:pt idx="3417">
                  <c:v>3.21086615825195</c:v>
                </c:pt>
                <c:pt idx="3418">
                  <c:v>3.21066112431927</c:v>
                </c:pt>
                <c:pt idx="3419">
                  <c:v>3.2104561039844599</c:v>
                </c:pt>
                <c:pt idx="3420">
                  <c:v>3.2102510972463199</c:v>
                </c:pt>
                <c:pt idx="3421">
                  <c:v>3.2100461041036401</c:v>
                </c:pt>
                <c:pt idx="3422">
                  <c:v>3.2098411245552301</c:v>
                </c:pt>
                <c:pt idx="3423">
                  <c:v>3.2096361585998898</c:v>
                </c:pt>
                <c:pt idx="3424">
                  <c:v>3.2094312062364199</c:v>
                </c:pt>
                <c:pt idx="3425">
                  <c:v>3.20922626746363</c:v>
                </c:pt>
                <c:pt idx="3426">
                  <c:v>3.2090213422803</c:v>
                </c:pt>
                <c:pt idx="3427">
                  <c:v>3.20881643068526</c:v>
                </c:pt>
                <c:pt idx="3428">
                  <c:v>3.2086115326772999</c:v>
                </c:pt>
                <c:pt idx="3429">
                  <c:v>3.20840664825521</c:v>
                </c:pt>
                <c:pt idx="3430">
                  <c:v>3.2082017774178202</c:v>
                </c:pt>
                <c:pt idx="3431">
                  <c:v>3.20799692016391</c:v>
                </c:pt>
                <c:pt idx="3432">
                  <c:v>3.2077920764922898</c:v>
                </c:pt>
                <c:pt idx="3433">
                  <c:v>3.2075872464017698</c:v>
                </c:pt>
                <c:pt idx="3434">
                  <c:v>3.20738242989116</c:v>
                </c:pt>
                <c:pt idx="3435">
                  <c:v>3.2071776269592398</c:v>
                </c:pt>
                <c:pt idx="3436">
                  <c:v>3.2069728376048401</c:v>
                </c:pt>
                <c:pt idx="3437">
                  <c:v>3.20676806182676</c:v>
                </c:pt>
                <c:pt idx="3438">
                  <c:v>3.2065632996237898</c:v>
                </c:pt>
                <c:pt idx="3439">
                  <c:v>3.2063585509947501</c:v>
                </c:pt>
                <c:pt idx="3440">
                  <c:v>3.20615381593844</c:v>
                </c:pt>
                <c:pt idx="3441">
                  <c:v>3.2059490944536702</c:v>
                </c:pt>
                <c:pt idx="3442">
                  <c:v>3.2057443865392501</c:v>
                </c:pt>
                <c:pt idx="3443">
                  <c:v>3.2055396921939798</c:v>
                </c:pt>
                <c:pt idx="3444">
                  <c:v>3.2053350114166599</c:v>
                </c:pt>
                <c:pt idx="3445">
                  <c:v>3.2051303442061201</c:v>
                </c:pt>
                <c:pt idx="3446">
                  <c:v>3.2049256905611401</c:v>
                </c:pt>
                <c:pt idx="3447">
                  <c:v>3.2047210504805501</c:v>
                </c:pt>
                <c:pt idx="3448">
                  <c:v>3.2045164239631498</c:v>
                </c:pt>
                <c:pt idx="3449">
                  <c:v>3.2043118110077402</c:v>
                </c:pt>
                <c:pt idx="3450">
                  <c:v>3.2041072116131399</c:v>
                </c:pt>
                <c:pt idx="3451">
                  <c:v>3.2039026257781602</c:v>
                </c:pt>
                <c:pt idx="3452">
                  <c:v>3.2036980535016002</c:v>
                </c:pt>
                <c:pt idx="3453">
                  <c:v>3.20349349478228</c:v>
                </c:pt>
                <c:pt idx="3454">
                  <c:v>3.2032889496189898</c:v>
                </c:pt>
                <c:pt idx="3455">
                  <c:v>3.2030844180105702</c:v>
                </c:pt>
                <c:pt idx="3456">
                  <c:v>3.2028798999557999</c:v>
                </c:pt>
                <c:pt idx="3457">
                  <c:v>3.2026753954535199</c:v>
                </c:pt>
                <c:pt idx="3458">
                  <c:v>3.2024709045025199</c:v>
                </c:pt>
                <c:pt idx="3459">
                  <c:v>3.2022664271016099</c:v>
                </c:pt>
                <c:pt idx="3460">
                  <c:v>3.2020619632496099</c:v>
                </c:pt>
                <c:pt idx="3461">
                  <c:v>3.2018575129453399</c:v>
                </c:pt>
                <c:pt idx="3462">
                  <c:v>3.2016530761875899</c:v>
                </c:pt>
                <c:pt idx="3463">
                  <c:v>3.20144865297519</c:v>
                </c:pt>
                <c:pt idx="3464">
                  <c:v>3.2012442433069501</c:v>
                </c:pt>
                <c:pt idx="3465">
                  <c:v>3.2010398471816699</c:v>
                </c:pt>
                <c:pt idx="3466">
                  <c:v>3.20083546459818</c:v>
                </c:pt>
                <c:pt idx="3467">
                  <c:v>3.2006310955552899</c:v>
                </c:pt>
                <c:pt idx="3468">
                  <c:v>3.2004267400518001</c:v>
                </c:pt>
                <c:pt idx="3469">
                  <c:v>3.2002223980865399</c:v>
                </c:pt>
                <c:pt idx="3470">
                  <c:v>3.2000180696582898</c:v>
                </c:pt>
                <c:pt idx="3471">
                  <c:v>3.1998137547658199</c:v>
                </c:pt>
                <c:pt idx="3472">
                  <c:v>3.19960945340795</c:v>
                </c:pt>
                <c:pt idx="3473">
                  <c:v>3.1994051655834901</c:v>
                </c:pt>
                <c:pt idx="3474">
                  <c:v>3.1992008912912699</c:v>
                </c:pt>
                <c:pt idx="3475">
                  <c:v>3.1989966305301101</c:v>
                </c:pt>
                <c:pt idx="3476">
                  <c:v>3.1987923832988301</c:v>
                </c:pt>
                <c:pt idx="3477">
                  <c:v>3.19858814959625</c:v>
                </c:pt>
                <c:pt idx="3478">
                  <c:v>3.1983839294211802</c:v>
                </c:pt>
                <c:pt idx="3479">
                  <c:v>3.19817972277245</c:v>
                </c:pt>
                <c:pt idx="3480">
                  <c:v>3.1979755296488799</c:v>
                </c:pt>
                <c:pt idx="3481">
                  <c:v>3.1977713500492899</c:v>
                </c:pt>
                <c:pt idx="3482">
                  <c:v>3.1975671839725002</c:v>
                </c:pt>
                <c:pt idx="3483">
                  <c:v>3.1973630314173298</c:v>
                </c:pt>
                <c:pt idx="3484">
                  <c:v>3.19715889238261</c:v>
                </c:pt>
                <c:pt idx="3485">
                  <c:v>3.1969547668671598</c:v>
                </c:pt>
                <c:pt idx="3486">
                  <c:v>3.1967506548697902</c:v>
                </c:pt>
                <c:pt idx="3487">
                  <c:v>3.19654655638934</c:v>
                </c:pt>
                <c:pt idx="3488">
                  <c:v>3.1963424714246198</c:v>
                </c:pt>
                <c:pt idx="3489">
                  <c:v>3.1961383999744601</c:v>
                </c:pt>
                <c:pt idx="3490">
                  <c:v>3.1959343420376798</c:v>
                </c:pt>
                <c:pt idx="3491">
                  <c:v>3.1957302976131001</c:v>
                </c:pt>
                <c:pt idx="3492">
                  <c:v>3.1955262666995501</c:v>
                </c:pt>
                <c:pt idx="3493">
                  <c:v>3.19532224929586</c:v>
                </c:pt>
                <c:pt idx="3494">
                  <c:v>3.1951182454008298</c:v>
                </c:pt>
                <c:pt idx="3495">
                  <c:v>3.1949142550133098</c:v>
                </c:pt>
                <c:pt idx="3496">
                  <c:v>3.1947102781321202</c:v>
                </c:pt>
                <c:pt idx="3497">
                  <c:v>3.1945063147560702</c:v>
                </c:pt>
                <c:pt idx="3498">
                  <c:v>3.1943023648839999</c:v>
                </c:pt>
                <c:pt idx="3499">
                  <c:v>3.1940984285147298</c:v>
                </c:pt>
                <c:pt idx="3500">
                  <c:v>3.19389450564708</c:v>
                </c:pt>
                <c:pt idx="3501">
                  <c:v>3.1936905962798798</c:v>
                </c:pt>
                <c:pt idx="3502">
                  <c:v>3.1934867004119698</c:v>
                </c:pt>
                <c:pt idx="3503">
                  <c:v>3.19328281804215</c:v>
                </c:pt>
                <c:pt idx="3504">
                  <c:v>3.1930789491692702</c:v>
                </c:pt>
                <c:pt idx="3505">
                  <c:v>3.1928750937921402</c:v>
                </c:pt>
                <c:pt idx="3506">
                  <c:v>3.1926712519095899</c:v>
                </c:pt>
                <c:pt idx="3507">
                  <c:v>3.1924674235204602</c:v>
                </c:pt>
                <c:pt idx="3508">
                  <c:v>3.1922636086235601</c:v>
                </c:pt>
                <c:pt idx="3509">
                  <c:v>3.19205980721773</c:v>
                </c:pt>
                <c:pt idx="3510">
                  <c:v>3.19185601930179</c:v>
                </c:pt>
                <c:pt idx="3511">
                  <c:v>3.1916522448745801</c:v>
                </c:pt>
                <c:pt idx="3512">
                  <c:v>3.1914484839349102</c:v>
                </c:pt>
                <c:pt idx="3513">
                  <c:v>3.1912447364816199</c:v>
                </c:pt>
                <c:pt idx="3514">
                  <c:v>3.1910410025135398</c:v>
                </c:pt>
                <c:pt idx="3515">
                  <c:v>3.1908372820294901</c:v>
                </c:pt>
                <c:pt idx="3516">
                  <c:v>3.1906335750283099</c:v>
                </c:pt>
                <c:pt idx="3517">
                  <c:v>3.1904298815088299</c:v>
                </c:pt>
                <c:pt idx="3518">
                  <c:v>3.1902262014698701</c:v>
                </c:pt>
                <c:pt idx="3519">
                  <c:v>3.19002253491026</c:v>
                </c:pt>
                <c:pt idx="3520">
                  <c:v>3.18981888182884</c:v>
                </c:pt>
                <c:pt idx="3521">
                  <c:v>3.1896152422244302</c:v>
                </c:pt>
                <c:pt idx="3522">
                  <c:v>3.1894116160958701</c:v>
                </c:pt>
                <c:pt idx="3523">
                  <c:v>3.1892080034419799</c:v>
                </c:pt>
                <c:pt idx="3524">
                  <c:v>3.1890044042615999</c:v>
                </c:pt>
                <c:pt idx="3525">
                  <c:v>3.1888008185535601</c:v>
                </c:pt>
                <c:pt idx="3526">
                  <c:v>3.1885972463166898</c:v>
                </c:pt>
                <c:pt idx="3527">
                  <c:v>3.1883936875498202</c:v>
                </c:pt>
                <c:pt idx="3528">
                  <c:v>3.18819014225179</c:v>
                </c:pt>
                <c:pt idx="3529">
                  <c:v>3.1879866104214201</c:v>
                </c:pt>
                <c:pt idx="3530">
                  <c:v>3.1877830920575501</c:v>
                </c:pt>
                <c:pt idx="3531">
                  <c:v>3.1875795871590098</c:v>
                </c:pt>
                <c:pt idx="3532">
                  <c:v>3.1873760957246402</c:v>
                </c:pt>
                <c:pt idx="3533">
                  <c:v>3.18717261775326</c:v>
                </c:pt>
                <c:pt idx="3534">
                  <c:v>3.1869691532437199</c:v>
                </c:pt>
                <c:pt idx="3535">
                  <c:v>3.1867657021948399</c:v>
                </c:pt>
                <c:pt idx="3536">
                  <c:v>3.1865622646054499</c:v>
                </c:pt>
                <c:pt idx="3537">
                  <c:v>3.1863588404744001</c:v>
                </c:pt>
                <c:pt idx="3538">
                  <c:v>3.1861554298005199</c:v>
                </c:pt>
                <c:pt idx="3539">
                  <c:v>3.1859520325826298</c:v>
                </c:pt>
                <c:pt idx="3540">
                  <c:v>3.1857486488195899</c:v>
                </c:pt>
                <c:pt idx="3541">
                  <c:v>3.1855452785102099</c:v>
                </c:pt>
                <c:pt idx="3542">
                  <c:v>3.1853419216533401</c:v>
                </c:pt>
                <c:pt idx="3543">
                  <c:v>3.1851385782478099</c:v>
                </c:pt>
                <c:pt idx="3544">
                  <c:v>3.1849352482924602</c:v>
                </c:pt>
                <c:pt idx="3545">
                  <c:v>3.1847319317861298</c:v>
                </c:pt>
                <c:pt idx="3546">
                  <c:v>3.18452862872764</c:v>
                </c:pt>
                <c:pt idx="3547">
                  <c:v>3.1843253391158401</c:v>
                </c:pt>
                <c:pt idx="3548">
                  <c:v>3.1841220629495601</c:v>
                </c:pt>
                <c:pt idx="3549">
                  <c:v>3.18391880022764</c:v>
                </c:pt>
                <c:pt idx="3550">
                  <c:v>3.1837155509489201</c:v>
                </c:pt>
                <c:pt idx="3551">
                  <c:v>3.18351231511223</c:v>
                </c:pt>
                <c:pt idx="3552">
                  <c:v>3.18330909271641</c:v>
                </c:pt>
                <c:pt idx="3553">
                  <c:v>3.1831058837602999</c:v>
                </c:pt>
                <c:pt idx="3554">
                  <c:v>3.18290268824274</c:v>
                </c:pt>
                <c:pt idx="3555">
                  <c:v>3.1826995061625598</c:v>
                </c:pt>
                <c:pt idx="3556">
                  <c:v>3.1824963375186099</c:v>
                </c:pt>
                <c:pt idx="3557">
                  <c:v>3.1822931823097198</c:v>
                </c:pt>
                <c:pt idx="3558">
                  <c:v>3.1820900405347299</c:v>
                </c:pt>
                <c:pt idx="3559">
                  <c:v>3.1818869121924802</c:v>
                </c:pt>
                <c:pt idx="3560">
                  <c:v>3.1816837972818202</c:v>
                </c:pt>
                <c:pt idx="3561">
                  <c:v>3.1814806958015698</c:v>
                </c:pt>
                <c:pt idx="3562">
                  <c:v>3.1812776077505802</c:v>
                </c:pt>
                <c:pt idx="3563">
                  <c:v>3.1810745331276902</c:v>
                </c:pt>
                <c:pt idx="3564">
                  <c:v>3.1808714719317499</c:v>
                </c:pt>
                <c:pt idx="3565">
                  <c:v>3.1806684241615799</c:v>
                </c:pt>
                <c:pt idx="3566">
                  <c:v>3.18046538981603</c:v>
                </c:pt>
                <c:pt idx="3567">
                  <c:v>3.18026236889395</c:v>
                </c:pt>
                <c:pt idx="3568">
                  <c:v>3.1800593613941701</c:v>
                </c:pt>
                <c:pt idx="3569">
                  <c:v>3.1798563673155398</c:v>
                </c:pt>
                <c:pt idx="3570">
                  <c:v>3.1796533866568901</c:v>
                </c:pt>
                <c:pt idx="3571">
                  <c:v>3.1794504194170701</c:v>
                </c:pt>
                <c:pt idx="3572">
                  <c:v>3.1792474655949299</c:v>
                </c:pt>
                <c:pt idx="3573">
                  <c:v>3.17904452518929</c:v>
                </c:pt>
                <c:pt idx="3574">
                  <c:v>3.1788415981990199</c:v>
                </c:pt>
                <c:pt idx="3575">
                  <c:v>3.17863868462294</c:v>
                </c:pt>
                <c:pt idx="3576">
                  <c:v>3.1784357844599</c:v>
                </c:pt>
                <c:pt idx="3577">
                  <c:v>3.1782328977087499</c:v>
                </c:pt>
                <c:pt idx="3578">
                  <c:v>3.1780300243683302</c:v>
                </c:pt>
                <c:pt idx="3579">
                  <c:v>3.1778271644374798</c:v>
                </c:pt>
                <c:pt idx="3580">
                  <c:v>3.1776243179150501</c:v>
                </c:pt>
                <c:pt idx="3581">
                  <c:v>3.1774214847998801</c:v>
                </c:pt>
                <c:pt idx="3582">
                  <c:v>3.1772186650908201</c:v>
                </c:pt>
                <c:pt idx="3583">
                  <c:v>3.1770158587866999</c:v>
                </c:pt>
                <c:pt idx="3584">
                  <c:v>3.1768130658863898</c:v>
                </c:pt>
                <c:pt idx="3585">
                  <c:v>3.1766102863887098</c:v>
                </c:pt>
                <c:pt idx="3586">
                  <c:v>3.1764075202925199</c:v>
                </c:pt>
                <c:pt idx="3587">
                  <c:v>3.1762047675966598</c:v>
                </c:pt>
                <c:pt idx="3588">
                  <c:v>3.1760020282999699</c:v>
                </c:pt>
                <c:pt idx="3589">
                  <c:v>3.17579930240132</c:v>
                </c:pt>
                <c:pt idx="3590">
                  <c:v>3.1755965898995302</c:v>
                </c:pt>
                <c:pt idx="3591">
                  <c:v>3.17539389079346</c:v>
                </c:pt>
                <c:pt idx="3592">
                  <c:v>3.17519120508195</c:v>
                </c:pt>
                <c:pt idx="3593">
                  <c:v>3.1749885327638498</c:v>
                </c:pt>
                <c:pt idx="3594">
                  <c:v>3.1747858738380099</c:v>
                </c:pt>
                <c:pt idx="3595">
                  <c:v>3.17458322830328</c:v>
                </c:pt>
                <c:pt idx="3596">
                  <c:v>3.1743805961584899</c:v>
                </c:pt>
                <c:pt idx="3597">
                  <c:v>3.1741779774025098</c:v>
                </c:pt>
                <c:pt idx="3598">
                  <c:v>3.1739753720341799</c:v>
                </c:pt>
                <c:pt idx="3599">
                  <c:v>3.1737727800523499</c:v>
                </c:pt>
                <c:pt idx="3600">
                  <c:v>3.1735702014558602</c:v>
                </c:pt>
                <c:pt idx="3601">
                  <c:v>3.1733676362435701</c:v>
                </c:pt>
                <c:pt idx="3602">
                  <c:v>3.17316508441432</c:v>
                </c:pt>
                <c:pt idx="3603">
                  <c:v>3.1729625459669699</c:v>
                </c:pt>
                <c:pt idx="3604">
                  <c:v>3.1727600209003599</c:v>
                </c:pt>
                <c:pt idx="3605">
                  <c:v>3.1725575092133398</c:v>
                </c:pt>
                <c:pt idx="3606">
                  <c:v>3.17235501090477</c:v>
                </c:pt>
                <c:pt idx="3607">
                  <c:v>3.1721525259734902</c:v>
                </c:pt>
                <c:pt idx="3608">
                  <c:v>3.1719500544183501</c:v>
                </c:pt>
                <c:pt idx="3609">
                  <c:v>3.1717475962382098</c:v>
                </c:pt>
                <c:pt idx="3610">
                  <c:v>3.17154515143192</c:v>
                </c:pt>
                <c:pt idx="3611">
                  <c:v>3.1713427199983202</c:v>
                </c:pt>
                <c:pt idx="3612">
                  <c:v>3.1711403019362701</c:v>
                </c:pt>
                <c:pt idx="3613">
                  <c:v>3.1709378972446198</c:v>
                </c:pt>
                <c:pt idx="3614">
                  <c:v>3.1707355059222202</c:v>
                </c:pt>
                <c:pt idx="3615">
                  <c:v>3.1705331279679299</c:v>
                </c:pt>
                <c:pt idx="3616">
                  <c:v>3.1703307633805902</c:v>
                </c:pt>
                <c:pt idx="3617">
                  <c:v>3.1701284121590598</c:v>
                </c:pt>
                <c:pt idx="3618">
                  <c:v>3.16992607430219</c:v>
                </c:pt>
                <c:pt idx="3619">
                  <c:v>3.1697237498088402</c:v>
                </c:pt>
                <c:pt idx="3620">
                  <c:v>3.1695214386778598</c:v>
                </c:pt>
                <c:pt idx="3621">
                  <c:v>3.1693191409081001</c:v>
                </c:pt>
                <c:pt idx="3622">
                  <c:v>3.16911685649842</c:v>
                </c:pt>
                <c:pt idx="3623">
                  <c:v>3.1689145854476601</c:v>
                </c:pt>
                <c:pt idx="3624">
                  <c:v>3.1687123277546898</c:v>
                </c:pt>
                <c:pt idx="3625">
                  <c:v>3.1685100834183602</c:v>
                </c:pt>
                <c:pt idx="3626">
                  <c:v>3.1683078524375201</c:v>
                </c:pt>
                <c:pt idx="3627">
                  <c:v>3.1681056348110301</c:v>
                </c:pt>
                <c:pt idx="3628">
                  <c:v>3.16790343053774</c:v>
                </c:pt>
                <c:pt idx="3629">
                  <c:v>3.1677012396165098</c:v>
                </c:pt>
                <c:pt idx="3630">
                  <c:v>3.1674990620461898</c:v>
                </c:pt>
                <c:pt idx="3631">
                  <c:v>3.1672968978256502</c:v>
                </c:pt>
                <c:pt idx="3632">
                  <c:v>3.1670947469537301</c:v>
                </c:pt>
                <c:pt idx="3633">
                  <c:v>3.16689260942929</c:v>
                </c:pt>
                <c:pt idx="3634">
                  <c:v>3.1666904852511899</c:v>
                </c:pt>
                <c:pt idx="3635">
                  <c:v>3.1664883744182899</c:v>
                </c:pt>
                <c:pt idx="3636">
                  <c:v>3.1662862769294402</c:v>
                </c:pt>
                <c:pt idx="3637">
                  <c:v>3.1660841927835</c:v>
                </c:pt>
                <c:pt idx="3638">
                  <c:v>3.1658821219793198</c:v>
                </c:pt>
                <c:pt idx="3639">
                  <c:v>3.1656800645157799</c:v>
                </c:pt>
                <c:pt idx="3640">
                  <c:v>3.1654780203917099</c:v>
                </c:pt>
                <c:pt idx="3641">
                  <c:v>3.1652759896059899</c:v>
                </c:pt>
                <c:pt idx="3642">
                  <c:v>3.1650739721574599</c:v>
                </c:pt>
                <c:pt idx="3643">
                  <c:v>3.1648719680449999</c:v>
                </c:pt>
                <c:pt idx="3644">
                  <c:v>3.16466997726745</c:v>
                </c:pt>
                <c:pt idx="3645">
                  <c:v>3.1644679998236702</c:v>
                </c:pt>
                <c:pt idx="3646">
                  <c:v>3.1642660357125401</c:v>
                </c:pt>
                <c:pt idx="3647">
                  <c:v>3.1640640849329</c:v>
                </c:pt>
                <c:pt idx="3648">
                  <c:v>3.1638621474836102</c:v>
                </c:pt>
                <c:pt idx="3649">
                  <c:v>3.1636602233635398</c:v>
                </c:pt>
                <c:pt idx="3650">
                  <c:v>3.1634583125715401</c:v>
                </c:pt>
                <c:pt idx="3651">
                  <c:v>3.1632564151064799</c:v>
                </c:pt>
                <c:pt idx="3652">
                  <c:v>3.16305453096721</c:v>
                </c:pt>
                <c:pt idx="3653">
                  <c:v>3.1628526601526001</c:v>
                </c:pt>
                <c:pt idx="3654">
                  <c:v>3.1626508026615099</c:v>
                </c:pt>
                <c:pt idx="3655">
                  <c:v>3.1624489584928002</c:v>
                </c:pt>
                <c:pt idx="3656">
                  <c:v>3.1622471276453301</c:v>
                </c:pt>
                <c:pt idx="3657">
                  <c:v>3.1620453101179602</c:v>
                </c:pt>
                <c:pt idx="3658">
                  <c:v>3.1618435059095602</c:v>
                </c:pt>
                <c:pt idx="3659">
                  <c:v>3.1616417150189902</c:v>
                </c:pt>
                <c:pt idx="3660">
                  <c:v>3.1614399374451101</c:v>
                </c:pt>
                <c:pt idx="3661">
                  <c:v>3.16123817318678</c:v>
                </c:pt>
                <c:pt idx="3662">
                  <c:v>3.16103642224286</c:v>
                </c:pt>
                <c:pt idx="3663">
                  <c:v>3.1608346846122299</c:v>
                </c:pt>
                <c:pt idx="3664">
                  <c:v>3.1606329602937402</c:v>
                </c:pt>
                <c:pt idx="3665">
                  <c:v>3.1604312492862499</c:v>
                </c:pt>
                <c:pt idx="3666">
                  <c:v>3.1602295515886398</c:v>
                </c:pt>
                <c:pt idx="3667">
                  <c:v>3.1600278671997599</c:v>
                </c:pt>
                <c:pt idx="3668">
                  <c:v>3.1598261961184799</c:v>
                </c:pt>
                <c:pt idx="3669">
                  <c:v>3.1596245383436599</c:v>
                </c:pt>
                <c:pt idx="3670">
                  <c:v>3.15942289387417</c:v>
                </c:pt>
                <c:pt idx="3671">
                  <c:v>3.15922126270888</c:v>
                </c:pt>
                <c:pt idx="3672">
                  <c:v>3.1590196448466399</c:v>
                </c:pt>
                <c:pt idx="3673">
                  <c:v>3.15881804028633</c:v>
                </c:pt>
                <c:pt idx="3674">
                  <c:v>3.1586164490268098</c:v>
                </c:pt>
                <c:pt idx="3675">
                  <c:v>3.1584148710669502</c:v>
                </c:pt>
                <c:pt idx="3676">
                  <c:v>3.1582133064056102</c:v>
                </c:pt>
                <c:pt idx="3677">
                  <c:v>3.1580117550416502</c:v>
                </c:pt>
                <c:pt idx="3678">
                  <c:v>3.1578102169739601</c:v>
                </c:pt>
                <c:pt idx="3679">
                  <c:v>3.15760869220138</c:v>
                </c:pt>
                <c:pt idx="3680">
                  <c:v>3.1574071807227999</c:v>
                </c:pt>
                <c:pt idx="3681">
                  <c:v>3.1572056825370698</c:v>
                </c:pt>
                <c:pt idx="3682">
                  <c:v>3.1570041976430701</c:v>
                </c:pt>
                <c:pt idx="3683">
                  <c:v>3.15680272603967</c:v>
                </c:pt>
                <c:pt idx="3684">
                  <c:v>3.15660126772572</c:v>
                </c:pt>
                <c:pt idx="3685">
                  <c:v>3.1563998227001</c:v>
                </c:pt>
                <c:pt idx="3686">
                  <c:v>3.1561983909616802</c:v>
                </c:pt>
                <c:pt idx="3687">
                  <c:v>3.15599697250933</c:v>
                </c:pt>
                <c:pt idx="3688">
                  <c:v>3.1557955673419098</c:v>
                </c:pt>
                <c:pt idx="3689">
                  <c:v>3.1555941754583001</c:v>
                </c:pt>
                <c:pt idx="3690">
                  <c:v>3.1553927968573698</c:v>
                </c:pt>
                <c:pt idx="3691">
                  <c:v>3.1551914315379799</c:v>
                </c:pt>
                <c:pt idx="3692">
                  <c:v>3.154990079499</c:v>
                </c:pt>
                <c:pt idx="3693">
                  <c:v>3.1547887407393098</c:v>
                </c:pt>
                <c:pt idx="3694">
                  <c:v>3.1545874152577702</c:v>
                </c:pt>
                <c:pt idx="3695">
                  <c:v>3.1543861030532598</c:v>
                </c:pt>
                <c:pt idx="3696">
                  <c:v>3.1541848041246401</c:v>
                </c:pt>
                <c:pt idx="3697">
                  <c:v>3.1539835184707901</c:v>
                </c:pt>
                <c:pt idx="3698">
                  <c:v>3.1537822460905902</c:v>
                </c:pt>
                <c:pt idx="3699">
                  <c:v>3.1535809869828899</c:v>
                </c:pt>
                <c:pt idx="3700">
                  <c:v>3.15337974114657</c:v>
                </c:pt>
                <c:pt idx="3701">
                  <c:v>3.1531785085805102</c:v>
                </c:pt>
                <c:pt idx="3702">
                  <c:v>3.1529772892835801</c:v>
                </c:pt>
                <c:pt idx="3703">
                  <c:v>3.1527760832546501</c:v>
                </c:pt>
                <c:pt idx="3704">
                  <c:v>3.1525748904925801</c:v>
                </c:pt>
                <c:pt idx="3705">
                  <c:v>3.1523737109962702</c:v>
                </c:pt>
                <c:pt idx="3706">
                  <c:v>3.1521725447645701</c:v>
                </c:pt>
                <c:pt idx="3707">
                  <c:v>3.1519713917963599</c:v>
                </c:pt>
                <c:pt idx="3708">
                  <c:v>3.15177025209052</c:v>
                </c:pt>
                <c:pt idx="3709">
                  <c:v>3.1515691256459202</c:v>
                </c:pt>
                <c:pt idx="3710">
                  <c:v>3.1513680124614298</c:v>
                </c:pt>
                <c:pt idx="3711">
                  <c:v>3.1511669125359298</c:v>
                </c:pt>
                <c:pt idx="3712">
                  <c:v>3.15096582586829</c:v>
                </c:pt>
                <c:pt idx="3713">
                  <c:v>3.1507647524573899</c:v>
                </c:pt>
                <c:pt idx="3714">
                  <c:v>3.1505636923021001</c:v>
                </c:pt>
                <c:pt idx="3715">
                  <c:v>3.1503626454012998</c:v>
                </c:pt>
                <c:pt idx="3716">
                  <c:v>3.1501616117538598</c:v>
                </c:pt>
                <c:pt idx="3717">
                  <c:v>3.1499605913586599</c:v>
                </c:pt>
                <c:pt idx="3718">
                  <c:v>3.1497595842145798</c:v>
                </c:pt>
                <c:pt idx="3719">
                  <c:v>3.1495585903204901</c:v>
                </c:pt>
                <c:pt idx="3720">
                  <c:v>3.1493576096752598</c:v>
                </c:pt>
                <c:pt idx="3721">
                  <c:v>3.1491566422777799</c:v>
                </c:pt>
                <c:pt idx="3722">
                  <c:v>3.1489556881269198</c:v>
                </c:pt>
                <c:pt idx="3723">
                  <c:v>3.14875474722156</c:v>
                </c:pt>
                <c:pt idx="3724">
                  <c:v>3.1485538195605698</c:v>
                </c:pt>
                <c:pt idx="3725">
                  <c:v>3.1483529051428398</c:v>
                </c:pt>
                <c:pt idx="3726">
                  <c:v>3.1481520039672399</c:v>
                </c:pt>
                <c:pt idx="3727">
                  <c:v>3.1479511160326501</c:v>
                </c:pt>
                <c:pt idx="3728">
                  <c:v>3.1477502413379401</c:v>
                </c:pt>
                <c:pt idx="3729">
                  <c:v>3.14754937988201</c:v>
                </c:pt>
                <c:pt idx="3730">
                  <c:v>3.14734853166371</c:v>
                </c:pt>
                <c:pt idx="3731">
                  <c:v>3.1471476966819401</c:v>
                </c:pt>
                <c:pt idx="3732">
                  <c:v>3.1469468749355798</c:v>
                </c:pt>
                <c:pt idx="3733">
                  <c:v>3.1467460664234901</c:v>
                </c:pt>
                <c:pt idx="3734">
                  <c:v>3.1465452711445701</c:v>
                </c:pt>
                <c:pt idx="3735">
                  <c:v>3.1463444890976899</c:v>
                </c:pt>
                <c:pt idx="3736">
                  <c:v>3.1461437202817302</c:v>
                </c:pt>
                <c:pt idx="3737">
                  <c:v>3.1459429646955801</c:v>
                </c:pt>
                <c:pt idx="3738">
                  <c:v>3.14574222233811</c:v>
                </c:pt>
                <c:pt idx="3739">
                  <c:v>3.1455414932082002</c:v>
                </c:pt>
                <c:pt idx="3740">
                  <c:v>3.1453407773047402</c:v>
                </c:pt>
                <c:pt idx="3741">
                  <c:v>3.1451400746266001</c:v>
                </c:pt>
                <c:pt idx="3742">
                  <c:v>3.1449393851726799</c:v>
                </c:pt>
                <c:pt idx="3743">
                  <c:v>3.1447387089418402</c:v>
                </c:pt>
                <c:pt idx="3744">
                  <c:v>3.1445380459329701</c:v>
                </c:pt>
                <c:pt idx="3745">
                  <c:v>3.1443373961449601</c:v>
                </c:pt>
                <c:pt idx="3746">
                  <c:v>3.14413675957669</c:v>
                </c:pt>
                <c:pt idx="3747">
                  <c:v>3.1439361362270302</c:v>
                </c:pt>
                <c:pt idx="3748">
                  <c:v>3.1437355260948801</c:v>
                </c:pt>
                <c:pt idx="3749">
                  <c:v>3.1435349291791099</c:v>
                </c:pt>
                <c:pt idx="3750">
                  <c:v>3.14333434547861</c:v>
                </c:pt>
                <c:pt idx="3751">
                  <c:v>3.1431337749922701</c:v>
                </c:pt>
                <c:pt idx="3752">
                  <c:v>3.1429332177189599</c:v>
                </c:pt>
                <c:pt idx="3753">
                  <c:v>3.1427326736575698</c:v>
                </c:pt>
                <c:pt idx="3754">
                  <c:v>3.1425321428069801</c:v>
                </c:pt>
                <c:pt idx="3755">
                  <c:v>3.14233162516609</c:v>
                </c:pt>
                <c:pt idx="3756">
                  <c:v>3.1421311207337701</c:v>
                </c:pt>
                <c:pt idx="3757">
                  <c:v>3.1419306295089</c:v>
                </c:pt>
                <c:pt idx="3758">
                  <c:v>3.1417301514903899</c:v>
                </c:pt>
                <c:pt idx="3759">
                  <c:v>3.1415296866770999</c:v>
                </c:pt>
                <c:pt idx="3760">
                  <c:v>3.1413292350679298</c:v>
                </c:pt>
                <c:pt idx="3761">
                  <c:v>3.14112879666175</c:v>
                </c:pt>
                <c:pt idx="3762">
                  <c:v>3.1409283714574698</c:v>
                </c:pt>
                <c:pt idx="3763">
                  <c:v>3.1407279594539599</c:v>
                </c:pt>
                <c:pt idx="3764">
                  <c:v>3.14052756065011</c:v>
                </c:pt>
                <c:pt idx="3765">
                  <c:v>3.1403271750448098</c:v>
                </c:pt>
                <c:pt idx="3766">
                  <c:v>3.14012680263694</c:v>
                </c:pt>
                <c:pt idx="3767">
                  <c:v>3.1399264434253999</c:v>
                </c:pt>
                <c:pt idx="3768">
                  <c:v>3.1397260974090599</c:v>
                </c:pt>
                <c:pt idx="3769">
                  <c:v>3.1395257645868302</c:v>
                </c:pt>
                <c:pt idx="3770">
                  <c:v>3.13932544495758</c:v>
                </c:pt>
                <c:pt idx="3771">
                  <c:v>3.1391251385202001</c:v>
                </c:pt>
                <c:pt idx="3772">
                  <c:v>3.1389248452735798</c:v>
                </c:pt>
                <c:pt idx="3773">
                  <c:v>3.1387245652166098</c:v>
                </c:pt>
                <c:pt idx="3774">
                  <c:v>3.13852429834819</c:v>
                </c:pt>
                <c:pt idx="3775">
                  <c:v>3.1383240446671898</c:v>
                </c:pt>
                <c:pt idx="3776">
                  <c:v>3.1381238041725101</c:v>
                </c:pt>
                <c:pt idx="3777">
                  <c:v>3.1379235768630398</c:v>
                </c:pt>
                <c:pt idx="3778">
                  <c:v>3.1377233627376699</c:v>
                </c:pt>
                <c:pt idx="3779">
                  <c:v>3.1375231617952899</c:v>
                </c:pt>
                <c:pt idx="3780">
                  <c:v>3.1373229740347801</c:v>
                </c:pt>
                <c:pt idx="3781">
                  <c:v>3.1371227994550499</c:v>
                </c:pt>
                <c:pt idx="3782">
                  <c:v>3.13692263805497</c:v>
                </c:pt>
                <c:pt idx="3783">
                  <c:v>3.1367224898334398</c:v>
                </c:pt>
                <c:pt idx="3784">
                  <c:v>3.1365223547893599</c:v>
                </c:pt>
                <c:pt idx="3785">
                  <c:v>3.1363222329216098</c:v>
                </c:pt>
                <c:pt idx="3786">
                  <c:v>3.1361221242290802</c:v>
                </c:pt>
                <c:pt idx="3787">
                  <c:v>3.1359220287106799</c:v>
                </c:pt>
                <c:pt idx="3788">
                  <c:v>3.1357219463652801</c:v>
                </c:pt>
                <c:pt idx="3789">
                  <c:v>3.1355218771917799</c:v>
                </c:pt>
                <c:pt idx="3790">
                  <c:v>3.1353218211890801</c:v>
                </c:pt>
                <c:pt idx="3791">
                  <c:v>3.1351217783560701</c:v>
                </c:pt>
                <c:pt idx="3792">
                  <c:v>3.1349217486916299</c:v>
                </c:pt>
                <c:pt idx="3793">
                  <c:v>3.1347217321946701</c:v>
                </c:pt>
                <c:pt idx="3794">
                  <c:v>3.1345217288640801</c:v>
                </c:pt>
                <c:pt idx="3795">
                  <c:v>3.1343217386987501</c:v>
                </c:pt>
                <c:pt idx="3796">
                  <c:v>3.1341217616975698</c:v>
                </c:pt>
                <c:pt idx="3797">
                  <c:v>3.13392179785945</c:v>
                </c:pt>
                <c:pt idx="3798">
                  <c:v>3.1337218471832702</c:v>
                </c:pt>
                <c:pt idx="3799">
                  <c:v>3.1335219096679201</c:v>
                </c:pt>
                <c:pt idx="3800">
                  <c:v>3.1333219853123202</c:v>
                </c:pt>
                <c:pt idx="3801">
                  <c:v>3.1331220741153398</c:v>
                </c:pt>
                <c:pt idx="3802">
                  <c:v>3.1329221760758799</c:v>
                </c:pt>
                <c:pt idx="3803">
                  <c:v>3.1327222911928501</c:v>
                </c:pt>
                <c:pt idx="3804">
                  <c:v>3.13252241946513</c:v>
                </c:pt>
                <c:pt idx="3805">
                  <c:v>3.1323225608916201</c:v>
                </c:pt>
                <c:pt idx="3806">
                  <c:v>3.1321227154712199</c:v>
                </c:pt>
                <c:pt idx="3807">
                  <c:v>3.1319228832028299</c:v>
                </c:pt>
                <c:pt idx="3808">
                  <c:v>3.1317230640853402</c:v>
                </c:pt>
                <c:pt idx="3809">
                  <c:v>3.13152325811765</c:v>
                </c:pt>
                <c:pt idx="3810">
                  <c:v>3.1313234652986499</c:v>
                </c:pt>
                <c:pt idx="3811">
                  <c:v>3.1311236856272502</c:v>
                </c:pt>
                <c:pt idx="3812">
                  <c:v>3.1309239191023401</c:v>
                </c:pt>
                <c:pt idx="3813">
                  <c:v>3.1307241657228202</c:v>
                </c:pt>
                <c:pt idx="3814">
                  <c:v>3.1305244254875899</c:v>
                </c:pt>
                <c:pt idx="3815">
                  <c:v>3.1303246983955502</c:v>
                </c:pt>
                <c:pt idx="3816">
                  <c:v>3.1301249844455898</c:v>
                </c:pt>
                <c:pt idx="3817">
                  <c:v>3.1299252836366098</c:v>
                </c:pt>
                <c:pt idx="3818">
                  <c:v>3.1297255959675199</c:v>
                </c:pt>
                <c:pt idx="3819">
                  <c:v>3.1295259214372</c:v>
                </c:pt>
                <c:pt idx="3820">
                  <c:v>3.1293262600445799</c:v>
                </c:pt>
                <c:pt idx="3821">
                  <c:v>3.1291266117885299</c:v>
                </c:pt>
                <c:pt idx="3822">
                  <c:v>3.1289269766679602</c:v>
                </c:pt>
                <c:pt idx="3823">
                  <c:v>3.12872735468178</c:v>
                </c:pt>
                <c:pt idx="3824">
                  <c:v>3.12852774582888</c:v>
                </c:pt>
                <c:pt idx="3825">
                  <c:v>3.1283281501081599</c:v>
                </c:pt>
                <c:pt idx="3826">
                  <c:v>3.1281285675185302</c:v>
                </c:pt>
                <c:pt idx="3827">
                  <c:v>3.1279289980588798</c:v>
                </c:pt>
                <c:pt idx="3828">
                  <c:v>3.1277294417281198</c:v>
                </c:pt>
                <c:pt idx="3829">
                  <c:v>3.1275298985251498</c:v>
                </c:pt>
                <c:pt idx="3830">
                  <c:v>3.1273303684488698</c:v>
                </c:pt>
                <c:pt idx="3831">
                  <c:v>3.1271308514981899</c:v>
                </c:pt>
                <c:pt idx="3832">
                  <c:v>3.1269313476719902</c:v>
                </c:pt>
                <c:pt idx="3833">
                  <c:v>3.1267318569692</c:v>
                </c:pt>
                <c:pt idx="3834">
                  <c:v>3.1265323793887099</c:v>
                </c:pt>
                <c:pt idx="3835">
                  <c:v>3.1263329149293999</c:v>
                </c:pt>
                <c:pt idx="3836">
                  <c:v>3.1261334635901399</c:v>
                </c:pt>
                <c:pt idx="3837">
                  <c:v>3.1259340253698502</c:v>
                </c:pt>
                <c:pt idx="3838">
                  <c:v>3.1257346002674198</c:v>
                </c:pt>
                <c:pt idx="3839">
                  <c:v>3.1255351882817699</c:v>
                </c:pt>
                <c:pt idx="3840">
                  <c:v>3.1253357894118001</c:v>
                </c:pt>
                <c:pt idx="3841">
                  <c:v>3.1251364036564202</c:v>
                </c:pt>
                <c:pt idx="3842">
                  <c:v>3.1249370310145501</c:v>
                </c:pt>
                <c:pt idx="3843">
                  <c:v>3.1247376714850801</c:v>
                </c:pt>
                <c:pt idx="3844">
                  <c:v>3.1245383250669199</c:v>
                </c:pt>
                <c:pt idx="3845">
                  <c:v>3.1243389917589899</c:v>
                </c:pt>
                <c:pt idx="3846">
                  <c:v>3.1241396715601999</c:v>
                </c:pt>
                <c:pt idx="3847">
                  <c:v>3.1239403644694499</c:v>
                </c:pt>
                <c:pt idx="3848">
                  <c:v>3.1237410704856501</c:v>
                </c:pt>
                <c:pt idx="3849">
                  <c:v>3.1235417896077098</c:v>
                </c:pt>
                <c:pt idx="3850">
                  <c:v>3.1233425218345401</c:v>
                </c:pt>
                <c:pt idx="3851">
                  <c:v>3.1231432671650499</c:v>
                </c:pt>
                <c:pt idx="3852">
                  <c:v>3.12294402559816</c:v>
                </c:pt>
                <c:pt idx="3853">
                  <c:v>3.12274479713277</c:v>
                </c:pt>
                <c:pt idx="3854">
                  <c:v>3.1225455817677799</c:v>
                </c:pt>
                <c:pt idx="3855">
                  <c:v>3.12234637950213</c:v>
                </c:pt>
                <c:pt idx="3856">
                  <c:v>3.1221471903347</c:v>
                </c:pt>
                <c:pt idx="3857">
                  <c:v>3.12194801426442</c:v>
                </c:pt>
                <c:pt idx="3858">
                  <c:v>3.1217488512901999</c:v>
                </c:pt>
                <c:pt idx="3859">
                  <c:v>3.1215497014109399</c:v>
                </c:pt>
                <c:pt idx="3860">
                  <c:v>3.1213505646255602</c:v>
                </c:pt>
                <c:pt idx="3861">
                  <c:v>3.1211514409329801</c:v>
                </c:pt>
                <c:pt idx="3862">
                  <c:v>3.1209523303320901</c:v>
                </c:pt>
                <c:pt idx="3863">
                  <c:v>3.1207532328218202</c:v>
                </c:pt>
                <c:pt idx="3864">
                  <c:v>3.1205541484010801</c:v>
                </c:pt>
                <c:pt idx="3865">
                  <c:v>3.1203550770687798</c:v>
                </c:pt>
                <c:pt idx="3866">
                  <c:v>3.1201560188238302</c:v>
                </c:pt>
                <c:pt idx="3867">
                  <c:v>3.11995697366515</c:v>
                </c:pt>
                <c:pt idx="3868">
                  <c:v>3.1197579415916401</c:v>
                </c:pt>
                <c:pt idx="3869">
                  <c:v>3.1195589226022298</c:v>
                </c:pt>
                <c:pt idx="3870">
                  <c:v>3.1193599166958301</c:v>
                </c:pt>
                <c:pt idx="3871">
                  <c:v>3.1191609238713398</c:v>
                </c:pt>
                <c:pt idx="3872">
                  <c:v>3.1189619441276899</c:v>
                </c:pt>
                <c:pt idx="3873">
                  <c:v>3.1187629774637902</c:v>
                </c:pt>
                <c:pt idx="3874">
                  <c:v>3.1185640238785499</c:v>
                </c:pt>
                <c:pt idx="3875">
                  <c:v>3.11836508337089</c:v>
                </c:pt>
                <c:pt idx="3876">
                  <c:v>3.1181661559397198</c:v>
                </c:pt>
                <c:pt idx="3877">
                  <c:v>3.1179672415839499</c:v>
                </c:pt>
                <c:pt idx="3878">
                  <c:v>3.11776834030251</c:v>
                </c:pt>
                <c:pt idx="3879">
                  <c:v>3.1175694520942998</c:v>
                </c:pt>
                <c:pt idx="3880">
                  <c:v>3.1173705769582498</c:v>
                </c:pt>
                <c:pt idx="3881">
                  <c:v>3.1171717148932698</c:v>
                </c:pt>
                <c:pt idx="3882">
                  <c:v>3.1169728658982701</c:v>
                </c:pt>
                <c:pt idx="3883">
                  <c:v>3.11677402997217</c:v>
                </c:pt>
                <c:pt idx="3884">
                  <c:v>3.1165752071138901</c:v>
                </c:pt>
                <c:pt idx="3885">
                  <c:v>3.1163763973223499</c:v>
                </c:pt>
                <c:pt idx="3886">
                  <c:v>3.1161776005964499</c:v>
                </c:pt>
                <c:pt idx="3887">
                  <c:v>3.1159788169351201</c:v>
                </c:pt>
                <c:pt idx="3888">
                  <c:v>3.11578004633727</c:v>
                </c:pt>
                <c:pt idx="3889">
                  <c:v>3.1155812888018302</c:v>
                </c:pt>
                <c:pt idx="3890">
                  <c:v>3.1153825443277099</c:v>
                </c:pt>
                <c:pt idx="3891">
                  <c:v>3.1151838129138198</c:v>
                </c:pt>
                <c:pt idx="3892">
                  <c:v>3.1149850945590898</c:v>
                </c:pt>
                <c:pt idx="3893">
                  <c:v>3.1147863892624299</c:v>
                </c:pt>
                <c:pt idx="3894">
                  <c:v>3.1145876970227602</c:v>
                </c:pt>
                <c:pt idx="3895">
                  <c:v>3.1143890178390001</c:v>
                </c:pt>
                <c:pt idx="3896">
                  <c:v>3.1141903517100702</c:v>
                </c:pt>
                <c:pt idx="3897">
                  <c:v>3.1139916986348899</c:v>
                </c:pt>
                <c:pt idx="3898">
                  <c:v>3.1137930586123699</c:v>
                </c:pt>
                <c:pt idx="3899">
                  <c:v>3.1135944316414399</c:v>
                </c:pt>
                <c:pt idx="3900">
                  <c:v>3.1133958177210199</c:v>
                </c:pt>
                <c:pt idx="3901">
                  <c:v>3.1131972168500202</c:v>
                </c:pt>
                <c:pt idx="3902">
                  <c:v>3.1129986290273601</c:v>
                </c:pt>
                <c:pt idx="3903">
                  <c:v>3.11280005425197</c:v>
                </c:pt>
                <c:pt idx="3904">
                  <c:v>3.1126014925227699</c:v>
                </c:pt>
                <c:pt idx="3905">
                  <c:v>3.1124029438386702</c:v>
                </c:pt>
                <c:pt idx="3906">
                  <c:v>3.1122044081985898</c:v>
                </c:pt>
                <c:pt idx="3907">
                  <c:v>3.1120058856014601</c:v>
                </c:pt>
                <c:pt idx="3908">
                  <c:v>3.1118073760462099</c:v>
                </c:pt>
                <c:pt idx="3909">
                  <c:v>3.1116088795317398</c:v>
                </c:pt>
                <c:pt idx="3910">
                  <c:v>3.1114103960569799</c:v>
                </c:pt>
                <c:pt idx="3911">
                  <c:v>3.1112119256208501</c:v>
                </c:pt>
                <c:pt idx="3912">
                  <c:v>3.1110134682222799</c:v>
                </c:pt>
                <c:pt idx="3913">
                  <c:v>3.1108150238601802</c:v>
                </c:pt>
                <c:pt idx="3914">
                  <c:v>3.1106165925334799</c:v>
                </c:pt>
                <c:pt idx="3915">
                  <c:v>3.1104181742410999</c:v>
                </c:pt>
                <c:pt idx="3916">
                  <c:v>3.1102197689819699</c:v>
                </c:pt>
                <c:pt idx="3917">
                  <c:v>3.1100213767549998</c:v>
                </c:pt>
                <c:pt idx="3918">
                  <c:v>3.1098229975591201</c:v>
                </c:pt>
                <c:pt idx="3919">
                  <c:v>3.1096246313932498</c:v>
                </c:pt>
                <c:pt idx="3920">
                  <c:v>3.1094262782563198</c:v>
                </c:pt>
                <c:pt idx="3921">
                  <c:v>3.1092279381472498</c:v>
                </c:pt>
                <c:pt idx="3922">
                  <c:v>3.10902961106496</c:v>
                </c:pt>
                <c:pt idx="3923">
                  <c:v>3.10883129700838</c:v>
                </c:pt>
                <c:pt idx="3924">
                  <c:v>3.1086329959764298</c:v>
                </c:pt>
                <c:pt idx="3925">
                  <c:v>3.1084347079680299</c:v>
                </c:pt>
                <c:pt idx="3926">
                  <c:v>3.1082364329821202</c:v>
                </c:pt>
                <c:pt idx="3927">
                  <c:v>3.1080381710176099</c:v>
                </c:pt>
                <c:pt idx="3928">
                  <c:v>3.1078399220734299</c:v>
                </c:pt>
                <c:pt idx="3929">
                  <c:v>3.1076416861484999</c:v>
                </c:pt>
                <c:pt idx="3930">
                  <c:v>3.10744346324176</c:v>
                </c:pt>
                <c:pt idx="3931">
                  <c:v>3.10724525335212</c:v>
                </c:pt>
                <c:pt idx="3932">
                  <c:v>3.10704705647851</c:v>
                </c:pt>
                <c:pt idx="3933">
                  <c:v>3.1068488726198602</c:v>
                </c:pt>
                <c:pt idx="3934">
                  <c:v>3.1066507017750902</c:v>
                </c:pt>
                <c:pt idx="3935">
                  <c:v>3.1064525439431399</c:v>
                </c:pt>
                <c:pt idx="3936">
                  <c:v>3.1062543991229199</c:v>
                </c:pt>
                <c:pt idx="3937">
                  <c:v>3.10605626731336</c:v>
                </c:pt>
                <c:pt idx="3938">
                  <c:v>3.10585814851339</c:v>
                </c:pt>
                <c:pt idx="3939">
                  <c:v>3.1056600427219401</c:v>
                </c:pt>
                <c:pt idx="3940">
                  <c:v>3.1054619499379399</c:v>
                </c:pt>
                <c:pt idx="3941">
                  <c:v>3.1052638701603001</c:v>
                </c:pt>
                <c:pt idx="3942">
                  <c:v>3.1050658033879701</c:v>
                </c:pt>
                <c:pt idx="3943">
                  <c:v>3.10486774961986</c:v>
                </c:pt>
                <c:pt idx="3944">
                  <c:v>3.1046697088549098</c:v>
                </c:pt>
                <c:pt idx="3945">
                  <c:v>3.1044716810920501</c:v>
                </c:pt>
                <c:pt idx="3946">
                  <c:v>3.1042736663301902</c:v>
                </c:pt>
                <c:pt idx="3947">
                  <c:v>3.1040756645682799</c:v>
                </c:pt>
                <c:pt idx="3948">
                  <c:v>3.1038776758052302</c:v>
                </c:pt>
                <c:pt idx="3949">
                  <c:v>3.1036797000399901</c:v>
                </c:pt>
                <c:pt idx="3950">
                  <c:v>3.10348173727147</c:v>
                </c:pt>
                <c:pt idx="3951">
                  <c:v>3.1032837874986199</c:v>
                </c:pt>
                <c:pt idx="3952">
                  <c:v>3.1030858507203498</c:v>
                </c:pt>
                <c:pt idx="3953">
                  <c:v>3.10288792693559</c:v>
                </c:pt>
                <c:pt idx="3954">
                  <c:v>3.10269001614328</c:v>
                </c:pt>
                <c:pt idx="3955">
                  <c:v>3.1024921183423602</c:v>
                </c:pt>
                <c:pt idx="3956">
                  <c:v>3.1022942335317301</c:v>
                </c:pt>
                <c:pt idx="3957">
                  <c:v>3.1020963617103501</c:v>
                </c:pt>
                <c:pt idx="3958">
                  <c:v>3.1018985028771402</c:v>
                </c:pt>
                <c:pt idx="3959">
                  <c:v>3.1017006570310199</c:v>
                </c:pt>
                <c:pt idx="3960">
                  <c:v>3.1015028241709399</c:v>
                </c:pt>
                <c:pt idx="3961">
                  <c:v>3.1013050042958299</c:v>
                </c:pt>
                <c:pt idx="3962">
                  <c:v>3.1011071974046001</c:v>
                </c:pt>
                <c:pt idx="3963">
                  <c:v>3.1009094034962001</c:v>
                </c:pt>
                <c:pt idx="3964">
                  <c:v>3.1007116225695599</c:v>
                </c:pt>
                <c:pt idx="3965">
                  <c:v>3.10051385462361</c:v>
                </c:pt>
                <c:pt idx="3966">
                  <c:v>3.1003160996572898</c:v>
                </c:pt>
                <c:pt idx="3967">
                  <c:v>3.1001183576695199</c:v>
                </c:pt>
                <c:pt idx="3968">
                  <c:v>3.0999206286592398</c:v>
                </c:pt>
                <c:pt idx="3969">
                  <c:v>3.09972291262538</c:v>
                </c:pt>
                <c:pt idx="3970">
                  <c:v>3.0995252095668699</c:v>
                </c:pt>
                <c:pt idx="3971">
                  <c:v>3.09932751948265</c:v>
                </c:pt>
                <c:pt idx="3972">
                  <c:v>3.09912984237166</c:v>
                </c:pt>
                <c:pt idx="3973">
                  <c:v>3.0989321782328099</c:v>
                </c:pt>
                <c:pt idx="3974">
                  <c:v>3.0987345270650599</c:v>
                </c:pt>
                <c:pt idx="3975">
                  <c:v>3.0985368888673301</c:v>
                </c:pt>
                <c:pt idx="3976">
                  <c:v>3.09833926363856</c:v>
                </c:pt>
                <c:pt idx="3977">
                  <c:v>3.0981416513776798</c:v>
                </c:pt>
                <c:pt idx="3978">
                  <c:v>3.0979440520836299</c:v>
                </c:pt>
                <c:pt idx="3979">
                  <c:v>3.09774646575534</c:v>
                </c:pt>
                <c:pt idx="3980">
                  <c:v>3.0975488923917398</c:v>
                </c:pt>
                <c:pt idx="3981">
                  <c:v>3.09735133199178</c:v>
                </c:pt>
                <c:pt idx="3982">
                  <c:v>3.0971537845543899</c:v>
                </c:pt>
                <c:pt idx="3983">
                  <c:v>3.09695625007849</c:v>
                </c:pt>
                <c:pt idx="3984">
                  <c:v>3.09675872856304</c:v>
                </c:pt>
                <c:pt idx="3985">
                  <c:v>3.0965612200069699</c:v>
                </c:pt>
                <c:pt idx="3986">
                  <c:v>3.0963637244091999</c:v>
                </c:pt>
                <c:pt idx="3987">
                  <c:v>3.0961662417686902</c:v>
                </c:pt>
                <c:pt idx="3988">
                  <c:v>3.0959687720843601</c:v>
                </c:pt>
                <c:pt idx="3989">
                  <c:v>3.09577131535515</c:v>
                </c:pt>
                <c:pt idx="3990">
                  <c:v>3.0955738715800001</c:v>
                </c:pt>
                <c:pt idx="3991">
                  <c:v>3.0953764407578399</c:v>
                </c:pt>
                <c:pt idx="3992">
                  <c:v>3.0951790228876201</c:v>
                </c:pt>
                <c:pt idx="3993">
                  <c:v>3.0949816179682701</c:v>
                </c:pt>
                <c:pt idx="3994">
                  <c:v>3.0947842259987302</c:v>
                </c:pt>
                <c:pt idx="3995">
                  <c:v>3.0945868469779398</c:v>
                </c:pt>
                <c:pt idx="3996">
                  <c:v>3.09438948090484</c:v>
                </c:pt>
                <c:pt idx="3997">
                  <c:v>3.0941921277783502</c:v>
                </c:pt>
                <c:pt idx="3998">
                  <c:v>3.0939947875974299</c:v>
                </c:pt>
                <c:pt idx="3999">
                  <c:v>3.0937974603610101</c:v>
                </c:pt>
                <c:pt idx="4000">
                  <c:v>3.0936001460680398</c:v>
                </c:pt>
                <c:pt idx="4001">
                  <c:v>3.0934028447174402</c:v>
                </c:pt>
                <c:pt idx="4002">
                  <c:v>3.0932055563081602</c:v>
                </c:pt>
                <c:pt idx="4003">
                  <c:v>3.0930082808391401</c:v>
                </c:pt>
                <c:pt idx="4004">
                  <c:v>3.09281101830932</c:v>
                </c:pt>
                <c:pt idx="4005">
                  <c:v>3.0926137687176398</c:v>
                </c:pt>
                <c:pt idx="4006">
                  <c:v>3.0924165320630301</c:v>
                </c:pt>
                <c:pt idx="4007">
                  <c:v>3.09221930834445</c:v>
                </c:pt>
                <c:pt idx="4008">
                  <c:v>3.0920220975608199</c:v>
                </c:pt>
                <c:pt idx="4009">
                  <c:v>3.0918248997111002</c:v>
                </c:pt>
                <c:pt idx="4010">
                  <c:v>3.0916277147942202</c:v>
                </c:pt>
                <c:pt idx="4011">
                  <c:v>3.0914305428091202</c:v>
                </c:pt>
                <c:pt idx="4012">
                  <c:v>3.0912333837547399</c:v>
                </c:pt>
                <c:pt idx="4013">
                  <c:v>3.0910362376300302</c:v>
                </c:pt>
                <c:pt idx="4014">
                  <c:v>3.0908391044339298</c:v>
                </c:pt>
                <c:pt idx="4015">
                  <c:v>3.0906419841653801</c:v>
                </c:pt>
                <c:pt idx="4016">
                  <c:v>3.0904448768233199</c:v>
                </c:pt>
                <c:pt idx="4017">
                  <c:v>3.0902477824067001</c:v>
                </c:pt>
                <c:pt idx="4018">
                  <c:v>3.0900507009144502</c:v>
                </c:pt>
                <c:pt idx="4019">
                  <c:v>3.0898536323455201</c:v>
                </c:pt>
                <c:pt idx="4020">
                  <c:v>3.0896565766988502</c:v>
                </c:pt>
                <c:pt idx="4021">
                  <c:v>3.0894595339733901</c:v>
                </c:pt>
                <c:pt idx="4022">
                  <c:v>3.0892625041680799</c:v>
                </c:pt>
                <c:pt idx="4023">
                  <c:v>3.0890654872818599</c:v>
                </c:pt>
                <c:pt idx="4024">
                  <c:v>3.0888684833136701</c:v>
                </c:pt>
                <c:pt idx="4025">
                  <c:v>3.0886714922624701</c:v>
                </c:pt>
                <c:pt idx="4026">
                  <c:v>3.0884745141271899</c:v>
                </c:pt>
                <c:pt idx="4027">
                  <c:v>3.0882775489067802</c:v>
                </c:pt>
                <c:pt idx="4028">
                  <c:v>3.0880805966001801</c:v>
                </c:pt>
                <c:pt idx="4029">
                  <c:v>3.0878836572063402</c:v>
                </c:pt>
                <c:pt idx="4030">
                  <c:v>3.0876867307242102</c:v>
                </c:pt>
                <c:pt idx="4031">
                  <c:v>3.0874898171527199</c:v>
                </c:pt>
                <c:pt idx="4032">
                  <c:v>3.0872929164908198</c:v>
                </c:pt>
                <c:pt idx="4033">
                  <c:v>3.0870960287374598</c:v>
                </c:pt>
                <c:pt idx="4034">
                  <c:v>3.08689915389159</c:v>
                </c:pt>
                <c:pt idx="4035">
                  <c:v>3.0867022919521498</c:v>
                </c:pt>
                <c:pt idx="4036">
                  <c:v>3.0865054429180798</c:v>
                </c:pt>
                <c:pt idx="4037">
                  <c:v>3.0863086067883398</c:v>
                </c:pt>
                <c:pt idx="4038">
                  <c:v>3.0861117835618699</c:v>
                </c:pt>
                <c:pt idx="4039">
                  <c:v>3.0859149732376099</c:v>
                </c:pt>
                <c:pt idx="4040">
                  <c:v>3.08571817581451</c:v>
                </c:pt>
                <c:pt idx="4041">
                  <c:v>3.0855213912915298</c:v>
                </c:pt>
                <c:pt idx="4042">
                  <c:v>3.0853246196675999</c:v>
                </c:pt>
                <c:pt idx="4043">
                  <c:v>3.0851278609416699</c:v>
                </c:pt>
                <c:pt idx="4044">
                  <c:v>3.0849311151126999</c:v>
                </c:pt>
                <c:pt idx="4045">
                  <c:v>3.0847343821796298</c:v>
                </c:pt>
                <c:pt idx="4046">
                  <c:v>3.0845376621414</c:v>
                </c:pt>
                <c:pt idx="4047">
                  <c:v>3.08434095499697</c:v>
                </c:pt>
                <c:pt idx="4048">
                  <c:v>3.08414426074529</c:v>
                </c:pt>
                <c:pt idx="4049">
                  <c:v>3.0839475793853</c:v>
                </c:pt>
                <c:pt idx="4050">
                  <c:v>3.08375091091595</c:v>
                </c:pt>
                <c:pt idx="4051">
                  <c:v>3.0835542553361899</c:v>
                </c:pt>
                <c:pt idx="4052">
                  <c:v>3.08335761264498</c:v>
                </c:pt>
                <c:pt idx="4053">
                  <c:v>3.0831609828412501</c:v>
                </c:pt>
                <c:pt idx="4054">
                  <c:v>3.0829643659239601</c:v>
                </c:pt>
                <c:pt idx="4055">
                  <c:v>3.0827677618920601</c:v>
                </c:pt>
                <c:pt idx="4056">
                  <c:v>3.0825711707445</c:v>
                </c:pt>
                <c:pt idx="4057">
                  <c:v>3.0823745924802299</c:v>
                </c:pt>
                <c:pt idx="4058">
                  <c:v>3.0821780270982</c:v>
                </c:pt>
                <c:pt idx="4059">
                  <c:v>3.0819814745973599</c:v>
                </c:pt>
                <c:pt idx="4060">
                  <c:v>3.08178493497666</c:v>
                </c:pt>
                <c:pt idx="4061">
                  <c:v>3.08158840823506</c:v>
                </c:pt>
                <c:pt idx="4062">
                  <c:v>3.0813918943714902</c:v>
                </c:pt>
                <c:pt idx="4063">
                  <c:v>3.0811953933849199</c:v>
                </c:pt>
                <c:pt idx="4064">
                  <c:v>3.0809989052743001</c:v>
                </c:pt>
                <c:pt idx="4065">
                  <c:v>3.0808024300385801</c:v>
                </c:pt>
                <c:pt idx="4066">
                  <c:v>3.0806059676766999</c:v>
                </c:pt>
                <c:pt idx="4067">
                  <c:v>3.0804095181876301</c:v>
                </c:pt>
                <c:pt idx="4068">
                  <c:v>3.0802130815703102</c:v>
                </c:pt>
                <c:pt idx="4069">
                  <c:v>3.0800166578237</c:v>
                </c:pt>
                <c:pt idx="4070">
                  <c:v>3.0798202469467499</c:v>
                </c:pt>
                <c:pt idx="4071">
                  <c:v>3.07962384893841</c:v>
                </c:pt>
                <c:pt idx="4072">
                  <c:v>3.0794274637976402</c:v>
                </c:pt>
                <c:pt idx="4073">
                  <c:v>3.07923109152338</c:v>
                </c:pt>
                <c:pt idx="4074">
                  <c:v>3.0790347321146001</c:v>
                </c:pt>
                <c:pt idx="4075">
                  <c:v>3.0788383855702501</c:v>
                </c:pt>
                <c:pt idx="4076">
                  <c:v>3.0786420518892701</c:v>
                </c:pt>
                <c:pt idx="4077">
                  <c:v>3.0784457310706301</c:v>
                </c:pt>
                <c:pt idx="4078">
                  <c:v>3.07824942311328</c:v>
                </c:pt>
                <c:pt idx="4079">
                  <c:v>3.0780531280161698</c:v>
                </c:pt>
                <c:pt idx="4080">
                  <c:v>3.07785684577826</c:v>
                </c:pt>
                <c:pt idx="4081">
                  <c:v>3.0776605763984999</c:v>
                </c:pt>
                <c:pt idx="4082">
                  <c:v>3.0774643198758498</c:v>
                </c:pt>
                <c:pt idx="4083">
                  <c:v>3.0772680762092701</c:v>
                </c:pt>
                <c:pt idx="4084">
                  <c:v>3.0770718453977</c:v>
                </c:pt>
                <c:pt idx="4085">
                  <c:v>3.0768756274401099</c:v>
                </c:pt>
                <c:pt idx="4086">
                  <c:v>3.0766794223354399</c:v>
                </c:pt>
                <c:pt idx="4087">
                  <c:v>3.0764832300826601</c:v>
                </c:pt>
                <c:pt idx="4088">
                  <c:v>3.0762870506807301</c:v>
                </c:pt>
                <c:pt idx="4089">
                  <c:v>3.0760908841285901</c:v>
                </c:pt>
                <c:pt idx="4090">
                  <c:v>3.07589473042521</c:v>
                </c:pt>
                <c:pt idx="4091">
                  <c:v>3.0756985895695399</c:v>
                </c:pt>
                <c:pt idx="4092">
                  <c:v>3.07550246156055</c:v>
                </c:pt>
                <c:pt idx="4093">
                  <c:v>3.0753063463971699</c:v>
                </c:pt>
                <c:pt idx="4094">
                  <c:v>3.07511024407839</c:v>
                </c:pt>
                <c:pt idx="4095">
                  <c:v>3.0749141546031402</c:v>
                </c:pt>
                <c:pt idx="4096">
                  <c:v>3.0747180779704002</c:v>
                </c:pt>
                <c:pt idx="4097">
                  <c:v>3.0745220141791099</c:v>
                </c:pt>
                <c:pt idx="4098">
                  <c:v>3.07432596322823</c:v>
                </c:pt>
                <c:pt idx="4099">
                  <c:v>3.0741299251167402</c:v>
                </c:pt>
                <c:pt idx="4100">
                  <c:v>3.0739338998435701</c:v>
                </c:pt>
                <c:pt idx="4101">
                  <c:v>3.0737378874077002</c:v>
                </c:pt>
                <c:pt idx="4102">
                  <c:v>3.07354188780808</c:v>
                </c:pt>
                <c:pt idx="4103">
                  <c:v>3.0733459010436599</c:v>
                </c:pt>
                <c:pt idx="4104">
                  <c:v>3.0731499271134202</c:v>
                </c:pt>
                <c:pt idx="4105">
                  <c:v>3.0729539660162999</c:v>
                </c:pt>
                <c:pt idx="4106">
                  <c:v>3.0727580177512799</c:v>
                </c:pt>
                <c:pt idx="4107">
                  <c:v>3.0725620823173001</c:v>
                </c:pt>
                <c:pt idx="4108">
                  <c:v>3.0723661597133298</c:v>
                </c:pt>
                <c:pt idx="4109">
                  <c:v>3.0721702499383299</c:v>
                </c:pt>
                <c:pt idx="4110">
                  <c:v>3.0719743529912602</c:v>
                </c:pt>
                <c:pt idx="4111">
                  <c:v>3.0717784688710799</c:v>
                </c:pt>
                <c:pt idx="4112">
                  <c:v>3.0715825975767599</c:v>
                </c:pt>
                <c:pt idx="4113">
                  <c:v>3.0713867391072398</c:v>
                </c:pt>
                <c:pt idx="4114">
                  <c:v>3.0711908934615</c:v>
                </c:pt>
                <c:pt idx="4115">
                  <c:v>3.0709950606384999</c:v>
                </c:pt>
                <c:pt idx="4116">
                  <c:v>3.0707992406371898</c:v>
                </c:pt>
                <c:pt idx="4117">
                  <c:v>3.0706034334565402</c:v>
                </c:pt>
                <c:pt idx="4118">
                  <c:v>3.0704076390955102</c:v>
                </c:pt>
                <c:pt idx="4119">
                  <c:v>3.0702118575530699</c:v>
                </c:pt>
                <c:pt idx="4120">
                  <c:v>3.07001608882817</c:v>
                </c:pt>
                <c:pt idx="4121">
                  <c:v>3.0698203329197802</c:v>
                </c:pt>
                <c:pt idx="4122">
                  <c:v>3.0696245898268599</c:v>
                </c:pt>
                <c:pt idx="4123">
                  <c:v>3.0694288595483799</c:v>
                </c:pt>
                <c:pt idx="4124">
                  <c:v>3.0692331420832999</c:v>
                </c:pt>
                <c:pt idx="4125">
                  <c:v>3.06903743743058</c:v>
                </c:pt>
                <c:pt idx="4126">
                  <c:v>3.0688417455891801</c:v>
                </c:pt>
                <c:pt idx="4127">
                  <c:v>3.0686460665580699</c:v>
                </c:pt>
                <c:pt idx="4128">
                  <c:v>3.0684504003362201</c:v>
                </c:pt>
                <c:pt idx="4129">
                  <c:v>3.0682547469225798</c:v>
                </c:pt>
                <c:pt idx="4130">
                  <c:v>3.06805910631613</c:v>
                </c:pt>
                <c:pt idx="4131">
                  <c:v>3.0678634785158301</c:v>
                </c:pt>
                <c:pt idx="4132">
                  <c:v>3.0676678635206298</c:v>
                </c:pt>
                <c:pt idx="4133">
                  <c:v>3.06747226132951</c:v>
                </c:pt>
                <c:pt idx="4134">
                  <c:v>3.0672766719414399</c:v>
                </c:pt>
                <c:pt idx="4135">
                  <c:v>3.0670810953553702</c:v>
                </c:pt>
                <c:pt idx="4136">
                  <c:v>3.0668855315702701</c:v>
                </c:pt>
                <c:pt idx="4137">
                  <c:v>3.06668998058512</c:v>
                </c:pt>
                <c:pt idx="4138">
                  <c:v>3.06649444239887</c:v>
                </c:pt>
                <c:pt idx="4139">
                  <c:v>3.06629891701049</c:v>
                </c:pt>
                <c:pt idx="4140">
                  <c:v>3.0661034044189499</c:v>
                </c:pt>
                <c:pt idx="4141">
                  <c:v>3.0659079046232098</c:v>
                </c:pt>
                <c:pt idx="4142">
                  <c:v>3.0657124176222399</c:v>
                </c:pt>
                <c:pt idx="4143">
                  <c:v>3.06551694341502</c:v>
                </c:pt>
                <c:pt idx="4144">
                  <c:v>3.0653214820004901</c:v>
                </c:pt>
                <c:pt idx="4145">
                  <c:v>3.06512603337764</c:v>
                </c:pt>
                <c:pt idx="4146">
                  <c:v>3.0649305975454402</c:v>
                </c:pt>
                <c:pt idx="4147">
                  <c:v>3.0647351745028302</c:v>
                </c:pt>
                <c:pt idx="4148">
                  <c:v>3.0645397642488099</c:v>
                </c:pt>
                <c:pt idx="4149">
                  <c:v>3.06434436678233</c:v>
                </c:pt>
                <c:pt idx="4150">
                  <c:v>3.06414898210237</c:v>
                </c:pt>
                <c:pt idx="4151">
                  <c:v>3.0639536102078799</c:v>
                </c:pt>
                <c:pt idx="4152">
                  <c:v>3.06375825109785</c:v>
                </c:pt>
                <c:pt idx="4153">
                  <c:v>3.0635629047712301</c:v>
                </c:pt>
                <c:pt idx="4154">
                  <c:v>3.0633675712269999</c:v>
                </c:pt>
                <c:pt idx="4155">
                  <c:v>3.0631722504641399</c:v>
                </c:pt>
                <c:pt idx="4156">
                  <c:v>3.06297694248159</c:v>
                </c:pt>
                <c:pt idx="4157">
                  <c:v>3.0627816472783498</c:v>
                </c:pt>
                <c:pt idx="4158">
                  <c:v>3.0625863648533702</c:v>
                </c:pt>
                <c:pt idx="4159">
                  <c:v>3.0623910952056299</c:v>
                </c:pt>
                <c:pt idx="4160">
                  <c:v>3.0621958383340999</c:v>
                </c:pt>
                <c:pt idx="4161">
                  <c:v>3.06200059423775</c:v>
                </c:pt>
                <c:pt idx="4162">
                  <c:v>3.06180536291554</c:v>
                </c:pt>
                <c:pt idx="4163">
                  <c:v>3.0616101443664601</c:v>
                </c:pt>
                <c:pt idx="4164">
                  <c:v>3.06141493858946</c:v>
                </c:pt>
                <c:pt idx="4165">
                  <c:v>3.0612197455835299</c:v>
                </c:pt>
                <c:pt idx="4166">
                  <c:v>3.06102456534764</c:v>
                </c:pt>
                <c:pt idx="4167">
                  <c:v>3.0608293978807399</c:v>
                </c:pt>
                <c:pt idx="4168">
                  <c:v>3.0606342431818301</c:v>
                </c:pt>
                <c:pt idx="4169">
                  <c:v>3.0604391012498602</c:v>
                </c:pt>
                <c:pt idx="4170">
                  <c:v>3.0602439720838199</c:v>
                </c:pt>
                <c:pt idx="4171">
                  <c:v>3.0600488556826702</c:v>
                </c:pt>
                <c:pt idx="4172">
                  <c:v>3.0598537520453899</c:v>
                </c:pt>
                <c:pt idx="4173">
                  <c:v>3.0596586611709502</c:v>
                </c:pt>
                <c:pt idx="4174">
                  <c:v>3.0594635830583199</c:v>
                </c:pt>
                <c:pt idx="4175">
                  <c:v>3.0592685177064798</c:v>
                </c:pt>
                <c:pt idx="4176">
                  <c:v>3.0590734651144</c:v>
                </c:pt>
                <c:pt idx="4177">
                  <c:v>3.0588784252810499</c:v>
                </c:pt>
                <c:pt idx="4178">
                  <c:v>3.0586833982054098</c:v>
                </c:pt>
                <c:pt idx="4179">
                  <c:v>3.0584883838864498</c:v>
                </c:pt>
                <c:pt idx="4180">
                  <c:v>3.05829338232315</c:v>
                </c:pt>
                <c:pt idx="4181">
                  <c:v>3.0580983935144799</c:v>
                </c:pt>
                <c:pt idx="4182">
                  <c:v>3.0579034174594102</c:v>
                </c:pt>
                <c:pt idx="4183">
                  <c:v>3.0577084541569199</c:v>
                </c:pt>
                <c:pt idx="4184">
                  <c:v>3.0575135036059899</c:v>
                </c:pt>
                <c:pt idx="4185">
                  <c:v>3.0573185658055801</c:v>
                </c:pt>
                <c:pt idx="4186">
                  <c:v>3.05712364075469</c:v>
                </c:pt>
                <c:pt idx="4187">
                  <c:v>3.0569287284522701</c:v>
                </c:pt>
                <c:pt idx="4188">
                  <c:v>3.0567338288973098</c:v>
                </c:pt>
                <c:pt idx="4189">
                  <c:v>3.0565389420887801</c:v>
                </c:pt>
                <c:pt idx="4190">
                  <c:v>3.0563440680256702</c:v>
                </c:pt>
                <c:pt idx="4191">
                  <c:v>3.0561492067069298</c:v>
                </c:pt>
                <c:pt idx="4192">
                  <c:v>3.05595435813157</c:v>
                </c:pt>
                <c:pt idx="4193">
                  <c:v>3.0557595222985401</c:v>
                </c:pt>
                <c:pt idx="4194">
                  <c:v>3.0555646992068199</c:v>
                </c:pt>
                <c:pt idx="4195">
                  <c:v>3.0553698888554002</c:v>
                </c:pt>
                <c:pt idx="4196">
                  <c:v>3.05517509124325</c:v>
                </c:pt>
                <c:pt idx="4197">
                  <c:v>3.0549803063693499</c:v>
                </c:pt>
                <c:pt idx="4198">
                  <c:v>3.05478553423267</c:v>
                </c:pt>
                <c:pt idx="4199">
                  <c:v>3.0545907748321999</c:v>
                </c:pt>
                <c:pt idx="4200">
                  <c:v>3.0543960281668898</c:v>
                </c:pt>
                <c:pt idx="4201">
                  <c:v>3.05420129423571</c:v>
                </c:pt>
                <c:pt idx="4202">
                  <c:v>3.0540065730376198</c:v>
                </c:pt>
                <c:pt idx="4203">
                  <c:v>3.0538118645716099</c:v>
                </c:pt>
                <c:pt idx="4204">
                  <c:v>3.05361716883667</c:v>
                </c:pt>
                <c:pt idx="4205">
                  <c:v>3.0534224858317698</c:v>
                </c:pt>
                <c:pt idx="4206">
                  <c:v>3.0532278155558901</c:v>
                </c:pt>
                <c:pt idx="4207">
                  <c:v>3.0530331580080299</c:v>
                </c:pt>
                <c:pt idx="4208">
                  <c:v>3.0528385131871598</c:v>
                </c:pt>
                <c:pt idx="4209">
                  <c:v>3.05264388109227</c:v>
                </c:pt>
                <c:pt idx="4210">
                  <c:v>3.0524492617223302</c:v>
                </c:pt>
                <c:pt idx="4211">
                  <c:v>3.0522546550763301</c:v>
                </c:pt>
                <c:pt idx="4212">
                  <c:v>3.0520600611532598</c:v>
                </c:pt>
                <c:pt idx="4213">
                  <c:v>3.0518654799521001</c:v>
                </c:pt>
                <c:pt idx="4214">
                  <c:v>3.0516709114718199</c:v>
                </c:pt>
                <c:pt idx="4215">
                  <c:v>3.05147635571142</c:v>
                </c:pt>
                <c:pt idx="4216">
                  <c:v>3.0512818126698802</c:v>
                </c:pt>
                <c:pt idx="4217">
                  <c:v>3.0510872823461899</c:v>
                </c:pt>
                <c:pt idx="4218">
                  <c:v>3.0508927647393098</c:v>
                </c:pt>
                <c:pt idx="4219">
                  <c:v>3.0506982598482502</c:v>
                </c:pt>
                <c:pt idx="4220">
                  <c:v>3.0505037676719899</c:v>
                </c:pt>
                <c:pt idx="4221">
                  <c:v>3.0503092882095002</c:v>
                </c:pt>
                <c:pt idx="4222">
                  <c:v>3.05011482145978</c:v>
                </c:pt>
                <c:pt idx="4223">
                  <c:v>3.0499203674218198</c:v>
                </c:pt>
                <c:pt idx="4224">
                  <c:v>3.0497259260945802</c:v>
                </c:pt>
                <c:pt idx="4225">
                  <c:v>3.0495314974770702</c:v>
                </c:pt>
                <c:pt idx="4226">
                  <c:v>3.0493370815682601</c:v>
                </c:pt>
                <c:pt idx="4227">
                  <c:v>3.04914267836714</c:v>
                </c:pt>
                <c:pt idx="4228">
                  <c:v>3.0489482878727099</c:v>
                </c:pt>
                <c:pt idx="4229">
                  <c:v>3.04875391008393</c:v>
                </c:pt>
                <c:pt idx="4230">
                  <c:v>3.0485595449998102</c:v>
                </c:pt>
                <c:pt idx="4231">
                  <c:v>3.04836519261932</c:v>
                </c:pt>
                <c:pt idx="4232">
                  <c:v>3.0481708529414502</c:v>
                </c:pt>
                <c:pt idx="4233">
                  <c:v>3.0479765259652001</c:v>
                </c:pt>
                <c:pt idx="4234">
                  <c:v>3.0477822116895399</c:v>
                </c:pt>
                <c:pt idx="4235">
                  <c:v>3.0475879101134602</c:v>
                </c:pt>
                <c:pt idx="4236">
                  <c:v>3.04739362123596</c:v>
                </c:pt>
                <c:pt idx="4237">
                  <c:v>3.04719934505601</c:v>
                </c:pt>
                <c:pt idx="4238">
                  <c:v>3.04700508157261</c:v>
                </c:pt>
                <c:pt idx="4239">
                  <c:v>3.0468108307847399</c:v>
                </c:pt>
                <c:pt idx="4240">
                  <c:v>3.04661659269139</c:v>
                </c:pt>
                <c:pt idx="4241">
                  <c:v>3.0464223672915498</c:v>
                </c:pt>
                <c:pt idx="4242">
                  <c:v>3.04622815458421</c:v>
                </c:pt>
                <c:pt idx="4243">
                  <c:v>3.0460339545683501</c:v>
                </c:pt>
                <c:pt idx="4244">
                  <c:v>3.0458397672429598</c:v>
                </c:pt>
                <c:pt idx="4245">
                  <c:v>3.0456455926070398</c:v>
                </c:pt>
                <c:pt idx="4246">
                  <c:v>3.0454514306595799</c:v>
                </c:pt>
                <c:pt idx="4247">
                  <c:v>3.0452572813995502</c:v>
                </c:pt>
                <c:pt idx="4248">
                  <c:v>3.0450631448259502</c:v>
                </c:pt>
                <c:pt idx="4249">
                  <c:v>3.04486902093777</c:v>
                </c:pt>
                <c:pt idx="4250">
                  <c:v>3.0446749097339998</c:v>
                </c:pt>
                <c:pt idx="4251">
                  <c:v>3.0444808112136301</c:v>
                </c:pt>
                <c:pt idx="4252">
                  <c:v>3.04428672537564</c:v>
                </c:pt>
                <c:pt idx="4253">
                  <c:v>3.0440926522190299</c:v>
                </c:pt>
                <c:pt idx="4254">
                  <c:v>3.0438985917428001</c:v>
                </c:pt>
                <c:pt idx="4255">
                  <c:v>3.0437045439459198</c:v>
                </c:pt>
                <c:pt idx="4256">
                  <c:v>3.0435105088273899</c:v>
                </c:pt>
                <c:pt idx="4257">
                  <c:v>3.0433164863862001</c:v>
                </c:pt>
                <c:pt idx="4258">
                  <c:v>3.0431224766213401</c:v>
                </c:pt>
                <c:pt idx="4259">
                  <c:v>3.0429284795317999</c:v>
                </c:pt>
                <c:pt idx="4260">
                  <c:v>3.0427344951165698</c:v>
                </c:pt>
                <c:pt idx="4261">
                  <c:v>3.0425405233746501</c:v>
                </c:pt>
                <c:pt idx="4262">
                  <c:v>3.04234656430503</c:v>
                </c:pt>
                <c:pt idx="4263">
                  <c:v>3.04215261790669</c:v>
                </c:pt>
                <c:pt idx="4264">
                  <c:v>3.0419586841786299</c:v>
                </c:pt>
                <c:pt idx="4265">
                  <c:v>3.0417647631198501</c:v>
                </c:pt>
                <c:pt idx="4266">
                  <c:v>3.0415708547293199</c:v>
                </c:pt>
                <c:pt idx="4267">
                  <c:v>3.04137695900606</c:v>
                </c:pt>
                <c:pt idx="4268">
                  <c:v>3.0411830759490401</c:v>
                </c:pt>
                <c:pt idx="4269">
                  <c:v>3.0409892055572598</c:v>
                </c:pt>
                <c:pt idx="4270">
                  <c:v>3.0407953478297198</c:v>
                </c:pt>
                <c:pt idx="4271">
                  <c:v>3.0406015027654001</c:v>
                </c:pt>
                <c:pt idx="4272">
                  <c:v>3.0404076703633001</c:v>
                </c:pt>
                <c:pt idx="4273">
                  <c:v>3.0402138506224201</c:v>
                </c:pt>
                <c:pt idx="4274">
                  <c:v>3.0400200435417402</c:v>
                </c:pt>
                <c:pt idx="4275">
                  <c:v>3.0398262491202699</c:v>
                </c:pt>
                <c:pt idx="4276">
                  <c:v>3.0396324673569901</c:v>
                </c:pt>
                <c:pt idx="4277">
                  <c:v>3.0394386982508999</c:v>
                </c:pt>
                <c:pt idx="4278">
                  <c:v>3.0392449418009901</c:v>
                </c:pt>
                <c:pt idx="4279">
                  <c:v>3.0390511980062498</c:v>
                </c:pt>
                <c:pt idx="4280">
                  <c:v>3.0388574668656898</c:v>
                </c:pt>
                <c:pt idx="4281">
                  <c:v>3.0386637483782999</c:v>
                </c:pt>
                <c:pt idx="4282">
                  <c:v>3.03847004254306</c:v>
                </c:pt>
                <c:pt idx="4283">
                  <c:v>3.0382763493589899</c:v>
                </c:pt>
                <c:pt idx="4284">
                  <c:v>3.03808266882506</c:v>
                </c:pt>
                <c:pt idx="4285">
                  <c:v>3.0378890009402801</c:v>
                </c:pt>
                <c:pt idx="4286">
                  <c:v>3.0376953457036402</c:v>
                </c:pt>
                <c:pt idx="4287">
                  <c:v>3.03750170311414</c:v>
                </c:pt>
                <c:pt idx="4288">
                  <c:v>3.03730807317078</c:v>
                </c:pt>
                <c:pt idx="4289">
                  <c:v>3.03711445587254</c:v>
                </c:pt>
                <c:pt idx="4290">
                  <c:v>3.0369208512184298</c:v>
                </c:pt>
                <c:pt idx="4291">
                  <c:v>3.0367272592074501</c:v>
                </c:pt>
                <c:pt idx="4292">
                  <c:v>3.03653367983858</c:v>
                </c:pt>
                <c:pt idx="4293">
                  <c:v>3.0363401131108199</c:v>
                </c:pt>
                <c:pt idx="4294">
                  <c:v>3.0361465590231802</c:v>
                </c:pt>
                <c:pt idx="4295">
                  <c:v>3.0359530175746499</c:v>
                </c:pt>
                <c:pt idx="4296">
                  <c:v>3.0357594887642199</c:v>
                </c:pt>
                <c:pt idx="4297">
                  <c:v>3.0355659725908999</c:v>
                </c:pt>
                <c:pt idx="4298">
                  <c:v>3.0353724690536801</c:v>
                </c:pt>
                <c:pt idx="4299">
                  <c:v>3.0351789781515599</c:v>
                </c:pt>
                <c:pt idx="4300">
                  <c:v>3.0349854998835402</c:v>
                </c:pt>
                <c:pt idx="4301">
                  <c:v>3.0347920342486101</c:v>
                </c:pt>
                <c:pt idx="4302">
                  <c:v>3.0345985812457701</c:v>
                </c:pt>
                <c:pt idx="4303">
                  <c:v>3.0344051408740298</c:v>
                </c:pt>
                <c:pt idx="4304">
                  <c:v>3.03421171313237</c:v>
                </c:pt>
                <c:pt idx="4305">
                  <c:v>3.0340182980198098</c:v>
                </c:pt>
                <c:pt idx="4306">
                  <c:v>3.03382489553533</c:v>
                </c:pt>
                <c:pt idx="4307">
                  <c:v>3.0336315056779402</c:v>
                </c:pt>
                <c:pt idx="4308">
                  <c:v>3.0334381284466301</c:v>
                </c:pt>
                <c:pt idx="4309">
                  <c:v>3.0332447638404099</c:v>
                </c:pt>
                <c:pt idx="4310">
                  <c:v>3.0330514118582701</c:v>
                </c:pt>
                <c:pt idx="4311">
                  <c:v>3.03285807249922</c:v>
                </c:pt>
                <c:pt idx="4312">
                  <c:v>3.0326647457622502</c:v>
                </c:pt>
                <c:pt idx="4313">
                  <c:v>3.0324714316463601</c:v>
                </c:pt>
                <c:pt idx="4314">
                  <c:v>3.0322781301505599</c:v>
                </c:pt>
                <c:pt idx="4315">
                  <c:v>3.0320848412738499</c:v>
                </c:pt>
                <c:pt idx="4316">
                  <c:v>3.0318915650152198</c:v>
                </c:pt>
                <c:pt idx="4317">
                  <c:v>3.03169830137367</c:v>
                </c:pt>
                <c:pt idx="4318">
                  <c:v>3.0315050503482102</c:v>
                </c:pt>
                <c:pt idx="4319">
                  <c:v>3.0313118119378402</c:v>
                </c:pt>
                <c:pt idx="4320">
                  <c:v>3.0311185861415599</c:v>
                </c:pt>
                <c:pt idx="4321">
                  <c:v>3.0309253729583698</c:v>
                </c:pt>
                <c:pt idx="4322">
                  <c:v>3.0307321723872702</c:v>
                </c:pt>
                <c:pt idx="4323">
                  <c:v>3.0305389844272601</c:v>
                </c:pt>
                <c:pt idx="4324">
                  <c:v>3.0303458090773501</c:v>
                </c:pt>
                <c:pt idx="4325">
                  <c:v>3.03015264633654</c:v>
                </c:pt>
                <c:pt idx="4326">
                  <c:v>3.0299594962038201</c:v>
                </c:pt>
                <c:pt idx="4327">
                  <c:v>3.0297663586782102</c:v>
                </c:pt>
                <c:pt idx="4328">
                  <c:v>3.0295732337587</c:v>
                </c:pt>
                <c:pt idx="4329">
                  <c:v>3.0293801214443001</c:v>
                </c:pt>
                <c:pt idx="4330">
                  <c:v>3.02918702173401</c:v>
                </c:pt>
                <c:pt idx="4331">
                  <c:v>3.02899393462683</c:v>
                </c:pt>
                <c:pt idx="4332">
                  <c:v>3.0288008601217702</c:v>
                </c:pt>
                <c:pt idx="4333">
                  <c:v>3.0286077982178199</c:v>
                </c:pt>
                <c:pt idx="4334">
                  <c:v>3.0284147489139999</c:v>
                </c:pt>
                <c:pt idx="4335">
                  <c:v>3.02822171220931</c:v>
                </c:pt>
                <c:pt idx="4336">
                  <c:v>3.0280286881027401</c:v>
                </c:pt>
                <c:pt idx="4337">
                  <c:v>3.0278356765933099</c:v>
                </c:pt>
                <c:pt idx="4338">
                  <c:v>3.0276426776800198</c:v>
                </c:pt>
                <c:pt idx="4339">
                  <c:v>3.02744969136188</c:v>
                </c:pt>
                <c:pt idx="4340">
                  <c:v>3.0272567176378802</c:v>
                </c:pt>
                <c:pt idx="4341">
                  <c:v>3.02706375650703</c:v>
                </c:pt>
                <c:pt idx="4342">
                  <c:v>3.0268708079683302</c:v>
                </c:pt>
                <c:pt idx="4343">
                  <c:v>3.0266778720207999</c:v>
                </c:pt>
                <c:pt idx="4344">
                  <c:v>3.0264849486634402</c:v>
                </c:pt>
                <c:pt idx="4345">
                  <c:v>3.0262920378952498</c:v>
                </c:pt>
                <c:pt idx="4346">
                  <c:v>3.0260991397152401</c:v>
                </c:pt>
                <c:pt idx="4347">
                  <c:v>3.0259062541224102</c:v>
                </c:pt>
                <c:pt idx="4348">
                  <c:v>3.0257133811157702</c:v>
                </c:pt>
                <c:pt idx="4349">
                  <c:v>3.0255205206943301</c:v>
                </c:pt>
                <c:pt idx="4350">
                  <c:v>3.0253276728570899</c:v>
                </c:pt>
                <c:pt idx="4351">
                  <c:v>3.02513483760305</c:v>
                </c:pt>
                <c:pt idx="4352">
                  <c:v>3.0249420149312298</c:v>
                </c:pt>
                <c:pt idx="4353">
                  <c:v>3.0247492048406399</c:v>
                </c:pt>
                <c:pt idx="4354">
                  <c:v>3.02455640733027</c:v>
                </c:pt>
                <c:pt idx="4355">
                  <c:v>3.0243636223991301</c:v>
                </c:pt>
                <c:pt idx="4356">
                  <c:v>3.0241708500462399</c:v>
                </c:pt>
                <c:pt idx="4357">
                  <c:v>3.0239780902705902</c:v>
                </c:pt>
                <c:pt idx="4358">
                  <c:v>3.0237853430712098</c:v>
                </c:pt>
                <c:pt idx="4359">
                  <c:v>3.0235926084470899</c:v>
                </c:pt>
                <c:pt idx="4360">
                  <c:v>3.02339988639724</c:v>
                </c:pt>
                <c:pt idx="4361">
                  <c:v>3.0232071769206699</c:v>
                </c:pt>
                <c:pt idx="4362">
                  <c:v>3.0230144800163901</c:v>
                </c:pt>
                <c:pt idx="4363">
                  <c:v>3.0228217956834098</c:v>
                </c:pt>
                <c:pt idx="4364">
                  <c:v>3.0226291239207299</c:v>
                </c:pt>
                <c:pt idx="4365">
                  <c:v>3.0224364647273698</c:v>
                </c:pt>
                <c:pt idx="4366">
                  <c:v>3.0222438181023299</c:v>
                </c:pt>
                <c:pt idx="4367">
                  <c:v>3.02205118404463</c:v>
                </c:pt>
                <c:pt idx="4368">
                  <c:v>3.0218585625532599</c:v>
                </c:pt>
                <c:pt idx="4369">
                  <c:v>3.0216659536272501</c:v>
                </c:pt>
                <c:pt idx="4370">
                  <c:v>3.0214733572655899</c:v>
                </c:pt>
                <c:pt idx="4371">
                  <c:v>3.0212807734673102</c:v>
                </c:pt>
                <c:pt idx="4372">
                  <c:v>3.0210882022313998</c:v>
                </c:pt>
                <c:pt idx="4373">
                  <c:v>3.0208956435568899</c:v>
                </c:pt>
                <c:pt idx="4374">
                  <c:v>3.02070309744277</c:v>
                </c:pt>
                <c:pt idx="4375">
                  <c:v>3.0205105638880698</c:v>
                </c:pt>
                <c:pt idx="4376">
                  <c:v>3.0203180428917902</c:v>
                </c:pt>
                <c:pt idx="4377">
                  <c:v>3.0201255344529301</c:v>
                </c:pt>
                <c:pt idx="4378">
                  <c:v>3.0199330385705201</c:v>
                </c:pt>
                <c:pt idx="4379">
                  <c:v>3.0197405552435699</c:v>
                </c:pt>
                <c:pt idx="4380">
                  <c:v>3.01954808447107</c:v>
                </c:pt>
                <c:pt idx="4381">
                  <c:v>3.01935562625206</c:v>
                </c:pt>
                <c:pt idx="4382">
                  <c:v>3.0191631805855299</c:v>
                </c:pt>
                <c:pt idx="4383">
                  <c:v>3.0189707474705001</c:v>
                </c:pt>
                <c:pt idx="4384">
                  <c:v>3.0187783269059798</c:v>
                </c:pt>
                <c:pt idx="4385">
                  <c:v>3.01858591889098</c:v>
                </c:pt>
                <c:pt idx="4386">
                  <c:v>3.0183935234245198</c:v>
                </c:pt>
                <c:pt idx="4387">
                  <c:v>3.0182011405056102</c:v>
                </c:pt>
                <c:pt idx="4388">
                  <c:v>3.0180087701332501</c:v>
                </c:pt>
                <c:pt idx="4389">
                  <c:v>3.0178164123064701</c:v>
                </c:pt>
                <c:pt idx="4390">
                  <c:v>3.01762406702428</c:v>
                </c:pt>
                <c:pt idx="4391">
                  <c:v>3.01743173428568</c:v>
                </c:pt>
                <c:pt idx="4392">
                  <c:v>3.0172394140896901</c:v>
                </c:pt>
                <c:pt idx="4393">
                  <c:v>3.0170471064353301</c:v>
                </c:pt>
                <c:pt idx="4394">
                  <c:v>3.0168548113216098</c:v>
                </c:pt>
                <c:pt idx="4395">
                  <c:v>3.0166625287475402</c:v>
                </c:pt>
                <c:pt idx="4396">
                  <c:v>3.0164702587121299</c:v>
                </c:pt>
                <c:pt idx="4397">
                  <c:v>3.0162780012144101</c:v>
                </c:pt>
                <c:pt idx="4398">
                  <c:v>3.0160857562533798</c:v>
                </c:pt>
                <c:pt idx="4399">
                  <c:v>3.01589352382805</c:v>
                </c:pt>
                <c:pt idx="4400">
                  <c:v>3.0157013039374498</c:v>
                </c:pt>
                <c:pt idx="4401">
                  <c:v>3.01550909658059</c:v>
                </c:pt>
                <c:pt idx="4402">
                  <c:v>3.01531690175648</c:v>
                </c:pt>
                <c:pt idx="4403">
                  <c:v>3.01512471946414</c:v>
                </c:pt>
                <c:pt idx="4404">
                  <c:v>3.0149325497025798</c:v>
                </c:pt>
                <c:pt idx="4405">
                  <c:v>3.01474039247082</c:v>
                </c:pt>
                <c:pt idx="4406">
                  <c:v>3.01454824776788</c:v>
                </c:pt>
                <c:pt idx="4407">
                  <c:v>3.0143561155927601</c:v>
                </c:pt>
                <c:pt idx="4408">
                  <c:v>3.0141639959444801</c:v>
                </c:pt>
                <c:pt idx="4409">
                  <c:v>3.0139718888220699</c:v>
                </c:pt>
                <c:pt idx="4410">
                  <c:v>3.0137797942245399</c:v>
                </c:pt>
                <c:pt idx="4411">
                  <c:v>3.0135877121508998</c:v>
                </c:pt>
                <c:pt idx="4412">
                  <c:v>3.0133956426001598</c:v>
                </c:pt>
                <c:pt idx="4413">
                  <c:v>3.0132035855713601</c:v>
                </c:pt>
                <c:pt idx="4414">
                  <c:v>3.0130115410634999</c:v>
                </c:pt>
                <c:pt idx="4415">
                  <c:v>3.0128195090755998</c:v>
                </c:pt>
                <c:pt idx="4416">
                  <c:v>3.0126274896066798</c:v>
                </c:pt>
                <c:pt idx="4417">
                  <c:v>3.01243548265575</c:v>
                </c:pt>
                <c:pt idx="4418">
                  <c:v>3.0122434882218299</c:v>
                </c:pt>
                <c:pt idx="4419">
                  <c:v>3.0120515063039499</c:v>
                </c:pt>
                <c:pt idx="4420">
                  <c:v>3.0118595369011101</c:v>
                </c:pt>
                <c:pt idx="4421">
                  <c:v>3.01166758001234</c:v>
                </c:pt>
                <c:pt idx="4422">
                  <c:v>3.0114756356366601</c:v>
                </c:pt>
                <c:pt idx="4423">
                  <c:v>3.0112837037730702</c:v>
                </c:pt>
                <c:pt idx="4424">
                  <c:v>3.0110917844206102</c:v>
                </c:pt>
                <c:pt idx="4425">
                  <c:v>3.0108998775782898</c:v>
                </c:pt>
                <c:pt idx="4426">
                  <c:v>3.01070798324512</c:v>
                </c:pt>
                <c:pt idx="4427">
                  <c:v>3.0105161014201398</c:v>
                </c:pt>
                <c:pt idx="4428">
                  <c:v>3.01032423210235</c:v>
                </c:pt>
                <c:pt idx="4429">
                  <c:v>3.01013237529077</c:v>
                </c:pt>
                <c:pt idx="4430">
                  <c:v>3.0099405309844398</c:v>
                </c:pt>
                <c:pt idx="4431">
                  <c:v>3.0097486991823499</c:v>
                </c:pt>
                <c:pt idx="4432">
                  <c:v>3.0095568798835499</c:v>
                </c:pt>
                <c:pt idx="4433">
                  <c:v>3.0093650730870301</c:v>
                </c:pt>
                <c:pt idx="4434">
                  <c:v>3.0091732787918399</c:v>
                </c:pt>
                <c:pt idx="4435">
                  <c:v>3.0089814969969799</c:v>
                </c:pt>
                <c:pt idx="4436">
                  <c:v>3.0087897277014699</c:v>
                </c:pt>
                <c:pt idx="4437">
                  <c:v>3.00859797090434</c:v>
                </c:pt>
                <c:pt idx="4438">
                  <c:v>3.0084062266046101</c:v>
                </c:pt>
                <c:pt idx="4439">
                  <c:v>3.0082144948013001</c:v>
                </c:pt>
                <c:pt idx="4440">
                  <c:v>3.0080227754934299</c:v>
                </c:pt>
                <c:pt idx="4441">
                  <c:v>3.0078310686800198</c:v>
                </c:pt>
                <c:pt idx="4442">
                  <c:v>3.0076393743600902</c:v>
                </c:pt>
                <c:pt idx="4443">
                  <c:v>3.0074476925326699</c:v>
                </c:pt>
                <c:pt idx="4444">
                  <c:v>3.0072560231967702</c:v>
                </c:pt>
                <c:pt idx="4445">
                  <c:v>3.00706436635142</c:v>
                </c:pt>
                <c:pt idx="4446">
                  <c:v>3.0068727219956499</c:v>
                </c:pt>
                <c:pt idx="4447">
                  <c:v>3.0066810901284602</c:v>
                </c:pt>
                <c:pt idx="4448">
                  <c:v>3.0064894707488898</c:v>
                </c:pt>
                <c:pt idx="4449">
                  <c:v>3.0062978638559601</c:v>
                </c:pt>
                <c:pt idx="4450">
                  <c:v>3.00610626944869</c:v>
                </c:pt>
                <c:pt idx="4451">
                  <c:v>3.0059146875260998</c:v>
                </c:pt>
                <c:pt idx="4452">
                  <c:v>3.0057231180872201</c:v>
                </c:pt>
                <c:pt idx="4453">
                  <c:v>3.00553156113107</c:v>
                </c:pt>
                <c:pt idx="4454">
                  <c:v>3.0053400166566702</c:v>
                </c:pt>
                <c:pt idx="4455">
                  <c:v>3.0051484846630498</c:v>
                </c:pt>
                <c:pt idx="4456">
                  <c:v>3.0049569651492298</c:v>
                </c:pt>
                <c:pt idx="4457">
                  <c:v>3.0047654581142398</c:v>
                </c:pt>
                <c:pt idx="4458">
                  <c:v>3.0045739635571</c:v>
                </c:pt>
                <c:pt idx="4459">
                  <c:v>3.0043824814768301</c:v>
                </c:pt>
                <c:pt idx="4460">
                  <c:v>3.00419101187246</c:v>
                </c:pt>
                <c:pt idx="4461">
                  <c:v>3.0039995547430101</c:v>
                </c:pt>
                <c:pt idx="4462">
                  <c:v>3.00380811008751</c:v>
                </c:pt>
                <c:pt idx="4463">
                  <c:v>3.0036166779049802</c:v>
                </c:pt>
                <c:pt idx="4464">
                  <c:v>3.0034252581944498</c:v>
                </c:pt>
                <c:pt idx="4465">
                  <c:v>3.0032338509549401</c:v>
                </c:pt>
                <c:pt idx="4466">
                  <c:v>3.0030424561854798</c:v>
                </c:pt>
                <c:pt idx="4467">
                  <c:v>3.0028510738851</c:v>
                </c:pt>
                <c:pt idx="4468">
                  <c:v>3.00265970405282</c:v>
                </c:pt>
                <c:pt idx="4469">
                  <c:v>3.0024683466876598</c:v>
                </c:pt>
                <c:pt idx="4470">
                  <c:v>3.0022770017886602</c:v>
                </c:pt>
                <c:pt idx="4471">
                  <c:v>3.0020856693548299</c:v>
                </c:pt>
                <c:pt idx="4472">
                  <c:v>3.0018943493852102</c:v>
                </c:pt>
                <c:pt idx="4473">
                  <c:v>3.00170304187882</c:v>
                </c:pt>
                <c:pt idx="4474">
                  <c:v>3.0015117468347001</c:v>
                </c:pt>
                <c:pt idx="4475">
                  <c:v>3.0013204642518501</c:v>
                </c:pt>
                <c:pt idx="4476">
                  <c:v>3.0011291941293199</c:v>
                </c:pt>
                <c:pt idx="4477">
                  <c:v>3.0009379364661299</c:v>
                </c:pt>
                <c:pt idx="4478">
                  <c:v>3.0007466912613099</c:v>
                </c:pt>
                <c:pt idx="4479">
                  <c:v>3.0005554585138801</c:v>
                </c:pt>
                <c:pt idx="4480">
                  <c:v>3.0003642382228799</c:v>
                </c:pt>
                <c:pt idx="4481">
                  <c:v>3.0001730303873302</c:v>
                </c:pt>
                <c:pt idx="4482">
                  <c:v>2.9999818350062601</c:v>
                </c:pt>
                <c:pt idx="4483">
                  <c:v>2.9997906520786901</c:v>
                </c:pt>
                <c:pt idx="4484">
                  <c:v>2.99959948160366</c:v>
                </c:pt>
                <c:pt idx="4485">
                  <c:v>2.9994083235801998</c:v>
                </c:pt>
                <c:pt idx="4486">
                  <c:v>2.99921717800733</c:v>
                </c:pt>
                <c:pt idx="4487">
                  <c:v>2.99902604488409</c:v>
                </c:pt>
                <c:pt idx="4488">
                  <c:v>2.9988349242094898</c:v>
                </c:pt>
                <c:pt idx="4489">
                  <c:v>2.9986438159825801</c:v>
                </c:pt>
                <c:pt idx="4490">
                  <c:v>2.9984527202023799</c:v>
                </c:pt>
                <c:pt idx="4491">
                  <c:v>2.9982616368679098</c:v>
                </c:pt>
                <c:pt idx="4492">
                  <c:v>2.9980705659782201</c:v>
                </c:pt>
                <c:pt idx="4493">
                  <c:v>2.9978795075323301</c:v>
                </c:pt>
                <c:pt idx="4494">
                  <c:v>2.99768846152927</c:v>
                </c:pt>
                <c:pt idx="4495">
                  <c:v>2.9974974279680699</c:v>
                </c:pt>
                <c:pt idx="4496">
                  <c:v>2.99730640684776</c:v>
                </c:pt>
                <c:pt idx="4497">
                  <c:v>2.9971153981673799</c:v>
                </c:pt>
                <c:pt idx="4498">
                  <c:v>2.99692440192594</c:v>
                </c:pt>
                <c:pt idx="4499">
                  <c:v>2.9967334181225</c:v>
                </c:pt>
                <c:pt idx="4500">
                  <c:v>2.99654244675606</c:v>
                </c:pt>
                <c:pt idx="4501">
                  <c:v>2.9963514878256698</c:v>
                </c:pt>
                <c:pt idx="4502">
                  <c:v>2.9961605413303598</c:v>
                </c:pt>
                <c:pt idx="4503">
                  <c:v>2.99596960726916</c:v>
                </c:pt>
                <c:pt idx="4504">
                  <c:v>2.9957786856410999</c:v>
                </c:pt>
                <c:pt idx="4505">
                  <c:v>2.9955877764452201</c:v>
                </c:pt>
                <c:pt idx="4506">
                  <c:v>2.9953968796805399</c:v>
                </c:pt>
                <c:pt idx="4507">
                  <c:v>2.9952059953460899</c:v>
                </c:pt>
                <c:pt idx="4508">
                  <c:v>2.9950151234409201</c:v>
                </c:pt>
                <c:pt idx="4509">
                  <c:v>2.9948242639640501</c:v>
                </c:pt>
                <c:pt idx="4510">
                  <c:v>2.9946334169145201</c:v>
                </c:pt>
                <c:pt idx="4511">
                  <c:v>2.9944425822913598</c:v>
                </c:pt>
                <c:pt idx="4512">
                  <c:v>2.9942517600935901</c:v>
                </c:pt>
                <c:pt idx="4513">
                  <c:v>2.9940609503202702</c:v>
                </c:pt>
                <c:pt idx="4514">
                  <c:v>2.9938701529704099</c:v>
                </c:pt>
                <c:pt idx="4515">
                  <c:v>2.99367936804305</c:v>
                </c:pt>
                <c:pt idx="4516">
                  <c:v>2.9934885955372299</c:v>
                </c:pt>
                <c:pt idx="4517">
                  <c:v>2.9932978354519899</c:v>
                </c:pt>
                <c:pt idx="4518">
                  <c:v>2.9931070877863402</c:v>
                </c:pt>
                <c:pt idx="4519">
                  <c:v>2.9929163525393401</c:v>
                </c:pt>
                <c:pt idx="4520">
                  <c:v>2.9927256297099998</c:v>
                </c:pt>
                <c:pt idx="4521">
                  <c:v>2.99253491929738</c:v>
                </c:pt>
                <c:pt idx="4522">
                  <c:v>2.9923442213004998</c:v>
                </c:pt>
                <c:pt idx="4523">
                  <c:v>2.9921535357183999</c:v>
                </c:pt>
                <c:pt idx="4524">
                  <c:v>2.99196286255011</c:v>
                </c:pt>
                <c:pt idx="4525">
                  <c:v>2.9917722017946602</c:v>
                </c:pt>
                <c:pt idx="4526">
                  <c:v>2.9915815534511099</c:v>
                </c:pt>
                <c:pt idx="4527">
                  <c:v>2.9913909175184701</c:v>
                </c:pt>
                <c:pt idx="4528">
                  <c:v>2.99120029399579</c:v>
                </c:pt>
                <c:pt idx="4529">
                  <c:v>2.99100968288209</c:v>
                </c:pt>
                <c:pt idx="4530">
                  <c:v>2.9908190841764299</c:v>
                </c:pt>
                <c:pt idx="4531">
                  <c:v>2.9906284978778301</c:v>
                </c:pt>
                <c:pt idx="4532">
                  <c:v>2.99043792398533</c:v>
                </c:pt>
                <c:pt idx="4533">
                  <c:v>2.99024736249797</c:v>
                </c:pt>
                <c:pt idx="4534">
                  <c:v>2.99005681341478</c:v>
                </c:pt>
                <c:pt idx="4535">
                  <c:v>2.9898662767348001</c:v>
                </c:pt>
                <c:pt idx="4536">
                  <c:v>2.9896757524570701</c:v>
                </c:pt>
                <c:pt idx="4537">
                  <c:v>2.98948524058062</c:v>
                </c:pt>
                <c:pt idx="4538">
                  <c:v>2.9892947411045001</c:v>
                </c:pt>
                <c:pt idx="4539">
                  <c:v>2.9891042540277399</c:v>
                </c:pt>
                <c:pt idx="4540">
                  <c:v>2.9889137793493799</c:v>
                </c:pt>
                <c:pt idx="4541">
                  <c:v>2.98872331706845</c:v>
                </c:pt>
                <c:pt idx="4542">
                  <c:v>2.9885328671839999</c:v>
                </c:pt>
                <c:pt idx="4543">
                  <c:v>2.9883424296950598</c:v>
                </c:pt>
                <c:pt idx="4544">
                  <c:v>2.98815200460067</c:v>
                </c:pt>
                <c:pt idx="4545">
                  <c:v>2.9879615918998699</c:v>
                </c:pt>
                <c:pt idx="4546">
                  <c:v>2.9877711915916998</c:v>
                </c:pt>
                <c:pt idx="4547">
                  <c:v>2.9875808036752001</c:v>
                </c:pt>
                <c:pt idx="4548">
                  <c:v>2.9873904281494101</c:v>
                </c:pt>
                <c:pt idx="4549">
                  <c:v>2.9872000650133601</c:v>
                </c:pt>
                <c:pt idx="4550">
                  <c:v>2.9870097142660899</c:v>
                </c:pt>
                <c:pt idx="4551">
                  <c:v>2.9868193759066601</c:v>
                </c:pt>
                <c:pt idx="4552">
                  <c:v>2.9866290499340802</c:v>
                </c:pt>
                <c:pt idx="4553">
                  <c:v>2.9864387363474201</c:v>
                </c:pt>
                <c:pt idx="4554">
                  <c:v>2.9862484351457002</c:v>
                </c:pt>
                <c:pt idx="4555">
                  <c:v>2.9860581463279599</c:v>
                </c:pt>
                <c:pt idx="4556">
                  <c:v>2.9858678698932501</c:v>
                </c:pt>
                <c:pt idx="4557">
                  <c:v>2.98567760584061</c:v>
                </c:pt>
                <c:pt idx="4558">
                  <c:v>2.9854873541690798</c:v>
                </c:pt>
                <c:pt idx="4559">
                  <c:v>2.9852971148776901</c:v>
                </c:pt>
                <c:pt idx="4560">
                  <c:v>2.9851068879654998</c:v>
                </c:pt>
                <c:pt idx="4561">
                  <c:v>2.9849166734315302</c:v>
                </c:pt>
                <c:pt idx="4562">
                  <c:v>2.9847264712748398</c:v>
                </c:pt>
                <c:pt idx="4563">
                  <c:v>2.98453628149446</c:v>
                </c:pt>
                <c:pt idx="4564">
                  <c:v>2.9843461040894401</c:v>
                </c:pt>
                <c:pt idx="4565">
                  <c:v>2.9841559390587999</c:v>
                </c:pt>
                <c:pt idx="4566">
                  <c:v>2.9839657864015701</c:v>
                </c:pt>
                <c:pt idx="4567">
                  <c:v>2.9837756461167899</c:v>
                </c:pt>
                <c:pt idx="4568">
                  <c:v>2.98358551820351</c:v>
                </c:pt>
                <c:pt idx="4569">
                  <c:v>2.9833954026607601</c:v>
                </c:pt>
                <c:pt idx="4570">
                  <c:v>2.9832052994875999</c:v>
                </c:pt>
                <c:pt idx="4571">
                  <c:v>2.9830152086830699</c:v>
                </c:pt>
                <c:pt idx="4572">
                  <c:v>2.9828251302462201</c:v>
                </c:pt>
                <c:pt idx="4573">
                  <c:v>2.9826350641760899</c:v>
                </c:pt>
                <c:pt idx="4574">
                  <c:v>2.9824450104717299</c:v>
                </c:pt>
                <c:pt idx="4575">
                  <c:v>2.98225496913218</c:v>
                </c:pt>
                <c:pt idx="4576">
                  <c:v>2.9820649401565</c:v>
                </c:pt>
                <c:pt idx="4577">
                  <c:v>2.9818749235437099</c:v>
                </c:pt>
                <c:pt idx="4578">
                  <c:v>2.98168491929288</c:v>
                </c:pt>
                <c:pt idx="4579">
                  <c:v>2.98149492740305</c:v>
                </c:pt>
                <c:pt idx="4580">
                  <c:v>2.9813049478732698</c:v>
                </c:pt>
                <c:pt idx="4581">
                  <c:v>2.9811149807025701</c:v>
                </c:pt>
                <c:pt idx="4582">
                  <c:v>2.98092502589002</c:v>
                </c:pt>
                <c:pt idx="4583">
                  <c:v>2.98073508343465</c:v>
                </c:pt>
                <c:pt idx="4584">
                  <c:v>2.9805451533355098</c:v>
                </c:pt>
                <c:pt idx="4585">
                  <c:v>2.9803552355916598</c:v>
                </c:pt>
                <c:pt idx="4586">
                  <c:v>2.98016533020213</c:v>
                </c:pt>
                <c:pt idx="4587">
                  <c:v>2.9799754371659799</c:v>
                </c:pt>
                <c:pt idx="4588">
                  <c:v>2.9797855564822502</c:v>
                </c:pt>
                <c:pt idx="4589">
                  <c:v>2.9795956881499901</c:v>
                </c:pt>
                <c:pt idx="4590">
                  <c:v>2.9794058321682502</c:v>
                </c:pt>
                <c:pt idx="4591">
                  <c:v>2.9792159885360801</c:v>
                </c:pt>
                <c:pt idx="4592">
                  <c:v>2.9790261572525201</c:v>
                </c:pt>
                <c:pt idx="4593">
                  <c:v>2.9788363383166301</c:v>
                </c:pt>
                <c:pt idx="4594">
                  <c:v>2.97864653172745</c:v>
                </c:pt>
                <c:pt idx="4595">
                  <c:v>2.9784567374840298</c:v>
                </c:pt>
                <c:pt idx="4596">
                  <c:v>2.9782669555854202</c:v>
                </c:pt>
                <c:pt idx="4597">
                  <c:v>2.9780771860306698</c:v>
                </c:pt>
                <c:pt idx="4598">
                  <c:v>2.9778874288188302</c:v>
                </c:pt>
                <c:pt idx="4599">
                  <c:v>2.97769768394895</c:v>
                </c:pt>
                <c:pt idx="4600">
                  <c:v>2.97750795142007</c:v>
                </c:pt>
                <c:pt idx="4601">
                  <c:v>2.9773182312312501</c:v>
                </c:pt>
                <c:pt idx="4602">
                  <c:v>2.9771285233815301</c:v>
                </c:pt>
                <c:pt idx="4603">
                  <c:v>2.9769388278699802</c:v>
                </c:pt>
                <c:pt idx="4604">
                  <c:v>2.97674914469563</c:v>
                </c:pt>
                <c:pt idx="4605">
                  <c:v>2.9765594738575301</c:v>
                </c:pt>
                <c:pt idx="4606">
                  <c:v>2.9763698153547402</c:v>
                </c:pt>
                <c:pt idx="4607">
                  <c:v>2.9761801691863101</c:v>
                </c:pt>
                <c:pt idx="4608">
                  <c:v>2.9759905353512899</c:v>
                </c:pt>
                <c:pt idx="4609">
                  <c:v>2.9758009138487198</c:v>
                </c:pt>
                <c:pt idx="4610">
                  <c:v>2.97561130467767</c:v>
                </c:pt>
                <c:pt idx="4611">
                  <c:v>2.9754217078371701</c:v>
                </c:pt>
                <c:pt idx="4612">
                  <c:v>2.9752321233262902</c:v>
                </c:pt>
                <c:pt idx="4613">
                  <c:v>2.9750425511440701</c:v>
                </c:pt>
                <c:pt idx="4614">
                  <c:v>2.97485299128956</c:v>
                </c:pt>
                <c:pt idx="4615">
                  <c:v>2.97466344376183</c:v>
                </c:pt>
                <c:pt idx="4616">
                  <c:v>2.9744739085598999</c:v>
                </c:pt>
                <c:pt idx="4617">
                  <c:v>2.97428438568285</c:v>
                </c:pt>
                <c:pt idx="4618">
                  <c:v>2.9740948751297198</c:v>
                </c:pt>
                <c:pt idx="4619">
                  <c:v>2.9739053768995598</c:v>
                </c:pt>
                <c:pt idx="4620">
                  <c:v>2.9737158909914299</c:v>
                </c:pt>
                <c:pt idx="4621">
                  <c:v>2.9735264174043801</c:v>
                </c:pt>
                <c:pt idx="4622">
                  <c:v>2.9733369561374499</c:v>
                </c:pt>
                <c:pt idx="4623">
                  <c:v>2.97314750718972</c:v>
                </c:pt>
                <c:pt idx="4624">
                  <c:v>2.9729580705602099</c:v>
                </c:pt>
                <c:pt idx="4625">
                  <c:v>2.9727686462479999</c:v>
                </c:pt>
                <c:pt idx="4626">
                  <c:v>2.9725792342521302</c:v>
                </c:pt>
                <c:pt idx="4627">
                  <c:v>2.97238983457166</c:v>
                </c:pt>
                <c:pt idx="4628">
                  <c:v>2.97220044720564</c:v>
                </c:pt>
                <c:pt idx="4629">
                  <c:v>2.9720110721531201</c:v>
                </c:pt>
                <c:pt idx="4630">
                  <c:v>2.9718217094131498</c:v>
                </c:pt>
                <c:pt idx="4631">
                  <c:v>2.9716323589848002</c:v>
                </c:pt>
                <c:pt idx="4632">
                  <c:v>2.9714430208671101</c:v>
                </c:pt>
                <c:pt idx="4633">
                  <c:v>2.9712536950591399</c:v>
                </c:pt>
                <c:pt idx="4634">
                  <c:v>2.97106438155995</c:v>
                </c:pt>
                <c:pt idx="4635">
                  <c:v>2.9708750803685802</c:v>
                </c:pt>
                <c:pt idx="4636">
                  <c:v>2.9706857914841001</c:v>
                </c:pt>
                <c:pt idx="4637">
                  <c:v>2.97049651490555</c:v>
                </c:pt>
                <c:pt idx="4638">
                  <c:v>2.9703072506319899</c:v>
                </c:pt>
                <c:pt idx="4639">
                  <c:v>2.9701179986624799</c:v>
                </c:pt>
                <c:pt idx="4640">
                  <c:v>2.9699287589960699</c:v>
                </c:pt>
                <c:pt idx="4641">
                  <c:v>2.9697395316318298</c:v>
                </c:pt>
                <c:pt idx="4642">
                  <c:v>2.9695503165687902</c:v>
                </c:pt>
                <c:pt idx="4643">
                  <c:v>2.9693611138060199</c:v>
                </c:pt>
                <c:pt idx="4644">
                  <c:v>2.96917192334258</c:v>
                </c:pt>
                <c:pt idx="4645">
                  <c:v>2.9689827451775099</c:v>
                </c:pt>
                <c:pt idx="4646">
                  <c:v>2.9687935793098799</c:v>
                </c:pt>
                <c:pt idx="4647">
                  <c:v>2.9686044257387501</c:v>
                </c:pt>
                <c:pt idx="4648">
                  <c:v>2.9684152844631599</c:v>
                </c:pt>
                <c:pt idx="4649">
                  <c:v>2.9682261554821801</c:v>
                </c:pt>
                <c:pt idx="4650">
                  <c:v>2.96803703879486</c:v>
                </c:pt>
                <c:pt idx="4651">
                  <c:v>2.9678479344002602</c:v>
                </c:pt>
                <c:pt idx="4652">
                  <c:v>2.9676588422974302</c:v>
                </c:pt>
                <c:pt idx="4653">
                  <c:v>2.9674697624854298</c:v>
                </c:pt>
                <c:pt idx="4654">
                  <c:v>2.9672806949633301</c:v>
                </c:pt>
                <c:pt idx="4655">
                  <c:v>2.9670916397301701</c:v>
                </c:pt>
                <c:pt idx="4656">
                  <c:v>2.9669025967850202</c:v>
                </c:pt>
                <c:pt idx="4657">
                  <c:v>2.9667135661269199</c:v>
                </c:pt>
                <c:pt idx="4658">
                  <c:v>2.96652454775495</c:v>
                </c:pt>
                <c:pt idx="4659">
                  <c:v>2.96633554166816</c:v>
                </c:pt>
                <c:pt idx="4660">
                  <c:v>2.96614654786559</c:v>
                </c:pt>
                <c:pt idx="4661">
                  <c:v>2.9659575663463298</c:v>
                </c:pt>
                <c:pt idx="4662">
                  <c:v>2.9657685971094101</c:v>
                </c:pt>
                <c:pt idx="4663">
                  <c:v>2.9655796401539098</c:v>
                </c:pt>
                <c:pt idx="4664">
                  <c:v>2.9653906954788698</c:v>
                </c:pt>
                <c:pt idx="4665">
                  <c:v>2.9652017630833698</c:v>
                </c:pt>
                <c:pt idx="4666">
                  <c:v>2.96501284296644</c:v>
                </c:pt>
                <c:pt idx="4667">
                  <c:v>2.9648239351271699</c:v>
                </c:pt>
                <c:pt idx="4668">
                  <c:v>2.9646350395645999</c:v>
                </c:pt>
                <c:pt idx="4669">
                  <c:v>2.96444615627779</c:v>
                </c:pt>
                <c:pt idx="4670">
                  <c:v>2.96425728526581</c:v>
                </c:pt>
                <c:pt idx="4671">
                  <c:v>2.9640684265277102</c:v>
                </c:pt>
                <c:pt idx="4672">
                  <c:v>2.9638795800625499</c:v>
                </c:pt>
                <c:pt idx="4673">
                  <c:v>2.96369074586939</c:v>
                </c:pt>
                <c:pt idx="4674">
                  <c:v>2.9635019239472999</c:v>
                </c:pt>
                <c:pt idx="4675">
                  <c:v>2.96331311429533</c:v>
                </c:pt>
                <c:pt idx="4676">
                  <c:v>2.9631243169125399</c:v>
                </c:pt>
                <c:pt idx="4677">
                  <c:v>2.9629355317980002</c:v>
                </c:pt>
                <c:pt idx="4678">
                  <c:v>2.9627467589507601</c:v>
                </c:pt>
                <c:pt idx="4679">
                  <c:v>2.9625579983698902</c:v>
                </c:pt>
                <c:pt idx="4680">
                  <c:v>2.9623692500544401</c:v>
                </c:pt>
                <c:pt idx="4681">
                  <c:v>2.9621805140034798</c:v>
                </c:pt>
                <c:pt idx="4682">
                  <c:v>2.9619917902160702</c:v>
                </c:pt>
                <c:pt idx="4683">
                  <c:v>2.9618030786912599</c:v>
                </c:pt>
                <c:pt idx="4684">
                  <c:v>2.9616143794281302</c:v>
                </c:pt>
                <c:pt idx="4685">
                  <c:v>2.9614256924257298</c:v>
                </c:pt>
                <c:pt idx="4686">
                  <c:v>2.96123701768312</c:v>
                </c:pt>
                <c:pt idx="4687">
                  <c:v>2.9610483551993698</c:v>
                </c:pt>
                <c:pt idx="4688">
                  <c:v>2.9608597049735401</c:v>
                </c:pt>
                <c:pt idx="4689">
                  <c:v>2.9606710670046898</c:v>
                </c:pt>
                <c:pt idx="4690">
                  <c:v>2.9604824412918802</c:v>
                </c:pt>
                <c:pt idx="4691">
                  <c:v>2.9602938278341799</c:v>
                </c:pt>
                <c:pt idx="4692">
                  <c:v>2.96010522663064</c:v>
                </c:pt>
                <c:pt idx="4693">
                  <c:v>2.9599166376803301</c:v>
                </c:pt>
                <c:pt idx="4694">
                  <c:v>2.9597280609823202</c:v>
                </c:pt>
                <c:pt idx="4695">
                  <c:v>2.9595394965356601</c:v>
                </c:pt>
                <c:pt idx="4696">
                  <c:v>2.9593509443394201</c:v>
                </c:pt>
                <c:pt idx="4697">
                  <c:v>2.9591624043926701</c:v>
                </c:pt>
                <c:pt idx="4698">
                  <c:v>2.95897387669446</c:v>
                </c:pt>
                <c:pt idx="4699">
                  <c:v>2.9587853612438599</c:v>
                </c:pt>
                <c:pt idx="4700">
                  <c:v>2.9585968580399298</c:v>
                </c:pt>
                <c:pt idx="4701">
                  <c:v>2.95840836708174</c:v>
                </c:pt>
                <c:pt idx="4702">
                  <c:v>2.9582198883683501</c:v>
                </c:pt>
                <c:pt idx="4703">
                  <c:v>2.9580314218988302</c:v>
                </c:pt>
                <c:pt idx="4704">
                  <c:v>2.95784296767224</c:v>
                </c:pt>
                <c:pt idx="4705">
                  <c:v>2.9576545256876399</c:v>
                </c:pt>
                <c:pt idx="4706">
                  <c:v>2.9574660959440999</c:v>
                </c:pt>
                <c:pt idx="4707">
                  <c:v>2.9572776784406898</c:v>
                </c:pt>
                <c:pt idx="4708">
                  <c:v>2.95708927317646</c:v>
                </c:pt>
                <c:pt idx="4709">
                  <c:v>2.9569008801504801</c:v>
                </c:pt>
                <c:pt idx="4710">
                  <c:v>2.9567124993618301</c:v>
                </c:pt>
                <c:pt idx="4711">
                  <c:v>2.95652413080956</c:v>
                </c:pt>
                <c:pt idx="4712">
                  <c:v>2.9563357744927399</c:v>
                </c:pt>
                <c:pt idx="4713">
                  <c:v>2.95614743041043</c:v>
                </c:pt>
                <c:pt idx="4714">
                  <c:v>2.9559590985617001</c:v>
                </c:pt>
                <c:pt idx="4715">
                  <c:v>2.9557707789456198</c:v>
                </c:pt>
                <c:pt idx="4716">
                  <c:v>2.95558247156126</c:v>
                </c:pt>
                <c:pt idx="4717">
                  <c:v>2.9553941764076699</c:v>
                </c:pt>
                <c:pt idx="4718">
                  <c:v>2.95520589348392</c:v>
                </c:pt>
                <c:pt idx="4719">
                  <c:v>2.9550176227890899</c:v>
                </c:pt>
                <c:pt idx="4720">
                  <c:v>2.9548293643222401</c:v>
                </c:pt>
                <c:pt idx="4721">
                  <c:v>2.9546411180824301</c:v>
                </c:pt>
                <c:pt idx="4722">
                  <c:v>2.9544528840687398</c:v>
                </c:pt>
                <c:pt idx="4723">
                  <c:v>2.9542646622802202</c:v>
                </c:pt>
                <c:pt idx="4724">
                  <c:v>2.9540764527159502</c:v>
                </c:pt>
                <c:pt idx="4725">
                  <c:v>2.9538882553749901</c:v>
                </c:pt>
                <c:pt idx="4726">
                  <c:v>2.95370007025641</c:v>
                </c:pt>
                <c:pt idx="4727">
                  <c:v>2.95351189735928</c:v>
                </c:pt>
                <c:pt idx="4728">
                  <c:v>2.9533237366826701</c:v>
                </c:pt>
                <c:pt idx="4729">
                  <c:v>2.9531355882256398</c:v>
                </c:pt>
                <c:pt idx="4730">
                  <c:v>2.9529474519872601</c:v>
                </c:pt>
                <c:pt idx="4731">
                  <c:v>2.9527593279666</c:v>
                </c:pt>
                <c:pt idx="4732">
                  <c:v>2.9525712161627302</c:v>
                </c:pt>
                <c:pt idx="4733">
                  <c:v>2.9523831165747199</c:v>
                </c:pt>
                <c:pt idx="4734">
                  <c:v>2.9521950292016399</c:v>
                </c:pt>
                <c:pt idx="4735">
                  <c:v>2.95200695404254</c:v>
                </c:pt>
                <c:pt idx="4736">
                  <c:v>2.95181889109652</c:v>
                </c:pt>
                <c:pt idx="4737">
                  <c:v>2.9516308403626201</c:v>
                </c:pt>
                <c:pt idx="4738">
                  <c:v>2.9514428018399199</c:v>
                </c:pt>
                <c:pt idx="4739">
                  <c:v>2.9512547755275</c:v>
                </c:pt>
                <c:pt idx="4740">
                  <c:v>2.9510667614244102</c:v>
                </c:pt>
                <c:pt idx="4741">
                  <c:v>2.9508787595297399</c:v>
                </c:pt>
                <c:pt idx="4742">
                  <c:v>2.9506907698425402</c:v>
                </c:pt>
                <c:pt idx="4743">
                  <c:v>2.9505027923618901</c:v>
                </c:pt>
                <c:pt idx="4744">
                  <c:v>2.9503148270868702</c:v>
                </c:pt>
                <c:pt idx="4745">
                  <c:v>2.9501268740165298</c:v>
                </c:pt>
                <c:pt idx="4746">
                  <c:v>2.9499389331499501</c:v>
                </c:pt>
                <c:pt idx="4747">
                  <c:v>2.9497510044861999</c:v>
                </c:pt>
                <c:pt idx="4748">
                  <c:v>2.9495630880243602</c:v>
                </c:pt>
                <c:pt idx="4749">
                  <c:v>2.9493751837634798</c:v>
                </c:pt>
                <c:pt idx="4750">
                  <c:v>2.9491872917026498</c:v>
                </c:pt>
                <c:pt idx="4751">
                  <c:v>2.94899941184093</c:v>
                </c:pt>
                <c:pt idx="4752">
                  <c:v>2.9488115441774001</c:v>
                </c:pt>
                <c:pt idx="4753">
                  <c:v>2.9486236887111201</c:v>
                </c:pt>
                <c:pt idx="4754">
                  <c:v>2.9484358454411601</c:v>
                </c:pt>
                <c:pt idx="4755">
                  <c:v>2.9482480143666101</c:v>
                </c:pt>
                <c:pt idx="4756">
                  <c:v>2.94806019548653</c:v>
                </c:pt>
                <c:pt idx="4757">
                  <c:v>2.9478723887999898</c:v>
                </c:pt>
                <c:pt idx="4758">
                  <c:v>2.9476845943060699</c:v>
                </c:pt>
                <c:pt idx="4759">
                  <c:v>2.9474968120038301</c:v>
                </c:pt>
                <c:pt idx="4760">
                  <c:v>2.9473090418923502</c:v>
                </c:pt>
                <c:pt idx="4761">
                  <c:v>2.9471212839707102</c:v>
                </c:pt>
                <c:pt idx="4762">
                  <c:v>2.94693353823796</c:v>
                </c:pt>
                <c:pt idx="4763">
                  <c:v>2.9467458046932</c:v>
                </c:pt>
                <c:pt idx="4764">
                  <c:v>2.9465580833354799</c:v>
                </c:pt>
                <c:pt idx="4765">
                  <c:v>2.94637037416389</c:v>
                </c:pt>
                <c:pt idx="4766">
                  <c:v>2.9461826771774899</c:v>
                </c:pt>
                <c:pt idx="4767">
                  <c:v>2.9459949923753599</c:v>
                </c:pt>
                <c:pt idx="4768">
                  <c:v>2.9458073197565802</c:v>
                </c:pt>
                <c:pt idx="4769">
                  <c:v>2.9456196593202102</c:v>
                </c:pt>
                <c:pt idx="4770">
                  <c:v>2.9454320110653298</c:v>
                </c:pt>
                <c:pt idx="4771">
                  <c:v>2.9452443749910202</c:v>
                </c:pt>
                <c:pt idx="4772">
                  <c:v>2.9450567510963399</c:v>
                </c:pt>
                <c:pt idx="4773">
                  <c:v>2.9448691393803799</c:v>
                </c:pt>
                <c:pt idx="4774">
                  <c:v>2.9446815398421999</c:v>
                </c:pt>
                <c:pt idx="4775">
                  <c:v>2.94449395248088</c:v>
                </c:pt>
                <c:pt idx="4776">
                  <c:v>2.9443063772954998</c:v>
                </c:pt>
                <c:pt idx="4777">
                  <c:v>2.94411881428513</c:v>
                </c:pt>
                <c:pt idx="4778">
                  <c:v>2.9439312634488402</c:v>
                </c:pt>
                <c:pt idx="4779">
                  <c:v>2.9437437247857199</c:v>
                </c:pt>
                <c:pt idx="4780">
                  <c:v>2.94355619829483</c:v>
                </c:pt>
                <c:pt idx="4781">
                  <c:v>2.9433686839752502</c:v>
                </c:pt>
                <c:pt idx="4782">
                  <c:v>2.9431811818260498</c:v>
                </c:pt>
                <c:pt idx="4783">
                  <c:v>2.9429936918463202</c:v>
                </c:pt>
                <c:pt idx="4784">
                  <c:v>2.9428062140351301</c:v>
                </c:pt>
                <c:pt idx="4785">
                  <c:v>2.94261874839155</c:v>
                </c:pt>
                <c:pt idx="4786">
                  <c:v>2.9424312949146501</c:v>
                </c:pt>
                <c:pt idx="4787">
                  <c:v>2.94224385360353</c:v>
                </c:pt>
                <c:pt idx="4788">
                  <c:v>2.94205642445724</c:v>
                </c:pt>
                <c:pt idx="4789">
                  <c:v>2.9418690074748799</c:v>
                </c:pt>
                <c:pt idx="4790">
                  <c:v>2.9416816026555099</c:v>
                </c:pt>
                <c:pt idx="4791">
                  <c:v>2.94149420999821</c:v>
                </c:pt>
                <c:pt idx="4792">
                  <c:v>2.9413068295020599</c:v>
                </c:pt>
                <c:pt idx="4793">
                  <c:v>2.9411194611661302</c:v>
                </c:pt>
                <c:pt idx="4794">
                  <c:v>2.9409321049895101</c:v>
                </c:pt>
                <c:pt idx="4795">
                  <c:v>2.94074476097127</c:v>
                </c:pt>
                <c:pt idx="4796">
                  <c:v>2.9405574291104801</c:v>
                </c:pt>
                <c:pt idx="4797">
                  <c:v>2.94037010940623</c:v>
                </c:pt>
                <c:pt idx="4798">
                  <c:v>2.9401828018575902</c:v>
                </c:pt>
                <c:pt idx="4799">
                  <c:v>2.9399955064636498</c:v>
                </c:pt>
                <c:pt idx="4800">
                  <c:v>2.9398082232234701</c:v>
                </c:pt>
                <c:pt idx="4801">
                  <c:v>2.9396209521361398</c:v>
                </c:pt>
                <c:pt idx="4802">
                  <c:v>2.9394336932007299</c:v>
                </c:pt>
                <c:pt idx="4803">
                  <c:v>2.9392464464163299</c:v>
                </c:pt>
                <c:pt idx="4804">
                  <c:v>2.93905921178201</c:v>
                </c:pt>
                <c:pt idx="4805">
                  <c:v>2.93887198929685</c:v>
                </c:pt>
                <c:pt idx="4806">
                  <c:v>2.9386847789599302</c:v>
                </c:pt>
                <c:pt idx="4807">
                  <c:v>2.93849758077033</c:v>
                </c:pt>
                <c:pt idx="4808">
                  <c:v>2.9383103947271301</c:v>
                </c:pt>
                <c:pt idx="4809">
                  <c:v>2.9381232208294099</c:v>
                </c:pt>
                <c:pt idx="4810">
                  <c:v>2.93793605907624</c:v>
                </c:pt>
                <c:pt idx="4811">
                  <c:v>2.93774890946671</c:v>
                </c:pt>
                <c:pt idx="4812">
                  <c:v>2.9375617719998899</c:v>
                </c:pt>
                <c:pt idx="4813">
                  <c:v>2.9373746466748698</c:v>
                </c:pt>
                <c:pt idx="4814">
                  <c:v>2.93718753349073</c:v>
                </c:pt>
                <c:pt idx="4815">
                  <c:v>2.93700043244655</c:v>
                </c:pt>
                <c:pt idx="4816">
                  <c:v>2.9368133435414001</c:v>
                </c:pt>
                <c:pt idx="4817">
                  <c:v>2.9366262667743599</c:v>
                </c:pt>
                <c:pt idx="4818">
                  <c:v>2.93643920214453</c:v>
                </c:pt>
                <c:pt idx="4819">
                  <c:v>2.9362521496509699</c:v>
                </c:pt>
                <c:pt idx="4820">
                  <c:v>2.9360651092927701</c:v>
                </c:pt>
                <c:pt idx="4821">
                  <c:v>2.9358780810690202</c:v>
                </c:pt>
                <c:pt idx="4822">
                  <c:v>2.93569106497878</c:v>
                </c:pt>
                <c:pt idx="4823">
                  <c:v>2.9355040610211498</c:v>
                </c:pt>
                <c:pt idx="4824">
                  <c:v>2.9353170691952002</c:v>
                </c:pt>
                <c:pt idx="4825">
                  <c:v>2.9351300895000199</c:v>
                </c:pt>
                <c:pt idx="4826">
                  <c:v>2.9349431219346802</c:v>
                </c:pt>
                <c:pt idx="4827">
                  <c:v>2.93475616649827</c:v>
                </c:pt>
                <c:pt idx="4828">
                  <c:v>2.9345692231898801</c:v>
                </c:pt>
                <c:pt idx="4829">
                  <c:v>2.9343822920085798</c:v>
                </c:pt>
                <c:pt idx="4830">
                  <c:v>2.9341953729534498</c:v>
                </c:pt>
                <c:pt idx="4831">
                  <c:v>2.9340084660235899</c:v>
                </c:pt>
                <c:pt idx="4832">
                  <c:v>2.93382157121806</c:v>
                </c:pt>
                <c:pt idx="4833">
                  <c:v>2.9336346885359599</c:v>
                </c:pt>
                <c:pt idx="4834">
                  <c:v>2.9334478179763699</c:v>
                </c:pt>
                <c:pt idx="4835">
                  <c:v>2.9332609595383601</c:v>
                </c:pt>
                <c:pt idx="4836">
                  <c:v>2.9330741132210298</c:v>
                </c:pt>
                <c:pt idx="4837">
                  <c:v>2.9328872790234501</c:v>
                </c:pt>
                <c:pt idx="4838">
                  <c:v>2.9327004569447199</c:v>
                </c:pt>
                <c:pt idx="4839">
                  <c:v>2.9325136469838999</c:v>
                </c:pt>
                <c:pt idx="4840">
                  <c:v>2.9323268491400998</c:v>
                </c:pt>
                <c:pt idx="4841">
                  <c:v>2.9321400634123802</c:v>
                </c:pt>
                <c:pt idx="4842">
                  <c:v>2.9319532897998402</c:v>
                </c:pt>
                <c:pt idx="4843">
                  <c:v>2.9317665283015599</c:v>
                </c:pt>
                <c:pt idx="4844">
                  <c:v>2.9315797789166198</c:v>
                </c:pt>
                <c:pt idx="4845">
                  <c:v>2.9313930416441099</c:v>
                </c:pt>
                <c:pt idx="4846">
                  <c:v>2.9312063164831099</c:v>
                </c:pt>
                <c:pt idx="4847">
                  <c:v>2.9310196034327101</c:v>
                </c:pt>
                <c:pt idx="4848">
                  <c:v>2.9308329024919901</c:v>
                </c:pt>
                <c:pt idx="4849">
                  <c:v>2.9306462136600402</c:v>
                </c:pt>
                <c:pt idx="4850">
                  <c:v>2.9304595369359401</c:v>
                </c:pt>
                <c:pt idx="4851">
                  <c:v>2.9302728723187799</c:v>
                </c:pt>
                <c:pt idx="4852">
                  <c:v>2.9300862198076398</c:v>
                </c:pt>
                <c:pt idx="4853">
                  <c:v>2.9298995794016101</c:v>
                </c:pt>
                <c:pt idx="4854">
                  <c:v>2.9297129510997699</c:v>
                </c:pt>
                <c:pt idx="4855">
                  <c:v>2.9295263349012202</c:v>
                </c:pt>
                <c:pt idx="4856">
                  <c:v>2.92933973080503</c:v>
                </c:pt>
                <c:pt idx="4857">
                  <c:v>2.9291531388102898</c:v>
                </c:pt>
                <c:pt idx="4858">
                  <c:v>2.9289665589160898</c:v>
                </c:pt>
                <c:pt idx="4859">
                  <c:v>2.92877999112152</c:v>
                </c:pt>
                <c:pt idx="4860">
                  <c:v>2.9285934354256602</c:v>
                </c:pt>
                <c:pt idx="4861">
                  <c:v>2.9284068918276001</c:v>
                </c:pt>
                <c:pt idx="4862">
                  <c:v>2.9282203603264199</c:v>
                </c:pt>
                <c:pt idx="4863">
                  <c:v>2.9280338409212199</c:v>
                </c:pt>
                <c:pt idx="4864">
                  <c:v>2.9278473336110702</c:v>
                </c:pt>
                <c:pt idx="4865">
                  <c:v>2.9276608383950702</c:v>
                </c:pt>
                <c:pt idx="4866">
                  <c:v>2.9274743552723099</c:v>
                </c:pt>
                <c:pt idx="4867">
                  <c:v>2.9272878842418701</c:v>
                </c:pt>
                <c:pt idx="4868">
                  <c:v>2.9271014253028298</c:v>
                </c:pt>
                <c:pt idx="4869">
                  <c:v>2.9269149784542998</c:v>
                </c:pt>
                <c:pt idx="4870">
                  <c:v>2.9267285436953498</c:v>
                </c:pt>
                <c:pt idx="4871">
                  <c:v>2.9265421210250802</c:v>
                </c:pt>
                <c:pt idx="4872">
                  <c:v>2.9263557104425599</c:v>
                </c:pt>
                <c:pt idx="4873">
                  <c:v>2.9261693119469001</c:v>
                </c:pt>
                <c:pt idx="4874">
                  <c:v>2.9259829255371801</c:v>
                </c:pt>
                <c:pt idx="4875">
                  <c:v>2.9257965512124899</c:v>
                </c:pt>
                <c:pt idx="4876">
                  <c:v>2.9256101889719099</c:v>
                </c:pt>
                <c:pt idx="4877">
                  <c:v>2.9254238388145399</c:v>
                </c:pt>
                <c:pt idx="4878">
                  <c:v>2.9252375007394602</c:v>
                </c:pt>
                <c:pt idx="4879">
                  <c:v>2.9250511747457701</c:v>
                </c:pt>
                <c:pt idx="4880">
                  <c:v>2.92486486083255</c:v>
                </c:pt>
                <c:pt idx="4881">
                  <c:v>2.92467855899889</c:v>
                </c:pt>
                <c:pt idx="4882">
                  <c:v>2.9244922692438902</c:v>
                </c:pt>
                <c:pt idx="4883">
                  <c:v>2.9243059915666301</c:v>
                </c:pt>
                <c:pt idx="4884">
                  <c:v>2.9241197259662002</c:v>
                </c:pt>
                <c:pt idx="4885">
                  <c:v>2.9239334724416999</c:v>
                </c:pt>
                <c:pt idx="4886">
                  <c:v>2.9237472309922099</c:v>
                </c:pt>
                <c:pt idx="4887">
                  <c:v>2.9235610016168301</c:v>
                </c:pt>
                <c:pt idx="4888">
                  <c:v>2.9233747843146398</c:v>
                </c:pt>
                <c:pt idx="4889">
                  <c:v>2.9231885790847301</c:v>
                </c:pt>
                <c:pt idx="4890">
                  <c:v>2.9230023859262002</c:v>
                </c:pt>
                <c:pt idx="4891">
                  <c:v>2.9228162048381399</c:v>
                </c:pt>
                <c:pt idx="4892">
                  <c:v>2.92263003581964</c:v>
                </c:pt>
                <c:pt idx="4893">
                  <c:v>2.92244387886978</c:v>
                </c:pt>
                <c:pt idx="4894">
                  <c:v>2.9222577339876699</c:v>
                </c:pt>
                <c:pt idx="4895">
                  <c:v>2.92207160117239</c:v>
                </c:pt>
                <c:pt idx="4896">
                  <c:v>2.9218854804230401</c:v>
                </c:pt>
                <c:pt idx="4897">
                  <c:v>2.9216993717387001</c:v>
                </c:pt>
                <c:pt idx="4898">
                  <c:v>2.9215132751184698</c:v>
                </c:pt>
                <c:pt idx="4899">
                  <c:v>2.9213271905614402</c:v>
                </c:pt>
                <c:pt idx="4900">
                  <c:v>2.9211411180667102</c:v>
                </c:pt>
                <c:pt idx="4901">
                  <c:v>2.9209550576333601</c:v>
                </c:pt>
                <c:pt idx="4902">
                  <c:v>2.9207690092604799</c:v>
                </c:pt>
                <c:pt idx="4903">
                  <c:v>2.9205829729471802</c:v>
                </c:pt>
                <c:pt idx="4904">
                  <c:v>2.9203969486925399</c:v>
                </c:pt>
                <c:pt idx="4905">
                  <c:v>2.9202109364956601</c:v>
                </c:pt>
                <c:pt idx="4906">
                  <c:v>2.9200249363556301</c:v>
                </c:pt>
                <c:pt idx="4907">
                  <c:v>2.9198389482715399</c:v>
                </c:pt>
                <c:pt idx="4908">
                  <c:v>2.9196529722424902</c:v>
                </c:pt>
                <c:pt idx="4909">
                  <c:v>2.9194670082675702</c:v>
                </c:pt>
                <c:pt idx="4910">
                  <c:v>2.91928105634587</c:v>
                </c:pt>
                <c:pt idx="4911">
                  <c:v>2.9190951164764898</c:v>
                </c:pt>
                <c:pt idx="4912">
                  <c:v>2.9189091886585299</c:v>
                </c:pt>
                <c:pt idx="4913">
                  <c:v>2.9187232728910599</c:v>
                </c:pt>
                <c:pt idx="4914">
                  <c:v>2.9185373691732002</c:v>
                </c:pt>
                <c:pt idx="4915">
                  <c:v>2.9183514775040398</c:v>
                </c:pt>
                <c:pt idx="4916">
                  <c:v>2.9181655978826599</c:v>
                </c:pt>
                <c:pt idx="4917">
                  <c:v>2.9179797303081698</c:v>
                </c:pt>
                <c:pt idx="4918">
                  <c:v>2.9177938747796599</c:v>
                </c:pt>
                <c:pt idx="4919">
                  <c:v>2.9176080312962198</c:v>
                </c:pt>
                <c:pt idx="4920">
                  <c:v>2.9174221998569498</c:v>
                </c:pt>
                <c:pt idx="4921">
                  <c:v>2.91723638046094</c:v>
                </c:pt>
                <c:pt idx="4922">
                  <c:v>2.9170505731073</c:v>
                </c:pt>
                <c:pt idx="4923">
                  <c:v>2.91686477779511</c:v>
                </c:pt>
                <c:pt idx="4924">
                  <c:v>2.9166789945234699</c:v>
                </c:pt>
                <c:pt idx="4925">
                  <c:v>2.91649322329148</c:v>
                </c:pt>
                <c:pt idx="4926">
                  <c:v>2.9163074640982298</c:v>
                </c:pt>
                <c:pt idx="4927">
                  <c:v>2.9161217169428202</c:v>
                </c:pt>
                <c:pt idx="4928">
                  <c:v>2.91593598182435</c:v>
                </c:pt>
                <c:pt idx="4929">
                  <c:v>2.9157502587419102</c:v>
                </c:pt>
                <c:pt idx="4930">
                  <c:v>2.9155645476945899</c:v>
                </c:pt>
                <c:pt idx="4931">
                  <c:v>2.9153788486814598</c:v>
                </c:pt>
                <c:pt idx="4932">
                  <c:v>2.9151931617016298</c:v>
                </c:pt>
                <c:pt idx="4933">
                  <c:v>2.9150074867542002</c:v>
                </c:pt>
                <c:pt idx="4934">
                  <c:v>2.9148218238382602</c:v>
                </c:pt>
                <c:pt idx="4935">
                  <c:v>2.91463617295291</c:v>
                </c:pt>
                <c:pt idx="4936">
                  <c:v>2.9144505340972602</c:v>
                </c:pt>
                <c:pt idx="4937">
                  <c:v>2.9142649072703999</c:v>
                </c:pt>
                <c:pt idx="4938">
                  <c:v>2.9140792924714298</c:v>
                </c:pt>
                <c:pt idx="4939">
                  <c:v>2.9138936896994498</c:v>
                </c:pt>
                <c:pt idx="4940">
                  <c:v>2.91370809895357</c:v>
                </c:pt>
                <c:pt idx="4941">
                  <c:v>2.9135225202328701</c:v>
                </c:pt>
                <c:pt idx="4942">
                  <c:v>2.9133369535364699</c:v>
                </c:pt>
                <c:pt idx="4943">
                  <c:v>2.9131513988634601</c:v>
                </c:pt>
                <c:pt idx="4944">
                  <c:v>2.9129658562129399</c:v>
                </c:pt>
                <c:pt idx="4945">
                  <c:v>2.9127803255840199</c:v>
                </c:pt>
                <c:pt idx="4946">
                  <c:v>2.9125948069757901</c:v>
                </c:pt>
                <c:pt idx="4947">
                  <c:v>2.9124093003873499</c:v>
                </c:pt>
                <c:pt idx="4948">
                  <c:v>2.9122238058178</c:v>
                </c:pt>
                <c:pt idx="4949">
                  <c:v>2.9120383232662599</c:v>
                </c:pt>
                <c:pt idx="4950">
                  <c:v>2.9118528527318102</c:v>
                </c:pt>
                <c:pt idx="4951">
                  <c:v>2.9116673942135498</c:v>
                </c:pt>
                <c:pt idx="4952">
                  <c:v>2.9114819477106</c:v>
                </c:pt>
                <c:pt idx="4953">
                  <c:v>2.9112965132220401</c:v>
                </c:pt>
                <c:pt idx="4954">
                  <c:v>2.9111110907469899</c:v>
                </c:pt>
                <c:pt idx="4955">
                  <c:v>2.9109256802845498</c:v>
                </c:pt>
                <c:pt idx="4956">
                  <c:v>2.9107402818338102</c:v>
                </c:pt>
                <c:pt idx="4957">
                  <c:v>2.91055489539387</c:v>
                </c:pt>
                <c:pt idx="4958">
                  <c:v>2.91036952096385</c:v>
                </c:pt>
                <c:pt idx="4959">
                  <c:v>2.9101841585428398</c:v>
                </c:pt>
                <c:pt idx="4960">
                  <c:v>2.9099988081299402</c:v>
                </c:pt>
                <c:pt idx="4961">
                  <c:v>2.9098134697242601</c:v>
                </c:pt>
                <c:pt idx="4962">
                  <c:v>2.9096281433249001</c:v>
                </c:pt>
                <c:pt idx="4963">
                  <c:v>2.9094428289309602</c:v>
                </c:pt>
                <c:pt idx="4964">
                  <c:v>2.9092575265415399</c:v>
                </c:pt>
                <c:pt idx="4965">
                  <c:v>2.9090722361557599</c:v>
                </c:pt>
                <c:pt idx="4966">
                  <c:v>2.9088869577727001</c:v>
                </c:pt>
                <c:pt idx="4967">
                  <c:v>2.9087016913914798</c:v>
                </c:pt>
                <c:pt idx="4968">
                  <c:v>2.90851643701119</c:v>
                </c:pt>
                <c:pt idx="4969">
                  <c:v>2.90833119463095</c:v>
                </c:pt>
                <c:pt idx="4970">
                  <c:v>2.9081459642498402</c:v>
                </c:pt>
                <c:pt idx="4971">
                  <c:v>2.90796074586699</c:v>
                </c:pt>
                <c:pt idx="4972">
                  <c:v>2.9077755394814901</c:v>
                </c:pt>
                <c:pt idx="4973">
                  <c:v>2.9075903450924399</c:v>
                </c:pt>
                <c:pt idx="4974">
                  <c:v>2.9074051626989599</c:v>
                </c:pt>
                <c:pt idx="4975">
                  <c:v>2.9072199923001301</c:v>
                </c:pt>
                <c:pt idx="4976">
                  <c:v>2.90703483389508</c:v>
                </c:pt>
                <c:pt idx="4977">
                  <c:v>2.9068496874829002</c:v>
                </c:pt>
                <c:pt idx="4978">
                  <c:v>2.90666455306269</c:v>
                </c:pt>
                <c:pt idx="4979">
                  <c:v>2.90647943063356</c:v>
                </c:pt>
                <c:pt idx="4980">
                  <c:v>2.9062943201946299</c:v>
                </c:pt>
                <c:pt idx="4981">
                  <c:v>2.90610922174498</c:v>
                </c:pt>
                <c:pt idx="4982">
                  <c:v>2.9059241352837302</c:v>
                </c:pt>
                <c:pt idx="4983">
                  <c:v>2.9057390608099798</c:v>
                </c:pt>
                <c:pt idx="4984">
                  <c:v>2.9055539983228398</c:v>
                </c:pt>
                <c:pt idx="4985">
                  <c:v>2.90536894782141</c:v>
                </c:pt>
                <c:pt idx="4986">
                  <c:v>2.9051839093047902</c:v>
                </c:pt>
                <c:pt idx="4987">
                  <c:v>2.9049988827720998</c:v>
                </c:pt>
                <c:pt idx="4988">
                  <c:v>2.90481386822244</c:v>
                </c:pt>
                <c:pt idx="4989">
                  <c:v>2.9046288656549102</c:v>
                </c:pt>
                <c:pt idx="4990">
                  <c:v>2.9044438750686301</c:v>
                </c:pt>
                <c:pt idx="4991">
                  <c:v>2.9042588964626899</c:v>
                </c:pt>
                <c:pt idx="4992">
                  <c:v>2.9040739298361999</c:v>
                </c:pt>
                <c:pt idx="4993">
                  <c:v>2.9038889751882802</c:v>
                </c:pt>
                <c:pt idx="4994">
                  <c:v>2.9037040325180201</c:v>
                </c:pt>
                <c:pt idx="4995">
                  <c:v>2.9035191018245299</c:v>
                </c:pt>
                <c:pt idx="4996">
                  <c:v>2.9033341831069199</c:v>
                </c:pt>
                <c:pt idx="4997">
                  <c:v>2.9031492763642999</c:v>
                </c:pt>
                <c:pt idx="4998">
                  <c:v>2.90296438159577</c:v>
                </c:pt>
                <c:pt idx="4999">
                  <c:v>2.9027794988004501</c:v>
                </c:pt>
                <c:pt idx="5000">
                  <c:v>2.9025946279774302</c:v>
                </c:pt>
                <c:pt idx="5001">
                  <c:v>2.9024097691258199</c:v>
                </c:pt>
                <c:pt idx="5002">
                  <c:v>2.90222492224474</c:v>
                </c:pt>
                <c:pt idx="5003">
                  <c:v>2.9020400873332899</c:v>
                </c:pt>
                <c:pt idx="5004">
                  <c:v>2.9018552643905799</c:v>
                </c:pt>
                <c:pt idx="5005">
                  <c:v>2.9016704534157101</c:v>
                </c:pt>
                <c:pt idx="5006">
                  <c:v>2.9014856544077898</c:v>
                </c:pt>
                <c:pt idx="5007">
                  <c:v>2.90130086736594</c:v>
                </c:pt>
                <c:pt idx="5008">
                  <c:v>2.9011160922892598</c:v>
                </c:pt>
                <c:pt idx="5009">
                  <c:v>2.9009313291768599</c:v>
                </c:pt>
                <c:pt idx="5010">
                  <c:v>2.9007465780278401</c:v>
                </c:pt>
                <c:pt idx="5011">
                  <c:v>2.9005618388413201</c:v>
                </c:pt>
                <c:pt idx="5012">
                  <c:v>2.9003771116163999</c:v>
                </c:pt>
                <c:pt idx="5013">
                  <c:v>2.9001923963522001</c:v>
                </c:pt>
                <c:pt idx="5014">
                  <c:v>2.90000769304782</c:v>
                </c:pt>
                <c:pt idx="5015">
                  <c:v>2.8998230017023698</c:v>
                </c:pt>
                <c:pt idx="5016">
                  <c:v>2.89963832231496</c:v>
                </c:pt>
                <c:pt idx="5017">
                  <c:v>2.8994536548847001</c:v>
                </c:pt>
                <c:pt idx="5018">
                  <c:v>2.8992689994107002</c:v>
                </c:pt>
                <c:pt idx="5019">
                  <c:v>2.8990843558920698</c:v>
                </c:pt>
                <c:pt idx="5020">
                  <c:v>2.89889972432792</c:v>
                </c:pt>
                <c:pt idx="5021">
                  <c:v>2.8987151047173501</c:v>
                </c:pt>
                <c:pt idx="5022">
                  <c:v>2.8985304970594901</c:v>
                </c:pt>
                <c:pt idx="5023">
                  <c:v>2.8983459013534301</c:v>
                </c:pt>
                <c:pt idx="5024">
                  <c:v>2.8981613175982899</c:v>
                </c:pt>
                <c:pt idx="5025">
                  <c:v>2.89797674579318</c:v>
                </c:pt>
                <c:pt idx="5026">
                  <c:v>2.89779218593721</c:v>
                </c:pt>
                <c:pt idx="5027">
                  <c:v>2.89760763802949</c:v>
                </c:pt>
                <c:pt idx="5028">
                  <c:v>2.8974231020691299</c:v>
                </c:pt>
                <c:pt idx="5029">
                  <c:v>2.8972385780552399</c:v>
                </c:pt>
                <c:pt idx="5030">
                  <c:v>2.8970540659869402</c:v>
                </c:pt>
                <c:pt idx="5031">
                  <c:v>2.8968695658633301</c:v>
                </c:pt>
                <c:pt idx="5032">
                  <c:v>2.8966850776835198</c:v>
                </c:pt>
                <c:pt idx="5033">
                  <c:v>2.8965006014466299</c:v>
                </c:pt>
                <c:pt idx="5034">
                  <c:v>2.8963161371517701</c:v>
                </c:pt>
                <c:pt idx="5035">
                  <c:v>2.8961316847980401</c:v>
                </c:pt>
                <c:pt idx="5036">
                  <c:v>2.89594724438457</c:v>
                </c:pt>
                <c:pt idx="5037">
                  <c:v>2.89576281591046</c:v>
                </c:pt>
                <c:pt idx="5038">
                  <c:v>2.8955783993748301</c:v>
                </c:pt>
                <c:pt idx="5039">
                  <c:v>2.8953939947767799</c:v>
                </c:pt>
                <c:pt idx="5040">
                  <c:v>2.8952096021154299</c:v>
                </c:pt>
                <c:pt idx="5041">
                  <c:v>2.8950252213898899</c:v>
                </c:pt>
                <c:pt idx="5042">
                  <c:v>2.8948408525992799</c:v>
                </c:pt>
                <c:pt idx="5043">
                  <c:v>2.8946564957427001</c:v>
                </c:pt>
                <c:pt idx="5044">
                  <c:v>2.8944721508192699</c:v>
                </c:pt>
                <c:pt idx="5045">
                  <c:v>2.8942878178281002</c:v>
                </c:pt>
                <c:pt idx="5046">
                  <c:v>2.8941034967683099</c:v>
                </c:pt>
                <c:pt idx="5047">
                  <c:v>2.8939191876389998</c:v>
                </c:pt>
                <c:pt idx="5048">
                  <c:v>2.8937348904392999</c:v>
                </c:pt>
                <c:pt idx="5049">
                  <c:v>2.89355060516831</c:v>
                </c:pt>
                <c:pt idx="5050">
                  <c:v>2.8933663318251401</c:v>
                </c:pt>
                <c:pt idx="5051">
                  <c:v>2.8931820704089199</c:v>
                </c:pt>
                <c:pt idx="5052">
                  <c:v>2.8929978209187599</c:v>
                </c:pt>
                <c:pt idx="5053">
                  <c:v>2.8928135833537598</c:v>
                </c:pt>
                <c:pt idx="5054">
                  <c:v>2.89262935771304</c:v>
                </c:pt>
                <c:pt idx="5055">
                  <c:v>2.8924451439957202</c:v>
                </c:pt>
                <c:pt idx="5056">
                  <c:v>2.89226094220091</c:v>
                </c:pt>
                <c:pt idx="5057">
                  <c:v>2.8920767523277302</c:v>
                </c:pt>
                <c:pt idx="5058">
                  <c:v>2.8918925743752899</c:v>
                </c:pt>
                <c:pt idx="5059">
                  <c:v>2.8917084083427</c:v>
                </c:pt>
                <c:pt idx="5060">
                  <c:v>2.89152425422908</c:v>
                </c:pt>
                <c:pt idx="5061">
                  <c:v>2.8913401120335398</c:v>
                </c:pt>
                <c:pt idx="5062">
                  <c:v>2.8911559817552002</c:v>
                </c:pt>
                <c:pt idx="5063">
                  <c:v>2.8909718633931698</c:v>
                </c:pt>
                <c:pt idx="5064">
                  <c:v>2.8907877569465699</c:v>
                </c:pt>
                <c:pt idx="5065">
                  <c:v>2.8906036624145202</c:v>
                </c:pt>
                <c:pt idx="5066">
                  <c:v>2.8904195797961298</c:v>
                </c:pt>
                <c:pt idx="5067">
                  <c:v>2.8902355090905099</c:v>
                </c:pt>
                <c:pt idx="5068">
                  <c:v>2.89005145029678</c:v>
                </c:pt>
                <c:pt idx="5069">
                  <c:v>2.8898674034140499</c:v>
                </c:pt>
                <c:pt idx="5070">
                  <c:v>2.88968336844145</c:v>
                </c:pt>
                <c:pt idx="5071">
                  <c:v>2.8894993453780899</c:v>
                </c:pt>
                <c:pt idx="5072">
                  <c:v>2.8893153342230802</c:v>
                </c:pt>
                <c:pt idx="5073">
                  <c:v>2.8891313349755401</c:v>
                </c:pt>
                <c:pt idx="5074">
                  <c:v>2.8889473476345899</c:v>
                </c:pt>
                <c:pt idx="5075">
                  <c:v>2.8887633721993402</c:v>
                </c:pt>
                <c:pt idx="5076">
                  <c:v>2.8885794086689098</c:v>
                </c:pt>
                <c:pt idx="5077">
                  <c:v>2.88839545704242</c:v>
                </c:pt>
                <c:pt idx="5078">
                  <c:v>2.8882115173189802</c:v>
                </c:pt>
                <c:pt idx="5079">
                  <c:v>2.8880275894977099</c:v>
                </c:pt>
                <c:pt idx="5080">
                  <c:v>2.8878436735777302</c:v>
                </c:pt>
                <c:pt idx="5081">
                  <c:v>2.8876597695581601</c:v>
                </c:pt>
                <c:pt idx="5082">
                  <c:v>2.8874758774381002</c:v>
                </c:pt>
                <c:pt idx="5083">
                  <c:v>2.8872919972166899</c:v>
                </c:pt>
                <c:pt idx="5084">
                  <c:v>2.8871081288930398</c:v>
                </c:pt>
                <c:pt idx="5085">
                  <c:v>2.8869242724662598</c:v>
                </c:pt>
                <c:pt idx="5086">
                  <c:v>2.8867404279354698</c:v>
                </c:pt>
                <c:pt idx="5087">
                  <c:v>2.88655659529979</c:v>
                </c:pt>
                <c:pt idx="5088">
                  <c:v>2.8863727745583501</c:v>
                </c:pt>
                <c:pt idx="5089">
                  <c:v>2.8861889657102502</c:v>
                </c:pt>
                <c:pt idx="5090">
                  <c:v>2.88600516875462</c:v>
                </c:pt>
                <c:pt idx="5091">
                  <c:v>2.88582138369057</c:v>
                </c:pt>
                <c:pt idx="5092">
                  <c:v>2.8856376105172199</c:v>
                </c:pt>
                <c:pt idx="5093">
                  <c:v>2.8854538492336999</c:v>
                </c:pt>
                <c:pt idx="5094">
                  <c:v>2.8852700998391101</c:v>
                </c:pt>
                <c:pt idx="5095">
                  <c:v>2.88508636233259</c:v>
                </c:pt>
                <c:pt idx="5096">
                  <c:v>2.88490263671325</c:v>
                </c:pt>
                <c:pt idx="5097">
                  <c:v>2.8847189229802002</c:v>
                </c:pt>
                <c:pt idx="5098">
                  <c:v>2.8845352211325701</c:v>
                </c:pt>
                <c:pt idx="5099">
                  <c:v>2.8843515311694801</c:v>
                </c:pt>
                <c:pt idx="5100">
                  <c:v>2.8841678530900401</c:v>
                </c:pt>
                <c:pt idx="5101">
                  <c:v>2.8839841868933802</c:v>
                </c:pt>
                <c:pt idx="5102">
                  <c:v>2.88380053257861</c:v>
                </c:pt>
                <c:pt idx="5103">
                  <c:v>2.88361689014486</c:v>
                </c:pt>
                <c:pt idx="5104">
                  <c:v>2.88343325959125</c:v>
                </c:pt>
                <c:pt idx="5105">
                  <c:v>2.88324964091689</c:v>
                </c:pt>
                <c:pt idx="5106">
                  <c:v>2.88306603412091</c:v>
                </c:pt>
                <c:pt idx="5107">
                  <c:v>2.8828824392024299</c:v>
                </c:pt>
                <c:pt idx="5108">
                  <c:v>2.8826988561605602</c:v>
                </c:pt>
                <c:pt idx="5109">
                  <c:v>2.8825152849944402</c:v>
                </c:pt>
                <c:pt idx="5110">
                  <c:v>2.8823317257031702</c:v>
                </c:pt>
                <c:pt idx="5111">
                  <c:v>2.8821481782858802</c:v>
                </c:pt>
                <c:pt idx="5112">
                  <c:v>2.8819646427416901</c:v>
                </c:pt>
                <c:pt idx="5113">
                  <c:v>2.8817811190697298</c:v>
                </c:pt>
                <c:pt idx="5114">
                  <c:v>2.8815976072691099</c:v>
                </c:pt>
                <c:pt idx="5115">
                  <c:v>2.8814141073389501</c:v>
                </c:pt>
                <c:pt idx="5116">
                  <c:v>2.8812306192783801</c:v>
                </c:pt>
                <c:pt idx="5117">
                  <c:v>2.8810471430865201</c:v>
                </c:pt>
                <c:pt idx="5118">
                  <c:v>2.8808636787624899</c:v>
                </c:pt>
                <c:pt idx="5119">
                  <c:v>2.8806802263054099</c:v>
                </c:pt>
                <c:pt idx="5120">
                  <c:v>2.8804967857144099</c:v>
                </c:pt>
                <c:pt idx="5121">
                  <c:v>2.8803133569886001</c:v>
                </c:pt>
                <c:pt idx="5122">
                  <c:v>2.8801299401271101</c:v>
                </c:pt>
                <c:pt idx="5123">
                  <c:v>2.8799465351290698</c:v>
                </c:pt>
                <c:pt idx="5124">
                  <c:v>2.8797631419935801</c:v>
                </c:pt>
                <c:pt idx="5125">
                  <c:v>2.8795797607197899</c:v>
                </c:pt>
                <c:pt idx="5126">
                  <c:v>2.8793963913068001</c:v>
                </c:pt>
                <c:pt idx="5127">
                  <c:v>2.8792130337537398</c:v>
                </c:pt>
                <c:pt idx="5128">
                  <c:v>2.8790296880597399</c:v>
                </c:pt>
                <c:pt idx="5129">
                  <c:v>2.8788463542239202</c:v>
                </c:pt>
                <c:pt idx="5130">
                  <c:v>2.8786630322454001</c:v>
                </c:pt>
                <c:pt idx="5131">
                  <c:v>2.87847972212331</c:v>
                </c:pt>
                <c:pt idx="5132">
                  <c:v>2.8782964238567601</c:v>
                </c:pt>
                <c:pt idx="5133">
                  <c:v>2.8781131374448901</c:v>
                </c:pt>
                <c:pt idx="5134">
                  <c:v>2.87792986288681</c:v>
                </c:pt>
                <c:pt idx="5135">
                  <c:v>2.8777466001816601</c:v>
                </c:pt>
                <c:pt idx="5136">
                  <c:v>2.8775633493285402</c:v>
                </c:pt>
                <c:pt idx="5137">
                  <c:v>2.8773801103265999</c:v>
                </c:pt>
                <c:pt idx="5138">
                  <c:v>2.8771968831749501</c:v>
                </c:pt>
                <c:pt idx="5139">
                  <c:v>2.8770136678727201</c:v>
                </c:pt>
                <c:pt idx="5140">
                  <c:v>2.8768304644190201</c:v>
                </c:pt>
                <c:pt idx="5141">
                  <c:v>2.8766472728129999</c:v>
                </c:pt>
                <c:pt idx="5142">
                  <c:v>2.8764640930537602</c:v>
                </c:pt>
                <c:pt idx="5143">
                  <c:v>2.8762809251404402</c:v>
                </c:pt>
                <c:pt idx="5144">
                  <c:v>2.8760977690721701</c:v>
                </c:pt>
                <c:pt idx="5145">
                  <c:v>2.8759146248480598</c:v>
                </c:pt>
                <c:pt idx="5146">
                  <c:v>2.8757314924672399</c:v>
                </c:pt>
                <c:pt idx="5147">
                  <c:v>2.8755483719288302</c:v>
                </c:pt>
                <c:pt idx="5148">
                  <c:v>2.8753652632319699</c:v>
                </c:pt>
                <c:pt idx="5149">
                  <c:v>2.8751821663757799</c:v>
                </c:pt>
                <c:pt idx="5150">
                  <c:v>2.87499908135938</c:v>
                </c:pt>
                <c:pt idx="5151">
                  <c:v>2.8748160081819001</c:v>
                </c:pt>
                <c:pt idx="5152">
                  <c:v>2.8746329468424698</c:v>
                </c:pt>
                <c:pt idx="5153">
                  <c:v>2.8744498973402099</c:v>
                </c:pt>
                <c:pt idx="5154">
                  <c:v>2.87426685967425</c:v>
                </c:pt>
                <c:pt idx="5155">
                  <c:v>2.8740838338437098</c:v>
                </c:pt>
                <c:pt idx="5156">
                  <c:v>2.87390081984773</c:v>
                </c:pt>
                <c:pt idx="5157">
                  <c:v>2.8737178176854199</c:v>
                </c:pt>
                <c:pt idx="5158">
                  <c:v>2.8735348273559098</c:v>
                </c:pt>
                <c:pt idx="5159">
                  <c:v>2.8733518488583401</c:v>
                </c:pt>
                <c:pt idx="5160">
                  <c:v>2.87316888219183</c:v>
                </c:pt>
                <c:pt idx="5161">
                  <c:v>2.8729859273554998</c:v>
                </c:pt>
                <c:pt idx="5162">
                  <c:v>2.8728029843484801</c:v>
                </c:pt>
                <c:pt idx="5163">
                  <c:v>2.8726200531699102</c:v>
                </c:pt>
                <c:pt idx="5164">
                  <c:v>2.8724371338189001</c:v>
                </c:pt>
                <c:pt idx="5165">
                  <c:v>2.87225422629459</c:v>
                </c:pt>
                <c:pt idx="5166">
                  <c:v>2.8720713305960999</c:v>
                </c:pt>
                <c:pt idx="5167">
                  <c:v>2.8718884467225698</c:v>
                </c:pt>
                <c:pt idx="5168">
                  <c:v>2.8717055746731099</c:v>
                </c:pt>
                <c:pt idx="5169">
                  <c:v>2.87152271444686</c:v>
                </c:pt>
                <c:pt idx="5170">
                  <c:v>2.8713398660429399</c:v>
                </c:pt>
                <c:pt idx="5171">
                  <c:v>2.8711570294604898</c:v>
                </c:pt>
                <c:pt idx="5172">
                  <c:v>2.87097420469863</c:v>
                </c:pt>
                <c:pt idx="5173">
                  <c:v>2.87079139175649</c:v>
                </c:pt>
                <c:pt idx="5174">
                  <c:v>2.8706085906332</c:v>
                </c:pt>
                <c:pt idx="5175">
                  <c:v>2.8704258013278898</c:v>
                </c:pt>
                <c:pt idx="5176">
                  <c:v>2.8702430238396901</c:v>
                </c:pt>
                <c:pt idx="5177">
                  <c:v>2.8700602581677201</c:v>
                </c:pt>
                <c:pt idx="5178">
                  <c:v>2.8698775043111202</c:v>
                </c:pt>
                <c:pt idx="5179">
                  <c:v>2.8696947622690199</c:v>
                </c:pt>
                <c:pt idx="5180">
                  <c:v>2.8695120320405398</c:v>
                </c:pt>
                <c:pt idx="5181">
                  <c:v>2.8693293136248101</c:v>
                </c:pt>
                <c:pt idx="5182">
                  <c:v>2.8691466070209701</c:v>
                </c:pt>
                <c:pt idx="5183">
                  <c:v>2.8689639122281401</c:v>
                </c:pt>
                <c:pt idx="5184">
                  <c:v>2.8687812292454602</c:v>
                </c:pt>
                <c:pt idx="5185">
                  <c:v>2.8685985580720499</c:v>
                </c:pt>
                <c:pt idx="5186">
                  <c:v>2.8684158987070401</c:v>
                </c:pt>
                <c:pt idx="5187">
                  <c:v>2.8682332511495701</c:v>
                </c:pt>
                <c:pt idx="5188">
                  <c:v>2.8680506153987699</c:v>
                </c:pt>
                <c:pt idx="5189">
                  <c:v>2.8678679914537599</c:v>
                </c:pt>
                <c:pt idx="5190">
                  <c:v>2.8676853793136701</c:v>
                </c:pt>
                <c:pt idx="5191">
                  <c:v>2.8675027789776499</c:v>
                </c:pt>
                <c:pt idx="5192">
                  <c:v>2.86732019044481</c:v>
                </c:pt>
                <c:pt idx="5193">
                  <c:v>2.8671376137142901</c:v>
                </c:pt>
                <c:pt idx="5194">
                  <c:v>2.8669550487852198</c:v>
                </c:pt>
                <c:pt idx="5195">
                  <c:v>2.8667724956567402</c:v>
                </c:pt>
                <c:pt idx="5196">
                  <c:v>2.86658995432796</c:v>
                </c:pt>
                <c:pt idx="5197">
                  <c:v>2.86640742479804</c:v>
                </c:pt>
                <c:pt idx="5198">
                  <c:v>2.8662249070660799</c:v>
                </c:pt>
                <c:pt idx="5199">
                  <c:v>2.86604240113124</c:v>
                </c:pt>
                <c:pt idx="5200">
                  <c:v>2.86585990699264</c:v>
                </c:pt>
                <c:pt idx="5201">
                  <c:v>2.8656774246494101</c:v>
                </c:pt>
                <c:pt idx="5202">
                  <c:v>2.8654949541006798</c:v>
                </c:pt>
                <c:pt idx="5203">
                  <c:v>2.8653124953455902</c:v>
                </c:pt>
                <c:pt idx="5204">
                  <c:v>2.86513004838327</c:v>
                </c:pt>
                <c:pt idx="5205">
                  <c:v>2.86494761321286</c:v>
                </c:pt>
                <c:pt idx="5206">
                  <c:v>2.8647651898334798</c:v>
                </c:pt>
                <c:pt idx="5207">
                  <c:v>2.8645827782442601</c:v>
                </c:pt>
                <c:pt idx="5208">
                  <c:v>2.8644003784443499</c:v>
                </c:pt>
                <c:pt idx="5209">
                  <c:v>2.86421799043287</c:v>
                </c:pt>
                <c:pt idx="5210">
                  <c:v>2.8640356142089498</c:v>
                </c:pt>
                <c:pt idx="5211">
                  <c:v>2.8638532497717399</c:v>
                </c:pt>
                <c:pt idx="5212">
                  <c:v>2.8636708971203602</c:v>
                </c:pt>
                <c:pt idx="5213">
                  <c:v>2.8634885562539498</c:v>
                </c:pt>
                <c:pt idx="5214">
                  <c:v>2.8633062271716301</c:v>
                </c:pt>
                <c:pt idx="5215">
                  <c:v>2.8631239098725598</c:v>
                </c:pt>
                <c:pt idx="5216">
                  <c:v>2.86294160435585</c:v>
                </c:pt>
                <c:pt idx="5217">
                  <c:v>2.8627593106206399</c:v>
                </c:pt>
                <c:pt idx="5218">
                  <c:v>2.8625770286660699</c:v>
                </c:pt>
                <c:pt idx="5219">
                  <c:v>2.8623947584912699</c:v>
                </c:pt>
                <c:pt idx="5220">
                  <c:v>2.8622125000953802</c:v>
                </c:pt>
                <c:pt idx="5221">
                  <c:v>2.8620302534775299</c:v>
                </c:pt>
                <c:pt idx="5222">
                  <c:v>2.86184801863685</c:v>
                </c:pt>
                <c:pt idx="5223">
                  <c:v>2.8616657955724798</c:v>
                </c:pt>
                <c:pt idx="5224">
                  <c:v>2.8614835842835502</c:v>
                </c:pt>
                <c:pt idx="5225">
                  <c:v>2.8613013847692099</c:v>
                </c:pt>
                <c:pt idx="5226">
                  <c:v>2.8611191970285801</c:v>
                </c:pt>
                <c:pt idx="5227">
                  <c:v>2.8609370210608001</c:v>
                </c:pt>
                <c:pt idx="5228">
                  <c:v>2.8607548568649999</c:v>
                </c:pt>
                <c:pt idx="5229">
                  <c:v>2.86057270444033</c:v>
                </c:pt>
                <c:pt idx="5230">
                  <c:v>2.8603905637859102</c:v>
                </c:pt>
                <c:pt idx="5231">
                  <c:v>2.8602084349008901</c:v>
                </c:pt>
                <c:pt idx="5232">
                  <c:v>2.8600263177843899</c:v>
                </c:pt>
                <c:pt idx="5233">
                  <c:v>2.8598442124355601</c:v>
                </c:pt>
                <c:pt idx="5234">
                  <c:v>2.8596621188535201</c:v>
                </c:pt>
                <c:pt idx="5235">
                  <c:v>2.85948003703743</c:v>
                </c:pt>
                <c:pt idx="5236">
                  <c:v>2.8592979669864098</c:v>
                </c:pt>
                <c:pt idx="5237">
                  <c:v>2.8591159086995899</c:v>
                </c:pt>
                <c:pt idx="5238">
                  <c:v>2.85893386217613</c:v>
                </c:pt>
                <c:pt idx="5239">
                  <c:v>2.8587518274151398</c:v>
                </c:pt>
                <c:pt idx="5240">
                  <c:v>2.8585698044157799</c:v>
                </c:pt>
                <c:pt idx="5241">
                  <c:v>2.8583877931771702</c:v>
                </c:pt>
                <c:pt idx="5242">
                  <c:v>2.8582057936984602</c:v>
                </c:pt>
                <c:pt idx="5243">
                  <c:v>2.8580238059787799</c:v>
                </c:pt>
                <c:pt idx="5244">
                  <c:v>2.8578418300172701</c:v>
                </c:pt>
                <c:pt idx="5245">
                  <c:v>2.8576598658130599</c:v>
                </c:pt>
                <c:pt idx="5246">
                  <c:v>2.8574779133653001</c:v>
                </c:pt>
                <c:pt idx="5247">
                  <c:v>2.85729597267312</c:v>
                </c:pt>
                <c:pt idx="5248">
                  <c:v>2.8571140437356601</c:v>
                </c:pt>
                <c:pt idx="5249">
                  <c:v>2.85693212655206</c:v>
                </c:pt>
                <c:pt idx="5250">
                  <c:v>2.8567502211214499</c:v>
                </c:pt>
                <c:pt idx="5251">
                  <c:v>2.8565683274429801</c:v>
                </c:pt>
                <c:pt idx="5252">
                  <c:v>2.8563864455157799</c:v>
                </c:pt>
                <c:pt idx="5253">
                  <c:v>2.8562045753389902</c:v>
                </c:pt>
                <c:pt idx="5254">
                  <c:v>2.8560227169117498</c:v>
                </c:pt>
                <c:pt idx="5255">
                  <c:v>2.8558408702331999</c:v>
                </c:pt>
                <c:pt idx="5256">
                  <c:v>2.8556590353024802</c:v>
                </c:pt>
                <c:pt idx="5257">
                  <c:v>2.85547721211872</c:v>
                </c:pt>
                <c:pt idx="5258">
                  <c:v>2.8552954006810598</c:v>
                </c:pt>
                <c:pt idx="5259">
                  <c:v>2.85511360098866</c:v>
                </c:pt>
                <c:pt idx="5260">
                  <c:v>2.85493181304063</c:v>
                </c:pt>
                <c:pt idx="5261">
                  <c:v>2.8547500368361298</c:v>
                </c:pt>
                <c:pt idx="5262">
                  <c:v>2.8545682723742898</c:v>
                </c:pt>
                <c:pt idx="5263">
                  <c:v>2.8543865196542599</c:v>
                </c:pt>
                <c:pt idx="5264">
                  <c:v>2.8542047786751601</c:v>
                </c:pt>
                <c:pt idx="5265">
                  <c:v>2.85402304943615</c:v>
                </c:pt>
                <c:pt idx="5266">
                  <c:v>2.85384133193637</c:v>
                </c:pt>
                <c:pt idx="5267">
                  <c:v>2.8536596261749398</c:v>
                </c:pt>
                <c:pt idx="5268">
                  <c:v>2.8534779321510202</c:v>
                </c:pt>
                <c:pt idx="5269">
                  <c:v>2.8532962498637402</c:v>
                </c:pt>
                <c:pt idx="5270">
                  <c:v>2.8531145793122499</c:v>
                </c:pt>
                <c:pt idx="5271">
                  <c:v>2.8529329204956801</c:v>
                </c:pt>
                <c:pt idx="5272">
                  <c:v>2.8527512734131801</c:v>
                </c:pt>
                <c:pt idx="5273">
                  <c:v>2.8525696380638901</c:v>
                </c:pt>
                <c:pt idx="5274">
                  <c:v>2.85238801444694</c:v>
                </c:pt>
                <c:pt idx="5275">
                  <c:v>2.8522064025614799</c:v>
                </c:pt>
                <c:pt idx="5276">
                  <c:v>2.8520248024066599</c:v>
                </c:pt>
                <c:pt idx="5277">
                  <c:v>2.8518432139816001</c:v>
                </c:pt>
                <c:pt idx="5278">
                  <c:v>2.85166163728546</c:v>
                </c:pt>
                <c:pt idx="5279">
                  <c:v>2.8514800723173699</c:v>
                </c:pt>
                <c:pt idx="5280">
                  <c:v>2.8512985190764901</c:v>
                </c:pt>
                <c:pt idx="5281">
                  <c:v>2.85111697756194</c:v>
                </c:pt>
                <c:pt idx="5282">
                  <c:v>2.8509354477728701</c:v>
                </c:pt>
                <c:pt idx="5283">
                  <c:v>2.8507539297084299</c:v>
                </c:pt>
                <c:pt idx="5284">
                  <c:v>2.8505724233677499</c:v>
                </c:pt>
                <c:pt idx="5285">
                  <c:v>2.85039092874998</c:v>
                </c:pt>
                <c:pt idx="5286">
                  <c:v>2.8502094458542602</c:v>
                </c:pt>
                <c:pt idx="5287">
                  <c:v>2.8500279746797301</c:v>
                </c:pt>
                <c:pt idx="5288">
                  <c:v>2.8498465152255399</c:v>
                </c:pt>
                <c:pt idx="5289">
                  <c:v>2.8496650674908302</c:v>
                </c:pt>
                <c:pt idx="5290">
                  <c:v>2.8494836314747398</c:v>
                </c:pt>
                <c:pt idx="5291">
                  <c:v>2.8493022071764198</c:v>
                </c:pt>
                <c:pt idx="5292">
                  <c:v>2.8491207945950099</c:v>
                </c:pt>
                <c:pt idx="5293">
                  <c:v>2.8489393937296499</c:v>
                </c:pt>
                <c:pt idx="5294">
                  <c:v>2.84875800457948</c:v>
                </c:pt>
                <c:pt idx="5295">
                  <c:v>2.8485766271436499</c:v>
                </c:pt>
                <c:pt idx="5296">
                  <c:v>2.84839526142127</c:v>
                </c:pt>
                <c:pt idx="5297">
                  <c:v>2.8482139074115</c:v>
                </c:pt>
                <c:pt idx="5298">
                  <c:v>2.8480325651134799</c:v>
                </c:pt>
                <c:pt idx="5299">
                  <c:v>2.84785123452636</c:v>
                </c:pt>
                <c:pt idx="5300">
                  <c:v>2.84766991564929</c:v>
                </c:pt>
                <c:pt idx="5301">
                  <c:v>2.8474886084814002</c:v>
                </c:pt>
                <c:pt idx="5302">
                  <c:v>2.8473073130218398</c:v>
                </c:pt>
                <c:pt idx="5303">
                  <c:v>2.84712602926977</c:v>
                </c:pt>
                <c:pt idx="5304">
                  <c:v>2.84694475722433</c:v>
                </c:pt>
                <c:pt idx="5305">
                  <c:v>2.8467634968846598</c:v>
                </c:pt>
                <c:pt idx="5306">
                  <c:v>2.8465822482499101</c:v>
                </c:pt>
                <c:pt idx="5307">
                  <c:v>2.8464010113192302</c:v>
                </c:pt>
                <c:pt idx="5308">
                  <c:v>2.8462197860917602</c:v>
                </c:pt>
                <c:pt idx="5309">
                  <c:v>2.8460385725666502</c:v>
                </c:pt>
                <c:pt idx="5310">
                  <c:v>2.8458573707430501</c:v>
                </c:pt>
                <c:pt idx="5311">
                  <c:v>2.8456761806201101</c:v>
                </c:pt>
                <c:pt idx="5312">
                  <c:v>2.8454950021969698</c:v>
                </c:pt>
                <c:pt idx="5313">
                  <c:v>2.8453138354727701</c:v>
                </c:pt>
                <c:pt idx="5314">
                  <c:v>2.8451326804466799</c:v>
                </c:pt>
                <c:pt idx="5315">
                  <c:v>2.84495153711782</c:v>
                </c:pt>
                <c:pt idx="5316">
                  <c:v>2.84477040548536</c:v>
                </c:pt>
                <c:pt idx="5317">
                  <c:v>2.84458928554844</c:v>
                </c:pt>
                <c:pt idx="5318">
                  <c:v>2.8444081773062102</c:v>
                </c:pt>
                <c:pt idx="5319">
                  <c:v>2.8442270807578098</c:v>
                </c:pt>
                <c:pt idx="5320">
                  <c:v>2.8440459959023898</c:v>
                </c:pt>
                <c:pt idx="5321">
                  <c:v>2.84386492273911</c:v>
                </c:pt>
                <c:pt idx="5322">
                  <c:v>2.8436838612670998</c:v>
                </c:pt>
                <c:pt idx="5323">
                  <c:v>2.8435028114855201</c:v>
                </c:pt>
                <c:pt idx="5324">
                  <c:v>2.8433217733935199</c:v>
                </c:pt>
                <c:pt idx="5325">
                  <c:v>2.8431407469902501</c:v>
                </c:pt>
                <c:pt idx="5326">
                  <c:v>2.8429597322748399</c:v>
                </c:pt>
                <c:pt idx="5327">
                  <c:v>2.8427787292464601</c:v>
                </c:pt>
                <c:pt idx="5328">
                  <c:v>2.8425977379042502</c:v>
                </c:pt>
                <c:pt idx="5329">
                  <c:v>2.8424167582473601</c:v>
                </c:pt>
                <c:pt idx="5330">
                  <c:v>2.8422357902749402</c:v>
                </c:pt>
                <c:pt idx="5331">
                  <c:v>2.8420548339861398</c:v>
                </c:pt>
                <c:pt idx="5332">
                  <c:v>2.8418738893800999</c:v>
                </c:pt>
                <c:pt idx="5333">
                  <c:v>2.8416929564559799</c:v>
                </c:pt>
                <c:pt idx="5334">
                  <c:v>2.8415120352129302</c:v>
                </c:pt>
                <c:pt idx="5335">
                  <c:v>2.8413311256500999</c:v>
                </c:pt>
                <c:pt idx="5336">
                  <c:v>2.8411502277666298</c:v>
                </c:pt>
                <c:pt idx="5337">
                  <c:v>2.8409693415616801</c:v>
                </c:pt>
                <c:pt idx="5338">
                  <c:v>2.8407884670343901</c:v>
                </c:pt>
                <c:pt idx="5339">
                  <c:v>2.8406076041839201</c:v>
                </c:pt>
                <c:pt idx="5340">
                  <c:v>2.8404267530094098</c:v>
                </c:pt>
                <c:pt idx="5341">
                  <c:v>2.84024591351002</c:v>
                </c:pt>
                <c:pt idx="5342">
                  <c:v>2.8400650856849001</c:v>
                </c:pt>
                <c:pt idx="5343">
                  <c:v>2.8398842695331901</c:v>
                </c:pt>
                <c:pt idx="5344">
                  <c:v>2.83970346505405</c:v>
                </c:pt>
                <c:pt idx="5345">
                  <c:v>2.83952267224663</c:v>
                </c:pt>
                <c:pt idx="5346">
                  <c:v>2.8393418911100801</c:v>
                </c:pt>
                <c:pt idx="5347">
                  <c:v>2.8391611216435502</c:v>
                </c:pt>
                <c:pt idx="5348">
                  <c:v>2.8389803638461899</c:v>
                </c:pt>
                <c:pt idx="5349">
                  <c:v>2.8387996177171599</c:v>
                </c:pt>
                <c:pt idx="5350">
                  <c:v>2.8386188832555899</c:v>
                </c:pt>
                <c:pt idx="5351">
                  <c:v>2.8384381604606501</c:v>
                </c:pt>
                <c:pt idx="5352">
                  <c:v>2.8382574493314898</c:v>
                </c:pt>
                <c:pt idx="5353">
                  <c:v>2.8380767498672599</c:v>
                </c:pt>
                <c:pt idx="5354">
                  <c:v>2.8378960620671001</c:v>
                </c:pt>
                <c:pt idx="5355">
                  <c:v>2.83771538593018</c:v>
                </c:pt>
                <c:pt idx="5356">
                  <c:v>2.8375347214556399</c:v>
                </c:pt>
                <c:pt idx="5357">
                  <c:v>2.8373540686426399</c:v>
                </c:pt>
                <c:pt idx="5358">
                  <c:v>2.83717342749032</c:v>
                </c:pt>
                <c:pt idx="5359">
                  <c:v>2.8369927979978402</c:v>
                </c:pt>
                <c:pt idx="5360">
                  <c:v>2.83681218016436</c:v>
                </c:pt>
                <c:pt idx="5361">
                  <c:v>2.8366315739890098</c:v>
                </c:pt>
                <c:pt idx="5362">
                  <c:v>2.8364509794709698</c:v>
                </c:pt>
                <c:pt idx="5363">
                  <c:v>2.8362703966093799</c:v>
                </c:pt>
                <c:pt idx="5364">
                  <c:v>2.8360898254033802</c:v>
                </c:pt>
                <c:pt idx="5365">
                  <c:v>2.8359092658521501</c:v>
                </c:pt>
                <c:pt idx="5366">
                  <c:v>2.8357287179548201</c:v>
                </c:pt>
                <c:pt idx="5367">
                  <c:v>2.8355481817105499</c:v>
                </c:pt>
                <c:pt idx="5368">
                  <c:v>2.8353676571184998</c:v>
                </c:pt>
                <c:pt idx="5369">
                  <c:v>2.83518714417781</c:v>
                </c:pt>
                <c:pt idx="5370">
                  <c:v>2.8350066428876501</c:v>
                </c:pt>
                <c:pt idx="5371">
                  <c:v>2.8348261532471599</c:v>
                </c:pt>
                <c:pt idx="5372">
                  <c:v>2.8346456752555</c:v>
                </c:pt>
                <c:pt idx="5373">
                  <c:v>2.8344652089118201</c:v>
                </c:pt>
                <c:pt idx="5374">
                  <c:v>2.83428475421527</c:v>
                </c:pt>
                <c:pt idx="5375">
                  <c:v>2.8341043111650199</c:v>
                </c:pt>
                <c:pt idx="5376">
                  <c:v>2.83392387976021</c:v>
                </c:pt>
                <c:pt idx="5377">
                  <c:v>2.83374346</c:v>
                </c:pt>
                <c:pt idx="5378">
                  <c:v>2.83356305188354</c:v>
                </c:pt>
                <c:pt idx="5379">
                  <c:v>2.8333826554099799</c:v>
                </c:pt>
                <c:pt idx="5380">
                  <c:v>2.8332022705784898</c:v>
                </c:pt>
                <c:pt idx="5381">
                  <c:v>2.83302189738821</c:v>
                </c:pt>
                <c:pt idx="5382">
                  <c:v>2.8328415358383099</c:v>
                </c:pt>
                <c:pt idx="5383">
                  <c:v>2.83266118592792</c:v>
                </c:pt>
                <c:pt idx="5384">
                  <c:v>2.8324808476562202</c:v>
                </c:pt>
                <c:pt idx="5385">
                  <c:v>2.83230052102236</c:v>
                </c:pt>
                <c:pt idx="5386">
                  <c:v>2.83212020602548</c:v>
                </c:pt>
                <c:pt idx="5387">
                  <c:v>2.8319399026647498</c:v>
                </c:pt>
                <c:pt idx="5388">
                  <c:v>2.8317596109393199</c:v>
                </c:pt>
                <c:pt idx="5389">
                  <c:v>2.8315793308483501</c:v>
                </c:pt>
                <c:pt idx="5390">
                  <c:v>2.8313990623909802</c:v>
                </c:pt>
                <c:pt idx="5391">
                  <c:v>2.8312188055663898</c:v>
                </c:pt>
                <c:pt idx="5392">
                  <c:v>2.8310385603737198</c:v>
                </c:pt>
                <c:pt idx="5393">
                  <c:v>2.8308583268121201</c:v>
                </c:pt>
                <c:pt idx="5394">
                  <c:v>2.8306781048807701</c:v>
                </c:pt>
                <c:pt idx="5395">
                  <c:v>2.8304978945788002</c:v>
                </c:pt>
                <c:pt idx="5396">
                  <c:v>2.83031769590538</c:v>
                </c:pt>
                <c:pt idx="5397">
                  <c:v>2.8301375088596701</c:v>
                </c:pt>
                <c:pt idx="5398">
                  <c:v>2.8299573334408099</c:v>
                </c:pt>
                <c:pt idx="5399">
                  <c:v>2.8297771696479699</c:v>
                </c:pt>
                <c:pt idx="5400">
                  <c:v>2.8295970174803098</c:v>
                </c:pt>
                <c:pt idx="5401">
                  <c:v>2.8294168769369699</c:v>
                </c:pt>
                <c:pt idx="5402">
                  <c:v>2.8292367480171201</c:v>
                </c:pt>
                <c:pt idx="5403">
                  <c:v>2.8290566307199199</c:v>
                </c:pt>
                <c:pt idx="5404">
                  <c:v>2.8288765250445098</c:v>
                </c:pt>
                <c:pt idx="5405">
                  <c:v>2.8286964309900702</c:v>
                </c:pt>
                <c:pt idx="5406">
                  <c:v>2.8285163485557301</c:v>
                </c:pt>
                <c:pt idx="5407">
                  <c:v>2.82833627774068</c:v>
                </c:pt>
                <c:pt idx="5408">
                  <c:v>2.8281562185440499</c:v>
                </c:pt>
                <c:pt idx="5409">
                  <c:v>2.8279761709650102</c:v>
                </c:pt>
                <c:pt idx="5410">
                  <c:v>2.8277961350027101</c:v>
                </c:pt>
                <c:pt idx="5411">
                  <c:v>2.82761611065632</c:v>
                </c:pt>
                <c:pt idx="5412">
                  <c:v>2.82743609792499</c:v>
                </c:pt>
                <c:pt idx="5413">
                  <c:v>2.8272560968078801</c:v>
                </c:pt>
                <c:pt idx="5414">
                  <c:v>2.8270761073041499</c:v>
                </c:pt>
                <c:pt idx="5415">
                  <c:v>2.8268961294129502</c:v>
                </c:pt>
                <c:pt idx="5416">
                  <c:v>2.8267161631334399</c:v>
                </c:pt>
                <c:pt idx="5417">
                  <c:v>2.8265362084647898</c:v>
                </c:pt>
                <c:pt idx="5418">
                  <c:v>2.82635626540615</c:v>
                </c:pt>
                <c:pt idx="5419">
                  <c:v>2.8261763339566799</c:v>
                </c:pt>
                <c:pt idx="5420">
                  <c:v>2.82599641411554</c:v>
                </c:pt>
                <c:pt idx="5421">
                  <c:v>2.82581650588188</c:v>
                </c:pt>
                <c:pt idx="5422">
                  <c:v>2.8256366092548699</c:v>
                </c:pt>
                <c:pt idx="5423">
                  <c:v>2.8254567242336699</c:v>
                </c:pt>
                <c:pt idx="5424">
                  <c:v>2.82527685081743</c:v>
                </c:pt>
                <c:pt idx="5425">
                  <c:v>2.8250969890053201</c:v>
                </c:pt>
                <c:pt idx="5426">
                  <c:v>2.8249171387964802</c:v>
                </c:pt>
                <c:pt idx="5427">
                  <c:v>2.8247373001901002</c:v>
                </c:pt>
                <c:pt idx="5428">
                  <c:v>2.82455747318531</c:v>
                </c:pt>
                <c:pt idx="5429">
                  <c:v>2.82437765778129</c:v>
                </c:pt>
                <c:pt idx="5430">
                  <c:v>2.8241978539771901</c:v>
                </c:pt>
                <c:pt idx="5431">
                  <c:v>2.8240180617721702</c:v>
                </c:pt>
                <c:pt idx="5432">
                  <c:v>2.8238382811653899</c:v>
                </c:pt>
                <c:pt idx="5433">
                  <c:v>2.8236585121560198</c:v>
                </c:pt>
                <c:pt idx="5434">
                  <c:v>2.8234787547432099</c:v>
                </c:pt>
                <c:pt idx="5435">
                  <c:v>2.8232990089261198</c:v>
                </c:pt>
                <c:pt idx="5436">
                  <c:v>2.8231192747039202</c:v>
                </c:pt>
                <c:pt idx="5437">
                  <c:v>2.8229395520757601</c:v>
                </c:pt>
                <c:pt idx="5438">
                  <c:v>2.8227598410408001</c:v>
                </c:pt>
                <c:pt idx="5439">
                  <c:v>2.8225801415982099</c:v>
                </c:pt>
                <c:pt idx="5440">
                  <c:v>2.8224004537471501</c:v>
                </c:pt>
                <c:pt idx="5441">
                  <c:v>2.82222077748678</c:v>
                </c:pt>
                <c:pt idx="5442">
                  <c:v>2.8220411128162501</c:v>
                </c:pt>
                <c:pt idx="5443">
                  <c:v>2.8218614597347398</c:v>
                </c:pt>
                <c:pt idx="5444">
                  <c:v>2.8216818182413999</c:v>
                </c:pt>
                <c:pt idx="5445">
                  <c:v>2.8215021883353901</c:v>
                </c:pt>
                <c:pt idx="5446">
                  <c:v>2.8213225700158699</c:v>
                </c:pt>
                <c:pt idx="5447">
                  <c:v>2.8211429632820102</c:v>
                </c:pt>
                <c:pt idx="5448">
                  <c:v>2.8209633681329702</c:v>
                </c:pt>
                <c:pt idx="5449">
                  <c:v>2.8207837845679098</c:v>
                </c:pt>
                <c:pt idx="5450">
                  <c:v>2.82060421258599</c:v>
                </c:pt>
                <c:pt idx="5451">
                  <c:v>2.8204246521863801</c:v>
                </c:pt>
                <c:pt idx="5452">
                  <c:v>2.8202451033682299</c:v>
                </c:pt>
                <c:pt idx="5453">
                  <c:v>2.8200655661307099</c:v>
                </c:pt>
                <c:pt idx="5454">
                  <c:v>2.8198860404729902</c:v>
                </c:pt>
                <c:pt idx="5455">
                  <c:v>2.81970652639421</c:v>
                </c:pt>
                <c:pt idx="5456">
                  <c:v>2.8195270238935599</c:v>
                </c:pt>
                <c:pt idx="5457">
                  <c:v>2.81934753297018</c:v>
                </c:pt>
                <c:pt idx="5458">
                  <c:v>2.8191680536232502</c:v>
                </c:pt>
                <c:pt idx="5459">
                  <c:v>2.8189885858519199</c:v>
                </c:pt>
                <c:pt idx="5460">
                  <c:v>2.8188091296553601</c:v>
                </c:pt>
                <c:pt idx="5461">
                  <c:v>2.8186296850327301</c:v>
                </c:pt>
                <c:pt idx="5462">
                  <c:v>2.8184502519831902</c:v>
                </c:pt>
                <c:pt idx="5463">
                  <c:v>2.8182708305059099</c:v>
                </c:pt>
                <c:pt idx="5464">
                  <c:v>2.81809142060006</c:v>
                </c:pt>
                <c:pt idx="5465">
                  <c:v>2.8179120222647902</c:v>
                </c:pt>
                <c:pt idx="5466">
                  <c:v>2.81773263549927</c:v>
                </c:pt>
                <c:pt idx="5467">
                  <c:v>2.8175532603026601</c:v>
                </c:pt>
                <c:pt idx="5468">
                  <c:v>2.81737389667413</c:v>
                </c:pt>
                <c:pt idx="5469">
                  <c:v>2.8171945446128399</c:v>
                </c:pt>
                <c:pt idx="5470">
                  <c:v>2.8170152041179599</c:v>
                </c:pt>
                <c:pt idx="5471">
                  <c:v>2.81683587518864</c:v>
                </c:pt>
                <c:pt idx="5472">
                  <c:v>2.8166565578240599</c:v>
                </c:pt>
                <c:pt idx="5473">
                  <c:v>2.8164772520233798</c:v>
                </c:pt>
                <c:pt idx="5474">
                  <c:v>2.8162979577857601</c:v>
                </c:pt>
                <c:pt idx="5475">
                  <c:v>2.81611867511036</c:v>
                </c:pt>
                <c:pt idx="5476">
                  <c:v>2.8159394039963601</c:v>
                </c:pt>
                <c:pt idx="5477">
                  <c:v>2.8157601444429199</c:v>
                </c:pt>
                <c:pt idx="5478">
                  <c:v>2.8155808964492</c:v>
                </c:pt>
                <c:pt idx="5479">
                  <c:v>2.8154016600143699</c:v>
                </c:pt>
                <c:pt idx="5480">
                  <c:v>2.8152224351375899</c:v>
                </c:pt>
                <c:pt idx="5481">
                  <c:v>2.8150432218180299</c:v>
                </c:pt>
                <c:pt idx="5482">
                  <c:v>2.8148640200548498</c:v>
                </c:pt>
                <c:pt idx="5483">
                  <c:v>2.81468482984722</c:v>
                </c:pt>
                <c:pt idx="5484">
                  <c:v>2.8145056511943101</c:v>
                </c:pt>
                <c:pt idx="5485">
                  <c:v>2.8143264840952802</c:v>
                </c:pt>
                <c:pt idx="5486">
                  <c:v>2.8141473285492902</c:v>
                </c:pt>
                <c:pt idx="5487">
                  <c:v>2.8139681845555198</c:v>
                </c:pt>
                <c:pt idx="5488">
                  <c:v>2.8137890521131199</c:v>
                </c:pt>
                <c:pt idx="5489">
                  <c:v>2.8136099312212699</c:v>
                </c:pt>
                <c:pt idx="5490">
                  <c:v>2.81343082187913</c:v>
                </c:pt>
                <c:pt idx="5491">
                  <c:v>2.8132517240858701</c:v>
                </c:pt>
                <c:pt idx="5492">
                  <c:v>2.8130726378406599</c:v>
                </c:pt>
                <c:pt idx="5493">
                  <c:v>2.8128935631426502</c:v>
                </c:pt>
                <c:pt idx="5494">
                  <c:v>2.8127144999910199</c:v>
                </c:pt>
                <c:pt idx="5495">
                  <c:v>2.8125354483849399</c:v>
                </c:pt>
                <c:pt idx="5496">
                  <c:v>2.8123564083235699</c:v>
                </c:pt>
                <c:pt idx="5497">
                  <c:v>2.8121773798060699</c:v>
                </c:pt>
                <c:pt idx="5498">
                  <c:v>2.8119983628316301</c:v>
                </c:pt>
                <c:pt idx="5499">
                  <c:v>2.8118193573993899</c:v>
                </c:pt>
                <c:pt idx="5500">
                  <c:v>2.8116403635085399</c:v>
                </c:pt>
                <c:pt idx="5501">
                  <c:v>2.8114613811582299</c:v>
                </c:pt>
                <c:pt idx="5502">
                  <c:v>2.8112824103476401</c:v>
                </c:pt>
                <c:pt idx="5503">
                  <c:v>2.8111034510759301</c:v>
                </c:pt>
                <c:pt idx="5504">
                  <c:v>2.8109245033422798</c:v>
                </c:pt>
                <c:pt idx="5505">
                  <c:v>2.8107455671458399</c:v>
                </c:pt>
                <c:pt idx="5506">
                  <c:v>2.81056664248579</c:v>
                </c:pt>
                <c:pt idx="5507">
                  <c:v>2.8103877293613002</c:v>
                </c:pt>
                <c:pt idx="5508">
                  <c:v>2.8102088277715298</c:v>
                </c:pt>
                <c:pt idx="5509">
                  <c:v>2.8100299377156501</c:v>
                </c:pt>
                <c:pt idx="5510">
                  <c:v>2.8098510591928298</c:v>
                </c:pt>
                <c:pt idx="5511">
                  <c:v>2.8096721922022398</c:v>
                </c:pt>
                <c:pt idx="5512">
                  <c:v>2.8094933367430501</c:v>
                </c:pt>
                <c:pt idx="5513">
                  <c:v>2.80931449281442</c:v>
                </c:pt>
                <c:pt idx="5514">
                  <c:v>2.8091356604155302</c:v>
                </c:pt>
                <c:pt idx="5515">
                  <c:v>2.8089568395455502</c:v>
                </c:pt>
                <c:pt idx="5516">
                  <c:v>2.8087780302036398</c:v>
                </c:pt>
                <c:pt idx="5517">
                  <c:v>2.8085992323889699</c:v>
                </c:pt>
                <c:pt idx="5518">
                  <c:v>2.8084204461007101</c:v>
                </c:pt>
                <c:pt idx="5519">
                  <c:v>2.80824167133804</c:v>
                </c:pt>
                <c:pt idx="5520">
                  <c:v>2.8080629081001098</c:v>
                </c:pt>
                <c:pt idx="5521">
                  <c:v>2.8078841563861099</c:v>
                </c:pt>
                <c:pt idx="5522">
                  <c:v>2.8077054161952</c:v>
                </c:pt>
                <c:pt idx="5523">
                  <c:v>2.8075266875265501</c:v>
                </c:pt>
                <c:pt idx="5524">
                  <c:v>2.80734797037932</c:v>
                </c:pt>
                <c:pt idx="5525">
                  <c:v>2.8071692647526998</c:v>
                </c:pt>
                <c:pt idx="5526">
                  <c:v>2.80699057064585</c:v>
                </c:pt>
                <c:pt idx="5527">
                  <c:v>2.80681188805795</c:v>
                </c:pt>
                <c:pt idx="5528">
                  <c:v>2.8066332169881498</c:v>
                </c:pt>
                <c:pt idx="5529">
                  <c:v>2.8064545574356301</c:v>
                </c:pt>
                <c:pt idx="5530">
                  <c:v>2.8062759093995702</c:v>
                </c:pt>
                <c:pt idx="5531">
                  <c:v>2.8060972728791298</c:v>
                </c:pt>
                <c:pt idx="5532">
                  <c:v>2.8059186478734901</c:v>
                </c:pt>
                <c:pt idx="5533">
                  <c:v>2.80574003438181</c:v>
                </c:pt>
                <c:pt idx="5534">
                  <c:v>2.8055614324032701</c:v>
                </c:pt>
                <c:pt idx="5535">
                  <c:v>2.8053828419370301</c:v>
                </c:pt>
                <c:pt idx="5536">
                  <c:v>2.80520426298227</c:v>
                </c:pt>
                <c:pt idx="5537">
                  <c:v>2.8050256955381698</c:v>
                </c:pt>
                <c:pt idx="5538">
                  <c:v>2.8048471396038801</c:v>
                </c:pt>
                <c:pt idx="5539">
                  <c:v>2.8046685951785899</c:v>
                </c:pt>
                <c:pt idx="5540">
                  <c:v>2.8044900622614701</c:v>
                </c:pt>
                <c:pt idx="5541">
                  <c:v>2.8043115408516801</c:v>
                </c:pt>
                <c:pt idx="5542">
                  <c:v>2.8041330309484001</c:v>
                </c:pt>
                <c:pt idx="5543">
                  <c:v>2.8039545325508</c:v>
                </c:pt>
                <c:pt idx="5544">
                  <c:v>2.8037760456580498</c:v>
                </c:pt>
                <c:pt idx="5545">
                  <c:v>2.8035975702693299</c:v>
                </c:pt>
                <c:pt idx="5546">
                  <c:v>2.8034191063837999</c:v>
                </c:pt>
                <c:pt idx="5547">
                  <c:v>2.8032406540006498</c:v>
                </c:pt>
                <c:pt idx="5548">
                  <c:v>2.8030622131190399</c:v>
                </c:pt>
                <c:pt idx="5549">
                  <c:v>2.8028837837381402</c:v>
                </c:pt>
                <c:pt idx="5550">
                  <c:v>2.8027053658571299</c:v>
                </c:pt>
                <c:pt idx="5551">
                  <c:v>2.8025269594751898</c:v>
                </c:pt>
                <c:pt idx="5552">
                  <c:v>2.8023485645914801</c:v>
                </c:pt>
                <c:pt idx="5553">
                  <c:v>2.8021701812051698</c:v>
                </c:pt>
                <c:pt idx="5554">
                  <c:v>2.8019918093154401</c:v>
                </c:pt>
                <c:pt idx="5555">
                  <c:v>2.8018134489214699</c:v>
                </c:pt>
                <c:pt idx="5556">
                  <c:v>2.80163510002243</c:v>
                </c:pt>
                <c:pt idx="5557">
                  <c:v>2.8014567626174798</c:v>
                </c:pt>
                <c:pt idx="5558">
                  <c:v>2.8012784367058101</c:v>
                </c:pt>
                <c:pt idx="5559">
                  <c:v>2.8011001222865901</c:v>
                </c:pt>
                <c:pt idx="5560">
                  <c:v>2.8009218193589902</c:v>
                </c:pt>
                <c:pt idx="5561">
                  <c:v>2.8007435279221902</c:v>
                </c:pt>
                <c:pt idx="5562">
                  <c:v>2.8005652479753498</c:v>
                </c:pt>
                <c:pt idx="5563">
                  <c:v>2.8003869795176599</c:v>
                </c:pt>
                <c:pt idx="5564">
                  <c:v>2.8002087225482901</c:v>
                </c:pt>
                <c:pt idx="5565">
                  <c:v>2.80003047706641</c:v>
                </c:pt>
                <c:pt idx="5566">
                  <c:v>2.7998522430712001</c:v>
                </c:pt>
                <c:pt idx="5567">
                  <c:v>2.7996740205618398</c:v>
                </c:pt>
                <c:pt idx="5568">
                  <c:v>2.79949580953748</c:v>
                </c:pt>
                <c:pt idx="5569">
                  <c:v>2.79931760999732</c:v>
                </c:pt>
                <c:pt idx="5570">
                  <c:v>2.7991394219405299</c:v>
                </c:pt>
                <c:pt idx="5571">
                  <c:v>2.79896124536628</c:v>
                </c:pt>
                <c:pt idx="5572">
                  <c:v>2.7987830802737399</c:v>
                </c:pt>
                <c:pt idx="5573">
                  <c:v>2.7986049266621</c:v>
                </c:pt>
                <c:pt idx="5574">
                  <c:v>2.7984267845305202</c:v>
                </c:pt>
                <c:pt idx="5575">
                  <c:v>2.7982486538781899</c:v>
                </c:pt>
                <c:pt idx="5576">
                  <c:v>2.7980705347042698</c:v>
                </c:pt>
                <c:pt idx="5577">
                  <c:v>2.7978924270079499</c:v>
                </c:pt>
                <c:pt idx="5578">
                  <c:v>2.7977143307883998</c:v>
                </c:pt>
                <c:pt idx="5579">
                  <c:v>2.7975362460448001</c:v>
                </c:pt>
                <c:pt idx="5580">
                  <c:v>2.7973581727763199</c:v>
                </c:pt>
                <c:pt idx="5581">
                  <c:v>2.7971801109821302</c:v>
                </c:pt>
                <c:pt idx="5582">
                  <c:v>2.7970020606614199</c:v>
                </c:pt>
                <c:pt idx="5583">
                  <c:v>2.79682402181336</c:v>
                </c:pt>
                <c:pt idx="5584">
                  <c:v>2.7966459944371298</c:v>
                </c:pt>
                <c:pt idx="5585">
                  <c:v>2.7964679785319002</c:v>
                </c:pt>
                <c:pt idx="5586">
                  <c:v>2.7962899740968501</c:v>
                </c:pt>
                <c:pt idx="5587">
                  <c:v>2.7961119811311601</c:v>
                </c:pt>
                <c:pt idx="5588">
                  <c:v>2.7959339996339998</c:v>
                </c:pt>
                <c:pt idx="5589">
                  <c:v>2.79575602960456</c:v>
                </c:pt>
                <c:pt idx="5590">
                  <c:v>2.7955780710420002</c:v>
                </c:pt>
                <c:pt idx="5591">
                  <c:v>2.7954001239455</c:v>
                </c:pt>
                <c:pt idx="5592">
                  <c:v>2.7952221883142498</c:v>
                </c:pt>
                <c:pt idx="5593">
                  <c:v>2.7950442641474198</c:v>
                </c:pt>
                <c:pt idx="5594">
                  <c:v>2.79486635144419</c:v>
                </c:pt>
                <c:pt idx="5595">
                  <c:v>2.7946884502037301</c:v>
                </c:pt>
                <c:pt idx="5596">
                  <c:v>2.7945105604252301</c:v>
                </c:pt>
                <c:pt idx="5597">
                  <c:v>2.7943326821078598</c:v>
                </c:pt>
                <c:pt idx="5598">
                  <c:v>2.7941548152507898</c:v>
                </c:pt>
                <c:pt idx="5599">
                  <c:v>2.79397695985321</c:v>
                </c:pt>
                <c:pt idx="5600">
                  <c:v>2.7937991159142999</c:v>
                </c:pt>
                <c:pt idx="5601">
                  <c:v>2.7936212834332301</c:v>
                </c:pt>
                <c:pt idx="5602">
                  <c:v>2.7934434624091802</c:v>
                </c:pt>
                <c:pt idx="5603">
                  <c:v>2.79326565284134</c:v>
                </c:pt>
                <c:pt idx="5604">
                  <c:v>2.7930878547288698</c:v>
                </c:pt>
                <c:pt idx="5605">
                  <c:v>2.79291006807096</c:v>
                </c:pt>
                <c:pt idx="5606">
                  <c:v>2.7927322928667802</c:v>
                </c:pt>
                <c:pt idx="5607">
                  <c:v>2.7925545291155198</c:v>
                </c:pt>
                <c:pt idx="5608">
                  <c:v>2.7923767768163601</c:v>
                </c:pt>
                <c:pt idx="5609">
                  <c:v>2.7921990359684599</c:v>
                </c:pt>
                <c:pt idx="5610">
                  <c:v>2.79202130657103</c:v>
                </c:pt>
                <c:pt idx="5611">
                  <c:v>2.79184358862322</c:v>
                </c:pt>
                <c:pt idx="5612">
                  <c:v>2.79166588212422</c:v>
                </c:pt>
                <c:pt idx="5613">
                  <c:v>2.7914881870732202</c:v>
                </c:pt>
                <c:pt idx="5614">
                  <c:v>2.7913105034693899</c:v>
                </c:pt>
                <c:pt idx="5615">
                  <c:v>2.7911328313118999</c:v>
                </c:pt>
                <c:pt idx="5616">
                  <c:v>2.79095517059995</c:v>
                </c:pt>
                <c:pt idx="5617">
                  <c:v>2.7907775213327102</c:v>
                </c:pt>
                <c:pt idx="5618">
                  <c:v>2.7905998835093602</c:v>
                </c:pt>
                <c:pt idx="5619">
                  <c:v>2.7904222571290802</c:v>
                </c:pt>
                <c:pt idx="5620">
                  <c:v>2.7902446421910501</c:v>
                </c:pt>
                <c:pt idx="5621">
                  <c:v>2.7900670386944499</c:v>
                </c:pt>
                <c:pt idx="5622">
                  <c:v>2.7898894466384698</c:v>
                </c:pt>
                <c:pt idx="5623">
                  <c:v>2.7897118660222699</c:v>
                </c:pt>
                <c:pt idx="5624">
                  <c:v>2.7895342968450598</c:v>
                </c:pt>
                <c:pt idx="5625">
                  <c:v>2.7893567391059899</c:v>
                </c:pt>
                <c:pt idx="5626">
                  <c:v>2.78917919280426</c:v>
                </c:pt>
                <c:pt idx="5627">
                  <c:v>2.7890016579390502</c:v>
                </c:pt>
                <c:pt idx="5628">
                  <c:v>2.7888241345095399</c:v>
                </c:pt>
                <c:pt idx="5629">
                  <c:v>2.7886466225149</c:v>
                </c:pt>
                <c:pt idx="5630">
                  <c:v>2.7884691219543298</c:v>
                </c:pt>
                <c:pt idx="5631">
                  <c:v>2.7882916328270002</c:v>
                </c:pt>
                <c:pt idx="5632">
                  <c:v>2.78811415513209</c:v>
                </c:pt>
                <c:pt idx="5633">
                  <c:v>2.78793668886878</c:v>
                </c:pt>
                <c:pt idx="5634">
                  <c:v>2.7877592340362698</c:v>
                </c:pt>
                <c:pt idx="5635">
                  <c:v>2.7875817906337201</c:v>
                </c:pt>
                <c:pt idx="5636">
                  <c:v>2.7874043586603201</c:v>
                </c:pt>
                <c:pt idx="5637">
                  <c:v>2.7872269381152601</c:v>
                </c:pt>
                <c:pt idx="5638">
                  <c:v>2.7870495289977102</c:v>
                </c:pt>
                <c:pt idx="5639">
                  <c:v>2.7868721313068701</c:v>
                </c:pt>
                <c:pt idx="5640">
                  <c:v>2.7866947450419</c:v>
                </c:pt>
                <c:pt idx="5641">
                  <c:v>2.7865173702019899</c:v>
                </c:pt>
                <c:pt idx="5642">
                  <c:v>2.7863400067863302</c:v>
                </c:pt>
                <c:pt idx="5643">
                  <c:v>2.7861626547940999</c:v>
                </c:pt>
                <c:pt idx="5644">
                  <c:v>2.7859853142244799</c:v>
                </c:pt>
                <c:pt idx="5645">
                  <c:v>2.7858079850766599</c:v>
                </c:pt>
                <c:pt idx="5646">
                  <c:v>2.7856306673498099</c:v>
                </c:pt>
                <c:pt idx="5647">
                  <c:v>2.7854533610431198</c:v>
                </c:pt>
                <c:pt idx="5648">
                  <c:v>2.7852760661557801</c:v>
                </c:pt>
                <c:pt idx="5649">
                  <c:v>2.78509878268697</c:v>
                </c:pt>
                <c:pt idx="5650">
                  <c:v>2.78492151063586</c:v>
                </c:pt>
                <c:pt idx="5651">
                  <c:v>2.7847442500016601</c:v>
                </c:pt>
                <c:pt idx="5652">
                  <c:v>2.7845670007835301</c:v>
                </c:pt>
                <c:pt idx="5653">
                  <c:v>2.78438976298066</c:v>
                </c:pt>
                <c:pt idx="5654">
                  <c:v>2.7842125365922401</c:v>
                </c:pt>
                <c:pt idx="5655">
                  <c:v>2.7840353216174498</c:v>
                </c:pt>
                <c:pt idx="5656">
                  <c:v>2.78385811805548</c:v>
                </c:pt>
                <c:pt idx="5657">
                  <c:v>2.7836809259055002</c:v>
                </c:pt>
                <c:pt idx="5658">
                  <c:v>2.7835037451667102</c:v>
                </c:pt>
                <c:pt idx="5659">
                  <c:v>2.7833265758382901</c:v>
                </c:pt>
                <c:pt idx="5660">
                  <c:v>2.7831494179194101</c:v>
                </c:pt>
                <c:pt idx="5661">
                  <c:v>2.7829722714092502</c:v>
                </c:pt>
                <c:pt idx="5662">
                  <c:v>2.7827951363069898</c:v>
                </c:pt>
                <c:pt idx="5663">
                  <c:v>2.7826180126118301</c:v>
                </c:pt>
                <c:pt idx="5664">
                  <c:v>2.78244090032294</c:v>
                </c:pt>
                <c:pt idx="5665">
                  <c:v>2.7822637994395101</c:v>
                </c:pt>
                <c:pt idx="5666">
                  <c:v>2.78208670996074</c:v>
                </c:pt>
                <c:pt idx="5667">
                  <c:v>2.7819096318857999</c:v>
                </c:pt>
                <c:pt idx="5668">
                  <c:v>2.7817325652138898</c:v>
                </c:pt>
                <c:pt idx="5669">
                  <c:v>2.78155550994419</c:v>
                </c:pt>
                <c:pt idx="5670">
                  <c:v>2.7813784660758798</c:v>
                </c:pt>
                <c:pt idx="5671">
                  <c:v>2.7812014336081599</c:v>
                </c:pt>
                <c:pt idx="5672">
                  <c:v>2.7810244125402099</c:v>
                </c:pt>
                <c:pt idx="5673">
                  <c:v>2.78084740287122</c:v>
                </c:pt>
                <c:pt idx="5674">
                  <c:v>2.7806704046003801</c:v>
                </c:pt>
                <c:pt idx="5675">
                  <c:v>2.7804934177268699</c:v>
                </c:pt>
                <c:pt idx="5676">
                  <c:v>2.7803164422498798</c:v>
                </c:pt>
                <c:pt idx="5677">
                  <c:v>2.7801394781686</c:v>
                </c:pt>
                <c:pt idx="5678">
                  <c:v>2.7799625254822198</c:v>
                </c:pt>
                <c:pt idx="5679">
                  <c:v>2.7797855841899199</c:v>
                </c:pt>
                <c:pt idx="5680">
                  <c:v>2.77960865429089</c:v>
                </c:pt>
                <c:pt idx="5681">
                  <c:v>2.7794317357843199</c:v>
                </c:pt>
                <c:pt idx="5682">
                  <c:v>2.7792548286694001</c:v>
                </c:pt>
                <c:pt idx="5683">
                  <c:v>2.7790779329453201</c:v>
                </c:pt>
                <c:pt idx="5684">
                  <c:v>2.7789010486112602</c:v>
                </c:pt>
                <c:pt idx="5685">
                  <c:v>2.7787241756664098</c:v>
                </c:pt>
                <c:pt idx="5686">
                  <c:v>2.7785473141099599</c:v>
                </c:pt>
                <c:pt idx="5687">
                  <c:v>2.7783704639411102</c:v>
                </c:pt>
                <c:pt idx="5688">
                  <c:v>2.7781936251590298</c:v>
                </c:pt>
                <c:pt idx="5689">
                  <c:v>2.7780167977629202</c:v>
                </c:pt>
                <c:pt idx="5690">
                  <c:v>2.7778399817519599</c:v>
                </c:pt>
                <c:pt idx="5691">
                  <c:v>2.7776631771253499</c:v>
                </c:pt>
                <c:pt idx="5692">
                  <c:v>2.7774863838822701</c:v>
                </c:pt>
                <c:pt idx="5693">
                  <c:v>2.7773096020219201</c:v>
                </c:pt>
                <c:pt idx="5694">
                  <c:v>2.7771328315434798</c:v>
                </c:pt>
                <c:pt idx="5695">
                  <c:v>2.77695607244614</c:v>
                </c:pt>
                <c:pt idx="5696">
                  <c:v>2.7767793247290902</c:v>
                </c:pt>
                <c:pt idx="5697">
                  <c:v>2.77660258839152</c:v>
                </c:pt>
                <c:pt idx="5698">
                  <c:v>2.7764258634326202</c:v>
                </c:pt>
                <c:pt idx="5699">
                  <c:v>2.77624914985158</c:v>
                </c:pt>
                <c:pt idx="5700">
                  <c:v>2.77607244764758</c:v>
                </c:pt>
                <c:pt idx="5701">
                  <c:v>2.7758957568198301</c:v>
                </c:pt>
                <c:pt idx="5702">
                  <c:v>2.7757190773675098</c:v>
                </c:pt>
                <c:pt idx="5703">
                  <c:v>2.7755424092898</c:v>
                </c:pt>
                <c:pt idx="5704">
                  <c:v>2.7753657525859099</c:v>
                </c:pt>
                <c:pt idx="5705">
                  <c:v>2.7751891072550099</c:v>
                </c:pt>
                <c:pt idx="5706">
                  <c:v>2.7750124732963002</c:v>
                </c:pt>
                <c:pt idx="5707">
                  <c:v>2.7748358507089801</c:v>
                </c:pt>
                <c:pt idx="5708">
                  <c:v>2.77465923949222</c:v>
                </c:pt>
                <c:pt idx="5709">
                  <c:v>2.77448263964523</c:v>
                </c:pt>
                <c:pt idx="5710">
                  <c:v>2.77430605116718</c:v>
                </c:pt>
                <c:pt idx="5711">
                  <c:v>2.7741294740572799</c:v>
                </c:pt>
                <c:pt idx="5712">
                  <c:v>2.7739529083147199</c:v>
                </c:pt>
                <c:pt idx="5713">
                  <c:v>2.7737763539386702</c:v>
                </c:pt>
                <c:pt idx="5714">
                  <c:v>2.7735998109283502</c:v>
                </c:pt>
                <c:pt idx="5715">
                  <c:v>2.7734232792829299</c:v>
                </c:pt>
                <c:pt idx="5716">
                  <c:v>2.7732467590016099</c:v>
                </c:pt>
                <c:pt idx="5717">
                  <c:v>2.7730702500835802</c:v>
                </c:pt>
                <c:pt idx="5718">
                  <c:v>2.7728937525280299</c:v>
                </c:pt>
                <c:pt idx="5719">
                  <c:v>2.7727172663341499</c:v>
                </c:pt>
                <c:pt idx="5720">
                  <c:v>2.77254079150114</c:v>
                </c:pt>
                <c:pt idx="5721">
                  <c:v>2.7723643280281798</c:v>
                </c:pt>
                <c:pt idx="5722">
                  <c:v>2.77218787591447</c:v>
                </c:pt>
                <c:pt idx="5723">
                  <c:v>2.7720114351591998</c:v>
                </c:pt>
                <c:pt idx="5724">
                  <c:v>2.7718350057615599</c:v>
                </c:pt>
                <c:pt idx="5725">
                  <c:v>2.7716585877207498</c:v>
                </c:pt>
                <c:pt idx="5726">
                  <c:v>2.77148218103595</c:v>
                </c:pt>
                <c:pt idx="5727">
                  <c:v>2.7713057857063599</c:v>
                </c:pt>
                <c:pt idx="5728">
                  <c:v>2.7711294017311698</c:v>
                </c:pt>
                <c:pt idx="5729">
                  <c:v>2.7709530291095801</c:v>
                </c:pt>
                <c:pt idx="5730">
                  <c:v>2.7707766678407699</c:v>
                </c:pt>
                <c:pt idx="5731">
                  <c:v>2.77060031792394</c:v>
                </c:pt>
                <c:pt idx="5732">
                  <c:v>2.7704239793582799</c:v>
                </c:pt>
                <c:pt idx="5733">
                  <c:v>2.77024765214298</c:v>
                </c:pt>
                <c:pt idx="5734">
                  <c:v>2.7700713362772502</c:v>
                </c:pt>
                <c:pt idx="5735">
                  <c:v>2.7698950317602602</c:v>
                </c:pt>
                <c:pt idx="5736">
                  <c:v>2.7697187385912199</c:v>
                </c:pt>
                <c:pt idx="5737">
                  <c:v>2.7695424567693099</c:v>
                </c:pt>
                <c:pt idx="5738">
                  <c:v>2.7693661862937402</c:v>
                </c:pt>
                <c:pt idx="5739">
                  <c:v>2.76918992716368</c:v>
                </c:pt>
                <c:pt idx="5740">
                  <c:v>2.7690136793783502</c:v>
                </c:pt>
                <c:pt idx="5741">
                  <c:v>2.7688374429369298</c:v>
                </c:pt>
                <c:pt idx="5742">
                  <c:v>2.7686612178386101</c:v>
                </c:pt>
                <c:pt idx="5743">
                  <c:v>2.7684850040825899</c:v>
                </c:pt>
                <c:pt idx="5744">
                  <c:v>2.7683088016680601</c:v>
                </c:pt>
                <c:pt idx="5745">
                  <c:v>2.7681326105942201</c:v>
                </c:pt>
                <c:pt idx="5746">
                  <c:v>2.7679564308602602</c:v>
                </c:pt>
                <c:pt idx="5747">
                  <c:v>2.76778026246537</c:v>
                </c:pt>
                <c:pt idx="5748">
                  <c:v>2.7676041054087501</c:v>
                </c:pt>
                <c:pt idx="5749">
                  <c:v>2.7674279596895999</c:v>
                </c:pt>
                <c:pt idx="5750">
                  <c:v>2.7672518253070999</c:v>
                </c:pt>
                <c:pt idx="5751">
                  <c:v>2.7670757022604602</c:v>
                </c:pt>
                <c:pt idx="5752">
                  <c:v>2.76689959054886</c:v>
                </c:pt>
                <c:pt idx="5753">
                  <c:v>2.7667234901715099</c:v>
                </c:pt>
                <c:pt idx="5754">
                  <c:v>2.7665474011275899</c:v>
                </c:pt>
                <c:pt idx="5755">
                  <c:v>2.7663713234163101</c:v>
                </c:pt>
                <c:pt idx="5756">
                  <c:v>2.7661952570368502</c:v>
                </c:pt>
                <c:pt idx="5757">
                  <c:v>2.76601920198841</c:v>
                </c:pt>
                <c:pt idx="5758">
                  <c:v>2.7658431582701999</c:v>
                </c:pt>
                <c:pt idx="5759">
                  <c:v>2.7656671258813899</c:v>
                </c:pt>
                <c:pt idx="5760">
                  <c:v>2.7654911048211899</c:v>
                </c:pt>
                <c:pt idx="5761">
                  <c:v>2.7653150950888001</c:v>
                </c:pt>
                <c:pt idx="5762">
                  <c:v>2.7651390966834102</c:v>
                </c:pt>
                <c:pt idx="5763">
                  <c:v>2.76496310960421</c:v>
                </c:pt>
                <c:pt idx="5764">
                  <c:v>2.7647871338504002</c:v>
                </c:pt>
                <c:pt idx="5765">
                  <c:v>2.7646111694211801</c:v>
                </c:pt>
                <c:pt idx="5766">
                  <c:v>2.7644352163157402</c:v>
                </c:pt>
                <c:pt idx="5767">
                  <c:v>2.7642592745332801</c:v>
                </c:pt>
                <c:pt idx="5768">
                  <c:v>2.7640833440729899</c:v>
                </c:pt>
                <c:pt idx="5769">
                  <c:v>2.76390742493408</c:v>
                </c:pt>
                <c:pt idx="5770">
                  <c:v>2.7637315171157399</c:v>
                </c:pt>
                <c:pt idx="5771">
                  <c:v>2.7635556206171601</c:v>
                </c:pt>
                <c:pt idx="5772">
                  <c:v>2.7633797354375398</c:v>
                </c:pt>
                <c:pt idx="5773">
                  <c:v>2.7632038615760699</c:v>
                </c:pt>
                <c:pt idx="5774">
                  <c:v>2.7630279990319702</c:v>
                </c:pt>
                <c:pt idx="5775">
                  <c:v>2.7628521478044101</c:v>
                </c:pt>
                <c:pt idx="5776">
                  <c:v>2.7626763078926002</c:v>
                </c:pt>
                <c:pt idx="5777">
                  <c:v>2.7625004792957402</c:v>
                </c:pt>
                <c:pt idx="5778">
                  <c:v>2.76232466201302</c:v>
                </c:pt>
                <c:pt idx="5779">
                  <c:v>2.7621488560436398</c:v>
                </c:pt>
                <c:pt idx="5780">
                  <c:v>2.7619730613867901</c:v>
                </c:pt>
                <c:pt idx="5781">
                  <c:v>2.7617972780416902</c:v>
                </c:pt>
                <c:pt idx="5782">
                  <c:v>2.76162150600751</c:v>
                </c:pt>
                <c:pt idx="5783">
                  <c:v>2.76144574528346</c:v>
                </c:pt>
                <c:pt idx="5784">
                  <c:v>2.7612699958687399</c:v>
                </c:pt>
                <c:pt idx="5785">
                  <c:v>2.7610942577625499</c:v>
                </c:pt>
                <c:pt idx="5786">
                  <c:v>2.7609185309640698</c:v>
                </c:pt>
                <c:pt idx="5787">
                  <c:v>2.7607428154725202</c:v>
                </c:pt>
                <c:pt idx="5788">
                  <c:v>2.7605671112870902</c:v>
                </c:pt>
                <c:pt idx="5789">
                  <c:v>2.76039141840698</c:v>
                </c:pt>
                <c:pt idx="5790">
                  <c:v>2.76021573683138</c:v>
                </c:pt>
                <c:pt idx="5791">
                  <c:v>2.7600400665595002</c:v>
                </c:pt>
                <c:pt idx="5792">
                  <c:v>2.7598644075905199</c:v>
                </c:pt>
                <c:pt idx="5793">
                  <c:v>2.7596887599236601</c:v>
                </c:pt>
                <c:pt idx="5794">
                  <c:v>2.7595131235581101</c:v>
                </c:pt>
                <c:pt idx="5795">
                  <c:v>2.7593374984930699</c:v>
                </c:pt>
                <c:pt idx="5796">
                  <c:v>2.7591618847277299</c:v>
                </c:pt>
                <c:pt idx="5797">
                  <c:v>2.75898628226131</c:v>
                </c:pt>
                <c:pt idx="5798">
                  <c:v>2.7588106910929802</c:v>
                </c:pt>
                <c:pt idx="5799">
                  <c:v>2.75863511122196</c:v>
                </c:pt>
                <c:pt idx="5800">
                  <c:v>2.7584595426474499</c:v>
                </c:pt>
                <c:pt idx="5801">
                  <c:v>2.7582839853686401</c:v>
                </c:pt>
                <c:pt idx="5802">
                  <c:v>2.7581084393847299</c:v>
                </c:pt>
                <c:pt idx="5803">
                  <c:v>2.7579329046949201</c:v>
                </c:pt>
                <c:pt idx="5804">
                  <c:v>2.75775738129841</c:v>
                </c:pt>
                <c:pt idx="5805">
                  <c:v>2.7575818691944098</c:v>
                </c:pt>
                <c:pt idx="5806">
                  <c:v>2.7574063683821102</c:v>
                </c:pt>
                <c:pt idx="5807">
                  <c:v>2.7572308788607001</c:v>
                </c:pt>
                <c:pt idx="5808">
                  <c:v>2.7570554006294001</c:v>
                </c:pt>
                <c:pt idx="5809">
                  <c:v>2.7568799336873999</c:v>
                </c:pt>
                <c:pt idx="5810">
                  <c:v>2.7567044780339001</c:v>
                </c:pt>
                <c:pt idx="5811">
                  <c:v>2.7565290336681101</c:v>
                </c:pt>
                <c:pt idx="5812">
                  <c:v>2.7563536005892102</c:v>
                </c:pt>
                <c:pt idx="5813">
                  <c:v>2.7561781787964201</c:v>
                </c:pt>
                <c:pt idx="5814">
                  <c:v>2.7560027682889299</c:v>
                </c:pt>
                <c:pt idx="5815">
                  <c:v>2.7558273690659498</c:v>
                </c:pt>
                <c:pt idx="5816">
                  <c:v>2.7556519811266602</c:v>
                </c:pt>
                <c:pt idx="5817">
                  <c:v>2.7554766044702901</c:v>
                </c:pt>
                <c:pt idx="5818">
                  <c:v>2.7553012390960201</c:v>
                </c:pt>
                <c:pt idx="5819">
                  <c:v>2.7551258850030602</c:v>
                </c:pt>
                <c:pt idx="5820">
                  <c:v>2.7549505421906</c:v>
                </c:pt>
                <c:pt idx="5821">
                  <c:v>2.75477521065786</c:v>
                </c:pt>
                <c:pt idx="5822">
                  <c:v>2.7545998904040299</c:v>
                </c:pt>
                <c:pt idx="5823">
                  <c:v>2.7544245814283101</c:v>
                </c:pt>
                <c:pt idx="5824">
                  <c:v>2.7542492837299002</c:v>
                </c:pt>
                <c:pt idx="5825">
                  <c:v>2.7540739973080099</c:v>
                </c:pt>
                <c:pt idx="5826">
                  <c:v>2.7538987221618298</c:v>
                </c:pt>
                <c:pt idx="5827">
                  <c:v>2.7537234582905801</c:v>
                </c:pt>
                <c:pt idx="5828">
                  <c:v>2.7535482056934399</c:v>
                </c:pt>
                <c:pt idx="5829">
                  <c:v>2.7533729643696301</c:v>
                </c:pt>
                <c:pt idx="5830">
                  <c:v>2.7531977343183498</c:v>
                </c:pt>
                <c:pt idx="5831">
                  <c:v>2.75302251553879</c:v>
                </c:pt>
                <c:pt idx="5832">
                  <c:v>2.7528473080301601</c:v>
                </c:pt>
                <c:pt idx="5833">
                  <c:v>2.7526721117916599</c:v>
                </c:pt>
                <c:pt idx="5834">
                  <c:v>2.7524969268224901</c:v>
                </c:pt>
                <c:pt idx="5835">
                  <c:v>2.75232175312187</c:v>
                </c:pt>
                <c:pt idx="5836">
                  <c:v>2.7521465906889802</c:v>
                </c:pt>
                <c:pt idx="5837">
                  <c:v>2.7519714395230301</c:v>
                </c:pt>
                <c:pt idx="5838">
                  <c:v>2.7517962996232299</c:v>
                </c:pt>
                <c:pt idx="5839">
                  <c:v>2.7516211709887801</c:v>
                </c:pt>
                <c:pt idx="5840">
                  <c:v>2.7514460536188801</c:v>
                </c:pt>
                <c:pt idx="5841">
                  <c:v>2.7512709475127299</c:v>
                </c:pt>
                <c:pt idx="5842">
                  <c:v>2.7510958526695402</c:v>
                </c:pt>
                <c:pt idx="5843">
                  <c:v>2.75092076908851</c:v>
                </c:pt>
                <c:pt idx="5844">
                  <c:v>2.7507456967688499</c:v>
                </c:pt>
                <c:pt idx="5845">
                  <c:v>2.7505706357097499</c:v>
                </c:pt>
                <c:pt idx="5846">
                  <c:v>2.7503955859104199</c:v>
                </c:pt>
                <c:pt idx="5847">
                  <c:v>2.7502205473700698</c:v>
                </c:pt>
                <c:pt idx="5848">
                  <c:v>2.7500455200878999</c:v>
                </c:pt>
                <c:pt idx="5849">
                  <c:v>2.74987050406311</c:v>
                </c:pt>
                <c:pt idx="5850">
                  <c:v>2.7496954992949001</c:v>
                </c:pt>
                <c:pt idx="5851">
                  <c:v>2.7495205057824901</c:v>
                </c:pt>
                <c:pt idx="5852">
                  <c:v>2.7493455235250699</c:v>
                </c:pt>
                <c:pt idx="5853">
                  <c:v>2.7491705525218499</c:v>
                </c:pt>
                <c:pt idx="5854">
                  <c:v>2.74899559277203</c:v>
                </c:pt>
                <c:pt idx="5855">
                  <c:v>2.74882064427482</c:v>
                </c:pt>
                <c:pt idx="5856">
                  <c:v>2.7486457070294299</c:v>
                </c:pt>
                <c:pt idx="5857">
                  <c:v>2.7484707810350399</c:v>
                </c:pt>
                <c:pt idx="5858">
                  <c:v>2.7482958662908898</c:v>
                </c:pt>
                <c:pt idx="5859">
                  <c:v>2.74812096279615</c:v>
                </c:pt>
                <c:pt idx="5860">
                  <c:v>2.74794607055005</c:v>
                </c:pt>
                <c:pt idx="5861">
                  <c:v>2.74777118955179</c:v>
                </c:pt>
                <c:pt idx="5862">
                  <c:v>2.7475963198005702</c:v>
                </c:pt>
                <c:pt idx="5863">
                  <c:v>2.7474214612955898</c:v>
                </c:pt>
                <c:pt idx="5864">
                  <c:v>2.7472466140360701</c:v>
                </c:pt>
                <c:pt idx="5865">
                  <c:v>2.7470717780212</c:v>
                </c:pt>
                <c:pt idx="5866">
                  <c:v>2.7468969532502001</c:v>
                </c:pt>
                <c:pt idx="5867">
                  <c:v>2.7467221397222601</c:v>
                </c:pt>
                <c:pt idx="5868">
                  <c:v>2.7465473374366001</c:v>
                </c:pt>
                <c:pt idx="5869">
                  <c:v>2.7463725463924198</c:v>
                </c:pt>
                <c:pt idx="5870">
                  <c:v>2.7461977665889301</c:v>
                </c:pt>
                <c:pt idx="5871">
                  <c:v>2.7460229980253299</c:v>
                </c:pt>
                <c:pt idx="5872">
                  <c:v>2.7458482407008198</c:v>
                </c:pt>
                <c:pt idx="5873">
                  <c:v>2.74567349461462</c:v>
                </c:pt>
                <c:pt idx="5874">
                  <c:v>2.7454987597659302</c:v>
                </c:pt>
                <c:pt idx="5875">
                  <c:v>2.7453240361539599</c:v>
                </c:pt>
                <c:pt idx="5876">
                  <c:v>2.7451493237779099</c:v>
                </c:pt>
                <c:pt idx="5877">
                  <c:v>2.74497462263699</c:v>
                </c:pt>
                <c:pt idx="5878">
                  <c:v>2.7447999327304</c:v>
                </c:pt>
                <c:pt idx="5879">
                  <c:v>2.7446252540573601</c:v>
                </c:pt>
                <c:pt idx="5880">
                  <c:v>2.7444505866170701</c:v>
                </c:pt>
                <c:pt idx="5881">
                  <c:v>2.7442759304087301</c:v>
                </c:pt>
                <c:pt idx="5882">
                  <c:v>2.7441012854315598</c:v>
                </c:pt>
                <c:pt idx="5883">
                  <c:v>2.74392665168476</c:v>
                </c:pt>
                <c:pt idx="5884">
                  <c:v>2.7437520291675401</c:v>
                </c:pt>
                <c:pt idx="5885">
                  <c:v>2.7435774178790999</c:v>
                </c:pt>
                <c:pt idx="5886">
                  <c:v>2.7434028178186498</c:v>
                </c:pt>
                <c:pt idx="5887">
                  <c:v>2.74322822898541</c:v>
                </c:pt>
                <c:pt idx="5888">
                  <c:v>2.7430536513785699</c:v>
                </c:pt>
                <c:pt idx="5889">
                  <c:v>2.7428790849973499</c:v>
                </c:pt>
                <c:pt idx="5890">
                  <c:v>2.74270452984095</c:v>
                </c:pt>
                <c:pt idx="5891">
                  <c:v>2.7425299859085901</c:v>
                </c:pt>
                <c:pt idx="5892">
                  <c:v>2.7423554531994601</c:v>
                </c:pt>
                <c:pt idx="5893">
                  <c:v>2.7421809317127801</c:v>
                </c:pt>
                <c:pt idx="5894">
                  <c:v>2.74200642144775</c:v>
                </c:pt>
                <c:pt idx="5895">
                  <c:v>2.7418319224035899</c:v>
                </c:pt>
                <c:pt idx="5896">
                  <c:v>2.7416574345795</c:v>
                </c:pt>
                <c:pt idx="5897">
                  <c:v>2.7414829579746902</c:v>
                </c:pt>
                <c:pt idx="5898">
                  <c:v>2.74130849258836</c:v>
                </c:pt>
                <c:pt idx="5899">
                  <c:v>2.74113403841974</c:v>
                </c:pt>
                <c:pt idx="5900">
                  <c:v>2.7409595954680199</c:v>
                </c:pt>
                <c:pt idx="5901">
                  <c:v>2.7407851637324199</c:v>
                </c:pt>
                <c:pt idx="5902">
                  <c:v>2.74061074321214</c:v>
                </c:pt>
                <c:pt idx="5903">
                  <c:v>2.74043633390639</c:v>
                </c:pt>
                <c:pt idx="5904">
                  <c:v>2.7402619358143898</c:v>
                </c:pt>
                <c:pt idx="5905">
                  <c:v>2.74008754893533</c:v>
                </c:pt>
                <c:pt idx="5906">
                  <c:v>2.7399131732684401</c:v>
                </c:pt>
                <c:pt idx="5907">
                  <c:v>2.73973880881291</c:v>
                </c:pt>
                <c:pt idx="5908">
                  <c:v>2.7395644555679701</c:v>
                </c:pt>
                <c:pt idx="5909">
                  <c:v>2.73939011353281</c:v>
                </c:pt>
                <c:pt idx="5910">
                  <c:v>2.7392157827066499</c:v>
                </c:pt>
                <c:pt idx="5911">
                  <c:v>2.7390414630887001</c:v>
                </c:pt>
                <c:pt idx="5912">
                  <c:v>2.7388671546781702</c:v>
                </c:pt>
                <c:pt idx="5913">
                  <c:v>2.7386928574742702</c:v>
                </c:pt>
                <c:pt idx="5914">
                  <c:v>2.7385185714762001</c:v>
                </c:pt>
                <c:pt idx="5915">
                  <c:v>2.7383442966831901</c:v>
                </c:pt>
                <c:pt idx="5916">
                  <c:v>2.7381700330944301</c:v>
                </c:pt>
                <c:pt idx="5917">
                  <c:v>2.7379957807091402</c:v>
                </c:pt>
                <c:pt idx="5918">
                  <c:v>2.7378215395265202</c:v>
                </c:pt>
                <c:pt idx="5919">
                  <c:v>2.7376473095458</c:v>
                </c:pt>
                <c:pt idx="5920">
                  <c:v>2.73747309076618</c:v>
                </c:pt>
                <c:pt idx="5921">
                  <c:v>2.7372988831868699</c:v>
                </c:pt>
                <c:pt idx="5922">
                  <c:v>2.7371246868070802</c:v>
                </c:pt>
                <c:pt idx="5923">
                  <c:v>2.73695050162602</c:v>
                </c:pt>
                <c:pt idx="5924">
                  <c:v>2.73677632764291</c:v>
                </c:pt>
                <c:pt idx="5925">
                  <c:v>2.7366021648569498</c:v>
                </c:pt>
                <c:pt idx="5926">
                  <c:v>2.7364280132673602</c:v>
                </c:pt>
                <c:pt idx="5927">
                  <c:v>2.7362538728733501</c:v>
                </c:pt>
                <c:pt idx="5928">
                  <c:v>2.7360797436741202</c:v>
                </c:pt>
                <c:pt idx="5929">
                  <c:v>2.7359056256688898</c:v>
                </c:pt>
                <c:pt idx="5930">
                  <c:v>2.73573151885688</c:v>
                </c:pt>
                <c:pt idx="5931">
                  <c:v>2.7355574232372901</c:v>
                </c:pt>
                <c:pt idx="5932">
                  <c:v>2.73538333880933</c:v>
                </c:pt>
                <c:pt idx="5933">
                  <c:v>2.73520926557222</c:v>
                </c:pt>
                <c:pt idx="5934">
                  <c:v>2.7350352035251699</c:v>
                </c:pt>
                <c:pt idx="5935">
                  <c:v>2.7348611526673898</c:v>
                </c:pt>
                <c:pt idx="5936">
                  <c:v>2.7346871129980901</c:v>
                </c:pt>
                <c:pt idx="5937">
                  <c:v>2.73451308451649</c:v>
                </c:pt>
                <c:pt idx="5938">
                  <c:v>2.7343390672217902</c:v>
                </c:pt>
                <c:pt idx="5939">
                  <c:v>2.7341650611132202</c:v>
                </c:pt>
                <c:pt idx="5940">
                  <c:v>2.73399106618997</c:v>
                </c:pt>
                <c:pt idx="5941">
                  <c:v>2.7338170824512802</c:v>
                </c:pt>
                <c:pt idx="5942">
                  <c:v>2.7336431098963399</c:v>
                </c:pt>
                <c:pt idx="5943">
                  <c:v>2.7334691485243701</c:v>
                </c:pt>
                <c:pt idx="5944">
                  <c:v>2.7332951983345799</c:v>
                </c:pt>
                <c:pt idx="5945">
                  <c:v>2.73312125932619</c:v>
                </c:pt>
                <c:pt idx="5946">
                  <c:v>2.7329473314984098</c:v>
                </c:pt>
                <c:pt idx="5947">
                  <c:v>2.7327734148504499</c:v>
                </c:pt>
                <c:pt idx="5948">
                  <c:v>2.7325995093815201</c:v>
                </c:pt>
                <c:pt idx="5949">
                  <c:v>2.7324256150908499</c:v>
                </c:pt>
                <c:pt idx="5950">
                  <c:v>2.73225173197764</c:v>
                </c:pt>
                <c:pt idx="5951">
                  <c:v>2.7320778600411</c:v>
                </c:pt>
                <c:pt idx="5952">
                  <c:v>2.7319039992804601</c:v>
                </c:pt>
                <c:pt idx="5953">
                  <c:v>2.73173014969491</c:v>
                </c:pt>
                <c:pt idx="5954">
                  <c:v>2.7315563112836898</c:v>
                </c:pt>
                <c:pt idx="5955">
                  <c:v>2.7313824840460001</c:v>
                </c:pt>
                <c:pt idx="5956">
                  <c:v>2.7312086679810501</c:v>
                </c:pt>
                <c:pt idx="5957">
                  <c:v>2.7310348630880599</c:v>
                </c:pt>
                <c:pt idx="5958">
                  <c:v>2.7308610693662398</c:v>
                </c:pt>
                <c:pt idx="5959">
                  <c:v>2.73068728681482</c:v>
                </c:pt>
                <c:pt idx="5960">
                  <c:v>2.7305135154329898</c:v>
                </c:pt>
                <c:pt idx="5961">
                  <c:v>2.7303397552199802</c:v>
                </c:pt>
                <c:pt idx="5962">
                  <c:v>2.7301660061750099</c:v>
                </c:pt>
                <c:pt idx="5963">
                  <c:v>2.7299922682972699</c:v>
                </c:pt>
                <c:pt idx="5964">
                  <c:v>2.7298185415859999</c:v>
                </c:pt>
                <c:pt idx="5965">
                  <c:v>2.7296448260404098</c:v>
                </c:pt>
                <c:pt idx="5966">
                  <c:v>2.7294711216597101</c:v>
                </c:pt>
                <c:pt idx="5967">
                  <c:v>2.7292974284431102</c:v>
                </c:pt>
                <c:pt idx="5968">
                  <c:v>2.7291237463898299</c:v>
                </c:pt>
                <c:pt idx="5969">
                  <c:v>2.7289500754990899</c:v>
                </c:pt>
                <c:pt idx="5970">
                  <c:v>2.7287764157701</c:v>
                </c:pt>
                <c:pt idx="5971">
                  <c:v>2.7286027672020801</c:v>
                </c:pt>
                <c:pt idx="5972">
                  <c:v>2.72842912979424</c:v>
                </c:pt>
                <c:pt idx="5973">
                  <c:v>2.7282555035457898</c:v>
                </c:pt>
                <c:pt idx="5974">
                  <c:v>2.7280818884559701</c:v>
                </c:pt>
                <c:pt idx="5975">
                  <c:v>2.7279082845239699</c:v>
                </c:pt>
                <c:pt idx="5976">
                  <c:v>2.7277346917490202</c:v>
                </c:pt>
                <c:pt idx="5977">
                  <c:v>2.7275611101303201</c:v>
                </c:pt>
                <c:pt idx="5978">
                  <c:v>2.7273875396671099</c:v>
                </c:pt>
                <c:pt idx="5979">
                  <c:v>2.7272139803585902</c:v>
                </c:pt>
                <c:pt idx="5980">
                  <c:v>2.7270404322039798</c:v>
                </c:pt>
                <c:pt idx="5981">
                  <c:v>2.7268668952024999</c:v>
                </c:pt>
                <c:pt idx="5982">
                  <c:v>2.7266933693533599</c:v>
                </c:pt>
                <c:pt idx="5983">
                  <c:v>2.7265198546557801</c:v>
                </c:pt>
                <c:pt idx="5984">
                  <c:v>2.7263463511089698</c:v>
                </c:pt>
                <c:pt idx="5985">
                  <c:v>2.7261728587121601</c:v>
                </c:pt>
                <c:pt idx="5986">
                  <c:v>2.7259993774645599</c:v>
                </c:pt>
                <c:pt idx="5987">
                  <c:v>2.7258259073653899</c:v>
                </c:pt>
                <c:pt idx="5988">
                  <c:v>2.72565244841386</c:v>
                </c:pt>
                <c:pt idx="5989">
                  <c:v>2.72547900060919</c:v>
                </c:pt>
                <c:pt idx="5990">
                  <c:v>2.7253055639506001</c:v>
                </c:pt>
                <c:pt idx="5991">
                  <c:v>2.7251321384373002</c:v>
                </c:pt>
                <c:pt idx="5992">
                  <c:v>2.7249587240685198</c:v>
                </c:pt>
                <c:pt idx="5993">
                  <c:v>2.7247853208434698</c:v>
                </c:pt>
                <c:pt idx="5994">
                  <c:v>2.7246119287613699</c:v>
                </c:pt>
                <c:pt idx="5995">
                  <c:v>2.7244385478214301</c:v>
                </c:pt>
                <c:pt idx="5996">
                  <c:v>2.7242651780228799</c:v>
                </c:pt>
                <c:pt idx="5997">
                  <c:v>2.72409181936492</c:v>
                </c:pt>
                <c:pt idx="5998">
                  <c:v>2.7239184718467899</c:v>
                </c:pt>
                <c:pt idx="5999">
                  <c:v>2.7237451354676998</c:v>
                </c:pt>
                <c:pt idx="6000">
                  <c:v>2.72357181022686</c:v>
                </c:pt>
                <c:pt idx="6001">
                  <c:v>2.7233984961235</c:v>
                </c:pt>
                <c:pt idx="6002">
                  <c:v>2.7232251931568201</c:v>
                </c:pt>
                <c:pt idx="6003">
                  <c:v>2.7230519013260701</c:v>
                </c:pt>
                <c:pt idx="6004">
                  <c:v>2.7228786206304298</c:v>
                </c:pt>
                <c:pt idx="6005">
                  <c:v>2.7227053510691501</c:v>
                </c:pt>
                <c:pt idx="6006">
                  <c:v>2.72253209264144</c:v>
                </c:pt>
                <c:pt idx="6007">
                  <c:v>2.72235884534651</c:v>
                </c:pt>
                <c:pt idx="6008">
                  <c:v>2.7221856091835801</c:v>
                </c:pt>
                <c:pt idx="6009">
                  <c:v>2.72201238415188</c:v>
                </c:pt>
                <c:pt idx="6010">
                  <c:v>2.7218391702506302</c:v>
                </c:pt>
                <c:pt idx="6011">
                  <c:v>2.72166596747903</c:v>
                </c:pt>
                <c:pt idx="6012">
                  <c:v>2.7214927758363201</c:v>
                </c:pt>
                <c:pt idx="6013">
                  <c:v>2.72131959532171</c:v>
                </c:pt>
                <c:pt idx="6014">
                  <c:v>2.7211464259344198</c:v>
                </c:pt>
                <c:pt idx="6015">
                  <c:v>2.72097326767366</c:v>
                </c:pt>
                <c:pt idx="6016">
                  <c:v>2.7208001205386698</c:v>
                </c:pt>
                <c:pt idx="6017">
                  <c:v>2.7206269845286601</c:v>
                </c:pt>
                <c:pt idx="6018">
                  <c:v>2.7204538596428498</c:v>
                </c:pt>
                <c:pt idx="6019">
                  <c:v>2.7202807458804599</c:v>
                </c:pt>
                <c:pt idx="6020">
                  <c:v>2.7201076432406999</c:v>
                </c:pt>
                <c:pt idx="6021">
                  <c:v>2.71993455172281</c:v>
                </c:pt>
                <c:pt idx="6022">
                  <c:v>2.7197614713260001</c:v>
                </c:pt>
                <c:pt idx="6023">
                  <c:v>2.71958840204949</c:v>
                </c:pt>
                <c:pt idx="6024">
                  <c:v>2.7194153438924902</c:v>
                </c:pt>
                <c:pt idx="6025">
                  <c:v>2.71924229685423</c:v>
                </c:pt>
                <c:pt idx="6026">
                  <c:v>2.71906926093392</c:v>
                </c:pt>
                <c:pt idx="6027">
                  <c:v>2.7188962361307798</c:v>
                </c:pt>
                <c:pt idx="6028">
                  <c:v>2.7187232224440301</c:v>
                </c:pt>
                <c:pt idx="6029">
                  <c:v>2.7185502198728799</c:v>
                </c:pt>
                <c:pt idx="6030">
                  <c:v>2.7183772284165801</c:v>
                </c:pt>
                <c:pt idx="6031">
                  <c:v>2.71820424807433</c:v>
                </c:pt>
                <c:pt idx="6032">
                  <c:v>2.7180312788453498</c:v>
                </c:pt>
                <c:pt idx="6033">
                  <c:v>2.71785832072888</c:v>
                </c:pt>
                <c:pt idx="6034">
                  <c:v>2.71768537372414</c:v>
                </c:pt>
                <c:pt idx="6035">
                  <c:v>2.7175124378303299</c:v>
                </c:pt>
                <c:pt idx="6036">
                  <c:v>2.7173395130467002</c:v>
                </c:pt>
                <c:pt idx="6037">
                  <c:v>2.7171665993724599</c:v>
                </c:pt>
                <c:pt idx="6038">
                  <c:v>2.71699369680683</c:v>
                </c:pt>
                <c:pt idx="6039">
                  <c:v>2.7168208053490401</c:v>
                </c:pt>
                <c:pt idx="6040">
                  <c:v>2.7166479249983002</c:v>
                </c:pt>
                <c:pt idx="6041">
                  <c:v>2.71647505575385</c:v>
                </c:pt>
                <c:pt idx="6042">
                  <c:v>2.71630219761491</c:v>
                </c:pt>
                <c:pt idx="6043">
                  <c:v>2.7161293505807</c:v>
                </c:pt>
                <c:pt idx="6044">
                  <c:v>2.7159565146504301</c:v>
                </c:pt>
                <c:pt idx="6045">
                  <c:v>2.7157836898233501</c:v>
                </c:pt>
                <c:pt idx="6046">
                  <c:v>2.7156108760986601</c:v>
                </c:pt>
                <c:pt idx="6047">
                  <c:v>2.7154380734755899</c:v>
                </c:pt>
                <c:pt idx="6048">
                  <c:v>2.71526528195337</c:v>
                </c:pt>
                <c:pt idx="6049">
                  <c:v>2.7150925015312199</c:v>
                </c:pt>
                <c:pt idx="6050">
                  <c:v>2.7149197322083598</c:v>
                </c:pt>
                <c:pt idx="6051">
                  <c:v>2.71474697398402</c:v>
                </c:pt>
                <c:pt idx="6052">
                  <c:v>2.7145742268574198</c:v>
                </c:pt>
                <c:pt idx="6053">
                  <c:v>2.7144014908277798</c:v>
                </c:pt>
                <c:pt idx="6054">
                  <c:v>2.7142287658943398</c:v>
                </c:pt>
                <c:pt idx="6055">
                  <c:v>2.7140560520563102</c:v>
                </c:pt>
                <c:pt idx="6056">
                  <c:v>2.7138833493129102</c:v>
                </c:pt>
                <c:pt idx="6057">
                  <c:v>2.71371065766338</c:v>
                </c:pt>
                <c:pt idx="6058">
                  <c:v>2.7135379771069301</c:v>
                </c:pt>
                <c:pt idx="6059">
                  <c:v>2.7133653076427899</c:v>
                </c:pt>
                <c:pt idx="6060">
                  <c:v>2.7131926492701899</c:v>
                </c:pt>
                <c:pt idx="6061">
                  <c:v>2.7130200019883501</c:v>
                </c:pt>
                <c:pt idx="6062">
                  <c:v>2.7128473657965002</c:v>
                </c:pt>
                <c:pt idx="6063">
                  <c:v>2.7126747406938501</c:v>
                </c:pt>
                <c:pt idx="6064">
                  <c:v>2.7125021266796399</c:v>
                </c:pt>
                <c:pt idx="6065">
                  <c:v>2.7123295237530902</c:v>
                </c:pt>
                <c:pt idx="6066">
                  <c:v>2.71215693191342</c:v>
                </c:pt>
                <c:pt idx="6067">
                  <c:v>2.71198435115986</c:v>
                </c:pt>
                <c:pt idx="6068">
                  <c:v>2.7118117814916398</c:v>
                </c:pt>
                <c:pt idx="6069">
                  <c:v>2.71163922290798</c:v>
                </c:pt>
                <c:pt idx="6070">
                  <c:v>2.7114666754080998</c:v>
                </c:pt>
                <c:pt idx="6071">
                  <c:v>2.7112941389912399</c:v>
                </c:pt>
                <c:pt idx="6072">
                  <c:v>2.7111216136566099</c:v>
                </c:pt>
                <c:pt idx="6073">
                  <c:v>2.7109490994034502</c:v>
                </c:pt>
                <c:pt idx="6074">
                  <c:v>2.71077659623097</c:v>
                </c:pt>
                <c:pt idx="6075">
                  <c:v>2.7106041041384099</c:v>
                </c:pt>
                <c:pt idx="6076">
                  <c:v>2.7104316231249901</c:v>
                </c:pt>
                <c:pt idx="6077">
                  <c:v>2.7102591531899298</c:v>
                </c:pt>
                <c:pt idx="6078">
                  <c:v>2.7100866943324702</c:v>
                </c:pt>
                <c:pt idx="6079">
                  <c:v>2.7099142465518198</c:v>
                </c:pt>
                <c:pt idx="6080">
                  <c:v>2.7097418098472299</c:v>
                </c:pt>
                <c:pt idx="6081">
                  <c:v>2.7095693842178998</c:v>
                </c:pt>
                <c:pt idx="6082">
                  <c:v>2.7093969696630702</c:v>
                </c:pt>
                <c:pt idx="6083">
                  <c:v>2.7092245661819598</c:v>
                </c:pt>
                <c:pt idx="6084">
                  <c:v>2.7090521737738</c:v>
                </c:pt>
                <c:pt idx="6085">
                  <c:v>2.7088797924378198</c:v>
                </c:pt>
                <c:pt idx="6086">
                  <c:v>2.7087074221732501</c:v>
                </c:pt>
                <c:pt idx="6087">
                  <c:v>2.7085350629793101</c:v>
                </c:pt>
                <c:pt idx="6088">
                  <c:v>2.7083627148552201</c:v>
                </c:pt>
                <c:pt idx="6089">
                  <c:v>2.7081903778002201</c:v>
                </c:pt>
                <c:pt idx="6090">
                  <c:v>2.7080180518135299</c:v>
                </c:pt>
                <c:pt idx="6091">
                  <c:v>2.7078457368943898</c:v>
                </c:pt>
                <c:pt idx="6092">
                  <c:v>2.7076734330419998</c:v>
                </c:pt>
                <c:pt idx="6093">
                  <c:v>2.7075011402556202</c:v>
                </c:pt>
                <c:pt idx="6094">
                  <c:v>2.7073288585344502</c:v>
                </c:pt>
                <c:pt idx="6095">
                  <c:v>2.7071565878777299</c:v>
                </c:pt>
                <c:pt idx="6096">
                  <c:v>2.7069843282846899</c:v>
                </c:pt>
                <c:pt idx="6097">
                  <c:v>2.7068120797545601</c:v>
                </c:pt>
                <c:pt idx="6098">
                  <c:v>2.7066398422865499</c:v>
                </c:pt>
                <c:pt idx="6099">
                  <c:v>2.7064676158799101</c:v>
                </c:pt>
                <c:pt idx="6100">
                  <c:v>2.70629540053385</c:v>
                </c:pt>
                <c:pt idx="6101">
                  <c:v>2.70612319624761</c:v>
                </c:pt>
                <c:pt idx="6102">
                  <c:v>2.7059510030204099</c:v>
                </c:pt>
                <c:pt idx="6103">
                  <c:v>2.7057788208514899</c:v>
                </c:pt>
                <c:pt idx="6104">
                  <c:v>2.7056066497400701</c:v>
                </c:pt>
                <c:pt idx="6105">
                  <c:v>2.7054344896853699</c:v>
                </c:pt>
                <c:pt idx="6106">
                  <c:v>2.7052623406866401</c:v>
                </c:pt>
                <c:pt idx="6107">
                  <c:v>2.7050902027430799</c:v>
                </c:pt>
                <c:pt idx="6108">
                  <c:v>2.7049180758539499</c:v>
                </c:pt>
                <c:pt idx="6109">
                  <c:v>2.70474596001845</c:v>
                </c:pt>
                <c:pt idx="6110">
                  <c:v>2.70457385523583</c:v>
                </c:pt>
                <c:pt idx="6111">
                  <c:v>2.7044017615053102</c:v>
                </c:pt>
                <c:pt idx="6112">
                  <c:v>2.70422967882612</c:v>
                </c:pt>
                <c:pt idx="6113">
                  <c:v>2.7040576071974902</c:v>
                </c:pt>
                <c:pt idx="6114">
                  <c:v>2.70388554661865</c:v>
                </c:pt>
                <c:pt idx="6115">
                  <c:v>2.7037134970888199</c:v>
                </c:pt>
                <c:pt idx="6116">
                  <c:v>2.7035414586072402</c:v>
                </c:pt>
                <c:pt idx="6117">
                  <c:v>2.7033694311731402</c:v>
                </c:pt>
                <c:pt idx="6118">
                  <c:v>2.7031974147857398</c:v>
                </c:pt>
                <c:pt idx="6119">
                  <c:v>2.70302540944428</c:v>
                </c:pt>
                <c:pt idx="6120">
                  <c:v>2.7028534151479802</c:v>
                </c:pt>
                <c:pt idx="6121">
                  <c:v>2.7026814318960799</c:v>
                </c:pt>
                <c:pt idx="6122">
                  <c:v>2.7025094596877999</c:v>
                </c:pt>
                <c:pt idx="6123">
                  <c:v>2.70233749852237</c:v>
                </c:pt>
                <c:pt idx="6124">
                  <c:v>2.7021655483990301</c:v>
                </c:pt>
                <c:pt idx="6125">
                  <c:v>2.70199360931701</c:v>
                </c:pt>
                <c:pt idx="6126">
                  <c:v>2.7018216812755198</c:v>
                </c:pt>
                <c:pt idx="6127">
                  <c:v>2.70164976427382</c:v>
                </c:pt>
                <c:pt idx="6128">
                  <c:v>2.7014778583111099</c:v>
                </c:pt>
                <c:pt idx="6129">
                  <c:v>2.7013059633866399</c:v>
                </c:pt>
                <c:pt idx="6130">
                  <c:v>2.7011340794996399</c:v>
                </c:pt>
                <c:pt idx="6131">
                  <c:v>2.7009622066493302</c:v>
                </c:pt>
                <c:pt idx="6132">
                  <c:v>2.70079034483495</c:v>
                </c:pt>
                <c:pt idx="6133">
                  <c:v>2.7006184940557301</c:v>
                </c:pt>
                <c:pt idx="6134">
                  <c:v>2.7004466543109</c:v>
                </c:pt>
                <c:pt idx="6135">
                  <c:v>2.70027482559968</c:v>
                </c:pt>
                <c:pt idx="6136">
                  <c:v>2.70010300792132</c:v>
                </c:pt>
                <c:pt idx="6137">
                  <c:v>2.69993120127504</c:v>
                </c:pt>
                <c:pt idx="6138">
                  <c:v>2.6997594056600702</c:v>
                </c:pt>
                <c:pt idx="6139">
                  <c:v>2.69958762107564</c:v>
                </c:pt>
                <c:pt idx="6140">
                  <c:v>2.69941584752099</c:v>
                </c:pt>
                <c:pt idx="6141">
                  <c:v>2.6992440849953399</c:v>
                </c:pt>
                <c:pt idx="6142">
                  <c:v>2.6990723334979401</c:v>
                </c:pt>
                <c:pt idx="6143">
                  <c:v>2.6989005930280001</c:v>
                </c:pt>
                <c:pt idx="6144">
                  <c:v>2.6987288635847602</c:v>
                </c:pt>
                <c:pt idx="6145">
                  <c:v>2.6985571451674599</c:v>
                </c:pt>
                <c:pt idx="6146">
                  <c:v>2.69838543777532</c:v>
                </c:pt>
                <c:pt idx="6147">
                  <c:v>2.6982137414075802</c:v>
                </c:pt>
                <c:pt idx="6148">
                  <c:v>2.6980420560634601</c:v>
                </c:pt>
                <c:pt idx="6149">
                  <c:v>2.6978703817422098</c:v>
                </c:pt>
                <c:pt idx="6150">
                  <c:v>2.6976987184430499</c:v>
                </c:pt>
                <c:pt idx="6151">
                  <c:v>2.69752706616522</c:v>
                </c:pt>
                <c:pt idx="6152">
                  <c:v>2.6973554249079399</c:v>
                </c:pt>
                <c:pt idx="6153">
                  <c:v>2.6971837946704502</c:v>
                </c:pt>
                <c:pt idx="6154">
                  <c:v>2.69701217545198</c:v>
                </c:pt>
                <c:pt idx="6155">
                  <c:v>2.6968405672517699</c:v>
                </c:pt>
                <c:pt idx="6156">
                  <c:v>2.6966689700690498</c:v>
                </c:pt>
                <c:pt idx="6157">
                  <c:v>2.6964973839030502</c:v>
                </c:pt>
                <c:pt idx="6158">
                  <c:v>2.696325808753</c:v>
                </c:pt>
                <c:pt idx="6159">
                  <c:v>2.6961542446181399</c:v>
                </c:pt>
                <c:pt idx="6160">
                  <c:v>2.6959826914976901</c:v>
                </c:pt>
                <c:pt idx="6161">
                  <c:v>2.6958111493909001</c:v>
                </c:pt>
                <c:pt idx="6162">
                  <c:v>2.6956396182969899</c:v>
                </c:pt>
                <c:pt idx="6163">
                  <c:v>2.6954680982151999</c:v>
                </c:pt>
                <c:pt idx="6164">
                  <c:v>2.6952965891447702</c:v>
                </c:pt>
                <c:pt idx="6165">
                  <c:v>2.69512509108492</c:v>
                </c:pt>
                <c:pt idx="6166">
                  <c:v>2.6949536040348798</c:v>
                </c:pt>
                <c:pt idx="6167">
                  <c:v>2.6947821279939101</c:v>
                </c:pt>
                <c:pt idx="6168">
                  <c:v>2.6946106629612099</c:v>
                </c:pt>
                <c:pt idx="6169">
                  <c:v>2.6944392089360401</c:v>
                </c:pt>
                <c:pt idx="6170">
                  <c:v>2.69426776591762</c:v>
                </c:pt>
                <c:pt idx="6171">
                  <c:v>2.69409633390518</c:v>
                </c:pt>
                <c:pt idx="6172">
                  <c:v>2.6939249128979701</c:v>
                </c:pt>
                <c:pt idx="6173">
                  <c:v>2.6937535028952202</c:v>
                </c:pt>
                <c:pt idx="6174">
                  <c:v>2.69358210389615</c:v>
                </c:pt>
                <c:pt idx="6175">
                  <c:v>2.69341071590001</c:v>
                </c:pt>
                <c:pt idx="6176">
                  <c:v>2.6932393389060301</c:v>
                </c:pt>
                <c:pt idx="6177">
                  <c:v>2.6930679729134401</c:v>
                </c:pt>
                <c:pt idx="6178">
                  <c:v>2.6928966179214799</c:v>
                </c:pt>
                <c:pt idx="6179">
                  <c:v>2.6927252739293799</c:v>
                </c:pt>
                <c:pt idx="6180">
                  <c:v>2.6925539409363801</c:v>
                </c:pt>
                <c:pt idx="6181">
                  <c:v>2.6923826189416999</c:v>
                </c:pt>
                <c:pt idx="6182">
                  <c:v>2.6922113079446</c:v>
                </c:pt>
                <c:pt idx="6183">
                  <c:v>2.6920400079442901</c:v>
                </c:pt>
                <c:pt idx="6184">
                  <c:v>2.6918687189400301</c:v>
                </c:pt>
                <c:pt idx="6185">
                  <c:v>2.6916974409310299</c:v>
                </c:pt>
                <c:pt idx="6186">
                  <c:v>2.6915261739165399</c:v>
                </c:pt>
                <c:pt idx="6187">
                  <c:v>2.6913549178957901</c:v>
                </c:pt>
                <c:pt idx="6188">
                  <c:v>2.6911836728680201</c:v>
                </c:pt>
                <c:pt idx="6189">
                  <c:v>2.6910124388324599</c:v>
                </c:pt>
                <c:pt idx="6190">
                  <c:v>2.6908412157883501</c:v>
                </c:pt>
                <c:pt idx="6191">
                  <c:v>2.69067000373493</c:v>
                </c:pt>
                <c:pt idx="6192">
                  <c:v>2.6904988026714198</c:v>
                </c:pt>
                <c:pt idx="6193">
                  <c:v>2.6903276125970699</c:v>
                </c:pt>
                <c:pt idx="6194">
                  <c:v>2.6901564335111101</c:v>
                </c:pt>
                <c:pt idx="6195">
                  <c:v>2.6899852654127798</c:v>
                </c:pt>
                <c:pt idx="6196">
                  <c:v>2.6898141083013098</c:v>
                </c:pt>
                <c:pt idx="6197">
                  <c:v>2.6896429621759301</c:v>
                </c:pt>
                <c:pt idx="6198">
                  <c:v>2.6894718270358999</c:v>
                </c:pt>
                <c:pt idx="6199">
                  <c:v>2.6893007028804399</c:v>
                </c:pt>
                <c:pt idx="6200">
                  <c:v>2.6891295897087799</c:v>
                </c:pt>
                <c:pt idx="6201">
                  <c:v>2.68895848752017</c:v>
                </c:pt>
                <c:pt idx="6202">
                  <c:v>2.68878739631384</c:v>
                </c:pt>
                <c:pt idx="6203">
                  <c:v>2.6886163160890302</c:v>
                </c:pt>
                <c:pt idx="6204">
                  <c:v>2.68844524684497</c:v>
                </c:pt>
                <c:pt idx="6205">
                  <c:v>2.6882741885809001</c:v>
                </c:pt>
                <c:pt idx="6206">
                  <c:v>2.6881031412960601</c:v>
                </c:pt>
                <c:pt idx="6207">
                  <c:v>2.6879321049896898</c:v>
                </c:pt>
                <c:pt idx="6208">
                  <c:v>2.6877610796610099</c:v>
                </c:pt>
                <c:pt idx="6209">
                  <c:v>2.6875900653092799</c:v>
                </c:pt>
                <c:pt idx="6210">
                  <c:v>2.6874190619337299</c:v>
                </c:pt>
                <c:pt idx="6211">
                  <c:v>2.6872480695335801</c:v>
                </c:pt>
                <c:pt idx="6212">
                  <c:v>2.6870770881080901</c:v>
                </c:pt>
                <c:pt idx="6213">
                  <c:v>2.6869061176564899</c:v>
                </c:pt>
                <c:pt idx="6214">
                  <c:v>2.6867351581780099</c:v>
                </c:pt>
                <c:pt idx="6215">
                  <c:v>2.6865642096718898</c:v>
                </c:pt>
                <c:pt idx="6216">
                  <c:v>2.68639327213738</c:v>
                </c:pt>
                <c:pt idx="6217">
                  <c:v>2.68622234557371</c:v>
                </c:pt>
                <c:pt idx="6218">
                  <c:v>2.6860514299801102</c:v>
                </c:pt>
                <c:pt idx="6219">
                  <c:v>2.68588052535583</c:v>
                </c:pt>
                <c:pt idx="6220">
                  <c:v>2.6857096317000999</c:v>
                </c:pt>
                <c:pt idx="6221">
                  <c:v>2.6855387490121601</c:v>
                </c:pt>
                <c:pt idx="6222">
                  <c:v>2.6853678772912501</c:v>
                </c:pt>
                <c:pt idx="6223">
                  <c:v>2.6851970165366099</c:v>
                </c:pt>
                <c:pt idx="6224">
                  <c:v>2.68502616674748</c:v>
                </c:pt>
                <c:pt idx="6225">
                  <c:v>2.6848553279230898</c:v>
                </c:pt>
                <c:pt idx="6226">
                  <c:v>2.68468450006268</c:v>
                </c:pt>
                <c:pt idx="6227">
                  <c:v>2.6845136831655001</c:v>
                </c:pt>
                <c:pt idx="6228">
                  <c:v>2.6843428772307698</c:v>
                </c:pt>
                <c:pt idx="6229">
                  <c:v>2.6841720822577502</c:v>
                </c:pt>
                <c:pt idx="6230">
                  <c:v>2.68400129824566</c:v>
                </c:pt>
                <c:pt idx="6231">
                  <c:v>2.6838305251937502</c:v>
                </c:pt>
                <c:pt idx="6232">
                  <c:v>2.6836597631012502</c:v>
                </c:pt>
                <c:pt idx="6233">
                  <c:v>2.68348901196741</c:v>
                </c:pt>
                <c:pt idx="6234">
                  <c:v>2.6833182717914701</c:v>
                </c:pt>
                <c:pt idx="6235">
                  <c:v>2.6831475425726601</c:v>
                </c:pt>
                <c:pt idx="6236">
                  <c:v>2.6829768243102201</c:v>
                </c:pt>
                <c:pt idx="6237">
                  <c:v>2.6828061170033899</c:v>
                </c:pt>
                <c:pt idx="6238">
                  <c:v>2.6826354206514198</c:v>
                </c:pt>
                <c:pt idx="6239">
                  <c:v>2.6824647352535398</c:v>
                </c:pt>
                <c:pt idx="6240">
                  <c:v>2.68229406080899</c:v>
                </c:pt>
                <c:pt idx="6241">
                  <c:v>2.6821233973170102</c:v>
                </c:pt>
                <c:pt idx="6242">
                  <c:v>2.6819527447768499</c:v>
                </c:pt>
                <c:pt idx="6243">
                  <c:v>2.68178210318773</c:v>
                </c:pt>
                <c:pt idx="6244">
                  <c:v>2.68161147254891</c:v>
                </c:pt>
                <c:pt idx="6245">
                  <c:v>2.6814408528596099</c:v>
                </c:pt>
                <c:pt idx="6246">
                  <c:v>2.6812702441190899</c:v>
                </c:pt>
                <c:pt idx="6247">
                  <c:v>2.6810996463265799</c:v>
                </c:pt>
                <c:pt idx="6248">
                  <c:v>2.68092905948133</c:v>
                </c:pt>
                <c:pt idx="6249">
                  <c:v>2.6807584835825602</c:v>
                </c:pt>
                <c:pt idx="6250">
                  <c:v>2.6805879186295298</c:v>
                </c:pt>
                <c:pt idx="6251">
                  <c:v>2.6804173646214799</c:v>
                </c:pt>
                <c:pt idx="6252">
                  <c:v>2.68024682155764</c:v>
                </c:pt>
                <c:pt idx="6253">
                  <c:v>2.6800762894372498</c:v>
                </c:pt>
                <c:pt idx="6254">
                  <c:v>2.6799057682595602</c:v>
                </c:pt>
                <c:pt idx="6255">
                  <c:v>2.6797352580238099</c:v>
                </c:pt>
                <c:pt idx="6256">
                  <c:v>2.6795647587292399</c:v>
                </c:pt>
                <c:pt idx="6257">
                  <c:v>2.6793942703750901</c:v>
                </c:pt>
                <c:pt idx="6258">
                  <c:v>2.6792237929606002</c:v>
                </c:pt>
                <c:pt idx="6259">
                  <c:v>2.6790533264850098</c:v>
                </c:pt>
                <c:pt idx="6260">
                  <c:v>2.6788828709475601</c:v>
                </c:pt>
                <c:pt idx="6261">
                  <c:v>2.6787124263475</c:v>
                </c:pt>
                <c:pt idx="6262">
                  <c:v>2.6785419926840701</c:v>
                </c:pt>
                <c:pt idx="6263">
                  <c:v>2.6783715699565098</c:v>
                </c:pt>
                <c:pt idx="6264">
                  <c:v>2.6782011581640499</c:v>
                </c:pt>
                <c:pt idx="6265">
                  <c:v>2.6780307573059501</c:v>
                </c:pt>
                <c:pt idx="6266">
                  <c:v>2.6778603673814398</c:v>
                </c:pt>
                <c:pt idx="6267">
                  <c:v>2.67768998838977</c:v>
                </c:pt>
                <c:pt idx="6268">
                  <c:v>2.6775196203301799</c:v>
                </c:pt>
                <c:pt idx="6269">
                  <c:v>2.6773492632018998</c:v>
                </c:pt>
                <c:pt idx="6270">
                  <c:v>2.67717891700419</c:v>
                </c:pt>
                <c:pt idx="6271">
                  <c:v>2.6770085817362901</c:v>
                </c:pt>
                <c:pt idx="6272">
                  <c:v>2.6768382573974301</c:v>
                </c:pt>
                <c:pt idx="6273">
                  <c:v>2.6766679439868599</c:v>
                </c:pt>
                <c:pt idx="6274">
                  <c:v>2.67649764150383</c:v>
                </c:pt>
                <c:pt idx="6275">
                  <c:v>2.6763273499475599</c:v>
                </c:pt>
                <c:pt idx="6276">
                  <c:v>2.6761570693173198</c:v>
                </c:pt>
                <c:pt idx="6277">
                  <c:v>2.6759867996123399</c:v>
                </c:pt>
                <c:pt idx="6278">
                  <c:v>2.6758165408318599</c:v>
                </c:pt>
                <c:pt idx="6279">
                  <c:v>2.6756462929751299</c:v>
                </c:pt>
                <c:pt idx="6280">
                  <c:v>2.6754760560413899</c:v>
                </c:pt>
                <c:pt idx="6281">
                  <c:v>2.6753058300298802</c:v>
                </c:pt>
                <c:pt idx="6282">
                  <c:v>2.67513561493984</c:v>
                </c:pt>
                <c:pt idx="6283">
                  <c:v>2.6749654107705299</c:v>
                </c:pt>
                <c:pt idx="6284">
                  <c:v>2.6747952175211802</c:v>
                </c:pt>
                <c:pt idx="6285">
                  <c:v>2.6746250351910299</c:v>
                </c:pt>
                <c:pt idx="6286">
                  <c:v>2.6744548637793399</c:v>
                </c:pt>
                <c:pt idx="6287">
                  <c:v>2.6742847032853398</c:v>
                </c:pt>
                <c:pt idx="6288">
                  <c:v>2.6741145537082698</c:v>
                </c:pt>
                <c:pt idx="6289">
                  <c:v>2.6739444150473899</c:v>
                </c:pt>
                <c:pt idx="6290">
                  <c:v>2.6737742873019301</c:v>
                </c:pt>
                <c:pt idx="6291">
                  <c:v>2.6736041704711502</c:v>
                </c:pt>
                <c:pt idx="6292">
                  <c:v>2.6734340645542698</c:v>
                </c:pt>
                <c:pt idx="6293">
                  <c:v>2.6732639695505598</c:v>
                </c:pt>
                <c:pt idx="6294">
                  <c:v>2.6730938854592399</c:v>
                </c:pt>
                <c:pt idx="6295">
                  <c:v>2.6729238122795702</c:v>
                </c:pt>
                <c:pt idx="6296">
                  <c:v>2.6727537500107901</c:v>
                </c:pt>
                <c:pt idx="6297">
                  <c:v>2.6725836986521498</c:v>
                </c:pt>
                <c:pt idx="6298">
                  <c:v>2.6724136582028901</c:v>
                </c:pt>
                <c:pt idx="6299">
                  <c:v>2.6722436286622502</c:v>
                </c:pt>
                <c:pt idx="6300">
                  <c:v>2.67207361002948</c:v>
                </c:pt>
                <c:pt idx="6301">
                  <c:v>2.6719036023038298</c:v>
                </c:pt>
                <c:pt idx="6302">
                  <c:v>2.6717336054845302</c:v>
                </c:pt>
                <c:pt idx="6303">
                  <c:v>2.6715636195708399</c:v>
                </c:pt>
                <c:pt idx="6304">
                  <c:v>2.6713936445619999</c:v>
                </c:pt>
                <c:pt idx="6305">
                  <c:v>2.67122368045725</c:v>
                </c:pt>
                <c:pt idx="6306">
                  <c:v>2.6710537272558401</c:v>
                </c:pt>
                <c:pt idx="6307">
                  <c:v>2.67088378495701</c:v>
                </c:pt>
                <c:pt idx="6308">
                  <c:v>2.6707138535600201</c:v>
                </c:pt>
                <c:pt idx="6309">
                  <c:v>2.6705439330641001</c:v>
                </c:pt>
                <c:pt idx="6310">
                  <c:v>2.67037402346851</c:v>
                </c:pt>
                <c:pt idx="6311">
                  <c:v>2.6702041247724799</c:v>
                </c:pt>
                <c:pt idx="6312">
                  <c:v>2.6700342369752601</c:v>
                </c:pt>
                <c:pt idx="6313">
                  <c:v>2.6698643600761098</c:v>
                </c:pt>
                <c:pt idx="6314">
                  <c:v>2.66969449407426</c:v>
                </c:pt>
                <c:pt idx="6315">
                  <c:v>2.66952463896896</c:v>
                </c:pt>
                <c:pt idx="6316">
                  <c:v>2.66935479475945</c:v>
                </c:pt>
                <c:pt idx="6317">
                  <c:v>2.6691849614449898</c:v>
                </c:pt>
                <c:pt idx="6318">
                  <c:v>2.66901513902482</c:v>
                </c:pt>
                <c:pt idx="6319">
                  <c:v>2.66884532749819</c:v>
                </c:pt>
                <c:pt idx="6320">
                  <c:v>2.6686755268643298</c:v>
                </c:pt>
                <c:pt idx="6321">
                  <c:v>2.6685057371225098</c:v>
                </c:pt>
                <c:pt idx="6322">
                  <c:v>2.6683359582719599</c:v>
                </c:pt>
                <c:pt idx="6323">
                  <c:v>2.6681661903119398</c:v>
                </c:pt>
                <c:pt idx="6324">
                  <c:v>2.6679964332416799</c:v>
                </c:pt>
                <c:pt idx="6325">
                  <c:v>2.6678266870604399</c:v>
                </c:pt>
                <c:pt idx="6326">
                  <c:v>2.66765695176746</c:v>
                </c:pt>
                <c:pt idx="6327">
                  <c:v>2.6674872273619998</c:v>
                </c:pt>
                <c:pt idx="6328">
                  <c:v>2.6673175138432899</c:v>
                </c:pt>
                <c:pt idx="6329">
                  <c:v>2.66714781121058</c:v>
                </c:pt>
                <c:pt idx="6330">
                  <c:v>2.6669781194631299</c:v>
                </c:pt>
                <c:pt idx="6331">
                  <c:v>2.66680843860017</c:v>
                </c:pt>
                <c:pt idx="6332">
                  <c:v>2.6666387686209601</c:v>
                </c:pt>
                <c:pt idx="6333">
                  <c:v>2.6664691095247499</c:v>
                </c:pt>
                <c:pt idx="6334">
                  <c:v>2.66629946131077</c:v>
                </c:pt>
                <c:pt idx="6335">
                  <c:v>2.6661298239782898</c:v>
                </c:pt>
                <c:pt idx="6336">
                  <c:v>2.6659601975265401</c:v>
                </c:pt>
                <c:pt idx="6337">
                  <c:v>2.6657905819547798</c:v>
                </c:pt>
                <c:pt idx="6338">
                  <c:v>2.6656209772622499</c:v>
                </c:pt>
                <c:pt idx="6339">
                  <c:v>2.6654513834481999</c:v>
                </c:pt>
                <c:pt idx="6340">
                  <c:v>2.6652818005118899</c:v>
                </c:pt>
                <c:pt idx="6341">
                  <c:v>2.6651122284525499</c:v>
                </c:pt>
                <c:pt idx="6342">
                  <c:v>2.6649426672694299</c:v>
                </c:pt>
                <c:pt idx="6343">
                  <c:v>2.6647731169617899</c:v>
                </c:pt>
                <c:pt idx="6344">
                  <c:v>2.6646035775288701</c:v>
                </c:pt>
                <c:pt idx="6345">
                  <c:v>2.6644340489699201</c:v>
                </c:pt>
                <c:pt idx="6346">
                  <c:v>2.6642645312841999</c:v>
                </c:pt>
                <c:pt idx="6347">
                  <c:v>2.66409502447094</c:v>
                </c:pt>
                <c:pt idx="6348">
                  <c:v>2.6639255285293899</c:v>
                </c:pt>
                <c:pt idx="6349">
                  <c:v>2.6637560434588199</c:v>
                </c:pt>
                <c:pt idx="6350">
                  <c:v>2.6635865692584599</c:v>
                </c:pt>
                <c:pt idx="6351">
                  <c:v>2.66341710592756</c:v>
                </c:pt>
                <c:pt idx="6352">
                  <c:v>2.6632476534653802</c:v>
                </c:pt>
                <c:pt idx="6353">
                  <c:v>2.6630782118711598</c:v>
                </c:pt>
                <c:pt idx="6354">
                  <c:v>2.6629087811441501</c:v>
                </c:pt>
                <c:pt idx="6355">
                  <c:v>2.6627393612836099</c:v>
                </c:pt>
                <c:pt idx="6356">
                  <c:v>2.66256995228877</c:v>
                </c:pt>
                <c:pt idx="6357">
                  <c:v>2.6624005541589</c:v>
                </c:pt>
                <c:pt idx="6358">
                  <c:v>2.6622311668932301</c:v>
                </c:pt>
                <c:pt idx="6359">
                  <c:v>2.66206179049103</c:v>
                </c:pt>
                <c:pt idx="6360">
                  <c:v>2.6618924249515299</c:v>
                </c:pt>
                <c:pt idx="6361">
                  <c:v>2.6617230702739998</c:v>
                </c:pt>
                <c:pt idx="6362">
                  <c:v>2.6615537264576701</c:v>
                </c:pt>
                <c:pt idx="6363">
                  <c:v>2.6613843935018</c:v>
                </c:pt>
                <c:pt idx="6364">
                  <c:v>2.6612150714056502</c:v>
                </c:pt>
                <c:pt idx="6365">
                  <c:v>2.6610457601684501</c:v>
                </c:pt>
                <c:pt idx="6366">
                  <c:v>2.6608764597894599</c:v>
                </c:pt>
                <c:pt idx="6367">
                  <c:v>2.6607071702679401</c:v>
                </c:pt>
                <c:pt idx="6368">
                  <c:v>2.6605378916031199</c:v>
                </c:pt>
                <c:pt idx="6369">
                  <c:v>2.6603686237942701</c:v>
                </c:pt>
                <c:pt idx="6370">
                  <c:v>2.6601993668406299</c:v>
                </c:pt>
                <c:pt idx="6371">
                  <c:v>2.6600301207414501</c:v>
                </c:pt>
                <c:pt idx="6372">
                  <c:v>2.65986088549599</c:v>
                </c:pt>
                <c:pt idx="6373">
                  <c:v>2.6596916611034902</c:v>
                </c:pt>
                <c:pt idx="6374">
                  <c:v>2.65952244756321</c:v>
                </c:pt>
                <c:pt idx="6375">
                  <c:v>2.6593532448744002</c:v>
                </c:pt>
                <c:pt idx="6376">
                  <c:v>2.6591840530363</c:v>
                </c:pt>
                <c:pt idx="6377">
                  <c:v>2.6590148720481701</c:v>
                </c:pt>
                <c:pt idx="6378">
                  <c:v>2.6588457019092702</c:v>
                </c:pt>
                <c:pt idx="6379">
                  <c:v>2.6586765426188301</c:v>
                </c:pt>
                <c:pt idx="6380">
                  <c:v>2.6585073941761199</c:v>
                </c:pt>
                <c:pt idx="6381">
                  <c:v>2.6583382565803899</c:v>
                </c:pt>
                <c:pt idx="6382">
                  <c:v>2.6581691298308798</c:v>
                </c:pt>
                <c:pt idx="6383">
                  <c:v>2.6580000139268498</c:v>
                </c:pt>
                <c:pt idx="6384">
                  <c:v>2.6578309088675498</c:v>
                </c:pt>
                <c:pt idx="6385">
                  <c:v>2.6576618146522399</c:v>
                </c:pt>
                <c:pt idx="6386">
                  <c:v>2.6574927312801599</c:v>
                </c:pt>
                <c:pt idx="6387">
                  <c:v>2.6573236587505602</c:v>
                </c:pt>
                <c:pt idx="6388">
                  <c:v>2.6571545970627102</c:v>
                </c:pt>
                <c:pt idx="6389">
                  <c:v>2.6569855462158398</c:v>
                </c:pt>
                <c:pt idx="6390">
                  <c:v>2.6568165062092102</c:v>
                </c:pt>
                <c:pt idx="6391">
                  <c:v>2.6566474770420698</c:v>
                </c:pt>
                <c:pt idx="6392">
                  <c:v>2.6564784587136598</c:v>
                </c:pt>
                <c:pt idx="6393">
                  <c:v>2.6563094512232399</c:v>
                </c:pt>
                <c:pt idx="6394">
                  <c:v>2.65614045457006</c:v>
                </c:pt>
                <c:pt idx="6395">
                  <c:v>2.6559714687533802</c:v>
                </c:pt>
                <c:pt idx="6396">
                  <c:v>2.65580249377245</c:v>
                </c:pt>
                <c:pt idx="6397">
                  <c:v>2.6556335296265301</c:v>
                </c:pt>
                <c:pt idx="6398">
                  <c:v>2.6554645763148601</c:v>
                </c:pt>
                <c:pt idx="6399">
                  <c:v>2.65529563383671</c:v>
                </c:pt>
                <c:pt idx="6400">
                  <c:v>2.6551267021913199</c:v>
                </c:pt>
                <c:pt idx="6401">
                  <c:v>2.6549577813779499</c:v>
                </c:pt>
                <c:pt idx="6402">
                  <c:v>2.6547888713958501</c:v>
                </c:pt>
                <c:pt idx="6403">
                  <c:v>2.6546199722442898</c:v>
                </c:pt>
                <c:pt idx="6404">
                  <c:v>2.6544510839225</c:v>
                </c:pt>
                <c:pt idx="6405">
                  <c:v>2.6542822064297602</c:v>
                </c:pt>
                <c:pt idx="6406">
                  <c:v>2.6541133397653098</c:v>
                </c:pt>
                <c:pt idx="6407">
                  <c:v>2.6539444839284001</c:v>
                </c:pt>
                <c:pt idx="6408">
                  <c:v>2.6537756389182898</c:v>
                </c:pt>
                <c:pt idx="6409">
                  <c:v>2.65360680473424</c:v>
                </c:pt>
                <c:pt idx="6410">
                  <c:v>2.65343798137549</c:v>
                </c:pt>
                <c:pt idx="6411">
                  <c:v>2.6532691688413199</c:v>
                </c:pt>
                <c:pt idx="6412">
                  <c:v>2.6531003671309601</c:v>
                </c:pt>
                <c:pt idx="6413">
                  <c:v>2.65293157624368</c:v>
                </c:pt>
                <c:pt idx="6414">
                  <c:v>2.6527627961787199</c:v>
                </c:pt>
                <c:pt idx="6415">
                  <c:v>2.6525940269353598</c:v>
                </c:pt>
                <c:pt idx="6416">
                  <c:v>2.6524252685128298</c:v>
                </c:pt>
                <c:pt idx="6417">
                  <c:v>2.6522565209104001</c:v>
                </c:pt>
                <c:pt idx="6418">
                  <c:v>2.6520877841273198</c:v>
                </c:pt>
                <c:pt idx="6419">
                  <c:v>2.6519190581628398</c:v>
                </c:pt>
                <c:pt idx="6420">
                  <c:v>2.6517503430162299</c:v>
                </c:pt>
                <c:pt idx="6421">
                  <c:v>2.6515816386867299</c:v>
                </c:pt>
                <c:pt idx="6422">
                  <c:v>2.6514129451736101</c:v>
                </c:pt>
                <c:pt idx="6423">
                  <c:v>2.6512442624761099</c:v>
                </c:pt>
                <c:pt idx="6424">
                  <c:v>2.6510755905935</c:v>
                </c:pt>
                <c:pt idx="6425">
                  <c:v>2.6509069295250298</c:v>
                </c:pt>
                <c:pt idx="6426">
                  <c:v>2.6507382792699601</c:v>
                </c:pt>
                <c:pt idx="6427">
                  <c:v>2.6505696398275398</c:v>
                </c:pt>
                <c:pt idx="6428">
                  <c:v>2.6504010111970202</c:v>
                </c:pt>
                <c:pt idx="6429">
                  <c:v>2.6502323933776699</c:v>
                </c:pt>
                <c:pt idx="6430">
                  <c:v>2.65006378636875</c:v>
                </c:pt>
                <c:pt idx="6431">
                  <c:v>2.6498951901694898</c:v>
                </c:pt>
                <c:pt idx="6432">
                  <c:v>2.6497266047791799</c:v>
                </c:pt>
                <c:pt idx="6433">
                  <c:v>2.6495580301970501</c:v>
                </c:pt>
                <c:pt idx="6434">
                  <c:v>2.6493894664223698</c:v>
                </c:pt>
                <c:pt idx="6435">
                  <c:v>2.64922091345439</c:v>
                </c:pt>
                <c:pt idx="6436">
                  <c:v>2.6490523712923699</c:v>
                </c:pt>
                <c:pt idx="6437">
                  <c:v>2.6488838399355701</c:v>
                </c:pt>
                <c:pt idx="6438">
                  <c:v>2.64871531938324</c:v>
                </c:pt>
                <c:pt idx="6439">
                  <c:v>2.6485468096346501</c:v>
                </c:pt>
                <c:pt idx="6440">
                  <c:v>2.6483783106890302</c:v>
                </c:pt>
                <c:pt idx="6441">
                  <c:v>2.6482098225456698</c:v>
                </c:pt>
                <c:pt idx="6442">
                  <c:v>2.6480413452038101</c:v>
                </c:pt>
                <c:pt idx="6443">
                  <c:v>2.6478728786626999</c:v>
                </c:pt>
                <c:pt idx="6444">
                  <c:v>2.6477044229216098</c:v>
                </c:pt>
                <c:pt idx="6445">
                  <c:v>2.64753597797979</c:v>
                </c:pt>
                <c:pt idx="6446">
                  <c:v>2.6473675438365101</c:v>
                </c:pt>
                <c:pt idx="6447">
                  <c:v>2.6471991204910199</c:v>
                </c:pt>
                <c:pt idx="6448">
                  <c:v>2.6470307079425601</c:v>
                </c:pt>
                <c:pt idx="6449">
                  <c:v>2.6468623061904202</c:v>
                </c:pt>
                <c:pt idx="6450">
                  <c:v>2.64669391523383</c:v>
                </c:pt>
                <c:pt idx="6451">
                  <c:v>2.6465255350720698</c:v>
                </c:pt>
                <c:pt idx="6452">
                  <c:v>2.6463571657043801</c:v>
                </c:pt>
                <c:pt idx="6453">
                  <c:v>2.6461888071300299</c:v>
                </c:pt>
                <c:pt idx="6454">
                  <c:v>2.6460204593482701</c:v>
                </c:pt>
                <c:pt idx="6455">
                  <c:v>2.64585212235836</c:v>
                </c:pt>
                <c:pt idx="6456">
                  <c:v>2.6456837961595601</c:v>
                </c:pt>
                <c:pt idx="6457">
                  <c:v>2.6455154807511301</c:v>
                </c:pt>
                <c:pt idx="6458">
                  <c:v>2.6453471761323302</c:v>
                </c:pt>
                <c:pt idx="6459">
                  <c:v>2.6451788823024098</c:v>
                </c:pt>
                <c:pt idx="6460">
                  <c:v>2.6450105992606399</c:v>
                </c:pt>
                <c:pt idx="6461">
                  <c:v>2.64484232700626</c:v>
                </c:pt>
                <c:pt idx="6462">
                  <c:v>2.6446740655385499</c:v>
                </c:pt>
                <c:pt idx="6463">
                  <c:v>2.6445058148567502</c:v>
                </c:pt>
                <c:pt idx="6464">
                  <c:v>2.6443375749601401</c:v>
                </c:pt>
                <c:pt idx="6465">
                  <c:v>2.6441693458479598</c:v>
                </c:pt>
                <c:pt idx="6466">
                  <c:v>2.6440011275194801</c:v>
                </c:pt>
                <c:pt idx="6467">
                  <c:v>2.6438329199739501</c:v>
                </c:pt>
                <c:pt idx="6468">
                  <c:v>2.6436647232106298</c:v>
                </c:pt>
                <c:pt idx="6469">
                  <c:v>2.6434965372287902</c:v>
                </c:pt>
                <c:pt idx="6470">
                  <c:v>2.6433283620276802</c:v>
                </c:pt>
                <c:pt idx="6471">
                  <c:v>2.6431601976065702</c:v>
                </c:pt>
                <c:pt idx="6472">
                  <c:v>2.6429920439646999</c:v>
                </c:pt>
                <c:pt idx="6473">
                  <c:v>2.6428239011013499</c:v>
                </c:pt>
                <c:pt idx="6474">
                  <c:v>2.6426557690157599</c:v>
                </c:pt>
                <c:pt idx="6475">
                  <c:v>2.6424876477072101</c:v>
                </c:pt>
                <c:pt idx="6476">
                  <c:v>2.6423195371749402</c:v>
                </c:pt>
                <c:pt idx="6477">
                  <c:v>2.6421514374182302</c:v>
                </c:pt>
                <c:pt idx="6478">
                  <c:v>2.64198334843632</c:v>
                </c:pt>
                <c:pt idx="6479">
                  <c:v>2.6418152702284798</c:v>
                </c:pt>
                <c:pt idx="6480">
                  <c:v>2.6416472027939801</c:v>
                </c:pt>
                <c:pt idx="6481">
                  <c:v>2.6414791461320601</c:v>
                </c:pt>
                <c:pt idx="6482">
                  <c:v>2.6413111002419898</c:v>
                </c:pt>
                <c:pt idx="6483">
                  <c:v>2.6411430651230301</c:v>
                </c:pt>
                <c:pt idx="6484">
                  <c:v>2.6409750407744399</c:v>
                </c:pt>
                <c:pt idx="6485">
                  <c:v>2.6408070271954802</c:v>
                </c:pt>
                <c:pt idx="6486">
                  <c:v>2.6406390243854099</c:v>
                </c:pt>
                <c:pt idx="6487">
                  <c:v>2.6404710323435001</c:v>
                </c:pt>
                <c:pt idx="6488">
                  <c:v>2.6403030510689902</c:v>
                </c:pt>
                <c:pt idx="6489">
                  <c:v>2.6401350805611599</c:v>
                </c:pt>
                <c:pt idx="6490">
                  <c:v>2.6399671208192599</c:v>
                </c:pt>
                <c:pt idx="6491">
                  <c:v>2.6397991718425602</c:v>
                </c:pt>
                <c:pt idx="6492">
                  <c:v>2.6396312336303098</c:v>
                </c:pt>
                <c:pt idx="6493">
                  <c:v>2.63946330618178</c:v>
                </c:pt>
                <c:pt idx="6494">
                  <c:v>2.6392953894962301</c:v>
                </c:pt>
                <c:pt idx="6495">
                  <c:v>2.6391274835729099</c:v>
                </c:pt>
                <c:pt idx="6496">
                  <c:v>2.6389595884110899</c:v>
                </c:pt>
                <c:pt idx="6497">
                  <c:v>2.6387917040100399</c:v>
                </c:pt>
                <c:pt idx="6498">
                  <c:v>2.6386238303690002</c:v>
                </c:pt>
                <c:pt idx="6499">
                  <c:v>2.6384559674872601</c:v>
                </c:pt>
                <c:pt idx="6500">
                  <c:v>2.6382881153640501</c:v>
                </c:pt>
                <c:pt idx="6501">
                  <c:v>2.63812027399866</c:v>
                </c:pt>
                <c:pt idx="6502">
                  <c:v>2.6379524433903301</c:v>
                </c:pt>
                <c:pt idx="6503">
                  <c:v>2.6377846235383302</c:v>
                </c:pt>
                <c:pt idx="6504">
                  <c:v>2.6376168144419201</c:v>
                </c:pt>
                <c:pt idx="6505">
                  <c:v>2.6374490161003701</c:v>
                </c:pt>
                <c:pt idx="6506">
                  <c:v>2.6372812285129399</c:v>
                </c:pt>
                <c:pt idx="6507">
                  <c:v>2.6371134516788799</c:v>
                </c:pt>
                <c:pt idx="6508">
                  <c:v>2.63694568559746</c:v>
                </c:pt>
                <c:pt idx="6509">
                  <c:v>2.6367779302679502</c:v>
                </c:pt>
                <c:pt idx="6510">
                  <c:v>2.6366101856895998</c:v>
                </c:pt>
                <c:pt idx="6511">
                  <c:v>2.6364424518616798</c:v>
                </c:pt>
                <c:pt idx="6512">
                  <c:v>2.63627472878344</c:v>
                </c:pt>
                <c:pt idx="6513">
                  <c:v>2.6361070164541598</c:v>
                </c:pt>
                <c:pt idx="6514">
                  <c:v>2.6359393148731001</c:v>
                </c:pt>
                <c:pt idx="6515">
                  <c:v>2.6357716240395099</c:v>
                </c:pt>
                <c:pt idx="6516">
                  <c:v>2.6356039439526602</c:v>
                </c:pt>
                <c:pt idx="6517">
                  <c:v>2.6354362746118101</c:v>
                </c:pt>
                <c:pt idx="6518">
                  <c:v>2.63526861601623</c:v>
                </c:pt>
                <c:pt idx="6519">
                  <c:v>2.63510096816518</c:v>
                </c:pt>
                <c:pt idx="6520">
                  <c:v>2.6349333310579199</c:v>
                </c:pt>
                <c:pt idx="6521">
                  <c:v>2.6347657046937099</c:v>
                </c:pt>
                <c:pt idx="6522">
                  <c:v>2.6345980890718201</c:v>
                </c:pt>
                <c:pt idx="6523">
                  <c:v>2.63443048419151</c:v>
                </c:pt>
                <c:pt idx="6524">
                  <c:v>2.6342628900520499</c:v>
                </c:pt>
                <c:pt idx="6525">
                  <c:v>2.6340953066527</c:v>
                </c:pt>
                <c:pt idx="6526">
                  <c:v>2.6339277339927101</c:v>
                </c:pt>
                <c:pt idx="6527">
                  <c:v>2.6337601720713599</c:v>
                </c:pt>
                <c:pt idx="6528">
                  <c:v>2.6335926208879101</c:v>
                </c:pt>
                <c:pt idx="6529">
                  <c:v>2.6334250804416302</c:v>
                </c:pt>
                <c:pt idx="6530">
                  <c:v>2.6332575507317699</c:v>
                </c:pt>
                <c:pt idx="6531">
                  <c:v>2.63309003175759</c:v>
                </c:pt>
                <c:pt idx="6532">
                  <c:v>2.63292252351838</c:v>
                </c:pt>
                <c:pt idx="6533">
                  <c:v>2.6327550260133799</c:v>
                </c:pt>
                <c:pt idx="6534">
                  <c:v>2.6325875392418601</c:v>
                </c:pt>
                <c:pt idx="6535">
                  <c:v>2.6324200632030901</c:v>
                </c:pt>
                <c:pt idx="6536">
                  <c:v>2.6322525978963198</c:v>
                </c:pt>
                <c:pt idx="6537">
                  <c:v>2.6320851433208401</c:v>
                </c:pt>
                <c:pt idx="6538">
                  <c:v>2.6319176994758902</c:v>
                </c:pt>
                <c:pt idx="6539">
                  <c:v>2.6317502663607399</c:v>
                </c:pt>
                <c:pt idx="6540">
                  <c:v>2.63158284397467</c:v>
                </c:pt>
                <c:pt idx="6541">
                  <c:v>2.6314154323169201</c:v>
                </c:pt>
                <c:pt idx="6542">
                  <c:v>2.6312480313867801</c:v>
                </c:pt>
                <c:pt idx="6543">
                  <c:v>2.6310806411834902</c:v>
                </c:pt>
                <c:pt idx="6544">
                  <c:v>2.63091326170633</c:v>
                </c:pt>
                <c:pt idx="6545">
                  <c:v>2.63074589295457</c:v>
                </c:pt>
                <c:pt idx="6546">
                  <c:v>2.63057853492746</c:v>
                </c:pt>
                <c:pt idx="6547">
                  <c:v>2.63041118762427</c:v>
                </c:pt>
                <c:pt idx="6548">
                  <c:v>2.6302438510442698</c:v>
                </c:pt>
                <c:pt idx="6549">
                  <c:v>2.6300765251867202</c:v>
                </c:pt>
                <c:pt idx="6550">
                  <c:v>2.6299092100508901</c:v>
                </c:pt>
                <c:pt idx="6551">
                  <c:v>2.62974190563604</c:v>
                </c:pt>
                <c:pt idx="6552">
                  <c:v>2.62957461194144</c:v>
                </c:pt>
                <c:pt idx="6553">
                  <c:v>2.62940732896636</c:v>
                </c:pt>
                <c:pt idx="6554">
                  <c:v>2.6292400567100498</c:v>
                </c:pt>
                <c:pt idx="6555">
                  <c:v>2.62907279517179</c:v>
                </c:pt>
                <c:pt idx="6556">
                  <c:v>2.62890554435084</c:v>
                </c:pt>
                <c:pt idx="6557">
                  <c:v>2.6287383042464598</c:v>
                </c:pt>
                <c:pt idx="6558">
                  <c:v>2.6285710748579301</c:v>
                </c:pt>
                <c:pt idx="6559">
                  <c:v>2.62840385618451</c:v>
                </c:pt>
                <c:pt idx="6560">
                  <c:v>2.6282366482254602</c:v>
                </c:pt>
                <c:pt idx="6561">
                  <c:v>2.6280694509800502</c:v>
                </c:pt>
                <c:pt idx="6562">
                  <c:v>2.6279022644475498</c:v>
                </c:pt>
                <c:pt idx="6563">
                  <c:v>2.6277350886272202</c:v>
                </c:pt>
                <c:pt idx="6564">
                  <c:v>2.6275679235183298</c:v>
                </c:pt>
                <c:pt idx="6565">
                  <c:v>2.62740076912015</c:v>
                </c:pt>
                <c:pt idx="6566">
                  <c:v>2.6272336254319399</c:v>
                </c:pt>
                <c:pt idx="6567">
                  <c:v>2.6270664924529701</c:v>
                </c:pt>
                <c:pt idx="6568">
                  <c:v>2.6268993701825001</c:v>
                </c:pt>
                <c:pt idx="6569">
                  <c:v>2.6267322586197999</c:v>
                </c:pt>
                <c:pt idx="6570">
                  <c:v>2.62656515776415</c:v>
                </c:pt>
                <c:pt idx="6571">
                  <c:v>2.6263980676148</c:v>
                </c:pt>
                <c:pt idx="6572">
                  <c:v>2.6262309881710202</c:v>
                </c:pt>
                <c:pt idx="6573">
                  <c:v>2.6260639194320898</c:v>
                </c:pt>
                <c:pt idx="6574">
                  <c:v>2.6258968613972602</c:v>
                </c:pt>
                <c:pt idx="6575">
                  <c:v>2.6257298140657999</c:v>
                </c:pt>
                <c:pt idx="6576">
                  <c:v>2.6255627774369898</c:v>
                </c:pt>
                <c:pt idx="6577">
                  <c:v>2.6253957515100801</c:v>
                </c:pt>
                <c:pt idx="6578">
                  <c:v>2.6252287362843498</c:v>
                </c:pt>
                <c:pt idx="6579">
                  <c:v>2.6250617317590699</c:v>
                </c:pt>
                <c:pt idx="6580">
                  <c:v>2.6248947379334902</c:v>
                </c:pt>
                <c:pt idx="6581">
                  <c:v>2.6247277548069001</c:v>
                </c:pt>
                <c:pt idx="6582">
                  <c:v>2.6245607823785502</c:v>
                </c:pt>
                <c:pt idx="6583">
                  <c:v>2.6243938206477102</c:v>
                </c:pt>
                <c:pt idx="6584">
                  <c:v>2.6242268696136599</c:v>
                </c:pt>
                <c:pt idx="6585">
                  <c:v>2.6240599292756599</c:v>
                </c:pt>
                <c:pt idx="6586">
                  <c:v>2.6238929996329698</c:v>
                </c:pt>
                <c:pt idx="6587">
                  <c:v>2.6237260806848699</c:v>
                </c:pt>
                <c:pt idx="6588">
                  <c:v>2.62355917243063</c:v>
                </c:pt>
                <c:pt idx="6589">
                  <c:v>2.6233922748695102</c:v>
                </c:pt>
                <c:pt idx="6590">
                  <c:v>2.6232253880007801</c:v>
                </c:pt>
                <c:pt idx="6591">
                  <c:v>2.6230585118237002</c:v>
                </c:pt>
                <c:pt idx="6592">
                  <c:v>2.62289164633756</c:v>
                </c:pt>
                <c:pt idx="6593">
                  <c:v>2.6227247915416099</c:v>
                </c:pt>
                <c:pt idx="6594">
                  <c:v>2.6225579474351299</c:v>
                </c:pt>
                <c:pt idx="6595">
                  <c:v>2.6223911140173701</c:v>
                </c:pt>
                <c:pt idx="6596">
                  <c:v>2.6222242912876301</c:v>
                </c:pt>
                <c:pt idx="6597">
                  <c:v>2.6220574792451501</c:v>
                </c:pt>
                <c:pt idx="6598">
                  <c:v>2.6218906778892102</c:v>
                </c:pt>
                <c:pt idx="6599">
                  <c:v>2.6217238872190798</c:v>
                </c:pt>
                <c:pt idx="6600">
                  <c:v>2.6215571072340298</c:v>
                </c:pt>
                <c:pt idx="6601">
                  <c:v>2.6213903379333301</c:v>
                </c:pt>
                <c:pt idx="6602">
                  <c:v>2.6212235793162399</c:v>
                </c:pt>
                <c:pt idx="6603">
                  <c:v>2.6210568313820399</c:v>
                </c:pt>
                <c:pt idx="6604">
                  <c:v>2.6208900941299902</c:v>
                </c:pt>
                <c:pt idx="6605">
                  <c:v>2.62072336755937</c:v>
                </c:pt>
                <c:pt idx="6606">
                  <c:v>2.6205566516694399</c:v>
                </c:pt>
                <c:pt idx="6607">
                  <c:v>2.6203899464594702</c:v>
                </c:pt>
                <c:pt idx="6608">
                  <c:v>2.6202232519287398</c:v>
                </c:pt>
                <c:pt idx="6609">
                  <c:v>2.6200565680765102</c:v>
                </c:pt>
                <c:pt idx="6610">
                  <c:v>2.6198898949020499</c:v>
                </c:pt>
                <c:pt idx="6611">
                  <c:v>2.6197232324046298</c:v>
                </c:pt>
                <c:pt idx="6612">
                  <c:v>2.6195565805835299</c:v>
                </c:pt>
                <c:pt idx="6613">
                  <c:v>2.61938993943801</c:v>
                </c:pt>
                <c:pt idx="6614">
                  <c:v>2.61922330896734</c:v>
                </c:pt>
                <c:pt idx="6615">
                  <c:v>2.6190566891708</c:v>
                </c:pt>
                <c:pt idx="6616">
                  <c:v>2.61889008004764</c:v>
                </c:pt>
                <c:pt idx="6617">
                  <c:v>2.6187234815971601</c:v>
                </c:pt>
                <c:pt idx="6618">
                  <c:v>2.6185568938185999</c:v>
                </c:pt>
                <c:pt idx="6619">
                  <c:v>2.6183903167112499</c:v>
                </c:pt>
                <c:pt idx="6620">
                  <c:v>2.6182237502743702</c:v>
                </c:pt>
                <c:pt idx="6621">
                  <c:v>2.6180571945072399</c:v>
                </c:pt>
                <c:pt idx="6622">
                  <c:v>2.6178906494091301</c:v>
                </c:pt>
                <c:pt idx="6623">
                  <c:v>2.6177241149792998</c:v>
                </c:pt>
                <c:pt idx="6624">
                  <c:v>2.6175575912170301</c:v>
                </c:pt>
                <c:pt idx="6625">
                  <c:v>2.6173910781215901</c:v>
                </c:pt>
                <c:pt idx="6626">
                  <c:v>2.6172245756922501</c:v>
                </c:pt>
                <c:pt idx="6627">
                  <c:v>2.61705808392828</c:v>
                </c:pt>
                <c:pt idx="6628">
                  <c:v>2.6168916028289502</c:v>
                </c:pt>
                <c:pt idx="6629">
                  <c:v>2.6167251323935301</c:v>
                </c:pt>
                <c:pt idx="6630">
                  <c:v>2.6165586726212999</c:v>
                </c:pt>
                <c:pt idx="6631">
                  <c:v>2.61639222351153</c:v>
                </c:pt>
                <c:pt idx="6632">
                  <c:v>2.61622578506348</c:v>
                </c:pt>
                <c:pt idx="6633">
                  <c:v>2.6160593572764301</c:v>
                </c:pt>
                <c:pt idx="6634">
                  <c:v>2.6158929401496498</c:v>
                </c:pt>
                <c:pt idx="6635">
                  <c:v>2.61572653368242</c:v>
                </c:pt>
                <c:pt idx="6636">
                  <c:v>2.6155601378739899</c:v>
                </c:pt>
                <c:pt idx="6637">
                  <c:v>2.6153937527236599</c:v>
                </c:pt>
                <c:pt idx="6638">
                  <c:v>2.6152273782306801</c:v>
                </c:pt>
                <c:pt idx="6639">
                  <c:v>2.61506101439433</c:v>
                </c:pt>
                <c:pt idx="6640">
                  <c:v>2.6148946612138801</c:v>
                </c:pt>
                <c:pt idx="6641">
                  <c:v>2.6147283186886101</c:v>
                </c:pt>
                <c:pt idx="6642">
                  <c:v>2.6145619868177801</c:v>
                </c:pt>
                <c:pt idx="6643">
                  <c:v>2.6143956656006799</c:v>
                </c:pt>
                <c:pt idx="6644">
                  <c:v>2.6142293550365601</c:v>
                </c:pt>
                <c:pt idx="6645">
                  <c:v>2.6140630551247002</c:v>
                </c:pt>
                <c:pt idx="6646">
                  <c:v>2.6138967658643799</c:v>
                </c:pt>
                <c:pt idx="6647">
                  <c:v>2.6137304872548701</c:v>
                </c:pt>
                <c:pt idx="6648">
                  <c:v>2.61356421929545</c:v>
                </c:pt>
                <c:pt idx="6649">
                  <c:v>2.61339796198537</c:v>
                </c:pt>
                <c:pt idx="6650">
                  <c:v>2.61323171532392</c:v>
                </c:pt>
                <c:pt idx="6651">
                  <c:v>2.6130654793103698</c:v>
                </c:pt>
                <c:pt idx="6652">
                  <c:v>2.6128992539439899</c:v>
                </c:pt>
                <c:pt idx="6653">
                  <c:v>2.61273303922406</c:v>
                </c:pt>
                <c:pt idx="6654">
                  <c:v>2.6125668351498499</c:v>
                </c:pt>
                <c:pt idx="6655">
                  <c:v>2.61240064172063</c:v>
                </c:pt>
                <c:pt idx="6656">
                  <c:v>2.6122344589356699</c:v>
                </c:pt>
                <c:pt idx="6657">
                  <c:v>2.6120682867942602</c:v>
                </c:pt>
                <c:pt idx="6658">
                  <c:v>2.61190212529565</c:v>
                </c:pt>
                <c:pt idx="6659">
                  <c:v>2.6117359744391302</c:v>
                </c:pt>
                <c:pt idx="6660">
                  <c:v>2.6115698342239702</c:v>
                </c:pt>
                <c:pt idx="6661">
                  <c:v>2.6114037046494398</c:v>
                </c:pt>
                <c:pt idx="6662">
                  <c:v>2.6112375857148198</c:v>
                </c:pt>
                <c:pt idx="6663">
                  <c:v>2.6110714774193799</c:v>
                </c:pt>
                <c:pt idx="6664">
                  <c:v>2.6109053797623898</c:v>
                </c:pt>
                <c:pt idx="6665">
                  <c:v>2.6107392927431299</c:v>
                </c:pt>
                <c:pt idx="6666">
                  <c:v>2.6105732163608701</c:v>
                </c:pt>
                <c:pt idx="6667">
                  <c:v>2.6104071506148898</c:v>
                </c:pt>
                <c:pt idx="6668">
                  <c:v>2.6102410955044602</c:v>
                </c:pt>
                <c:pt idx="6669">
                  <c:v>2.6100750510288502</c:v>
                </c:pt>
                <c:pt idx="6670">
                  <c:v>2.60990901718734</c:v>
                </c:pt>
                <c:pt idx="6671">
                  <c:v>2.6097429939792098</c:v>
                </c:pt>
                <c:pt idx="6672">
                  <c:v>2.6095769814037202</c:v>
                </c:pt>
                <c:pt idx="6673">
                  <c:v>2.6094109794601499</c:v>
                </c:pt>
                <c:pt idx="6674">
                  <c:v>2.6092449881477799</c:v>
                </c:pt>
                <c:pt idx="6675">
                  <c:v>2.6090790074658901</c:v>
                </c:pt>
                <c:pt idx="6676">
                  <c:v>2.6089130374137399</c:v>
                </c:pt>
                <c:pt idx="6677">
                  <c:v>2.6087470779906101</c:v>
                </c:pt>
                <c:pt idx="6678">
                  <c:v>2.6085811291957701</c:v>
                </c:pt>
                <c:pt idx="6679">
                  <c:v>2.6084151910285098</c:v>
                </c:pt>
                <c:pt idx="6680">
                  <c:v>2.6082492634881</c:v>
                </c:pt>
                <c:pt idx="6681">
                  <c:v>2.6080833465738</c:v>
                </c:pt>
                <c:pt idx="6682">
                  <c:v>2.6079174402849099</c:v>
                </c:pt>
                <c:pt idx="6683">
                  <c:v>2.60775154462068</c:v>
                </c:pt>
                <c:pt idx="6684">
                  <c:v>2.6075856595803999</c:v>
                </c:pt>
                <c:pt idx="6685">
                  <c:v>2.6074197851633398</c:v>
                </c:pt>
                <c:pt idx="6686">
                  <c:v>2.6072539213687902</c:v>
                </c:pt>
                <c:pt idx="6687">
                  <c:v>2.607088068196</c:v>
                </c:pt>
                <c:pt idx="6688">
                  <c:v>2.6069222256442699</c:v>
                </c:pt>
                <c:pt idx="6689">
                  <c:v>2.6067563937128599</c:v>
                </c:pt>
                <c:pt idx="6690">
                  <c:v>2.6065905724010499</c:v>
                </c:pt>
                <c:pt idx="6691">
                  <c:v>2.6064247617081202</c:v>
                </c:pt>
                <c:pt idx="6692">
                  <c:v>2.60625896163334</c:v>
                </c:pt>
                <c:pt idx="6693">
                  <c:v>2.6060931721759899</c:v>
                </c:pt>
                <c:pt idx="6694">
                  <c:v>2.60592739333535</c:v>
                </c:pt>
                <c:pt idx="6695">
                  <c:v>2.6057616251106901</c:v>
                </c:pt>
                <c:pt idx="6696">
                  <c:v>2.60559586750129</c:v>
                </c:pt>
                <c:pt idx="6697">
                  <c:v>2.6054301205064201</c:v>
                </c:pt>
                <c:pt idx="6698">
                  <c:v>2.60526438412536</c:v>
                </c:pt>
                <c:pt idx="6699">
                  <c:v>2.6050986583573801</c:v>
                </c:pt>
                <c:pt idx="6700">
                  <c:v>2.60493294320178</c:v>
                </c:pt>
                <c:pt idx="6701">
                  <c:v>2.6047672386578098</c:v>
                </c:pt>
                <c:pt idx="6702">
                  <c:v>2.6046015447247601</c:v>
                </c:pt>
                <c:pt idx="6703">
                  <c:v>2.6044358614019001</c:v>
                </c:pt>
                <c:pt idx="6704">
                  <c:v>2.6042701886885098</c:v>
                </c:pt>
                <c:pt idx="6705">
                  <c:v>2.6041045265838698</c:v>
                </c:pt>
                <c:pt idx="6706">
                  <c:v>2.6039388750872599</c:v>
                </c:pt>
                <c:pt idx="6707">
                  <c:v>2.60377323419794</c:v>
                </c:pt>
                <c:pt idx="6708">
                  <c:v>2.6036076039152101</c:v>
                </c:pt>
                <c:pt idx="6709">
                  <c:v>2.6034419842383301</c:v>
                </c:pt>
                <c:pt idx="6710">
                  <c:v>2.6032763751665899</c:v>
                </c:pt>
                <c:pt idx="6711">
                  <c:v>2.6031107766992601</c:v>
                </c:pt>
                <c:pt idx="6712">
                  <c:v>2.6029451888356099</c:v>
                </c:pt>
                <c:pt idx="6713">
                  <c:v>2.60277961157494</c:v>
                </c:pt>
                <c:pt idx="6714">
                  <c:v>2.6026140449164998</c:v>
                </c:pt>
                <c:pt idx="6715">
                  <c:v>2.60244848885959</c:v>
                </c:pt>
                <c:pt idx="6716">
                  <c:v>2.60228294340348</c:v>
                </c:pt>
                <c:pt idx="6717">
                  <c:v>2.6021174085474401</c:v>
                </c:pt>
                <c:pt idx="6718">
                  <c:v>2.6019518842907599</c:v>
                </c:pt>
                <c:pt idx="6719">
                  <c:v>2.60178637063271</c:v>
                </c:pt>
                <c:pt idx="6720">
                  <c:v>2.6016208675725698</c:v>
                </c:pt>
                <c:pt idx="6721">
                  <c:v>2.6014553751096199</c:v>
                </c:pt>
                <c:pt idx="6722">
                  <c:v>2.6012898932431399</c:v>
                </c:pt>
                <c:pt idx="6723">
                  <c:v>2.6011244219724099</c:v>
                </c:pt>
                <c:pt idx="6724">
                  <c:v>2.6009589612966999</c:v>
                </c:pt>
                <c:pt idx="6725">
                  <c:v>2.60079351121529</c:v>
                </c:pt>
                <c:pt idx="6726">
                  <c:v>2.6006280717274701</c:v>
                </c:pt>
                <c:pt idx="6727">
                  <c:v>2.6004626428324999</c:v>
                </c:pt>
                <c:pt idx="6728">
                  <c:v>2.6002972245296698</c:v>
                </c:pt>
                <c:pt idx="6729">
                  <c:v>2.6001318168182599</c:v>
                </c:pt>
                <c:pt idx="6730">
                  <c:v>2.5999664196975498</c:v>
                </c:pt>
                <c:pt idx="6731">
                  <c:v>2.59980103316681</c:v>
                </c:pt>
                <c:pt idx="6732">
                  <c:v>2.5996356572253299</c:v>
                </c:pt>
                <c:pt idx="6733">
                  <c:v>2.59947029187237</c:v>
                </c:pt>
                <c:pt idx="6734">
                  <c:v>2.5993049371072399</c:v>
                </c:pt>
                <c:pt idx="6735">
                  <c:v>2.5991395929291898</c:v>
                </c:pt>
                <c:pt idx="6736">
                  <c:v>2.5989742593375098</c:v>
                </c:pt>
                <c:pt idx="6737">
                  <c:v>2.5988089363314901</c:v>
                </c:pt>
                <c:pt idx="6738">
                  <c:v>2.5986436239103901</c:v>
                </c:pt>
                <c:pt idx="6739">
                  <c:v>2.5984783220734999</c:v>
                </c:pt>
                <c:pt idx="6740">
                  <c:v>2.5983130308200999</c:v>
                </c:pt>
                <c:pt idx="6741">
                  <c:v>2.5981477501494701</c:v>
                </c:pt>
                <c:pt idx="6742">
                  <c:v>2.5979824800608902</c:v>
                </c:pt>
                <c:pt idx="6743">
                  <c:v>2.5978172205536398</c:v>
                </c:pt>
                <c:pt idx="6744">
                  <c:v>2.5976519716269899</c:v>
                </c:pt>
                <c:pt idx="6745">
                  <c:v>2.5974867332802298</c:v>
                </c:pt>
                <c:pt idx="6746">
                  <c:v>2.5973215055126402</c:v>
                </c:pt>
                <c:pt idx="6747">
                  <c:v>2.5971562883235002</c:v>
                </c:pt>
                <c:pt idx="6748">
                  <c:v>2.59699108171209</c:v>
                </c:pt>
                <c:pt idx="6749">
                  <c:v>2.5968258856776898</c:v>
                </c:pt>
                <c:pt idx="6750">
                  <c:v>2.5966607002195699</c:v>
                </c:pt>
                <c:pt idx="6751">
                  <c:v>2.5964955253370201</c:v>
                </c:pt>
                <c:pt idx="6752">
                  <c:v>2.59633036102933</c:v>
                </c:pt>
                <c:pt idx="6753">
                  <c:v>2.5961652072957602</c:v>
                </c:pt>
                <c:pt idx="6754">
                  <c:v>2.5960000641356098</c:v>
                </c:pt>
                <c:pt idx="6755">
                  <c:v>2.5958349315481399</c:v>
                </c:pt>
                <c:pt idx="6756">
                  <c:v>2.5956698095326298</c:v>
                </c:pt>
                <c:pt idx="6757">
                  <c:v>2.59550469808836</c:v>
                </c:pt>
                <c:pt idx="6758">
                  <c:v>2.59533959721462</c:v>
                </c:pt>
                <c:pt idx="6759">
                  <c:v>2.59517450691069</c:v>
                </c:pt>
                <c:pt idx="6760">
                  <c:v>2.5950094271758499</c:v>
                </c:pt>
                <c:pt idx="6761">
                  <c:v>2.5948443580093699</c:v>
                </c:pt>
                <c:pt idx="6762">
                  <c:v>2.5946792994105499</c:v>
                </c:pt>
                <c:pt idx="6763">
                  <c:v>2.5945142513786701</c:v>
                </c:pt>
                <c:pt idx="6764">
                  <c:v>2.594349213913</c:v>
                </c:pt>
                <c:pt idx="6765">
                  <c:v>2.5941841870128202</c:v>
                </c:pt>
                <c:pt idx="6766">
                  <c:v>2.5940191706774298</c:v>
                </c:pt>
                <c:pt idx="6767">
                  <c:v>2.59385416490611</c:v>
                </c:pt>
                <c:pt idx="6768">
                  <c:v>2.5936891696981199</c:v>
                </c:pt>
                <c:pt idx="6769">
                  <c:v>2.5935241850527699</c:v>
                </c:pt>
                <c:pt idx="6770">
                  <c:v>2.59335921096933</c:v>
                </c:pt>
                <c:pt idx="6771">
                  <c:v>2.5931942474470802</c:v>
                </c:pt>
                <c:pt idx="6772">
                  <c:v>2.5930292944853002</c:v>
                </c:pt>
                <c:pt idx="6773">
                  <c:v>2.5928643520832799</c:v>
                </c:pt>
                <c:pt idx="6774">
                  <c:v>2.5926994202403102</c:v>
                </c:pt>
                <c:pt idx="6775">
                  <c:v>2.59253449895566</c:v>
                </c:pt>
                <c:pt idx="6776">
                  <c:v>2.59236958822861</c:v>
                </c:pt>
                <c:pt idx="6777">
                  <c:v>2.5922046880584499</c:v>
                </c:pt>
                <c:pt idx="6778">
                  <c:v>2.5920397984444699</c:v>
                </c:pt>
                <c:pt idx="6779">
                  <c:v>2.5918749193859401</c:v>
                </c:pt>
                <c:pt idx="6780">
                  <c:v>2.5917100508821602</c:v>
                </c:pt>
                <c:pt idx="6781">
                  <c:v>2.5915451929323901</c:v>
                </c:pt>
                <c:pt idx="6782">
                  <c:v>2.5913803455359301</c:v>
                </c:pt>
                <c:pt idx="6783">
                  <c:v>2.5912155086920601</c:v>
                </c:pt>
                <c:pt idx="6784">
                  <c:v>2.5910506824000601</c:v>
                </c:pt>
                <c:pt idx="6785">
                  <c:v>2.5908858666592098</c:v>
                </c:pt>
                <c:pt idx="6786">
                  <c:v>2.5907210614688099</c:v>
                </c:pt>
                <c:pt idx="6787">
                  <c:v>2.5905562668281301</c:v>
                </c:pt>
                <c:pt idx="6788">
                  <c:v>2.5903914827364498</c:v>
                </c:pt>
                <c:pt idx="6789">
                  <c:v>2.59022670919307</c:v>
                </c:pt>
                <c:pt idx="6790">
                  <c:v>2.59006194619726</c:v>
                </c:pt>
                <c:pt idx="6791">
                  <c:v>2.58989719374831</c:v>
                </c:pt>
                <c:pt idx="6792">
                  <c:v>2.5897324518454998</c:v>
                </c:pt>
                <c:pt idx="6793">
                  <c:v>2.58956772048812</c:v>
                </c:pt>
                <c:pt idx="6794">
                  <c:v>2.58940299967544</c:v>
                </c:pt>
                <c:pt idx="6795">
                  <c:v>2.58923828940677</c:v>
                </c:pt>
                <c:pt idx="6796">
                  <c:v>2.5890735896813699</c:v>
                </c:pt>
                <c:pt idx="6797">
                  <c:v>2.58890890049853</c:v>
                </c:pt>
                <c:pt idx="6798">
                  <c:v>2.5887442218575401</c:v>
                </c:pt>
                <c:pt idx="6799">
                  <c:v>2.5885795537576799</c:v>
                </c:pt>
                <c:pt idx="6800">
                  <c:v>2.5884148961982398</c:v>
                </c:pt>
                <c:pt idx="6801">
                  <c:v>2.5882502491785102</c:v>
                </c:pt>
                <c:pt idx="6802">
                  <c:v>2.5880856126977498</c:v>
                </c:pt>
                <c:pt idx="6803">
                  <c:v>2.5879209867552699</c:v>
                </c:pt>
                <c:pt idx="6804">
                  <c:v>2.58775637135034</c:v>
                </c:pt>
                <c:pt idx="6805">
                  <c:v>2.5875917664822499</c:v>
                </c:pt>
                <c:pt idx="6806">
                  <c:v>2.5874271721502899</c:v>
                </c:pt>
                <c:pt idx="6807">
                  <c:v>2.5872625883537399</c:v>
                </c:pt>
                <c:pt idx="6808">
                  <c:v>2.5870980150918799</c:v>
                </c:pt>
                <c:pt idx="6809">
                  <c:v>2.58693345236401</c:v>
                </c:pt>
                <c:pt idx="6810">
                  <c:v>2.5867689001693899</c:v>
                </c:pt>
                <c:pt idx="6811">
                  <c:v>2.5866043585073299</c:v>
                </c:pt>
                <c:pt idx="6812">
                  <c:v>2.5864398273771099</c:v>
                </c:pt>
                <c:pt idx="6813">
                  <c:v>2.5862753067780102</c:v>
                </c:pt>
                <c:pt idx="6814">
                  <c:v>2.5861107967093102</c:v>
                </c:pt>
                <c:pt idx="6815">
                  <c:v>2.58594629717031</c:v>
                </c:pt>
                <c:pt idx="6816">
                  <c:v>2.5857818081602799</c:v>
                </c:pt>
                <c:pt idx="6817">
                  <c:v>2.5856173296785201</c:v>
                </c:pt>
                <c:pt idx="6818">
                  <c:v>2.5854528617243102</c:v>
                </c:pt>
                <c:pt idx="6819">
                  <c:v>2.58528840429693</c:v>
                </c:pt>
                <c:pt idx="6820">
                  <c:v>2.5851239573956799</c:v>
                </c:pt>
                <c:pt idx="6821">
                  <c:v>2.58495952101983</c:v>
                </c:pt>
                <c:pt idx="6822">
                  <c:v>2.58479509516867</c:v>
                </c:pt>
                <c:pt idx="6823">
                  <c:v>2.5846306798415002</c:v>
                </c:pt>
                <c:pt idx="6824">
                  <c:v>2.58446627503759</c:v>
                </c:pt>
                <c:pt idx="6825">
                  <c:v>2.5843018807562301</c:v>
                </c:pt>
                <c:pt idx="6826">
                  <c:v>2.5841374969967101</c:v>
                </c:pt>
                <c:pt idx="6827">
                  <c:v>2.5839731237583101</c:v>
                </c:pt>
                <c:pt idx="6828">
                  <c:v>2.5838087610403302</c:v>
                </c:pt>
                <c:pt idx="6829">
                  <c:v>2.5836444088420398</c:v>
                </c:pt>
                <c:pt idx="6830">
                  <c:v>2.58348006716274</c:v>
                </c:pt>
                <c:pt idx="6831">
                  <c:v>2.5833157360016998</c:v>
                </c:pt>
                <c:pt idx="6832">
                  <c:v>2.5831514153582198</c:v>
                </c:pt>
                <c:pt idx="6833">
                  <c:v>2.5829871052315898</c:v>
                </c:pt>
                <c:pt idx="6834">
                  <c:v>2.58282280562109</c:v>
                </c:pt>
                <c:pt idx="6835">
                  <c:v>2.5826585165260099</c:v>
                </c:pt>
                <c:pt idx="6836">
                  <c:v>2.5824942379456299</c:v>
                </c:pt>
                <c:pt idx="6837">
                  <c:v>2.5823299698792401</c:v>
                </c:pt>
                <c:pt idx="6838">
                  <c:v>2.5821657123261299</c:v>
                </c:pt>
                <c:pt idx="6839">
                  <c:v>2.58200146528559</c:v>
                </c:pt>
                <c:pt idx="6840">
                  <c:v>2.5818372287568998</c:v>
                </c:pt>
                <c:pt idx="6841">
                  <c:v>2.58167300273935</c:v>
                </c:pt>
                <c:pt idx="6842">
                  <c:v>2.58150878723223</c:v>
                </c:pt>
                <c:pt idx="6843">
                  <c:v>2.5813445822348302</c:v>
                </c:pt>
                <c:pt idx="6844">
                  <c:v>2.5811803877464201</c:v>
                </c:pt>
                <c:pt idx="6845">
                  <c:v>2.58101620376631</c:v>
                </c:pt>
                <c:pt idx="6846">
                  <c:v>2.5808520302937801</c:v>
                </c:pt>
                <c:pt idx="6847">
                  <c:v>2.58068786732811</c:v>
                </c:pt>
                <c:pt idx="6848">
                  <c:v>2.58052371486859</c:v>
                </c:pt>
                <c:pt idx="6849">
                  <c:v>2.5803595729145199</c:v>
                </c:pt>
                <c:pt idx="6850">
                  <c:v>2.5801954414651802</c:v>
                </c:pt>
                <c:pt idx="6851">
                  <c:v>2.5800313205198502</c:v>
                </c:pt>
                <c:pt idx="6852">
                  <c:v>2.5798672100778299</c:v>
                </c:pt>
                <c:pt idx="6853">
                  <c:v>2.5797031101384098</c:v>
                </c:pt>
                <c:pt idx="6854">
                  <c:v>2.5795390207008602</c:v>
                </c:pt>
                <c:pt idx="6855">
                  <c:v>2.57937494176449</c:v>
                </c:pt>
                <c:pt idx="6856">
                  <c:v>2.5792108733285701</c:v>
                </c:pt>
                <c:pt idx="6857">
                  <c:v>2.5790468153924002</c:v>
                </c:pt>
                <c:pt idx="6858">
                  <c:v>2.5788827679552702</c:v>
                </c:pt>
                <c:pt idx="6859">
                  <c:v>2.5787187310164601</c:v>
                </c:pt>
                <c:pt idx="6860">
                  <c:v>2.5785547045752599</c:v>
                </c:pt>
                <c:pt idx="6861">
                  <c:v>2.57839068863096</c:v>
                </c:pt>
                <c:pt idx="6862">
                  <c:v>2.57822668318286</c:v>
                </c:pt>
                <c:pt idx="6863">
                  <c:v>2.5780626882302302</c:v>
                </c:pt>
                <c:pt idx="6864">
                  <c:v>2.57789870377237</c:v>
                </c:pt>
                <c:pt idx="6865">
                  <c:v>2.5777347298085602</c:v>
                </c:pt>
                <c:pt idx="6866">
                  <c:v>2.5775707663380998</c:v>
                </c:pt>
                <c:pt idx="6867">
                  <c:v>2.5774068133602799</c:v>
                </c:pt>
                <c:pt idx="6868">
                  <c:v>2.5772428708743802</c:v>
                </c:pt>
                <c:pt idx="6869">
                  <c:v>2.5770789388796902</c:v>
                </c:pt>
                <c:pt idx="6870">
                  <c:v>2.57691501737551</c:v>
                </c:pt>
                <c:pt idx="6871">
                  <c:v>2.5767511063611201</c:v>
                </c:pt>
                <c:pt idx="6872">
                  <c:v>2.5765872058357999</c:v>
                </c:pt>
                <c:pt idx="6873">
                  <c:v>2.5764233157988601</c:v>
                </c:pt>
                <c:pt idx="6874">
                  <c:v>2.5762594362495799</c:v>
                </c:pt>
                <c:pt idx="6875">
                  <c:v>2.5760955671872501</c:v>
                </c:pt>
                <c:pt idx="6876">
                  <c:v>2.5759317086111602</c:v>
                </c:pt>
                <c:pt idx="6877">
                  <c:v>2.5757678605205898</c:v>
                </c:pt>
                <c:pt idx="6878">
                  <c:v>2.5756040229148498</c:v>
                </c:pt>
                <c:pt idx="6879">
                  <c:v>2.5754401957932198</c:v>
                </c:pt>
                <c:pt idx="6880">
                  <c:v>2.57527637915498</c:v>
                </c:pt>
                <c:pt idx="6881">
                  <c:v>2.57511257299943</c:v>
                </c:pt>
                <c:pt idx="6882">
                  <c:v>2.5749487773258601</c:v>
                </c:pt>
                <c:pt idx="6883">
                  <c:v>2.5747849921335701</c:v>
                </c:pt>
                <c:pt idx="6884">
                  <c:v>2.5746212174218299</c:v>
                </c:pt>
                <c:pt idx="6885">
                  <c:v>2.57445745318994</c:v>
                </c:pt>
                <c:pt idx="6886">
                  <c:v>2.5742936994371899</c:v>
                </c:pt>
                <c:pt idx="6887">
                  <c:v>2.5741299561628699</c:v>
                </c:pt>
                <c:pt idx="6888">
                  <c:v>2.5739662233662699</c:v>
                </c:pt>
                <c:pt idx="6889">
                  <c:v>2.5738025010466798</c:v>
                </c:pt>
                <c:pt idx="6890">
                  <c:v>2.5736387892033998</c:v>
                </c:pt>
                <c:pt idx="6891">
                  <c:v>2.57347508783571</c:v>
                </c:pt>
                <c:pt idx="6892">
                  <c:v>2.5733113969428998</c:v>
                </c:pt>
                <c:pt idx="6893">
                  <c:v>2.5731477165242702</c:v>
                </c:pt>
                <c:pt idx="6894">
                  <c:v>2.5729840465791001</c:v>
                </c:pt>
                <c:pt idx="6895">
                  <c:v>2.5728203871066899</c:v>
                </c:pt>
                <c:pt idx="6896">
                  <c:v>2.5726567381063301</c:v>
                </c:pt>
                <c:pt idx="6897">
                  <c:v>2.5724930995773101</c:v>
                </c:pt>
                <c:pt idx="6898">
                  <c:v>2.57232947151891</c:v>
                </c:pt>
                <c:pt idx="6899">
                  <c:v>2.5721658539304402</c:v>
                </c:pt>
                <c:pt idx="6900">
                  <c:v>2.5720022468111798</c:v>
                </c:pt>
                <c:pt idx="6901">
                  <c:v>2.5718386501604198</c:v>
                </c:pt>
                <c:pt idx="6902">
                  <c:v>2.5716750639774602</c:v>
                </c:pt>
                <c:pt idx="6903">
                  <c:v>2.5715114882615899</c:v>
                </c:pt>
                <c:pt idx="6904">
                  <c:v>2.5713479230120901</c:v>
                </c:pt>
                <c:pt idx="6905">
                  <c:v>2.5711843682282698</c:v>
                </c:pt>
                <c:pt idx="6906">
                  <c:v>2.5710208239094099</c:v>
                </c:pt>
                <c:pt idx="6907">
                  <c:v>2.5708572900547999</c:v>
                </c:pt>
                <c:pt idx="6908">
                  <c:v>2.5706937666637302</c:v>
                </c:pt>
                <c:pt idx="6909">
                  <c:v>2.5705302537355101</c:v>
                </c:pt>
                <c:pt idx="6910">
                  <c:v>2.5703667512694102</c:v>
                </c:pt>
                <c:pt idx="6911">
                  <c:v>2.5702032592647401</c:v>
                </c:pt>
                <c:pt idx="6912">
                  <c:v>2.5700397777207802</c:v>
                </c:pt>
                <c:pt idx="6913">
                  <c:v>2.5698763066368202</c:v>
                </c:pt>
                <c:pt idx="6914">
                  <c:v>2.5697128460121599</c:v>
                </c:pt>
                <c:pt idx="6915">
                  <c:v>2.5695493958461002</c:v>
                </c:pt>
                <c:pt idx="6916">
                  <c:v>2.56938595613792</c:v>
                </c:pt>
                <c:pt idx="6917">
                  <c:v>2.56922252688691</c:v>
                </c:pt>
                <c:pt idx="6918">
                  <c:v>2.5690591080923699</c:v>
                </c:pt>
                <c:pt idx="6919">
                  <c:v>2.5688956997535901</c:v>
                </c:pt>
                <c:pt idx="6920">
                  <c:v>2.5687323018698698</c:v>
                </c:pt>
                <c:pt idx="6921">
                  <c:v>2.56856891444049</c:v>
                </c:pt>
                <c:pt idx="6922">
                  <c:v>2.5684055374647499</c:v>
                </c:pt>
                <c:pt idx="6923">
                  <c:v>2.5682421709419399</c:v>
                </c:pt>
                <c:pt idx="6924">
                  <c:v>2.56807881487136</c:v>
                </c:pt>
                <c:pt idx="6925">
                  <c:v>2.5679154692522901</c:v>
                </c:pt>
                <c:pt idx="6926">
                  <c:v>2.5677521340840399</c:v>
                </c:pt>
                <c:pt idx="6927">
                  <c:v>2.5675888093658901</c:v>
                </c:pt>
                <c:pt idx="6928">
                  <c:v>2.56742549509713</c:v>
                </c:pt>
                <c:pt idx="6929">
                  <c:v>2.5672621912770701</c:v>
                </c:pt>
                <c:pt idx="6930">
                  <c:v>2.56709889790499</c:v>
                </c:pt>
                <c:pt idx="6931">
                  <c:v>2.5669356149801899</c:v>
                </c:pt>
                <c:pt idx="6932">
                  <c:v>2.56677234250196</c:v>
                </c:pt>
                <c:pt idx="6933">
                  <c:v>2.5666090804696</c:v>
                </c:pt>
                <c:pt idx="6934">
                  <c:v>2.5664458288823901</c:v>
                </c:pt>
                <c:pt idx="6935">
                  <c:v>2.5662825877396398</c:v>
                </c:pt>
                <c:pt idx="6936">
                  <c:v>2.56611935704063</c:v>
                </c:pt>
                <c:pt idx="6937">
                  <c:v>2.5659561367846599</c:v>
                </c:pt>
                <c:pt idx="6938">
                  <c:v>2.5657929269710298</c:v>
                </c:pt>
                <c:pt idx="6939">
                  <c:v>2.5656297275990201</c:v>
                </c:pt>
                <c:pt idx="6940">
                  <c:v>2.5654665386679301</c:v>
                </c:pt>
                <c:pt idx="6941">
                  <c:v>2.5653033601770598</c:v>
                </c:pt>
                <c:pt idx="6942">
                  <c:v>2.5651401921257002</c:v>
                </c:pt>
                <c:pt idx="6943">
                  <c:v>2.5649770345131402</c:v>
                </c:pt>
                <c:pt idx="6944">
                  <c:v>2.5648138873386799</c:v>
                </c:pt>
                <c:pt idx="6945">
                  <c:v>2.5646507506016198</c:v>
                </c:pt>
                <c:pt idx="6946">
                  <c:v>2.5644876243012402</c:v>
                </c:pt>
                <c:pt idx="6947">
                  <c:v>2.5643245084368398</c:v>
                </c:pt>
                <c:pt idx="6948">
                  <c:v>2.56416140300772</c:v>
                </c:pt>
                <c:pt idx="6949">
                  <c:v>2.5639983080131699</c:v>
                </c:pt>
                <c:pt idx="6950">
                  <c:v>2.5638352234524899</c:v>
                </c:pt>
                <c:pt idx="6951">
                  <c:v>2.5636721493249599</c:v>
                </c:pt>
                <c:pt idx="6952">
                  <c:v>2.5635090856298999</c:v>
                </c:pt>
                <c:pt idx="6953">
                  <c:v>2.5633460323665802</c:v>
                </c:pt>
                <c:pt idx="6954">
                  <c:v>2.5631829895343099</c:v>
                </c:pt>
                <c:pt idx="6955">
                  <c:v>2.5630199571323802</c:v>
                </c:pt>
                <c:pt idx="6956">
                  <c:v>2.5628569351600801</c:v>
                </c:pt>
                <c:pt idx="6957">
                  <c:v>2.5626939236167101</c:v>
                </c:pt>
                <c:pt idx="6958">
                  <c:v>2.5625309225015802</c:v>
                </c:pt>
                <c:pt idx="6959">
                  <c:v>2.5623679318139598</c:v>
                </c:pt>
                <c:pt idx="6960">
                  <c:v>2.5622049515531602</c:v>
                </c:pt>
                <c:pt idx="6961">
                  <c:v>2.5620419817184699</c:v>
                </c:pt>
                <c:pt idx="6962">
                  <c:v>2.5618790223091898</c:v>
                </c:pt>
                <c:pt idx="6963">
                  <c:v>2.56171607332461</c:v>
                </c:pt>
                <c:pt idx="6964">
                  <c:v>2.5615531347640301</c:v>
                </c:pt>
                <c:pt idx="6965">
                  <c:v>2.5613902066267502</c:v>
                </c:pt>
                <c:pt idx="6966">
                  <c:v>2.5612272889120602</c:v>
                </c:pt>
                <c:pt idx="6967">
                  <c:v>2.56106438161925</c:v>
                </c:pt>
                <c:pt idx="6968">
                  <c:v>2.5609014847476299</c:v>
                </c:pt>
                <c:pt idx="6969">
                  <c:v>2.5607385982964899</c:v>
                </c:pt>
                <c:pt idx="6970">
                  <c:v>2.5605757222651202</c:v>
                </c:pt>
                <c:pt idx="6971">
                  <c:v>2.5604128566528201</c:v>
                </c:pt>
                <c:pt idx="6972">
                  <c:v>2.5602500014588898</c:v>
                </c:pt>
                <c:pt idx="6973">
                  <c:v>2.56008715668262</c:v>
                </c:pt>
                <c:pt idx="6974">
                  <c:v>2.5599243223233099</c:v>
                </c:pt>
                <c:pt idx="6975">
                  <c:v>2.5597614983802601</c:v>
                </c:pt>
                <c:pt idx="6976">
                  <c:v>2.5595986848527601</c:v>
                </c:pt>
                <c:pt idx="6977">
                  <c:v>2.5594358817401099</c:v>
                </c:pt>
                <c:pt idx="6978">
                  <c:v>2.5592730890416</c:v>
                </c:pt>
                <c:pt idx="6979">
                  <c:v>2.5591103067565402</c:v>
                </c:pt>
                <c:pt idx="6980">
                  <c:v>2.5589475348842199</c:v>
                </c:pt>
                <c:pt idx="6981">
                  <c:v>2.55878477342393</c:v>
                </c:pt>
                <c:pt idx="6982">
                  <c:v>2.5586220223749798</c:v>
                </c:pt>
                <c:pt idx="6983">
                  <c:v>2.5584592817366598</c:v>
                </c:pt>
                <c:pt idx="6984">
                  <c:v>2.5582965515082599</c:v>
                </c:pt>
                <c:pt idx="6985">
                  <c:v>2.5581338316890898</c:v>
                </c:pt>
                <c:pt idx="6986">
                  <c:v>2.55797112227844</c:v>
                </c:pt>
                <c:pt idx="6987">
                  <c:v>2.5578084232756102</c:v>
                </c:pt>
                <c:pt idx="6988">
                  <c:v>2.5576457346798902</c:v>
                </c:pt>
                <c:pt idx="6989">
                  <c:v>2.5574830564905899</c:v>
                </c:pt>
                <c:pt idx="6990">
                  <c:v>2.5573203887070002</c:v>
                </c:pt>
                <c:pt idx="6991">
                  <c:v>2.5571577313284202</c:v>
                </c:pt>
                <c:pt idx="6992">
                  <c:v>2.5569950843541398</c:v>
                </c:pt>
                <c:pt idx="6993">
                  <c:v>2.5568324477834699</c:v>
                </c:pt>
                <c:pt idx="6994">
                  <c:v>2.55666982161569</c:v>
                </c:pt>
                <c:pt idx="6995">
                  <c:v>2.5565072058501199</c:v>
                </c:pt>
                <c:pt idx="6996">
                  <c:v>2.5563446004860499</c:v>
                </c:pt>
                <c:pt idx="6997">
                  <c:v>2.5561820055227602</c:v>
                </c:pt>
                <c:pt idx="6998">
                  <c:v>2.5560194209595801</c:v>
                </c:pt>
                <c:pt idx="6999">
                  <c:v>2.5558568467957801</c:v>
                </c:pt>
                <c:pt idx="7000">
                  <c:v>2.5556942830306699</c:v>
                </c:pt>
                <c:pt idx="7001">
                  <c:v>2.5555317296635498</c:v>
                </c:pt>
                <c:pt idx="7002">
                  <c:v>2.5553691866937198</c:v>
                </c:pt>
                <c:pt idx="7003">
                  <c:v>2.5552066541204699</c:v>
                </c:pt>
                <c:pt idx="7004">
                  <c:v>2.5550441319431001</c:v>
                </c:pt>
                <c:pt idx="7005">
                  <c:v>2.5548816201609101</c:v>
                </c:pt>
                <c:pt idx="7006">
                  <c:v>2.5547191187732001</c:v>
                </c:pt>
                <c:pt idx="7007">
                  <c:v>2.5545566277792702</c:v>
                </c:pt>
                <c:pt idx="7008">
                  <c:v>2.5543941471784199</c:v>
                </c:pt>
                <c:pt idx="7009">
                  <c:v>2.5542316769699398</c:v>
                </c:pt>
                <c:pt idx="7010">
                  <c:v>2.5540692171531401</c:v>
                </c:pt>
                <c:pt idx="7011">
                  <c:v>2.5539067677273102</c:v>
                </c:pt>
                <c:pt idx="7012">
                  <c:v>2.5537443286917498</c:v>
                </c:pt>
                <c:pt idx="7013">
                  <c:v>2.55358190004576</c:v>
                </c:pt>
                <c:pt idx="7014">
                  <c:v>2.55341948178864</c:v>
                </c:pt>
                <c:pt idx="7015">
                  <c:v>2.5532570739196898</c:v>
                </c:pt>
                <c:pt idx="7016">
                  <c:v>2.5530946764382101</c:v>
                </c:pt>
                <c:pt idx="7017">
                  <c:v>2.5529322893435</c:v>
                </c:pt>
                <c:pt idx="7018">
                  <c:v>2.5527699126348602</c:v>
                </c:pt>
                <c:pt idx="7019">
                  <c:v>2.55260754631158</c:v>
                </c:pt>
                <c:pt idx="7020">
                  <c:v>2.5524451903729699</c:v>
                </c:pt>
                <c:pt idx="7021">
                  <c:v>2.5522828448183201</c:v>
                </c:pt>
                <c:pt idx="7022">
                  <c:v>2.5521205096469401</c:v>
                </c:pt>
                <c:pt idx="7023">
                  <c:v>2.5519581848581301</c:v>
                </c:pt>
                <c:pt idx="7024">
                  <c:v>2.5517958704511701</c:v>
                </c:pt>
                <c:pt idx="7025">
                  <c:v>2.55163356642539</c:v>
                </c:pt>
                <c:pt idx="7026">
                  <c:v>2.5514712727800699</c:v>
                </c:pt>
                <c:pt idx="7027">
                  <c:v>2.55130898951451</c:v>
                </c:pt>
                <c:pt idx="7028">
                  <c:v>2.5511467166280202</c:v>
                </c:pt>
                <c:pt idx="7029">
                  <c:v>2.5509844541198898</c:v>
                </c:pt>
                <c:pt idx="7030">
                  <c:v>2.55082220198942</c:v>
                </c:pt>
                <c:pt idx="7031">
                  <c:v>2.5506599602359299</c:v>
                </c:pt>
                <c:pt idx="7032">
                  <c:v>2.5504977288586899</c:v>
                </c:pt>
                <c:pt idx="7033">
                  <c:v>2.5503355078570298</c:v>
                </c:pt>
                <c:pt idx="7034">
                  <c:v>2.5501732972302298</c:v>
                </c:pt>
                <c:pt idx="7035">
                  <c:v>2.55001109697759</c:v>
                </c:pt>
                <c:pt idx="7036">
                  <c:v>2.5498489070984198</c:v>
                </c:pt>
                <c:pt idx="7037">
                  <c:v>2.5496867275920199</c:v>
                </c:pt>
                <c:pt idx="7038">
                  <c:v>2.5495245584576902</c:v>
                </c:pt>
                <c:pt idx="7039">
                  <c:v>2.5493623996947301</c:v>
                </c:pt>
                <c:pt idx="7040">
                  <c:v>2.5492002513024401</c:v>
                </c:pt>
                <c:pt idx="7041">
                  <c:v>2.5490381132801199</c:v>
                </c:pt>
                <c:pt idx="7042">
                  <c:v>2.5488759856270802</c:v>
                </c:pt>
                <c:pt idx="7043">
                  <c:v>2.5487138683425998</c:v>
                </c:pt>
                <c:pt idx="7044">
                  <c:v>2.5485517614259998</c:v>
                </c:pt>
                <c:pt idx="7045">
                  <c:v>2.5483896648765798</c:v>
                </c:pt>
                <c:pt idx="7046">
                  <c:v>2.5482275786936301</c:v>
                </c:pt>
                <c:pt idx="7047">
                  <c:v>2.54806550287647</c:v>
                </c:pt>
                <c:pt idx="7048">
                  <c:v>2.5479034374243801</c:v>
                </c:pt>
                <c:pt idx="7049">
                  <c:v>2.5477413823366701</c:v>
                </c:pt>
                <c:pt idx="7050">
                  <c:v>2.5475793376126399</c:v>
                </c:pt>
                <c:pt idx="7051">
                  <c:v>2.5474173032516001</c:v>
                </c:pt>
                <c:pt idx="7052">
                  <c:v>2.54725527925285</c:v>
                </c:pt>
                <c:pt idx="7053">
                  <c:v>2.5470932656156799</c:v>
                </c:pt>
                <c:pt idx="7054">
                  <c:v>2.5469312623393998</c:v>
                </c:pt>
                <c:pt idx="7055">
                  <c:v>2.5467692694233199</c:v>
                </c:pt>
                <c:pt idx="7056">
                  <c:v>2.54660728686672</c:v>
                </c:pt>
                <c:pt idx="7057">
                  <c:v>2.5464453146689201</c:v>
                </c:pt>
                <c:pt idx="7058">
                  <c:v>2.5462833528292199</c:v>
                </c:pt>
                <c:pt idx="7059">
                  <c:v>2.54612140134692</c:v>
                </c:pt>
                <c:pt idx="7060">
                  <c:v>2.54595946022132</c:v>
                </c:pt>
                <c:pt idx="7061">
                  <c:v>2.5457975294517299</c:v>
                </c:pt>
                <c:pt idx="7062">
                  <c:v>2.5456356090374399</c:v>
                </c:pt>
                <c:pt idx="7063">
                  <c:v>2.54547369897776</c:v>
                </c:pt>
                <c:pt idx="7064">
                  <c:v>2.5453117992719898</c:v>
                </c:pt>
                <c:pt idx="7065">
                  <c:v>2.5451499099194401</c:v>
                </c:pt>
                <c:pt idx="7066">
                  <c:v>2.5449880309194</c:v>
                </c:pt>
                <c:pt idx="7067">
                  <c:v>2.5448261622711801</c:v>
                </c:pt>
                <c:pt idx="7068">
                  <c:v>2.5446643039740802</c:v>
                </c:pt>
                <c:pt idx="7069">
                  <c:v>2.5445024560274101</c:v>
                </c:pt>
                <c:pt idx="7070">
                  <c:v>2.5443406184304602</c:v>
                </c:pt>
                <c:pt idx="7071">
                  <c:v>2.5441787911825502</c:v>
                </c:pt>
                <c:pt idx="7072">
                  <c:v>2.5440169742829699</c:v>
                </c:pt>
                <c:pt idx="7073">
                  <c:v>2.5438551677310199</c:v>
                </c:pt>
                <c:pt idx="7074">
                  <c:v>2.5436933715260199</c:v>
                </c:pt>
                <c:pt idx="7075">
                  <c:v>2.5435315856672598</c:v>
                </c:pt>
                <c:pt idx="7076">
                  <c:v>2.5433698101540498</c:v>
                </c:pt>
                <c:pt idx="7077">
                  <c:v>2.54320804498568</c:v>
                </c:pt>
                <c:pt idx="7078">
                  <c:v>2.5430462901614699</c:v>
                </c:pt>
                <c:pt idx="7079">
                  <c:v>2.5428845456807201</c:v>
                </c:pt>
                <c:pt idx="7080">
                  <c:v>2.5427228115427201</c:v>
                </c:pt>
                <c:pt idx="7081">
                  <c:v>2.5425610877467899</c:v>
                </c:pt>
                <c:pt idx="7082">
                  <c:v>2.5423993742922302</c:v>
                </c:pt>
                <c:pt idx="7083">
                  <c:v>2.5422376711783401</c:v>
                </c:pt>
                <c:pt idx="7084">
                  <c:v>2.5420759784044198</c:v>
                </c:pt>
                <c:pt idx="7085">
                  <c:v>2.5419142959697898</c:v>
                </c:pt>
                <c:pt idx="7086">
                  <c:v>2.54175262387374</c:v>
                </c:pt>
                <c:pt idx="7087">
                  <c:v>2.5415909621155701</c:v>
                </c:pt>
                <c:pt idx="7088">
                  <c:v>2.5414293106946002</c:v>
                </c:pt>
                <c:pt idx="7089">
                  <c:v>2.5412676696101202</c:v>
                </c:pt>
                <c:pt idx="7090">
                  <c:v>2.5411060388614399</c:v>
                </c:pt>
                <c:pt idx="7091">
                  <c:v>2.5409444184478698</c:v>
                </c:pt>
                <c:pt idx="7092">
                  <c:v>2.5407828083687001</c:v>
                </c:pt>
                <c:pt idx="7093">
                  <c:v>2.54062120862325</c:v>
                </c:pt>
                <c:pt idx="7094">
                  <c:v>2.5404596192108202</c:v>
                </c:pt>
                <c:pt idx="7095">
                  <c:v>2.5402980401307</c:v>
                </c:pt>
                <c:pt idx="7096">
                  <c:v>2.5401364713822199</c:v>
                </c:pt>
                <c:pt idx="7097">
                  <c:v>2.53997491296467</c:v>
                </c:pt>
                <c:pt idx="7098">
                  <c:v>2.5398133648773502</c:v>
                </c:pt>
                <c:pt idx="7099">
                  <c:v>2.5396518271195698</c:v>
                </c:pt>
                <c:pt idx="7100">
                  <c:v>2.5394902996906401</c:v>
                </c:pt>
                <c:pt idx="7101">
                  <c:v>2.53932878258987</c:v>
                </c:pt>
                <c:pt idx="7102">
                  <c:v>2.5391672758165398</c:v>
                </c:pt>
                <c:pt idx="7103">
                  <c:v>2.5390057793699801</c:v>
                </c:pt>
                <c:pt idx="7104">
                  <c:v>2.5388442932494901</c:v>
                </c:pt>
                <c:pt idx="7105">
                  <c:v>2.5386828174543701</c:v>
                </c:pt>
                <c:pt idx="7106">
                  <c:v>2.53852135198392</c:v>
                </c:pt>
                <c:pt idx="7107">
                  <c:v>2.5383598968374601</c:v>
                </c:pt>
                <c:pt idx="7108">
                  <c:v>2.53819845201429</c:v>
                </c:pt>
                <c:pt idx="7109">
                  <c:v>2.5380370175137101</c:v>
                </c:pt>
                <c:pt idx="7110">
                  <c:v>2.5378755933350301</c:v>
                </c:pt>
                <c:pt idx="7111">
                  <c:v>2.53771417947755</c:v>
                </c:pt>
                <c:pt idx="7112">
                  <c:v>2.5375527759405898</c:v>
                </c:pt>
                <c:pt idx="7113">
                  <c:v>2.53739138272344</c:v>
                </c:pt>
                <c:pt idx="7114">
                  <c:v>2.5372299998254202</c:v>
                </c:pt>
                <c:pt idx="7115">
                  <c:v>2.5370686272458198</c:v>
                </c:pt>
                <c:pt idx="7116">
                  <c:v>2.5369072649839599</c:v>
                </c:pt>
                <c:pt idx="7117">
                  <c:v>2.5367459130391401</c:v>
                </c:pt>
                <c:pt idx="7118">
                  <c:v>2.5365845714106601</c:v>
                </c:pt>
                <c:pt idx="7119">
                  <c:v>2.5364232400978399</c:v>
                </c:pt>
                <c:pt idx="7120">
                  <c:v>2.53626191909997</c:v>
                </c:pt>
                <c:pt idx="7121">
                  <c:v>2.5361006084163602</c:v>
                </c:pt>
                <c:pt idx="7122">
                  <c:v>2.5359393080463102</c:v>
                </c:pt>
                <c:pt idx="7123">
                  <c:v>2.5357780179891298</c:v>
                </c:pt>
                <c:pt idx="7124">
                  <c:v>2.5356167382441401</c:v>
                </c:pt>
                <c:pt idx="7125">
                  <c:v>2.5354554688106199</c:v>
                </c:pt>
                <c:pt idx="7126">
                  <c:v>2.5352942096878999</c:v>
                </c:pt>
                <c:pt idx="7127">
                  <c:v>2.5351329608752802</c:v>
                </c:pt>
                <c:pt idx="7128">
                  <c:v>2.53497172237206</c:v>
                </c:pt>
                <c:pt idx="7129">
                  <c:v>2.53481049417756</c:v>
                </c:pt>
                <c:pt idx="7130">
                  <c:v>2.5346492762910899</c:v>
                </c:pt>
                <c:pt idx="7131">
                  <c:v>2.5344880687119402</c:v>
                </c:pt>
                <c:pt idx="7132">
                  <c:v>2.53432687143943</c:v>
                </c:pt>
                <c:pt idx="7133">
                  <c:v>2.5341656844728599</c:v>
                </c:pt>
                <c:pt idx="7134">
                  <c:v>2.5340045078115501</c:v>
                </c:pt>
                <c:pt idx="7135">
                  <c:v>2.5338433414548001</c:v>
                </c:pt>
                <c:pt idx="7136">
                  <c:v>2.53368218540191</c:v>
                </c:pt>
                <c:pt idx="7137">
                  <c:v>2.5335210396522099</c:v>
                </c:pt>
                <c:pt idx="7138">
                  <c:v>2.5333599042049801</c:v>
                </c:pt>
                <c:pt idx="7139">
                  <c:v>2.5331987790595498</c:v>
                </c:pt>
                <c:pt idx="7140">
                  <c:v>2.5330376642152199</c:v>
                </c:pt>
                <c:pt idx="7141">
                  <c:v>2.5328765596712999</c:v>
                </c:pt>
                <c:pt idx="7142">
                  <c:v>2.5327154654271</c:v>
                </c:pt>
                <c:pt idx="7143">
                  <c:v>2.53255438148192</c:v>
                </c:pt>
                <c:pt idx="7144">
                  <c:v>2.53239330783508</c:v>
                </c:pt>
                <c:pt idx="7145">
                  <c:v>2.53223224448588</c:v>
                </c:pt>
                <c:pt idx="7146">
                  <c:v>2.53207119143363</c:v>
                </c:pt>
                <c:pt idx="7147">
                  <c:v>2.5319101486776399</c:v>
                </c:pt>
                <c:pt idx="7148">
                  <c:v>2.5317491162172199</c:v>
                </c:pt>
                <c:pt idx="7149">
                  <c:v>2.5315880940516799</c:v>
                </c:pt>
                <c:pt idx="7150">
                  <c:v>2.5314270821803202</c:v>
                </c:pt>
                <c:pt idx="7151">
                  <c:v>2.5312660806024501</c:v>
                </c:pt>
                <c:pt idx="7152">
                  <c:v>2.5311050893173901</c:v>
                </c:pt>
                <c:pt idx="7153">
                  <c:v>2.5309441083244399</c:v>
                </c:pt>
                <c:pt idx="7154">
                  <c:v>2.5307831376229202</c:v>
                </c:pt>
                <c:pt idx="7155">
                  <c:v>2.5306221772121198</c:v>
                </c:pt>
                <c:pt idx="7156">
                  <c:v>2.5304612270913598</c:v>
                </c:pt>
                <c:pt idx="7157">
                  <c:v>2.53030028725995</c:v>
                </c:pt>
                <c:pt idx="7158">
                  <c:v>2.5301393577172</c:v>
                </c:pt>
                <c:pt idx="7159">
                  <c:v>2.52997843846242</c:v>
                </c:pt>
                <c:pt idx="7160">
                  <c:v>2.5298175294949101</c:v>
                </c:pt>
                <c:pt idx="7161">
                  <c:v>2.5296566308139901</c:v>
                </c:pt>
                <c:pt idx="7162">
                  <c:v>2.5294957424189701</c:v>
                </c:pt>
                <c:pt idx="7163">
                  <c:v>2.52933486430915</c:v>
                </c:pt>
                <c:pt idx="7164">
                  <c:v>2.52917399648384</c:v>
                </c:pt>
                <c:pt idx="7165">
                  <c:v>2.52901313894237</c:v>
                </c:pt>
                <c:pt idx="7166">
                  <c:v>2.5288522916840201</c:v>
                </c:pt>
                <c:pt idx="7167">
                  <c:v>2.5286914547081198</c:v>
                </c:pt>
                <c:pt idx="7168">
                  <c:v>2.5285306280139701</c:v>
                </c:pt>
                <c:pt idx="7169">
                  <c:v>2.5283698116008901</c:v>
                </c:pt>
                <c:pt idx="7170">
                  <c:v>2.5282090054681801</c:v>
                </c:pt>
                <c:pt idx="7171">
                  <c:v>2.52804820961516</c:v>
                </c:pt>
                <c:pt idx="7172">
                  <c:v>2.5278874240411202</c:v>
                </c:pt>
                <c:pt idx="7173">
                  <c:v>2.5277266487454</c:v>
                </c:pt>
                <c:pt idx="7174">
                  <c:v>2.5275658837272901</c:v>
                </c:pt>
                <c:pt idx="7175">
                  <c:v>2.5274051289860999</c:v>
                </c:pt>
                <c:pt idx="7176">
                  <c:v>2.5272443845211501</c:v>
                </c:pt>
                <c:pt idx="7177">
                  <c:v>2.5270836503317402</c:v>
                </c:pt>
                <c:pt idx="7178">
                  <c:v>2.52692292641719</c:v>
                </c:pt>
                <c:pt idx="7179">
                  <c:v>2.5267622127768101</c:v>
                </c:pt>
                <c:pt idx="7180">
                  <c:v>2.5266015094099101</c:v>
                </c:pt>
                <c:pt idx="7181">
                  <c:v>2.5264408163157901</c:v>
                </c:pt>
                <c:pt idx="7182">
                  <c:v>2.5262801334937701</c:v>
                </c:pt>
                <c:pt idx="7183">
                  <c:v>2.5261194609431699</c:v>
                </c:pt>
                <c:pt idx="7184">
                  <c:v>2.5259587986632801</c:v>
                </c:pt>
                <c:pt idx="7185">
                  <c:v>2.5257981466534201</c:v>
                </c:pt>
                <c:pt idx="7186">
                  <c:v>2.5256375049129098</c:v>
                </c:pt>
                <c:pt idx="7187">
                  <c:v>2.52547687344105</c:v>
                </c:pt>
                <c:pt idx="7188">
                  <c:v>2.5253162522371602</c:v>
                </c:pt>
                <c:pt idx="7189">
                  <c:v>2.52515564130054</c:v>
                </c:pt>
                <c:pt idx="7190">
                  <c:v>2.5249950406305102</c:v>
                </c:pt>
                <c:pt idx="7191">
                  <c:v>2.5248344502263702</c:v>
                </c:pt>
                <c:pt idx="7192">
                  <c:v>2.52467387008745</c:v>
                </c:pt>
                <c:pt idx="7193">
                  <c:v>2.5245133002130502</c:v>
                </c:pt>
                <c:pt idx="7194">
                  <c:v>2.5243527406024802</c:v>
                </c:pt>
                <c:pt idx="7195">
                  <c:v>2.5241921912550498</c:v>
                </c:pt>
                <c:pt idx="7196">
                  <c:v>2.5240316521700801</c:v>
                </c:pt>
                <c:pt idx="7197">
                  <c:v>2.52387112334688</c:v>
                </c:pt>
                <c:pt idx="7198">
                  <c:v>2.5237106047847599</c:v>
                </c:pt>
                <c:pt idx="7199">
                  <c:v>2.5235500964830302</c:v>
                </c:pt>
                <c:pt idx="7200">
                  <c:v>2.5233895984410002</c:v>
                </c:pt>
                <c:pt idx="7201">
                  <c:v>2.52322911065799</c:v>
                </c:pt>
                <c:pt idx="7202">
                  <c:v>2.5230686331333101</c:v>
                </c:pt>
                <c:pt idx="7203">
                  <c:v>2.52290816586626</c:v>
                </c:pt>
                <c:pt idx="7204">
                  <c:v>2.5227477088561598</c:v>
                </c:pt>
                <c:pt idx="7205">
                  <c:v>2.5225872621023302</c:v>
                </c:pt>
                <c:pt idx="7206">
                  <c:v>2.52242682560408</c:v>
                </c:pt>
                <c:pt idx="7207">
                  <c:v>2.52226639936071</c:v>
                </c:pt>
                <c:pt idx="7208">
                  <c:v>2.52210598337154</c:v>
                </c:pt>
                <c:pt idx="7209">
                  <c:v>2.5219455776358801</c:v>
                </c:pt>
                <c:pt idx="7210">
                  <c:v>2.5217851821530499</c:v>
                </c:pt>
                <c:pt idx="7211">
                  <c:v>2.5216247969223602</c:v>
                </c:pt>
                <c:pt idx="7212">
                  <c:v>2.5214644219431199</c:v>
                </c:pt>
                <c:pt idx="7213">
                  <c:v>2.5213040572146399</c:v>
                </c:pt>
                <c:pt idx="7214">
                  <c:v>2.52114370273623</c:v>
                </c:pt>
                <c:pt idx="7215">
                  <c:v>2.5209833585072201</c:v>
                </c:pt>
                <c:pt idx="7216">
                  <c:v>2.5208230245269001</c:v>
                </c:pt>
                <c:pt idx="7217">
                  <c:v>2.5206627007945999</c:v>
                </c:pt>
                <c:pt idx="7218">
                  <c:v>2.5205023873096302</c:v>
                </c:pt>
                <c:pt idx="7219">
                  <c:v>2.5203420840713</c:v>
                </c:pt>
                <c:pt idx="7220">
                  <c:v>2.5201817910789202</c:v>
                </c:pt>
                <c:pt idx="7221">
                  <c:v>2.5200215083318001</c:v>
                </c:pt>
                <c:pt idx="7222">
                  <c:v>2.51986123582927</c:v>
                </c:pt>
                <c:pt idx="7223">
                  <c:v>2.5197009735706302</c:v>
                </c:pt>
                <c:pt idx="7224">
                  <c:v>2.5195407215552001</c:v>
                </c:pt>
                <c:pt idx="7225">
                  <c:v>2.5193804797822899</c:v>
                </c:pt>
                <c:pt idx="7226">
                  <c:v>2.51922024825121</c:v>
                </c:pt>
                <c:pt idx="7227">
                  <c:v>2.5190600269612702</c:v>
                </c:pt>
                <c:pt idx="7228">
                  <c:v>2.5188998159118001</c:v>
                </c:pt>
                <c:pt idx="7229">
                  <c:v>2.5187396151021</c:v>
                </c:pt>
                <c:pt idx="7230">
                  <c:v>2.5185794245314899</c:v>
                </c:pt>
                <c:pt idx="7231">
                  <c:v>2.5184192441992801</c:v>
                </c:pt>
                <c:pt idx="7232">
                  <c:v>2.5182590741047899</c:v>
                </c:pt>
                <c:pt idx="7233">
                  <c:v>2.51809891424733</c:v>
                </c:pt>
                <c:pt idx="7234">
                  <c:v>2.5179387646262099</c:v>
                </c:pt>
                <c:pt idx="7235">
                  <c:v>2.5177786252407399</c:v>
                </c:pt>
                <c:pt idx="7236">
                  <c:v>2.5176184960902499</c:v>
                </c:pt>
                <c:pt idx="7237">
                  <c:v>2.5174583771740502</c:v>
                </c:pt>
                <c:pt idx="7238">
                  <c:v>2.51729826849144</c:v>
                </c:pt>
                <c:pt idx="7239">
                  <c:v>2.5171381700417501</c:v>
                </c:pt>
                <c:pt idx="7240">
                  <c:v>2.5169780818242899</c:v>
                </c:pt>
                <c:pt idx="7241">
                  <c:v>2.5168180038383698</c:v>
                </c:pt>
                <c:pt idx="7242">
                  <c:v>2.5166579360833099</c:v>
                </c:pt>
                <c:pt idx="7243">
                  <c:v>2.5164978785584098</c:v>
                </c:pt>
                <c:pt idx="7244">
                  <c:v>2.51633783126301</c:v>
                </c:pt>
                <c:pt idx="7245">
                  <c:v>2.5161777941964099</c:v>
                </c:pt>
                <c:pt idx="7246">
                  <c:v>2.51601776735792</c:v>
                </c:pt>
                <c:pt idx="7247">
                  <c:v>2.51585775074687</c:v>
                </c:pt>
                <c:pt idx="7248">
                  <c:v>2.5156977443625599</c:v>
                </c:pt>
                <c:pt idx="7249">
                  <c:v>2.5155377482043102</c:v>
                </c:pt>
                <c:pt idx="7250">
                  <c:v>2.51537776227143</c:v>
                </c:pt>
                <c:pt idx="7251">
                  <c:v>2.5152177865632499</c:v>
                </c:pt>
                <c:pt idx="7252">
                  <c:v>2.5150578210790702</c:v>
                </c:pt>
                <c:pt idx="7253">
                  <c:v>2.51489786581821</c:v>
                </c:pt>
                <c:pt idx="7254">
                  <c:v>2.5147379207799898</c:v>
                </c:pt>
                <c:pt idx="7255">
                  <c:v>2.5145779859637201</c:v>
                </c:pt>
                <c:pt idx="7256">
                  <c:v>2.5144180613687199</c:v>
                </c:pt>
                <c:pt idx="7257">
                  <c:v>2.51425814699429</c:v>
                </c:pt>
                <c:pt idx="7258">
                  <c:v>2.5140982428397698</c:v>
                </c:pt>
                <c:pt idx="7259">
                  <c:v>2.51393834890446</c:v>
                </c:pt>
                <c:pt idx="7260">
                  <c:v>2.5137784651876798</c:v>
                </c:pt>
                <c:pt idx="7261">
                  <c:v>2.5136185916887399</c:v>
                </c:pt>
                <c:pt idx="7262">
                  <c:v>2.5134587284069601</c:v>
                </c:pt>
                <c:pt idx="7263">
                  <c:v>2.5132988753416501</c:v>
                </c:pt>
                <c:pt idx="7264">
                  <c:v>2.5131390324921399</c:v>
                </c:pt>
                <c:pt idx="7265">
                  <c:v>2.5129791998577402</c:v>
                </c:pt>
                <c:pt idx="7266">
                  <c:v>2.5128193774377601</c:v>
                </c:pt>
                <c:pt idx="7267">
                  <c:v>2.51265956523152</c:v>
                </c:pt>
                <c:pt idx="7268">
                  <c:v>2.5124997632383299</c:v>
                </c:pt>
                <c:pt idx="7269">
                  <c:v>2.5123399714575201</c:v>
                </c:pt>
                <c:pt idx="7270">
                  <c:v>2.5121801898883902</c:v>
                </c:pt>
                <c:pt idx="7271">
                  <c:v>2.5120204185302701</c:v>
                </c:pt>
                <c:pt idx="7272">
                  <c:v>2.51186065738246</c:v>
                </c:pt>
                <c:pt idx="7273">
                  <c:v>2.5117009064442999</c:v>
                </c:pt>
                <c:pt idx="7274">
                  <c:v>2.5115411657150899</c:v>
                </c:pt>
                <c:pt idx="7275">
                  <c:v>2.5113814351941501</c:v>
                </c:pt>
                <c:pt idx="7276">
                  <c:v>2.51122171488079</c:v>
                </c:pt>
                <c:pt idx="7277">
                  <c:v>2.5110620047743399</c:v>
                </c:pt>
                <c:pt idx="7278">
                  <c:v>2.5109023048740999</c:v>
                </c:pt>
                <c:pt idx="7279">
                  <c:v>2.5107426151794101</c:v>
                </c:pt>
                <c:pt idx="7280">
                  <c:v>2.5105829356895599</c:v>
                </c:pt>
                <c:pt idx="7281">
                  <c:v>2.5104232664038899</c:v>
                </c:pt>
                <c:pt idx="7282">
                  <c:v>2.5102636073217099</c:v>
                </c:pt>
                <c:pt idx="7283">
                  <c:v>2.5101039584423201</c:v>
                </c:pt>
                <c:pt idx="7284">
                  <c:v>2.5099443197650602</c:v>
                </c:pt>
                <c:pt idx="7285">
                  <c:v>2.5097846912892399</c:v>
                </c:pt>
                <c:pt idx="7286">
                  <c:v>2.50962507301417</c:v>
                </c:pt>
                <c:pt idx="7287">
                  <c:v>2.5094654649391801</c:v>
                </c:pt>
                <c:pt idx="7288">
                  <c:v>2.5093058670635799</c:v>
                </c:pt>
                <c:pt idx="7289">
                  <c:v>2.5091462793866799</c:v>
                </c:pt>
                <c:pt idx="7290">
                  <c:v>2.5089867019078098</c:v>
                </c:pt>
                <c:pt idx="7291">
                  <c:v>2.50882713462628</c:v>
                </c:pt>
                <c:pt idx="7292">
                  <c:v>2.5086675775414098</c:v>
                </c:pt>
                <c:pt idx="7293">
                  <c:v>2.50850803065252</c:v>
                </c:pt>
                <c:pt idx="7294">
                  <c:v>2.50834849395893</c:v>
                </c:pt>
                <c:pt idx="7295">
                  <c:v>2.50818896745995</c:v>
                </c:pt>
                <c:pt idx="7296">
                  <c:v>2.50802945115489</c:v>
                </c:pt>
                <c:pt idx="7297">
                  <c:v>2.5078699450430899</c:v>
                </c:pt>
                <c:pt idx="7298">
                  <c:v>2.5077104491238602</c:v>
                </c:pt>
                <c:pt idx="7299">
                  <c:v>2.5075509633965098</c:v>
                </c:pt>
                <c:pt idx="7300">
                  <c:v>2.5073914878603598</c:v>
                </c:pt>
                <c:pt idx="7301">
                  <c:v>2.5072320225147302</c:v>
                </c:pt>
                <c:pt idx="7302">
                  <c:v>2.50707256735895</c:v>
                </c:pt>
                <c:pt idx="7303">
                  <c:v>2.5069131223923198</c:v>
                </c:pt>
                <c:pt idx="7304">
                  <c:v>2.5067536876141601</c:v>
                </c:pt>
                <c:pt idx="7305">
                  <c:v>2.5065942630237998</c:v>
                </c:pt>
                <c:pt idx="7306">
                  <c:v>2.5064348486205499</c:v>
                </c:pt>
                <c:pt idx="7307">
                  <c:v>2.5062754444037401</c:v>
                </c:pt>
                <c:pt idx="7308">
                  <c:v>2.50611605037267</c:v>
                </c:pt>
                <c:pt idx="7309">
                  <c:v>2.5059566665266702</c:v>
                </c:pt>
                <c:pt idx="7310">
                  <c:v>2.50579729286506</c:v>
                </c:pt>
                <c:pt idx="7311">
                  <c:v>2.5056379293871598</c:v>
                </c:pt>
                <c:pt idx="7312">
                  <c:v>2.5054785760922802</c:v>
                </c:pt>
                <c:pt idx="7313">
                  <c:v>2.50531923297974</c:v>
                </c:pt>
                <c:pt idx="7314">
                  <c:v>2.5051599000488598</c:v>
                </c:pt>
                <c:pt idx="7315">
                  <c:v>2.5050005772989699</c:v>
                </c:pt>
                <c:pt idx="7316">
                  <c:v>2.5048412647293801</c:v>
                </c:pt>
                <c:pt idx="7317">
                  <c:v>2.5046819623393999</c:v>
                </c:pt>
                <c:pt idx="7318">
                  <c:v>2.5045226701283698</c:v>
                </c:pt>
                <c:pt idx="7319">
                  <c:v>2.50436338809559</c:v>
                </c:pt>
                <c:pt idx="7320">
                  <c:v>2.5042041162403899</c:v>
                </c:pt>
                <c:pt idx="7321">
                  <c:v>2.5040448545620899</c:v>
                </c:pt>
                <c:pt idx="7322">
                  <c:v>2.5038856030600001</c:v>
                </c:pt>
                <c:pt idx="7323">
                  <c:v>2.5037263617334502</c:v>
                </c:pt>
                <c:pt idx="7324">
                  <c:v>2.5035671305817502</c:v>
                </c:pt>
                <c:pt idx="7325">
                  <c:v>2.5034079096042299</c:v>
                </c:pt>
                <c:pt idx="7326">
                  <c:v>2.5032486988002001</c:v>
                </c:pt>
                <c:pt idx="7327">
                  <c:v>2.5030894981689902</c:v>
                </c:pt>
                <c:pt idx="7328">
                  <c:v>2.5029303077099101</c:v>
                </c:pt>
                <c:pt idx="7329">
                  <c:v>2.5027711274222901</c:v>
                </c:pt>
                <c:pt idx="7330">
                  <c:v>2.50261195730543</c:v>
                </c:pt>
                <c:pt idx="7331">
                  <c:v>2.5024527973586799</c:v>
                </c:pt>
                <c:pt idx="7332">
                  <c:v>2.5022936475813302</c:v>
                </c:pt>
                <c:pt idx="7333">
                  <c:v>2.5021345079727202</c:v>
                </c:pt>
                <c:pt idx="7334">
                  <c:v>2.5019753785321699</c:v>
                </c:pt>
                <c:pt idx="7335">
                  <c:v>2.5018162592589901</c:v>
                </c:pt>
                <c:pt idx="7336">
                  <c:v>2.5016571501525</c:v>
                </c:pt>
                <c:pt idx="7337">
                  <c:v>2.5014980512120299</c:v>
                </c:pt>
                <c:pt idx="7338">
                  <c:v>2.5013389624368898</c:v>
                </c:pt>
                <c:pt idx="7339">
                  <c:v>2.5011798838264099</c:v>
                </c:pt>
                <c:pt idx="7340">
                  <c:v>2.5010208153799098</c:v>
                </c:pt>
                <c:pt idx="7341">
                  <c:v>2.5008617570967</c:v>
                </c:pt>
                <c:pt idx="7342">
                  <c:v>2.5007027089761098</c:v>
                </c:pt>
                <c:pt idx="7343">
                  <c:v>2.5005436710174598</c:v>
                </c:pt>
                <c:pt idx="7344">
                  <c:v>2.50038464322007</c:v>
                </c:pt>
                <c:pt idx="7345">
                  <c:v>2.5002256255832598</c:v>
                </c:pt>
                <c:pt idx="7346">
                  <c:v>2.50006661810635</c:v>
                </c:pt>
                <c:pt idx="7347">
                  <c:v>2.4999076207886599</c:v>
                </c:pt>
                <c:pt idx="7348">
                  <c:v>2.4997486336295101</c:v>
                </c:pt>
                <c:pt idx="7349">
                  <c:v>2.4995896566282299</c:v>
                </c:pt>
                <c:pt idx="7350">
                  <c:v>2.4994306897841398</c:v>
                </c:pt>
                <c:pt idx="7351">
                  <c:v>2.4992717330965499</c:v>
                </c:pt>
                <c:pt idx="7352">
                  <c:v>2.49911278656479</c:v>
                </c:pt>
                <c:pt idx="7353">
                  <c:v>2.4989538501881801</c:v>
                </c:pt>
                <c:pt idx="7354">
                  <c:v>2.4987949239660301</c:v>
                </c:pt>
                <c:pt idx="7355">
                  <c:v>2.4986360078976899</c:v>
                </c:pt>
                <c:pt idx="7356">
                  <c:v>2.4984771019824499</c:v>
                </c:pt>
                <c:pt idx="7357">
                  <c:v>2.4983182062196501</c:v>
                </c:pt>
                <c:pt idx="7358">
                  <c:v>2.4981593206086101</c:v>
                </c:pt>
                <c:pt idx="7359">
                  <c:v>2.4980004451486399</c:v>
                </c:pt>
                <c:pt idx="7360">
                  <c:v>2.4978415798390801</c:v>
                </c:pt>
                <c:pt idx="7361">
                  <c:v>2.4976827246792399</c:v>
                </c:pt>
                <c:pt idx="7362">
                  <c:v>2.49752387966844</c:v>
                </c:pt>
                <c:pt idx="7363">
                  <c:v>2.4973650448060098</c:v>
                </c:pt>
                <c:pt idx="7364">
                  <c:v>2.4972062200912699</c:v>
                </c:pt>
                <c:pt idx="7365">
                  <c:v>2.4970474055235301</c:v>
                </c:pt>
                <c:pt idx="7366">
                  <c:v>2.4968886011021301</c:v>
                </c:pt>
                <c:pt idx="7367">
                  <c:v>2.4967298068263899</c:v>
                </c:pt>
                <c:pt idx="7368">
                  <c:v>2.4965710226956199</c:v>
                </c:pt>
                <c:pt idx="7369">
                  <c:v>2.49641224870915</c:v>
                </c:pt>
                <c:pt idx="7370">
                  <c:v>2.49625348486631</c:v>
                </c:pt>
                <c:pt idx="7371">
                  <c:v>2.4960947311664001</c:v>
                </c:pt>
                <c:pt idx="7372">
                  <c:v>2.4959359876087701</c:v>
                </c:pt>
                <c:pt idx="7373">
                  <c:v>2.4957772541927201</c:v>
                </c:pt>
                <c:pt idx="7374">
                  <c:v>2.49561853091758</c:v>
                </c:pt>
                <c:pt idx="7375">
                  <c:v>2.4954598177826801</c:v>
                </c:pt>
                <c:pt idx="7376">
                  <c:v>2.4953011147873401</c:v>
                </c:pt>
                <c:pt idx="7377">
                  <c:v>2.49514242193088</c:v>
                </c:pt>
                <c:pt idx="7378">
                  <c:v>2.49498373921262</c:v>
                </c:pt>
                <c:pt idx="7379">
                  <c:v>2.4948250666318899</c:v>
                </c:pt>
                <c:pt idx="7380">
                  <c:v>2.4946664041880098</c:v>
                </c:pt>
                <c:pt idx="7381">
                  <c:v>2.4945077518802998</c:v>
                </c:pt>
                <c:pt idx="7382">
                  <c:v>2.4943491097080801</c:v>
                </c:pt>
                <c:pt idx="7383">
                  <c:v>2.49419047767068</c:v>
                </c:pt>
                <c:pt idx="7384">
                  <c:v>2.4940318557674299</c:v>
                </c:pt>
                <c:pt idx="7385">
                  <c:v>2.4938732439976401</c:v>
                </c:pt>
                <c:pt idx="7386">
                  <c:v>2.49371464236064</c:v>
                </c:pt>
                <c:pt idx="7387">
                  <c:v>2.4935560508557502</c:v>
                </c:pt>
                <c:pt idx="7388">
                  <c:v>2.4933974694823</c:v>
                </c:pt>
                <c:pt idx="7389">
                  <c:v>2.4932388982396101</c:v>
                </c:pt>
                <c:pt idx="7390">
                  <c:v>2.4930803371269898</c:v>
                </c:pt>
                <c:pt idx="7391">
                  <c:v>2.49292178614379</c:v>
                </c:pt>
                <c:pt idx="7392">
                  <c:v>2.49276324528932</c:v>
                </c:pt>
                <c:pt idx="7393">
                  <c:v>2.4926047145629</c:v>
                </c:pt>
                <c:pt idx="7394">
                  <c:v>2.4924461939638598</c:v>
                </c:pt>
                <c:pt idx="7395">
                  <c:v>2.49228768349152</c:v>
                </c:pt>
                <c:pt idx="7396">
                  <c:v>2.4921291831452099</c:v>
                </c:pt>
                <c:pt idx="7397">
                  <c:v>2.4919706929242502</c:v>
                </c:pt>
                <c:pt idx="7398">
                  <c:v>2.4918122128279601</c:v>
                </c:pt>
                <c:pt idx="7399">
                  <c:v>2.4916537428556702</c:v>
                </c:pt>
                <c:pt idx="7400">
                  <c:v>2.4914952830066999</c:v>
                </c:pt>
                <c:pt idx="7401">
                  <c:v>2.4913368332803798</c:v>
                </c:pt>
                <c:pt idx="7402">
                  <c:v>2.4911783936760399</c:v>
                </c:pt>
                <c:pt idx="7403">
                  <c:v>2.49101996419299</c:v>
                </c:pt>
                <c:pt idx="7404">
                  <c:v>2.49086154483056</c:v>
                </c:pt>
                <c:pt idx="7405">
                  <c:v>2.49070313558807</c:v>
                </c:pt>
                <c:pt idx="7406">
                  <c:v>2.4905447364648499</c:v>
                </c:pt>
                <c:pt idx="7407">
                  <c:v>2.4903863474602299</c:v>
                </c:pt>
                <c:pt idx="7408">
                  <c:v>2.4902279685735298</c:v>
                </c:pt>
                <c:pt idx="7409">
                  <c:v>2.4900695998040701</c:v>
                </c:pt>
                <c:pt idx="7410">
                  <c:v>2.4899112411511801</c:v>
                </c:pt>
                <c:pt idx="7411">
                  <c:v>2.4897528926141899</c:v>
                </c:pt>
                <c:pt idx="7412">
                  <c:v>2.48959455419241</c:v>
                </c:pt>
                <c:pt idx="7413">
                  <c:v>2.4894362258851799</c:v>
                </c:pt>
                <c:pt idx="7414">
                  <c:v>2.4892779076918199</c:v>
                </c:pt>
                <c:pt idx="7415">
                  <c:v>2.4891195996116502</c:v>
                </c:pt>
                <c:pt idx="7416">
                  <c:v>2.4889613016440002</c:v>
                </c:pt>
                <c:pt idx="7417">
                  <c:v>2.4888030137881998</c:v>
                </c:pt>
                <c:pt idx="7418">
                  <c:v>2.4886447360435602</c:v>
                </c:pt>
                <c:pt idx="7419">
                  <c:v>2.4884864684094299</c:v>
                </c:pt>
                <c:pt idx="7420">
                  <c:v>2.4883282108851099</c:v>
                </c:pt>
                <c:pt idx="7421">
                  <c:v>2.4881699634699399</c:v>
                </c:pt>
                <c:pt idx="7422">
                  <c:v>2.48801172616324</c:v>
                </c:pt>
                <c:pt idx="7423">
                  <c:v>2.4878534989643399</c:v>
                </c:pt>
                <c:pt idx="7424">
                  <c:v>2.4876952818725702</c:v>
                </c:pt>
                <c:pt idx="7425">
                  <c:v>2.4875370748872401</c:v>
                </c:pt>
                <c:pt idx="7426">
                  <c:v>2.4873788780077</c:v>
                </c:pt>
                <c:pt idx="7427">
                  <c:v>2.48722069123325</c:v>
                </c:pt>
                <c:pt idx="7428">
                  <c:v>2.4870625145632301</c:v>
                </c:pt>
                <c:pt idx="7429">
                  <c:v>2.4869043479969601</c:v>
                </c:pt>
                <c:pt idx="7430">
                  <c:v>2.4867461915337699</c:v>
                </c:pt>
                <c:pt idx="7431">
                  <c:v>2.48658804517299</c:v>
                </c:pt>
                <c:pt idx="7432">
                  <c:v>2.4864299089139501</c:v>
                </c:pt>
                <c:pt idx="7433">
                  <c:v>2.4862717827559599</c:v>
                </c:pt>
                <c:pt idx="7434">
                  <c:v>2.4861136666983499</c:v>
                </c:pt>
                <c:pt idx="7435">
                  <c:v>2.48595556074046</c:v>
                </c:pt>
                <c:pt idx="7436">
                  <c:v>2.4857974648816001</c:v>
                </c:pt>
                <c:pt idx="7437">
                  <c:v>2.48563937912111</c:v>
                </c:pt>
                <c:pt idx="7438">
                  <c:v>2.4854813034583101</c:v>
                </c:pt>
                <c:pt idx="7439">
                  <c:v>2.4853232378925298</c:v>
                </c:pt>
                <c:pt idx="7440">
                  <c:v>2.4851651824230898</c:v>
                </c:pt>
                <c:pt idx="7441">
                  <c:v>2.4850071370493199</c:v>
                </c:pt>
                <c:pt idx="7442">
                  <c:v>2.4848491017705499</c:v>
                </c:pt>
                <c:pt idx="7443">
                  <c:v>2.4846910765861101</c:v>
                </c:pt>
                <c:pt idx="7444">
                  <c:v>2.4845330614953198</c:v>
                </c:pt>
                <c:pt idx="7445">
                  <c:v>2.4843750564975098</c:v>
                </c:pt>
                <c:pt idx="7446">
                  <c:v>2.4842170615920001</c:v>
                </c:pt>
                <c:pt idx="7447">
                  <c:v>2.4840590767781299</c:v>
                </c:pt>
                <c:pt idx="7448">
                  <c:v>2.4839011020552202</c:v>
                </c:pt>
                <c:pt idx="7449">
                  <c:v>2.4837431374226</c:v>
                </c:pt>
                <c:pt idx="7450">
                  <c:v>2.4835851828795898</c:v>
                </c:pt>
                <c:pt idx="7451">
                  <c:v>2.48342723842552</c:v>
                </c:pt>
                <c:pt idx="7452">
                  <c:v>2.4832693040597298</c:v>
                </c:pt>
                <c:pt idx="7453">
                  <c:v>2.4831113797815298</c:v>
                </c:pt>
                <c:pt idx="7454">
                  <c:v>2.4829534655902599</c:v>
                </c:pt>
                <c:pt idx="7455">
                  <c:v>2.4827955614852399</c:v>
                </c:pt>
                <c:pt idx="7456">
                  <c:v>2.4826376674658102</c:v>
                </c:pt>
                <c:pt idx="7457">
                  <c:v>2.48247978353128</c:v>
                </c:pt>
                <c:pt idx="7458">
                  <c:v>2.4823219096809899</c:v>
                </c:pt>
                <c:pt idx="7459">
                  <c:v>2.48216404591426</c:v>
                </c:pt>
                <c:pt idx="7460">
                  <c:v>2.4820061922304202</c:v>
                </c:pt>
                <c:pt idx="7461">
                  <c:v>2.4818483486288101</c:v>
                </c:pt>
                <c:pt idx="7462">
                  <c:v>2.4816905151087498</c:v>
                </c:pt>
                <c:pt idx="7463">
                  <c:v>2.4815326916695599</c:v>
                </c:pt>
                <c:pt idx="7464">
                  <c:v>2.4813748783105698</c:v>
                </c:pt>
                <c:pt idx="7465">
                  <c:v>2.48121707503112</c:v>
                </c:pt>
                <c:pt idx="7466">
                  <c:v>2.4810592818305399</c:v>
                </c:pt>
                <c:pt idx="7467">
                  <c:v>2.4809014987081399</c:v>
                </c:pt>
                <c:pt idx="7468">
                  <c:v>2.4807437256632601</c:v>
                </c:pt>
                <c:pt idx="7469">
                  <c:v>2.4805859626952298</c:v>
                </c:pt>
                <c:pt idx="7470">
                  <c:v>2.4804282098033701</c:v>
                </c:pt>
                <c:pt idx="7471">
                  <c:v>2.4802704669870201</c:v>
                </c:pt>
                <c:pt idx="7472">
                  <c:v>2.4801127342455001</c:v>
                </c:pt>
                <c:pt idx="7473">
                  <c:v>2.4799550115781499</c:v>
                </c:pt>
                <c:pt idx="7474">
                  <c:v>2.47979729898428</c:v>
                </c:pt>
                <c:pt idx="7475">
                  <c:v>2.4796395964632301</c:v>
                </c:pt>
                <c:pt idx="7476">
                  <c:v>2.4794819040143401</c:v>
                </c:pt>
                <c:pt idx="7477">
                  <c:v>2.47932422163692</c:v>
                </c:pt>
                <c:pt idx="7478">
                  <c:v>2.4791665493303099</c:v>
                </c:pt>
                <c:pt idx="7479">
                  <c:v>2.4790088870938298</c:v>
                </c:pt>
                <c:pt idx="7480">
                  <c:v>2.4788512349268199</c:v>
                </c:pt>
                <c:pt idx="7481">
                  <c:v>2.47869359282861</c:v>
                </c:pt>
                <c:pt idx="7482">
                  <c:v>2.4785359607985198</c:v>
                </c:pt>
                <c:pt idx="7483">
                  <c:v>2.47837833883588</c:v>
                </c:pt>
                <c:pt idx="7484">
                  <c:v>2.47822072694002</c:v>
                </c:pt>
                <c:pt idx="7485">
                  <c:v>2.4780631251102698</c:v>
                </c:pt>
                <c:pt idx="7486">
                  <c:v>2.4779055333459601</c:v>
                </c:pt>
                <c:pt idx="7487">
                  <c:v>2.47774795164641</c:v>
                </c:pt>
                <c:pt idx="7488">
                  <c:v>2.4775903800109602</c:v>
                </c:pt>
                <c:pt idx="7489">
                  <c:v>2.4774328184389298</c:v>
                </c:pt>
                <c:pt idx="7490">
                  <c:v>2.4772752669296501</c:v>
                </c:pt>
                <c:pt idx="7491">
                  <c:v>2.4771177254824699</c:v>
                </c:pt>
                <c:pt idx="7492">
                  <c:v>2.4769601940966899</c:v>
                </c:pt>
                <c:pt idx="7493">
                  <c:v>2.4768026727716701</c:v>
                </c:pt>
                <c:pt idx="7494">
                  <c:v>2.47664516150672</c:v>
                </c:pt>
                <c:pt idx="7495">
                  <c:v>2.4764876603011801</c:v>
                </c:pt>
                <c:pt idx="7496">
                  <c:v>2.4763301691543802</c:v>
                </c:pt>
                <c:pt idx="7497">
                  <c:v>2.4761726880656498</c:v>
                </c:pt>
                <c:pt idx="7498">
                  <c:v>2.4760152170343099</c:v>
                </c:pt>
                <c:pt idx="7499">
                  <c:v>2.4758577560597099</c:v>
                </c:pt>
                <c:pt idx="7500">
                  <c:v>2.4757003051411699</c:v>
                </c:pt>
                <c:pt idx="7501">
                  <c:v>2.4755428642780299</c:v>
                </c:pt>
                <c:pt idx="7502">
                  <c:v>2.4753854334695999</c:v>
                </c:pt>
                <c:pt idx="7503">
                  <c:v>2.47522801271524</c:v>
                </c:pt>
                <c:pt idx="7504">
                  <c:v>2.4750706020142501</c:v>
                </c:pt>
                <c:pt idx="7505">
                  <c:v>2.47491320136599</c:v>
                </c:pt>
                <c:pt idx="7506">
                  <c:v>2.47475581076977</c:v>
                </c:pt>
                <c:pt idx="7507">
                  <c:v>2.4745984302249302</c:v>
                </c:pt>
                <c:pt idx="7508">
                  <c:v>2.4744410597308102</c:v>
                </c:pt>
                <c:pt idx="7509">
                  <c:v>2.4742836992867199</c:v>
                </c:pt>
                <c:pt idx="7510">
                  <c:v>2.47412634889201</c:v>
                </c:pt>
                <c:pt idx="7511">
                  <c:v>2.47396900854601</c:v>
                </c:pt>
                <c:pt idx="7512">
                  <c:v>2.4738116782480399</c:v>
                </c:pt>
                <c:pt idx="7513">
                  <c:v>2.4736543579974399</c:v>
                </c:pt>
                <c:pt idx="7514">
                  <c:v>2.4734970477935398</c:v>
                </c:pt>
                <c:pt idx="7515">
                  <c:v>2.4733397476356802</c:v>
                </c:pt>
                <c:pt idx="7516">
                  <c:v>2.47318245752317</c:v>
                </c:pt>
                <c:pt idx="7517">
                  <c:v>2.4730251774553702</c:v>
                </c:pt>
                <c:pt idx="7518">
                  <c:v>2.4728679074315898</c:v>
                </c:pt>
                <c:pt idx="7519">
                  <c:v>2.4727106474511702</c:v>
                </c:pt>
                <c:pt idx="7520">
                  <c:v>2.4725533975134399</c:v>
                </c:pt>
                <c:pt idx="7521">
                  <c:v>2.4723961576177298</c:v>
                </c:pt>
                <c:pt idx="7522">
                  <c:v>2.47223892776339</c:v>
                </c:pt>
                <c:pt idx="7523">
                  <c:v>2.4720817079497301</c:v>
                </c:pt>
                <c:pt idx="7524">
                  <c:v>2.47192449817608</c:v>
                </c:pt>
                <c:pt idx="7525">
                  <c:v>2.4717672984418</c:v>
                </c:pt>
                <c:pt idx="7526">
                  <c:v>2.4716101087462001</c:v>
                </c:pt>
                <c:pt idx="7527">
                  <c:v>2.4714529290886098</c:v>
                </c:pt>
                <c:pt idx="7528">
                  <c:v>2.4712957594683802</c:v>
                </c:pt>
                <c:pt idx="7529">
                  <c:v>2.4711385998848199</c:v>
                </c:pt>
                <c:pt idx="7530">
                  <c:v>2.4709814503372902</c:v>
                </c:pt>
                <c:pt idx="7531">
                  <c:v>2.4708243108250998</c:v>
                </c:pt>
                <c:pt idx="7532">
                  <c:v>2.47066718134759</c:v>
                </c:pt>
                <c:pt idx="7533">
                  <c:v>2.4705100619040898</c:v>
                </c:pt>
                <c:pt idx="7534">
                  <c:v>2.4703529524939398</c:v>
                </c:pt>
                <c:pt idx="7535">
                  <c:v>2.4701958531164698</c:v>
                </c:pt>
                <c:pt idx="7536">
                  <c:v>2.4700387637710102</c:v>
                </c:pt>
                <c:pt idx="7537">
                  <c:v>2.4698816844569</c:v>
                </c:pt>
                <c:pt idx="7538">
                  <c:v>2.4697246151734702</c:v>
                </c:pt>
                <c:pt idx="7539">
                  <c:v>2.4695675559200398</c:v>
                </c:pt>
                <c:pt idx="7540">
                  <c:v>2.4694105066959602</c:v>
                </c:pt>
                <c:pt idx="7541">
                  <c:v>2.4692534675005602</c:v>
                </c:pt>
                <c:pt idx="7542">
                  <c:v>2.4690964383331702</c:v>
                </c:pt>
                <c:pt idx="7543">
                  <c:v>2.46893941919312</c:v>
                </c:pt>
                <c:pt idx="7544">
                  <c:v>2.4687824100797502</c:v>
                </c:pt>
                <c:pt idx="7545">
                  <c:v>2.4686254109923902</c:v>
                </c:pt>
                <c:pt idx="7546">
                  <c:v>2.4684684219303801</c:v>
                </c:pt>
                <c:pt idx="7547">
                  <c:v>2.4683114428930399</c:v>
                </c:pt>
                <c:pt idx="7548">
                  <c:v>2.4681544738797201</c:v>
                </c:pt>
                <c:pt idx="7549">
                  <c:v>2.4679975148897402</c:v>
                </c:pt>
                <c:pt idx="7550">
                  <c:v>2.4678405659224398</c:v>
                </c:pt>
                <c:pt idx="7551">
                  <c:v>2.46768362697716</c:v>
                </c:pt>
                <c:pt idx="7552">
                  <c:v>2.46752669805322</c:v>
                </c:pt>
                <c:pt idx="7553">
                  <c:v>2.4673697791499598</c:v>
                </c:pt>
                <c:pt idx="7554">
                  <c:v>2.4672128702667102</c:v>
                </c:pt>
                <c:pt idx="7555">
                  <c:v>2.4670559714028202</c:v>
                </c:pt>
                <c:pt idx="7556">
                  <c:v>2.4668990825576098</c:v>
                </c:pt>
                <c:pt idx="7557">
                  <c:v>2.4667422037304099</c:v>
                </c:pt>
                <c:pt idx="7558">
                  <c:v>2.4665853349205702</c:v>
                </c:pt>
                <c:pt idx="7559">
                  <c:v>2.46642847612741</c:v>
                </c:pt>
                <c:pt idx="7560">
                  <c:v>2.4662716273502698</c:v>
                </c:pt>
                <c:pt idx="7561">
                  <c:v>2.4661147885884902</c:v>
                </c:pt>
                <c:pt idx="7562">
                  <c:v>2.4659579598413899</c:v>
                </c:pt>
                <c:pt idx="7563">
                  <c:v>2.46580114110832</c:v>
                </c:pt>
                <c:pt idx="7564">
                  <c:v>2.4656443323885999</c:v>
                </c:pt>
                <c:pt idx="7565">
                  <c:v>2.4654875336815798</c:v>
                </c:pt>
                <c:pt idx="7566">
                  <c:v>2.4653307449865798</c:v>
                </c:pt>
                <c:pt idx="7567">
                  <c:v>2.4651739663029502</c:v>
                </c:pt>
                <c:pt idx="7568">
                  <c:v>2.4650171976300101</c:v>
                </c:pt>
                <c:pt idx="7569">
                  <c:v>2.4648604389670998</c:v>
                </c:pt>
                <c:pt idx="7570">
                  <c:v>2.4647036903135602</c:v>
                </c:pt>
                <c:pt idx="7571">
                  <c:v>2.4645469516687202</c:v>
                </c:pt>
                <c:pt idx="7572">
                  <c:v>2.4643902230319199</c:v>
                </c:pt>
                <c:pt idx="7573">
                  <c:v>2.4642335044024901</c:v>
                </c:pt>
                <c:pt idx="7574">
                  <c:v>2.4640767957797598</c:v>
                </c:pt>
                <c:pt idx="7575">
                  <c:v>2.4639200971630801</c:v>
                </c:pt>
                <c:pt idx="7576">
                  <c:v>2.4637634085517699</c:v>
                </c:pt>
                <c:pt idx="7577">
                  <c:v>2.46360672994517</c:v>
                </c:pt>
                <c:pt idx="7578">
                  <c:v>2.4634500613426198</c:v>
                </c:pt>
                <c:pt idx="7579">
                  <c:v>2.4632934027434499</c:v>
                </c:pt>
                <c:pt idx="7580">
                  <c:v>2.463136754147</c:v>
                </c:pt>
                <c:pt idx="7581">
                  <c:v>2.4629801155526101</c:v>
                </c:pt>
                <c:pt idx="7582">
                  <c:v>2.4628234869596</c:v>
                </c:pt>
                <c:pt idx="7583">
                  <c:v>2.4626668683673199</c:v>
                </c:pt>
                <c:pt idx="7584">
                  <c:v>2.4625102597751001</c:v>
                </c:pt>
                <c:pt idx="7585">
                  <c:v>2.4623536611822798</c:v>
                </c:pt>
                <c:pt idx="7586">
                  <c:v>2.4621970725881801</c:v>
                </c:pt>
                <c:pt idx="7587">
                  <c:v>2.4620404939921601</c:v>
                </c:pt>
                <c:pt idx="7588">
                  <c:v>2.4618839253935398</c:v>
                </c:pt>
                <c:pt idx="7589">
                  <c:v>2.4617273667916599</c:v>
                </c:pt>
                <c:pt idx="7590">
                  <c:v>2.4615708181858502</c:v>
                </c:pt>
                <c:pt idx="7591">
                  <c:v>2.4614142795754601</c:v>
                </c:pt>
                <c:pt idx="7592">
                  <c:v>2.4612577509598101</c:v>
                </c:pt>
                <c:pt idx="7593">
                  <c:v>2.4611012323382502</c:v>
                </c:pt>
                <c:pt idx="7594">
                  <c:v>2.4609447237101101</c:v>
                </c:pt>
                <c:pt idx="7595">
                  <c:v>2.4607882250747202</c:v>
                </c:pt>
                <c:pt idx="7596">
                  <c:v>2.4606317364314299</c:v>
                </c:pt>
                <c:pt idx="7597">
                  <c:v>2.4604752577795699</c:v>
                </c:pt>
                <c:pt idx="7598">
                  <c:v>2.4603187891184701</c:v>
                </c:pt>
                <c:pt idx="7599">
                  <c:v>2.46016233044748</c:v>
                </c:pt>
                <c:pt idx="7600">
                  <c:v>2.4600058817659201</c:v>
                </c:pt>
                <c:pt idx="7601">
                  <c:v>2.4598494430731401</c:v>
                </c:pt>
                <c:pt idx="7602">
                  <c:v>2.4596930143684799</c:v>
                </c:pt>
                <c:pt idx="7603">
                  <c:v>2.4595365956512598</c:v>
                </c:pt>
                <c:pt idx="7604">
                  <c:v>2.4593801869208298</c:v>
                </c:pt>
                <c:pt idx="7605">
                  <c:v>2.4592237881765202</c:v>
                </c:pt>
                <c:pt idx="7606">
                  <c:v>2.4590673994176702</c:v>
                </c:pt>
                <c:pt idx="7607">
                  <c:v>2.4589110206436202</c:v>
                </c:pt>
                <c:pt idx="7608">
                  <c:v>2.4587546518536998</c:v>
                </c:pt>
                <c:pt idx="7609">
                  <c:v>2.4585982930472601</c:v>
                </c:pt>
                <c:pt idx="7610">
                  <c:v>2.4584419442236198</c:v>
                </c:pt>
                <c:pt idx="7611">
                  <c:v>2.45828560538212</c:v>
                </c:pt>
                <c:pt idx="7612">
                  <c:v>2.4581292765221101</c:v>
                </c:pt>
                <c:pt idx="7613">
                  <c:v>2.4579729576429199</c:v>
                </c:pt>
                <c:pt idx="7614">
                  <c:v>2.4578166487438899</c:v>
                </c:pt>
                <c:pt idx="7615">
                  <c:v>2.4576603498243501</c:v>
                </c:pt>
                <c:pt idx="7616">
                  <c:v>2.4575040608836498</c:v>
                </c:pt>
                <c:pt idx="7617">
                  <c:v>2.45734778192111</c:v>
                </c:pt>
                <c:pt idx="7618">
                  <c:v>2.4571915129360802</c:v>
                </c:pt>
                <c:pt idx="7619">
                  <c:v>2.4570352539278999</c:v>
                </c:pt>
                <c:pt idx="7620">
                  <c:v>2.4568790048958999</c:v>
                </c:pt>
                <c:pt idx="7621">
                  <c:v>2.45672276583942</c:v>
                </c:pt>
                <c:pt idx="7622">
                  <c:v>2.4565665367578</c:v>
                </c:pt>
                <c:pt idx="7623">
                  <c:v>2.45641031765037</c:v>
                </c:pt>
                <c:pt idx="7624">
                  <c:v>2.4562541085164802</c:v>
                </c:pt>
                <c:pt idx="7625">
                  <c:v>2.45609790935546</c:v>
                </c:pt>
                <c:pt idx="7626">
                  <c:v>2.4559417201666598</c:v>
                </c:pt>
                <c:pt idx="7627">
                  <c:v>2.4557855409494</c:v>
                </c:pt>
                <c:pt idx="7628">
                  <c:v>2.4556293717030302</c:v>
                </c:pt>
                <c:pt idx="7629">
                  <c:v>2.4554732124268801</c:v>
                </c:pt>
                <c:pt idx="7630">
                  <c:v>2.4553170631203001</c:v>
                </c:pt>
                <c:pt idx="7631">
                  <c:v>2.45516092378262</c:v>
                </c:pt>
                <c:pt idx="7632">
                  <c:v>2.4550047944131701</c:v>
                </c:pt>
                <c:pt idx="7633">
                  <c:v>2.4548486750113101</c:v>
                </c:pt>
                <c:pt idx="7634">
                  <c:v>2.4546925655763698</c:v>
                </c:pt>
                <c:pt idx="7635">
                  <c:v>2.4545364661076801</c:v>
                </c:pt>
                <c:pt idx="7636">
                  <c:v>2.45438037660458</c:v>
                </c:pt>
                <c:pt idx="7637">
                  <c:v>2.4542242970664199</c:v>
                </c:pt>
                <c:pt idx="7638">
                  <c:v>2.4540682274925301</c:v>
                </c:pt>
                <c:pt idx="7639">
                  <c:v>2.4539121678822502</c:v>
                </c:pt>
                <c:pt idx="7640">
                  <c:v>2.4537561182349199</c:v>
                </c:pt>
                <c:pt idx="7641">
                  <c:v>2.4536000785498802</c:v>
                </c:pt>
                <c:pt idx="7642">
                  <c:v>2.4534440488264599</c:v>
                </c:pt>
                <c:pt idx="7643">
                  <c:v>2.45328802906401</c:v>
                </c:pt>
                <c:pt idx="7644">
                  <c:v>2.45313201926187</c:v>
                </c:pt>
                <c:pt idx="7645">
                  <c:v>2.4529760194193799</c:v>
                </c:pt>
                <c:pt idx="7646">
                  <c:v>2.45282002953586</c:v>
                </c:pt>
                <c:pt idx="7647">
                  <c:v>2.4526640496106702</c:v>
                </c:pt>
                <c:pt idx="7648">
                  <c:v>2.45250807964314</c:v>
                </c:pt>
                <c:pt idx="7649">
                  <c:v>2.4523521196326201</c:v>
                </c:pt>
                <c:pt idx="7650">
                  <c:v>2.4521961695784298</c:v>
                </c:pt>
                <c:pt idx="7651">
                  <c:v>2.4520402294799299</c:v>
                </c:pt>
                <c:pt idx="7652">
                  <c:v>2.45188429933645</c:v>
                </c:pt>
                <c:pt idx="7653">
                  <c:v>2.4517283791473301</c:v>
                </c:pt>
                <c:pt idx="7654">
                  <c:v>2.4515724689119001</c:v>
                </c:pt>
                <c:pt idx="7655">
                  <c:v>2.45141656862952</c:v>
                </c:pt>
                <c:pt idx="7656">
                  <c:v>2.4512606782995099</c:v>
                </c:pt>
                <c:pt idx="7657">
                  <c:v>2.4511047979212299</c:v>
                </c:pt>
                <c:pt idx="7658">
                  <c:v>2.4509489274940002</c:v>
                </c:pt>
                <c:pt idx="7659">
                  <c:v>2.4507930670171798</c:v>
                </c:pt>
                <c:pt idx="7660">
                  <c:v>2.4506372164900898</c:v>
                </c:pt>
                <c:pt idx="7661">
                  <c:v>2.45048137591208</c:v>
                </c:pt>
                <c:pt idx="7662">
                  <c:v>2.4503255452824901</c:v>
                </c:pt>
                <c:pt idx="7663">
                  <c:v>2.4501697246006602</c:v>
                </c:pt>
                <c:pt idx="7664">
                  <c:v>2.4500139138659298</c:v>
                </c:pt>
                <c:pt idx="7665">
                  <c:v>2.44985811307764</c:v>
                </c:pt>
                <c:pt idx="7666">
                  <c:v>2.4497023222351202</c:v>
                </c:pt>
                <c:pt idx="7667">
                  <c:v>2.44954654133773</c:v>
                </c:pt>
                <c:pt idx="7668">
                  <c:v>2.4493907703848099</c:v>
                </c:pt>
                <c:pt idx="7669">
                  <c:v>2.4492350093756801</c:v>
                </c:pt>
                <c:pt idx="7670">
                  <c:v>2.4490792583096899</c:v>
                </c:pt>
                <c:pt idx="7671">
                  <c:v>2.4489235171861901</c:v>
                </c:pt>
                <c:pt idx="7672">
                  <c:v>2.4487677860045101</c:v>
                </c:pt>
                <c:pt idx="7673">
                  <c:v>2.44861206476399</c:v>
                </c:pt>
                <c:pt idx="7674">
                  <c:v>2.4484563534639801</c:v>
                </c:pt>
                <c:pt idx="7675">
                  <c:v>2.44830065210382</c:v>
                </c:pt>
                <c:pt idx="7676">
                  <c:v>2.44814496068284</c:v>
                </c:pt>
                <c:pt idx="7677">
                  <c:v>2.4479892792003999</c:v>
                </c:pt>
                <c:pt idx="7678">
                  <c:v>2.44783360765582</c:v>
                </c:pt>
                <c:pt idx="7679">
                  <c:v>2.4476779460484499</c:v>
                </c:pt>
                <c:pt idx="7680">
                  <c:v>2.44752229437763</c:v>
                </c:pt>
                <c:pt idx="7681">
                  <c:v>2.4473666526427</c:v>
                </c:pt>
                <c:pt idx="7682">
                  <c:v>2.4472110208430098</c:v>
                </c:pt>
                <c:pt idx="7683">
                  <c:v>2.44705539897789</c:v>
                </c:pt>
                <c:pt idx="7684">
                  <c:v>2.4468997870466902</c:v>
                </c:pt>
                <c:pt idx="7685">
                  <c:v>2.4467441850487401</c:v>
                </c:pt>
                <c:pt idx="7686">
                  <c:v>2.4465885929833999</c:v>
                </c:pt>
                <c:pt idx="7687">
                  <c:v>2.4464330108499999</c:v>
                </c:pt>
                <c:pt idx="7688">
                  <c:v>2.4462774386478801</c:v>
                </c:pt>
                <c:pt idx="7689">
                  <c:v>2.4461218763763801</c:v>
                </c:pt>
                <c:pt idx="7690">
                  <c:v>2.4459663240348499</c:v>
                </c:pt>
                <c:pt idx="7691">
                  <c:v>2.4458107816226198</c:v>
                </c:pt>
                <c:pt idx="7692">
                  <c:v>2.4456552491390502</c:v>
                </c:pt>
                <c:pt idx="7693">
                  <c:v>2.4454997265834701</c:v>
                </c:pt>
                <c:pt idx="7694">
                  <c:v>2.4453442139552202</c:v>
                </c:pt>
                <c:pt idx="7695">
                  <c:v>2.4451887112536399</c:v>
                </c:pt>
                <c:pt idx="7696">
                  <c:v>2.4450332184780801</c:v>
                </c:pt>
                <c:pt idx="7697">
                  <c:v>2.4448777356278901</c:v>
                </c:pt>
                <c:pt idx="7698">
                  <c:v>2.4447222627023901</c:v>
                </c:pt>
                <c:pt idx="7699">
                  <c:v>2.4445667997009402</c:v>
                </c:pt>
                <c:pt idx="7700">
                  <c:v>2.4444113466228701</c:v>
                </c:pt>
                <c:pt idx="7701">
                  <c:v>2.4442559034675302</c:v>
                </c:pt>
                <c:pt idx="7702">
                  <c:v>2.4441004702342699</c:v>
                </c:pt>
                <c:pt idx="7703">
                  <c:v>2.4439450469224102</c:v>
                </c:pt>
                <c:pt idx="7704">
                  <c:v>2.4437896335313201</c:v>
                </c:pt>
                <c:pt idx="7705">
                  <c:v>2.44363423006032</c:v>
                </c:pt>
                <c:pt idx="7706">
                  <c:v>2.4434788365087599</c:v>
                </c:pt>
                <c:pt idx="7707">
                  <c:v>2.44332345287599</c:v>
                </c:pt>
                <c:pt idx="7708">
                  <c:v>2.4431680791613402</c:v>
                </c:pt>
                <c:pt idx="7709">
                  <c:v>2.4430127153641599</c:v>
                </c:pt>
                <c:pt idx="7710">
                  <c:v>2.4428573614837901</c:v>
                </c:pt>
                <c:pt idx="7711">
                  <c:v>2.4427020175195802</c:v>
                </c:pt>
                <c:pt idx="7712">
                  <c:v>2.4425466834708698</c:v>
                </c:pt>
                <c:pt idx="7713">
                  <c:v>2.4423913593369999</c:v>
                </c:pt>
                <c:pt idx="7714">
                  <c:v>2.4422360451173102</c:v>
                </c:pt>
                <c:pt idx="7715">
                  <c:v>2.44208074081115</c:v>
                </c:pt>
                <c:pt idx="7716">
                  <c:v>2.4419254464178599</c:v>
                </c:pt>
                <c:pt idx="7717">
                  <c:v>2.44177016193678</c:v>
                </c:pt>
                <c:pt idx="7718">
                  <c:v>2.4416148873672601</c:v>
                </c:pt>
                <c:pt idx="7719">
                  <c:v>2.44145962270865</c:v>
                </c:pt>
                <c:pt idx="7720">
                  <c:v>2.4413043679602699</c:v>
                </c:pt>
                <c:pt idx="7721">
                  <c:v>2.4411491231214901</c:v>
                </c:pt>
                <c:pt idx="7722">
                  <c:v>2.4409938881916302</c:v>
                </c:pt>
                <c:pt idx="7723">
                  <c:v>2.4408386631700498</c:v>
                </c:pt>
                <c:pt idx="7724">
                  <c:v>2.4406834480560802</c:v>
                </c:pt>
                <c:pt idx="7725">
                  <c:v>2.44052824284908</c:v>
                </c:pt>
                <c:pt idx="7726">
                  <c:v>2.4403730475483898</c:v>
                </c:pt>
                <c:pt idx="7727">
                  <c:v>2.4402178621533399</c:v>
                </c:pt>
                <c:pt idx="7728">
                  <c:v>2.44006268666329</c:v>
                </c:pt>
                <c:pt idx="7729">
                  <c:v>2.4399075210775698</c:v>
                </c:pt>
                <c:pt idx="7730">
                  <c:v>2.43975236539554</c:v>
                </c:pt>
                <c:pt idx="7731">
                  <c:v>2.4395972196165299</c:v>
                </c:pt>
                <c:pt idx="7732">
                  <c:v>2.4394420837398898</c:v>
                </c:pt>
                <c:pt idx="7733">
                  <c:v>2.4392869577649701</c:v>
                </c:pt>
                <c:pt idx="7734">
                  <c:v>2.4391318416911001</c:v>
                </c:pt>
                <c:pt idx="7735">
                  <c:v>2.4389767355176399</c:v>
                </c:pt>
                <c:pt idx="7736">
                  <c:v>2.4388216392439199</c:v>
                </c:pt>
                <c:pt idx="7737">
                  <c:v>2.4386665528692899</c:v>
                </c:pt>
                <c:pt idx="7738">
                  <c:v>2.4385114763931002</c:v>
                </c:pt>
                <c:pt idx="7739">
                  <c:v>2.4383564098146899</c:v>
                </c:pt>
                <c:pt idx="7740">
                  <c:v>2.4382013531334001</c:v>
                </c:pt>
                <c:pt idx="7741">
                  <c:v>2.4380463063485802</c:v>
                </c:pt>
                <c:pt idx="7742">
                  <c:v>2.4378912694595698</c:v>
                </c:pt>
                <c:pt idx="7743">
                  <c:v>2.4377362424657298</c:v>
                </c:pt>
                <c:pt idx="7744">
                  <c:v>2.43758122536638</c:v>
                </c:pt>
                <c:pt idx="7745">
                  <c:v>2.4374262181608901</c:v>
                </c:pt>
                <c:pt idx="7746">
                  <c:v>2.43727122084859</c:v>
                </c:pt>
                <c:pt idx="7747">
                  <c:v>2.4371162334288199</c:v>
                </c:pt>
                <c:pt idx="7748">
                  <c:v>2.4369612559009401</c:v>
                </c:pt>
                <c:pt idx="7749">
                  <c:v>2.43680628826429</c:v>
                </c:pt>
                <c:pt idx="7750">
                  <c:v>2.43665133051821</c:v>
                </c:pt>
                <c:pt idx="7751">
                  <c:v>2.43649638266205</c:v>
                </c:pt>
                <c:pt idx="7752">
                  <c:v>2.4363414446951599</c:v>
                </c:pt>
                <c:pt idx="7753">
                  <c:v>2.4361865166168699</c:v>
                </c:pt>
                <c:pt idx="7754">
                  <c:v>2.4360315984265402</c:v>
                </c:pt>
                <c:pt idx="7755">
                  <c:v>2.4358766901235001</c:v>
                </c:pt>
                <c:pt idx="7756">
                  <c:v>2.4357217917071101</c:v>
                </c:pt>
                <c:pt idx="7757">
                  <c:v>2.4355669031767202</c:v>
                </c:pt>
                <c:pt idx="7758">
                  <c:v>2.4354120245316602</c:v>
                </c:pt>
                <c:pt idx="7759">
                  <c:v>2.4352571557712799</c:v>
                </c:pt>
                <c:pt idx="7760">
                  <c:v>2.4351022968949301</c:v>
                </c:pt>
                <c:pt idx="7761">
                  <c:v>2.4349474479019499</c:v>
                </c:pt>
                <c:pt idx="7762">
                  <c:v>2.4347926087916898</c:v>
                </c:pt>
                <c:pt idx="7763">
                  <c:v>2.4346377795634999</c:v>
                </c:pt>
                <c:pt idx="7764">
                  <c:v>2.4344829602167199</c:v>
                </c:pt>
                <c:pt idx="7765">
                  <c:v>2.4343281507507002</c:v>
                </c:pt>
                <c:pt idx="7766">
                  <c:v>2.4341733511647798</c:v>
                </c:pt>
                <c:pt idx="7767">
                  <c:v>2.4340185614583101</c:v>
                </c:pt>
                <c:pt idx="7768">
                  <c:v>2.4338637816306301</c:v>
                </c:pt>
                <c:pt idx="7769">
                  <c:v>2.4337090116811</c:v>
                </c:pt>
                <c:pt idx="7770">
                  <c:v>2.43355425160905</c:v>
                </c:pt>
                <c:pt idx="7771">
                  <c:v>2.4333995014138399</c:v>
                </c:pt>
                <c:pt idx="7772">
                  <c:v>2.43324476109481</c:v>
                </c:pt>
                <c:pt idx="7773">
                  <c:v>2.4330900306513099</c:v>
                </c:pt>
                <c:pt idx="7774">
                  <c:v>2.43293531008268</c:v>
                </c:pt>
                <c:pt idx="7775">
                  <c:v>2.4327805993882698</c:v>
                </c:pt>
                <c:pt idx="7776">
                  <c:v>2.4326258985674301</c:v>
                </c:pt>
                <c:pt idx="7777">
                  <c:v>2.4324712076194999</c:v>
                </c:pt>
                <c:pt idx="7778">
                  <c:v>2.43231652654383</c:v>
                </c:pt>
                <c:pt idx="7779">
                  <c:v>2.4321618553397699</c:v>
                </c:pt>
                <c:pt idx="7780">
                  <c:v>2.4320071940066601</c:v>
                </c:pt>
                <c:pt idx="7781">
                  <c:v>2.4318525425438602</c:v>
                </c:pt>
                <c:pt idx="7782">
                  <c:v>2.4316979009507</c:v>
                </c:pt>
                <c:pt idx="7783">
                  <c:v>2.4315432692265402</c:v>
                </c:pt>
                <c:pt idx="7784">
                  <c:v>2.43138864737071</c:v>
                </c:pt>
                <c:pt idx="7785">
                  <c:v>2.4312340353825799</c:v>
                </c:pt>
                <c:pt idx="7786">
                  <c:v>2.4310794332614898</c:v>
                </c:pt>
                <c:pt idx="7787">
                  <c:v>2.4309248410067701</c:v>
                </c:pt>
                <c:pt idx="7788">
                  <c:v>2.4307702586177902</c:v>
                </c:pt>
                <c:pt idx="7789">
                  <c:v>2.4306156860938901</c:v>
                </c:pt>
                <c:pt idx="7790">
                  <c:v>2.43046112343441</c:v>
                </c:pt>
                <c:pt idx="7791">
                  <c:v>2.4303065706387099</c:v>
                </c:pt>
                <c:pt idx="7792">
                  <c:v>2.4301520277061202</c:v>
                </c:pt>
                <c:pt idx="7793">
                  <c:v>2.4299974946360101</c:v>
                </c:pt>
                <c:pt idx="7794">
                  <c:v>2.4298429714277101</c:v>
                </c:pt>
                <c:pt idx="7795">
                  <c:v>2.42968845808057</c:v>
                </c:pt>
                <c:pt idx="7796">
                  <c:v>2.4295339545939498</c:v>
                </c:pt>
                <c:pt idx="7797">
                  <c:v>2.4293794609671799</c:v>
                </c:pt>
                <c:pt idx="7798">
                  <c:v>2.4292249771996199</c:v>
                </c:pt>
                <c:pt idx="7799">
                  <c:v>2.4290705032906201</c:v>
                </c:pt>
                <c:pt idx="7800">
                  <c:v>2.4289160392395202</c:v>
                </c:pt>
                <c:pt idx="7801">
                  <c:v>2.4287615850456699</c:v>
                </c:pt>
                <c:pt idx="7802">
                  <c:v>2.42860714070842</c:v>
                </c:pt>
                <c:pt idx="7803">
                  <c:v>2.4284527062271102</c:v>
                </c:pt>
                <c:pt idx="7804">
                  <c:v>2.4282982816011001</c:v>
                </c:pt>
                <c:pt idx="7805">
                  <c:v>2.4281438668297399</c:v>
                </c:pt>
                <c:pt idx="7806">
                  <c:v>2.4279894619123699</c:v>
                </c:pt>
                <c:pt idx="7807">
                  <c:v>2.4278350668483402</c:v>
                </c:pt>
                <c:pt idx="7808">
                  <c:v>2.42768068163699</c:v>
                </c:pt>
                <c:pt idx="7809">
                  <c:v>2.4275263062776902</c:v>
                </c:pt>
                <c:pt idx="7810">
                  <c:v>2.42737194076977</c:v>
                </c:pt>
                <c:pt idx="7811">
                  <c:v>2.4272175851125799</c:v>
                </c:pt>
                <c:pt idx="7812">
                  <c:v>2.4270632393054798</c:v>
                </c:pt>
                <c:pt idx="7813">
                  <c:v>2.42690890334781</c:v>
                </c:pt>
                <c:pt idx="7814">
                  <c:v>2.4267545772389201</c:v>
                </c:pt>
                <c:pt idx="7815">
                  <c:v>2.4266002609781601</c:v>
                </c:pt>
                <c:pt idx="7816">
                  <c:v>2.4264459545648802</c:v>
                </c:pt>
                <c:pt idx="7817">
                  <c:v>2.4262916579984299</c:v>
                </c:pt>
                <c:pt idx="7818">
                  <c:v>2.4261373712781502</c:v>
                </c:pt>
                <c:pt idx="7819">
                  <c:v>2.4259830944034002</c:v>
                </c:pt>
                <c:pt idx="7820">
                  <c:v>2.42582882737352</c:v>
                </c:pt>
                <c:pt idx="7821">
                  <c:v>2.4256745701878701</c:v>
                </c:pt>
                <c:pt idx="7822">
                  <c:v>2.4255203228457898</c:v>
                </c:pt>
                <c:pt idx="7823">
                  <c:v>2.4253660853466301</c:v>
                </c:pt>
                <c:pt idx="7824">
                  <c:v>2.4252118576897401</c:v>
                </c:pt>
                <c:pt idx="7825">
                  <c:v>2.4250576398744799</c:v>
                </c:pt>
                <c:pt idx="7826">
                  <c:v>2.4249034319001801</c:v>
                </c:pt>
                <c:pt idx="7827">
                  <c:v>2.4247492337662102</c:v>
                </c:pt>
                <c:pt idx="7828">
                  <c:v>2.4245950454719001</c:v>
                </c:pt>
                <c:pt idx="7829">
                  <c:v>2.42444086701662</c:v>
                </c:pt>
                <c:pt idx="7830">
                  <c:v>2.4242866983996998</c:v>
                </c:pt>
                <c:pt idx="7831">
                  <c:v>2.4241325396205098</c:v>
                </c:pt>
                <c:pt idx="7832">
                  <c:v>2.4239783906783798</c:v>
                </c:pt>
                <c:pt idx="7833">
                  <c:v>2.42382425157267</c:v>
                </c:pt>
                <c:pt idx="7834">
                  <c:v>2.4236701223027302</c:v>
                </c:pt>
                <c:pt idx="7835">
                  <c:v>2.4235160028678999</c:v>
                </c:pt>
                <c:pt idx="7836">
                  <c:v>2.42336189326755</c:v>
                </c:pt>
                <c:pt idx="7837">
                  <c:v>2.4232077935010099</c:v>
                </c:pt>
                <c:pt idx="7838">
                  <c:v>2.42305370356764</c:v>
                </c:pt>
                <c:pt idx="7839">
                  <c:v>2.4228996234668001</c:v>
                </c:pt>
                <c:pt idx="7840">
                  <c:v>2.4227455531978199</c:v>
                </c:pt>
                <c:pt idx="7841">
                  <c:v>2.42259149276006</c:v>
                </c:pt>
                <c:pt idx="7842">
                  <c:v>2.4224374421528698</c:v>
                </c:pt>
                <c:pt idx="7843">
                  <c:v>2.4222834013756001</c:v>
                </c:pt>
                <c:pt idx="7844">
                  <c:v>2.4221293704276001</c:v>
                </c:pt>
                <c:pt idx="7845">
                  <c:v>2.4219753493082199</c:v>
                </c:pt>
                <c:pt idx="7846">
                  <c:v>2.4218213380168101</c:v>
                </c:pt>
                <c:pt idx="7847">
                  <c:v>2.4216673365527299</c:v>
                </c:pt>
                <c:pt idx="7848">
                  <c:v>2.4215133449153199</c:v>
                </c:pt>
                <c:pt idx="7849">
                  <c:v>2.4213593631039299</c:v>
                </c:pt>
                <c:pt idx="7850">
                  <c:v>2.4212053911179199</c:v>
                </c:pt>
                <c:pt idx="7851">
                  <c:v>2.4210514289566198</c:v>
                </c:pt>
                <c:pt idx="7852">
                  <c:v>2.4208974766194</c:v>
                </c:pt>
                <c:pt idx="7853">
                  <c:v>2.4207435341055898</c:v>
                </c:pt>
                <c:pt idx="7854">
                  <c:v>2.42058960141456</c:v>
                </c:pt>
                <c:pt idx="7855">
                  <c:v>2.42043567854566</c:v>
                </c:pt>
                <c:pt idx="7856">
                  <c:v>2.4202817654982298</c:v>
                </c:pt>
                <c:pt idx="7857">
                  <c:v>2.42012786227163</c:v>
                </c:pt>
                <c:pt idx="7858">
                  <c:v>2.41997396886521</c:v>
                </c:pt>
                <c:pt idx="7859">
                  <c:v>2.4198200852783298</c:v>
                </c:pt>
                <c:pt idx="7860">
                  <c:v>2.4196662115103198</c:v>
                </c:pt>
                <c:pt idx="7861">
                  <c:v>2.4195123475605498</c:v>
                </c:pt>
                <c:pt idx="7862">
                  <c:v>2.4193584934283701</c:v>
                </c:pt>
                <c:pt idx="7863">
                  <c:v>2.41920464911313</c:v>
                </c:pt>
                <c:pt idx="7864">
                  <c:v>2.41905081461418</c:v>
                </c:pt>
                <c:pt idx="7865">
                  <c:v>2.4188969899308699</c:v>
                </c:pt>
                <c:pt idx="7866">
                  <c:v>2.4187431750625601</c:v>
                </c:pt>
                <c:pt idx="7867">
                  <c:v>2.4185893700085899</c:v>
                </c:pt>
                <c:pt idx="7868">
                  <c:v>2.4184355747683299</c:v>
                </c:pt>
                <c:pt idx="7869">
                  <c:v>2.4182817893411102</c:v>
                </c:pt>
                <c:pt idx="7870">
                  <c:v>2.4181280137262999</c:v>
                </c:pt>
                <c:pt idx="7871">
                  <c:v>2.41797424792325</c:v>
                </c:pt>
                <c:pt idx="7872">
                  <c:v>2.4178204919313</c:v>
                </c:pt>
                <c:pt idx="7873">
                  <c:v>2.4176667457498202</c:v>
                </c:pt>
                <c:pt idx="7874">
                  <c:v>2.4175130093781498</c:v>
                </c:pt>
                <c:pt idx="7875">
                  <c:v>2.4173592828156498</c:v>
                </c:pt>
                <c:pt idx="7876">
                  <c:v>2.41720556606167</c:v>
                </c:pt>
                <c:pt idx="7877">
                  <c:v>2.4170518591155599</c:v>
                </c:pt>
                <c:pt idx="7878">
                  <c:v>2.4168981619766701</c:v>
                </c:pt>
                <c:pt idx="7879">
                  <c:v>2.4167444746443598</c:v>
                </c:pt>
                <c:pt idx="7880">
                  <c:v>2.4165907971179799</c:v>
                </c:pt>
                <c:pt idx="7881">
                  <c:v>2.41643712939688</c:v>
                </c:pt>
                <c:pt idx="7882">
                  <c:v>2.41628347148042</c:v>
                </c:pt>
                <c:pt idx="7883">
                  <c:v>2.41612982336795</c:v>
                </c:pt>
                <c:pt idx="7884">
                  <c:v>2.4159761850588199</c:v>
                </c:pt>
                <c:pt idx="7885">
                  <c:v>2.4158225565523899</c:v>
                </c:pt>
                <c:pt idx="7886">
                  <c:v>2.4156689378480101</c:v>
                </c:pt>
                <c:pt idx="7887">
                  <c:v>2.4155153289450202</c:v>
                </c:pt>
                <c:pt idx="7888">
                  <c:v>2.4153617298427901</c:v>
                </c:pt>
                <c:pt idx="7889">
                  <c:v>2.41520814054067</c:v>
                </c:pt>
                <c:pt idx="7890">
                  <c:v>2.4150545610380099</c:v>
                </c:pt>
                <c:pt idx="7891">
                  <c:v>2.4149009913341701</c:v>
                </c:pt>
                <c:pt idx="7892">
                  <c:v>2.41474743142849</c:v>
                </c:pt>
                <c:pt idx="7893">
                  <c:v>2.41459388132033</c:v>
                </c:pt>
                <c:pt idx="7894">
                  <c:v>2.4144403410090498</c:v>
                </c:pt>
                <c:pt idx="7895">
                  <c:v>2.4142868104940001</c:v>
                </c:pt>
                <c:pt idx="7896">
                  <c:v>2.41413328977454</c:v>
                </c:pt>
                <c:pt idx="7897">
                  <c:v>2.4139797788500101</c:v>
                </c:pt>
                <c:pt idx="7898">
                  <c:v>2.4138262777197599</c:v>
                </c:pt>
                <c:pt idx="7899">
                  <c:v>2.4136727863831702</c:v>
                </c:pt>
                <c:pt idx="7900">
                  <c:v>2.41351930483957</c:v>
                </c:pt>
                <c:pt idx="7901">
                  <c:v>2.4133658330883199</c:v>
                </c:pt>
                <c:pt idx="7902">
                  <c:v>2.4132123711287798</c:v>
                </c:pt>
                <c:pt idx="7903">
                  <c:v>2.4130589189602998</c:v>
                </c:pt>
                <c:pt idx="7904">
                  <c:v>2.41290547658223</c:v>
                </c:pt>
                <c:pt idx="7905">
                  <c:v>2.4127520439939301</c:v>
                </c:pt>
                <c:pt idx="7906">
                  <c:v>2.4125986211947601</c:v>
                </c:pt>
                <c:pt idx="7907">
                  <c:v>2.4124452081840602</c:v>
                </c:pt>
                <c:pt idx="7908">
                  <c:v>2.4122918049611899</c:v>
                </c:pt>
                <c:pt idx="7909">
                  <c:v>2.4121384115255</c:v>
                </c:pt>
                <c:pt idx="7910">
                  <c:v>2.4119850278763599</c:v>
                </c:pt>
                <c:pt idx="7911">
                  <c:v>2.4118316540131102</c:v>
                </c:pt>
                <c:pt idx="7912">
                  <c:v>2.4116782899351099</c:v>
                </c:pt>
                <c:pt idx="7913">
                  <c:v>2.4115249356417099</c:v>
                </c:pt>
                <c:pt idx="7914">
                  <c:v>2.4113715911322702</c:v>
                </c:pt>
                <c:pt idx="7915">
                  <c:v>2.41121825640615</c:v>
                </c:pt>
                <c:pt idx="7916">
                  <c:v>2.4110649314626902</c:v>
                </c:pt>
                <c:pt idx="7917">
                  <c:v>2.4109116163012501</c:v>
                </c:pt>
                <c:pt idx="7918">
                  <c:v>2.4107583109211901</c:v>
                </c:pt>
                <c:pt idx="7919">
                  <c:v>2.4106050153218601</c:v>
                </c:pt>
                <c:pt idx="7920">
                  <c:v>2.4104517295026202</c:v>
                </c:pt>
                <c:pt idx="7921">
                  <c:v>2.4102984534628198</c:v>
                </c:pt>
                <c:pt idx="7922">
                  <c:v>2.4101451872018198</c:v>
                </c:pt>
                <c:pt idx="7923">
                  <c:v>2.4099919307189701</c:v>
                </c:pt>
                <c:pt idx="7924">
                  <c:v>2.4098386840136201</c:v>
                </c:pt>
                <c:pt idx="7925">
                  <c:v>2.4096854470851401</c:v>
                </c:pt>
                <c:pt idx="7926">
                  <c:v>2.4095322199328799</c:v>
                </c:pt>
                <c:pt idx="7927">
                  <c:v>2.4093790025561899</c:v>
                </c:pt>
                <c:pt idx="7928">
                  <c:v>2.40922579495443</c:v>
                </c:pt>
                <c:pt idx="7929">
                  <c:v>2.4090725971269502</c:v>
                </c:pt>
                <c:pt idx="7930">
                  <c:v>2.4089194090731101</c:v>
                </c:pt>
                <c:pt idx="7931">
                  <c:v>2.4087662307922599</c:v>
                </c:pt>
                <c:pt idx="7932">
                  <c:v>2.40861306228377</c:v>
                </c:pt>
                <c:pt idx="7933">
                  <c:v>2.40845990354698</c:v>
                </c:pt>
                <c:pt idx="7934">
                  <c:v>2.40830675458125</c:v>
                </c:pt>
                <c:pt idx="7935">
                  <c:v>2.40815361538594</c:v>
                </c:pt>
                <c:pt idx="7936">
                  <c:v>2.4080004859604101</c:v>
                </c:pt>
                <c:pt idx="7937">
                  <c:v>2.4078473663039999</c:v>
                </c:pt>
                <c:pt idx="7938">
                  <c:v>2.4076942564160801</c:v>
                </c:pt>
                <c:pt idx="7939">
                  <c:v>2.4075411562959999</c:v>
                </c:pt>
                <c:pt idx="7940">
                  <c:v>2.4073880659431102</c:v>
                </c:pt>
                <c:pt idx="7941">
                  <c:v>2.40723498535678</c:v>
                </c:pt>
                <c:pt idx="7942">
                  <c:v>2.4070819145363598</c:v>
                </c:pt>
                <c:pt idx="7943">
                  <c:v>2.4069288534812001</c:v>
                </c:pt>
                <c:pt idx="7944">
                  <c:v>2.4067758021906598</c:v>
                </c:pt>
                <c:pt idx="7945">
                  <c:v>2.4066227606641002</c:v>
                </c:pt>
                <c:pt idx="7946">
                  <c:v>2.4064697289008801</c:v>
                </c:pt>
                <c:pt idx="7947">
                  <c:v>2.4063167069003399</c:v>
                </c:pt>
                <c:pt idx="7948">
                  <c:v>2.4061636946618501</c:v>
                </c:pt>
                <c:pt idx="7949">
                  <c:v>2.4060106921847701</c:v>
                </c:pt>
                <c:pt idx="7950">
                  <c:v>2.4058576994684402</c:v>
                </c:pt>
                <c:pt idx="7951">
                  <c:v>2.4057047165122398</c:v>
                </c:pt>
                <c:pt idx="7952">
                  <c:v>2.4055517433154998</c:v>
                </c:pt>
                <c:pt idx="7953">
                  <c:v>2.40539877987759</c:v>
                </c:pt>
                <c:pt idx="7954">
                  <c:v>2.40524582619787</c:v>
                </c:pt>
                <c:pt idx="7955">
                  <c:v>2.4050928822756998</c:v>
                </c:pt>
                <c:pt idx="7956">
                  <c:v>2.4049399481104201</c:v>
                </c:pt>
                <c:pt idx="7957">
                  <c:v>2.4047870237014002</c:v>
                </c:pt>
                <c:pt idx="7958">
                  <c:v>2.4046341090479899</c:v>
                </c:pt>
                <c:pt idx="7959">
                  <c:v>2.40448120414956</c:v>
                </c:pt>
                <c:pt idx="7960">
                  <c:v>2.4043283090054501</c:v>
                </c:pt>
                <c:pt idx="7961">
                  <c:v>2.4041754236150301</c:v>
                </c:pt>
                <c:pt idx="7962">
                  <c:v>2.4040225479776498</c:v>
                </c:pt>
                <c:pt idx="7963">
                  <c:v>2.4038696820926702</c:v>
                </c:pt>
                <c:pt idx="7964">
                  <c:v>2.4037168259594401</c:v>
                </c:pt>
                <c:pt idx="7965">
                  <c:v>2.40356397957733</c:v>
                </c:pt>
                <c:pt idx="7966">
                  <c:v>2.4034111429456901</c:v>
                </c:pt>
                <c:pt idx="7967">
                  <c:v>2.4032583160638801</c:v>
                </c:pt>
                <c:pt idx="7968">
                  <c:v>2.4031054989312599</c:v>
                </c:pt>
                <c:pt idx="7969">
                  <c:v>2.4029526915471799</c:v>
                </c:pt>
                <c:pt idx="7970">
                  <c:v>2.4027998939109998</c:v>
                </c:pt>
                <c:pt idx="7971">
                  <c:v>2.40264710602208</c:v>
                </c:pt>
                <c:pt idx="7972">
                  <c:v>2.4024943278797801</c:v>
                </c:pt>
                <c:pt idx="7973">
                  <c:v>2.4023415594834501</c:v>
                </c:pt>
                <c:pt idx="7974">
                  <c:v>2.4021888008324499</c:v>
                </c:pt>
                <c:pt idx="7975">
                  <c:v>2.4020360519261499</c:v>
                </c:pt>
                <c:pt idx="7976">
                  <c:v>2.4018833127638901</c:v>
                </c:pt>
                <c:pt idx="7977">
                  <c:v>2.40173058334504</c:v>
                </c:pt>
                <c:pt idx="7978">
                  <c:v>2.4015778636689502</c:v>
                </c:pt>
                <c:pt idx="7979">
                  <c:v>2.40142515373498</c:v>
                </c:pt>
                <c:pt idx="7980">
                  <c:v>2.4012724535424899</c:v>
                </c:pt>
                <c:pt idx="7981">
                  <c:v>2.4011197630908399</c:v>
                </c:pt>
                <c:pt idx="7982">
                  <c:v>2.40096708237939</c:v>
                </c:pt>
                <c:pt idx="7983">
                  <c:v>2.4008144114074899</c:v>
                </c:pt>
                <c:pt idx="7984">
                  <c:v>2.40066175017451</c:v>
                </c:pt>
                <c:pt idx="7985">
                  <c:v>2.4005090986797999</c:v>
                </c:pt>
                <c:pt idx="7986">
                  <c:v>2.4003564569227098</c:v>
                </c:pt>
                <c:pt idx="7987">
                  <c:v>2.4002038249026199</c:v>
                </c:pt>
                <c:pt idx="7988">
                  <c:v>2.4000512026188701</c:v>
                </c:pt>
                <c:pt idx="7989">
                  <c:v>2.3998985900708298</c:v>
                </c:pt>
                <c:pt idx="7990">
                  <c:v>2.3997459872578499</c:v>
                </c:pt>
                <c:pt idx="7991">
                  <c:v>2.39959339417929</c:v>
                </c:pt>
                <c:pt idx="7992">
                  <c:v>2.3994408108345202</c:v>
                </c:pt>
                <c:pt idx="7993">
                  <c:v>2.3992882372228799</c:v>
                </c:pt>
                <c:pt idx="7994">
                  <c:v>2.3991356733437499</c:v>
                </c:pt>
                <c:pt idx="7995">
                  <c:v>2.3989831191964699</c:v>
                </c:pt>
                <c:pt idx="7996">
                  <c:v>2.3988305747804102</c:v>
                </c:pt>
                <c:pt idx="7997">
                  <c:v>2.3986780400949299</c:v>
                </c:pt>
                <c:pt idx="7998">
                  <c:v>2.3985255151393798</c:v>
                </c:pt>
                <c:pt idx="7999">
                  <c:v>2.3983729999131298</c:v>
                </c:pt>
                <c:pt idx="8000">
                  <c:v>2.3982204944155199</c:v>
                </c:pt>
                <c:pt idx="8001">
                  <c:v>2.3980679986459399</c:v>
                </c:pt>
                <c:pt idx="8002">
                  <c:v>2.3979155126037202</c:v>
                </c:pt>
                <c:pt idx="8003">
                  <c:v>2.3977630362882301</c:v>
                </c:pt>
                <c:pt idx="8004">
                  <c:v>2.3976105696988399</c:v>
                </c:pt>
                <c:pt idx="8005">
                  <c:v>2.3974581128348902</c:v>
                </c:pt>
                <c:pt idx="8006">
                  <c:v>2.3973056656957499</c:v>
                </c:pt>
                <c:pt idx="8007">
                  <c:v>2.3971532282807901</c:v>
                </c:pt>
                <c:pt idx="8008">
                  <c:v>2.3970008005893502</c:v>
                </c:pt>
                <c:pt idx="8009">
                  <c:v>2.3968483826207998</c:v>
                </c:pt>
                <c:pt idx="8010">
                  <c:v>2.3966959743745</c:v>
                </c:pt>
                <c:pt idx="8011">
                  <c:v>2.3965435758498002</c:v>
                </c:pt>
                <c:pt idx="8012">
                  <c:v>2.3963911870460701</c:v>
                </c:pt>
                <c:pt idx="8013">
                  <c:v>2.39623880796267</c:v>
                </c:pt>
                <c:pt idx="8014">
                  <c:v>2.3960864385989602</c:v>
                </c:pt>
                <c:pt idx="8015">
                  <c:v>2.3959340789542898</c:v>
                </c:pt>
                <c:pt idx="8016">
                  <c:v>2.3957817290280401</c:v>
                </c:pt>
                <c:pt idx="8017">
                  <c:v>2.3956293888195401</c:v>
                </c:pt>
                <c:pt idx="8018">
                  <c:v>2.3954770583281801</c:v>
                </c:pt>
                <c:pt idx="8019">
                  <c:v>2.3953247375533002</c:v>
                </c:pt>
                <c:pt idx="8020">
                  <c:v>2.3951724264942702</c:v>
                </c:pt>
                <c:pt idx="8021">
                  <c:v>2.3950201251504502</c:v>
                </c:pt>
                <c:pt idx="8022">
                  <c:v>2.3948678335212001</c:v>
                </c:pt>
                <c:pt idx="8023">
                  <c:v>2.3947155516058798</c:v>
                </c:pt>
                <c:pt idx="8024">
                  <c:v>2.3945632794038398</c:v>
                </c:pt>
                <c:pt idx="8025">
                  <c:v>2.3944110169144501</c:v>
                </c:pt>
                <c:pt idx="8026">
                  <c:v>2.3942587641370801</c:v>
                </c:pt>
                <c:pt idx="8027">
                  <c:v>2.3941065210710701</c:v>
                </c:pt>
                <c:pt idx="8028">
                  <c:v>2.3939542877158</c:v>
                </c:pt>
                <c:pt idx="8029">
                  <c:v>2.3938020640706199</c:v>
                </c:pt>
                <c:pt idx="8030">
                  <c:v>2.39364985013489</c:v>
                </c:pt>
                <c:pt idx="8031">
                  <c:v>2.39349764590798</c:v>
                </c:pt>
                <c:pt idx="8032">
                  <c:v>2.3933454513892398</c:v>
                </c:pt>
                <c:pt idx="8033">
                  <c:v>2.39319326657803</c:v>
                </c:pt>
                <c:pt idx="8034">
                  <c:v>2.3930410914737199</c:v>
                </c:pt>
                <c:pt idx="8035">
                  <c:v>2.3928889260756701</c:v>
                </c:pt>
                <c:pt idx="8036">
                  <c:v>2.3927367703832401</c:v>
                </c:pt>
                <c:pt idx="8037">
                  <c:v>2.3925846243957798</c:v>
                </c:pt>
                <c:pt idx="8038">
                  <c:v>2.3924324881126702</c:v>
                </c:pt>
                <c:pt idx="8039">
                  <c:v>2.3922803615332602</c:v>
                </c:pt>
                <c:pt idx="8040">
                  <c:v>2.3921282446569099</c:v>
                </c:pt>
                <c:pt idx="8041">
                  <c:v>2.39197613748299</c:v>
                </c:pt>
                <c:pt idx="8042">
                  <c:v>2.3918240400108499</c:v>
                </c:pt>
                <c:pt idx="8043">
                  <c:v>2.39167195223986</c:v>
                </c:pt>
                <c:pt idx="8044">
                  <c:v>2.3915198741693802</c:v>
                </c:pt>
                <c:pt idx="8045">
                  <c:v>2.39136780579876</c:v>
                </c:pt>
                <c:pt idx="8046">
                  <c:v>2.3912157471273798</c:v>
                </c:pt>
                <c:pt idx="8047">
                  <c:v>2.3910636981545998</c:v>
                </c:pt>
                <c:pt idx="8048">
                  <c:v>2.3909116588797699</c:v>
                </c:pt>
                <c:pt idx="8049">
                  <c:v>2.3907596293022499</c:v>
                </c:pt>
                <c:pt idx="8050">
                  <c:v>2.3906076094214201</c:v>
                </c:pt>
                <c:pt idx="8051">
                  <c:v>2.3904555992366201</c:v>
                </c:pt>
                <c:pt idx="8052">
                  <c:v>2.3903035987472299</c:v>
                </c:pt>
                <c:pt idx="8053">
                  <c:v>2.3901516079526099</c:v>
                </c:pt>
                <c:pt idx="8054">
                  <c:v>2.3899996268521</c:v>
                </c:pt>
                <c:pt idx="8055">
                  <c:v>2.3898476554450898</c:v>
                </c:pt>
                <c:pt idx="8056">
                  <c:v>2.3896956937309302</c:v>
                </c:pt>
                <c:pt idx="8057">
                  <c:v>2.3895437417089802</c:v>
                </c:pt>
                <c:pt idx="8058">
                  <c:v>2.3893917993786098</c:v>
                </c:pt>
                <c:pt idx="8059">
                  <c:v>2.3892398667391701</c:v>
                </c:pt>
                <c:pt idx="8060">
                  <c:v>2.3890879437900399</c:v>
                </c:pt>
                <c:pt idx="8061">
                  <c:v>2.38893603053056</c:v>
                </c:pt>
                <c:pt idx="8062">
                  <c:v>2.3887841269601102</c:v>
                </c:pt>
                <c:pt idx="8063">
                  <c:v>2.3886322330780501</c:v>
                </c:pt>
                <c:pt idx="8064">
                  <c:v>2.3884803488837298</c:v>
                </c:pt>
                <c:pt idx="8065">
                  <c:v>2.3883284743765301</c:v>
                </c:pt>
                <c:pt idx="8066">
                  <c:v>2.3881766095558099</c:v>
                </c:pt>
                <c:pt idx="8067">
                  <c:v>2.3880247544209201</c:v>
                </c:pt>
                <c:pt idx="8068">
                  <c:v>2.3878729089712301</c:v>
                </c:pt>
                <c:pt idx="8069">
                  <c:v>2.3877210732060998</c:v>
                </c:pt>
                <c:pt idx="8070">
                  <c:v>2.3875692471249002</c:v>
                </c:pt>
                <c:pt idx="8071">
                  <c:v>2.3874174307269902</c:v>
                </c:pt>
                <c:pt idx="8072">
                  <c:v>2.38726562401173</c:v>
                </c:pt>
                <c:pt idx="8073">
                  <c:v>2.3871138269784899</c:v>
                </c:pt>
                <c:pt idx="8074">
                  <c:v>2.3869620396266198</c:v>
                </c:pt>
                <c:pt idx="8075">
                  <c:v>2.3868102619555001</c:v>
                </c:pt>
                <c:pt idx="8076">
                  <c:v>2.3866584939644802</c:v>
                </c:pt>
                <c:pt idx="8077">
                  <c:v>2.3865067356529202</c:v>
                </c:pt>
                <c:pt idx="8078">
                  <c:v>2.3863549870202001</c:v>
                </c:pt>
                <c:pt idx="8079">
                  <c:v>2.3862032480656699</c:v>
                </c:pt>
                <c:pt idx="8080">
                  <c:v>2.3860515187887001</c:v>
                </c:pt>
                <c:pt idx="8081">
                  <c:v>2.3858997991886399</c:v>
                </c:pt>
                <c:pt idx="8082">
                  <c:v>2.3857480892648799</c:v>
                </c:pt>
                <c:pt idx="8083">
                  <c:v>2.3855963890167602</c:v>
                </c:pt>
                <c:pt idx="8084">
                  <c:v>2.3854446984436501</c:v>
                </c:pt>
                <c:pt idx="8085">
                  <c:v>2.3852930175449201</c:v>
                </c:pt>
                <c:pt idx="8086">
                  <c:v>2.3851413463199198</c:v>
                </c:pt>
                <c:pt idx="8087">
                  <c:v>2.3849896847680299</c:v>
                </c:pt>
                <c:pt idx="8088">
                  <c:v>2.3848380328886098</c:v>
                </c:pt>
                <c:pt idx="8089">
                  <c:v>2.3846863906810101</c:v>
                </c:pt>
                <c:pt idx="8090">
                  <c:v>2.3845347581446101</c:v>
                </c:pt>
                <c:pt idx="8091">
                  <c:v>2.3843831352787701</c:v>
                </c:pt>
                <c:pt idx="8092">
                  <c:v>2.3842315220828501</c:v>
                </c:pt>
                <c:pt idx="8093">
                  <c:v>2.38407991855621</c:v>
                </c:pt>
                <c:pt idx="8094">
                  <c:v>2.3839283246982301</c:v>
                </c:pt>
                <c:pt idx="8095">
                  <c:v>2.3837767405082602</c:v>
                </c:pt>
                <c:pt idx="8096">
                  <c:v>2.38362516598567</c:v>
                </c:pt>
                <c:pt idx="8097">
                  <c:v>2.3834736011298201</c:v>
                </c:pt>
                <c:pt idx="8098">
                  <c:v>2.3833220459400799</c:v>
                </c:pt>
                <c:pt idx="8099">
                  <c:v>2.3831705004158099</c:v>
                </c:pt>
                <c:pt idx="8100">
                  <c:v>2.3830189645563702</c:v>
                </c:pt>
                <c:pt idx="8101">
                  <c:v>2.3828674383611399</c:v>
                </c:pt>
                <c:pt idx="8102">
                  <c:v>2.3827159218294698</c:v>
                </c:pt>
                <c:pt idx="8103">
                  <c:v>2.3825644149607399</c:v>
                </c:pt>
                <c:pt idx="8104">
                  <c:v>2.3824129177542899</c:v>
                </c:pt>
                <c:pt idx="8105">
                  <c:v>2.38226143020951</c:v>
                </c:pt>
                <c:pt idx="8106">
                  <c:v>2.3821099523257501</c:v>
                </c:pt>
                <c:pt idx="8107">
                  <c:v>2.38195848410238</c:v>
                </c:pt>
                <c:pt idx="8108">
                  <c:v>2.3818070255387598</c:v>
                </c:pt>
                <c:pt idx="8109">
                  <c:v>2.3816555766342602</c:v>
                </c:pt>
                <c:pt idx="8110">
                  <c:v>2.38150413738824</c:v>
                </c:pt>
                <c:pt idx="8111">
                  <c:v>2.3813527078000698</c:v>
                </c:pt>
                <c:pt idx="8112">
                  <c:v>2.38120128786912</c:v>
                </c:pt>
                <c:pt idx="8113">
                  <c:v>2.38104987759474</c:v>
                </c:pt>
                <c:pt idx="8114">
                  <c:v>2.3808984769763102</c:v>
                </c:pt>
                <c:pt idx="8115">
                  <c:v>2.3807470860131899</c:v>
                </c:pt>
                <c:pt idx="8116">
                  <c:v>2.3805957047047399</c:v>
                </c:pt>
                <c:pt idx="8117">
                  <c:v>2.3804443330503302</c:v>
                </c:pt>
                <c:pt idx="8118">
                  <c:v>2.3802929710493199</c:v>
                </c:pt>
                <c:pt idx="8119">
                  <c:v>2.38014161870109</c:v>
                </c:pt>
                <c:pt idx="8120">
                  <c:v>2.3799902760049898</c:v>
                </c:pt>
                <c:pt idx="8121">
                  <c:v>2.3798389429603901</c:v>
                </c:pt>
                <c:pt idx="8122">
                  <c:v>2.3796876195666701</c:v>
                </c:pt>
                <c:pt idx="8123">
                  <c:v>2.3795363058231702</c:v>
                </c:pt>
                <c:pt idx="8124">
                  <c:v>2.3793850017292701</c:v>
                </c:pt>
                <c:pt idx="8125">
                  <c:v>2.3792337072843401</c:v>
                </c:pt>
                <c:pt idx="8126">
                  <c:v>2.3790824224877301</c:v>
                </c:pt>
                <c:pt idx="8127">
                  <c:v>2.3789311473388199</c:v>
                </c:pt>
                <c:pt idx="8128">
                  <c:v>2.3787798818369801</c:v>
                </c:pt>
                <c:pt idx="8129">
                  <c:v>2.3786286259815599</c:v>
                </c:pt>
                <c:pt idx="8130">
                  <c:v>2.3784773797719301</c:v>
                </c:pt>
                <c:pt idx="8131">
                  <c:v>2.3783261432074698</c:v>
                </c:pt>
                <c:pt idx="8132">
                  <c:v>2.3781749162875299</c:v>
                </c:pt>
                <c:pt idx="8133">
                  <c:v>2.37802369901148</c:v>
                </c:pt>
                <c:pt idx="8134">
                  <c:v>2.3778724913786999</c:v>
                </c:pt>
                <c:pt idx="8135">
                  <c:v>2.3777212933885301</c:v>
                </c:pt>
                <c:pt idx="8136">
                  <c:v>2.3775701050403599</c:v>
                </c:pt>
                <c:pt idx="8137">
                  <c:v>2.3774189263335401</c:v>
                </c:pt>
                <c:pt idx="8138">
                  <c:v>2.3772677572674499</c:v>
                </c:pt>
                <c:pt idx="8139">
                  <c:v>2.3771165978414501</c:v>
                </c:pt>
                <c:pt idx="8140">
                  <c:v>2.3769654480549098</c:v>
                </c:pt>
                <c:pt idx="8141">
                  <c:v>2.3768143079071899</c:v>
                </c:pt>
                <c:pt idx="8142">
                  <c:v>2.3766631773976599</c:v>
                </c:pt>
                <c:pt idx="8143">
                  <c:v>2.3765120565256801</c:v>
                </c:pt>
                <c:pt idx="8144">
                  <c:v>2.3763609452906298</c:v>
                </c:pt>
                <c:pt idx="8145">
                  <c:v>2.3762098436918699</c:v>
                </c:pt>
                <c:pt idx="8146">
                  <c:v>2.3760587517287699</c:v>
                </c:pt>
                <c:pt idx="8147">
                  <c:v>2.3759076694006902</c:v>
                </c:pt>
                <c:pt idx="8148">
                  <c:v>2.3757565967069998</c:v>
                </c:pt>
                <c:pt idx="8149">
                  <c:v>2.3756055336470698</c:v>
                </c:pt>
                <c:pt idx="8150">
                  <c:v>2.3754544802202702</c:v>
                </c:pt>
                <c:pt idx="8151">
                  <c:v>2.37530343642596</c:v>
                </c:pt>
                <c:pt idx="8152">
                  <c:v>2.37515240226351</c:v>
                </c:pt>
                <c:pt idx="8153">
                  <c:v>2.3750013777322798</c:v>
                </c:pt>
                <c:pt idx="8154">
                  <c:v>2.37485036283165</c:v>
                </c:pt>
                <c:pt idx="8155">
                  <c:v>2.3746993575609801</c:v>
                </c:pt>
                <c:pt idx="8156">
                  <c:v>2.3745483619196399</c:v>
                </c:pt>
                <c:pt idx="8157">
                  <c:v>2.3743973759069998</c:v>
                </c:pt>
                <c:pt idx="8158">
                  <c:v>2.3742463995224199</c:v>
                </c:pt>
                <c:pt idx="8159">
                  <c:v>2.3740954327652699</c:v>
                </c:pt>
                <c:pt idx="8160">
                  <c:v>2.3739444756349202</c:v>
                </c:pt>
                <c:pt idx="8161">
                  <c:v>2.3737935281307401</c:v>
                </c:pt>
                <c:pt idx="8162">
                  <c:v>2.3736425902520901</c:v>
                </c:pt>
                <c:pt idx="8163">
                  <c:v>2.3734916619983402</c:v>
                </c:pt>
                <c:pt idx="8164">
                  <c:v>2.37334074336886</c:v>
                </c:pt>
                <c:pt idx="8165">
                  <c:v>2.37318983436302</c:v>
                </c:pt>
                <c:pt idx="8166">
                  <c:v>2.3730389349801899</c:v>
                </c:pt>
                <c:pt idx="8167">
                  <c:v>2.3728880452197298</c:v>
                </c:pt>
                <c:pt idx="8168">
                  <c:v>2.3727371650810101</c:v>
                </c:pt>
                <c:pt idx="8169">
                  <c:v>2.3725862945634</c:v>
                </c:pt>
                <c:pt idx="8170">
                  <c:v>2.3724354336662699</c:v>
                </c:pt>
                <c:pt idx="8171">
                  <c:v>2.3722845823889802</c:v>
                </c:pt>
                <c:pt idx="8172">
                  <c:v>2.3721337407309102</c:v>
                </c:pt>
                <c:pt idx="8173">
                  <c:v>2.3719829086914199</c:v>
                </c:pt>
                <c:pt idx="8174">
                  <c:v>2.3718320862698898</c:v>
                </c:pt>
                <c:pt idx="8175">
                  <c:v>2.3716812734656698</c:v>
                </c:pt>
                <c:pt idx="8176">
                  <c:v>2.3715304702781399</c:v>
                </c:pt>
                <c:pt idx="8177">
                  <c:v>2.3713796767066602</c:v>
                </c:pt>
                <c:pt idx="8178">
                  <c:v>2.37122889275062</c:v>
                </c:pt>
                <c:pt idx="8179">
                  <c:v>2.3710781184093599</c:v>
                </c:pt>
                <c:pt idx="8180">
                  <c:v>2.3709273536822701</c:v>
                </c:pt>
                <c:pt idx="8181">
                  <c:v>2.3707765985687002</c:v>
                </c:pt>
                <c:pt idx="8182">
                  <c:v>2.3706258530680402</c:v>
                </c:pt>
                <c:pt idx="8183">
                  <c:v>2.3704751171796401</c:v>
                </c:pt>
                <c:pt idx="8184">
                  <c:v>2.3703243909028902</c:v>
                </c:pt>
                <c:pt idx="8185">
                  <c:v>2.37017367423713</c:v>
                </c:pt>
                <c:pt idx="8186">
                  <c:v>2.3700229671817601</c:v>
                </c:pt>
                <c:pt idx="8187">
                  <c:v>2.3698722697361299</c:v>
                </c:pt>
                <c:pt idx="8188">
                  <c:v>2.36972158189961</c:v>
                </c:pt>
                <c:pt idx="8189">
                  <c:v>2.36957090367157</c:v>
                </c:pt>
                <c:pt idx="8190">
                  <c:v>2.36942023505138</c:v>
                </c:pt>
                <c:pt idx="8191">
                  <c:v>2.3692695760384201</c:v>
                </c:pt>
                <c:pt idx="8192">
                  <c:v>2.3691189266320398</c:v>
                </c:pt>
                <c:pt idx="8193">
                  <c:v>2.3689682868316302</c:v>
                </c:pt>
                <c:pt idx="8194">
                  <c:v>2.3688176566365402</c:v>
                </c:pt>
                <c:pt idx="8195">
                  <c:v>2.3686670360461601</c:v>
                </c:pt>
                <c:pt idx="8196">
                  <c:v>2.3685164250598301</c:v>
                </c:pt>
                <c:pt idx="8197">
                  <c:v>2.36836582367695</c:v>
                </c:pt>
                <c:pt idx="8198">
                  <c:v>2.3682152318968801</c:v>
                </c:pt>
                <c:pt idx="8199">
                  <c:v>2.3680646497189799</c:v>
                </c:pt>
                <c:pt idx="8200">
                  <c:v>2.3679140771426201</c:v>
                </c:pt>
                <c:pt idx="8201">
                  <c:v>2.3677635141671902</c:v>
                </c:pt>
                <c:pt idx="8202">
                  <c:v>2.3676129607920302</c:v>
                </c:pt>
                <c:pt idx="8203">
                  <c:v>2.3674624170165401</c:v>
                </c:pt>
                <c:pt idx="8204">
                  <c:v>2.3673118828400699</c:v>
                </c:pt>
                <c:pt idx="8205">
                  <c:v>2.3671613582619901</c:v>
                </c:pt>
                <c:pt idx="8206">
                  <c:v>2.3670108432816899</c:v>
                </c:pt>
                <c:pt idx="8207">
                  <c:v>2.36686033789851</c:v>
                </c:pt>
                <c:pt idx="8208">
                  <c:v>2.3667098421118502</c:v>
                </c:pt>
                <c:pt idx="8209">
                  <c:v>2.3665593559210598</c:v>
                </c:pt>
                <c:pt idx="8210">
                  <c:v>2.36640887932551</c:v>
                </c:pt>
                <c:pt idx="8211">
                  <c:v>2.36625841232458</c:v>
                </c:pt>
                <c:pt idx="8212">
                  <c:v>2.36610795491764</c:v>
                </c:pt>
                <c:pt idx="8213">
                  <c:v>2.3659575071040599</c:v>
                </c:pt>
                <c:pt idx="8214">
                  <c:v>2.3658070688831998</c:v>
                </c:pt>
                <c:pt idx="8215">
                  <c:v>2.3656566402544401</c:v>
                </c:pt>
                <c:pt idx="8216">
                  <c:v>2.36550622121714</c:v>
                </c:pt>
                <c:pt idx="8217">
                  <c:v>2.3653558117706801</c:v>
                </c:pt>
                <c:pt idx="8218">
                  <c:v>2.3652054119144199</c:v>
                </c:pt>
                <c:pt idx="8219">
                  <c:v>2.36505502164774</c:v>
                </c:pt>
                <c:pt idx="8220">
                  <c:v>2.3649046409699999</c:v>
                </c:pt>
                <c:pt idx="8221">
                  <c:v>2.3647542698805899</c:v>
                </c:pt>
                <c:pt idx="8222">
                  <c:v>2.3646039083788599</c:v>
                </c:pt>
                <c:pt idx="8223">
                  <c:v>2.36445355646419</c:v>
                </c:pt>
                <c:pt idx="8224">
                  <c:v>2.3643032141359601</c:v>
                </c:pt>
                <c:pt idx="8225">
                  <c:v>2.36415288139353</c:v>
                </c:pt>
                <c:pt idx="8226">
                  <c:v>2.3640025582362698</c:v>
                </c:pt>
                <c:pt idx="8227">
                  <c:v>2.3638522446635699</c:v>
                </c:pt>
                <c:pt idx="8228">
                  <c:v>2.3637019406747801</c:v>
                </c:pt>
                <c:pt idx="8229">
                  <c:v>2.3635516462692698</c:v>
                </c:pt>
                <c:pt idx="8230">
                  <c:v>2.3634013614464302</c:v>
                </c:pt>
                <c:pt idx="8231">
                  <c:v>2.3632510862056302</c:v>
                </c:pt>
                <c:pt idx="8232">
                  <c:v>2.3631008205462201</c:v>
                </c:pt>
                <c:pt idx="8233">
                  <c:v>2.3629505644675999</c:v>
                </c:pt>
                <c:pt idx="8234">
                  <c:v>2.3628003179691199</c:v>
                </c:pt>
                <c:pt idx="8235">
                  <c:v>2.3626500810501598</c:v>
                </c:pt>
                <c:pt idx="8236">
                  <c:v>2.3624998537100899</c:v>
                </c:pt>
                <c:pt idx="8237">
                  <c:v>2.3623496359482901</c:v>
                </c:pt>
                <c:pt idx="8238">
                  <c:v>2.3621994277641201</c:v>
                </c:pt>
                <c:pt idx="8239">
                  <c:v>2.3620492291569599</c:v>
                </c:pt>
                <c:pt idx="8240">
                  <c:v>2.3618990401261799</c:v>
                </c:pt>
                <c:pt idx="8241">
                  <c:v>2.3617488606711499</c:v>
                </c:pt>
                <c:pt idx="8242">
                  <c:v>2.3615986907912498</c:v>
                </c:pt>
                <c:pt idx="8243">
                  <c:v>2.3614485304858399</c:v>
                </c:pt>
                <c:pt idx="8244">
                  <c:v>2.3612983797543001</c:v>
                </c:pt>
                <c:pt idx="8245">
                  <c:v>2.3611482385959999</c:v>
                </c:pt>
                <c:pt idx="8246">
                  <c:v>2.3609981070103099</c:v>
                </c:pt>
                <c:pt idx="8247">
                  <c:v>2.3608479849966102</c:v>
                </c:pt>
                <c:pt idx="8248">
                  <c:v>2.3606978725542702</c:v>
                </c:pt>
                <c:pt idx="8249">
                  <c:v>2.3605477696826598</c:v>
                </c:pt>
                <c:pt idx="8250">
                  <c:v>2.3603976763811501</c:v>
                </c:pt>
                <c:pt idx="8251">
                  <c:v>2.3602475926491202</c:v>
                </c:pt>
                <c:pt idx="8252">
                  <c:v>2.3600975184859299</c:v>
                </c:pt>
                <c:pt idx="8253">
                  <c:v>2.3599474538909702</c:v>
                </c:pt>
                <c:pt idx="8254">
                  <c:v>2.3597973988635998</c:v>
                </c:pt>
                <c:pt idx="8255">
                  <c:v>2.3596473534031999</c:v>
                </c:pt>
                <c:pt idx="8256">
                  <c:v>2.3594973175091298</c:v>
                </c:pt>
                <c:pt idx="8257">
                  <c:v>2.35934729118078</c:v>
                </c:pt>
                <c:pt idx="8258">
                  <c:v>2.3591972744175198</c:v>
                </c:pt>
                <c:pt idx="8259">
                  <c:v>2.3590472672187102</c:v>
                </c:pt>
                <c:pt idx="8260">
                  <c:v>2.35889726958374</c:v>
                </c:pt>
                <c:pt idx="8261">
                  <c:v>2.3587472815119699</c:v>
                </c:pt>
                <c:pt idx="8262">
                  <c:v>2.3585973030027798</c:v>
                </c:pt>
                <c:pt idx="8263">
                  <c:v>2.3584473340555401</c:v>
                </c:pt>
                <c:pt idx="8264">
                  <c:v>2.3582973746696201</c:v>
                </c:pt>
                <c:pt idx="8265">
                  <c:v>2.3581474248443999</c:v>
                </c:pt>
                <c:pt idx="8266">
                  <c:v>2.35799748457926</c:v>
                </c:pt>
                <c:pt idx="8267">
                  <c:v>2.3578475538735502</c:v>
                </c:pt>
                <c:pt idx="8268">
                  <c:v>2.3576976327266701</c:v>
                </c:pt>
                <c:pt idx="8269">
                  <c:v>2.3575477211379701</c:v>
                </c:pt>
                <c:pt idx="8270">
                  <c:v>2.3573978191068399</c:v>
                </c:pt>
                <c:pt idx="8271">
                  <c:v>2.3572479266326498</c:v>
                </c:pt>
                <c:pt idx="8272">
                  <c:v>2.3570980437147799</c:v>
                </c:pt>
                <c:pt idx="8273">
                  <c:v>2.3569481703525801</c:v>
                </c:pt>
                <c:pt idx="8274">
                  <c:v>2.3567983065454499</c:v>
                </c:pt>
                <c:pt idx="8275">
                  <c:v>2.3566484522927502</c:v>
                </c:pt>
                <c:pt idx="8276">
                  <c:v>2.3564986075938599</c:v>
                </c:pt>
                <c:pt idx="8277">
                  <c:v>2.35634877244815</c:v>
                </c:pt>
                <c:pt idx="8278">
                  <c:v>2.3561989468550002</c:v>
                </c:pt>
                <c:pt idx="8279">
                  <c:v>2.3560491308137701</c:v>
                </c:pt>
                <c:pt idx="8280">
                  <c:v>2.35589932432385</c:v>
                </c:pt>
                <c:pt idx="8281">
                  <c:v>2.3557495273845999</c:v>
                </c:pt>
                <c:pt idx="8282">
                  <c:v>2.3555997399954101</c:v>
                </c:pt>
                <c:pt idx="8283">
                  <c:v>2.3554499621556402</c:v>
                </c:pt>
                <c:pt idx="8284">
                  <c:v>2.3553001938646698</c:v>
                </c:pt>
                <c:pt idx="8285">
                  <c:v>2.3551504351218799</c:v>
                </c:pt>
                <c:pt idx="8286">
                  <c:v>2.3550006859266399</c:v>
                </c:pt>
                <c:pt idx="8287">
                  <c:v>2.3548509462783098</c:v>
                </c:pt>
                <c:pt idx="8288">
                  <c:v>2.3547012161762901</c:v>
                </c:pt>
                <c:pt idx="8289">
                  <c:v>2.35455149561994</c:v>
                </c:pt>
                <c:pt idx="8290">
                  <c:v>2.3544017846086298</c:v>
                </c:pt>
                <c:pt idx="8291">
                  <c:v>2.3542520831417399</c:v>
                </c:pt>
                <c:pt idx="8292">
                  <c:v>2.3541023912186501</c:v>
                </c:pt>
                <c:pt idx="8293">
                  <c:v>2.35395270883873</c:v>
                </c:pt>
                <c:pt idx="8294">
                  <c:v>2.3538030360013602</c:v>
                </c:pt>
                <c:pt idx="8295">
                  <c:v>2.3536533727059101</c:v>
                </c:pt>
                <c:pt idx="8296">
                  <c:v>2.35350371895175</c:v>
                </c:pt>
                <c:pt idx="8297">
                  <c:v>2.35335407473826</c:v>
                </c:pt>
                <c:pt idx="8298">
                  <c:v>2.3532044400648102</c:v>
                </c:pt>
                <c:pt idx="8299">
                  <c:v>2.3530548149307799</c:v>
                </c:pt>
                <c:pt idx="8300">
                  <c:v>2.3529051993355501</c:v>
                </c:pt>
                <c:pt idx="8301">
                  <c:v>2.35275559327849</c:v>
                </c:pt>
                <c:pt idx="8302">
                  <c:v>2.3526059967589701</c:v>
                </c:pt>
                <c:pt idx="8303">
                  <c:v>2.3524564097763698</c:v>
                </c:pt>
                <c:pt idx="8304">
                  <c:v>2.3523068323300702</c:v>
                </c:pt>
                <c:pt idx="8305">
                  <c:v>2.3521572644194402</c:v>
                </c:pt>
                <c:pt idx="8306">
                  <c:v>2.35200770604385</c:v>
                </c:pt>
                <c:pt idx="8307">
                  <c:v>2.35185815720269</c:v>
                </c:pt>
                <c:pt idx="8308">
                  <c:v>2.3517086178953202</c:v>
                </c:pt>
                <c:pt idx="8309">
                  <c:v>2.3515590881211201</c:v>
                </c:pt>
                <c:pt idx="8310">
                  <c:v>2.3514095678794802</c:v>
                </c:pt>
                <c:pt idx="8311">
                  <c:v>2.3512600571697502</c:v>
                </c:pt>
                <c:pt idx="8312">
                  <c:v>2.3511105559913199</c:v>
                </c:pt>
                <c:pt idx="8313">
                  <c:v>2.3509610643435699</c:v>
                </c:pt>
                <c:pt idx="8314">
                  <c:v>2.3508115822258699</c:v>
                </c:pt>
                <c:pt idx="8315">
                  <c:v>2.3506621096375899</c:v>
                </c:pt>
                <c:pt idx="8316">
                  <c:v>2.3505126465781201</c:v>
                </c:pt>
                <c:pt idx="8317">
                  <c:v>2.3503631930468201</c:v>
                </c:pt>
                <c:pt idx="8318">
                  <c:v>2.3502137490430699</c:v>
                </c:pt>
                <c:pt idx="8319">
                  <c:v>2.3500643145662599</c:v>
                </c:pt>
                <c:pt idx="8320">
                  <c:v>2.34991488961575</c:v>
                </c:pt>
                <c:pt idx="8321">
                  <c:v>2.34976547419092</c:v>
                </c:pt>
                <c:pt idx="8322">
                  <c:v>2.3496160682911502</c:v>
                </c:pt>
                <c:pt idx="8323">
                  <c:v>2.3494666719158199</c:v>
                </c:pt>
                <c:pt idx="8324">
                  <c:v>2.3493172850642901</c:v>
                </c:pt>
                <c:pt idx="8325">
                  <c:v>2.34916790773595</c:v>
                </c:pt>
                <c:pt idx="8326">
                  <c:v>2.3490185399301802</c:v>
                </c:pt>
                <c:pt idx="8327">
                  <c:v>2.3488691816463398</c:v>
                </c:pt>
                <c:pt idx="8328">
                  <c:v>2.3487198328838099</c:v>
                </c:pt>
                <c:pt idx="8329">
                  <c:v>2.3485704936419798</c:v>
                </c:pt>
                <c:pt idx="8330">
                  <c:v>2.3484211639202202</c:v>
                </c:pt>
                <c:pt idx="8331">
                  <c:v>2.3482718437179</c:v>
                </c:pt>
                <c:pt idx="8332">
                  <c:v>2.34812253303441</c:v>
                </c:pt>
                <c:pt idx="8333">
                  <c:v>2.3479732318691098</c:v>
                </c:pt>
                <c:pt idx="8334">
                  <c:v>2.3478239402213901</c:v>
                </c:pt>
                <c:pt idx="8335">
                  <c:v>2.34767465809061</c:v>
                </c:pt>
                <c:pt idx="8336">
                  <c:v>2.3475253854761702</c:v>
                </c:pt>
                <c:pt idx="8337">
                  <c:v>2.3473761223774301</c:v>
                </c:pt>
                <c:pt idx="8338">
                  <c:v>2.3472268687937801</c:v>
                </c:pt>
                <c:pt idx="8339">
                  <c:v>2.3470776247245801</c:v>
                </c:pt>
                <c:pt idx="8340">
                  <c:v>2.3469283901692202</c:v>
                </c:pt>
                <c:pt idx="8341">
                  <c:v>2.34677916512707</c:v>
                </c:pt>
                <c:pt idx="8342">
                  <c:v>2.3466299495975198</c:v>
                </c:pt>
                <c:pt idx="8343">
                  <c:v>2.3464807435799302</c:v>
                </c:pt>
                <c:pt idx="8344">
                  <c:v>2.3463315470736799</c:v>
                </c:pt>
                <c:pt idx="8345">
                  <c:v>2.3461823600781599</c:v>
                </c:pt>
                <c:pt idx="8346">
                  <c:v>2.3460331825927301</c:v>
                </c:pt>
                <c:pt idx="8347">
                  <c:v>2.3458840146167899</c:v>
                </c:pt>
                <c:pt idx="8348">
                  <c:v>2.34573485614969</c:v>
                </c:pt>
                <c:pt idx="8349">
                  <c:v>2.3455857071908301</c:v>
                </c:pt>
                <c:pt idx="8350">
                  <c:v>2.3454365677395699</c:v>
                </c:pt>
                <c:pt idx="8351">
                  <c:v>2.3452874377953101</c:v>
                </c:pt>
                <c:pt idx="8352">
                  <c:v>2.3451383173573999</c:v>
                </c:pt>
                <c:pt idx="8353">
                  <c:v>2.34498920642524</c:v>
                </c:pt>
                <c:pt idx="8354">
                  <c:v>2.3448401049981999</c:v>
                </c:pt>
                <c:pt idx="8355">
                  <c:v>2.34469101307565</c:v>
                </c:pt>
                <c:pt idx="8356">
                  <c:v>2.3445419306569799</c:v>
                </c:pt>
                <c:pt idx="8357">
                  <c:v>2.34439285774156</c:v>
                </c:pt>
                <c:pt idx="8358">
                  <c:v>2.3442437943287699</c:v>
                </c:pt>
                <c:pt idx="8359">
                  <c:v>2.3440947404179902</c:v>
                </c:pt>
                <c:pt idx="8360">
                  <c:v>2.3439456960085998</c:v>
                </c:pt>
                <c:pt idx="8361">
                  <c:v>2.3437966610999701</c:v>
                </c:pt>
                <c:pt idx="8362">
                  <c:v>2.3436476356914899</c:v>
                </c:pt>
                <c:pt idx="8363">
                  <c:v>2.3434986197825198</c:v>
                </c:pt>
                <c:pt idx="8364">
                  <c:v>2.3433496133724501</c:v>
                </c:pt>
                <c:pt idx="8365">
                  <c:v>2.3432006164606598</c:v>
                </c:pt>
                <c:pt idx="8366">
                  <c:v>2.34305162904653</c:v>
                </c:pt>
                <c:pt idx="8367">
                  <c:v>2.34290265112943</c:v>
                </c:pt>
                <c:pt idx="8368">
                  <c:v>2.3427536827087398</c:v>
                </c:pt>
                <c:pt idx="8369">
                  <c:v>2.3426047237838401</c:v>
                </c:pt>
                <c:pt idx="8370">
                  <c:v>2.3424557743541099</c:v>
                </c:pt>
                <c:pt idx="8371">
                  <c:v>2.3423068344189302</c:v>
                </c:pt>
                <c:pt idx="8372">
                  <c:v>2.3421579039776699</c:v>
                </c:pt>
                <c:pt idx="8373">
                  <c:v>2.3420089830297202</c:v>
                </c:pt>
                <c:pt idx="8374">
                  <c:v>2.34186007157445</c:v>
                </c:pt>
                <c:pt idx="8375">
                  <c:v>2.3417111696112398</c:v>
                </c:pt>
                <c:pt idx="8376">
                  <c:v>2.34156227713948</c:v>
                </c:pt>
                <c:pt idx="8377">
                  <c:v>2.34141339415853</c:v>
                </c:pt>
                <c:pt idx="8378">
                  <c:v>2.3412645206677798</c:v>
                </c:pt>
                <c:pt idx="8379">
                  <c:v>2.3411156566666098</c:v>
                </c:pt>
                <c:pt idx="8380">
                  <c:v>2.3409668021544001</c:v>
                </c:pt>
                <c:pt idx="8381">
                  <c:v>2.3408179571305201</c:v>
                </c:pt>
                <c:pt idx="8382">
                  <c:v>2.3406691215943498</c:v>
                </c:pt>
                <c:pt idx="8383">
                  <c:v>2.34052029554528</c:v>
                </c:pt>
                <c:pt idx="8384">
                  <c:v>2.3403714789826799</c:v>
                </c:pt>
                <c:pt idx="8385">
                  <c:v>2.34022267190594</c:v>
                </c:pt>
                <c:pt idx="8386">
                  <c:v>2.3400738743144198</c:v>
                </c:pt>
                <c:pt idx="8387">
                  <c:v>2.3399250862075198</c:v>
                </c:pt>
                <c:pt idx="8388">
                  <c:v>2.3397763075846001</c:v>
                </c:pt>
                <c:pt idx="8389">
                  <c:v>2.3396275384450602</c:v>
                </c:pt>
                <c:pt idx="8390">
                  <c:v>2.3394787787882598</c:v>
                </c:pt>
                <c:pt idx="8391">
                  <c:v>2.3393300286135901</c:v>
                </c:pt>
                <c:pt idx="8392">
                  <c:v>2.3391812879204301</c:v>
                </c:pt>
                <c:pt idx="8393">
                  <c:v>2.33903255670816</c:v>
                </c:pt>
                <c:pt idx="8394">
                  <c:v>2.33888383497615</c:v>
                </c:pt>
                <c:pt idx="8395">
                  <c:v>2.33873512272379</c:v>
                </c:pt>
                <c:pt idx="8396">
                  <c:v>2.33858641995046</c:v>
                </c:pt>
                <c:pt idx="8397">
                  <c:v>2.3384377266555298</c:v>
                </c:pt>
                <c:pt idx="8398">
                  <c:v>2.3382890428383898</c:v>
                </c:pt>
                <c:pt idx="8399">
                  <c:v>2.3381403684984101</c:v>
                </c:pt>
                <c:pt idx="8400">
                  <c:v>2.3379917036349802</c:v>
                </c:pt>
                <c:pt idx="8401">
                  <c:v>2.3378430482474801</c:v>
                </c:pt>
                <c:pt idx="8402">
                  <c:v>2.3376944023352801</c:v>
                </c:pt>
                <c:pt idx="8403">
                  <c:v>2.3375457658977701</c:v>
                </c:pt>
                <c:pt idx="8404">
                  <c:v>2.33739713893433</c:v>
                </c:pt>
                <c:pt idx="8405">
                  <c:v>2.3372485214443302</c:v>
                </c:pt>
                <c:pt idx="8406">
                  <c:v>2.3370999134271599</c:v>
                </c:pt>
                <c:pt idx="8407">
                  <c:v>2.3369513148821901</c:v>
                </c:pt>
                <c:pt idx="8408">
                  <c:v>2.33680272580881</c:v>
                </c:pt>
                <c:pt idx="8409">
                  <c:v>2.3366541462064001</c:v>
                </c:pt>
                <c:pt idx="8410">
                  <c:v>2.3365055760743401</c:v>
                </c:pt>
                <c:pt idx="8411">
                  <c:v>2.3363570154120099</c:v>
                </c:pt>
                <c:pt idx="8412">
                  <c:v>2.3362084642187799</c:v>
                </c:pt>
                <c:pt idx="8413">
                  <c:v>2.3360599224940501</c:v>
                </c:pt>
                <c:pt idx="8414">
                  <c:v>2.33591139023719</c:v>
                </c:pt>
                <c:pt idx="8415">
                  <c:v>2.3357628674475701</c:v>
                </c:pt>
                <c:pt idx="8416">
                  <c:v>2.3356143541245902</c:v>
                </c:pt>
                <c:pt idx="8417">
                  <c:v>2.33546585026762</c:v>
                </c:pt>
                <c:pt idx="8418">
                  <c:v>2.3353173558760498</c:v>
                </c:pt>
                <c:pt idx="8419">
                  <c:v>2.33516887094925</c:v>
                </c:pt>
                <c:pt idx="8420">
                  <c:v>2.3350203954866</c:v>
                </c:pt>
                <c:pt idx="8421">
                  <c:v>2.3348719294874898</c:v>
                </c:pt>
                <c:pt idx="8422">
                  <c:v>2.3347234729512998</c:v>
                </c:pt>
                <c:pt idx="8423">
                  <c:v>2.3345750258774101</c:v>
                </c:pt>
                <c:pt idx="8424">
                  <c:v>2.33442658826519</c:v>
                </c:pt>
                <c:pt idx="8425">
                  <c:v>2.3342781601140401</c:v>
                </c:pt>
                <c:pt idx="8426">
                  <c:v>2.3341297414233302</c:v>
                </c:pt>
                <c:pt idx="8427">
                  <c:v>2.3339813321924399</c:v>
                </c:pt>
                <c:pt idx="8428">
                  <c:v>2.3338329324207501</c:v>
                </c:pt>
                <c:pt idx="8429">
                  <c:v>2.3336845421076502</c:v>
                </c:pt>
                <c:pt idx="8430">
                  <c:v>2.3335361612525198</c:v>
                </c:pt>
                <c:pt idx="8431">
                  <c:v>2.3333877898547399</c:v>
                </c:pt>
                <c:pt idx="8432">
                  <c:v>2.3332394279136901</c:v>
                </c:pt>
                <c:pt idx="8433">
                  <c:v>2.3330910754287499</c:v>
                </c:pt>
                <c:pt idx="8434">
                  <c:v>2.3329427323992999</c:v>
                </c:pt>
                <c:pt idx="8435">
                  <c:v>2.3327943988247299</c:v>
                </c:pt>
                <c:pt idx="8436">
                  <c:v>2.3326460747044102</c:v>
                </c:pt>
                <c:pt idx="8437">
                  <c:v>2.3324977600377399</c:v>
                </c:pt>
                <c:pt idx="8438">
                  <c:v>2.33234945482408</c:v>
                </c:pt>
                <c:pt idx="8439">
                  <c:v>2.33220115906283</c:v>
                </c:pt>
                <c:pt idx="8440">
                  <c:v>2.3320528727533598</c:v>
                </c:pt>
                <c:pt idx="8441">
                  <c:v>2.3319045958950499</c:v>
                </c:pt>
                <c:pt idx="8442">
                  <c:v>2.3317563284873</c:v>
                </c:pt>
                <c:pt idx="8443">
                  <c:v>2.3316080705294699</c:v>
                </c:pt>
                <c:pt idx="8444">
                  <c:v>2.3314598220209599</c:v>
                </c:pt>
                <c:pt idx="8445">
                  <c:v>2.3313115829611402</c:v>
                </c:pt>
                <c:pt idx="8446">
                  <c:v>2.3311633533494001</c:v>
                </c:pt>
                <c:pt idx="8447">
                  <c:v>2.3310151331851201</c:v>
                </c:pt>
                <c:pt idx="8448">
                  <c:v>2.3308669224676799</c:v>
                </c:pt>
                <c:pt idx="8449">
                  <c:v>2.33071872119646</c:v>
                </c:pt>
                <c:pt idx="8450">
                  <c:v>2.3305705293708501</c:v>
                </c:pt>
                <c:pt idx="8451">
                  <c:v>2.3304223469902201</c:v>
                </c:pt>
                <c:pt idx="8452">
                  <c:v>2.3302741740539701</c:v>
                </c:pt>
                <c:pt idx="8453">
                  <c:v>2.3301260105614698</c:v>
                </c:pt>
                <c:pt idx="8454">
                  <c:v>2.3299778565121101</c:v>
                </c:pt>
                <c:pt idx="8455">
                  <c:v>2.32982971190527</c:v>
                </c:pt>
                <c:pt idx="8456">
                  <c:v>2.3296815767403198</c:v>
                </c:pt>
                <c:pt idx="8457">
                  <c:v>2.3295334510166699</c:v>
                </c:pt>
                <c:pt idx="8458">
                  <c:v>2.3293853347336801</c:v>
                </c:pt>
                <c:pt idx="8459">
                  <c:v>2.3292372278907298</c:v>
                </c:pt>
                <c:pt idx="8460">
                  <c:v>2.3290891304872301</c:v>
                </c:pt>
                <c:pt idx="8461">
                  <c:v>2.3289410425225299</c:v>
                </c:pt>
                <c:pt idx="8462">
                  <c:v>2.3287929639960399</c:v>
                </c:pt>
                <c:pt idx="8463">
                  <c:v>2.3286448949071299</c:v>
                </c:pt>
                <c:pt idx="8464">
                  <c:v>2.32849683525518</c:v>
                </c:pt>
                <c:pt idx="8465">
                  <c:v>2.3283487850395801</c:v>
                </c:pt>
                <c:pt idx="8466">
                  <c:v>2.3282007442597101</c:v>
                </c:pt>
                <c:pt idx="8467">
                  <c:v>2.32805271291496</c:v>
                </c:pt>
                <c:pt idx="8468">
                  <c:v>2.3279046910047101</c:v>
                </c:pt>
                <c:pt idx="8469">
                  <c:v>2.3277566785283299</c:v>
                </c:pt>
                <c:pt idx="8470">
                  <c:v>2.3276086754852199</c:v>
                </c:pt>
                <c:pt idx="8471">
                  <c:v>2.3274606818747601</c:v>
                </c:pt>
                <c:pt idx="8472">
                  <c:v>2.3273126976963301</c:v>
                </c:pt>
                <c:pt idx="8473">
                  <c:v>2.32716472294931</c:v>
                </c:pt>
                <c:pt idx="8474">
                  <c:v>2.3270167576330998</c:v>
                </c:pt>
                <c:pt idx="8475">
                  <c:v>2.32686880174706</c:v>
                </c:pt>
                <c:pt idx="8476">
                  <c:v>2.3267208552905898</c:v>
                </c:pt>
                <c:pt idx="8477">
                  <c:v>2.3265729182630701</c:v>
                </c:pt>
                <c:pt idx="8478">
                  <c:v>2.3264249906638899</c:v>
                </c:pt>
                <c:pt idx="8479">
                  <c:v>2.3262770724924202</c:v>
                </c:pt>
                <c:pt idx="8480">
                  <c:v>2.3261291637480501</c:v>
                </c:pt>
                <c:pt idx="8481">
                  <c:v>2.3259812644301698</c:v>
                </c:pt>
                <c:pt idx="8482">
                  <c:v>2.3258333745381501</c:v>
                </c:pt>
                <c:pt idx="8483">
                  <c:v>2.32568549407139</c:v>
                </c:pt>
                <c:pt idx="8484">
                  <c:v>2.3255376230292701</c:v>
                </c:pt>
                <c:pt idx="8485">
                  <c:v>2.32538976141117</c:v>
                </c:pt>
                <c:pt idx="8486">
                  <c:v>2.3252419092164698</c:v>
                </c:pt>
                <c:pt idx="8487">
                  <c:v>2.3250940664445601</c:v>
                </c:pt>
                <c:pt idx="8488">
                  <c:v>2.3249462330948298</c:v>
                </c:pt>
                <c:pt idx="8489">
                  <c:v>2.3247984091666498</c:v>
                </c:pt>
                <c:pt idx="8490">
                  <c:v>2.32465059465942</c:v>
                </c:pt>
                <c:pt idx="8491">
                  <c:v>2.3245027895725099</c:v>
                </c:pt>
                <c:pt idx="8492">
                  <c:v>2.3243549939053199</c:v>
                </c:pt>
                <c:pt idx="8493">
                  <c:v>2.3242072076572202</c:v>
                </c:pt>
                <c:pt idx="8494">
                  <c:v>2.3240594308275999</c:v>
                </c:pt>
                <c:pt idx="8495">
                  <c:v>2.3239116634158501</c:v>
                </c:pt>
                <c:pt idx="8496">
                  <c:v>2.3237639054213499</c:v>
                </c:pt>
                <c:pt idx="8497">
                  <c:v>2.3236161568434799</c:v>
                </c:pt>
                <c:pt idx="8498">
                  <c:v>2.3234684176816298</c:v>
                </c:pt>
                <c:pt idx="8499">
                  <c:v>2.32332068793519</c:v>
                </c:pt>
                <c:pt idx="8500">
                  <c:v>2.3231729676035302</c:v>
                </c:pt>
                <c:pt idx="8501">
                  <c:v>2.3230252566860501</c:v>
                </c:pt>
                <c:pt idx="8502">
                  <c:v>2.3228775551821301</c:v>
                </c:pt>
                <c:pt idx="8503">
                  <c:v>2.3227298630911499</c:v>
                </c:pt>
                <c:pt idx="8504">
                  <c:v>2.3225821804125002</c:v>
                </c:pt>
                <c:pt idx="8505">
                  <c:v>2.3224345071455699</c:v>
                </c:pt>
                <c:pt idx="8506">
                  <c:v>2.3222868432897301</c:v>
                </c:pt>
                <c:pt idx="8507">
                  <c:v>2.3221391888443801</c:v>
                </c:pt>
                <c:pt idx="8508">
                  <c:v>2.3219915438088998</c:v>
                </c:pt>
                <c:pt idx="8509">
                  <c:v>2.3218439081826698</c:v>
                </c:pt>
                <c:pt idx="8510">
                  <c:v>2.3216962819650901</c:v>
                </c:pt>
                <c:pt idx="8511">
                  <c:v>2.3215486651555302</c:v>
                </c:pt>
                <c:pt idx="8512">
                  <c:v>2.3214010577533801</c:v>
                </c:pt>
                <c:pt idx="8513">
                  <c:v>2.3212534597580201</c:v>
                </c:pt>
                <c:pt idx="8514">
                  <c:v>2.3211058711688501</c:v>
                </c:pt>
                <c:pt idx="8515">
                  <c:v>2.3209582919852498</c:v>
                </c:pt>
                <c:pt idx="8516">
                  <c:v>2.3208107222066001</c:v>
                </c:pt>
                <c:pt idx="8517">
                  <c:v>2.3206631618322899</c:v>
                </c:pt>
                <c:pt idx="8518">
                  <c:v>2.32051561086171</c:v>
                </c:pt>
                <c:pt idx="8519">
                  <c:v>2.3203680692942301</c:v>
                </c:pt>
                <c:pt idx="8520">
                  <c:v>2.3202205371292601</c:v>
                </c:pt>
                <c:pt idx="8521">
                  <c:v>2.3200730143661601</c:v>
                </c:pt>
                <c:pt idx="8522">
                  <c:v>2.3199255010043398</c:v>
                </c:pt>
                <c:pt idx="8523">
                  <c:v>2.31977799704317</c:v>
                </c:pt>
                <c:pt idx="8524">
                  <c:v>2.3196305024820298</c:v>
                </c:pt>
                <c:pt idx="8525">
                  <c:v>2.31948301732033</c:v>
                </c:pt>
                <c:pt idx="8526">
                  <c:v>2.3193355415574399</c:v>
                </c:pt>
                <c:pt idx="8527">
                  <c:v>2.3191880751927498</c:v>
                </c:pt>
                <c:pt idx="8528">
                  <c:v>2.3190406182256398</c:v>
                </c:pt>
                <c:pt idx="8529">
                  <c:v>2.3188931706555</c:v>
                </c:pt>
                <c:pt idx="8530">
                  <c:v>2.3187457324817302</c:v>
                </c:pt>
                <c:pt idx="8531">
                  <c:v>2.3185983037036899</c:v>
                </c:pt>
                <c:pt idx="8532">
                  <c:v>2.3184508843207898</c:v>
                </c:pt>
                <c:pt idx="8533">
                  <c:v>2.3183034743323998</c:v>
                </c:pt>
                <c:pt idx="8534">
                  <c:v>2.3181560737379199</c:v>
                </c:pt>
                <c:pt idx="8535">
                  <c:v>2.3180086825367301</c:v>
                </c:pt>
                <c:pt idx="8536">
                  <c:v>2.3178613007282198</c:v>
                </c:pt>
                <c:pt idx="8537">
                  <c:v>2.3177139283117598</c:v>
                </c:pt>
                <c:pt idx="8538">
                  <c:v>2.3175665652867599</c:v>
                </c:pt>
                <c:pt idx="8539">
                  <c:v>2.3174192116526</c:v>
                </c:pt>
                <c:pt idx="8540">
                  <c:v>2.3172718674086599</c:v>
                </c:pt>
                <c:pt idx="8541">
                  <c:v>2.3171245325543302</c:v>
                </c:pt>
                <c:pt idx="8542">
                  <c:v>2.3169772070889998</c:v>
                </c:pt>
                <c:pt idx="8543">
                  <c:v>2.3168298910120502</c:v>
                </c:pt>
                <c:pt idx="8544">
                  <c:v>2.31668258432288</c:v>
                </c:pt>
                <c:pt idx="8545">
                  <c:v>2.31653528702086</c:v>
                </c:pt>
                <c:pt idx="8546">
                  <c:v>2.3163879991053902</c:v>
                </c:pt>
                <c:pt idx="8547">
                  <c:v>2.3162407205758599</c:v>
                </c:pt>
                <c:pt idx="8548">
                  <c:v>2.31609345143164</c:v>
                </c:pt>
                <c:pt idx="8549">
                  <c:v>2.31594619167213</c:v>
                </c:pt>
                <c:pt idx="8550">
                  <c:v>2.3157989412967201</c:v>
                </c:pt>
                <c:pt idx="8551">
                  <c:v>2.3156517003047901</c:v>
                </c:pt>
                <c:pt idx="8552">
                  <c:v>2.31550446869573</c:v>
                </c:pt>
                <c:pt idx="8553">
                  <c:v>2.31535724646892</c:v>
                </c:pt>
                <c:pt idx="8554">
                  <c:v>2.3152100336237602</c:v>
                </c:pt>
                <c:pt idx="8555">
                  <c:v>2.3150628301596301</c:v>
                </c:pt>
                <c:pt idx="8556">
                  <c:v>2.3149156360759302</c:v>
                </c:pt>
                <c:pt idx="8557">
                  <c:v>2.3147684513720299</c:v>
                </c:pt>
                <c:pt idx="8558">
                  <c:v>2.3146212760473199</c:v>
                </c:pt>
                <c:pt idx="8559">
                  <c:v>2.3144741101011999</c:v>
                </c:pt>
                <c:pt idx="8560">
                  <c:v>2.3143269535330502</c:v>
                </c:pt>
                <c:pt idx="8561">
                  <c:v>2.3141798063422598</c:v>
                </c:pt>
                <c:pt idx="8562">
                  <c:v>2.31403266852822</c:v>
                </c:pt>
                <c:pt idx="8563">
                  <c:v>2.3138855400903098</c:v>
                </c:pt>
                <c:pt idx="8564">
                  <c:v>2.3137384210279199</c:v>
                </c:pt>
                <c:pt idx="8565">
                  <c:v>2.3135913113404398</c:v>
                </c:pt>
                <c:pt idx="8566">
                  <c:v>2.3134442110272602</c:v>
                </c:pt>
                <c:pt idx="8567">
                  <c:v>2.3132971200877699</c:v>
                </c:pt>
                <c:pt idx="8568">
                  <c:v>2.3131500385213601</c:v>
                </c:pt>
                <c:pt idx="8569">
                  <c:v>2.3130029663273999</c:v>
                </c:pt>
                <c:pt idx="8570">
                  <c:v>2.3128559035052998</c:v>
                </c:pt>
                <c:pt idx="8571">
                  <c:v>2.3127088500544399</c:v>
                </c:pt>
                <c:pt idx="8572">
                  <c:v>2.3125618059742101</c:v>
                </c:pt>
                <c:pt idx="8573">
                  <c:v>2.3124147712640002</c:v>
                </c:pt>
                <c:pt idx="8574">
                  <c:v>2.3122677459231902</c:v>
                </c:pt>
                <c:pt idx="8575">
                  <c:v>2.3121207299511699</c:v>
                </c:pt>
                <c:pt idx="8576">
                  <c:v>2.3119737233473399</c:v>
                </c:pt>
                <c:pt idx="8577">
                  <c:v>2.3118267261110801</c:v>
                </c:pt>
                <c:pt idx="8578">
                  <c:v>2.31167973824178</c:v>
                </c:pt>
                <c:pt idx="8579">
                  <c:v>2.31153275973882</c:v>
                </c:pt>
                <c:pt idx="8580">
                  <c:v>2.3113857906016002</c:v>
                </c:pt>
                <c:pt idx="8581">
                  <c:v>2.31123883082951</c:v>
                </c:pt>
                <c:pt idx="8582">
                  <c:v>2.31109188042192</c:v>
                </c:pt>
                <c:pt idx="8583">
                  <c:v>2.31094493937823</c:v>
                </c:pt>
                <c:pt idx="8584">
                  <c:v>2.3107980076978398</c:v>
                </c:pt>
                <c:pt idx="8585">
                  <c:v>2.3106510853801199</c:v>
                </c:pt>
                <c:pt idx="8586">
                  <c:v>2.3105041724244701</c:v>
                </c:pt>
                <c:pt idx="8587">
                  <c:v>2.3103572688302698</c:v>
                </c:pt>
                <c:pt idx="8588">
                  <c:v>2.31021037459693</c:v>
                </c:pt>
                <c:pt idx="8589">
                  <c:v>2.3100634897238201</c:v>
                </c:pt>
                <c:pt idx="8590">
                  <c:v>2.30991661421033</c:v>
                </c:pt>
                <c:pt idx="8591">
                  <c:v>2.3097697480558601</c:v>
                </c:pt>
                <c:pt idx="8592">
                  <c:v>2.3096228912597998</c:v>
                </c:pt>
                <c:pt idx="8593">
                  <c:v>2.30947604382153</c:v>
                </c:pt>
                <c:pt idx="8594">
                  <c:v>2.30932920574045</c:v>
                </c:pt>
                <c:pt idx="8595">
                  <c:v>2.3091823770159401</c:v>
                </c:pt>
                <c:pt idx="8596">
                  <c:v>2.3090355576473902</c:v>
                </c:pt>
                <c:pt idx="8597">
                  <c:v>2.3088887476341999</c:v>
                </c:pt>
                <c:pt idx="8598">
                  <c:v>2.3087419469757502</c:v>
                </c:pt>
                <c:pt idx="8599">
                  <c:v>2.3085951556714401</c:v>
                </c:pt>
                <c:pt idx="8600">
                  <c:v>2.3084483737206498</c:v>
                </c:pt>
                <c:pt idx="8601">
                  <c:v>2.3083016011227699</c:v>
                </c:pt>
                <c:pt idx="8602">
                  <c:v>2.3081548378772001</c:v>
                </c:pt>
                <c:pt idx="8603">
                  <c:v>2.3080080839833199</c:v>
                </c:pt>
                <c:pt idx="8604">
                  <c:v>2.3078613394405298</c:v>
                </c:pt>
                <c:pt idx="8605">
                  <c:v>2.30771460424821</c:v>
                </c:pt>
                <c:pt idx="8606">
                  <c:v>2.3075678784057598</c:v>
                </c:pt>
                <c:pt idx="8607">
                  <c:v>2.30742116191256</c:v>
                </c:pt>
                <c:pt idx="8608">
                  <c:v>2.30727445476801</c:v>
                </c:pt>
                <c:pt idx="8609">
                  <c:v>2.3071277569714899</c:v>
                </c:pt>
                <c:pt idx="8610">
                  <c:v>2.3069810685224001</c:v>
                </c:pt>
                <c:pt idx="8611">
                  <c:v>2.3068343894201302</c:v>
                </c:pt>
                <c:pt idx="8612">
                  <c:v>2.3066877196640698</c:v>
                </c:pt>
                <c:pt idx="8613">
                  <c:v>2.3065410592536</c:v>
                </c:pt>
                <c:pt idx="8614">
                  <c:v>2.30639440818813</c:v>
                </c:pt>
                <c:pt idx="8615">
                  <c:v>2.3062477664670298</c:v>
                </c:pt>
                <c:pt idx="8616">
                  <c:v>2.3061011340897002</c:v>
                </c:pt>
                <c:pt idx="8617">
                  <c:v>2.3059545110555399</c:v>
                </c:pt>
                <c:pt idx="8618">
                  <c:v>2.3058078973639198</c:v>
                </c:pt>
                <c:pt idx="8619">
                  <c:v>2.3056612930142499</c:v>
                </c:pt>
                <c:pt idx="8620">
                  <c:v>2.30551469800591</c:v>
                </c:pt>
                <c:pt idx="8621">
                  <c:v>2.3053681123383001</c:v>
                </c:pt>
                <c:pt idx="8622">
                  <c:v>2.3052215360108099</c:v>
                </c:pt>
                <c:pt idx="8623">
                  <c:v>2.3050749690228201</c:v>
                </c:pt>
                <c:pt idx="8624">
                  <c:v>2.3049284113737301</c:v>
                </c:pt>
                <c:pt idx="8625">
                  <c:v>2.3047818630629302</c:v>
                </c:pt>
                <c:pt idx="8626">
                  <c:v>2.3046353240898001</c:v>
                </c:pt>
                <c:pt idx="8627">
                  <c:v>2.3044887944537602</c:v>
                </c:pt>
                <c:pt idx="8628">
                  <c:v>2.3043422741541701</c:v>
                </c:pt>
                <c:pt idx="8629">
                  <c:v>2.3041957631904402</c:v>
                </c:pt>
                <c:pt idx="8630">
                  <c:v>2.3040492615619499</c:v>
                </c:pt>
                <c:pt idx="8631">
                  <c:v>2.3039027692680998</c:v>
                </c:pt>
                <c:pt idx="8632">
                  <c:v>2.3037562863082801</c:v>
                </c:pt>
                <c:pt idx="8633">
                  <c:v>2.3036098126818798</c:v>
                </c:pt>
                <c:pt idx="8634">
                  <c:v>2.3034633483882998</c:v>
                </c:pt>
                <c:pt idx="8635">
                  <c:v>2.3033168934269099</c:v>
                </c:pt>
                <c:pt idx="8636">
                  <c:v>2.30317044779712</c:v>
                </c:pt>
                <c:pt idx="8637">
                  <c:v>2.3030240114983198</c:v>
                </c:pt>
                <c:pt idx="8638">
                  <c:v>2.3028775845299001</c:v>
                </c:pt>
                <c:pt idx="8639">
                  <c:v>2.3027311668912498</c:v>
                </c:pt>
                <c:pt idx="8640">
                  <c:v>2.3025847585817498</c:v>
                </c:pt>
                <c:pt idx="8641">
                  <c:v>2.3024383596008202</c:v>
                </c:pt>
                <c:pt idx="8642">
                  <c:v>2.3022919699478299</c:v>
                </c:pt>
                <c:pt idx="8643">
                  <c:v>2.3021455896221799</c:v>
                </c:pt>
                <c:pt idx="8644">
                  <c:v>2.3019992186232501</c:v>
                </c:pt>
                <c:pt idx="8645">
                  <c:v>2.3018528569504499</c:v>
                </c:pt>
                <c:pt idx="8646">
                  <c:v>2.3017065046031702</c:v>
                </c:pt>
                <c:pt idx="8647">
                  <c:v>2.3015601615807899</c:v>
                </c:pt>
                <c:pt idx="8648">
                  <c:v>2.3014138278827101</c:v>
                </c:pt>
                <c:pt idx="8649">
                  <c:v>2.3012675035083201</c:v>
                </c:pt>
                <c:pt idx="8650">
                  <c:v>2.30112118845702</c:v>
                </c:pt>
                <c:pt idx="8651">
                  <c:v>2.3009748827281902</c:v>
                </c:pt>
                <c:pt idx="8652">
                  <c:v>2.3008285863212299</c:v>
                </c:pt>
                <c:pt idx="8653">
                  <c:v>2.3006822992355298</c:v>
                </c:pt>
                <c:pt idx="8654">
                  <c:v>2.3005360214704802</c:v>
                </c:pt>
                <c:pt idx="8655">
                  <c:v>2.3003897530254802</c:v>
                </c:pt>
                <c:pt idx="8656">
                  <c:v>2.3002434938999201</c:v>
                </c:pt>
                <c:pt idx="8657">
                  <c:v>2.3000972440931799</c:v>
                </c:pt>
                <c:pt idx="8658">
                  <c:v>2.2999510036046802</c:v>
                </c:pt>
                <c:pt idx="8659">
                  <c:v>2.2998047724337898</c:v>
                </c:pt>
                <c:pt idx="8660">
                  <c:v>2.2996585505798999</c:v>
                </c:pt>
                <c:pt idx="8661">
                  <c:v>2.2995123380424198</c:v>
                </c:pt>
                <c:pt idx="8662">
                  <c:v>2.2993661348207399</c:v>
                </c:pt>
                <c:pt idx="8663">
                  <c:v>2.2992199409142402</c:v>
                </c:pt>
                <c:pt idx="8664">
                  <c:v>2.2990737563223198</c:v>
                </c:pt>
                <c:pt idx="8665">
                  <c:v>2.2989275810443801</c:v>
                </c:pt>
                <c:pt idx="8666">
                  <c:v>2.2987814150797998</c:v>
                </c:pt>
                <c:pt idx="8667">
                  <c:v>2.2986352584279901</c:v>
                </c:pt>
                <c:pt idx="8668">
                  <c:v>2.2984891110883199</c:v>
                </c:pt>
                <c:pt idx="8669">
                  <c:v>2.2983429730601999</c:v>
                </c:pt>
                <c:pt idx="8670">
                  <c:v>2.2981968443430301</c:v>
                </c:pt>
                <c:pt idx="8671">
                  <c:v>2.2980507249361799</c:v>
                </c:pt>
                <c:pt idx="8672">
                  <c:v>2.2979046148390601</c:v>
                </c:pt>
                <c:pt idx="8673">
                  <c:v>2.2977585140510701</c:v>
                </c:pt>
                <c:pt idx="8674">
                  <c:v>2.2976124225715799</c:v>
                </c:pt>
                <c:pt idx="8675">
                  <c:v>2.2974663404000002</c:v>
                </c:pt>
                <c:pt idx="8676">
                  <c:v>2.2973202675357198</c:v>
                </c:pt>
                <c:pt idx="8677">
                  <c:v>2.29717420397813</c:v>
                </c:pt>
                <c:pt idx="8678">
                  <c:v>2.2970281497266298</c:v>
                </c:pt>
                <c:pt idx="8679">
                  <c:v>2.2968821047806198</c:v>
                </c:pt>
                <c:pt idx="8680">
                  <c:v>2.2967360691394698</c:v>
                </c:pt>
                <c:pt idx="8681">
                  <c:v>2.2965900428025998</c:v>
                </c:pt>
                <c:pt idx="8682">
                  <c:v>2.2964440257693801</c:v>
                </c:pt>
                <c:pt idx="8683">
                  <c:v>2.2962980180392298</c:v>
                </c:pt>
                <c:pt idx="8684">
                  <c:v>2.2961520196115202</c:v>
                </c:pt>
                <c:pt idx="8685">
                  <c:v>2.29600603048566</c:v>
                </c:pt>
                <c:pt idx="8686">
                  <c:v>2.2958600506610298</c:v>
                </c:pt>
                <c:pt idx="8687">
                  <c:v>2.2957140801370399</c:v>
                </c:pt>
                <c:pt idx="8688">
                  <c:v>2.2955681189130699</c:v>
                </c:pt>
                <c:pt idx="8689">
                  <c:v>2.2954221669885202</c:v>
                </c:pt>
                <c:pt idx="8690">
                  <c:v>2.2952762243627798</c:v>
                </c:pt>
                <c:pt idx="8691">
                  <c:v>2.2951302910352598</c:v>
                </c:pt>
                <c:pt idx="8692">
                  <c:v>2.29498436700533</c:v>
                </c:pt>
                <c:pt idx="8693">
                  <c:v>2.2948384522723999</c:v>
                </c:pt>
                <c:pt idx="8694">
                  <c:v>2.2946925468358699</c:v>
                </c:pt>
                <c:pt idx="8695">
                  <c:v>2.29454665069512</c:v>
                </c:pt>
                <c:pt idx="8696">
                  <c:v>2.2944007638495498</c:v>
                </c:pt>
                <c:pt idx="8697">
                  <c:v>2.2942548862985501</c:v>
                </c:pt>
                <c:pt idx="8698">
                  <c:v>2.2941090180415298</c:v>
                </c:pt>
                <c:pt idx="8699">
                  <c:v>2.29396315907786</c:v>
                </c:pt>
                <c:pt idx="8700">
                  <c:v>2.2938173094069598</c:v>
                </c:pt>
                <c:pt idx="8701">
                  <c:v>2.2936714690282098</c:v>
                </c:pt>
                <c:pt idx="8702">
                  <c:v>2.2935256379409998</c:v>
                </c:pt>
                <c:pt idx="8703">
                  <c:v>2.2933798161447401</c:v>
                </c:pt>
                <c:pt idx="8704">
                  <c:v>2.2932340036388199</c:v>
                </c:pt>
                <c:pt idx="8705">
                  <c:v>2.2930882004226301</c:v>
                </c:pt>
                <c:pt idx="8706">
                  <c:v>2.2929424064955599</c:v>
                </c:pt>
                <c:pt idx="8707">
                  <c:v>2.2927966218570202</c:v>
                </c:pt>
                <c:pt idx="8708">
                  <c:v>2.29265084650639</c:v>
                </c:pt>
                <c:pt idx="8709">
                  <c:v>2.29250508044308</c:v>
                </c:pt>
                <c:pt idx="8710">
                  <c:v>2.2923593236664699</c:v>
                </c:pt>
                <c:pt idx="8711">
                  <c:v>2.2922135761759699</c:v>
                </c:pt>
                <c:pt idx="8712">
                  <c:v>2.29206783797096</c:v>
                </c:pt>
                <c:pt idx="8713">
                  <c:v>2.2919221090508399</c:v>
                </c:pt>
                <c:pt idx="8714">
                  <c:v>2.2917763894150198</c:v>
                </c:pt>
                <c:pt idx="8715">
                  <c:v>2.29163067906287</c:v>
                </c:pt>
                <c:pt idx="8716">
                  <c:v>2.29148497799381</c:v>
                </c:pt>
                <c:pt idx="8717">
                  <c:v>2.2913392862072199</c:v>
                </c:pt>
                <c:pt idx="8718">
                  <c:v>2.29119360370249</c:v>
                </c:pt>
                <c:pt idx="8719">
                  <c:v>2.2910479304790399</c:v>
                </c:pt>
                <c:pt idx="8720">
                  <c:v>2.2909022665362402</c:v>
                </c:pt>
                <c:pt idx="8721">
                  <c:v>2.2907566118734999</c:v>
                </c:pt>
                <c:pt idx="8722">
                  <c:v>2.2906109664902101</c:v>
                </c:pt>
                <c:pt idx="8723">
                  <c:v>2.29046533038577</c:v>
                </c:pt>
                <c:pt idx="8724">
                  <c:v>2.2903197035595699</c:v>
                </c:pt>
                <c:pt idx="8725">
                  <c:v>2.2901740860110098</c:v>
                </c:pt>
                <c:pt idx="8726">
                  <c:v>2.2900284777394901</c:v>
                </c:pt>
                <c:pt idx="8727">
                  <c:v>2.2898828787443999</c:v>
                </c:pt>
                <c:pt idx="8728">
                  <c:v>2.2897372890251302</c:v>
                </c:pt>
                <c:pt idx="8729">
                  <c:v>2.2895917085810802</c:v>
                </c:pt>
                <c:pt idx="8730">
                  <c:v>2.2894461374116601</c:v>
                </c:pt>
                <c:pt idx="8731">
                  <c:v>2.2893005755162501</c:v>
                </c:pt>
                <c:pt idx="8732">
                  <c:v>2.2891550228942501</c:v>
                </c:pt>
                <c:pt idx="8733">
                  <c:v>2.28900947954505</c:v>
                </c:pt>
                <c:pt idx="8734">
                  <c:v>2.2888639454680599</c:v>
                </c:pt>
                <c:pt idx="8735">
                  <c:v>2.2887184206626698</c:v>
                </c:pt>
                <c:pt idx="8736">
                  <c:v>2.2885729051282699</c:v>
                </c:pt>
                <c:pt idx="8737">
                  <c:v>2.28842739886427</c:v>
                </c:pt>
                <c:pt idx="8738">
                  <c:v>2.2882819018700502</c:v>
                </c:pt>
                <c:pt idx="8739">
                  <c:v>2.2881364141450198</c:v>
                </c:pt>
                <c:pt idx="8740">
                  <c:v>2.2879909356885699</c:v>
                </c:pt>
                <c:pt idx="8741">
                  <c:v>2.2878454665000998</c:v>
                </c:pt>
                <c:pt idx="8742">
                  <c:v>2.2877000065790001</c:v>
                </c:pt>
                <c:pt idx="8743">
                  <c:v>2.2875545559246699</c:v>
                </c:pt>
                <c:pt idx="8744">
                  <c:v>2.2874091145365099</c:v>
                </c:pt>
                <c:pt idx="8745">
                  <c:v>2.2872636824139199</c:v>
                </c:pt>
                <c:pt idx="8746">
                  <c:v>2.28711825955628</c:v>
                </c:pt>
                <c:pt idx="8747">
                  <c:v>2.2869728459630099</c:v>
                </c:pt>
                <c:pt idx="8748">
                  <c:v>2.2868274416334899</c:v>
                </c:pt>
                <c:pt idx="8749">
                  <c:v>2.2866820465671198</c:v>
                </c:pt>
                <c:pt idx="8750">
                  <c:v>2.2865366607632902</c:v>
                </c:pt>
                <c:pt idx="8751">
                  <c:v>2.2863912842214198</c:v>
                </c:pt>
                <c:pt idx="8752">
                  <c:v>2.2862459169408802</c:v>
                </c:pt>
                <c:pt idx="8753">
                  <c:v>2.2861005589210901</c:v>
                </c:pt>
                <c:pt idx="8754">
                  <c:v>2.28595521016143</c:v>
                </c:pt>
                <c:pt idx="8755">
                  <c:v>2.2858098706612999</c:v>
                </c:pt>
                <c:pt idx="8756">
                  <c:v>2.2856645404201101</c:v>
                </c:pt>
                <c:pt idx="8757">
                  <c:v>2.2855192194372398</c:v>
                </c:pt>
                <c:pt idx="8758">
                  <c:v>2.2853739077121098</c:v>
                </c:pt>
                <c:pt idx="8759">
                  <c:v>2.28522860524409</c:v>
                </c:pt>
                <c:pt idx="8760">
                  <c:v>2.2850833120325902</c:v>
                </c:pt>
                <c:pt idx="8761">
                  <c:v>2.28493802807701</c:v>
                </c:pt>
                <c:pt idx="8762">
                  <c:v>2.2847927533767498</c:v>
                </c:pt>
                <c:pt idx="8763">
                  <c:v>2.2846474879312</c:v>
                </c:pt>
                <c:pt idx="8764">
                  <c:v>2.2845022317397601</c:v>
                </c:pt>
                <c:pt idx="8765">
                  <c:v>2.2843569848018301</c:v>
                </c:pt>
                <c:pt idx="8766">
                  <c:v>2.2842117471168</c:v>
                </c:pt>
                <c:pt idx="8767">
                  <c:v>2.2840665186840701</c:v>
                </c:pt>
                <c:pt idx="8768">
                  <c:v>2.2839212995030498</c:v>
                </c:pt>
                <c:pt idx="8769">
                  <c:v>2.2837760895731298</c:v>
                </c:pt>
                <c:pt idx="8770">
                  <c:v>2.2836308888937</c:v>
                </c:pt>
                <c:pt idx="8771">
                  <c:v>2.2834856974641702</c:v>
                </c:pt>
                <c:pt idx="8772">
                  <c:v>2.2833405152839301</c:v>
                </c:pt>
                <c:pt idx="8773">
                  <c:v>2.2831953423523799</c:v>
                </c:pt>
                <c:pt idx="8774">
                  <c:v>2.2830501786689199</c:v>
                </c:pt>
                <c:pt idx="8775">
                  <c:v>2.2829050242329498</c:v>
                </c:pt>
                <c:pt idx="8776">
                  <c:v>2.2827598790438599</c:v>
                </c:pt>
                <c:pt idx="8777">
                  <c:v>2.2826147431010502</c:v>
                </c:pt>
                <c:pt idx="8778">
                  <c:v>2.28246961640393</c:v>
                </c:pt>
                <c:pt idx="8779">
                  <c:v>2.28232449895189</c:v>
                </c:pt>
                <c:pt idx="8780">
                  <c:v>2.2821793907443202</c:v>
                </c:pt>
                <c:pt idx="8781">
                  <c:v>2.2820342917806302</c:v>
                </c:pt>
                <c:pt idx="8782">
                  <c:v>2.28188920206021</c:v>
                </c:pt>
                <c:pt idx="8783">
                  <c:v>2.2817441215824701</c:v>
                </c:pt>
                <c:pt idx="8784">
                  <c:v>2.2815990503468</c:v>
                </c:pt>
                <c:pt idx="8785">
                  <c:v>2.2814539883526002</c:v>
                </c:pt>
                <c:pt idx="8786">
                  <c:v>2.2813089355992702</c:v>
                </c:pt>
                <c:pt idx="8787">
                  <c:v>2.2811638920861999</c:v>
                </c:pt>
                <c:pt idx="8788">
                  <c:v>2.2810188578127999</c:v>
                </c:pt>
                <c:pt idx="8789">
                  <c:v>2.2808738327784699</c:v>
                </c:pt>
                <c:pt idx="8790">
                  <c:v>2.2807288169826001</c:v>
                </c:pt>
                <c:pt idx="8791">
                  <c:v>2.2805838104245901</c:v>
                </c:pt>
                <c:pt idx="8792">
                  <c:v>2.28043881310384</c:v>
                </c:pt>
                <c:pt idx="8793">
                  <c:v>2.28029382501976</c:v>
                </c:pt>
                <c:pt idx="8794">
                  <c:v>2.2801488461717301</c:v>
                </c:pt>
                <c:pt idx="8795">
                  <c:v>2.2800038765591601</c:v>
                </c:pt>
                <c:pt idx="8796">
                  <c:v>2.2798589161814502</c:v>
                </c:pt>
                <c:pt idx="8797">
                  <c:v>2.2797139650379901</c:v>
                </c:pt>
                <c:pt idx="8798">
                  <c:v>2.27956902312819</c:v>
                </c:pt>
                <c:pt idx="8799">
                  <c:v>2.2794240904514398</c:v>
                </c:pt>
                <c:pt idx="8800">
                  <c:v>2.2792791670071502</c:v>
                </c:pt>
                <c:pt idx="8801">
                  <c:v>2.27913425279471</c:v>
                </c:pt>
                <c:pt idx="8802">
                  <c:v>2.2789893478135301</c:v>
                </c:pt>
                <c:pt idx="8803">
                  <c:v>2.27884445206299</c:v>
                </c:pt>
                <c:pt idx="8804">
                  <c:v>2.2786995655425102</c:v>
                </c:pt>
                <c:pt idx="8805">
                  <c:v>2.27855468825148</c:v>
                </c:pt>
                <c:pt idx="8806">
                  <c:v>2.2784098201892999</c:v>
                </c:pt>
                <c:pt idx="8807">
                  <c:v>2.27826496135537</c:v>
                </c:pt>
                <c:pt idx="8808">
                  <c:v>2.2781201117490801</c:v>
                </c:pt>
                <c:pt idx="8809">
                  <c:v>2.2779752713698498</c:v>
                </c:pt>
                <c:pt idx="8810">
                  <c:v>2.2778304402170702</c:v>
                </c:pt>
                <c:pt idx="8811">
                  <c:v>2.2776856182901302</c:v>
                </c:pt>
                <c:pt idx="8812">
                  <c:v>2.2775408055884401</c:v>
                </c:pt>
                <c:pt idx="8813">
                  <c:v>2.2773960021113999</c:v>
                </c:pt>
                <c:pt idx="8814">
                  <c:v>2.2772512078584102</c:v>
                </c:pt>
                <c:pt idx="8815">
                  <c:v>2.27710642282887</c:v>
                </c:pt>
                <c:pt idx="8816">
                  <c:v>2.2769616470221701</c:v>
                </c:pt>
                <c:pt idx="8817">
                  <c:v>2.27681688043773</c:v>
                </c:pt>
                <c:pt idx="8818">
                  <c:v>2.2766721230749298</c:v>
                </c:pt>
                <c:pt idx="8819">
                  <c:v>2.2765273749331798</c:v>
                </c:pt>
                <c:pt idx="8820">
                  <c:v>2.2763826360118702</c:v>
                </c:pt>
                <c:pt idx="8821">
                  <c:v>2.2762379063104201</c:v>
                </c:pt>
                <c:pt idx="8822">
                  <c:v>2.2760931858282198</c:v>
                </c:pt>
                <c:pt idx="8823">
                  <c:v>2.2759484745646601</c:v>
                </c:pt>
                <c:pt idx="8824">
                  <c:v>2.2758037725191498</c:v>
                </c:pt>
                <c:pt idx="8825">
                  <c:v>2.2756590796911</c:v>
                </c:pt>
                <c:pt idx="8826">
                  <c:v>2.27551439607989</c:v>
                </c:pt>
                <c:pt idx="8827">
                  <c:v>2.2753697216849398</c:v>
                </c:pt>
                <c:pt idx="8828">
                  <c:v>2.2752250565056298</c:v>
                </c:pt>
                <c:pt idx="8829">
                  <c:v>2.2750804005413801</c:v>
                </c:pt>
                <c:pt idx="8830">
                  <c:v>2.27493575379158</c:v>
                </c:pt>
                <c:pt idx="8831">
                  <c:v>2.27479111625563</c:v>
                </c:pt>
                <c:pt idx="8832">
                  <c:v>2.27464648793294</c:v>
                </c:pt>
                <c:pt idx="8833">
                  <c:v>2.2745018688229002</c:v>
                </c:pt>
                <c:pt idx="8834">
                  <c:v>2.2743572589249199</c:v>
                </c:pt>
                <c:pt idx="8835">
                  <c:v>2.2742126582384001</c:v>
                </c:pt>
                <c:pt idx="8836">
                  <c:v>2.2740680667627302</c:v>
                </c:pt>
                <c:pt idx="8837">
                  <c:v>2.27392348449732</c:v>
                </c:pt>
                <c:pt idx="8838">
                  <c:v>2.2737789114415698</c:v>
                </c:pt>
                <c:pt idx="8839">
                  <c:v>2.2736343475948799</c:v>
                </c:pt>
                <c:pt idx="8840">
                  <c:v>2.2734897929566502</c:v>
                </c:pt>
                <c:pt idx="8841">
                  <c:v>2.2733452475262799</c:v>
                </c:pt>
                <c:pt idx="8842">
                  <c:v>2.27320071130318</c:v>
                </c:pt>
                <c:pt idx="8843">
                  <c:v>2.2730561842867401</c:v>
                </c:pt>
                <c:pt idx="8844">
                  <c:v>2.27291166647636</c:v>
                </c:pt>
                <c:pt idx="8845">
                  <c:v>2.2727671578714599</c:v>
                </c:pt>
                <c:pt idx="8846">
                  <c:v>2.2726226584714202</c:v>
                </c:pt>
                <c:pt idx="8847">
                  <c:v>2.2724781682756601</c:v>
                </c:pt>
                <c:pt idx="8848">
                  <c:v>2.27233368728356</c:v>
                </c:pt>
                <c:pt idx="8849">
                  <c:v>2.27218921549454</c:v>
                </c:pt>
                <c:pt idx="8850">
                  <c:v>2.2720447529079899</c:v>
                </c:pt>
                <c:pt idx="8851">
                  <c:v>2.27190029952332</c:v>
                </c:pt>
                <c:pt idx="8852">
                  <c:v>2.2717558553399302</c:v>
                </c:pt>
                <c:pt idx="8853">
                  <c:v>2.2716114203572202</c:v>
                </c:pt>
                <c:pt idx="8854">
                  <c:v>2.27146699457459</c:v>
                </c:pt>
                <c:pt idx="8855">
                  <c:v>2.2713225779914401</c:v>
                </c:pt>
                <c:pt idx="8856">
                  <c:v>2.2711781706071701</c:v>
                </c:pt>
                <c:pt idx="8857">
                  <c:v>2.2710337724212</c:v>
                </c:pt>
                <c:pt idx="8858">
                  <c:v>2.2708893834329098</c:v>
                </c:pt>
                <c:pt idx="8859">
                  <c:v>2.2707450036417098</c:v>
                </c:pt>
                <c:pt idx="8860">
                  <c:v>2.2706006330470099</c:v>
                </c:pt>
                <c:pt idx="8861">
                  <c:v>2.2704562716482002</c:v>
                </c:pt>
                <c:pt idx="8862">
                  <c:v>2.2703119194446901</c:v>
                </c:pt>
                <c:pt idx="8863">
                  <c:v>2.27016757643587</c:v>
                </c:pt>
                <c:pt idx="8864">
                  <c:v>2.2700232426211602</c:v>
                </c:pt>
                <c:pt idx="8865">
                  <c:v>2.2698789179999501</c:v>
                </c:pt>
                <c:pt idx="8866">
                  <c:v>2.2697346025716501</c:v>
                </c:pt>
                <c:pt idx="8867">
                  <c:v>2.2695902963356498</c:v>
                </c:pt>
                <c:pt idx="8868">
                  <c:v>2.2694459992913698</c:v>
                </c:pt>
                <c:pt idx="8869">
                  <c:v>2.2693017114381999</c:v>
                </c:pt>
                <c:pt idx="8870">
                  <c:v>2.2691574327755402</c:v>
                </c:pt>
                <c:pt idx="8871">
                  <c:v>2.2690131633027999</c:v>
                </c:pt>
                <c:pt idx="8872">
                  <c:v>2.26886890301938</c:v>
                </c:pt>
                <c:pt idx="8873">
                  <c:v>2.26872465192469</c:v>
                </c:pt>
                <c:pt idx="8874">
                  <c:v>2.2685804100181199</c:v>
                </c:pt>
                <c:pt idx="8875">
                  <c:v>2.26843617729907</c:v>
                </c:pt>
                <c:pt idx="8876">
                  <c:v>2.2682919537669601</c:v>
                </c:pt>
                <c:pt idx="8877">
                  <c:v>2.26814773942119</c:v>
                </c:pt>
                <c:pt idx="8878">
                  <c:v>2.2680035342611502</c:v>
                </c:pt>
                <c:pt idx="8879">
                  <c:v>2.2678593382862502</c:v>
                </c:pt>
                <c:pt idx="8880">
                  <c:v>2.26771515149589</c:v>
                </c:pt>
                <c:pt idx="8881">
                  <c:v>2.2675709738894798</c:v>
                </c:pt>
                <c:pt idx="8882">
                  <c:v>2.26742680546641</c:v>
                </c:pt>
                <c:pt idx="8883">
                  <c:v>2.2672826462261</c:v>
                </c:pt>
                <c:pt idx="8884">
                  <c:v>2.2671384961679402</c:v>
                </c:pt>
                <c:pt idx="8885">
                  <c:v>2.2669943552913399</c:v>
                </c:pt>
                <c:pt idx="8886">
                  <c:v>2.2668502235957102</c:v>
                </c:pt>
                <c:pt idx="8887">
                  <c:v>2.2667061010804299</c:v>
                </c:pt>
                <c:pt idx="8888">
                  <c:v>2.2665619877449199</c:v>
                </c:pt>
                <c:pt idx="8889">
                  <c:v>2.26641788358859</c:v>
                </c:pt>
                <c:pt idx="8890">
                  <c:v>2.26627378861083</c:v>
                </c:pt>
                <c:pt idx="8891">
                  <c:v>2.2661297028110399</c:v>
                </c:pt>
                <c:pt idx="8892">
                  <c:v>2.2659856261886402</c:v>
                </c:pt>
                <c:pt idx="8893">
                  <c:v>2.2658415587430301</c:v>
                </c:pt>
                <c:pt idx="8894">
                  <c:v>2.2656975004736002</c:v>
                </c:pt>
                <c:pt idx="8895">
                  <c:v>2.2655534513797599</c:v>
                </c:pt>
                <c:pt idx="8896">
                  <c:v>2.26540941146092</c:v>
                </c:pt>
                <c:pt idx="8897">
                  <c:v>2.26526538071648</c:v>
                </c:pt>
                <c:pt idx="8898">
                  <c:v>2.2651213591458399</c:v>
                </c:pt>
                <c:pt idx="8899">
                  <c:v>2.26497734674841</c:v>
                </c:pt>
                <c:pt idx="8900">
                  <c:v>2.2648333435235899</c:v>
                </c:pt>
                <c:pt idx="8901">
                  <c:v>2.26468934947078</c:v>
                </c:pt>
                <c:pt idx="8902">
                  <c:v>2.2645453645893898</c:v>
                </c:pt>
                <c:pt idx="8903">
                  <c:v>2.2644013888788299</c:v>
                </c:pt>
                <c:pt idx="8904">
                  <c:v>2.2642574223384901</c:v>
                </c:pt>
                <c:pt idx="8905">
                  <c:v>2.2641134649677901</c:v>
                </c:pt>
                <c:pt idx="8906">
                  <c:v>2.2639695167661098</c:v>
                </c:pt>
                <c:pt idx="8907">
                  <c:v>2.26382557773288</c:v>
                </c:pt>
                <c:pt idx="8908">
                  <c:v>2.2636816478674899</c:v>
                </c:pt>
                <c:pt idx="8909">
                  <c:v>2.26353772716935</c:v>
                </c:pt>
                <c:pt idx="8910">
                  <c:v>2.2633938156378601</c:v>
                </c:pt>
                <c:pt idx="8911">
                  <c:v>2.26324991327242</c:v>
                </c:pt>
                <c:pt idx="8912">
                  <c:v>2.26310602007245</c:v>
                </c:pt>
                <c:pt idx="8913">
                  <c:v>2.26296213603734</c:v>
                </c:pt>
                <c:pt idx="8914">
                  <c:v>2.2628182611665002</c:v>
                </c:pt>
                <c:pt idx="8915">
                  <c:v>2.26267439545934</c:v>
                </c:pt>
                <c:pt idx="8916">
                  <c:v>2.2625305389152501</c:v>
                </c:pt>
                <c:pt idx="8917">
                  <c:v>2.2623866915336501</c:v>
                </c:pt>
                <c:pt idx="8918">
                  <c:v>2.26224285331394</c:v>
                </c:pt>
                <c:pt idx="8919">
                  <c:v>2.2620990242555199</c:v>
                </c:pt>
                <c:pt idx="8920">
                  <c:v>2.2619552043577902</c:v>
                </c:pt>
                <c:pt idx="8921">
                  <c:v>2.26181139362017</c:v>
                </c:pt>
                <c:pt idx="8922">
                  <c:v>2.2616675920420599</c:v>
                </c:pt>
                <c:pt idx="8923">
                  <c:v>2.2615237996228501</c:v>
                </c:pt>
                <c:pt idx="8924">
                  <c:v>2.2613800163619699</c:v>
                </c:pt>
                <c:pt idx="8925">
                  <c:v>2.2612362422588101</c:v>
                </c:pt>
                <c:pt idx="8926">
                  <c:v>2.2610924773127699</c:v>
                </c:pt>
                <c:pt idx="8927">
                  <c:v>2.26094872152327</c:v>
                </c:pt>
                <c:pt idx="8928">
                  <c:v>2.2608049748896999</c:v>
                </c:pt>
                <c:pt idx="8929">
                  <c:v>2.2606612374114801</c:v>
                </c:pt>
                <c:pt idx="8930">
                  <c:v>2.2605175090879999</c:v>
                </c:pt>
                <c:pt idx="8931">
                  <c:v>2.2603737899186802</c:v>
                </c:pt>
                <c:pt idx="8932">
                  <c:v>2.2602300799029198</c:v>
                </c:pt>
                <c:pt idx="8933">
                  <c:v>2.26008637904012</c:v>
                </c:pt>
                <c:pt idx="8934">
                  <c:v>2.2599426873296902</c:v>
                </c:pt>
                <c:pt idx="8935">
                  <c:v>2.2597990047710299</c:v>
                </c:pt>
                <c:pt idx="8936">
                  <c:v>2.2596553313635601</c:v>
                </c:pt>
                <c:pt idx="8937">
                  <c:v>2.2595116671066702</c:v>
                </c:pt>
                <c:pt idx="8938">
                  <c:v>2.2593680119997699</c:v>
                </c:pt>
                <c:pt idx="8939">
                  <c:v>2.2592243660422699</c:v>
                </c:pt>
                <c:pt idx="8940">
                  <c:v>2.25908072923357</c:v>
                </c:pt>
                <c:pt idx="8941">
                  <c:v>2.2589371015730801</c:v>
                </c:pt>
                <c:pt idx="8942">
                  <c:v>2.2587934830602001</c:v>
                </c:pt>
                <c:pt idx="8943">
                  <c:v>2.2586498736943499</c:v>
                </c:pt>
                <c:pt idx="8944">
                  <c:v>2.2585062734749202</c:v>
                </c:pt>
                <c:pt idx="8945">
                  <c:v>2.2583626824013199</c:v>
                </c:pt>
                <c:pt idx="8946">
                  <c:v>2.2582191004729499</c:v>
                </c:pt>
                <c:pt idx="8947">
                  <c:v>2.2580755276892202</c:v>
                </c:pt>
                <c:pt idx="8948">
                  <c:v>2.2579319640495399</c:v>
                </c:pt>
                <c:pt idx="8949">
                  <c:v>2.2577884095533101</c:v>
                </c:pt>
                <c:pt idx="8950">
                  <c:v>2.25764486419994</c:v>
                </c:pt>
                <c:pt idx="8951">
                  <c:v>2.2575013279888401</c:v>
                </c:pt>
                <c:pt idx="8952">
                  <c:v>2.2573578009194102</c:v>
                </c:pt>
                <c:pt idx="8953">
                  <c:v>2.25721428299105</c:v>
                </c:pt>
                <c:pt idx="8954">
                  <c:v>2.2570707742031901</c:v>
                </c:pt>
                <c:pt idx="8955">
                  <c:v>2.2569272745552098</c:v>
                </c:pt>
                <c:pt idx="8956">
                  <c:v>2.2567837840465299</c:v>
                </c:pt>
                <c:pt idx="8957">
                  <c:v>2.2566403026765598</c:v>
                </c:pt>
                <c:pt idx="8958">
                  <c:v>2.2564968304447</c:v>
                </c:pt>
                <c:pt idx="8959">
                  <c:v>2.25635336735035</c:v>
                </c:pt>
                <c:pt idx="8960">
                  <c:v>2.2562099133929401</c:v>
                </c:pt>
                <c:pt idx="8961">
                  <c:v>2.2560664685718499</c:v>
                </c:pt>
                <c:pt idx="8962">
                  <c:v>2.2559230328865101</c:v>
                </c:pt>
                <c:pt idx="8963">
                  <c:v>2.25577960633631</c:v>
                </c:pt>
                <c:pt idx="8964">
                  <c:v>2.25563618892066</c:v>
                </c:pt>
                <c:pt idx="8965">
                  <c:v>2.2554927806389702</c:v>
                </c:pt>
                <c:pt idx="8966">
                  <c:v>2.25534938149065</c:v>
                </c:pt>
                <c:pt idx="8967">
                  <c:v>2.2552059914751101</c:v>
                </c:pt>
                <c:pt idx="8968">
                  <c:v>2.2550626105917502</c:v>
                </c:pt>
                <c:pt idx="8969">
                  <c:v>2.2549192388399701</c:v>
                </c:pt>
                <c:pt idx="8970">
                  <c:v>2.2547758762191998</c:v>
                </c:pt>
                <c:pt idx="8971">
                  <c:v>2.2546325227288202</c:v>
                </c:pt>
                <c:pt idx="8972">
                  <c:v>2.2544891783682601</c:v>
                </c:pt>
                <c:pt idx="8973">
                  <c:v>2.2543458431369099</c:v>
                </c:pt>
                <c:pt idx="8974">
                  <c:v>2.2542025170341899</c:v>
                </c:pt>
                <c:pt idx="8975">
                  <c:v>2.2540592000594999</c:v>
                </c:pt>
                <c:pt idx="8976">
                  <c:v>2.2539158922122602</c:v>
                </c:pt>
                <c:pt idx="8977">
                  <c:v>2.2537725934918602</c:v>
                </c:pt>
                <c:pt idx="8978">
                  <c:v>2.25362930389772</c:v>
                </c:pt>
                <c:pt idx="8979">
                  <c:v>2.25348602342924</c:v>
                </c:pt>
                <c:pt idx="8980">
                  <c:v>2.25334275208583</c:v>
                </c:pt>
                <c:pt idx="8981">
                  <c:v>2.2531994898668999</c:v>
                </c:pt>
                <c:pt idx="8982">
                  <c:v>2.2530562367718598</c:v>
                </c:pt>
                <c:pt idx="8983">
                  <c:v>2.2529129928001099</c:v>
                </c:pt>
                <c:pt idx="8984">
                  <c:v>2.2527697579510599</c:v>
                </c:pt>
                <c:pt idx="8985">
                  <c:v>2.2526265322241299</c:v>
                </c:pt>
                <c:pt idx="8986">
                  <c:v>2.2524833156187101</c:v>
                </c:pt>
                <c:pt idx="8987">
                  <c:v>2.25234010813422</c:v>
                </c:pt>
                <c:pt idx="8988">
                  <c:v>2.2521969097700598</c:v>
                </c:pt>
                <c:pt idx="8989">
                  <c:v>2.2520537205256499</c:v>
                </c:pt>
                <c:pt idx="8990">
                  <c:v>2.2519105404003898</c:v>
                </c:pt>
                <c:pt idx="8991">
                  <c:v>2.2517673693936802</c:v>
                </c:pt>
                <c:pt idx="8992">
                  <c:v>2.25162420750494</c:v>
                </c:pt>
                <c:pt idx="8993">
                  <c:v>2.25148105473358</c:v>
                </c:pt>
                <c:pt idx="8994">
                  <c:v>2.2513379110790002</c:v>
                </c:pt>
                <c:pt idx="8995">
                  <c:v>2.25119477654061</c:v>
                </c:pt>
                <c:pt idx="8996">
                  <c:v>2.2510516511178298</c:v>
                </c:pt>
                <c:pt idx="8997">
                  <c:v>2.2509085348100499</c:v>
                </c:pt>
                <c:pt idx="8998">
                  <c:v>2.25076542761669</c:v>
                </c:pt>
                <c:pt idx="8999">
                  <c:v>2.2506223295371499</c:v>
                </c:pt>
                <c:pt idx="9000">
                  <c:v>2.2504792405708498</c:v>
                </c:pt>
                <c:pt idx="9001">
                  <c:v>2.2503361607171901</c:v>
                </c:pt>
                <c:pt idx="9002">
                  <c:v>2.2501930899755802</c:v>
                </c:pt>
                <c:pt idx="9003">
                  <c:v>2.2500500283454401</c:v>
                </c:pt>
                <c:pt idx="9004">
                  <c:v>2.2499069758261601</c:v>
                </c:pt>
                <c:pt idx="9005">
                  <c:v>2.2497639324171601</c:v>
                </c:pt>
                <c:pt idx="9006">
                  <c:v>2.24962089811785</c:v>
                </c:pt>
                <c:pt idx="9007">
                  <c:v>2.2494778729276299</c:v>
                </c:pt>
                <c:pt idx="9008">
                  <c:v>2.2493348568459099</c:v>
                </c:pt>
                <c:pt idx="9009">
                  <c:v>2.2491918498721102</c:v>
                </c:pt>
                <c:pt idx="9010">
                  <c:v>2.24904885200564</c:v>
                </c:pt>
                <c:pt idx="9011">
                  <c:v>2.24890586324589</c:v>
                </c:pt>
                <c:pt idx="9012">
                  <c:v>2.2487628835922799</c:v>
                </c:pt>
                <c:pt idx="9013">
                  <c:v>2.2486199130442301</c:v>
                </c:pt>
                <c:pt idx="9014">
                  <c:v>2.24847695160113</c:v>
                </c:pt>
                <c:pt idx="9015">
                  <c:v>2.2483339992624001</c:v>
                </c:pt>
                <c:pt idx="9016">
                  <c:v>2.2481910560274501</c:v>
                </c:pt>
                <c:pt idx="9017">
                  <c:v>2.24804812189568</c:v>
                </c:pt>
                <c:pt idx="9018">
                  <c:v>2.24790519686651</c:v>
                </c:pt>
                <c:pt idx="9019">
                  <c:v>2.2477622809393498</c:v>
                </c:pt>
                <c:pt idx="9020">
                  <c:v>2.2476193741135999</c:v>
                </c:pt>
                <c:pt idx="9021">
                  <c:v>2.2474764763886701</c:v>
                </c:pt>
                <c:pt idx="9022">
                  <c:v>2.24733358776398</c:v>
                </c:pt>
                <c:pt idx="9023">
                  <c:v>2.24719070823893</c:v>
                </c:pt>
                <c:pt idx="9024">
                  <c:v>2.2470478378129402</c:v>
                </c:pt>
                <c:pt idx="9025">
                  <c:v>2.2469049764854101</c:v>
                </c:pt>
                <c:pt idx="9026">
                  <c:v>2.2467621242557501</c:v>
                </c:pt>
                <c:pt idx="9027">
                  <c:v>2.2466192811233698</c:v>
                </c:pt>
                <c:pt idx="9028">
                  <c:v>2.2464764470876801</c:v>
                </c:pt>
                <c:pt idx="9029">
                  <c:v>2.2463336221481001</c:v>
                </c:pt>
                <c:pt idx="9030">
                  <c:v>2.2461908063040301</c:v>
                </c:pt>
                <c:pt idx="9031">
                  <c:v>2.2460479995548801</c:v>
                </c:pt>
                <c:pt idx="9032">
                  <c:v>2.2459052019000598</c:v>
                </c:pt>
                <c:pt idx="9033">
                  <c:v>2.24576241333898</c:v>
                </c:pt>
                <c:pt idx="9034">
                  <c:v>2.2456196338710499</c:v>
                </c:pt>
                <c:pt idx="9035">
                  <c:v>2.2454768634956901</c:v>
                </c:pt>
                <c:pt idx="9036">
                  <c:v>2.2453341022122899</c:v>
                </c:pt>
                <c:pt idx="9037">
                  <c:v>2.24519135002028</c:v>
                </c:pt>
                <c:pt idx="9038">
                  <c:v>2.2450486069190601</c:v>
                </c:pt>
                <c:pt idx="9039">
                  <c:v>2.24490587290805</c:v>
                </c:pt>
                <c:pt idx="9040">
                  <c:v>2.2447631479866499</c:v>
                </c:pt>
                <c:pt idx="9041">
                  <c:v>2.2446204321542602</c:v>
                </c:pt>
                <c:pt idx="9042">
                  <c:v>2.2444777254103201</c:v>
                </c:pt>
                <c:pt idx="9043">
                  <c:v>2.24433502775421</c:v>
                </c:pt>
                <c:pt idx="9044">
                  <c:v>2.24419233918537</c:v>
                </c:pt>
                <c:pt idx="9045">
                  <c:v>2.24404965970318</c:v>
                </c:pt>
                <c:pt idx="9046">
                  <c:v>2.24390698930707</c:v>
                </c:pt>
                <c:pt idx="9047">
                  <c:v>2.2437643279964501</c:v>
                </c:pt>
                <c:pt idx="9048">
                  <c:v>2.2436216757707301</c:v>
                </c:pt>
                <c:pt idx="9049">
                  <c:v>2.2434790326293101</c:v>
                </c:pt>
                <c:pt idx="9050">
                  <c:v>2.2433363985716102</c:v>
                </c:pt>
                <c:pt idx="9051">
                  <c:v>2.24319377359704</c:v>
                </c:pt>
                <c:pt idx="9052">
                  <c:v>2.2430511577050098</c:v>
                </c:pt>
                <c:pt idx="9053">
                  <c:v>2.24290855089493</c:v>
                </c:pt>
                <c:pt idx="9054">
                  <c:v>2.2427659531662099</c:v>
                </c:pt>
                <c:pt idx="9055">
                  <c:v>2.2426233645182698</c:v>
                </c:pt>
                <c:pt idx="9056">
                  <c:v>2.24248078495051</c:v>
                </c:pt>
                <c:pt idx="9057">
                  <c:v>2.2423382144623401</c:v>
                </c:pt>
                <c:pt idx="9058">
                  <c:v>2.2421956530531801</c:v>
                </c:pt>
                <c:pt idx="9059">
                  <c:v>2.24205310072244</c:v>
                </c:pt>
                <c:pt idx="9060">
                  <c:v>2.2419105574695202</c:v>
                </c:pt>
                <c:pt idx="9061">
                  <c:v>2.2417680232938402</c:v>
                </c:pt>
                <c:pt idx="9062">
                  <c:v>2.24162549819482</c:v>
                </c:pt>
                <c:pt idx="9063">
                  <c:v>2.2414829821718598</c:v>
                </c:pt>
                <c:pt idx="9064">
                  <c:v>2.24134047522436</c:v>
                </c:pt>
                <c:pt idx="9065">
                  <c:v>2.2411979773517601</c:v>
                </c:pt>
                <c:pt idx="9066">
                  <c:v>2.2410554885534499</c:v>
                </c:pt>
                <c:pt idx="9067">
                  <c:v>2.24091300882885</c:v>
                </c:pt>
                <c:pt idx="9068">
                  <c:v>2.2407705381773599</c:v>
                </c:pt>
                <c:pt idx="9069">
                  <c:v>2.2406280765984099</c:v>
                </c:pt>
                <c:pt idx="9070">
                  <c:v>2.2404856240914</c:v>
                </c:pt>
                <c:pt idx="9071">
                  <c:v>2.2403431806557501</c:v>
                </c:pt>
                <c:pt idx="9072">
                  <c:v>2.24020074629086</c:v>
                </c:pt>
                <c:pt idx="9073">
                  <c:v>2.24005832099615</c:v>
                </c:pt>
                <c:pt idx="9074">
                  <c:v>2.2399159047710202</c:v>
                </c:pt>
                <c:pt idx="9075">
                  <c:v>2.2397734976149</c:v>
                </c:pt>
                <c:pt idx="9076">
                  <c:v>2.2396310995271902</c:v>
                </c:pt>
                <c:pt idx="9077">
                  <c:v>2.23948871050731</c:v>
                </c:pt>
                <c:pt idx="9078">
                  <c:v>2.2393463305546599</c:v>
                </c:pt>
                <c:pt idx="9079">
                  <c:v>2.2392039596686599</c:v>
                </c:pt>
                <c:pt idx="9080">
                  <c:v>2.2390615978487198</c:v>
                </c:pt>
                <c:pt idx="9081">
                  <c:v>2.2389192450942601</c:v>
                </c:pt>
                <c:pt idx="9082">
                  <c:v>2.2387769014046799</c:v>
                </c:pt>
                <c:pt idx="9083">
                  <c:v>2.2386345667794001</c:v>
                </c:pt>
                <c:pt idx="9084">
                  <c:v>2.2384922412178199</c:v>
                </c:pt>
                <c:pt idx="9085">
                  <c:v>2.2383499247193699</c:v>
                </c:pt>
                <c:pt idx="9086">
                  <c:v>2.23820761728346</c:v>
                </c:pt>
                <c:pt idx="9087">
                  <c:v>2.2380653189094901</c:v>
                </c:pt>
                <c:pt idx="9088">
                  <c:v>2.2379230295968799</c:v>
                </c:pt>
                <c:pt idx="9089">
                  <c:v>2.2377807493450401</c:v>
                </c:pt>
                <c:pt idx="9090">
                  <c:v>2.23763847815338</c:v>
                </c:pt>
                <c:pt idx="9091">
                  <c:v>2.2374962160213201</c:v>
                </c:pt>
                <c:pt idx="9092">
                  <c:v>2.2373539629482702</c:v>
                </c:pt>
                <c:pt idx="9093">
                  <c:v>2.23721171893364</c:v>
                </c:pt>
                <c:pt idx="9094">
                  <c:v>2.2370694839768501</c:v>
                </c:pt>
                <c:pt idx="9095">
                  <c:v>2.2369272580773001</c:v>
                </c:pt>
                <c:pt idx="9096">
                  <c:v>2.2367850412344099</c:v>
                </c:pt>
                <c:pt idx="9097">
                  <c:v>2.2366428334476001</c:v>
                </c:pt>
                <c:pt idx="9098">
                  <c:v>2.2365006347162701</c:v>
                </c:pt>
                <c:pt idx="9099">
                  <c:v>2.2363584450398299</c:v>
                </c:pt>
                <c:pt idx="9100">
                  <c:v>2.2362162644177102</c:v>
                </c:pt>
                <c:pt idx="9101">
                  <c:v>2.2360740928493201</c:v>
                </c:pt>
                <c:pt idx="9102">
                  <c:v>2.2359319303340599</c:v>
                </c:pt>
                <c:pt idx="9103">
                  <c:v>2.2357897768713499</c:v>
                </c:pt>
                <c:pt idx="9104">
                  <c:v>2.2356476324606001</c:v>
                </c:pt>
                <c:pt idx="9105">
                  <c:v>2.2355054971012298</c:v>
                </c:pt>
                <c:pt idx="9106">
                  <c:v>2.2353633707926499</c:v>
                </c:pt>
                <c:pt idx="9107">
                  <c:v>2.2352212535342701</c:v>
                </c:pt>
                <c:pt idx="9108">
                  <c:v>2.2350791453255101</c:v>
                </c:pt>
                <c:pt idx="9109">
                  <c:v>2.23493704616578</c:v>
                </c:pt>
                <c:pt idx="9110">
                  <c:v>2.2347949560544902</c:v>
                </c:pt>
                <c:pt idx="9111">
                  <c:v>2.2346528749910601</c:v>
                </c:pt>
                <c:pt idx="9112">
                  <c:v>2.2345108029748899</c:v>
                </c:pt>
                <c:pt idx="9113">
                  <c:v>2.2343687400054102</c:v>
                </c:pt>
                <c:pt idx="9114">
                  <c:v>2.2342266860820299</c:v>
                </c:pt>
                <c:pt idx="9115">
                  <c:v>2.23408464120415</c:v>
                </c:pt>
                <c:pt idx="9116">
                  <c:v>2.2339426053712002</c:v>
                </c:pt>
                <c:pt idx="9117">
                  <c:v>2.2338005785825898</c:v>
                </c:pt>
                <c:pt idx="9118">
                  <c:v>2.2336585608377302</c:v>
                </c:pt>
                <c:pt idx="9119">
                  <c:v>2.2335165521360301</c:v>
                </c:pt>
                <c:pt idx="9120">
                  <c:v>2.2333745524769202</c:v>
                </c:pt>
                <c:pt idx="9121">
                  <c:v>2.2332325618597899</c:v>
                </c:pt>
                <c:pt idx="9122">
                  <c:v>2.2330905802840699</c:v>
                </c:pt>
                <c:pt idx="9123">
                  <c:v>2.23294860774917</c:v>
                </c:pt>
                <c:pt idx="9124">
                  <c:v>2.2328066442545098</c:v>
                </c:pt>
                <c:pt idx="9125">
                  <c:v>2.2326646897994999</c:v>
                </c:pt>
                <c:pt idx="9126">
                  <c:v>2.23252274438354</c:v>
                </c:pt>
                <c:pt idx="9127">
                  <c:v>2.2323808080060701</c:v>
                </c:pt>
                <c:pt idx="9128">
                  <c:v>2.2322388806664799</c:v>
                </c:pt>
                <c:pt idx="9129">
                  <c:v>2.2320969623642002</c:v>
                </c:pt>
                <c:pt idx="9130">
                  <c:v>2.2319550530986398</c:v>
                </c:pt>
                <c:pt idx="9131">
                  <c:v>2.23181315286921</c:v>
                </c:pt>
                <c:pt idx="9132">
                  <c:v>2.2316712616753298</c:v>
                </c:pt>
                <c:pt idx="9133">
                  <c:v>2.2315293795164099</c:v>
                </c:pt>
                <c:pt idx="9134">
                  <c:v>2.2313875063918598</c:v>
                </c:pt>
                <c:pt idx="9135">
                  <c:v>2.23124564230111</c:v>
                </c:pt>
                <c:pt idx="9136">
                  <c:v>2.2311037872435699</c:v>
                </c:pt>
                <c:pt idx="9137">
                  <c:v>2.2309619412186401</c:v>
                </c:pt>
                <c:pt idx="9138">
                  <c:v>2.2308201042257498</c:v>
                </c:pt>
                <c:pt idx="9139">
                  <c:v>2.2306782762643</c:v>
                </c:pt>
                <c:pt idx="9140">
                  <c:v>2.2305364573337201</c:v>
                </c:pt>
                <c:pt idx="9141">
                  <c:v>2.2303946474334202</c:v>
                </c:pt>
                <c:pt idx="9142">
                  <c:v>2.23025284656282</c:v>
                </c:pt>
                <c:pt idx="9143">
                  <c:v>2.2301110547213199</c:v>
                </c:pt>
                <c:pt idx="9144">
                  <c:v>2.2299692719083399</c:v>
                </c:pt>
                <c:pt idx="9145">
                  <c:v>2.2298274981233002</c:v>
                </c:pt>
                <c:pt idx="9146">
                  <c:v>2.2296857333656099</c:v>
                </c:pt>
                <c:pt idx="9147">
                  <c:v>2.2295439776346999</c:v>
                </c:pt>
                <c:pt idx="9148">
                  <c:v>2.2294022309299599</c:v>
                </c:pt>
                <c:pt idx="9149">
                  <c:v>2.2292604932508202</c:v>
                </c:pt>
                <c:pt idx="9150">
                  <c:v>2.2291187645966999</c:v>
                </c:pt>
                <c:pt idx="9151">
                  <c:v>2.2289770449669999</c:v>
                </c:pt>
                <c:pt idx="9152">
                  <c:v>2.2288353343611398</c:v>
                </c:pt>
                <c:pt idx="9153">
                  <c:v>2.2286936327785498</c:v>
                </c:pt>
                <c:pt idx="9154">
                  <c:v>2.2285519402186198</c:v>
                </c:pt>
                <c:pt idx="9155">
                  <c:v>2.2284102566807902</c:v>
                </c:pt>
                <c:pt idx="9156">
                  <c:v>2.2282685821644601</c:v>
                </c:pt>
                <c:pt idx="9157">
                  <c:v>2.2281269166690501</c:v>
                </c:pt>
                <c:pt idx="9158">
                  <c:v>2.22798526019398</c:v>
                </c:pt>
                <c:pt idx="9159">
                  <c:v>2.2278436127386501</c:v>
                </c:pt>
                <c:pt idx="9160">
                  <c:v>2.22770197430249</c:v>
                </c:pt>
                <c:pt idx="9161">
                  <c:v>2.2275603448849202</c:v>
                </c:pt>
                <c:pt idx="9162">
                  <c:v>2.2274187244853398</c:v>
                </c:pt>
                <c:pt idx="9163">
                  <c:v>2.2272771131031699</c:v>
                </c:pt>
                <c:pt idx="9164">
                  <c:v>2.2271355107378401</c:v>
                </c:pt>
                <c:pt idx="9165">
                  <c:v>2.2269939173887399</c:v>
                </c:pt>
                <c:pt idx="9166">
                  <c:v>2.2268523330553101</c:v>
                </c:pt>
                <c:pt idx="9167">
                  <c:v>2.22671075773696</c:v>
                </c:pt>
                <c:pt idx="9168">
                  <c:v>2.2265691914330898</c:v>
                </c:pt>
                <c:pt idx="9169">
                  <c:v>2.2264276341431399</c:v>
                </c:pt>
                <c:pt idx="9170">
                  <c:v>2.2262860858665001</c:v>
                </c:pt>
                <c:pt idx="9171">
                  <c:v>2.22614454660261</c:v>
                </c:pt>
                <c:pt idx="9172">
                  <c:v>2.2260030163508802</c:v>
                </c:pt>
                <c:pt idx="9173">
                  <c:v>2.2258614951107099</c:v>
                </c:pt>
                <c:pt idx="9174">
                  <c:v>2.2257199828815399</c:v>
                </c:pt>
                <c:pt idx="9175">
                  <c:v>2.2255784796627598</c:v>
                </c:pt>
                <c:pt idx="9176">
                  <c:v>2.2254369854538099</c:v>
                </c:pt>
                <c:pt idx="9177">
                  <c:v>2.2252955002540999</c:v>
                </c:pt>
                <c:pt idx="9178">
                  <c:v>2.2251540240630399</c:v>
                </c:pt>
                <c:pt idx="9179">
                  <c:v>2.2250125568800501</c:v>
                </c:pt>
                <c:pt idx="9180">
                  <c:v>2.2248710987045399</c:v>
                </c:pt>
                <c:pt idx="9181">
                  <c:v>2.2247296495359401</c:v>
                </c:pt>
                <c:pt idx="9182">
                  <c:v>2.22458820937366</c:v>
                </c:pt>
                <c:pt idx="9183">
                  <c:v>2.2244467782171098</c:v>
                </c:pt>
                <c:pt idx="9184">
                  <c:v>2.22430535606571</c:v>
                </c:pt>
                <c:pt idx="9185">
                  <c:v>2.22416394291889</c:v>
                </c:pt>
                <c:pt idx="9186">
                  <c:v>2.2240225387760399</c:v>
                </c:pt>
                <c:pt idx="9187">
                  <c:v>2.2238811436365999</c:v>
                </c:pt>
                <c:pt idx="9188">
                  <c:v>2.2237397574999802</c:v>
                </c:pt>
                <c:pt idx="9189">
                  <c:v>2.2235983803655999</c:v>
                </c:pt>
                <c:pt idx="9190">
                  <c:v>2.2234570122328701</c:v>
                </c:pt>
                <c:pt idx="9191">
                  <c:v>2.2233156531012002</c:v>
                </c:pt>
                <c:pt idx="9192">
                  <c:v>2.2231743029700302</c:v>
                </c:pt>
                <c:pt idx="9193">
                  <c:v>2.2230329618387499</c:v>
                </c:pt>
                <c:pt idx="9194">
                  <c:v>2.2228916297068002</c:v>
                </c:pt>
                <c:pt idx="9195">
                  <c:v>2.2227503065735799</c:v>
                </c:pt>
                <c:pt idx="9196">
                  <c:v>2.2226089924385199</c:v>
                </c:pt>
                <c:pt idx="9197">
                  <c:v>2.2224676873010298</c:v>
                </c:pt>
                <c:pt idx="9198">
                  <c:v>2.22232639116053</c:v>
                </c:pt>
                <c:pt idx="9199">
                  <c:v>2.2221851040164302</c:v>
                </c:pt>
                <c:pt idx="9200">
                  <c:v>2.2220438258681598</c:v>
                </c:pt>
                <c:pt idx="9201">
                  <c:v>2.22190255671513</c:v>
                </c:pt>
                <c:pt idx="9202">
                  <c:v>2.2217612965567501</c:v>
                </c:pt>
                <c:pt idx="9203">
                  <c:v>2.2216200453924499</c:v>
                </c:pt>
                <c:pt idx="9204">
                  <c:v>2.2214788032216499</c:v>
                </c:pt>
                <c:pt idx="9205">
                  <c:v>2.2213375700437501</c:v>
                </c:pt>
                <c:pt idx="9206">
                  <c:v>2.22119634585819</c:v>
                </c:pt>
                <c:pt idx="9207">
                  <c:v>2.22105513066436</c:v>
                </c:pt>
                <c:pt idx="9208">
                  <c:v>2.2209139244617102</c:v>
                </c:pt>
                <c:pt idx="9209">
                  <c:v>2.22077272724963</c:v>
                </c:pt>
                <c:pt idx="9210">
                  <c:v>2.2206315390275502</c:v>
                </c:pt>
                <c:pt idx="9211">
                  <c:v>2.22049035979488</c:v>
                </c:pt>
                <c:pt idx="9212">
                  <c:v>2.2203491895510501</c:v>
                </c:pt>
                <c:pt idx="9213">
                  <c:v>2.2202080282954801</c:v>
                </c:pt>
                <c:pt idx="9214">
                  <c:v>2.2200668760275701</c:v>
                </c:pt>
                <c:pt idx="9215">
                  <c:v>2.2199257327467499</c:v>
                </c:pt>
                <c:pt idx="9216">
                  <c:v>2.21978459845243</c:v>
                </c:pt>
                <c:pt idx="9217">
                  <c:v>2.21964347314404</c:v>
                </c:pt>
                <c:pt idx="9218">
                  <c:v>2.21950235682099</c:v>
                </c:pt>
                <c:pt idx="9219">
                  <c:v>2.2193612494827</c:v>
                </c:pt>
                <c:pt idx="9220">
                  <c:v>2.2192201511285901</c:v>
                </c:pt>
                <c:pt idx="9221">
                  <c:v>2.21907906175807</c:v>
                </c:pt>
                <c:pt idx="9222">
                  <c:v>2.2189379813705701</c:v>
                </c:pt>
                <c:pt idx="9223">
                  <c:v>2.2187969099655001</c:v>
                </c:pt>
                <c:pt idx="9224">
                  <c:v>2.2186558475422902</c:v>
                </c:pt>
                <c:pt idx="9225">
                  <c:v>2.21851479410034</c:v>
                </c:pt>
                <c:pt idx="9226">
                  <c:v>2.2183737496390799</c:v>
                </c:pt>
                <c:pt idx="9227">
                  <c:v>2.2182327141579199</c:v>
                </c:pt>
                <c:pt idx="9228">
                  <c:v>2.2180916876562899</c:v>
                </c:pt>
                <c:pt idx="9229">
                  <c:v>2.21795067013361</c:v>
                </c:pt>
                <c:pt idx="9230">
                  <c:v>2.2178096615892802</c:v>
                </c:pt>
                <c:pt idx="9231">
                  <c:v>2.2176686620227399</c:v>
                </c:pt>
                <c:pt idx="9232">
                  <c:v>2.2175276714333898</c:v>
                </c:pt>
                <c:pt idx="9233">
                  <c:v>2.21738668982066</c:v>
                </c:pt>
                <c:pt idx="9234">
                  <c:v>2.2172457171839701</c:v>
                </c:pt>
                <c:pt idx="9235">
                  <c:v>2.2171047535227402</c:v>
                </c:pt>
                <c:pt idx="9236">
                  <c:v>2.21696379883638</c:v>
                </c:pt>
                <c:pt idx="9237">
                  <c:v>2.2168228531243099</c:v>
                </c:pt>
                <c:pt idx="9238">
                  <c:v>2.2166819163859501</c:v>
                </c:pt>
                <c:pt idx="9239">
                  <c:v>2.2165409886207299</c:v>
                </c:pt>
                <c:pt idx="9240">
                  <c:v>2.2164000698280502</c:v>
                </c:pt>
                <c:pt idx="9241">
                  <c:v>2.21625916000735</c:v>
                </c:pt>
                <c:pt idx="9242">
                  <c:v>2.21611825915803</c:v>
                </c:pt>
                <c:pt idx="9243">
                  <c:v>2.2159773672795202</c:v>
                </c:pt>
                <c:pt idx="9244">
                  <c:v>2.2158364843712302</c:v>
                </c:pt>
                <c:pt idx="9245">
                  <c:v>2.21569561043259</c:v>
                </c:pt>
                <c:pt idx="9246">
                  <c:v>2.2155547454630198</c:v>
                </c:pt>
                <c:pt idx="9247">
                  <c:v>2.2154138894619302</c:v>
                </c:pt>
                <c:pt idx="9248">
                  <c:v>2.2152730424287501</c:v>
                </c:pt>
                <c:pt idx="9249">
                  <c:v>2.2151322043628898</c:v>
                </c:pt>
                <c:pt idx="9250">
                  <c:v>2.2149913752637702</c:v>
                </c:pt>
                <c:pt idx="9251">
                  <c:v>2.21485055513081</c:v>
                </c:pt>
                <c:pt idx="9252">
                  <c:v>2.21470974396343</c:v>
                </c:pt>
                <c:pt idx="9253">
                  <c:v>2.2145689417610601</c:v>
                </c:pt>
                <c:pt idx="9254">
                  <c:v>2.2144281485230999</c:v>
                </c:pt>
                <c:pt idx="9255">
                  <c:v>2.2142873642489902</c:v>
                </c:pt>
                <c:pt idx="9256">
                  <c:v>2.21414658893814</c:v>
                </c:pt>
                <c:pt idx="9257">
                  <c:v>2.2140058225899599</c:v>
                </c:pt>
                <c:pt idx="9258">
                  <c:v>2.21386506520389</c:v>
                </c:pt>
                <c:pt idx="9259">
                  <c:v>2.2137243167793401</c:v>
                </c:pt>
                <c:pt idx="9260">
                  <c:v>2.21358357731572</c:v>
                </c:pt>
                <c:pt idx="9261">
                  <c:v>2.2134428468124701</c:v>
                </c:pt>
                <c:pt idx="9262">
                  <c:v>2.21330212526899</c:v>
                </c:pt>
                <c:pt idx="9263">
                  <c:v>2.2131614126847201</c:v>
                </c:pt>
                <c:pt idx="9264">
                  <c:v>2.2130207090590601</c:v>
                </c:pt>
                <c:pt idx="9265">
                  <c:v>2.2128800143914402</c:v>
                </c:pt>
                <c:pt idx="9266">
                  <c:v>2.2127393286812902</c:v>
                </c:pt>
                <c:pt idx="9267">
                  <c:v>2.2125986519280101</c:v>
                </c:pt>
                <c:pt idx="9268">
                  <c:v>2.2124579841310301</c:v>
                </c:pt>
                <c:pt idx="9269">
                  <c:v>2.2123173252897801</c:v>
                </c:pt>
                <c:pt idx="9270">
                  <c:v>2.21217667540366</c:v>
                </c:pt>
                <c:pt idx="9271">
                  <c:v>2.2120360344721099</c:v>
                </c:pt>
                <c:pt idx="9272">
                  <c:v>2.2118954024945299</c:v>
                </c:pt>
                <c:pt idx="9273">
                  <c:v>2.2117547794703598</c:v>
                </c:pt>
                <c:pt idx="9274">
                  <c:v>2.21161416539901</c:v>
                </c:pt>
                <c:pt idx="9275">
                  <c:v>2.2114735602799098</c:v>
                </c:pt>
                <c:pt idx="9276">
                  <c:v>2.2113329641124699</c:v>
                </c:pt>
                <c:pt idx="9277">
                  <c:v>2.2111923768961099</c:v>
                </c:pt>
                <c:pt idx="9278">
                  <c:v>2.21105179863026</c:v>
                </c:pt>
                <c:pt idx="9279">
                  <c:v>2.21091122931433</c:v>
                </c:pt>
                <c:pt idx="9280">
                  <c:v>2.2107706689477502</c:v>
                </c:pt>
                <c:pt idx="9281">
                  <c:v>2.2106301175299299</c:v>
                </c:pt>
                <c:pt idx="9282">
                  <c:v>2.21048957506031</c:v>
                </c:pt>
                <c:pt idx="9283">
                  <c:v>2.21034904153829</c:v>
                </c:pt>
                <c:pt idx="9284">
                  <c:v>2.2102085169633101</c:v>
                </c:pt>
                <c:pt idx="9285">
                  <c:v>2.2100680013347702</c:v>
                </c:pt>
                <c:pt idx="9286">
                  <c:v>2.2099274946521099</c:v>
                </c:pt>
                <c:pt idx="9287">
                  <c:v>2.2097869969147399</c:v>
                </c:pt>
                <c:pt idx="9288">
                  <c:v>2.2096465081220802</c:v>
                </c:pt>
                <c:pt idx="9289">
                  <c:v>2.2095060282735601</c:v>
                </c:pt>
                <c:pt idx="9290">
                  <c:v>2.20936555736859</c:v>
                </c:pt>
                <c:pt idx="9291">
                  <c:v>2.2092250954066102</c:v>
                </c:pt>
                <c:pt idx="9292">
                  <c:v>2.2090846423870198</c:v>
                </c:pt>
                <c:pt idx="9293">
                  <c:v>2.2089441983092502</c:v>
                </c:pt>
                <c:pt idx="9294">
                  <c:v>2.2088037631727202</c:v>
                </c:pt>
                <c:pt idx="9295">
                  <c:v>2.2086633369768598</c:v>
                </c:pt>
                <c:pt idx="9296">
                  <c:v>2.2085229197210801</c:v>
                </c:pt>
                <c:pt idx="9297">
                  <c:v>2.2083825114048001</c:v>
                </c:pt>
                <c:pt idx="9298">
                  <c:v>2.20824211202746</c:v>
                </c:pt>
                <c:pt idx="9299">
                  <c:v>2.2081017215884602</c:v>
                </c:pt>
                <c:pt idx="9300">
                  <c:v>2.2079613400872402</c:v>
                </c:pt>
                <c:pt idx="9301">
                  <c:v>2.2078209675232001</c:v>
                </c:pt>
                <c:pt idx="9302">
                  <c:v>2.2076806038957799</c:v>
                </c:pt>
                <c:pt idx="9303">
                  <c:v>2.2075402492044001</c:v>
                </c:pt>
                <c:pt idx="9304">
                  <c:v>2.2073999034484699</c:v>
                </c:pt>
                <c:pt idx="9305">
                  <c:v>2.2072595666274299</c:v>
                </c:pt>
                <c:pt idx="9306">
                  <c:v>2.2071192387406802</c:v>
                </c:pt>
                <c:pt idx="9307">
                  <c:v>2.2069789197876601</c:v>
                </c:pt>
                <c:pt idx="9308">
                  <c:v>2.2068386097677801</c:v>
                </c:pt>
                <c:pt idx="9309">
                  <c:v>2.2066983086804699</c:v>
                </c:pt>
                <c:pt idx="9310">
                  <c:v>2.2065580165251499</c:v>
                </c:pt>
                <c:pt idx="9311">
                  <c:v>2.2064177333012398</c:v>
                </c:pt>
                <c:pt idx="9312">
                  <c:v>2.2062774590081502</c:v>
                </c:pt>
                <c:pt idx="9313">
                  <c:v>2.2061371936453198</c:v>
                </c:pt>
                <c:pt idx="9314">
                  <c:v>2.2059969372121602</c:v>
                </c:pt>
                <c:pt idx="9315">
                  <c:v>2.2058566897080998</c:v>
                </c:pt>
                <c:pt idx="9316">
                  <c:v>2.20571645113256</c:v>
                </c:pt>
                <c:pt idx="9317">
                  <c:v>2.2055762214849701</c:v>
                </c:pt>
                <c:pt idx="9318">
                  <c:v>2.2054360007647298</c:v>
                </c:pt>
                <c:pt idx="9319">
                  <c:v>2.2052957889712901</c:v>
                </c:pt>
                <c:pt idx="9320">
                  <c:v>2.2051555861040599</c:v>
                </c:pt>
                <c:pt idx="9321">
                  <c:v>2.2050153921624598</c:v>
                </c:pt>
                <c:pt idx="9322">
                  <c:v>2.2048752071459101</c:v>
                </c:pt>
                <c:pt idx="9323">
                  <c:v>2.20473503105385</c:v>
                </c:pt>
                <c:pt idx="9324">
                  <c:v>2.20459486388568</c:v>
                </c:pt>
                <c:pt idx="9325">
                  <c:v>2.2044547056408499</c:v>
                </c:pt>
                <c:pt idx="9326">
                  <c:v>2.2043145563187498</c:v>
                </c:pt>
                <c:pt idx="9327">
                  <c:v>2.2041744159188301</c:v>
                </c:pt>
                <c:pt idx="9328">
                  <c:v>2.2040342844405099</c:v>
                </c:pt>
                <c:pt idx="9329">
                  <c:v>2.2038941618832002</c:v>
                </c:pt>
                <c:pt idx="9330">
                  <c:v>2.20375404824633</c:v>
                </c:pt>
                <c:pt idx="9331">
                  <c:v>2.2036139435293198</c:v>
                </c:pt>
                <c:pt idx="9332">
                  <c:v>2.2034738477315998</c:v>
                </c:pt>
                <c:pt idx="9333">
                  <c:v>2.2033337608525798</c:v>
                </c:pt>
                <c:pt idx="9334">
                  <c:v>2.2031936828916998</c:v>
                </c:pt>
                <c:pt idx="9335">
                  <c:v>2.2030536138483798</c:v>
                </c:pt>
                <c:pt idx="9336">
                  <c:v>2.2029135537220301</c:v>
                </c:pt>
                <c:pt idx="9337">
                  <c:v>2.2027735025120898</c:v>
                </c:pt>
                <c:pt idx="9338">
                  <c:v>2.20263346021797</c:v>
                </c:pt>
                <c:pt idx="9339">
                  <c:v>2.2024934268391099</c:v>
                </c:pt>
                <c:pt idx="9340">
                  <c:v>2.2023534023749098</c:v>
                </c:pt>
                <c:pt idx="9341">
                  <c:v>2.2022133868248202</c:v>
                </c:pt>
                <c:pt idx="9342">
                  <c:v>2.2020733801882399</c:v>
                </c:pt>
                <c:pt idx="9343">
                  <c:v>2.2019333824646101</c:v>
                </c:pt>
                <c:pt idx="9344">
                  <c:v>2.20179339365334</c:v>
                </c:pt>
                <c:pt idx="9345">
                  <c:v>2.2016534137538599</c:v>
                </c:pt>
                <c:pt idx="9346">
                  <c:v>2.2015134427656</c:v>
                </c:pt>
                <c:pt idx="9347">
                  <c:v>2.2013734806879799</c:v>
                </c:pt>
                <c:pt idx="9348">
                  <c:v>2.2012335275204302</c:v>
                </c:pt>
                <c:pt idx="9349">
                  <c:v>2.2010935832623502</c:v>
                </c:pt>
                <c:pt idx="9350">
                  <c:v>2.2009536479131899</c:v>
                </c:pt>
                <c:pt idx="9351">
                  <c:v>2.2008137214723602</c:v>
                </c:pt>
                <c:pt idx="9352">
                  <c:v>2.2006738039393001</c:v>
                </c:pt>
                <c:pt idx="9353">
                  <c:v>2.2005338953134101</c:v>
                </c:pt>
                <c:pt idx="9354">
                  <c:v>2.2003939955941298</c:v>
                </c:pt>
                <c:pt idx="9355">
                  <c:v>2.2002541047808801</c:v>
                </c:pt>
                <c:pt idx="9356">
                  <c:v>2.2001142228730899</c:v>
                </c:pt>
                <c:pt idx="9357">
                  <c:v>2.1999743498701698</c:v>
                </c:pt>
                <c:pt idx="9358">
                  <c:v>2.1998344857715599</c:v>
                </c:pt>
                <c:pt idx="9359">
                  <c:v>2.19969463057667</c:v>
                </c:pt>
                <c:pt idx="9360">
                  <c:v>2.1995547842849401</c:v>
                </c:pt>
                <c:pt idx="9361">
                  <c:v>2.19941494689578</c:v>
                </c:pt>
                <c:pt idx="9362">
                  <c:v>2.1992751184086301</c:v>
                </c:pt>
                <c:pt idx="9363">
                  <c:v>2.1991352988228998</c:v>
                </c:pt>
                <c:pt idx="9364">
                  <c:v>2.1989954881380198</c:v>
                </c:pt>
                <c:pt idx="9365">
                  <c:v>2.1988556863534101</c:v>
                </c:pt>
                <c:pt idx="9366">
                  <c:v>2.1987158934685</c:v>
                </c:pt>
                <c:pt idx="9367">
                  <c:v>2.1985761094827199</c:v>
                </c:pt>
                <c:pt idx="9368">
                  <c:v>2.1984363343954798</c:v>
                </c:pt>
                <c:pt idx="9369">
                  <c:v>2.1982965682062199</c:v>
                </c:pt>
                <c:pt idx="9370">
                  <c:v>2.1981568109143601</c:v>
                </c:pt>
                <c:pt idx="9371">
                  <c:v>2.1980170625193098</c:v>
                </c:pt>
                <c:pt idx="9372">
                  <c:v>2.1978773230205202</c:v>
                </c:pt>
                <c:pt idx="9373">
                  <c:v>2.1977375924173899</c:v>
                </c:pt>
                <c:pt idx="9374">
                  <c:v>2.19759787070937</c:v>
                </c:pt>
                <c:pt idx="9375">
                  <c:v>2.1974581578958601</c:v>
                </c:pt>
                <c:pt idx="9376">
                  <c:v>2.19731845397631</c:v>
                </c:pt>
                <c:pt idx="9377">
                  <c:v>2.1971787589501202</c:v>
                </c:pt>
                <c:pt idx="9378">
                  <c:v>2.1970390728167302</c:v>
                </c:pt>
                <c:pt idx="9379">
                  <c:v>2.19689939557556</c:v>
                </c:pt>
                <c:pt idx="9380">
                  <c:v>2.1967597272260502</c:v>
                </c:pt>
                <c:pt idx="9381">
                  <c:v>2.1966200677676002</c:v>
                </c:pt>
                <c:pt idx="9382">
                  <c:v>2.1964804171996501</c:v>
                </c:pt>
                <c:pt idx="9383">
                  <c:v>2.1963407755216302</c:v>
                </c:pt>
                <c:pt idx="9384">
                  <c:v>2.1962011427329502</c:v>
                </c:pt>
                <c:pt idx="9385">
                  <c:v>2.1960615188330501</c:v>
                </c:pt>
                <c:pt idx="9386">
                  <c:v>2.1959219038213398</c:v>
                </c:pt>
                <c:pt idx="9387">
                  <c:v>2.1957822976972601</c:v>
                </c:pt>
                <c:pt idx="9388">
                  <c:v>2.1956427004602399</c:v>
                </c:pt>
                <c:pt idx="9389">
                  <c:v>2.1955031121096802</c:v>
                </c:pt>
                <c:pt idx="9390">
                  <c:v>2.1953635326450298</c:v>
                </c:pt>
                <c:pt idx="9391">
                  <c:v>2.1952239620657101</c:v>
                </c:pt>
                <c:pt idx="9392">
                  <c:v>2.1950844003711301</c:v>
                </c:pt>
                <c:pt idx="9393">
                  <c:v>2.1949448475607398</c:v>
                </c:pt>
                <c:pt idx="9394">
                  <c:v>2.1948053036339501</c:v>
                </c:pt>
                <c:pt idx="9395">
                  <c:v>2.1946657685901898</c:v>
                </c:pt>
                <c:pt idx="9396">
                  <c:v>2.1945262424288901</c:v>
                </c:pt>
                <c:pt idx="9397">
                  <c:v>2.1943867251494602</c:v>
                </c:pt>
                <c:pt idx="9398">
                  <c:v>2.19424721675135</c:v>
                </c:pt>
                <c:pt idx="9399">
                  <c:v>2.1941077172339698</c:v>
                </c:pt>
                <c:pt idx="9400">
                  <c:v>2.19396822659674</c:v>
                </c:pt>
                <c:pt idx="9401">
                  <c:v>2.1938287448391098</c:v>
                </c:pt>
                <c:pt idx="9402">
                  <c:v>2.1936892719604799</c:v>
                </c:pt>
                <c:pt idx="9403">
                  <c:v>2.1935498079602902</c:v>
                </c:pt>
                <c:pt idx="9404">
                  <c:v>2.19341035283797</c:v>
                </c:pt>
                <c:pt idx="9405">
                  <c:v>2.1932709065929301</c:v>
                </c:pt>
                <c:pt idx="9406">
                  <c:v>2.1931314692246202</c:v>
                </c:pt>
                <c:pt idx="9407">
                  <c:v>2.1929920407324399</c:v>
                </c:pt>
                <c:pt idx="9408">
                  <c:v>2.1928526211158301</c:v>
                </c:pt>
                <c:pt idx="9409">
                  <c:v>2.1927132103742202</c:v>
                </c:pt>
                <c:pt idx="9410">
                  <c:v>2.1925738085070301</c:v>
                </c:pt>
                <c:pt idx="9411">
                  <c:v>2.1924344155136901</c:v>
                </c:pt>
                <c:pt idx="9412">
                  <c:v>2.1922950313936198</c:v>
                </c:pt>
                <c:pt idx="9413">
                  <c:v>2.1921556561462499</c:v>
                </c:pt>
                <c:pt idx="9414">
                  <c:v>2.1920162897710198</c:v>
                </c:pt>
                <c:pt idx="9415">
                  <c:v>2.1918769322673302</c:v>
                </c:pt>
                <c:pt idx="9416">
                  <c:v>2.1917375836346298</c:v>
                </c:pt>
                <c:pt idx="9417">
                  <c:v>2.1915982438723298</c:v>
                </c:pt>
                <c:pt idx="9418">
                  <c:v>2.1914589129798698</c:v>
                </c:pt>
                <c:pt idx="9419">
                  <c:v>2.1913195909566698</c:v>
                </c:pt>
                <c:pt idx="9420">
                  <c:v>2.1911802778021499</c:v>
                </c:pt>
                <c:pt idx="9421">
                  <c:v>2.1910409735157601</c:v>
                </c:pt>
                <c:pt idx="9422">
                  <c:v>2.1909016780969002</c:v>
                </c:pt>
                <c:pt idx="9423">
                  <c:v>2.1907623915450101</c:v>
                </c:pt>
                <c:pt idx="9424">
                  <c:v>2.19062311385952</c:v>
                </c:pt>
                <c:pt idx="9425">
                  <c:v>2.1904838450398501</c:v>
                </c:pt>
                <c:pt idx="9426">
                  <c:v>2.19034458508543</c:v>
                </c:pt>
                <c:pt idx="9427">
                  <c:v>2.1902053339956802</c:v>
                </c:pt>
                <c:pt idx="9428">
                  <c:v>2.1900660917700399</c:v>
                </c:pt>
                <c:pt idx="9429">
                  <c:v>2.1899268584079299</c:v>
                </c:pt>
                <c:pt idx="9430">
                  <c:v>2.1897876339087801</c:v>
                </c:pt>
                <c:pt idx="9431">
                  <c:v>2.1896484182720202</c:v>
                </c:pt>
                <c:pt idx="9432">
                  <c:v>2.18950921149706</c:v>
                </c:pt>
                <c:pt idx="9433">
                  <c:v>2.1893700135833498</c:v>
                </c:pt>
                <c:pt idx="9434">
                  <c:v>2.18923082453031</c:v>
                </c:pt>
                <c:pt idx="9435">
                  <c:v>2.1890916443373598</c:v>
                </c:pt>
                <c:pt idx="9436">
                  <c:v>2.1889524730039298</c:v>
                </c:pt>
                <c:pt idx="9437">
                  <c:v>2.18881331052946</c:v>
                </c:pt>
                <c:pt idx="9438">
                  <c:v>2.1886741569133599</c:v>
                </c:pt>
                <c:pt idx="9439">
                  <c:v>2.18853501215506</c:v>
                </c:pt>
                <c:pt idx="9440">
                  <c:v>2.1883958762539999</c:v>
                </c:pt>
                <c:pt idx="9441">
                  <c:v>2.1882567492096001</c:v>
                </c:pt>
                <c:pt idx="9442">
                  <c:v>2.18811763102129</c:v>
                </c:pt>
                <c:pt idx="9443">
                  <c:v>2.1879785216884899</c:v>
                </c:pt>
                <c:pt idx="9444">
                  <c:v>2.18783942121064</c:v>
                </c:pt>
                <c:pt idx="9445">
                  <c:v>2.1877003295871602</c:v>
                </c:pt>
                <c:pt idx="9446">
                  <c:v>2.1875612468174799</c:v>
                </c:pt>
                <c:pt idx="9447">
                  <c:v>2.1874221729010301</c:v>
                </c:pt>
                <c:pt idx="9448">
                  <c:v>2.1872831078372301</c:v>
                </c:pt>
                <c:pt idx="9449">
                  <c:v>2.1871440516255101</c:v>
                </c:pt>
                <c:pt idx="9450">
                  <c:v>2.18700500426531</c:v>
                </c:pt>
                <c:pt idx="9451">
                  <c:v>2.1868659657560499</c:v>
                </c:pt>
                <c:pt idx="9452">
                  <c:v>2.1867269360971502</c:v>
                </c:pt>
                <c:pt idx="9453">
                  <c:v>2.1865879152880501</c:v>
                </c:pt>
                <c:pt idx="9454">
                  <c:v>2.1864489033281802</c:v>
                </c:pt>
                <c:pt idx="9455">
                  <c:v>2.1863099002169499</c:v>
                </c:pt>
                <c:pt idx="9456">
                  <c:v>2.1861709059538099</c:v>
                </c:pt>
                <c:pt idx="9457">
                  <c:v>2.1860319205381802</c:v>
                </c:pt>
                <c:pt idx="9458">
                  <c:v>2.1858929439694799</c:v>
                </c:pt>
                <c:pt idx="9459">
                  <c:v>2.1857539762471498</c:v>
                </c:pt>
                <c:pt idx="9460">
                  <c:v>2.1856150173706199</c:v>
                </c:pt>
                <c:pt idx="9461">
                  <c:v>2.1854760673393101</c:v>
                </c:pt>
                <c:pt idx="9462">
                  <c:v>2.1853371261526502</c:v>
                </c:pt>
                <c:pt idx="9463">
                  <c:v>2.1851981938100602</c:v>
                </c:pt>
                <c:pt idx="9464">
                  <c:v>2.1850592703109899</c:v>
                </c:pt>
                <c:pt idx="9465">
                  <c:v>2.1849203556548602</c:v>
                </c:pt>
                <c:pt idx="9466">
                  <c:v>2.1847814498410898</c:v>
                </c:pt>
                <c:pt idx="9467">
                  <c:v>2.18464255286912</c:v>
                </c:pt>
                <c:pt idx="9468">
                  <c:v>2.18450366473837</c:v>
                </c:pt>
                <c:pt idx="9469">
                  <c:v>2.18436478544827</c:v>
                </c:pt>
                <c:pt idx="9470">
                  <c:v>2.1842259149982501</c:v>
                </c:pt>
                <c:pt idx="9471">
                  <c:v>2.1840870533877399</c:v>
                </c:pt>
                <c:pt idx="9472">
                  <c:v>2.1839482006161801</c:v>
                </c:pt>
                <c:pt idx="9473">
                  <c:v>2.1838093566829802</c:v>
                </c:pt>
                <c:pt idx="9474">
                  <c:v>2.18367052158758</c:v>
                </c:pt>
                <c:pt idx="9475">
                  <c:v>2.1835316953294002</c:v>
                </c:pt>
                <c:pt idx="9476">
                  <c:v>2.1833928779078802</c:v>
                </c:pt>
                <c:pt idx="9477">
                  <c:v>2.1832540693224498</c:v>
                </c:pt>
                <c:pt idx="9478">
                  <c:v>2.1831152695725198</c:v>
                </c:pt>
                <c:pt idx="9479">
                  <c:v>2.1829764786575501</c:v>
                </c:pt>
                <c:pt idx="9480">
                  <c:v>2.1828376965769398</c:v>
                </c:pt>
                <c:pt idx="9481">
                  <c:v>2.1826989233301402</c:v>
                </c:pt>
                <c:pt idx="9482">
                  <c:v>2.18256015891656</c:v>
                </c:pt>
                <c:pt idx="9483">
                  <c:v>2.1824214033356499</c:v>
                </c:pt>
                <c:pt idx="9484">
                  <c:v>2.1822826565868301</c:v>
                </c:pt>
                <c:pt idx="9485">
                  <c:v>2.1821439186695302</c:v>
                </c:pt>
                <c:pt idx="9486">
                  <c:v>2.1820051895831698</c:v>
                </c:pt>
                <c:pt idx="9487">
                  <c:v>2.1818664693272001</c:v>
                </c:pt>
                <c:pt idx="9488">
                  <c:v>2.1817277579010299</c:v>
                </c:pt>
                <c:pt idx="9489">
                  <c:v>2.1815890553041002</c:v>
                </c:pt>
                <c:pt idx="9490">
                  <c:v>2.1814503615358398</c:v>
                </c:pt>
                <c:pt idx="9491">
                  <c:v>2.1813116765956799</c:v>
                </c:pt>
                <c:pt idx="9492">
                  <c:v>2.1811730004830401</c:v>
                </c:pt>
                <c:pt idx="9493">
                  <c:v>2.1810343331973598</c:v>
                </c:pt>
                <c:pt idx="9494">
                  <c:v>2.1808956747380699</c:v>
                </c:pt>
                <c:pt idx="9495">
                  <c:v>2.1807570251045898</c:v>
                </c:pt>
                <c:pt idx="9496">
                  <c:v>2.18061838429636</c:v>
                </c:pt>
                <c:pt idx="9497">
                  <c:v>2.1804797523128099</c:v>
                </c:pt>
                <c:pt idx="9498">
                  <c:v>2.1803411291533599</c:v>
                </c:pt>
                <c:pt idx="9499">
                  <c:v>2.18020251481745</c:v>
                </c:pt>
                <c:pt idx="9500">
                  <c:v>2.18006390930451</c:v>
                </c:pt>
                <c:pt idx="9501">
                  <c:v>2.1799253126139702</c:v>
                </c:pt>
                <c:pt idx="9502">
                  <c:v>2.17978672474525</c:v>
                </c:pt>
                <c:pt idx="9503">
                  <c:v>2.1796481456977901</c:v>
                </c:pt>
                <c:pt idx="9504">
                  <c:v>2.1795095754710099</c:v>
                </c:pt>
                <c:pt idx="9505">
                  <c:v>2.1793710140643601</c:v>
                </c:pt>
                <c:pt idx="9506">
                  <c:v>2.17923246147725</c:v>
                </c:pt>
                <c:pt idx="9507">
                  <c:v>2.17909391770913</c:v>
                </c:pt>
                <c:pt idx="9508">
                  <c:v>2.1789553827594101</c:v>
                </c:pt>
                <c:pt idx="9509">
                  <c:v>2.1788168566275301</c:v>
                </c:pt>
                <c:pt idx="9510">
                  <c:v>2.1786783393129299</c:v>
                </c:pt>
                <c:pt idx="9511">
                  <c:v>2.1785398308150201</c:v>
                </c:pt>
                <c:pt idx="9512">
                  <c:v>2.17840133113324</c:v>
                </c:pt>
                <c:pt idx="9513">
                  <c:v>2.1782628402670299</c:v>
                </c:pt>
                <c:pt idx="9514">
                  <c:v>2.1781243582158099</c:v>
                </c:pt>
                <c:pt idx="9515">
                  <c:v>2.1779858849790199</c:v>
                </c:pt>
                <c:pt idx="9516">
                  <c:v>2.17784742055608</c:v>
                </c:pt>
                <c:pt idx="9517">
                  <c:v>2.1777089649464201</c:v>
                </c:pt>
                <c:pt idx="9518">
                  <c:v>2.17757051814948</c:v>
                </c:pt>
                <c:pt idx="9519">
                  <c:v>2.17743208016469</c:v>
                </c:pt>
                <c:pt idx="9520">
                  <c:v>2.1772936509914702</c:v>
                </c:pt>
                <c:pt idx="9521">
                  <c:v>2.1771552306292699</c:v>
                </c:pt>
                <c:pt idx="9522">
                  <c:v>2.1770168190775001</c:v>
                </c:pt>
                <c:pt idx="9523">
                  <c:v>2.1768784163356099</c:v>
                </c:pt>
                <c:pt idx="9524">
                  <c:v>2.17674002240302</c:v>
                </c:pt>
                <c:pt idx="9525">
                  <c:v>2.1766016372791599</c:v>
                </c:pt>
                <c:pt idx="9526">
                  <c:v>2.1764632609634602</c:v>
                </c:pt>
                <c:pt idx="9527">
                  <c:v>2.1763248934553601</c:v>
                </c:pt>
                <c:pt idx="9528">
                  <c:v>2.1761865347542901</c:v>
                </c:pt>
                <c:pt idx="9529">
                  <c:v>2.1760481848596802</c:v>
                </c:pt>
                <c:pt idx="9530">
                  <c:v>2.1759098437709601</c:v>
                </c:pt>
                <c:pt idx="9531">
                  <c:v>2.1757715114875502</c:v>
                </c:pt>
                <c:pt idx="9532">
                  <c:v>2.1756331880088999</c:v>
                </c:pt>
                <c:pt idx="9533">
                  <c:v>2.1754948733344399</c:v>
                </c:pt>
                <c:pt idx="9534">
                  <c:v>2.1753565674635902</c:v>
                </c:pt>
                <c:pt idx="9535">
                  <c:v>2.1752182703957801</c:v>
                </c:pt>
                <c:pt idx="9536">
                  <c:v>2.1750799821304598</c:v>
                </c:pt>
                <c:pt idx="9537">
                  <c:v>2.1749417026670499</c:v>
                </c:pt>
                <c:pt idx="9538">
                  <c:v>2.1748034320049801</c:v>
                </c:pt>
                <c:pt idx="9539">
                  <c:v>2.1746651701436801</c:v>
                </c:pt>
                <c:pt idx="9540">
                  <c:v>2.17452691708259</c:v>
                </c:pt>
                <c:pt idx="9541">
                  <c:v>2.1743886728211299</c:v>
                </c:pt>
                <c:pt idx="9542">
                  <c:v>2.1742504373587499</c:v>
                </c:pt>
                <c:pt idx="9543">
                  <c:v>2.1741122106948598</c:v>
                </c:pt>
                <c:pt idx="9544">
                  <c:v>2.1739739928289099</c:v>
                </c:pt>
                <c:pt idx="9545">
                  <c:v>2.1738357837603202</c:v>
                </c:pt>
                <c:pt idx="9546">
                  <c:v>2.1736975834885301</c:v>
                </c:pt>
                <c:pt idx="9547">
                  <c:v>2.1735593920129701</c:v>
                </c:pt>
                <c:pt idx="9548">
                  <c:v>2.1734212093330698</c:v>
                </c:pt>
                <c:pt idx="9549">
                  <c:v>2.1732830354482702</c:v>
                </c:pt>
                <c:pt idx="9550">
                  <c:v>2.1731448703579899</c:v>
                </c:pt>
                <c:pt idx="9551">
                  <c:v>2.1730067140616698</c:v>
                </c:pt>
                <c:pt idx="9552">
                  <c:v>2.17286856655873</c:v>
                </c:pt>
                <c:pt idx="9553">
                  <c:v>2.1727304278486201</c:v>
                </c:pt>
                <c:pt idx="9554">
                  <c:v>2.1725922979307701</c:v>
                </c:pt>
                <c:pt idx="9555">
                  <c:v>2.1724541768046</c:v>
                </c:pt>
                <c:pt idx="9556">
                  <c:v>2.1723160644695501</c:v>
                </c:pt>
                <c:pt idx="9557">
                  <c:v>2.1721779609250502</c:v>
                </c:pt>
                <c:pt idx="9558">
                  <c:v>2.17203986617054</c:v>
                </c:pt>
                <c:pt idx="9559">
                  <c:v>2.1719017802054501</c:v>
                </c:pt>
                <c:pt idx="9560">
                  <c:v>2.1717637030292001</c:v>
                </c:pt>
                <c:pt idx="9561">
                  <c:v>2.1716256346412401</c:v>
                </c:pt>
                <c:pt idx="9562">
                  <c:v>2.1714875750409899</c:v>
                </c:pt>
                <c:pt idx="9563">
                  <c:v>2.1713495242278902</c:v>
                </c:pt>
                <c:pt idx="9564">
                  <c:v>2.1712114822013699</c:v>
                </c:pt>
                <c:pt idx="9565">
                  <c:v>2.1710734489608599</c:v>
                </c:pt>
                <c:pt idx="9566">
                  <c:v>2.1709354245057999</c:v>
                </c:pt>
                <c:pt idx="9567">
                  <c:v>2.1707974088356199</c:v>
                </c:pt>
                <c:pt idx="9568">
                  <c:v>2.17065940194975</c:v>
                </c:pt>
                <c:pt idx="9569">
                  <c:v>2.1705214038476299</c:v>
                </c:pt>
                <c:pt idx="9570">
                  <c:v>2.17038341452868</c:v>
                </c:pt>
                <c:pt idx="9571">
                  <c:v>2.17024543399235</c:v>
                </c:pt>
                <c:pt idx="9572">
                  <c:v>2.1701074622380498</c:v>
                </c:pt>
                <c:pt idx="9573">
                  <c:v>2.1699694992652399</c:v>
                </c:pt>
                <c:pt idx="9574">
                  <c:v>2.1698315450733299</c:v>
                </c:pt>
                <c:pt idx="9575">
                  <c:v>2.1696935996617701</c:v>
                </c:pt>
                <c:pt idx="9576">
                  <c:v>2.1695556630299899</c:v>
                </c:pt>
                <c:pt idx="9577">
                  <c:v>2.16941773517742</c:v>
                </c:pt>
                <c:pt idx="9578">
                  <c:v>2.1692798161034901</c:v>
                </c:pt>
                <c:pt idx="9579">
                  <c:v>2.16914190580763</c:v>
                </c:pt>
                <c:pt idx="9580">
                  <c:v>2.16900400428929</c:v>
                </c:pt>
                <c:pt idx="9581">
                  <c:v>2.16886611154789</c:v>
                </c:pt>
                <c:pt idx="9582">
                  <c:v>2.1687282275828701</c:v>
                </c:pt>
                <c:pt idx="9583">
                  <c:v>2.1685903523936498</c:v>
                </c:pt>
                <c:pt idx="9584">
                  <c:v>2.1684524859796901</c:v>
                </c:pt>
                <c:pt idx="9585">
                  <c:v>2.1683146283403998</c:v>
                </c:pt>
                <c:pt idx="9586">
                  <c:v>2.1681767794752198</c:v>
                </c:pt>
                <c:pt idx="9587">
                  <c:v>2.1680389393835902</c:v>
                </c:pt>
                <c:pt idx="9588">
                  <c:v>2.1679011080649402</c:v>
                </c:pt>
                <c:pt idx="9589">
                  <c:v>2.1677632855187001</c:v>
                </c:pt>
                <c:pt idx="9590">
                  <c:v>2.1676254717443002</c:v>
                </c:pt>
                <c:pt idx="9591">
                  <c:v>2.1674876667411902</c:v>
                </c:pt>
                <c:pt idx="9592">
                  <c:v>2.1673498705087901</c:v>
                </c:pt>
                <c:pt idx="9593">
                  <c:v>2.16721208304654</c:v>
                </c:pt>
                <c:pt idx="9594">
                  <c:v>2.1670743043538701</c:v>
                </c:pt>
                <c:pt idx="9595">
                  <c:v>2.1669365344302198</c:v>
                </c:pt>
                <c:pt idx="9596">
                  <c:v>2.16679877327502</c:v>
                </c:pt>
                <c:pt idx="9597">
                  <c:v>2.1666610208877102</c:v>
                </c:pt>
                <c:pt idx="9598">
                  <c:v>2.1665232772677099</c:v>
                </c:pt>
                <c:pt idx="9599">
                  <c:v>2.1663855424144698</c:v>
                </c:pt>
                <c:pt idx="9600">
                  <c:v>2.1662478163274099</c:v>
                </c:pt>
                <c:pt idx="9601">
                  <c:v>2.1661100990059801</c:v>
                </c:pt>
                <c:pt idx="9602">
                  <c:v>2.1659723904496002</c:v>
                </c:pt>
                <c:pt idx="9603">
                  <c:v>2.1658346906577099</c:v>
                </c:pt>
                <c:pt idx="9604">
                  <c:v>2.1656969996297502</c:v>
                </c:pt>
                <c:pt idx="9605">
                  <c:v>2.1655593173651502</c:v>
                </c:pt>
                <c:pt idx="9606">
                  <c:v>2.1654216438633398</c:v>
                </c:pt>
                <c:pt idx="9607">
                  <c:v>2.1652839791237501</c:v>
                </c:pt>
                <c:pt idx="9608">
                  <c:v>2.1651463231458399</c:v>
                </c:pt>
                <c:pt idx="9609">
                  <c:v>2.1650086759290099</c:v>
                </c:pt>
                <c:pt idx="9610">
                  <c:v>2.16487103747273</c:v>
                </c:pt>
                <c:pt idx="9611">
                  <c:v>2.1647334077764002</c:v>
                </c:pt>
                <c:pt idx="9612">
                  <c:v>2.1645957868394801</c:v>
                </c:pt>
                <c:pt idx="9613">
                  <c:v>2.1644581746613998</c:v>
                </c:pt>
                <c:pt idx="9614">
                  <c:v>2.1643205712415798</c:v>
                </c:pt>
                <c:pt idx="9615">
                  <c:v>2.1641829765794798</c:v>
                </c:pt>
                <c:pt idx="9616">
                  <c:v>2.1640453906745099</c:v>
                </c:pt>
                <c:pt idx="9617">
                  <c:v>2.1639078135261198</c:v>
                </c:pt>
                <c:pt idx="9618">
                  <c:v>2.1637702451337399</c:v>
                </c:pt>
                <c:pt idx="9619">
                  <c:v>2.1636326854968102</c:v>
                </c:pt>
                <c:pt idx="9620">
                  <c:v>2.1634951346147502</c:v>
                </c:pt>
                <c:pt idx="9621">
                  <c:v>2.1633575924870199</c:v>
                </c:pt>
                <c:pt idx="9622">
                  <c:v>2.1632200591130299</c:v>
                </c:pt>
                <c:pt idx="9623">
                  <c:v>2.1630825344922302</c:v>
                </c:pt>
                <c:pt idx="9624">
                  <c:v>2.1629450186240602</c:v>
                </c:pt>
                <c:pt idx="9625">
                  <c:v>2.1628075115079399</c:v>
                </c:pt>
                <c:pt idx="9626">
                  <c:v>2.1626700131433099</c:v>
                </c:pt>
                <c:pt idx="9627">
                  <c:v>2.16253252352961</c:v>
                </c:pt>
                <c:pt idx="9628">
                  <c:v>2.1623950426662701</c:v>
                </c:pt>
                <c:pt idx="9629">
                  <c:v>2.1622575705527298</c:v>
                </c:pt>
                <c:pt idx="9630">
                  <c:v>2.16212010718843</c:v>
                </c:pt>
                <c:pt idx="9631">
                  <c:v>2.1619826525727901</c:v>
                </c:pt>
                <c:pt idx="9632">
                  <c:v>2.16184520670526</c:v>
                </c:pt>
                <c:pt idx="9633">
                  <c:v>2.16170776958527</c:v>
                </c:pt>
                <c:pt idx="9634">
                  <c:v>2.16157034121226</c:v>
                </c:pt>
                <c:pt idx="9635">
                  <c:v>2.1614329215856598</c:v>
                </c:pt>
                <c:pt idx="9636">
                  <c:v>2.1612955107049001</c:v>
                </c:pt>
                <c:pt idx="9637">
                  <c:v>2.16115810856944</c:v>
                </c:pt>
                <c:pt idx="9638">
                  <c:v>2.1610207151786902</c:v>
                </c:pt>
                <c:pt idx="9639">
                  <c:v>2.1608833305320898</c:v>
                </c:pt>
                <c:pt idx="9640">
                  <c:v>2.1607459546290899</c:v>
                </c:pt>
                <c:pt idx="9641">
                  <c:v>2.1606085874691101</c:v>
                </c:pt>
                <c:pt idx="9642">
                  <c:v>2.1604712290516002</c:v>
                </c:pt>
                <c:pt idx="9643">
                  <c:v>2.1603338793759801</c:v>
                </c:pt>
                <c:pt idx="9644">
                  <c:v>2.1601965384417001</c:v>
                </c:pt>
                <c:pt idx="9645">
                  <c:v>2.16005920624819</c:v>
                </c:pt>
                <c:pt idx="9646">
                  <c:v>2.1599218827948898</c:v>
                </c:pt>
                <c:pt idx="9647">
                  <c:v>2.15978456808124</c:v>
                </c:pt>
                <c:pt idx="9648">
                  <c:v>2.15964726210666</c:v>
                </c:pt>
                <c:pt idx="9649">
                  <c:v>2.1595099648706002</c:v>
                </c:pt>
                <c:pt idx="9650">
                  <c:v>2.1593726763724899</c:v>
                </c:pt>
                <c:pt idx="9651">
                  <c:v>2.1592353966117699</c:v>
                </c:pt>
                <c:pt idx="9652">
                  <c:v>2.1590981255878701</c:v>
                </c:pt>
                <c:pt idx="9653">
                  <c:v>2.1589608633002402</c:v>
                </c:pt>
                <c:pt idx="9654">
                  <c:v>2.15882360974831</c:v>
                </c:pt>
                <c:pt idx="9655">
                  <c:v>2.1586863649315</c:v>
                </c:pt>
                <c:pt idx="9656">
                  <c:v>2.1585491288492702</c:v>
                </c:pt>
                <c:pt idx="9657">
                  <c:v>2.1584119015010499</c:v>
                </c:pt>
                <c:pt idx="9658">
                  <c:v>2.1582746828862698</c:v>
                </c:pt>
                <c:pt idx="9659">
                  <c:v>2.1581374730043801</c:v>
                </c:pt>
                <c:pt idx="9660">
                  <c:v>2.1580002718547999</c:v>
                </c:pt>
                <c:pt idx="9661">
                  <c:v>2.15786307943698</c:v>
                </c:pt>
                <c:pt idx="9662">
                  <c:v>2.1577258957503398</c:v>
                </c:pt>
                <c:pt idx="9663">
                  <c:v>2.1575887207943398</c:v>
                </c:pt>
                <c:pt idx="9664">
                  <c:v>2.1574515545684001</c:v>
                </c:pt>
                <c:pt idx="9665">
                  <c:v>2.1573143970719602</c:v>
                </c:pt>
                <c:pt idx="9666">
                  <c:v>2.15717724830446</c:v>
                </c:pt>
                <c:pt idx="9667">
                  <c:v>2.1570401082653401</c:v>
                </c:pt>
                <c:pt idx="9668">
                  <c:v>2.1569029769540302</c:v>
                </c:pt>
                <c:pt idx="9669">
                  <c:v>2.1567658543699699</c:v>
                </c:pt>
                <c:pt idx="9670">
                  <c:v>2.1566287405126001</c:v>
                </c:pt>
                <c:pt idx="9671">
                  <c:v>2.1564916353813501</c:v>
                </c:pt>
                <c:pt idx="9672">
                  <c:v>2.1563545389756702</c:v>
                </c:pt>
                <c:pt idx="9673">
                  <c:v>2.1562174512949799</c:v>
                </c:pt>
                <c:pt idx="9674">
                  <c:v>2.1560803723387298</c:v>
                </c:pt>
                <c:pt idx="9675">
                  <c:v>2.1559433021063499</c:v>
                </c:pt>
                <c:pt idx="9676">
                  <c:v>2.15580624059728</c:v>
                </c:pt>
                <c:pt idx="9677">
                  <c:v>2.15566918781095</c:v>
                </c:pt>
                <c:pt idx="9678">
                  <c:v>2.15553214374681</c:v>
                </c:pt>
                <c:pt idx="9679">
                  <c:v>2.1553951084042899</c:v>
                </c:pt>
                <c:pt idx="9680">
                  <c:v>2.15525808178282</c:v>
                </c:pt>
                <c:pt idx="9681">
                  <c:v>2.1551210638818499</c:v>
                </c:pt>
                <c:pt idx="9682">
                  <c:v>2.1549840547008201</c:v>
                </c:pt>
                <c:pt idx="9683">
                  <c:v>2.15484705423916</c:v>
                </c:pt>
                <c:pt idx="9684">
                  <c:v>2.1547100624962998</c:v>
                </c:pt>
                <c:pt idx="9685">
                  <c:v>2.1545730794717</c:v>
                </c:pt>
                <c:pt idx="9686">
                  <c:v>2.15443610516478</c:v>
                </c:pt>
                <c:pt idx="9687">
                  <c:v>2.15429913957498</c:v>
                </c:pt>
                <c:pt idx="9688">
                  <c:v>2.1541621827017501</c:v>
                </c:pt>
                <c:pt idx="9689">
                  <c:v>2.1540252345445099</c:v>
                </c:pt>
                <c:pt idx="9690">
                  <c:v>2.1538882951027198</c:v>
                </c:pt>
                <c:pt idx="9691">
                  <c:v>2.1537513643757999</c:v>
                </c:pt>
                <c:pt idx="9692">
                  <c:v>2.1536144423631902</c:v>
                </c:pt>
                <c:pt idx="9693">
                  <c:v>2.1534775290643302</c:v>
                </c:pt>
                <c:pt idx="9694">
                  <c:v>2.1533406244786701</c:v>
                </c:pt>
                <c:pt idx="9695">
                  <c:v>2.1532037286056398</c:v>
                </c:pt>
                <c:pt idx="9696">
                  <c:v>2.1530668414446699</c:v>
                </c:pt>
                <c:pt idx="9697">
                  <c:v>2.1529299629952101</c:v>
                </c:pt>
                <c:pt idx="9698">
                  <c:v>2.1527930932566899</c:v>
                </c:pt>
                <c:pt idx="9699">
                  <c:v>2.1526562322285501</c:v>
                </c:pt>
                <c:pt idx="9700">
                  <c:v>2.15251937991024</c:v>
                </c:pt>
                <c:pt idx="9701">
                  <c:v>2.1523825363011899</c:v>
                </c:pt>
                <c:pt idx="9702">
                  <c:v>2.15224570140083</c:v>
                </c:pt>
                <c:pt idx="9703">
                  <c:v>2.1521088752086102</c:v>
                </c:pt>
                <c:pt idx="9704">
                  <c:v>2.1519720577239698</c:v>
                </c:pt>
                <c:pt idx="9705">
                  <c:v>2.1518352489463402</c:v>
                </c:pt>
                <c:pt idx="9706">
                  <c:v>2.1516984488751598</c:v>
                </c:pt>
                <c:pt idx="9707">
                  <c:v>2.1515616575098799</c:v>
                </c:pt>
                <c:pt idx="9708">
                  <c:v>2.1514248748499201</c:v>
                </c:pt>
                <c:pt idx="9709">
                  <c:v>2.1512881008947402</c:v>
                </c:pt>
                <c:pt idx="9710">
                  <c:v>2.1511513356437599</c:v>
                </c:pt>
                <c:pt idx="9711">
                  <c:v>2.1510145790964299</c:v>
                </c:pt>
                <c:pt idx="9712">
                  <c:v>2.1508778312521901</c:v>
                </c:pt>
                <c:pt idx="9713">
                  <c:v>2.1507410921104699</c:v>
                </c:pt>
                <c:pt idx="9714">
                  <c:v>2.15060436167072</c:v>
                </c:pt>
                <c:pt idx="9715">
                  <c:v>2.1504676399323701</c:v>
                </c:pt>
                <c:pt idx="9716">
                  <c:v>2.1503309268948598</c:v>
                </c:pt>
                <c:pt idx="9717">
                  <c:v>2.15019422255763</c:v>
                </c:pt>
                <c:pt idx="9718">
                  <c:v>2.1500575269201301</c:v>
                </c:pt>
                <c:pt idx="9719">
                  <c:v>2.1499208399817902</c:v>
                </c:pt>
                <c:pt idx="9720">
                  <c:v>2.1497841617420401</c:v>
                </c:pt>
                <c:pt idx="9721">
                  <c:v>2.1496474922003399</c:v>
                </c:pt>
                <c:pt idx="9722">
                  <c:v>2.14951083135611</c:v>
                </c:pt>
                <c:pt idx="9723">
                  <c:v>2.1493741792088001</c:v>
                </c:pt>
                <c:pt idx="9724">
                  <c:v>2.1492375357578499</c:v>
                </c:pt>
                <c:pt idx="9725">
                  <c:v>2.14910090100269</c:v>
                </c:pt>
                <c:pt idx="9726">
                  <c:v>2.1489642749427702</c:v>
                </c:pt>
                <c:pt idx="9727">
                  <c:v>2.14882765757753</c:v>
                </c:pt>
                <c:pt idx="9728">
                  <c:v>2.1486910489064002</c:v>
                </c:pt>
                <c:pt idx="9729">
                  <c:v>2.1485544489288202</c:v>
                </c:pt>
                <c:pt idx="9730">
                  <c:v>2.1484178576442399</c:v>
                </c:pt>
                <c:pt idx="9731">
                  <c:v>2.1482812750521001</c:v>
                </c:pt>
                <c:pt idx="9732">
                  <c:v>2.1481447011518302</c:v>
                </c:pt>
                <c:pt idx="9733">
                  <c:v>2.1480081359428702</c:v>
                </c:pt>
                <c:pt idx="9734">
                  <c:v>2.1478715794246699</c:v>
                </c:pt>
                <c:pt idx="9735">
                  <c:v>2.1477350315966599</c:v>
                </c:pt>
                <c:pt idx="9736">
                  <c:v>2.1475984924582798</c:v>
                </c:pt>
                <c:pt idx="9737">
                  <c:v>2.1474619620089799</c:v>
                </c:pt>
                <c:pt idx="9738">
                  <c:v>2.1473254402481898</c:v>
                </c:pt>
                <c:pt idx="9739">
                  <c:v>2.1471889271753501</c:v>
                </c:pt>
                <c:pt idx="9740">
                  <c:v>2.1470524227899102</c:v>
                </c:pt>
                <c:pt idx="9741">
                  <c:v>2.1469159270913001</c:v>
                </c:pt>
                <c:pt idx="9742">
                  <c:v>2.1467794400789701</c:v>
                </c:pt>
                <c:pt idx="9743">
                  <c:v>2.1466429617523501</c:v>
                </c:pt>
                <c:pt idx="9744">
                  <c:v>2.1465064921108898</c:v>
                </c:pt>
                <c:pt idx="9745">
                  <c:v>2.1463700311540199</c:v>
                </c:pt>
                <c:pt idx="9746">
                  <c:v>2.1462335788811799</c:v>
                </c:pt>
                <c:pt idx="9747">
                  <c:v>2.1460971352918201</c:v>
                </c:pt>
                <c:pt idx="9748">
                  <c:v>2.14596070038538</c:v>
                </c:pt>
                <c:pt idx="9749">
                  <c:v>2.1458242741612898</c:v>
                </c:pt>
                <c:pt idx="9750">
                  <c:v>2.1456878566189999</c:v>
                </c:pt>
                <c:pt idx="9751">
                  <c:v>2.1455514477579398</c:v>
                </c:pt>
                <c:pt idx="9752">
                  <c:v>2.1454150475775702</c:v>
                </c:pt>
                <c:pt idx="9753">
                  <c:v>2.1452786560773101</c:v>
                </c:pt>
                <c:pt idx="9754">
                  <c:v>2.1451422732566101</c:v>
                </c:pt>
                <c:pt idx="9755">
                  <c:v>2.1450058991149099</c:v>
                </c:pt>
                <c:pt idx="9756">
                  <c:v>2.1448695336516499</c:v>
                </c:pt>
                <c:pt idx="9757">
                  <c:v>2.1447331768662701</c:v>
                </c:pt>
                <c:pt idx="9758">
                  <c:v>2.14459682875821</c:v>
                </c:pt>
                <c:pt idx="9759">
                  <c:v>2.1444604893269199</c:v>
                </c:pt>
                <c:pt idx="9760">
                  <c:v>2.14432415857183</c:v>
                </c:pt>
                <c:pt idx="9761">
                  <c:v>2.1441878364923799</c:v>
                </c:pt>
                <c:pt idx="9762">
                  <c:v>2.1440515230880202</c:v>
                </c:pt>
                <c:pt idx="9763">
                  <c:v>2.14391521835819</c:v>
                </c:pt>
                <c:pt idx="9764">
                  <c:v>2.14377892230232</c:v>
                </c:pt>
                <c:pt idx="9765">
                  <c:v>2.1436426349198698</c:v>
                </c:pt>
                <c:pt idx="9766">
                  <c:v>2.1435063562102599</c:v>
                </c:pt>
                <c:pt idx="9767">
                  <c:v>2.1433700861729399</c:v>
                </c:pt>
                <c:pt idx="9768">
                  <c:v>2.1432338248073601</c:v>
                </c:pt>
                <c:pt idx="9769">
                  <c:v>2.1430975721129402</c:v>
                </c:pt>
                <c:pt idx="9770">
                  <c:v>2.14296132808914</c:v>
                </c:pt>
                <c:pt idx="9771">
                  <c:v>2.1428250927354</c:v>
                </c:pt>
                <c:pt idx="9772">
                  <c:v>2.1426888660511598</c:v>
                </c:pt>
                <c:pt idx="9773">
                  <c:v>2.1425526480358501</c:v>
                </c:pt>
                <c:pt idx="9774">
                  <c:v>2.1424164386889202</c:v>
                </c:pt>
                <c:pt idx="9775">
                  <c:v>2.1422802380098198</c:v>
                </c:pt>
                <c:pt idx="9776">
                  <c:v>2.1421440459979801</c:v>
                </c:pt>
                <c:pt idx="9777">
                  <c:v>2.1420078626528398</c:v>
                </c:pt>
                <c:pt idx="9778">
                  <c:v>2.1418716879738402</c:v>
                </c:pt>
                <c:pt idx="9779">
                  <c:v>2.1417355219604399</c:v>
                </c:pt>
                <c:pt idx="9780">
                  <c:v>2.1415993646120599</c:v>
                </c:pt>
                <c:pt idx="9781">
                  <c:v>2.1414632159281601</c:v>
                </c:pt>
                <c:pt idx="9782">
                  <c:v>2.14132707590817</c:v>
                </c:pt>
                <c:pt idx="9783">
                  <c:v>2.1411909445515298</c:v>
                </c:pt>
                <c:pt idx="9784">
                  <c:v>2.1410548218576899</c:v>
                </c:pt>
                <c:pt idx="9785">
                  <c:v>2.1409187078260801</c:v>
                </c:pt>
                <c:pt idx="9786">
                  <c:v>2.1407826024561598</c:v>
                </c:pt>
                <c:pt idx="9787">
                  <c:v>2.1406465057473598</c:v>
                </c:pt>
                <c:pt idx="9788">
                  <c:v>2.1405104176991201</c:v>
                </c:pt>
                <c:pt idx="9789">
                  <c:v>2.14037433831089</c:v>
                </c:pt>
                <c:pt idx="9790">
                  <c:v>2.1402382675821099</c:v>
                </c:pt>
                <c:pt idx="9791">
                  <c:v>2.1401022055122101</c:v>
                </c:pt>
                <c:pt idx="9792">
                  <c:v>2.1399661521006501</c:v>
                </c:pt>
                <c:pt idx="9793">
                  <c:v>2.1398301073468602</c:v>
                </c:pt>
                <c:pt idx="9794">
                  <c:v>2.1396940712502901</c:v>
                </c:pt>
                <c:pt idx="9795">
                  <c:v>2.1395580438103798</c:v>
                </c:pt>
                <c:pt idx="9796">
                  <c:v>2.1394220250265699</c:v>
                </c:pt>
                <c:pt idx="9797">
                  <c:v>2.1392860148983002</c:v>
                </c:pt>
                <c:pt idx="9798">
                  <c:v>2.1391500134250201</c:v>
                </c:pt>
                <c:pt idx="9799">
                  <c:v>2.1390140206061599</c:v>
                </c:pt>
                <c:pt idx="9800">
                  <c:v>2.1388780364411799</c:v>
                </c:pt>
                <c:pt idx="9801">
                  <c:v>2.13874206092951</c:v>
                </c:pt>
                <c:pt idx="9802">
                  <c:v>2.1386060940705902</c:v>
                </c:pt>
                <c:pt idx="9803">
                  <c:v>2.1384701358638698</c:v>
                </c:pt>
                <c:pt idx="9804">
                  <c:v>2.1383341863087999</c:v>
                </c:pt>
                <c:pt idx="9805">
                  <c:v>2.1381982454048098</c:v>
                </c:pt>
                <c:pt idx="9806">
                  <c:v>2.1380623131513401</c:v>
                </c:pt>
                <c:pt idx="9807">
                  <c:v>2.13792638954784</c:v>
                </c:pt>
                <c:pt idx="9808">
                  <c:v>2.1377904745937499</c:v>
                </c:pt>
                <c:pt idx="9809">
                  <c:v>2.1376545682885202</c:v>
                </c:pt>
                <c:pt idx="9810">
                  <c:v>2.1375186706315898</c:v>
                </c:pt>
                <c:pt idx="9811">
                  <c:v>2.13738278162239</c:v>
                </c:pt>
                <c:pt idx="9812">
                  <c:v>2.1372469012603799</c:v>
                </c:pt>
                <c:pt idx="9813">
                  <c:v>2.13711102954499</c:v>
                </c:pt>
                <c:pt idx="9814">
                  <c:v>2.1369751664756702</c:v>
                </c:pt>
                <c:pt idx="9815">
                  <c:v>2.1368393120518698</c:v>
                </c:pt>
                <c:pt idx="9816">
                  <c:v>2.13670346627302</c:v>
                </c:pt>
                <c:pt idx="9817">
                  <c:v>2.1365676291385598</c:v>
                </c:pt>
                <c:pt idx="9818">
                  <c:v>2.1364318006479501</c:v>
                </c:pt>
                <c:pt idx="9819">
                  <c:v>2.1362959808006301</c:v>
                </c:pt>
                <c:pt idx="9820">
                  <c:v>2.1361601695960299</c:v>
                </c:pt>
                <c:pt idx="9821">
                  <c:v>2.1360243670335999</c:v>
                </c:pt>
                <c:pt idx="9822">
                  <c:v>2.1358885731127799</c:v>
                </c:pt>
                <c:pt idx="9823">
                  <c:v>2.13575278783303</c:v>
                </c:pt>
                <c:pt idx="9824">
                  <c:v>2.1356170111937698</c:v>
                </c:pt>
                <c:pt idx="9825">
                  <c:v>2.1354812431944601</c:v>
                </c:pt>
                <c:pt idx="9826">
                  <c:v>2.13534548383454</c:v>
                </c:pt>
                <c:pt idx="9827">
                  <c:v>2.1352097331134399</c:v>
                </c:pt>
                <c:pt idx="9828">
                  <c:v>2.1350739910306298</c:v>
                </c:pt>
                <c:pt idx="9829">
                  <c:v>2.1349382575855298</c:v>
                </c:pt>
                <c:pt idx="9830">
                  <c:v>2.1348025327775901</c:v>
                </c:pt>
                <c:pt idx="9831">
                  <c:v>2.1346668166062601</c:v>
                </c:pt>
                <c:pt idx="9832">
                  <c:v>2.1345311090709802</c:v>
                </c:pt>
                <c:pt idx="9833">
                  <c:v>2.1343954101711899</c:v>
                </c:pt>
                <c:pt idx="9834">
                  <c:v>2.13425971990634</c:v>
                </c:pt>
                <c:pt idx="9835">
                  <c:v>2.1341240382758699</c:v>
                </c:pt>
                <c:pt idx="9836">
                  <c:v>2.1339883652792202</c:v>
                </c:pt>
                <c:pt idx="9837">
                  <c:v>2.1338527009158401</c:v>
                </c:pt>
                <c:pt idx="9838">
                  <c:v>2.1337170451851799</c:v>
                </c:pt>
                <c:pt idx="9839">
                  <c:v>2.1335813980866698</c:v>
                </c:pt>
                <c:pt idx="9840">
                  <c:v>2.13344575961976</c:v>
                </c:pt>
                <c:pt idx="9841">
                  <c:v>2.1333101297838999</c:v>
                </c:pt>
                <c:pt idx="9842">
                  <c:v>2.1331745085785201</c:v>
                </c:pt>
                <c:pt idx="9843">
                  <c:v>2.1330388960030802</c:v>
                </c:pt>
                <c:pt idx="9844">
                  <c:v>2.1329032920570099</c:v>
                </c:pt>
                <c:pt idx="9845">
                  <c:v>2.1327676967397702</c:v>
                </c:pt>
                <c:pt idx="9846">
                  <c:v>2.1326321100507899</c:v>
                </c:pt>
                <c:pt idx="9847">
                  <c:v>2.1324965319895202</c:v>
                </c:pt>
                <c:pt idx="9848">
                  <c:v>2.1323609625554001</c:v>
                </c:pt>
                <c:pt idx="9849">
                  <c:v>2.1322254017478901</c:v>
                </c:pt>
                <c:pt idx="9850">
                  <c:v>2.1320898495664098</c:v>
                </c:pt>
                <c:pt idx="9851">
                  <c:v>2.1319543060104298</c:v>
                </c:pt>
                <c:pt idx="9852">
                  <c:v>2.1318187710793701</c:v>
                </c:pt>
                <c:pt idx="9853">
                  <c:v>2.1316832447726899</c:v>
                </c:pt>
                <c:pt idx="9854">
                  <c:v>2.13154772708983</c:v>
                </c:pt>
                <c:pt idx="9855">
                  <c:v>2.1314122180302402</c:v>
                </c:pt>
                <c:pt idx="9856">
                  <c:v>2.13127671759336</c:v>
                </c:pt>
                <c:pt idx="9857">
                  <c:v>2.13114122577863</c:v>
                </c:pt>
                <c:pt idx="9858">
                  <c:v>2.1310057425854998</c:v>
                </c:pt>
                <c:pt idx="9859">
                  <c:v>2.13087026801341</c:v>
                </c:pt>
                <c:pt idx="9860">
                  <c:v>2.13073480206182</c:v>
                </c:pt>
                <c:pt idx="9861">
                  <c:v>2.1305993447301601</c:v>
                </c:pt>
                <c:pt idx="9862">
                  <c:v>2.1304638960178699</c:v>
                </c:pt>
                <c:pt idx="9863">
                  <c:v>2.13032845592442</c:v>
                </c:pt>
                <c:pt idx="9864">
                  <c:v>2.1301930244492202</c:v>
                </c:pt>
                <c:pt idx="9865">
                  <c:v>2.1300576015917501</c:v>
                </c:pt>
                <c:pt idx="9866">
                  <c:v>2.12992218735143</c:v>
                </c:pt>
                <c:pt idx="9867">
                  <c:v>2.1297867817277099</c:v>
                </c:pt>
                <c:pt idx="9868">
                  <c:v>2.12965138472005</c:v>
                </c:pt>
                <c:pt idx="9869">
                  <c:v>2.1295159963278798</c:v>
                </c:pt>
                <c:pt idx="9870">
                  <c:v>2.1293806165506401</c:v>
                </c:pt>
                <c:pt idx="9871">
                  <c:v>2.1292452453877901</c:v>
                </c:pt>
                <c:pt idx="9872">
                  <c:v>2.12910988283878</c:v>
                </c:pt>
                <c:pt idx="9873">
                  <c:v>2.1289745289030302</c:v>
                </c:pt>
                <c:pt idx="9874">
                  <c:v>2.12883918358001</c:v>
                </c:pt>
                <c:pt idx="9875">
                  <c:v>2.1287038468691502</c:v>
                </c:pt>
                <c:pt idx="9876">
                  <c:v>2.1285685187698999</c:v>
                </c:pt>
                <c:pt idx="9877">
                  <c:v>2.12843319928171</c:v>
                </c:pt>
                <c:pt idx="9878">
                  <c:v>2.1282978884040298</c:v>
                </c:pt>
                <c:pt idx="9879">
                  <c:v>2.1281625861362898</c:v>
                </c:pt>
                <c:pt idx="9880">
                  <c:v>2.12802729247794</c:v>
                </c:pt>
                <c:pt idx="9881">
                  <c:v>2.12789200742843</c:v>
                </c:pt>
                <c:pt idx="9882">
                  <c:v>2.1277567309872101</c:v>
                </c:pt>
                <c:pt idx="9883">
                  <c:v>2.12762146315371</c:v>
                </c:pt>
                <c:pt idx="9884">
                  <c:v>2.1274862039274001</c:v>
                </c:pt>
                <c:pt idx="9885">
                  <c:v>2.1273509533077002</c:v>
                </c:pt>
                <c:pt idx="9886">
                  <c:v>2.1272157112940699</c:v>
                </c:pt>
                <c:pt idx="9887">
                  <c:v>2.12708047788596</c:v>
                </c:pt>
                <c:pt idx="9888">
                  <c:v>2.1269452530828099</c:v>
                </c:pt>
                <c:pt idx="9889">
                  <c:v>2.1268100368840601</c:v>
                </c:pt>
                <c:pt idx="9890">
                  <c:v>2.12667482928916</c:v>
                </c:pt>
                <c:pt idx="9891">
                  <c:v>2.1265396302975601</c:v>
                </c:pt>
                <c:pt idx="9892">
                  <c:v>2.1264044399087001</c:v>
                </c:pt>
                <c:pt idx="9893">
                  <c:v>2.1262692581220302</c:v>
                </c:pt>
                <c:pt idx="9894">
                  <c:v>2.1261340849370001</c:v>
                </c:pt>
                <c:pt idx="9895">
                  <c:v>2.1259989203530498</c:v>
                </c:pt>
                <c:pt idx="9896">
                  <c:v>2.1258637643696301</c:v>
                </c:pt>
                <c:pt idx="9897">
                  <c:v>2.12572861698618</c:v>
                </c:pt>
                <c:pt idx="9898">
                  <c:v>2.1255934782021502</c:v>
                </c:pt>
                <c:pt idx="9899">
                  <c:v>2.12545834801699</c:v>
                </c:pt>
                <c:pt idx="9900">
                  <c:v>2.12532322643015</c:v>
                </c:pt>
                <c:pt idx="9901">
                  <c:v>2.1251881134410602</c:v>
                </c:pt>
                <c:pt idx="9902">
                  <c:v>2.1250530090491799</c:v>
                </c:pt>
                <c:pt idx="9903">
                  <c:v>2.1249179132539502</c:v>
                </c:pt>
                <c:pt idx="9904">
                  <c:v>2.1247828260548198</c:v>
                </c:pt>
                <c:pt idx="9905">
                  <c:v>2.12464774745124</c:v>
                </c:pt>
                <c:pt idx="9906">
                  <c:v>2.1245126774426399</c:v>
                </c:pt>
                <c:pt idx="9907">
                  <c:v>2.12437761602849</c:v>
                </c:pt>
                <c:pt idx="9908">
                  <c:v>2.12424256320823</c:v>
                </c:pt>
                <c:pt idx="9909">
                  <c:v>2.1241075189812899</c:v>
                </c:pt>
                <c:pt idx="9910">
                  <c:v>2.1239724833471398</c:v>
                </c:pt>
                <c:pt idx="9911">
                  <c:v>2.12383745630521</c:v>
                </c:pt>
                <c:pt idx="9912">
                  <c:v>2.1237024378549498</c:v>
                </c:pt>
                <c:pt idx="9913">
                  <c:v>2.1235674279958099</c:v>
                </c:pt>
                <c:pt idx="9914">
                  <c:v>2.12343242672724</c:v>
                </c:pt>
                <c:pt idx="9915">
                  <c:v>2.1232974340486899</c:v>
                </c:pt>
                <c:pt idx="9916">
                  <c:v>2.1231624499595898</c:v>
                </c:pt>
                <c:pt idx="9917">
                  <c:v>2.12302747445941</c:v>
                </c:pt>
                <c:pt idx="9918">
                  <c:v>2.12289250754757</c:v>
                </c:pt>
                <c:pt idx="9919">
                  <c:v>2.12275754922354</c:v>
                </c:pt>
                <c:pt idx="9920">
                  <c:v>2.12262259948676</c:v>
                </c:pt>
                <c:pt idx="9921">
                  <c:v>2.1224876583366701</c:v>
                </c:pt>
                <c:pt idx="9922">
                  <c:v>2.1223527257727302</c:v>
                </c:pt>
                <c:pt idx="9923">
                  <c:v>2.1222178017943798</c:v>
                </c:pt>
                <c:pt idx="9924">
                  <c:v>2.1220828864010701</c:v>
                </c:pt>
                <c:pt idx="9925">
                  <c:v>2.1219479795922398</c:v>
                </c:pt>
                <c:pt idx="9926">
                  <c:v>2.1218130813673399</c:v>
                </c:pt>
                <c:pt idx="9927">
                  <c:v>2.1216781917258301</c:v>
                </c:pt>
                <c:pt idx="9928">
                  <c:v>2.12154331066714</c:v>
                </c:pt>
                <c:pt idx="9929">
                  <c:v>2.1214084381907301</c:v>
                </c:pt>
                <c:pt idx="9930">
                  <c:v>2.12127357429604</c:v>
                </c:pt>
                <c:pt idx="9931">
                  <c:v>2.1211387189825199</c:v>
                </c:pt>
                <c:pt idx="9932">
                  <c:v>2.1210038722496201</c:v>
                </c:pt>
                <c:pt idx="9933">
                  <c:v>2.1208690340967902</c:v>
                </c:pt>
                <c:pt idx="9934">
                  <c:v>2.1207342045234698</c:v>
                </c:pt>
                <c:pt idx="9935">
                  <c:v>2.1205993835290999</c:v>
                </c:pt>
                <c:pt idx="9936">
                  <c:v>2.1204645711131498</c:v>
                </c:pt>
                <c:pt idx="9937">
                  <c:v>2.1203297672750598</c:v>
                </c:pt>
                <c:pt idx="9938">
                  <c:v>2.1201949720142701</c:v>
                </c:pt>
                <c:pt idx="9939">
                  <c:v>2.1200601853302299</c:v>
                </c:pt>
                <c:pt idx="9940">
                  <c:v>2.1199254072223899</c:v>
                </c:pt>
                <c:pt idx="9941">
                  <c:v>2.11979063769021</c:v>
                </c:pt>
                <c:pt idx="9942">
                  <c:v>2.11965587673311</c:v>
                </c:pt>
                <c:pt idx="9943">
                  <c:v>2.1195211243505701</c:v>
                </c:pt>
                <c:pt idx="9944">
                  <c:v>2.1193863805420099</c:v>
                </c:pt>
                <c:pt idx="9945">
                  <c:v>2.1192516453069001</c:v>
                </c:pt>
                <c:pt idx="9946">
                  <c:v>2.1191169186446701</c:v>
                </c:pt>
                <c:pt idx="9947">
                  <c:v>2.11898220055479</c:v>
                </c:pt>
                <c:pt idx="9948">
                  <c:v>2.1188474910366901</c:v>
                </c:pt>
                <c:pt idx="9949">
                  <c:v>2.1187127900898202</c:v>
                </c:pt>
                <c:pt idx="9950">
                  <c:v>2.1185780977136299</c:v>
                </c:pt>
                <c:pt idx="9951">
                  <c:v>2.1184434139075798</c:v>
                </c:pt>
                <c:pt idx="9952">
                  <c:v>2.1183087386711001</c:v>
                </c:pt>
                <c:pt idx="9953">
                  <c:v>2.1181740720036499</c:v>
                </c:pt>
                <c:pt idx="9954">
                  <c:v>2.1180394139046799</c:v>
                </c:pt>
                <c:pt idx="9955">
                  <c:v>2.11790476437363</c:v>
                </c:pt>
                <c:pt idx="9956">
                  <c:v>2.11777012340995</c:v>
                </c:pt>
                <c:pt idx="9957">
                  <c:v>2.1176354910130999</c:v>
                </c:pt>
                <c:pt idx="9958">
                  <c:v>2.1175008671825202</c:v>
                </c:pt>
                <c:pt idx="9959">
                  <c:v>2.1173662519176499</c:v>
                </c:pt>
                <c:pt idx="9960">
                  <c:v>2.1172316452179598</c:v>
                </c:pt>
                <c:pt idx="9961">
                  <c:v>2.11709704708288</c:v>
                </c:pt>
                <c:pt idx="9962">
                  <c:v>2.11696245751186</c:v>
                </c:pt>
                <c:pt idx="9963">
                  <c:v>2.11682787650436</c:v>
                </c:pt>
                <c:pt idx="9964">
                  <c:v>2.1166933040598201</c:v>
                </c:pt>
                <c:pt idx="9965">
                  <c:v>2.1165587401777</c:v>
                </c:pt>
                <c:pt idx="9966">
                  <c:v>2.1164241848574301</c:v>
                </c:pt>
                <c:pt idx="9967">
                  <c:v>2.1162896380984799</c:v>
                </c:pt>
                <c:pt idx="9968">
                  <c:v>2.1161550999002801</c:v>
                </c:pt>
                <c:pt idx="9969">
                  <c:v>2.1160205702622901</c:v>
                </c:pt>
                <c:pt idx="9970">
                  <c:v>2.1158860491839602</c:v>
                </c:pt>
                <c:pt idx="9971">
                  <c:v>2.1157515366647401</c:v>
                </c:pt>
                <c:pt idx="9972">
                  <c:v>2.11561703270407</c:v>
                </c:pt>
                <c:pt idx="9973">
                  <c:v>2.1154825373014101</c:v>
                </c:pt>
                <c:pt idx="9974">
                  <c:v>2.1153480504562001</c:v>
                </c:pt>
                <c:pt idx="9975">
                  <c:v>2.1152135721678902</c:v>
                </c:pt>
                <c:pt idx="9976">
                  <c:v>2.1150791024359399</c:v>
                </c:pt>
                <c:pt idx="9977">
                  <c:v>2.1149446412597901</c:v>
                </c:pt>
                <c:pt idx="9978">
                  <c:v>2.1148101886388901</c:v>
                </c:pt>
                <c:pt idx="9979">
                  <c:v>2.1146757445726898</c:v>
                </c:pt>
                <c:pt idx="9980">
                  <c:v>2.1145413090606402</c:v>
                </c:pt>
                <c:pt idx="9981">
                  <c:v>2.1144068821021902</c:v>
                </c:pt>
                <c:pt idx="9982">
                  <c:v>2.1142724636968002</c:v>
                </c:pt>
                <c:pt idx="9983">
                  <c:v>2.1141380538439001</c:v>
                </c:pt>
                <c:pt idx="9984">
                  <c:v>2.1140036525429502</c:v>
                </c:pt>
                <c:pt idx="9985">
                  <c:v>2.1138692597933999</c:v>
                </c:pt>
                <c:pt idx="9986">
                  <c:v>2.1137348755946999</c:v>
                </c:pt>
                <c:pt idx="9987">
                  <c:v>2.1136004999462998</c:v>
                </c:pt>
                <c:pt idx="9988">
                  <c:v>2.1134661328476398</c:v>
                </c:pt>
                <c:pt idx="9989">
                  <c:v>2.1133317742981799</c:v>
                </c:pt>
                <c:pt idx="9990">
                  <c:v>2.1131974242973799</c:v>
                </c:pt>
                <c:pt idx="9991">
                  <c:v>2.1130630828446701</c:v>
                </c:pt>
                <c:pt idx="9992">
                  <c:v>2.1129287499395</c:v>
                </c:pt>
                <c:pt idx="9993">
                  <c:v>2.11279442558134</c:v>
                </c:pt>
                <c:pt idx="9994">
                  <c:v>2.11266010976962</c:v>
                </c:pt>
                <c:pt idx="9995">
                  <c:v>2.1125258025038001</c:v>
                </c:pt>
                <c:pt idx="9996">
                  <c:v>2.1123915037833298</c:v>
                </c:pt>
                <c:pt idx="9997">
                  <c:v>2.1122572136076601</c:v>
                </c:pt>
                <c:pt idx="9998">
                  <c:v>2.11212293197624</c:v>
                </c:pt>
                <c:pt idx="9999">
                  <c:v>2.1119886588885199</c:v>
                </c:pt>
                <c:pt idx="10000">
                  <c:v>2.1118543943439398</c:v>
                </c:pt>
                <c:pt idx="10001">
                  <c:v>2.1117201383419699</c:v>
                </c:pt>
                <c:pt idx="10002">
                  <c:v>2.11158589088204</c:v>
                </c:pt>
                <c:pt idx="10003">
                  <c:v>2.1114516519636202</c:v>
                </c:pt>
                <c:pt idx="10004">
                  <c:v>2.1113174215861501</c:v>
                </c:pt>
                <c:pt idx="10005">
                  <c:v>2.11118319974908</c:v>
                </c:pt>
                <c:pt idx="10006">
                  <c:v>2.11104898645186</c:v>
                </c:pt>
                <c:pt idx="10007">
                  <c:v>2.11091478169394</c:v>
                </c:pt>
                <c:pt idx="10008">
                  <c:v>2.1107805854747799</c:v>
                </c:pt>
                <c:pt idx="10009">
                  <c:v>2.1106463977938201</c:v>
                </c:pt>
                <c:pt idx="10010">
                  <c:v>2.1105122186505101</c:v>
                </c:pt>
                <c:pt idx="10011">
                  <c:v>2.1103780480443102</c:v>
                </c:pt>
                <c:pt idx="10012">
                  <c:v>2.1102438859746702</c:v>
                </c:pt>
                <c:pt idx="10013">
                  <c:v>2.1101097324410301</c:v>
                </c:pt>
                <c:pt idx="10014">
                  <c:v>2.1099755874428499</c:v>
                </c:pt>
                <c:pt idx="10015">
                  <c:v>2.1098414509795802</c:v>
                </c:pt>
                <c:pt idx="10016">
                  <c:v>2.10970732305067</c:v>
                </c:pt>
                <c:pt idx="10017">
                  <c:v>2.1095732036555699</c:v>
                </c:pt>
                <c:pt idx="10018">
                  <c:v>2.1094390927937301</c:v>
                </c:pt>
                <c:pt idx="10019">
                  <c:v>2.1093049904646102</c:v>
                </c:pt>
                <c:pt idx="10020">
                  <c:v>2.1091708966676399</c:v>
                </c:pt>
                <c:pt idx="10021">
                  <c:v>2.1090368114023001</c:v>
                </c:pt>
                <c:pt idx="10022">
                  <c:v>2.1089027346680198</c:v>
                </c:pt>
                <c:pt idx="10023">
                  <c:v>2.10876866646425</c:v>
                </c:pt>
                <c:pt idx="10024">
                  <c:v>2.10863460679046</c:v>
                </c:pt>
                <c:pt idx="10025">
                  <c:v>2.1085005556460801</c:v>
                </c:pt>
                <c:pt idx="10026">
                  <c:v>2.10836651303058</c:v>
                </c:pt>
                <c:pt idx="10027">
                  <c:v>2.1082324789434002</c:v>
                </c:pt>
                <c:pt idx="10028">
                  <c:v>2.1080984533839899</c:v>
                </c:pt>
                <c:pt idx="10029">
                  <c:v>2.1079644363518</c:v>
                </c:pt>
                <c:pt idx="10030">
                  <c:v>2.1078304278463</c:v>
                </c:pt>
                <c:pt idx="10031">
                  <c:v>2.1076964278669199</c:v>
                </c:pt>
                <c:pt idx="10032">
                  <c:v>2.10756243641312</c:v>
                </c:pt>
                <c:pt idx="10033">
                  <c:v>2.1074284534843599</c:v>
                </c:pt>
                <c:pt idx="10034">
                  <c:v>2.1072944790800801</c:v>
                </c:pt>
                <c:pt idx="10035">
                  <c:v>2.1071605131997302</c:v>
                </c:pt>
                <c:pt idx="10036">
                  <c:v>2.1070265558427699</c:v>
                </c:pt>
                <c:pt idx="10037">
                  <c:v>2.10689260700864</c:v>
                </c:pt>
                <c:pt idx="10038">
                  <c:v>2.1067586666968099</c:v>
                </c:pt>
                <c:pt idx="10039">
                  <c:v>2.10662473490672</c:v>
                </c:pt>
                <c:pt idx="10040">
                  <c:v>2.10649081163782</c:v>
                </c:pt>
                <c:pt idx="10041">
                  <c:v>2.1063568968895598</c:v>
                </c:pt>
                <c:pt idx="10042">
                  <c:v>2.1062229906613998</c:v>
                </c:pt>
                <c:pt idx="10043">
                  <c:v>2.1060890929527898</c:v>
                </c:pt>
                <c:pt idx="10044">
                  <c:v>2.1059552037631701</c:v>
                </c:pt>
                <c:pt idx="10045">
                  <c:v>2.1058213230920102</c:v>
                </c:pt>
                <c:pt idx="10046">
                  <c:v>2.10568745093875</c:v>
                </c:pt>
                <c:pt idx="10047">
                  <c:v>2.1055535873028499</c:v>
                </c:pt>
                <c:pt idx="10048">
                  <c:v>2.10541973218375</c:v>
                </c:pt>
                <c:pt idx="10049">
                  <c:v>2.10528588558092</c:v>
                </c:pt>
                <c:pt idx="10050">
                  <c:v>2.1051520474937999</c:v>
                </c:pt>
                <c:pt idx="10051">
                  <c:v>2.10501821792184</c:v>
                </c:pt>
                <c:pt idx="10052">
                  <c:v>2.1048843968645099</c:v>
                </c:pt>
                <c:pt idx="10053">
                  <c:v>2.10475058432124</c:v>
                </c:pt>
                <c:pt idx="10054">
                  <c:v>2.1046167802914999</c:v>
                </c:pt>
                <c:pt idx="10055">
                  <c:v>2.1044829847747302</c:v>
                </c:pt>
                <c:pt idx="10056">
                  <c:v>2.1043491977703899</c:v>
                </c:pt>
                <c:pt idx="10057">
                  <c:v>2.1042154192779301</c:v>
                </c:pt>
                <c:pt idx="10058">
                  <c:v>2.10408164929681</c:v>
                </c:pt>
                <c:pt idx="10059">
                  <c:v>2.1039478878264801</c:v>
                </c:pt>
                <c:pt idx="10060">
                  <c:v>2.1038141348663801</c:v>
                </c:pt>
                <c:pt idx="10061">
                  <c:v>2.10368039041597</c:v>
                </c:pt>
                <c:pt idx="10062">
                  <c:v>2.1035466544747101</c:v>
                </c:pt>
                <c:pt idx="10063">
                  <c:v>2.1034129270420499</c:v>
                </c:pt>
                <c:pt idx="10064">
                  <c:v>2.1032792081174398</c:v>
                </c:pt>
                <c:pt idx="10065">
                  <c:v>2.1031454977003401</c:v>
                </c:pt>
                <c:pt idx="10066">
                  <c:v>2.1030117957901902</c:v>
                </c:pt>
                <c:pt idx="10067">
                  <c:v>2.10287810238645</c:v>
                </c:pt>
                <c:pt idx="10068">
                  <c:v>2.1027444174885699</c:v>
                </c:pt>
                <c:pt idx="10069">
                  <c:v>2.1026107410960102</c:v>
                </c:pt>
                <c:pt idx="10070">
                  <c:v>2.1024770732082199</c:v>
                </c:pt>
                <c:pt idx="10071">
                  <c:v>2.10234341382465</c:v>
                </c:pt>
                <c:pt idx="10072">
                  <c:v>2.10220976294476</c:v>
                </c:pt>
                <c:pt idx="10073">
                  <c:v>2.1020761205679999</c:v>
                </c:pt>
                <c:pt idx="10074">
                  <c:v>2.1019424866938201</c:v>
                </c:pt>
                <c:pt idx="10075">
                  <c:v>2.1018088613216701</c:v>
                </c:pt>
                <c:pt idx="10076">
                  <c:v>2.1016752444510201</c:v>
                </c:pt>
                <c:pt idx="10077">
                  <c:v>2.1015416360813099</c:v>
                </c:pt>
                <c:pt idx="10078">
                  <c:v>2.10140803621199</c:v>
                </c:pt>
                <c:pt idx="10079">
                  <c:v>2.1012744448425198</c:v>
                </c:pt>
                <c:pt idx="10080">
                  <c:v>2.1011408619723602</c:v>
                </c:pt>
                <c:pt idx="10081">
                  <c:v>2.1010072876009498</c:v>
                </c:pt>
                <c:pt idx="10082">
                  <c:v>2.10087372172775</c:v>
                </c:pt>
                <c:pt idx="10083">
                  <c:v>2.1007401643522199</c:v>
                </c:pt>
                <c:pt idx="10084">
                  <c:v>2.1006066154738101</c:v>
                </c:pt>
                <c:pt idx="10085">
                  <c:v>2.1004730750919598</c:v>
                </c:pt>
                <c:pt idx="10086">
                  <c:v>2.1003395432061498</c:v>
                </c:pt>
                <c:pt idx="10087">
                  <c:v>2.1002060198158099</c:v>
                </c:pt>
                <c:pt idx="10088">
                  <c:v>2.1000725049204001</c:v>
                </c:pt>
                <c:pt idx="10089">
                  <c:v>2.0999389985193799</c:v>
                </c:pt>
                <c:pt idx="10090">
                  <c:v>2.0998055006122001</c:v>
                </c:pt>
                <c:pt idx="10091">
                  <c:v>2.09967201119832</c:v>
                </c:pt>
                <c:pt idx="10092">
                  <c:v>2.0995385302771798</c:v>
                </c:pt>
                <c:pt idx="10093">
                  <c:v>2.0994050578482502</c:v>
                </c:pt>
                <c:pt idx="10094">
                  <c:v>2.0992715939109701</c:v>
                </c:pt>
                <c:pt idx="10095">
                  <c:v>2.0991381384648098</c:v>
                </c:pt>
                <c:pt idx="10096">
                  <c:v>2.0990046915092102</c:v>
                </c:pt>
                <c:pt idx="10097">
                  <c:v>2.0988712530436202</c:v>
                </c:pt>
                <c:pt idx="10098">
                  <c:v>2.0987378230675202</c:v>
                </c:pt>
                <c:pt idx="10099">
                  <c:v>2.09860440158034</c:v>
                </c:pt>
                <c:pt idx="10100">
                  <c:v>2.09847098858154</c:v>
                </c:pt>
                <c:pt idx="10101">
                  <c:v>2.09833758407057</c:v>
                </c:pt>
                <c:pt idx="10102">
                  <c:v>2.0982041880468998</c:v>
                </c:pt>
                <c:pt idx="10103">
                  <c:v>2.09807080050998</c:v>
                </c:pt>
                <c:pt idx="10104">
                  <c:v>2.0979374214592501</c:v>
                </c:pt>
                <c:pt idx="10105">
                  <c:v>2.09780405089418</c:v>
                </c:pt>
                <c:pt idx="10106">
                  <c:v>2.09767068881421</c:v>
                </c:pt>
                <c:pt idx="10107">
                  <c:v>2.09753733521881</c:v>
                </c:pt>
                <c:pt idx="10108">
                  <c:v>2.09740399010742</c:v>
                </c:pt>
                <c:pt idx="10109">
                  <c:v>2.09727065347951</c:v>
                </c:pt>
                <c:pt idx="10110">
                  <c:v>2.09713732533453</c:v>
                </c:pt>
                <c:pt idx="10111">
                  <c:v>2.0970040056719199</c:v>
                </c:pt>
                <c:pt idx="10112">
                  <c:v>2.0968706944911601</c:v>
                </c:pt>
                <c:pt idx="10113">
                  <c:v>2.0967373917916801</c:v>
                </c:pt>
                <c:pt idx="10114">
                  <c:v>2.0966040975729499</c:v>
                </c:pt>
                <c:pt idx="10115">
                  <c:v>2.0964708118344202</c:v>
                </c:pt>
                <c:pt idx="10116">
                  <c:v>2.0963375345755502</c:v>
                </c:pt>
                <c:pt idx="10117">
                  <c:v>2.0962042657957798</c:v>
                </c:pt>
                <c:pt idx="10118">
                  <c:v>2.0960710054945899</c:v>
                </c:pt>
                <c:pt idx="10119">
                  <c:v>2.0959377536714099</c:v>
                </c:pt>
                <c:pt idx="10120">
                  <c:v>2.0958045103257099</c:v>
                </c:pt>
                <c:pt idx="10121">
                  <c:v>2.0956712754569402</c:v>
                </c:pt>
                <c:pt idx="10122">
                  <c:v>2.0955380490645501</c:v>
                </c:pt>
                <c:pt idx="10123">
                  <c:v>2.0954048311480098</c:v>
                </c:pt>
                <c:pt idx="10124">
                  <c:v>2.0952716217067602</c:v>
                </c:pt>
                <c:pt idx="10125">
                  <c:v>2.0951384207402701</c:v>
                </c:pt>
                <c:pt idx="10126">
                  <c:v>2.0950052282479801</c:v>
                </c:pt>
                <c:pt idx="10127">
                  <c:v>2.09487204422935</c:v>
                </c:pt>
                <c:pt idx="10128">
                  <c:v>2.09473886868384</c:v>
                </c:pt>
                <c:pt idx="10129">
                  <c:v>2.0946057016109001</c:v>
                </c:pt>
                <c:pt idx="10130">
                  <c:v>2.0944725430100002</c:v>
                </c:pt>
                <c:pt idx="10131">
                  <c:v>2.09433939288057</c:v>
                </c:pt>
                <c:pt idx="10132">
                  <c:v>2.09420625122209</c:v>
                </c:pt>
                <c:pt idx="10133">
                  <c:v>2.09407311803399</c:v>
                </c:pt>
                <c:pt idx="10134">
                  <c:v>2.0939399933157499</c:v>
                </c:pt>
                <c:pt idx="10135">
                  <c:v>2.0938068770668199</c:v>
                </c:pt>
                <c:pt idx="10136">
                  <c:v>2.0936737692866401</c:v>
                </c:pt>
                <c:pt idx="10137">
                  <c:v>2.0935406699746899</c:v>
                </c:pt>
                <c:pt idx="10138">
                  <c:v>2.0934075791304099</c:v>
                </c:pt>
                <c:pt idx="10139">
                  <c:v>2.0932744967532502</c:v>
                </c:pt>
                <c:pt idx="10140">
                  <c:v>2.0931414228426801</c:v>
                </c:pt>
                <c:pt idx="10141">
                  <c:v>2.0930083573981499</c:v>
                </c:pt>
                <c:pt idx="10142">
                  <c:v>2.0928753004191201</c:v>
                </c:pt>
                <c:pt idx="10143">
                  <c:v>2.0927422519050398</c:v>
                </c:pt>
                <c:pt idx="10144">
                  <c:v>2.0926092118553599</c:v>
                </c:pt>
                <c:pt idx="10145">
                  <c:v>2.09247618026955</c:v>
                </c:pt>
                <c:pt idx="10146">
                  <c:v>2.0923431571470701</c:v>
                </c:pt>
                <c:pt idx="10147">
                  <c:v>2.09221014248735</c:v>
                </c:pt>
                <c:pt idx="10148">
                  <c:v>2.0920771362898698</c:v>
                </c:pt>
                <c:pt idx="10149">
                  <c:v>2.09194413855408</c:v>
                </c:pt>
                <c:pt idx="10150">
                  <c:v>2.09181114927943</c:v>
                </c:pt>
                <c:pt idx="10151">
                  <c:v>2.0916781684653798</c:v>
                </c:pt>
                <c:pt idx="10152">
                  <c:v>2.0915451961113898</c:v>
                </c:pt>
                <c:pt idx="10153">
                  <c:v>2.09141223221692</c:v>
                </c:pt>
                <c:pt idx="10154">
                  <c:v>2.0912792767814099</c:v>
                </c:pt>
                <c:pt idx="10155">
                  <c:v>2.0911463298043298</c:v>
                </c:pt>
                <c:pt idx="10156">
                  <c:v>2.0910133912851299</c:v>
                </c:pt>
                <c:pt idx="10157">
                  <c:v>2.0908804612232701</c:v>
                </c:pt>
                <c:pt idx="10158">
                  <c:v>2.09074753961821</c:v>
                </c:pt>
                <c:pt idx="10159">
                  <c:v>2.0906146264693901</c:v>
                </c:pt>
                <c:pt idx="10160">
                  <c:v>2.0904817217762899</c:v>
                </c:pt>
                <c:pt idx="10161">
                  <c:v>2.0903488255383502</c:v>
                </c:pt>
                <c:pt idx="10162">
                  <c:v>2.0902159377550298</c:v>
                </c:pt>
                <c:pt idx="10163">
                  <c:v>2.0900830584257899</c:v>
                </c:pt>
                <c:pt idx="10164">
                  <c:v>2.0899501875500901</c:v>
                </c:pt>
                <c:pt idx="10165">
                  <c:v>2.08981732512737</c:v>
                </c:pt>
                <c:pt idx="10166">
                  <c:v>2.0896844711571099</c:v>
                </c:pt>
                <c:pt idx="10167">
                  <c:v>2.0895516256387499</c:v>
                </c:pt>
                <c:pt idx="10168">
                  <c:v>2.0894187885717499</c:v>
                </c:pt>
                <c:pt idx="10169">
                  <c:v>2.08928595995557</c:v>
                </c:pt>
                <c:pt idx="10170">
                  <c:v>2.0891531397896701</c:v>
                </c:pt>
                <c:pt idx="10171">
                  <c:v>2.0890203280735</c:v>
                </c:pt>
                <c:pt idx="10172">
                  <c:v>2.0888875248065202</c:v>
                </c:pt>
                <c:pt idx="10173">
                  <c:v>2.0887547299881901</c:v>
                </c:pt>
                <c:pt idx="10174">
                  <c:v>2.0886219436179601</c:v>
                </c:pt>
                <c:pt idx="10175">
                  <c:v>2.0884891656953002</c:v>
                </c:pt>
                <c:pt idx="10176">
                  <c:v>2.0883563962196501</c:v>
                </c:pt>
                <c:pt idx="10177">
                  <c:v>2.0882236351904702</c:v>
                </c:pt>
                <c:pt idx="10178">
                  <c:v>2.0880908826072302</c:v>
                </c:pt>
                <c:pt idx="10179">
                  <c:v>2.0879581384693799</c:v>
                </c:pt>
                <c:pt idx="10180">
                  <c:v>2.0878254027763798</c:v>
                </c:pt>
                <c:pt idx="10181">
                  <c:v>2.0876926755276801</c:v>
                </c:pt>
                <c:pt idx="10182">
                  <c:v>2.0875599567227399</c:v>
                </c:pt>
                <c:pt idx="10183">
                  <c:v>2.08742724636102</c:v>
                </c:pt>
                <c:pt idx="10184">
                  <c:v>2.0872945444419799</c:v>
                </c:pt>
                <c:pt idx="10185">
                  <c:v>2.0871618509650798</c:v>
                </c:pt>
                <c:pt idx="10186">
                  <c:v>2.08702916592976</c:v>
                </c:pt>
                <c:pt idx="10187">
                  <c:v>2.0868964893355</c:v>
                </c:pt>
                <c:pt idx="10188">
                  <c:v>2.0867638211817399</c:v>
                </c:pt>
                <c:pt idx="10189">
                  <c:v>2.0866311614679498</c:v>
                </c:pt>
                <c:pt idx="10190">
                  <c:v>2.08649851019358</c:v>
                </c:pt>
                <c:pt idx="10191">
                  <c:v>2.08636586735809</c:v>
                </c:pt>
                <c:pt idx="10192">
                  <c:v>2.0862332329609301</c:v>
                </c:pt>
                <c:pt idx="10193">
                  <c:v>2.0861006070015802</c:v>
                </c:pt>
                <c:pt idx="10194">
                  <c:v>2.08596798947947</c:v>
                </c:pt>
                <c:pt idx="10195">
                  <c:v>2.0858353803940801</c:v>
                </c:pt>
                <c:pt idx="10196">
                  <c:v>2.0857027797448602</c:v>
                </c:pt>
                <c:pt idx="10197">
                  <c:v>2.08557018753126</c:v>
                </c:pt>
                <c:pt idx="10198">
                  <c:v>2.0854376037527498</c:v>
                </c:pt>
                <c:pt idx="10199">
                  <c:v>2.0853050284087802</c:v>
                </c:pt>
                <c:pt idx="10200">
                  <c:v>2.0851724614988201</c:v>
                </c:pt>
                <c:pt idx="10201">
                  <c:v>2.0850399030223099</c:v>
                </c:pt>
                <c:pt idx="10202">
                  <c:v>2.0849073529787199</c:v>
                </c:pt>
                <c:pt idx="10203">
                  <c:v>2.08477481136751</c:v>
                </c:pt>
                <c:pt idx="10204">
                  <c:v>2.08464227818813</c:v>
                </c:pt>
                <c:pt idx="10205">
                  <c:v>2.0845097534400399</c:v>
                </c:pt>
                <c:pt idx="10206">
                  <c:v>2.0843772371227001</c:v>
                </c:pt>
                <c:pt idx="10207">
                  <c:v>2.0842447292355701</c:v>
                </c:pt>
                <c:pt idx="10208">
                  <c:v>2.0841122297781101</c:v>
                </c:pt>
                <c:pt idx="10209">
                  <c:v>2.08397973874977</c:v>
                </c:pt>
                <c:pt idx="10210">
                  <c:v>2.0838472561500199</c:v>
                </c:pt>
                <c:pt idx="10211">
                  <c:v>2.0837147819783102</c:v>
                </c:pt>
                <c:pt idx="10212">
                  <c:v>2.0835823162341001</c:v>
                </c:pt>
                <c:pt idx="10213">
                  <c:v>2.08344985891685</c:v>
                </c:pt>
                <c:pt idx="10214">
                  <c:v>2.0833174100260199</c:v>
                </c:pt>
                <c:pt idx="10215">
                  <c:v>2.08318496956106</c:v>
                </c:pt>
                <c:pt idx="10216">
                  <c:v>2.0830525375214402</c:v>
                </c:pt>
                <c:pt idx="10217">
                  <c:v>2.0829201139066198</c:v>
                </c:pt>
                <c:pt idx="10218">
                  <c:v>2.0827876987160399</c:v>
                </c:pt>
                <c:pt idx="10219">
                  <c:v>2.0826552919491799</c:v>
                </c:pt>
                <c:pt idx="10220">
                  <c:v>2.08252289360549</c:v>
                </c:pt>
                <c:pt idx="10221">
                  <c:v>2.0823905036844299</c:v>
                </c:pt>
                <c:pt idx="10222">
                  <c:v>2.0822581221854501</c:v>
                </c:pt>
                <c:pt idx="10223">
                  <c:v>2.0821257491080201</c:v>
                </c:pt>
                <c:pt idx="10224">
                  <c:v>2.0819933844516001</c:v>
                </c:pt>
                <c:pt idx="10225">
                  <c:v>2.08186102821564</c:v>
                </c:pt>
                <c:pt idx="10226">
                  <c:v>2.08172868039961</c:v>
                </c:pt>
                <c:pt idx="10227">
                  <c:v>2.0815963410029599</c:v>
                </c:pt>
                <c:pt idx="10228">
                  <c:v>2.08146401002515</c:v>
                </c:pt>
                <c:pt idx="10229">
                  <c:v>2.08133168746564</c:v>
                </c:pt>
                <c:pt idx="10230">
                  <c:v>2.0811993733239</c:v>
                </c:pt>
                <c:pt idx="10231">
                  <c:v>2.0810670675993701</c:v>
                </c:pt>
                <c:pt idx="10232">
                  <c:v>2.08093477029152</c:v>
                </c:pt>
                <c:pt idx="10233">
                  <c:v>2.0808024813998101</c:v>
                </c:pt>
                <c:pt idx="10234">
                  <c:v>2.0806702009236999</c:v>
                </c:pt>
                <c:pt idx="10235">
                  <c:v>2.0805379288626402</c:v>
                </c:pt>
                <c:pt idx="10236">
                  <c:v>2.0804056652160998</c:v>
                </c:pt>
                <c:pt idx="10237">
                  <c:v>2.08027340998354</c:v>
                </c:pt>
                <c:pt idx="10238">
                  <c:v>2.0801411631644098</c:v>
                </c:pt>
                <c:pt idx="10239">
                  <c:v>2.0800089247581801</c:v>
                </c:pt>
                <c:pt idx="10240">
                  <c:v>2.0798766947642999</c:v>
                </c:pt>
                <c:pt idx="10241">
                  <c:v>2.0797444731822301</c:v>
                </c:pt>
                <c:pt idx="10242">
                  <c:v>2.07961226001144</c:v>
                </c:pt>
                <c:pt idx="10243">
                  <c:v>2.0794800552513801</c:v>
                </c:pt>
                <c:pt idx="10244">
                  <c:v>2.07934785890152</c:v>
                </c:pt>
                <c:pt idx="10245">
                  <c:v>2.0792156709612999</c:v>
                </c:pt>
                <c:pt idx="10246">
                  <c:v>2.0790834914301999</c:v>
                </c:pt>
                <c:pt idx="10247">
                  <c:v>2.0789513203076702</c:v>
                </c:pt>
                <c:pt idx="10248">
                  <c:v>2.07881915759318</c:v>
                </c:pt>
                <c:pt idx="10249">
                  <c:v>2.07868700328617</c:v>
                </c:pt>
                <c:pt idx="10250">
                  <c:v>2.0785548573861199</c:v>
                </c:pt>
                <c:pt idx="10251">
                  <c:v>2.0784227198924801</c:v>
                </c:pt>
                <c:pt idx="10252">
                  <c:v>2.07829059080471</c:v>
                </c:pt>
                <c:pt idx="10253">
                  <c:v>2.0781584701222702</c:v>
                </c:pt>
                <c:pt idx="10254">
                  <c:v>2.0780263578446299</c:v>
                </c:pt>
                <c:pt idx="10255">
                  <c:v>2.0778942539712402</c:v>
                </c:pt>
                <c:pt idx="10256">
                  <c:v>2.0777621585015602</c:v>
                </c:pt>
                <c:pt idx="10257">
                  <c:v>2.07763007143505</c:v>
                </c:pt>
                <c:pt idx="10258">
                  <c:v>2.0774979927711801</c:v>
                </c:pt>
                <c:pt idx="10259">
                  <c:v>2.0773659225093999</c:v>
                </c:pt>
                <c:pt idx="10260">
                  <c:v>2.0772338606491698</c:v>
                </c:pt>
                <c:pt idx="10261">
                  <c:v>2.0771018071899499</c:v>
                </c:pt>
                <c:pt idx="10262">
                  <c:v>2.0769697621312102</c:v>
                </c:pt>
                <c:pt idx="10263">
                  <c:v>2.07683772547241</c:v>
                </c:pt>
                <c:pt idx="10264">
                  <c:v>2.0767056972129998</c:v>
                </c:pt>
                <c:pt idx="10265">
                  <c:v>2.0765736773524401</c:v>
                </c:pt>
                <c:pt idx="10266">
                  <c:v>2.0764416658901999</c:v>
                </c:pt>
                <c:pt idx="10267">
                  <c:v>2.0763096628257398</c:v>
                </c:pt>
                <c:pt idx="10268">
                  <c:v>2.07617766815852</c:v>
                </c:pt>
                <c:pt idx="10269">
                  <c:v>2.0760456818879902</c:v>
                </c:pt>
                <c:pt idx="10270">
                  <c:v>2.0759137040136202</c:v>
                </c:pt>
                <c:pt idx="10271">
                  <c:v>2.0757817345348699</c:v>
                </c:pt>
                <c:pt idx="10272">
                  <c:v>2.0756497734511998</c:v>
                </c:pt>
                <c:pt idx="10273">
                  <c:v>2.0755178207620699</c:v>
                </c:pt>
                <c:pt idx="10274">
                  <c:v>2.0753858764669499</c:v>
                </c:pt>
                <c:pt idx="10275">
                  <c:v>2.0752539405652799</c:v>
                </c:pt>
                <c:pt idx="10276">
                  <c:v>2.0751220130565402</c:v>
                </c:pt>
                <c:pt idx="10277">
                  <c:v>2.07499009394019</c:v>
                </c:pt>
                <c:pt idx="10278">
                  <c:v>2.0748581832156701</c:v>
                </c:pt>
                <c:pt idx="10279">
                  <c:v>2.0747262808824698</c:v>
                </c:pt>
                <c:pt idx="10280">
                  <c:v>2.0745943869400301</c:v>
                </c:pt>
                <c:pt idx="10281">
                  <c:v>2.0744625013878299</c:v>
                </c:pt>
                <c:pt idx="10282">
                  <c:v>2.0743306242253099</c:v>
                </c:pt>
                <c:pt idx="10283">
                  <c:v>2.0741987554519401</c:v>
                </c:pt>
                <c:pt idx="10284">
                  <c:v>2.0740668950671899</c:v>
                </c:pt>
                <c:pt idx="10285">
                  <c:v>2.0739350430705001</c:v>
                </c:pt>
                <c:pt idx="10286">
                  <c:v>2.0738031994613602</c:v>
                </c:pt>
                <c:pt idx="10287">
                  <c:v>2.0736713642392099</c:v>
                </c:pt>
                <c:pt idx="10288">
                  <c:v>2.0735395374035099</c:v>
                </c:pt>
                <c:pt idx="10289">
                  <c:v>2.0734077189537401</c:v>
                </c:pt>
                <c:pt idx="10290">
                  <c:v>2.07327590888934</c:v>
                </c:pt>
                <c:pt idx="10291">
                  <c:v>2.07314410720979</c:v>
                </c:pt>
                <c:pt idx="10292">
                  <c:v>2.07301231391454</c:v>
                </c:pt>
                <c:pt idx="10293">
                  <c:v>2.0728805290030601</c:v>
                </c:pt>
                <c:pt idx="10294">
                  <c:v>2.0727487524748001</c:v>
                </c:pt>
                <c:pt idx="10295">
                  <c:v>2.0726169843292301</c:v>
                </c:pt>
                <c:pt idx="10296">
                  <c:v>2.0724852245658099</c:v>
                </c:pt>
                <c:pt idx="10297">
                  <c:v>2.0723534731840001</c:v>
                </c:pt>
                <c:pt idx="10298">
                  <c:v>2.0722217301832599</c:v>
                </c:pt>
                <c:pt idx="10299">
                  <c:v>2.0720899955630601</c:v>
                </c:pt>
                <c:pt idx="10300">
                  <c:v>2.07195826932286</c:v>
                </c:pt>
                <c:pt idx="10301">
                  <c:v>2.0718265514621099</c:v>
                </c:pt>
                <c:pt idx="10302">
                  <c:v>2.0716948419802899</c:v>
                </c:pt>
                <c:pt idx="10303">
                  <c:v>2.07156314087685</c:v>
                </c:pt>
                <c:pt idx="10304">
                  <c:v>2.0714314481512499</c:v>
                </c:pt>
                <c:pt idx="10305">
                  <c:v>2.07129976380295</c:v>
                </c:pt>
                <c:pt idx="10306">
                  <c:v>2.0711680878314298</c:v>
                </c:pt>
                <c:pt idx="10307">
                  <c:v>2.07103642023614</c:v>
                </c:pt>
                <c:pt idx="10308">
                  <c:v>2.0709047610165401</c:v>
                </c:pt>
                <c:pt idx="10309">
                  <c:v>2.0707731101720901</c:v>
                </c:pt>
                <c:pt idx="10310">
                  <c:v>2.0706414677022602</c:v>
                </c:pt>
                <c:pt idx="10311">
                  <c:v>2.07050983360651</c:v>
                </c:pt>
                <c:pt idx="10312">
                  <c:v>2.0703782078842998</c:v>
                </c:pt>
                <c:pt idx="10313">
                  <c:v>2.0702465905351</c:v>
                </c:pt>
                <c:pt idx="10314">
                  <c:v>2.0701149815583602</c:v>
                </c:pt>
                <c:pt idx="10315">
                  <c:v>2.0699833809535502</c:v>
                </c:pt>
                <c:pt idx="10316">
                  <c:v>2.06985178872013</c:v>
                </c:pt>
                <c:pt idx="10317">
                  <c:v>2.0697202048575698</c:v>
                </c:pt>
                <c:pt idx="10318">
                  <c:v>2.0695886293653198</c:v>
                </c:pt>
                <c:pt idx="10319">
                  <c:v>2.0694570622428499</c:v>
                </c:pt>
                <c:pt idx="10320">
                  <c:v>2.0693255034896199</c:v>
                </c:pt>
                <c:pt idx="10321">
                  <c:v>2.0691939531050898</c:v>
                </c:pt>
                <c:pt idx="10322">
                  <c:v>2.0690624110887299</c:v>
                </c:pt>
                <c:pt idx="10323">
                  <c:v>2.0689308774400001</c:v>
                </c:pt>
                <c:pt idx="10324">
                  <c:v>2.0687993521583601</c:v>
                </c:pt>
                <c:pt idx="10325">
                  <c:v>2.0686678352432701</c:v>
                </c:pt>
                <c:pt idx="10326">
                  <c:v>2.0685363266942001</c:v>
                </c:pt>
                <c:pt idx="10327">
                  <c:v>2.0684048265106201</c:v>
                </c:pt>
                <c:pt idx="10328">
                  <c:v>2.0682733346919702</c:v>
                </c:pt>
                <c:pt idx="10329">
                  <c:v>2.0681418512377299</c:v>
                </c:pt>
                <c:pt idx="10330">
                  <c:v>2.0680103761473601</c:v>
                </c:pt>
                <c:pt idx="10331">
                  <c:v>2.0678789094203198</c:v>
                </c:pt>
                <c:pt idx="10332">
                  <c:v>2.0677474510560798</c:v>
                </c:pt>
                <c:pt idx="10333">
                  <c:v>2.0676160010540898</c:v>
                </c:pt>
                <c:pt idx="10334">
                  <c:v>2.06748455941382</c:v>
                </c:pt>
                <c:pt idx="10335">
                  <c:v>2.0673531261347402</c:v>
                </c:pt>
                <c:pt idx="10336">
                  <c:v>2.0672217012163099</c:v>
                </c:pt>
                <c:pt idx="10337">
                  <c:v>2.0670902846579802</c:v>
                </c:pt>
                <c:pt idx="10338">
                  <c:v>2.0669588764592302</c:v>
                </c:pt>
                <c:pt idx="10339">
                  <c:v>2.0668274766195198</c:v>
                </c:pt>
                <c:pt idx="10340">
                  <c:v>2.0666960851382998</c:v>
                </c:pt>
                <c:pt idx="10341">
                  <c:v>2.0665647020150502</c:v>
                </c:pt>
                <c:pt idx="10342">
                  <c:v>2.0664333272492299</c:v>
                </c:pt>
                <c:pt idx="10343">
                  <c:v>2.0663019608402999</c:v>
                </c:pt>
                <c:pt idx="10344">
                  <c:v>2.0661706027877198</c:v>
                </c:pt>
                <c:pt idx="10345">
                  <c:v>2.0660392530909601</c:v>
                </c:pt>
                <c:pt idx="10346">
                  <c:v>2.0659079117494801</c:v>
                </c:pt>
                <c:pt idx="10347">
                  <c:v>2.06577657876274</c:v>
                </c:pt>
                <c:pt idx="10348">
                  <c:v>2.0656452541302102</c:v>
                </c:pt>
                <c:pt idx="10349">
                  <c:v>2.0655139378513598</c:v>
                </c:pt>
                <c:pt idx="10350">
                  <c:v>2.0653826299256401</c:v>
                </c:pt>
                <c:pt idx="10351">
                  <c:v>2.06525133035252</c:v>
                </c:pt>
                <c:pt idx="10352">
                  <c:v>2.0651200391314601</c:v>
                </c:pt>
                <c:pt idx="10353">
                  <c:v>2.06498875626193</c:v>
                </c:pt>
                <c:pt idx="10354">
                  <c:v>2.06485748174339</c:v>
                </c:pt>
                <c:pt idx="10355">
                  <c:v>2.0647262155753001</c:v>
                </c:pt>
                <c:pt idx="10356">
                  <c:v>2.0645949577571399</c:v>
                </c:pt>
                <c:pt idx="10357">
                  <c:v>2.0644637082883501</c:v>
                </c:pt>
                <c:pt idx="10358">
                  <c:v>2.06433246716841</c:v>
                </c:pt>
                <c:pt idx="10359">
                  <c:v>2.0642012343967799</c:v>
                </c:pt>
                <c:pt idx="10360">
                  <c:v>2.0640700099729301</c:v>
                </c:pt>
                <c:pt idx="10361">
                  <c:v>2.0639387938963201</c:v>
                </c:pt>
                <c:pt idx="10362">
                  <c:v>2.0638075861664098</c:v>
                </c:pt>
                <c:pt idx="10363">
                  <c:v>2.0636763867826602</c:v>
                </c:pt>
                <c:pt idx="10364">
                  <c:v>2.0635451957445499</c:v>
                </c:pt>
                <c:pt idx="10365">
                  <c:v>2.0634140130515299</c:v>
                </c:pt>
                <c:pt idx="10366">
                  <c:v>2.0632828387030702</c:v>
                </c:pt>
                <c:pt idx="10367">
                  <c:v>2.0631516726986399</c:v>
                </c:pt>
                <c:pt idx="10368">
                  <c:v>2.0630205150376901</c:v>
                </c:pt>
                <c:pt idx="10369">
                  <c:v>2.0628893657197001</c:v>
                </c:pt>
                <c:pt idx="10370">
                  <c:v>2.0627582247441199</c:v>
                </c:pt>
                <c:pt idx="10371">
                  <c:v>2.0626270921104299</c:v>
                </c:pt>
                <c:pt idx="10372">
                  <c:v>2.0624959678180801</c:v>
                </c:pt>
                <c:pt idx="10373">
                  <c:v>2.0623648518665498</c:v>
                </c:pt>
                <c:pt idx="10374">
                  <c:v>2.0622337442552898</c:v>
                </c:pt>
                <c:pt idx="10375">
                  <c:v>2.0621026449837698</c:v>
                </c:pt>
                <c:pt idx="10376">
                  <c:v>2.0619715540514498</c:v>
                </c:pt>
                <c:pt idx="10377">
                  <c:v>2.0618404714578098</c:v>
                </c:pt>
                <c:pt idx="10378">
                  <c:v>2.0617093972022902</c:v>
                </c:pt>
                <c:pt idx="10379">
                  <c:v>2.0615783312843798</c:v>
                </c:pt>
                <c:pt idx="10380">
                  <c:v>2.0614472737035299</c:v>
                </c:pt>
                <c:pt idx="10381">
                  <c:v>2.06131622445921</c:v>
                </c:pt>
                <c:pt idx="10382">
                  <c:v>2.0611851835508901</c:v>
                </c:pt>
                <c:pt idx="10383">
                  <c:v>2.0610541509780198</c:v>
                </c:pt>
                <c:pt idx="10384">
                  <c:v>2.06092312674008</c:v>
                </c:pt>
                <c:pt idx="10385">
                  <c:v>2.0607921108365201</c:v>
                </c:pt>
                <c:pt idx="10386">
                  <c:v>2.0606611032668201</c:v>
                </c:pt>
                <c:pt idx="10387">
                  <c:v>2.0605301040304398</c:v>
                </c:pt>
                <c:pt idx="10388">
                  <c:v>2.0603991131268402</c:v>
                </c:pt>
                <c:pt idx="10389">
                  <c:v>2.0602681305554902</c:v>
                </c:pt>
                <c:pt idx="10390">
                  <c:v>2.0601371563158599</c:v>
                </c:pt>
                <c:pt idx="10391">
                  <c:v>2.0600061904074001</c:v>
                </c:pt>
                <c:pt idx="10392">
                  <c:v>2.0598752328295902</c:v>
                </c:pt>
                <c:pt idx="10393">
                  <c:v>2.0597442835818902</c:v>
                </c:pt>
                <c:pt idx="10394">
                  <c:v>2.0596133426637602</c:v>
                </c:pt>
                <c:pt idx="10395">
                  <c:v>2.05948241007468</c:v>
                </c:pt>
                <c:pt idx="10396">
                  <c:v>2.0593514858141</c:v>
                </c:pt>
                <c:pt idx="10397">
                  <c:v>2.0592205698814898</c:v>
                </c:pt>
                <c:pt idx="10398">
                  <c:v>2.0590896622763202</c:v>
                </c:pt>
                <c:pt idx="10399">
                  <c:v>2.0589587629980599</c:v>
                </c:pt>
                <c:pt idx="10400">
                  <c:v>2.0588278720461601</c:v>
                </c:pt>
                <c:pt idx="10401">
                  <c:v>2.0586969894200902</c:v>
                </c:pt>
                <c:pt idx="10402">
                  <c:v>2.05856611511933</c:v>
                </c:pt>
                <c:pt idx="10403">
                  <c:v>2.0584352491433302</c:v>
                </c:pt>
                <c:pt idx="10404">
                  <c:v>2.0583043914915602</c:v>
                </c:pt>
                <c:pt idx="10405">
                  <c:v>2.0581735421634901</c:v>
                </c:pt>
                <c:pt idx="10406">
                  <c:v>2.0580427011585698</c:v>
                </c:pt>
                <c:pt idx="10407">
                  <c:v>2.0579118684762898</c:v>
                </c:pt>
                <c:pt idx="10408">
                  <c:v>2.0577810441160902</c:v>
                </c:pt>
                <c:pt idx="10409">
                  <c:v>2.05765022807745</c:v>
                </c:pt>
                <c:pt idx="10410">
                  <c:v>2.0575194203598399</c:v>
                </c:pt>
                <c:pt idx="10411">
                  <c:v>2.0573886209627199</c:v>
                </c:pt>
                <c:pt idx="10412">
                  <c:v>2.0572578298855499</c:v>
                </c:pt>
                <c:pt idx="10413">
                  <c:v>2.0571270471277998</c:v>
                </c:pt>
                <c:pt idx="10414">
                  <c:v>2.0569962726889499</c:v>
                </c:pt>
                <c:pt idx="10415">
                  <c:v>2.05686550656845</c:v>
                </c:pt>
                <c:pt idx="10416">
                  <c:v>2.0567347487657699</c:v>
                </c:pt>
                <c:pt idx="10417">
                  <c:v>2.0566039992803802</c:v>
                </c:pt>
                <c:pt idx="10418">
                  <c:v>2.05647325811174</c:v>
                </c:pt>
                <c:pt idx="10419">
                  <c:v>2.0563425252593199</c:v>
                </c:pt>
                <c:pt idx="10420">
                  <c:v>2.0562118007225898</c:v>
                </c:pt>
                <c:pt idx="10421">
                  <c:v>2.0560810845010198</c:v>
                </c:pt>
                <c:pt idx="10422">
                  <c:v>2.0559503765940601</c:v>
                </c:pt>
                <c:pt idx="10423">
                  <c:v>2.0558196770011898</c:v>
                </c:pt>
                <c:pt idx="10424">
                  <c:v>2.0556889857218699</c:v>
                </c:pt>
                <c:pt idx="10425">
                  <c:v>2.0555583027555802</c:v>
                </c:pt>
                <c:pt idx="10426">
                  <c:v>2.0554276281017598</c:v>
                </c:pt>
                <c:pt idx="10427">
                  <c:v>2.0552969617599102</c:v>
                </c:pt>
                <c:pt idx="10428">
                  <c:v>2.0551663037294698</c:v>
                </c:pt>
                <c:pt idx="10429">
                  <c:v>2.0550356540099202</c:v>
                </c:pt>
                <c:pt idx="10430">
                  <c:v>2.0549050126007198</c:v>
                </c:pt>
                <c:pt idx="10431">
                  <c:v>2.0547743795013398</c:v>
                </c:pt>
                <c:pt idx="10432">
                  <c:v>2.0546437547112499</c:v>
                </c:pt>
                <c:pt idx="10433">
                  <c:v>2.0545131382299102</c:v>
                </c:pt>
                <c:pt idx="10434">
                  <c:v>2.0543825300568002</c:v>
                </c:pt>
                <c:pt idx="10435">
                  <c:v>2.05425193019137</c:v>
                </c:pt>
                <c:pt idx="10436">
                  <c:v>2.0541213386331001</c:v>
                </c:pt>
                <c:pt idx="10437">
                  <c:v>2.05399075538145</c:v>
                </c:pt>
                <c:pt idx="10438">
                  <c:v>2.0538601804358798</c:v>
                </c:pt>
                <c:pt idx="10439">
                  <c:v>2.05372961379588</c:v>
                </c:pt>
                <c:pt idx="10440">
                  <c:v>2.0535990554609</c:v>
                </c:pt>
                <c:pt idx="10441">
                  <c:v>2.05346850543041</c:v>
                </c:pt>
                <c:pt idx="10442">
                  <c:v>2.05333796370387</c:v>
                </c:pt>
                <c:pt idx="10443">
                  <c:v>2.0532074302807599</c:v>
                </c:pt>
                <c:pt idx="10444">
                  <c:v>2.05307690516055</c:v>
                </c:pt>
                <c:pt idx="10445">
                  <c:v>2.0529463883426899</c:v>
                </c:pt>
                <c:pt idx="10446">
                  <c:v>2.0528158798266598</c:v>
                </c:pt>
                <c:pt idx="10447">
                  <c:v>2.0526853796119302</c:v>
                </c:pt>
                <c:pt idx="10448">
                  <c:v>2.05255488769795</c:v>
                </c:pt>
                <c:pt idx="10449">
                  <c:v>2.0524244040842099</c:v>
                </c:pt>
                <c:pt idx="10450">
                  <c:v>2.0522939287701698</c:v>
                </c:pt>
                <c:pt idx="10451">
                  <c:v>2.05216346175528</c:v>
                </c:pt>
                <c:pt idx="10452">
                  <c:v>2.0520330030390301</c:v>
                </c:pt>
                <c:pt idx="10453">
                  <c:v>2.0519025526208901</c:v>
                </c:pt>
                <c:pt idx="10454">
                  <c:v>2.0517721105003002</c:v>
                </c:pt>
                <c:pt idx="10455">
                  <c:v>2.05164167667676</c:v>
                </c:pt>
                <c:pt idx="10456">
                  <c:v>2.05151125114971</c:v>
                </c:pt>
                <c:pt idx="10457">
                  <c:v>2.0513808339186399</c:v>
                </c:pt>
                <c:pt idx="10458">
                  <c:v>2.0512504249830101</c:v>
                </c:pt>
                <c:pt idx="10459">
                  <c:v>2.0511200243422798</c:v>
                </c:pt>
                <c:pt idx="10460">
                  <c:v>2.0509896319959302</c:v>
                </c:pt>
                <c:pt idx="10461">
                  <c:v>2.0508592479434098</c:v>
                </c:pt>
                <c:pt idx="10462">
                  <c:v>2.0507288721842101</c:v>
                </c:pt>
                <c:pt idx="10463">
                  <c:v>2.0505985047177901</c:v>
                </c:pt>
                <c:pt idx="10464">
                  <c:v>2.05046814554361</c:v>
                </c:pt>
                <c:pt idx="10465">
                  <c:v>2.0503377946611501</c:v>
                </c:pt>
                <c:pt idx="10466">
                  <c:v>2.0502074520698699</c:v>
                </c:pt>
                <c:pt idx="10467">
                  <c:v>2.0500771177692401</c:v>
                </c:pt>
                <c:pt idx="10468">
                  <c:v>2.04994679175873</c:v>
                </c:pt>
                <c:pt idx="10469">
                  <c:v>2.0498164740378102</c:v>
                </c:pt>
                <c:pt idx="10470">
                  <c:v>2.0496861646059399</c:v>
                </c:pt>
                <c:pt idx="10471">
                  <c:v>2.0495558634625901</c:v>
                </c:pt>
                <c:pt idx="10472">
                  <c:v>2.04942557060724</c:v>
                </c:pt>
                <c:pt idx="10473">
                  <c:v>2.0492952860393499</c:v>
                </c:pt>
                <c:pt idx="10474">
                  <c:v>2.0491650097583798</c:v>
                </c:pt>
                <c:pt idx="10475">
                  <c:v>2.0490347417638199</c:v>
                </c:pt>
                <c:pt idx="10476">
                  <c:v>2.0489044820551099</c:v>
                </c:pt>
                <c:pt idx="10477">
                  <c:v>2.04877423063175</c:v>
                </c:pt>
                <c:pt idx="10478">
                  <c:v>2.0486439874931799</c:v>
                </c:pt>
                <c:pt idx="10479">
                  <c:v>2.0485137526388799</c:v>
                </c:pt>
                <c:pt idx="10480">
                  <c:v>2.0483835260683301</c:v>
                </c:pt>
                <c:pt idx="10481">
                  <c:v>2.0482533077809801</c:v>
                </c:pt>
                <c:pt idx="10482">
                  <c:v>2.0481230977763101</c:v>
                </c:pt>
                <c:pt idx="10483">
                  <c:v>2.0479928960537901</c:v>
                </c:pt>
                <c:pt idx="10484">
                  <c:v>2.0478627026128802</c:v>
                </c:pt>
                <c:pt idx="10485">
                  <c:v>2.0477325174530501</c:v>
                </c:pt>
                <c:pt idx="10486">
                  <c:v>2.0476023405737802</c:v>
                </c:pt>
                <c:pt idx="10487">
                  <c:v>2.0474721719745199</c:v>
                </c:pt>
                <c:pt idx="10488">
                  <c:v>2.0473420116547598</c:v>
                </c:pt>
                <c:pt idx="10489">
                  <c:v>2.0472118596139599</c:v>
                </c:pt>
                <c:pt idx="10490">
                  <c:v>2.0470817158515802</c:v>
                </c:pt>
                <c:pt idx="10491">
                  <c:v>2.0469515803671001</c:v>
                </c:pt>
                <c:pt idx="10492">
                  <c:v>2.0468214531599802</c:v>
                </c:pt>
                <c:pt idx="10493">
                  <c:v>2.0466913342297</c:v>
                </c:pt>
                <c:pt idx="10494">
                  <c:v>2.04656122357573</c:v>
                </c:pt>
                <c:pt idx="10495">
                  <c:v>2.0464311211975299</c:v>
                </c:pt>
                <c:pt idx="10496">
                  <c:v>2.0463010270945698</c:v>
                </c:pt>
                <c:pt idx="10497">
                  <c:v>2.04617094126632</c:v>
                </c:pt>
                <c:pt idx="10498">
                  <c:v>2.0460408637122498</c:v>
                </c:pt>
                <c:pt idx="10499">
                  <c:v>2.0459107944318302</c:v>
                </c:pt>
                <c:pt idx="10500">
                  <c:v>2.0457807334245302</c:v>
                </c:pt>
                <c:pt idx="10501">
                  <c:v>2.0456506806898198</c:v>
                </c:pt>
                <c:pt idx="10502">
                  <c:v>2.0455206362271698</c:v>
                </c:pt>
                <c:pt idx="10503">
                  <c:v>2.04539060003605</c:v>
                </c:pt>
                <c:pt idx="10504">
                  <c:v>2.0452605721159198</c:v>
                </c:pt>
                <c:pt idx="10505">
                  <c:v>2.0451305524662602</c:v>
                </c:pt>
                <c:pt idx="10506">
                  <c:v>2.0450005410865399</c:v>
                </c:pt>
                <c:pt idx="10507">
                  <c:v>2.04487053797622</c:v>
                </c:pt>
                <c:pt idx="10508">
                  <c:v>2.0447405431347798</c:v>
                </c:pt>
                <c:pt idx="10509">
                  <c:v>2.0446105565616799</c:v>
                </c:pt>
                <c:pt idx="10510">
                  <c:v>2.0444805782564002</c:v>
                </c:pt>
                <c:pt idx="10511">
                  <c:v>2.0443506082184002</c:v>
                </c:pt>
                <c:pt idx="10512">
                  <c:v>2.04422064644716</c:v>
                </c:pt>
                <c:pt idx="10513">
                  <c:v>2.0440906929421399</c:v>
                </c:pt>
                <c:pt idx="10514">
                  <c:v>2.0439607477028101</c:v>
                </c:pt>
                <c:pt idx="10515">
                  <c:v>2.0438308107286498</c:v>
                </c:pt>
                <c:pt idx="10516">
                  <c:v>2.0437008820191198</c:v>
                </c:pt>
                <c:pt idx="10517">
                  <c:v>2.0435709615736899</c:v>
                </c:pt>
                <c:pt idx="10518">
                  <c:v>2.04344104939184</c:v>
                </c:pt>
                <c:pt idx="10519">
                  <c:v>2.0433111454730302</c:v>
                </c:pt>
                <c:pt idx="10520">
                  <c:v>2.0431812498167399</c:v>
                </c:pt>
                <c:pt idx="10521">
                  <c:v>2.04305136242243</c:v>
                </c:pt>
                <c:pt idx="10522">
                  <c:v>2.0429214832895699</c:v>
                </c:pt>
                <c:pt idx="10523">
                  <c:v>2.04279161241764</c:v>
                </c:pt>
                <c:pt idx="10524">
                  <c:v>2.0426617498061002</c:v>
                </c:pt>
                <c:pt idx="10525">
                  <c:v>2.04253189545443</c:v>
                </c:pt>
                <c:pt idx="10526">
                  <c:v>2.04240204936209</c:v>
                </c:pt>
                <c:pt idx="10527">
                  <c:v>2.0422722115285499</c:v>
                </c:pt>
                <c:pt idx="10528">
                  <c:v>2.04214238195329</c:v>
                </c:pt>
                <c:pt idx="10529">
                  <c:v>2.0420125606357802</c:v>
                </c:pt>
                <c:pt idx="10530">
                  <c:v>2.0418827475754799</c:v>
                </c:pt>
                <c:pt idx="10531">
                  <c:v>2.0417529427718701</c:v>
                </c:pt>
                <c:pt idx="10532">
                  <c:v>2.0416231462244201</c:v>
                </c:pt>
                <c:pt idx="10533">
                  <c:v>2.0414933579325898</c:v>
                </c:pt>
                <c:pt idx="10534">
                  <c:v>2.0413635778958699</c:v>
                </c:pt>
                <c:pt idx="10535">
                  <c:v>2.0412338061137101</c:v>
                </c:pt>
                <c:pt idx="10536">
                  <c:v>2.04110404258559</c:v>
                </c:pt>
                <c:pt idx="10537">
                  <c:v>2.0409742873109802</c:v>
                </c:pt>
                <c:pt idx="10538">
                  <c:v>2.04084454028935</c:v>
                </c:pt>
                <c:pt idx="10539">
                  <c:v>2.0407148015201702</c:v>
                </c:pt>
                <c:pt idx="10540">
                  <c:v>2.0405850710029201</c:v>
                </c:pt>
                <c:pt idx="10541">
                  <c:v>2.0404553487370598</c:v>
                </c:pt>
                <c:pt idx="10542">
                  <c:v>2.04032563472206</c:v>
                </c:pt>
                <c:pt idx="10543">
                  <c:v>2.0401959289574001</c:v>
                </c:pt>
                <c:pt idx="10544">
                  <c:v>2.0400662314425402</c:v>
                </c:pt>
                <c:pt idx="10545">
                  <c:v>2.0399365421769602</c:v>
                </c:pt>
                <c:pt idx="10546">
                  <c:v>2.0398068611601299</c:v>
                </c:pt>
                <c:pt idx="10547">
                  <c:v>2.0396771883915101</c:v>
                </c:pt>
                <c:pt idx="10548">
                  <c:v>2.0395475238705898</c:v>
                </c:pt>
                <c:pt idx="10549">
                  <c:v>2.0394178675968302</c:v>
                </c:pt>
                <c:pt idx="10550">
                  <c:v>2.0392882195697002</c:v>
                </c:pt>
                <c:pt idx="10551">
                  <c:v>2.03915857978867</c:v>
                </c:pt>
                <c:pt idx="10552">
                  <c:v>2.0390289482532098</c:v>
                </c:pt>
                <c:pt idx="10553">
                  <c:v>2.0388993249628098</c:v>
                </c:pt>
                <c:pt idx="10554">
                  <c:v>2.0387697099169202</c:v>
                </c:pt>
                <c:pt idx="10555">
                  <c:v>2.0386401031150099</c:v>
                </c:pt>
                <c:pt idx="10556">
                  <c:v>2.0385105045565699</c:v>
                </c:pt>
                <c:pt idx="10557">
                  <c:v>2.0383809142410598</c:v>
                </c:pt>
                <c:pt idx="10558">
                  <c:v>2.0382513321679498</c:v>
                </c:pt>
                <c:pt idx="10559">
                  <c:v>2.0381217583367102</c:v>
                </c:pt>
                <c:pt idx="10560">
                  <c:v>2.0379921927468199</c:v>
                </c:pt>
                <c:pt idx="10561">
                  <c:v>2.03786263539775</c:v>
                </c:pt>
                <c:pt idx="10562">
                  <c:v>2.03773308628897</c:v>
                </c:pt>
                <c:pt idx="10563">
                  <c:v>2.0376035454199402</c:v>
                </c:pt>
                <c:pt idx="10564">
                  <c:v>2.0374740127901498</c:v>
                </c:pt>
                <c:pt idx="10565">
                  <c:v>2.0373444883990599</c:v>
                </c:pt>
                <c:pt idx="10566">
                  <c:v>2.0372149722461499</c:v>
                </c:pt>
                <c:pt idx="10567">
                  <c:v>2.0370854643308798</c:v>
                </c:pt>
                <c:pt idx="10568">
                  <c:v>2.03695596465273</c:v>
                </c:pt>
                <c:pt idx="10569">
                  <c:v>2.0368264732111698</c:v>
                </c:pt>
                <c:pt idx="10570">
                  <c:v>2.0366969900056802</c:v>
                </c:pt>
                <c:pt idx="10571">
                  <c:v>2.0365675150357099</c:v>
                </c:pt>
                <c:pt idx="10572">
                  <c:v>2.0364380483007598</c:v>
                </c:pt>
                <c:pt idx="10573">
                  <c:v>2.0363085898002802</c:v>
                </c:pt>
                <c:pt idx="10574">
                  <c:v>2.0361791395337501</c:v>
                </c:pt>
                <c:pt idx="10575">
                  <c:v>2.0360496975006499</c:v>
                </c:pt>
                <c:pt idx="10576">
                  <c:v>2.0359202637004401</c:v>
                </c:pt>
                <c:pt idx="10577">
                  <c:v>2.0357908381326002</c:v>
                </c:pt>
                <c:pt idx="10578">
                  <c:v>2.0356614207965902</c:v>
                </c:pt>
                <c:pt idx="10579">
                  <c:v>2.03553201169189</c:v>
                </c:pt>
                <c:pt idx="10580">
                  <c:v>2.0354026108179801</c:v>
                </c:pt>
                <c:pt idx="10581">
                  <c:v>2.0352732181743298</c:v>
                </c:pt>
                <c:pt idx="10582">
                  <c:v>2.0351438337604</c:v>
                </c:pt>
                <c:pt idx="10583">
                  <c:v>2.0350144575756701</c:v>
                </c:pt>
                <c:pt idx="10584">
                  <c:v>2.03488508961961</c:v>
                </c:pt>
                <c:pt idx="10585">
                  <c:v>2.0347557298917001</c:v>
                </c:pt>
                <c:pt idx="10586">
                  <c:v>2.0346263783913998</c:v>
                </c:pt>
                <c:pt idx="10587">
                  <c:v>2.0344970351181901</c:v>
                </c:pt>
                <c:pt idx="10588">
                  <c:v>2.0343677000715501</c:v>
                </c:pt>
                <c:pt idx="10589">
                  <c:v>2.0342383732509401</c:v>
                </c:pt>
                <c:pt idx="10590">
                  <c:v>2.0341090546558398</c:v>
                </c:pt>
                <c:pt idx="10591">
                  <c:v>2.0339797442857099</c:v>
                </c:pt>
                <c:pt idx="10592">
                  <c:v>2.0338504421400398</c:v>
                </c:pt>
                <c:pt idx="10593">
                  <c:v>2.0337211482183002</c:v>
                </c:pt>
                <c:pt idx="10594">
                  <c:v>2.0335918625199501</c:v>
                </c:pt>
                <c:pt idx="10595">
                  <c:v>2.0334625850444699</c:v>
                </c:pt>
                <c:pt idx="10596">
                  <c:v>2.03333331579134</c:v>
                </c:pt>
                <c:pt idx="10597">
                  <c:v>2.0332040547600201</c:v>
                </c:pt>
                <c:pt idx="10598">
                  <c:v>2.03307480194999</c:v>
                </c:pt>
                <c:pt idx="10599">
                  <c:v>2.03294555736072</c:v>
                </c:pt>
                <c:pt idx="10600">
                  <c:v>2.0328163209916901</c:v>
                </c:pt>
                <c:pt idx="10601">
                  <c:v>2.0326870928423699</c:v>
                </c:pt>
                <c:pt idx="10602">
                  <c:v>2.0325578729122298</c:v>
                </c:pt>
                <c:pt idx="10603">
                  <c:v>2.0324286612007398</c:v>
                </c:pt>
                <c:pt idx="10604">
                  <c:v>2.0322994577073699</c:v>
                </c:pt>
                <c:pt idx="10605">
                  <c:v>2.03217026243161</c:v>
                </c:pt>
                <c:pt idx="10606">
                  <c:v>2.0320410753729199</c:v>
                </c:pt>
                <c:pt idx="10607">
                  <c:v>2.0319118965307799</c:v>
                </c:pt>
                <c:pt idx="10608">
                  <c:v>2.0317827259046601</c:v>
                </c:pt>
                <c:pt idx="10609">
                  <c:v>2.03165356349403</c:v>
                </c:pt>
                <c:pt idx="10610">
                  <c:v>2.03152440929837</c:v>
                </c:pt>
                <c:pt idx="10611">
                  <c:v>2.0313952633171399</c:v>
                </c:pt>
                <c:pt idx="10612">
                  <c:v>2.0312661255498301</c:v>
                </c:pt>
                <c:pt idx="10613">
                  <c:v>2.0311369959959098</c:v>
                </c:pt>
                <c:pt idx="10614">
                  <c:v>2.0310078746548399</c:v>
                </c:pt>
                <c:pt idx="10615">
                  <c:v>2.0308787615261101</c:v>
                </c:pt>
                <c:pt idx="10616">
                  <c:v>2.0307496566091898</c:v>
                </c:pt>
                <c:pt idx="10617">
                  <c:v>2.0306205599035398</c:v>
                </c:pt>
                <c:pt idx="10618">
                  <c:v>2.0304914714086499</c:v>
                </c:pt>
                <c:pt idx="10619">
                  <c:v>2.0303623911239899</c:v>
                </c:pt>
                <c:pt idx="10620">
                  <c:v>2.0302333190490298</c:v>
                </c:pt>
                <c:pt idx="10621">
                  <c:v>2.0301042551832502</c:v>
                </c:pt>
                <c:pt idx="10622">
                  <c:v>2.0299751995261102</c:v>
                </c:pt>
                <c:pt idx="10623">
                  <c:v>2.0298461520770901</c:v>
                </c:pt>
                <c:pt idx="10624">
                  <c:v>2.0297171128356801</c:v>
                </c:pt>
                <c:pt idx="10625">
                  <c:v>2.0295880818013301</c:v>
                </c:pt>
                <c:pt idx="10626">
                  <c:v>2.02945905897352</c:v>
                </c:pt>
                <c:pt idx="10627">
                  <c:v>2.0293300443517399</c:v>
                </c:pt>
                <c:pt idx="10628">
                  <c:v>2.0292010379354402</c:v>
                </c:pt>
                <c:pt idx="10629">
                  <c:v>2.02907203972411</c:v>
                </c:pt>
                <c:pt idx="10630">
                  <c:v>2.0289430497172298</c:v>
                </c:pt>
                <c:pt idx="10631">
                  <c:v>2.0288140679142499</c:v>
                </c:pt>
                <c:pt idx="10632">
                  <c:v>2.0286850943146701</c:v>
                </c:pt>
                <c:pt idx="10633">
                  <c:v>2.0285561289179399</c:v>
                </c:pt>
                <c:pt idx="10634">
                  <c:v>2.0284271717235498</c:v>
                </c:pt>
                <c:pt idx="10635">
                  <c:v>2.0282982227309798</c:v>
                </c:pt>
                <c:pt idx="10636">
                  <c:v>2.0281692819396802</c:v>
                </c:pt>
                <c:pt idx="10637">
                  <c:v>2.0280403493491499</c:v>
                </c:pt>
                <c:pt idx="10638">
                  <c:v>2.0279114249588499</c:v>
                </c:pt>
                <c:pt idx="10639">
                  <c:v>2.0277825087682602</c:v>
                </c:pt>
                <c:pt idx="10640">
                  <c:v>2.02765360077685</c:v>
                </c:pt>
                <c:pt idx="10641">
                  <c:v>2.02752470098409</c:v>
                </c:pt>
                <c:pt idx="10642">
                  <c:v>2.0273958093894699</c:v>
                </c:pt>
                <c:pt idx="10643">
                  <c:v>2.0272669259924601</c:v>
                </c:pt>
                <c:pt idx="10644">
                  <c:v>2.0271380507925199</c:v>
                </c:pt>
                <c:pt idx="10645">
                  <c:v>2.02700918378914</c:v>
                </c:pt>
                <c:pt idx="10646">
                  <c:v>2.0268803249817799</c:v>
                </c:pt>
                <c:pt idx="10647">
                  <c:v>2.02675147436993</c:v>
                </c:pt>
                <c:pt idx="10648">
                  <c:v>2.0266226319530598</c:v>
                </c:pt>
                <c:pt idx="10649">
                  <c:v>2.0264937977306499</c:v>
                </c:pt>
                <c:pt idx="10650">
                  <c:v>2.0263649717021601</c:v>
                </c:pt>
                <c:pt idx="10651">
                  <c:v>2.0262361538670701</c:v>
                </c:pt>
                <c:pt idx="10652">
                  <c:v>2.0261073442248598</c:v>
                </c:pt>
                <c:pt idx="10653">
                  <c:v>2.0259785427749999</c:v>
                </c:pt>
                <c:pt idx="10654">
                  <c:v>2.0258497495169698</c:v>
                </c:pt>
                <c:pt idx="10655">
                  <c:v>2.0257209644502501</c:v>
                </c:pt>
                <c:pt idx="10656">
                  <c:v>2.0255921875743002</c:v>
                </c:pt>
                <c:pt idx="10657">
                  <c:v>2.0254634188886</c:v>
                </c:pt>
                <c:pt idx="10658">
                  <c:v>2.0253346583926302</c:v>
                </c:pt>
                <c:pt idx="10659">
                  <c:v>2.0252059060858598</c:v>
                </c:pt>
                <c:pt idx="10660">
                  <c:v>2.0250771619677699</c:v>
                </c:pt>
                <c:pt idx="10661">
                  <c:v>2.0249484260378301</c:v>
                </c:pt>
                <c:pt idx="10662">
                  <c:v>2.02481969829552</c:v>
                </c:pt>
                <c:pt idx="10663">
                  <c:v>2.02469097874032</c:v>
                </c:pt>
                <c:pt idx="10664">
                  <c:v>2.0245622673716901</c:v>
                </c:pt>
                <c:pt idx="10665">
                  <c:v>2.0244335641891098</c:v>
                </c:pt>
                <c:pt idx="10666">
                  <c:v>2.02430486919206</c:v>
                </c:pt>
                <c:pt idx="10667">
                  <c:v>2.0241761823800202</c:v>
                </c:pt>
                <c:pt idx="10668">
                  <c:v>2.0240475037524601</c:v>
                </c:pt>
                <c:pt idx="10669">
                  <c:v>2.02391883330885</c:v>
                </c:pt>
                <c:pt idx="10670">
                  <c:v>2.0237901710486699</c:v>
                </c:pt>
                <c:pt idx="10671">
                  <c:v>2.0236615169714001</c:v>
                </c:pt>
                <c:pt idx="10672">
                  <c:v>2.0235328710765099</c:v>
                </c:pt>
                <c:pt idx="10673">
                  <c:v>2.0234042333634799</c:v>
                </c:pt>
                <c:pt idx="10674">
                  <c:v>2.0232756038317801</c:v>
                </c:pt>
                <c:pt idx="10675">
                  <c:v>2.0231469824808799</c:v>
                </c:pt>
                <c:pt idx="10676">
                  <c:v>2.0230183693102801</c:v>
                </c:pt>
                <c:pt idx="10677">
                  <c:v>2.0228897643194301</c:v>
                </c:pt>
                <c:pt idx="10678">
                  <c:v>2.0227611675078201</c:v>
                </c:pt>
                <c:pt idx="10679">
                  <c:v>2.02263257887491</c:v>
                </c:pt>
                <c:pt idx="10680">
                  <c:v>2.0225039984201998</c:v>
                </c:pt>
                <c:pt idx="10681">
                  <c:v>2.0223754261431499</c:v>
                </c:pt>
                <c:pt idx="10682">
                  <c:v>2.0222468620432399</c:v>
                </c:pt>
                <c:pt idx="10683">
                  <c:v>2.0221183061199399</c:v>
                </c:pt>
                <c:pt idx="10684">
                  <c:v>2.02198975837273</c:v>
                </c:pt>
                <c:pt idx="10685">
                  <c:v>2.02186121880109</c:v>
                </c:pt>
                <c:pt idx="10686">
                  <c:v>2.0217326874045001</c:v>
                </c:pt>
                <c:pt idx="10687">
                  <c:v>2.0216041641824201</c:v>
                </c:pt>
                <c:pt idx="10688">
                  <c:v>2.02147564913433</c:v>
                </c:pt>
                <c:pt idx="10689">
                  <c:v>2.02134714225972</c:v>
                </c:pt>
                <c:pt idx="10690">
                  <c:v>2.0212186435580599</c:v>
                </c:pt>
                <c:pt idx="10691">
                  <c:v>2.0210901530288199</c:v>
                </c:pt>
                <c:pt idx="10692">
                  <c:v>2.0209616706714799</c:v>
                </c:pt>
                <c:pt idx="10693">
                  <c:v>2.0208331964855102</c:v>
                </c:pt>
                <c:pt idx="10694">
                  <c:v>2.0207047304704</c:v>
                </c:pt>
                <c:pt idx="10695">
                  <c:v>2.02057627262562</c:v>
                </c:pt>
                <c:pt idx="10696">
                  <c:v>2.02044782295064</c:v>
                </c:pt>
                <c:pt idx="10697">
                  <c:v>2.0203193814449398</c:v>
                </c:pt>
                <c:pt idx="10698">
                  <c:v>2.0201909481080098</c:v>
                </c:pt>
                <c:pt idx="10699">
                  <c:v>2.0200625229393001</c:v>
                </c:pt>
                <c:pt idx="10700">
                  <c:v>2.0199341059383098</c:v>
                </c:pt>
                <c:pt idx="10701">
                  <c:v>2.01980569710451</c:v>
                </c:pt>
                <c:pt idx="10702">
                  <c:v>2.0196772964373699</c:v>
                </c:pt>
                <c:pt idx="10703">
                  <c:v>2.0195489039363701</c:v>
                </c:pt>
                <c:pt idx="10704">
                  <c:v>2.01942051960099</c:v>
                </c:pt>
                <c:pt idx="10705">
                  <c:v>2.0192921434306998</c:v>
                </c:pt>
                <c:pt idx="10706">
                  <c:v>2.0191637754249898</c:v>
                </c:pt>
                <c:pt idx="10707">
                  <c:v>2.0190354155833199</c:v>
                </c:pt>
                <c:pt idx="10708">
                  <c:v>2.0189070639051798</c:v>
                </c:pt>
                <c:pt idx="10709">
                  <c:v>2.0187787203900398</c:v>
                </c:pt>
                <c:pt idx="10710">
                  <c:v>2.0186503850373798</c:v>
                </c:pt>
                <c:pt idx="10711">
                  <c:v>2.0185220578466798</c:v>
                </c:pt>
                <c:pt idx="10712">
                  <c:v>2.0183937388173998</c:v>
                </c:pt>
                <c:pt idx="10713">
                  <c:v>2.0182654279490402</c:v>
                </c:pt>
                <c:pt idx="10714">
                  <c:v>2.0181371252410698</c:v>
                </c:pt>
                <c:pt idx="10715">
                  <c:v>2.01800883069295</c:v>
                </c:pt>
                <c:pt idx="10716">
                  <c:v>2.0178805443041798</c:v>
                </c:pt>
                <c:pt idx="10717">
                  <c:v>2.01775226607423</c:v>
                </c:pt>
                <c:pt idx="10718">
                  <c:v>2.0176239960025701</c:v>
                </c:pt>
                <c:pt idx="10719">
                  <c:v>2.0174957340886901</c:v>
                </c:pt>
                <c:pt idx="10720">
                  <c:v>2.0173674803320498</c:v>
                </c:pt>
                <c:pt idx="10721">
                  <c:v>2.0172392347321502</c:v>
                </c:pt>
                <c:pt idx="10722">
                  <c:v>2.01711099728844</c:v>
                </c:pt>
                <c:pt idx="10723">
                  <c:v>2.0169827680004202</c:v>
                </c:pt>
                <c:pt idx="10724">
                  <c:v>2.01685454686756</c:v>
                </c:pt>
                <c:pt idx="10725">
                  <c:v>2.01672633388934</c:v>
                </c:pt>
                <c:pt idx="10726">
                  <c:v>2.0165981290652302</c:v>
                </c:pt>
                <c:pt idx="10727">
                  <c:v>2.0164699323947102</c:v>
                </c:pt>
                <c:pt idx="10728">
                  <c:v>2.01634174387726</c:v>
                </c:pt>
                <c:pt idx="10729">
                  <c:v>2.0162135635123599</c:v>
                </c:pt>
                <c:pt idx="10730">
                  <c:v>2.0160853912994798</c:v>
                </c:pt>
                <c:pt idx="10731">
                  <c:v>2.0159572272381001</c:v>
                </c:pt>
                <c:pt idx="10732">
                  <c:v>2.0158290713277101</c:v>
                </c:pt>
                <c:pt idx="10733">
                  <c:v>2.0157009235677701</c:v>
                </c:pt>
                <c:pt idx="10734">
                  <c:v>2.01557278395777</c:v>
                </c:pt>
                <c:pt idx="10735">
                  <c:v>2.0154446524971799</c:v>
                </c:pt>
                <c:pt idx="10736">
                  <c:v>2.0153165291854802</c:v>
                </c:pt>
                <c:pt idx="10737">
                  <c:v>2.0151884140221501</c:v>
                </c:pt>
                <c:pt idx="10738">
                  <c:v>2.0150603070066699</c:v>
                </c:pt>
                <c:pt idx="10739">
                  <c:v>2.0149322081385099</c:v>
                </c:pt>
                <c:pt idx="10740">
                  <c:v>2.0148041174171598</c:v>
                </c:pt>
                <c:pt idx="10741">
                  <c:v>2.0146760348420898</c:v>
                </c:pt>
                <c:pt idx="10742">
                  <c:v>2.0145479604127701</c:v>
                </c:pt>
                <c:pt idx="10743">
                  <c:v>2.0144198941287002</c:v>
                </c:pt>
                <c:pt idx="10744">
                  <c:v>2.0142918359893298</c:v>
                </c:pt>
                <c:pt idx="10745">
                  <c:v>2.0141637859941701</c:v>
                </c:pt>
                <c:pt idx="10746">
                  <c:v>2.0140357441426699</c:v>
                </c:pt>
                <c:pt idx="10747">
                  <c:v>2.0139077104343199</c:v>
                </c:pt>
                <c:pt idx="10748">
                  <c:v>2.0137796848686</c:v>
                </c:pt>
                <c:pt idx="10749">
                  <c:v>2.0136516674449898</c:v>
                </c:pt>
                <c:pt idx="10750">
                  <c:v>2.0135236581629701</c:v>
                </c:pt>
                <c:pt idx="10751">
                  <c:v>2.013395657022</c:v>
                </c:pt>
                <c:pt idx="10752">
                  <c:v>2.0132676640215799</c:v>
                </c:pt>
                <c:pt idx="10753">
                  <c:v>2.01313967916118</c:v>
                </c:pt>
                <c:pt idx="10754">
                  <c:v>2.0130117024402701</c:v>
                </c:pt>
                <c:pt idx="10755">
                  <c:v>2.0128837338583501</c:v>
                </c:pt>
                <c:pt idx="10756">
                  <c:v>2.01275577341488</c:v>
                </c:pt>
                <c:pt idx="10757">
                  <c:v>2.0126278211093398</c:v>
                </c:pt>
                <c:pt idx="10758">
                  <c:v>2.0124998769412201</c:v>
                </c:pt>
                <c:pt idx="10759">
                  <c:v>2.0123719409099898</c:v>
                </c:pt>
                <c:pt idx="10760">
                  <c:v>2.0122440130151298</c:v>
                </c:pt>
                <c:pt idx="10761">
                  <c:v>2.0121160932561102</c:v>
                </c:pt>
                <c:pt idx="10762">
                  <c:v>2.0119881816324301</c:v>
                </c:pt>
                <c:pt idx="10763">
                  <c:v>2.01186027814355</c:v>
                </c:pt>
                <c:pt idx="10764">
                  <c:v>2.0117323827889599</c:v>
                </c:pt>
                <c:pt idx="10765">
                  <c:v>2.0116044955681298</c:v>
                </c:pt>
                <c:pt idx="10766">
                  <c:v>2.0114766164805502</c:v>
                </c:pt>
                <c:pt idx="10767">
                  <c:v>2.01134874552569</c:v>
                </c:pt>
                <c:pt idx="10768">
                  <c:v>2.01122088270303</c:v>
                </c:pt>
                <c:pt idx="10769">
                  <c:v>2.0110930280120498</c:v>
                </c:pt>
                <c:pt idx="10770">
                  <c:v>2.0109651814522298</c:v>
                </c:pt>
                <c:pt idx="10771">
                  <c:v>2.0108373430230402</c:v>
                </c:pt>
                <c:pt idx="10772">
                  <c:v>2.0107095127239698</c:v>
                </c:pt>
                <c:pt idx="10773">
                  <c:v>2.0105816905545</c:v>
                </c:pt>
                <c:pt idx="10774">
                  <c:v>2.0104538765141</c:v>
                </c:pt>
                <c:pt idx="10775">
                  <c:v>2.0103260706022499</c:v>
                </c:pt>
                <c:pt idx="10776">
                  <c:v>2.01019827281843</c:v>
                </c:pt>
                <c:pt idx="10777">
                  <c:v>2.0100704831621301</c:v>
                </c:pt>
                <c:pt idx="10778">
                  <c:v>2.00994270163282</c:v>
                </c:pt>
                <c:pt idx="10779">
                  <c:v>2.00981492822998</c:v>
                </c:pt>
                <c:pt idx="10780">
                  <c:v>2.0096871629530901</c:v>
                </c:pt>
                <c:pt idx="10781">
                  <c:v>2.0095594058016402</c:v>
                </c:pt>
                <c:pt idx="10782">
                  <c:v>2.0094316567750901</c:v>
                </c:pt>
                <c:pt idx="10783">
                  <c:v>2.00930391587293</c:v>
                </c:pt>
                <c:pt idx="10784">
                  <c:v>2.00917618309464</c:v>
                </c:pt>
                <c:pt idx="10785">
                  <c:v>2.0090484584396999</c:v>
                </c:pt>
                <c:pt idx="10786">
                  <c:v>2.0089207419075898</c:v>
                </c:pt>
                <c:pt idx="10787">
                  <c:v>2.0087930334977901</c:v>
                </c:pt>
                <c:pt idx="10788">
                  <c:v>2.0086653332097799</c:v>
                </c:pt>
                <c:pt idx="10789">
                  <c:v>2.0085376410430298</c:v>
                </c:pt>
                <c:pt idx="10790">
                  <c:v>2.0084099569970402</c:v>
                </c:pt>
                <c:pt idx="10791">
                  <c:v>2.0082822810712702</c:v>
                </c:pt>
                <c:pt idx="10792">
                  <c:v>2.0081546132652099</c:v>
                </c:pt>
                <c:pt idx="10793">
                  <c:v>2.0080269535783399</c:v>
                </c:pt>
                <c:pt idx="10794">
                  <c:v>2.0078993020101401</c:v>
                </c:pt>
                <c:pt idx="10795">
                  <c:v>2.0077716585600802</c:v>
                </c:pt>
                <c:pt idx="10796">
                  <c:v>2.00764402322765</c:v>
                </c:pt>
                <c:pt idx="10797">
                  <c:v>2.0075163960123401</c:v>
                </c:pt>
                <c:pt idx="10798">
                  <c:v>2.0073887769136101</c:v>
                </c:pt>
                <c:pt idx="10799">
                  <c:v>2.0072611659309501</c:v>
                </c:pt>
                <c:pt idx="10800">
                  <c:v>2.0071335630638298</c:v>
                </c:pt>
                <c:pt idx="10801">
                  <c:v>2.0070059683117498</c:v>
                </c:pt>
                <c:pt idx="10802">
                  <c:v>2.0068783816741802</c:v>
                </c:pt>
                <c:pt idx="10803">
                  <c:v>2.0067508031506001</c:v>
                </c:pt>
                <c:pt idx="10804">
                  <c:v>2.00662323274048</c:v>
                </c:pt>
                <c:pt idx="10805">
                  <c:v>2.0064956704433201</c:v>
                </c:pt>
                <c:pt idx="10806">
                  <c:v>2.00636811625859</c:v>
                </c:pt>
                <c:pt idx="10807">
                  <c:v>2.0062405701857799</c:v>
                </c:pt>
                <c:pt idx="10808">
                  <c:v>2.0061130322243499</c:v>
                </c:pt>
                <c:pt idx="10809">
                  <c:v>2.0059855023737998</c:v>
                </c:pt>
                <c:pt idx="10810">
                  <c:v>2.0058579806335999</c:v>
                </c:pt>
                <c:pt idx="10811">
                  <c:v>2.0057304670032301</c:v>
                </c:pt>
                <c:pt idx="10812">
                  <c:v>2.0056029614821802</c:v>
                </c:pt>
                <c:pt idx="10813">
                  <c:v>2.0054754640699302</c:v>
                </c:pt>
                <c:pt idx="10814">
                  <c:v>2.0053479747659502</c:v>
                </c:pt>
                <c:pt idx="10815">
                  <c:v>2.00522049356973</c:v>
                </c:pt>
                <c:pt idx="10816">
                  <c:v>2.0050930204807398</c:v>
                </c:pt>
                <c:pt idx="10817">
                  <c:v>2.00496555549848</c:v>
                </c:pt>
                <c:pt idx="10818">
                  <c:v>2.0048380986224101</c:v>
                </c:pt>
                <c:pt idx="10819">
                  <c:v>2.00471064985202</c:v>
                </c:pt>
                <c:pt idx="10820">
                  <c:v>2.0045832091868001</c:v>
                </c:pt>
                <c:pt idx="10821">
                  <c:v>2.0044557766262101</c:v>
                </c:pt>
                <c:pt idx="10822">
                  <c:v>2.0043283521697499</c:v>
                </c:pt>
                <c:pt idx="10823">
                  <c:v>2.0042009358169</c:v>
                </c:pt>
                <c:pt idx="10824">
                  <c:v>2.00407352756713</c:v>
                </c:pt>
                <c:pt idx="10825">
                  <c:v>2.00394612741992</c:v>
                </c:pt>
                <c:pt idx="10826">
                  <c:v>2.0038187353747698</c:v>
                </c:pt>
                <c:pt idx="10827">
                  <c:v>2.0036913514311401</c:v>
                </c:pt>
                <c:pt idx="10828">
                  <c:v>2.00356397558852</c:v>
                </c:pt>
                <c:pt idx="10829">
                  <c:v>2.0034366078464001</c:v>
                </c:pt>
                <c:pt idx="10830">
                  <c:v>2.0033092482042401</c:v>
                </c:pt>
                <c:pt idx="10831">
                  <c:v>2.0031818966615398</c:v>
                </c:pt>
                <c:pt idx="10832">
                  <c:v>2.0030545532177801</c:v>
                </c:pt>
                <c:pt idx="10833">
                  <c:v>2.00292721787243</c:v>
                </c:pt>
                <c:pt idx="10834">
                  <c:v>2.00279989062498</c:v>
                </c:pt>
                <c:pt idx="10835">
                  <c:v>2.0026725714749101</c:v>
                </c:pt>
                <c:pt idx="10836">
                  <c:v>2.0025452604216998</c:v>
                </c:pt>
                <c:pt idx="10837">
                  <c:v>2.00241795746483</c:v>
                </c:pt>
                <c:pt idx="10838">
                  <c:v>2.0022906626037802</c:v>
                </c:pt>
                <c:pt idx="10839">
                  <c:v>2.0021633758380499</c:v>
                </c:pt>
                <c:pt idx="10840">
                  <c:v>2.0020360971670899</c:v>
                </c:pt>
                <c:pt idx="10841">
                  <c:v>2.0019088265904101</c:v>
                </c:pt>
                <c:pt idx="10842">
                  <c:v>2.0017815641074801</c:v>
                </c:pt>
                <c:pt idx="10843">
                  <c:v>2.0016543097177801</c:v>
                </c:pt>
                <c:pt idx="10844">
                  <c:v>2.0015270634208</c:v>
                </c:pt>
                <c:pt idx="10845">
                  <c:v>2.0013998252160099</c:v>
                </c:pt>
                <c:pt idx="10846">
                  <c:v>2.0012725951028898</c:v>
                </c:pt>
                <c:pt idx="10847">
                  <c:v>2.0011453730809401</c:v>
                </c:pt>
                <c:pt idx="10848">
                  <c:v>2.0010181591496301</c:v>
                </c:pt>
                <c:pt idx="10849">
                  <c:v>2.0008909533084398</c:v>
                </c:pt>
                <c:pt idx="10850">
                  <c:v>2.0007637555568598</c:v>
                </c:pt>
                <c:pt idx="10851">
                  <c:v>2.0006365658943701</c:v>
                </c:pt>
                <c:pt idx="10852">
                  <c:v>2.00050938432044</c:v>
                </c:pt>
                <c:pt idx="10853">
                  <c:v>2.0003822108345699</c:v>
                </c:pt>
                <c:pt idx="10854">
                  <c:v>2.00025504543623</c:v>
                </c:pt>
                <c:pt idx="10855">
                  <c:v>2.0001278881248998</c:v>
                </c:pt>
                <c:pt idx="10856">
                  <c:v>2.0000007389000798</c:v>
                </c:pt>
                <c:pt idx="10857">
                  <c:v>1.9998735977612301</c:v>
                </c:pt>
                <c:pt idx="10858">
                  <c:v>1.99974646470785</c:v>
                </c:pt>
                <c:pt idx="10859">
                  <c:v>1.99961933973941</c:v>
                </c:pt>
                <c:pt idx="10860">
                  <c:v>1.9994922228554</c:v>
                </c:pt>
                <c:pt idx="10861">
                  <c:v>1.9993651140552899</c:v>
                </c:pt>
                <c:pt idx="10862">
                  <c:v>1.9992380133385801</c:v>
                </c:pt>
                <c:pt idx="10863">
                  <c:v>1.9991109207047499</c:v>
                </c:pt>
                <c:pt idx="10864">
                  <c:v>1.9989838361532699</c:v>
                </c:pt>
                <c:pt idx="10865">
                  <c:v>1.99885675968363</c:v>
                </c:pt>
                <c:pt idx="10866">
                  <c:v>1.9987296912953101</c:v>
                </c:pt>
                <c:pt idx="10867">
                  <c:v>1.9986026309878</c:v>
                </c:pt>
                <c:pt idx="10868">
                  <c:v>1.9984755787605699</c:v>
                </c:pt>
                <c:pt idx="10869">
                  <c:v>1.99834853461311</c:v>
                </c:pt>
                <c:pt idx="10870">
                  <c:v>1.9982214985449001</c:v>
                </c:pt>
                <c:pt idx="10871">
                  <c:v>1.99809447055543</c:v>
                </c:pt>
                <c:pt idx="10872">
                  <c:v>1.99796745064418</c:v>
                </c:pt>
                <c:pt idx="10873">
                  <c:v>1.9978404388106299</c:v>
                </c:pt>
                <c:pt idx="10874">
                  <c:v>1.99771343505426</c:v>
                </c:pt>
                <c:pt idx="10875">
                  <c:v>1.9975864393745599</c:v>
                </c:pt>
                <c:pt idx="10876">
                  <c:v>1.997459451771</c:v>
                </c:pt>
                <c:pt idx="10877">
                  <c:v>1.9973324722430801</c:v>
                </c:pt>
                <c:pt idx="10878">
                  <c:v>1.99720550079027</c:v>
                </c:pt>
                <c:pt idx="10879">
                  <c:v>1.9970785374120601</c:v>
                </c:pt>
                <c:pt idx="10880">
                  <c:v>1.99695158210793</c:v>
                </c:pt>
                <c:pt idx="10881">
                  <c:v>1.9968246348773699</c:v>
                </c:pt>
                <c:pt idx="10882">
                  <c:v>1.9966976957198499</c:v>
                </c:pt>
                <c:pt idx="10883">
                  <c:v>1.9965707646348601</c:v>
                </c:pt>
                <c:pt idx="10884">
                  <c:v>1.9964438416218899</c:v>
                </c:pt>
                <c:pt idx="10885">
                  <c:v>1.9963169266804099</c:v>
                </c:pt>
                <c:pt idx="10886">
                  <c:v>1.9961900198099101</c:v>
                </c:pt>
                <c:pt idx="10887">
                  <c:v>1.99606312100987</c:v>
                </c:pt>
                <c:pt idx="10888">
                  <c:v>1.9959362302797901</c:v>
                </c:pt>
                <c:pt idx="10889">
                  <c:v>1.9958093476191301</c:v>
                </c:pt>
                <c:pt idx="10890">
                  <c:v>1.9956824730273801</c:v>
                </c:pt>
                <c:pt idx="10891">
                  <c:v>1.9955556065040301</c:v>
                </c:pt>
                <c:pt idx="10892">
                  <c:v>1.99542874804856</c:v>
                </c:pt>
                <c:pt idx="10893">
                  <c:v>1.99530189766045</c:v>
                </c:pt>
                <c:pt idx="10894">
                  <c:v>1.99517505533919</c:v>
                </c:pt>
                <c:pt idx="10895">
                  <c:v>1.9950482210842599</c:v>
                </c:pt>
                <c:pt idx="10896">
                  <c:v>1.9949213948951401</c:v>
                </c:pt>
                <c:pt idx="10897">
                  <c:v>1.99479457677132</c:v>
                </c:pt>
                <c:pt idx="10898">
                  <c:v>1.9946677667122801</c:v>
                </c:pt>
                <c:pt idx="10899">
                  <c:v>1.9945409647175101</c:v>
                </c:pt>
                <c:pt idx="10900">
                  <c:v>1.99441417078649</c:v>
                </c:pt>
                <c:pt idx="10901">
                  <c:v>1.99428738491869</c:v>
                </c:pt>
                <c:pt idx="10902">
                  <c:v>1.99416060711362</c:v>
                </c:pt>
                <c:pt idx="10903">
                  <c:v>1.99403383737074</c:v>
                </c:pt>
                <c:pt idx="10904">
                  <c:v>1.9939070756895501</c:v>
                </c:pt>
                <c:pt idx="10905">
                  <c:v>1.9937803220695201</c:v>
                </c:pt>
                <c:pt idx="10906">
                  <c:v>1.99365357651015</c:v>
                </c:pt>
                <c:pt idx="10907">
                  <c:v>1.99352683901091</c:v>
                </c:pt>
                <c:pt idx="10908">
                  <c:v>1.9934001095712901</c:v>
                </c:pt>
                <c:pt idx="10909">
                  <c:v>1.99327338819078</c:v>
                </c:pt>
                <c:pt idx="10910">
                  <c:v>1.99314667486885</c:v>
                </c:pt>
                <c:pt idx="10911">
                  <c:v>1.9930199696049899</c:v>
                </c:pt>
                <c:pt idx="10912">
                  <c:v>1.9928932723986901</c:v>
                </c:pt>
                <c:pt idx="10913">
                  <c:v>1.9927665832494299</c:v>
                </c:pt>
                <c:pt idx="10914">
                  <c:v>1.9926399021566901</c:v>
                </c:pt>
                <c:pt idx="10915">
                  <c:v>1.9925132291199701</c:v>
                </c:pt>
                <c:pt idx="10916">
                  <c:v>1.9923865641387299</c:v>
                </c:pt>
                <c:pt idx="10917">
                  <c:v>1.99225990721247</c:v>
                </c:pt>
                <c:pt idx="10918">
                  <c:v>1.9921332583406699</c:v>
                </c:pt>
                <c:pt idx="10919">
                  <c:v>1.9920066175228199</c:v>
                </c:pt>
                <c:pt idx="10920">
                  <c:v>1.9918799847583999</c:v>
                </c:pt>
                <c:pt idx="10921">
                  <c:v>1.99175336004689</c:v>
                </c:pt>
                <c:pt idx="10922">
                  <c:v>1.9916267433877901</c:v>
                </c:pt>
                <c:pt idx="10923">
                  <c:v>1.9915001347805601</c:v>
                </c:pt>
                <c:pt idx="10924">
                  <c:v>1.9913735342247101</c:v>
                </c:pt>
                <c:pt idx="10925">
                  <c:v>1.9912469417197001</c:v>
                </c:pt>
                <c:pt idx="10926">
                  <c:v>1.99112035726504</c:v>
                </c:pt>
                <c:pt idx="10927">
                  <c:v>1.9909937808601901</c:v>
                </c:pt>
                <c:pt idx="10928">
                  <c:v>1.99086721250465</c:v>
                </c:pt>
                <c:pt idx="10929">
                  <c:v>1.9907406521979101</c:v>
                </c:pt>
                <c:pt idx="10930">
                  <c:v>1.9906140999394299</c:v>
                </c:pt>
                <c:pt idx="10931">
                  <c:v>1.99048755572872</c:v>
                </c:pt>
                <c:pt idx="10932">
                  <c:v>1.9903610195652599</c:v>
                </c:pt>
                <c:pt idx="10933">
                  <c:v>1.9902344914485299</c:v>
                </c:pt>
                <c:pt idx="10934">
                  <c:v>1.9901079713780101</c:v>
                </c:pt>
                <c:pt idx="10935">
                  <c:v>1.9899814593531899</c:v>
                </c:pt>
                <c:pt idx="10936">
                  <c:v>1.9898549553735601</c:v>
                </c:pt>
                <c:pt idx="10937">
                  <c:v>1.98972845943859</c:v>
                </c:pt>
                <c:pt idx="10938">
                  <c:v>1.9896019715477899</c:v>
                </c:pt>
                <c:pt idx="10939">
                  <c:v>1.9894754917006201</c:v>
                </c:pt>
                <c:pt idx="10940">
                  <c:v>1.98934901989658</c:v>
                </c:pt>
                <c:pt idx="10941">
                  <c:v>1.98922255613515</c:v>
                </c:pt>
                <c:pt idx="10942">
                  <c:v>1.9890961004158101</c:v>
                </c:pt>
                <c:pt idx="10943">
                  <c:v>1.98896965273806</c:v>
                </c:pt>
                <c:pt idx="10944">
                  <c:v>1.98884321310137</c:v>
                </c:pt>
                <c:pt idx="10945">
                  <c:v>1.98871678150524</c:v>
                </c:pt>
                <c:pt idx="10946">
                  <c:v>1.98859035794914</c:v>
                </c:pt>
                <c:pt idx="10947">
                  <c:v>1.9884639424325601</c:v>
                </c:pt>
                <c:pt idx="10948">
                  <c:v>1.9883375349549901</c:v>
                </c:pt>
                <c:pt idx="10949">
                  <c:v>1.98821113551592</c:v>
                </c:pt>
                <c:pt idx="10950">
                  <c:v>1.9880847441148199</c:v>
                </c:pt>
                <c:pt idx="10951">
                  <c:v>1.9879583607511899</c:v>
                </c:pt>
                <c:pt idx="10952">
                  <c:v>1.9878319854244999</c:v>
                </c:pt>
                <c:pt idx="10953">
                  <c:v>1.9877056181342501</c:v>
                </c:pt>
                <c:pt idx="10954">
                  <c:v>1.9875792588799199</c:v>
                </c:pt>
                <c:pt idx="10955">
                  <c:v>1.9874529076609999</c:v>
                </c:pt>
                <c:pt idx="10956">
                  <c:v>1.98732656447697</c:v>
                </c:pt>
                <c:pt idx="10957">
                  <c:v>1.9872002293273201</c:v>
                </c:pt>
                <c:pt idx="10958">
                  <c:v>1.98707390221153</c:v>
                </c:pt>
                <c:pt idx="10959">
                  <c:v>1.9869475831290899</c:v>
                </c:pt>
                <c:pt idx="10960">
                  <c:v>1.98682127207948</c:v>
                </c:pt>
                <c:pt idx="10961">
                  <c:v>1.98669496906219</c:v>
                </c:pt>
                <c:pt idx="10962">
                  <c:v>1.9865686740767201</c:v>
                </c:pt>
                <c:pt idx="10963">
                  <c:v>1.9864423871225301</c:v>
                </c:pt>
                <c:pt idx="10964">
                  <c:v>1.9863161081991201</c:v>
                </c:pt>
                <c:pt idx="10965">
                  <c:v>1.9861898373059801</c:v>
                </c:pt>
                <c:pt idx="10966">
                  <c:v>1.9860635744425901</c:v>
                </c:pt>
                <c:pt idx="10967">
                  <c:v>1.98593731960843</c:v>
                </c:pt>
                <c:pt idx="10968">
                  <c:v>1.9858110728029901</c:v>
                </c:pt>
                <c:pt idx="10969">
                  <c:v>1.98568483402577</c:v>
                </c:pt>
                <c:pt idx="10970">
                  <c:v>1.98555860327624</c:v>
                </c:pt>
                <c:pt idx="10971">
                  <c:v>1.98543238055389</c:v>
                </c:pt>
                <c:pt idx="10972">
                  <c:v>1.9853061658582101</c:v>
                </c:pt>
                <c:pt idx="10973">
                  <c:v>1.9851799591886801</c:v>
                </c:pt>
                <c:pt idx="10974">
                  <c:v>1.98505376054479</c:v>
                </c:pt>
                <c:pt idx="10975">
                  <c:v>1.98492756992602</c:v>
                </c:pt>
                <c:pt idx="10976">
                  <c:v>1.9848013873318699</c:v>
                </c:pt>
                <c:pt idx="10977">
                  <c:v>1.9846752127618199</c:v>
                </c:pt>
                <c:pt idx="10978">
                  <c:v>1.9845490462153501</c:v>
                </c:pt>
                <c:pt idx="10979">
                  <c:v>1.9844228876919601</c:v>
                </c:pt>
                <c:pt idx="10980">
                  <c:v>1.98429673719112</c:v>
                </c:pt>
                <c:pt idx="10981">
                  <c:v>1.98417059471232</c:v>
                </c:pt>
                <c:pt idx="10982">
                  <c:v>1.98404446025506</c:v>
                </c:pt>
                <c:pt idx="10983">
                  <c:v>1.98391833381882</c:v>
                </c:pt>
                <c:pt idx="10984">
                  <c:v>1.98379221540308</c:v>
                </c:pt>
                <c:pt idx="10985">
                  <c:v>1.9836661050073301</c:v>
                </c:pt>
                <c:pt idx="10986">
                  <c:v>1.9835400026310599</c:v>
                </c:pt>
                <c:pt idx="10987">
                  <c:v>1.9834139082737501</c:v>
                </c:pt>
                <c:pt idx="10988">
                  <c:v>1.9832878219348999</c:v>
                </c:pt>
                <c:pt idx="10989">
                  <c:v>1.9831617436139799</c:v>
                </c:pt>
                <c:pt idx="10990">
                  <c:v>1.9830356733104899</c:v>
                </c:pt>
                <c:pt idx="10991">
                  <c:v>1.9829096110239099</c:v>
                </c:pt>
                <c:pt idx="10992">
                  <c:v>1.98278355675373</c:v>
                </c:pt>
                <c:pt idx="10993">
                  <c:v>1.98265751049943</c:v>
                </c:pt>
                <c:pt idx="10994">
                  <c:v>1.9825314722605101</c:v>
                </c:pt>
                <c:pt idx="10995">
                  <c:v>1.9824054420364401</c:v>
                </c:pt>
                <c:pt idx="10996">
                  <c:v>1.9822794198267299</c:v>
                </c:pt>
                <c:pt idx="10997">
                  <c:v>1.9821534056308401</c:v>
                </c:pt>
                <c:pt idx="10998">
                  <c:v>1.98202739944828</c:v>
                </c:pt>
                <c:pt idx="10999">
                  <c:v>1.9819014012785301</c:v>
                </c:pt>
                <c:pt idx="11000">
                  <c:v>1.9817754111210699</c:v>
                </c:pt>
                <c:pt idx="11001">
                  <c:v>1.9816494289753901</c:v>
                </c:pt>
                <c:pt idx="11002">
                  <c:v>1.9815234548409799</c:v>
                </c:pt>
                <c:pt idx="11003">
                  <c:v>1.98139748871734</c:v>
                </c:pt>
                <c:pt idx="11004">
                  <c:v>1.9812715306039299</c:v>
                </c:pt>
                <c:pt idx="11005">
                  <c:v>1.98114558050026</c:v>
                </c:pt>
                <c:pt idx="11006">
                  <c:v>1.9810196384058001</c:v>
                </c:pt>
                <c:pt idx="11007">
                  <c:v>1.9808937043200501</c:v>
                </c:pt>
                <c:pt idx="11008">
                  <c:v>1.9807677782424999</c:v>
                </c:pt>
                <c:pt idx="11009">
                  <c:v>1.9806418601726301</c:v>
                </c:pt>
                <c:pt idx="11010">
                  <c:v>1.9805159501099201</c:v>
                </c:pt>
                <c:pt idx="11011">
                  <c:v>1.9803900480538701</c:v>
                </c:pt>
                <c:pt idx="11012">
                  <c:v>1.98026415400397</c:v>
                </c:pt>
                <c:pt idx="11013">
                  <c:v>1.9801382679596999</c:v>
                </c:pt>
                <c:pt idx="11014">
                  <c:v>1.98001238992055</c:v>
                </c:pt>
                <c:pt idx="11015">
                  <c:v>1.9798865198860101</c:v>
                </c:pt>
                <c:pt idx="11016">
                  <c:v>1.97976065785556</c:v>
                </c:pt>
                <c:pt idx="11017">
                  <c:v>1.9796348038286899</c:v>
                </c:pt>
                <c:pt idx="11018">
                  <c:v>1.9795089578048899</c:v>
                </c:pt>
                <c:pt idx="11019">
                  <c:v>1.97938311978365</c:v>
                </c:pt>
                <c:pt idx="11020">
                  <c:v>1.97925728976446</c:v>
                </c:pt>
                <c:pt idx="11021">
                  <c:v>1.9791314677468099</c:v>
                </c:pt>
                <c:pt idx="11022">
                  <c:v>1.9790056537301699</c:v>
                </c:pt>
                <c:pt idx="11023">
                  <c:v>1.9788798477140399</c:v>
                </c:pt>
                <c:pt idx="11024">
                  <c:v>1.9787540496979199</c:v>
                </c:pt>
                <c:pt idx="11025">
                  <c:v>1.9786282596812801</c:v>
                </c:pt>
                <c:pt idx="11026">
                  <c:v>1.97850247766361</c:v>
                </c:pt>
                <c:pt idx="11027">
                  <c:v>1.97837670364441</c:v>
                </c:pt>
                <c:pt idx="11028">
                  <c:v>1.9782509376231501</c:v>
                </c:pt>
                <c:pt idx="11029">
                  <c:v>1.97812517959934</c:v>
                </c:pt>
                <c:pt idx="11030">
                  <c:v>1.9779994295724499</c:v>
                </c:pt>
                <c:pt idx="11031">
                  <c:v>1.97787368754198</c:v>
                </c:pt>
                <c:pt idx="11032">
                  <c:v>1.9777479535074101</c:v>
                </c:pt>
                <c:pt idx="11033">
                  <c:v>1.97762222746823</c:v>
                </c:pt>
                <c:pt idx="11034">
                  <c:v>1.9774965094239301</c:v>
                </c:pt>
                <c:pt idx="11035">
                  <c:v>1.9773707993740099</c:v>
                </c:pt>
                <c:pt idx="11036">
                  <c:v>1.9772450973179401</c:v>
                </c:pt>
                <c:pt idx="11037">
                  <c:v>1.97711940325521</c:v>
                </c:pt>
                <c:pt idx="11038">
                  <c:v>1.97699371718532</c:v>
                </c:pt>
                <c:pt idx="11039">
                  <c:v>1.97686803910775</c:v>
                </c:pt>
                <c:pt idx="11040">
                  <c:v>1.9767423690219901</c:v>
                </c:pt>
                <c:pt idx="11041">
                  <c:v>1.97661670692753</c:v>
                </c:pt>
                <c:pt idx="11042">
                  <c:v>1.97649105282386</c:v>
                </c:pt>
                <c:pt idx="11043">
                  <c:v>1.9763654067104699</c:v>
                </c:pt>
                <c:pt idx="11044">
                  <c:v>1.97623976858685</c:v>
                </c:pt>
                <c:pt idx="11045">
                  <c:v>1.9761141384524701</c:v>
                </c:pt>
                <c:pt idx="11046">
                  <c:v>1.97598851630685</c:v>
                </c:pt>
                <c:pt idx="11047">
                  <c:v>1.97586290214945</c:v>
                </c:pt>
                <c:pt idx="11048">
                  <c:v>1.9757372959797701</c:v>
                </c:pt>
                <c:pt idx="11049">
                  <c:v>1.9756116977973099</c:v>
                </c:pt>
                <c:pt idx="11050">
                  <c:v>1.97548610760154</c:v>
                </c:pt>
                <c:pt idx="11051">
                  <c:v>1.9753605253919599</c:v>
                </c:pt>
                <c:pt idx="11052">
                  <c:v>1.97523495116806</c:v>
                </c:pt>
                <c:pt idx="11053">
                  <c:v>1.97510938492933</c:v>
                </c:pt>
                <c:pt idx="11054">
                  <c:v>1.97498382667524</c:v>
                </c:pt>
                <c:pt idx="11055">
                  <c:v>1.97485827640531</c:v>
                </c:pt>
                <c:pt idx="11056">
                  <c:v>1.974732734119</c:v>
                </c:pt>
                <c:pt idx="11057">
                  <c:v>1.9746071998158199</c:v>
                </c:pt>
                <c:pt idx="11058">
                  <c:v>1.9744816734952499</c:v>
                </c:pt>
                <c:pt idx="11059">
                  <c:v>1.9743561551567801</c:v>
                </c:pt>
                <c:pt idx="11060">
                  <c:v>1.9742306447999001</c:v>
                </c:pt>
                <c:pt idx="11061">
                  <c:v>1.9741051424241001</c:v>
                </c:pt>
                <c:pt idx="11062">
                  <c:v>1.97397964802887</c:v>
                </c:pt>
                <c:pt idx="11063">
                  <c:v>1.9738541616137</c:v>
                </c:pt>
                <c:pt idx="11064">
                  <c:v>1.97372868317807</c:v>
                </c:pt>
                <c:pt idx="11065">
                  <c:v>1.97360321272148</c:v>
                </c:pt>
                <c:pt idx="11066">
                  <c:v>1.97347775024342</c:v>
                </c:pt>
                <c:pt idx="11067">
                  <c:v>1.97335229574337</c:v>
                </c:pt>
                <c:pt idx="11068">
                  <c:v>1.97322684922083</c:v>
                </c:pt>
                <c:pt idx="11069">
                  <c:v>1.97310141067529</c:v>
                </c:pt>
                <c:pt idx="11070">
                  <c:v>1.9729759801062201</c:v>
                </c:pt>
                <c:pt idx="11071">
                  <c:v>1.9728505575131401</c:v>
                </c:pt>
                <c:pt idx="11072">
                  <c:v>1.9727251428955099</c:v>
                </c:pt>
                <c:pt idx="11073">
                  <c:v>1.97259973625284</c:v>
                </c:pt>
                <c:pt idx="11074">
                  <c:v>1.9724743375846201</c:v>
                </c:pt>
                <c:pt idx="11075">
                  <c:v>1.9723489468903199</c:v>
                </c:pt>
                <c:pt idx="11076">
                  <c:v>1.9722235641694501</c:v>
                </c:pt>
                <c:pt idx="11077">
                  <c:v>1.97209818942149</c:v>
                </c:pt>
                <c:pt idx="11078">
                  <c:v>1.9719728226459401</c:v>
                </c:pt>
                <c:pt idx="11079">
                  <c:v>1.97184746384228</c:v>
                </c:pt>
                <c:pt idx="11080">
                  <c:v>1.97172211301</c:v>
                </c:pt>
                <c:pt idx="11081">
                  <c:v>1.9715967701485899</c:v>
                </c:pt>
                <c:pt idx="11082">
                  <c:v>1.97147143525755</c:v>
                </c:pt>
                <c:pt idx="11083">
                  <c:v>1.9713461083363599</c:v>
                </c:pt>
                <c:pt idx="11084">
                  <c:v>1.97122078938451</c:v>
                </c:pt>
                <c:pt idx="11085">
                  <c:v>1.9710954784015</c:v>
                </c:pt>
                <c:pt idx="11086">
                  <c:v>1.9709701753868101</c:v>
                </c:pt>
                <c:pt idx="11087">
                  <c:v>1.9708448803399301</c:v>
                </c:pt>
                <c:pt idx="11088">
                  <c:v>1.9707195932603501</c:v>
                </c:pt>
                <c:pt idx="11089">
                  <c:v>1.9705943141475699</c:v>
                </c:pt>
                <c:pt idx="11090">
                  <c:v>1.9704690430010801</c:v>
                </c:pt>
                <c:pt idx="11091">
                  <c:v>1.97034377982036</c:v>
                </c:pt>
                <c:pt idx="11092">
                  <c:v>1.9702185246049</c:v>
                </c:pt>
                <c:pt idx="11093">
                  <c:v>1.9700932773541999</c:v>
                </c:pt>
                <c:pt idx="11094">
                  <c:v>1.96996803806774</c:v>
                </c:pt>
                <c:pt idx="11095">
                  <c:v>1.96984280674503</c:v>
                </c:pt>
                <c:pt idx="11096">
                  <c:v>1.96971758338553</c:v>
                </c:pt>
                <c:pt idx="11097">
                  <c:v>1.9695923679887599</c:v>
                </c:pt>
                <c:pt idx="11098">
                  <c:v>1.96946716055419</c:v>
                </c:pt>
                <c:pt idx="11099">
                  <c:v>1.9693419610813301</c:v>
                </c:pt>
                <c:pt idx="11100">
                  <c:v>1.9692167695696501</c:v>
                </c:pt>
                <c:pt idx="11101">
                  <c:v>1.96909158601865</c:v>
                </c:pt>
                <c:pt idx="11102">
                  <c:v>1.9689664104278199</c:v>
                </c:pt>
                <c:pt idx="11103">
                  <c:v>1.96884124279666</c:v>
                </c:pt>
                <c:pt idx="11104">
                  <c:v>1.96871608312464</c:v>
                </c:pt>
                <c:pt idx="11105">
                  <c:v>1.96859093141127</c:v>
                </c:pt>
                <c:pt idx="11106">
                  <c:v>1.9684657876560301</c:v>
                </c:pt>
                <c:pt idx="11107">
                  <c:v>1.9683406518584201</c:v>
                </c:pt>
                <c:pt idx="11108">
                  <c:v>1.96821552401793</c:v>
                </c:pt>
                <c:pt idx="11109">
                  <c:v>1.9680904041340399</c:v>
                </c:pt>
                <c:pt idx="11110">
                  <c:v>1.96796529220625</c:v>
                </c:pt>
                <c:pt idx="11111">
                  <c:v>1.9678401882340499</c:v>
                </c:pt>
                <c:pt idx="11112">
                  <c:v>1.96771509221692</c:v>
                </c:pt>
                <c:pt idx="11113">
                  <c:v>1.9675900041543699</c:v>
                </c:pt>
                <c:pt idx="11114">
                  <c:v>1.9674649240458799</c:v>
                </c:pt>
                <c:pt idx="11115">
                  <c:v>1.96733985189095</c:v>
                </c:pt>
                <c:pt idx="11116">
                  <c:v>1.96721478768906</c:v>
                </c:pt>
                <c:pt idx="11117">
                  <c:v>1.9670897314397</c:v>
                </c:pt>
                <c:pt idx="11118">
                  <c:v>1.9669646831423699</c:v>
                </c:pt>
                <c:pt idx="11119">
                  <c:v>1.96683964279656</c:v>
                </c:pt>
                <c:pt idx="11120">
                  <c:v>1.9667146104017701</c:v>
                </c:pt>
                <c:pt idx="11121">
                  <c:v>1.96658958595747</c:v>
                </c:pt>
                <c:pt idx="11122">
                  <c:v>1.96646456946316</c:v>
                </c:pt>
                <c:pt idx="11123">
                  <c:v>1.9663395609183401</c:v>
                </c:pt>
                <c:pt idx="11124">
                  <c:v>1.9662145603224901</c:v>
                </c:pt>
                <c:pt idx="11125">
                  <c:v>1.96608956767511</c:v>
                </c:pt>
                <c:pt idx="11126">
                  <c:v>1.96596458297569</c:v>
                </c:pt>
                <c:pt idx="11127">
                  <c:v>1.96583960622372</c:v>
                </c:pt>
                <c:pt idx="11128">
                  <c:v>1.9657146374187</c:v>
                </c:pt>
                <c:pt idx="11129">
                  <c:v>1.9655896765601</c:v>
                </c:pt>
                <c:pt idx="11130">
                  <c:v>1.9654647236474301</c:v>
                </c:pt>
                <c:pt idx="11131">
                  <c:v>1.9653397786801801</c:v>
                </c:pt>
                <c:pt idx="11132">
                  <c:v>1.9652148416578401</c:v>
                </c:pt>
                <c:pt idx="11133">
                  <c:v>1.96508991257989</c:v>
                </c:pt>
                <c:pt idx="11134">
                  <c:v>1.96496499144584</c:v>
                </c:pt>
                <c:pt idx="11135">
                  <c:v>1.96484007825518</c:v>
                </c:pt>
                <c:pt idx="11136">
                  <c:v>1.96471517300738</c:v>
                </c:pt>
                <c:pt idx="11137">
                  <c:v>1.96459027570195</c:v>
                </c:pt>
                <c:pt idx="11138">
                  <c:v>1.9644653863383801</c:v>
                </c:pt>
                <c:pt idx="11139">
                  <c:v>1.96434050491616</c:v>
                </c:pt>
                <c:pt idx="11140">
                  <c:v>1.9642156314347901</c:v>
                </c:pt>
                <c:pt idx="11141">
                  <c:v>1.9640907658937501</c:v>
                </c:pt>
                <c:pt idx="11142">
                  <c:v>1.96396590829253</c:v>
                </c:pt>
                <c:pt idx="11143">
                  <c:v>1.9638410586306301</c:v>
                </c:pt>
                <c:pt idx="11144">
                  <c:v>1.9637162169075499</c:v>
                </c:pt>
                <c:pt idx="11145">
                  <c:v>1.96359138312277</c:v>
                </c:pt>
                <c:pt idx="11146">
                  <c:v>1.9634665572757799</c:v>
                </c:pt>
                <c:pt idx="11147">
                  <c:v>1.9633417393660799</c:v>
                </c:pt>
                <c:pt idx="11148">
                  <c:v>1.9632169293931701</c:v>
                </c:pt>
                <c:pt idx="11149">
                  <c:v>1.96309212735653</c:v>
                </c:pt>
                <c:pt idx="11150">
                  <c:v>1.9629673332556501</c:v>
                </c:pt>
                <c:pt idx="11151">
                  <c:v>1.9628425470900299</c:v>
                </c:pt>
                <c:pt idx="11152">
                  <c:v>1.9627177688591599</c:v>
                </c:pt>
                <c:pt idx="11153">
                  <c:v>1.9625929985625401</c:v>
                </c:pt>
                <c:pt idx="11154">
                  <c:v>1.9624682361996499</c:v>
                </c:pt>
                <c:pt idx="11155">
                  <c:v>1.9623434817699901</c:v>
                </c:pt>
                <c:pt idx="11156">
                  <c:v>1.96221873527305</c:v>
                </c:pt>
                <c:pt idx="11157">
                  <c:v>1.96209399670833</c:v>
                </c:pt>
                <c:pt idx="11158">
                  <c:v>1.9619692660753101</c:v>
                </c:pt>
                <c:pt idx="11159">
                  <c:v>1.9618445433734999</c:v>
                </c:pt>
                <c:pt idx="11160">
                  <c:v>1.96171982860237</c:v>
                </c:pt>
                <c:pt idx="11161">
                  <c:v>1.96159512176143</c:v>
                </c:pt>
                <c:pt idx="11162">
                  <c:v>1.96147042285017</c:v>
                </c:pt>
                <c:pt idx="11163">
                  <c:v>1.96134573186808</c:v>
                </c:pt>
                <c:pt idx="11164">
                  <c:v>1.96122104881465</c:v>
                </c:pt>
                <c:pt idx="11165">
                  <c:v>1.96109637368939</c:v>
                </c:pt>
                <c:pt idx="11166">
                  <c:v>1.96097170649177</c:v>
                </c:pt>
                <c:pt idx="11167">
                  <c:v>1.96084704722129</c:v>
                </c:pt>
                <c:pt idx="11168">
                  <c:v>1.96072239587745</c:v>
                </c:pt>
                <c:pt idx="11169">
                  <c:v>1.96059775245974</c:v>
                </c:pt>
                <c:pt idx="11170">
                  <c:v>1.9604731169676599</c:v>
                </c:pt>
                <c:pt idx="11171">
                  <c:v>1.96034848940068</c:v>
                </c:pt>
                <c:pt idx="11172">
                  <c:v>1.9602238697583201</c:v>
                </c:pt>
                <c:pt idx="11173">
                  <c:v>1.96009925804006</c:v>
                </c:pt>
                <c:pt idx="11174">
                  <c:v>1.9599746542454</c:v>
                </c:pt>
                <c:pt idx="11175">
                  <c:v>1.9598500583738201</c:v>
                </c:pt>
                <c:pt idx="11176">
                  <c:v>1.9597254704248299</c:v>
                </c:pt>
                <c:pt idx="11177">
                  <c:v>1.9596008903979101</c:v>
                </c:pt>
                <c:pt idx="11178">
                  <c:v>1.9594763182925601</c:v>
                </c:pt>
                <c:pt idx="11179">
                  <c:v>1.9593517541082699</c:v>
                </c:pt>
                <c:pt idx="11180">
                  <c:v>1.9592271978445399</c:v>
                </c:pt>
                <c:pt idx="11181">
                  <c:v>1.9591026495008601</c:v>
                </c:pt>
                <c:pt idx="11182">
                  <c:v>1.95897810907672</c:v>
                </c:pt>
                <c:pt idx="11183">
                  <c:v>1.95885357657162</c:v>
                </c:pt>
                <c:pt idx="11184">
                  <c:v>1.95872905198505</c:v>
                </c:pt>
                <c:pt idx="11185">
                  <c:v>1.9586045353165</c:v>
                </c:pt>
                <c:pt idx="11186">
                  <c:v>1.95848002656547</c:v>
                </c:pt>
                <c:pt idx="11187">
                  <c:v>1.95835552573145</c:v>
                </c:pt>
                <c:pt idx="11188">
                  <c:v>1.9582310328139401</c:v>
                </c:pt>
                <c:pt idx="11189">
                  <c:v>1.95810654781242</c:v>
                </c:pt>
                <c:pt idx="11190">
                  <c:v>1.9579820707264</c:v>
                </c:pt>
                <c:pt idx="11191">
                  <c:v>1.9578576015553699</c:v>
                </c:pt>
                <c:pt idx="11192">
                  <c:v>1.9577331402988101</c:v>
                </c:pt>
                <c:pt idx="11193">
                  <c:v>1.9576086869562299</c:v>
                </c:pt>
                <c:pt idx="11194">
                  <c:v>1.9574842415271201</c:v>
                </c:pt>
                <c:pt idx="11195">
                  <c:v>1.9573598040109701</c:v>
                </c:pt>
                <c:pt idx="11196">
                  <c:v>1.9572353744072699</c:v>
                </c:pt>
                <c:pt idx="11197">
                  <c:v>1.9571109527155299</c:v>
                </c:pt>
                <c:pt idx="11198">
                  <c:v>1.9569865389352299</c:v>
                </c:pt>
                <c:pt idx="11199">
                  <c:v>1.95686213306587</c:v>
                </c:pt>
                <c:pt idx="11200">
                  <c:v>1.9567377351069499</c:v>
                </c:pt>
                <c:pt idx="11201">
                  <c:v>1.9566133450579499</c:v>
                </c:pt>
                <c:pt idx="11202">
                  <c:v>1.9564889629183699</c:v>
                </c:pt>
                <c:pt idx="11203">
                  <c:v>1.9563645886876999</c:v>
                </c:pt>
                <c:pt idx="11204">
                  <c:v>1.95624022236545</c:v>
                </c:pt>
                <c:pt idx="11205">
                  <c:v>1.9561158639511</c:v>
                </c:pt>
                <c:pt idx="11206">
                  <c:v>1.9559915134441499</c:v>
                </c:pt>
                <c:pt idx="11207">
                  <c:v>1.95586717084409</c:v>
                </c:pt>
                <c:pt idx="11208">
                  <c:v>1.9557428361504201</c:v>
                </c:pt>
                <c:pt idx="11209">
                  <c:v>1.9556185093626299</c:v>
                </c:pt>
                <c:pt idx="11210">
                  <c:v>1.9554941904802201</c:v>
                </c:pt>
                <c:pt idx="11211">
                  <c:v>1.9553698795026799</c:v>
                </c:pt>
                <c:pt idx="11212">
                  <c:v>1.9552455764295</c:v>
                </c:pt>
                <c:pt idx="11213">
                  <c:v>1.9551212812601799</c:v>
                </c:pt>
                <c:pt idx="11214">
                  <c:v>1.95499699399422</c:v>
                </c:pt>
                <c:pt idx="11215">
                  <c:v>1.95487271463111</c:v>
                </c:pt>
                <c:pt idx="11216">
                  <c:v>1.9547484431703399</c:v>
                </c:pt>
                <c:pt idx="11217">
                  <c:v>1.9546241796114101</c:v>
                </c:pt>
                <c:pt idx="11218">
                  <c:v>1.9544999239538099</c:v>
                </c:pt>
                <c:pt idx="11219">
                  <c:v>1.9543756761970399</c:v>
                </c:pt>
                <c:pt idx="11220">
                  <c:v>1.9542514363405901</c:v>
                </c:pt>
                <c:pt idx="11221">
                  <c:v>1.9541272043839699</c:v>
                </c:pt>
                <c:pt idx="11222">
                  <c:v>1.9540029803266501</c:v>
                </c:pt>
                <c:pt idx="11223">
                  <c:v>1.9538787641681401</c:v>
                </c:pt>
                <c:pt idx="11224">
                  <c:v>1.9537545559079399</c:v>
                </c:pt>
                <c:pt idx="11225">
                  <c:v>1.9536303555455301</c:v>
                </c:pt>
                <c:pt idx="11226">
                  <c:v>1.95350616308042</c:v>
                </c:pt>
                <c:pt idx="11227">
                  <c:v>1.9533819785120901</c:v>
                </c:pt>
                <c:pt idx="11228">
                  <c:v>1.9532578018400499</c:v>
                </c:pt>
                <c:pt idx="11229">
                  <c:v>1.9531336330637801</c:v>
                </c:pt>
                <c:pt idx="11230">
                  <c:v>1.95300947218279</c:v>
                </c:pt>
                <c:pt idx="11231">
                  <c:v>1.95288531919657</c:v>
                </c:pt>
                <c:pt idx="11232">
                  <c:v>1.95276117410461</c:v>
                </c:pt>
                <c:pt idx="11233">
                  <c:v>1.9526370369064101</c:v>
                </c:pt>
                <c:pt idx="11234">
                  <c:v>1.95251290760146</c:v>
                </c:pt>
                <c:pt idx="11235">
                  <c:v>1.9523887861892599</c:v>
                </c:pt>
                <c:pt idx="11236">
                  <c:v>1.95226467266931</c:v>
                </c:pt>
                <c:pt idx="11237">
                  <c:v>1.9521405670411001</c:v>
                </c:pt>
                <c:pt idx="11238">
                  <c:v>1.95201646930412</c:v>
                </c:pt>
                <c:pt idx="11239">
                  <c:v>1.95189237945788</c:v>
                </c:pt>
                <c:pt idx="11240">
                  <c:v>1.95176829750186</c:v>
                </c:pt>
                <c:pt idx="11241">
                  <c:v>1.95164422343556</c:v>
                </c:pt>
                <c:pt idx="11242">
                  <c:v>1.9515201572584799</c:v>
                </c:pt>
                <c:pt idx="11243">
                  <c:v>1.95139609897012</c:v>
                </c:pt>
                <c:pt idx="11244">
                  <c:v>1.9512720485699599</c:v>
                </c:pt>
                <c:pt idx="11245">
                  <c:v>1.9511480060575099</c:v>
                </c:pt>
                <c:pt idx="11246">
                  <c:v>1.9510239714322599</c:v>
                </c:pt>
                <c:pt idx="11247">
                  <c:v>1.9508999446937101</c:v>
                </c:pt>
                <c:pt idx="11248">
                  <c:v>1.95077592584135</c:v>
                </c:pt>
                <c:pt idx="11249">
                  <c:v>1.9506519148746699</c:v>
                </c:pt>
                <c:pt idx="11250">
                  <c:v>1.95052791179318</c:v>
                </c:pt>
                <c:pt idx="11251">
                  <c:v>1.95040391659637</c:v>
                </c:pt>
                <c:pt idx="11252">
                  <c:v>1.9502799292837301</c:v>
                </c:pt>
                <c:pt idx="11253">
                  <c:v>1.95015594985477</c:v>
                </c:pt>
                <c:pt idx="11254">
                  <c:v>1.9500319783089699</c:v>
                </c:pt>
                <c:pt idx="11255">
                  <c:v>1.9499080146458301</c:v>
                </c:pt>
                <c:pt idx="11256">
                  <c:v>1.9497840588648601</c:v>
                </c:pt>
                <c:pt idx="11257">
                  <c:v>1.94966011096554</c:v>
                </c:pt>
                <c:pt idx="11258">
                  <c:v>1.94953617094737</c:v>
                </c:pt>
                <c:pt idx="11259">
                  <c:v>1.94941223880985</c:v>
                </c:pt>
                <c:pt idx="11260">
                  <c:v>1.94928831455247</c:v>
                </c:pt>
                <c:pt idx="11261">
                  <c:v>1.94916439817473</c:v>
                </c:pt>
                <c:pt idx="11262">
                  <c:v>1.94904048967613</c:v>
                </c:pt>
                <c:pt idx="11263">
                  <c:v>1.9489165890561699</c:v>
                </c:pt>
                <c:pt idx="11264">
                  <c:v>1.9487926963143301</c:v>
                </c:pt>
                <c:pt idx="11265">
                  <c:v>1.9486688114501101</c:v>
                </c:pt>
                <c:pt idx="11266">
                  <c:v>1.9485449344630199</c:v>
                </c:pt>
                <c:pt idx="11267">
                  <c:v>1.94842106535254</c:v>
                </c:pt>
                <c:pt idx="11268">
                  <c:v>1.9482972041181801</c:v>
                </c:pt>
                <c:pt idx="11269">
                  <c:v>1.9481733507594301</c:v>
                </c:pt>
                <c:pt idx="11270">
                  <c:v>1.94804950527579</c:v>
                </c:pt>
                <c:pt idx="11271">
                  <c:v>1.94792566766675</c:v>
                </c:pt>
                <c:pt idx="11272">
                  <c:v>1.9478018379318101</c:v>
                </c:pt>
                <c:pt idx="11273">
                  <c:v>1.9476780160704701</c:v>
                </c:pt>
                <c:pt idx="11274">
                  <c:v>1.9475542020822301</c:v>
                </c:pt>
                <c:pt idx="11275">
                  <c:v>1.94743039596657</c:v>
                </c:pt>
                <c:pt idx="11276">
                  <c:v>1.947306597723</c:v>
                </c:pt>
                <c:pt idx="11277">
                  <c:v>1.94718280735101</c:v>
                </c:pt>
                <c:pt idx="11278">
                  <c:v>1.9470590248501101</c:v>
                </c:pt>
                <c:pt idx="11279">
                  <c:v>1.9469352502197801</c:v>
                </c:pt>
                <c:pt idx="11280">
                  <c:v>1.94681148345953</c:v>
                </c:pt>
                <c:pt idx="11281">
                  <c:v>1.9466877245688401</c:v>
                </c:pt>
                <c:pt idx="11282">
                  <c:v>1.94656397354723</c:v>
                </c:pt>
                <c:pt idx="11283">
                  <c:v>1.9464402303941799</c:v>
                </c:pt>
                <c:pt idx="11284">
                  <c:v>1.94631649510919</c:v>
                </c:pt>
                <c:pt idx="11285">
                  <c:v>1.9461927676917601</c:v>
                </c:pt>
                <c:pt idx="11286">
                  <c:v>1.94606904814139</c:v>
                </c:pt>
                <c:pt idx="11287">
                  <c:v>1.9459453364575701</c:v>
                </c:pt>
                <c:pt idx="11288">
                  <c:v>1.9458216326397999</c:v>
                </c:pt>
                <c:pt idx="11289">
                  <c:v>1.94569793668758</c:v>
                </c:pt>
                <c:pt idx="11290">
                  <c:v>1.9455742486004</c:v>
                </c:pt>
                <c:pt idx="11291">
                  <c:v>1.9454505683777701</c:v>
                </c:pt>
                <c:pt idx="11292">
                  <c:v>1.9453268960191701</c:v>
                </c:pt>
                <c:pt idx="11293">
                  <c:v>1.9452032315241099</c:v>
                </c:pt>
                <c:pt idx="11294">
                  <c:v>1.9450795748920799</c:v>
                </c:pt>
                <c:pt idx="11295">
                  <c:v>1.9449559261225899</c:v>
                </c:pt>
                <c:pt idx="11296">
                  <c:v>1.9448322852151201</c:v>
                </c:pt>
                <c:pt idx="11297">
                  <c:v>1.9447086521691801</c:v>
                </c:pt>
                <c:pt idx="11298">
                  <c:v>1.9445850269842599</c:v>
                </c:pt>
                <c:pt idx="11299">
                  <c:v>1.94446140965986</c:v>
                </c:pt>
                <c:pt idx="11300">
                  <c:v>1.9443378001954801</c:v>
                </c:pt>
                <c:pt idx="11301">
                  <c:v>1.9442141985906201</c:v>
                </c:pt>
                <c:pt idx="11302">
                  <c:v>1.9440906048447599</c:v>
                </c:pt>
                <c:pt idx="11303">
                  <c:v>1.9439670189574201</c:v>
                </c:pt>
                <c:pt idx="11304">
                  <c:v>1.94384344092809</c:v>
                </c:pt>
                <c:pt idx="11305">
                  <c:v>1.94371987075627</c:v>
                </c:pt>
                <c:pt idx="11306">
                  <c:v>1.94359630844144</c:v>
                </c:pt>
                <c:pt idx="11307">
                  <c:v>1.94347275398312</c:v>
                </c:pt>
                <c:pt idx="11308">
                  <c:v>1.9433492073808001</c:v>
                </c:pt>
                <c:pt idx="11309">
                  <c:v>1.9432256686339799</c:v>
                </c:pt>
                <c:pt idx="11310">
                  <c:v>1.94310213774215</c:v>
                </c:pt>
                <c:pt idx="11311">
                  <c:v>1.94297861470482</c:v>
                </c:pt>
                <c:pt idx="11312">
                  <c:v>1.94285509952147</c:v>
                </c:pt>
                <c:pt idx="11313">
                  <c:v>1.9427315921916199</c:v>
                </c:pt>
                <c:pt idx="11314">
                  <c:v>1.94260809271475</c:v>
                </c:pt>
                <c:pt idx="11315">
                  <c:v>1.94248460109036</c:v>
                </c:pt>
                <c:pt idx="11316">
                  <c:v>1.94236111731796</c:v>
                </c:pt>
                <c:pt idx="11317">
                  <c:v>1.9422376413970399</c:v>
                </c:pt>
                <c:pt idx="11318">
                  <c:v>1.9421141733270999</c:v>
                </c:pt>
                <c:pt idx="11319">
                  <c:v>1.9419907131076399</c:v>
                </c:pt>
                <c:pt idx="11320">
                  <c:v>1.94186726073815</c:v>
                </c:pt>
                <c:pt idx="11321">
                  <c:v>1.94174381621813</c:v>
                </c:pt>
                <c:pt idx="11322">
                  <c:v>1.9416203795470901</c:v>
                </c:pt>
                <c:pt idx="11323">
                  <c:v>1.9414969507245201</c:v>
                </c:pt>
                <c:pt idx="11324">
                  <c:v>1.94137352974991</c:v>
                </c:pt>
                <c:pt idx="11325">
                  <c:v>1.94125011662278</c:v>
                </c:pt>
                <c:pt idx="11326">
                  <c:v>1.9411267113426001</c:v>
                </c:pt>
                <c:pt idx="11327">
                  <c:v>1.9410033139089</c:v>
                </c:pt>
                <c:pt idx="11328">
                  <c:v>1.9408799243211501</c:v>
                </c:pt>
                <c:pt idx="11329">
                  <c:v>1.94075654257886</c:v>
                </c:pt>
                <c:pt idx="11330">
                  <c:v>1.9406331686815399</c:v>
                </c:pt>
                <c:pt idx="11331">
                  <c:v>1.94050980262867</c:v>
                </c:pt>
                <c:pt idx="11332">
                  <c:v>1.9403864444197501</c:v>
                </c:pt>
                <c:pt idx="11333">
                  <c:v>1.9402630940543</c:v>
                </c:pt>
                <c:pt idx="11334">
                  <c:v>1.94013975153179</c:v>
                </c:pt>
                <c:pt idx="11335">
                  <c:v>1.94001641685174</c:v>
                </c:pt>
                <c:pt idx="11336">
                  <c:v>1.93989309001364</c:v>
                </c:pt>
                <c:pt idx="11337">
                  <c:v>1.9397697710169799</c:v>
                </c:pt>
                <c:pt idx="11338">
                  <c:v>1.9396464598612799</c:v>
                </c:pt>
                <c:pt idx="11339">
                  <c:v>1.93952315654602</c:v>
                </c:pt>
                <c:pt idx="11340">
                  <c:v>1.9393998610707099</c:v>
                </c:pt>
                <c:pt idx="11341">
                  <c:v>1.93927657343485</c:v>
                </c:pt>
                <c:pt idx="11342">
                  <c:v>1.9391532936379301</c:v>
                </c:pt>
                <c:pt idx="11343">
                  <c:v>1.93903002167945</c:v>
                </c:pt>
                <c:pt idx="11344">
                  <c:v>1.9389067575589101</c:v>
                </c:pt>
                <c:pt idx="11345">
                  <c:v>1.9387835012758201</c:v>
                </c:pt>
                <c:pt idx="11346">
                  <c:v>1.9386602528296599</c:v>
                </c:pt>
                <c:pt idx="11347">
                  <c:v>1.9385370122199399</c:v>
                </c:pt>
                <c:pt idx="11348">
                  <c:v>1.93841377944616</c:v>
                </c:pt>
                <c:pt idx="11349">
                  <c:v>1.93829055450782</c:v>
                </c:pt>
                <c:pt idx="11350">
                  <c:v>1.9381673374044199</c:v>
                </c:pt>
                <c:pt idx="11351">
                  <c:v>1.9380441281354499</c:v>
                </c:pt>
                <c:pt idx="11352">
                  <c:v>1.9379209267004101</c:v>
                </c:pt>
                <c:pt idx="11353">
                  <c:v>1.9377977330988101</c:v>
                </c:pt>
                <c:pt idx="11354">
                  <c:v>1.93767454733015</c:v>
                </c:pt>
                <c:pt idx="11355">
                  <c:v>1.9375513693939099</c:v>
                </c:pt>
                <c:pt idx="11356">
                  <c:v>1.9374281992896101</c:v>
                </c:pt>
                <c:pt idx="11357">
                  <c:v>1.93730503701674</c:v>
                </c:pt>
                <c:pt idx="11358">
                  <c:v>1.9371818825748</c:v>
                </c:pt>
                <c:pt idx="11359">
                  <c:v>1.93705873596329</c:v>
                </c:pt>
                <c:pt idx="11360">
                  <c:v>1.9369355971817199</c:v>
                </c:pt>
                <c:pt idx="11361">
                  <c:v>1.93681246622957</c:v>
                </c:pt>
                <c:pt idx="11362">
                  <c:v>1.9366893431063501</c:v>
                </c:pt>
                <c:pt idx="11363">
                  <c:v>1.9365662278115601</c:v>
                </c:pt>
                <c:pt idx="11364">
                  <c:v>1.9364431203446999</c:v>
                </c:pt>
                <c:pt idx="11365">
                  <c:v>1.93632002070527</c:v>
                </c:pt>
                <c:pt idx="11366">
                  <c:v>1.9361969288927601</c:v>
                </c:pt>
                <c:pt idx="11367">
                  <c:v>1.9360738449066801</c:v>
                </c:pt>
                <c:pt idx="11368">
                  <c:v>1.93595076874653</c:v>
                </c:pt>
                <c:pt idx="11369">
                  <c:v>1.9358277004118101</c:v>
                </c:pt>
                <c:pt idx="11370">
                  <c:v>1.9357046399020199</c:v>
                </c:pt>
                <c:pt idx="11371">
                  <c:v>1.93558158721665</c:v>
                </c:pt>
                <c:pt idx="11372">
                  <c:v>1.93545854235521</c:v>
                </c:pt>
                <c:pt idx="11373">
                  <c:v>1.9353355053171899</c:v>
                </c:pt>
                <c:pt idx="11374">
                  <c:v>1.9352124761021099</c:v>
                </c:pt>
                <c:pt idx="11375">
                  <c:v>1.9350894547094499</c:v>
                </c:pt>
                <c:pt idx="11376">
                  <c:v>1.93496644113872</c:v>
                </c:pt>
                <c:pt idx="11377">
                  <c:v>1.9348434353894099</c:v>
                </c:pt>
                <c:pt idx="11378">
                  <c:v>1.9347204374610301</c:v>
                </c:pt>
                <c:pt idx="11379">
                  <c:v>1.93459744735308</c:v>
                </c:pt>
                <c:pt idx="11380">
                  <c:v>1.93447446506506</c:v>
                </c:pt>
                <c:pt idx="11381">
                  <c:v>1.9343514905964601</c:v>
                </c:pt>
                <c:pt idx="11382">
                  <c:v>1.9342285239468</c:v>
                </c:pt>
                <c:pt idx="11383">
                  <c:v>1.9341055651155601</c:v>
                </c:pt>
                <c:pt idx="11384">
                  <c:v>1.93398261410225</c:v>
                </c:pt>
                <c:pt idx="11385">
                  <c:v>1.93385967090637</c:v>
                </c:pt>
                <c:pt idx="11386">
                  <c:v>1.93373673552742</c:v>
                </c:pt>
                <c:pt idx="11387">
                  <c:v>1.9336138079648999</c:v>
                </c:pt>
                <c:pt idx="11388">
                  <c:v>1.9334908882183099</c:v>
                </c:pt>
                <c:pt idx="11389">
                  <c:v>1.9333679762871501</c:v>
                </c:pt>
                <c:pt idx="11390">
                  <c:v>1.93324507217092</c:v>
                </c:pt>
                <c:pt idx="11391">
                  <c:v>1.9331221758691199</c:v>
                </c:pt>
                <c:pt idx="11392">
                  <c:v>1.93299928738126</c:v>
                </c:pt>
                <c:pt idx="11393">
                  <c:v>1.93287640670683</c:v>
                </c:pt>
                <c:pt idx="11394">
                  <c:v>1.9327535338453301</c:v>
                </c:pt>
                <c:pt idx="11395">
                  <c:v>1.93263066879627</c:v>
                </c:pt>
                <c:pt idx="11396">
                  <c:v>1.9325078115591401</c:v>
                </c:pt>
                <c:pt idx="11397">
                  <c:v>1.9323849621334499</c:v>
                </c:pt>
                <c:pt idx="11398">
                  <c:v>1.9322621205187001</c:v>
                </c:pt>
                <c:pt idx="11399">
                  <c:v>1.9321392867143801</c:v>
                </c:pt>
                <c:pt idx="11400">
                  <c:v>1.9320164607200001</c:v>
                </c:pt>
                <c:pt idx="11401">
                  <c:v>1.9318936425350699</c:v>
                </c:pt>
                <c:pt idx="11402">
                  <c:v>1.9317708321590701</c:v>
                </c:pt>
                <c:pt idx="11403">
                  <c:v>1.9316480295915099</c:v>
                </c:pt>
                <c:pt idx="11404">
                  <c:v>1.9315252348319001</c:v>
                </c:pt>
                <c:pt idx="11405">
                  <c:v>1.93140244787973</c:v>
                </c:pt>
                <c:pt idx="11406">
                  <c:v>1.9312796687345</c:v>
                </c:pt>
                <c:pt idx="11407">
                  <c:v>1.9311568973957201</c:v>
                </c:pt>
                <c:pt idx="11408">
                  <c:v>1.93103413386289</c:v>
                </c:pt>
                <c:pt idx="11409">
                  <c:v>1.9309113781355001</c:v>
                </c:pt>
                <c:pt idx="11410">
                  <c:v>1.9307886302130699</c:v>
                </c:pt>
                <c:pt idx="11411">
                  <c:v>1.9306658900950799</c:v>
                </c:pt>
                <c:pt idx="11412">
                  <c:v>1.9305431577810399</c:v>
                </c:pt>
                <c:pt idx="11413">
                  <c:v>1.93042043327046</c:v>
                </c:pt>
                <c:pt idx="11414">
                  <c:v>1.9302977165628299</c:v>
                </c:pt>
                <c:pt idx="11415">
                  <c:v>1.93017500765766</c:v>
                </c:pt>
                <c:pt idx="11416">
                  <c:v>1.9300523065544499</c:v>
                </c:pt>
                <c:pt idx="11417">
                  <c:v>1.92992961325269</c:v>
                </c:pt>
                <c:pt idx="11418">
                  <c:v>1.9298069277518901</c:v>
                </c:pt>
                <c:pt idx="11419">
                  <c:v>1.9296842500515501</c:v>
                </c:pt>
                <c:pt idx="11420">
                  <c:v>1.9295615801511801</c:v>
                </c:pt>
                <c:pt idx="11421">
                  <c:v>1.92943891805027</c:v>
                </c:pt>
                <c:pt idx="11422">
                  <c:v>1.9293162637483301</c:v>
                </c:pt>
                <c:pt idx="11423">
                  <c:v>1.9291936172448501</c:v>
                </c:pt>
                <c:pt idx="11424">
                  <c:v>1.9290709785393501</c:v>
                </c:pt>
                <c:pt idx="11425">
                  <c:v>1.9289483476313101</c:v>
                </c:pt>
                <c:pt idx="11426">
                  <c:v>1.92882572452025</c:v>
                </c:pt>
                <c:pt idx="11427">
                  <c:v>1.9287031092056599</c:v>
                </c:pt>
                <c:pt idx="11428">
                  <c:v>1.9285805016870501</c:v>
                </c:pt>
                <c:pt idx="11429">
                  <c:v>1.9284579019639201</c:v>
                </c:pt>
                <c:pt idx="11430">
                  <c:v>1.9283353100357701</c:v>
                </c:pt>
                <c:pt idx="11431">
                  <c:v>1.9282127259021</c:v>
                </c:pt>
                <c:pt idx="11432">
                  <c:v>1.9280901495624101</c:v>
                </c:pt>
                <c:pt idx="11433">
                  <c:v>1.92796758101621</c:v>
                </c:pt>
                <c:pt idx="11434">
                  <c:v>1.927845020263</c:v>
                </c:pt>
                <c:pt idx="11435">
                  <c:v>1.9277224673022699</c:v>
                </c:pt>
                <c:pt idx="11436">
                  <c:v>1.92759992213354</c:v>
                </c:pt>
                <c:pt idx="11437">
                  <c:v>1.9274773847563</c:v>
                </c:pt>
                <c:pt idx="11438">
                  <c:v>1.9273548551700601</c:v>
                </c:pt>
                <c:pt idx="11439">
                  <c:v>1.92723233337432</c:v>
                </c:pt>
                <c:pt idx="11440">
                  <c:v>1.9271098193685801</c:v>
                </c:pt>
                <c:pt idx="11441">
                  <c:v>1.9269873131523401</c:v>
                </c:pt>
                <c:pt idx="11442">
                  <c:v>1.9268648147251</c:v>
                </c:pt>
                <c:pt idx="11443">
                  <c:v>1.9267423240863799</c:v>
                </c:pt>
                <c:pt idx="11444">
                  <c:v>1.9266198412356601</c:v>
                </c:pt>
                <c:pt idx="11445">
                  <c:v>1.92649736617245</c:v>
                </c:pt>
                <c:pt idx="11446">
                  <c:v>1.9263748988962599</c:v>
                </c:pt>
                <c:pt idx="11447">
                  <c:v>1.9262524394065901</c:v>
                </c:pt>
                <c:pt idx="11448">
                  <c:v>1.9261299877029301</c:v>
                </c:pt>
                <c:pt idx="11449">
                  <c:v>1.9260075437848001</c:v>
                </c:pt>
                <c:pt idx="11450">
                  <c:v>1.9258851076516901</c:v>
                </c:pt>
                <c:pt idx="11451">
                  <c:v>1.92576267930311</c:v>
                </c:pt>
                <c:pt idx="11452">
                  <c:v>1.9256402587385599</c:v>
                </c:pt>
                <c:pt idx="11453">
                  <c:v>1.9255178459575399</c:v>
                </c:pt>
                <c:pt idx="11454">
                  <c:v>1.9253954409595599</c:v>
                </c:pt>
                <c:pt idx="11455">
                  <c:v>1.9252730437441099</c:v>
                </c:pt>
                <c:pt idx="11456">
                  <c:v>1.92515065431071</c:v>
                </c:pt>
                <c:pt idx="11457">
                  <c:v>1.9250282726588399</c:v>
                </c:pt>
                <c:pt idx="11458">
                  <c:v>1.9249058987880201</c:v>
                </c:pt>
                <c:pt idx="11459">
                  <c:v>1.92478353269776</c:v>
                </c:pt>
                <c:pt idx="11460">
                  <c:v>1.9246611743875399</c:v>
                </c:pt>
                <c:pt idx="11461">
                  <c:v>1.9245388238568799</c:v>
                </c:pt>
                <c:pt idx="11462">
                  <c:v>1.92441648110527</c:v>
                </c:pt>
                <c:pt idx="11463">
                  <c:v>1.92429414613223</c:v>
                </c:pt>
                <c:pt idx="11464">
                  <c:v>1.9241718189372501</c:v>
                </c:pt>
                <c:pt idx="11465">
                  <c:v>1.9240494995198401</c:v>
                </c:pt>
                <c:pt idx="11466">
                  <c:v>1.9239271878794899</c:v>
                </c:pt>
                <c:pt idx="11467">
                  <c:v>1.92380488401572</c:v>
                </c:pt>
                <c:pt idx="11468">
                  <c:v>1.9236825879280199</c:v>
                </c:pt>
                <c:pt idx="11469">
                  <c:v>1.92356029961591</c:v>
                </c:pt>
                <c:pt idx="11470">
                  <c:v>1.92343801907887</c:v>
                </c:pt>
                <c:pt idx="11471">
                  <c:v>1.9233157463164201</c:v>
                </c:pt>
                <c:pt idx="11472">
                  <c:v>1.92319348132806</c:v>
                </c:pt>
                <c:pt idx="11473">
                  <c:v>1.9230712241132999</c:v>
                </c:pt>
                <c:pt idx="11474">
                  <c:v>1.92294897467162</c:v>
                </c:pt>
                <c:pt idx="11475">
                  <c:v>1.9228267330025499</c:v>
                </c:pt>
                <c:pt idx="11476">
                  <c:v>1.9227044991055799</c:v>
                </c:pt>
                <c:pt idx="11477">
                  <c:v>1.92258227298021</c:v>
                </c:pt>
                <c:pt idx="11478">
                  <c:v>1.92246005462596</c:v>
                </c:pt>
                <c:pt idx="11479">
                  <c:v>1.92233784404231</c:v>
                </c:pt>
                <c:pt idx="11480">
                  <c:v>1.9222156412287801</c:v>
                </c:pt>
                <c:pt idx="11481">
                  <c:v>1.92209344618487</c:v>
                </c:pt>
                <c:pt idx="11482">
                  <c:v>1.9219712589100899</c:v>
                </c:pt>
                <c:pt idx="11483">
                  <c:v>1.92184907940393</c:v>
                </c:pt>
                <c:pt idx="11484">
                  <c:v>1.92172690766591</c:v>
                </c:pt>
                <c:pt idx="11485">
                  <c:v>1.9216047436955099</c:v>
                </c:pt>
                <c:pt idx="11486">
                  <c:v>1.9214825874922601</c:v>
                </c:pt>
                <c:pt idx="11487">
                  <c:v>1.92136043905565</c:v>
                </c:pt>
                <c:pt idx="11488">
                  <c:v>1.9212382983851799</c:v>
                </c:pt>
                <c:pt idx="11489">
                  <c:v>1.9211161654803599</c:v>
                </c:pt>
                <c:pt idx="11490">
                  <c:v>1.9209940403407</c:v>
                </c:pt>
                <c:pt idx="11491">
                  <c:v>1.9208719229656901</c:v>
                </c:pt>
                <c:pt idx="11492">
                  <c:v>1.92074981335485</c:v>
                </c:pt>
                <c:pt idx="11493">
                  <c:v>1.92062771150767</c:v>
                </c:pt>
                <c:pt idx="11494">
                  <c:v>1.9205056174236601</c:v>
                </c:pt>
                <c:pt idx="11495">
                  <c:v>1.9203835311023201</c:v>
                </c:pt>
                <c:pt idx="11496">
                  <c:v>1.9202614525431601</c:v>
                </c:pt>
                <c:pt idx="11497">
                  <c:v>1.92013938174568</c:v>
                </c:pt>
                <c:pt idx="11498">
                  <c:v>1.9200173187093901</c:v>
                </c:pt>
                <c:pt idx="11499">
                  <c:v>1.91989526343379</c:v>
                </c:pt>
                <c:pt idx="11500">
                  <c:v>1.91977321591838</c:v>
                </c:pt>
                <c:pt idx="11501">
                  <c:v>1.91965117616266</c:v>
                </c:pt>
                <c:pt idx="11502">
                  <c:v>1.9195291441661499</c:v>
                </c:pt>
                <c:pt idx="11503">
                  <c:v>1.91940711992834</c:v>
                </c:pt>
                <c:pt idx="11504">
                  <c:v>1.9192851034487399</c:v>
                </c:pt>
                <c:pt idx="11505">
                  <c:v>1.9191630947268601</c:v>
                </c:pt>
                <c:pt idx="11506">
                  <c:v>1.91904109376219</c:v>
                </c:pt>
                <c:pt idx="11507">
                  <c:v>1.9189191005542501</c:v>
                </c:pt>
                <c:pt idx="11508">
                  <c:v>1.91879711510253</c:v>
                </c:pt>
                <c:pt idx="11509">
                  <c:v>1.91867513740655</c:v>
                </c:pt>
                <c:pt idx="11510">
                  <c:v>1.9185531674658001</c:v>
                </c:pt>
                <c:pt idx="11511">
                  <c:v>1.9184312052798</c:v>
                </c:pt>
                <c:pt idx="11512">
                  <c:v>1.9183092508480399</c:v>
                </c:pt>
                <c:pt idx="11513">
                  <c:v>1.9181873041700299</c:v>
                </c:pt>
                <c:pt idx="11514">
                  <c:v>1.9180653652452799</c:v>
                </c:pt>
                <c:pt idx="11515">
                  <c:v>1.9179434340732899</c:v>
                </c:pt>
                <c:pt idx="11516">
                  <c:v>1.9178215106535601</c:v>
                </c:pt>
                <c:pt idx="11517">
                  <c:v>1.9176995949856099</c:v>
                </c:pt>
                <c:pt idx="11518">
                  <c:v>1.9175776870689301</c:v>
                </c:pt>
                <c:pt idx="11519">
                  <c:v>1.91745578690303</c:v>
                </c:pt>
                <c:pt idx="11520">
                  <c:v>1.9173338944874101</c:v>
                </c:pt>
                <c:pt idx="11521">
                  <c:v>1.9172120098215899</c:v>
                </c:pt>
                <c:pt idx="11522">
                  <c:v>1.91709013290506</c:v>
                </c:pt>
                <c:pt idx="11523">
                  <c:v>1.91696826373732</c:v>
                </c:pt>
                <c:pt idx="11524">
                  <c:v>1.9168464023178999</c:v>
                </c:pt>
                <c:pt idx="11525">
                  <c:v>1.9167245486462801</c:v>
                </c:pt>
                <c:pt idx="11526">
                  <c:v>1.9166027027219801</c:v>
                </c:pt>
                <c:pt idx="11527">
                  <c:v>1.9164808645445099</c:v>
                </c:pt>
                <c:pt idx="11528">
                  <c:v>1.9163590341133501</c:v>
                </c:pt>
                <c:pt idx="11529">
                  <c:v>1.9162372114280299</c:v>
                </c:pt>
                <c:pt idx="11530">
                  <c:v>1.91611539648804</c:v>
                </c:pt>
                <c:pt idx="11531">
                  <c:v>1.9159935892929001</c:v>
                </c:pt>
                <c:pt idx="11532">
                  <c:v>1.9158717898421</c:v>
                </c:pt>
                <c:pt idx="11533">
                  <c:v>1.91574999813516</c:v>
                </c:pt>
                <c:pt idx="11534">
                  <c:v>1.9156282141715699</c:v>
                </c:pt>
                <c:pt idx="11535">
                  <c:v>1.91550643795085</c:v>
                </c:pt>
                <c:pt idx="11536">
                  <c:v>1.9153846694724901</c:v>
                </c:pt>
                <c:pt idx="11537">
                  <c:v>1.91526290873601</c:v>
                </c:pt>
                <c:pt idx="11538">
                  <c:v>1.9151411557409099</c:v>
                </c:pt>
                <c:pt idx="11539">
                  <c:v>1.9150194104867</c:v>
                </c:pt>
                <c:pt idx="11540">
                  <c:v>1.9148976729728699</c:v>
                </c:pt>
                <c:pt idx="11541">
                  <c:v>1.91477594319894</c:v>
                </c:pt>
                <c:pt idx="11542">
                  <c:v>1.91465422116442</c:v>
                </c:pt>
                <c:pt idx="11543">
                  <c:v>1.9145325068687999</c:v>
                </c:pt>
                <c:pt idx="11544">
                  <c:v>1.9144108003116</c:v>
                </c:pt>
                <c:pt idx="11545">
                  <c:v>1.91428910149231</c:v>
                </c:pt>
                <c:pt idx="11546">
                  <c:v>1.91416741041045</c:v>
                </c:pt>
                <c:pt idx="11547">
                  <c:v>1.91404572706553</c:v>
                </c:pt>
                <c:pt idx="11548">
                  <c:v>1.9139240514570299</c:v>
                </c:pt>
                <c:pt idx="11549">
                  <c:v>1.91380238358449</c:v>
                </c:pt>
                <c:pt idx="11550">
                  <c:v>1.91368072344739</c:v>
                </c:pt>
                <c:pt idx="11551">
                  <c:v>1.9135590710452399</c:v>
                </c:pt>
                <c:pt idx="11552">
                  <c:v>1.91343742637756</c:v>
                </c:pt>
                <c:pt idx="11553">
                  <c:v>1.91331578944384</c:v>
                </c:pt>
                <c:pt idx="11554">
                  <c:v>1.9131941602436</c:v>
                </c:pt>
                <c:pt idx="11555">
                  <c:v>1.9130725387763301</c:v>
                </c:pt>
                <c:pt idx="11556">
                  <c:v>1.91295092504155</c:v>
                </c:pt>
                <c:pt idx="11557">
                  <c:v>1.91282931903876</c:v>
                </c:pt>
                <c:pt idx="11558">
                  <c:v>1.9127077207674701</c:v>
                </c:pt>
                <c:pt idx="11559">
                  <c:v>1.91258613022718</c:v>
                </c:pt>
                <c:pt idx="11560">
                  <c:v>1.9124645474174</c:v>
                </c:pt>
                <c:pt idx="11561">
                  <c:v>1.9123429723376399</c:v>
                </c:pt>
                <c:pt idx="11562">
                  <c:v>1.9122214049874</c:v>
                </c:pt>
                <c:pt idx="11563">
                  <c:v>1.9120998453661899</c:v>
                </c:pt>
                <c:pt idx="11564">
                  <c:v>1.9119782934735099</c:v>
                </c:pt>
                <c:pt idx="11565">
                  <c:v>1.9118567493088801</c:v>
                </c:pt>
                <c:pt idx="11566">
                  <c:v>1.9117352128717899</c:v>
                </c:pt>
                <c:pt idx="11567">
                  <c:v>1.9116136841617599</c:v>
                </c:pt>
                <c:pt idx="11568">
                  <c:v>1.91149216317829</c:v>
                </c:pt>
                <c:pt idx="11569">
                  <c:v>1.91137064992089</c:v>
                </c:pt>
                <c:pt idx="11570">
                  <c:v>1.91124914438906</c:v>
                </c:pt>
                <c:pt idx="11571">
                  <c:v>1.9111276465823099</c:v>
                </c:pt>
                <c:pt idx="11572">
                  <c:v>1.9110061565001499</c:v>
                </c:pt>
                <c:pt idx="11573">
                  <c:v>1.91088467414209</c:v>
                </c:pt>
                <c:pt idx="11574">
                  <c:v>1.91076319950762</c:v>
                </c:pt>
                <c:pt idx="11575">
                  <c:v>1.9106417325962599</c:v>
                </c:pt>
                <c:pt idx="11576">
                  <c:v>1.91052027340752</c:v>
                </c:pt>
                <c:pt idx="11577">
                  <c:v>1.9103988219409</c:v>
                </c:pt>
                <c:pt idx="11578">
                  <c:v>1.9102773781958999</c:v>
                </c:pt>
                <c:pt idx="11579">
                  <c:v>1.91015594217204</c:v>
                </c:pt>
                <c:pt idx="11580">
                  <c:v>1.9100345138688299</c:v>
                </c:pt>
                <c:pt idx="11581">
                  <c:v>1.90991309328576</c:v>
                </c:pt>
                <c:pt idx="11582">
                  <c:v>1.90979168042234</c:v>
                </c:pt>
                <c:pt idx="11583">
                  <c:v>1.9096702752780901</c:v>
                </c:pt>
                <c:pt idx="11584">
                  <c:v>1.90954887785251</c:v>
                </c:pt>
                <c:pt idx="11585">
                  <c:v>1.9094274881451101</c:v>
                </c:pt>
                <c:pt idx="11586">
                  <c:v>1.90930610615539</c:v>
                </c:pt>
                <c:pt idx="11587">
                  <c:v>1.9091847318828601</c:v>
                </c:pt>
                <c:pt idx="11588">
                  <c:v>1.9090633653270299</c:v>
                </c:pt>
                <c:pt idx="11589">
                  <c:v>1.9089420064874001</c:v>
                </c:pt>
                <c:pt idx="11590">
                  <c:v>1.9088206553634901</c:v>
                </c:pt>
                <c:pt idx="11591">
                  <c:v>1.9086993119547899</c:v>
                </c:pt>
                <c:pt idx="11592">
                  <c:v>1.9085779762608299</c:v>
                </c:pt>
                <c:pt idx="11593">
                  <c:v>1.9084566482810901</c:v>
                </c:pt>
                <c:pt idx="11594">
                  <c:v>1.9083353280151001</c:v>
                </c:pt>
                <c:pt idx="11595">
                  <c:v>1.9082140154623599</c:v>
                </c:pt>
                <c:pt idx="11596">
                  <c:v>1.90809271062238</c:v>
                </c:pt>
                <c:pt idx="11597">
                  <c:v>1.9079714134946599</c:v>
                </c:pt>
                <c:pt idx="11598">
                  <c:v>1.90785012407871</c:v>
                </c:pt>
                <c:pt idx="11599">
                  <c:v>1.9077288423740399</c:v>
                </c:pt>
                <c:pt idx="11600">
                  <c:v>1.9076075683801501</c:v>
                </c:pt>
                <c:pt idx="11601">
                  <c:v>1.90748630209656</c:v>
                </c:pt>
                <c:pt idx="11602">
                  <c:v>1.90736504352277</c:v>
                </c:pt>
                <c:pt idx="11603">
                  <c:v>1.9072437926582999</c:v>
                </c:pt>
                <c:pt idx="11604">
                  <c:v>1.90712254950264</c:v>
                </c:pt>
                <c:pt idx="11605">
                  <c:v>1.9070013140552999</c:v>
                </c:pt>
                <c:pt idx="11606">
                  <c:v>1.9068800863158</c:v>
                </c:pt>
                <c:pt idx="11607">
                  <c:v>1.9067588662836299</c:v>
                </c:pt>
                <c:pt idx="11608">
                  <c:v>1.9066376539583201</c:v>
                </c:pt>
                <c:pt idx="11609">
                  <c:v>1.90651644933936</c:v>
                </c:pt>
                <c:pt idx="11610">
                  <c:v>1.90639525242626</c:v>
                </c:pt>
                <c:pt idx="11611">
                  <c:v>1.90627406321854</c:v>
                </c:pt>
                <c:pt idx="11612">
                  <c:v>1.9061528817156901</c:v>
                </c:pt>
                <c:pt idx="11613">
                  <c:v>1.90603170791724</c:v>
                </c:pt>
                <c:pt idx="11614">
                  <c:v>1.90591054182268</c:v>
                </c:pt>
                <c:pt idx="11615">
                  <c:v>1.90578938343152</c:v>
                </c:pt>
                <c:pt idx="11616">
                  <c:v>1.9056682327432699</c:v>
                </c:pt>
                <c:pt idx="11617">
                  <c:v>1.90554708975745</c:v>
                </c:pt>
                <c:pt idx="11618">
                  <c:v>1.9054259544735499</c:v>
                </c:pt>
                <c:pt idx="11619">
                  <c:v>1.9053048268910899</c:v>
                </c:pt>
                <c:pt idx="11620">
                  <c:v>1.9051837070095701</c:v>
                </c:pt>
                <c:pt idx="11621">
                  <c:v>1.90506259482851</c:v>
                </c:pt>
                <c:pt idx="11622">
                  <c:v>1.90494149034741</c:v>
                </c:pt>
                <c:pt idx="11623">
                  <c:v>1.9048203935657699</c:v>
                </c:pt>
                <c:pt idx="11624">
                  <c:v>1.90469930448312</c:v>
                </c:pt>
                <c:pt idx="11625">
                  <c:v>1.9045782230989401</c:v>
                </c:pt>
                <c:pt idx="11626">
                  <c:v>1.90445714941277</c:v>
                </c:pt>
                <c:pt idx="11627">
                  <c:v>1.9043360834240901</c:v>
                </c:pt>
                <c:pt idx="11628">
                  <c:v>1.9042150251324299</c:v>
                </c:pt>
                <c:pt idx="11629">
                  <c:v>1.90409397453729</c:v>
                </c:pt>
                <c:pt idx="11630">
                  <c:v>1.9039729316381699</c:v>
                </c:pt>
                <c:pt idx="11631">
                  <c:v>1.9038518964345901</c:v>
                </c:pt>
                <c:pt idx="11632">
                  <c:v>1.9037308689260599</c:v>
                </c:pt>
                <c:pt idx="11633">
                  <c:v>1.9036098491120801</c:v>
                </c:pt>
                <c:pt idx="11634">
                  <c:v>1.9034888369921701</c:v>
                </c:pt>
                <c:pt idx="11635">
                  <c:v>1.9033678325658201</c:v>
                </c:pt>
                <c:pt idx="11636">
                  <c:v>1.9032468358325501</c:v>
                </c:pt>
                <c:pt idx="11637">
                  <c:v>1.9031258467918799</c:v>
                </c:pt>
                <c:pt idx="11638">
                  <c:v>1.9030048654433001</c:v>
                </c:pt>
                <c:pt idx="11639">
                  <c:v>1.90288389178632</c:v>
                </c:pt>
                <c:pt idx="11640">
                  <c:v>1.9027629258204699</c:v>
                </c:pt>
                <c:pt idx="11641">
                  <c:v>1.90264196754523</c:v>
                </c:pt>
                <c:pt idx="11642">
                  <c:v>1.9025210169601301</c:v>
                </c:pt>
                <c:pt idx="11643">
                  <c:v>1.90240007406467</c:v>
                </c:pt>
                <c:pt idx="11644">
                  <c:v>1.90227913885836</c:v>
                </c:pt>
                <c:pt idx="11645">
                  <c:v>1.9021582113407201</c:v>
                </c:pt>
                <c:pt idx="11646">
                  <c:v>1.90203729151124</c:v>
                </c:pt>
                <c:pt idx="11647">
                  <c:v>1.90191637936943</c:v>
                </c:pt>
                <c:pt idx="11648">
                  <c:v>1.90179547491482</c:v>
                </c:pt>
                <c:pt idx="11649">
                  <c:v>1.9016745781469</c:v>
                </c:pt>
                <c:pt idx="11650">
                  <c:v>1.9015536890651901</c:v>
                </c:pt>
                <c:pt idx="11651">
                  <c:v>1.90143280766919</c:v>
                </c:pt>
                <c:pt idx="11652">
                  <c:v>1.9013119339584099</c:v>
                </c:pt>
                <c:pt idx="11653">
                  <c:v>1.90119106793237</c:v>
                </c:pt>
                <c:pt idx="11654">
                  <c:v>1.90107020959057</c:v>
                </c:pt>
                <c:pt idx="11655">
                  <c:v>1.9009493589325199</c:v>
                </c:pt>
                <c:pt idx="11656">
                  <c:v>1.9008285159577401</c:v>
                </c:pt>
                <c:pt idx="11657">
                  <c:v>1.9007076806657199</c:v>
                </c:pt>
                <c:pt idx="11658">
                  <c:v>1.90058685305598</c:v>
                </c:pt>
                <c:pt idx="11659">
                  <c:v>1.9004660331280401</c:v>
                </c:pt>
                <c:pt idx="11660">
                  <c:v>1.90034522088139</c:v>
                </c:pt>
                <c:pt idx="11661">
                  <c:v>1.9002244163155499</c:v>
                </c:pt>
                <c:pt idx="11662">
                  <c:v>1.90010361943003</c:v>
                </c:pt>
                <c:pt idx="11663">
                  <c:v>1.89998283022433</c:v>
                </c:pt>
                <c:pt idx="11664">
                  <c:v>1.89986204869798</c:v>
                </c:pt>
                <c:pt idx="11665">
                  <c:v>1.8997412748504701</c:v>
                </c:pt>
                <c:pt idx="11666">
                  <c:v>1.89962050868131</c:v>
                </c:pt>
                <c:pt idx="11667">
                  <c:v>1.8994997501900199</c:v>
                </c:pt>
                <c:pt idx="11668">
                  <c:v>1.8993789993761101</c:v>
                </c:pt>
                <c:pt idx="11669">
                  <c:v>1.8992582562390801</c:v>
                </c:pt>
                <c:pt idx="11670">
                  <c:v>1.89913752077845</c:v>
                </c:pt>
                <c:pt idx="11671">
                  <c:v>1.8990167929937301</c:v>
                </c:pt>
                <c:pt idx="11672">
                  <c:v>1.89889607288442</c:v>
                </c:pt>
                <c:pt idx="11673">
                  <c:v>1.8987753604500299</c:v>
                </c:pt>
                <c:pt idx="11674">
                  <c:v>1.8986546556900801</c:v>
                </c:pt>
                <c:pt idx="11675">
                  <c:v>1.8985339586040799</c:v>
                </c:pt>
                <c:pt idx="11676">
                  <c:v>1.8984132691915301</c:v>
                </c:pt>
                <c:pt idx="11677">
                  <c:v>1.8982925874519501</c:v>
                </c:pt>
                <c:pt idx="11678">
                  <c:v>1.89817191338484</c:v>
                </c:pt>
                <c:pt idx="11679">
                  <c:v>1.89805124698971</c:v>
                </c:pt>
                <c:pt idx="11680">
                  <c:v>1.89793058826608</c:v>
                </c:pt>
                <c:pt idx="11681">
                  <c:v>1.89780993721346</c:v>
                </c:pt>
                <c:pt idx="11682">
                  <c:v>1.8976892938313601</c:v>
                </c:pt>
                <c:pt idx="11683">
                  <c:v>1.8975686581192699</c:v>
                </c:pt>
                <c:pt idx="11684">
                  <c:v>1.89744803007673</c:v>
                </c:pt>
                <c:pt idx="11685">
                  <c:v>1.89732740970323</c:v>
                </c:pt>
                <c:pt idx="11686">
                  <c:v>1.89720679699829</c:v>
                </c:pt>
                <c:pt idx="11687">
                  <c:v>1.8970861919614199</c:v>
                </c:pt>
                <c:pt idx="11688">
                  <c:v>1.89696559459212</c:v>
                </c:pt>
                <c:pt idx="11689">
                  <c:v>1.8968450048899199</c:v>
                </c:pt>
                <c:pt idx="11690">
                  <c:v>1.8967244228543101</c:v>
                </c:pt>
                <c:pt idx="11691">
                  <c:v>1.89660384848481</c:v>
                </c:pt>
                <c:pt idx="11692">
                  <c:v>1.8964832817809301</c:v>
                </c:pt>
                <c:pt idx="11693">
                  <c:v>1.89636272274218</c:v>
                </c:pt>
                <c:pt idx="11694">
                  <c:v>1.8962421713680699</c:v>
                </c:pt>
                <c:pt idx="11695">
                  <c:v>1.8961216276581201</c:v>
                </c:pt>
                <c:pt idx="11696">
                  <c:v>1.89600109161182</c:v>
                </c:pt>
                <c:pt idx="11697">
                  <c:v>1.8958805632286999</c:v>
                </c:pt>
                <c:pt idx="11698">
                  <c:v>1.8957600425082599</c:v>
                </c:pt>
                <c:pt idx="11699">
                  <c:v>1.8956395294500199</c:v>
                </c:pt>
                <c:pt idx="11700">
                  <c:v>1.8955190240534801</c:v>
                </c:pt>
                <c:pt idx="11701">
                  <c:v>1.8953985263181601</c:v>
                </c:pt>
                <c:pt idx="11702">
                  <c:v>1.8952780362435599</c:v>
                </c:pt>
                <c:pt idx="11703">
                  <c:v>1.8951575538292</c:v>
                </c:pt>
                <c:pt idx="11704">
                  <c:v>1.8950370790745901</c:v>
                </c:pt>
                <c:pt idx="11705">
                  <c:v>1.89491661197924</c:v>
                </c:pt>
                <c:pt idx="11706">
                  <c:v>1.89479615254266</c:v>
                </c:pt>
                <c:pt idx="11707">
                  <c:v>1.89467570076436</c:v>
                </c:pt>
                <c:pt idx="11708">
                  <c:v>1.8945552566438599</c:v>
                </c:pt>
                <c:pt idx="11709">
                  <c:v>1.89443482018066</c:v>
                </c:pt>
                <c:pt idx="11710">
                  <c:v>1.8943143913742699</c:v>
                </c:pt>
                <c:pt idx="11711">
                  <c:v>1.8941939702242101</c:v>
                </c:pt>
                <c:pt idx="11712">
                  <c:v>1.89407355672998</c:v>
                </c:pt>
                <c:pt idx="11713">
                  <c:v>1.89395315089111</c:v>
                </c:pt>
                <c:pt idx="11714">
                  <c:v>1.89383275270709</c:v>
                </c:pt>
                <c:pt idx="11715">
                  <c:v>1.8937123621774501</c:v>
                </c:pt>
                <c:pt idx="11716">
                  <c:v>1.89359197930168</c:v>
                </c:pt>
                <c:pt idx="11717">
                  <c:v>1.89347160407931</c:v>
                </c:pt>
                <c:pt idx="11718">
                  <c:v>1.8933512365098499</c:v>
                </c:pt>
                <c:pt idx="11719">
                  <c:v>1.8932308765928001</c:v>
                </c:pt>
                <c:pt idx="11720">
                  <c:v>1.89311052432768</c:v>
                </c:pt>
                <c:pt idx="11721">
                  <c:v>1.8929901797140001</c:v>
                </c:pt>
                <c:pt idx="11722">
                  <c:v>1.89286984275127</c:v>
                </c:pt>
                <c:pt idx="11723">
                  <c:v>1.892749513439</c:v>
                </c:pt>
                <c:pt idx="11724">
                  <c:v>1.8926291917767</c:v>
                </c:pt>
                <c:pt idx="11725">
                  <c:v>1.8925088777638901</c:v>
                </c:pt>
                <c:pt idx="11726">
                  <c:v>1.8923885714000801</c:v>
                </c:pt>
                <c:pt idx="11727">
                  <c:v>1.8922682726847799</c:v>
                </c:pt>
                <c:pt idx="11728">
                  <c:v>1.89214798161749</c:v>
                </c:pt>
                <c:pt idx="11729">
                  <c:v>1.89202769819774</c:v>
                </c:pt>
                <c:pt idx="11730">
                  <c:v>1.8919074224250301</c:v>
                </c:pt>
                <c:pt idx="11731">
                  <c:v>1.89178715429888</c:v>
                </c:pt>
                <c:pt idx="11732">
                  <c:v>1.8916668938187999</c:v>
                </c:pt>
                <c:pt idx="11733">
                  <c:v>1.89154664098429</c:v>
                </c:pt>
                <c:pt idx="11734">
                  <c:v>1.89142639579488</c:v>
                </c:pt>
                <c:pt idx="11735">
                  <c:v>1.8913061582500701</c:v>
                </c:pt>
                <c:pt idx="11736">
                  <c:v>1.8911859283493699</c:v>
                </c:pt>
                <c:pt idx="11737">
                  <c:v>1.8910657060923</c:v>
                </c:pt>
                <c:pt idx="11738">
                  <c:v>1.8909454914783701</c:v>
                </c:pt>
                <c:pt idx="11739">
                  <c:v>1.8908252845071001</c:v>
                </c:pt>
                <c:pt idx="11740">
                  <c:v>1.8907050851779801</c:v>
                </c:pt>
                <c:pt idx="11741">
                  <c:v>1.89058489349054</c:v>
                </c:pt>
                <c:pt idx="11742">
                  <c:v>1.8904647094442899</c:v>
                </c:pt>
                <c:pt idx="11743">
                  <c:v>1.8903445330387401</c:v>
                </c:pt>
                <c:pt idx="11744">
                  <c:v>1.89022436427339</c:v>
                </c:pt>
                <c:pt idx="11745">
                  <c:v>1.8901042031477799</c:v>
                </c:pt>
                <c:pt idx="11746">
                  <c:v>1.8899840496614</c:v>
                </c:pt>
                <c:pt idx="11747">
                  <c:v>1.8898639038137699</c:v>
                </c:pt>
                <c:pt idx="11748">
                  <c:v>1.8897437656044</c:v>
                </c:pt>
                <c:pt idx="11749">
                  <c:v>1.8896236350328</c:v>
                </c:pt>
                <c:pt idx="11750">
                  <c:v>1.88950351209849</c:v>
                </c:pt>
                <c:pt idx="11751">
                  <c:v>1.8893833968009801</c:v>
                </c:pt>
                <c:pt idx="11752">
                  <c:v>1.88926328913977</c:v>
                </c:pt>
                <c:pt idx="11753">
                  <c:v>1.8891431891143999</c:v>
                </c:pt>
                <c:pt idx="11754">
                  <c:v>1.88902309672435</c:v>
                </c:pt>
                <c:pt idx="11755">
                  <c:v>1.8889030119691601</c:v>
                </c:pt>
                <c:pt idx="11756">
                  <c:v>1.88878293484833</c:v>
                </c:pt>
                <c:pt idx="11757">
                  <c:v>1.88866286536137</c:v>
                </c:pt>
                <c:pt idx="11758">
                  <c:v>1.88854280350779</c:v>
                </c:pt>
                <c:pt idx="11759">
                  <c:v>1.88842274928712</c:v>
                </c:pt>
                <c:pt idx="11760">
                  <c:v>1.8883027026988599</c:v>
                </c:pt>
                <c:pt idx="11761">
                  <c:v>1.8881826637425201</c:v>
                </c:pt>
                <c:pt idx="11762">
                  <c:v>1.88806263241762</c:v>
                </c:pt>
                <c:pt idx="11763">
                  <c:v>1.8879426087236699</c:v>
                </c:pt>
                <c:pt idx="11764">
                  <c:v>1.8878225926601799</c:v>
                </c:pt>
                <c:pt idx="11765">
                  <c:v>1.8877025842266699</c:v>
                </c:pt>
                <c:pt idx="11766">
                  <c:v>1.8875825834226401</c:v>
                </c:pt>
                <c:pt idx="11767">
                  <c:v>1.8874625902476201</c:v>
                </c:pt>
                <c:pt idx="11768">
                  <c:v>1.8873426047011199</c:v>
                </c:pt>
                <c:pt idx="11769">
                  <c:v>1.88722262678264</c:v>
                </c:pt>
                <c:pt idx="11770">
                  <c:v>1.8871026564916999</c:v>
                </c:pt>
                <c:pt idx="11771">
                  <c:v>1.88698269382782</c:v>
                </c:pt>
                <c:pt idx="11772">
                  <c:v>1.8868627387904999</c:v>
                </c:pt>
                <c:pt idx="11773">
                  <c:v>1.88674279137926</c:v>
                </c:pt>
                <c:pt idx="11774">
                  <c:v>1.8866228515936201</c:v>
                </c:pt>
                <c:pt idx="11775">
                  <c:v>1.88650291943309</c:v>
                </c:pt>
                <c:pt idx="11776">
                  <c:v>1.88638299489717</c:v>
                </c:pt>
                <c:pt idx="11777">
                  <c:v>1.8862630779853899</c:v>
                </c:pt>
                <c:pt idx="11778">
                  <c:v>1.8861431686972501</c:v>
                </c:pt>
                <c:pt idx="11779">
                  <c:v>1.8860232670322701</c:v>
                </c:pt>
                <c:pt idx="11780">
                  <c:v>1.8859033729899699</c:v>
                </c:pt>
                <c:pt idx="11781">
                  <c:v>1.88578348656985</c:v>
                </c:pt>
                <c:pt idx="11782">
                  <c:v>1.8856636077714299</c:v>
                </c:pt>
                <c:pt idx="11783">
                  <c:v>1.88554373659423</c:v>
                </c:pt>
                <c:pt idx="11784">
                  <c:v>1.8854238730377499</c:v>
                </c:pt>
                <c:pt idx="11785">
                  <c:v>1.8853040171015201</c:v>
                </c:pt>
                <c:pt idx="11786">
                  <c:v>1.8851841687850399</c:v>
                </c:pt>
                <c:pt idx="11787">
                  <c:v>1.8850643280878201</c:v>
                </c:pt>
                <c:pt idx="11788">
                  <c:v>1.8849444950093901</c:v>
                </c:pt>
                <c:pt idx="11789">
                  <c:v>1.8848246695492501</c:v>
                </c:pt>
                <c:pt idx="11790">
                  <c:v>1.88470485170692</c:v>
                </c:pt>
                <c:pt idx="11791">
                  <c:v>1.8845850414819201</c:v>
                </c:pt>
                <c:pt idx="11792">
                  <c:v>1.8844652388737499</c:v>
                </c:pt>
                <c:pt idx="11793">
                  <c:v>1.88434544388193</c:v>
                </c:pt>
                <c:pt idx="11794">
                  <c:v>1.8842256565059701</c:v>
                </c:pt>
                <c:pt idx="11795">
                  <c:v>1.88410587674539</c:v>
                </c:pt>
                <c:pt idx="11796">
                  <c:v>1.8839861045997099</c:v>
                </c:pt>
                <c:pt idx="11797">
                  <c:v>1.8838663400684299</c:v>
                </c:pt>
                <c:pt idx="11798">
                  <c:v>1.88374658315106</c:v>
                </c:pt>
                <c:pt idx="11799">
                  <c:v>1.88362683384714</c:v>
                </c:pt>
                <c:pt idx="11800">
                  <c:v>1.8835070921561601</c:v>
                </c:pt>
                <c:pt idx="11801">
                  <c:v>1.8833873580776399</c:v>
                </c:pt>
                <c:pt idx="11802">
                  <c:v>1.8832676316110999</c:v>
                </c:pt>
                <c:pt idx="11803">
                  <c:v>1.88314791275604</c:v>
                </c:pt>
                <c:pt idx="11804">
                  <c:v>1.8830282015119899</c:v>
                </c:pt>
                <c:pt idx="11805">
                  <c:v>1.88290849787846</c:v>
                </c:pt>
                <c:pt idx="11806">
                  <c:v>1.8827888018549701</c:v>
                </c:pt>
                <c:pt idx="11807">
                  <c:v>1.8826691134410201</c:v>
                </c:pt>
                <c:pt idx="11808">
                  <c:v>1.8825494326361301</c:v>
                </c:pt>
                <c:pt idx="11809">
                  <c:v>1.8824297594398101</c:v>
                </c:pt>
                <c:pt idx="11810">
                  <c:v>1.88231009385159</c:v>
                </c:pt>
                <c:pt idx="11811">
                  <c:v>1.88219043587096</c:v>
                </c:pt>
                <c:pt idx="11812">
                  <c:v>1.8820707854974601</c:v>
                </c:pt>
                <c:pt idx="11813">
                  <c:v>1.8819511427305899</c:v>
                </c:pt>
                <c:pt idx="11814">
                  <c:v>1.8818315075698699</c:v>
                </c:pt>
                <c:pt idx="11815">
                  <c:v>1.88171188001481</c:v>
                </c:pt>
                <c:pt idx="11816">
                  <c:v>1.88159226006493</c:v>
                </c:pt>
                <c:pt idx="11817">
                  <c:v>1.8814726477197301</c:v>
                </c:pt>
                <c:pt idx="11818">
                  <c:v>1.8813530429787499</c:v>
                </c:pt>
                <c:pt idx="11819">
                  <c:v>1.8812334458414799</c:v>
                </c:pt>
                <c:pt idx="11820">
                  <c:v>1.8811138563074501</c:v>
                </c:pt>
                <c:pt idx="11821">
                  <c:v>1.8809942743761701</c:v>
                </c:pt>
                <c:pt idx="11822">
                  <c:v>1.88087470004715</c:v>
                </c:pt>
                <c:pt idx="11823">
                  <c:v>1.88075513331991</c:v>
                </c:pt>
                <c:pt idx="11824">
                  <c:v>1.88063557419397</c:v>
                </c:pt>
                <c:pt idx="11825">
                  <c:v>1.88051602266883</c:v>
                </c:pt>
                <c:pt idx="11826">
                  <c:v>1.8803964787440199</c:v>
                </c:pt>
                <c:pt idx="11827">
                  <c:v>1.88027694241905</c:v>
                </c:pt>
                <c:pt idx="11828">
                  <c:v>1.88015741369343</c:v>
                </c:pt>
                <c:pt idx="11829">
                  <c:v>1.8800378925666801</c:v>
                </c:pt>
                <c:pt idx="11830">
                  <c:v>1.8799183790383101</c:v>
                </c:pt>
                <c:pt idx="11831">
                  <c:v>1.8797988731078401</c:v>
                </c:pt>
                <c:pt idx="11832">
                  <c:v>1.87967937477478</c:v>
                </c:pt>
                <c:pt idx="11833">
                  <c:v>1.87955988403866</c:v>
                </c:pt>
                <c:pt idx="11834">
                  <c:v>1.87944040089898</c:v>
                </c:pt>
                <c:pt idx="11835">
                  <c:v>1.8793209253552501</c:v>
                </c:pt>
                <c:pt idx="11836">
                  <c:v>1.879201457407</c:v>
                </c:pt>
                <c:pt idx="11837">
                  <c:v>1.87908199705374</c:v>
                </c:pt>
                <c:pt idx="11838">
                  <c:v>1.87896254429499</c:v>
                </c:pt>
                <c:pt idx="11839">
                  <c:v>1.87884309913025</c:v>
                </c:pt>
                <c:pt idx="11840">
                  <c:v>1.8787236615590499</c:v>
                </c:pt>
                <c:pt idx="11841">
                  <c:v>1.8786042315809</c:v>
                </c:pt>
                <c:pt idx="11842">
                  <c:v>1.8784848091953199</c:v>
                </c:pt>
                <c:pt idx="11843">
                  <c:v>1.8783653944018199</c:v>
                </c:pt>
                <c:pt idx="11844">
                  <c:v>1.87824598719992</c:v>
                </c:pt>
                <c:pt idx="11845">
                  <c:v>1.87812658758912</c:v>
                </c:pt>
                <c:pt idx="11846">
                  <c:v>1.8780071955689599</c:v>
                </c:pt>
                <c:pt idx="11847">
                  <c:v>1.8778878111389401</c:v>
                </c:pt>
                <c:pt idx="11848">
                  <c:v>1.8777684342985801</c:v>
                </c:pt>
                <c:pt idx="11849">
                  <c:v>1.87764906504739</c:v>
                </c:pt>
                <c:pt idx="11850">
                  <c:v>1.8775297033848899</c:v>
                </c:pt>
                <c:pt idx="11851">
                  <c:v>1.8774103493106</c:v>
                </c:pt>
                <c:pt idx="11852">
                  <c:v>1.8772910028240299</c:v>
                </c:pt>
                <c:pt idx="11853">
                  <c:v>1.8771716639247</c:v>
                </c:pt>
                <c:pt idx="11854">
                  <c:v>1.87705233261212</c:v>
                </c:pt>
                <c:pt idx="11855">
                  <c:v>1.87693300888582</c:v>
                </c:pt>
                <c:pt idx="11856">
                  <c:v>1.8768136927452901</c:v>
                </c:pt>
                <c:pt idx="11857">
                  <c:v>1.8766943841900701</c:v>
                </c:pt>
                <c:pt idx="11858">
                  <c:v>1.8765750832196599</c:v>
                </c:pt>
                <c:pt idx="11859">
                  <c:v>1.8764557898335901</c:v>
                </c:pt>
                <c:pt idx="11860">
                  <c:v>1.87633650403136</c:v>
                </c:pt>
                <c:pt idx="11861">
                  <c:v>1.8762172258125001</c:v>
                </c:pt>
                <c:pt idx="11862">
                  <c:v>1.87609795517652</c:v>
                </c:pt>
                <c:pt idx="11863">
                  <c:v>1.87597869212294</c:v>
                </c:pt>
                <c:pt idx="11864">
                  <c:v>1.87585943665127</c:v>
                </c:pt>
                <c:pt idx="11865">
                  <c:v>1.8757401887610301</c:v>
                </c:pt>
                <c:pt idx="11866">
                  <c:v>1.8756209484517401</c:v>
                </c:pt>
                <c:pt idx="11867">
                  <c:v>1.8755017157229099</c:v>
                </c:pt>
                <c:pt idx="11868">
                  <c:v>1.8753824905740599</c:v>
                </c:pt>
                <c:pt idx="11869">
                  <c:v>1.8752632730047001</c:v>
                </c:pt>
                <c:pt idx="11870">
                  <c:v>1.8751440630143601</c:v>
                </c:pt>
                <c:pt idx="11871">
                  <c:v>1.8750248606025399</c:v>
                </c:pt>
                <c:pt idx="11872">
                  <c:v>1.8749056657687699</c:v>
                </c:pt>
                <c:pt idx="11873">
                  <c:v>1.8747864785125601</c:v>
                </c:pt>
                <c:pt idx="11874">
                  <c:v>1.8746672988334301</c:v>
                </c:pt>
                <c:pt idx="11875">
                  <c:v>1.8745481267308901</c:v>
                </c:pt>
                <c:pt idx="11876">
                  <c:v>1.8744289622044601</c:v>
                </c:pt>
                <c:pt idx="11877">
                  <c:v>1.87430980525366</c:v>
                </c:pt>
                <c:pt idx="11878">
                  <c:v>1.8741906558779999</c:v>
                </c:pt>
                <c:pt idx="11879">
                  <c:v>1.8740715140770099</c:v>
                </c:pt>
                <c:pt idx="11880">
                  <c:v>1.87395237985018</c:v>
                </c:pt>
                <c:pt idx="11881">
                  <c:v>1.8738332531970601</c:v>
                </c:pt>
                <c:pt idx="11882">
                  <c:v>1.8737141341171399</c:v>
                </c:pt>
                <c:pt idx="11883">
                  <c:v>1.87359502260995</c:v>
                </c:pt>
                <c:pt idx="11884">
                  <c:v>1.8734759186750001</c:v>
                </c:pt>
                <c:pt idx="11885">
                  <c:v>1.87335682231181</c:v>
                </c:pt>
                <c:pt idx="11886">
                  <c:v>1.8732377335199</c:v>
                </c:pt>
                <c:pt idx="11887">
                  <c:v>1.8731186522987799</c:v>
                </c:pt>
                <c:pt idx="11888">
                  <c:v>1.8729995786479801</c:v>
                </c:pt>
                <c:pt idx="11889">
                  <c:v>1.8728805125670001</c:v>
                </c:pt>
                <c:pt idx="11890">
                  <c:v>1.8727614540553701</c:v>
                </c:pt>
                <c:pt idx="11891">
                  <c:v>1.8726424031125899</c:v>
                </c:pt>
                <c:pt idx="11892">
                  <c:v>1.8725233597382001</c:v>
                </c:pt>
                <c:pt idx="11893">
                  <c:v>1.8724043239317001</c:v>
                </c:pt>
                <c:pt idx="11894">
                  <c:v>1.8722852956926199</c:v>
                </c:pt>
                <c:pt idx="11895">
                  <c:v>1.87216627502046</c:v>
                </c:pt>
                <c:pt idx="11896">
                  <c:v>1.8720472619147499</c:v>
                </c:pt>
                <c:pt idx="11897">
                  <c:v>1.8719282563750099</c:v>
                </c:pt>
                <c:pt idx="11898">
                  <c:v>1.87180925840074</c:v>
                </c:pt>
                <c:pt idx="11899">
                  <c:v>1.87169026799148</c:v>
                </c:pt>
                <c:pt idx="11900">
                  <c:v>1.8715712851467301</c:v>
                </c:pt>
                <c:pt idx="11901">
                  <c:v>1.8714523098660201</c:v>
                </c:pt>
                <c:pt idx="11902">
                  <c:v>1.8713333421488501</c:v>
                </c:pt>
                <c:pt idx="11903">
                  <c:v>1.87121438199475</c:v>
                </c:pt>
                <c:pt idx="11904">
                  <c:v>1.87109542940324</c:v>
                </c:pt>
                <c:pt idx="11905">
                  <c:v>1.8709764843738299</c:v>
                </c:pt>
                <c:pt idx="11906">
                  <c:v>1.87085754690604</c:v>
                </c:pt>
                <c:pt idx="11907">
                  <c:v>1.87073861699939</c:v>
                </c:pt>
                <c:pt idx="11908">
                  <c:v>1.87061969465339</c:v>
                </c:pt>
                <c:pt idx="11909">
                  <c:v>1.8705007798675699</c:v>
                </c:pt>
                <c:pt idx="11910">
                  <c:v>1.8703818726414301</c:v>
                </c:pt>
                <c:pt idx="11911">
                  <c:v>1.8702629729745099</c:v>
                </c:pt>
                <c:pt idx="11912">
                  <c:v>1.8701440808663099</c:v>
                </c:pt>
                <c:pt idx="11913">
                  <c:v>1.8700251963163499</c:v>
                </c:pt>
                <c:pt idx="11914">
                  <c:v>1.8699063193241501</c:v>
                </c:pt>
                <c:pt idx="11915">
                  <c:v>1.8697874498892399</c:v>
                </c:pt>
                <c:pt idx="11916">
                  <c:v>1.8696685880111099</c:v>
                </c:pt>
                <c:pt idx="11917">
                  <c:v>1.8695497336893101</c:v>
                </c:pt>
                <c:pt idx="11918">
                  <c:v>1.86943088692333</c:v>
                </c:pt>
                <c:pt idx="11919">
                  <c:v>1.8693120477127101</c:v>
                </c:pt>
                <c:pt idx="11920">
                  <c:v>1.86919321605695</c:v>
                </c:pt>
                <c:pt idx="11921">
                  <c:v>1.8690743919555799</c:v>
                </c:pt>
                <c:pt idx="11922">
                  <c:v>1.86895557540811</c:v>
                </c:pt>
                <c:pt idx="11923">
                  <c:v>1.8688367664140599</c:v>
                </c:pt>
                <c:pt idx="11924">
                  <c:v>1.86871796497295</c:v>
                </c:pt>
                <c:pt idx="11925">
                  <c:v>1.86859917108431</c:v>
                </c:pt>
                <c:pt idx="11926">
                  <c:v>1.8684803847476299</c:v>
                </c:pt>
                <c:pt idx="11927">
                  <c:v>1.8683616059624499</c:v>
                </c:pt>
                <c:pt idx="11928">
                  <c:v>1.86824283472829</c:v>
                </c:pt>
                <c:pt idx="11929">
                  <c:v>1.8681240710446501</c:v>
                </c:pt>
                <c:pt idx="11930">
                  <c:v>1.86800531491106</c:v>
                </c:pt>
                <c:pt idx="11931">
                  <c:v>1.8678865663270401</c:v>
                </c:pt>
                <c:pt idx="11932">
                  <c:v>1.8677678252920999</c:v>
                </c:pt>
                <c:pt idx="11933">
                  <c:v>1.86764909180577</c:v>
                </c:pt>
                <c:pt idx="11934">
                  <c:v>1.8675303658675599</c:v>
                </c:pt>
                <c:pt idx="11935">
                  <c:v>1.86741164747699</c:v>
                </c:pt>
                <c:pt idx="11936">
                  <c:v>1.86729293663358</c:v>
                </c:pt>
              </c:numCache>
            </c:numRef>
          </c:yVal>
          <c:smooth val="0"/>
          <c:extLst>
            <c:ext xmlns:c16="http://schemas.microsoft.com/office/drawing/2014/chart" uri="{C3380CC4-5D6E-409C-BE32-E72D297353CC}">
              <c16:uniqueId val="{00000000-1DC6-42BD-85D9-B3F7D994A229}"/>
            </c:ext>
          </c:extLst>
        </c:ser>
        <c:ser>
          <c:idx val="1"/>
          <c:order val="1"/>
          <c:tx>
            <c:strRef>
              <c:f>[1]Ark3!$C$1</c:f>
              <c:strCache>
                <c:ptCount val="1"/>
                <c:pt idx="0">
                  <c:v>FDMT</c:v>
                </c:pt>
              </c:strCache>
            </c:strRef>
          </c:tx>
          <c:spPr>
            <a:ln w="19050" cap="rnd">
              <a:noFill/>
              <a:round/>
            </a:ln>
            <a:effectLst/>
          </c:spPr>
          <c:marker>
            <c:symbol val="circle"/>
            <c:size val="5"/>
            <c:spPr>
              <a:solidFill>
                <a:schemeClr val="accent2"/>
              </a:solidFill>
              <a:ln w="9525">
                <a:solidFill>
                  <a:schemeClr val="accent2"/>
                </a:solidFill>
              </a:ln>
              <a:effectLst/>
            </c:spPr>
          </c:marker>
          <c:xVal>
            <c:numRef>
              <c:f>[1]Ark3!$A$2:$A$12002</c:f>
              <c:numCache>
                <c:formatCode>General</c:formatCode>
                <c:ptCount val="12001"/>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pt idx="1313">
                  <c:v>1313</c:v>
                </c:pt>
                <c:pt idx="1314">
                  <c:v>1314</c:v>
                </c:pt>
                <c:pt idx="1315">
                  <c:v>1315</c:v>
                </c:pt>
                <c:pt idx="1316">
                  <c:v>1316</c:v>
                </c:pt>
                <c:pt idx="1317">
                  <c:v>1317</c:v>
                </c:pt>
                <c:pt idx="1318">
                  <c:v>1318</c:v>
                </c:pt>
                <c:pt idx="1319">
                  <c:v>1319</c:v>
                </c:pt>
                <c:pt idx="1320">
                  <c:v>1320</c:v>
                </c:pt>
                <c:pt idx="1321">
                  <c:v>1321</c:v>
                </c:pt>
                <c:pt idx="1322">
                  <c:v>1322</c:v>
                </c:pt>
                <c:pt idx="1323">
                  <c:v>1323</c:v>
                </c:pt>
                <c:pt idx="1324">
                  <c:v>1324</c:v>
                </c:pt>
                <c:pt idx="1325">
                  <c:v>1325</c:v>
                </c:pt>
                <c:pt idx="1326">
                  <c:v>1326</c:v>
                </c:pt>
                <c:pt idx="1327">
                  <c:v>1327</c:v>
                </c:pt>
                <c:pt idx="1328">
                  <c:v>1328</c:v>
                </c:pt>
                <c:pt idx="1329">
                  <c:v>1329</c:v>
                </c:pt>
                <c:pt idx="1330">
                  <c:v>1330</c:v>
                </c:pt>
                <c:pt idx="1331">
                  <c:v>1331</c:v>
                </c:pt>
                <c:pt idx="1332">
                  <c:v>1332</c:v>
                </c:pt>
                <c:pt idx="1333">
                  <c:v>1333</c:v>
                </c:pt>
                <c:pt idx="1334">
                  <c:v>1334</c:v>
                </c:pt>
                <c:pt idx="1335">
                  <c:v>1335</c:v>
                </c:pt>
                <c:pt idx="1336">
                  <c:v>1336</c:v>
                </c:pt>
                <c:pt idx="1337">
                  <c:v>1337</c:v>
                </c:pt>
                <c:pt idx="1338">
                  <c:v>1338</c:v>
                </c:pt>
                <c:pt idx="1339">
                  <c:v>1339</c:v>
                </c:pt>
                <c:pt idx="1340">
                  <c:v>1340</c:v>
                </c:pt>
                <c:pt idx="1341">
                  <c:v>1341</c:v>
                </c:pt>
                <c:pt idx="1342">
                  <c:v>1342</c:v>
                </c:pt>
                <c:pt idx="1343">
                  <c:v>1343</c:v>
                </c:pt>
                <c:pt idx="1344">
                  <c:v>1344</c:v>
                </c:pt>
                <c:pt idx="1345">
                  <c:v>1345</c:v>
                </c:pt>
                <c:pt idx="1346">
                  <c:v>1346</c:v>
                </c:pt>
                <c:pt idx="1347">
                  <c:v>1347</c:v>
                </c:pt>
                <c:pt idx="1348">
                  <c:v>1348</c:v>
                </c:pt>
                <c:pt idx="1349">
                  <c:v>1349</c:v>
                </c:pt>
                <c:pt idx="1350">
                  <c:v>1350</c:v>
                </c:pt>
                <c:pt idx="1351">
                  <c:v>1351</c:v>
                </c:pt>
                <c:pt idx="1352">
                  <c:v>1352</c:v>
                </c:pt>
                <c:pt idx="1353">
                  <c:v>1353</c:v>
                </c:pt>
                <c:pt idx="1354">
                  <c:v>1354</c:v>
                </c:pt>
                <c:pt idx="1355">
                  <c:v>1355</c:v>
                </c:pt>
                <c:pt idx="1356">
                  <c:v>1356</c:v>
                </c:pt>
                <c:pt idx="1357">
                  <c:v>1357</c:v>
                </c:pt>
                <c:pt idx="1358">
                  <c:v>1358</c:v>
                </c:pt>
                <c:pt idx="1359">
                  <c:v>1359</c:v>
                </c:pt>
                <c:pt idx="1360">
                  <c:v>1360</c:v>
                </c:pt>
                <c:pt idx="1361">
                  <c:v>1361</c:v>
                </c:pt>
                <c:pt idx="1362">
                  <c:v>1362</c:v>
                </c:pt>
                <c:pt idx="1363">
                  <c:v>1363</c:v>
                </c:pt>
                <c:pt idx="1364">
                  <c:v>1364</c:v>
                </c:pt>
                <c:pt idx="1365">
                  <c:v>1365</c:v>
                </c:pt>
                <c:pt idx="1366">
                  <c:v>1366</c:v>
                </c:pt>
                <c:pt idx="1367">
                  <c:v>1367</c:v>
                </c:pt>
                <c:pt idx="1368">
                  <c:v>1368</c:v>
                </c:pt>
                <c:pt idx="1369">
                  <c:v>1369</c:v>
                </c:pt>
                <c:pt idx="1370">
                  <c:v>1370</c:v>
                </c:pt>
                <c:pt idx="1371">
                  <c:v>1371</c:v>
                </c:pt>
                <c:pt idx="1372">
                  <c:v>1372</c:v>
                </c:pt>
                <c:pt idx="1373">
                  <c:v>1373</c:v>
                </c:pt>
                <c:pt idx="1374">
                  <c:v>1374</c:v>
                </c:pt>
                <c:pt idx="1375">
                  <c:v>1375</c:v>
                </c:pt>
                <c:pt idx="1376">
                  <c:v>1376</c:v>
                </c:pt>
                <c:pt idx="1377">
                  <c:v>1377</c:v>
                </c:pt>
                <c:pt idx="1378">
                  <c:v>1378</c:v>
                </c:pt>
                <c:pt idx="1379">
                  <c:v>1379</c:v>
                </c:pt>
                <c:pt idx="1380">
                  <c:v>1380</c:v>
                </c:pt>
                <c:pt idx="1381">
                  <c:v>1381</c:v>
                </c:pt>
                <c:pt idx="1382">
                  <c:v>1382</c:v>
                </c:pt>
                <c:pt idx="1383">
                  <c:v>1383</c:v>
                </c:pt>
                <c:pt idx="1384">
                  <c:v>1384</c:v>
                </c:pt>
                <c:pt idx="1385">
                  <c:v>1385</c:v>
                </c:pt>
                <c:pt idx="1386">
                  <c:v>1386</c:v>
                </c:pt>
                <c:pt idx="1387">
                  <c:v>1387</c:v>
                </c:pt>
                <c:pt idx="1388">
                  <c:v>1388</c:v>
                </c:pt>
                <c:pt idx="1389">
                  <c:v>1389</c:v>
                </c:pt>
                <c:pt idx="1390">
                  <c:v>1390</c:v>
                </c:pt>
                <c:pt idx="1391">
                  <c:v>1391</c:v>
                </c:pt>
                <c:pt idx="1392">
                  <c:v>1392</c:v>
                </c:pt>
                <c:pt idx="1393">
                  <c:v>1393</c:v>
                </c:pt>
                <c:pt idx="1394">
                  <c:v>1394</c:v>
                </c:pt>
                <c:pt idx="1395">
                  <c:v>1395</c:v>
                </c:pt>
                <c:pt idx="1396">
                  <c:v>1396</c:v>
                </c:pt>
                <c:pt idx="1397">
                  <c:v>1397</c:v>
                </c:pt>
                <c:pt idx="1398">
                  <c:v>1398</c:v>
                </c:pt>
                <c:pt idx="1399">
                  <c:v>1399</c:v>
                </c:pt>
                <c:pt idx="1400">
                  <c:v>1400</c:v>
                </c:pt>
                <c:pt idx="1401">
                  <c:v>1401</c:v>
                </c:pt>
                <c:pt idx="1402">
                  <c:v>1402</c:v>
                </c:pt>
                <c:pt idx="1403">
                  <c:v>1403</c:v>
                </c:pt>
                <c:pt idx="1404">
                  <c:v>1404</c:v>
                </c:pt>
                <c:pt idx="1405">
                  <c:v>1405</c:v>
                </c:pt>
                <c:pt idx="1406">
                  <c:v>1406</c:v>
                </c:pt>
                <c:pt idx="1407">
                  <c:v>1407</c:v>
                </c:pt>
                <c:pt idx="1408">
                  <c:v>1408</c:v>
                </c:pt>
                <c:pt idx="1409">
                  <c:v>1409</c:v>
                </c:pt>
                <c:pt idx="1410">
                  <c:v>1410</c:v>
                </c:pt>
                <c:pt idx="1411">
                  <c:v>1411</c:v>
                </c:pt>
                <c:pt idx="1412">
                  <c:v>1412</c:v>
                </c:pt>
                <c:pt idx="1413">
                  <c:v>1413</c:v>
                </c:pt>
                <c:pt idx="1414">
                  <c:v>1414</c:v>
                </c:pt>
                <c:pt idx="1415">
                  <c:v>1415</c:v>
                </c:pt>
                <c:pt idx="1416">
                  <c:v>1416</c:v>
                </c:pt>
                <c:pt idx="1417">
                  <c:v>1417</c:v>
                </c:pt>
                <c:pt idx="1418">
                  <c:v>1418</c:v>
                </c:pt>
                <c:pt idx="1419">
                  <c:v>1419</c:v>
                </c:pt>
                <c:pt idx="1420">
                  <c:v>1420</c:v>
                </c:pt>
                <c:pt idx="1421">
                  <c:v>1421</c:v>
                </c:pt>
                <c:pt idx="1422">
                  <c:v>1422</c:v>
                </c:pt>
                <c:pt idx="1423">
                  <c:v>1423</c:v>
                </c:pt>
                <c:pt idx="1424">
                  <c:v>1424</c:v>
                </c:pt>
                <c:pt idx="1425">
                  <c:v>1425</c:v>
                </c:pt>
                <c:pt idx="1426">
                  <c:v>1426</c:v>
                </c:pt>
                <c:pt idx="1427">
                  <c:v>1427</c:v>
                </c:pt>
                <c:pt idx="1428">
                  <c:v>1428</c:v>
                </c:pt>
                <c:pt idx="1429">
                  <c:v>1429</c:v>
                </c:pt>
                <c:pt idx="1430">
                  <c:v>1430</c:v>
                </c:pt>
                <c:pt idx="1431">
                  <c:v>1431</c:v>
                </c:pt>
                <c:pt idx="1432">
                  <c:v>1432</c:v>
                </c:pt>
                <c:pt idx="1433">
                  <c:v>1433</c:v>
                </c:pt>
                <c:pt idx="1434">
                  <c:v>1434</c:v>
                </c:pt>
                <c:pt idx="1435">
                  <c:v>1435</c:v>
                </c:pt>
                <c:pt idx="1436">
                  <c:v>1436</c:v>
                </c:pt>
                <c:pt idx="1437">
                  <c:v>1437</c:v>
                </c:pt>
                <c:pt idx="1438">
                  <c:v>1438</c:v>
                </c:pt>
                <c:pt idx="1439">
                  <c:v>1439</c:v>
                </c:pt>
                <c:pt idx="1440">
                  <c:v>1440</c:v>
                </c:pt>
                <c:pt idx="1441">
                  <c:v>1441</c:v>
                </c:pt>
                <c:pt idx="1442">
                  <c:v>1442</c:v>
                </c:pt>
                <c:pt idx="1443">
                  <c:v>1443</c:v>
                </c:pt>
                <c:pt idx="1444">
                  <c:v>1444</c:v>
                </c:pt>
                <c:pt idx="1445">
                  <c:v>1445</c:v>
                </c:pt>
                <c:pt idx="1446">
                  <c:v>1446</c:v>
                </c:pt>
                <c:pt idx="1447">
                  <c:v>1447</c:v>
                </c:pt>
                <c:pt idx="1448">
                  <c:v>1448</c:v>
                </c:pt>
                <c:pt idx="1449">
                  <c:v>1449</c:v>
                </c:pt>
                <c:pt idx="1450">
                  <c:v>1450</c:v>
                </c:pt>
                <c:pt idx="1451">
                  <c:v>1451</c:v>
                </c:pt>
                <c:pt idx="1452">
                  <c:v>1452</c:v>
                </c:pt>
                <c:pt idx="1453">
                  <c:v>1453</c:v>
                </c:pt>
                <c:pt idx="1454">
                  <c:v>1454</c:v>
                </c:pt>
                <c:pt idx="1455">
                  <c:v>1455</c:v>
                </c:pt>
                <c:pt idx="1456">
                  <c:v>1456</c:v>
                </c:pt>
                <c:pt idx="1457">
                  <c:v>1457</c:v>
                </c:pt>
                <c:pt idx="1458">
                  <c:v>1458</c:v>
                </c:pt>
                <c:pt idx="1459">
                  <c:v>1459</c:v>
                </c:pt>
                <c:pt idx="1460">
                  <c:v>1460</c:v>
                </c:pt>
                <c:pt idx="1461">
                  <c:v>1461</c:v>
                </c:pt>
                <c:pt idx="1462">
                  <c:v>1462</c:v>
                </c:pt>
                <c:pt idx="1463">
                  <c:v>1463</c:v>
                </c:pt>
                <c:pt idx="1464">
                  <c:v>1464</c:v>
                </c:pt>
                <c:pt idx="1465">
                  <c:v>1465</c:v>
                </c:pt>
                <c:pt idx="1466">
                  <c:v>1466</c:v>
                </c:pt>
                <c:pt idx="1467">
                  <c:v>1467</c:v>
                </c:pt>
                <c:pt idx="1468">
                  <c:v>1468</c:v>
                </c:pt>
                <c:pt idx="1469">
                  <c:v>1469</c:v>
                </c:pt>
                <c:pt idx="1470">
                  <c:v>1470</c:v>
                </c:pt>
                <c:pt idx="1471">
                  <c:v>1471</c:v>
                </c:pt>
                <c:pt idx="1472">
                  <c:v>1472</c:v>
                </c:pt>
                <c:pt idx="1473">
                  <c:v>1473</c:v>
                </c:pt>
                <c:pt idx="1474">
                  <c:v>1474</c:v>
                </c:pt>
                <c:pt idx="1475">
                  <c:v>1475</c:v>
                </c:pt>
                <c:pt idx="1476">
                  <c:v>1476</c:v>
                </c:pt>
                <c:pt idx="1477">
                  <c:v>1477</c:v>
                </c:pt>
                <c:pt idx="1478">
                  <c:v>1478</c:v>
                </c:pt>
                <c:pt idx="1479">
                  <c:v>1479</c:v>
                </c:pt>
                <c:pt idx="1480">
                  <c:v>1480</c:v>
                </c:pt>
                <c:pt idx="1481">
                  <c:v>1481</c:v>
                </c:pt>
                <c:pt idx="1482">
                  <c:v>1482</c:v>
                </c:pt>
                <c:pt idx="1483">
                  <c:v>1483</c:v>
                </c:pt>
                <c:pt idx="1484">
                  <c:v>1484</c:v>
                </c:pt>
                <c:pt idx="1485">
                  <c:v>1485</c:v>
                </c:pt>
                <c:pt idx="1486">
                  <c:v>1486</c:v>
                </c:pt>
                <c:pt idx="1487">
                  <c:v>1487</c:v>
                </c:pt>
                <c:pt idx="1488">
                  <c:v>1488</c:v>
                </c:pt>
                <c:pt idx="1489">
                  <c:v>1489</c:v>
                </c:pt>
                <c:pt idx="1490">
                  <c:v>1490</c:v>
                </c:pt>
                <c:pt idx="1491">
                  <c:v>1491</c:v>
                </c:pt>
                <c:pt idx="1492">
                  <c:v>1492</c:v>
                </c:pt>
                <c:pt idx="1493">
                  <c:v>1493</c:v>
                </c:pt>
                <c:pt idx="1494">
                  <c:v>1494</c:v>
                </c:pt>
                <c:pt idx="1495">
                  <c:v>1495</c:v>
                </c:pt>
                <c:pt idx="1496">
                  <c:v>1496</c:v>
                </c:pt>
                <c:pt idx="1497">
                  <c:v>1497</c:v>
                </c:pt>
                <c:pt idx="1498">
                  <c:v>1498</c:v>
                </c:pt>
                <c:pt idx="1499">
                  <c:v>1499</c:v>
                </c:pt>
                <c:pt idx="1500">
                  <c:v>1500</c:v>
                </c:pt>
                <c:pt idx="1501">
                  <c:v>1501</c:v>
                </c:pt>
                <c:pt idx="1502">
                  <c:v>1502</c:v>
                </c:pt>
                <c:pt idx="1503">
                  <c:v>1503</c:v>
                </c:pt>
                <c:pt idx="1504">
                  <c:v>1504</c:v>
                </c:pt>
                <c:pt idx="1505">
                  <c:v>1505</c:v>
                </c:pt>
                <c:pt idx="1506">
                  <c:v>1506</c:v>
                </c:pt>
                <c:pt idx="1507">
                  <c:v>1507</c:v>
                </c:pt>
                <c:pt idx="1508">
                  <c:v>1508</c:v>
                </c:pt>
                <c:pt idx="1509">
                  <c:v>1509</c:v>
                </c:pt>
                <c:pt idx="1510">
                  <c:v>1510</c:v>
                </c:pt>
                <c:pt idx="1511">
                  <c:v>1511</c:v>
                </c:pt>
                <c:pt idx="1512">
                  <c:v>1512</c:v>
                </c:pt>
                <c:pt idx="1513">
                  <c:v>1513</c:v>
                </c:pt>
                <c:pt idx="1514">
                  <c:v>1514</c:v>
                </c:pt>
                <c:pt idx="1515">
                  <c:v>1515</c:v>
                </c:pt>
                <c:pt idx="1516">
                  <c:v>1516</c:v>
                </c:pt>
                <c:pt idx="1517">
                  <c:v>1517</c:v>
                </c:pt>
                <c:pt idx="1518">
                  <c:v>1518</c:v>
                </c:pt>
                <c:pt idx="1519">
                  <c:v>1519</c:v>
                </c:pt>
                <c:pt idx="1520">
                  <c:v>1520</c:v>
                </c:pt>
                <c:pt idx="1521">
                  <c:v>1521</c:v>
                </c:pt>
                <c:pt idx="1522">
                  <c:v>1522</c:v>
                </c:pt>
                <c:pt idx="1523">
                  <c:v>1523</c:v>
                </c:pt>
                <c:pt idx="1524">
                  <c:v>1524</c:v>
                </c:pt>
                <c:pt idx="1525">
                  <c:v>1525</c:v>
                </c:pt>
                <c:pt idx="1526">
                  <c:v>1526</c:v>
                </c:pt>
                <c:pt idx="1527">
                  <c:v>1527</c:v>
                </c:pt>
                <c:pt idx="1528">
                  <c:v>1528</c:v>
                </c:pt>
                <c:pt idx="1529">
                  <c:v>1529</c:v>
                </c:pt>
                <c:pt idx="1530">
                  <c:v>1530</c:v>
                </c:pt>
                <c:pt idx="1531">
                  <c:v>1531</c:v>
                </c:pt>
                <c:pt idx="1532">
                  <c:v>1532</c:v>
                </c:pt>
                <c:pt idx="1533">
                  <c:v>1533</c:v>
                </c:pt>
                <c:pt idx="1534">
                  <c:v>1534</c:v>
                </c:pt>
                <c:pt idx="1535">
                  <c:v>1535</c:v>
                </c:pt>
                <c:pt idx="1536">
                  <c:v>1536</c:v>
                </c:pt>
                <c:pt idx="1537">
                  <c:v>1537</c:v>
                </c:pt>
                <c:pt idx="1538">
                  <c:v>1538</c:v>
                </c:pt>
                <c:pt idx="1539">
                  <c:v>1539</c:v>
                </c:pt>
                <c:pt idx="1540">
                  <c:v>1540</c:v>
                </c:pt>
                <c:pt idx="1541">
                  <c:v>1541</c:v>
                </c:pt>
                <c:pt idx="1542">
                  <c:v>1542</c:v>
                </c:pt>
                <c:pt idx="1543">
                  <c:v>1543</c:v>
                </c:pt>
                <c:pt idx="1544">
                  <c:v>1544</c:v>
                </c:pt>
                <c:pt idx="1545">
                  <c:v>1545</c:v>
                </c:pt>
                <c:pt idx="1546">
                  <c:v>1546</c:v>
                </c:pt>
                <c:pt idx="1547">
                  <c:v>1547</c:v>
                </c:pt>
                <c:pt idx="1548">
                  <c:v>1548</c:v>
                </c:pt>
                <c:pt idx="1549">
                  <c:v>1549</c:v>
                </c:pt>
                <c:pt idx="1550">
                  <c:v>1550</c:v>
                </c:pt>
                <c:pt idx="1551">
                  <c:v>1551</c:v>
                </c:pt>
                <c:pt idx="1552">
                  <c:v>1552</c:v>
                </c:pt>
                <c:pt idx="1553">
                  <c:v>1553</c:v>
                </c:pt>
                <c:pt idx="1554">
                  <c:v>1554</c:v>
                </c:pt>
                <c:pt idx="1555">
                  <c:v>1555</c:v>
                </c:pt>
                <c:pt idx="1556">
                  <c:v>1556</c:v>
                </c:pt>
                <c:pt idx="1557">
                  <c:v>1557</c:v>
                </c:pt>
                <c:pt idx="1558">
                  <c:v>1558</c:v>
                </c:pt>
                <c:pt idx="1559">
                  <c:v>1559</c:v>
                </c:pt>
                <c:pt idx="1560">
                  <c:v>1560</c:v>
                </c:pt>
                <c:pt idx="1561">
                  <c:v>1561</c:v>
                </c:pt>
                <c:pt idx="1562">
                  <c:v>1562</c:v>
                </c:pt>
                <c:pt idx="1563">
                  <c:v>1563</c:v>
                </c:pt>
                <c:pt idx="1564">
                  <c:v>1564</c:v>
                </c:pt>
                <c:pt idx="1565">
                  <c:v>1565</c:v>
                </c:pt>
                <c:pt idx="1566">
                  <c:v>1566</c:v>
                </c:pt>
                <c:pt idx="1567">
                  <c:v>1567</c:v>
                </c:pt>
                <c:pt idx="1568">
                  <c:v>1568</c:v>
                </c:pt>
                <c:pt idx="1569">
                  <c:v>1569</c:v>
                </c:pt>
                <c:pt idx="1570">
                  <c:v>1570</c:v>
                </c:pt>
                <c:pt idx="1571">
                  <c:v>1571</c:v>
                </c:pt>
                <c:pt idx="1572">
                  <c:v>1572</c:v>
                </c:pt>
                <c:pt idx="1573">
                  <c:v>1573</c:v>
                </c:pt>
                <c:pt idx="1574">
                  <c:v>1574</c:v>
                </c:pt>
                <c:pt idx="1575">
                  <c:v>1575</c:v>
                </c:pt>
                <c:pt idx="1576">
                  <c:v>1576</c:v>
                </c:pt>
                <c:pt idx="1577">
                  <c:v>1577</c:v>
                </c:pt>
                <c:pt idx="1578">
                  <c:v>1578</c:v>
                </c:pt>
                <c:pt idx="1579">
                  <c:v>1579</c:v>
                </c:pt>
                <c:pt idx="1580">
                  <c:v>1580</c:v>
                </c:pt>
                <c:pt idx="1581">
                  <c:v>1581</c:v>
                </c:pt>
                <c:pt idx="1582">
                  <c:v>1582</c:v>
                </c:pt>
                <c:pt idx="1583">
                  <c:v>1583</c:v>
                </c:pt>
                <c:pt idx="1584">
                  <c:v>1584</c:v>
                </c:pt>
                <c:pt idx="1585">
                  <c:v>1585</c:v>
                </c:pt>
                <c:pt idx="1586">
                  <c:v>1586</c:v>
                </c:pt>
                <c:pt idx="1587">
                  <c:v>1587</c:v>
                </c:pt>
                <c:pt idx="1588">
                  <c:v>1588</c:v>
                </c:pt>
                <c:pt idx="1589">
                  <c:v>1589</c:v>
                </c:pt>
                <c:pt idx="1590">
                  <c:v>1590</c:v>
                </c:pt>
                <c:pt idx="1591">
                  <c:v>1591</c:v>
                </c:pt>
                <c:pt idx="1592">
                  <c:v>1592</c:v>
                </c:pt>
                <c:pt idx="1593">
                  <c:v>1593</c:v>
                </c:pt>
                <c:pt idx="1594">
                  <c:v>1594</c:v>
                </c:pt>
                <c:pt idx="1595">
                  <c:v>1595</c:v>
                </c:pt>
                <c:pt idx="1596">
                  <c:v>1596</c:v>
                </c:pt>
                <c:pt idx="1597">
                  <c:v>1597</c:v>
                </c:pt>
                <c:pt idx="1598">
                  <c:v>1598</c:v>
                </c:pt>
                <c:pt idx="1599">
                  <c:v>1599</c:v>
                </c:pt>
                <c:pt idx="1600">
                  <c:v>1600</c:v>
                </c:pt>
                <c:pt idx="1601">
                  <c:v>1601</c:v>
                </c:pt>
                <c:pt idx="1602">
                  <c:v>1602</c:v>
                </c:pt>
                <c:pt idx="1603">
                  <c:v>1603</c:v>
                </c:pt>
                <c:pt idx="1604">
                  <c:v>1604</c:v>
                </c:pt>
                <c:pt idx="1605">
                  <c:v>1605</c:v>
                </c:pt>
                <c:pt idx="1606">
                  <c:v>1606</c:v>
                </c:pt>
                <c:pt idx="1607">
                  <c:v>1607</c:v>
                </c:pt>
                <c:pt idx="1608">
                  <c:v>1608</c:v>
                </c:pt>
                <c:pt idx="1609">
                  <c:v>1609</c:v>
                </c:pt>
                <c:pt idx="1610">
                  <c:v>1610</c:v>
                </c:pt>
                <c:pt idx="1611">
                  <c:v>1611</c:v>
                </c:pt>
                <c:pt idx="1612">
                  <c:v>1612</c:v>
                </c:pt>
                <c:pt idx="1613">
                  <c:v>1613</c:v>
                </c:pt>
                <c:pt idx="1614">
                  <c:v>1614</c:v>
                </c:pt>
                <c:pt idx="1615">
                  <c:v>1615</c:v>
                </c:pt>
                <c:pt idx="1616">
                  <c:v>1616</c:v>
                </c:pt>
                <c:pt idx="1617">
                  <c:v>1617</c:v>
                </c:pt>
                <c:pt idx="1618">
                  <c:v>1618</c:v>
                </c:pt>
                <c:pt idx="1619">
                  <c:v>1619</c:v>
                </c:pt>
                <c:pt idx="1620">
                  <c:v>1620</c:v>
                </c:pt>
                <c:pt idx="1621">
                  <c:v>1621</c:v>
                </c:pt>
                <c:pt idx="1622">
                  <c:v>1622</c:v>
                </c:pt>
                <c:pt idx="1623">
                  <c:v>1623</c:v>
                </c:pt>
                <c:pt idx="1624">
                  <c:v>1624</c:v>
                </c:pt>
                <c:pt idx="1625">
                  <c:v>1625</c:v>
                </c:pt>
                <c:pt idx="1626">
                  <c:v>1626</c:v>
                </c:pt>
                <c:pt idx="1627">
                  <c:v>1627</c:v>
                </c:pt>
                <c:pt idx="1628">
                  <c:v>1628</c:v>
                </c:pt>
                <c:pt idx="1629">
                  <c:v>1629</c:v>
                </c:pt>
                <c:pt idx="1630">
                  <c:v>1630</c:v>
                </c:pt>
                <c:pt idx="1631">
                  <c:v>1631</c:v>
                </c:pt>
                <c:pt idx="1632">
                  <c:v>1632</c:v>
                </c:pt>
                <c:pt idx="1633">
                  <c:v>1633</c:v>
                </c:pt>
                <c:pt idx="1634">
                  <c:v>1634</c:v>
                </c:pt>
                <c:pt idx="1635">
                  <c:v>1635</c:v>
                </c:pt>
                <c:pt idx="1636">
                  <c:v>1636</c:v>
                </c:pt>
                <c:pt idx="1637">
                  <c:v>1637</c:v>
                </c:pt>
                <c:pt idx="1638">
                  <c:v>1638</c:v>
                </c:pt>
                <c:pt idx="1639">
                  <c:v>1639</c:v>
                </c:pt>
                <c:pt idx="1640">
                  <c:v>1640</c:v>
                </c:pt>
                <c:pt idx="1641">
                  <c:v>1641</c:v>
                </c:pt>
                <c:pt idx="1642">
                  <c:v>1642</c:v>
                </c:pt>
                <c:pt idx="1643">
                  <c:v>1643</c:v>
                </c:pt>
                <c:pt idx="1644">
                  <c:v>1644</c:v>
                </c:pt>
                <c:pt idx="1645">
                  <c:v>1645</c:v>
                </c:pt>
                <c:pt idx="1646">
                  <c:v>1646</c:v>
                </c:pt>
                <c:pt idx="1647">
                  <c:v>1647</c:v>
                </c:pt>
                <c:pt idx="1648">
                  <c:v>1648</c:v>
                </c:pt>
                <c:pt idx="1649">
                  <c:v>1649</c:v>
                </c:pt>
                <c:pt idx="1650">
                  <c:v>1650</c:v>
                </c:pt>
                <c:pt idx="1651">
                  <c:v>1651</c:v>
                </c:pt>
                <c:pt idx="1652">
                  <c:v>1652</c:v>
                </c:pt>
                <c:pt idx="1653">
                  <c:v>1653</c:v>
                </c:pt>
                <c:pt idx="1654">
                  <c:v>1654</c:v>
                </c:pt>
                <c:pt idx="1655">
                  <c:v>1655</c:v>
                </c:pt>
                <c:pt idx="1656">
                  <c:v>1656</c:v>
                </c:pt>
                <c:pt idx="1657">
                  <c:v>1657</c:v>
                </c:pt>
                <c:pt idx="1658">
                  <c:v>1658</c:v>
                </c:pt>
                <c:pt idx="1659">
                  <c:v>1659</c:v>
                </c:pt>
                <c:pt idx="1660">
                  <c:v>1660</c:v>
                </c:pt>
                <c:pt idx="1661">
                  <c:v>1661</c:v>
                </c:pt>
                <c:pt idx="1662">
                  <c:v>1662</c:v>
                </c:pt>
                <c:pt idx="1663">
                  <c:v>1663</c:v>
                </c:pt>
                <c:pt idx="1664">
                  <c:v>1664</c:v>
                </c:pt>
                <c:pt idx="1665">
                  <c:v>1665</c:v>
                </c:pt>
                <c:pt idx="1666">
                  <c:v>1666</c:v>
                </c:pt>
                <c:pt idx="1667">
                  <c:v>1667</c:v>
                </c:pt>
                <c:pt idx="1668">
                  <c:v>1668</c:v>
                </c:pt>
                <c:pt idx="1669">
                  <c:v>1669</c:v>
                </c:pt>
                <c:pt idx="1670">
                  <c:v>1670</c:v>
                </c:pt>
                <c:pt idx="1671">
                  <c:v>1671</c:v>
                </c:pt>
                <c:pt idx="1672">
                  <c:v>1672</c:v>
                </c:pt>
                <c:pt idx="1673">
                  <c:v>1673</c:v>
                </c:pt>
                <c:pt idx="1674">
                  <c:v>1674</c:v>
                </c:pt>
                <c:pt idx="1675">
                  <c:v>1675</c:v>
                </c:pt>
                <c:pt idx="1676">
                  <c:v>1676</c:v>
                </c:pt>
                <c:pt idx="1677">
                  <c:v>1677</c:v>
                </c:pt>
                <c:pt idx="1678">
                  <c:v>1678</c:v>
                </c:pt>
                <c:pt idx="1679">
                  <c:v>1679</c:v>
                </c:pt>
                <c:pt idx="1680">
                  <c:v>1680</c:v>
                </c:pt>
                <c:pt idx="1681">
                  <c:v>1681</c:v>
                </c:pt>
                <c:pt idx="1682">
                  <c:v>1682</c:v>
                </c:pt>
                <c:pt idx="1683">
                  <c:v>1683</c:v>
                </c:pt>
                <c:pt idx="1684">
                  <c:v>1684</c:v>
                </c:pt>
                <c:pt idx="1685">
                  <c:v>1685</c:v>
                </c:pt>
                <c:pt idx="1686">
                  <c:v>1686</c:v>
                </c:pt>
                <c:pt idx="1687">
                  <c:v>1687</c:v>
                </c:pt>
                <c:pt idx="1688">
                  <c:v>1688</c:v>
                </c:pt>
                <c:pt idx="1689">
                  <c:v>1689</c:v>
                </c:pt>
                <c:pt idx="1690">
                  <c:v>1690</c:v>
                </c:pt>
                <c:pt idx="1691">
                  <c:v>1691</c:v>
                </c:pt>
                <c:pt idx="1692">
                  <c:v>1692</c:v>
                </c:pt>
                <c:pt idx="1693">
                  <c:v>1693</c:v>
                </c:pt>
                <c:pt idx="1694">
                  <c:v>1694</c:v>
                </c:pt>
                <c:pt idx="1695">
                  <c:v>1695</c:v>
                </c:pt>
                <c:pt idx="1696">
                  <c:v>1696</c:v>
                </c:pt>
                <c:pt idx="1697">
                  <c:v>1697</c:v>
                </c:pt>
                <c:pt idx="1698">
                  <c:v>1698</c:v>
                </c:pt>
                <c:pt idx="1699">
                  <c:v>1699</c:v>
                </c:pt>
                <c:pt idx="1700">
                  <c:v>1700</c:v>
                </c:pt>
                <c:pt idx="1701">
                  <c:v>1701</c:v>
                </c:pt>
                <c:pt idx="1702">
                  <c:v>1702</c:v>
                </c:pt>
                <c:pt idx="1703">
                  <c:v>1703</c:v>
                </c:pt>
                <c:pt idx="1704">
                  <c:v>1704</c:v>
                </c:pt>
                <c:pt idx="1705">
                  <c:v>1705</c:v>
                </c:pt>
                <c:pt idx="1706">
                  <c:v>1706</c:v>
                </c:pt>
                <c:pt idx="1707">
                  <c:v>1707</c:v>
                </c:pt>
                <c:pt idx="1708">
                  <c:v>1708</c:v>
                </c:pt>
                <c:pt idx="1709">
                  <c:v>1709</c:v>
                </c:pt>
                <c:pt idx="1710">
                  <c:v>1710</c:v>
                </c:pt>
                <c:pt idx="1711">
                  <c:v>1711</c:v>
                </c:pt>
                <c:pt idx="1712">
                  <c:v>1712</c:v>
                </c:pt>
                <c:pt idx="1713">
                  <c:v>1713</c:v>
                </c:pt>
                <c:pt idx="1714">
                  <c:v>1714</c:v>
                </c:pt>
                <c:pt idx="1715">
                  <c:v>1715</c:v>
                </c:pt>
                <c:pt idx="1716">
                  <c:v>1716</c:v>
                </c:pt>
                <c:pt idx="1717">
                  <c:v>1717</c:v>
                </c:pt>
                <c:pt idx="1718">
                  <c:v>1718</c:v>
                </c:pt>
                <c:pt idx="1719">
                  <c:v>1719</c:v>
                </c:pt>
                <c:pt idx="1720">
                  <c:v>1720</c:v>
                </c:pt>
                <c:pt idx="1721">
                  <c:v>1721</c:v>
                </c:pt>
                <c:pt idx="1722">
                  <c:v>1722</c:v>
                </c:pt>
                <c:pt idx="1723">
                  <c:v>1723</c:v>
                </c:pt>
                <c:pt idx="1724">
                  <c:v>1724</c:v>
                </c:pt>
                <c:pt idx="1725">
                  <c:v>1725</c:v>
                </c:pt>
                <c:pt idx="1726">
                  <c:v>1726</c:v>
                </c:pt>
                <c:pt idx="1727">
                  <c:v>1727</c:v>
                </c:pt>
                <c:pt idx="1728">
                  <c:v>1728</c:v>
                </c:pt>
                <c:pt idx="1729">
                  <c:v>1729</c:v>
                </c:pt>
                <c:pt idx="1730">
                  <c:v>1730</c:v>
                </c:pt>
                <c:pt idx="1731">
                  <c:v>1731</c:v>
                </c:pt>
                <c:pt idx="1732">
                  <c:v>1732</c:v>
                </c:pt>
                <c:pt idx="1733">
                  <c:v>1733</c:v>
                </c:pt>
                <c:pt idx="1734">
                  <c:v>1734</c:v>
                </c:pt>
                <c:pt idx="1735">
                  <c:v>1735</c:v>
                </c:pt>
                <c:pt idx="1736">
                  <c:v>1736</c:v>
                </c:pt>
                <c:pt idx="1737">
                  <c:v>1737</c:v>
                </c:pt>
                <c:pt idx="1738">
                  <c:v>1738</c:v>
                </c:pt>
                <c:pt idx="1739">
                  <c:v>1739</c:v>
                </c:pt>
                <c:pt idx="1740">
                  <c:v>1740</c:v>
                </c:pt>
                <c:pt idx="1741">
                  <c:v>1741</c:v>
                </c:pt>
                <c:pt idx="1742">
                  <c:v>1742</c:v>
                </c:pt>
                <c:pt idx="1743">
                  <c:v>1743</c:v>
                </c:pt>
                <c:pt idx="1744">
                  <c:v>1744</c:v>
                </c:pt>
                <c:pt idx="1745">
                  <c:v>1745</c:v>
                </c:pt>
                <c:pt idx="1746">
                  <c:v>1746</c:v>
                </c:pt>
                <c:pt idx="1747">
                  <c:v>1747</c:v>
                </c:pt>
                <c:pt idx="1748">
                  <c:v>1748</c:v>
                </c:pt>
                <c:pt idx="1749">
                  <c:v>1749</c:v>
                </c:pt>
                <c:pt idx="1750">
                  <c:v>1750</c:v>
                </c:pt>
                <c:pt idx="1751">
                  <c:v>1751</c:v>
                </c:pt>
                <c:pt idx="1752">
                  <c:v>1752</c:v>
                </c:pt>
                <c:pt idx="1753">
                  <c:v>1753</c:v>
                </c:pt>
                <c:pt idx="1754">
                  <c:v>1754</c:v>
                </c:pt>
                <c:pt idx="1755">
                  <c:v>1755</c:v>
                </c:pt>
                <c:pt idx="1756">
                  <c:v>1756</c:v>
                </c:pt>
                <c:pt idx="1757">
                  <c:v>1757</c:v>
                </c:pt>
                <c:pt idx="1758">
                  <c:v>1758</c:v>
                </c:pt>
                <c:pt idx="1759">
                  <c:v>1759</c:v>
                </c:pt>
                <c:pt idx="1760">
                  <c:v>1760</c:v>
                </c:pt>
                <c:pt idx="1761">
                  <c:v>1761</c:v>
                </c:pt>
                <c:pt idx="1762">
                  <c:v>1762</c:v>
                </c:pt>
                <c:pt idx="1763">
                  <c:v>1763</c:v>
                </c:pt>
                <c:pt idx="1764">
                  <c:v>1764</c:v>
                </c:pt>
                <c:pt idx="1765">
                  <c:v>1765</c:v>
                </c:pt>
                <c:pt idx="1766">
                  <c:v>1766</c:v>
                </c:pt>
                <c:pt idx="1767">
                  <c:v>1767</c:v>
                </c:pt>
                <c:pt idx="1768">
                  <c:v>1768</c:v>
                </c:pt>
                <c:pt idx="1769">
                  <c:v>1769</c:v>
                </c:pt>
                <c:pt idx="1770">
                  <c:v>1770</c:v>
                </c:pt>
                <c:pt idx="1771">
                  <c:v>1771</c:v>
                </c:pt>
                <c:pt idx="1772">
                  <c:v>1772</c:v>
                </c:pt>
                <c:pt idx="1773">
                  <c:v>1773</c:v>
                </c:pt>
                <c:pt idx="1774">
                  <c:v>1774</c:v>
                </c:pt>
                <c:pt idx="1775">
                  <c:v>1775</c:v>
                </c:pt>
                <c:pt idx="1776">
                  <c:v>1776</c:v>
                </c:pt>
                <c:pt idx="1777">
                  <c:v>1777</c:v>
                </c:pt>
                <c:pt idx="1778">
                  <c:v>1778</c:v>
                </c:pt>
                <c:pt idx="1779">
                  <c:v>1779</c:v>
                </c:pt>
                <c:pt idx="1780">
                  <c:v>1780</c:v>
                </c:pt>
                <c:pt idx="1781">
                  <c:v>1781</c:v>
                </c:pt>
                <c:pt idx="1782">
                  <c:v>1782</c:v>
                </c:pt>
                <c:pt idx="1783">
                  <c:v>1783</c:v>
                </c:pt>
                <c:pt idx="1784">
                  <c:v>1784</c:v>
                </c:pt>
                <c:pt idx="1785">
                  <c:v>1785</c:v>
                </c:pt>
                <c:pt idx="1786">
                  <c:v>1786</c:v>
                </c:pt>
                <c:pt idx="1787">
                  <c:v>1787</c:v>
                </c:pt>
                <c:pt idx="1788">
                  <c:v>1788</c:v>
                </c:pt>
                <c:pt idx="1789">
                  <c:v>1789</c:v>
                </c:pt>
                <c:pt idx="1790">
                  <c:v>1790</c:v>
                </c:pt>
                <c:pt idx="1791">
                  <c:v>1791</c:v>
                </c:pt>
                <c:pt idx="1792">
                  <c:v>1792</c:v>
                </c:pt>
                <c:pt idx="1793">
                  <c:v>1793</c:v>
                </c:pt>
                <c:pt idx="1794">
                  <c:v>1794</c:v>
                </c:pt>
                <c:pt idx="1795">
                  <c:v>1795</c:v>
                </c:pt>
                <c:pt idx="1796">
                  <c:v>1796</c:v>
                </c:pt>
                <c:pt idx="1797">
                  <c:v>1797</c:v>
                </c:pt>
                <c:pt idx="1798">
                  <c:v>1798</c:v>
                </c:pt>
                <c:pt idx="1799">
                  <c:v>1799</c:v>
                </c:pt>
                <c:pt idx="1800">
                  <c:v>1800</c:v>
                </c:pt>
                <c:pt idx="1801">
                  <c:v>1801</c:v>
                </c:pt>
                <c:pt idx="1802">
                  <c:v>1802</c:v>
                </c:pt>
                <c:pt idx="1803">
                  <c:v>1803</c:v>
                </c:pt>
                <c:pt idx="1804">
                  <c:v>1804</c:v>
                </c:pt>
                <c:pt idx="1805">
                  <c:v>1805</c:v>
                </c:pt>
                <c:pt idx="1806">
                  <c:v>1806</c:v>
                </c:pt>
                <c:pt idx="1807">
                  <c:v>1807</c:v>
                </c:pt>
                <c:pt idx="1808">
                  <c:v>1808</c:v>
                </c:pt>
                <c:pt idx="1809">
                  <c:v>1809</c:v>
                </c:pt>
                <c:pt idx="1810">
                  <c:v>1810</c:v>
                </c:pt>
                <c:pt idx="1811">
                  <c:v>1811</c:v>
                </c:pt>
                <c:pt idx="1812">
                  <c:v>1812</c:v>
                </c:pt>
                <c:pt idx="1813">
                  <c:v>1813</c:v>
                </c:pt>
                <c:pt idx="1814">
                  <c:v>1814</c:v>
                </c:pt>
                <c:pt idx="1815">
                  <c:v>1815</c:v>
                </c:pt>
                <c:pt idx="1816">
                  <c:v>1816</c:v>
                </c:pt>
                <c:pt idx="1817">
                  <c:v>1817</c:v>
                </c:pt>
                <c:pt idx="1818">
                  <c:v>1818</c:v>
                </c:pt>
                <c:pt idx="1819">
                  <c:v>1819</c:v>
                </c:pt>
                <c:pt idx="1820">
                  <c:v>1820</c:v>
                </c:pt>
                <c:pt idx="1821">
                  <c:v>1821</c:v>
                </c:pt>
                <c:pt idx="1822">
                  <c:v>1822</c:v>
                </c:pt>
                <c:pt idx="1823">
                  <c:v>1823</c:v>
                </c:pt>
                <c:pt idx="1824">
                  <c:v>1824</c:v>
                </c:pt>
                <c:pt idx="1825">
                  <c:v>1825</c:v>
                </c:pt>
                <c:pt idx="1826">
                  <c:v>1826</c:v>
                </c:pt>
                <c:pt idx="1827">
                  <c:v>1827</c:v>
                </c:pt>
                <c:pt idx="1828">
                  <c:v>1828</c:v>
                </c:pt>
                <c:pt idx="1829">
                  <c:v>1829</c:v>
                </c:pt>
                <c:pt idx="1830">
                  <c:v>1830</c:v>
                </c:pt>
                <c:pt idx="1831">
                  <c:v>1831</c:v>
                </c:pt>
                <c:pt idx="1832">
                  <c:v>1832</c:v>
                </c:pt>
                <c:pt idx="1833">
                  <c:v>1833</c:v>
                </c:pt>
                <c:pt idx="1834">
                  <c:v>1834</c:v>
                </c:pt>
                <c:pt idx="1835">
                  <c:v>1835</c:v>
                </c:pt>
                <c:pt idx="1836">
                  <c:v>1836</c:v>
                </c:pt>
                <c:pt idx="1837">
                  <c:v>1837</c:v>
                </c:pt>
                <c:pt idx="1838">
                  <c:v>1838</c:v>
                </c:pt>
                <c:pt idx="1839">
                  <c:v>1839</c:v>
                </c:pt>
                <c:pt idx="1840">
                  <c:v>1840</c:v>
                </c:pt>
                <c:pt idx="1841">
                  <c:v>1841</c:v>
                </c:pt>
                <c:pt idx="1842">
                  <c:v>1842</c:v>
                </c:pt>
                <c:pt idx="1843">
                  <c:v>1843</c:v>
                </c:pt>
                <c:pt idx="1844">
                  <c:v>1844</c:v>
                </c:pt>
                <c:pt idx="1845">
                  <c:v>1845</c:v>
                </c:pt>
                <c:pt idx="1846">
                  <c:v>1846</c:v>
                </c:pt>
                <c:pt idx="1847">
                  <c:v>1847</c:v>
                </c:pt>
                <c:pt idx="1848">
                  <c:v>1848</c:v>
                </c:pt>
                <c:pt idx="1849">
                  <c:v>1849</c:v>
                </c:pt>
                <c:pt idx="1850">
                  <c:v>1850</c:v>
                </c:pt>
                <c:pt idx="1851">
                  <c:v>1851</c:v>
                </c:pt>
                <c:pt idx="1852">
                  <c:v>1852</c:v>
                </c:pt>
                <c:pt idx="1853">
                  <c:v>1853</c:v>
                </c:pt>
                <c:pt idx="1854">
                  <c:v>1854</c:v>
                </c:pt>
                <c:pt idx="1855">
                  <c:v>1855</c:v>
                </c:pt>
                <c:pt idx="1856">
                  <c:v>1856</c:v>
                </c:pt>
                <c:pt idx="1857">
                  <c:v>1857</c:v>
                </c:pt>
                <c:pt idx="1858">
                  <c:v>1858</c:v>
                </c:pt>
                <c:pt idx="1859">
                  <c:v>1859</c:v>
                </c:pt>
                <c:pt idx="1860">
                  <c:v>1860</c:v>
                </c:pt>
                <c:pt idx="1861">
                  <c:v>1861</c:v>
                </c:pt>
                <c:pt idx="1862">
                  <c:v>1862</c:v>
                </c:pt>
                <c:pt idx="1863">
                  <c:v>1863</c:v>
                </c:pt>
                <c:pt idx="1864">
                  <c:v>1864</c:v>
                </c:pt>
                <c:pt idx="1865">
                  <c:v>1865</c:v>
                </c:pt>
                <c:pt idx="1866">
                  <c:v>1866</c:v>
                </c:pt>
                <c:pt idx="1867">
                  <c:v>1867</c:v>
                </c:pt>
                <c:pt idx="1868">
                  <c:v>1868</c:v>
                </c:pt>
                <c:pt idx="1869">
                  <c:v>1869</c:v>
                </c:pt>
                <c:pt idx="1870">
                  <c:v>1870</c:v>
                </c:pt>
                <c:pt idx="1871">
                  <c:v>1871</c:v>
                </c:pt>
                <c:pt idx="1872">
                  <c:v>1872</c:v>
                </c:pt>
                <c:pt idx="1873">
                  <c:v>1873</c:v>
                </c:pt>
                <c:pt idx="1874">
                  <c:v>1874</c:v>
                </c:pt>
                <c:pt idx="1875">
                  <c:v>1875</c:v>
                </c:pt>
                <c:pt idx="1876">
                  <c:v>1876</c:v>
                </c:pt>
                <c:pt idx="1877">
                  <c:v>1877</c:v>
                </c:pt>
                <c:pt idx="1878">
                  <c:v>1878</c:v>
                </c:pt>
                <c:pt idx="1879">
                  <c:v>1879</c:v>
                </c:pt>
                <c:pt idx="1880">
                  <c:v>1880</c:v>
                </c:pt>
                <c:pt idx="1881">
                  <c:v>1881</c:v>
                </c:pt>
                <c:pt idx="1882">
                  <c:v>1882</c:v>
                </c:pt>
                <c:pt idx="1883">
                  <c:v>1883</c:v>
                </c:pt>
                <c:pt idx="1884">
                  <c:v>1884</c:v>
                </c:pt>
                <c:pt idx="1885">
                  <c:v>1885</c:v>
                </c:pt>
                <c:pt idx="1886">
                  <c:v>1886</c:v>
                </c:pt>
                <c:pt idx="1887">
                  <c:v>1887</c:v>
                </c:pt>
                <c:pt idx="1888">
                  <c:v>1888</c:v>
                </c:pt>
                <c:pt idx="1889">
                  <c:v>1889</c:v>
                </c:pt>
                <c:pt idx="1890">
                  <c:v>1890</c:v>
                </c:pt>
                <c:pt idx="1891">
                  <c:v>1891</c:v>
                </c:pt>
                <c:pt idx="1892">
                  <c:v>1892</c:v>
                </c:pt>
                <c:pt idx="1893">
                  <c:v>1893</c:v>
                </c:pt>
                <c:pt idx="1894">
                  <c:v>1894</c:v>
                </c:pt>
                <c:pt idx="1895">
                  <c:v>1895</c:v>
                </c:pt>
                <c:pt idx="1896">
                  <c:v>1896</c:v>
                </c:pt>
                <c:pt idx="1897">
                  <c:v>1897</c:v>
                </c:pt>
                <c:pt idx="1898">
                  <c:v>1898</c:v>
                </c:pt>
                <c:pt idx="1899">
                  <c:v>1899</c:v>
                </c:pt>
                <c:pt idx="1900">
                  <c:v>1900</c:v>
                </c:pt>
                <c:pt idx="1901">
                  <c:v>1901</c:v>
                </c:pt>
                <c:pt idx="1902">
                  <c:v>1902</c:v>
                </c:pt>
                <c:pt idx="1903">
                  <c:v>1903</c:v>
                </c:pt>
                <c:pt idx="1904">
                  <c:v>1904</c:v>
                </c:pt>
                <c:pt idx="1905">
                  <c:v>1905</c:v>
                </c:pt>
                <c:pt idx="1906">
                  <c:v>1906</c:v>
                </c:pt>
                <c:pt idx="1907">
                  <c:v>1907</c:v>
                </c:pt>
                <c:pt idx="1908">
                  <c:v>1908</c:v>
                </c:pt>
                <c:pt idx="1909">
                  <c:v>1909</c:v>
                </c:pt>
                <c:pt idx="1910">
                  <c:v>1910</c:v>
                </c:pt>
                <c:pt idx="1911">
                  <c:v>1911</c:v>
                </c:pt>
                <c:pt idx="1912">
                  <c:v>1912</c:v>
                </c:pt>
                <c:pt idx="1913">
                  <c:v>1913</c:v>
                </c:pt>
                <c:pt idx="1914">
                  <c:v>1914</c:v>
                </c:pt>
                <c:pt idx="1915">
                  <c:v>1915</c:v>
                </c:pt>
                <c:pt idx="1916">
                  <c:v>1916</c:v>
                </c:pt>
                <c:pt idx="1917">
                  <c:v>1917</c:v>
                </c:pt>
                <c:pt idx="1918">
                  <c:v>1918</c:v>
                </c:pt>
                <c:pt idx="1919">
                  <c:v>1919</c:v>
                </c:pt>
                <c:pt idx="1920">
                  <c:v>1920</c:v>
                </c:pt>
                <c:pt idx="1921">
                  <c:v>1921</c:v>
                </c:pt>
                <c:pt idx="1922">
                  <c:v>1922</c:v>
                </c:pt>
                <c:pt idx="1923">
                  <c:v>1923</c:v>
                </c:pt>
                <c:pt idx="1924">
                  <c:v>1924</c:v>
                </c:pt>
                <c:pt idx="1925">
                  <c:v>1925</c:v>
                </c:pt>
                <c:pt idx="1926">
                  <c:v>1926</c:v>
                </c:pt>
                <c:pt idx="1927">
                  <c:v>1927</c:v>
                </c:pt>
                <c:pt idx="1928">
                  <c:v>1928</c:v>
                </c:pt>
                <c:pt idx="1929">
                  <c:v>1929</c:v>
                </c:pt>
                <c:pt idx="1930">
                  <c:v>1930</c:v>
                </c:pt>
                <c:pt idx="1931">
                  <c:v>1931</c:v>
                </c:pt>
                <c:pt idx="1932">
                  <c:v>1932</c:v>
                </c:pt>
                <c:pt idx="1933">
                  <c:v>1933</c:v>
                </c:pt>
                <c:pt idx="1934">
                  <c:v>1934</c:v>
                </c:pt>
                <c:pt idx="1935">
                  <c:v>1935</c:v>
                </c:pt>
                <c:pt idx="1936">
                  <c:v>1936</c:v>
                </c:pt>
                <c:pt idx="1937">
                  <c:v>1937</c:v>
                </c:pt>
                <c:pt idx="1938">
                  <c:v>1938</c:v>
                </c:pt>
                <c:pt idx="1939">
                  <c:v>1939</c:v>
                </c:pt>
                <c:pt idx="1940">
                  <c:v>1940</c:v>
                </c:pt>
                <c:pt idx="1941">
                  <c:v>1941</c:v>
                </c:pt>
                <c:pt idx="1942">
                  <c:v>1942</c:v>
                </c:pt>
                <c:pt idx="1943">
                  <c:v>1943</c:v>
                </c:pt>
                <c:pt idx="1944">
                  <c:v>1944</c:v>
                </c:pt>
                <c:pt idx="1945">
                  <c:v>1945</c:v>
                </c:pt>
                <c:pt idx="1946">
                  <c:v>1946</c:v>
                </c:pt>
                <c:pt idx="1947">
                  <c:v>1947</c:v>
                </c:pt>
                <c:pt idx="1948">
                  <c:v>1948</c:v>
                </c:pt>
                <c:pt idx="1949">
                  <c:v>1949</c:v>
                </c:pt>
                <c:pt idx="1950">
                  <c:v>1950</c:v>
                </c:pt>
                <c:pt idx="1951">
                  <c:v>1951</c:v>
                </c:pt>
                <c:pt idx="1952">
                  <c:v>1952</c:v>
                </c:pt>
                <c:pt idx="1953">
                  <c:v>1953</c:v>
                </c:pt>
                <c:pt idx="1954">
                  <c:v>1954</c:v>
                </c:pt>
                <c:pt idx="1955">
                  <c:v>1955</c:v>
                </c:pt>
                <c:pt idx="1956">
                  <c:v>1956</c:v>
                </c:pt>
                <c:pt idx="1957">
                  <c:v>1957</c:v>
                </c:pt>
                <c:pt idx="1958">
                  <c:v>1958</c:v>
                </c:pt>
                <c:pt idx="1959">
                  <c:v>1959</c:v>
                </c:pt>
                <c:pt idx="1960">
                  <c:v>1960</c:v>
                </c:pt>
                <c:pt idx="1961">
                  <c:v>1961</c:v>
                </c:pt>
                <c:pt idx="1962">
                  <c:v>1962</c:v>
                </c:pt>
                <c:pt idx="1963">
                  <c:v>1963</c:v>
                </c:pt>
                <c:pt idx="1964">
                  <c:v>1964</c:v>
                </c:pt>
                <c:pt idx="1965">
                  <c:v>1965</c:v>
                </c:pt>
                <c:pt idx="1966">
                  <c:v>1966</c:v>
                </c:pt>
                <c:pt idx="1967">
                  <c:v>1967</c:v>
                </c:pt>
                <c:pt idx="1968">
                  <c:v>1968</c:v>
                </c:pt>
                <c:pt idx="1969">
                  <c:v>1969</c:v>
                </c:pt>
                <c:pt idx="1970">
                  <c:v>1970</c:v>
                </c:pt>
                <c:pt idx="1971">
                  <c:v>1971</c:v>
                </c:pt>
                <c:pt idx="1972">
                  <c:v>1972</c:v>
                </c:pt>
                <c:pt idx="1973">
                  <c:v>1973</c:v>
                </c:pt>
                <c:pt idx="1974">
                  <c:v>1974</c:v>
                </c:pt>
                <c:pt idx="1975">
                  <c:v>1975</c:v>
                </c:pt>
                <c:pt idx="1976">
                  <c:v>1976</c:v>
                </c:pt>
                <c:pt idx="1977">
                  <c:v>1977</c:v>
                </c:pt>
                <c:pt idx="1978">
                  <c:v>1978</c:v>
                </c:pt>
                <c:pt idx="1979">
                  <c:v>1979</c:v>
                </c:pt>
                <c:pt idx="1980">
                  <c:v>1980</c:v>
                </c:pt>
                <c:pt idx="1981">
                  <c:v>1981</c:v>
                </c:pt>
                <c:pt idx="1982">
                  <c:v>1982</c:v>
                </c:pt>
                <c:pt idx="1983">
                  <c:v>1983</c:v>
                </c:pt>
                <c:pt idx="1984">
                  <c:v>1984</c:v>
                </c:pt>
                <c:pt idx="1985">
                  <c:v>1985</c:v>
                </c:pt>
                <c:pt idx="1986">
                  <c:v>1986</c:v>
                </c:pt>
                <c:pt idx="1987">
                  <c:v>1987</c:v>
                </c:pt>
                <c:pt idx="1988">
                  <c:v>1988</c:v>
                </c:pt>
                <c:pt idx="1989">
                  <c:v>1989</c:v>
                </c:pt>
                <c:pt idx="1990">
                  <c:v>1990</c:v>
                </c:pt>
                <c:pt idx="1991">
                  <c:v>1991</c:v>
                </c:pt>
                <c:pt idx="1992">
                  <c:v>1992</c:v>
                </c:pt>
                <c:pt idx="1993">
                  <c:v>1993</c:v>
                </c:pt>
                <c:pt idx="1994">
                  <c:v>1994</c:v>
                </c:pt>
                <c:pt idx="1995">
                  <c:v>1995</c:v>
                </c:pt>
                <c:pt idx="1996">
                  <c:v>1996</c:v>
                </c:pt>
                <c:pt idx="1997">
                  <c:v>1997</c:v>
                </c:pt>
                <c:pt idx="1998">
                  <c:v>1998</c:v>
                </c:pt>
                <c:pt idx="1999">
                  <c:v>1999</c:v>
                </c:pt>
                <c:pt idx="2000">
                  <c:v>2000</c:v>
                </c:pt>
                <c:pt idx="2001">
                  <c:v>2001</c:v>
                </c:pt>
                <c:pt idx="2002">
                  <c:v>2002</c:v>
                </c:pt>
                <c:pt idx="2003">
                  <c:v>2003</c:v>
                </c:pt>
                <c:pt idx="2004">
                  <c:v>2004</c:v>
                </c:pt>
                <c:pt idx="2005">
                  <c:v>2005</c:v>
                </c:pt>
                <c:pt idx="2006">
                  <c:v>2006</c:v>
                </c:pt>
                <c:pt idx="2007">
                  <c:v>2007</c:v>
                </c:pt>
                <c:pt idx="2008">
                  <c:v>2008</c:v>
                </c:pt>
                <c:pt idx="2009">
                  <c:v>2009</c:v>
                </c:pt>
                <c:pt idx="2010">
                  <c:v>2010</c:v>
                </c:pt>
                <c:pt idx="2011">
                  <c:v>2011</c:v>
                </c:pt>
                <c:pt idx="2012">
                  <c:v>2012</c:v>
                </c:pt>
                <c:pt idx="2013">
                  <c:v>2013</c:v>
                </c:pt>
                <c:pt idx="2014">
                  <c:v>2014</c:v>
                </c:pt>
                <c:pt idx="2015">
                  <c:v>2015</c:v>
                </c:pt>
                <c:pt idx="2016">
                  <c:v>2016</c:v>
                </c:pt>
                <c:pt idx="2017">
                  <c:v>2017</c:v>
                </c:pt>
                <c:pt idx="2018">
                  <c:v>2018</c:v>
                </c:pt>
                <c:pt idx="2019">
                  <c:v>2019</c:v>
                </c:pt>
                <c:pt idx="2020">
                  <c:v>2020</c:v>
                </c:pt>
                <c:pt idx="2021">
                  <c:v>2021</c:v>
                </c:pt>
                <c:pt idx="2022">
                  <c:v>2022</c:v>
                </c:pt>
                <c:pt idx="2023">
                  <c:v>2023</c:v>
                </c:pt>
                <c:pt idx="2024">
                  <c:v>2024</c:v>
                </c:pt>
                <c:pt idx="2025">
                  <c:v>2025</c:v>
                </c:pt>
                <c:pt idx="2026">
                  <c:v>2026</c:v>
                </c:pt>
                <c:pt idx="2027">
                  <c:v>2027</c:v>
                </c:pt>
                <c:pt idx="2028">
                  <c:v>2028</c:v>
                </c:pt>
                <c:pt idx="2029">
                  <c:v>2029</c:v>
                </c:pt>
                <c:pt idx="2030">
                  <c:v>2030</c:v>
                </c:pt>
                <c:pt idx="2031">
                  <c:v>2031</c:v>
                </c:pt>
                <c:pt idx="2032">
                  <c:v>2032</c:v>
                </c:pt>
                <c:pt idx="2033">
                  <c:v>2033</c:v>
                </c:pt>
                <c:pt idx="2034">
                  <c:v>2034</c:v>
                </c:pt>
                <c:pt idx="2035">
                  <c:v>2035</c:v>
                </c:pt>
                <c:pt idx="2036">
                  <c:v>2036</c:v>
                </c:pt>
                <c:pt idx="2037">
                  <c:v>2037</c:v>
                </c:pt>
                <c:pt idx="2038">
                  <c:v>2038</c:v>
                </c:pt>
                <c:pt idx="2039">
                  <c:v>2039</c:v>
                </c:pt>
                <c:pt idx="2040">
                  <c:v>2040</c:v>
                </c:pt>
                <c:pt idx="2041">
                  <c:v>2041</c:v>
                </c:pt>
                <c:pt idx="2042">
                  <c:v>2042</c:v>
                </c:pt>
                <c:pt idx="2043">
                  <c:v>2043</c:v>
                </c:pt>
                <c:pt idx="2044">
                  <c:v>2044</c:v>
                </c:pt>
                <c:pt idx="2045">
                  <c:v>2045</c:v>
                </c:pt>
                <c:pt idx="2046">
                  <c:v>2046</c:v>
                </c:pt>
                <c:pt idx="2047">
                  <c:v>2047</c:v>
                </c:pt>
                <c:pt idx="2048">
                  <c:v>2048</c:v>
                </c:pt>
                <c:pt idx="2049">
                  <c:v>2049</c:v>
                </c:pt>
                <c:pt idx="2050">
                  <c:v>2050</c:v>
                </c:pt>
                <c:pt idx="2051">
                  <c:v>2051</c:v>
                </c:pt>
                <c:pt idx="2052">
                  <c:v>2052</c:v>
                </c:pt>
                <c:pt idx="2053">
                  <c:v>2053</c:v>
                </c:pt>
                <c:pt idx="2054">
                  <c:v>2054</c:v>
                </c:pt>
                <c:pt idx="2055">
                  <c:v>2055</c:v>
                </c:pt>
                <c:pt idx="2056">
                  <c:v>2056</c:v>
                </c:pt>
                <c:pt idx="2057">
                  <c:v>2057</c:v>
                </c:pt>
                <c:pt idx="2058">
                  <c:v>2058</c:v>
                </c:pt>
                <c:pt idx="2059">
                  <c:v>2059</c:v>
                </c:pt>
                <c:pt idx="2060">
                  <c:v>2060</c:v>
                </c:pt>
                <c:pt idx="2061">
                  <c:v>2061</c:v>
                </c:pt>
                <c:pt idx="2062">
                  <c:v>2062</c:v>
                </c:pt>
                <c:pt idx="2063">
                  <c:v>2063</c:v>
                </c:pt>
                <c:pt idx="2064">
                  <c:v>2064</c:v>
                </c:pt>
                <c:pt idx="2065">
                  <c:v>2065</c:v>
                </c:pt>
                <c:pt idx="2066">
                  <c:v>2066</c:v>
                </c:pt>
                <c:pt idx="2067">
                  <c:v>2067</c:v>
                </c:pt>
                <c:pt idx="2068">
                  <c:v>2068</c:v>
                </c:pt>
                <c:pt idx="2069">
                  <c:v>2069</c:v>
                </c:pt>
                <c:pt idx="2070">
                  <c:v>2070</c:v>
                </c:pt>
                <c:pt idx="2071">
                  <c:v>2071</c:v>
                </c:pt>
                <c:pt idx="2072">
                  <c:v>2072</c:v>
                </c:pt>
                <c:pt idx="2073">
                  <c:v>2073</c:v>
                </c:pt>
                <c:pt idx="2074">
                  <c:v>2074</c:v>
                </c:pt>
                <c:pt idx="2075">
                  <c:v>2075</c:v>
                </c:pt>
                <c:pt idx="2076">
                  <c:v>2076</c:v>
                </c:pt>
                <c:pt idx="2077">
                  <c:v>2077</c:v>
                </c:pt>
                <c:pt idx="2078">
                  <c:v>2078</c:v>
                </c:pt>
                <c:pt idx="2079">
                  <c:v>2079</c:v>
                </c:pt>
                <c:pt idx="2080">
                  <c:v>2080</c:v>
                </c:pt>
                <c:pt idx="2081">
                  <c:v>2081</c:v>
                </c:pt>
                <c:pt idx="2082">
                  <c:v>2082</c:v>
                </c:pt>
                <c:pt idx="2083">
                  <c:v>2083</c:v>
                </c:pt>
                <c:pt idx="2084">
                  <c:v>2084</c:v>
                </c:pt>
                <c:pt idx="2085">
                  <c:v>2085</c:v>
                </c:pt>
                <c:pt idx="2086">
                  <c:v>2086</c:v>
                </c:pt>
                <c:pt idx="2087">
                  <c:v>2087</c:v>
                </c:pt>
                <c:pt idx="2088">
                  <c:v>2088</c:v>
                </c:pt>
                <c:pt idx="2089">
                  <c:v>2089</c:v>
                </c:pt>
                <c:pt idx="2090">
                  <c:v>2090</c:v>
                </c:pt>
                <c:pt idx="2091">
                  <c:v>2091</c:v>
                </c:pt>
                <c:pt idx="2092">
                  <c:v>2092</c:v>
                </c:pt>
                <c:pt idx="2093">
                  <c:v>2093</c:v>
                </c:pt>
                <c:pt idx="2094">
                  <c:v>2094</c:v>
                </c:pt>
                <c:pt idx="2095">
                  <c:v>2095</c:v>
                </c:pt>
                <c:pt idx="2096">
                  <c:v>2096</c:v>
                </c:pt>
                <c:pt idx="2097">
                  <c:v>2097</c:v>
                </c:pt>
                <c:pt idx="2098">
                  <c:v>2098</c:v>
                </c:pt>
                <c:pt idx="2099">
                  <c:v>2099</c:v>
                </c:pt>
                <c:pt idx="2100">
                  <c:v>2100</c:v>
                </c:pt>
                <c:pt idx="2101">
                  <c:v>2101</c:v>
                </c:pt>
                <c:pt idx="2102">
                  <c:v>2102</c:v>
                </c:pt>
                <c:pt idx="2103">
                  <c:v>2103</c:v>
                </c:pt>
                <c:pt idx="2104">
                  <c:v>2104</c:v>
                </c:pt>
                <c:pt idx="2105">
                  <c:v>2105</c:v>
                </c:pt>
                <c:pt idx="2106">
                  <c:v>2106</c:v>
                </c:pt>
                <c:pt idx="2107">
                  <c:v>2107</c:v>
                </c:pt>
                <c:pt idx="2108">
                  <c:v>2108</c:v>
                </c:pt>
                <c:pt idx="2109">
                  <c:v>2109</c:v>
                </c:pt>
                <c:pt idx="2110">
                  <c:v>2110</c:v>
                </c:pt>
                <c:pt idx="2111">
                  <c:v>2111</c:v>
                </c:pt>
                <c:pt idx="2112">
                  <c:v>2112</c:v>
                </c:pt>
                <c:pt idx="2113">
                  <c:v>2113</c:v>
                </c:pt>
                <c:pt idx="2114">
                  <c:v>2114</c:v>
                </c:pt>
                <c:pt idx="2115">
                  <c:v>2115</c:v>
                </c:pt>
                <c:pt idx="2116">
                  <c:v>2116</c:v>
                </c:pt>
                <c:pt idx="2117">
                  <c:v>2117</c:v>
                </c:pt>
                <c:pt idx="2118">
                  <c:v>2118</c:v>
                </c:pt>
                <c:pt idx="2119">
                  <c:v>2119</c:v>
                </c:pt>
                <c:pt idx="2120">
                  <c:v>2120</c:v>
                </c:pt>
                <c:pt idx="2121">
                  <c:v>2121</c:v>
                </c:pt>
                <c:pt idx="2122">
                  <c:v>2122</c:v>
                </c:pt>
                <c:pt idx="2123">
                  <c:v>2123</c:v>
                </c:pt>
                <c:pt idx="2124">
                  <c:v>2124</c:v>
                </c:pt>
                <c:pt idx="2125">
                  <c:v>2125</c:v>
                </c:pt>
                <c:pt idx="2126">
                  <c:v>2126</c:v>
                </c:pt>
                <c:pt idx="2127">
                  <c:v>2127</c:v>
                </c:pt>
                <c:pt idx="2128">
                  <c:v>2128</c:v>
                </c:pt>
                <c:pt idx="2129">
                  <c:v>2129</c:v>
                </c:pt>
                <c:pt idx="2130">
                  <c:v>2130</c:v>
                </c:pt>
                <c:pt idx="2131">
                  <c:v>2131</c:v>
                </c:pt>
                <c:pt idx="2132">
                  <c:v>2132</c:v>
                </c:pt>
                <c:pt idx="2133">
                  <c:v>2133</c:v>
                </c:pt>
                <c:pt idx="2134">
                  <c:v>2134</c:v>
                </c:pt>
                <c:pt idx="2135">
                  <c:v>2135</c:v>
                </c:pt>
                <c:pt idx="2136">
                  <c:v>2136</c:v>
                </c:pt>
                <c:pt idx="2137">
                  <c:v>2137</c:v>
                </c:pt>
                <c:pt idx="2138">
                  <c:v>2138</c:v>
                </c:pt>
                <c:pt idx="2139">
                  <c:v>2139</c:v>
                </c:pt>
                <c:pt idx="2140">
                  <c:v>2140</c:v>
                </c:pt>
                <c:pt idx="2141">
                  <c:v>2141</c:v>
                </c:pt>
                <c:pt idx="2142">
                  <c:v>2142</c:v>
                </c:pt>
                <c:pt idx="2143">
                  <c:v>2143</c:v>
                </c:pt>
                <c:pt idx="2144">
                  <c:v>2144</c:v>
                </c:pt>
                <c:pt idx="2145">
                  <c:v>2145</c:v>
                </c:pt>
                <c:pt idx="2146">
                  <c:v>2146</c:v>
                </c:pt>
                <c:pt idx="2147">
                  <c:v>2147</c:v>
                </c:pt>
                <c:pt idx="2148">
                  <c:v>2148</c:v>
                </c:pt>
                <c:pt idx="2149">
                  <c:v>2149</c:v>
                </c:pt>
                <c:pt idx="2150">
                  <c:v>2150</c:v>
                </c:pt>
                <c:pt idx="2151">
                  <c:v>2151</c:v>
                </c:pt>
                <c:pt idx="2152">
                  <c:v>2152</c:v>
                </c:pt>
                <c:pt idx="2153">
                  <c:v>2153</c:v>
                </c:pt>
                <c:pt idx="2154">
                  <c:v>2154</c:v>
                </c:pt>
                <c:pt idx="2155">
                  <c:v>2155</c:v>
                </c:pt>
                <c:pt idx="2156">
                  <c:v>2156</c:v>
                </c:pt>
                <c:pt idx="2157">
                  <c:v>2157</c:v>
                </c:pt>
                <c:pt idx="2158">
                  <c:v>2158</c:v>
                </c:pt>
                <c:pt idx="2159">
                  <c:v>2159</c:v>
                </c:pt>
                <c:pt idx="2160">
                  <c:v>2160</c:v>
                </c:pt>
                <c:pt idx="2161">
                  <c:v>2161</c:v>
                </c:pt>
                <c:pt idx="2162">
                  <c:v>2162</c:v>
                </c:pt>
                <c:pt idx="2163">
                  <c:v>2163</c:v>
                </c:pt>
                <c:pt idx="2164">
                  <c:v>2164</c:v>
                </c:pt>
                <c:pt idx="2165">
                  <c:v>2165</c:v>
                </c:pt>
                <c:pt idx="2166">
                  <c:v>2166</c:v>
                </c:pt>
                <c:pt idx="2167">
                  <c:v>2167</c:v>
                </c:pt>
                <c:pt idx="2168">
                  <c:v>2168</c:v>
                </c:pt>
                <c:pt idx="2169">
                  <c:v>2169</c:v>
                </c:pt>
                <c:pt idx="2170">
                  <c:v>2170</c:v>
                </c:pt>
                <c:pt idx="2171">
                  <c:v>2171</c:v>
                </c:pt>
                <c:pt idx="2172">
                  <c:v>2172</c:v>
                </c:pt>
                <c:pt idx="2173">
                  <c:v>2173</c:v>
                </c:pt>
                <c:pt idx="2174">
                  <c:v>2174</c:v>
                </c:pt>
                <c:pt idx="2175">
                  <c:v>2175</c:v>
                </c:pt>
                <c:pt idx="2176">
                  <c:v>2176</c:v>
                </c:pt>
                <c:pt idx="2177">
                  <c:v>2177</c:v>
                </c:pt>
                <c:pt idx="2178">
                  <c:v>2178</c:v>
                </c:pt>
                <c:pt idx="2179">
                  <c:v>2179</c:v>
                </c:pt>
                <c:pt idx="2180">
                  <c:v>2180</c:v>
                </c:pt>
                <c:pt idx="2181">
                  <c:v>2181</c:v>
                </c:pt>
                <c:pt idx="2182">
                  <c:v>2182</c:v>
                </c:pt>
                <c:pt idx="2183">
                  <c:v>2183</c:v>
                </c:pt>
                <c:pt idx="2184">
                  <c:v>2184</c:v>
                </c:pt>
                <c:pt idx="2185">
                  <c:v>2185</c:v>
                </c:pt>
                <c:pt idx="2186">
                  <c:v>2186</c:v>
                </c:pt>
                <c:pt idx="2187">
                  <c:v>2187</c:v>
                </c:pt>
                <c:pt idx="2188">
                  <c:v>2188</c:v>
                </c:pt>
                <c:pt idx="2189">
                  <c:v>2189</c:v>
                </c:pt>
                <c:pt idx="2190">
                  <c:v>2190</c:v>
                </c:pt>
                <c:pt idx="2191">
                  <c:v>2191</c:v>
                </c:pt>
                <c:pt idx="2192">
                  <c:v>2192</c:v>
                </c:pt>
                <c:pt idx="2193">
                  <c:v>2193</c:v>
                </c:pt>
                <c:pt idx="2194">
                  <c:v>2194</c:v>
                </c:pt>
                <c:pt idx="2195">
                  <c:v>2195</c:v>
                </c:pt>
                <c:pt idx="2196">
                  <c:v>2196</c:v>
                </c:pt>
                <c:pt idx="2197">
                  <c:v>2197</c:v>
                </c:pt>
                <c:pt idx="2198">
                  <c:v>2198</c:v>
                </c:pt>
                <c:pt idx="2199">
                  <c:v>2199</c:v>
                </c:pt>
                <c:pt idx="2200">
                  <c:v>2200</c:v>
                </c:pt>
                <c:pt idx="2201">
                  <c:v>2201</c:v>
                </c:pt>
                <c:pt idx="2202">
                  <c:v>2202</c:v>
                </c:pt>
                <c:pt idx="2203">
                  <c:v>2203</c:v>
                </c:pt>
                <c:pt idx="2204">
                  <c:v>2204</c:v>
                </c:pt>
                <c:pt idx="2205">
                  <c:v>2205</c:v>
                </c:pt>
                <c:pt idx="2206">
                  <c:v>2206</c:v>
                </c:pt>
                <c:pt idx="2207">
                  <c:v>2207</c:v>
                </c:pt>
                <c:pt idx="2208">
                  <c:v>2208</c:v>
                </c:pt>
                <c:pt idx="2209">
                  <c:v>2209</c:v>
                </c:pt>
                <c:pt idx="2210">
                  <c:v>2210</c:v>
                </c:pt>
                <c:pt idx="2211">
                  <c:v>2211</c:v>
                </c:pt>
                <c:pt idx="2212">
                  <c:v>2212</c:v>
                </c:pt>
                <c:pt idx="2213">
                  <c:v>2213</c:v>
                </c:pt>
                <c:pt idx="2214">
                  <c:v>2214</c:v>
                </c:pt>
                <c:pt idx="2215">
                  <c:v>2215</c:v>
                </c:pt>
                <c:pt idx="2216">
                  <c:v>2216</c:v>
                </c:pt>
                <c:pt idx="2217">
                  <c:v>2217</c:v>
                </c:pt>
                <c:pt idx="2218">
                  <c:v>2218</c:v>
                </c:pt>
                <c:pt idx="2219">
                  <c:v>2219</c:v>
                </c:pt>
                <c:pt idx="2220">
                  <c:v>2220</c:v>
                </c:pt>
                <c:pt idx="2221">
                  <c:v>2221</c:v>
                </c:pt>
                <c:pt idx="2222">
                  <c:v>2222</c:v>
                </c:pt>
                <c:pt idx="2223">
                  <c:v>2223</c:v>
                </c:pt>
                <c:pt idx="2224">
                  <c:v>2224</c:v>
                </c:pt>
                <c:pt idx="2225">
                  <c:v>2225</c:v>
                </c:pt>
                <c:pt idx="2226">
                  <c:v>2226</c:v>
                </c:pt>
                <c:pt idx="2227">
                  <c:v>2227</c:v>
                </c:pt>
                <c:pt idx="2228">
                  <c:v>2228</c:v>
                </c:pt>
                <c:pt idx="2229">
                  <c:v>2229</c:v>
                </c:pt>
                <c:pt idx="2230">
                  <c:v>2230</c:v>
                </c:pt>
                <c:pt idx="2231">
                  <c:v>2231</c:v>
                </c:pt>
                <c:pt idx="2232">
                  <c:v>2232</c:v>
                </c:pt>
                <c:pt idx="2233">
                  <c:v>2233</c:v>
                </c:pt>
                <c:pt idx="2234">
                  <c:v>2234</c:v>
                </c:pt>
                <c:pt idx="2235">
                  <c:v>2235</c:v>
                </c:pt>
                <c:pt idx="2236">
                  <c:v>2236</c:v>
                </c:pt>
                <c:pt idx="2237">
                  <c:v>2237</c:v>
                </c:pt>
                <c:pt idx="2238">
                  <c:v>2238</c:v>
                </c:pt>
                <c:pt idx="2239">
                  <c:v>2239</c:v>
                </c:pt>
                <c:pt idx="2240">
                  <c:v>2240</c:v>
                </c:pt>
                <c:pt idx="2241">
                  <c:v>2241</c:v>
                </c:pt>
                <c:pt idx="2242">
                  <c:v>2242</c:v>
                </c:pt>
                <c:pt idx="2243">
                  <c:v>2243</c:v>
                </c:pt>
                <c:pt idx="2244">
                  <c:v>2244</c:v>
                </c:pt>
                <c:pt idx="2245">
                  <c:v>2245</c:v>
                </c:pt>
                <c:pt idx="2246">
                  <c:v>2246</c:v>
                </c:pt>
                <c:pt idx="2247">
                  <c:v>2247</c:v>
                </c:pt>
                <c:pt idx="2248">
                  <c:v>2248</c:v>
                </c:pt>
                <c:pt idx="2249">
                  <c:v>2249</c:v>
                </c:pt>
                <c:pt idx="2250">
                  <c:v>2250</c:v>
                </c:pt>
                <c:pt idx="2251">
                  <c:v>2251</c:v>
                </c:pt>
                <c:pt idx="2252">
                  <c:v>2252</c:v>
                </c:pt>
                <c:pt idx="2253">
                  <c:v>2253</c:v>
                </c:pt>
                <c:pt idx="2254">
                  <c:v>2254</c:v>
                </c:pt>
                <c:pt idx="2255">
                  <c:v>2255</c:v>
                </c:pt>
                <c:pt idx="2256">
                  <c:v>2256</c:v>
                </c:pt>
                <c:pt idx="2257">
                  <c:v>2257</c:v>
                </c:pt>
                <c:pt idx="2258">
                  <c:v>2258</c:v>
                </c:pt>
                <c:pt idx="2259">
                  <c:v>2259</c:v>
                </c:pt>
                <c:pt idx="2260">
                  <c:v>2260</c:v>
                </c:pt>
                <c:pt idx="2261">
                  <c:v>2261</c:v>
                </c:pt>
                <c:pt idx="2262">
                  <c:v>2262</c:v>
                </c:pt>
                <c:pt idx="2263">
                  <c:v>2263</c:v>
                </c:pt>
                <c:pt idx="2264">
                  <c:v>2264</c:v>
                </c:pt>
                <c:pt idx="2265">
                  <c:v>2265</c:v>
                </c:pt>
                <c:pt idx="2266">
                  <c:v>2266</c:v>
                </c:pt>
                <c:pt idx="2267">
                  <c:v>2267</c:v>
                </c:pt>
                <c:pt idx="2268">
                  <c:v>2268</c:v>
                </c:pt>
                <c:pt idx="2269">
                  <c:v>2269</c:v>
                </c:pt>
                <c:pt idx="2270">
                  <c:v>2270</c:v>
                </c:pt>
                <c:pt idx="2271">
                  <c:v>2271</c:v>
                </c:pt>
                <c:pt idx="2272">
                  <c:v>2272</c:v>
                </c:pt>
                <c:pt idx="2273">
                  <c:v>2273</c:v>
                </c:pt>
                <c:pt idx="2274">
                  <c:v>2274</c:v>
                </c:pt>
                <c:pt idx="2275">
                  <c:v>2275</c:v>
                </c:pt>
                <c:pt idx="2276">
                  <c:v>2276</c:v>
                </c:pt>
                <c:pt idx="2277">
                  <c:v>2277</c:v>
                </c:pt>
                <c:pt idx="2278">
                  <c:v>2278</c:v>
                </c:pt>
                <c:pt idx="2279">
                  <c:v>2279</c:v>
                </c:pt>
                <c:pt idx="2280">
                  <c:v>2280</c:v>
                </c:pt>
                <c:pt idx="2281">
                  <c:v>2281</c:v>
                </c:pt>
                <c:pt idx="2282">
                  <c:v>2282</c:v>
                </c:pt>
                <c:pt idx="2283">
                  <c:v>2283</c:v>
                </c:pt>
                <c:pt idx="2284">
                  <c:v>2284</c:v>
                </c:pt>
                <c:pt idx="2285">
                  <c:v>2285</c:v>
                </c:pt>
                <c:pt idx="2286">
                  <c:v>2286</c:v>
                </c:pt>
                <c:pt idx="2287">
                  <c:v>2287</c:v>
                </c:pt>
                <c:pt idx="2288">
                  <c:v>2288</c:v>
                </c:pt>
                <c:pt idx="2289">
                  <c:v>2289</c:v>
                </c:pt>
                <c:pt idx="2290">
                  <c:v>2290</c:v>
                </c:pt>
                <c:pt idx="2291">
                  <c:v>2291</c:v>
                </c:pt>
                <c:pt idx="2292">
                  <c:v>2292</c:v>
                </c:pt>
                <c:pt idx="2293">
                  <c:v>2293</c:v>
                </c:pt>
                <c:pt idx="2294">
                  <c:v>2294</c:v>
                </c:pt>
                <c:pt idx="2295">
                  <c:v>2295</c:v>
                </c:pt>
                <c:pt idx="2296">
                  <c:v>2296</c:v>
                </c:pt>
                <c:pt idx="2297">
                  <c:v>2297</c:v>
                </c:pt>
                <c:pt idx="2298">
                  <c:v>2298</c:v>
                </c:pt>
                <c:pt idx="2299">
                  <c:v>2299</c:v>
                </c:pt>
                <c:pt idx="2300">
                  <c:v>2300</c:v>
                </c:pt>
                <c:pt idx="2301">
                  <c:v>2301</c:v>
                </c:pt>
                <c:pt idx="2302">
                  <c:v>2302</c:v>
                </c:pt>
                <c:pt idx="2303">
                  <c:v>2303</c:v>
                </c:pt>
                <c:pt idx="2304">
                  <c:v>2304</c:v>
                </c:pt>
                <c:pt idx="2305">
                  <c:v>2305</c:v>
                </c:pt>
                <c:pt idx="2306">
                  <c:v>2306</c:v>
                </c:pt>
                <c:pt idx="2307">
                  <c:v>2307</c:v>
                </c:pt>
                <c:pt idx="2308">
                  <c:v>2308</c:v>
                </c:pt>
                <c:pt idx="2309">
                  <c:v>2309</c:v>
                </c:pt>
                <c:pt idx="2310">
                  <c:v>2310</c:v>
                </c:pt>
                <c:pt idx="2311">
                  <c:v>2311</c:v>
                </c:pt>
                <c:pt idx="2312">
                  <c:v>2312</c:v>
                </c:pt>
                <c:pt idx="2313">
                  <c:v>2313</c:v>
                </c:pt>
                <c:pt idx="2314">
                  <c:v>2314</c:v>
                </c:pt>
                <c:pt idx="2315">
                  <c:v>2315</c:v>
                </c:pt>
                <c:pt idx="2316">
                  <c:v>2316</c:v>
                </c:pt>
                <c:pt idx="2317">
                  <c:v>2317</c:v>
                </c:pt>
                <c:pt idx="2318">
                  <c:v>2318</c:v>
                </c:pt>
                <c:pt idx="2319">
                  <c:v>2319</c:v>
                </c:pt>
                <c:pt idx="2320">
                  <c:v>2320</c:v>
                </c:pt>
                <c:pt idx="2321">
                  <c:v>2321</c:v>
                </c:pt>
                <c:pt idx="2322">
                  <c:v>2322</c:v>
                </c:pt>
                <c:pt idx="2323">
                  <c:v>2323</c:v>
                </c:pt>
                <c:pt idx="2324">
                  <c:v>2324</c:v>
                </c:pt>
                <c:pt idx="2325">
                  <c:v>2325</c:v>
                </c:pt>
                <c:pt idx="2326">
                  <c:v>2326</c:v>
                </c:pt>
                <c:pt idx="2327">
                  <c:v>2327</c:v>
                </c:pt>
                <c:pt idx="2328">
                  <c:v>2328</c:v>
                </c:pt>
                <c:pt idx="2329">
                  <c:v>2329</c:v>
                </c:pt>
                <c:pt idx="2330">
                  <c:v>2330</c:v>
                </c:pt>
                <c:pt idx="2331">
                  <c:v>2331</c:v>
                </c:pt>
                <c:pt idx="2332">
                  <c:v>2332</c:v>
                </c:pt>
                <c:pt idx="2333">
                  <c:v>2333</c:v>
                </c:pt>
                <c:pt idx="2334">
                  <c:v>2334</c:v>
                </c:pt>
                <c:pt idx="2335">
                  <c:v>2335</c:v>
                </c:pt>
                <c:pt idx="2336">
                  <c:v>2336</c:v>
                </c:pt>
                <c:pt idx="2337">
                  <c:v>2337</c:v>
                </c:pt>
                <c:pt idx="2338">
                  <c:v>2338</c:v>
                </c:pt>
                <c:pt idx="2339">
                  <c:v>2339</c:v>
                </c:pt>
                <c:pt idx="2340">
                  <c:v>2340</c:v>
                </c:pt>
                <c:pt idx="2341">
                  <c:v>2341</c:v>
                </c:pt>
                <c:pt idx="2342">
                  <c:v>2342</c:v>
                </c:pt>
                <c:pt idx="2343">
                  <c:v>2343</c:v>
                </c:pt>
                <c:pt idx="2344">
                  <c:v>2344</c:v>
                </c:pt>
                <c:pt idx="2345">
                  <c:v>2345</c:v>
                </c:pt>
                <c:pt idx="2346">
                  <c:v>2346</c:v>
                </c:pt>
                <c:pt idx="2347">
                  <c:v>2347</c:v>
                </c:pt>
                <c:pt idx="2348">
                  <c:v>2348</c:v>
                </c:pt>
                <c:pt idx="2349">
                  <c:v>2349</c:v>
                </c:pt>
                <c:pt idx="2350">
                  <c:v>2350</c:v>
                </c:pt>
                <c:pt idx="2351">
                  <c:v>2351</c:v>
                </c:pt>
                <c:pt idx="2352">
                  <c:v>2352</c:v>
                </c:pt>
                <c:pt idx="2353">
                  <c:v>2353</c:v>
                </c:pt>
                <c:pt idx="2354">
                  <c:v>2354</c:v>
                </c:pt>
                <c:pt idx="2355">
                  <c:v>2355</c:v>
                </c:pt>
                <c:pt idx="2356">
                  <c:v>2356</c:v>
                </c:pt>
                <c:pt idx="2357">
                  <c:v>2357</c:v>
                </c:pt>
                <c:pt idx="2358">
                  <c:v>2358</c:v>
                </c:pt>
                <c:pt idx="2359">
                  <c:v>2359</c:v>
                </c:pt>
                <c:pt idx="2360">
                  <c:v>2360</c:v>
                </c:pt>
                <c:pt idx="2361">
                  <c:v>2361</c:v>
                </c:pt>
                <c:pt idx="2362">
                  <c:v>2362</c:v>
                </c:pt>
                <c:pt idx="2363">
                  <c:v>2363</c:v>
                </c:pt>
                <c:pt idx="2364">
                  <c:v>2364</c:v>
                </c:pt>
                <c:pt idx="2365">
                  <c:v>2365</c:v>
                </c:pt>
                <c:pt idx="2366">
                  <c:v>2366</c:v>
                </c:pt>
                <c:pt idx="2367">
                  <c:v>2367</c:v>
                </c:pt>
                <c:pt idx="2368">
                  <c:v>2368</c:v>
                </c:pt>
                <c:pt idx="2369">
                  <c:v>2369</c:v>
                </c:pt>
                <c:pt idx="2370">
                  <c:v>2370</c:v>
                </c:pt>
                <c:pt idx="2371">
                  <c:v>2371</c:v>
                </c:pt>
                <c:pt idx="2372">
                  <c:v>2372</c:v>
                </c:pt>
                <c:pt idx="2373">
                  <c:v>2373</c:v>
                </c:pt>
                <c:pt idx="2374">
                  <c:v>2374</c:v>
                </c:pt>
                <c:pt idx="2375">
                  <c:v>2375</c:v>
                </c:pt>
                <c:pt idx="2376">
                  <c:v>2376</c:v>
                </c:pt>
                <c:pt idx="2377">
                  <c:v>2377</c:v>
                </c:pt>
                <c:pt idx="2378">
                  <c:v>2378</c:v>
                </c:pt>
                <c:pt idx="2379">
                  <c:v>2379</c:v>
                </c:pt>
                <c:pt idx="2380">
                  <c:v>2380</c:v>
                </c:pt>
                <c:pt idx="2381">
                  <c:v>2381</c:v>
                </c:pt>
                <c:pt idx="2382">
                  <c:v>2382</c:v>
                </c:pt>
                <c:pt idx="2383">
                  <c:v>2383</c:v>
                </c:pt>
                <c:pt idx="2384">
                  <c:v>2384</c:v>
                </c:pt>
                <c:pt idx="2385">
                  <c:v>2385</c:v>
                </c:pt>
                <c:pt idx="2386">
                  <c:v>2386</c:v>
                </c:pt>
                <c:pt idx="2387">
                  <c:v>2387</c:v>
                </c:pt>
                <c:pt idx="2388">
                  <c:v>2388</c:v>
                </c:pt>
                <c:pt idx="2389">
                  <c:v>2389</c:v>
                </c:pt>
                <c:pt idx="2390">
                  <c:v>2390</c:v>
                </c:pt>
                <c:pt idx="2391">
                  <c:v>2391</c:v>
                </c:pt>
                <c:pt idx="2392">
                  <c:v>2392</c:v>
                </c:pt>
                <c:pt idx="2393">
                  <c:v>2393</c:v>
                </c:pt>
                <c:pt idx="2394">
                  <c:v>2394</c:v>
                </c:pt>
                <c:pt idx="2395">
                  <c:v>2395</c:v>
                </c:pt>
                <c:pt idx="2396">
                  <c:v>2396</c:v>
                </c:pt>
                <c:pt idx="2397">
                  <c:v>2397</c:v>
                </c:pt>
                <c:pt idx="2398">
                  <c:v>2398</c:v>
                </c:pt>
                <c:pt idx="2399">
                  <c:v>2399</c:v>
                </c:pt>
                <c:pt idx="2400">
                  <c:v>2400</c:v>
                </c:pt>
                <c:pt idx="2401">
                  <c:v>2401</c:v>
                </c:pt>
                <c:pt idx="2402">
                  <c:v>2402</c:v>
                </c:pt>
                <c:pt idx="2403">
                  <c:v>2403</c:v>
                </c:pt>
                <c:pt idx="2404">
                  <c:v>2404</c:v>
                </c:pt>
                <c:pt idx="2405">
                  <c:v>2405</c:v>
                </c:pt>
                <c:pt idx="2406">
                  <c:v>2406</c:v>
                </c:pt>
                <c:pt idx="2407">
                  <c:v>2407</c:v>
                </c:pt>
                <c:pt idx="2408">
                  <c:v>2408</c:v>
                </c:pt>
                <c:pt idx="2409">
                  <c:v>2409</c:v>
                </c:pt>
                <c:pt idx="2410">
                  <c:v>2410</c:v>
                </c:pt>
                <c:pt idx="2411">
                  <c:v>2411</c:v>
                </c:pt>
                <c:pt idx="2412">
                  <c:v>2412</c:v>
                </c:pt>
                <c:pt idx="2413">
                  <c:v>2413</c:v>
                </c:pt>
                <c:pt idx="2414">
                  <c:v>2414</c:v>
                </c:pt>
                <c:pt idx="2415">
                  <c:v>2415</c:v>
                </c:pt>
                <c:pt idx="2416">
                  <c:v>2416</c:v>
                </c:pt>
                <c:pt idx="2417">
                  <c:v>2417</c:v>
                </c:pt>
                <c:pt idx="2418">
                  <c:v>2418</c:v>
                </c:pt>
                <c:pt idx="2419">
                  <c:v>2419</c:v>
                </c:pt>
                <c:pt idx="2420">
                  <c:v>2420</c:v>
                </c:pt>
                <c:pt idx="2421">
                  <c:v>2421</c:v>
                </c:pt>
                <c:pt idx="2422">
                  <c:v>2422</c:v>
                </c:pt>
                <c:pt idx="2423">
                  <c:v>2423</c:v>
                </c:pt>
                <c:pt idx="2424">
                  <c:v>2424</c:v>
                </c:pt>
                <c:pt idx="2425">
                  <c:v>2425</c:v>
                </c:pt>
                <c:pt idx="2426">
                  <c:v>2426</c:v>
                </c:pt>
                <c:pt idx="2427">
                  <c:v>2427</c:v>
                </c:pt>
                <c:pt idx="2428">
                  <c:v>2428</c:v>
                </c:pt>
                <c:pt idx="2429">
                  <c:v>2429</c:v>
                </c:pt>
                <c:pt idx="2430">
                  <c:v>2430</c:v>
                </c:pt>
                <c:pt idx="2431">
                  <c:v>2431</c:v>
                </c:pt>
                <c:pt idx="2432">
                  <c:v>2432</c:v>
                </c:pt>
                <c:pt idx="2433">
                  <c:v>2433</c:v>
                </c:pt>
                <c:pt idx="2434">
                  <c:v>2434</c:v>
                </c:pt>
                <c:pt idx="2435">
                  <c:v>2435</c:v>
                </c:pt>
                <c:pt idx="2436">
                  <c:v>2436</c:v>
                </c:pt>
                <c:pt idx="2437">
                  <c:v>2437</c:v>
                </c:pt>
                <c:pt idx="2438">
                  <c:v>2438</c:v>
                </c:pt>
                <c:pt idx="2439">
                  <c:v>2439</c:v>
                </c:pt>
                <c:pt idx="2440">
                  <c:v>2440</c:v>
                </c:pt>
                <c:pt idx="2441">
                  <c:v>2441</c:v>
                </c:pt>
                <c:pt idx="2442">
                  <c:v>2442</c:v>
                </c:pt>
                <c:pt idx="2443">
                  <c:v>2443</c:v>
                </c:pt>
                <c:pt idx="2444">
                  <c:v>2444</c:v>
                </c:pt>
                <c:pt idx="2445">
                  <c:v>2445</c:v>
                </c:pt>
                <c:pt idx="2446">
                  <c:v>2446</c:v>
                </c:pt>
                <c:pt idx="2447">
                  <c:v>2447</c:v>
                </c:pt>
                <c:pt idx="2448">
                  <c:v>2448</c:v>
                </c:pt>
                <c:pt idx="2449">
                  <c:v>2449</c:v>
                </c:pt>
                <c:pt idx="2450">
                  <c:v>2450</c:v>
                </c:pt>
                <c:pt idx="2451">
                  <c:v>2451</c:v>
                </c:pt>
                <c:pt idx="2452">
                  <c:v>2452</c:v>
                </c:pt>
                <c:pt idx="2453">
                  <c:v>2453</c:v>
                </c:pt>
                <c:pt idx="2454">
                  <c:v>2454</c:v>
                </c:pt>
                <c:pt idx="2455">
                  <c:v>2455</c:v>
                </c:pt>
                <c:pt idx="2456">
                  <c:v>2456</c:v>
                </c:pt>
                <c:pt idx="2457">
                  <c:v>2457</c:v>
                </c:pt>
                <c:pt idx="2458">
                  <c:v>2458</c:v>
                </c:pt>
                <c:pt idx="2459">
                  <c:v>2459</c:v>
                </c:pt>
                <c:pt idx="2460">
                  <c:v>2460</c:v>
                </c:pt>
                <c:pt idx="2461">
                  <c:v>2461</c:v>
                </c:pt>
                <c:pt idx="2462">
                  <c:v>2462</c:v>
                </c:pt>
                <c:pt idx="2463">
                  <c:v>2463</c:v>
                </c:pt>
                <c:pt idx="2464">
                  <c:v>2464</c:v>
                </c:pt>
                <c:pt idx="2465">
                  <c:v>2465</c:v>
                </c:pt>
                <c:pt idx="2466">
                  <c:v>2466</c:v>
                </c:pt>
                <c:pt idx="2467">
                  <c:v>2467</c:v>
                </c:pt>
                <c:pt idx="2468">
                  <c:v>2468</c:v>
                </c:pt>
                <c:pt idx="2469">
                  <c:v>2469</c:v>
                </c:pt>
                <c:pt idx="2470">
                  <c:v>2470</c:v>
                </c:pt>
                <c:pt idx="2471">
                  <c:v>2471</c:v>
                </c:pt>
                <c:pt idx="2472">
                  <c:v>2472</c:v>
                </c:pt>
                <c:pt idx="2473">
                  <c:v>2473</c:v>
                </c:pt>
                <c:pt idx="2474">
                  <c:v>2474</c:v>
                </c:pt>
                <c:pt idx="2475">
                  <c:v>2475</c:v>
                </c:pt>
                <c:pt idx="2476">
                  <c:v>2476</c:v>
                </c:pt>
                <c:pt idx="2477">
                  <c:v>2477</c:v>
                </c:pt>
                <c:pt idx="2478">
                  <c:v>2478</c:v>
                </c:pt>
                <c:pt idx="2479">
                  <c:v>2479</c:v>
                </c:pt>
                <c:pt idx="2480">
                  <c:v>2480</c:v>
                </c:pt>
                <c:pt idx="2481">
                  <c:v>2481</c:v>
                </c:pt>
                <c:pt idx="2482">
                  <c:v>2482</c:v>
                </c:pt>
                <c:pt idx="2483">
                  <c:v>2483</c:v>
                </c:pt>
                <c:pt idx="2484">
                  <c:v>2484</c:v>
                </c:pt>
                <c:pt idx="2485">
                  <c:v>2485</c:v>
                </c:pt>
                <c:pt idx="2486">
                  <c:v>2486</c:v>
                </c:pt>
                <c:pt idx="2487">
                  <c:v>2487</c:v>
                </c:pt>
                <c:pt idx="2488">
                  <c:v>2488</c:v>
                </c:pt>
                <c:pt idx="2489">
                  <c:v>2489</c:v>
                </c:pt>
                <c:pt idx="2490">
                  <c:v>2490</c:v>
                </c:pt>
                <c:pt idx="2491">
                  <c:v>2491</c:v>
                </c:pt>
                <c:pt idx="2492">
                  <c:v>2492</c:v>
                </c:pt>
                <c:pt idx="2493">
                  <c:v>2493</c:v>
                </c:pt>
                <c:pt idx="2494">
                  <c:v>2494</c:v>
                </c:pt>
                <c:pt idx="2495">
                  <c:v>2495</c:v>
                </c:pt>
                <c:pt idx="2496">
                  <c:v>2496</c:v>
                </c:pt>
                <c:pt idx="2497">
                  <c:v>2497</c:v>
                </c:pt>
                <c:pt idx="2498">
                  <c:v>2498</c:v>
                </c:pt>
                <c:pt idx="2499">
                  <c:v>2499</c:v>
                </c:pt>
                <c:pt idx="2500">
                  <c:v>2500</c:v>
                </c:pt>
                <c:pt idx="2501">
                  <c:v>2501</c:v>
                </c:pt>
                <c:pt idx="2502">
                  <c:v>2502</c:v>
                </c:pt>
                <c:pt idx="2503">
                  <c:v>2503</c:v>
                </c:pt>
                <c:pt idx="2504">
                  <c:v>2504</c:v>
                </c:pt>
                <c:pt idx="2505">
                  <c:v>2505</c:v>
                </c:pt>
                <c:pt idx="2506">
                  <c:v>2506</c:v>
                </c:pt>
                <c:pt idx="2507">
                  <c:v>2507</c:v>
                </c:pt>
                <c:pt idx="2508">
                  <c:v>2508</c:v>
                </c:pt>
                <c:pt idx="2509">
                  <c:v>2509</c:v>
                </c:pt>
                <c:pt idx="2510">
                  <c:v>2510</c:v>
                </c:pt>
                <c:pt idx="2511">
                  <c:v>2511</c:v>
                </c:pt>
                <c:pt idx="2512">
                  <c:v>2512</c:v>
                </c:pt>
                <c:pt idx="2513">
                  <c:v>2513</c:v>
                </c:pt>
                <c:pt idx="2514">
                  <c:v>2514</c:v>
                </c:pt>
                <c:pt idx="2515">
                  <c:v>2515</c:v>
                </c:pt>
                <c:pt idx="2516">
                  <c:v>2516</c:v>
                </c:pt>
                <c:pt idx="2517">
                  <c:v>2517</c:v>
                </c:pt>
                <c:pt idx="2518">
                  <c:v>2518</c:v>
                </c:pt>
                <c:pt idx="2519">
                  <c:v>2519</c:v>
                </c:pt>
                <c:pt idx="2520">
                  <c:v>2520</c:v>
                </c:pt>
                <c:pt idx="2521">
                  <c:v>2521</c:v>
                </c:pt>
                <c:pt idx="2522">
                  <c:v>2522</c:v>
                </c:pt>
                <c:pt idx="2523">
                  <c:v>2523</c:v>
                </c:pt>
                <c:pt idx="2524">
                  <c:v>2524</c:v>
                </c:pt>
                <c:pt idx="2525">
                  <c:v>2525</c:v>
                </c:pt>
                <c:pt idx="2526">
                  <c:v>2526</c:v>
                </c:pt>
                <c:pt idx="2527">
                  <c:v>2527</c:v>
                </c:pt>
                <c:pt idx="2528">
                  <c:v>2528</c:v>
                </c:pt>
                <c:pt idx="2529">
                  <c:v>2529</c:v>
                </c:pt>
                <c:pt idx="2530">
                  <c:v>2530</c:v>
                </c:pt>
                <c:pt idx="2531">
                  <c:v>2531</c:v>
                </c:pt>
                <c:pt idx="2532">
                  <c:v>2532</c:v>
                </c:pt>
                <c:pt idx="2533">
                  <c:v>2533</c:v>
                </c:pt>
                <c:pt idx="2534">
                  <c:v>2534</c:v>
                </c:pt>
                <c:pt idx="2535">
                  <c:v>2535</c:v>
                </c:pt>
                <c:pt idx="2536">
                  <c:v>2536</c:v>
                </c:pt>
                <c:pt idx="2537">
                  <c:v>2537</c:v>
                </c:pt>
                <c:pt idx="2538">
                  <c:v>2538</c:v>
                </c:pt>
                <c:pt idx="2539">
                  <c:v>2539</c:v>
                </c:pt>
                <c:pt idx="2540">
                  <c:v>2540</c:v>
                </c:pt>
                <c:pt idx="2541">
                  <c:v>2541</c:v>
                </c:pt>
                <c:pt idx="2542">
                  <c:v>2542</c:v>
                </c:pt>
                <c:pt idx="2543">
                  <c:v>2543</c:v>
                </c:pt>
                <c:pt idx="2544">
                  <c:v>2544</c:v>
                </c:pt>
                <c:pt idx="2545">
                  <c:v>2545</c:v>
                </c:pt>
                <c:pt idx="2546">
                  <c:v>2546</c:v>
                </c:pt>
                <c:pt idx="2547">
                  <c:v>2547</c:v>
                </c:pt>
                <c:pt idx="2548">
                  <c:v>2548</c:v>
                </c:pt>
                <c:pt idx="2549">
                  <c:v>2549</c:v>
                </c:pt>
                <c:pt idx="2550">
                  <c:v>2550</c:v>
                </c:pt>
                <c:pt idx="2551">
                  <c:v>2551</c:v>
                </c:pt>
                <c:pt idx="2552">
                  <c:v>2552</c:v>
                </c:pt>
                <c:pt idx="2553">
                  <c:v>2553</c:v>
                </c:pt>
                <c:pt idx="2554">
                  <c:v>2554</c:v>
                </c:pt>
                <c:pt idx="2555">
                  <c:v>2555</c:v>
                </c:pt>
                <c:pt idx="2556">
                  <c:v>2556</c:v>
                </c:pt>
                <c:pt idx="2557">
                  <c:v>2557</c:v>
                </c:pt>
                <c:pt idx="2558">
                  <c:v>2558</c:v>
                </c:pt>
                <c:pt idx="2559">
                  <c:v>2559</c:v>
                </c:pt>
                <c:pt idx="2560">
                  <c:v>2560</c:v>
                </c:pt>
                <c:pt idx="2561">
                  <c:v>2561</c:v>
                </c:pt>
                <c:pt idx="2562">
                  <c:v>2562</c:v>
                </c:pt>
                <c:pt idx="2563">
                  <c:v>2563</c:v>
                </c:pt>
                <c:pt idx="2564">
                  <c:v>2564</c:v>
                </c:pt>
                <c:pt idx="2565">
                  <c:v>2565</c:v>
                </c:pt>
                <c:pt idx="2566">
                  <c:v>2566</c:v>
                </c:pt>
                <c:pt idx="2567">
                  <c:v>2567</c:v>
                </c:pt>
                <c:pt idx="2568">
                  <c:v>2568</c:v>
                </c:pt>
                <c:pt idx="2569">
                  <c:v>2569</c:v>
                </c:pt>
                <c:pt idx="2570">
                  <c:v>2570</c:v>
                </c:pt>
                <c:pt idx="2571">
                  <c:v>2571</c:v>
                </c:pt>
                <c:pt idx="2572">
                  <c:v>2572</c:v>
                </c:pt>
                <c:pt idx="2573">
                  <c:v>2573</c:v>
                </c:pt>
                <c:pt idx="2574">
                  <c:v>2574</c:v>
                </c:pt>
                <c:pt idx="2575">
                  <c:v>2575</c:v>
                </c:pt>
                <c:pt idx="2576">
                  <c:v>2576</c:v>
                </c:pt>
                <c:pt idx="2577">
                  <c:v>2577</c:v>
                </c:pt>
                <c:pt idx="2578">
                  <c:v>2578</c:v>
                </c:pt>
                <c:pt idx="2579">
                  <c:v>2579</c:v>
                </c:pt>
                <c:pt idx="2580">
                  <c:v>2580</c:v>
                </c:pt>
                <c:pt idx="2581">
                  <c:v>2581</c:v>
                </c:pt>
                <c:pt idx="2582">
                  <c:v>2582</c:v>
                </c:pt>
                <c:pt idx="2583">
                  <c:v>2583</c:v>
                </c:pt>
                <c:pt idx="2584">
                  <c:v>2584</c:v>
                </c:pt>
                <c:pt idx="2585">
                  <c:v>2585</c:v>
                </c:pt>
                <c:pt idx="2586">
                  <c:v>2586</c:v>
                </c:pt>
                <c:pt idx="2587">
                  <c:v>2587</c:v>
                </c:pt>
                <c:pt idx="2588">
                  <c:v>2588</c:v>
                </c:pt>
                <c:pt idx="2589">
                  <c:v>2589</c:v>
                </c:pt>
                <c:pt idx="2590">
                  <c:v>2590</c:v>
                </c:pt>
                <c:pt idx="2591">
                  <c:v>2591</c:v>
                </c:pt>
                <c:pt idx="2592">
                  <c:v>2592</c:v>
                </c:pt>
                <c:pt idx="2593">
                  <c:v>2593</c:v>
                </c:pt>
                <c:pt idx="2594">
                  <c:v>2594</c:v>
                </c:pt>
                <c:pt idx="2595">
                  <c:v>2595</c:v>
                </c:pt>
                <c:pt idx="2596">
                  <c:v>2596</c:v>
                </c:pt>
                <c:pt idx="2597">
                  <c:v>2597</c:v>
                </c:pt>
                <c:pt idx="2598">
                  <c:v>2598</c:v>
                </c:pt>
                <c:pt idx="2599">
                  <c:v>2599</c:v>
                </c:pt>
                <c:pt idx="2600">
                  <c:v>2600</c:v>
                </c:pt>
                <c:pt idx="2601">
                  <c:v>2601</c:v>
                </c:pt>
                <c:pt idx="2602">
                  <c:v>2602</c:v>
                </c:pt>
                <c:pt idx="2603">
                  <c:v>2603</c:v>
                </c:pt>
                <c:pt idx="2604">
                  <c:v>2604</c:v>
                </c:pt>
                <c:pt idx="2605">
                  <c:v>2605</c:v>
                </c:pt>
                <c:pt idx="2606">
                  <c:v>2606</c:v>
                </c:pt>
                <c:pt idx="2607">
                  <c:v>2607</c:v>
                </c:pt>
                <c:pt idx="2608">
                  <c:v>2608</c:v>
                </c:pt>
                <c:pt idx="2609">
                  <c:v>2609</c:v>
                </c:pt>
                <c:pt idx="2610">
                  <c:v>2610</c:v>
                </c:pt>
                <c:pt idx="2611">
                  <c:v>2611</c:v>
                </c:pt>
                <c:pt idx="2612">
                  <c:v>2612</c:v>
                </c:pt>
                <c:pt idx="2613">
                  <c:v>2613</c:v>
                </c:pt>
                <c:pt idx="2614">
                  <c:v>2614</c:v>
                </c:pt>
                <c:pt idx="2615">
                  <c:v>2615</c:v>
                </c:pt>
                <c:pt idx="2616">
                  <c:v>2616</c:v>
                </c:pt>
                <c:pt idx="2617">
                  <c:v>2617</c:v>
                </c:pt>
                <c:pt idx="2618">
                  <c:v>2618</c:v>
                </c:pt>
                <c:pt idx="2619">
                  <c:v>2619</c:v>
                </c:pt>
                <c:pt idx="2620">
                  <c:v>2620</c:v>
                </c:pt>
                <c:pt idx="2621">
                  <c:v>2621</c:v>
                </c:pt>
                <c:pt idx="2622">
                  <c:v>2622</c:v>
                </c:pt>
                <c:pt idx="2623">
                  <c:v>2623</c:v>
                </c:pt>
                <c:pt idx="2624">
                  <c:v>2624</c:v>
                </c:pt>
                <c:pt idx="2625">
                  <c:v>2625</c:v>
                </c:pt>
                <c:pt idx="2626">
                  <c:v>2626</c:v>
                </c:pt>
                <c:pt idx="2627">
                  <c:v>2627</c:v>
                </c:pt>
                <c:pt idx="2628">
                  <c:v>2628</c:v>
                </c:pt>
                <c:pt idx="2629">
                  <c:v>2629</c:v>
                </c:pt>
                <c:pt idx="2630">
                  <c:v>2630</c:v>
                </c:pt>
                <c:pt idx="2631">
                  <c:v>2631</c:v>
                </c:pt>
                <c:pt idx="2632">
                  <c:v>2632</c:v>
                </c:pt>
                <c:pt idx="2633">
                  <c:v>2633</c:v>
                </c:pt>
                <c:pt idx="2634">
                  <c:v>2634</c:v>
                </c:pt>
                <c:pt idx="2635">
                  <c:v>2635</c:v>
                </c:pt>
                <c:pt idx="2636">
                  <c:v>2636</c:v>
                </c:pt>
                <c:pt idx="2637">
                  <c:v>2637</c:v>
                </c:pt>
                <c:pt idx="2638">
                  <c:v>2638</c:v>
                </c:pt>
                <c:pt idx="2639">
                  <c:v>2639</c:v>
                </c:pt>
                <c:pt idx="2640">
                  <c:v>2640</c:v>
                </c:pt>
                <c:pt idx="2641">
                  <c:v>2641</c:v>
                </c:pt>
                <c:pt idx="2642">
                  <c:v>2642</c:v>
                </c:pt>
                <c:pt idx="2643">
                  <c:v>2643</c:v>
                </c:pt>
                <c:pt idx="2644">
                  <c:v>2644</c:v>
                </c:pt>
                <c:pt idx="2645">
                  <c:v>2645</c:v>
                </c:pt>
                <c:pt idx="2646">
                  <c:v>2646</c:v>
                </c:pt>
                <c:pt idx="2647">
                  <c:v>2647</c:v>
                </c:pt>
                <c:pt idx="2648">
                  <c:v>2648</c:v>
                </c:pt>
                <c:pt idx="2649">
                  <c:v>2649</c:v>
                </c:pt>
                <c:pt idx="2650">
                  <c:v>2650</c:v>
                </c:pt>
                <c:pt idx="2651">
                  <c:v>2651</c:v>
                </c:pt>
                <c:pt idx="2652">
                  <c:v>2652</c:v>
                </c:pt>
                <c:pt idx="2653">
                  <c:v>2653</c:v>
                </c:pt>
                <c:pt idx="2654">
                  <c:v>2654</c:v>
                </c:pt>
                <c:pt idx="2655">
                  <c:v>2655</c:v>
                </c:pt>
                <c:pt idx="2656">
                  <c:v>2656</c:v>
                </c:pt>
                <c:pt idx="2657">
                  <c:v>2657</c:v>
                </c:pt>
                <c:pt idx="2658">
                  <c:v>2658</c:v>
                </c:pt>
                <c:pt idx="2659">
                  <c:v>2659</c:v>
                </c:pt>
                <c:pt idx="2660">
                  <c:v>2660</c:v>
                </c:pt>
                <c:pt idx="2661">
                  <c:v>2661</c:v>
                </c:pt>
                <c:pt idx="2662">
                  <c:v>2662</c:v>
                </c:pt>
                <c:pt idx="2663">
                  <c:v>2663</c:v>
                </c:pt>
                <c:pt idx="2664">
                  <c:v>2664</c:v>
                </c:pt>
                <c:pt idx="2665">
                  <c:v>2665</c:v>
                </c:pt>
                <c:pt idx="2666">
                  <c:v>2666</c:v>
                </c:pt>
                <c:pt idx="2667">
                  <c:v>2667</c:v>
                </c:pt>
                <c:pt idx="2668">
                  <c:v>2668</c:v>
                </c:pt>
                <c:pt idx="2669">
                  <c:v>2669</c:v>
                </c:pt>
                <c:pt idx="2670">
                  <c:v>2670</c:v>
                </c:pt>
                <c:pt idx="2671">
                  <c:v>2671</c:v>
                </c:pt>
                <c:pt idx="2672">
                  <c:v>2672</c:v>
                </c:pt>
                <c:pt idx="2673">
                  <c:v>2673</c:v>
                </c:pt>
                <c:pt idx="2674">
                  <c:v>2674</c:v>
                </c:pt>
                <c:pt idx="2675">
                  <c:v>2675</c:v>
                </c:pt>
                <c:pt idx="2676">
                  <c:v>2676</c:v>
                </c:pt>
                <c:pt idx="2677">
                  <c:v>2677</c:v>
                </c:pt>
                <c:pt idx="2678">
                  <c:v>2678</c:v>
                </c:pt>
                <c:pt idx="2679">
                  <c:v>2679</c:v>
                </c:pt>
                <c:pt idx="2680">
                  <c:v>2680</c:v>
                </c:pt>
                <c:pt idx="2681">
                  <c:v>2681</c:v>
                </c:pt>
                <c:pt idx="2682">
                  <c:v>2682</c:v>
                </c:pt>
                <c:pt idx="2683">
                  <c:v>2683</c:v>
                </c:pt>
                <c:pt idx="2684">
                  <c:v>2684</c:v>
                </c:pt>
                <c:pt idx="2685">
                  <c:v>2685</c:v>
                </c:pt>
                <c:pt idx="2686">
                  <c:v>2686</c:v>
                </c:pt>
                <c:pt idx="2687">
                  <c:v>2687</c:v>
                </c:pt>
                <c:pt idx="2688">
                  <c:v>2688</c:v>
                </c:pt>
                <c:pt idx="2689">
                  <c:v>2689</c:v>
                </c:pt>
                <c:pt idx="2690">
                  <c:v>2690</c:v>
                </c:pt>
                <c:pt idx="2691">
                  <c:v>2691</c:v>
                </c:pt>
                <c:pt idx="2692">
                  <c:v>2692</c:v>
                </c:pt>
                <c:pt idx="2693">
                  <c:v>2693</c:v>
                </c:pt>
                <c:pt idx="2694">
                  <c:v>2694</c:v>
                </c:pt>
                <c:pt idx="2695">
                  <c:v>2695</c:v>
                </c:pt>
                <c:pt idx="2696">
                  <c:v>2696</c:v>
                </c:pt>
                <c:pt idx="2697">
                  <c:v>2697</c:v>
                </c:pt>
                <c:pt idx="2698">
                  <c:v>2698</c:v>
                </c:pt>
                <c:pt idx="2699">
                  <c:v>2699</c:v>
                </c:pt>
                <c:pt idx="2700">
                  <c:v>2700</c:v>
                </c:pt>
                <c:pt idx="2701">
                  <c:v>2701</c:v>
                </c:pt>
                <c:pt idx="2702">
                  <c:v>2702</c:v>
                </c:pt>
                <c:pt idx="2703">
                  <c:v>2703</c:v>
                </c:pt>
                <c:pt idx="2704">
                  <c:v>2704</c:v>
                </c:pt>
                <c:pt idx="2705">
                  <c:v>2705</c:v>
                </c:pt>
                <c:pt idx="2706">
                  <c:v>2706</c:v>
                </c:pt>
                <c:pt idx="2707">
                  <c:v>2707</c:v>
                </c:pt>
                <c:pt idx="2708">
                  <c:v>2708</c:v>
                </c:pt>
                <c:pt idx="2709">
                  <c:v>2709</c:v>
                </c:pt>
                <c:pt idx="2710">
                  <c:v>2710</c:v>
                </c:pt>
                <c:pt idx="2711">
                  <c:v>2711</c:v>
                </c:pt>
                <c:pt idx="2712">
                  <c:v>2712</c:v>
                </c:pt>
                <c:pt idx="2713">
                  <c:v>2713</c:v>
                </c:pt>
                <c:pt idx="2714">
                  <c:v>2714</c:v>
                </c:pt>
                <c:pt idx="2715">
                  <c:v>2715</c:v>
                </c:pt>
                <c:pt idx="2716">
                  <c:v>2716</c:v>
                </c:pt>
                <c:pt idx="2717">
                  <c:v>2717</c:v>
                </c:pt>
                <c:pt idx="2718">
                  <c:v>2718</c:v>
                </c:pt>
                <c:pt idx="2719">
                  <c:v>2719</c:v>
                </c:pt>
                <c:pt idx="2720">
                  <c:v>2720</c:v>
                </c:pt>
                <c:pt idx="2721">
                  <c:v>2721</c:v>
                </c:pt>
                <c:pt idx="2722">
                  <c:v>2722</c:v>
                </c:pt>
                <c:pt idx="2723">
                  <c:v>2723</c:v>
                </c:pt>
                <c:pt idx="2724">
                  <c:v>2724</c:v>
                </c:pt>
                <c:pt idx="2725">
                  <c:v>2725</c:v>
                </c:pt>
                <c:pt idx="2726">
                  <c:v>2726</c:v>
                </c:pt>
                <c:pt idx="2727">
                  <c:v>2727</c:v>
                </c:pt>
                <c:pt idx="2728">
                  <c:v>2728</c:v>
                </c:pt>
                <c:pt idx="2729">
                  <c:v>2729</c:v>
                </c:pt>
                <c:pt idx="2730">
                  <c:v>2730</c:v>
                </c:pt>
                <c:pt idx="2731">
                  <c:v>2731</c:v>
                </c:pt>
                <c:pt idx="2732">
                  <c:v>2732</c:v>
                </c:pt>
                <c:pt idx="2733">
                  <c:v>2733</c:v>
                </c:pt>
                <c:pt idx="2734">
                  <c:v>2734</c:v>
                </c:pt>
                <c:pt idx="2735">
                  <c:v>2735</c:v>
                </c:pt>
                <c:pt idx="2736">
                  <c:v>2736</c:v>
                </c:pt>
                <c:pt idx="2737">
                  <c:v>2737</c:v>
                </c:pt>
                <c:pt idx="2738">
                  <c:v>2738</c:v>
                </c:pt>
                <c:pt idx="2739">
                  <c:v>2739</c:v>
                </c:pt>
                <c:pt idx="2740">
                  <c:v>2740</c:v>
                </c:pt>
                <c:pt idx="2741">
                  <c:v>2741</c:v>
                </c:pt>
                <c:pt idx="2742">
                  <c:v>2742</c:v>
                </c:pt>
                <c:pt idx="2743">
                  <c:v>2743</c:v>
                </c:pt>
                <c:pt idx="2744">
                  <c:v>2744</c:v>
                </c:pt>
                <c:pt idx="2745">
                  <c:v>2745</c:v>
                </c:pt>
                <c:pt idx="2746">
                  <c:v>2746</c:v>
                </c:pt>
                <c:pt idx="2747">
                  <c:v>2747</c:v>
                </c:pt>
                <c:pt idx="2748">
                  <c:v>2748</c:v>
                </c:pt>
                <c:pt idx="2749">
                  <c:v>2749</c:v>
                </c:pt>
                <c:pt idx="2750">
                  <c:v>2750</c:v>
                </c:pt>
                <c:pt idx="2751">
                  <c:v>2751</c:v>
                </c:pt>
                <c:pt idx="2752">
                  <c:v>2752</c:v>
                </c:pt>
                <c:pt idx="2753">
                  <c:v>2753</c:v>
                </c:pt>
                <c:pt idx="2754">
                  <c:v>2754</c:v>
                </c:pt>
                <c:pt idx="2755">
                  <c:v>2755</c:v>
                </c:pt>
                <c:pt idx="2756">
                  <c:v>2756</c:v>
                </c:pt>
                <c:pt idx="2757">
                  <c:v>2757</c:v>
                </c:pt>
                <c:pt idx="2758">
                  <c:v>2758</c:v>
                </c:pt>
                <c:pt idx="2759">
                  <c:v>2759</c:v>
                </c:pt>
                <c:pt idx="2760">
                  <c:v>2760</c:v>
                </c:pt>
                <c:pt idx="2761">
                  <c:v>2761</c:v>
                </c:pt>
                <c:pt idx="2762">
                  <c:v>2762</c:v>
                </c:pt>
                <c:pt idx="2763">
                  <c:v>2763</c:v>
                </c:pt>
                <c:pt idx="2764">
                  <c:v>2764</c:v>
                </c:pt>
                <c:pt idx="2765">
                  <c:v>2765</c:v>
                </c:pt>
                <c:pt idx="2766">
                  <c:v>2766</c:v>
                </c:pt>
                <c:pt idx="2767">
                  <c:v>2767</c:v>
                </c:pt>
                <c:pt idx="2768">
                  <c:v>2768</c:v>
                </c:pt>
                <c:pt idx="2769">
                  <c:v>2769</c:v>
                </c:pt>
                <c:pt idx="2770">
                  <c:v>2770</c:v>
                </c:pt>
                <c:pt idx="2771">
                  <c:v>2771</c:v>
                </c:pt>
                <c:pt idx="2772">
                  <c:v>2772</c:v>
                </c:pt>
                <c:pt idx="2773">
                  <c:v>2773</c:v>
                </c:pt>
                <c:pt idx="2774">
                  <c:v>2774</c:v>
                </c:pt>
                <c:pt idx="2775">
                  <c:v>2775</c:v>
                </c:pt>
                <c:pt idx="2776">
                  <c:v>2776</c:v>
                </c:pt>
                <c:pt idx="2777">
                  <c:v>2777</c:v>
                </c:pt>
                <c:pt idx="2778">
                  <c:v>2778</c:v>
                </c:pt>
                <c:pt idx="2779">
                  <c:v>2779</c:v>
                </c:pt>
                <c:pt idx="2780">
                  <c:v>2780</c:v>
                </c:pt>
                <c:pt idx="2781">
                  <c:v>2781</c:v>
                </c:pt>
                <c:pt idx="2782">
                  <c:v>2782</c:v>
                </c:pt>
                <c:pt idx="2783">
                  <c:v>2783</c:v>
                </c:pt>
                <c:pt idx="2784">
                  <c:v>2784</c:v>
                </c:pt>
                <c:pt idx="2785">
                  <c:v>2785</c:v>
                </c:pt>
                <c:pt idx="2786">
                  <c:v>2786</c:v>
                </c:pt>
                <c:pt idx="2787">
                  <c:v>2787</c:v>
                </c:pt>
                <c:pt idx="2788">
                  <c:v>2788</c:v>
                </c:pt>
                <c:pt idx="2789">
                  <c:v>2789</c:v>
                </c:pt>
                <c:pt idx="2790">
                  <c:v>2790</c:v>
                </c:pt>
                <c:pt idx="2791">
                  <c:v>2791</c:v>
                </c:pt>
                <c:pt idx="2792">
                  <c:v>2792</c:v>
                </c:pt>
                <c:pt idx="2793">
                  <c:v>2793</c:v>
                </c:pt>
                <c:pt idx="2794">
                  <c:v>2794</c:v>
                </c:pt>
                <c:pt idx="2795">
                  <c:v>2795</c:v>
                </c:pt>
                <c:pt idx="2796">
                  <c:v>2796</c:v>
                </c:pt>
                <c:pt idx="2797">
                  <c:v>2797</c:v>
                </c:pt>
                <c:pt idx="2798">
                  <c:v>2798</c:v>
                </c:pt>
                <c:pt idx="2799">
                  <c:v>2799</c:v>
                </c:pt>
                <c:pt idx="2800">
                  <c:v>2800</c:v>
                </c:pt>
                <c:pt idx="2801">
                  <c:v>2801</c:v>
                </c:pt>
                <c:pt idx="2802">
                  <c:v>2802</c:v>
                </c:pt>
                <c:pt idx="2803">
                  <c:v>2803</c:v>
                </c:pt>
                <c:pt idx="2804">
                  <c:v>2804</c:v>
                </c:pt>
                <c:pt idx="2805">
                  <c:v>2805</c:v>
                </c:pt>
                <c:pt idx="2806">
                  <c:v>2806</c:v>
                </c:pt>
                <c:pt idx="2807">
                  <c:v>2807</c:v>
                </c:pt>
                <c:pt idx="2808">
                  <c:v>2808</c:v>
                </c:pt>
                <c:pt idx="2809">
                  <c:v>2809</c:v>
                </c:pt>
                <c:pt idx="2810">
                  <c:v>2810</c:v>
                </c:pt>
                <c:pt idx="2811">
                  <c:v>2811</c:v>
                </c:pt>
                <c:pt idx="2812">
                  <c:v>2812</c:v>
                </c:pt>
                <c:pt idx="2813">
                  <c:v>2813</c:v>
                </c:pt>
                <c:pt idx="2814">
                  <c:v>2814</c:v>
                </c:pt>
                <c:pt idx="2815">
                  <c:v>2815</c:v>
                </c:pt>
                <c:pt idx="2816">
                  <c:v>2816</c:v>
                </c:pt>
                <c:pt idx="2817">
                  <c:v>2817</c:v>
                </c:pt>
                <c:pt idx="2818">
                  <c:v>2818</c:v>
                </c:pt>
                <c:pt idx="2819">
                  <c:v>2819</c:v>
                </c:pt>
                <c:pt idx="2820">
                  <c:v>2820</c:v>
                </c:pt>
                <c:pt idx="2821">
                  <c:v>2821</c:v>
                </c:pt>
                <c:pt idx="2822">
                  <c:v>2822</c:v>
                </c:pt>
                <c:pt idx="2823">
                  <c:v>2823</c:v>
                </c:pt>
                <c:pt idx="2824">
                  <c:v>2824</c:v>
                </c:pt>
                <c:pt idx="2825">
                  <c:v>2825</c:v>
                </c:pt>
                <c:pt idx="2826">
                  <c:v>2826</c:v>
                </c:pt>
                <c:pt idx="2827">
                  <c:v>2827</c:v>
                </c:pt>
                <c:pt idx="2828">
                  <c:v>2828</c:v>
                </c:pt>
                <c:pt idx="2829">
                  <c:v>2829</c:v>
                </c:pt>
                <c:pt idx="2830">
                  <c:v>2830</c:v>
                </c:pt>
                <c:pt idx="2831">
                  <c:v>2831</c:v>
                </c:pt>
                <c:pt idx="2832">
                  <c:v>2832</c:v>
                </c:pt>
                <c:pt idx="2833">
                  <c:v>2833</c:v>
                </c:pt>
                <c:pt idx="2834">
                  <c:v>2834</c:v>
                </c:pt>
                <c:pt idx="2835">
                  <c:v>2835</c:v>
                </c:pt>
                <c:pt idx="2836">
                  <c:v>2836</c:v>
                </c:pt>
                <c:pt idx="2837">
                  <c:v>2837</c:v>
                </c:pt>
                <c:pt idx="2838">
                  <c:v>2838</c:v>
                </c:pt>
                <c:pt idx="2839">
                  <c:v>2839</c:v>
                </c:pt>
                <c:pt idx="2840">
                  <c:v>2840</c:v>
                </c:pt>
                <c:pt idx="2841">
                  <c:v>2841</c:v>
                </c:pt>
                <c:pt idx="2842">
                  <c:v>2842</c:v>
                </c:pt>
                <c:pt idx="2843">
                  <c:v>2843</c:v>
                </c:pt>
                <c:pt idx="2844">
                  <c:v>2844</c:v>
                </c:pt>
                <c:pt idx="2845">
                  <c:v>2845</c:v>
                </c:pt>
                <c:pt idx="2846">
                  <c:v>2846</c:v>
                </c:pt>
                <c:pt idx="2847">
                  <c:v>2847</c:v>
                </c:pt>
                <c:pt idx="2848">
                  <c:v>2848</c:v>
                </c:pt>
                <c:pt idx="2849">
                  <c:v>2849</c:v>
                </c:pt>
                <c:pt idx="2850">
                  <c:v>2850</c:v>
                </c:pt>
                <c:pt idx="2851">
                  <c:v>2851</c:v>
                </c:pt>
                <c:pt idx="2852">
                  <c:v>2852</c:v>
                </c:pt>
                <c:pt idx="2853">
                  <c:v>2853</c:v>
                </c:pt>
                <c:pt idx="2854">
                  <c:v>2854</c:v>
                </c:pt>
                <c:pt idx="2855">
                  <c:v>2855</c:v>
                </c:pt>
                <c:pt idx="2856">
                  <c:v>2856</c:v>
                </c:pt>
                <c:pt idx="2857">
                  <c:v>2857</c:v>
                </c:pt>
                <c:pt idx="2858">
                  <c:v>2858</c:v>
                </c:pt>
                <c:pt idx="2859">
                  <c:v>2859</c:v>
                </c:pt>
                <c:pt idx="2860">
                  <c:v>2860</c:v>
                </c:pt>
                <c:pt idx="2861">
                  <c:v>2861</c:v>
                </c:pt>
                <c:pt idx="2862">
                  <c:v>2862</c:v>
                </c:pt>
                <c:pt idx="2863">
                  <c:v>2863</c:v>
                </c:pt>
                <c:pt idx="2864">
                  <c:v>2864</c:v>
                </c:pt>
                <c:pt idx="2865">
                  <c:v>2865</c:v>
                </c:pt>
                <c:pt idx="2866">
                  <c:v>2866</c:v>
                </c:pt>
                <c:pt idx="2867">
                  <c:v>2867</c:v>
                </c:pt>
                <c:pt idx="2868">
                  <c:v>2868</c:v>
                </c:pt>
                <c:pt idx="2869">
                  <c:v>2869</c:v>
                </c:pt>
                <c:pt idx="2870">
                  <c:v>2870</c:v>
                </c:pt>
                <c:pt idx="2871">
                  <c:v>2871</c:v>
                </c:pt>
                <c:pt idx="2872">
                  <c:v>2872</c:v>
                </c:pt>
                <c:pt idx="2873">
                  <c:v>2873</c:v>
                </c:pt>
                <c:pt idx="2874">
                  <c:v>2874</c:v>
                </c:pt>
                <c:pt idx="2875">
                  <c:v>2875</c:v>
                </c:pt>
                <c:pt idx="2876">
                  <c:v>2876</c:v>
                </c:pt>
                <c:pt idx="2877">
                  <c:v>2877</c:v>
                </c:pt>
                <c:pt idx="2878">
                  <c:v>2878</c:v>
                </c:pt>
                <c:pt idx="2879">
                  <c:v>2879</c:v>
                </c:pt>
                <c:pt idx="2880">
                  <c:v>2880</c:v>
                </c:pt>
                <c:pt idx="2881">
                  <c:v>2881</c:v>
                </c:pt>
                <c:pt idx="2882">
                  <c:v>2882</c:v>
                </c:pt>
                <c:pt idx="2883">
                  <c:v>2883</c:v>
                </c:pt>
                <c:pt idx="2884">
                  <c:v>2884</c:v>
                </c:pt>
                <c:pt idx="2885">
                  <c:v>2885</c:v>
                </c:pt>
                <c:pt idx="2886">
                  <c:v>2886</c:v>
                </c:pt>
                <c:pt idx="2887">
                  <c:v>2887</c:v>
                </c:pt>
                <c:pt idx="2888">
                  <c:v>2888</c:v>
                </c:pt>
                <c:pt idx="2889">
                  <c:v>2889</c:v>
                </c:pt>
                <c:pt idx="2890">
                  <c:v>2890</c:v>
                </c:pt>
                <c:pt idx="2891">
                  <c:v>2891</c:v>
                </c:pt>
                <c:pt idx="2892">
                  <c:v>2892</c:v>
                </c:pt>
                <c:pt idx="2893">
                  <c:v>2893</c:v>
                </c:pt>
                <c:pt idx="2894">
                  <c:v>2894</c:v>
                </c:pt>
                <c:pt idx="2895">
                  <c:v>2895</c:v>
                </c:pt>
                <c:pt idx="2896">
                  <c:v>2896</c:v>
                </c:pt>
                <c:pt idx="2897">
                  <c:v>2897</c:v>
                </c:pt>
                <c:pt idx="2898">
                  <c:v>2898</c:v>
                </c:pt>
                <c:pt idx="2899">
                  <c:v>2899</c:v>
                </c:pt>
                <c:pt idx="2900">
                  <c:v>2900</c:v>
                </c:pt>
                <c:pt idx="2901">
                  <c:v>2901</c:v>
                </c:pt>
                <c:pt idx="2902">
                  <c:v>2902</c:v>
                </c:pt>
                <c:pt idx="2903">
                  <c:v>2903</c:v>
                </c:pt>
                <c:pt idx="2904">
                  <c:v>2904</c:v>
                </c:pt>
                <c:pt idx="2905">
                  <c:v>2905</c:v>
                </c:pt>
                <c:pt idx="2906">
                  <c:v>2906</c:v>
                </c:pt>
                <c:pt idx="2907">
                  <c:v>2907</c:v>
                </c:pt>
                <c:pt idx="2908">
                  <c:v>2908</c:v>
                </c:pt>
                <c:pt idx="2909">
                  <c:v>2909</c:v>
                </c:pt>
                <c:pt idx="2910">
                  <c:v>2910</c:v>
                </c:pt>
                <c:pt idx="2911">
                  <c:v>2911</c:v>
                </c:pt>
                <c:pt idx="2912">
                  <c:v>2912</c:v>
                </c:pt>
                <c:pt idx="2913">
                  <c:v>2913</c:v>
                </c:pt>
                <c:pt idx="2914">
                  <c:v>2914</c:v>
                </c:pt>
                <c:pt idx="2915">
                  <c:v>2915</c:v>
                </c:pt>
                <c:pt idx="2916">
                  <c:v>2916</c:v>
                </c:pt>
                <c:pt idx="2917">
                  <c:v>2917</c:v>
                </c:pt>
                <c:pt idx="2918">
                  <c:v>2918</c:v>
                </c:pt>
                <c:pt idx="2919">
                  <c:v>2919</c:v>
                </c:pt>
                <c:pt idx="2920">
                  <c:v>2920</c:v>
                </c:pt>
                <c:pt idx="2921">
                  <c:v>2921</c:v>
                </c:pt>
                <c:pt idx="2922">
                  <c:v>2922</c:v>
                </c:pt>
                <c:pt idx="2923">
                  <c:v>2923</c:v>
                </c:pt>
                <c:pt idx="2924">
                  <c:v>2924</c:v>
                </c:pt>
                <c:pt idx="2925">
                  <c:v>2925</c:v>
                </c:pt>
                <c:pt idx="2926">
                  <c:v>2926</c:v>
                </c:pt>
                <c:pt idx="2927">
                  <c:v>2927</c:v>
                </c:pt>
                <c:pt idx="2928">
                  <c:v>2928</c:v>
                </c:pt>
                <c:pt idx="2929">
                  <c:v>2929</c:v>
                </c:pt>
                <c:pt idx="2930">
                  <c:v>2930</c:v>
                </c:pt>
                <c:pt idx="2931">
                  <c:v>2931</c:v>
                </c:pt>
                <c:pt idx="2932">
                  <c:v>2932</c:v>
                </c:pt>
                <c:pt idx="2933">
                  <c:v>2933</c:v>
                </c:pt>
                <c:pt idx="2934">
                  <c:v>2934</c:v>
                </c:pt>
                <c:pt idx="2935">
                  <c:v>2935</c:v>
                </c:pt>
                <c:pt idx="2936">
                  <c:v>2936</c:v>
                </c:pt>
                <c:pt idx="2937">
                  <c:v>2937</c:v>
                </c:pt>
                <c:pt idx="2938">
                  <c:v>2938</c:v>
                </c:pt>
                <c:pt idx="2939">
                  <c:v>2939</c:v>
                </c:pt>
                <c:pt idx="2940">
                  <c:v>2940</c:v>
                </c:pt>
                <c:pt idx="2941">
                  <c:v>2941</c:v>
                </c:pt>
                <c:pt idx="2942">
                  <c:v>2942</c:v>
                </c:pt>
                <c:pt idx="2943">
                  <c:v>2943</c:v>
                </c:pt>
                <c:pt idx="2944">
                  <c:v>2944</c:v>
                </c:pt>
                <c:pt idx="2945">
                  <c:v>2945</c:v>
                </c:pt>
                <c:pt idx="2946">
                  <c:v>2946</c:v>
                </c:pt>
                <c:pt idx="2947">
                  <c:v>2947</c:v>
                </c:pt>
                <c:pt idx="2948">
                  <c:v>2948</c:v>
                </c:pt>
                <c:pt idx="2949">
                  <c:v>2949</c:v>
                </c:pt>
                <c:pt idx="2950">
                  <c:v>2950</c:v>
                </c:pt>
                <c:pt idx="2951">
                  <c:v>2951</c:v>
                </c:pt>
                <c:pt idx="2952">
                  <c:v>2952</c:v>
                </c:pt>
                <c:pt idx="2953">
                  <c:v>2953</c:v>
                </c:pt>
                <c:pt idx="2954">
                  <c:v>2954</c:v>
                </c:pt>
                <c:pt idx="2955">
                  <c:v>2955</c:v>
                </c:pt>
                <c:pt idx="2956">
                  <c:v>2956</c:v>
                </c:pt>
                <c:pt idx="2957">
                  <c:v>2957</c:v>
                </c:pt>
                <c:pt idx="2958">
                  <c:v>2958</c:v>
                </c:pt>
                <c:pt idx="2959">
                  <c:v>2959</c:v>
                </c:pt>
                <c:pt idx="2960">
                  <c:v>2960</c:v>
                </c:pt>
                <c:pt idx="2961">
                  <c:v>2961</c:v>
                </c:pt>
                <c:pt idx="2962">
                  <c:v>2962</c:v>
                </c:pt>
                <c:pt idx="2963">
                  <c:v>2963</c:v>
                </c:pt>
                <c:pt idx="2964">
                  <c:v>2964</c:v>
                </c:pt>
                <c:pt idx="2965">
                  <c:v>2965</c:v>
                </c:pt>
                <c:pt idx="2966">
                  <c:v>2966</c:v>
                </c:pt>
                <c:pt idx="2967">
                  <c:v>2967</c:v>
                </c:pt>
                <c:pt idx="2968">
                  <c:v>2968</c:v>
                </c:pt>
                <c:pt idx="2969">
                  <c:v>2969</c:v>
                </c:pt>
                <c:pt idx="2970">
                  <c:v>2970</c:v>
                </c:pt>
                <c:pt idx="2971">
                  <c:v>2971</c:v>
                </c:pt>
                <c:pt idx="2972">
                  <c:v>2972</c:v>
                </c:pt>
                <c:pt idx="2973">
                  <c:v>2973</c:v>
                </c:pt>
                <c:pt idx="2974">
                  <c:v>2974</c:v>
                </c:pt>
                <c:pt idx="2975">
                  <c:v>2975</c:v>
                </c:pt>
                <c:pt idx="2976">
                  <c:v>2976</c:v>
                </c:pt>
                <c:pt idx="2977">
                  <c:v>2977</c:v>
                </c:pt>
                <c:pt idx="2978">
                  <c:v>2978</c:v>
                </c:pt>
                <c:pt idx="2979">
                  <c:v>2979</c:v>
                </c:pt>
                <c:pt idx="2980">
                  <c:v>2980</c:v>
                </c:pt>
                <c:pt idx="2981">
                  <c:v>2981</c:v>
                </c:pt>
                <c:pt idx="2982">
                  <c:v>2982</c:v>
                </c:pt>
                <c:pt idx="2983">
                  <c:v>2983</c:v>
                </c:pt>
                <c:pt idx="2984">
                  <c:v>2984</c:v>
                </c:pt>
                <c:pt idx="2985">
                  <c:v>2985</c:v>
                </c:pt>
                <c:pt idx="2986">
                  <c:v>2986</c:v>
                </c:pt>
                <c:pt idx="2987">
                  <c:v>2987</c:v>
                </c:pt>
                <c:pt idx="2988">
                  <c:v>2988</c:v>
                </c:pt>
                <c:pt idx="2989">
                  <c:v>2989</c:v>
                </c:pt>
                <c:pt idx="2990">
                  <c:v>2990</c:v>
                </c:pt>
                <c:pt idx="2991">
                  <c:v>2991</c:v>
                </c:pt>
                <c:pt idx="2992">
                  <c:v>2992</c:v>
                </c:pt>
                <c:pt idx="2993">
                  <c:v>2993</c:v>
                </c:pt>
                <c:pt idx="2994">
                  <c:v>2994</c:v>
                </c:pt>
                <c:pt idx="2995">
                  <c:v>2995</c:v>
                </c:pt>
                <c:pt idx="2996">
                  <c:v>2996</c:v>
                </c:pt>
                <c:pt idx="2997">
                  <c:v>2997</c:v>
                </c:pt>
                <c:pt idx="2998">
                  <c:v>2998</c:v>
                </c:pt>
                <c:pt idx="2999">
                  <c:v>2999</c:v>
                </c:pt>
                <c:pt idx="3000">
                  <c:v>3000</c:v>
                </c:pt>
                <c:pt idx="3001">
                  <c:v>3001</c:v>
                </c:pt>
                <c:pt idx="3002">
                  <c:v>3002</c:v>
                </c:pt>
                <c:pt idx="3003">
                  <c:v>3003</c:v>
                </c:pt>
                <c:pt idx="3004">
                  <c:v>3004</c:v>
                </c:pt>
                <c:pt idx="3005">
                  <c:v>3005</c:v>
                </c:pt>
                <c:pt idx="3006">
                  <c:v>3006</c:v>
                </c:pt>
                <c:pt idx="3007">
                  <c:v>3007</c:v>
                </c:pt>
                <c:pt idx="3008">
                  <c:v>3008</c:v>
                </c:pt>
                <c:pt idx="3009">
                  <c:v>3009</c:v>
                </c:pt>
                <c:pt idx="3010">
                  <c:v>3010</c:v>
                </c:pt>
                <c:pt idx="3011">
                  <c:v>3011</c:v>
                </c:pt>
                <c:pt idx="3012">
                  <c:v>3012</c:v>
                </c:pt>
                <c:pt idx="3013">
                  <c:v>3013</c:v>
                </c:pt>
                <c:pt idx="3014">
                  <c:v>3014</c:v>
                </c:pt>
                <c:pt idx="3015">
                  <c:v>3015</c:v>
                </c:pt>
                <c:pt idx="3016">
                  <c:v>3016</c:v>
                </c:pt>
                <c:pt idx="3017">
                  <c:v>3017</c:v>
                </c:pt>
                <c:pt idx="3018">
                  <c:v>3018</c:v>
                </c:pt>
                <c:pt idx="3019">
                  <c:v>3019</c:v>
                </c:pt>
                <c:pt idx="3020">
                  <c:v>3020</c:v>
                </c:pt>
                <c:pt idx="3021">
                  <c:v>3021</c:v>
                </c:pt>
                <c:pt idx="3022">
                  <c:v>3022</c:v>
                </c:pt>
                <c:pt idx="3023">
                  <c:v>3023</c:v>
                </c:pt>
                <c:pt idx="3024">
                  <c:v>3024</c:v>
                </c:pt>
                <c:pt idx="3025">
                  <c:v>3025</c:v>
                </c:pt>
                <c:pt idx="3026">
                  <c:v>3026</c:v>
                </c:pt>
                <c:pt idx="3027">
                  <c:v>3027</c:v>
                </c:pt>
                <c:pt idx="3028">
                  <c:v>3028</c:v>
                </c:pt>
                <c:pt idx="3029">
                  <c:v>3029</c:v>
                </c:pt>
                <c:pt idx="3030">
                  <c:v>3030</c:v>
                </c:pt>
                <c:pt idx="3031">
                  <c:v>3031</c:v>
                </c:pt>
                <c:pt idx="3032">
                  <c:v>3032</c:v>
                </c:pt>
                <c:pt idx="3033">
                  <c:v>3033</c:v>
                </c:pt>
                <c:pt idx="3034">
                  <c:v>3034</c:v>
                </c:pt>
                <c:pt idx="3035">
                  <c:v>3035</c:v>
                </c:pt>
                <c:pt idx="3036">
                  <c:v>3036</c:v>
                </c:pt>
                <c:pt idx="3037">
                  <c:v>3037</c:v>
                </c:pt>
                <c:pt idx="3038">
                  <c:v>3038</c:v>
                </c:pt>
                <c:pt idx="3039">
                  <c:v>3039</c:v>
                </c:pt>
                <c:pt idx="3040">
                  <c:v>3040</c:v>
                </c:pt>
                <c:pt idx="3041">
                  <c:v>3041</c:v>
                </c:pt>
                <c:pt idx="3042">
                  <c:v>3042</c:v>
                </c:pt>
                <c:pt idx="3043">
                  <c:v>3043</c:v>
                </c:pt>
                <c:pt idx="3044">
                  <c:v>3044</c:v>
                </c:pt>
                <c:pt idx="3045">
                  <c:v>3045</c:v>
                </c:pt>
                <c:pt idx="3046">
                  <c:v>3046</c:v>
                </c:pt>
                <c:pt idx="3047">
                  <c:v>3047</c:v>
                </c:pt>
                <c:pt idx="3048">
                  <c:v>3048</c:v>
                </c:pt>
                <c:pt idx="3049">
                  <c:v>3049</c:v>
                </c:pt>
                <c:pt idx="3050">
                  <c:v>3050</c:v>
                </c:pt>
                <c:pt idx="3051">
                  <c:v>3051</c:v>
                </c:pt>
                <c:pt idx="3052">
                  <c:v>3052</c:v>
                </c:pt>
                <c:pt idx="3053">
                  <c:v>3053</c:v>
                </c:pt>
                <c:pt idx="3054">
                  <c:v>3054</c:v>
                </c:pt>
                <c:pt idx="3055">
                  <c:v>3055</c:v>
                </c:pt>
                <c:pt idx="3056">
                  <c:v>3056</c:v>
                </c:pt>
                <c:pt idx="3057">
                  <c:v>3057</c:v>
                </c:pt>
                <c:pt idx="3058">
                  <c:v>3058</c:v>
                </c:pt>
                <c:pt idx="3059">
                  <c:v>3059</c:v>
                </c:pt>
                <c:pt idx="3060">
                  <c:v>3060</c:v>
                </c:pt>
                <c:pt idx="3061">
                  <c:v>3061</c:v>
                </c:pt>
                <c:pt idx="3062">
                  <c:v>3062</c:v>
                </c:pt>
                <c:pt idx="3063">
                  <c:v>3063</c:v>
                </c:pt>
                <c:pt idx="3064">
                  <c:v>3064</c:v>
                </c:pt>
                <c:pt idx="3065">
                  <c:v>3065</c:v>
                </c:pt>
                <c:pt idx="3066">
                  <c:v>3066</c:v>
                </c:pt>
                <c:pt idx="3067">
                  <c:v>3067</c:v>
                </c:pt>
                <c:pt idx="3068">
                  <c:v>3068</c:v>
                </c:pt>
                <c:pt idx="3069">
                  <c:v>3069</c:v>
                </c:pt>
                <c:pt idx="3070">
                  <c:v>3070</c:v>
                </c:pt>
                <c:pt idx="3071">
                  <c:v>3071</c:v>
                </c:pt>
                <c:pt idx="3072">
                  <c:v>3072</c:v>
                </c:pt>
                <c:pt idx="3073">
                  <c:v>3073</c:v>
                </c:pt>
                <c:pt idx="3074">
                  <c:v>3074</c:v>
                </c:pt>
                <c:pt idx="3075">
                  <c:v>3075</c:v>
                </c:pt>
                <c:pt idx="3076">
                  <c:v>3076</c:v>
                </c:pt>
                <c:pt idx="3077">
                  <c:v>3077</c:v>
                </c:pt>
                <c:pt idx="3078">
                  <c:v>3078</c:v>
                </c:pt>
                <c:pt idx="3079">
                  <c:v>3079</c:v>
                </c:pt>
                <c:pt idx="3080">
                  <c:v>3080</c:v>
                </c:pt>
                <c:pt idx="3081">
                  <c:v>3081</c:v>
                </c:pt>
                <c:pt idx="3082">
                  <c:v>3082</c:v>
                </c:pt>
                <c:pt idx="3083">
                  <c:v>3083</c:v>
                </c:pt>
                <c:pt idx="3084">
                  <c:v>3084</c:v>
                </c:pt>
                <c:pt idx="3085">
                  <c:v>3085</c:v>
                </c:pt>
                <c:pt idx="3086">
                  <c:v>3086</c:v>
                </c:pt>
                <c:pt idx="3087">
                  <c:v>3087</c:v>
                </c:pt>
                <c:pt idx="3088">
                  <c:v>3088</c:v>
                </c:pt>
                <c:pt idx="3089">
                  <c:v>3089</c:v>
                </c:pt>
                <c:pt idx="3090">
                  <c:v>3090</c:v>
                </c:pt>
                <c:pt idx="3091">
                  <c:v>3091</c:v>
                </c:pt>
                <c:pt idx="3092">
                  <c:v>3092</c:v>
                </c:pt>
                <c:pt idx="3093">
                  <c:v>3093</c:v>
                </c:pt>
                <c:pt idx="3094">
                  <c:v>3094</c:v>
                </c:pt>
                <c:pt idx="3095">
                  <c:v>3095</c:v>
                </c:pt>
                <c:pt idx="3096">
                  <c:v>3096</c:v>
                </c:pt>
                <c:pt idx="3097">
                  <c:v>3097</c:v>
                </c:pt>
                <c:pt idx="3098">
                  <c:v>3098</c:v>
                </c:pt>
                <c:pt idx="3099">
                  <c:v>3099</c:v>
                </c:pt>
                <c:pt idx="3100">
                  <c:v>3100</c:v>
                </c:pt>
                <c:pt idx="3101">
                  <c:v>3101</c:v>
                </c:pt>
                <c:pt idx="3102">
                  <c:v>3102</c:v>
                </c:pt>
                <c:pt idx="3103">
                  <c:v>3103</c:v>
                </c:pt>
                <c:pt idx="3104">
                  <c:v>3104</c:v>
                </c:pt>
                <c:pt idx="3105">
                  <c:v>3105</c:v>
                </c:pt>
                <c:pt idx="3106">
                  <c:v>3106</c:v>
                </c:pt>
                <c:pt idx="3107">
                  <c:v>3107</c:v>
                </c:pt>
                <c:pt idx="3108">
                  <c:v>3108</c:v>
                </c:pt>
                <c:pt idx="3109">
                  <c:v>3109</c:v>
                </c:pt>
                <c:pt idx="3110">
                  <c:v>3110</c:v>
                </c:pt>
                <c:pt idx="3111">
                  <c:v>3111</c:v>
                </c:pt>
                <c:pt idx="3112">
                  <c:v>3112</c:v>
                </c:pt>
                <c:pt idx="3113">
                  <c:v>3113</c:v>
                </c:pt>
                <c:pt idx="3114">
                  <c:v>3114</c:v>
                </c:pt>
                <c:pt idx="3115">
                  <c:v>3115</c:v>
                </c:pt>
                <c:pt idx="3116">
                  <c:v>3116</c:v>
                </c:pt>
                <c:pt idx="3117">
                  <c:v>3117</c:v>
                </c:pt>
                <c:pt idx="3118">
                  <c:v>3118</c:v>
                </c:pt>
                <c:pt idx="3119">
                  <c:v>3119</c:v>
                </c:pt>
                <c:pt idx="3120">
                  <c:v>3120</c:v>
                </c:pt>
                <c:pt idx="3121">
                  <c:v>3121</c:v>
                </c:pt>
                <c:pt idx="3122">
                  <c:v>3122</c:v>
                </c:pt>
                <c:pt idx="3123">
                  <c:v>3123</c:v>
                </c:pt>
                <c:pt idx="3124">
                  <c:v>3124</c:v>
                </c:pt>
                <c:pt idx="3125">
                  <c:v>3125</c:v>
                </c:pt>
                <c:pt idx="3126">
                  <c:v>3126</c:v>
                </c:pt>
                <c:pt idx="3127">
                  <c:v>3127</c:v>
                </c:pt>
                <c:pt idx="3128">
                  <c:v>3128</c:v>
                </c:pt>
                <c:pt idx="3129">
                  <c:v>3129</c:v>
                </c:pt>
                <c:pt idx="3130">
                  <c:v>3130</c:v>
                </c:pt>
                <c:pt idx="3131">
                  <c:v>3131</c:v>
                </c:pt>
                <c:pt idx="3132">
                  <c:v>3132</c:v>
                </c:pt>
                <c:pt idx="3133">
                  <c:v>3133</c:v>
                </c:pt>
                <c:pt idx="3134">
                  <c:v>3134</c:v>
                </c:pt>
                <c:pt idx="3135">
                  <c:v>3135</c:v>
                </c:pt>
                <c:pt idx="3136">
                  <c:v>3136</c:v>
                </c:pt>
                <c:pt idx="3137">
                  <c:v>3137</c:v>
                </c:pt>
                <c:pt idx="3138">
                  <c:v>3138</c:v>
                </c:pt>
                <c:pt idx="3139">
                  <c:v>3139</c:v>
                </c:pt>
                <c:pt idx="3140">
                  <c:v>3140</c:v>
                </c:pt>
                <c:pt idx="3141">
                  <c:v>3141</c:v>
                </c:pt>
                <c:pt idx="3142">
                  <c:v>3142</c:v>
                </c:pt>
                <c:pt idx="3143">
                  <c:v>3143</c:v>
                </c:pt>
                <c:pt idx="3144">
                  <c:v>3144</c:v>
                </c:pt>
                <c:pt idx="3145">
                  <c:v>3145</c:v>
                </c:pt>
                <c:pt idx="3146">
                  <c:v>3146</c:v>
                </c:pt>
                <c:pt idx="3147">
                  <c:v>3147</c:v>
                </c:pt>
                <c:pt idx="3148">
                  <c:v>3148</c:v>
                </c:pt>
                <c:pt idx="3149">
                  <c:v>3149</c:v>
                </c:pt>
                <c:pt idx="3150">
                  <c:v>3150</c:v>
                </c:pt>
                <c:pt idx="3151">
                  <c:v>3151</c:v>
                </c:pt>
                <c:pt idx="3152">
                  <c:v>3152</c:v>
                </c:pt>
                <c:pt idx="3153">
                  <c:v>3153</c:v>
                </c:pt>
                <c:pt idx="3154">
                  <c:v>3154</c:v>
                </c:pt>
                <c:pt idx="3155">
                  <c:v>3155</c:v>
                </c:pt>
                <c:pt idx="3156">
                  <c:v>3156</c:v>
                </c:pt>
                <c:pt idx="3157">
                  <c:v>3157</c:v>
                </c:pt>
                <c:pt idx="3158">
                  <c:v>3158</c:v>
                </c:pt>
                <c:pt idx="3159">
                  <c:v>3159</c:v>
                </c:pt>
                <c:pt idx="3160">
                  <c:v>3160</c:v>
                </c:pt>
                <c:pt idx="3161">
                  <c:v>3161</c:v>
                </c:pt>
                <c:pt idx="3162">
                  <c:v>3162</c:v>
                </c:pt>
                <c:pt idx="3163">
                  <c:v>3163</c:v>
                </c:pt>
                <c:pt idx="3164">
                  <c:v>3164</c:v>
                </c:pt>
                <c:pt idx="3165">
                  <c:v>3165</c:v>
                </c:pt>
                <c:pt idx="3166">
                  <c:v>3166</c:v>
                </c:pt>
                <c:pt idx="3167">
                  <c:v>3167</c:v>
                </c:pt>
                <c:pt idx="3168">
                  <c:v>3168</c:v>
                </c:pt>
                <c:pt idx="3169">
                  <c:v>3169</c:v>
                </c:pt>
                <c:pt idx="3170">
                  <c:v>3170</c:v>
                </c:pt>
                <c:pt idx="3171">
                  <c:v>3171</c:v>
                </c:pt>
                <c:pt idx="3172">
                  <c:v>3172</c:v>
                </c:pt>
                <c:pt idx="3173">
                  <c:v>3173</c:v>
                </c:pt>
                <c:pt idx="3174">
                  <c:v>3174</c:v>
                </c:pt>
                <c:pt idx="3175">
                  <c:v>3175</c:v>
                </c:pt>
                <c:pt idx="3176">
                  <c:v>3176</c:v>
                </c:pt>
                <c:pt idx="3177">
                  <c:v>3177</c:v>
                </c:pt>
                <c:pt idx="3178">
                  <c:v>3178</c:v>
                </c:pt>
                <c:pt idx="3179">
                  <c:v>3179</c:v>
                </c:pt>
                <c:pt idx="3180">
                  <c:v>3180</c:v>
                </c:pt>
                <c:pt idx="3181">
                  <c:v>3181</c:v>
                </c:pt>
                <c:pt idx="3182">
                  <c:v>3182</c:v>
                </c:pt>
                <c:pt idx="3183">
                  <c:v>3183</c:v>
                </c:pt>
                <c:pt idx="3184">
                  <c:v>3184</c:v>
                </c:pt>
                <c:pt idx="3185">
                  <c:v>3185</c:v>
                </c:pt>
                <c:pt idx="3186">
                  <c:v>3186</c:v>
                </c:pt>
                <c:pt idx="3187">
                  <c:v>3187</c:v>
                </c:pt>
                <c:pt idx="3188">
                  <c:v>3188</c:v>
                </c:pt>
                <c:pt idx="3189">
                  <c:v>3189</c:v>
                </c:pt>
                <c:pt idx="3190">
                  <c:v>3190</c:v>
                </c:pt>
                <c:pt idx="3191">
                  <c:v>3191</c:v>
                </c:pt>
                <c:pt idx="3192">
                  <c:v>3192</c:v>
                </c:pt>
                <c:pt idx="3193">
                  <c:v>3193</c:v>
                </c:pt>
                <c:pt idx="3194">
                  <c:v>3194</c:v>
                </c:pt>
                <c:pt idx="3195">
                  <c:v>3195</c:v>
                </c:pt>
                <c:pt idx="3196">
                  <c:v>3196</c:v>
                </c:pt>
                <c:pt idx="3197">
                  <c:v>3197</c:v>
                </c:pt>
                <c:pt idx="3198">
                  <c:v>3198</c:v>
                </c:pt>
                <c:pt idx="3199">
                  <c:v>3199</c:v>
                </c:pt>
                <c:pt idx="3200">
                  <c:v>3200</c:v>
                </c:pt>
                <c:pt idx="3201">
                  <c:v>3201</c:v>
                </c:pt>
                <c:pt idx="3202">
                  <c:v>3202</c:v>
                </c:pt>
                <c:pt idx="3203">
                  <c:v>3203</c:v>
                </c:pt>
                <c:pt idx="3204">
                  <c:v>3204</c:v>
                </c:pt>
                <c:pt idx="3205">
                  <c:v>3205</c:v>
                </c:pt>
                <c:pt idx="3206">
                  <c:v>3206</c:v>
                </c:pt>
                <c:pt idx="3207">
                  <c:v>3207</c:v>
                </c:pt>
                <c:pt idx="3208">
                  <c:v>3208</c:v>
                </c:pt>
                <c:pt idx="3209">
                  <c:v>3209</c:v>
                </c:pt>
                <c:pt idx="3210">
                  <c:v>3210</c:v>
                </c:pt>
                <c:pt idx="3211">
                  <c:v>3211</c:v>
                </c:pt>
                <c:pt idx="3212">
                  <c:v>3212</c:v>
                </c:pt>
                <c:pt idx="3213">
                  <c:v>3213</c:v>
                </c:pt>
                <c:pt idx="3214">
                  <c:v>3214</c:v>
                </c:pt>
                <c:pt idx="3215">
                  <c:v>3215</c:v>
                </c:pt>
                <c:pt idx="3216">
                  <c:v>3216</c:v>
                </c:pt>
                <c:pt idx="3217">
                  <c:v>3217</c:v>
                </c:pt>
                <c:pt idx="3218">
                  <c:v>3218</c:v>
                </c:pt>
                <c:pt idx="3219">
                  <c:v>3219</c:v>
                </c:pt>
                <c:pt idx="3220">
                  <c:v>3220</c:v>
                </c:pt>
                <c:pt idx="3221">
                  <c:v>3221</c:v>
                </c:pt>
                <c:pt idx="3222">
                  <c:v>3222</c:v>
                </c:pt>
                <c:pt idx="3223">
                  <c:v>3223</c:v>
                </c:pt>
                <c:pt idx="3224">
                  <c:v>3224</c:v>
                </c:pt>
                <c:pt idx="3225">
                  <c:v>3225</c:v>
                </c:pt>
                <c:pt idx="3226">
                  <c:v>3226</c:v>
                </c:pt>
                <c:pt idx="3227">
                  <c:v>3227</c:v>
                </c:pt>
                <c:pt idx="3228">
                  <c:v>3228</c:v>
                </c:pt>
                <c:pt idx="3229">
                  <c:v>3229</c:v>
                </c:pt>
                <c:pt idx="3230">
                  <c:v>3230</c:v>
                </c:pt>
                <c:pt idx="3231">
                  <c:v>3231</c:v>
                </c:pt>
                <c:pt idx="3232">
                  <c:v>3232</c:v>
                </c:pt>
                <c:pt idx="3233">
                  <c:v>3233</c:v>
                </c:pt>
                <c:pt idx="3234">
                  <c:v>3234</c:v>
                </c:pt>
                <c:pt idx="3235">
                  <c:v>3235</c:v>
                </c:pt>
                <c:pt idx="3236">
                  <c:v>3236</c:v>
                </c:pt>
                <c:pt idx="3237">
                  <c:v>3237</c:v>
                </c:pt>
                <c:pt idx="3238">
                  <c:v>3238</c:v>
                </c:pt>
                <c:pt idx="3239">
                  <c:v>3239</c:v>
                </c:pt>
                <c:pt idx="3240">
                  <c:v>3240</c:v>
                </c:pt>
                <c:pt idx="3241">
                  <c:v>3241</c:v>
                </c:pt>
                <c:pt idx="3242">
                  <c:v>3242</c:v>
                </c:pt>
                <c:pt idx="3243">
                  <c:v>3243</c:v>
                </c:pt>
                <c:pt idx="3244">
                  <c:v>3244</c:v>
                </c:pt>
                <c:pt idx="3245">
                  <c:v>3245</c:v>
                </c:pt>
                <c:pt idx="3246">
                  <c:v>3246</c:v>
                </c:pt>
                <c:pt idx="3247">
                  <c:v>3247</c:v>
                </c:pt>
                <c:pt idx="3248">
                  <c:v>3248</c:v>
                </c:pt>
                <c:pt idx="3249">
                  <c:v>3249</c:v>
                </c:pt>
                <c:pt idx="3250">
                  <c:v>3250</c:v>
                </c:pt>
                <c:pt idx="3251">
                  <c:v>3251</c:v>
                </c:pt>
                <c:pt idx="3252">
                  <c:v>3252</c:v>
                </c:pt>
                <c:pt idx="3253">
                  <c:v>3253</c:v>
                </c:pt>
                <c:pt idx="3254">
                  <c:v>3254</c:v>
                </c:pt>
                <c:pt idx="3255">
                  <c:v>3255</c:v>
                </c:pt>
                <c:pt idx="3256">
                  <c:v>3256</c:v>
                </c:pt>
                <c:pt idx="3257">
                  <c:v>3257</c:v>
                </c:pt>
                <c:pt idx="3258">
                  <c:v>3258</c:v>
                </c:pt>
                <c:pt idx="3259">
                  <c:v>3259</c:v>
                </c:pt>
                <c:pt idx="3260">
                  <c:v>3260</c:v>
                </c:pt>
                <c:pt idx="3261">
                  <c:v>3261</c:v>
                </c:pt>
                <c:pt idx="3262">
                  <c:v>3262</c:v>
                </c:pt>
                <c:pt idx="3263">
                  <c:v>3263</c:v>
                </c:pt>
                <c:pt idx="3264">
                  <c:v>3264</c:v>
                </c:pt>
                <c:pt idx="3265">
                  <c:v>3265</c:v>
                </c:pt>
                <c:pt idx="3266">
                  <c:v>3266</c:v>
                </c:pt>
                <c:pt idx="3267">
                  <c:v>3267</c:v>
                </c:pt>
                <c:pt idx="3268">
                  <c:v>3268</c:v>
                </c:pt>
                <c:pt idx="3269">
                  <c:v>3269</c:v>
                </c:pt>
                <c:pt idx="3270">
                  <c:v>3270</c:v>
                </c:pt>
                <c:pt idx="3271">
                  <c:v>3271</c:v>
                </c:pt>
                <c:pt idx="3272">
                  <c:v>3272</c:v>
                </c:pt>
                <c:pt idx="3273">
                  <c:v>3273</c:v>
                </c:pt>
                <c:pt idx="3274">
                  <c:v>3274</c:v>
                </c:pt>
                <c:pt idx="3275">
                  <c:v>3275</c:v>
                </c:pt>
                <c:pt idx="3276">
                  <c:v>3276</c:v>
                </c:pt>
                <c:pt idx="3277">
                  <c:v>3277</c:v>
                </c:pt>
                <c:pt idx="3278">
                  <c:v>3278</c:v>
                </c:pt>
                <c:pt idx="3279">
                  <c:v>3279</c:v>
                </c:pt>
                <c:pt idx="3280">
                  <c:v>3280</c:v>
                </c:pt>
                <c:pt idx="3281">
                  <c:v>3281</c:v>
                </c:pt>
                <c:pt idx="3282">
                  <c:v>3282</c:v>
                </c:pt>
                <c:pt idx="3283">
                  <c:v>3283</c:v>
                </c:pt>
                <c:pt idx="3284">
                  <c:v>3284</c:v>
                </c:pt>
                <c:pt idx="3285">
                  <c:v>3285</c:v>
                </c:pt>
                <c:pt idx="3286">
                  <c:v>3286</c:v>
                </c:pt>
                <c:pt idx="3287">
                  <c:v>3287</c:v>
                </c:pt>
                <c:pt idx="3288">
                  <c:v>3288</c:v>
                </c:pt>
                <c:pt idx="3289">
                  <c:v>3289</c:v>
                </c:pt>
                <c:pt idx="3290">
                  <c:v>3290</c:v>
                </c:pt>
                <c:pt idx="3291">
                  <c:v>3291</c:v>
                </c:pt>
                <c:pt idx="3292">
                  <c:v>3292</c:v>
                </c:pt>
                <c:pt idx="3293">
                  <c:v>3293</c:v>
                </c:pt>
                <c:pt idx="3294">
                  <c:v>3294</c:v>
                </c:pt>
                <c:pt idx="3295">
                  <c:v>3295</c:v>
                </c:pt>
                <c:pt idx="3296">
                  <c:v>3296</c:v>
                </c:pt>
                <c:pt idx="3297">
                  <c:v>3297</c:v>
                </c:pt>
                <c:pt idx="3298">
                  <c:v>3298</c:v>
                </c:pt>
                <c:pt idx="3299">
                  <c:v>3299</c:v>
                </c:pt>
                <c:pt idx="3300">
                  <c:v>3300</c:v>
                </c:pt>
                <c:pt idx="3301">
                  <c:v>3301</c:v>
                </c:pt>
                <c:pt idx="3302">
                  <c:v>3302</c:v>
                </c:pt>
                <c:pt idx="3303">
                  <c:v>3303</c:v>
                </c:pt>
                <c:pt idx="3304">
                  <c:v>3304</c:v>
                </c:pt>
                <c:pt idx="3305">
                  <c:v>3305</c:v>
                </c:pt>
                <c:pt idx="3306">
                  <c:v>3306</c:v>
                </c:pt>
                <c:pt idx="3307">
                  <c:v>3307</c:v>
                </c:pt>
                <c:pt idx="3308">
                  <c:v>3308</c:v>
                </c:pt>
                <c:pt idx="3309">
                  <c:v>3309</c:v>
                </c:pt>
                <c:pt idx="3310">
                  <c:v>3310</c:v>
                </c:pt>
                <c:pt idx="3311">
                  <c:v>3311</c:v>
                </c:pt>
                <c:pt idx="3312">
                  <c:v>3312</c:v>
                </c:pt>
                <c:pt idx="3313">
                  <c:v>3313</c:v>
                </c:pt>
                <c:pt idx="3314">
                  <c:v>3314</c:v>
                </c:pt>
                <c:pt idx="3315">
                  <c:v>3315</c:v>
                </c:pt>
                <c:pt idx="3316">
                  <c:v>3316</c:v>
                </c:pt>
                <c:pt idx="3317">
                  <c:v>3317</c:v>
                </c:pt>
                <c:pt idx="3318">
                  <c:v>3318</c:v>
                </c:pt>
                <c:pt idx="3319">
                  <c:v>3319</c:v>
                </c:pt>
                <c:pt idx="3320">
                  <c:v>3320</c:v>
                </c:pt>
                <c:pt idx="3321">
                  <c:v>3321</c:v>
                </c:pt>
                <c:pt idx="3322">
                  <c:v>3322</c:v>
                </c:pt>
                <c:pt idx="3323">
                  <c:v>3323</c:v>
                </c:pt>
                <c:pt idx="3324">
                  <c:v>3324</c:v>
                </c:pt>
                <c:pt idx="3325">
                  <c:v>3325</c:v>
                </c:pt>
                <c:pt idx="3326">
                  <c:v>3326</c:v>
                </c:pt>
                <c:pt idx="3327">
                  <c:v>3327</c:v>
                </c:pt>
                <c:pt idx="3328">
                  <c:v>3328</c:v>
                </c:pt>
                <c:pt idx="3329">
                  <c:v>3329</c:v>
                </c:pt>
                <c:pt idx="3330">
                  <c:v>3330</c:v>
                </c:pt>
                <c:pt idx="3331">
                  <c:v>3331</c:v>
                </c:pt>
                <c:pt idx="3332">
                  <c:v>3332</c:v>
                </c:pt>
                <c:pt idx="3333">
                  <c:v>3333</c:v>
                </c:pt>
                <c:pt idx="3334">
                  <c:v>3334</c:v>
                </c:pt>
                <c:pt idx="3335">
                  <c:v>3335</c:v>
                </c:pt>
                <c:pt idx="3336">
                  <c:v>3336</c:v>
                </c:pt>
                <c:pt idx="3337">
                  <c:v>3337</c:v>
                </c:pt>
                <c:pt idx="3338">
                  <c:v>3338</c:v>
                </c:pt>
                <c:pt idx="3339">
                  <c:v>3339</c:v>
                </c:pt>
                <c:pt idx="3340">
                  <c:v>3340</c:v>
                </c:pt>
                <c:pt idx="3341">
                  <c:v>3341</c:v>
                </c:pt>
                <c:pt idx="3342">
                  <c:v>3342</c:v>
                </c:pt>
                <c:pt idx="3343">
                  <c:v>3343</c:v>
                </c:pt>
                <c:pt idx="3344">
                  <c:v>3344</c:v>
                </c:pt>
                <c:pt idx="3345">
                  <c:v>3345</c:v>
                </c:pt>
                <c:pt idx="3346">
                  <c:v>3346</c:v>
                </c:pt>
                <c:pt idx="3347">
                  <c:v>3347</c:v>
                </c:pt>
                <c:pt idx="3348">
                  <c:v>3348</c:v>
                </c:pt>
                <c:pt idx="3349">
                  <c:v>3349</c:v>
                </c:pt>
                <c:pt idx="3350">
                  <c:v>3350</c:v>
                </c:pt>
                <c:pt idx="3351">
                  <c:v>3351</c:v>
                </c:pt>
                <c:pt idx="3352">
                  <c:v>3352</c:v>
                </c:pt>
                <c:pt idx="3353">
                  <c:v>3353</c:v>
                </c:pt>
                <c:pt idx="3354">
                  <c:v>3354</c:v>
                </c:pt>
                <c:pt idx="3355">
                  <c:v>3355</c:v>
                </c:pt>
                <c:pt idx="3356">
                  <c:v>3356</c:v>
                </c:pt>
                <c:pt idx="3357">
                  <c:v>3357</c:v>
                </c:pt>
                <c:pt idx="3358">
                  <c:v>3358</c:v>
                </c:pt>
                <c:pt idx="3359">
                  <c:v>3359</c:v>
                </c:pt>
                <c:pt idx="3360">
                  <c:v>3360</c:v>
                </c:pt>
                <c:pt idx="3361">
                  <c:v>3361</c:v>
                </c:pt>
                <c:pt idx="3362">
                  <c:v>3362</c:v>
                </c:pt>
                <c:pt idx="3363">
                  <c:v>3363</c:v>
                </c:pt>
                <c:pt idx="3364">
                  <c:v>3364</c:v>
                </c:pt>
                <c:pt idx="3365">
                  <c:v>3365</c:v>
                </c:pt>
                <c:pt idx="3366">
                  <c:v>3366</c:v>
                </c:pt>
                <c:pt idx="3367">
                  <c:v>3367</c:v>
                </c:pt>
                <c:pt idx="3368">
                  <c:v>3368</c:v>
                </c:pt>
                <c:pt idx="3369">
                  <c:v>3369</c:v>
                </c:pt>
                <c:pt idx="3370">
                  <c:v>3370</c:v>
                </c:pt>
                <c:pt idx="3371">
                  <c:v>3371</c:v>
                </c:pt>
                <c:pt idx="3372">
                  <c:v>3372</c:v>
                </c:pt>
                <c:pt idx="3373">
                  <c:v>3373</c:v>
                </c:pt>
                <c:pt idx="3374">
                  <c:v>3374</c:v>
                </c:pt>
                <c:pt idx="3375">
                  <c:v>3375</c:v>
                </c:pt>
                <c:pt idx="3376">
                  <c:v>3376</c:v>
                </c:pt>
                <c:pt idx="3377">
                  <c:v>3377</c:v>
                </c:pt>
                <c:pt idx="3378">
                  <c:v>3378</c:v>
                </c:pt>
                <c:pt idx="3379">
                  <c:v>3379</c:v>
                </c:pt>
                <c:pt idx="3380">
                  <c:v>3380</c:v>
                </c:pt>
                <c:pt idx="3381">
                  <c:v>3381</c:v>
                </c:pt>
                <c:pt idx="3382">
                  <c:v>3382</c:v>
                </c:pt>
                <c:pt idx="3383">
                  <c:v>3383</c:v>
                </c:pt>
                <c:pt idx="3384">
                  <c:v>3384</c:v>
                </c:pt>
                <c:pt idx="3385">
                  <c:v>3385</c:v>
                </c:pt>
                <c:pt idx="3386">
                  <c:v>3386</c:v>
                </c:pt>
                <c:pt idx="3387">
                  <c:v>3387</c:v>
                </c:pt>
                <c:pt idx="3388">
                  <c:v>3388</c:v>
                </c:pt>
                <c:pt idx="3389">
                  <c:v>3389</c:v>
                </c:pt>
                <c:pt idx="3390">
                  <c:v>3390</c:v>
                </c:pt>
                <c:pt idx="3391">
                  <c:v>3391</c:v>
                </c:pt>
                <c:pt idx="3392">
                  <c:v>3392</c:v>
                </c:pt>
                <c:pt idx="3393">
                  <c:v>3393</c:v>
                </c:pt>
                <c:pt idx="3394">
                  <c:v>3394</c:v>
                </c:pt>
                <c:pt idx="3395">
                  <c:v>3395</c:v>
                </c:pt>
                <c:pt idx="3396">
                  <c:v>3396</c:v>
                </c:pt>
                <c:pt idx="3397">
                  <c:v>3397</c:v>
                </c:pt>
                <c:pt idx="3398">
                  <c:v>3398</c:v>
                </c:pt>
                <c:pt idx="3399">
                  <c:v>3399</c:v>
                </c:pt>
                <c:pt idx="3400">
                  <c:v>3400</c:v>
                </c:pt>
                <c:pt idx="3401">
                  <c:v>3401</c:v>
                </c:pt>
                <c:pt idx="3402">
                  <c:v>3402</c:v>
                </c:pt>
                <c:pt idx="3403">
                  <c:v>3403</c:v>
                </c:pt>
                <c:pt idx="3404">
                  <c:v>3404</c:v>
                </c:pt>
                <c:pt idx="3405">
                  <c:v>3405</c:v>
                </c:pt>
                <c:pt idx="3406">
                  <c:v>3406</c:v>
                </c:pt>
                <c:pt idx="3407">
                  <c:v>3407</c:v>
                </c:pt>
                <c:pt idx="3408">
                  <c:v>3408</c:v>
                </c:pt>
                <c:pt idx="3409">
                  <c:v>3409</c:v>
                </c:pt>
                <c:pt idx="3410">
                  <c:v>3410</c:v>
                </c:pt>
                <c:pt idx="3411">
                  <c:v>3411</c:v>
                </c:pt>
                <c:pt idx="3412">
                  <c:v>3412</c:v>
                </c:pt>
                <c:pt idx="3413">
                  <c:v>3413</c:v>
                </c:pt>
                <c:pt idx="3414">
                  <c:v>3414</c:v>
                </c:pt>
                <c:pt idx="3415">
                  <c:v>3415</c:v>
                </c:pt>
                <c:pt idx="3416">
                  <c:v>3416</c:v>
                </c:pt>
                <c:pt idx="3417">
                  <c:v>3417</c:v>
                </c:pt>
                <c:pt idx="3418">
                  <c:v>3418</c:v>
                </c:pt>
                <c:pt idx="3419">
                  <c:v>3419</c:v>
                </c:pt>
                <c:pt idx="3420">
                  <c:v>3420</c:v>
                </c:pt>
                <c:pt idx="3421">
                  <c:v>3421</c:v>
                </c:pt>
                <c:pt idx="3422">
                  <c:v>3422</c:v>
                </c:pt>
                <c:pt idx="3423">
                  <c:v>3423</c:v>
                </c:pt>
                <c:pt idx="3424">
                  <c:v>3424</c:v>
                </c:pt>
                <c:pt idx="3425">
                  <c:v>3425</c:v>
                </c:pt>
                <c:pt idx="3426">
                  <c:v>3426</c:v>
                </c:pt>
                <c:pt idx="3427">
                  <c:v>3427</c:v>
                </c:pt>
                <c:pt idx="3428">
                  <c:v>3428</c:v>
                </c:pt>
                <c:pt idx="3429">
                  <c:v>3429</c:v>
                </c:pt>
                <c:pt idx="3430">
                  <c:v>3430</c:v>
                </c:pt>
                <c:pt idx="3431">
                  <c:v>3431</c:v>
                </c:pt>
                <c:pt idx="3432">
                  <c:v>3432</c:v>
                </c:pt>
                <c:pt idx="3433">
                  <c:v>3433</c:v>
                </c:pt>
                <c:pt idx="3434">
                  <c:v>3434</c:v>
                </c:pt>
                <c:pt idx="3435">
                  <c:v>3435</c:v>
                </c:pt>
                <c:pt idx="3436">
                  <c:v>3436</c:v>
                </c:pt>
                <c:pt idx="3437">
                  <c:v>3437</c:v>
                </c:pt>
                <c:pt idx="3438">
                  <c:v>3438</c:v>
                </c:pt>
                <c:pt idx="3439">
                  <c:v>3439</c:v>
                </c:pt>
                <c:pt idx="3440">
                  <c:v>3440</c:v>
                </c:pt>
                <c:pt idx="3441">
                  <c:v>3441</c:v>
                </c:pt>
                <c:pt idx="3442">
                  <c:v>3442</c:v>
                </c:pt>
                <c:pt idx="3443">
                  <c:v>3443</c:v>
                </c:pt>
                <c:pt idx="3444">
                  <c:v>3444</c:v>
                </c:pt>
                <c:pt idx="3445">
                  <c:v>3445</c:v>
                </c:pt>
                <c:pt idx="3446">
                  <c:v>3446</c:v>
                </c:pt>
                <c:pt idx="3447">
                  <c:v>3447</c:v>
                </c:pt>
                <c:pt idx="3448">
                  <c:v>3448</c:v>
                </c:pt>
                <c:pt idx="3449">
                  <c:v>3449</c:v>
                </c:pt>
                <c:pt idx="3450">
                  <c:v>3450</c:v>
                </c:pt>
                <c:pt idx="3451">
                  <c:v>3451</c:v>
                </c:pt>
                <c:pt idx="3452">
                  <c:v>3452</c:v>
                </c:pt>
                <c:pt idx="3453">
                  <c:v>3453</c:v>
                </c:pt>
                <c:pt idx="3454">
                  <c:v>3454</c:v>
                </c:pt>
                <c:pt idx="3455">
                  <c:v>3455</c:v>
                </c:pt>
                <c:pt idx="3456">
                  <c:v>3456</c:v>
                </c:pt>
                <c:pt idx="3457">
                  <c:v>3457</c:v>
                </c:pt>
                <c:pt idx="3458">
                  <c:v>3458</c:v>
                </c:pt>
                <c:pt idx="3459">
                  <c:v>3459</c:v>
                </c:pt>
                <c:pt idx="3460">
                  <c:v>3460</c:v>
                </c:pt>
                <c:pt idx="3461">
                  <c:v>3461</c:v>
                </c:pt>
                <c:pt idx="3462">
                  <c:v>3462</c:v>
                </c:pt>
                <c:pt idx="3463">
                  <c:v>3463</c:v>
                </c:pt>
                <c:pt idx="3464">
                  <c:v>3464</c:v>
                </c:pt>
                <c:pt idx="3465">
                  <c:v>3465</c:v>
                </c:pt>
                <c:pt idx="3466">
                  <c:v>3466</c:v>
                </c:pt>
                <c:pt idx="3467">
                  <c:v>3467</c:v>
                </c:pt>
                <c:pt idx="3468">
                  <c:v>3468</c:v>
                </c:pt>
                <c:pt idx="3469">
                  <c:v>3469</c:v>
                </c:pt>
                <c:pt idx="3470">
                  <c:v>3470</c:v>
                </c:pt>
                <c:pt idx="3471">
                  <c:v>3471</c:v>
                </c:pt>
                <c:pt idx="3472">
                  <c:v>3472</c:v>
                </c:pt>
                <c:pt idx="3473">
                  <c:v>3473</c:v>
                </c:pt>
                <c:pt idx="3474">
                  <c:v>3474</c:v>
                </c:pt>
                <c:pt idx="3475">
                  <c:v>3475</c:v>
                </c:pt>
                <c:pt idx="3476">
                  <c:v>3476</c:v>
                </c:pt>
                <c:pt idx="3477">
                  <c:v>3477</c:v>
                </c:pt>
                <c:pt idx="3478">
                  <c:v>3478</c:v>
                </c:pt>
                <c:pt idx="3479">
                  <c:v>3479</c:v>
                </c:pt>
                <c:pt idx="3480">
                  <c:v>3480</c:v>
                </c:pt>
                <c:pt idx="3481">
                  <c:v>3481</c:v>
                </c:pt>
                <c:pt idx="3482">
                  <c:v>3482</c:v>
                </c:pt>
                <c:pt idx="3483">
                  <c:v>3483</c:v>
                </c:pt>
                <c:pt idx="3484">
                  <c:v>3484</c:v>
                </c:pt>
                <c:pt idx="3485">
                  <c:v>3485</c:v>
                </c:pt>
                <c:pt idx="3486">
                  <c:v>3486</c:v>
                </c:pt>
                <c:pt idx="3487">
                  <c:v>3487</c:v>
                </c:pt>
                <c:pt idx="3488">
                  <c:v>3488</c:v>
                </c:pt>
                <c:pt idx="3489">
                  <c:v>3489</c:v>
                </c:pt>
                <c:pt idx="3490">
                  <c:v>3490</c:v>
                </c:pt>
                <c:pt idx="3491">
                  <c:v>3491</c:v>
                </c:pt>
                <c:pt idx="3492">
                  <c:v>3492</c:v>
                </c:pt>
                <c:pt idx="3493">
                  <c:v>3493</c:v>
                </c:pt>
                <c:pt idx="3494">
                  <c:v>3494</c:v>
                </c:pt>
                <c:pt idx="3495">
                  <c:v>3495</c:v>
                </c:pt>
                <c:pt idx="3496">
                  <c:v>3496</c:v>
                </c:pt>
                <c:pt idx="3497">
                  <c:v>3497</c:v>
                </c:pt>
                <c:pt idx="3498">
                  <c:v>3498</c:v>
                </c:pt>
                <c:pt idx="3499">
                  <c:v>3499</c:v>
                </c:pt>
                <c:pt idx="3500">
                  <c:v>3500</c:v>
                </c:pt>
                <c:pt idx="3501">
                  <c:v>3501</c:v>
                </c:pt>
                <c:pt idx="3502">
                  <c:v>3502</c:v>
                </c:pt>
                <c:pt idx="3503">
                  <c:v>3503</c:v>
                </c:pt>
                <c:pt idx="3504">
                  <c:v>3504</c:v>
                </c:pt>
                <c:pt idx="3505">
                  <c:v>3505</c:v>
                </c:pt>
                <c:pt idx="3506">
                  <c:v>3506</c:v>
                </c:pt>
                <c:pt idx="3507">
                  <c:v>3507</c:v>
                </c:pt>
                <c:pt idx="3508">
                  <c:v>3508</c:v>
                </c:pt>
                <c:pt idx="3509">
                  <c:v>3509</c:v>
                </c:pt>
                <c:pt idx="3510">
                  <c:v>3510</c:v>
                </c:pt>
                <c:pt idx="3511">
                  <c:v>3511</c:v>
                </c:pt>
                <c:pt idx="3512">
                  <c:v>3512</c:v>
                </c:pt>
                <c:pt idx="3513">
                  <c:v>3513</c:v>
                </c:pt>
                <c:pt idx="3514">
                  <c:v>3514</c:v>
                </c:pt>
                <c:pt idx="3515">
                  <c:v>3515</c:v>
                </c:pt>
                <c:pt idx="3516">
                  <c:v>3516</c:v>
                </c:pt>
                <c:pt idx="3517">
                  <c:v>3517</c:v>
                </c:pt>
                <c:pt idx="3518">
                  <c:v>3518</c:v>
                </c:pt>
                <c:pt idx="3519">
                  <c:v>3519</c:v>
                </c:pt>
                <c:pt idx="3520">
                  <c:v>3520</c:v>
                </c:pt>
                <c:pt idx="3521">
                  <c:v>3521</c:v>
                </c:pt>
                <c:pt idx="3522">
                  <c:v>3522</c:v>
                </c:pt>
                <c:pt idx="3523">
                  <c:v>3523</c:v>
                </c:pt>
                <c:pt idx="3524">
                  <c:v>3524</c:v>
                </c:pt>
                <c:pt idx="3525">
                  <c:v>3525</c:v>
                </c:pt>
                <c:pt idx="3526">
                  <c:v>3526</c:v>
                </c:pt>
                <c:pt idx="3527">
                  <c:v>3527</c:v>
                </c:pt>
                <c:pt idx="3528">
                  <c:v>3528</c:v>
                </c:pt>
                <c:pt idx="3529">
                  <c:v>3529</c:v>
                </c:pt>
                <c:pt idx="3530">
                  <c:v>3530</c:v>
                </c:pt>
                <c:pt idx="3531">
                  <c:v>3531</c:v>
                </c:pt>
                <c:pt idx="3532">
                  <c:v>3532</c:v>
                </c:pt>
                <c:pt idx="3533">
                  <c:v>3533</c:v>
                </c:pt>
                <c:pt idx="3534">
                  <c:v>3534</c:v>
                </c:pt>
                <c:pt idx="3535">
                  <c:v>3535</c:v>
                </c:pt>
                <c:pt idx="3536">
                  <c:v>3536</c:v>
                </c:pt>
                <c:pt idx="3537">
                  <c:v>3537</c:v>
                </c:pt>
                <c:pt idx="3538">
                  <c:v>3538</c:v>
                </c:pt>
                <c:pt idx="3539">
                  <c:v>3539</c:v>
                </c:pt>
                <c:pt idx="3540">
                  <c:v>3540</c:v>
                </c:pt>
                <c:pt idx="3541">
                  <c:v>3541</c:v>
                </c:pt>
                <c:pt idx="3542">
                  <c:v>3542</c:v>
                </c:pt>
                <c:pt idx="3543">
                  <c:v>3543</c:v>
                </c:pt>
                <c:pt idx="3544">
                  <c:v>3544</c:v>
                </c:pt>
                <c:pt idx="3545">
                  <c:v>3545</c:v>
                </c:pt>
                <c:pt idx="3546">
                  <c:v>3546</c:v>
                </c:pt>
                <c:pt idx="3547">
                  <c:v>3547</c:v>
                </c:pt>
                <c:pt idx="3548">
                  <c:v>3548</c:v>
                </c:pt>
                <c:pt idx="3549">
                  <c:v>3549</c:v>
                </c:pt>
                <c:pt idx="3550">
                  <c:v>3550</c:v>
                </c:pt>
                <c:pt idx="3551">
                  <c:v>3551</c:v>
                </c:pt>
                <c:pt idx="3552">
                  <c:v>3552</c:v>
                </c:pt>
                <c:pt idx="3553">
                  <c:v>3553</c:v>
                </c:pt>
                <c:pt idx="3554">
                  <c:v>3554</c:v>
                </c:pt>
                <c:pt idx="3555">
                  <c:v>3555</c:v>
                </c:pt>
                <c:pt idx="3556">
                  <c:v>3556</c:v>
                </c:pt>
                <c:pt idx="3557">
                  <c:v>3557</c:v>
                </c:pt>
                <c:pt idx="3558">
                  <c:v>3558</c:v>
                </c:pt>
                <c:pt idx="3559">
                  <c:v>3559</c:v>
                </c:pt>
                <c:pt idx="3560">
                  <c:v>3560</c:v>
                </c:pt>
                <c:pt idx="3561">
                  <c:v>3561</c:v>
                </c:pt>
                <c:pt idx="3562">
                  <c:v>3562</c:v>
                </c:pt>
                <c:pt idx="3563">
                  <c:v>3563</c:v>
                </c:pt>
                <c:pt idx="3564">
                  <c:v>3564</c:v>
                </c:pt>
                <c:pt idx="3565">
                  <c:v>3565</c:v>
                </c:pt>
                <c:pt idx="3566">
                  <c:v>3566</c:v>
                </c:pt>
                <c:pt idx="3567">
                  <c:v>3567</c:v>
                </c:pt>
                <c:pt idx="3568">
                  <c:v>3568</c:v>
                </c:pt>
                <c:pt idx="3569">
                  <c:v>3569</c:v>
                </c:pt>
                <c:pt idx="3570">
                  <c:v>3570</c:v>
                </c:pt>
                <c:pt idx="3571">
                  <c:v>3571</c:v>
                </c:pt>
                <c:pt idx="3572">
                  <c:v>3572</c:v>
                </c:pt>
                <c:pt idx="3573">
                  <c:v>3573</c:v>
                </c:pt>
                <c:pt idx="3574">
                  <c:v>3574</c:v>
                </c:pt>
                <c:pt idx="3575">
                  <c:v>3575</c:v>
                </c:pt>
                <c:pt idx="3576">
                  <c:v>3576</c:v>
                </c:pt>
                <c:pt idx="3577">
                  <c:v>3577</c:v>
                </c:pt>
                <c:pt idx="3578">
                  <c:v>3578</c:v>
                </c:pt>
                <c:pt idx="3579">
                  <c:v>3579</c:v>
                </c:pt>
                <c:pt idx="3580">
                  <c:v>3580</c:v>
                </c:pt>
                <c:pt idx="3581">
                  <c:v>3581</c:v>
                </c:pt>
                <c:pt idx="3582">
                  <c:v>3582</c:v>
                </c:pt>
                <c:pt idx="3583">
                  <c:v>3583</c:v>
                </c:pt>
                <c:pt idx="3584">
                  <c:v>3584</c:v>
                </c:pt>
                <c:pt idx="3585">
                  <c:v>3585</c:v>
                </c:pt>
                <c:pt idx="3586">
                  <c:v>3586</c:v>
                </c:pt>
                <c:pt idx="3587">
                  <c:v>3587</c:v>
                </c:pt>
                <c:pt idx="3588">
                  <c:v>3588</c:v>
                </c:pt>
                <c:pt idx="3589">
                  <c:v>3589</c:v>
                </c:pt>
                <c:pt idx="3590">
                  <c:v>3590</c:v>
                </c:pt>
                <c:pt idx="3591">
                  <c:v>3591</c:v>
                </c:pt>
                <c:pt idx="3592">
                  <c:v>3592</c:v>
                </c:pt>
                <c:pt idx="3593">
                  <c:v>3593</c:v>
                </c:pt>
                <c:pt idx="3594">
                  <c:v>3594</c:v>
                </c:pt>
                <c:pt idx="3595">
                  <c:v>3595</c:v>
                </c:pt>
                <c:pt idx="3596">
                  <c:v>3596</c:v>
                </c:pt>
                <c:pt idx="3597">
                  <c:v>3597</c:v>
                </c:pt>
                <c:pt idx="3598">
                  <c:v>3598</c:v>
                </c:pt>
                <c:pt idx="3599">
                  <c:v>3599</c:v>
                </c:pt>
                <c:pt idx="3600">
                  <c:v>3600</c:v>
                </c:pt>
                <c:pt idx="3601">
                  <c:v>3601</c:v>
                </c:pt>
                <c:pt idx="3602">
                  <c:v>3602</c:v>
                </c:pt>
                <c:pt idx="3603">
                  <c:v>3603</c:v>
                </c:pt>
                <c:pt idx="3604">
                  <c:v>3604</c:v>
                </c:pt>
                <c:pt idx="3605">
                  <c:v>3605</c:v>
                </c:pt>
                <c:pt idx="3606">
                  <c:v>3606</c:v>
                </c:pt>
                <c:pt idx="3607">
                  <c:v>3607</c:v>
                </c:pt>
                <c:pt idx="3608">
                  <c:v>3608</c:v>
                </c:pt>
                <c:pt idx="3609">
                  <c:v>3609</c:v>
                </c:pt>
                <c:pt idx="3610">
                  <c:v>3610</c:v>
                </c:pt>
                <c:pt idx="3611">
                  <c:v>3611</c:v>
                </c:pt>
                <c:pt idx="3612">
                  <c:v>3612</c:v>
                </c:pt>
                <c:pt idx="3613">
                  <c:v>3613</c:v>
                </c:pt>
                <c:pt idx="3614">
                  <c:v>3614</c:v>
                </c:pt>
                <c:pt idx="3615">
                  <c:v>3615</c:v>
                </c:pt>
                <c:pt idx="3616">
                  <c:v>3616</c:v>
                </c:pt>
                <c:pt idx="3617">
                  <c:v>3617</c:v>
                </c:pt>
                <c:pt idx="3618">
                  <c:v>3618</c:v>
                </c:pt>
                <c:pt idx="3619">
                  <c:v>3619</c:v>
                </c:pt>
                <c:pt idx="3620">
                  <c:v>3620</c:v>
                </c:pt>
                <c:pt idx="3621">
                  <c:v>3621</c:v>
                </c:pt>
                <c:pt idx="3622">
                  <c:v>3622</c:v>
                </c:pt>
                <c:pt idx="3623">
                  <c:v>3623</c:v>
                </c:pt>
                <c:pt idx="3624">
                  <c:v>3624</c:v>
                </c:pt>
                <c:pt idx="3625">
                  <c:v>3625</c:v>
                </c:pt>
                <c:pt idx="3626">
                  <c:v>3626</c:v>
                </c:pt>
                <c:pt idx="3627">
                  <c:v>3627</c:v>
                </c:pt>
                <c:pt idx="3628">
                  <c:v>3628</c:v>
                </c:pt>
                <c:pt idx="3629">
                  <c:v>3629</c:v>
                </c:pt>
                <c:pt idx="3630">
                  <c:v>3630</c:v>
                </c:pt>
                <c:pt idx="3631">
                  <c:v>3631</c:v>
                </c:pt>
                <c:pt idx="3632">
                  <c:v>3632</c:v>
                </c:pt>
                <c:pt idx="3633">
                  <c:v>3633</c:v>
                </c:pt>
                <c:pt idx="3634">
                  <c:v>3634</c:v>
                </c:pt>
                <c:pt idx="3635">
                  <c:v>3635</c:v>
                </c:pt>
                <c:pt idx="3636">
                  <c:v>3636</c:v>
                </c:pt>
                <c:pt idx="3637">
                  <c:v>3637</c:v>
                </c:pt>
                <c:pt idx="3638">
                  <c:v>3638</c:v>
                </c:pt>
                <c:pt idx="3639">
                  <c:v>3639</c:v>
                </c:pt>
                <c:pt idx="3640">
                  <c:v>3640</c:v>
                </c:pt>
                <c:pt idx="3641">
                  <c:v>3641</c:v>
                </c:pt>
                <c:pt idx="3642">
                  <c:v>3642</c:v>
                </c:pt>
                <c:pt idx="3643">
                  <c:v>3643</c:v>
                </c:pt>
                <c:pt idx="3644">
                  <c:v>3644</c:v>
                </c:pt>
                <c:pt idx="3645">
                  <c:v>3645</c:v>
                </c:pt>
                <c:pt idx="3646">
                  <c:v>3646</c:v>
                </c:pt>
                <c:pt idx="3647">
                  <c:v>3647</c:v>
                </c:pt>
                <c:pt idx="3648">
                  <c:v>3648</c:v>
                </c:pt>
                <c:pt idx="3649">
                  <c:v>3649</c:v>
                </c:pt>
                <c:pt idx="3650">
                  <c:v>3650</c:v>
                </c:pt>
                <c:pt idx="3651">
                  <c:v>3651</c:v>
                </c:pt>
                <c:pt idx="3652">
                  <c:v>3652</c:v>
                </c:pt>
                <c:pt idx="3653">
                  <c:v>3653</c:v>
                </c:pt>
                <c:pt idx="3654">
                  <c:v>3654</c:v>
                </c:pt>
                <c:pt idx="3655">
                  <c:v>3655</c:v>
                </c:pt>
                <c:pt idx="3656">
                  <c:v>3656</c:v>
                </c:pt>
                <c:pt idx="3657">
                  <c:v>3657</c:v>
                </c:pt>
                <c:pt idx="3658">
                  <c:v>3658</c:v>
                </c:pt>
                <c:pt idx="3659">
                  <c:v>3659</c:v>
                </c:pt>
                <c:pt idx="3660">
                  <c:v>3660</c:v>
                </c:pt>
                <c:pt idx="3661">
                  <c:v>3661</c:v>
                </c:pt>
                <c:pt idx="3662">
                  <c:v>3662</c:v>
                </c:pt>
                <c:pt idx="3663">
                  <c:v>3663</c:v>
                </c:pt>
                <c:pt idx="3664">
                  <c:v>3664</c:v>
                </c:pt>
                <c:pt idx="3665">
                  <c:v>3665</c:v>
                </c:pt>
                <c:pt idx="3666">
                  <c:v>3666</c:v>
                </c:pt>
                <c:pt idx="3667">
                  <c:v>3667</c:v>
                </c:pt>
                <c:pt idx="3668">
                  <c:v>3668</c:v>
                </c:pt>
                <c:pt idx="3669">
                  <c:v>3669</c:v>
                </c:pt>
                <c:pt idx="3670">
                  <c:v>3670</c:v>
                </c:pt>
                <c:pt idx="3671">
                  <c:v>3671</c:v>
                </c:pt>
                <c:pt idx="3672">
                  <c:v>3672</c:v>
                </c:pt>
                <c:pt idx="3673">
                  <c:v>3673</c:v>
                </c:pt>
                <c:pt idx="3674">
                  <c:v>3674</c:v>
                </c:pt>
                <c:pt idx="3675">
                  <c:v>3675</c:v>
                </c:pt>
                <c:pt idx="3676">
                  <c:v>3676</c:v>
                </c:pt>
                <c:pt idx="3677">
                  <c:v>3677</c:v>
                </c:pt>
                <c:pt idx="3678">
                  <c:v>3678</c:v>
                </c:pt>
                <c:pt idx="3679">
                  <c:v>3679</c:v>
                </c:pt>
                <c:pt idx="3680">
                  <c:v>3680</c:v>
                </c:pt>
                <c:pt idx="3681">
                  <c:v>3681</c:v>
                </c:pt>
                <c:pt idx="3682">
                  <c:v>3682</c:v>
                </c:pt>
                <c:pt idx="3683">
                  <c:v>3683</c:v>
                </c:pt>
                <c:pt idx="3684">
                  <c:v>3684</c:v>
                </c:pt>
                <c:pt idx="3685">
                  <c:v>3685</c:v>
                </c:pt>
                <c:pt idx="3686">
                  <c:v>3686</c:v>
                </c:pt>
                <c:pt idx="3687">
                  <c:v>3687</c:v>
                </c:pt>
                <c:pt idx="3688">
                  <c:v>3688</c:v>
                </c:pt>
                <c:pt idx="3689">
                  <c:v>3689</c:v>
                </c:pt>
                <c:pt idx="3690">
                  <c:v>3690</c:v>
                </c:pt>
                <c:pt idx="3691">
                  <c:v>3691</c:v>
                </c:pt>
                <c:pt idx="3692">
                  <c:v>3692</c:v>
                </c:pt>
                <c:pt idx="3693">
                  <c:v>3693</c:v>
                </c:pt>
                <c:pt idx="3694">
                  <c:v>3694</c:v>
                </c:pt>
                <c:pt idx="3695">
                  <c:v>3695</c:v>
                </c:pt>
                <c:pt idx="3696">
                  <c:v>3696</c:v>
                </c:pt>
                <c:pt idx="3697">
                  <c:v>3697</c:v>
                </c:pt>
                <c:pt idx="3698">
                  <c:v>3698</c:v>
                </c:pt>
                <c:pt idx="3699">
                  <c:v>3699</c:v>
                </c:pt>
                <c:pt idx="3700">
                  <c:v>3700</c:v>
                </c:pt>
                <c:pt idx="3701">
                  <c:v>3701</c:v>
                </c:pt>
                <c:pt idx="3702">
                  <c:v>3702</c:v>
                </c:pt>
                <c:pt idx="3703">
                  <c:v>3703</c:v>
                </c:pt>
                <c:pt idx="3704">
                  <c:v>3704</c:v>
                </c:pt>
                <c:pt idx="3705">
                  <c:v>3705</c:v>
                </c:pt>
                <c:pt idx="3706">
                  <c:v>3706</c:v>
                </c:pt>
                <c:pt idx="3707">
                  <c:v>3707</c:v>
                </c:pt>
                <c:pt idx="3708">
                  <c:v>3708</c:v>
                </c:pt>
                <c:pt idx="3709">
                  <c:v>3709</c:v>
                </c:pt>
                <c:pt idx="3710">
                  <c:v>3710</c:v>
                </c:pt>
                <c:pt idx="3711">
                  <c:v>3711</c:v>
                </c:pt>
                <c:pt idx="3712">
                  <c:v>3712</c:v>
                </c:pt>
                <c:pt idx="3713">
                  <c:v>3713</c:v>
                </c:pt>
                <c:pt idx="3714">
                  <c:v>3714</c:v>
                </c:pt>
                <c:pt idx="3715">
                  <c:v>3715</c:v>
                </c:pt>
                <c:pt idx="3716">
                  <c:v>3716</c:v>
                </c:pt>
                <c:pt idx="3717">
                  <c:v>3717</c:v>
                </c:pt>
                <c:pt idx="3718">
                  <c:v>3718</c:v>
                </c:pt>
                <c:pt idx="3719">
                  <c:v>3719</c:v>
                </c:pt>
                <c:pt idx="3720">
                  <c:v>3720</c:v>
                </c:pt>
                <c:pt idx="3721">
                  <c:v>3721</c:v>
                </c:pt>
                <c:pt idx="3722">
                  <c:v>3722</c:v>
                </c:pt>
                <c:pt idx="3723">
                  <c:v>3723</c:v>
                </c:pt>
                <c:pt idx="3724">
                  <c:v>3724</c:v>
                </c:pt>
                <c:pt idx="3725">
                  <c:v>3725</c:v>
                </c:pt>
                <c:pt idx="3726">
                  <c:v>3726</c:v>
                </c:pt>
                <c:pt idx="3727">
                  <c:v>3727</c:v>
                </c:pt>
                <c:pt idx="3728">
                  <c:v>3728</c:v>
                </c:pt>
                <c:pt idx="3729">
                  <c:v>3729</c:v>
                </c:pt>
                <c:pt idx="3730">
                  <c:v>3730</c:v>
                </c:pt>
                <c:pt idx="3731">
                  <c:v>3731</c:v>
                </c:pt>
                <c:pt idx="3732">
                  <c:v>3732</c:v>
                </c:pt>
                <c:pt idx="3733">
                  <c:v>3733</c:v>
                </c:pt>
                <c:pt idx="3734">
                  <c:v>3734</c:v>
                </c:pt>
                <c:pt idx="3735">
                  <c:v>3735</c:v>
                </c:pt>
                <c:pt idx="3736">
                  <c:v>3736</c:v>
                </c:pt>
                <c:pt idx="3737">
                  <c:v>3737</c:v>
                </c:pt>
                <c:pt idx="3738">
                  <c:v>3738</c:v>
                </c:pt>
                <c:pt idx="3739">
                  <c:v>3739</c:v>
                </c:pt>
                <c:pt idx="3740">
                  <c:v>3740</c:v>
                </c:pt>
                <c:pt idx="3741">
                  <c:v>3741</c:v>
                </c:pt>
                <c:pt idx="3742">
                  <c:v>3742</c:v>
                </c:pt>
                <c:pt idx="3743">
                  <c:v>3743</c:v>
                </c:pt>
                <c:pt idx="3744">
                  <c:v>3744</c:v>
                </c:pt>
                <c:pt idx="3745">
                  <c:v>3745</c:v>
                </c:pt>
                <c:pt idx="3746">
                  <c:v>3746</c:v>
                </c:pt>
                <c:pt idx="3747">
                  <c:v>3747</c:v>
                </c:pt>
                <c:pt idx="3748">
                  <c:v>3748</c:v>
                </c:pt>
                <c:pt idx="3749">
                  <c:v>3749</c:v>
                </c:pt>
                <c:pt idx="3750">
                  <c:v>3750</c:v>
                </c:pt>
                <c:pt idx="3751">
                  <c:v>3751</c:v>
                </c:pt>
                <c:pt idx="3752">
                  <c:v>3752</c:v>
                </c:pt>
                <c:pt idx="3753">
                  <c:v>3753</c:v>
                </c:pt>
                <c:pt idx="3754">
                  <c:v>3754</c:v>
                </c:pt>
                <c:pt idx="3755">
                  <c:v>3755</c:v>
                </c:pt>
                <c:pt idx="3756">
                  <c:v>3756</c:v>
                </c:pt>
                <c:pt idx="3757">
                  <c:v>3757</c:v>
                </c:pt>
                <c:pt idx="3758">
                  <c:v>3758</c:v>
                </c:pt>
                <c:pt idx="3759">
                  <c:v>3759</c:v>
                </c:pt>
                <c:pt idx="3760">
                  <c:v>3760</c:v>
                </c:pt>
                <c:pt idx="3761">
                  <c:v>3761</c:v>
                </c:pt>
                <c:pt idx="3762">
                  <c:v>3762</c:v>
                </c:pt>
                <c:pt idx="3763">
                  <c:v>3763</c:v>
                </c:pt>
                <c:pt idx="3764">
                  <c:v>3764</c:v>
                </c:pt>
                <c:pt idx="3765">
                  <c:v>3765</c:v>
                </c:pt>
                <c:pt idx="3766">
                  <c:v>3766</c:v>
                </c:pt>
                <c:pt idx="3767">
                  <c:v>3767</c:v>
                </c:pt>
                <c:pt idx="3768">
                  <c:v>3768</c:v>
                </c:pt>
                <c:pt idx="3769">
                  <c:v>3769</c:v>
                </c:pt>
                <c:pt idx="3770">
                  <c:v>3770</c:v>
                </c:pt>
                <c:pt idx="3771">
                  <c:v>3771</c:v>
                </c:pt>
                <c:pt idx="3772">
                  <c:v>3772</c:v>
                </c:pt>
                <c:pt idx="3773">
                  <c:v>3773</c:v>
                </c:pt>
                <c:pt idx="3774">
                  <c:v>3774</c:v>
                </c:pt>
                <c:pt idx="3775">
                  <c:v>3775</c:v>
                </c:pt>
                <c:pt idx="3776">
                  <c:v>3776</c:v>
                </c:pt>
                <c:pt idx="3777">
                  <c:v>3777</c:v>
                </c:pt>
                <c:pt idx="3778">
                  <c:v>3778</c:v>
                </c:pt>
                <c:pt idx="3779">
                  <c:v>3779</c:v>
                </c:pt>
                <c:pt idx="3780">
                  <c:v>3780</c:v>
                </c:pt>
                <c:pt idx="3781">
                  <c:v>3781</c:v>
                </c:pt>
                <c:pt idx="3782">
                  <c:v>3782</c:v>
                </c:pt>
                <c:pt idx="3783">
                  <c:v>3783</c:v>
                </c:pt>
                <c:pt idx="3784">
                  <c:v>3784</c:v>
                </c:pt>
                <c:pt idx="3785">
                  <c:v>3785</c:v>
                </c:pt>
                <c:pt idx="3786">
                  <c:v>3786</c:v>
                </c:pt>
                <c:pt idx="3787">
                  <c:v>3787</c:v>
                </c:pt>
                <c:pt idx="3788">
                  <c:v>3788</c:v>
                </c:pt>
                <c:pt idx="3789">
                  <c:v>3789</c:v>
                </c:pt>
                <c:pt idx="3790">
                  <c:v>3790</c:v>
                </c:pt>
                <c:pt idx="3791">
                  <c:v>3791</c:v>
                </c:pt>
                <c:pt idx="3792">
                  <c:v>3792</c:v>
                </c:pt>
                <c:pt idx="3793">
                  <c:v>3793</c:v>
                </c:pt>
                <c:pt idx="3794">
                  <c:v>3794</c:v>
                </c:pt>
                <c:pt idx="3795">
                  <c:v>3795</c:v>
                </c:pt>
                <c:pt idx="3796">
                  <c:v>3796</c:v>
                </c:pt>
                <c:pt idx="3797">
                  <c:v>3797</c:v>
                </c:pt>
                <c:pt idx="3798">
                  <c:v>3798</c:v>
                </c:pt>
                <c:pt idx="3799">
                  <c:v>3799</c:v>
                </c:pt>
                <c:pt idx="3800">
                  <c:v>3800</c:v>
                </c:pt>
                <c:pt idx="3801">
                  <c:v>3801</c:v>
                </c:pt>
                <c:pt idx="3802">
                  <c:v>3802</c:v>
                </c:pt>
                <c:pt idx="3803">
                  <c:v>3803</c:v>
                </c:pt>
                <c:pt idx="3804">
                  <c:v>3804</c:v>
                </c:pt>
                <c:pt idx="3805">
                  <c:v>3805</c:v>
                </c:pt>
                <c:pt idx="3806">
                  <c:v>3806</c:v>
                </c:pt>
                <c:pt idx="3807">
                  <c:v>3807</c:v>
                </c:pt>
                <c:pt idx="3808">
                  <c:v>3808</c:v>
                </c:pt>
                <c:pt idx="3809">
                  <c:v>3809</c:v>
                </c:pt>
                <c:pt idx="3810">
                  <c:v>3810</c:v>
                </c:pt>
                <c:pt idx="3811">
                  <c:v>3811</c:v>
                </c:pt>
                <c:pt idx="3812">
                  <c:v>3812</c:v>
                </c:pt>
                <c:pt idx="3813">
                  <c:v>3813</c:v>
                </c:pt>
                <c:pt idx="3814">
                  <c:v>3814</c:v>
                </c:pt>
                <c:pt idx="3815">
                  <c:v>3815</c:v>
                </c:pt>
                <c:pt idx="3816">
                  <c:v>3816</c:v>
                </c:pt>
                <c:pt idx="3817">
                  <c:v>3817</c:v>
                </c:pt>
                <c:pt idx="3818">
                  <c:v>3818</c:v>
                </c:pt>
                <c:pt idx="3819">
                  <c:v>3819</c:v>
                </c:pt>
                <c:pt idx="3820">
                  <c:v>3820</c:v>
                </c:pt>
                <c:pt idx="3821">
                  <c:v>3821</c:v>
                </c:pt>
                <c:pt idx="3822">
                  <c:v>3822</c:v>
                </c:pt>
                <c:pt idx="3823">
                  <c:v>3823</c:v>
                </c:pt>
                <c:pt idx="3824">
                  <c:v>3824</c:v>
                </c:pt>
                <c:pt idx="3825">
                  <c:v>3825</c:v>
                </c:pt>
                <c:pt idx="3826">
                  <c:v>3826</c:v>
                </c:pt>
                <c:pt idx="3827">
                  <c:v>3827</c:v>
                </c:pt>
                <c:pt idx="3828">
                  <c:v>3828</c:v>
                </c:pt>
                <c:pt idx="3829">
                  <c:v>3829</c:v>
                </c:pt>
                <c:pt idx="3830">
                  <c:v>3830</c:v>
                </c:pt>
                <c:pt idx="3831">
                  <c:v>3831</c:v>
                </c:pt>
                <c:pt idx="3832">
                  <c:v>3832</c:v>
                </c:pt>
                <c:pt idx="3833">
                  <c:v>3833</c:v>
                </c:pt>
                <c:pt idx="3834">
                  <c:v>3834</c:v>
                </c:pt>
                <c:pt idx="3835">
                  <c:v>3835</c:v>
                </c:pt>
                <c:pt idx="3836">
                  <c:v>3836</c:v>
                </c:pt>
                <c:pt idx="3837">
                  <c:v>3837</c:v>
                </c:pt>
                <c:pt idx="3838">
                  <c:v>3838</c:v>
                </c:pt>
                <c:pt idx="3839">
                  <c:v>3839</c:v>
                </c:pt>
                <c:pt idx="3840">
                  <c:v>3840</c:v>
                </c:pt>
                <c:pt idx="3841">
                  <c:v>3841</c:v>
                </c:pt>
                <c:pt idx="3842">
                  <c:v>3842</c:v>
                </c:pt>
                <c:pt idx="3843">
                  <c:v>3843</c:v>
                </c:pt>
                <c:pt idx="3844">
                  <c:v>3844</c:v>
                </c:pt>
                <c:pt idx="3845">
                  <c:v>3845</c:v>
                </c:pt>
                <c:pt idx="3846">
                  <c:v>3846</c:v>
                </c:pt>
                <c:pt idx="3847">
                  <c:v>3847</c:v>
                </c:pt>
                <c:pt idx="3848">
                  <c:v>3848</c:v>
                </c:pt>
                <c:pt idx="3849">
                  <c:v>3849</c:v>
                </c:pt>
                <c:pt idx="3850">
                  <c:v>3850</c:v>
                </c:pt>
                <c:pt idx="3851">
                  <c:v>3851</c:v>
                </c:pt>
                <c:pt idx="3852">
                  <c:v>3852</c:v>
                </c:pt>
                <c:pt idx="3853">
                  <c:v>3853</c:v>
                </c:pt>
                <c:pt idx="3854">
                  <c:v>3854</c:v>
                </c:pt>
                <c:pt idx="3855">
                  <c:v>3855</c:v>
                </c:pt>
                <c:pt idx="3856">
                  <c:v>3856</c:v>
                </c:pt>
                <c:pt idx="3857">
                  <c:v>3857</c:v>
                </c:pt>
                <c:pt idx="3858">
                  <c:v>3858</c:v>
                </c:pt>
                <c:pt idx="3859">
                  <c:v>3859</c:v>
                </c:pt>
                <c:pt idx="3860">
                  <c:v>3860</c:v>
                </c:pt>
                <c:pt idx="3861">
                  <c:v>3861</c:v>
                </c:pt>
                <c:pt idx="3862">
                  <c:v>3862</c:v>
                </c:pt>
                <c:pt idx="3863">
                  <c:v>3863</c:v>
                </c:pt>
                <c:pt idx="3864">
                  <c:v>3864</c:v>
                </c:pt>
                <c:pt idx="3865">
                  <c:v>3865</c:v>
                </c:pt>
                <c:pt idx="3866">
                  <c:v>3866</c:v>
                </c:pt>
                <c:pt idx="3867">
                  <c:v>3867</c:v>
                </c:pt>
                <c:pt idx="3868">
                  <c:v>3868</c:v>
                </c:pt>
                <c:pt idx="3869">
                  <c:v>3869</c:v>
                </c:pt>
                <c:pt idx="3870">
                  <c:v>3870</c:v>
                </c:pt>
                <c:pt idx="3871">
                  <c:v>3871</c:v>
                </c:pt>
                <c:pt idx="3872">
                  <c:v>3872</c:v>
                </c:pt>
                <c:pt idx="3873">
                  <c:v>3873</c:v>
                </c:pt>
                <c:pt idx="3874">
                  <c:v>3874</c:v>
                </c:pt>
                <c:pt idx="3875">
                  <c:v>3875</c:v>
                </c:pt>
                <c:pt idx="3876">
                  <c:v>3876</c:v>
                </c:pt>
                <c:pt idx="3877">
                  <c:v>3877</c:v>
                </c:pt>
                <c:pt idx="3878">
                  <c:v>3878</c:v>
                </c:pt>
                <c:pt idx="3879">
                  <c:v>3879</c:v>
                </c:pt>
                <c:pt idx="3880">
                  <c:v>3880</c:v>
                </c:pt>
                <c:pt idx="3881">
                  <c:v>3881</c:v>
                </c:pt>
                <c:pt idx="3882">
                  <c:v>3882</c:v>
                </c:pt>
                <c:pt idx="3883">
                  <c:v>3883</c:v>
                </c:pt>
                <c:pt idx="3884">
                  <c:v>3884</c:v>
                </c:pt>
                <c:pt idx="3885">
                  <c:v>3885</c:v>
                </c:pt>
                <c:pt idx="3886">
                  <c:v>3886</c:v>
                </c:pt>
                <c:pt idx="3887">
                  <c:v>3887</c:v>
                </c:pt>
                <c:pt idx="3888">
                  <c:v>3888</c:v>
                </c:pt>
                <c:pt idx="3889">
                  <c:v>3889</c:v>
                </c:pt>
                <c:pt idx="3890">
                  <c:v>3890</c:v>
                </c:pt>
                <c:pt idx="3891">
                  <c:v>3891</c:v>
                </c:pt>
                <c:pt idx="3892">
                  <c:v>3892</c:v>
                </c:pt>
                <c:pt idx="3893">
                  <c:v>3893</c:v>
                </c:pt>
                <c:pt idx="3894">
                  <c:v>3894</c:v>
                </c:pt>
                <c:pt idx="3895">
                  <c:v>3895</c:v>
                </c:pt>
                <c:pt idx="3896">
                  <c:v>3896</c:v>
                </c:pt>
                <c:pt idx="3897">
                  <c:v>3897</c:v>
                </c:pt>
                <c:pt idx="3898">
                  <c:v>3898</c:v>
                </c:pt>
                <c:pt idx="3899">
                  <c:v>3899</c:v>
                </c:pt>
                <c:pt idx="3900">
                  <c:v>3900</c:v>
                </c:pt>
                <c:pt idx="3901">
                  <c:v>3901</c:v>
                </c:pt>
                <c:pt idx="3902">
                  <c:v>3902</c:v>
                </c:pt>
                <c:pt idx="3903">
                  <c:v>3903</c:v>
                </c:pt>
                <c:pt idx="3904">
                  <c:v>3904</c:v>
                </c:pt>
                <c:pt idx="3905">
                  <c:v>3905</c:v>
                </c:pt>
                <c:pt idx="3906">
                  <c:v>3906</c:v>
                </c:pt>
                <c:pt idx="3907">
                  <c:v>3907</c:v>
                </c:pt>
                <c:pt idx="3908">
                  <c:v>3908</c:v>
                </c:pt>
                <c:pt idx="3909">
                  <c:v>3909</c:v>
                </c:pt>
                <c:pt idx="3910">
                  <c:v>3910</c:v>
                </c:pt>
                <c:pt idx="3911">
                  <c:v>3911</c:v>
                </c:pt>
                <c:pt idx="3912">
                  <c:v>3912</c:v>
                </c:pt>
                <c:pt idx="3913">
                  <c:v>3913</c:v>
                </c:pt>
                <c:pt idx="3914">
                  <c:v>3914</c:v>
                </c:pt>
                <c:pt idx="3915">
                  <c:v>3915</c:v>
                </c:pt>
                <c:pt idx="3916">
                  <c:v>3916</c:v>
                </c:pt>
                <c:pt idx="3917">
                  <c:v>3917</c:v>
                </c:pt>
                <c:pt idx="3918">
                  <c:v>3918</c:v>
                </c:pt>
                <c:pt idx="3919">
                  <c:v>3919</c:v>
                </c:pt>
                <c:pt idx="3920">
                  <c:v>3920</c:v>
                </c:pt>
                <c:pt idx="3921">
                  <c:v>3921</c:v>
                </c:pt>
                <c:pt idx="3922">
                  <c:v>3922</c:v>
                </c:pt>
                <c:pt idx="3923">
                  <c:v>3923</c:v>
                </c:pt>
                <c:pt idx="3924">
                  <c:v>3924</c:v>
                </c:pt>
                <c:pt idx="3925">
                  <c:v>3925</c:v>
                </c:pt>
                <c:pt idx="3926">
                  <c:v>3926</c:v>
                </c:pt>
                <c:pt idx="3927">
                  <c:v>3927</c:v>
                </c:pt>
                <c:pt idx="3928">
                  <c:v>3928</c:v>
                </c:pt>
                <c:pt idx="3929">
                  <c:v>3929</c:v>
                </c:pt>
                <c:pt idx="3930">
                  <c:v>3930</c:v>
                </c:pt>
                <c:pt idx="3931">
                  <c:v>3931</c:v>
                </c:pt>
                <c:pt idx="3932">
                  <c:v>3932</c:v>
                </c:pt>
                <c:pt idx="3933">
                  <c:v>3933</c:v>
                </c:pt>
                <c:pt idx="3934">
                  <c:v>3934</c:v>
                </c:pt>
                <c:pt idx="3935">
                  <c:v>3935</c:v>
                </c:pt>
                <c:pt idx="3936">
                  <c:v>3936</c:v>
                </c:pt>
                <c:pt idx="3937">
                  <c:v>3937</c:v>
                </c:pt>
                <c:pt idx="3938">
                  <c:v>3938</c:v>
                </c:pt>
                <c:pt idx="3939">
                  <c:v>3939</c:v>
                </c:pt>
                <c:pt idx="3940">
                  <c:v>3940</c:v>
                </c:pt>
                <c:pt idx="3941">
                  <c:v>3941</c:v>
                </c:pt>
                <c:pt idx="3942">
                  <c:v>3942</c:v>
                </c:pt>
                <c:pt idx="3943">
                  <c:v>3943</c:v>
                </c:pt>
                <c:pt idx="3944">
                  <c:v>3944</c:v>
                </c:pt>
                <c:pt idx="3945">
                  <c:v>3945</c:v>
                </c:pt>
                <c:pt idx="3946">
                  <c:v>3946</c:v>
                </c:pt>
                <c:pt idx="3947">
                  <c:v>3947</c:v>
                </c:pt>
                <c:pt idx="3948">
                  <c:v>3948</c:v>
                </c:pt>
                <c:pt idx="3949">
                  <c:v>3949</c:v>
                </c:pt>
                <c:pt idx="3950">
                  <c:v>3950</c:v>
                </c:pt>
                <c:pt idx="3951">
                  <c:v>3951</c:v>
                </c:pt>
                <c:pt idx="3952">
                  <c:v>3952</c:v>
                </c:pt>
                <c:pt idx="3953">
                  <c:v>3953</c:v>
                </c:pt>
                <c:pt idx="3954">
                  <c:v>3954</c:v>
                </c:pt>
                <c:pt idx="3955">
                  <c:v>3955</c:v>
                </c:pt>
                <c:pt idx="3956">
                  <c:v>3956</c:v>
                </c:pt>
                <c:pt idx="3957">
                  <c:v>3957</c:v>
                </c:pt>
                <c:pt idx="3958">
                  <c:v>3958</c:v>
                </c:pt>
                <c:pt idx="3959">
                  <c:v>3959</c:v>
                </c:pt>
                <c:pt idx="3960">
                  <c:v>3960</c:v>
                </c:pt>
                <c:pt idx="3961">
                  <c:v>3961</c:v>
                </c:pt>
                <c:pt idx="3962">
                  <c:v>3962</c:v>
                </c:pt>
                <c:pt idx="3963">
                  <c:v>3963</c:v>
                </c:pt>
                <c:pt idx="3964">
                  <c:v>3964</c:v>
                </c:pt>
                <c:pt idx="3965">
                  <c:v>3965</c:v>
                </c:pt>
                <c:pt idx="3966">
                  <c:v>3966</c:v>
                </c:pt>
                <c:pt idx="3967">
                  <c:v>3967</c:v>
                </c:pt>
                <c:pt idx="3968">
                  <c:v>3968</c:v>
                </c:pt>
                <c:pt idx="3969">
                  <c:v>3969</c:v>
                </c:pt>
                <c:pt idx="3970">
                  <c:v>3970</c:v>
                </c:pt>
                <c:pt idx="3971">
                  <c:v>3971</c:v>
                </c:pt>
                <c:pt idx="3972">
                  <c:v>3972</c:v>
                </c:pt>
                <c:pt idx="3973">
                  <c:v>3973</c:v>
                </c:pt>
                <c:pt idx="3974">
                  <c:v>3974</c:v>
                </c:pt>
                <c:pt idx="3975">
                  <c:v>3975</c:v>
                </c:pt>
                <c:pt idx="3976">
                  <c:v>3976</c:v>
                </c:pt>
                <c:pt idx="3977">
                  <c:v>3977</c:v>
                </c:pt>
                <c:pt idx="3978">
                  <c:v>3978</c:v>
                </c:pt>
                <c:pt idx="3979">
                  <c:v>3979</c:v>
                </c:pt>
                <c:pt idx="3980">
                  <c:v>3980</c:v>
                </c:pt>
                <c:pt idx="3981">
                  <c:v>3981</c:v>
                </c:pt>
                <c:pt idx="3982">
                  <c:v>3982</c:v>
                </c:pt>
                <c:pt idx="3983">
                  <c:v>3983</c:v>
                </c:pt>
                <c:pt idx="3984">
                  <c:v>3984</c:v>
                </c:pt>
                <c:pt idx="3985">
                  <c:v>3985</c:v>
                </c:pt>
                <c:pt idx="3986">
                  <c:v>3986</c:v>
                </c:pt>
                <c:pt idx="3987">
                  <c:v>3987</c:v>
                </c:pt>
                <c:pt idx="3988">
                  <c:v>3988</c:v>
                </c:pt>
                <c:pt idx="3989">
                  <c:v>3989</c:v>
                </c:pt>
                <c:pt idx="3990">
                  <c:v>3990</c:v>
                </c:pt>
                <c:pt idx="3991">
                  <c:v>3991</c:v>
                </c:pt>
                <c:pt idx="3992">
                  <c:v>3992</c:v>
                </c:pt>
                <c:pt idx="3993">
                  <c:v>3993</c:v>
                </c:pt>
                <c:pt idx="3994">
                  <c:v>3994</c:v>
                </c:pt>
                <c:pt idx="3995">
                  <c:v>3995</c:v>
                </c:pt>
                <c:pt idx="3996">
                  <c:v>3996</c:v>
                </c:pt>
                <c:pt idx="3997">
                  <c:v>3997</c:v>
                </c:pt>
                <c:pt idx="3998">
                  <c:v>3998</c:v>
                </c:pt>
                <c:pt idx="3999">
                  <c:v>3999</c:v>
                </c:pt>
                <c:pt idx="4000">
                  <c:v>4000</c:v>
                </c:pt>
                <c:pt idx="4001">
                  <c:v>4001</c:v>
                </c:pt>
                <c:pt idx="4002">
                  <c:v>4002</c:v>
                </c:pt>
                <c:pt idx="4003">
                  <c:v>4003</c:v>
                </c:pt>
                <c:pt idx="4004">
                  <c:v>4004</c:v>
                </c:pt>
                <c:pt idx="4005">
                  <c:v>4005</c:v>
                </c:pt>
                <c:pt idx="4006">
                  <c:v>4006</c:v>
                </c:pt>
                <c:pt idx="4007">
                  <c:v>4007</c:v>
                </c:pt>
                <c:pt idx="4008">
                  <c:v>4008</c:v>
                </c:pt>
                <c:pt idx="4009">
                  <c:v>4009</c:v>
                </c:pt>
                <c:pt idx="4010">
                  <c:v>4010</c:v>
                </c:pt>
                <c:pt idx="4011">
                  <c:v>4011</c:v>
                </c:pt>
                <c:pt idx="4012">
                  <c:v>4012</c:v>
                </c:pt>
                <c:pt idx="4013">
                  <c:v>4013</c:v>
                </c:pt>
                <c:pt idx="4014">
                  <c:v>4014</c:v>
                </c:pt>
                <c:pt idx="4015">
                  <c:v>4015</c:v>
                </c:pt>
                <c:pt idx="4016">
                  <c:v>4016</c:v>
                </c:pt>
                <c:pt idx="4017">
                  <c:v>4017</c:v>
                </c:pt>
                <c:pt idx="4018">
                  <c:v>4018</c:v>
                </c:pt>
                <c:pt idx="4019">
                  <c:v>4019</c:v>
                </c:pt>
                <c:pt idx="4020">
                  <c:v>4020</c:v>
                </c:pt>
                <c:pt idx="4021">
                  <c:v>4021</c:v>
                </c:pt>
                <c:pt idx="4022">
                  <c:v>4022</c:v>
                </c:pt>
                <c:pt idx="4023">
                  <c:v>4023</c:v>
                </c:pt>
                <c:pt idx="4024">
                  <c:v>4024</c:v>
                </c:pt>
                <c:pt idx="4025">
                  <c:v>4025</c:v>
                </c:pt>
                <c:pt idx="4026">
                  <c:v>4026</c:v>
                </c:pt>
                <c:pt idx="4027">
                  <c:v>4027</c:v>
                </c:pt>
                <c:pt idx="4028">
                  <c:v>4028</c:v>
                </c:pt>
                <c:pt idx="4029">
                  <c:v>4029</c:v>
                </c:pt>
                <c:pt idx="4030">
                  <c:v>4030</c:v>
                </c:pt>
                <c:pt idx="4031">
                  <c:v>4031</c:v>
                </c:pt>
                <c:pt idx="4032">
                  <c:v>4032</c:v>
                </c:pt>
                <c:pt idx="4033">
                  <c:v>4033</c:v>
                </c:pt>
                <c:pt idx="4034">
                  <c:v>4034</c:v>
                </c:pt>
                <c:pt idx="4035">
                  <c:v>4035</c:v>
                </c:pt>
                <c:pt idx="4036">
                  <c:v>4036</c:v>
                </c:pt>
                <c:pt idx="4037">
                  <c:v>4037</c:v>
                </c:pt>
                <c:pt idx="4038">
                  <c:v>4038</c:v>
                </c:pt>
                <c:pt idx="4039">
                  <c:v>4039</c:v>
                </c:pt>
                <c:pt idx="4040">
                  <c:v>4040</c:v>
                </c:pt>
                <c:pt idx="4041">
                  <c:v>4041</c:v>
                </c:pt>
                <c:pt idx="4042">
                  <c:v>4042</c:v>
                </c:pt>
                <c:pt idx="4043">
                  <c:v>4043</c:v>
                </c:pt>
                <c:pt idx="4044">
                  <c:v>4044</c:v>
                </c:pt>
                <c:pt idx="4045">
                  <c:v>4045</c:v>
                </c:pt>
                <c:pt idx="4046">
                  <c:v>4046</c:v>
                </c:pt>
                <c:pt idx="4047">
                  <c:v>4047</c:v>
                </c:pt>
                <c:pt idx="4048">
                  <c:v>4048</c:v>
                </c:pt>
                <c:pt idx="4049">
                  <c:v>4049</c:v>
                </c:pt>
                <c:pt idx="4050">
                  <c:v>4050</c:v>
                </c:pt>
                <c:pt idx="4051">
                  <c:v>4051</c:v>
                </c:pt>
                <c:pt idx="4052">
                  <c:v>4052</c:v>
                </c:pt>
                <c:pt idx="4053">
                  <c:v>4053</c:v>
                </c:pt>
                <c:pt idx="4054">
                  <c:v>4054</c:v>
                </c:pt>
                <c:pt idx="4055">
                  <c:v>4055</c:v>
                </c:pt>
                <c:pt idx="4056">
                  <c:v>4056</c:v>
                </c:pt>
                <c:pt idx="4057">
                  <c:v>4057</c:v>
                </c:pt>
                <c:pt idx="4058">
                  <c:v>4058</c:v>
                </c:pt>
                <c:pt idx="4059">
                  <c:v>4059</c:v>
                </c:pt>
                <c:pt idx="4060">
                  <c:v>4060</c:v>
                </c:pt>
                <c:pt idx="4061">
                  <c:v>4061</c:v>
                </c:pt>
                <c:pt idx="4062">
                  <c:v>4062</c:v>
                </c:pt>
                <c:pt idx="4063">
                  <c:v>4063</c:v>
                </c:pt>
                <c:pt idx="4064">
                  <c:v>4064</c:v>
                </c:pt>
                <c:pt idx="4065">
                  <c:v>4065</c:v>
                </c:pt>
                <c:pt idx="4066">
                  <c:v>4066</c:v>
                </c:pt>
                <c:pt idx="4067">
                  <c:v>4067</c:v>
                </c:pt>
                <c:pt idx="4068">
                  <c:v>4068</c:v>
                </c:pt>
                <c:pt idx="4069">
                  <c:v>4069</c:v>
                </c:pt>
                <c:pt idx="4070">
                  <c:v>4070</c:v>
                </c:pt>
                <c:pt idx="4071">
                  <c:v>4071</c:v>
                </c:pt>
                <c:pt idx="4072">
                  <c:v>4072</c:v>
                </c:pt>
                <c:pt idx="4073">
                  <c:v>4073</c:v>
                </c:pt>
                <c:pt idx="4074">
                  <c:v>4074</c:v>
                </c:pt>
                <c:pt idx="4075">
                  <c:v>4075</c:v>
                </c:pt>
                <c:pt idx="4076">
                  <c:v>4076</c:v>
                </c:pt>
                <c:pt idx="4077">
                  <c:v>4077</c:v>
                </c:pt>
                <c:pt idx="4078">
                  <c:v>4078</c:v>
                </c:pt>
                <c:pt idx="4079">
                  <c:v>4079</c:v>
                </c:pt>
                <c:pt idx="4080">
                  <c:v>4080</c:v>
                </c:pt>
                <c:pt idx="4081">
                  <c:v>4081</c:v>
                </c:pt>
                <c:pt idx="4082">
                  <c:v>4082</c:v>
                </c:pt>
                <c:pt idx="4083">
                  <c:v>4083</c:v>
                </c:pt>
                <c:pt idx="4084">
                  <c:v>4084</c:v>
                </c:pt>
                <c:pt idx="4085">
                  <c:v>4085</c:v>
                </c:pt>
                <c:pt idx="4086">
                  <c:v>4086</c:v>
                </c:pt>
                <c:pt idx="4087">
                  <c:v>4087</c:v>
                </c:pt>
                <c:pt idx="4088">
                  <c:v>4088</c:v>
                </c:pt>
                <c:pt idx="4089">
                  <c:v>4089</c:v>
                </c:pt>
                <c:pt idx="4090">
                  <c:v>4090</c:v>
                </c:pt>
                <c:pt idx="4091">
                  <c:v>4091</c:v>
                </c:pt>
                <c:pt idx="4092">
                  <c:v>4092</c:v>
                </c:pt>
                <c:pt idx="4093">
                  <c:v>4093</c:v>
                </c:pt>
                <c:pt idx="4094">
                  <c:v>4094</c:v>
                </c:pt>
                <c:pt idx="4095">
                  <c:v>4095</c:v>
                </c:pt>
                <c:pt idx="4096">
                  <c:v>4096</c:v>
                </c:pt>
                <c:pt idx="4097">
                  <c:v>4097</c:v>
                </c:pt>
                <c:pt idx="4098">
                  <c:v>4098</c:v>
                </c:pt>
                <c:pt idx="4099">
                  <c:v>4099</c:v>
                </c:pt>
                <c:pt idx="4100">
                  <c:v>4100</c:v>
                </c:pt>
                <c:pt idx="4101">
                  <c:v>4101</c:v>
                </c:pt>
                <c:pt idx="4102">
                  <c:v>4102</c:v>
                </c:pt>
                <c:pt idx="4103">
                  <c:v>4103</c:v>
                </c:pt>
                <c:pt idx="4104">
                  <c:v>4104</c:v>
                </c:pt>
                <c:pt idx="4105">
                  <c:v>4105</c:v>
                </c:pt>
                <c:pt idx="4106">
                  <c:v>4106</c:v>
                </c:pt>
                <c:pt idx="4107">
                  <c:v>4107</c:v>
                </c:pt>
                <c:pt idx="4108">
                  <c:v>4108</c:v>
                </c:pt>
                <c:pt idx="4109">
                  <c:v>4109</c:v>
                </c:pt>
                <c:pt idx="4110">
                  <c:v>4110</c:v>
                </c:pt>
                <c:pt idx="4111">
                  <c:v>4111</c:v>
                </c:pt>
                <c:pt idx="4112">
                  <c:v>4112</c:v>
                </c:pt>
                <c:pt idx="4113">
                  <c:v>4113</c:v>
                </c:pt>
                <c:pt idx="4114">
                  <c:v>4114</c:v>
                </c:pt>
                <c:pt idx="4115">
                  <c:v>4115</c:v>
                </c:pt>
                <c:pt idx="4116">
                  <c:v>4116</c:v>
                </c:pt>
                <c:pt idx="4117">
                  <c:v>4117</c:v>
                </c:pt>
                <c:pt idx="4118">
                  <c:v>4118</c:v>
                </c:pt>
                <c:pt idx="4119">
                  <c:v>4119</c:v>
                </c:pt>
                <c:pt idx="4120">
                  <c:v>4120</c:v>
                </c:pt>
                <c:pt idx="4121">
                  <c:v>4121</c:v>
                </c:pt>
                <c:pt idx="4122">
                  <c:v>4122</c:v>
                </c:pt>
                <c:pt idx="4123">
                  <c:v>4123</c:v>
                </c:pt>
                <c:pt idx="4124">
                  <c:v>4124</c:v>
                </c:pt>
                <c:pt idx="4125">
                  <c:v>4125</c:v>
                </c:pt>
                <c:pt idx="4126">
                  <c:v>4126</c:v>
                </c:pt>
                <c:pt idx="4127">
                  <c:v>4127</c:v>
                </c:pt>
                <c:pt idx="4128">
                  <c:v>4128</c:v>
                </c:pt>
                <c:pt idx="4129">
                  <c:v>4129</c:v>
                </c:pt>
                <c:pt idx="4130">
                  <c:v>4130</c:v>
                </c:pt>
                <c:pt idx="4131">
                  <c:v>4131</c:v>
                </c:pt>
                <c:pt idx="4132">
                  <c:v>4132</c:v>
                </c:pt>
                <c:pt idx="4133">
                  <c:v>4133</c:v>
                </c:pt>
                <c:pt idx="4134">
                  <c:v>4134</c:v>
                </c:pt>
                <c:pt idx="4135">
                  <c:v>4135</c:v>
                </c:pt>
                <c:pt idx="4136">
                  <c:v>4136</c:v>
                </c:pt>
                <c:pt idx="4137">
                  <c:v>4137</c:v>
                </c:pt>
                <c:pt idx="4138">
                  <c:v>4138</c:v>
                </c:pt>
                <c:pt idx="4139">
                  <c:v>4139</c:v>
                </c:pt>
                <c:pt idx="4140">
                  <c:v>4140</c:v>
                </c:pt>
                <c:pt idx="4141">
                  <c:v>4141</c:v>
                </c:pt>
                <c:pt idx="4142">
                  <c:v>4142</c:v>
                </c:pt>
                <c:pt idx="4143">
                  <c:v>4143</c:v>
                </c:pt>
                <c:pt idx="4144">
                  <c:v>4144</c:v>
                </c:pt>
                <c:pt idx="4145">
                  <c:v>4145</c:v>
                </c:pt>
                <c:pt idx="4146">
                  <c:v>4146</c:v>
                </c:pt>
                <c:pt idx="4147">
                  <c:v>4147</c:v>
                </c:pt>
                <c:pt idx="4148">
                  <c:v>4148</c:v>
                </c:pt>
                <c:pt idx="4149">
                  <c:v>4149</c:v>
                </c:pt>
                <c:pt idx="4150">
                  <c:v>4150</c:v>
                </c:pt>
                <c:pt idx="4151">
                  <c:v>4151</c:v>
                </c:pt>
                <c:pt idx="4152">
                  <c:v>4152</c:v>
                </c:pt>
                <c:pt idx="4153">
                  <c:v>4153</c:v>
                </c:pt>
                <c:pt idx="4154">
                  <c:v>4154</c:v>
                </c:pt>
                <c:pt idx="4155">
                  <c:v>4155</c:v>
                </c:pt>
                <c:pt idx="4156">
                  <c:v>4156</c:v>
                </c:pt>
                <c:pt idx="4157">
                  <c:v>4157</c:v>
                </c:pt>
                <c:pt idx="4158">
                  <c:v>4158</c:v>
                </c:pt>
                <c:pt idx="4159">
                  <c:v>4159</c:v>
                </c:pt>
                <c:pt idx="4160">
                  <c:v>4160</c:v>
                </c:pt>
                <c:pt idx="4161">
                  <c:v>4161</c:v>
                </c:pt>
                <c:pt idx="4162">
                  <c:v>4162</c:v>
                </c:pt>
                <c:pt idx="4163">
                  <c:v>4163</c:v>
                </c:pt>
                <c:pt idx="4164">
                  <c:v>4164</c:v>
                </c:pt>
                <c:pt idx="4165">
                  <c:v>4165</c:v>
                </c:pt>
                <c:pt idx="4166">
                  <c:v>4166</c:v>
                </c:pt>
                <c:pt idx="4167">
                  <c:v>4167</c:v>
                </c:pt>
                <c:pt idx="4168">
                  <c:v>4168</c:v>
                </c:pt>
                <c:pt idx="4169">
                  <c:v>4169</c:v>
                </c:pt>
                <c:pt idx="4170">
                  <c:v>4170</c:v>
                </c:pt>
                <c:pt idx="4171">
                  <c:v>4171</c:v>
                </c:pt>
                <c:pt idx="4172">
                  <c:v>4172</c:v>
                </c:pt>
                <c:pt idx="4173">
                  <c:v>4173</c:v>
                </c:pt>
                <c:pt idx="4174">
                  <c:v>4174</c:v>
                </c:pt>
                <c:pt idx="4175">
                  <c:v>4175</c:v>
                </c:pt>
                <c:pt idx="4176">
                  <c:v>4176</c:v>
                </c:pt>
                <c:pt idx="4177">
                  <c:v>4177</c:v>
                </c:pt>
                <c:pt idx="4178">
                  <c:v>4178</c:v>
                </c:pt>
                <c:pt idx="4179">
                  <c:v>4179</c:v>
                </c:pt>
                <c:pt idx="4180">
                  <c:v>4180</c:v>
                </c:pt>
                <c:pt idx="4181">
                  <c:v>4181</c:v>
                </c:pt>
                <c:pt idx="4182">
                  <c:v>4182</c:v>
                </c:pt>
                <c:pt idx="4183">
                  <c:v>4183</c:v>
                </c:pt>
                <c:pt idx="4184">
                  <c:v>4184</c:v>
                </c:pt>
                <c:pt idx="4185">
                  <c:v>4185</c:v>
                </c:pt>
                <c:pt idx="4186">
                  <c:v>4186</c:v>
                </c:pt>
                <c:pt idx="4187">
                  <c:v>4187</c:v>
                </c:pt>
                <c:pt idx="4188">
                  <c:v>4188</c:v>
                </c:pt>
                <c:pt idx="4189">
                  <c:v>4189</c:v>
                </c:pt>
                <c:pt idx="4190">
                  <c:v>4190</c:v>
                </c:pt>
                <c:pt idx="4191">
                  <c:v>4191</c:v>
                </c:pt>
                <c:pt idx="4192">
                  <c:v>4192</c:v>
                </c:pt>
                <c:pt idx="4193">
                  <c:v>4193</c:v>
                </c:pt>
                <c:pt idx="4194">
                  <c:v>4194</c:v>
                </c:pt>
                <c:pt idx="4195">
                  <c:v>4195</c:v>
                </c:pt>
                <c:pt idx="4196">
                  <c:v>4196</c:v>
                </c:pt>
                <c:pt idx="4197">
                  <c:v>4197</c:v>
                </c:pt>
                <c:pt idx="4198">
                  <c:v>4198</c:v>
                </c:pt>
                <c:pt idx="4199">
                  <c:v>4199</c:v>
                </c:pt>
                <c:pt idx="4200">
                  <c:v>4200</c:v>
                </c:pt>
                <c:pt idx="4201">
                  <c:v>4201</c:v>
                </c:pt>
                <c:pt idx="4202">
                  <c:v>4202</c:v>
                </c:pt>
                <c:pt idx="4203">
                  <c:v>4203</c:v>
                </c:pt>
                <c:pt idx="4204">
                  <c:v>4204</c:v>
                </c:pt>
                <c:pt idx="4205">
                  <c:v>4205</c:v>
                </c:pt>
                <c:pt idx="4206">
                  <c:v>4206</c:v>
                </c:pt>
                <c:pt idx="4207">
                  <c:v>4207</c:v>
                </c:pt>
                <c:pt idx="4208">
                  <c:v>4208</c:v>
                </c:pt>
                <c:pt idx="4209">
                  <c:v>4209</c:v>
                </c:pt>
                <c:pt idx="4210">
                  <c:v>4210</c:v>
                </c:pt>
                <c:pt idx="4211">
                  <c:v>4211</c:v>
                </c:pt>
                <c:pt idx="4212">
                  <c:v>4212</c:v>
                </c:pt>
                <c:pt idx="4213">
                  <c:v>4213</c:v>
                </c:pt>
                <c:pt idx="4214">
                  <c:v>4214</c:v>
                </c:pt>
                <c:pt idx="4215">
                  <c:v>4215</c:v>
                </c:pt>
                <c:pt idx="4216">
                  <c:v>4216</c:v>
                </c:pt>
                <c:pt idx="4217">
                  <c:v>4217</c:v>
                </c:pt>
                <c:pt idx="4218">
                  <c:v>4218</c:v>
                </c:pt>
                <c:pt idx="4219">
                  <c:v>4219</c:v>
                </c:pt>
                <c:pt idx="4220">
                  <c:v>4220</c:v>
                </c:pt>
                <c:pt idx="4221">
                  <c:v>4221</c:v>
                </c:pt>
                <c:pt idx="4222">
                  <c:v>4222</c:v>
                </c:pt>
                <c:pt idx="4223">
                  <c:v>4223</c:v>
                </c:pt>
                <c:pt idx="4224">
                  <c:v>4224</c:v>
                </c:pt>
                <c:pt idx="4225">
                  <c:v>4225</c:v>
                </c:pt>
                <c:pt idx="4226">
                  <c:v>4226</c:v>
                </c:pt>
                <c:pt idx="4227">
                  <c:v>4227</c:v>
                </c:pt>
                <c:pt idx="4228">
                  <c:v>4228</c:v>
                </c:pt>
                <c:pt idx="4229">
                  <c:v>4229</c:v>
                </c:pt>
                <c:pt idx="4230">
                  <c:v>4230</c:v>
                </c:pt>
                <c:pt idx="4231">
                  <c:v>4231</c:v>
                </c:pt>
                <c:pt idx="4232">
                  <c:v>4232</c:v>
                </c:pt>
                <c:pt idx="4233">
                  <c:v>4233</c:v>
                </c:pt>
                <c:pt idx="4234">
                  <c:v>4234</c:v>
                </c:pt>
                <c:pt idx="4235">
                  <c:v>4235</c:v>
                </c:pt>
                <c:pt idx="4236">
                  <c:v>4236</c:v>
                </c:pt>
                <c:pt idx="4237">
                  <c:v>4237</c:v>
                </c:pt>
                <c:pt idx="4238">
                  <c:v>4238</c:v>
                </c:pt>
                <c:pt idx="4239">
                  <c:v>4239</c:v>
                </c:pt>
                <c:pt idx="4240">
                  <c:v>4240</c:v>
                </c:pt>
                <c:pt idx="4241">
                  <c:v>4241</c:v>
                </c:pt>
                <c:pt idx="4242">
                  <c:v>4242</c:v>
                </c:pt>
                <c:pt idx="4243">
                  <c:v>4243</c:v>
                </c:pt>
                <c:pt idx="4244">
                  <c:v>4244</c:v>
                </c:pt>
                <c:pt idx="4245">
                  <c:v>4245</c:v>
                </c:pt>
                <c:pt idx="4246">
                  <c:v>4246</c:v>
                </c:pt>
                <c:pt idx="4247">
                  <c:v>4247</c:v>
                </c:pt>
                <c:pt idx="4248">
                  <c:v>4248</c:v>
                </c:pt>
                <c:pt idx="4249">
                  <c:v>4249</c:v>
                </c:pt>
                <c:pt idx="4250">
                  <c:v>4250</c:v>
                </c:pt>
                <c:pt idx="4251">
                  <c:v>4251</c:v>
                </c:pt>
                <c:pt idx="4252">
                  <c:v>4252</c:v>
                </c:pt>
                <c:pt idx="4253">
                  <c:v>4253</c:v>
                </c:pt>
                <c:pt idx="4254">
                  <c:v>4254</c:v>
                </c:pt>
                <c:pt idx="4255">
                  <c:v>4255</c:v>
                </c:pt>
                <c:pt idx="4256">
                  <c:v>4256</c:v>
                </c:pt>
                <c:pt idx="4257">
                  <c:v>4257</c:v>
                </c:pt>
                <c:pt idx="4258">
                  <c:v>4258</c:v>
                </c:pt>
                <c:pt idx="4259">
                  <c:v>4259</c:v>
                </c:pt>
                <c:pt idx="4260">
                  <c:v>4260</c:v>
                </c:pt>
                <c:pt idx="4261">
                  <c:v>4261</c:v>
                </c:pt>
                <c:pt idx="4262">
                  <c:v>4262</c:v>
                </c:pt>
                <c:pt idx="4263">
                  <c:v>4263</c:v>
                </c:pt>
                <c:pt idx="4264">
                  <c:v>4264</c:v>
                </c:pt>
                <c:pt idx="4265">
                  <c:v>4265</c:v>
                </c:pt>
                <c:pt idx="4266">
                  <c:v>4266</c:v>
                </c:pt>
                <c:pt idx="4267">
                  <c:v>4267</c:v>
                </c:pt>
                <c:pt idx="4268">
                  <c:v>4268</c:v>
                </c:pt>
                <c:pt idx="4269">
                  <c:v>4269</c:v>
                </c:pt>
                <c:pt idx="4270">
                  <c:v>4270</c:v>
                </c:pt>
                <c:pt idx="4271">
                  <c:v>4271</c:v>
                </c:pt>
                <c:pt idx="4272">
                  <c:v>4272</c:v>
                </c:pt>
                <c:pt idx="4273">
                  <c:v>4273</c:v>
                </c:pt>
                <c:pt idx="4274">
                  <c:v>4274</c:v>
                </c:pt>
                <c:pt idx="4275">
                  <c:v>4275</c:v>
                </c:pt>
                <c:pt idx="4276">
                  <c:v>4276</c:v>
                </c:pt>
                <c:pt idx="4277">
                  <c:v>4277</c:v>
                </c:pt>
                <c:pt idx="4278">
                  <c:v>4278</c:v>
                </c:pt>
                <c:pt idx="4279">
                  <c:v>4279</c:v>
                </c:pt>
                <c:pt idx="4280">
                  <c:v>4280</c:v>
                </c:pt>
                <c:pt idx="4281">
                  <c:v>4281</c:v>
                </c:pt>
                <c:pt idx="4282">
                  <c:v>4282</c:v>
                </c:pt>
                <c:pt idx="4283">
                  <c:v>4283</c:v>
                </c:pt>
                <c:pt idx="4284">
                  <c:v>4284</c:v>
                </c:pt>
                <c:pt idx="4285">
                  <c:v>4285</c:v>
                </c:pt>
                <c:pt idx="4286">
                  <c:v>4286</c:v>
                </c:pt>
                <c:pt idx="4287">
                  <c:v>4287</c:v>
                </c:pt>
                <c:pt idx="4288">
                  <c:v>4288</c:v>
                </c:pt>
                <c:pt idx="4289">
                  <c:v>4289</c:v>
                </c:pt>
                <c:pt idx="4290">
                  <c:v>4290</c:v>
                </c:pt>
                <c:pt idx="4291">
                  <c:v>4291</c:v>
                </c:pt>
                <c:pt idx="4292">
                  <c:v>4292</c:v>
                </c:pt>
                <c:pt idx="4293">
                  <c:v>4293</c:v>
                </c:pt>
                <c:pt idx="4294">
                  <c:v>4294</c:v>
                </c:pt>
                <c:pt idx="4295">
                  <c:v>4295</c:v>
                </c:pt>
                <c:pt idx="4296">
                  <c:v>4296</c:v>
                </c:pt>
                <c:pt idx="4297">
                  <c:v>4297</c:v>
                </c:pt>
                <c:pt idx="4298">
                  <c:v>4298</c:v>
                </c:pt>
                <c:pt idx="4299">
                  <c:v>4299</c:v>
                </c:pt>
                <c:pt idx="4300">
                  <c:v>4300</c:v>
                </c:pt>
                <c:pt idx="4301">
                  <c:v>4301</c:v>
                </c:pt>
                <c:pt idx="4302">
                  <c:v>4302</c:v>
                </c:pt>
                <c:pt idx="4303">
                  <c:v>4303</c:v>
                </c:pt>
                <c:pt idx="4304">
                  <c:v>4304</c:v>
                </c:pt>
                <c:pt idx="4305">
                  <c:v>4305</c:v>
                </c:pt>
                <c:pt idx="4306">
                  <c:v>4306</c:v>
                </c:pt>
                <c:pt idx="4307">
                  <c:v>4307</c:v>
                </c:pt>
                <c:pt idx="4308">
                  <c:v>4308</c:v>
                </c:pt>
                <c:pt idx="4309">
                  <c:v>4309</c:v>
                </c:pt>
                <c:pt idx="4310">
                  <c:v>4310</c:v>
                </c:pt>
                <c:pt idx="4311">
                  <c:v>4311</c:v>
                </c:pt>
                <c:pt idx="4312">
                  <c:v>4312</c:v>
                </c:pt>
                <c:pt idx="4313">
                  <c:v>4313</c:v>
                </c:pt>
                <c:pt idx="4314">
                  <c:v>4314</c:v>
                </c:pt>
                <c:pt idx="4315">
                  <c:v>4315</c:v>
                </c:pt>
                <c:pt idx="4316">
                  <c:v>4316</c:v>
                </c:pt>
                <c:pt idx="4317">
                  <c:v>4317</c:v>
                </c:pt>
                <c:pt idx="4318">
                  <c:v>4318</c:v>
                </c:pt>
                <c:pt idx="4319">
                  <c:v>4319</c:v>
                </c:pt>
                <c:pt idx="4320">
                  <c:v>4320</c:v>
                </c:pt>
                <c:pt idx="4321">
                  <c:v>4321</c:v>
                </c:pt>
                <c:pt idx="4322">
                  <c:v>4322</c:v>
                </c:pt>
                <c:pt idx="4323">
                  <c:v>4323</c:v>
                </c:pt>
                <c:pt idx="4324">
                  <c:v>4324</c:v>
                </c:pt>
                <c:pt idx="4325">
                  <c:v>4325</c:v>
                </c:pt>
                <c:pt idx="4326">
                  <c:v>4326</c:v>
                </c:pt>
                <c:pt idx="4327">
                  <c:v>4327</c:v>
                </c:pt>
                <c:pt idx="4328">
                  <c:v>4328</c:v>
                </c:pt>
                <c:pt idx="4329">
                  <c:v>4329</c:v>
                </c:pt>
                <c:pt idx="4330">
                  <c:v>4330</c:v>
                </c:pt>
                <c:pt idx="4331">
                  <c:v>4331</c:v>
                </c:pt>
                <c:pt idx="4332">
                  <c:v>4332</c:v>
                </c:pt>
                <c:pt idx="4333">
                  <c:v>4333</c:v>
                </c:pt>
                <c:pt idx="4334">
                  <c:v>4334</c:v>
                </c:pt>
                <c:pt idx="4335">
                  <c:v>4335</c:v>
                </c:pt>
                <c:pt idx="4336">
                  <c:v>4336</c:v>
                </c:pt>
                <c:pt idx="4337">
                  <c:v>4337</c:v>
                </c:pt>
                <c:pt idx="4338">
                  <c:v>4338</c:v>
                </c:pt>
                <c:pt idx="4339">
                  <c:v>4339</c:v>
                </c:pt>
                <c:pt idx="4340">
                  <c:v>4340</c:v>
                </c:pt>
                <c:pt idx="4341">
                  <c:v>4341</c:v>
                </c:pt>
                <c:pt idx="4342">
                  <c:v>4342</c:v>
                </c:pt>
                <c:pt idx="4343">
                  <c:v>4343</c:v>
                </c:pt>
                <c:pt idx="4344">
                  <c:v>4344</c:v>
                </c:pt>
                <c:pt idx="4345">
                  <c:v>4345</c:v>
                </c:pt>
                <c:pt idx="4346">
                  <c:v>4346</c:v>
                </c:pt>
                <c:pt idx="4347">
                  <c:v>4347</c:v>
                </c:pt>
                <c:pt idx="4348">
                  <c:v>4348</c:v>
                </c:pt>
                <c:pt idx="4349">
                  <c:v>4349</c:v>
                </c:pt>
                <c:pt idx="4350">
                  <c:v>4350</c:v>
                </c:pt>
                <c:pt idx="4351">
                  <c:v>4351</c:v>
                </c:pt>
                <c:pt idx="4352">
                  <c:v>4352</c:v>
                </c:pt>
                <c:pt idx="4353">
                  <c:v>4353</c:v>
                </c:pt>
                <c:pt idx="4354">
                  <c:v>4354</c:v>
                </c:pt>
                <c:pt idx="4355">
                  <c:v>4355</c:v>
                </c:pt>
                <c:pt idx="4356">
                  <c:v>4356</c:v>
                </c:pt>
                <c:pt idx="4357">
                  <c:v>4357</c:v>
                </c:pt>
                <c:pt idx="4358">
                  <c:v>4358</c:v>
                </c:pt>
                <c:pt idx="4359">
                  <c:v>4359</c:v>
                </c:pt>
                <c:pt idx="4360">
                  <c:v>4360</c:v>
                </c:pt>
                <c:pt idx="4361">
                  <c:v>4361</c:v>
                </c:pt>
                <c:pt idx="4362">
                  <c:v>4362</c:v>
                </c:pt>
                <c:pt idx="4363">
                  <c:v>4363</c:v>
                </c:pt>
                <c:pt idx="4364">
                  <c:v>4364</c:v>
                </c:pt>
                <c:pt idx="4365">
                  <c:v>4365</c:v>
                </c:pt>
                <c:pt idx="4366">
                  <c:v>4366</c:v>
                </c:pt>
                <c:pt idx="4367">
                  <c:v>4367</c:v>
                </c:pt>
                <c:pt idx="4368">
                  <c:v>4368</c:v>
                </c:pt>
                <c:pt idx="4369">
                  <c:v>4369</c:v>
                </c:pt>
                <c:pt idx="4370">
                  <c:v>4370</c:v>
                </c:pt>
                <c:pt idx="4371">
                  <c:v>4371</c:v>
                </c:pt>
                <c:pt idx="4372">
                  <c:v>4372</c:v>
                </c:pt>
                <c:pt idx="4373">
                  <c:v>4373</c:v>
                </c:pt>
                <c:pt idx="4374">
                  <c:v>4374</c:v>
                </c:pt>
                <c:pt idx="4375">
                  <c:v>4375</c:v>
                </c:pt>
                <c:pt idx="4376">
                  <c:v>4376</c:v>
                </c:pt>
                <c:pt idx="4377">
                  <c:v>4377</c:v>
                </c:pt>
                <c:pt idx="4378">
                  <c:v>4378</c:v>
                </c:pt>
                <c:pt idx="4379">
                  <c:v>4379</c:v>
                </c:pt>
                <c:pt idx="4380">
                  <c:v>4380</c:v>
                </c:pt>
                <c:pt idx="4381">
                  <c:v>4381</c:v>
                </c:pt>
                <c:pt idx="4382">
                  <c:v>4382</c:v>
                </c:pt>
                <c:pt idx="4383">
                  <c:v>4383</c:v>
                </c:pt>
                <c:pt idx="4384">
                  <c:v>4384</c:v>
                </c:pt>
                <c:pt idx="4385">
                  <c:v>4385</c:v>
                </c:pt>
                <c:pt idx="4386">
                  <c:v>4386</c:v>
                </c:pt>
                <c:pt idx="4387">
                  <c:v>4387</c:v>
                </c:pt>
                <c:pt idx="4388">
                  <c:v>4388</c:v>
                </c:pt>
                <c:pt idx="4389">
                  <c:v>4389</c:v>
                </c:pt>
                <c:pt idx="4390">
                  <c:v>4390</c:v>
                </c:pt>
                <c:pt idx="4391">
                  <c:v>4391</c:v>
                </c:pt>
                <c:pt idx="4392">
                  <c:v>4392</c:v>
                </c:pt>
                <c:pt idx="4393">
                  <c:v>4393</c:v>
                </c:pt>
                <c:pt idx="4394">
                  <c:v>4394</c:v>
                </c:pt>
                <c:pt idx="4395">
                  <c:v>4395</c:v>
                </c:pt>
                <c:pt idx="4396">
                  <c:v>4396</c:v>
                </c:pt>
                <c:pt idx="4397">
                  <c:v>4397</c:v>
                </c:pt>
                <c:pt idx="4398">
                  <c:v>4398</c:v>
                </c:pt>
                <c:pt idx="4399">
                  <c:v>4399</c:v>
                </c:pt>
                <c:pt idx="4400">
                  <c:v>4400</c:v>
                </c:pt>
                <c:pt idx="4401">
                  <c:v>4401</c:v>
                </c:pt>
                <c:pt idx="4402">
                  <c:v>4402</c:v>
                </c:pt>
                <c:pt idx="4403">
                  <c:v>4403</c:v>
                </c:pt>
                <c:pt idx="4404">
                  <c:v>4404</c:v>
                </c:pt>
                <c:pt idx="4405">
                  <c:v>4405</c:v>
                </c:pt>
                <c:pt idx="4406">
                  <c:v>4406</c:v>
                </c:pt>
                <c:pt idx="4407">
                  <c:v>4407</c:v>
                </c:pt>
                <c:pt idx="4408">
                  <c:v>4408</c:v>
                </c:pt>
                <c:pt idx="4409">
                  <c:v>4409</c:v>
                </c:pt>
                <c:pt idx="4410">
                  <c:v>4410</c:v>
                </c:pt>
                <c:pt idx="4411">
                  <c:v>4411</c:v>
                </c:pt>
                <c:pt idx="4412">
                  <c:v>4412</c:v>
                </c:pt>
                <c:pt idx="4413">
                  <c:v>4413</c:v>
                </c:pt>
                <c:pt idx="4414">
                  <c:v>4414</c:v>
                </c:pt>
                <c:pt idx="4415">
                  <c:v>4415</c:v>
                </c:pt>
                <c:pt idx="4416">
                  <c:v>4416</c:v>
                </c:pt>
                <c:pt idx="4417">
                  <c:v>4417</c:v>
                </c:pt>
                <c:pt idx="4418">
                  <c:v>4418</c:v>
                </c:pt>
                <c:pt idx="4419">
                  <c:v>4419</c:v>
                </c:pt>
                <c:pt idx="4420">
                  <c:v>4420</c:v>
                </c:pt>
                <c:pt idx="4421">
                  <c:v>4421</c:v>
                </c:pt>
                <c:pt idx="4422">
                  <c:v>4422</c:v>
                </c:pt>
                <c:pt idx="4423">
                  <c:v>4423</c:v>
                </c:pt>
                <c:pt idx="4424">
                  <c:v>4424</c:v>
                </c:pt>
                <c:pt idx="4425">
                  <c:v>4425</c:v>
                </c:pt>
                <c:pt idx="4426">
                  <c:v>4426</c:v>
                </c:pt>
                <c:pt idx="4427">
                  <c:v>4427</c:v>
                </c:pt>
                <c:pt idx="4428">
                  <c:v>4428</c:v>
                </c:pt>
                <c:pt idx="4429">
                  <c:v>4429</c:v>
                </c:pt>
                <c:pt idx="4430">
                  <c:v>4430</c:v>
                </c:pt>
                <c:pt idx="4431">
                  <c:v>4431</c:v>
                </c:pt>
                <c:pt idx="4432">
                  <c:v>4432</c:v>
                </c:pt>
                <c:pt idx="4433">
                  <c:v>4433</c:v>
                </c:pt>
                <c:pt idx="4434">
                  <c:v>4434</c:v>
                </c:pt>
                <c:pt idx="4435">
                  <c:v>4435</c:v>
                </c:pt>
                <c:pt idx="4436">
                  <c:v>4436</c:v>
                </c:pt>
                <c:pt idx="4437">
                  <c:v>4437</c:v>
                </c:pt>
                <c:pt idx="4438">
                  <c:v>4438</c:v>
                </c:pt>
                <c:pt idx="4439">
                  <c:v>4439</c:v>
                </c:pt>
                <c:pt idx="4440">
                  <c:v>4440</c:v>
                </c:pt>
                <c:pt idx="4441">
                  <c:v>4441</c:v>
                </c:pt>
                <c:pt idx="4442">
                  <c:v>4442</c:v>
                </c:pt>
                <c:pt idx="4443">
                  <c:v>4443</c:v>
                </c:pt>
                <c:pt idx="4444">
                  <c:v>4444</c:v>
                </c:pt>
                <c:pt idx="4445">
                  <c:v>4445</c:v>
                </c:pt>
                <c:pt idx="4446">
                  <c:v>4446</c:v>
                </c:pt>
                <c:pt idx="4447">
                  <c:v>4447</c:v>
                </c:pt>
                <c:pt idx="4448">
                  <c:v>4448</c:v>
                </c:pt>
                <c:pt idx="4449">
                  <c:v>4449</c:v>
                </c:pt>
                <c:pt idx="4450">
                  <c:v>4450</c:v>
                </c:pt>
                <c:pt idx="4451">
                  <c:v>4451</c:v>
                </c:pt>
                <c:pt idx="4452">
                  <c:v>4452</c:v>
                </c:pt>
                <c:pt idx="4453">
                  <c:v>4453</c:v>
                </c:pt>
                <c:pt idx="4454">
                  <c:v>4454</c:v>
                </c:pt>
                <c:pt idx="4455">
                  <c:v>4455</c:v>
                </c:pt>
                <c:pt idx="4456">
                  <c:v>4456</c:v>
                </c:pt>
                <c:pt idx="4457">
                  <c:v>4457</c:v>
                </c:pt>
                <c:pt idx="4458">
                  <c:v>4458</c:v>
                </c:pt>
                <c:pt idx="4459">
                  <c:v>4459</c:v>
                </c:pt>
                <c:pt idx="4460">
                  <c:v>4460</c:v>
                </c:pt>
                <c:pt idx="4461">
                  <c:v>4461</c:v>
                </c:pt>
                <c:pt idx="4462">
                  <c:v>4462</c:v>
                </c:pt>
                <c:pt idx="4463">
                  <c:v>4463</c:v>
                </c:pt>
                <c:pt idx="4464">
                  <c:v>4464</c:v>
                </c:pt>
                <c:pt idx="4465">
                  <c:v>4465</c:v>
                </c:pt>
                <c:pt idx="4466">
                  <c:v>4466</c:v>
                </c:pt>
                <c:pt idx="4467">
                  <c:v>4467</c:v>
                </c:pt>
                <c:pt idx="4468">
                  <c:v>4468</c:v>
                </c:pt>
                <c:pt idx="4469">
                  <c:v>4469</c:v>
                </c:pt>
                <c:pt idx="4470">
                  <c:v>4470</c:v>
                </c:pt>
                <c:pt idx="4471">
                  <c:v>4471</c:v>
                </c:pt>
                <c:pt idx="4472">
                  <c:v>4472</c:v>
                </c:pt>
                <c:pt idx="4473">
                  <c:v>4473</c:v>
                </c:pt>
                <c:pt idx="4474">
                  <c:v>4474</c:v>
                </c:pt>
                <c:pt idx="4475">
                  <c:v>4475</c:v>
                </c:pt>
                <c:pt idx="4476">
                  <c:v>4476</c:v>
                </c:pt>
                <c:pt idx="4477">
                  <c:v>4477</c:v>
                </c:pt>
                <c:pt idx="4478">
                  <c:v>4478</c:v>
                </c:pt>
                <c:pt idx="4479">
                  <c:v>4479</c:v>
                </c:pt>
                <c:pt idx="4480">
                  <c:v>4480</c:v>
                </c:pt>
                <c:pt idx="4481">
                  <c:v>4481</c:v>
                </c:pt>
                <c:pt idx="4482">
                  <c:v>4482</c:v>
                </c:pt>
                <c:pt idx="4483">
                  <c:v>4483</c:v>
                </c:pt>
                <c:pt idx="4484">
                  <c:v>4484</c:v>
                </c:pt>
                <c:pt idx="4485">
                  <c:v>4485</c:v>
                </c:pt>
                <c:pt idx="4486">
                  <c:v>4486</c:v>
                </c:pt>
                <c:pt idx="4487">
                  <c:v>4487</c:v>
                </c:pt>
                <c:pt idx="4488">
                  <c:v>4488</c:v>
                </c:pt>
                <c:pt idx="4489">
                  <c:v>4489</c:v>
                </c:pt>
                <c:pt idx="4490">
                  <c:v>4490</c:v>
                </c:pt>
                <c:pt idx="4491">
                  <c:v>4491</c:v>
                </c:pt>
                <c:pt idx="4492">
                  <c:v>4492</c:v>
                </c:pt>
                <c:pt idx="4493">
                  <c:v>4493</c:v>
                </c:pt>
                <c:pt idx="4494">
                  <c:v>4494</c:v>
                </c:pt>
                <c:pt idx="4495">
                  <c:v>4495</c:v>
                </c:pt>
                <c:pt idx="4496">
                  <c:v>4496</c:v>
                </c:pt>
                <c:pt idx="4497">
                  <c:v>4497</c:v>
                </c:pt>
                <c:pt idx="4498">
                  <c:v>4498</c:v>
                </c:pt>
                <c:pt idx="4499">
                  <c:v>4499</c:v>
                </c:pt>
                <c:pt idx="4500">
                  <c:v>4500</c:v>
                </c:pt>
                <c:pt idx="4501">
                  <c:v>4501</c:v>
                </c:pt>
                <c:pt idx="4502">
                  <c:v>4502</c:v>
                </c:pt>
                <c:pt idx="4503">
                  <c:v>4503</c:v>
                </c:pt>
                <c:pt idx="4504">
                  <c:v>4504</c:v>
                </c:pt>
                <c:pt idx="4505">
                  <c:v>4505</c:v>
                </c:pt>
                <c:pt idx="4506">
                  <c:v>4506</c:v>
                </c:pt>
                <c:pt idx="4507">
                  <c:v>4507</c:v>
                </c:pt>
                <c:pt idx="4508">
                  <c:v>4508</c:v>
                </c:pt>
                <c:pt idx="4509">
                  <c:v>4509</c:v>
                </c:pt>
                <c:pt idx="4510">
                  <c:v>4510</c:v>
                </c:pt>
                <c:pt idx="4511">
                  <c:v>4511</c:v>
                </c:pt>
                <c:pt idx="4512">
                  <c:v>4512</c:v>
                </c:pt>
                <c:pt idx="4513">
                  <c:v>4513</c:v>
                </c:pt>
                <c:pt idx="4514">
                  <c:v>4514</c:v>
                </c:pt>
                <c:pt idx="4515">
                  <c:v>4515</c:v>
                </c:pt>
                <c:pt idx="4516">
                  <c:v>4516</c:v>
                </c:pt>
                <c:pt idx="4517">
                  <c:v>4517</c:v>
                </c:pt>
                <c:pt idx="4518">
                  <c:v>4518</c:v>
                </c:pt>
                <c:pt idx="4519">
                  <c:v>4519</c:v>
                </c:pt>
                <c:pt idx="4520">
                  <c:v>4520</c:v>
                </c:pt>
                <c:pt idx="4521">
                  <c:v>4521</c:v>
                </c:pt>
                <c:pt idx="4522">
                  <c:v>4522</c:v>
                </c:pt>
                <c:pt idx="4523">
                  <c:v>4523</c:v>
                </c:pt>
                <c:pt idx="4524">
                  <c:v>4524</c:v>
                </c:pt>
                <c:pt idx="4525">
                  <c:v>4525</c:v>
                </c:pt>
                <c:pt idx="4526">
                  <c:v>4526</c:v>
                </c:pt>
                <c:pt idx="4527">
                  <c:v>4527</c:v>
                </c:pt>
                <c:pt idx="4528">
                  <c:v>4528</c:v>
                </c:pt>
                <c:pt idx="4529">
                  <c:v>4529</c:v>
                </c:pt>
                <c:pt idx="4530">
                  <c:v>4530</c:v>
                </c:pt>
                <c:pt idx="4531">
                  <c:v>4531</c:v>
                </c:pt>
                <c:pt idx="4532">
                  <c:v>4532</c:v>
                </c:pt>
                <c:pt idx="4533">
                  <c:v>4533</c:v>
                </c:pt>
                <c:pt idx="4534">
                  <c:v>4534</c:v>
                </c:pt>
                <c:pt idx="4535">
                  <c:v>4535</c:v>
                </c:pt>
                <c:pt idx="4536">
                  <c:v>4536</c:v>
                </c:pt>
                <c:pt idx="4537">
                  <c:v>4537</c:v>
                </c:pt>
                <c:pt idx="4538">
                  <c:v>4538</c:v>
                </c:pt>
                <c:pt idx="4539">
                  <c:v>4539</c:v>
                </c:pt>
                <c:pt idx="4540">
                  <c:v>4540</c:v>
                </c:pt>
                <c:pt idx="4541">
                  <c:v>4541</c:v>
                </c:pt>
                <c:pt idx="4542">
                  <c:v>4542</c:v>
                </c:pt>
                <c:pt idx="4543">
                  <c:v>4543</c:v>
                </c:pt>
                <c:pt idx="4544">
                  <c:v>4544</c:v>
                </c:pt>
                <c:pt idx="4545">
                  <c:v>4545</c:v>
                </c:pt>
                <c:pt idx="4546">
                  <c:v>4546</c:v>
                </c:pt>
                <c:pt idx="4547">
                  <c:v>4547</c:v>
                </c:pt>
                <c:pt idx="4548">
                  <c:v>4548</c:v>
                </c:pt>
                <c:pt idx="4549">
                  <c:v>4549</c:v>
                </c:pt>
                <c:pt idx="4550">
                  <c:v>4550</c:v>
                </c:pt>
                <c:pt idx="4551">
                  <c:v>4551</c:v>
                </c:pt>
                <c:pt idx="4552">
                  <c:v>4552</c:v>
                </c:pt>
                <c:pt idx="4553">
                  <c:v>4553</c:v>
                </c:pt>
                <c:pt idx="4554">
                  <c:v>4554</c:v>
                </c:pt>
                <c:pt idx="4555">
                  <c:v>4555</c:v>
                </c:pt>
                <c:pt idx="4556">
                  <c:v>4556</c:v>
                </c:pt>
                <c:pt idx="4557">
                  <c:v>4557</c:v>
                </c:pt>
                <c:pt idx="4558">
                  <c:v>4558</c:v>
                </c:pt>
                <c:pt idx="4559">
                  <c:v>4559</c:v>
                </c:pt>
                <c:pt idx="4560">
                  <c:v>4560</c:v>
                </c:pt>
                <c:pt idx="4561">
                  <c:v>4561</c:v>
                </c:pt>
                <c:pt idx="4562">
                  <c:v>4562</c:v>
                </c:pt>
                <c:pt idx="4563">
                  <c:v>4563</c:v>
                </c:pt>
                <c:pt idx="4564">
                  <c:v>4564</c:v>
                </c:pt>
                <c:pt idx="4565">
                  <c:v>4565</c:v>
                </c:pt>
                <c:pt idx="4566">
                  <c:v>4566</c:v>
                </c:pt>
                <c:pt idx="4567">
                  <c:v>4567</c:v>
                </c:pt>
                <c:pt idx="4568">
                  <c:v>4568</c:v>
                </c:pt>
                <c:pt idx="4569">
                  <c:v>4569</c:v>
                </c:pt>
                <c:pt idx="4570">
                  <c:v>4570</c:v>
                </c:pt>
                <c:pt idx="4571">
                  <c:v>4571</c:v>
                </c:pt>
                <c:pt idx="4572">
                  <c:v>4572</c:v>
                </c:pt>
                <c:pt idx="4573">
                  <c:v>4573</c:v>
                </c:pt>
                <c:pt idx="4574">
                  <c:v>4574</c:v>
                </c:pt>
                <c:pt idx="4575">
                  <c:v>4575</c:v>
                </c:pt>
                <c:pt idx="4576">
                  <c:v>4576</c:v>
                </c:pt>
                <c:pt idx="4577">
                  <c:v>4577</c:v>
                </c:pt>
                <c:pt idx="4578">
                  <c:v>4578</c:v>
                </c:pt>
                <c:pt idx="4579">
                  <c:v>4579</c:v>
                </c:pt>
                <c:pt idx="4580">
                  <c:v>4580</c:v>
                </c:pt>
                <c:pt idx="4581">
                  <c:v>4581</c:v>
                </c:pt>
                <c:pt idx="4582">
                  <c:v>4582</c:v>
                </c:pt>
                <c:pt idx="4583">
                  <c:v>4583</c:v>
                </c:pt>
                <c:pt idx="4584">
                  <c:v>4584</c:v>
                </c:pt>
                <c:pt idx="4585">
                  <c:v>4585</c:v>
                </c:pt>
                <c:pt idx="4586">
                  <c:v>4586</c:v>
                </c:pt>
                <c:pt idx="4587">
                  <c:v>4587</c:v>
                </c:pt>
                <c:pt idx="4588">
                  <c:v>4588</c:v>
                </c:pt>
                <c:pt idx="4589">
                  <c:v>4589</c:v>
                </c:pt>
                <c:pt idx="4590">
                  <c:v>4590</c:v>
                </c:pt>
                <c:pt idx="4591">
                  <c:v>4591</c:v>
                </c:pt>
                <c:pt idx="4592">
                  <c:v>4592</c:v>
                </c:pt>
                <c:pt idx="4593">
                  <c:v>4593</c:v>
                </c:pt>
                <c:pt idx="4594">
                  <c:v>4594</c:v>
                </c:pt>
                <c:pt idx="4595">
                  <c:v>4595</c:v>
                </c:pt>
                <c:pt idx="4596">
                  <c:v>4596</c:v>
                </c:pt>
                <c:pt idx="4597">
                  <c:v>4597</c:v>
                </c:pt>
                <c:pt idx="4598">
                  <c:v>4598</c:v>
                </c:pt>
                <c:pt idx="4599">
                  <c:v>4599</c:v>
                </c:pt>
                <c:pt idx="4600">
                  <c:v>4600</c:v>
                </c:pt>
                <c:pt idx="4601">
                  <c:v>4601</c:v>
                </c:pt>
                <c:pt idx="4602">
                  <c:v>4602</c:v>
                </c:pt>
                <c:pt idx="4603">
                  <c:v>4603</c:v>
                </c:pt>
                <c:pt idx="4604">
                  <c:v>4604</c:v>
                </c:pt>
                <c:pt idx="4605">
                  <c:v>4605</c:v>
                </c:pt>
                <c:pt idx="4606">
                  <c:v>4606</c:v>
                </c:pt>
                <c:pt idx="4607">
                  <c:v>4607</c:v>
                </c:pt>
                <c:pt idx="4608">
                  <c:v>4608</c:v>
                </c:pt>
                <c:pt idx="4609">
                  <c:v>4609</c:v>
                </c:pt>
                <c:pt idx="4610">
                  <c:v>4610</c:v>
                </c:pt>
                <c:pt idx="4611">
                  <c:v>4611</c:v>
                </c:pt>
                <c:pt idx="4612">
                  <c:v>4612</c:v>
                </c:pt>
                <c:pt idx="4613">
                  <c:v>4613</c:v>
                </c:pt>
                <c:pt idx="4614">
                  <c:v>4614</c:v>
                </c:pt>
                <c:pt idx="4615">
                  <c:v>4615</c:v>
                </c:pt>
                <c:pt idx="4616">
                  <c:v>4616</c:v>
                </c:pt>
                <c:pt idx="4617">
                  <c:v>4617</c:v>
                </c:pt>
                <c:pt idx="4618">
                  <c:v>4618</c:v>
                </c:pt>
                <c:pt idx="4619">
                  <c:v>4619</c:v>
                </c:pt>
                <c:pt idx="4620">
                  <c:v>4620</c:v>
                </c:pt>
                <c:pt idx="4621">
                  <c:v>4621</c:v>
                </c:pt>
                <c:pt idx="4622">
                  <c:v>4622</c:v>
                </c:pt>
                <c:pt idx="4623">
                  <c:v>4623</c:v>
                </c:pt>
                <c:pt idx="4624">
                  <c:v>4624</c:v>
                </c:pt>
                <c:pt idx="4625">
                  <c:v>4625</c:v>
                </c:pt>
                <c:pt idx="4626">
                  <c:v>4626</c:v>
                </c:pt>
                <c:pt idx="4627">
                  <c:v>4627</c:v>
                </c:pt>
                <c:pt idx="4628">
                  <c:v>4628</c:v>
                </c:pt>
                <c:pt idx="4629">
                  <c:v>4629</c:v>
                </c:pt>
                <c:pt idx="4630">
                  <c:v>4630</c:v>
                </c:pt>
                <c:pt idx="4631">
                  <c:v>4631</c:v>
                </c:pt>
                <c:pt idx="4632">
                  <c:v>4632</c:v>
                </c:pt>
                <c:pt idx="4633">
                  <c:v>4633</c:v>
                </c:pt>
                <c:pt idx="4634">
                  <c:v>4634</c:v>
                </c:pt>
                <c:pt idx="4635">
                  <c:v>4635</c:v>
                </c:pt>
                <c:pt idx="4636">
                  <c:v>4636</c:v>
                </c:pt>
                <c:pt idx="4637">
                  <c:v>4637</c:v>
                </c:pt>
                <c:pt idx="4638">
                  <c:v>4638</c:v>
                </c:pt>
                <c:pt idx="4639">
                  <c:v>4639</c:v>
                </c:pt>
                <c:pt idx="4640">
                  <c:v>4640</c:v>
                </c:pt>
                <c:pt idx="4641">
                  <c:v>4641</c:v>
                </c:pt>
                <c:pt idx="4642">
                  <c:v>4642</c:v>
                </c:pt>
                <c:pt idx="4643">
                  <c:v>4643</c:v>
                </c:pt>
                <c:pt idx="4644">
                  <c:v>4644</c:v>
                </c:pt>
                <c:pt idx="4645">
                  <c:v>4645</c:v>
                </c:pt>
                <c:pt idx="4646">
                  <c:v>4646</c:v>
                </c:pt>
                <c:pt idx="4647">
                  <c:v>4647</c:v>
                </c:pt>
                <c:pt idx="4648">
                  <c:v>4648</c:v>
                </c:pt>
                <c:pt idx="4649">
                  <c:v>4649</c:v>
                </c:pt>
                <c:pt idx="4650">
                  <c:v>4650</c:v>
                </c:pt>
                <c:pt idx="4651">
                  <c:v>4651</c:v>
                </c:pt>
                <c:pt idx="4652">
                  <c:v>4652</c:v>
                </c:pt>
                <c:pt idx="4653">
                  <c:v>4653</c:v>
                </c:pt>
                <c:pt idx="4654">
                  <c:v>4654</c:v>
                </c:pt>
                <c:pt idx="4655">
                  <c:v>4655</c:v>
                </c:pt>
                <c:pt idx="4656">
                  <c:v>4656</c:v>
                </c:pt>
                <c:pt idx="4657">
                  <c:v>4657</c:v>
                </c:pt>
                <c:pt idx="4658">
                  <c:v>4658</c:v>
                </c:pt>
                <c:pt idx="4659">
                  <c:v>4659</c:v>
                </c:pt>
                <c:pt idx="4660">
                  <c:v>4660</c:v>
                </c:pt>
                <c:pt idx="4661">
                  <c:v>4661</c:v>
                </c:pt>
                <c:pt idx="4662">
                  <c:v>4662</c:v>
                </c:pt>
                <c:pt idx="4663">
                  <c:v>4663</c:v>
                </c:pt>
                <c:pt idx="4664">
                  <c:v>4664</c:v>
                </c:pt>
                <c:pt idx="4665">
                  <c:v>4665</c:v>
                </c:pt>
                <c:pt idx="4666">
                  <c:v>4666</c:v>
                </c:pt>
                <c:pt idx="4667">
                  <c:v>4667</c:v>
                </c:pt>
                <c:pt idx="4668">
                  <c:v>4668</c:v>
                </c:pt>
                <c:pt idx="4669">
                  <c:v>4669</c:v>
                </c:pt>
                <c:pt idx="4670">
                  <c:v>4670</c:v>
                </c:pt>
                <c:pt idx="4671">
                  <c:v>4671</c:v>
                </c:pt>
                <c:pt idx="4672">
                  <c:v>4672</c:v>
                </c:pt>
                <c:pt idx="4673">
                  <c:v>4673</c:v>
                </c:pt>
                <c:pt idx="4674">
                  <c:v>4674</c:v>
                </c:pt>
                <c:pt idx="4675">
                  <c:v>4675</c:v>
                </c:pt>
                <c:pt idx="4676">
                  <c:v>4676</c:v>
                </c:pt>
                <c:pt idx="4677">
                  <c:v>4677</c:v>
                </c:pt>
                <c:pt idx="4678">
                  <c:v>4678</c:v>
                </c:pt>
                <c:pt idx="4679">
                  <c:v>4679</c:v>
                </c:pt>
                <c:pt idx="4680">
                  <c:v>4680</c:v>
                </c:pt>
                <c:pt idx="4681">
                  <c:v>4681</c:v>
                </c:pt>
                <c:pt idx="4682">
                  <c:v>4682</c:v>
                </c:pt>
                <c:pt idx="4683">
                  <c:v>4683</c:v>
                </c:pt>
                <c:pt idx="4684">
                  <c:v>4684</c:v>
                </c:pt>
                <c:pt idx="4685">
                  <c:v>4685</c:v>
                </c:pt>
                <c:pt idx="4686">
                  <c:v>4686</c:v>
                </c:pt>
                <c:pt idx="4687">
                  <c:v>4687</c:v>
                </c:pt>
                <c:pt idx="4688">
                  <c:v>4688</c:v>
                </c:pt>
                <c:pt idx="4689">
                  <c:v>4689</c:v>
                </c:pt>
                <c:pt idx="4690">
                  <c:v>4690</c:v>
                </c:pt>
                <c:pt idx="4691">
                  <c:v>4691</c:v>
                </c:pt>
                <c:pt idx="4692">
                  <c:v>4692</c:v>
                </c:pt>
                <c:pt idx="4693">
                  <c:v>4693</c:v>
                </c:pt>
                <c:pt idx="4694">
                  <c:v>4694</c:v>
                </c:pt>
                <c:pt idx="4695">
                  <c:v>4695</c:v>
                </c:pt>
                <c:pt idx="4696">
                  <c:v>4696</c:v>
                </c:pt>
                <c:pt idx="4697">
                  <c:v>4697</c:v>
                </c:pt>
                <c:pt idx="4698">
                  <c:v>4698</c:v>
                </c:pt>
                <c:pt idx="4699">
                  <c:v>4699</c:v>
                </c:pt>
                <c:pt idx="4700">
                  <c:v>4700</c:v>
                </c:pt>
                <c:pt idx="4701">
                  <c:v>4701</c:v>
                </c:pt>
                <c:pt idx="4702">
                  <c:v>4702</c:v>
                </c:pt>
                <c:pt idx="4703">
                  <c:v>4703</c:v>
                </c:pt>
                <c:pt idx="4704">
                  <c:v>4704</c:v>
                </c:pt>
                <c:pt idx="4705">
                  <c:v>4705</c:v>
                </c:pt>
                <c:pt idx="4706">
                  <c:v>4706</c:v>
                </c:pt>
                <c:pt idx="4707">
                  <c:v>4707</c:v>
                </c:pt>
                <c:pt idx="4708">
                  <c:v>4708</c:v>
                </c:pt>
                <c:pt idx="4709">
                  <c:v>4709</c:v>
                </c:pt>
                <c:pt idx="4710">
                  <c:v>4710</c:v>
                </c:pt>
                <c:pt idx="4711">
                  <c:v>4711</c:v>
                </c:pt>
                <c:pt idx="4712">
                  <c:v>4712</c:v>
                </c:pt>
                <c:pt idx="4713">
                  <c:v>4713</c:v>
                </c:pt>
                <c:pt idx="4714">
                  <c:v>4714</c:v>
                </c:pt>
                <c:pt idx="4715">
                  <c:v>4715</c:v>
                </c:pt>
                <c:pt idx="4716">
                  <c:v>4716</c:v>
                </c:pt>
                <c:pt idx="4717">
                  <c:v>4717</c:v>
                </c:pt>
                <c:pt idx="4718">
                  <c:v>4718</c:v>
                </c:pt>
                <c:pt idx="4719">
                  <c:v>4719</c:v>
                </c:pt>
                <c:pt idx="4720">
                  <c:v>4720</c:v>
                </c:pt>
                <c:pt idx="4721">
                  <c:v>4721</c:v>
                </c:pt>
                <c:pt idx="4722">
                  <c:v>4722</c:v>
                </c:pt>
                <c:pt idx="4723">
                  <c:v>4723</c:v>
                </c:pt>
                <c:pt idx="4724">
                  <c:v>4724</c:v>
                </c:pt>
                <c:pt idx="4725">
                  <c:v>4725</c:v>
                </c:pt>
                <c:pt idx="4726">
                  <c:v>4726</c:v>
                </c:pt>
                <c:pt idx="4727">
                  <c:v>4727</c:v>
                </c:pt>
                <c:pt idx="4728">
                  <c:v>4728</c:v>
                </c:pt>
                <c:pt idx="4729">
                  <c:v>4729</c:v>
                </c:pt>
                <c:pt idx="4730">
                  <c:v>4730</c:v>
                </c:pt>
                <c:pt idx="4731">
                  <c:v>4731</c:v>
                </c:pt>
                <c:pt idx="4732">
                  <c:v>4732</c:v>
                </c:pt>
                <c:pt idx="4733">
                  <c:v>4733</c:v>
                </c:pt>
                <c:pt idx="4734">
                  <c:v>4734</c:v>
                </c:pt>
                <c:pt idx="4735">
                  <c:v>4735</c:v>
                </c:pt>
                <c:pt idx="4736">
                  <c:v>4736</c:v>
                </c:pt>
                <c:pt idx="4737">
                  <c:v>4737</c:v>
                </c:pt>
                <c:pt idx="4738">
                  <c:v>4738</c:v>
                </c:pt>
                <c:pt idx="4739">
                  <c:v>4739</c:v>
                </c:pt>
                <c:pt idx="4740">
                  <c:v>4740</c:v>
                </c:pt>
                <c:pt idx="4741">
                  <c:v>4741</c:v>
                </c:pt>
                <c:pt idx="4742">
                  <c:v>4742</c:v>
                </c:pt>
                <c:pt idx="4743">
                  <c:v>4743</c:v>
                </c:pt>
                <c:pt idx="4744">
                  <c:v>4744</c:v>
                </c:pt>
                <c:pt idx="4745">
                  <c:v>4745</c:v>
                </c:pt>
                <c:pt idx="4746">
                  <c:v>4746</c:v>
                </c:pt>
                <c:pt idx="4747">
                  <c:v>4747</c:v>
                </c:pt>
                <c:pt idx="4748">
                  <c:v>4748</c:v>
                </c:pt>
                <c:pt idx="4749">
                  <c:v>4749</c:v>
                </c:pt>
                <c:pt idx="4750">
                  <c:v>4750</c:v>
                </c:pt>
                <c:pt idx="4751">
                  <c:v>4751</c:v>
                </c:pt>
                <c:pt idx="4752">
                  <c:v>4752</c:v>
                </c:pt>
                <c:pt idx="4753">
                  <c:v>4753</c:v>
                </c:pt>
                <c:pt idx="4754">
                  <c:v>4754</c:v>
                </c:pt>
                <c:pt idx="4755">
                  <c:v>4755</c:v>
                </c:pt>
                <c:pt idx="4756">
                  <c:v>4756</c:v>
                </c:pt>
                <c:pt idx="4757">
                  <c:v>4757</c:v>
                </c:pt>
                <c:pt idx="4758">
                  <c:v>4758</c:v>
                </c:pt>
                <c:pt idx="4759">
                  <c:v>4759</c:v>
                </c:pt>
                <c:pt idx="4760">
                  <c:v>4760</c:v>
                </c:pt>
                <c:pt idx="4761">
                  <c:v>4761</c:v>
                </c:pt>
                <c:pt idx="4762">
                  <c:v>4762</c:v>
                </c:pt>
                <c:pt idx="4763">
                  <c:v>4763</c:v>
                </c:pt>
                <c:pt idx="4764">
                  <c:v>4764</c:v>
                </c:pt>
                <c:pt idx="4765">
                  <c:v>4765</c:v>
                </c:pt>
                <c:pt idx="4766">
                  <c:v>4766</c:v>
                </c:pt>
                <c:pt idx="4767">
                  <c:v>4767</c:v>
                </c:pt>
                <c:pt idx="4768">
                  <c:v>4768</c:v>
                </c:pt>
                <c:pt idx="4769">
                  <c:v>4769</c:v>
                </c:pt>
                <c:pt idx="4770">
                  <c:v>4770</c:v>
                </c:pt>
                <c:pt idx="4771">
                  <c:v>4771</c:v>
                </c:pt>
                <c:pt idx="4772">
                  <c:v>4772</c:v>
                </c:pt>
                <c:pt idx="4773">
                  <c:v>4773</c:v>
                </c:pt>
                <c:pt idx="4774">
                  <c:v>4774</c:v>
                </c:pt>
                <c:pt idx="4775">
                  <c:v>4775</c:v>
                </c:pt>
                <c:pt idx="4776">
                  <c:v>4776</c:v>
                </c:pt>
                <c:pt idx="4777">
                  <c:v>4777</c:v>
                </c:pt>
                <c:pt idx="4778">
                  <c:v>4778</c:v>
                </c:pt>
                <c:pt idx="4779">
                  <c:v>4779</c:v>
                </c:pt>
                <c:pt idx="4780">
                  <c:v>4780</c:v>
                </c:pt>
                <c:pt idx="4781">
                  <c:v>4781</c:v>
                </c:pt>
                <c:pt idx="4782">
                  <c:v>4782</c:v>
                </c:pt>
                <c:pt idx="4783">
                  <c:v>4783</c:v>
                </c:pt>
                <c:pt idx="4784">
                  <c:v>4784</c:v>
                </c:pt>
                <c:pt idx="4785">
                  <c:v>4785</c:v>
                </c:pt>
                <c:pt idx="4786">
                  <c:v>4786</c:v>
                </c:pt>
                <c:pt idx="4787">
                  <c:v>4787</c:v>
                </c:pt>
                <c:pt idx="4788">
                  <c:v>4788</c:v>
                </c:pt>
                <c:pt idx="4789">
                  <c:v>4789</c:v>
                </c:pt>
                <c:pt idx="4790">
                  <c:v>4790</c:v>
                </c:pt>
                <c:pt idx="4791">
                  <c:v>4791</c:v>
                </c:pt>
                <c:pt idx="4792">
                  <c:v>4792</c:v>
                </c:pt>
                <c:pt idx="4793">
                  <c:v>4793</c:v>
                </c:pt>
                <c:pt idx="4794">
                  <c:v>4794</c:v>
                </c:pt>
                <c:pt idx="4795">
                  <c:v>4795</c:v>
                </c:pt>
                <c:pt idx="4796">
                  <c:v>4796</c:v>
                </c:pt>
                <c:pt idx="4797">
                  <c:v>4797</c:v>
                </c:pt>
                <c:pt idx="4798">
                  <c:v>4798</c:v>
                </c:pt>
                <c:pt idx="4799">
                  <c:v>4799</c:v>
                </c:pt>
                <c:pt idx="4800">
                  <c:v>4800</c:v>
                </c:pt>
                <c:pt idx="4801">
                  <c:v>4801</c:v>
                </c:pt>
                <c:pt idx="4802">
                  <c:v>4802</c:v>
                </c:pt>
                <c:pt idx="4803">
                  <c:v>4803</c:v>
                </c:pt>
                <c:pt idx="4804">
                  <c:v>4804</c:v>
                </c:pt>
                <c:pt idx="4805">
                  <c:v>4805</c:v>
                </c:pt>
                <c:pt idx="4806">
                  <c:v>4806</c:v>
                </c:pt>
                <c:pt idx="4807">
                  <c:v>4807</c:v>
                </c:pt>
                <c:pt idx="4808">
                  <c:v>4808</c:v>
                </c:pt>
                <c:pt idx="4809">
                  <c:v>4809</c:v>
                </c:pt>
                <c:pt idx="4810">
                  <c:v>4810</c:v>
                </c:pt>
                <c:pt idx="4811">
                  <c:v>4811</c:v>
                </c:pt>
                <c:pt idx="4812">
                  <c:v>4812</c:v>
                </c:pt>
                <c:pt idx="4813">
                  <c:v>4813</c:v>
                </c:pt>
                <c:pt idx="4814">
                  <c:v>4814</c:v>
                </c:pt>
                <c:pt idx="4815">
                  <c:v>4815</c:v>
                </c:pt>
                <c:pt idx="4816">
                  <c:v>4816</c:v>
                </c:pt>
                <c:pt idx="4817">
                  <c:v>4817</c:v>
                </c:pt>
                <c:pt idx="4818">
                  <c:v>4818</c:v>
                </c:pt>
                <c:pt idx="4819">
                  <c:v>4819</c:v>
                </c:pt>
                <c:pt idx="4820">
                  <c:v>4820</c:v>
                </c:pt>
                <c:pt idx="4821">
                  <c:v>4821</c:v>
                </c:pt>
                <c:pt idx="4822">
                  <c:v>4822</c:v>
                </c:pt>
                <c:pt idx="4823">
                  <c:v>4823</c:v>
                </c:pt>
                <c:pt idx="4824">
                  <c:v>4824</c:v>
                </c:pt>
                <c:pt idx="4825">
                  <c:v>4825</c:v>
                </c:pt>
                <c:pt idx="4826">
                  <c:v>4826</c:v>
                </c:pt>
                <c:pt idx="4827">
                  <c:v>4827</c:v>
                </c:pt>
                <c:pt idx="4828">
                  <c:v>4828</c:v>
                </c:pt>
                <c:pt idx="4829">
                  <c:v>4829</c:v>
                </c:pt>
                <c:pt idx="4830">
                  <c:v>4830</c:v>
                </c:pt>
                <c:pt idx="4831">
                  <c:v>4831</c:v>
                </c:pt>
                <c:pt idx="4832">
                  <c:v>4832</c:v>
                </c:pt>
                <c:pt idx="4833">
                  <c:v>4833</c:v>
                </c:pt>
                <c:pt idx="4834">
                  <c:v>4834</c:v>
                </c:pt>
                <c:pt idx="4835">
                  <c:v>4835</c:v>
                </c:pt>
                <c:pt idx="4836">
                  <c:v>4836</c:v>
                </c:pt>
                <c:pt idx="4837">
                  <c:v>4837</c:v>
                </c:pt>
                <c:pt idx="4838">
                  <c:v>4838</c:v>
                </c:pt>
                <c:pt idx="4839">
                  <c:v>4839</c:v>
                </c:pt>
                <c:pt idx="4840">
                  <c:v>4840</c:v>
                </c:pt>
                <c:pt idx="4841">
                  <c:v>4841</c:v>
                </c:pt>
                <c:pt idx="4842">
                  <c:v>4842</c:v>
                </c:pt>
                <c:pt idx="4843">
                  <c:v>4843</c:v>
                </c:pt>
                <c:pt idx="4844">
                  <c:v>4844</c:v>
                </c:pt>
                <c:pt idx="4845">
                  <c:v>4845</c:v>
                </c:pt>
                <c:pt idx="4846">
                  <c:v>4846</c:v>
                </c:pt>
                <c:pt idx="4847">
                  <c:v>4847</c:v>
                </c:pt>
                <c:pt idx="4848">
                  <c:v>4848</c:v>
                </c:pt>
                <c:pt idx="4849">
                  <c:v>4849</c:v>
                </c:pt>
                <c:pt idx="4850">
                  <c:v>4850</c:v>
                </c:pt>
                <c:pt idx="4851">
                  <c:v>4851</c:v>
                </c:pt>
                <c:pt idx="4852">
                  <c:v>4852</c:v>
                </c:pt>
                <c:pt idx="4853">
                  <c:v>4853</c:v>
                </c:pt>
                <c:pt idx="4854">
                  <c:v>4854</c:v>
                </c:pt>
                <c:pt idx="4855">
                  <c:v>4855</c:v>
                </c:pt>
                <c:pt idx="4856">
                  <c:v>4856</c:v>
                </c:pt>
                <c:pt idx="4857">
                  <c:v>4857</c:v>
                </c:pt>
                <c:pt idx="4858">
                  <c:v>4858</c:v>
                </c:pt>
                <c:pt idx="4859">
                  <c:v>4859</c:v>
                </c:pt>
                <c:pt idx="4860">
                  <c:v>4860</c:v>
                </c:pt>
                <c:pt idx="4861">
                  <c:v>4861</c:v>
                </c:pt>
                <c:pt idx="4862">
                  <c:v>4862</c:v>
                </c:pt>
                <c:pt idx="4863">
                  <c:v>4863</c:v>
                </c:pt>
                <c:pt idx="4864">
                  <c:v>4864</c:v>
                </c:pt>
                <c:pt idx="4865">
                  <c:v>4865</c:v>
                </c:pt>
                <c:pt idx="4866">
                  <c:v>4866</c:v>
                </c:pt>
                <c:pt idx="4867">
                  <c:v>4867</c:v>
                </c:pt>
                <c:pt idx="4868">
                  <c:v>4868</c:v>
                </c:pt>
                <c:pt idx="4869">
                  <c:v>4869</c:v>
                </c:pt>
                <c:pt idx="4870">
                  <c:v>4870</c:v>
                </c:pt>
                <c:pt idx="4871">
                  <c:v>4871</c:v>
                </c:pt>
                <c:pt idx="4872">
                  <c:v>4872</c:v>
                </c:pt>
                <c:pt idx="4873">
                  <c:v>4873</c:v>
                </c:pt>
                <c:pt idx="4874">
                  <c:v>4874</c:v>
                </c:pt>
                <c:pt idx="4875">
                  <c:v>4875</c:v>
                </c:pt>
                <c:pt idx="4876">
                  <c:v>4876</c:v>
                </c:pt>
                <c:pt idx="4877">
                  <c:v>4877</c:v>
                </c:pt>
                <c:pt idx="4878">
                  <c:v>4878</c:v>
                </c:pt>
                <c:pt idx="4879">
                  <c:v>4879</c:v>
                </c:pt>
                <c:pt idx="4880">
                  <c:v>4880</c:v>
                </c:pt>
                <c:pt idx="4881">
                  <c:v>4881</c:v>
                </c:pt>
                <c:pt idx="4882">
                  <c:v>4882</c:v>
                </c:pt>
                <c:pt idx="4883">
                  <c:v>4883</c:v>
                </c:pt>
                <c:pt idx="4884">
                  <c:v>4884</c:v>
                </c:pt>
                <c:pt idx="4885">
                  <c:v>4885</c:v>
                </c:pt>
                <c:pt idx="4886">
                  <c:v>4886</c:v>
                </c:pt>
                <c:pt idx="4887">
                  <c:v>4887</c:v>
                </c:pt>
                <c:pt idx="4888">
                  <c:v>4888</c:v>
                </c:pt>
                <c:pt idx="4889">
                  <c:v>4889</c:v>
                </c:pt>
                <c:pt idx="4890">
                  <c:v>4890</c:v>
                </c:pt>
                <c:pt idx="4891">
                  <c:v>4891</c:v>
                </c:pt>
                <c:pt idx="4892">
                  <c:v>4892</c:v>
                </c:pt>
                <c:pt idx="4893">
                  <c:v>4893</c:v>
                </c:pt>
                <c:pt idx="4894">
                  <c:v>4894</c:v>
                </c:pt>
                <c:pt idx="4895">
                  <c:v>4895</c:v>
                </c:pt>
                <c:pt idx="4896">
                  <c:v>4896</c:v>
                </c:pt>
                <c:pt idx="4897">
                  <c:v>4897</c:v>
                </c:pt>
                <c:pt idx="4898">
                  <c:v>4898</c:v>
                </c:pt>
                <c:pt idx="4899">
                  <c:v>4899</c:v>
                </c:pt>
                <c:pt idx="4900">
                  <c:v>4900</c:v>
                </c:pt>
                <c:pt idx="4901">
                  <c:v>4901</c:v>
                </c:pt>
                <c:pt idx="4902">
                  <c:v>4902</c:v>
                </c:pt>
                <c:pt idx="4903">
                  <c:v>4903</c:v>
                </c:pt>
                <c:pt idx="4904">
                  <c:v>4904</c:v>
                </c:pt>
                <c:pt idx="4905">
                  <c:v>4905</c:v>
                </c:pt>
                <c:pt idx="4906">
                  <c:v>4906</c:v>
                </c:pt>
                <c:pt idx="4907">
                  <c:v>4907</c:v>
                </c:pt>
                <c:pt idx="4908">
                  <c:v>4908</c:v>
                </c:pt>
                <c:pt idx="4909">
                  <c:v>4909</c:v>
                </c:pt>
                <c:pt idx="4910">
                  <c:v>4910</c:v>
                </c:pt>
                <c:pt idx="4911">
                  <c:v>4911</c:v>
                </c:pt>
                <c:pt idx="4912">
                  <c:v>4912</c:v>
                </c:pt>
                <c:pt idx="4913">
                  <c:v>4913</c:v>
                </c:pt>
                <c:pt idx="4914">
                  <c:v>4914</c:v>
                </c:pt>
                <c:pt idx="4915">
                  <c:v>4915</c:v>
                </c:pt>
                <c:pt idx="4916">
                  <c:v>4916</c:v>
                </c:pt>
                <c:pt idx="4917">
                  <c:v>4917</c:v>
                </c:pt>
                <c:pt idx="4918">
                  <c:v>4918</c:v>
                </c:pt>
                <c:pt idx="4919">
                  <c:v>4919</c:v>
                </c:pt>
                <c:pt idx="4920">
                  <c:v>4920</c:v>
                </c:pt>
                <c:pt idx="4921">
                  <c:v>4921</c:v>
                </c:pt>
                <c:pt idx="4922">
                  <c:v>4922</c:v>
                </c:pt>
                <c:pt idx="4923">
                  <c:v>4923</c:v>
                </c:pt>
                <c:pt idx="4924">
                  <c:v>4924</c:v>
                </c:pt>
                <c:pt idx="4925">
                  <c:v>4925</c:v>
                </c:pt>
                <c:pt idx="4926">
                  <c:v>4926</c:v>
                </c:pt>
                <c:pt idx="4927">
                  <c:v>4927</c:v>
                </c:pt>
                <c:pt idx="4928">
                  <c:v>4928</c:v>
                </c:pt>
                <c:pt idx="4929">
                  <c:v>4929</c:v>
                </c:pt>
                <c:pt idx="4930">
                  <c:v>4930</c:v>
                </c:pt>
                <c:pt idx="4931">
                  <c:v>4931</c:v>
                </c:pt>
                <c:pt idx="4932">
                  <c:v>4932</c:v>
                </c:pt>
                <c:pt idx="4933">
                  <c:v>4933</c:v>
                </c:pt>
                <c:pt idx="4934">
                  <c:v>4934</c:v>
                </c:pt>
                <c:pt idx="4935">
                  <c:v>4935</c:v>
                </c:pt>
                <c:pt idx="4936">
                  <c:v>4936</c:v>
                </c:pt>
                <c:pt idx="4937">
                  <c:v>4937</c:v>
                </c:pt>
                <c:pt idx="4938">
                  <c:v>4938</c:v>
                </c:pt>
                <c:pt idx="4939">
                  <c:v>4939</c:v>
                </c:pt>
                <c:pt idx="4940">
                  <c:v>4940</c:v>
                </c:pt>
                <c:pt idx="4941">
                  <c:v>4941</c:v>
                </c:pt>
                <c:pt idx="4942">
                  <c:v>4942</c:v>
                </c:pt>
                <c:pt idx="4943">
                  <c:v>4943</c:v>
                </c:pt>
                <c:pt idx="4944">
                  <c:v>4944</c:v>
                </c:pt>
                <c:pt idx="4945">
                  <c:v>4945</c:v>
                </c:pt>
                <c:pt idx="4946">
                  <c:v>4946</c:v>
                </c:pt>
                <c:pt idx="4947">
                  <c:v>4947</c:v>
                </c:pt>
                <c:pt idx="4948">
                  <c:v>4948</c:v>
                </c:pt>
                <c:pt idx="4949">
                  <c:v>4949</c:v>
                </c:pt>
                <c:pt idx="4950">
                  <c:v>4950</c:v>
                </c:pt>
                <c:pt idx="4951">
                  <c:v>4951</c:v>
                </c:pt>
                <c:pt idx="4952">
                  <c:v>4952</c:v>
                </c:pt>
                <c:pt idx="4953">
                  <c:v>4953</c:v>
                </c:pt>
                <c:pt idx="4954">
                  <c:v>4954</c:v>
                </c:pt>
                <c:pt idx="4955">
                  <c:v>4955</c:v>
                </c:pt>
                <c:pt idx="4956">
                  <c:v>4956</c:v>
                </c:pt>
                <c:pt idx="4957">
                  <c:v>4957</c:v>
                </c:pt>
                <c:pt idx="4958">
                  <c:v>4958</c:v>
                </c:pt>
                <c:pt idx="4959">
                  <c:v>4959</c:v>
                </c:pt>
                <c:pt idx="4960">
                  <c:v>4960</c:v>
                </c:pt>
                <c:pt idx="4961">
                  <c:v>4961</c:v>
                </c:pt>
                <c:pt idx="4962">
                  <c:v>4962</c:v>
                </c:pt>
                <c:pt idx="4963">
                  <c:v>4963</c:v>
                </c:pt>
                <c:pt idx="4964">
                  <c:v>4964</c:v>
                </c:pt>
                <c:pt idx="4965">
                  <c:v>4965</c:v>
                </c:pt>
                <c:pt idx="4966">
                  <c:v>4966</c:v>
                </c:pt>
                <c:pt idx="4967">
                  <c:v>4967</c:v>
                </c:pt>
                <c:pt idx="4968">
                  <c:v>4968</c:v>
                </c:pt>
                <c:pt idx="4969">
                  <c:v>4969</c:v>
                </c:pt>
                <c:pt idx="4970">
                  <c:v>4970</c:v>
                </c:pt>
                <c:pt idx="4971">
                  <c:v>4971</c:v>
                </c:pt>
                <c:pt idx="4972">
                  <c:v>4972</c:v>
                </c:pt>
                <c:pt idx="4973">
                  <c:v>4973</c:v>
                </c:pt>
                <c:pt idx="4974">
                  <c:v>4974</c:v>
                </c:pt>
                <c:pt idx="4975">
                  <c:v>4975</c:v>
                </c:pt>
                <c:pt idx="4976">
                  <c:v>4976</c:v>
                </c:pt>
                <c:pt idx="4977">
                  <c:v>4977</c:v>
                </c:pt>
                <c:pt idx="4978">
                  <c:v>4978</c:v>
                </c:pt>
                <c:pt idx="4979">
                  <c:v>4979</c:v>
                </c:pt>
                <c:pt idx="4980">
                  <c:v>4980</c:v>
                </c:pt>
                <c:pt idx="4981">
                  <c:v>4981</c:v>
                </c:pt>
                <c:pt idx="4982">
                  <c:v>4982</c:v>
                </c:pt>
                <c:pt idx="4983">
                  <c:v>4983</c:v>
                </c:pt>
                <c:pt idx="4984">
                  <c:v>4984</c:v>
                </c:pt>
                <c:pt idx="4985">
                  <c:v>4985</c:v>
                </c:pt>
                <c:pt idx="4986">
                  <c:v>4986</c:v>
                </c:pt>
                <c:pt idx="4987">
                  <c:v>4987</c:v>
                </c:pt>
                <c:pt idx="4988">
                  <c:v>4988</c:v>
                </c:pt>
                <c:pt idx="4989">
                  <c:v>4989</c:v>
                </c:pt>
                <c:pt idx="4990">
                  <c:v>4990</c:v>
                </c:pt>
                <c:pt idx="4991">
                  <c:v>4991</c:v>
                </c:pt>
                <c:pt idx="4992">
                  <c:v>4992</c:v>
                </c:pt>
                <c:pt idx="4993">
                  <c:v>4993</c:v>
                </c:pt>
                <c:pt idx="4994">
                  <c:v>4994</c:v>
                </c:pt>
                <c:pt idx="4995">
                  <c:v>4995</c:v>
                </c:pt>
                <c:pt idx="4996">
                  <c:v>4996</c:v>
                </c:pt>
                <c:pt idx="4997">
                  <c:v>4997</c:v>
                </c:pt>
                <c:pt idx="4998">
                  <c:v>4998</c:v>
                </c:pt>
                <c:pt idx="4999">
                  <c:v>4999</c:v>
                </c:pt>
                <c:pt idx="5000">
                  <c:v>5000</c:v>
                </c:pt>
                <c:pt idx="5001">
                  <c:v>5001</c:v>
                </c:pt>
                <c:pt idx="5002">
                  <c:v>5002</c:v>
                </c:pt>
                <c:pt idx="5003">
                  <c:v>5003</c:v>
                </c:pt>
                <c:pt idx="5004">
                  <c:v>5004</c:v>
                </c:pt>
                <c:pt idx="5005">
                  <c:v>5005</c:v>
                </c:pt>
                <c:pt idx="5006">
                  <c:v>5006</c:v>
                </c:pt>
                <c:pt idx="5007">
                  <c:v>5007</c:v>
                </c:pt>
                <c:pt idx="5008">
                  <c:v>5008</c:v>
                </c:pt>
                <c:pt idx="5009">
                  <c:v>5009</c:v>
                </c:pt>
                <c:pt idx="5010">
                  <c:v>5010</c:v>
                </c:pt>
                <c:pt idx="5011">
                  <c:v>5011</c:v>
                </c:pt>
                <c:pt idx="5012">
                  <c:v>5012</c:v>
                </c:pt>
                <c:pt idx="5013">
                  <c:v>5013</c:v>
                </c:pt>
                <c:pt idx="5014">
                  <c:v>5014</c:v>
                </c:pt>
                <c:pt idx="5015">
                  <c:v>5015</c:v>
                </c:pt>
                <c:pt idx="5016">
                  <c:v>5016</c:v>
                </c:pt>
                <c:pt idx="5017">
                  <c:v>5017</c:v>
                </c:pt>
                <c:pt idx="5018">
                  <c:v>5018</c:v>
                </c:pt>
                <c:pt idx="5019">
                  <c:v>5019</c:v>
                </c:pt>
                <c:pt idx="5020">
                  <c:v>5020</c:v>
                </c:pt>
                <c:pt idx="5021">
                  <c:v>5021</c:v>
                </c:pt>
                <c:pt idx="5022">
                  <c:v>5022</c:v>
                </c:pt>
                <c:pt idx="5023">
                  <c:v>5023</c:v>
                </c:pt>
                <c:pt idx="5024">
                  <c:v>5024</c:v>
                </c:pt>
                <c:pt idx="5025">
                  <c:v>5025</c:v>
                </c:pt>
                <c:pt idx="5026">
                  <c:v>5026</c:v>
                </c:pt>
                <c:pt idx="5027">
                  <c:v>5027</c:v>
                </c:pt>
                <c:pt idx="5028">
                  <c:v>5028</c:v>
                </c:pt>
                <c:pt idx="5029">
                  <c:v>5029</c:v>
                </c:pt>
                <c:pt idx="5030">
                  <c:v>5030</c:v>
                </c:pt>
                <c:pt idx="5031">
                  <c:v>5031</c:v>
                </c:pt>
                <c:pt idx="5032">
                  <c:v>5032</c:v>
                </c:pt>
                <c:pt idx="5033">
                  <c:v>5033</c:v>
                </c:pt>
                <c:pt idx="5034">
                  <c:v>5034</c:v>
                </c:pt>
                <c:pt idx="5035">
                  <c:v>5035</c:v>
                </c:pt>
                <c:pt idx="5036">
                  <c:v>5036</c:v>
                </c:pt>
                <c:pt idx="5037">
                  <c:v>5037</c:v>
                </c:pt>
                <c:pt idx="5038">
                  <c:v>5038</c:v>
                </c:pt>
                <c:pt idx="5039">
                  <c:v>5039</c:v>
                </c:pt>
                <c:pt idx="5040">
                  <c:v>5040</c:v>
                </c:pt>
                <c:pt idx="5041">
                  <c:v>5041</c:v>
                </c:pt>
                <c:pt idx="5042">
                  <c:v>5042</c:v>
                </c:pt>
                <c:pt idx="5043">
                  <c:v>5043</c:v>
                </c:pt>
                <c:pt idx="5044">
                  <c:v>5044</c:v>
                </c:pt>
                <c:pt idx="5045">
                  <c:v>5045</c:v>
                </c:pt>
                <c:pt idx="5046">
                  <c:v>5046</c:v>
                </c:pt>
                <c:pt idx="5047">
                  <c:v>5047</c:v>
                </c:pt>
                <c:pt idx="5048">
                  <c:v>5048</c:v>
                </c:pt>
                <c:pt idx="5049">
                  <c:v>5049</c:v>
                </c:pt>
                <c:pt idx="5050">
                  <c:v>5050</c:v>
                </c:pt>
                <c:pt idx="5051">
                  <c:v>5051</c:v>
                </c:pt>
                <c:pt idx="5052">
                  <c:v>5052</c:v>
                </c:pt>
                <c:pt idx="5053">
                  <c:v>5053</c:v>
                </c:pt>
                <c:pt idx="5054">
                  <c:v>5054</c:v>
                </c:pt>
                <c:pt idx="5055">
                  <c:v>5055</c:v>
                </c:pt>
                <c:pt idx="5056">
                  <c:v>5056</c:v>
                </c:pt>
                <c:pt idx="5057">
                  <c:v>5057</c:v>
                </c:pt>
                <c:pt idx="5058">
                  <c:v>5058</c:v>
                </c:pt>
                <c:pt idx="5059">
                  <c:v>5059</c:v>
                </c:pt>
                <c:pt idx="5060">
                  <c:v>5060</c:v>
                </c:pt>
                <c:pt idx="5061">
                  <c:v>5061</c:v>
                </c:pt>
                <c:pt idx="5062">
                  <c:v>5062</c:v>
                </c:pt>
                <c:pt idx="5063">
                  <c:v>5063</c:v>
                </c:pt>
                <c:pt idx="5064">
                  <c:v>5064</c:v>
                </c:pt>
                <c:pt idx="5065">
                  <c:v>5065</c:v>
                </c:pt>
                <c:pt idx="5066">
                  <c:v>5066</c:v>
                </c:pt>
                <c:pt idx="5067">
                  <c:v>5067</c:v>
                </c:pt>
                <c:pt idx="5068">
                  <c:v>5068</c:v>
                </c:pt>
                <c:pt idx="5069">
                  <c:v>5069</c:v>
                </c:pt>
                <c:pt idx="5070">
                  <c:v>5070</c:v>
                </c:pt>
                <c:pt idx="5071">
                  <c:v>5071</c:v>
                </c:pt>
                <c:pt idx="5072">
                  <c:v>5072</c:v>
                </c:pt>
                <c:pt idx="5073">
                  <c:v>5073</c:v>
                </c:pt>
                <c:pt idx="5074">
                  <c:v>5074</c:v>
                </c:pt>
                <c:pt idx="5075">
                  <c:v>5075</c:v>
                </c:pt>
                <c:pt idx="5076">
                  <c:v>5076</c:v>
                </c:pt>
                <c:pt idx="5077">
                  <c:v>5077</c:v>
                </c:pt>
                <c:pt idx="5078">
                  <c:v>5078</c:v>
                </c:pt>
                <c:pt idx="5079">
                  <c:v>5079</c:v>
                </c:pt>
                <c:pt idx="5080">
                  <c:v>5080</c:v>
                </c:pt>
                <c:pt idx="5081">
                  <c:v>5081</c:v>
                </c:pt>
                <c:pt idx="5082">
                  <c:v>5082</c:v>
                </c:pt>
                <c:pt idx="5083">
                  <c:v>5083</c:v>
                </c:pt>
                <c:pt idx="5084">
                  <c:v>5084</c:v>
                </c:pt>
                <c:pt idx="5085">
                  <c:v>5085</c:v>
                </c:pt>
                <c:pt idx="5086">
                  <c:v>5086</c:v>
                </c:pt>
                <c:pt idx="5087">
                  <c:v>5087</c:v>
                </c:pt>
                <c:pt idx="5088">
                  <c:v>5088</c:v>
                </c:pt>
                <c:pt idx="5089">
                  <c:v>5089</c:v>
                </c:pt>
                <c:pt idx="5090">
                  <c:v>5090</c:v>
                </c:pt>
                <c:pt idx="5091">
                  <c:v>5091</c:v>
                </c:pt>
                <c:pt idx="5092">
                  <c:v>5092</c:v>
                </c:pt>
                <c:pt idx="5093">
                  <c:v>5093</c:v>
                </c:pt>
                <c:pt idx="5094">
                  <c:v>5094</c:v>
                </c:pt>
                <c:pt idx="5095">
                  <c:v>5095</c:v>
                </c:pt>
                <c:pt idx="5096">
                  <c:v>5096</c:v>
                </c:pt>
                <c:pt idx="5097">
                  <c:v>5097</c:v>
                </c:pt>
                <c:pt idx="5098">
                  <c:v>5098</c:v>
                </c:pt>
                <c:pt idx="5099">
                  <c:v>5099</c:v>
                </c:pt>
                <c:pt idx="5100">
                  <c:v>5100</c:v>
                </c:pt>
                <c:pt idx="5101">
                  <c:v>5101</c:v>
                </c:pt>
                <c:pt idx="5102">
                  <c:v>5102</c:v>
                </c:pt>
                <c:pt idx="5103">
                  <c:v>5103</c:v>
                </c:pt>
                <c:pt idx="5104">
                  <c:v>5104</c:v>
                </c:pt>
                <c:pt idx="5105">
                  <c:v>5105</c:v>
                </c:pt>
                <c:pt idx="5106">
                  <c:v>5106</c:v>
                </c:pt>
                <c:pt idx="5107">
                  <c:v>5107</c:v>
                </c:pt>
                <c:pt idx="5108">
                  <c:v>5108</c:v>
                </c:pt>
                <c:pt idx="5109">
                  <c:v>5109</c:v>
                </c:pt>
                <c:pt idx="5110">
                  <c:v>5110</c:v>
                </c:pt>
                <c:pt idx="5111">
                  <c:v>5111</c:v>
                </c:pt>
                <c:pt idx="5112">
                  <c:v>5112</c:v>
                </c:pt>
                <c:pt idx="5113">
                  <c:v>5113</c:v>
                </c:pt>
                <c:pt idx="5114">
                  <c:v>5114</c:v>
                </c:pt>
                <c:pt idx="5115">
                  <c:v>5115</c:v>
                </c:pt>
                <c:pt idx="5116">
                  <c:v>5116</c:v>
                </c:pt>
                <c:pt idx="5117">
                  <c:v>5117</c:v>
                </c:pt>
                <c:pt idx="5118">
                  <c:v>5118</c:v>
                </c:pt>
                <c:pt idx="5119">
                  <c:v>5119</c:v>
                </c:pt>
                <c:pt idx="5120">
                  <c:v>5120</c:v>
                </c:pt>
                <c:pt idx="5121">
                  <c:v>5121</c:v>
                </c:pt>
                <c:pt idx="5122">
                  <c:v>5122</c:v>
                </c:pt>
                <c:pt idx="5123">
                  <c:v>5123</c:v>
                </c:pt>
                <c:pt idx="5124">
                  <c:v>5124</c:v>
                </c:pt>
                <c:pt idx="5125">
                  <c:v>5125</c:v>
                </c:pt>
                <c:pt idx="5126">
                  <c:v>5126</c:v>
                </c:pt>
                <c:pt idx="5127">
                  <c:v>5127</c:v>
                </c:pt>
                <c:pt idx="5128">
                  <c:v>5128</c:v>
                </c:pt>
                <c:pt idx="5129">
                  <c:v>5129</c:v>
                </c:pt>
                <c:pt idx="5130">
                  <c:v>5130</c:v>
                </c:pt>
                <c:pt idx="5131">
                  <c:v>5131</c:v>
                </c:pt>
                <c:pt idx="5132">
                  <c:v>5132</c:v>
                </c:pt>
                <c:pt idx="5133">
                  <c:v>5133</c:v>
                </c:pt>
                <c:pt idx="5134">
                  <c:v>5134</c:v>
                </c:pt>
                <c:pt idx="5135">
                  <c:v>5135</c:v>
                </c:pt>
                <c:pt idx="5136">
                  <c:v>5136</c:v>
                </c:pt>
                <c:pt idx="5137">
                  <c:v>5137</c:v>
                </c:pt>
                <c:pt idx="5138">
                  <c:v>5138</c:v>
                </c:pt>
                <c:pt idx="5139">
                  <c:v>5139</c:v>
                </c:pt>
                <c:pt idx="5140">
                  <c:v>5140</c:v>
                </c:pt>
                <c:pt idx="5141">
                  <c:v>5141</c:v>
                </c:pt>
                <c:pt idx="5142">
                  <c:v>5142</c:v>
                </c:pt>
                <c:pt idx="5143">
                  <c:v>5143</c:v>
                </c:pt>
                <c:pt idx="5144">
                  <c:v>5144</c:v>
                </c:pt>
                <c:pt idx="5145">
                  <c:v>5145</c:v>
                </c:pt>
                <c:pt idx="5146">
                  <c:v>5146</c:v>
                </c:pt>
                <c:pt idx="5147">
                  <c:v>5147</c:v>
                </c:pt>
                <c:pt idx="5148">
                  <c:v>5148</c:v>
                </c:pt>
                <c:pt idx="5149">
                  <c:v>5149</c:v>
                </c:pt>
                <c:pt idx="5150">
                  <c:v>5150</c:v>
                </c:pt>
                <c:pt idx="5151">
                  <c:v>5151</c:v>
                </c:pt>
                <c:pt idx="5152">
                  <c:v>5152</c:v>
                </c:pt>
                <c:pt idx="5153">
                  <c:v>5153</c:v>
                </c:pt>
                <c:pt idx="5154">
                  <c:v>5154</c:v>
                </c:pt>
                <c:pt idx="5155">
                  <c:v>5155</c:v>
                </c:pt>
                <c:pt idx="5156">
                  <c:v>5156</c:v>
                </c:pt>
                <c:pt idx="5157">
                  <c:v>5157</c:v>
                </c:pt>
                <c:pt idx="5158">
                  <c:v>5158</c:v>
                </c:pt>
                <c:pt idx="5159">
                  <c:v>5159</c:v>
                </c:pt>
                <c:pt idx="5160">
                  <c:v>5160</c:v>
                </c:pt>
                <c:pt idx="5161">
                  <c:v>5161</c:v>
                </c:pt>
                <c:pt idx="5162">
                  <c:v>5162</c:v>
                </c:pt>
                <c:pt idx="5163">
                  <c:v>5163</c:v>
                </c:pt>
                <c:pt idx="5164">
                  <c:v>5164</c:v>
                </c:pt>
                <c:pt idx="5165">
                  <c:v>5165</c:v>
                </c:pt>
                <c:pt idx="5166">
                  <c:v>5166</c:v>
                </c:pt>
                <c:pt idx="5167">
                  <c:v>5167</c:v>
                </c:pt>
                <c:pt idx="5168">
                  <c:v>5168</c:v>
                </c:pt>
                <c:pt idx="5169">
                  <c:v>5169</c:v>
                </c:pt>
                <c:pt idx="5170">
                  <c:v>5170</c:v>
                </c:pt>
                <c:pt idx="5171">
                  <c:v>5171</c:v>
                </c:pt>
                <c:pt idx="5172">
                  <c:v>5172</c:v>
                </c:pt>
                <c:pt idx="5173">
                  <c:v>5173</c:v>
                </c:pt>
                <c:pt idx="5174">
                  <c:v>5174</c:v>
                </c:pt>
                <c:pt idx="5175">
                  <c:v>5175</c:v>
                </c:pt>
                <c:pt idx="5176">
                  <c:v>5176</c:v>
                </c:pt>
                <c:pt idx="5177">
                  <c:v>5177</c:v>
                </c:pt>
                <c:pt idx="5178">
                  <c:v>5178</c:v>
                </c:pt>
                <c:pt idx="5179">
                  <c:v>5179</c:v>
                </c:pt>
                <c:pt idx="5180">
                  <c:v>5180</c:v>
                </c:pt>
                <c:pt idx="5181">
                  <c:v>5181</c:v>
                </c:pt>
                <c:pt idx="5182">
                  <c:v>5182</c:v>
                </c:pt>
                <c:pt idx="5183">
                  <c:v>5183</c:v>
                </c:pt>
                <c:pt idx="5184">
                  <c:v>5184</c:v>
                </c:pt>
                <c:pt idx="5185">
                  <c:v>5185</c:v>
                </c:pt>
                <c:pt idx="5186">
                  <c:v>5186</c:v>
                </c:pt>
                <c:pt idx="5187">
                  <c:v>5187</c:v>
                </c:pt>
                <c:pt idx="5188">
                  <c:v>5188</c:v>
                </c:pt>
                <c:pt idx="5189">
                  <c:v>5189</c:v>
                </c:pt>
                <c:pt idx="5190">
                  <c:v>5190</c:v>
                </c:pt>
                <c:pt idx="5191">
                  <c:v>5191</c:v>
                </c:pt>
                <c:pt idx="5192">
                  <c:v>5192</c:v>
                </c:pt>
                <c:pt idx="5193">
                  <c:v>5193</c:v>
                </c:pt>
                <c:pt idx="5194">
                  <c:v>5194</c:v>
                </c:pt>
                <c:pt idx="5195">
                  <c:v>5195</c:v>
                </c:pt>
                <c:pt idx="5196">
                  <c:v>5196</c:v>
                </c:pt>
                <c:pt idx="5197">
                  <c:v>5197</c:v>
                </c:pt>
                <c:pt idx="5198">
                  <c:v>5198</c:v>
                </c:pt>
                <c:pt idx="5199">
                  <c:v>5199</c:v>
                </c:pt>
                <c:pt idx="5200">
                  <c:v>5200</c:v>
                </c:pt>
                <c:pt idx="5201">
                  <c:v>5201</c:v>
                </c:pt>
                <c:pt idx="5202">
                  <c:v>5202</c:v>
                </c:pt>
                <c:pt idx="5203">
                  <c:v>5203</c:v>
                </c:pt>
                <c:pt idx="5204">
                  <c:v>5204</c:v>
                </c:pt>
                <c:pt idx="5205">
                  <c:v>5205</c:v>
                </c:pt>
                <c:pt idx="5206">
                  <c:v>5206</c:v>
                </c:pt>
                <c:pt idx="5207">
                  <c:v>5207</c:v>
                </c:pt>
                <c:pt idx="5208">
                  <c:v>5208</c:v>
                </c:pt>
                <c:pt idx="5209">
                  <c:v>5209</c:v>
                </c:pt>
                <c:pt idx="5210">
                  <c:v>5210</c:v>
                </c:pt>
                <c:pt idx="5211">
                  <c:v>5211</c:v>
                </c:pt>
                <c:pt idx="5212">
                  <c:v>5212</c:v>
                </c:pt>
                <c:pt idx="5213">
                  <c:v>5213</c:v>
                </c:pt>
                <c:pt idx="5214">
                  <c:v>5214</c:v>
                </c:pt>
                <c:pt idx="5215">
                  <c:v>5215</c:v>
                </c:pt>
                <c:pt idx="5216">
                  <c:v>5216</c:v>
                </c:pt>
                <c:pt idx="5217">
                  <c:v>5217</c:v>
                </c:pt>
                <c:pt idx="5218">
                  <c:v>5218</c:v>
                </c:pt>
                <c:pt idx="5219">
                  <c:v>5219</c:v>
                </c:pt>
                <c:pt idx="5220">
                  <c:v>5220</c:v>
                </c:pt>
                <c:pt idx="5221">
                  <c:v>5221</c:v>
                </c:pt>
                <c:pt idx="5222">
                  <c:v>5222</c:v>
                </c:pt>
                <c:pt idx="5223">
                  <c:v>5223</c:v>
                </c:pt>
                <c:pt idx="5224">
                  <c:v>5224</c:v>
                </c:pt>
                <c:pt idx="5225">
                  <c:v>5225</c:v>
                </c:pt>
                <c:pt idx="5226">
                  <c:v>5226</c:v>
                </c:pt>
                <c:pt idx="5227">
                  <c:v>5227</c:v>
                </c:pt>
                <c:pt idx="5228">
                  <c:v>5228</c:v>
                </c:pt>
                <c:pt idx="5229">
                  <c:v>5229</c:v>
                </c:pt>
                <c:pt idx="5230">
                  <c:v>5230</c:v>
                </c:pt>
                <c:pt idx="5231">
                  <c:v>5231</c:v>
                </c:pt>
                <c:pt idx="5232">
                  <c:v>5232</c:v>
                </c:pt>
                <c:pt idx="5233">
                  <c:v>5233</c:v>
                </c:pt>
                <c:pt idx="5234">
                  <c:v>5234</c:v>
                </c:pt>
                <c:pt idx="5235">
                  <c:v>5235</c:v>
                </c:pt>
                <c:pt idx="5236">
                  <c:v>5236</c:v>
                </c:pt>
                <c:pt idx="5237">
                  <c:v>5237</c:v>
                </c:pt>
                <c:pt idx="5238">
                  <c:v>5238</c:v>
                </c:pt>
                <c:pt idx="5239">
                  <c:v>5239</c:v>
                </c:pt>
                <c:pt idx="5240">
                  <c:v>5240</c:v>
                </c:pt>
                <c:pt idx="5241">
                  <c:v>5241</c:v>
                </c:pt>
                <c:pt idx="5242">
                  <c:v>5242</c:v>
                </c:pt>
                <c:pt idx="5243">
                  <c:v>5243</c:v>
                </c:pt>
                <c:pt idx="5244">
                  <c:v>5244</c:v>
                </c:pt>
                <c:pt idx="5245">
                  <c:v>5245</c:v>
                </c:pt>
                <c:pt idx="5246">
                  <c:v>5246</c:v>
                </c:pt>
                <c:pt idx="5247">
                  <c:v>5247</c:v>
                </c:pt>
                <c:pt idx="5248">
                  <c:v>5248</c:v>
                </c:pt>
                <c:pt idx="5249">
                  <c:v>5249</c:v>
                </c:pt>
                <c:pt idx="5250">
                  <c:v>5250</c:v>
                </c:pt>
                <c:pt idx="5251">
                  <c:v>5251</c:v>
                </c:pt>
                <c:pt idx="5252">
                  <c:v>5252</c:v>
                </c:pt>
                <c:pt idx="5253">
                  <c:v>5253</c:v>
                </c:pt>
                <c:pt idx="5254">
                  <c:v>5254</c:v>
                </c:pt>
                <c:pt idx="5255">
                  <c:v>5255</c:v>
                </c:pt>
                <c:pt idx="5256">
                  <c:v>5256</c:v>
                </c:pt>
                <c:pt idx="5257">
                  <c:v>5257</c:v>
                </c:pt>
                <c:pt idx="5258">
                  <c:v>5258</c:v>
                </c:pt>
                <c:pt idx="5259">
                  <c:v>5259</c:v>
                </c:pt>
                <c:pt idx="5260">
                  <c:v>5260</c:v>
                </c:pt>
                <c:pt idx="5261">
                  <c:v>5261</c:v>
                </c:pt>
                <c:pt idx="5262">
                  <c:v>5262</c:v>
                </c:pt>
                <c:pt idx="5263">
                  <c:v>5263</c:v>
                </c:pt>
                <c:pt idx="5264">
                  <c:v>5264</c:v>
                </c:pt>
                <c:pt idx="5265">
                  <c:v>5265</c:v>
                </c:pt>
                <c:pt idx="5266">
                  <c:v>5266</c:v>
                </c:pt>
                <c:pt idx="5267">
                  <c:v>5267</c:v>
                </c:pt>
                <c:pt idx="5268">
                  <c:v>5268</c:v>
                </c:pt>
                <c:pt idx="5269">
                  <c:v>5269</c:v>
                </c:pt>
                <c:pt idx="5270">
                  <c:v>5270</c:v>
                </c:pt>
                <c:pt idx="5271">
                  <c:v>5271</c:v>
                </c:pt>
                <c:pt idx="5272">
                  <c:v>5272</c:v>
                </c:pt>
                <c:pt idx="5273">
                  <c:v>5273</c:v>
                </c:pt>
                <c:pt idx="5274">
                  <c:v>5274</c:v>
                </c:pt>
                <c:pt idx="5275">
                  <c:v>5275</c:v>
                </c:pt>
                <c:pt idx="5276">
                  <c:v>5276</c:v>
                </c:pt>
                <c:pt idx="5277">
                  <c:v>5277</c:v>
                </c:pt>
                <c:pt idx="5278">
                  <c:v>5278</c:v>
                </c:pt>
                <c:pt idx="5279">
                  <c:v>5279</c:v>
                </c:pt>
                <c:pt idx="5280">
                  <c:v>5280</c:v>
                </c:pt>
                <c:pt idx="5281">
                  <c:v>5281</c:v>
                </c:pt>
                <c:pt idx="5282">
                  <c:v>5282</c:v>
                </c:pt>
                <c:pt idx="5283">
                  <c:v>5283</c:v>
                </c:pt>
                <c:pt idx="5284">
                  <c:v>5284</c:v>
                </c:pt>
                <c:pt idx="5285">
                  <c:v>5285</c:v>
                </c:pt>
                <c:pt idx="5286">
                  <c:v>5286</c:v>
                </c:pt>
                <c:pt idx="5287">
                  <c:v>5287</c:v>
                </c:pt>
                <c:pt idx="5288">
                  <c:v>5288</c:v>
                </c:pt>
                <c:pt idx="5289">
                  <c:v>5289</c:v>
                </c:pt>
                <c:pt idx="5290">
                  <c:v>5290</c:v>
                </c:pt>
                <c:pt idx="5291">
                  <c:v>5291</c:v>
                </c:pt>
                <c:pt idx="5292">
                  <c:v>5292</c:v>
                </c:pt>
                <c:pt idx="5293">
                  <c:v>5293</c:v>
                </c:pt>
                <c:pt idx="5294">
                  <c:v>5294</c:v>
                </c:pt>
                <c:pt idx="5295">
                  <c:v>5295</c:v>
                </c:pt>
                <c:pt idx="5296">
                  <c:v>5296</c:v>
                </c:pt>
                <c:pt idx="5297">
                  <c:v>5297</c:v>
                </c:pt>
                <c:pt idx="5298">
                  <c:v>5298</c:v>
                </c:pt>
                <c:pt idx="5299">
                  <c:v>5299</c:v>
                </c:pt>
                <c:pt idx="5300">
                  <c:v>5300</c:v>
                </c:pt>
                <c:pt idx="5301">
                  <c:v>5301</c:v>
                </c:pt>
                <c:pt idx="5302">
                  <c:v>5302</c:v>
                </c:pt>
                <c:pt idx="5303">
                  <c:v>5303</c:v>
                </c:pt>
                <c:pt idx="5304">
                  <c:v>5304</c:v>
                </c:pt>
                <c:pt idx="5305">
                  <c:v>5305</c:v>
                </c:pt>
                <c:pt idx="5306">
                  <c:v>5306</c:v>
                </c:pt>
                <c:pt idx="5307">
                  <c:v>5307</c:v>
                </c:pt>
                <c:pt idx="5308">
                  <c:v>5308</c:v>
                </c:pt>
                <c:pt idx="5309">
                  <c:v>5309</c:v>
                </c:pt>
                <c:pt idx="5310">
                  <c:v>5310</c:v>
                </c:pt>
                <c:pt idx="5311">
                  <c:v>5311</c:v>
                </c:pt>
                <c:pt idx="5312">
                  <c:v>5312</c:v>
                </c:pt>
                <c:pt idx="5313">
                  <c:v>5313</c:v>
                </c:pt>
                <c:pt idx="5314">
                  <c:v>5314</c:v>
                </c:pt>
                <c:pt idx="5315">
                  <c:v>5315</c:v>
                </c:pt>
                <c:pt idx="5316">
                  <c:v>5316</c:v>
                </c:pt>
                <c:pt idx="5317">
                  <c:v>5317</c:v>
                </c:pt>
                <c:pt idx="5318">
                  <c:v>5318</c:v>
                </c:pt>
                <c:pt idx="5319">
                  <c:v>5319</c:v>
                </c:pt>
                <c:pt idx="5320">
                  <c:v>5320</c:v>
                </c:pt>
                <c:pt idx="5321">
                  <c:v>5321</c:v>
                </c:pt>
                <c:pt idx="5322">
                  <c:v>5322</c:v>
                </c:pt>
                <c:pt idx="5323">
                  <c:v>5323</c:v>
                </c:pt>
                <c:pt idx="5324">
                  <c:v>5324</c:v>
                </c:pt>
                <c:pt idx="5325">
                  <c:v>5325</c:v>
                </c:pt>
                <c:pt idx="5326">
                  <c:v>5326</c:v>
                </c:pt>
                <c:pt idx="5327">
                  <c:v>5327</c:v>
                </c:pt>
                <c:pt idx="5328">
                  <c:v>5328</c:v>
                </c:pt>
                <c:pt idx="5329">
                  <c:v>5329</c:v>
                </c:pt>
                <c:pt idx="5330">
                  <c:v>5330</c:v>
                </c:pt>
                <c:pt idx="5331">
                  <c:v>5331</c:v>
                </c:pt>
                <c:pt idx="5332">
                  <c:v>5332</c:v>
                </c:pt>
                <c:pt idx="5333">
                  <c:v>5333</c:v>
                </c:pt>
                <c:pt idx="5334">
                  <c:v>5334</c:v>
                </c:pt>
                <c:pt idx="5335">
                  <c:v>5335</c:v>
                </c:pt>
                <c:pt idx="5336">
                  <c:v>5336</c:v>
                </c:pt>
                <c:pt idx="5337">
                  <c:v>5337</c:v>
                </c:pt>
                <c:pt idx="5338">
                  <c:v>5338</c:v>
                </c:pt>
                <c:pt idx="5339">
                  <c:v>5339</c:v>
                </c:pt>
                <c:pt idx="5340">
                  <c:v>5340</c:v>
                </c:pt>
                <c:pt idx="5341">
                  <c:v>5341</c:v>
                </c:pt>
                <c:pt idx="5342">
                  <c:v>5342</c:v>
                </c:pt>
                <c:pt idx="5343">
                  <c:v>5343</c:v>
                </c:pt>
                <c:pt idx="5344">
                  <c:v>5344</c:v>
                </c:pt>
                <c:pt idx="5345">
                  <c:v>5345</c:v>
                </c:pt>
                <c:pt idx="5346">
                  <c:v>5346</c:v>
                </c:pt>
                <c:pt idx="5347">
                  <c:v>5347</c:v>
                </c:pt>
                <c:pt idx="5348">
                  <c:v>5348</c:v>
                </c:pt>
                <c:pt idx="5349">
                  <c:v>5349</c:v>
                </c:pt>
                <c:pt idx="5350">
                  <c:v>5350</c:v>
                </c:pt>
                <c:pt idx="5351">
                  <c:v>5351</c:v>
                </c:pt>
                <c:pt idx="5352">
                  <c:v>5352</c:v>
                </c:pt>
                <c:pt idx="5353">
                  <c:v>5353</c:v>
                </c:pt>
                <c:pt idx="5354">
                  <c:v>5354</c:v>
                </c:pt>
                <c:pt idx="5355">
                  <c:v>5355</c:v>
                </c:pt>
                <c:pt idx="5356">
                  <c:v>5356</c:v>
                </c:pt>
                <c:pt idx="5357">
                  <c:v>5357</c:v>
                </c:pt>
                <c:pt idx="5358">
                  <c:v>5358</c:v>
                </c:pt>
                <c:pt idx="5359">
                  <c:v>5359</c:v>
                </c:pt>
                <c:pt idx="5360">
                  <c:v>5360</c:v>
                </c:pt>
                <c:pt idx="5361">
                  <c:v>5361</c:v>
                </c:pt>
                <c:pt idx="5362">
                  <c:v>5362</c:v>
                </c:pt>
                <c:pt idx="5363">
                  <c:v>5363</c:v>
                </c:pt>
                <c:pt idx="5364">
                  <c:v>5364</c:v>
                </c:pt>
                <c:pt idx="5365">
                  <c:v>5365</c:v>
                </c:pt>
                <c:pt idx="5366">
                  <c:v>5366</c:v>
                </c:pt>
                <c:pt idx="5367">
                  <c:v>5367</c:v>
                </c:pt>
                <c:pt idx="5368">
                  <c:v>5368</c:v>
                </c:pt>
                <c:pt idx="5369">
                  <c:v>5369</c:v>
                </c:pt>
                <c:pt idx="5370">
                  <c:v>5370</c:v>
                </c:pt>
                <c:pt idx="5371">
                  <c:v>5371</c:v>
                </c:pt>
                <c:pt idx="5372">
                  <c:v>5372</c:v>
                </c:pt>
                <c:pt idx="5373">
                  <c:v>5373</c:v>
                </c:pt>
                <c:pt idx="5374">
                  <c:v>5374</c:v>
                </c:pt>
                <c:pt idx="5375">
                  <c:v>5375</c:v>
                </c:pt>
                <c:pt idx="5376">
                  <c:v>5376</c:v>
                </c:pt>
                <c:pt idx="5377">
                  <c:v>5377</c:v>
                </c:pt>
                <c:pt idx="5378">
                  <c:v>5378</c:v>
                </c:pt>
                <c:pt idx="5379">
                  <c:v>5379</c:v>
                </c:pt>
                <c:pt idx="5380">
                  <c:v>5380</c:v>
                </c:pt>
                <c:pt idx="5381">
                  <c:v>5381</c:v>
                </c:pt>
                <c:pt idx="5382">
                  <c:v>5382</c:v>
                </c:pt>
                <c:pt idx="5383">
                  <c:v>5383</c:v>
                </c:pt>
                <c:pt idx="5384">
                  <c:v>5384</c:v>
                </c:pt>
                <c:pt idx="5385">
                  <c:v>5385</c:v>
                </c:pt>
                <c:pt idx="5386">
                  <c:v>5386</c:v>
                </c:pt>
                <c:pt idx="5387">
                  <c:v>5387</c:v>
                </c:pt>
                <c:pt idx="5388">
                  <c:v>5388</c:v>
                </c:pt>
                <c:pt idx="5389">
                  <c:v>5389</c:v>
                </c:pt>
                <c:pt idx="5390">
                  <c:v>5390</c:v>
                </c:pt>
                <c:pt idx="5391">
                  <c:v>5391</c:v>
                </c:pt>
                <c:pt idx="5392">
                  <c:v>5392</c:v>
                </c:pt>
                <c:pt idx="5393">
                  <c:v>5393</c:v>
                </c:pt>
                <c:pt idx="5394">
                  <c:v>5394</c:v>
                </c:pt>
                <c:pt idx="5395">
                  <c:v>5395</c:v>
                </c:pt>
                <c:pt idx="5396">
                  <c:v>5396</c:v>
                </c:pt>
                <c:pt idx="5397">
                  <c:v>5397</c:v>
                </c:pt>
                <c:pt idx="5398">
                  <c:v>5398</c:v>
                </c:pt>
                <c:pt idx="5399">
                  <c:v>5399</c:v>
                </c:pt>
                <c:pt idx="5400">
                  <c:v>5400</c:v>
                </c:pt>
                <c:pt idx="5401">
                  <c:v>5401</c:v>
                </c:pt>
                <c:pt idx="5402">
                  <c:v>5402</c:v>
                </c:pt>
                <c:pt idx="5403">
                  <c:v>5403</c:v>
                </c:pt>
                <c:pt idx="5404">
                  <c:v>5404</c:v>
                </c:pt>
                <c:pt idx="5405">
                  <c:v>5405</c:v>
                </c:pt>
                <c:pt idx="5406">
                  <c:v>5406</c:v>
                </c:pt>
                <c:pt idx="5407">
                  <c:v>5407</c:v>
                </c:pt>
                <c:pt idx="5408">
                  <c:v>5408</c:v>
                </c:pt>
                <c:pt idx="5409">
                  <c:v>5409</c:v>
                </c:pt>
                <c:pt idx="5410">
                  <c:v>5410</c:v>
                </c:pt>
                <c:pt idx="5411">
                  <c:v>5411</c:v>
                </c:pt>
                <c:pt idx="5412">
                  <c:v>5412</c:v>
                </c:pt>
                <c:pt idx="5413">
                  <c:v>5413</c:v>
                </c:pt>
                <c:pt idx="5414">
                  <c:v>5414</c:v>
                </c:pt>
                <c:pt idx="5415">
                  <c:v>5415</c:v>
                </c:pt>
                <c:pt idx="5416">
                  <c:v>5416</c:v>
                </c:pt>
                <c:pt idx="5417">
                  <c:v>5417</c:v>
                </c:pt>
                <c:pt idx="5418">
                  <c:v>5418</c:v>
                </c:pt>
                <c:pt idx="5419">
                  <c:v>5419</c:v>
                </c:pt>
                <c:pt idx="5420">
                  <c:v>5420</c:v>
                </c:pt>
                <c:pt idx="5421">
                  <c:v>5421</c:v>
                </c:pt>
                <c:pt idx="5422">
                  <c:v>5422</c:v>
                </c:pt>
                <c:pt idx="5423">
                  <c:v>5423</c:v>
                </c:pt>
                <c:pt idx="5424">
                  <c:v>5424</c:v>
                </c:pt>
                <c:pt idx="5425">
                  <c:v>5425</c:v>
                </c:pt>
                <c:pt idx="5426">
                  <c:v>5426</c:v>
                </c:pt>
                <c:pt idx="5427">
                  <c:v>5427</c:v>
                </c:pt>
                <c:pt idx="5428">
                  <c:v>5428</c:v>
                </c:pt>
                <c:pt idx="5429">
                  <c:v>5429</c:v>
                </c:pt>
                <c:pt idx="5430">
                  <c:v>5430</c:v>
                </c:pt>
                <c:pt idx="5431">
                  <c:v>5431</c:v>
                </c:pt>
                <c:pt idx="5432">
                  <c:v>5432</c:v>
                </c:pt>
                <c:pt idx="5433">
                  <c:v>5433</c:v>
                </c:pt>
                <c:pt idx="5434">
                  <c:v>5434</c:v>
                </c:pt>
                <c:pt idx="5435">
                  <c:v>5435</c:v>
                </c:pt>
                <c:pt idx="5436">
                  <c:v>5436</c:v>
                </c:pt>
                <c:pt idx="5437">
                  <c:v>5437</c:v>
                </c:pt>
                <c:pt idx="5438">
                  <c:v>5438</c:v>
                </c:pt>
                <c:pt idx="5439">
                  <c:v>5439</c:v>
                </c:pt>
                <c:pt idx="5440">
                  <c:v>5440</c:v>
                </c:pt>
                <c:pt idx="5441">
                  <c:v>5441</c:v>
                </c:pt>
                <c:pt idx="5442">
                  <c:v>5442</c:v>
                </c:pt>
                <c:pt idx="5443">
                  <c:v>5443</c:v>
                </c:pt>
                <c:pt idx="5444">
                  <c:v>5444</c:v>
                </c:pt>
                <c:pt idx="5445">
                  <c:v>5445</c:v>
                </c:pt>
                <c:pt idx="5446">
                  <c:v>5446</c:v>
                </c:pt>
                <c:pt idx="5447">
                  <c:v>5447</c:v>
                </c:pt>
                <c:pt idx="5448">
                  <c:v>5448</c:v>
                </c:pt>
                <c:pt idx="5449">
                  <c:v>5449</c:v>
                </c:pt>
                <c:pt idx="5450">
                  <c:v>5450</c:v>
                </c:pt>
                <c:pt idx="5451">
                  <c:v>5451</c:v>
                </c:pt>
                <c:pt idx="5452">
                  <c:v>5452</c:v>
                </c:pt>
                <c:pt idx="5453">
                  <c:v>5453</c:v>
                </c:pt>
                <c:pt idx="5454">
                  <c:v>5454</c:v>
                </c:pt>
                <c:pt idx="5455">
                  <c:v>5455</c:v>
                </c:pt>
                <c:pt idx="5456">
                  <c:v>5456</c:v>
                </c:pt>
                <c:pt idx="5457">
                  <c:v>5457</c:v>
                </c:pt>
                <c:pt idx="5458">
                  <c:v>5458</c:v>
                </c:pt>
                <c:pt idx="5459">
                  <c:v>5459</c:v>
                </c:pt>
                <c:pt idx="5460">
                  <c:v>5460</c:v>
                </c:pt>
                <c:pt idx="5461">
                  <c:v>5461</c:v>
                </c:pt>
                <c:pt idx="5462">
                  <c:v>5462</c:v>
                </c:pt>
                <c:pt idx="5463">
                  <c:v>5463</c:v>
                </c:pt>
                <c:pt idx="5464">
                  <c:v>5464</c:v>
                </c:pt>
                <c:pt idx="5465">
                  <c:v>5465</c:v>
                </c:pt>
                <c:pt idx="5466">
                  <c:v>5466</c:v>
                </c:pt>
                <c:pt idx="5467">
                  <c:v>5467</c:v>
                </c:pt>
                <c:pt idx="5468">
                  <c:v>5468</c:v>
                </c:pt>
                <c:pt idx="5469">
                  <c:v>5469</c:v>
                </c:pt>
                <c:pt idx="5470">
                  <c:v>5470</c:v>
                </c:pt>
                <c:pt idx="5471">
                  <c:v>5471</c:v>
                </c:pt>
                <c:pt idx="5472">
                  <c:v>5472</c:v>
                </c:pt>
                <c:pt idx="5473">
                  <c:v>5473</c:v>
                </c:pt>
                <c:pt idx="5474">
                  <c:v>5474</c:v>
                </c:pt>
                <c:pt idx="5475">
                  <c:v>5475</c:v>
                </c:pt>
                <c:pt idx="5476">
                  <c:v>5476</c:v>
                </c:pt>
                <c:pt idx="5477">
                  <c:v>5477</c:v>
                </c:pt>
                <c:pt idx="5478">
                  <c:v>5478</c:v>
                </c:pt>
                <c:pt idx="5479">
                  <c:v>5479</c:v>
                </c:pt>
                <c:pt idx="5480">
                  <c:v>5480</c:v>
                </c:pt>
                <c:pt idx="5481">
                  <c:v>5481</c:v>
                </c:pt>
                <c:pt idx="5482">
                  <c:v>5482</c:v>
                </c:pt>
                <c:pt idx="5483">
                  <c:v>5483</c:v>
                </c:pt>
                <c:pt idx="5484">
                  <c:v>5484</c:v>
                </c:pt>
                <c:pt idx="5485">
                  <c:v>5485</c:v>
                </c:pt>
                <c:pt idx="5486">
                  <c:v>5486</c:v>
                </c:pt>
                <c:pt idx="5487">
                  <c:v>5487</c:v>
                </c:pt>
                <c:pt idx="5488">
                  <c:v>5488</c:v>
                </c:pt>
                <c:pt idx="5489">
                  <c:v>5489</c:v>
                </c:pt>
                <c:pt idx="5490">
                  <c:v>5490</c:v>
                </c:pt>
                <c:pt idx="5491">
                  <c:v>5491</c:v>
                </c:pt>
                <c:pt idx="5492">
                  <c:v>5492</c:v>
                </c:pt>
                <c:pt idx="5493">
                  <c:v>5493</c:v>
                </c:pt>
                <c:pt idx="5494">
                  <c:v>5494</c:v>
                </c:pt>
                <c:pt idx="5495">
                  <c:v>5495</c:v>
                </c:pt>
                <c:pt idx="5496">
                  <c:v>5496</c:v>
                </c:pt>
                <c:pt idx="5497">
                  <c:v>5497</c:v>
                </c:pt>
                <c:pt idx="5498">
                  <c:v>5498</c:v>
                </c:pt>
                <c:pt idx="5499">
                  <c:v>5499</c:v>
                </c:pt>
                <c:pt idx="5500">
                  <c:v>5500</c:v>
                </c:pt>
                <c:pt idx="5501">
                  <c:v>5501</c:v>
                </c:pt>
                <c:pt idx="5502">
                  <c:v>5502</c:v>
                </c:pt>
                <c:pt idx="5503">
                  <c:v>5503</c:v>
                </c:pt>
                <c:pt idx="5504">
                  <c:v>5504</c:v>
                </c:pt>
                <c:pt idx="5505">
                  <c:v>5505</c:v>
                </c:pt>
                <c:pt idx="5506">
                  <c:v>5506</c:v>
                </c:pt>
                <c:pt idx="5507">
                  <c:v>5507</c:v>
                </c:pt>
                <c:pt idx="5508">
                  <c:v>5508</c:v>
                </c:pt>
                <c:pt idx="5509">
                  <c:v>5509</c:v>
                </c:pt>
                <c:pt idx="5510">
                  <c:v>5510</c:v>
                </c:pt>
                <c:pt idx="5511">
                  <c:v>5511</c:v>
                </c:pt>
                <c:pt idx="5512">
                  <c:v>5512</c:v>
                </c:pt>
                <c:pt idx="5513">
                  <c:v>5513</c:v>
                </c:pt>
                <c:pt idx="5514">
                  <c:v>5514</c:v>
                </c:pt>
                <c:pt idx="5515">
                  <c:v>5515</c:v>
                </c:pt>
                <c:pt idx="5516">
                  <c:v>5516</c:v>
                </c:pt>
                <c:pt idx="5517">
                  <c:v>5517</c:v>
                </c:pt>
                <c:pt idx="5518">
                  <c:v>5518</c:v>
                </c:pt>
                <c:pt idx="5519">
                  <c:v>5519</c:v>
                </c:pt>
                <c:pt idx="5520">
                  <c:v>5520</c:v>
                </c:pt>
                <c:pt idx="5521">
                  <c:v>5521</c:v>
                </c:pt>
                <c:pt idx="5522">
                  <c:v>5522</c:v>
                </c:pt>
                <c:pt idx="5523">
                  <c:v>5523</c:v>
                </c:pt>
                <c:pt idx="5524">
                  <c:v>5524</c:v>
                </c:pt>
                <c:pt idx="5525">
                  <c:v>5525</c:v>
                </c:pt>
                <c:pt idx="5526">
                  <c:v>5526</c:v>
                </c:pt>
                <c:pt idx="5527">
                  <c:v>5527</c:v>
                </c:pt>
                <c:pt idx="5528">
                  <c:v>5528</c:v>
                </c:pt>
                <c:pt idx="5529">
                  <c:v>5529</c:v>
                </c:pt>
                <c:pt idx="5530">
                  <c:v>5530</c:v>
                </c:pt>
                <c:pt idx="5531">
                  <c:v>5531</c:v>
                </c:pt>
                <c:pt idx="5532">
                  <c:v>5532</c:v>
                </c:pt>
                <c:pt idx="5533">
                  <c:v>5533</c:v>
                </c:pt>
                <c:pt idx="5534">
                  <c:v>5534</c:v>
                </c:pt>
                <c:pt idx="5535">
                  <c:v>5535</c:v>
                </c:pt>
                <c:pt idx="5536">
                  <c:v>5536</c:v>
                </c:pt>
                <c:pt idx="5537">
                  <c:v>5537</c:v>
                </c:pt>
                <c:pt idx="5538">
                  <c:v>5538</c:v>
                </c:pt>
                <c:pt idx="5539">
                  <c:v>5539</c:v>
                </c:pt>
                <c:pt idx="5540">
                  <c:v>5540</c:v>
                </c:pt>
                <c:pt idx="5541">
                  <c:v>5541</c:v>
                </c:pt>
                <c:pt idx="5542">
                  <c:v>5542</c:v>
                </c:pt>
                <c:pt idx="5543">
                  <c:v>5543</c:v>
                </c:pt>
                <c:pt idx="5544">
                  <c:v>5544</c:v>
                </c:pt>
                <c:pt idx="5545">
                  <c:v>5545</c:v>
                </c:pt>
                <c:pt idx="5546">
                  <c:v>5546</c:v>
                </c:pt>
                <c:pt idx="5547">
                  <c:v>5547</c:v>
                </c:pt>
                <c:pt idx="5548">
                  <c:v>5548</c:v>
                </c:pt>
                <c:pt idx="5549">
                  <c:v>5549</c:v>
                </c:pt>
                <c:pt idx="5550">
                  <c:v>5550</c:v>
                </c:pt>
                <c:pt idx="5551">
                  <c:v>5551</c:v>
                </c:pt>
                <c:pt idx="5552">
                  <c:v>5552</c:v>
                </c:pt>
                <c:pt idx="5553">
                  <c:v>5553</c:v>
                </c:pt>
                <c:pt idx="5554">
                  <c:v>5554</c:v>
                </c:pt>
                <c:pt idx="5555">
                  <c:v>5555</c:v>
                </c:pt>
                <c:pt idx="5556">
                  <c:v>5556</c:v>
                </c:pt>
                <c:pt idx="5557">
                  <c:v>5557</c:v>
                </c:pt>
                <c:pt idx="5558">
                  <c:v>5558</c:v>
                </c:pt>
                <c:pt idx="5559">
                  <c:v>5559</c:v>
                </c:pt>
                <c:pt idx="5560">
                  <c:v>5560</c:v>
                </c:pt>
                <c:pt idx="5561">
                  <c:v>5561</c:v>
                </c:pt>
                <c:pt idx="5562">
                  <c:v>5562</c:v>
                </c:pt>
                <c:pt idx="5563">
                  <c:v>5563</c:v>
                </c:pt>
                <c:pt idx="5564">
                  <c:v>5564</c:v>
                </c:pt>
                <c:pt idx="5565">
                  <c:v>5565</c:v>
                </c:pt>
                <c:pt idx="5566">
                  <c:v>5566</c:v>
                </c:pt>
                <c:pt idx="5567">
                  <c:v>5567</c:v>
                </c:pt>
                <c:pt idx="5568">
                  <c:v>5568</c:v>
                </c:pt>
                <c:pt idx="5569">
                  <c:v>5569</c:v>
                </c:pt>
                <c:pt idx="5570">
                  <c:v>5570</c:v>
                </c:pt>
                <c:pt idx="5571">
                  <c:v>5571</c:v>
                </c:pt>
                <c:pt idx="5572">
                  <c:v>5572</c:v>
                </c:pt>
                <c:pt idx="5573">
                  <c:v>5573</c:v>
                </c:pt>
                <c:pt idx="5574">
                  <c:v>5574</c:v>
                </c:pt>
                <c:pt idx="5575">
                  <c:v>5575</c:v>
                </c:pt>
                <c:pt idx="5576">
                  <c:v>5576</c:v>
                </c:pt>
                <c:pt idx="5577">
                  <c:v>5577</c:v>
                </c:pt>
                <c:pt idx="5578">
                  <c:v>5578</c:v>
                </c:pt>
                <c:pt idx="5579">
                  <c:v>5579</c:v>
                </c:pt>
                <c:pt idx="5580">
                  <c:v>5580</c:v>
                </c:pt>
                <c:pt idx="5581">
                  <c:v>5581</c:v>
                </c:pt>
                <c:pt idx="5582">
                  <c:v>5582</c:v>
                </c:pt>
                <c:pt idx="5583">
                  <c:v>5583</c:v>
                </c:pt>
                <c:pt idx="5584">
                  <c:v>5584</c:v>
                </c:pt>
                <c:pt idx="5585">
                  <c:v>5585</c:v>
                </c:pt>
                <c:pt idx="5586">
                  <c:v>5586</c:v>
                </c:pt>
                <c:pt idx="5587">
                  <c:v>5587</c:v>
                </c:pt>
                <c:pt idx="5588">
                  <c:v>5588</c:v>
                </c:pt>
                <c:pt idx="5589">
                  <c:v>5589</c:v>
                </c:pt>
                <c:pt idx="5590">
                  <c:v>5590</c:v>
                </c:pt>
                <c:pt idx="5591">
                  <c:v>5591</c:v>
                </c:pt>
                <c:pt idx="5592">
                  <c:v>5592</c:v>
                </c:pt>
                <c:pt idx="5593">
                  <c:v>5593</c:v>
                </c:pt>
                <c:pt idx="5594">
                  <c:v>5594</c:v>
                </c:pt>
                <c:pt idx="5595">
                  <c:v>5595</c:v>
                </c:pt>
                <c:pt idx="5596">
                  <c:v>5596</c:v>
                </c:pt>
                <c:pt idx="5597">
                  <c:v>5597</c:v>
                </c:pt>
                <c:pt idx="5598">
                  <c:v>5598</c:v>
                </c:pt>
                <c:pt idx="5599">
                  <c:v>5599</c:v>
                </c:pt>
                <c:pt idx="5600">
                  <c:v>5600</c:v>
                </c:pt>
                <c:pt idx="5601">
                  <c:v>5601</c:v>
                </c:pt>
                <c:pt idx="5602">
                  <c:v>5602</c:v>
                </c:pt>
                <c:pt idx="5603">
                  <c:v>5603</c:v>
                </c:pt>
                <c:pt idx="5604">
                  <c:v>5604</c:v>
                </c:pt>
                <c:pt idx="5605">
                  <c:v>5605</c:v>
                </c:pt>
                <c:pt idx="5606">
                  <c:v>5606</c:v>
                </c:pt>
                <c:pt idx="5607">
                  <c:v>5607</c:v>
                </c:pt>
                <c:pt idx="5608">
                  <c:v>5608</c:v>
                </c:pt>
                <c:pt idx="5609">
                  <c:v>5609</c:v>
                </c:pt>
                <c:pt idx="5610">
                  <c:v>5610</c:v>
                </c:pt>
                <c:pt idx="5611">
                  <c:v>5611</c:v>
                </c:pt>
                <c:pt idx="5612">
                  <c:v>5612</c:v>
                </c:pt>
                <c:pt idx="5613">
                  <c:v>5613</c:v>
                </c:pt>
                <c:pt idx="5614">
                  <c:v>5614</c:v>
                </c:pt>
                <c:pt idx="5615">
                  <c:v>5615</c:v>
                </c:pt>
                <c:pt idx="5616">
                  <c:v>5616</c:v>
                </c:pt>
                <c:pt idx="5617">
                  <c:v>5617</c:v>
                </c:pt>
                <c:pt idx="5618">
                  <c:v>5618</c:v>
                </c:pt>
                <c:pt idx="5619">
                  <c:v>5619</c:v>
                </c:pt>
                <c:pt idx="5620">
                  <c:v>5620</c:v>
                </c:pt>
                <c:pt idx="5621">
                  <c:v>5621</c:v>
                </c:pt>
                <c:pt idx="5622">
                  <c:v>5622</c:v>
                </c:pt>
                <c:pt idx="5623">
                  <c:v>5623</c:v>
                </c:pt>
                <c:pt idx="5624">
                  <c:v>5624</c:v>
                </c:pt>
                <c:pt idx="5625">
                  <c:v>5625</c:v>
                </c:pt>
                <c:pt idx="5626">
                  <c:v>5626</c:v>
                </c:pt>
                <c:pt idx="5627">
                  <c:v>5627</c:v>
                </c:pt>
                <c:pt idx="5628">
                  <c:v>5628</c:v>
                </c:pt>
                <c:pt idx="5629">
                  <c:v>5629</c:v>
                </c:pt>
                <c:pt idx="5630">
                  <c:v>5630</c:v>
                </c:pt>
                <c:pt idx="5631">
                  <c:v>5631</c:v>
                </c:pt>
                <c:pt idx="5632">
                  <c:v>5632</c:v>
                </c:pt>
                <c:pt idx="5633">
                  <c:v>5633</c:v>
                </c:pt>
                <c:pt idx="5634">
                  <c:v>5634</c:v>
                </c:pt>
                <c:pt idx="5635">
                  <c:v>5635</c:v>
                </c:pt>
                <c:pt idx="5636">
                  <c:v>5636</c:v>
                </c:pt>
                <c:pt idx="5637">
                  <c:v>5637</c:v>
                </c:pt>
                <c:pt idx="5638">
                  <c:v>5638</c:v>
                </c:pt>
                <c:pt idx="5639">
                  <c:v>5639</c:v>
                </c:pt>
                <c:pt idx="5640">
                  <c:v>5640</c:v>
                </c:pt>
                <c:pt idx="5641">
                  <c:v>5641</c:v>
                </c:pt>
                <c:pt idx="5642">
                  <c:v>5642</c:v>
                </c:pt>
                <c:pt idx="5643">
                  <c:v>5643</c:v>
                </c:pt>
                <c:pt idx="5644">
                  <c:v>5644</c:v>
                </c:pt>
                <c:pt idx="5645">
                  <c:v>5645</c:v>
                </c:pt>
                <c:pt idx="5646">
                  <c:v>5646</c:v>
                </c:pt>
                <c:pt idx="5647">
                  <c:v>5647</c:v>
                </c:pt>
                <c:pt idx="5648">
                  <c:v>5648</c:v>
                </c:pt>
                <c:pt idx="5649">
                  <c:v>5649</c:v>
                </c:pt>
                <c:pt idx="5650">
                  <c:v>5650</c:v>
                </c:pt>
                <c:pt idx="5651">
                  <c:v>5651</c:v>
                </c:pt>
                <c:pt idx="5652">
                  <c:v>5652</c:v>
                </c:pt>
                <c:pt idx="5653">
                  <c:v>5653</c:v>
                </c:pt>
                <c:pt idx="5654">
                  <c:v>5654</c:v>
                </c:pt>
                <c:pt idx="5655">
                  <c:v>5655</c:v>
                </c:pt>
                <c:pt idx="5656">
                  <c:v>5656</c:v>
                </c:pt>
                <c:pt idx="5657">
                  <c:v>5657</c:v>
                </c:pt>
                <c:pt idx="5658">
                  <c:v>5658</c:v>
                </c:pt>
                <c:pt idx="5659">
                  <c:v>5659</c:v>
                </c:pt>
                <c:pt idx="5660">
                  <c:v>5660</c:v>
                </c:pt>
                <c:pt idx="5661">
                  <c:v>5661</c:v>
                </c:pt>
                <c:pt idx="5662">
                  <c:v>5662</c:v>
                </c:pt>
                <c:pt idx="5663">
                  <c:v>5663</c:v>
                </c:pt>
                <c:pt idx="5664">
                  <c:v>5664</c:v>
                </c:pt>
                <c:pt idx="5665">
                  <c:v>5665</c:v>
                </c:pt>
                <c:pt idx="5666">
                  <c:v>5666</c:v>
                </c:pt>
                <c:pt idx="5667">
                  <c:v>5667</c:v>
                </c:pt>
                <c:pt idx="5668">
                  <c:v>5668</c:v>
                </c:pt>
                <c:pt idx="5669">
                  <c:v>5669</c:v>
                </c:pt>
                <c:pt idx="5670">
                  <c:v>5670</c:v>
                </c:pt>
                <c:pt idx="5671">
                  <c:v>5671</c:v>
                </c:pt>
                <c:pt idx="5672">
                  <c:v>5672</c:v>
                </c:pt>
                <c:pt idx="5673">
                  <c:v>5673</c:v>
                </c:pt>
                <c:pt idx="5674">
                  <c:v>5674</c:v>
                </c:pt>
                <c:pt idx="5675">
                  <c:v>5675</c:v>
                </c:pt>
                <c:pt idx="5676">
                  <c:v>5676</c:v>
                </c:pt>
                <c:pt idx="5677">
                  <c:v>5677</c:v>
                </c:pt>
                <c:pt idx="5678">
                  <c:v>5678</c:v>
                </c:pt>
                <c:pt idx="5679">
                  <c:v>5679</c:v>
                </c:pt>
                <c:pt idx="5680">
                  <c:v>5680</c:v>
                </c:pt>
                <c:pt idx="5681">
                  <c:v>5681</c:v>
                </c:pt>
                <c:pt idx="5682">
                  <c:v>5682</c:v>
                </c:pt>
                <c:pt idx="5683">
                  <c:v>5683</c:v>
                </c:pt>
                <c:pt idx="5684">
                  <c:v>5684</c:v>
                </c:pt>
                <c:pt idx="5685">
                  <c:v>5685</c:v>
                </c:pt>
                <c:pt idx="5686">
                  <c:v>5686</c:v>
                </c:pt>
                <c:pt idx="5687">
                  <c:v>5687</c:v>
                </c:pt>
                <c:pt idx="5688">
                  <c:v>5688</c:v>
                </c:pt>
                <c:pt idx="5689">
                  <c:v>5689</c:v>
                </c:pt>
                <c:pt idx="5690">
                  <c:v>5690</c:v>
                </c:pt>
                <c:pt idx="5691">
                  <c:v>5691</c:v>
                </c:pt>
                <c:pt idx="5692">
                  <c:v>5692</c:v>
                </c:pt>
                <c:pt idx="5693">
                  <c:v>5693</c:v>
                </c:pt>
                <c:pt idx="5694">
                  <c:v>5694</c:v>
                </c:pt>
                <c:pt idx="5695">
                  <c:v>5695</c:v>
                </c:pt>
                <c:pt idx="5696">
                  <c:v>5696</c:v>
                </c:pt>
                <c:pt idx="5697">
                  <c:v>5697</c:v>
                </c:pt>
                <c:pt idx="5698">
                  <c:v>5698</c:v>
                </c:pt>
                <c:pt idx="5699">
                  <c:v>5699</c:v>
                </c:pt>
                <c:pt idx="5700">
                  <c:v>5700</c:v>
                </c:pt>
                <c:pt idx="5701">
                  <c:v>5701</c:v>
                </c:pt>
                <c:pt idx="5702">
                  <c:v>5702</c:v>
                </c:pt>
                <c:pt idx="5703">
                  <c:v>5703</c:v>
                </c:pt>
                <c:pt idx="5704">
                  <c:v>5704</c:v>
                </c:pt>
                <c:pt idx="5705">
                  <c:v>5705</c:v>
                </c:pt>
                <c:pt idx="5706">
                  <c:v>5706</c:v>
                </c:pt>
                <c:pt idx="5707">
                  <c:v>5707</c:v>
                </c:pt>
                <c:pt idx="5708">
                  <c:v>5708</c:v>
                </c:pt>
                <c:pt idx="5709">
                  <c:v>5709</c:v>
                </c:pt>
                <c:pt idx="5710">
                  <c:v>5710</c:v>
                </c:pt>
                <c:pt idx="5711">
                  <c:v>5711</c:v>
                </c:pt>
                <c:pt idx="5712">
                  <c:v>5712</c:v>
                </c:pt>
                <c:pt idx="5713">
                  <c:v>5713</c:v>
                </c:pt>
                <c:pt idx="5714">
                  <c:v>5714</c:v>
                </c:pt>
                <c:pt idx="5715">
                  <c:v>5715</c:v>
                </c:pt>
                <c:pt idx="5716">
                  <c:v>5716</c:v>
                </c:pt>
                <c:pt idx="5717">
                  <c:v>5717</c:v>
                </c:pt>
                <c:pt idx="5718">
                  <c:v>5718</c:v>
                </c:pt>
                <c:pt idx="5719">
                  <c:v>5719</c:v>
                </c:pt>
                <c:pt idx="5720">
                  <c:v>5720</c:v>
                </c:pt>
                <c:pt idx="5721">
                  <c:v>5721</c:v>
                </c:pt>
                <c:pt idx="5722">
                  <c:v>5722</c:v>
                </c:pt>
                <c:pt idx="5723">
                  <c:v>5723</c:v>
                </c:pt>
                <c:pt idx="5724">
                  <c:v>5724</c:v>
                </c:pt>
                <c:pt idx="5725">
                  <c:v>5725</c:v>
                </c:pt>
                <c:pt idx="5726">
                  <c:v>5726</c:v>
                </c:pt>
                <c:pt idx="5727">
                  <c:v>5727</c:v>
                </c:pt>
                <c:pt idx="5728">
                  <c:v>5728</c:v>
                </c:pt>
                <c:pt idx="5729">
                  <c:v>5729</c:v>
                </c:pt>
                <c:pt idx="5730">
                  <c:v>5730</c:v>
                </c:pt>
                <c:pt idx="5731">
                  <c:v>5731</c:v>
                </c:pt>
                <c:pt idx="5732">
                  <c:v>5732</c:v>
                </c:pt>
                <c:pt idx="5733">
                  <c:v>5733</c:v>
                </c:pt>
                <c:pt idx="5734">
                  <c:v>5734</c:v>
                </c:pt>
                <c:pt idx="5735">
                  <c:v>5735</c:v>
                </c:pt>
                <c:pt idx="5736">
                  <c:v>5736</c:v>
                </c:pt>
                <c:pt idx="5737">
                  <c:v>5737</c:v>
                </c:pt>
                <c:pt idx="5738">
                  <c:v>5738</c:v>
                </c:pt>
                <c:pt idx="5739">
                  <c:v>5739</c:v>
                </c:pt>
                <c:pt idx="5740">
                  <c:v>5740</c:v>
                </c:pt>
                <c:pt idx="5741">
                  <c:v>5741</c:v>
                </c:pt>
                <c:pt idx="5742">
                  <c:v>5742</c:v>
                </c:pt>
                <c:pt idx="5743">
                  <c:v>5743</c:v>
                </c:pt>
                <c:pt idx="5744">
                  <c:v>5744</c:v>
                </c:pt>
                <c:pt idx="5745">
                  <c:v>5745</c:v>
                </c:pt>
                <c:pt idx="5746">
                  <c:v>5746</c:v>
                </c:pt>
                <c:pt idx="5747">
                  <c:v>5747</c:v>
                </c:pt>
                <c:pt idx="5748">
                  <c:v>5748</c:v>
                </c:pt>
                <c:pt idx="5749">
                  <c:v>5749</c:v>
                </c:pt>
                <c:pt idx="5750">
                  <c:v>5750</c:v>
                </c:pt>
                <c:pt idx="5751">
                  <c:v>5751</c:v>
                </c:pt>
                <c:pt idx="5752">
                  <c:v>5752</c:v>
                </c:pt>
                <c:pt idx="5753">
                  <c:v>5753</c:v>
                </c:pt>
                <c:pt idx="5754">
                  <c:v>5754</c:v>
                </c:pt>
                <c:pt idx="5755">
                  <c:v>5755</c:v>
                </c:pt>
                <c:pt idx="5756">
                  <c:v>5756</c:v>
                </c:pt>
                <c:pt idx="5757">
                  <c:v>5757</c:v>
                </c:pt>
                <c:pt idx="5758">
                  <c:v>5758</c:v>
                </c:pt>
                <c:pt idx="5759">
                  <c:v>5759</c:v>
                </c:pt>
                <c:pt idx="5760">
                  <c:v>5760</c:v>
                </c:pt>
                <c:pt idx="5761">
                  <c:v>5761</c:v>
                </c:pt>
                <c:pt idx="5762">
                  <c:v>5762</c:v>
                </c:pt>
                <c:pt idx="5763">
                  <c:v>5763</c:v>
                </c:pt>
                <c:pt idx="5764">
                  <c:v>5764</c:v>
                </c:pt>
                <c:pt idx="5765">
                  <c:v>5765</c:v>
                </c:pt>
                <c:pt idx="5766">
                  <c:v>5766</c:v>
                </c:pt>
                <c:pt idx="5767">
                  <c:v>5767</c:v>
                </c:pt>
                <c:pt idx="5768">
                  <c:v>5768</c:v>
                </c:pt>
                <c:pt idx="5769">
                  <c:v>5769</c:v>
                </c:pt>
                <c:pt idx="5770">
                  <c:v>5770</c:v>
                </c:pt>
                <c:pt idx="5771">
                  <c:v>5771</c:v>
                </c:pt>
                <c:pt idx="5772">
                  <c:v>5772</c:v>
                </c:pt>
                <c:pt idx="5773">
                  <c:v>5773</c:v>
                </c:pt>
                <c:pt idx="5774">
                  <c:v>5774</c:v>
                </c:pt>
                <c:pt idx="5775">
                  <c:v>5775</c:v>
                </c:pt>
                <c:pt idx="5776">
                  <c:v>5776</c:v>
                </c:pt>
                <c:pt idx="5777">
                  <c:v>5777</c:v>
                </c:pt>
                <c:pt idx="5778">
                  <c:v>5778</c:v>
                </c:pt>
                <c:pt idx="5779">
                  <c:v>5779</c:v>
                </c:pt>
                <c:pt idx="5780">
                  <c:v>5780</c:v>
                </c:pt>
                <c:pt idx="5781">
                  <c:v>5781</c:v>
                </c:pt>
                <c:pt idx="5782">
                  <c:v>5782</c:v>
                </c:pt>
                <c:pt idx="5783">
                  <c:v>5783</c:v>
                </c:pt>
                <c:pt idx="5784">
                  <c:v>5784</c:v>
                </c:pt>
                <c:pt idx="5785">
                  <c:v>5785</c:v>
                </c:pt>
                <c:pt idx="5786">
                  <c:v>5786</c:v>
                </c:pt>
                <c:pt idx="5787">
                  <c:v>5787</c:v>
                </c:pt>
                <c:pt idx="5788">
                  <c:v>5788</c:v>
                </c:pt>
                <c:pt idx="5789">
                  <c:v>5789</c:v>
                </c:pt>
                <c:pt idx="5790">
                  <c:v>5790</c:v>
                </c:pt>
                <c:pt idx="5791">
                  <c:v>5791</c:v>
                </c:pt>
                <c:pt idx="5792">
                  <c:v>5792</c:v>
                </c:pt>
                <c:pt idx="5793">
                  <c:v>5793</c:v>
                </c:pt>
                <c:pt idx="5794">
                  <c:v>5794</c:v>
                </c:pt>
                <c:pt idx="5795">
                  <c:v>5795</c:v>
                </c:pt>
                <c:pt idx="5796">
                  <c:v>5796</c:v>
                </c:pt>
                <c:pt idx="5797">
                  <c:v>5797</c:v>
                </c:pt>
                <c:pt idx="5798">
                  <c:v>5798</c:v>
                </c:pt>
                <c:pt idx="5799">
                  <c:v>5799</c:v>
                </c:pt>
                <c:pt idx="5800">
                  <c:v>5800</c:v>
                </c:pt>
                <c:pt idx="5801">
                  <c:v>5801</c:v>
                </c:pt>
                <c:pt idx="5802">
                  <c:v>5802</c:v>
                </c:pt>
                <c:pt idx="5803">
                  <c:v>5803</c:v>
                </c:pt>
                <c:pt idx="5804">
                  <c:v>5804</c:v>
                </c:pt>
                <c:pt idx="5805">
                  <c:v>5805</c:v>
                </c:pt>
                <c:pt idx="5806">
                  <c:v>5806</c:v>
                </c:pt>
                <c:pt idx="5807">
                  <c:v>5807</c:v>
                </c:pt>
                <c:pt idx="5808">
                  <c:v>5808</c:v>
                </c:pt>
                <c:pt idx="5809">
                  <c:v>5809</c:v>
                </c:pt>
                <c:pt idx="5810">
                  <c:v>5810</c:v>
                </c:pt>
                <c:pt idx="5811">
                  <c:v>5811</c:v>
                </c:pt>
                <c:pt idx="5812">
                  <c:v>5812</c:v>
                </c:pt>
                <c:pt idx="5813">
                  <c:v>5813</c:v>
                </c:pt>
                <c:pt idx="5814">
                  <c:v>5814</c:v>
                </c:pt>
                <c:pt idx="5815">
                  <c:v>5815</c:v>
                </c:pt>
                <c:pt idx="5816">
                  <c:v>5816</c:v>
                </c:pt>
                <c:pt idx="5817">
                  <c:v>5817</c:v>
                </c:pt>
                <c:pt idx="5818">
                  <c:v>5818</c:v>
                </c:pt>
                <c:pt idx="5819">
                  <c:v>5819</c:v>
                </c:pt>
                <c:pt idx="5820">
                  <c:v>5820</c:v>
                </c:pt>
                <c:pt idx="5821">
                  <c:v>5821</c:v>
                </c:pt>
                <c:pt idx="5822">
                  <c:v>5822</c:v>
                </c:pt>
                <c:pt idx="5823">
                  <c:v>5823</c:v>
                </c:pt>
                <c:pt idx="5824">
                  <c:v>5824</c:v>
                </c:pt>
                <c:pt idx="5825">
                  <c:v>5825</c:v>
                </c:pt>
                <c:pt idx="5826">
                  <c:v>5826</c:v>
                </c:pt>
                <c:pt idx="5827">
                  <c:v>5827</c:v>
                </c:pt>
                <c:pt idx="5828">
                  <c:v>5828</c:v>
                </c:pt>
                <c:pt idx="5829">
                  <c:v>5829</c:v>
                </c:pt>
                <c:pt idx="5830">
                  <c:v>5830</c:v>
                </c:pt>
                <c:pt idx="5831">
                  <c:v>5831</c:v>
                </c:pt>
                <c:pt idx="5832">
                  <c:v>5832</c:v>
                </c:pt>
                <c:pt idx="5833">
                  <c:v>5833</c:v>
                </c:pt>
                <c:pt idx="5834">
                  <c:v>5834</c:v>
                </c:pt>
                <c:pt idx="5835">
                  <c:v>5835</c:v>
                </c:pt>
                <c:pt idx="5836">
                  <c:v>5836</c:v>
                </c:pt>
                <c:pt idx="5837">
                  <c:v>5837</c:v>
                </c:pt>
                <c:pt idx="5838">
                  <c:v>5838</c:v>
                </c:pt>
                <c:pt idx="5839">
                  <c:v>5839</c:v>
                </c:pt>
                <c:pt idx="5840">
                  <c:v>5840</c:v>
                </c:pt>
                <c:pt idx="5841">
                  <c:v>5841</c:v>
                </c:pt>
                <c:pt idx="5842">
                  <c:v>5842</c:v>
                </c:pt>
                <c:pt idx="5843">
                  <c:v>5843</c:v>
                </c:pt>
                <c:pt idx="5844">
                  <c:v>5844</c:v>
                </c:pt>
                <c:pt idx="5845">
                  <c:v>5845</c:v>
                </c:pt>
                <c:pt idx="5846">
                  <c:v>5846</c:v>
                </c:pt>
                <c:pt idx="5847">
                  <c:v>5847</c:v>
                </c:pt>
                <c:pt idx="5848">
                  <c:v>5848</c:v>
                </c:pt>
                <c:pt idx="5849">
                  <c:v>5849</c:v>
                </c:pt>
                <c:pt idx="5850">
                  <c:v>5850</c:v>
                </c:pt>
                <c:pt idx="5851">
                  <c:v>5851</c:v>
                </c:pt>
                <c:pt idx="5852">
                  <c:v>5852</c:v>
                </c:pt>
                <c:pt idx="5853">
                  <c:v>5853</c:v>
                </c:pt>
                <c:pt idx="5854">
                  <c:v>5854</c:v>
                </c:pt>
                <c:pt idx="5855">
                  <c:v>5855</c:v>
                </c:pt>
                <c:pt idx="5856">
                  <c:v>5856</c:v>
                </c:pt>
                <c:pt idx="5857">
                  <c:v>5857</c:v>
                </c:pt>
                <c:pt idx="5858">
                  <c:v>5858</c:v>
                </c:pt>
                <c:pt idx="5859">
                  <c:v>5859</c:v>
                </c:pt>
                <c:pt idx="5860">
                  <c:v>5860</c:v>
                </c:pt>
                <c:pt idx="5861">
                  <c:v>5861</c:v>
                </c:pt>
                <c:pt idx="5862">
                  <c:v>5862</c:v>
                </c:pt>
                <c:pt idx="5863">
                  <c:v>5863</c:v>
                </c:pt>
                <c:pt idx="5864">
                  <c:v>5864</c:v>
                </c:pt>
                <c:pt idx="5865">
                  <c:v>5865</c:v>
                </c:pt>
                <c:pt idx="5866">
                  <c:v>5866</c:v>
                </c:pt>
                <c:pt idx="5867">
                  <c:v>5867</c:v>
                </c:pt>
                <c:pt idx="5868">
                  <c:v>5868</c:v>
                </c:pt>
                <c:pt idx="5869">
                  <c:v>5869</c:v>
                </c:pt>
                <c:pt idx="5870">
                  <c:v>5870</c:v>
                </c:pt>
                <c:pt idx="5871">
                  <c:v>5871</c:v>
                </c:pt>
                <c:pt idx="5872">
                  <c:v>5872</c:v>
                </c:pt>
                <c:pt idx="5873">
                  <c:v>5873</c:v>
                </c:pt>
                <c:pt idx="5874">
                  <c:v>5874</c:v>
                </c:pt>
                <c:pt idx="5875">
                  <c:v>5875</c:v>
                </c:pt>
                <c:pt idx="5876">
                  <c:v>5876</c:v>
                </c:pt>
                <c:pt idx="5877">
                  <c:v>5877</c:v>
                </c:pt>
                <c:pt idx="5878">
                  <c:v>5878</c:v>
                </c:pt>
                <c:pt idx="5879">
                  <c:v>5879</c:v>
                </c:pt>
                <c:pt idx="5880">
                  <c:v>5880</c:v>
                </c:pt>
                <c:pt idx="5881">
                  <c:v>5881</c:v>
                </c:pt>
                <c:pt idx="5882">
                  <c:v>5882</c:v>
                </c:pt>
                <c:pt idx="5883">
                  <c:v>5883</c:v>
                </c:pt>
                <c:pt idx="5884">
                  <c:v>5884</c:v>
                </c:pt>
                <c:pt idx="5885">
                  <c:v>5885</c:v>
                </c:pt>
                <c:pt idx="5886">
                  <c:v>5886</c:v>
                </c:pt>
                <c:pt idx="5887">
                  <c:v>5887</c:v>
                </c:pt>
                <c:pt idx="5888">
                  <c:v>5888</c:v>
                </c:pt>
                <c:pt idx="5889">
                  <c:v>5889</c:v>
                </c:pt>
                <c:pt idx="5890">
                  <c:v>5890</c:v>
                </c:pt>
                <c:pt idx="5891">
                  <c:v>5891</c:v>
                </c:pt>
                <c:pt idx="5892">
                  <c:v>5892</c:v>
                </c:pt>
                <c:pt idx="5893">
                  <c:v>5893</c:v>
                </c:pt>
                <c:pt idx="5894">
                  <c:v>5894</c:v>
                </c:pt>
                <c:pt idx="5895">
                  <c:v>5895</c:v>
                </c:pt>
                <c:pt idx="5896">
                  <c:v>5896</c:v>
                </c:pt>
                <c:pt idx="5897">
                  <c:v>5897</c:v>
                </c:pt>
                <c:pt idx="5898">
                  <c:v>5898</c:v>
                </c:pt>
                <c:pt idx="5899">
                  <c:v>5899</c:v>
                </c:pt>
                <c:pt idx="5900">
                  <c:v>5900</c:v>
                </c:pt>
                <c:pt idx="5901">
                  <c:v>5901</c:v>
                </c:pt>
                <c:pt idx="5902">
                  <c:v>5902</c:v>
                </c:pt>
                <c:pt idx="5903">
                  <c:v>5903</c:v>
                </c:pt>
                <c:pt idx="5904">
                  <c:v>5904</c:v>
                </c:pt>
                <c:pt idx="5905">
                  <c:v>5905</c:v>
                </c:pt>
                <c:pt idx="5906">
                  <c:v>5906</c:v>
                </c:pt>
                <c:pt idx="5907">
                  <c:v>5907</c:v>
                </c:pt>
                <c:pt idx="5908">
                  <c:v>5908</c:v>
                </c:pt>
                <c:pt idx="5909">
                  <c:v>5909</c:v>
                </c:pt>
                <c:pt idx="5910">
                  <c:v>5910</c:v>
                </c:pt>
                <c:pt idx="5911">
                  <c:v>5911</c:v>
                </c:pt>
                <c:pt idx="5912">
                  <c:v>5912</c:v>
                </c:pt>
                <c:pt idx="5913">
                  <c:v>5913</c:v>
                </c:pt>
                <c:pt idx="5914">
                  <c:v>5914</c:v>
                </c:pt>
                <c:pt idx="5915">
                  <c:v>5915</c:v>
                </c:pt>
                <c:pt idx="5916">
                  <c:v>5916</c:v>
                </c:pt>
                <c:pt idx="5917">
                  <c:v>5917</c:v>
                </c:pt>
                <c:pt idx="5918">
                  <c:v>5918</c:v>
                </c:pt>
                <c:pt idx="5919">
                  <c:v>5919</c:v>
                </c:pt>
                <c:pt idx="5920">
                  <c:v>5920</c:v>
                </c:pt>
                <c:pt idx="5921">
                  <c:v>5921</c:v>
                </c:pt>
                <c:pt idx="5922">
                  <c:v>5922</c:v>
                </c:pt>
                <c:pt idx="5923">
                  <c:v>5923</c:v>
                </c:pt>
                <c:pt idx="5924">
                  <c:v>5924</c:v>
                </c:pt>
                <c:pt idx="5925">
                  <c:v>5925</c:v>
                </c:pt>
                <c:pt idx="5926">
                  <c:v>5926</c:v>
                </c:pt>
                <c:pt idx="5927">
                  <c:v>5927</c:v>
                </c:pt>
                <c:pt idx="5928">
                  <c:v>5928</c:v>
                </c:pt>
                <c:pt idx="5929">
                  <c:v>5929</c:v>
                </c:pt>
                <c:pt idx="5930">
                  <c:v>5930</c:v>
                </c:pt>
                <c:pt idx="5931">
                  <c:v>5931</c:v>
                </c:pt>
                <c:pt idx="5932">
                  <c:v>5932</c:v>
                </c:pt>
                <c:pt idx="5933">
                  <c:v>5933</c:v>
                </c:pt>
                <c:pt idx="5934">
                  <c:v>5934</c:v>
                </c:pt>
                <c:pt idx="5935">
                  <c:v>5935</c:v>
                </c:pt>
                <c:pt idx="5936">
                  <c:v>5936</c:v>
                </c:pt>
                <c:pt idx="5937">
                  <c:v>5937</c:v>
                </c:pt>
                <c:pt idx="5938">
                  <c:v>5938</c:v>
                </c:pt>
                <c:pt idx="5939">
                  <c:v>5939</c:v>
                </c:pt>
                <c:pt idx="5940">
                  <c:v>5940</c:v>
                </c:pt>
                <c:pt idx="5941">
                  <c:v>5941</c:v>
                </c:pt>
                <c:pt idx="5942">
                  <c:v>5942</c:v>
                </c:pt>
                <c:pt idx="5943">
                  <c:v>5943</c:v>
                </c:pt>
                <c:pt idx="5944">
                  <c:v>5944</c:v>
                </c:pt>
                <c:pt idx="5945">
                  <c:v>5945</c:v>
                </c:pt>
                <c:pt idx="5946">
                  <c:v>5946</c:v>
                </c:pt>
                <c:pt idx="5947">
                  <c:v>5947</c:v>
                </c:pt>
                <c:pt idx="5948">
                  <c:v>5948</c:v>
                </c:pt>
                <c:pt idx="5949">
                  <c:v>5949</c:v>
                </c:pt>
                <c:pt idx="5950">
                  <c:v>5950</c:v>
                </c:pt>
                <c:pt idx="5951">
                  <c:v>5951</c:v>
                </c:pt>
                <c:pt idx="5952">
                  <c:v>5952</c:v>
                </c:pt>
                <c:pt idx="5953">
                  <c:v>5953</c:v>
                </c:pt>
                <c:pt idx="5954">
                  <c:v>5954</c:v>
                </c:pt>
                <c:pt idx="5955">
                  <c:v>5955</c:v>
                </c:pt>
                <c:pt idx="5956">
                  <c:v>5956</c:v>
                </c:pt>
                <c:pt idx="5957">
                  <c:v>5957</c:v>
                </c:pt>
                <c:pt idx="5958">
                  <c:v>5958</c:v>
                </c:pt>
                <c:pt idx="5959">
                  <c:v>5959</c:v>
                </c:pt>
                <c:pt idx="5960">
                  <c:v>5960</c:v>
                </c:pt>
                <c:pt idx="5961">
                  <c:v>5961</c:v>
                </c:pt>
                <c:pt idx="5962">
                  <c:v>5962</c:v>
                </c:pt>
                <c:pt idx="5963">
                  <c:v>5963</c:v>
                </c:pt>
                <c:pt idx="5964">
                  <c:v>5964</c:v>
                </c:pt>
                <c:pt idx="5965">
                  <c:v>5965</c:v>
                </c:pt>
                <c:pt idx="5966">
                  <c:v>5966</c:v>
                </c:pt>
                <c:pt idx="5967">
                  <c:v>5967</c:v>
                </c:pt>
                <c:pt idx="5968">
                  <c:v>5968</c:v>
                </c:pt>
                <c:pt idx="5969">
                  <c:v>5969</c:v>
                </c:pt>
                <c:pt idx="5970">
                  <c:v>5970</c:v>
                </c:pt>
                <c:pt idx="5971">
                  <c:v>5971</c:v>
                </c:pt>
                <c:pt idx="5972">
                  <c:v>5972</c:v>
                </c:pt>
                <c:pt idx="5973">
                  <c:v>5973</c:v>
                </c:pt>
                <c:pt idx="5974">
                  <c:v>5974</c:v>
                </c:pt>
                <c:pt idx="5975">
                  <c:v>5975</c:v>
                </c:pt>
                <c:pt idx="5976">
                  <c:v>5976</c:v>
                </c:pt>
                <c:pt idx="5977">
                  <c:v>5977</c:v>
                </c:pt>
                <c:pt idx="5978">
                  <c:v>5978</c:v>
                </c:pt>
                <c:pt idx="5979">
                  <c:v>5979</c:v>
                </c:pt>
                <c:pt idx="5980">
                  <c:v>5980</c:v>
                </c:pt>
                <c:pt idx="5981">
                  <c:v>5981</c:v>
                </c:pt>
                <c:pt idx="5982">
                  <c:v>5982</c:v>
                </c:pt>
                <c:pt idx="5983">
                  <c:v>5983</c:v>
                </c:pt>
                <c:pt idx="5984">
                  <c:v>5984</c:v>
                </c:pt>
                <c:pt idx="5985">
                  <c:v>5985</c:v>
                </c:pt>
                <c:pt idx="5986">
                  <c:v>5986</c:v>
                </c:pt>
                <c:pt idx="5987">
                  <c:v>5987</c:v>
                </c:pt>
                <c:pt idx="5988">
                  <c:v>5988</c:v>
                </c:pt>
                <c:pt idx="5989">
                  <c:v>5989</c:v>
                </c:pt>
                <c:pt idx="5990">
                  <c:v>5990</c:v>
                </c:pt>
                <c:pt idx="5991">
                  <c:v>5991</c:v>
                </c:pt>
                <c:pt idx="5992">
                  <c:v>5992</c:v>
                </c:pt>
                <c:pt idx="5993">
                  <c:v>5993</c:v>
                </c:pt>
                <c:pt idx="5994">
                  <c:v>5994</c:v>
                </c:pt>
                <c:pt idx="5995">
                  <c:v>5995</c:v>
                </c:pt>
                <c:pt idx="5996">
                  <c:v>5996</c:v>
                </c:pt>
                <c:pt idx="5997">
                  <c:v>5997</c:v>
                </c:pt>
                <c:pt idx="5998">
                  <c:v>5998</c:v>
                </c:pt>
                <c:pt idx="5999">
                  <c:v>5999</c:v>
                </c:pt>
                <c:pt idx="6000">
                  <c:v>6001</c:v>
                </c:pt>
                <c:pt idx="6001">
                  <c:v>6002</c:v>
                </c:pt>
                <c:pt idx="6002">
                  <c:v>6003</c:v>
                </c:pt>
                <c:pt idx="6003">
                  <c:v>6004</c:v>
                </c:pt>
                <c:pt idx="6004">
                  <c:v>6005</c:v>
                </c:pt>
                <c:pt idx="6005">
                  <c:v>6006</c:v>
                </c:pt>
                <c:pt idx="6006">
                  <c:v>6007</c:v>
                </c:pt>
                <c:pt idx="6007">
                  <c:v>6008</c:v>
                </c:pt>
                <c:pt idx="6008">
                  <c:v>6009</c:v>
                </c:pt>
                <c:pt idx="6009">
                  <c:v>6010</c:v>
                </c:pt>
                <c:pt idx="6010">
                  <c:v>6011</c:v>
                </c:pt>
                <c:pt idx="6011">
                  <c:v>6012</c:v>
                </c:pt>
                <c:pt idx="6012">
                  <c:v>6013</c:v>
                </c:pt>
                <c:pt idx="6013">
                  <c:v>6014</c:v>
                </c:pt>
                <c:pt idx="6014">
                  <c:v>6015</c:v>
                </c:pt>
                <c:pt idx="6015">
                  <c:v>6016</c:v>
                </c:pt>
                <c:pt idx="6016">
                  <c:v>6017</c:v>
                </c:pt>
                <c:pt idx="6017">
                  <c:v>6018</c:v>
                </c:pt>
                <c:pt idx="6018">
                  <c:v>6019</c:v>
                </c:pt>
                <c:pt idx="6019">
                  <c:v>6020</c:v>
                </c:pt>
                <c:pt idx="6020">
                  <c:v>6021</c:v>
                </c:pt>
                <c:pt idx="6021">
                  <c:v>6022</c:v>
                </c:pt>
                <c:pt idx="6022">
                  <c:v>6023</c:v>
                </c:pt>
                <c:pt idx="6023">
                  <c:v>6024</c:v>
                </c:pt>
                <c:pt idx="6024">
                  <c:v>6025</c:v>
                </c:pt>
                <c:pt idx="6025">
                  <c:v>6026</c:v>
                </c:pt>
                <c:pt idx="6026">
                  <c:v>6027</c:v>
                </c:pt>
                <c:pt idx="6027">
                  <c:v>6028</c:v>
                </c:pt>
                <c:pt idx="6028">
                  <c:v>6029</c:v>
                </c:pt>
                <c:pt idx="6029">
                  <c:v>6030</c:v>
                </c:pt>
                <c:pt idx="6030">
                  <c:v>6031</c:v>
                </c:pt>
                <c:pt idx="6031">
                  <c:v>6032</c:v>
                </c:pt>
                <c:pt idx="6032">
                  <c:v>6033</c:v>
                </c:pt>
                <c:pt idx="6033">
                  <c:v>6034</c:v>
                </c:pt>
                <c:pt idx="6034">
                  <c:v>6035</c:v>
                </c:pt>
                <c:pt idx="6035">
                  <c:v>6036</c:v>
                </c:pt>
                <c:pt idx="6036">
                  <c:v>6037</c:v>
                </c:pt>
                <c:pt idx="6037">
                  <c:v>6038</c:v>
                </c:pt>
                <c:pt idx="6038">
                  <c:v>6039</c:v>
                </c:pt>
                <c:pt idx="6039">
                  <c:v>6040</c:v>
                </c:pt>
                <c:pt idx="6040">
                  <c:v>6041</c:v>
                </c:pt>
                <c:pt idx="6041">
                  <c:v>6042</c:v>
                </c:pt>
                <c:pt idx="6042">
                  <c:v>6043</c:v>
                </c:pt>
                <c:pt idx="6043">
                  <c:v>6044</c:v>
                </c:pt>
                <c:pt idx="6044">
                  <c:v>6045</c:v>
                </c:pt>
                <c:pt idx="6045">
                  <c:v>6046</c:v>
                </c:pt>
                <c:pt idx="6046">
                  <c:v>6047</c:v>
                </c:pt>
                <c:pt idx="6047">
                  <c:v>6048</c:v>
                </c:pt>
                <c:pt idx="6048">
                  <c:v>6049</c:v>
                </c:pt>
                <c:pt idx="6049">
                  <c:v>6050</c:v>
                </c:pt>
                <c:pt idx="6050">
                  <c:v>6051</c:v>
                </c:pt>
                <c:pt idx="6051">
                  <c:v>6052</c:v>
                </c:pt>
                <c:pt idx="6052">
                  <c:v>6053</c:v>
                </c:pt>
                <c:pt idx="6053">
                  <c:v>6054</c:v>
                </c:pt>
                <c:pt idx="6054">
                  <c:v>6055</c:v>
                </c:pt>
                <c:pt idx="6055">
                  <c:v>6056</c:v>
                </c:pt>
                <c:pt idx="6056">
                  <c:v>6057</c:v>
                </c:pt>
                <c:pt idx="6057">
                  <c:v>6058</c:v>
                </c:pt>
                <c:pt idx="6058">
                  <c:v>6059</c:v>
                </c:pt>
                <c:pt idx="6059">
                  <c:v>6060</c:v>
                </c:pt>
                <c:pt idx="6060">
                  <c:v>6061</c:v>
                </c:pt>
                <c:pt idx="6061">
                  <c:v>6062</c:v>
                </c:pt>
                <c:pt idx="6062">
                  <c:v>6063</c:v>
                </c:pt>
                <c:pt idx="6063">
                  <c:v>6064</c:v>
                </c:pt>
                <c:pt idx="6064">
                  <c:v>6065</c:v>
                </c:pt>
                <c:pt idx="6065">
                  <c:v>6066</c:v>
                </c:pt>
                <c:pt idx="6066">
                  <c:v>6067</c:v>
                </c:pt>
                <c:pt idx="6067">
                  <c:v>6068</c:v>
                </c:pt>
                <c:pt idx="6068">
                  <c:v>6069</c:v>
                </c:pt>
                <c:pt idx="6069">
                  <c:v>6070</c:v>
                </c:pt>
                <c:pt idx="6070">
                  <c:v>6071</c:v>
                </c:pt>
                <c:pt idx="6071">
                  <c:v>6072</c:v>
                </c:pt>
                <c:pt idx="6072">
                  <c:v>6073</c:v>
                </c:pt>
                <c:pt idx="6073">
                  <c:v>6074</c:v>
                </c:pt>
                <c:pt idx="6074">
                  <c:v>6075</c:v>
                </c:pt>
                <c:pt idx="6075">
                  <c:v>6076</c:v>
                </c:pt>
                <c:pt idx="6076">
                  <c:v>6077</c:v>
                </c:pt>
                <c:pt idx="6077">
                  <c:v>6078</c:v>
                </c:pt>
                <c:pt idx="6078">
                  <c:v>6079</c:v>
                </c:pt>
                <c:pt idx="6079">
                  <c:v>6080</c:v>
                </c:pt>
                <c:pt idx="6080">
                  <c:v>6081</c:v>
                </c:pt>
                <c:pt idx="6081">
                  <c:v>6082</c:v>
                </c:pt>
                <c:pt idx="6082">
                  <c:v>6083</c:v>
                </c:pt>
                <c:pt idx="6083">
                  <c:v>6084</c:v>
                </c:pt>
                <c:pt idx="6084">
                  <c:v>6085</c:v>
                </c:pt>
                <c:pt idx="6085">
                  <c:v>6086</c:v>
                </c:pt>
                <c:pt idx="6086">
                  <c:v>6087</c:v>
                </c:pt>
                <c:pt idx="6087">
                  <c:v>6088</c:v>
                </c:pt>
                <c:pt idx="6088">
                  <c:v>6089</c:v>
                </c:pt>
                <c:pt idx="6089">
                  <c:v>6090</c:v>
                </c:pt>
                <c:pt idx="6090">
                  <c:v>6091</c:v>
                </c:pt>
                <c:pt idx="6091">
                  <c:v>6092</c:v>
                </c:pt>
                <c:pt idx="6092">
                  <c:v>6093</c:v>
                </c:pt>
                <c:pt idx="6093">
                  <c:v>6094</c:v>
                </c:pt>
                <c:pt idx="6094">
                  <c:v>6095</c:v>
                </c:pt>
                <c:pt idx="6095">
                  <c:v>6096</c:v>
                </c:pt>
                <c:pt idx="6096">
                  <c:v>6097</c:v>
                </c:pt>
                <c:pt idx="6097">
                  <c:v>6098</c:v>
                </c:pt>
                <c:pt idx="6098">
                  <c:v>6099</c:v>
                </c:pt>
                <c:pt idx="6099">
                  <c:v>6100</c:v>
                </c:pt>
                <c:pt idx="6100">
                  <c:v>6101</c:v>
                </c:pt>
                <c:pt idx="6101">
                  <c:v>6102</c:v>
                </c:pt>
                <c:pt idx="6102">
                  <c:v>6103</c:v>
                </c:pt>
                <c:pt idx="6103">
                  <c:v>6104</c:v>
                </c:pt>
                <c:pt idx="6104">
                  <c:v>6105</c:v>
                </c:pt>
                <c:pt idx="6105">
                  <c:v>6106</c:v>
                </c:pt>
                <c:pt idx="6106">
                  <c:v>6107</c:v>
                </c:pt>
                <c:pt idx="6107">
                  <c:v>6108</c:v>
                </c:pt>
                <c:pt idx="6108">
                  <c:v>6109</c:v>
                </c:pt>
                <c:pt idx="6109">
                  <c:v>6110</c:v>
                </c:pt>
                <c:pt idx="6110">
                  <c:v>6111</c:v>
                </c:pt>
                <c:pt idx="6111">
                  <c:v>6112</c:v>
                </c:pt>
                <c:pt idx="6112">
                  <c:v>6113</c:v>
                </c:pt>
                <c:pt idx="6113">
                  <c:v>6114</c:v>
                </c:pt>
                <c:pt idx="6114">
                  <c:v>6115</c:v>
                </c:pt>
                <c:pt idx="6115">
                  <c:v>6116</c:v>
                </c:pt>
                <c:pt idx="6116">
                  <c:v>6117</c:v>
                </c:pt>
                <c:pt idx="6117">
                  <c:v>6118</c:v>
                </c:pt>
                <c:pt idx="6118">
                  <c:v>6119</c:v>
                </c:pt>
                <c:pt idx="6119">
                  <c:v>6120</c:v>
                </c:pt>
                <c:pt idx="6120">
                  <c:v>6121</c:v>
                </c:pt>
                <c:pt idx="6121">
                  <c:v>6122</c:v>
                </c:pt>
                <c:pt idx="6122">
                  <c:v>6123</c:v>
                </c:pt>
                <c:pt idx="6123">
                  <c:v>6124</c:v>
                </c:pt>
                <c:pt idx="6124">
                  <c:v>6125</c:v>
                </c:pt>
                <c:pt idx="6125">
                  <c:v>6126</c:v>
                </c:pt>
                <c:pt idx="6126">
                  <c:v>6127</c:v>
                </c:pt>
                <c:pt idx="6127">
                  <c:v>6128</c:v>
                </c:pt>
                <c:pt idx="6128">
                  <c:v>6129</c:v>
                </c:pt>
                <c:pt idx="6129">
                  <c:v>6130</c:v>
                </c:pt>
                <c:pt idx="6130">
                  <c:v>6131</c:v>
                </c:pt>
                <c:pt idx="6131">
                  <c:v>6132</c:v>
                </c:pt>
                <c:pt idx="6132">
                  <c:v>6133</c:v>
                </c:pt>
                <c:pt idx="6133">
                  <c:v>6134</c:v>
                </c:pt>
                <c:pt idx="6134">
                  <c:v>6135</c:v>
                </c:pt>
                <c:pt idx="6135">
                  <c:v>6136</c:v>
                </c:pt>
                <c:pt idx="6136">
                  <c:v>6137</c:v>
                </c:pt>
                <c:pt idx="6137">
                  <c:v>6138</c:v>
                </c:pt>
                <c:pt idx="6138">
                  <c:v>6139</c:v>
                </c:pt>
                <c:pt idx="6139">
                  <c:v>6140</c:v>
                </c:pt>
                <c:pt idx="6140">
                  <c:v>6141</c:v>
                </c:pt>
                <c:pt idx="6141">
                  <c:v>6142</c:v>
                </c:pt>
                <c:pt idx="6142">
                  <c:v>6143</c:v>
                </c:pt>
                <c:pt idx="6143">
                  <c:v>6144</c:v>
                </c:pt>
                <c:pt idx="6144">
                  <c:v>6145</c:v>
                </c:pt>
                <c:pt idx="6145">
                  <c:v>6146</c:v>
                </c:pt>
                <c:pt idx="6146">
                  <c:v>6147</c:v>
                </c:pt>
                <c:pt idx="6147">
                  <c:v>6148</c:v>
                </c:pt>
                <c:pt idx="6148">
                  <c:v>6149</c:v>
                </c:pt>
                <c:pt idx="6149">
                  <c:v>6150</c:v>
                </c:pt>
                <c:pt idx="6150">
                  <c:v>6151</c:v>
                </c:pt>
                <c:pt idx="6151">
                  <c:v>6152</c:v>
                </c:pt>
                <c:pt idx="6152">
                  <c:v>6153</c:v>
                </c:pt>
                <c:pt idx="6153">
                  <c:v>6154</c:v>
                </c:pt>
                <c:pt idx="6154">
                  <c:v>6155</c:v>
                </c:pt>
                <c:pt idx="6155">
                  <c:v>6156</c:v>
                </c:pt>
                <c:pt idx="6156">
                  <c:v>6157</c:v>
                </c:pt>
                <c:pt idx="6157">
                  <c:v>6158</c:v>
                </c:pt>
                <c:pt idx="6158">
                  <c:v>6159</c:v>
                </c:pt>
                <c:pt idx="6159">
                  <c:v>6160</c:v>
                </c:pt>
                <c:pt idx="6160">
                  <c:v>6161</c:v>
                </c:pt>
                <c:pt idx="6161">
                  <c:v>6162</c:v>
                </c:pt>
                <c:pt idx="6162">
                  <c:v>6163</c:v>
                </c:pt>
                <c:pt idx="6163">
                  <c:v>6164</c:v>
                </c:pt>
                <c:pt idx="6164">
                  <c:v>6165</c:v>
                </c:pt>
                <c:pt idx="6165">
                  <c:v>6166</c:v>
                </c:pt>
                <c:pt idx="6166">
                  <c:v>6167</c:v>
                </c:pt>
                <c:pt idx="6167">
                  <c:v>6168</c:v>
                </c:pt>
                <c:pt idx="6168">
                  <c:v>6169</c:v>
                </c:pt>
                <c:pt idx="6169">
                  <c:v>6170</c:v>
                </c:pt>
                <c:pt idx="6170">
                  <c:v>6171</c:v>
                </c:pt>
                <c:pt idx="6171">
                  <c:v>6172</c:v>
                </c:pt>
                <c:pt idx="6172">
                  <c:v>6173</c:v>
                </c:pt>
                <c:pt idx="6173">
                  <c:v>6174</c:v>
                </c:pt>
                <c:pt idx="6174">
                  <c:v>6175</c:v>
                </c:pt>
                <c:pt idx="6175">
                  <c:v>6176</c:v>
                </c:pt>
                <c:pt idx="6176">
                  <c:v>6177</c:v>
                </c:pt>
                <c:pt idx="6177">
                  <c:v>6178</c:v>
                </c:pt>
                <c:pt idx="6178">
                  <c:v>6179</c:v>
                </c:pt>
                <c:pt idx="6179">
                  <c:v>6180</c:v>
                </c:pt>
                <c:pt idx="6180">
                  <c:v>6181</c:v>
                </c:pt>
                <c:pt idx="6181">
                  <c:v>6182</c:v>
                </c:pt>
                <c:pt idx="6182">
                  <c:v>6183</c:v>
                </c:pt>
                <c:pt idx="6183">
                  <c:v>6184</c:v>
                </c:pt>
                <c:pt idx="6184">
                  <c:v>6185</c:v>
                </c:pt>
                <c:pt idx="6185">
                  <c:v>6186</c:v>
                </c:pt>
                <c:pt idx="6186">
                  <c:v>6187</c:v>
                </c:pt>
                <c:pt idx="6187">
                  <c:v>6188</c:v>
                </c:pt>
                <c:pt idx="6188">
                  <c:v>6189</c:v>
                </c:pt>
                <c:pt idx="6189">
                  <c:v>6190</c:v>
                </c:pt>
                <c:pt idx="6190">
                  <c:v>6191</c:v>
                </c:pt>
                <c:pt idx="6191">
                  <c:v>6192</c:v>
                </c:pt>
                <c:pt idx="6192">
                  <c:v>6193</c:v>
                </c:pt>
                <c:pt idx="6193">
                  <c:v>6194</c:v>
                </c:pt>
                <c:pt idx="6194">
                  <c:v>6195</c:v>
                </c:pt>
                <c:pt idx="6195">
                  <c:v>6196</c:v>
                </c:pt>
                <c:pt idx="6196">
                  <c:v>6197</c:v>
                </c:pt>
                <c:pt idx="6197">
                  <c:v>6198</c:v>
                </c:pt>
                <c:pt idx="6198">
                  <c:v>6199</c:v>
                </c:pt>
                <c:pt idx="6199">
                  <c:v>6200</c:v>
                </c:pt>
                <c:pt idx="6200">
                  <c:v>6201</c:v>
                </c:pt>
                <c:pt idx="6201">
                  <c:v>6202</c:v>
                </c:pt>
                <c:pt idx="6202">
                  <c:v>6203</c:v>
                </c:pt>
                <c:pt idx="6203">
                  <c:v>6204</c:v>
                </c:pt>
                <c:pt idx="6204">
                  <c:v>6205</c:v>
                </c:pt>
                <c:pt idx="6205">
                  <c:v>6206</c:v>
                </c:pt>
                <c:pt idx="6206">
                  <c:v>6207</c:v>
                </c:pt>
                <c:pt idx="6207">
                  <c:v>6208</c:v>
                </c:pt>
                <c:pt idx="6208">
                  <c:v>6209</c:v>
                </c:pt>
                <c:pt idx="6209">
                  <c:v>6210</c:v>
                </c:pt>
                <c:pt idx="6210">
                  <c:v>6211</c:v>
                </c:pt>
                <c:pt idx="6211">
                  <c:v>6212</c:v>
                </c:pt>
                <c:pt idx="6212">
                  <c:v>6213</c:v>
                </c:pt>
                <c:pt idx="6213">
                  <c:v>6214</c:v>
                </c:pt>
                <c:pt idx="6214">
                  <c:v>6215</c:v>
                </c:pt>
                <c:pt idx="6215">
                  <c:v>6216</c:v>
                </c:pt>
                <c:pt idx="6216">
                  <c:v>6217</c:v>
                </c:pt>
                <c:pt idx="6217">
                  <c:v>6218</c:v>
                </c:pt>
                <c:pt idx="6218">
                  <c:v>6219</c:v>
                </c:pt>
                <c:pt idx="6219">
                  <c:v>6220</c:v>
                </c:pt>
                <c:pt idx="6220">
                  <c:v>6221</c:v>
                </c:pt>
                <c:pt idx="6221">
                  <c:v>6222</c:v>
                </c:pt>
                <c:pt idx="6222">
                  <c:v>6223</c:v>
                </c:pt>
                <c:pt idx="6223">
                  <c:v>6224</c:v>
                </c:pt>
                <c:pt idx="6224">
                  <c:v>6225</c:v>
                </c:pt>
                <c:pt idx="6225">
                  <c:v>6226</c:v>
                </c:pt>
                <c:pt idx="6226">
                  <c:v>6227</c:v>
                </c:pt>
                <c:pt idx="6227">
                  <c:v>6228</c:v>
                </c:pt>
                <c:pt idx="6228">
                  <c:v>6229</c:v>
                </c:pt>
                <c:pt idx="6229">
                  <c:v>6230</c:v>
                </c:pt>
                <c:pt idx="6230">
                  <c:v>6231</c:v>
                </c:pt>
                <c:pt idx="6231">
                  <c:v>6232</c:v>
                </c:pt>
                <c:pt idx="6232">
                  <c:v>6233</c:v>
                </c:pt>
                <c:pt idx="6233">
                  <c:v>6234</c:v>
                </c:pt>
                <c:pt idx="6234">
                  <c:v>6235</c:v>
                </c:pt>
                <c:pt idx="6235">
                  <c:v>6236</c:v>
                </c:pt>
                <c:pt idx="6236">
                  <c:v>6237</c:v>
                </c:pt>
                <c:pt idx="6237">
                  <c:v>6238</c:v>
                </c:pt>
                <c:pt idx="6238">
                  <c:v>6239</c:v>
                </c:pt>
                <c:pt idx="6239">
                  <c:v>6240</c:v>
                </c:pt>
                <c:pt idx="6240">
                  <c:v>6241</c:v>
                </c:pt>
                <c:pt idx="6241">
                  <c:v>6242</c:v>
                </c:pt>
                <c:pt idx="6242">
                  <c:v>6243</c:v>
                </c:pt>
                <c:pt idx="6243">
                  <c:v>6244</c:v>
                </c:pt>
                <c:pt idx="6244">
                  <c:v>6245</c:v>
                </c:pt>
                <c:pt idx="6245">
                  <c:v>6246</c:v>
                </c:pt>
                <c:pt idx="6246">
                  <c:v>6247</c:v>
                </c:pt>
                <c:pt idx="6247">
                  <c:v>6248</c:v>
                </c:pt>
                <c:pt idx="6248">
                  <c:v>6249</c:v>
                </c:pt>
                <c:pt idx="6249">
                  <c:v>6250</c:v>
                </c:pt>
                <c:pt idx="6250">
                  <c:v>6251</c:v>
                </c:pt>
                <c:pt idx="6251">
                  <c:v>6252</c:v>
                </c:pt>
                <c:pt idx="6252">
                  <c:v>6253</c:v>
                </c:pt>
                <c:pt idx="6253">
                  <c:v>6254</c:v>
                </c:pt>
                <c:pt idx="6254">
                  <c:v>6255</c:v>
                </c:pt>
                <c:pt idx="6255">
                  <c:v>6256</c:v>
                </c:pt>
                <c:pt idx="6256">
                  <c:v>6257</c:v>
                </c:pt>
                <c:pt idx="6257">
                  <c:v>6258</c:v>
                </c:pt>
                <c:pt idx="6258">
                  <c:v>6259</c:v>
                </c:pt>
                <c:pt idx="6259">
                  <c:v>6260</c:v>
                </c:pt>
                <c:pt idx="6260">
                  <c:v>6261</c:v>
                </c:pt>
                <c:pt idx="6261">
                  <c:v>6262</c:v>
                </c:pt>
                <c:pt idx="6262">
                  <c:v>6263</c:v>
                </c:pt>
                <c:pt idx="6263">
                  <c:v>6264</c:v>
                </c:pt>
                <c:pt idx="6264">
                  <c:v>6265</c:v>
                </c:pt>
                <c:pt idx="6265">
                  <c:v>6266</c:v>
                </c:pt>
                <c:pt idx="6266">
                  <c:v>6267</c:v>
                </c:pt>
                <c:pt idx="6267">
                  <c:v>6268</c:v>
                </c:pt>
                <c:pt idx="6268">
                  <c:v>6269</c:v>
                </c:pt>
                <c:pt idx="6269">
                  <c:v>6270</c:v>
                </c:pt>
                <c:pt idx="6270">
                  <c:v>6271</c:v>
                </c:pt>
                <c:pt idx="6271">
                  <c:v>6272</c:v>
                </c:pt>
                <c:pt idx="6272">
                  <c:v>6273</c:v>
                </c:pt>
                <c:pt idx="6273">
                  <c:v>6274</c:v>
                </c:pt>
                <c:pt idx="6274">
                  <c:v>6275</c:v>
                </c:pt>
                <c:pt idx="6275">
                  <c:v>6276</c:v>
                </c:pt>
                <c:pt idx="6276">
                  <c:v>6277</c:v>
                </c:pt>
                <c:pt idx="6277">
                  <c:v>6278</c:v>
                </c:pt>
                <c:pt idx="6278">
                  <c:v>6279</c:v>
                </c:pt>
                <c:pt idx="6279">
                  <c:v>6280</c:v>
                </c:pt>
                <c:pt idx="6280">
                  <c:v>6281</c:v>
                </c:pt>
                <c:pt idx="6281">
                  <c:v>6282</c:v>
                </c:pt>
                <c:pt idx="6282">
                  <c:v>6283</c:v>
                </c:pt>
                <c:pt idx="6283">
                  <c:v>6284</c:v>
                </c:pt>
                <c:pt idx="6284">
                  <c:v>6285</c:v>
                </c:pt>
                <c:pt idx="6285">
                  <c:v>6286</c:v>
                </c:pt>
                <c:pt idx="6286">
                  <c:v>6287</c:v>
                </c:pt>
                <c:pt idx="6287">
                  <c:v>6288</c:v>
                </c:pt>
                <c:pt idx="6288">
                  <c:v>6289</c:v>
                </c:pt>
                <c:pt idx="6289">
                  <c:v>6290</c:v>
                </c:pt>
                <c:pt idx="6290">
                  <c:v>6291</c:v>
                </c:pt>
                <c:pt idx="6291">
                  <c:v>6292</c:v>
                </c:pt>
                <c:pt idx="6292">
                  <c:v>6293</c:v>
                </c:pt>
                <c:pt idx="6293">
                  <c:v>6294</c:v>
                </c:pt>
                <c:pt idx="6294">
                  <c:v>6295</c:v>
                </c:pt>
                <c:pt idx="6295">
                  <c:v>6296</c:v>
                </c:pt>
                <c:pt idx="6296">
                  <c:v>6297</c:v>
                </c:pt>
                <c:pt idx="6297">
                  <c:v>6298</c:v>
                </c:pt>
                <c:pt idx="6298">
                  <c:v>6299</c:v>
                </c:pt>
                <c:pt idx="6299">
                  <c:v>6300</c:v>
                </c:pt>
                <c:pt idx="6300">
                  <c:v>6301</c:v>
                </c:pt>
                <c:pt idx="6301">
                  <c:v>6302</c:v>
                </c:pt>
                <c:pt idx="6302">
                  <c:v>6303</c:v>
                </c:pt>
                <c:pt idx="6303">
                  <c:v>6304</c:v>
                </c:pt>
                <c:pt idx="6304">
                  <c:v>6305</c:v>
                </c:pt>
                <c:pt idx="6305">
                  <c:v>6306</c:v>
                </c:pt>
                <c:pt idx="6306">
                  <c:v>6307</c:v>
                </c:pt>
                <c:pt idx="6307">
                  <c:v>6308</c:v>
                </c:pt>
                <c:pt idx="6308">
                  <c:v>6309</c:v>
                </c:pt>
                <c:pt idx="6309">
                  <c:v>6310</c:v>
                </c:pt>
                <c:pt idx="6310">
                  <c:v>6311</c:v>
                </c:pt>
                <c:pt idx="6311">
                  <c:v>6312</c:v>
                </c:pt>
                <c:pt idx="6312">
                  <c:v>6313</c:v>
                </c:pt>
                <c:pt idx="6313">
                  <c:v>6314</c:v>
                </c:pt>
                <c:pt idx="6314">
                  <c:v>6315</c:v>
                </c:pt>
                <c:pt idx="6315">
                  <c:v>6316</c:v>
                </c:pt>
                <c:pt idx="6316">
                  <c:v>6317</c:v>
                </c:pt>
                <c:pt idx="6317">
                  <c:v>6318</c:v>
                </c:pt>
                <c:pt idx="6318">
                  <c:v>6319</c:v>
                </c:pt>
                <c:pt idx="6319">
                  <c:v>6320</c:v>
                </c:pt>
                <c:pt idx="6320">
                  <c:v>6321</c:v>
                </c:pt>
                <c:pt idx="6321">
                  <c:v>6322</c:v>
                </c:pt>
                <c:pt idx="6322">
                  <c:v>6323</c:v>
                </c:pt>
                <c:pt idx="6323">
                  <c:v>6324</c:v>
                </c:pt>
                <c:pt idx="6324">
                  <c:v>6325</c:v>
                </c:pt>
                <c:pt idx="6325">
                  <c:v>6326</c:v>
                </c:pt>
                <c:pt idx="6326">
                  <c:v>6327</c:v>
                </c:pt>
                <c:pt idx="6327">
                  <c:v>6328</c:v>
                </c:pt>
                <c:pt idx="6328">
                  <c:v>6329</c:v>
                </c:pt>
                <c:pt idx="6329">
                  <c:v>6330</c:v>
                </c:pt>
                <c:pt idx="6330">
                  <c:v>6331</c:v>
                </c:pt>
                <c:pt idx="6331">
                  <c:v>6332</c:v>
                </c:pt>
                <c:pt idx="6332">
                  <c:v>6333</c:v>
                </c:pt>
                <c:pt idx="6333">
                  <c:v>6334</c:v>
                </c:pt>
                <c:pt idx="6334">
                  <c:v>6335</c:v>
                </c:pt>
                <c:pt idx="6335">
                  <c:v>6336</c:v>
                </c:pt>
                <c:pt idx="6336">
                  <c:v>6337</c:v>
                </c:pt>
                <c:pt idx="6337">
                  <c:v>6338</c:v>
                </c:pt>
                <c:pt idx="6338">
                  <c:v>6339</c:v>
                </c:pt>
                <c:pt idx="6339">
                  <c:v>6340</c:v>
                </c:pt>
                <c:pt idx="6340">
                  <c:v>6341</c:v>
                </c:pt>
                <c:pt idx="6341">
                  <c:v>6342</c:v>
                </c:pt>
                <c:pt idx="6342">
                  <c:v>6343</c:v>
                </c:pt>
                <c:pt idx="6343">
                  <c:v>6344</c:v>
                </c:pt>
                <c:pt idx="6344">
                  <c:v>6345</c:v>
                </c:pt>
                <c:pt idx="6345">
                  <c:v>6346</c:v>
                </c:pt>
                <c:pt idx="6346">
                  <c:v>6347</c:v>
                </c:pt>
                <c:pt idx="6347">
                  <c:v>6348</c:v>
                </c:pt>
                <c:pt idx="6348">
                  <c:v>6349</c:v>
                </c:pt>
                <c:pt idx="6349">
                  <c:v>6350</c:v>
                </c:pt>
                <c:pt idx="6350">
                  <c:v>6351</c:v>
                </c:pt>
                <c:pt idx="6351">
                  <c:v>6352</c:v>
                </c:pt>
                <c:pt idx="6352">
                  <c:v>6353</c:v>
                </c:pt>
                <c:pt idx="6353">
                  <c:v>6354</c:v>
                </c:pt>
                <c:pt idx="6354">
                  <c:v>6355</c:v>
                </c:pt>
                <c:pt idx="6355">
                  <c:v>6356</c:v>
                </c:pt>
                <c:pt idx="6356">
                  <c:v>6357</c:v>
                </c:pt>
                <c:pt idx="6357">
                  <c:v>6358</c:v>
                </c:pt>
                <c:pt idx="6358">
                  <c:v>6359</c:v>
                </c:pt>
                <c:pt idx="6359">
                  <c:v>6360</c:v>
                </c:pt>
                <c:pt idx="6360">
                  <c:v>6361</c:v>
                </c:pt>
                <c:pt idx="6361">
                  <c:v>6362</c:v>
                </c:pt>
                <c:pt idx="6362">
                  <c:v>6363</c:v>
                </c:pt>
                <c:pt idx="6363">
                  <c:v>6364</c:v>
                </c:pt>
                <c:pt idx="6364">
                  <c:v>6365</c:v>
                </c:pt>
                <c:pt idx="6365">
                  <c:v>6366</c:v>
                </c:pt>
                <c:pt idx="6366">
                  <c:v>6367</c:v>
                </c:pt>
                <c:pt idx="6367">
                  <c:v>6368</c:v>
                </c:pt>
                <c:pt idx="6368">
                  <c:v>6369</c:v>
                </c:pt>
                <c:pt idx="6369">
                  <c:v>6370</c:v>
                </c:pt>
                <c:pt idx="6370">
                  <c:v>6371</c:v>
                </c:pt>
                <c:pt idx="6371">
                  <c:v>6372</c:v>
                </c:pt>
                <c:pt idx="6372">
                  <c:v>6373</c:v>
                </c:pt>
                <c:pt idx="6373">
                  <c:v>6374</c:v>
                </c:pt>
                <c:pt idx="6374">
                  <c:v>6375</c:v>
                </c:pt>
                <c:pt idx="6375">
                  <c:v>6376</c:v>
                </c:pt>
                <c:pt idx="6376">
                  <c:v>6377</c:v>
                </c:pt>
                <c:pt idx="6377">
                  <c:v>6378</c:v>
                </c:pt>
                <c:pt idx="6378">
                  <c:v>6379</c:v>
                </c:pt>
                <c:pt idx="6379">
                  <c:v>6380</c:v>
                </c:pt>
                <c:pt idx="6380">
                  <c:v>6381</c:v>
                </c:pt>
                <c:pt idx="6381">
                  <c:v>6382</c:v>
                </c:pt>
                <c:pt idx="6382">
                  <c:v>6383</c:v>
                </c:pt>
                <c:pt idx="6383">
                  <c:v>6384</c:v>
                </c:pt>
                <c:pt idx="6384">
                  <c:v>6385</c:v>
                </c:pt>
                <c:pt idx="6385">
                  <c:v>6386</c:v>
                </c:pt>
                <c:pt idx="6386">
                  <c:v>6387</c:v>
                </c:pt>
                <c:pt idx="6387">
                  <c:v>6388</c:v>
                </c:pt>
                <c:pt idx="6388">
                  <c:v>6389</c:v>
                </c:pt>
                <c:pt idx="6389">
                  <c:v>6390</c:v>
                </c:pt>
                <c:pt idx="6390">
                  <c:v>6391</c:v>
                </c:pt>
                <c:pt idx="6391">
                  <c:v>6392</c:v>
                </c:pt>
                <c:pt idx="6392">
                  <c:v>6393</c:v>
                </c:pt>
                <c:pt idx="6393">
                  <c:v>6394</c:v>
                </c:pt>
                <c:pt idx="6394">
                  <c:v>6395</c:v>
                </c:pt>
                <c:pt idx="6395">
                  <c:v>6396</c:v>
                </c:pt>
                <c:pt idx="6396">
                  <c:v>6397</c:v>
                </c:pt>
                <c:pt idx="6397">
                  <c:v>6398</c:v>
                </c:pt>
                <c:pt idx="6398">
                  <c:v>6399</c:v>
                </c:pt>
                <c:pt idx="6399">
                  <c:v>6400</c:v>
                </c:pt>
                <c:pt idx="6400">
                  <c:v>6401</c:v>
                </c:pt>
                <c:pt idx="6401">
                  <c:v>6402</c:v>
                </c:pt>
                <c:pt idx="6402">
                  <c:v>6403</c:v>
                </c:pt>
                <c:pt idx="6403">
                  <c:v>6404</c:v>
                </c:pt>
                <c:pt idx="6404">
                  <c:v>6405</c:v>
                </c:pt>
                <c:pt idx="6405">
                  <c:v>6406</c:v>
                </c:pt>
                <c:pt idx="6406">
                  <c:v>6407</c:v>
                </c:pt>
                <c:pt idx="6407">
                  <c:v>6408</c:v>
                </c:pt>
                <c:pt idx="6408">
                  <c:v>6409</c:v>
                </c:pt>
                <c:pt idx="6409">
                  <c:v>6410</c:v>
                </c:pt>
                <c:pt idx="6410">
                  <c:v>6411</c:v>
                </c:pt>
                <c:pt idx="6411">
                  <c:v>6412</c:v>
                </c:pt>
                <c:pt idx="6412">
                  <c:v>6413</c:v>
                </c:pt>
                <c:pt idx="6413">
                  <c:v>6414</c:v>
                </c:pt>
                <c:pt idx="6414">
                  <c:v>6415</c:v>
                </c:pt>
                <c:pt idx="6415">
                  <c:v>6416</c:v>
                </c:pt>
                <c:pt idx="6416">
                  <c:v>6417</c:v>
                </c:pt>
                <c:pt idx="6417">
                  <c:v>6418</c:v>
                </c:pt>
                <c:pt idx="6418">
                  <c:v>6419</c:v>
                </c:pt>
                <c:pt idx="6419">
                  <c:v>6420</c:v>
                </c:pt>
                <c:pt idx="6420">
                  <c:v>6421</c:v>
                </c:pt>
                <c:pt idx="6421">
                  <c:v>6422</c:v>
                </c:pt>
                <c:pt idx="6422">
                  <c:v>6423</c:v>
                </c:pt>
                <c:pt idx="6423">
                  <c:v>6424</c:v>
                </c:pt>
                <c:pt idx="6424">
                  <c:v>6425</c:v>
                </c:pt>
                <c:pt idx="6425">
                  <c:v>6426</c:v>
                </c:pt>
                <c:pt idx="6426">
                  <c:v>6427</c:v>
                </c:pt>
                <c:pt idx="6427">
                  <c:v>6428</c:v>
                </c:pt>
                <c:pt idx="6428">
                  <c:v>6429</c:v>
                </c:pt>
                <c:pt idx="6429">
                  <c:v>6430</c:v>
                </c:pt>
                <c:pt idx="6430">
                  <c:v>6431</c:v>
                </c:pt>
                <c:pt idx="6431">
                  <c:v>6432</c:v>
                </c:pt>
                <c:pt idx="6432">
                  <c:v>6433</c:v>
                </c:pt>
                <c:pt idx="6433">
                  <c:v>6434</c:v>
                </c:pt>
                <c:pt idx="6434">
                  <c:v>6435</c:v>
                </c:pt>
                <c:pt idx="6435">
                  <c:v>6436</c:v>
                </c:pt>
                <c:pt idx="6436">
                  <c:v>6437</c:v>
                </c:pt>
                <c:pt idx="6437">
                  <c:v>6438</c:v>
                </c:pt>
                <c:pt idx="6438">
                  <c:v>6439</c:v>
                </c:pt>
                <c:pt idx="6439">
                  <c:v>6440</c:v>
                </c:pt>
                <c:pt idx="6440">
                  <c:v>6441</c:v>
                </c:pt>
                <c:pt idx="6441">
                  <c:v>6442</c:v>
                </c:pt>
                <c:pt idx="6442">
                  <c:v>6443</c:v>
                </c:pt>
                <c:pt idx="6443">
                  <c:v>6444</c:v>
                </c:pt>
                <c:pt idx="6444">
                  <c:v>6445</c:v>
                </c:pt>
                <c:pt idx="6445">
                  <c:v>6446</c:v>
                </c:pt>
                <c:pt idx="6446">
                  <c:v>6447</c:v>
                </c:pt>
                <c:pt idx="6447">
                  <c:v>6448</c:v>
                </c:pt>
                <c:pt idx="6448">
                  <c:v>6449</c:v>
                </c:pt>
                <c:pt idx="6449">
                  <c:v>6450</c:v>
                </c:pt>
                <c:pt idx="6450">
                  <c:v>6451</c:v>
                </c:pt>
                <c:pt idx="6451">
                  <c:v>6452</c:v>
                </c:pt>
                <c:pt idx="6452">
                  <c:v>6453</c:v>
                </c:pt>
                <c:pt idx="6453">
                  <c:v>6454</c:v>
                </c:pt>
                <c:pt idx="6454">
                  <c:v>6455</c:v>
                </c:pt>
                <c:pt idx="6455">
                  <c:v>6456</c:v>
                </c:pt>
                <c:pt idx="6456">
                  <c:v>6457</c:v>
                </c:pt>
                <c:pt idx="6457">
                  <c:v>6458</c:v>
                </c:pt>
                <c:pt idx="6458">
                  <c:v>6459</c:v>
                </c:pt>
                <c:pt idx="6459">
                  <c:v>6460</c:v>
                </c:pt>
                <c:pt idx="6460">
                  <c:v>6461</c:v>
                </c:pt>
                <c:pt idx="6461">
                  <c:v>6462</c:v>
                </c:pt>
                <c:pt idx="6462">
                  <c:v>6463</c:v>
                </c:pt>
                <c:pt idx="6463">
                  <c:v>6464</c:v>
                </c:pt>
                <c:pt idx="6464">
                  <c:v>6465</c:v>
                </c:pt>
                <c:pt idx="6465">
                  <c:v>6466</c:v>
                </c:pt>
                <c:pt idx="6466">
                  <c:v>6467</c:v>
                </c:pt>
                <c:pt idx="6467">
                  <c:v>6468</c:v>
                </c:pt>
                <c:pt idx="6468">
                  <c:v>6469</c:v>
                </c:pt>
                <c:pt idx="6469">
                  <c:v>6470</c:v>
                </c:pt>
                <c:pt idx="6470">
                  <c:v>6471</c:v>
                </c:pt>
                <c:pt idx="6471">
                  <c:v>6472</c:v>
                </c:pt>
                <c:pt idx="6472">
                  <c:v>6473</c:v>
                </c:pt>
                <c:pt idx="6473">
                  <c:v>6474</c:v>
                </c:pt>
                <c:pt idx="6474">
                  <c:v>6475</c:v>
                </c:pt>
                <c:pt idx="6475">
                  <c:v>6476</c:v>
                </c:pt>
                <c:pt idx="6476">
                  <c:v>6477</c:v>
                </c:pt>
                <c:pt idx="6477">
                  <c:v>6478</c:v>
                </c:pt>
                <c:pt idx="6478">
                  <c:v>6479</c:v>
                </c:pt>
                <c:pt idx="6479">
                  <c:v>6480</c:v>
                </c:pt>
                <c:pt idx="6480">
                  <c:v>6481</c:v>
                </c:pt>
                <c:pt idx="6481">
                  <c:v>6482</c:v>
                </c:pt>
                <c:pt idx="6482">
                  <c:v>6483</c:v>
                </c:pt>
                <c:pt idx="6483">
                  <c:v>6484</c:v>
                </c:pt>
                <c:pt idx="6484">
                  <c:v>6485</c:v>
                </c:pt>
                <c:pt idx="6485">
                  <c:v>6486</c:v>
                </c:pt>
                <c:pt idx="6486">
                  <c:v>6487</c:v>
                </c:pt>
                <c:pt idx="6487">
                  <c:v>6488</c:v>
                </c:pt>
                <c:pt idx="6488">
                  <c:v>6489</c:v>
                </c:pt>
                <c:pt idx="6489">
                  <c:v>6490</c:v>
                </c:pt>
                <c:pt idx="6490">
                  <c:v>6491</c:v>
                </c:pt>
                <c:pt idx="6491">
                  <c:v>6492</c:v>
                </c:pt>
                <c:pt idx="6492">
                  <c:v>6493</c:v>
                </c:pt>
                <c:pt idx="6493">
                  <c:v>6494</c:v>
                </c:pt>
                <c:pt idx="6494">
                  <c:v>6495</c:v>
                </c:pt>
                <c:pt idx="6495">
                  <c:v>6496</c:v>
                </c:pt>
                <c:pt idx="6496">
                  <c:v>6497</c:v>
                </c:pt>
                <c:pt idx="6497">
                  <c:v>6498</c:v>
                </c:pt>
                <c:pt idx="6498">
                  <c:v>6499</c:v>
                </c:pt>
                <c:pt idx="6499">
                  <c:v>6500</c:v>
                </c:pt>
                <c:pt idx="6500">
                  <c:v>6501</c:v>
                </c:pt>
                <c:pt idx="6501">
                  <c:v>6502</c:v>
                </c:pt>
                <c:pt idx="6502">
                  <c:v>6503</c:v>
                </c:pt>
                <c:pt idx="6503">
                  <c:v>6504</c:v>
                </c:pt>
                <c:pt idx="6504">
                  <c:v>6505</c:v>
                </c:pt>
                <c:pt idx="6505">
                  <c:v>6506</c:v>
                </c:pt>
                <c:pt idx="6506">
                  <c:v>6507</c:v>
                </c:pt>
                <c:pt idx="6507">
                  <c:v>6508</c:v>
                </c:pt>
                <c:pt idx="6508">
                  <c:v>6509</c:v>
                </c:pt>
                <c:pt idx="6509">
                  <c:v>6510</c:v>
                </c:pt>
                <c:pt idx="6510">
                  <c:v>6511</c:v>
                </c:pt>
                <c:pt idx="6511">
                  <c:v>6512</c:v>
                </c:pt>
                <c:pt idx="6512">
                  <c:v>6513</c:v>
                </c:pt>
                <c:pt idx="6513">
                  <c:v>6514</c:v>
                </c:pt>
                <c:pt idx="6514">
                  <c:v>6515</c:v>
                </c:pt>
                <c:pt idx="6515">
                  <c:v>6516</c:v>
                </c:pt>
                <c:pt idx="6516">
                  <c:v>6517</c:v>
                </c:pt>
                <c:pt idx="6517">
                  <c:v>6518</c:v>
                </c:pt>
                <c:pt idx="6518">
                  <c:v>6519</c:v>
                </c:pt>
                <c:pt idx="6519">
                  <c:v>6520</c:v>
                </c:pt>
                <c:pt idx="6520">
                  <c:v>6521</c:v>
                </c:pt>
                <c:pt idx="6521">
                  <c:v>6522</c:v>
                </c:pt>
                <c:pt idx="6522">
                  <c:v>6523</c:v>
                </c:pt>
                <c:pt idx="6523">
                  <c:v>6524</c:v>
                </c:pt>
                <c:pt idx="6524">
                  <c:v>6525</c:v>
                </c:pt>
                <c:pt idx="6525">
                  <c:v>6526</c:v>
                </c:pt>
                <c:pt idx="6526">
                  <c:v>6527</c:v>
                </c:pt>
                <c:pt idx="6527">
                  <c:v>6528</c:v>
                </c:pt>
                <c:pt idx="6528">
                  <c:v>6529</c:v>
                </c:pt>
                <c:pt idx="6529">
                  <c:v>6530</c:v>
                </c:pt>
                <c:pt idx="6530">
                  <c:v>6531</c:v>
                </c:pt>
                <c:pt idx="6531">
                  <c:v>6532</c:v>
                </c:pt>
                <c:pt idx="6532">
                  <c:v>6533</c:v>
                </c:pt>
                <c:pt idx="6533">
                  <c:v>6534</c:v>
                </c:pt>
                <c:pt idx="6534">
                  <c:v>6535</c:v>
                </c:pt>
                <c:pt idx="6535">
                  <c:v>6536</c:v>
                </c:pt>
                <c:pt idx="6536">
                  <c:v>6537</c:v>
                </c:pt>
                <c:pt idx="6537">
                  <c:v>6538</c:v>
                </c:pt>
                <c:pt idx="6538">
                  <c:v>6539</c:v>
                </c:pt>
                <c:pt idx="6539">
                  <c:v>6540</c:v>
                </c:pt>
                <c:pt idx="6540">
                  <c:v>6541</c:v>
                </c:pt>
                <c:pt idx="6541">
                  <c:v>6542</c:v>
                </c:pt>
                <c:pt idx="6542">
                  <c:v>6543</c:v>
                </c:pt>
                <c:pt idx="6543">
                  <c:v>6544</c:v>
                </c:pt>
                <c:pt idx="6544">
                  <c:v>6545</c:v>
                </c:pt>
                <c:pt idx="6545">
                  <c:v>6546</c:v>
                </c:pt>
                <c:pt idx="6546">
                  <c:v>6547</c:v>
                </c:pt>
                <c:pt idx="6547">
                  <c:v>6548</c:v>
                </c:pt>
                <c:pt idx="6548">
                  <c:v>6549</c:v>
                </c:pt>
                <c:pt idx="6549">
                  <c:v>6550</c:v>
                </c:pt>
                <c:pt idx="6550">
                  <c:v>6551</c:v>
                </c:pt>
                <c:pt idx="6551">
                  <c:v>6552</c:v>
                </c:pt>
                <c:pt idx="6552">
                  <c:v>6553</c:v>
                </c:pt>
                <c:pt idx="6553">
                  <c:v>6554</c:v>
                </c:pt>
                <c:pt idx="6554">
                  <c:v>6555</c:v>
                </c:pt>
                <c:pt idx="6555">
                  <c:v>6556</c:v>
                </c:pt>
                <c:pt idx="6556">
                  <c:v>6557</c:v>
                </c:pt>
                <c:pt idx="6557">
                  <c:v>6558</c:v>
                </c:pt>
                <c:pt idx="6558">
                  <c:v>6559</c:v>
                </c:pt>
                <c:pt idx="6559">
                  <c:v>6560</c:v>
                </c:pt>
                <c:pt idx="6560">
                  <c:v>6561</c:v>
                </c:pt>
                <c:pt idx="6561">
                  <c:v>6562</c:v>
                </c:pt>
                <c:pt idx="6562">
                  <c:v>6563</c:v>
                </c:pt>
                <c:pt idx="6563">
                  <c:v>6564</c:v>
                </c:pt>
                <c:pt idx="6564">
                  <c:v>6565</c:v>
                </c:pt>
                <c:pt idx="6565">
                  <c:v>6566</c:v>
                </c:pt>
                <c:pt idx="6566">
                  <c:v>6567</c:v>
                </c:pt>
                <c:pt idx="6567">
                  <c:v>6568</c:v>
                </c:pt>
                <c:pt idx="6568">
                  <c:v>6569</c:v>
                </c:pt>
                <c:pt idx="6569">
                  <c:v>6570</c:v>
                </c:pt>
                <c:pt idx="6570">
                  <c:v>6571</c:v>
                </c:pt>
                <c:pt idx="6571">
                  <c:v>6572</c:v>
                </c:pt>
                <c:pt idx="6572">
                  <c:v>6573</c:v>
                </c:pt>
                <c:pt idx="6573">
                  <c:v>6574</c:v>
                </c:pt>
                <c:pt idx="6574">
                  <c:v>6575</c:v>
                </c:pt>
                <c:pt idx="6575">
                  <c:v>6576</c:v>
                </c:pt>
                <c:pt idx="6576">
                  <c:v>6577</c:v>
                </c:pt>
                <c:pt idx="6577">
                  <c:v>6578</c:v>
                </c:pt>
                <c:pt idx="6578">
                  <c:v>6579</c:v>
                </c:pt>
                <c:pt idx="6579">
                  <c:v>6580</c:v>
                </c:pt>
                <c:pt idx="6580">
                  <c:v>6581</c:v>
                </c:pt>
                <c:pt idx="6581">
                  <c:v>6582</c:v>
                </c:pt>
                <c:pt idx="6582">
                  <c:v>6583</c:v>
                </c:pt>
                <c:pt idx="6583">
                  <c:v>6584</c:v>
                </c:pt>
                <c:pt idx="6584">
                  <c:v>6585</c:v>
                </c:pt>
                <c:pt idx="6585">
                  <c:v>6586</c:v>
                </c:pt>
                <c:pt idx="6586">
                  <c:v>6587</c:v>
                </c:pt>
                <c:pt idx="6587">
                  <c:v>6588</c:v>
                </c:pt>
                <c:pt idx="6588">
                  <c:v>6589</c:v>
                </c:pt>
                <c:pt idx="6589">
                  <c:v>6590</c:v>
                </c:pt>
                <c:pt idx="6590">
                  <c:v>6591</c:v>
                </c:pt>
                <c:pt idx="6591">
                  <c:v>6592</c:v>
                </c:pt>
                <c:pt idx="6592">
                  <c:v>6593</c:v>
                </c:pt>
                <c:pt idx="6593">
                  <c:v>6594</c:v>
                </c:pt>
                <c:pt idx="6594">
                  <c:v>6595</c:v>
                </c:pt>
                <c:pt idx="6595">
                  <c:v>6596</c:v>
                </c:pt>
                <c:pt idx="6596">
                  <c:v>6597</c:v>
                </c:pt>
                <c:pt idx="6597">
                  <c:v>6598</c:v>
                </c:pt>
                <c:pt idx="6598">
                  <c:v>6599</c:v>
                </c:pt>
                <c:pt idx="6599">
                  <c:v>6600</c:v>
                </c:pt>
                <c:pt idx="6600">
                  <c:v>6601</c:v>
                </c:pt>
                <c:pt idx="6601">
                  <c:v>6602</c:v>
                </c:pt>
                <c:pt idx="6602">
                  <c:v>6603</c:v>
                </c:pt>
                <c:pt idx="6603">
                  <c:v>6604</c:v>
                </c:pt>
                <c:pt idx="6604">
                  <c:v>6605</c:v>
                </c:pt>
                <c:pt idx="6605">
                  <c:v>6606</c:v>
                </c:pt>
                <c:pt idx="6606">
                  <c:v>6607</c:v>
                </c:pt>
                <c:pt idx="6607">
                  <c:v>6608</c:v>
                </c:pt>
                <c:pt idx="6608">
                  <c:v>6609</c:v>
                </c:pt>
                <c:pt idx="6609">
                  <c:v>6610</c:v>
                </c:pt>
                <c:pt idx="6610">
                  <c:v>6611</c:v>
                </c:pt>
                <c:pt idx="6611">
                  <c:v>6612</c:v>
                </c:pt>
                <c:pt idx="6612">
                  <c:v>6613</c:v>
                </c:pt>
                <c:pt idx="6613">
                  <c:v>6614</c:v>
                </c:pt>
                <c:pt idx="6614">
                  <c:v>6615</c:v>
                </c:pt>
                <c:pt idx="6615">
                  <c:v>6616</c:v>
                </c:pt>
                <c:pt idx="6616">
                  <c:v>6617</c:v>
                </c:pt>
                <c:pt idx="6617">
                  <c:v>6618</c:v>
                </c:pt>
                <c:pt idx="6618">
                  <c:v>6619</c:v>
                </c:pt>
                <c:pt idx="6619">
                  <c:v>6620</c:v>
                </c:pt>
                <c:pt idx="6620">
                  <c:v>6621</c:v>
                </c:pt>
                <c:pt idx="6621">
                  <c:v>6622</c:v>
                </c:pt>
                <c:pt idx="6622">
                  <c:v>6623</c:v>
                </c:pt>
                <c:pt idx="6623">
                  <c:v>6624</c:v>
                </c:pt>
                <c:pt idx="6624">
                  <c:v>6625</c:v>
                </c:pt>
                <c:pt idx="6625">
                  <c:v>6626</c:v>
                </c:pt>
                <c:pt idx="6626">
                  <c:v>6627</c:v>
                </c:pt>
                <c:pt idx="6627">
                  <c:v>6628</c:v>
                </c:pt>
                <c:pt idx="6628">
                  <c:v>6629</c:v>
                </c:pt>
                <c:pt idx="6629">
                  <c:v>6630</c:v>
                </c:pt>
                <c:pt idx="6630">
                  <c:v>6631</c:v>
                </c:pt>
                <c:pt idx="6631">
                  <c:v>6632</c:v>
                </c:pt>
                <c:pt idx="6632">
                  <c:v>6633</c:v>
                </c:pt>
                <c:pt idx="6633">
                  <c:v>6634</c:v>
                </c:pt>
                <c:pt idx="6634">
                  <c:v>6635</c:v>
                </c:pt>
                <c:pt idx="6635">
                  <c:v>6636</c:v>
                </c:pt>
                <c:pt idx="6636">
                  <c:v>6637</c:v>
                </c:pt>
                <c:pt idx="6637">
                  <c:v>6638</c:v>
                </c:pt>
                <c:pt idx="6638">
                  <c:v>6639</c:v>
                </c:pt>
                <c:pt idx="6639">
                  <c:v>6640</c:v>
                </c:pt>
                <c:pt idx="6640">
                  <c:v>6641</c:v>
                </c:pt>
                <c:pt idx="6641">
                  <c:v>6642</c:v>
                </c:pt>
                <c:pt idx="6642">
                  <c:v>6643</c:v>
                </c:pt>
                <c:pt idx="6643">
                  <c:v>6644</c:v>
                </c:pt>
                <c:pt idx="6644">
                  <c:v>6645</c:v>
                </c:pt>
                <c:pt idx="6645">
                  <c:v>6646</c:v>
                </c:pt>
                <c:pt idx="6646">
                  <c:v>6647</c:v>
                </c:pt>
                <c:pt idx="6647">
                  <c:v>6648</c:v>
                </c:pt>
                <c:pt idx="6648">
                  <c:v>6649</c:v>
                </c:pt>
                <c:pt idx="6649">
                  <c:v>6650</c:v>
                </c:pt>
                <c:pt idx="6650">
                  <c:v>6651</c:v>
                </c:pt>
                <c:pt idx="6651">
                  <c:v>6652</c:v>
                </c:pt>
                <c:pt idx="6652">
                  <c:v>6653</c:v>
                </c:pt>
                <c:pt idx="6653">
                  <c:v>6654</c:v>
                </c:pt>
                <c:pt idx="6654">
                  <c:v>6655</c:v>
                </c:pt>
                <c:pt idx="6655">
                  <c:v>6656</c:v>
                </c:pt>
                <c:pt idx="6656">
                  <c:v>6657</c:v>
                </c:pt>
                <c:pt idx="6657">
                  <c:v>6658</c:v>
                </c:pt>
                <c:pt idx="6658">
                  <c:v>6659</c:v>
                </c:pt>
                <c:pt idx="6659">
                  <c:v>6660</c:v>
                </c:pt>
                <c:pt idx="6660">
                  <c:v>6661</c:v>
                </c:pt>
                <c:pt idx="6661">
                  <c:v>6662</c:v>
                </c:pt>
                <c:pt idx="6662">
                  <c:v>6663</c:v>
                </c:pt>
                <c:pt idx="6663">
                  <c:v>6664</c:v>
                </c:pt>
                <c:pt idx="6664">
                  <c:v>6665</c:v>
                </c:pt>
                <c:pt idx="6665">
                  <c:v>6666</c:v>
                </c:pt>
                <c:pt idx="6666">
                  <c:v>6667</c:v>
                </c:pt>
                <c:pt idx="6667">
                  <c:v>6668</c:v>
                </c:pt>
                <c:pt idx="6668">
                  <c:v>6669</c:v>
                </c:pt>
                <c:pt idx="6669">
                  <c:v>6670</c:v>
                </c:pt>
                <c:pt idx="6670">
                  <c:v>6671</c:v>
                </c:pt>
                <c:pt idx="6671">
                  <c:v>6672</c:v>
                </c:pt>
                <c:pt idx="6672">
                  <c:v>6673</c:v>
                </c:pt>
                <c:pt idx="6673">
                  <c:v>6674</c:v>
                </c:pt>
                <c:pt idx="6674">
                  <c:v>6675</c:v>
                </c:pt>
                <c:pt idx="6675">
                  <c:v>6676</c:v>
                </c:pt>
                <c:pt idx="6676">
                  <c:v>6677</c:v>
                </c:pt>
                <c:pt idx="6677">
                  <c:v>6678</c:v>
                </c:pt>
                <c:pt idx="6678">
                  <c:v>6679</c:v>
                </c:pt>
                <c:pt idx="6679">
                  <c:v>6680</c:v>
                </c:pt>
                <c:pt idx="6680">
                  <c:v>6681</c:v>
                </c:pt>
                <c:pt idx="6681">
                  <c:v>6682</c:v>
                </c:pt>
                <c:pt idx="6682">
                  <c:v>6683</c:v>
                </c:pt>
                <c:pt idx="6683">
                  <c:v>6684</c:v>
                </c:pt>
                <c:pt idx="6684">
                  <c:v>6685</c:v>
                </c:pt>
                <c:pt idx="6685">
                  <c:v>6686</c:v>
                </c:pt>
                <c:pt idx="6686">
                  <c:v>6687</c:v>
                </c:pt>
                <c:pt idx="6687">
                  <c:v>6688</c:v>
                </c:pt>
                <c:pt idx="6688">
                  <c:v>6689</c:v>
                </c:pt>
                <c:pt idx="6689">
                  <c:v>6690</c:v>
                </c:pt>
                <c:pt idx="6690">
                  <c:v>6691</c:v>
                </c:pt>
                <c:pt idx="6691">
                  <c:v>6692</c:v>
                </c:pt>
                <c:pt idx="6692">
                  <c:v>6693</c:v>
                </c:pt>
                <c:pt idx="6693">
                  <c:v>6694</c:v>
                </c:pt>
                <c:pt idx="6694">
                  <c:v>6695</c:v>
                </c:pt>
                <c:pt idx="6695">
                  <c:v>6696</c:v>
                </c:pt>
                <c:pt idx="6696">
                  <c:v>6697</c:v>
                </c:pt>
                <c:pt idx="6697">
                  <c:v>6698</c:v>
                </c:pt>
                <c:pt idx="6698">
                  <c:v>6699</c:v>
                </c:pt>
                <c:pt idx="6699">
                  <c:v>6700</c:v>
                </c:pt>
                <c:pt idx="6700">
                  <c:v>6701</c:v>
                </c:pt>
                <c:pt idx="6701">
                  <c:v>6702</c:v>
                </c:pt>
                <c:pt idx="6702">
                  <c:v>6703</c:v>
                </c:pt>
                <c:pt idx="6703">
                  <c:v>6704</c:v>
                </c:pt>
                <c:pt idx="6704">
                  <c:v>6705</c:v>
                </c:pt>
                <c:pt idx="6705">
                  <c:v>6706</c:v>
                </c:pt>
                <c:pt idx="6706">
                  <c:v>6707</c:v>
                </c:pt>
                <c:pt idx="6707">
                  <c:v>6708</c:v>
                </c:pt>
                <c:pt idx="6708">
                  <c:v>6709</c:v>
                </c:pt>
                <c:pt idx="6709">
                  <c:v>6710</c:v>
                </c:pt>
                <c:pt idx="6710">
                  <c:v>6711</c:v>
                </c:pt>
                <c:pt idx="6711">
                  <c:v>6712</c:v>
                </c:pt>
                <c:pt idx="6712">
                  <c:v>6713</c:v>
                </c:pt>
                <c:pt idx="6713">
                  <c:v>6714</c:v>
                </c:pt>
                <c:pt idx="6714">
                  <c:v>6715</c:v>
                </c:pt>
                <c:pt idx="6715">
                  <c:v>6716</c:v>
                </c:pt>
                <c:pt idx="6716">
                  <c:v>6717</c:v>
                </c:pt>
                <c:pt idx="6717">
                  <c:v>6718</c:v>
                </c:pt>
                <c:pt idx="6718">
                  <c:v>6719</c:v>
                </c:pt>
                <c:pt idx="6719">
                  <c:v>6720</c:v>
                </c:pt>
                <c:pt idx="6720">
                  <c:v>6721</c:v>
                </c:pt>
                <c:pt idx="6721">
                  <c:v>6722</c:v>
                </c:pt>
                <c:pt idx="6722">
                  <c:v>6723</c:v>
                </c:pt>
                <c:pt idx="6723">
                  <c:v>6724</c:v>
                </c:pt>
                <c:pt idx="6724">
                  <c:v>6725</c:v>
                </c:pt>
                <c:pt idx="6725">
                  <c:v>6726</c:v>
                </c:pt>
                <c:pt idx="6726">
                  <c:v>6727</c:v>
                </c:pt>
                <c:pt idx="6727">
                  <c:v>6728</c:v>
                </c:pt>
                <c:pt idx="6728">
                  <c:v>6729</c:v>
                </c:pt>
                <c:pt idx="6729">
                  <c:v>6730</c:v>
                </c:pt>
                <c:pt idx="6730">
                  <c:v>6731</c:v>
                </c:pt>
                <c:pt idx="6731">
                  <c:v>6732</c:v>
                </c:pt>
                <c:pt idx="6732">
                  <c:v>6733</c:v>
                </c:pt>
                <c:pt idx="6733">
                  <c:v>6734</c:v>
                </c:pt>
                <c:pt idx="6734">
                  <c:v>6735</c:v>
                </c:pt>
                <c:pt idx="6735">
                  <c:v>6736</c:v>
                </c:pt>
                <c:pt idx="6736">
                  <c:v>6737</c:v>
                </c:pt>
                <c:pt idx="6737">
                  <c:v>6738</c:v>
                </c:pt>
                <c:pt idx="6738">
                  <c:v>6739</c:v>
                </c:pt>
                <c:pt idx="6739">
                  <c:v>6740</c:v>
                </c:pt>
                <c:pt idx="6740">
                  <c:v>6741</c:v>
                </c:pt>
                <c:pt idx="6741">
                  <c:v>6742</c:v>
                </c:pt>
                <c:pt idx="6742">
                  <c:v>6743</c:v>
                </c:pt>
                <c:pt idx="6743">
                  <c:v>6744</c:v>
                </c:pt>
                <c:pt idx="6744">
                  <c:v>6745</c:v>
                </c:pt>
                <c:pt idx="6745">
                  <c:v>6746</c:v>
                </c:pt>
                <c:pt idx="6746">
                  <c:v>6747</c:v>
                </c:pt>
                <c:pt idx="6747">
                  <c:v>6748</c:v>
                </c:pt>
                <c:pt idx="6748">
                  <c:v>6749</c:v>
                </c:pt>
                <c:pt idx="6749">
                  <c:v>6750</c:v>
                </c:pt>
                <c:pt idx="6750">
                  <c:v>6751</c:v>
                </c:pt>
                <c:pt idx="6751">
                  <c:v>6752</c:v>
                </c:pt>
                <c:pt idx="6752">
                  <c:v>6753</c:v>
                </c:pt>
                <c:pt idx="6753">
                  <c:v>6754</c:v>
                </c:pt>
                <c:pt idx="6754">
                  <c:v>6755</c:v>
                </c:pt>
                <c:pt idx="6755">
                  <c:v>6756</c:v>
                </c:pt>
                <c:pt idx="6756">
                  <c:v>6757</c:v>
                </c:pt>
                <c:pt idx="6757">
                  <c:v>6758</c:v>
                </c:pt>
                <c:pt idx="6758">
                  <c:v>6759</c:v>
                </c:pt>
                <c:pt idx="6759">
                  <c:v>6760</c:v>
                </c:pt>
                <c:pt idx="6760">
                  <c:v>6761</c:v>
                </c:pt>
                <c:pt idx="6761">
                  <c:v>6762</c:v>
                </c:pt>
                <c:pt idx="6762">
                  <c:v>6763</c:v>
                </c:pt>
                <c:pt idx="6763">
                  <c:v>6764</c:v>
                </c:pt>
                <c:pt idx="6764">
                  <c:v>6765</c:v>
                </c:pt>
                <c:pt idx="6765">
                  <c:v>6766</c:v>
                </c:pt>
                <c:pt idx="6766">
                  <c:v>6767</c:v>
                </c:pt>
                <c:pt idx="6767">
                  <c:v>6768</c:v>
                </c:pt>
                <c:pt idx="6768">
                  <c:v>6769</c:v>
                </c:pt>
                <c:pt idx="6769">
                  <c:v>6770</c:v>
                </c:pt>
                <c:pt idx="6770">
                  <c:v>6771</c:v>
                </c:pt>
                <c:pt idx="6771">
                  <c:v>6772</c:v>
                </c:pt>
                <c:pt idx="6772">
                  <c:v>6773</c:v>
                </c:pt>
                <c:pt idx="6773">
                  <c:v>6774</c:v>
                </c:pt>
                <c:pt idx="6774">
                  <c:v>6775</c:v>
                </c:pt>
                <c:pt idx="6775">
                  <c:v>6776</c:v>
                </c:pt>
                <c:pt idx="6776">
                  <c:v>6777</c:v>
                </c:pt>
                <c:pt idx="6777">
                  <c:v>6778</c:v>
                </c:pt>
                <c:pt idx="6778">
                  <c:v>6779</c:v>
                </c:pt>
                <c:pt idx="6779">
                  <c:v>6780</c:v>
                </c:pt>
                <c:pt idx="6780">
                  <c:v>6781</c:v>
                </c:pt>
                <c:pt idx="6781">
                  <c:v>6782</c:v>
                </c:pt>
                <c:pt idx="6782">
                  <c:v>6783</c:v>
                </c:pt>
                <c:pt idx="6783">
                  <c:v>6784</c:v>
                </c:pt>
                <c:pt idx="6784">
                  <c:v>6785</c:v>
                </c:pt>
                <c:pt idx="6785">
                  <c:v>6786</c:v>
                </c:pt>
                <c:pt idx="6786">
                  <c:v>6787</c:v>
                </c:pt>
                <c:pt idx="6787">
                  <c:v>6788</c:v>
                </c:pt>
                <c:pt idx="6788">
                  <c:v>6789</c:v>
                </c:pt>
                <c:pt idx="6789">
                  <c:v>6790</c:v>
                </c:pt>
                <c:pt idx="6790">
                  <c:v>6791</c:v>
                </c:pt>
                <c:pt idx="6791">
                  <c:v>6792</c:v>
                </c:pt>
                <c:pt idx="6792">
                  <c:v>6793</c:v>
                </c:pt>
                <c:pt idx="6793">
                  <c:v>6794</c:v>
                </c:pt>
                <c:pt idx="6794">
                  <c:v>6795</c:v>
                </c:pt>
                <c:pt idx="6795">
                  <c:v>6796</c:v>
                </c:pt>
                <c:pt idx="6796">
                  <c:v>6797</c:v>
                </c:pt>
                <c:pt idx="6797">
                  <c:v>6798</c:v>
                </c:pt>
                <c:pt idx="6798">
                  <c:v>6799</c:v>
                </c:pt>
                <c:pt idx="6799">
                  <c:v>6800</c:v>
                </c:pt>
                <c:pt idx="6800">
                  <c:v>6801</c:v>
                </c:pt>
                <c:pt idx="6801">
                  <c:v>6802</c:v>
                </c:pt>
                <c:pt idx="6802">
                  <c:v>6803</c:v>
                </c:pt>
                <c:pt idx="6803">
                  <c:v>6804</c:v>
                </c:pt>
                <c:pt idx="6804">
                  <c:v>6805</c:v>
                </c:pt>
                <c:pt idx="6805">
                  <c:v>6806</c:v>
                </c:pt>
                <c:pt idx="6806">
                  <c:v>6807</c:v>
                </c:pt>
                <c:pt idx="6807">
                  <c:v>6808</c:v>
                </c:pt>
                <c:pt idx="6808">
                  <c:v>6809</c:v>
                </c:pt>
                <c:pt idx="6809">
                  <c:v>6810</c:v>
                </c:pt>
                <c:pt idx="6810">
                  <c:v>6811</c:v>
                </c:pt>
                <c:pt idx="6811">
                  <c:v>6812</c:v>
                </c:pt>
                <c:pt idx="6812">
                  <c:v>6813</c:v>
                </c:pt>
                <c:pt idx="6813">
                  <c:v>6814</c:v>
                </c:pt>
                <c:pt idx="6814">
                  <c:v>6815</c:v>
                </c:pt>
                <c:pt idx="6815">
                  <c:v>6816</c:v>
                </c:pt>
                <c:pt idx="6816">
                  <c:v>6817</c:v>
                </c:pt>
                <c:pt idx="6817">
                  <c:v>6818</c:v>
                </c:pt>
                <c:pt idx="6818">
                  <c:v>6819</c:v>
                </c:pt>
                <c:pt idx="6819">
                  <c:v>6820</c:v>
                </c:pt>
                <c:pt idx="6820">
                  <c:v>6821</c:v>
                </c:pt>
                <c:pt idx="6821">
                  <c:v>6822</c:v>
                </c:pt>
                <c:pt idx="6822">
                  <c:v>6823</c:v>
                </c:pt>
                <c:pt idx="6823">
                  <c:v>6824</c:v>
                </c:pt>
                <c:pt idx="6824">
                  <c:v>6825</c:v>
                </c:pt>
                <c:pt idx="6825">
                  <c:v>6826</c:v>
                </c:pt>
                <c:pt idx="6826">
                  <c:v>6827</c:v>
                </c:pt>
                <c:pt idx="6827">
                  <c:v>6828</c:v>
                </c:pt>
                <c:pt idx="6828">
                  <c:v>6829</c:v>
                </c:pt>
                <c:pt idx="6829">
                  <c:v>6830</c:v>
                </c:pt>
                <c:pt idx="6830">
                  <c:v>6831</c:v>
                </c:pt>
                <c:pt idx="6831">
                  <c:v>6832</c:v>
                </c:pt>
                <c:pt idx="6832">
                  <c:v>6833</c:v>
                </c:pt>
                <c:pt idx="6833">
                  <c:v>6834</c:v>
                </c:pt>
                <c:pt idx="6834">
                  <c:v>6835</c:v>
                </c:pt>
                <c:pt idx="6835">
                  <c:v>6836</c:v>
                </c:pt>
                <c:pt idx="6836">
                  <c:v>6837</c:v>
                </c:pt>
                <c:pt idx="6837">
                  <c:v>6838</c:v>
                </c:pt>
                <c:pt idx="6838">
                  <c:v>6839</c:v>
                </c:pt>
                <c:pt idx="6839">
                  <c:v>6840</c:v>
                </c:pt>
                <c:pt idx="6840">
                  <c:v>6841</c:v>
                </c:pt>
                <c:pt idx="6841">
                  <c:v>6842</c:v>
                </c:pt>
                <c:pt idx="6842">
                  <c:v>6843</c:v>
                </c:pt>
                <c:pt idx="6843">
                  <c:v>6844</c:v>
                </c:pt>
                <c:pt idx="6844">
                  <c:v>6845</c:v>
                </c:pt>
                <c:pt idx="6845">
                  <c:v>6846</c:v>
                </c:pt>
                <c:pt idx="6846">
                  <c:v>6847</c:v>
                </c:pt>
                <c:pt idx="6847">
                  <c:v>6848</c:v>
                </c:pt>
                <c:pt idx="6848">
                  <c:v>6849</c:v>
                </c:pt>
                <c:pt idx="6849">
                  <c:v>6850</c:v>
                </c:pt>
                <c:pt idx="6850">
                  <c:v>6851</c:v>
                </c:pt>
                <c:pt idx="6851">
                  <c:v>6852</c:v>
                </c:pt>
                <c:pt idx="6852">
                  <c:v>6853</c:v>
                </c:pt>
                <c:pt idx="6853">
                  <c:v>6854</c:v>
                </c:pt>
                <c:pt idx="6854">
                  <c:v>6855</c:v>
                </c:pt>
                <c:pt idx="6855">
                  <c:v>6856</c:v>
                </c:pt>
                <c:pt idx="6856">
                  <c:v>6857</c:v>
                </c:pt>
                <c:pt idx="6857">
                  <c:v>6858</c:v>
                </c:pt>
                <c:pt idx="6858">
                  <c:v>6859</c:v>
                </c:pt>
                <c:pt idx="6859">
                  <c:v>6860</c:v>
                </c:pt>
                <c:pt idx="6860">
                  <c:v>6861</c:v>
                </c:pt>
                <c:pt idx="6861">
                  <c:v>6862</c:v>
                </c:pt>
                <c:pt idx="6862">
                  <c:v>6863</c:v>
                </c:pt>
                <c:pt idx="6863">
                  <c:v>6864</c:v>
                </c:pt>
                <c:pt idx="6864">
                  <c:v>6865</c:v>
                </c:pt>
                <c:pt idx="6865">
                  <c:v>6866</c:v>
                </c:pt>
                <c:pt idx="6866">
                  <c:v>6867</c:v>
                </c:pt>
                <c:pt idx="6867">
                  <c:v>6868</c:v>
                </c:pt>
                <c:pt idx="6868">
                  <c:v>6869</c:v>
                </c:pt>
                <c:pt idx="6869">
                  <c:v>6870</c:v>
                </c:pt>
                <c:pt idx="6870">
                  <c:v>6871</c:v>
                </c:pt>
                <c:pt idx="6871">
                  <c:v>6872</c:v>
                </c:pt>
                <c:pt idx="6872">
                  <c:v>6873</c:v>
                </c:pt>
                <c:pt idx="6873">
                  <c:v>6874</c:v>
                </c:pt>
                <c:pt idx="6874">
                  <c:v>6875</c:v>
                </c:pt>
                <c:pt idx="6875">
                  <c:v>6876</c:v>
                </c:pt>
                <c:pt idx="6876">
                  <c:v>6877</c:v>
                </c:pt>
                <c:pt idx="6877">
                  <c:v>6878</c:v>
                </c:pt>
                <c:pt idx="6878">
                  <c:v>6879</c:v>
                </c:pt>
                <c:pt idx="6879">
                  <c:v>6880</c:v>
                </c:pt>
                <c:pt idx="6880">
                  <c:v>6881</c:v>
                </c:pt>
                <c:pt idx="6881">
                  <c:v>6882</c:v>
                </c:pt>
                <c:pt idx="6882">
                  <c:v>6883</c:v>
                </c:pt>
                <c:pt idx="6883">
                  <c:v>6884</c:v>
                </c:pt>
                <c:pt idx="6884">
                  <c:v>6885</c:v>
                </c:pt>
                <c:pt idx="6885">
                  <c:v>6886</c:v>
                </c:pt>
                <c:pt idx="6886">
                  <c:v>6887</c:v>
                </c:pt>
                <c:pt idx="6887">
                  <c:v>6888</c:v>
                </c:pt>
                <c:pt idx="6888">
                  <c:v>6889</c:v>
                </c:pt>
                <c:pt idx="6889">
                  <c:v>6890</c:v>
                </c:pt>
                <c:pt idx="6890">
                  <c:v>6891</c:v>
                </c:pt>
                <c:pt idx="6891">
                  <c:v>6892</c:v>
                </c:pt>
                <c:pt idx="6892">
                  <c:v>6893</c:v>
                </c:pt>
                <c:pt idx="6893">
                  <c:v>6894</c:v>
                </c:pt>
                <c:pt idx="6894">
                  <c:v>6895</c:v>
                </c:pt>
                <c:pt idx="6895">
                  <c:v>6896</c:v>
                </c:pt>
                <c:pt idx="6896">
                  <c:v>6897</c:v>
                </c:pt>
                <c:pt idx="6897">
                  <c:v>6898</c:v>
                </c:pt>
                <c:pt idx="6898">
                  <c:v>6899</c:v>
                </c:pt>
                <c:pt idx="6899">
                  <c:v>6900</c:v>
                </c:pt>
                <c:pt idx="6900">
                  <c:v>6901</c:v>
                </c:pt>
                <c:pt idx="6901">
                  <c:v>6902</c:v>
                </c:pt>
                <c:pt idx="6902">
                  <c:v>6903</c:v>
                </c:pt>
                <c:pt idx="6903">
                  <c:v>6904</c:v>
                </c:pt>
                <c:pt idx="6904">
                  <c:v>6905</c:v>
                </c:pt>
                <c:pt idx="6905">
                  <c:v>6906</c:v>
                </c:pt>
                <c:pt idx="6906">
                  <c:v>6907</c:v>
                </c:pt>
                <c:pt idx="6907">
                  <c:v>6908</c:v>
                </c:pt>
                <c:pt idx="6908">
                  <c:v>6909</c:v>
                </c:pt>
                <c:pt idx="6909">
                  <c:v>6910</c:v>
                </c:pt>
                <c:pt idx="6910">
                  <c:v>6911</c:v>
                </c:pt>
                <c:pt idx="6911">
                  <c:v>6912</c:v>
                </c:pt>
                <c:pt idx="6912">
                  <c:v>6913</c:v>
                </c:pt>
                <c:pt idx="6913">
                  <c:v>6914</c:v>
                </c:pt>
                <c:pt idx="6914">
                  <c:v>6915</c:v>
                </c:pt>
                <c:pt idx="6915">
                  <c:v>6916</c:v>
                </c:pt>
                <c:pt idx="6916">
                  <c:v>6917</c:v>
                </c:pt>
                <c:pt idx="6917">
                  <c:v>6918</c:v>
                </c:pt>
                <c:pt idx="6918">
                  <c:v>6919</c:v>
                </c:pt>
                <c:pt idx="6919">
                  <c:v>6920</c:v>
                </c:pt>
                <c:pt idx="6920">
                  <c:v>6921</c:v>
                </c:pt>
                <c:pt idx="6921">
                  <c:v>6922</c:v>
                </c:pt>
                <c:pt idx="6922">
                  <c:v>6923</c:v>
                </c:pt>
                <c:pt idx="6923">
                  <c:v>6924</c:v>
                </c:pt>
                <c:pt idx="6924">
                  <c:v>6925</c:v>
                </c:pt>
                <c:pt idx="6925">
                  <c:v>6926</c:v>
                </c:pt>
                <c:pt idx="6926">
                  <c:v>6927</c:v>
                </c:pt>
                <c:pt idx="6927">
                  <c:v>6928</c:v>
                </c:pt>
                <c:pt idx="6928">
                  <c:v>6929</c:v>
                </c:pt>
                <c:pt idx="6929">
                  <c:v>6930</c:v>
                </c:pt>
                <c:pt idx="6930">
                  <c:v>6931</c:v>
                </c:pt>
                <c:pt idx="6931">
                  <c:v>6932</c:v>
                </c:pt>
                <c:pt idx="6932">
                  <c:v>6933</c:v>
                </c:pt>
                <c:pt idx="6933">
                  <c:v>6934</c:v>
                </c:pt>
                <c:pt idx="6934">
                  <c:v>6935</c:v>
                </c:pt>
                <c:pt idx="6935">
                  <c:v>6936</c:v>
                </c:pt>
                <c:pt idx="6936">
                  <c:v>6937</c:v>
                </c:pt>
                <c:pt idx="6937">
                  <c:v>6938</c:v>
                </c:pt>
                <c:pt idx="6938">
                  <c:v>6939</c:v>
                </c:pt>
                <c:pt idx="6939">
                  <c:v>6940</c:v>
                </c:pt>
                <c:pt idx="6940">
                  <c:v>6941</c:v>
                </c:pt>
                <c:pt idx="6941">
                  <c:v>6942</c:v>
                </c:pt>
                <c:pt idx="6942">
                  <c:v>6943</c:v>
                </c:pt>
                <c:pt idx="6943">
                  <c:v>6944</c:v>
                </c:pt>
                <c:pt idx="6944">
                  <c:v>6945</c:v>
                </c:pt>
                <c:pt idx="6945">
                  <c:v>6946</c:v>
                </c:pt>
                <c:pt idx="6946">
                  <c:v>6947</c:v>
                </c:pt>
                <c:pt idx="6947">
                  <c:v>6948</c:v>
                </c:pt>
                <c:pt idx="6948">
                  <c:v>6949</c:v>
                </c:pt>
                <c:pt idx="6949">
                  <c:v>6950</c:v>
                </c:pt>
                <c:pt idx="6950">
                  <c:v>6951</c:v>
                </c:pt>
                <c:pt idx="6951">
                  <c:v>6952</c:v>
                </c:pt>
                <c:pt idx="6952">
                  <c:v>6953</c:v>
                </c:pt>
                <c:pt idx="6953">
                  <c:v>6954</c:v>
                </c:pt>
                <c:pt idx="6954">
                  <c:v>6955</c:v>
                </c:pt>
                <c:pt idx="6955">
                  <c:v>6956</c:v>
                </c:pt>
                <c:pt idx="6956">
                  <c:v>6957</c:v>
                </c:pt>
                <c:pt idx="6957">
                  <c:v>6958</c:v>
                </c:pt>
                <c:pt idx="6958">
                  <c:v>6959</c:v>
                </c:pt>
                <c:pt idx="6959">
                  <c:v>6960</c:v>
                </c:pt>
                <c:pt idx="6960">
                  <c:v>6961</c:v>
                </c:pt>
                <c:pt idx="6961">
                  <c:v>6962</c:v>
                </c:pt>
                <c:pt idx="6962">
                  <c:v>6963</c:v>
                </c:pt>
                <c:pt idx="6963">
                  <c:v>6964</c:v>
                </c:pt>
                <c:pt idx="6964">
                  <c:v>6965</c:v>
                </c:pt>
                <c:pt idx="6965">
                  <c:v>6966</c:v>
                </c:pt>
                <c:pt idx="6966">
                  <c:v>6967</c:v>
                </c:pt>
                <c:pt idx="6967">
                  <c:v>6968</c:v>
                </c:pt>
                <c:pt idx="6968">
                  <c:v>6969</c:v>
                </c:pt>
                <c:pt idx="6969">
                  <c:v>6970</c:v>
                </c:pt>
                <c:pt idx="6970">
                  <c:v>6971</c:v>
                </c:pt>
                <c:pt idx="6971">
                  <c:v>6972</c:v>
                </c:pt>
                <c:pt idx="6972">
                  <c:v>6973</c:v>
                </c:pt>
                <c:pt idx="6973">
                  <c:v>6974</c:v>
                </c:pt>
                <c:pt idx="6974">
                  <c:v>6975</c:v>
                </c:pt>
                <c:pt idx="6975">
                  <c:v>6976</c:v>
                </c:pt>
                <c:pt idx="6976">
                  <c:v>6977</c:v>
                </c:pt>
                <c:pt idx="6977">
                  <c:v>6978</c:v>
                </c:pt>
                <c:pt idx="6978">
                  <c:v>6979</c:v>
                </c:pt>
                <c:pt idx="6979">
                  <c:v>6980</c:v>
                </c:pt>
                <c:pt idx="6980">
                  <c:v>6981</c:v>
                </c:pt>
                <c:pt idx="6981">
                  <c:v>6982</c:v>
                </c:pt>
                <c:pt idx="6982">
                  <c:v>6983</c:v>
                </c:pt>
                <c:pt idx="6983">
                  <c:v>6984</c:v>
                </c:pt>
                <c:pt idx="6984">
                  <c:v>6985</c:v>
                </c:pt>
                <c:pt idx="6985">
                  <c:v>6986</c:v>
                </c:pt>
                <c:pt idx="6986">
                  <c:v>6987</c:v>
                </c:pt>
                <c:pt idx="6987">
                  <c:v>6988</c:v>
                </c:pt>
                <c:pt idx="6988">
                  <c:v>6989</c:v>
                </c:pt>
                <c:pt idx="6989">
                  <c:v>6990</c:v>
                </c:pt>
                <c:pt idx="6990">
                  <c:v>6991</c:v>
                </c:pt>
                <c:pt idx="6991">
                  <c:v>6992</c:v>
                </c:pt>
                <c:pt idx="6992">
                  <c:v>6993</c:v>
                </c:pt>
                <c:pt idx="6993">
                  <c:v>6994</c:v>
                </c:pt>
                <c:pt idx="6994">
                  <c:v>6995</c:v>
                </c:pt>
                <c:pt idx="6995">
                  <c:v>6996</c:v>
                </c:pt>
                <c:pt idx="6996">
                  <c:v>6997</c:v>
                </c:pt>
                <c:pt idx="6997">
                  <c:v>6998</c:v>
                </c:pt>
                <c:pt idx="6998">
                  <c:v>6999</c:v>
                </c:pt>
                <c:pt idx="6999">
                  <c:v>7000</c:v>
                </c:pt>
                <c:pt idx="7000">
                  <c:v>7001</c:v>
                </c:pt>
                <c:pt idx="7001">
                  <c:v>7002</c:v>
                </c:pt>
                <c:pt idx="7002">
                  <c:v>7003</c:v>
                </c:pt>
                <c:pt idx="7003">
                  <c:v>7004</c:v>
                </c:pt>
                <c:pt idx="7004">
                  <c:v>7005</c:v>
                </c:pt>
                <c:pt idx="7005">
                  <c:v>7006</c:v>
                </c:pt>
                <c:pt idx="7006">
                  <c:v>7007</c:v>
                </c:pt>
                <c:pt idx="7007">
                  <c:v>7008</c:v>
                </c:pt>
                <c:pt idx="7008">
                  <c:v>7009</c:v>
                </c:pt>
                <c:pt idx="7009">
                  <c:v>7010</c:v>
                </c:pt>
                <c:pt idx="7010">
                  <c:v>7011</c:v>
                </c:pt>
                <c:pt idx="7011">
                  <c:v>7012</c:v>
                </c:pt>
                <c:pt idx="7012">
                  <c:v>7013</c:v>
                </c:pt>
                <c:pt idx="7013">
                  <c:v>7014</c:v>
                </c:pt>
                <c:pt idx="7014">
                  <c:v>7015</c:v>
                </c:pt>
                <c:pt idx="7015">
                  <c:v>7016</c:v>
                </c:pt>
                <c:pt idx="7016">
                  <c:v>7017</c:v>
                </c:pt>
                <c:pt idx="7017">
                  <c:v>7018</c:v>
                </c:pt>
                <c:pt idx="7018">
                  <c:v>7019</c:v>
                </c:pt>
                <c:pt idx="7019">
                  <c:v>7020</c:v>
                </c:pt>
                <c:pt idx="7020">
                  <c:v>7021</c:v>
                </c:pt>
                <c:pt idx="7021">
                  <c:v>7022</c:v>
                </c:pt>
                <c:pt idx="7022">
                  <c:v>7023</c:v>
                </c:pt>
                <c:pt idx="7023">
                  <c:v>7024</c:v>
                </c:pt>
                <c:pt idx="7024">
                  <c:v>7025</c:v>
                </c:pt>
                <c:pt idx="7025">
                  <c:v>7026</c:v>
                </c:pt>
                <c:pt idx="7026">
                  <c:v>7027</c:v>
                </c:pt>
                <c:pt idx="7027">
                  <c:v>7028</c:v>
                </c:pt>
                <c:pt idx="7028">
                  <c:v>7029</c:v>
                </c:pt>
                <c:pt idx="7029">
                  <c:v>7030</c:v>
                </c:pt>
                <c:pt idx="7030">
                  <c:v>7031</c:v>
                </c:pt>
                <c:pt idx="7031">
                  <c:v>7032</c:v>
                </c:pt>
                <c:pt idx="7032">
                  <c:v>7033</c:v>
                </c:pt>
                <c:pt idx="7033">
                  <c:v>7034</c:v>
                </c:pt>
                <c:pt idx="7034">
                  <c:v>7035</c:v>
                </c:pt>
                <c:pt idx="7035">
                  <c:v>7036</c:v>
                </c:pt>
                <c:pt idx="7036">
                  <c:v>7037</c:v>
                </c:pt>
                <c:pt idx="7037">
                  <c:v>7038</c:v>
                </c:pt>
                <c:pt idx="7038">
                  <c:v>7039</c:v>
                </c:pt>
                <c:pt idx="7039">
                  <c:v>7040</c:v>
                </c:pt>
                <c:pt idx="7040">
                  <c:v>7041</c:v>
                </c:pt>
                <c:pt idx="7041">
                  <c:v>7042</c:v>
                </c:pt>
                <c:pt idx="7042">
                  <c:v>7043</c:v>
                </c:pt>
                <c:pt idx="7043">
                  <c:v>7044</c:v>
                </c:pt>
                <c:pt idx="7044">
                  <c:v>7045</c:v>
                </c:pt>
                <c:pt idx="7045">
                  <c:v>7046</c:v>
                </c:pt>
                <c:pt idx="7046">
                  <c:v>7047</c:v>
                </c:pt>
                <c:pt idx="7047">
                  <c:v>7048</c:v>
                </c:pt>
                <c:pt idx="7048">
                  <c:v>7049</c:v>
                </c:pt>
                <c:pt idx="7049">
                  <c:v>7050</c:v>
                </c:pt>
                <c:pt idx="7050">
                  <c:v>7051</c:v>
                </c:pt>
                <c:pt idx="7051">
                  <c:v>7052</c:v>
                </c:pt>
                <c:pt idx="7052">
                  <c:v>7053</c:v>
                </c:pt>
                <c:pt idx="7053">
                  <c:v>7054</c:v>
                </c:pt>
                <c:pt idx="7054">
                  <c:v>7055</c:v>
                </c:pt>
                <c:pt idx="7055">
                  <c:v>7056</c:v>
                </c:pt>
                <c:pt idx="7056">
                  <c:v>7057</c:v>
                </c:pt>
                <c:pt idx="7057">
                  <c:v>7058</c:v>
                </c:pt>
                <c:pt idx="7058">
                  <c:v>7059</c:v>
                </c:pt>
                <c:pt idx="7059">
                  <c:v>7060</c:v>
                </c:pt>
                <c:pt idx="7060">
                  <c:v>7061</c:v>
                </c:pt>
                <c:pt idx="7061">
                  <c:v>7062</c:v>
                </c:pt>
                <c:pt idx="7062">
                  <c:v>7063</c:v>
                </c:pt>
                <c:pt idx="7063">
                  <c:v>7064</c:v>
                </c:pt>
                <c:pt idx="7064">
                  <c:v>7065</c:v>
                </c:pt>
                <c:pt idx="7065">
                  <c:v>7066</c:v>
                </c:pt>
                <c:pt idx="7066">
                  <c:v>7067</c:v>
                </c:pt>
                <c:pt idx="7067">
                  <c:v>7068</c:v>
                </c:pt>
                <c:pt idx="7068">
                  <c:v>7069</c:v>
                </c:pt>
                <c:pt idx="7069">
                  <c:v>7070</c:v>
                </c:pt>
                <c:pt idx="7070">
                  <c:v>7071</c:v>
                </c:pt>
                <c:pt idx="7071">
                  <c:v>7072</c:v>
                </c:pt>
                <c:pt idx="7072">
                  <c:v>7073</c:v>
                </c:pt>
                <c:pt idx="7073">
                  <c:v>7074</c:v>
                </c:pt>
                <c:pt idx="7074">
                  <c:v>7075</c:v>
                </c:pt>
                <c:pt idx="7075">
                  <c:v>7076</c:v>
                </c:pt>
                <c:pt idx="7076">
                  <c:v>7077</c:v>
                </c:pt>
                <c:pt idx="7077">
                  <c:v>7078</c:v>
                </c:pt>
                <c:pt idx="7078">
                  <c:v>7079</c:v>
                </c:pt>
                <c:pt idx="7079">
                  <c:v>7080</c:v>
                </c:pt>
                <c:pt idx="7080">
                  <c:v>7081</c:v>
                </c:pt>
                <c:pt idx="7081">
                  <c:v>7082</c:v>
                </c:pt>
                <c:pt idx="7082">
                  <c:v>7083</c:v>
                </c:pt>
                <c:pt idx="7083">
                  <c:v>7084</c:v>
                </c:pt>
                <c:pt idx="7084">
                  <c:v>7085</c:v>
                </c:pt>
                <c:pt idx="7085">
                  <c:v>7086</c:v>
                </c:pt>
                <c:pt idx="7086">
                  <c:v>7087</c:v>
                </c:pt>
                <c:pt idx="7087">
                  <c:v>7088</c:v>
                </c:pt>
                <c:pt idx="7088">
                  <c:v>7089</c:v>
                </c:pt>
                <c:pt idx="7089">
                  <c:v>7090</c:v>
                </c:pt>
                <c:pt idx="7090">
                  <c:v>7091</c:v>
                </c:pt>
                <c:pt idx="7091">
                  <c:v>7092</c:v>
                </c:pt>
                <c:pt idx="7092">
                  <c:v>7093</c:v>
                </c:pt>
                <c:pt idx="7093">
                  <c:v>7094</c:v>
                </c:pt>
                <c:pt idx="7094">
                  <c:v>7095</c:v>
                </c:pt>
                <c:pt idx="7095">
                  <c:v>7096</c:v>
                </c:pt>
                <c:pt idx="7096">
                  <c:v>7097</c:v>
                </c:pt>
                <c:pt idx="7097">
                  <c:v>7098</c:v>
                </c:pt>
                <c:pt idx="7098">
                  <c:v>7099</c:v>
                </c:pt>
                <c:pt idx="7099">
                  <c:v>7100</c:v>
                </c:pt>
                <c:pt idx="7100">
                  <c:v>7101</c:v>
                </c:pt>
                <c:pt idx="7101">
                  <c:v>7102</c:v>
                </c:pt>
                <c:pt idx="7102">
                  <c:v>7103</c:v>
                </c:pt>
                <c:pt idx="7103">
                  <c:v>7104</c:v>
                </c:pt>
                <c:pt idx="7104">
                  <c:v>7105</c:v>
                </c:pt>
                <c:pt idx="7105">
                  <c:v>7106</c:v>
                </c:pt>
                <c:pt idx="7106">
                  <c:v>7107</c:v>
                </c:pt>
                <c:pt idx="7107">
                  <c:v>7108</c:v>
                </c:pt>
                <c:pt idx="7108">
                  <c:v>7109</c:v>
                </c:pt>
                <c:pt idx="7109">
                  <c:v>7110</c:v>
                </c:pt>
                <c:pt idx="7110">
                  <c:v>7111</c:v>
                </c:pt>
                <c:pt idx="7111">
                  <c:v>7112</c:v>
                </c:pt>
                <c:pt idx="7112">
                  <c:v>7113</c:v>
                </c:pt>
                <c:pt idx="7113">
                  <c:v>7114</c:v>
                </c:pt>
                <c:pt idx="7114">
                  <c:v>7115</c:v>
                </c:pt>
                <c:pt idx="7115">
                  <c:v>7116</c:v>
                </c:pt>
                <c:pt idx="7116">
                  <c:v>7117</c:v>
                </c:pt>
                <c:pt idx="7117">
                  <c:v>7118</c:v>
                </c:pt>
                <c:pt idx="7118">
                  <c:v>7119</c:v>
                </c:pt>
                <c:pt idx="7119">
                  <c:v>7120</c:v>
                </c:pt>
                <c:pt idx="7120">
                  <c:v>7121</c:v>
                </c:pt>
                <c:pt idx="7121">
                  <c:v>7122</c:v>
                </c:pt>
                <c:pt idx="7122">
                  <c:v>7123</c:v>
                </c:pt>
                <c:pt idx="7123">
                  <c:v>7124</c:v>
                </c:pt>
                <c:pt idx="7124">
                  <c:v>7125</c:v>
                </c:pt>
                <c:pt idx="7125">
                  <c:v>7126</c:v>
                </c:pt>
                <c:pt idx="7126">
                  <c:v>7127</c:v>
                </c:pt>
                <c:pt idx="7127">
                  <c:v>7128</c:v>
                </c:pt>
                <c:pt idx="7128">
                  <c:v>7129</c:v>
                </c:pt>
                <c:pt idx="7129">
                  <c:v>7130</c:v>
                </c:pt>
                <c:pt idx="7130">
                  <c:v>7131</c:v>
                </c:pt>
                <c:pt idx="7131">
                  <c:v>7132</c:v>
                </c:pt>
                <c:pt idx="7132">
                  <c:v>7133</c:v>
                </c:pt>
                <c:pt idx="7133">
                  <c:v>7134</c:v>
                </c:pt>
                <c:pt idx="7134">
                  <c:v>7135</c:v>
                </c:pt>
                <c:pt idx="7135">
                  <c:v>7136</c:v>
                </c:pt>
                <c:pt idx="7136">
                  <c:v>7137</c:v>
                </c:pt>
                <c:pt idx="7137">
                  <c:v>7138</c:v>
                </c:pt>
                <c:pt idx="7138">
                  <c:v>7139</c:v>
                </c:pt>
                <c:pt idx="7139">
                  <c:v>7140</c:v>
                </c:pt>
                <c:pt idx="7140">
                  <c:v>7141</c:v>
                </c:pt>
                <c:pt idx="7141">
                  <c:v>7142</c:v>
                </c:pt>
                <c:pt idx="7142">
                  <c:v>7143</c:v>
                </c:pt>
                <c:pt idx="7143">
                  <c:v>7144</c:v>
                </c:pt>
                <c:pt idx="7144">
                  <c:v>7145</c:v>
                </c:pt>
                <c:pt idx="7145">
                  <c:v>7146</c:v>
                </c:pt>
                <c:pt idx="7146">
                  <c:v>7147</c:v>
                </c:pt>
                <c:pt idx="7147">
                  <c:v>7148</c:v>
                </c:pt>
                <c:pt idx="7148">
                  <c:v>7149</c:v>
                </c:pt>
                <c:pt idx="7149">
                  <c:v>7150</c:v>
                </c:pt>
                <c:pt idx="7150">
                  <c:v>7151</c:v>
                </c:pt>
                <c:pt idx="7151">
                  <c:v>7152</c:v>
                </c:pt>
                <c:pt idx="7152">
                  <c:v>7153</c:v>
                </c:pt>
                <c:pt idx="7153">
                  <c:v>7154</c:v>
                </c:pt>
                <c:pt idx="7154">
                  <c:v>7155</c:v>
                </c:pt>
                <c:pt idx="7155">
                  <c:v>7156</c:v>
                </c:pt>
                <c:pt idx="7156">
                  <c:v>7157</c:v>
                </c:pt>
                <c:pt idx="7157">
                  <c:v>7158</c:v>
                </c:pt>
                <c:pt idx="7158">
                  <c:v>7159</c:v>
                </c:pt>
                <c:pt idx="7159">
                  <c:v>7160</c:v>
                </c:pt>
                <c:pt idx="7160">
                  <c:v>7161</c:v>
                </c:pt>
                <c:pt idx="7161">
                  <c:v>7162</c:v>
                </c:pt>
                <c:pt idx="7162">
                  <c:v>7163</c:v>
                </c:pt>
                <c:pt idx="7163">
                  <c:v>7164</c:v>
                </c:pt>
                <c:pt idx="7164">
                  <c:v>7165</c:v>
                </c:pt>
                <c:pt idx="7165">
                  <c:v>7166</c:v>
                </c:pt>
                <c:pt idx="7166">
                  <c:v>7167</c:v>
                </c:pt>
                <c:pt idx="7167">
                  <c:v>7168</c:v>
                </c:pt>
                <c:pt idx="7168">
                  <c:v>7169</c:v>
                </c:pt>
                <c:pt idx="7169">
                  <c:v>7170</c:v>
                </c:pt>
                <c:pt idx="7170">
                  <c:v>7171</c:v>
                </c:pt>
                <c:pt idx="7171">
                  <c:v>7172</c:v>
                </c:pt>
                <c:pt idx="7172">
                  <c:v>7173</c:v>
                </c:pt>
                <c:pt idx="7173">
                  <c:v>7174</c:v>
                </c:pt>
                <c:pt idx="7174">
                  <c:v>7175</c:v>
                </c:pt>
                <c:pt idx="7175">
                  <c:v>7176</c:v>
                </c:pt>
                <c:pt idx="7176">
                  <c:v>7177</c:v>
                </c:pt>
                <c:pt idx="7177">
                  <c:v>7178</c:v>
                </c:pt>
                <c:pt idx="7178">
                  <c:v>7179</c:v>
                </c:pt>
                <c:pt idx="7179">
                  <c:v>7180</c:v>
                </c:pt>
                <c:pt idx="7180">
                  <c:v>7181</c:v>
                </c:pt>
                <c:pt idx="7181">
                  <c:v>7182</c:v>
                </c:pt>
                <c:pt idx="7182">
                  <c:v>7183</c:v>
                </c:pt>
                <c:pt idx="7183">
                  <c:v>7184</c:v>
                </c:pt>
                <c:pt idx="7184">
                  <c:v>7185</c:v>
                </c:pt>
                <c:pt idx="7185">
                  <c:v>7186</c:v>
                </c:pt>
                <c:pt idx="7186">
                  <c:v>7187</c:v>
                </c:pt>
                <c:pt idx="7187">
                  <c:v>7188</c:v>
                </c:pt>
                <c:pt idx="7188">
                  <c:v>7189</c:v>
                </c:pt>
                <c:pt idx="7189">
                  <c:v>7190</c:v>
                </c:pt>
                <c:pt idx="7190">
                  <c:v>7191</c:v>
                </c:pt>
                <c:pt idx="7191">
                  <c:v>7192</c:v>
                </c:pt>
                <c:pt idx="7192">
                  <c:v>7193</c:v>
                </c:pt>
                <c:pt idx="7193">
                  <c:v>7194</c:v>
                </c:pt>
                <c:pt idx="7194">
                  <c:v>7195</c:v>
                </c:pt>
                <c:pt idx="7195">
                  <c:v>7196</c:v>
                </c:pt>
                <c:pt idx="7196">
                  <c:v>7197</c:v>
                </c:pt>
                <c:pt idx="7197">
                  <c:v>7198</c:v>
                </c:pt>
                <c:pt idx="7198">
                  <c:v>7199</c:v>
                </c:pt>
                <c:pt idx="7199">
                  <c:v>7200</c:v>
                </c:pt>
                <c:pt idx="7200">
                  <c:v>7201</c:v>
                </c:pt>
                <c:pt idx="7201">
                  <c:v>7202</c:v>
                </c:pt>
                <c:pt idx="7202">
                  <c:v>7203</c:v>
                </c:pt>
                <c:pt idx="7203">
                  <c:v>7204</c:v>
                </c:pt>
                <c:pt idx="7204">
                  <c:v>7205</c:v>
                </c:pt>
                <c:pt idx="7205">
                  <c:v>7206</c:v>
                </c:pt>
                <c:pt idx="7206">
                  <c:v>7207</c:v>
                </c:pt>
                <c:pt idx="7207">
                  <c:v>7208</c:v>
                </c:pt>
                <c:pt idx="7208">
                  <c:v>7209</c:v>
                </c:pt>
                <c:pt idx="7209">
                  <c:v>7210</c:v>
                </c:pt>
                <c:pt idx="7210">
                  <c:v>7211</c:v>
                </c:pt>
                <c:pt idx="7211">
                  <c:v>7212</c:v>
                </c:pt>
                <c:pt idx="7212">
                  <c:v>7213</c:v>
                </c:pt>
                <c:pt idx="7213">
                  <c:v>7214</c:v>
                </c:pt>
                <c:pt idx="7214">
                  <c:v>7215</c:v>
                </c:pt>
                <c:pt idx="7215">
                  <c:v>7216</c:v>
                </c:pt>
                <c:pt idx="7216">
                  <c:v>7217</c:v>
                </c:pt>
                <c:pt idx="7217">
                  <c:v>7218</c:v>
                </c:pt>
                <c:pt idx="7218">
                  <c:v>7219</c:v>
                </c:pt>
                <c:pt idx="7219">
                  <c:v>7220</c:v>
                </c:pt>
                <c:pt idx="7220">
                  <c:v>7221</c:v>
                </c:pt>
                <c:pt idx="7221">
                  <c:v>7222</c:v>
                </c:pt>
                <c:pt idx="7222">
                  <c:v>7223</c:v>
                </c:pt>
                <c:pt idx="7223">
                  <c:v>7224</c:v>
                </c:pt>
                <c:pt idx="7224">
                  <c:v>7225</c:v>
                </c:pt>
                <c:pt idx="7225">
                  <c:v>7226</c:v>
                </c:pt>
                <c:pt idx="7226">
                  <c:v>7227</c:v>
                </c:pt>
                <c:pt idx="7227">
                  <c:v>7228</c:v>
                </c:pt>
                <c:pt idx="7228">
                  <c:v>7229</c:v>
                </c:pt>
                <c:pt idx="7229">
                  <c:v>7230</c:v>
                </c:pt>
                <c:pt idx="7230">
                  <c:v>7231</c:v>
                </c:pt>
                <c:pt idx="7231">
                  <c:v>7232</c:v>
                </c:pt>
                <c:pt idx="7232">
                  <c:v>7233</c:v>
                </c:pt>
                <c:pt idx="7233">
                  <c:v>7234</c:v>
                </c:pt>
                <c:pt idx="7234">
                  <c:v>7235</c:v>
                </c:pt>
                <c:pt idx="7235">
                  <c:v>7236</c:v>
                </c:pt>
                <c:pt idx="7236">
                  <c:v>7237</c:v>
                </c:pt>
                <c:pt idx="7237">
                  <c:v>7238</c:v>
                </c:pt>
                <c:pt idx="7238">
                  <c:v>7239</c:v>
                </c:pt>
                <c:pt idx="7239">
                  <c:v>7240</c:v>
                </c:pt>
                <c:pt idx="7240">
                  <c:v>7241</c:v>
                </c:pt>
                <c:pt idx="7241">
                  <c:v>7242</c:v>
                </c:pt>
                <c:pt idx="7242">
                  <c:v>7243</c:v>
                </c:pt>
                <c:pt idx="7243">
                  <c:v>7244</c:v>
                </c:pt>
                <c:pt idx="7244">
                  <c:v>7245</c:v>
                </c:pt>
                <c:pt idx="7245">
                  <c:v>7246</c:v>
                </c:pt>
                <c:pt idx="7246">
                  <c:v>7247</c:v>
                </c:pt>
                <c:pt idx="7247">
                  <c:v>7248</c:v>
                </c:pt>
                <c:pt idx="7248">
                  <c:v>7249</c:v>
                </c:pt>
                <c:pt idx="7249">
                  <c:v>7250</c:v>
                </c:pt>
                <c:pt idx="7250">
                  <c:v>7251</c:v>
                </c:pt>
                <c:pt idx="7251">
                  <c:v>7252</c:v>
                </c:pt>
                <c:pt idx="7252">
                  <c:v>7253</c:v>
                </c:pt>
                <c:pt idx="7253">
                  <c:v>7254</c:v>
                </c:pt>
                <c:pt idx="7254">
                  <c:v>7255</c:v>
                </c:pt>
                <c:pt idx="7255">
                  <c:v>7256</c:v>
                </c:pt>
                <c:pt idx="7256">
                  <c:v>7257</c:v>
                </c:pt>
                <c:pt idx="7257">
                  <c:v>7258</c:v>
                </c:pt>
                <c:pt idx="7258">
                  <c:v>7259</c:v>
                </c:pt>
                <c:pt idx="7259">
                  <c:v>7260</c:v>
                </c:pt>
                <c:pt idx="7260">
                  <c:v>7261</c:v>
                </c:pt>
                <c:pt idx="7261">
                  <c:v>7262</c:v>
                </c:pt>
                <c:pt idx="7262">
                  <c:v>7263</c:v>
                </c:pt>
                <c:pt idx="7263">
                  <c:v>7264</c:v>
                </c:pt>
                <c:pt idx="7264">
                  <c:v>7265</c:v>
                </c:pt>
                <c:pt idx="7265">
                  <c:v>7266</c:v>
                </c:pt>
                <c:pt idx="7266">
                  <c:v>7267</c:v>
                </c:pt>
                <c:pt idx="7267">
                  <c:v>7268</c:v>
                </c:pt>
                <c:pt idx="7268">
                  <c:v>7269</c:v>
                </c:pt>
                <c:pt idx="7269">
                  <c:v>7270</c:v>
                </c:pt>
                <c:pt idx="7270">
                  <c:v>7271</c:v>
                </c:pt>
                <c:pt idx="7271">
                  <c:v>7272</c:v>
                </c:pt>
                <c:pt idx="7272">
                  <c:v>7273</c:v>
                </c:pt>
                <c:pt idx="7273">
                  <c:v>7274</c:v>
                </c:pt>
                <c:pt idx="7274">
                  <c:v>7275</c:v>
                </c:pt>
                <c:pt idx="7275">
                  <c:v>7276</c:v>
                </c:pt>
                <c:pt idx="7276">
                  <c:v>7277</c:v>
                </c:pt>
                <c:pt idx="7277">
                  <c:v>7278</c:v>
                </c:pt>
                <c:pt idx="7278">
                  <c:v>7279</c:v>
                </c:pt>
                <c:pt idx="7279">
                  <c:v>7280</c:v>
                </c:pt>
                <c:pt idx="7280">
                  <c:v>7281</c:v>
                </c:pt>
                <c:pt idx="7281">
                  <c:v>7282</c:v>
                </c:pt>
                <c:pt idx="7282">
                  <c:v>7283</c:v>
                </c:pt>
                <c:pt idx="7283">
                  <c:v>7284</c:v>
                </c:pt>
                <c:pt idx="7284">
                  <c:v>7285</c:v>
                </c:pt>
                <c:pt idx="7285">
                  <c:v>7286</c:v>
                </c:pt>
                <c:pt idx="7286">
                  <c:v>7287</c:v>
                </c:pt>
                <c:pt idx="7287">
                  <c:v>7288</c:v>
                </c:pt>
                <c:pt idx="7288">
                  <c:v>7289</c:v>
                </c:pt>
                <c:pt idx="7289">
                  <c:v>7290</c:v>
                </c:pt>
                <c:pt idx="7290">
                  <c:v>7291</c:v>
                </c:pt>
                <c:pt idx="7291">
                  <c:v>7292</c:v>
                </c:pt>
                <c:pt idx="7292">
                  <c:v>7293</c:v>
                </c:pt>
                <c:pt idx="7293">
                  <c:v>7294</c:v>
                </c:pt>
                <c:pt idx="7294">
                  <c:v>7295</c:v>
                </c:pt>
                <c:pt idx="7295">
                  <c:v>7296</c:v>
                </c:pt>
                <c:pt idx="7296">
                  <c:v>7297</c:v>
                </c:pt>
                <c:pt idx="7297">
                  <c:v>7298</c:v>
                </c:pt>
                <c:pt idx="7298">
                  <c:v>7299</c:v>
                </c:pt>
                <c:pt idx="7299">
                  <c:v>7300</c:v>
                </c:pt>
                <c:pt idx="7300">
                  <c:v>7301</c:v>
                </c:pt>
                <c:pt idx="7301">
                  <c:v>7302</c:v>
                </c:pt>
                <c:pt idx="7302">
                  <c:v>7303</c:v>
                </c:pt>
                <c:pt idx="7303">
                  <c:v>7304</c:v>
                </c:pt>
                <c:pt idx="7304">
                  <c:v>7305</c:v>
                </c:pt>
                <c:pt idx="7305">
                  <c:v>7306</c:v>
                </c:pt>
                <c:pt idx="7306">
                  <c:v>7307</c:v>
                </c:pt>
                <c:pt idx="7307">
                  <c:v>7308</c:v>
                </c:pt>
                <c:pt idx="7308">
                  <c:v>7309</c:v>
                </c:pt>
                <c:pt idx="7309">
                  <c:v>7310</c:v>
                </c:pt>
                <c:pt idx="7310">
                  <c:v>7311</c:v>
                </c:pt>
                <c:pt idx="7311">
                  <c:v>7312</c:v>
                </c:pt>
                <c:pt idx="7312">
                  <c:v>7313</c:v>
                </c:pt>
                <c:pt idx="7313">
                  <c:v>7314</c:v>
                </c:pt>
                <c:pt idx="7314">
                  <c:v>7315</c:v>
                </c:pt>
                <c:pt idx="7315">
                  <c:v>7316</c:v>
                </c:pt>
                <c:pt idx="7316">
                  <c:v>7317</c:v>
                </c:pt>
                <c:pt idx="7317">
                  <c:v>7318</c:v>
                </c:pt>
                <c:pt idx="7318">
                  <c:v>7319</c:v>
                </c:pt>
                <c:pt idx="7319">
                  <c:v>7320</c:v>
                </c:pt>
                <c:pt idx="7320">
                  <c:v>7321</c:v>
                </c:pt>
                <c:pt idx="7321">
                  <c:v>7322</c:v>
                </c:pt>
                <c:pt idx="7322">
                  <c:v>7323</c:v>
                </c:pt>
                <c:pt idx="7323">
                  <c:v>7324</c:v>
                </c:pt>
                <c:pt idx="7324">
                  <c:v>7325</c:v>
                </c:pt>
                <c:pt idx="7325">
                  <c:v>7326</c:v>
                </c:pt>
                <c:pt idx="7326">
                  <c:v>7327</c:v>
                </c:pt>
                <c:pt idx="7327">
                  <c:v>7328</c:v>
                </c:pt>
                <c:pt idx="7328">
                  <c:v>7329</c:v>
                </c:pt>
                <c:pt idx="7329">
                  <c:v>7330</c:v>
                </c:pt>
                <c:pt idx="7330">
                  <c:v>7331</c:v>
                </c:pt>
                <c:pt idx="7331">
                  <c:v>7332</c:v>
                </c:pt>
                <c:pt idx="7332">
                  <c:v>7333</c:v>
                </c:pt>
                <c:pt idx="7333">
                  <c:v>7334</c:v>
                </c:pt>
                <c:pt idx="7334">
                  <c:v>7335</c:v>
                </c:pt>
                <c:pt idx="7335">
                  <c:v>7336</c:v>
                </c:pt>
                <c:pt idx="7336">
                  <c:v>7337</c:v>
                </c:pt>
                <c:pt idx="7337">
                  <c:v>7338</c:v>
                </c:pt>
                <c:pt idx="7338">
                  <c:v>7339</c:v>
                </c:pt>
                <c:pt idx="7339">
                  <c:v>7340</c:v>
                </c:pt>
                <c:pt idx="7340">
                  <c:v>7341</c:v>
                </c:pt>
                <c:pt idx="7341">
                  <c:v>7342</c:v>
                </c:pt>
                <c:pt idx="7342">
                  <c:v>7343</c:v>
                </c:pt>
                <c:pt idx="7343">
                  <c:v>7344</c:v>
                </c:pt>
                <c:pt idx="7344">
                  <c:v>7345</c:v>
                </c:pt>
                <c:pt idx="7345">
                  <c:v>7346</c:v>
                </c:pt>
                <c:pt idx="7346">
                  <c:v>7347</c:v>
                </c:pt>
                <c:pt idx="7347">
                  <c:v>7348</c:v>
                </c:pt>
                <c:pt idx="7348">
                  <c:v>7349</c:v>
                </c:pt>
                <c:pt idx="7349">
                  <c:v>7350</c:v>
                </c:pt>
                <c:pt idx="7350">
                  <c:v>7351</c:v>
                </c:pt>
                <c:pt idx="7351">
                  <c:v>7352</c:v>
                </c:pt>
                <c:pt idx="7352">
                  <c:v>7353</c:v>
                </c:pt>
                <c:pt idx="7353">
                  <c:v>7354</c:v>
                </c:pt>
                <c:pt idx="7354">
                  <c:v>7355</c:v>
                </c:pt>
                <c:pt idx="7355">
                  <c:v>7356</c:v>
                </c:pt>
                <c:pt idx="7356">
                  <c:v>7357</c:v>
                </c:pt>
                <c:pt idx="7357">
                  <c:v>7358</c:v>
                </c:pt>
                <c:pt idx="7358">
                  <c:v>7359</c:v>
                </c:pt>
                <c:pt idx="7359">
                  <c:v>7360</c:v>
                </c:pt>
                <c:pt idx="7360">
                  <c:v>7361</c:v>
                </c:pt>
                <c:pt idx="7361">
                  <c:v>7362</c:v>
                </c:pt>
                <c:pt idx="7362">
                  <c:v>7363</c:v>
                </c:pt>
                <c:pt idx="7363">
                  <c:v>7364</c:v>
                </c:pt>
                <c:pt idx="7364">
                  <c:v>7365</c:v>
                </c:pt>
                <c:pt idx="7365">
                  <c:v>7366</c:v>
                </c:pt>
                <c:pt idx="7366">
                  <c:v>7367</c:v>
                </c:pt>
                <c:pt idx="7367">
                  <c:v>7368</c:v>
                </c:pt>
                <c:pt idx="7368">
                  <c:v>7369</c:v>
                </c:pt>
                <c:pt idx="7369">
                  <c:v>7370</c:v>
                </c:pt>
                <c:pt idx="7370">
                  <c:v>7371</c:v>
                </c:pt>
                <c:pt idx="7371">
                  <c:v>7372</c:v>
                </c:pt>
                <c:pt idx="7372">
                  <c:v>7373</c:v>
                </c:pt>
                <c:pt idx="7373">
                  <c:v>7374</c:v>
                </c:pt>
                <c:pt idx="7374">
                  <c:v>7375</c:v>
                </c:pt>
                <c:pt idx="7375">
                  <c:v>7376</c:v>
                </c:pt>
                <c:pt idx="7376">
                  <c:v>7377</c:v>
                </c:pt>
                <c:pt idx="7377">
                  <c:v>7378</c:v>
                </c:pt>
                <c:pt idx="7378">
                  <c:v>7379</c:v>
                </c:pt>
                <c:pt idx="7379">
                  <c:v>7380</c:v>
                </c:pt>
                <c:pt idx="7380">
                  <c:v>7381</c:v>
                </c:pt>
                <c:pt idx="7381">
                  <c:v>7382</c:v>
                </c:pt>
                <c:pt idx="7382">
                  <c:v>7383</c:v>
                </c:pt>
                <c:pt idx="7383">
                  <c:v>7384</c:v>
                </c:pt>
                <c:pt idx="7384">
                  <c:v>7385</c:v>
                </c:pt>
                <c:pt idx="7385">
                  <c:v>7386</c:v>
                </c:pt>
                <c:pt idx="7386">
                  <c:v>7387</c:v>
                </c:pt>
                <c:pt idx="7387">
                  <c:v>7388</c:v>
                </c:pt>
                <c:pt idx="7388">
                  <c:v>7389</c:v>
                </c:pt>
                <c:pt idx="7389">
                  <c:v>7390</c:v>
                </c:pt>
                <c:pt idx="7390">
                  <c:v>7391</c:v>
                </c:pt>
                <c:pt idx="7391">
                  <c:v>7392</c:v>
                </c:pt>
                <c:pt idx="7392">
                  <c:v>7393</c:v>
                </c:pt>
                <c:pt idx="7393">
                  <c:v>7394</c:v>
                </c:pt>
                <c:pt idx="7394">
                  <c:v>7395</c:v>
                </c:pt>
                <c:pt idx="7395">
                  <c:v>7396</c:v>
                </c:pt>
                <c:pt idx="7396">
                  <c:v>7397</c:v>
                </c:pt>
                <c:pt idx="7397">
                  <c:v>7398</c:v>
                </c:pt>
                <c:pt idx="7398">
                  <c:v>7399</c:v>
                </c:pt>
                <c:pt idx="7399">
                  <c:v>7400</c:v>
                </c:pt>
                <c:pt idx="7400">
                  <c:v>7401</c:v>
                </c:pt>
                <c:pt idx="7401">
                  <c:v>7402</c:v>
                </c:pt>
                <c:pt idx="7402">
                  <c:v>7403</c:v>
                </c:pt>
                <c:pt idx="7403">
                  <c:v>7404</c:v>
                </c:pt>
                <c:pt idx="7404">
                  <c:v>7405</c:v>
                </c:pt>
                <c:pt idx="7405">
                  <c:v>7406</c:v>
                </c:pt>
                <c:pt idx="7406">
                  <c:v>7407</c:v>
                </c:pt>
                <c:pt idx="7407">
                  <c:v>7408</c:v>
                </c:pt>
                <c:pt idx="7408">
                  <c:v>7409</c:v>
                </c:pt>
                <c:pt idx="7409">
                  <c:v>7410</c:v>
                </c:pt>
                <c:pt idx="7410">
                  <c:v>7411</c:v>
                </c:pt>
                <c:pt idx="7411">
                  <c:v>7412</c:v>
                </c:pt>
                <c:pt idx="7412">
                  <c:v>7413</c:v>
                </c:pt>
                <c:pt idx="7413">
                  <c:v>7414</c:v>
                </c:pt>
                <c:pt idx="7414">
                  <c:v>7415</c:v>
                </c:pt>
                <c:pt idx="7415">
                  <c:v>7416</c:v>
                </c:pt>
                <c:pt idx="7416">
                  <c:v>7417</c:v>
                </c:pt>
                <c:pt idx="7417">
                  <c:v>7418</c:v>
                </c:pt>
                <c:pt idx="7418">
                  <c:v>7419</c:v>
                </c:pt>
                <c:pt idx="7419">
                  <c:v>7420</c:v>
                </c:pt>
                <c:pt idx="7420">
                  <c:v>7421</c:v>
                </c:pt>
                <c:pt idx="7421">
                  <c:v>7422</c:v>
                </c:pt>
                <c:pt idx="7422">
                  <c:v>7423</c:v>
                </c:pt>
                <c:pt idx="7423">
                  <c:v>7424</c:v>
                </c:pt>
                <c:pt idx="7424">
                  <c:v>7425</c:v>
                </c:pt>
                <c:pt idx="7425">
                  <c:v>7426</c:v>
                </c:pt>
                <c:pt idx="7426">
                  <c:v>7427</c:v>
                </c:pt>
                <c:pt idx="7427">
                  <c:v>7428</c:v>
                </c:pt>
                <c:pt idx="7428">
                  <c:v>7429</c:v>
                </c:pt>
                <c:pt idx="7429">
                  <c:v>7430</c:v>
                </c:pt>
                <c:pt idx="7430">
                  <c:v>7431</c:v>
                </c:pt>
                <c:pt idx="7431">
                  <c:v>7432</c:v>
                </c:pt>
                <c:pt idx="7432">
                  <c:v>7433</c:v>
                </c:pt>
                <c:pt idx="7433">
                  <c:v>7434</c:v>
                </c:pt>
                <c:pt idx="7434">
                  <c:v>7435</c:v>
                </c:pt>
                <c:pt idx="7435">
                  <c:v>7436</c:v>
                </c:pt>
                <c:pt idx="7436">
                  <c:v>7437</c:v>
                </c:pt>
                <c:pt idx="7437">
                  <c:v>7438</c:v>
                </c:pt>
                <c:pt idx="7438">
                  <c:v>7439</c:v>
                </c:pt>
                <c:pt idx="7439">
                  <c:v>7440</c:v>
                </c:pt>
                <c:pt idx="7440">
                  <c:v>7441</c:v>
                </c:pt>
                <c:pt idx="7441">
                  <c:v>7442</c:v>
                </c:pt>
                <c:pt idx="7442">
                  <c:v>7443</c:v>
                </c:pt>
                <c:pt idx="7443">
                  <c:v>7444</c:v>
                </c:pt>
                <c:pt idx="7444">
                  <c:v>7445</c:v>
                </c:pt>
                <c:pt idx="7445">
                  <c:v>7446</c:v>
                </c:pt>
                <c:pt idx="7446">
                  <c:v>7447</c:v>
                </c:pt>
                <c:pt idx="7447">
                  <c:v>7448</c:v>
                </c:pt>
                <c:pt idx="7448">
                  <c:v>7449</c:v>
                </c:pt>
                <c:pt idx="7449">
                  <c:v>7450</c:v>
                </c:pt>
                <c:pt idx="7450">
                  <c:v>7451</c:v>
                </c:pt>
                <c:pt idx="7451">
                  <c:v>7452</c:v>
                </c:pt>
                <c:pt idx="7452">
                  <c:v>7453</c:v>
                </c:pt>
                <c:pt idx="7453">
                  <c:v>7454</c:v>
                </c:pt>
                <c:pt idx="7454">
                  <c:v>7455</c:v>
                </c:pt>
                <c:pt idx="7455">
                  <c:v>7456</c:v>
                </c:pt>
                <c:pt idx="7456">
                  <c:v>7457</c:v>
                </c:pt>
                <c:pt idx="7457">
                  <c:v>7458</c:v>
                </c:pt>
                <c:pt idx="7458">
                  <c:v>7459</c:v>
                </c:pt>
                <c:pt idx="7459">
                  <c:v>7460</c:v>
                </c:pt>
                <c:pt idx="7460">
                  <c:v>7461</c:v>
                </c:pt>
                <c:pt idx="7461">
                  <c:v>7462</c:v>
                </c:pt>
                <c:pt idx="7462">
                  <c:v>7463</c:v>
                </c:pt>
                <c:pt idx="7463">
                  <c:v>7464</c:v>
                </c:pt>
                <c:pt idx="7464">
                  <c:v>7465</c:v>
                </c:pt>
                <c:pt idx="7465">
                  <c:v>7466</c:v>
                </c:pt>
                <c:pt idx="7466">
                  <c:v>7467</c:v>
                </c:pt>
                <c:pt idx="7467">
                  <c:v>7468</c:v>
                </c:pt>
                <c:pt idx="7468">
                  <c:v>7469</c:v>
                </c:pt>
                <c:pt idx="7469">
                  <c:v>7470</c:v>
                </c:pt>
                <c:pt idx="7470">
                  <c:v>7471</c:v>
                </c:pt>
                <c:pt idx="7471">
                  <c:v>7472</c:v>
                </c:pt>
                <c:pt idx="7472">
                  <c:v>7473</c:v>
                </c:pt>
                <c:pt idx="7473">
                  <c:v>7474</c:v>
                </c:pt>
                <c:pt idx="7474">
                  <c:v>7475</c:v>
                </c:pt>
                <c:pt idx="7475">
                  <c:v>7476</c:v>
                </c:pt>
                <c:pt idx="7476">
                  <c:v>7477</c:v>
                </c:pt>
                <c:pt idx="7477">
                  <c:v>7478</c:v>
                </c:pt>
                <c:pt idx="7478">
                  <c:v>7479</c:v>
                </c:pt>
                <c:pt idx="7479">
                  <c:v>7480</c:v>
                </c:pt>
                <c:pt idx="7480">
                  <c:v>7481</c:v>
                </c:pt>
                <c:pt idx="7481">
                  <c:v>7482</c:v>
                </c:pt>
                <c:pt idx="7482">
                  <c:v>7483</c:v>
                </c:pt>
                <c:pt idx="7483">
                  <c:v>7484</c:v>
                </c:pt>
                <c:pt idx="7484">
                  <c:v>7485</c:v>
                </c:pt>
                <c:pt idx="7485">
                  <c:v>7486</c:v>
                </c:pt>
                <c:pt idx="7486">
                  <c:v>7487</c:v>
                </c:pt>
                <c:pt idx="7487">
                  <c:v>7488</c:v>
                </c:pt>
                <c:pt idx="7488">
                  <c:v>7489</c:v>
                </c:pt>
                <c:pt idx="7489">
                  <c:v>7490</c:v>
                </c:pt>
                <c:pt idx="7490">
                  <c:v>7491</c:v>
                </c:pt>
                <c:pt idx="7491">
                  <c:v>7492</c:v>
                </c:pt>
                <c:pt idx="7492">
                  <c:v>7493</c:v>
                </c:pt>
                <c:pt idx="7493">
                  <c:v>7494</c:v>
                </c:pt>
                <c:pt idx="7494">
                  <c:v>7495</c:v>
                </c:pt>
                <c:pt idx="7495">
                  <c:v>7496</c:v>
                </c:pt>
                <c:pt idx="7496">
                  <c:v>7497</c:v>
                </c:pt>
                <c:pt idx="7497">
                  <c:v>7498</c:v>
                </c:pt>
                <c:pt idx="7498">
                  <c:v>7499</c:v>
                </c:pt>
                <c:pt idx="7499">
                  <c:v>7500</c:v>
                </c:pt>
                <c:pt idx="7500">
                  <c:v>7501</c:v>
                </c:pt>
                <c:pt idx="7501">
                  <c:v>7502</c:v>
                </c:pt>
                <c:pt idx="7502">
                  <c:v>7503</c:v>
                </c:pt>
                <c:pt idx="7503">
                  <c:v>7504</c:v>
                </c:pt>
                <c:pt idx="7504">
                  <c:v>7505</c:v>
                </c:pt>
                <c:pt idx="7505">
                  <c:v>7506</c:v>
                </c:pt>
                <c:pt idx="7506">
                  <c:v>7507</c:v>
                </c:pt>
                <c:pt idx="7507">
                  <c:v>7508</c:v>
                </c:pt>
                <c:pt idx="7508">
                  <c:v>7509</c:v>
                </c:pt>
                <c:pt idx="7509">
                  <c:v>7510</c:v>
                </c:pt>
                <c:pt idx="7510">
                  <c:v>7511</c:v>
                </c:pt>
                <c:pt idx="7511">
                  <c:v>7512</c:v>
                </c:pt>
                <c:pt idx="7512">
                  <c:v>7513</c:v>
                </c:pt>
                <c:pt idx="7513">
                  <c:v>7514</c:v>
                </c:pt>
                <c:pt idx="7514">
                  <c:v>7515</c:v>
                </c:pt>
                <c:pt idx="7515">
                  <c:v>7516</c:v>
                </c:pt>
                <c:pt idx="7516">
                  <c:v>7517</c:v>
                </c:pt>
                <c:pt idx="7517">
                  <c:v>7518</c:v>
                </c:pt>
                <c:pt idx="7518">
                  <c:v>7519</c:v>
                </c:pt>
                <c:pt idx="7519">
                  <c:v>7520</c:v>
                </c:pt>
                <c:pt idx="7520">
                  <c:v>7521</c:v>
                </c:pt>
                <c:pt idx="7521">
                  <c:v>7522</c:v>
                </c:pt>
                <c:pt idx="7522">
                  <c:v>7523</c:v>
                </c:pt>
                <c:pt idx="7523">
                  <c:v>7524</c:v>
                </c:pt>
                <c:pt idx="7524">
                  <c:v>7525</c:v>
                </c:pt>
                <c:pt idx="7525">
                  <c:v>7526</c:v>
                </c:pt>
                <c:pt idx="7526">
                  <c:v>7527</c:v>
                </c:pt>
                <c:pt idx="7527">
                  <c:v>7528</c:v>
                </c:pt>
                <c:pt idx="7528">
                  <c:v>7529</c:v>
                </c:pt>
                <c:pt idx="7529">
                  <c:v>7530</c:v>
                </c:pt>
                <c:pt idx="7530">
                  <c:v>7531</c:v>
                </c:pt>
                <c:pt idx="7531">
                  <c:v>7532</c:v>
                </c:pt>
                <c:pt idx="7532">
                  <c:v>7533</c:v>
                </c:pt>
                <c:pt idx="7533">
                  <c:v>7534</c:v>
                </c:pt>
                <c:pt idx="7534">
                  <c:v>7535</c:v>
                </c:pt>
                <c:pt idx="7535">
                  <c:v>7536</c:v>
                </c:pt>
                <c:pt idx="7536">
                  <c:v>7537</c:v>
                </c:pt>
                <c:pt idx="7537">
                  <c:v>7538</c:v>
                </c:pt>
                <c:pt idx="7538">
                  <c:v>7539</c:v>
                </c:pt>
                <c:pt idx="7539">
                  <c:v>7540</c:v>
                </c:pt>
                <c:pt idx="7540">
                  <c:v>7541</c:v>
                </c:pt>
                <c:pt idx="7541">
                  <c:v>7542</c:v>
                </c:pt>
                <c:pt idx="7542">
                  <c:v>7543</c:v>
                </c:pt>
                <c:pt idx="7543">
                  <c:v>7544</c:v>
                </c:pt>
                <c:pt idx="7544">
                  <c:v>7545</c:v>
                </c:pt>
                <c:pt idx="7545">
                  <c:v>7546</c:v>
                </c:pt>
                <c:pt idx="7546">
                  <c:v>7547</c:v>
                </c:pt>
                <c:pt idx="7547">
                  <c:v>7548</c:v>
                </c:pt>
                <c:pt idx="7548">
                  <c:v>7549</c:v>
                </c:pt>
                <c:pt idx="7549">
                  <c:v>7550</c:v>
                </c:pt>
                <c:pt idx="7550">
                  <c:v>7551</c:v>
                </c:pt>
                <c:pt idx="7551">
                  <c:v>7552</c:v>
                </c:pt>
                <c:pt idx="7552">
                  <c:v>7553</c:v>
                </c:pt>
                <c:pt idx="7553">
                  <c:v>7554</c:v>
                </c:pt>
                <c:pt idx="7554">
                  <c:v>7555</c:v>
                </c:pt>
                <c:pt idx="7555">
                  <c:v>7556</c:v>
                </c:pt>
                <c:pt idx="7556">
                  <c:v>7557</c:v>
                </c:pt>
                <c:pt idx="7557">
                  <c:v>7558</c:v>
                </c:pt>
                <c:pt idx="7558">
                  <c:v>7559</c:v>
                </c:pt>
                <c:pt idx="7559">
                  <c:v>7560</c:v>
                </c:pt>
                <c:pt idx="7560">
                  <c:v>7561</c:v>
                </c:pt>
                <c:pt idx="7561">
                  <c:v>7562</c:v>
                </c:pt>
                <c:pt idx="7562">
                  <c:v>7563</c:v>
                </c:pt>
                <c:pt idx="7563">
                  <c:v>7564</c:v>
                </c:pt>
                <c:pt idx="7564">
                  <c:v>7565</c:v>
                </c:pt>
                <c:pt idx="7565">
                  <c:v>7566</c:v>
                </c:pt>
                <c:pt idx="7566">
                  <c:v>7567</c:v>
                </c:pt>
                <c:pt idx="7567">
                  <c:v>7568</c:v>
                </c:pt>
                <c:pt idx="7568">
                  <c:v>7569</c:v>
                </c:pt>
                <c:pt idx="7569">
                  <c:v>7570</c:v>
                </c:pt>
                <c:pt idx="7570">
                  <c:v>7571</c:v>
                </c:pt>
                <c:pt idx="7571">
                  <c:v>7572</c:v>
                </c:pt>
                <c:pt idx="7572">
                  <c:v>7573</c:v>
                </c:pt>
                <c:pt idx="7573">
                  <c:v>7574</c:v>
                </c:pt>
                <c:pt idx="7574">
                  <c:v>7575</c:v>
                </c:pt>
                <c:pt idx="7575">
                  <c:v>7576</c:v>
                </c:pt>
                <c:pt idx="7576">
                  <c:v>7577</c:v>
                </c:pt>
                <c:pt idx="7577">
                  <c:v>7578</c:v>
                </c:pt>
                <c:pt idx="7578">
                  <c:v>7579</c:v>
                </c:pt>
                <c:pt idx="7579">
                  <c:v>7580</c:v>
                </c:pt>
                <c:pt idx="7580">
                  <c:v>7581</c:v>
                </c:pt>
                <c:pt idx="7581">
                  <c:v>7582</c:v>
                </c:pt>
                <c:pt idx="7582">
                  <c:v>7583</c:v>
                </c:pt>
                <c:pt idx="7583">
                  <c:v>7584</c:v>
                </c:pt>
                <c:pt idx="7584">
                  <c:v>7585</c:v>
                </c:pt>
                <c:pt idx="7585">
                  <c:v>7586</c:v>
                </c:pt>
                <c:pt idx="7586">
                  <c:v>7587</c:v>
                </c:pt>
                <c:pt idx="7587">
                  <c:v>7588</c:v>
                </c:pt>
                <c:pt idx="7588">
                  <c:v>7589</c:v>
                </c:pt>
                <c:pt idx="7589">
                  <c:v>7590</c:v>
                </c:pt>
                <c:pt idx="7590">
                  <c:v>7591</c:v>
                </c:pt>
                <c:pt idx="7591">
                  <c:v>7592</c:v>
                </c:pt>
                <c:pt idx="7592">
                  <c:v>7593</c:v>
                </c:pt>
                <c:pt idx="7593">
                  <c:v>7594</c:v>
                </c:pt>
                <c:pt idx="7594">
                  <c:v>7595</c:v>
                </c:pt>
                <c:pt idx="7595">
                  <c:v>7596</c:v>
                </c:pt>
                <c:pt idx="7596">
                  <c:v>7597</c:v>
                </c:pt>
                <c:pt idx="7597">
                  <c:v>7598</c:v>
                </c:pt>
                <c:pt idx="7598">
                  <c:v>7599</c:v>
                </c:pt>
                <c:pt idx="7599">
                  <c:v>7600</c:v>
                </c:pt>
                <c:pt idx="7600">
                  <c:v>7601</c:v>
                </c:pt>
                <c:pt idx="7601">
                  <c:v>7602</c:v>
                </c:pt>
                <c:pt idx="7602">
                  <c:v>7603</c:v>
                </c:pt>
                <c:pt idx="7603">
                  <c:v>7604</c:v>
                </c:pt>
                <c:pt idx="7604">
                  <c:v>7605</c:v>
                </c:pt>
                <c:pt idx="7605">
                  <c:v>7606</c:v>
                </c:pt>
                <c:pt idx="7606">
                  <c:v>7607</c:v>
                </c:pt>
                <c:pt idx="7607">
                  <c:v>7608</c:v>
                </c:pt>
                <c:pt idx="7608">
                  <c:v>7609</c:v>
                </c:pt>
                <c:pt idx="7609">
                  <c:v>7610</c:v>
                </c:pt>
                <c:pt idx="7610">
                  <c:v>7611</c:v>
                </c:pt>
                <c:pt idx="7611">
                  <c:v>7612</c:v>
                </c:pt>
                <c:pt idx="7612">
                  <c:v>7613</c:v>
                </c:pt>
                <c:pt idx="7613">
                  <c:v>7614</c:v>
                </c:pt>
                <c:pt idx="7614">
                  <c:v>7615</c:v>
                </c:pt>
                <c:pt idx="7615">
                  <c:v>7616</c:v>
                </c:pt>
                <c:pt idx="7616">
                  <c:v>7617</c:v>
                </c:pt>
                <c:pt idx="7617">
                  <c:v>7618</c:v>
                </c:pt>
                <c:pt idx="7618">
                  <c:v>7619</c:v>
                </c:pt>
                <c:pt idx="7619">
                  <c:v>7620</c:v>
                </c:pt>
                <c:pt idx="7620">
                  <c:v>7621</c:v>
                </c:pt>
                <c:pt idx="7621">
                  <c:v>7622</c:v>
                </c:pt>
                <c:pt idx="7622">
                  <c:v>7623</c:v>
                </c:pt>
                <c:pt idx="7623">
                  <c:v>7624</c:v>
                </c:pt>
                <c:pt idx="7624">
                  <c:v>7625</c:v>
                </c:pt>
                <c:pt idx="7625">
                  <c:v>7626</c:v>
                </c:pt>
                <c:pt idx="7626">
                  <c:v>7627</c:v>
                </c:pt>
                <c:pt idx="7627">
                  <c:v>7628</c:v>
                </c:pt>
                <c:pt idx="7628">
                  <c:v>7629</c:v>
                </c:pt>
                <c:pt idx="7629">
                  <c:v>7630</c:v>
                </c:pt>
                <c:pt idx="7630">
                  <c:v>7631</c:v>
                </c:pt>
                <c:pt idx="7631">
                  <c:v>7632</c:v>
                </c:pt>
                <c:pt idx="7632">
                  <c:v>7633</c:v>
                </c:pt>
                <c:pt idx="7633">
                  <c:v>7634</c:v>
                </c:pt>
                <c:pt idx="7634">
                  <c:v>7635</c:v>
                </c:pt>
                <c:pt idx="7635">
                  <c:v>7636</c:v>
                </c:pt>
                <c:pt idx="7636">
                  <c:v>7637</c:v>
                </c:pt>
                <c:pt idx="7637">
                  <c:v>7638</c:v>
                </c:pt>
                <c:pt idx="7638">
                  <c:v>7639</c:v>
                </c:pt>
                <c:pt idx="7639">
                  <c:v>7640</c:v>
                </c:pt>
                <c:pt idx="7640">
                  <c:v>7641</c:v>
                </c:pt>
                <c:pt idx="7641">
                  <c:v>7642</c:v>
                </c:pt>
                <c:pt idx="7642">
                  <c:v>7643</c:v>
                </c:pt>
                <c:pt idx="7643">
                  <c:v>7644</c:v>
                </c:pt>
                <c:pt idx="7644">
                  <c:v>7645</c:v>
                </c:pt>
                <c:pt idx="7645">
                  <c:v>7646</c:v>
                </c:pt>
                <c:pt idx="7646">
                  <c:v>7647</c:v>
                </c:pt>
                <c:pt idx="7647">
                  <c:v>7648</c:v>
                </c:pt>
                <c:pt idx="7648">
                  <c:v>7649</c:v>
                </c:pt>
                <c:pt idx="7649">
                  <c:v>7650</c:v>
                </c:pt>
                <c:pt idx="7650">
                  <c:v>7651</c:v>
                </c:pt>
                <c:pt idx="7651">
                  <c:v>7652</c:v>
                </c:pt>
                <c:pt idx="7652">
                  <c:v>7653</c:v>
                </c:pt>
                <c:pt idx="7653">
                  <c:v>7654</c:v>
                </c:pt>
                <c:pt idx="7654">
                  <c:v>7655</c:v>
                </c:pt>
                <c:pt idx="7655">
                  <c:v>7656</c:v>
                </c:pt>
                <c:pt idx="7656">
                  <c:v>7657</c:v>
                </c:pt>
                <c:pt idx="7657">
                  <c:v>7658</c:v>
                </c:pt>
                <c:pt idx="7658">
                  <c:v>7659</c:v>
                </c:pt>
                <c:pt idx="7659">
                  <c:v>7660</c:v>
                </c:pt>
                <c:pt idx="7660">
                  <c:v>7661</c:v>
                </c:pt>
                <c:pt idx="7661">
                  <c:v>7662</c:v>
                </c:pt>
                <c:pt idx="7662">
                  <c:v>7663</c:v>
                </c:pt>
                <c:pt idx="7663">
                  <c:v>7664</c:v>
                </c:pt>
                <c:pt idx="7664">
                  <c:v>7665</c:v>
                </c:pt>
                <c:pt idx="7665">
                  <c:v>7666</c:v>
                </c:pt>
                <c:pt idx="7666">
                  <c:v>7667</c:v>
                </c:pt>
                <c:pt idx="7667">
                  <c:v>7668</c:v>
                </c:pt>
                <c:pt idx="7668">
                  <c:v>7669</c:v>
                </c:pt>
                <c:pt idx="7669">
                  <c:v>7670</c:v>
                </c:pt>
                <c:pt idx="7670">
                  <c:v>7671</c:v>
                </c:pt>
                <c:pt idx="7671">
                  <c:v>7672</c:v>
                </c:pt>
                <c:pt idx="7672">
                  <c:v>7673</c:v>
                </c:pt>
                <c:pt idx="7673">
                  <c:v>7674</c:v>
                </c:pt>
                <c:pt idx="7674">
                  <c:v>7675</c:v>
                </c:pt>
                <c:pt idx="7675">
                  <c:v>7676</c:v>
                </c:pt>
                <c:pt idx="7676">
                  <c:v>7677</c:v>
                </c:pt>
                <c:pt idx="7677">
                  <c:v>7678</c:v>
                </c:pt>
                <c:pt idx="7678">
                  <c:v>7679</c:v>
                </c:pt>
                <c:pt idx="7679">
                  <c:v>7680</c:v>
                </c:pt>
                <c:pt idx="7680">
                  <c:v>7681</c:v>
                </c:pt>
                <c:pt idx="7681">
                  <c:v>7682</c:v>
                </c:pt>
                <c:pt idx="7682">
                  <c:v>7683</c:v>
                </c:pt>
                <c:pt idx="7683">
                  <c:v>7684</c:v>
                </c:pt>
                <c:pt idx="7684">
                  <c:v>7685</c:v>
                </c:pt>
                <c:pt idx="7685">
                  <c:v>7686</c:v>
                </c:pt>
                <c:pt idx="7686">
                  <c:v>7687</c:v>
                </c:pt>
                <c:pt idx="7687">
                  <c:v>7688</c:v>
                </c:pt>
                <c:pt idx="7688">
                  <c:v>7689</c:v>
                </c:pt>
                <c:pt idx="7689">
                  <c:v>7690</c:v>
                </c:pt>
                <c:pt idx="7690">
                  <c:v>7691</c:v>
                </c:pt>
                <c:pt idx="7691">
                  <c:v>7692</c:v>
                </c:pt>
                <c:pt idx="7692">
                  <c:v>7693</c:v>
                </c:pt>
                <c:pt idx="7693">
                  <c:v>7694</c:v>
                </c:pt>
                <c:pt idx="7694">
                  <c:v>7695</c:v>
                </c:pt>
                <c:pt idx="7695">
                  <c:v>7696</c:v>
                </c:pt>
                <c:pt idx="7696">
                  <c:v>7697</c:v>
                </c:pt>
                <c:pt idx="7697">
                  <c:v>7698</c:v>
                </c:pt>
                <c:pt idx="7698">
                  <c:v>7699</c:v>
                </c:pt>
                <c:pt idx="7699">
                  <c:v>7700</c:v>
                </c:pt>
                <c:pt idx="7700">
                  <c:v>7701</c:v>
                </c:pt>
                <c:pt idx="7701">
                  <c:v>7702</c:v>
                </c:pt>
                <c:pt idx="7702">
                  <c:v>7703</c:v>
                </c:pt>
                <c:pt idx="7703">
                  <c:v>7704</c:v>
                </c:pt>
                <c:pt idx="7704">
                  <c:v>7705</c:v>
                </c:pt>
                <c:pt idx="7705">
                  <c:v>7706</c:v>
                </c:pt>
                <c:pt idx="7706">
                  <c:v>7707</c:v>
                </c:pt>
                <c:pt idx="7707">
                  <c:v>7708</c:v>
                </c:pt>
                <c:pt idx="7708">
                  <c:v>7709</c:v>
                </c:pt>
                <c:pt idx="7709">
                  <c:v>7710</c:v>
                </c:pt>
                <c:pt idx="7710">
                  <c:v>7711</c:v>
                </c:pt>
                <c:pt idx="7711">
                  <c:v>7712</c:v>
                </c:pt>
                <c:pt idx="7712">
                  <c:v>7713</c:v>
                </c:pt>
                <c:pt idx="7713">
                  <c:v>7714</c:v>
                </c:pt>
                <c:pt idx="7714">
                  <c:v>7715</c:v>
                </c:pt>
                <c:pt idx="7715">
                  <c:v>7716</c:v>
                </c:pt>
                <c:pt idx="7716">
                  <c:v>7717</c:v>
                </c:pt>
                <c:pt idx="7717">
                  <c:v>7718</c:v>
                </c:pt>
                <c:pt idx="7718">
                  <c:v>7719</c:v>
                </c:pt>
                <c:pt idx="7719">
                  <c:v>7720</c:v>
                </c:pt>
                <c:pt idx="7720">
                  <c:v>7721</c:v>
                </c:pt>
                <c:pt idx="7721">
                  <c:v>7722</c:v>
                </c:pt>
                <c:pt idx="7722">
                  <c:v>7723</c:v>
                </c:pt>
                <c:pt idx="7723">
                  <c:v>7724</c:v>
                </c:pt>
                <c:pt idx="7724">
                  <c:v>7725</c:v>
                </c:pt>
                <c:pt idx="7725">
                  <c:v>7726</c:v>
                </c:pt>
                <c:pt idx="7726">
                  <c:v>7727</c:v>
                </c:pt>
                <c:pt idx="7727">
                  <c:v>7728</c:v>
                </c:pt>
                <c:pt idx="7728">
                  <c:v>7729</c:v>
                </c:pt>
                <c:pt idx="7729">
                  <c:v>7730</c:v>
                </c:pt>
                <c:pt idx="7730">
                  <c:v>7731</c:v>
                </c:pt>
                <c:pt idx="7731">
                  <c:v>7732</c:v>
                </c:pt>
                <c:pt idx="7732">
                  <c:v>7733</c:v>
                </c:pt>
                <c:pt idx="7733">
                  <c:v>7734</c:v>
                </c:pt>
                <c:pt idx="7734">
                  <c:v>7735</c:v>
                </c:pt>
                <c:pt idx="7735">
                  <c:v>7736</c:v>
                </c:pt>
                <c:pt idx="7736">
                  <c:v>7737</c:v>
                </c:pt>
                <c:pt idx="7737">
                  <c:v>7738</c:v>
                </c:pt>
                <c:pt idx="7738">
                  <c:v>7739</c:v>
                </c:pt>
                <c:pt idx="7739">
                  <c:v>7740</c:v>
                </c:pt>
                <c:pt idx="7740">
                  <c:v>7741</c:v>
                </c:pt>
                <c:pt idx="7741">
                  <c:v>7742</c:v>
                </c:pt>
                <c:pt idx="7742">
                  <c:v>7743</c:v>
                </c:pt>
                <c:pt idx="7743">
                  <c:v>7744</c:v>
                </c:pt>
                <c:pt idx="7744">
                  <c:v>7745</c:v>
                </c:pt>
                <c:pt idx="7745">
                  <c:v>7746</c:v>
                </c:pt>
                <c:pt idx="7746">
                  <c:v>7747</c:v>
                </c:pt>
                <c:pt idx="7747">
                  <c:v>7748</c:v>
                </c:pt>
                <c:pt idx="7748">
                  <c:v>7749</c:v>
                </c:pt>
                <c:pt idx="7749">
                  <c:v>7750</c:v>
                </c:pt>
                <c:pt idx="7750">
                  <c:v>7751</c:v>
                </c:pt>
                <c:pt idx="7751">
                  <c:v>7752</c:v>
                </c:pt>
                <c:pt idx="7752">
                  <c:v>7753</c:v>
                </c:pt>
                <c:pt idx="7753">
                  <c:v>7754</c:v>
                </c:pt>
                <c:pt idx="7754">
                  <c:v>7755</c:v>
                </c:pt>
                <c:pt idx="7755">
                  <c:v>7756</c:v>
                </c:pt>
                <c:pt idx="7756">
                  <c:v>7757</c:v>
                </c:pt>
                <c:pt idx="7757">
                  <c:v>7758</c:v>
                </c:pt>
                <c:pt idx="7758">
                  <c:v>7759</c:v>
                </c:pt>
                <c:pt idx="7759">
                  <c:v>7760</c:v>
                </c:pt>
                <c:pt idx="7760">
                  <c:v>7761</c:v>
                </c:pt>
                <c:pt idx="7761">
                  <c:v>7762</c:v>
                </c:pt>
                <c:pt idx="7762">
                  <c:v>7763</c:v>
                </c:pt>
                <c:pt idx="7763">
                  <c:v>7764</c:v>
                </c:pt>
                <c:pt idx="7764">
                  <c:v>7765</c:v>
                </c:pt>
                <c:pt idx="7765">
                  <c:v>7766</c:v>
                </c:pt>
                <c:pt idx="7766">
                  <c:v>7767</c:v>
                </c:pt>
                <c:pt idx="7767">
                  <c:v>7768</c:v>
                </c:pt>
                <c:pt idx="7768">
                  <c:v>7769</c:v>
                </c:pt>
                <c:pt idx="7769">
                  <c:v>7770</c:v>
                </c:pt>
                <c:pt idx="7770">
                  <c:v>7771</c:v>
                </c:pt>
                <c:pt idx="7771">
                  <c:v>7772</c:v>
                </c:pt>
                <c:pt idx="7772">
                  <c:v>7773</c:v>
                </c:pt>
                <c:pt idx="7773">
                  <c:v>7774</c:v>
                </c:pt>
                <c:pt idx="7774">
                  <c:v>7775</c:v>
                </c:pt>
                <c:pt idx="7775">
                  <c:v>7776</c:v>
                </c:pt>
                <c:pt idx="7776">
                  <c:v>7777</c:v>
                </c:pt>
                <c:pt idx="7777">
                  <c:v>7778</c:v>
                </c:pt>
                <c:pt idx="7778">
                  <c:v>7779</c:v>
                </c:pt>
                <c:pt idx="7779">
                  <c:v>7780</c:v>
                </c:pt>
                <c:pt idx="7780">
                  <c:v>7781</c:v>
                </c:pt>
                <c:pt idx="7781">
                  <c:v>7782</c:v>
                </c:pt>
                <c:pt idx="7782">
                  <c:v>7783</c:v>
                </c:pt>
                <c:pt idx="7783">
                  <c:v>7784</c:v>
                </c:pt>
                <c:pt idx="7784">
                  <c:v>7785</c:v>
                </c:pt>
                <c:pt idx="7785">
                  <c:v>7786</c:v>
                </c:pt>
                <c:pt idx="7786">
                  <c:v>7787</c:v>
                </c:pt>
                <c:pt idx="7787">
                  <c:v>7788</c:v>
                </c:pt>
                <c:pt idx="7788">
                  <c:v>7789</c:v>
                </c:pt>
                <c:pt idx="7789">
                  <c:v>7790</c:v>
                </c:pt>
                <c:pt idx="7790">
                  <c:v>7791</c:v>
                </c:pt>
                <c:pt idx="7791">
                  <c:v>7792</c:v>
                </c:pt>
                <c:pt idx="7792">
                  <c:v>7793</c:v>
                </c:pt>
                <c:pt idx="7793">
                  <c:v>7794</c:v>
                </c:pt>
                <c:pt idx="7794">
                  <c:v>7795</c:v>
                </c:pt>
                <c:pt idx="7795">
                  <c:v>7796</c:v>
                </c:pt>
                <c:pt idx="7796">
                  <c:v>7797</c:v>
                </c:pt>
                <c:pt idx="7797">
                  <c:v>7798</c:v>
                </c:pt>
                <c:pt idx="7798">
                  <c:v>7799</c:v>
                </c:pt>
                <c:pt idx="7799">
                  <c:v>7800</c:v>
                </c:pt>
                <c:pt idx="7800">
                  <c:v>7801</c:v>
                </c:pt>
                <c:pt idx="7801">
                  <c:v>7802</c:v>
                </c:pt>
                <c:pt idx="7802">
                  <c:v>7803</c:v>
                </c:pt>
                <c:pt idx="7803">
                  <c:v>7804</c:v>
                </c:pt>
                <c:pt idx="7804">
                  <c:v>7805</c:v>
                </c:pt>
                <c:pt idx="7805">
                  <c:v>7806</c:v>
                </c:pt>
                <c:pt idx="7806">
                  <c:v>7807</c:v>
                </c:pt>
                <c:pt idx="7807">
                  <c:v>7808</c:v>
                </c:pt>
                <c:pt idx="7808">
                  <c:v>7809</c:v>
                </c:pt>
                <c:pt idx="7809">
                  <c:v>7810</c:v>
                </c:pt>
                <c:pt idx="7810">
                  <c:v>7811</c:v>
                </c:pt>
                <c:pt idx="7811">
                  <c:v>7812</c:v>
                </c:pt>
                <c:pt idx="7812">
                  <c:v>7813</c:v>
                </c:pt>
                <c:pt idx="7813">
                  <c:v>7814</c:v>
                </c:pt>
                <c:pt idx="7814">
                  <c:v>7815</c:v>
                </c:pt>
                <c:pt idx="7815">
                  <c:v>7816</c:v>
                </c:pt>
                <c:pt idx="7816">
                  <c:v>7817</c:v>
                </c:pt>
                <c:pt idx="7817">
                  <c:v>7818</c:v>
                </c:pt>
                <c:pt idx="7818">
                  <c:v>7819</c:v>
                </c:pt>
                <c:pt idx="7819">
                  <c:v>7820</c:v>
                </c:pt>
                <c:pt idx="7820">
                  <c:v>7821</c:v>
                </c:pt>
                <c:pt idx="7821">
                  <c:v>7822</c:v>
                </c:pt>
                <c:pt idx="7822">
                  <c:v>7823</c:v>
                </c:pt>
                <c:pt idx="7823">
                  <c:v>7824</c:v>
                </c:pt>
                <c:pt idx="7824">
                  <c:v>7825</c:v>
                </c:pt>
                <c:pt idx="7825">
                  <c:v>7826</c:v>
                </c:pt>
                <c:pt idx="7826">
                  <c:v>7827</c:v>
                </c:pt>
                <c:pt idx="7827">
                  <c:v>7828</c:v>
                </c:pt>
                <c:pt idx="7828">
                  <c:v>7829</c:v>
                </c:pt>
                <c:pt idx="7829">
                  <c:v>7830</c:v>
                </c:pt>
                <c:pt idx="7830">
                  <c:v>7831</c:v>
                </c:pt>
                <c:pt idx="7831">
                  <c:v>7832</c:v>
                </c:pt>
                <c:pt idx="7832">
                  <c:v>7833</c:v>
                </c:pt>
                <c:pt idx="7833">
                  <c:v>7834</c:v>
                </c:pt>
                <c:pt idx="7834">
                  <c:v>7835</c:v>
                </c:pt>
                <c:pt idx="7835">
                  <c:v>7836</c:v>
                </c:pt>
                <c:pt idx="7836">
                  <c:v>7837</c:v>
                </c:pt>
                <c:pt idx="7837">
                  <c:v>7838</c:v>
                </c:pt>
                <c:pt idx="7838">
                  <c:v>7839</c:v>
                </c:pt>
                <c:pt idx="7839">
                  <c:v>7840</c:v>
                </c:pt>
                <c:pt idx="7840">
                  <c:v>7841</c:v>
                </c:pt>
                <c:pt idx="7841">
                  <c:v>7842</c:v>
                </c:pt>
                <c:pt idx="7842">
                  <c:v>7843</c:v>
                </c:pt>
                <c:pt idx="7843">
                  <c:v>7844</c:v>
                </c:pt>
                <c:pt idx="7844">
                  <c:v>7845</c:v>
                </c:pt>
                <c:pt idx="7845">
                  <c:v>7846</c:v>
                </c:pt>
                <c:pt idx="7846">
                  <c:v>7847</c:v>
                </c:pt>
                <c:pt idx="7847">
                  <c:v>7848</c:v>
                </c:pt>
                <c:pt idx="7848">
                  <c:v>7849</c:v>
                </c:pt>
                <c:pt idx="7849">
                  <c:v>7850</c:v>
                </c:pt>
                <c:pt idx="7850">
                  <c:v>7851</c:v>
                </c:pt>
                <c:pt idx="7851">
                  <c:v>7852</c:v>
                </c:pt>
                <c:pt idx="7852">
                  <c:v>7853</c:v>
                </c:pt>
                <c:pt idx="7853">
                  <c:v>7854</c:v>
                </c:pt>
                <c:pt idx="7854">
                  <c:v>7855</c:v>
                </c:pt>
                <c:pt idx="7855">
                  <c:v>7856</c:v>
                </c:pt>
                <c:pt idx="7856">
                  <c:v>7857</c:v>
                </c:pt>
                <c:pt idx="7857">
                  <c:v>7858</c:v>
                </c:pt>
                <c:pt idx="7858">
                  <c:v>7859</c:v>
                </c:pt>
                <c:pt idx="7859">
                  <c:v>7860</c:v>
                </c:pt>
                <c:pt idx="7860">
                  <c:v>7861</c:v>
                </c:pt>
                <c:pt idx="7861">
                  <c:v>7862</c:v>
                </c:pt>
                <c:pt idx="7862">
                  <c:v>7863</c:v>
                </c:pt>
                <c:pt idx="7863">
                  <c:v>7864</c:v>
                </c:pt>
                <c:pt idx="7864">
                  <c:v>7865</c:v>
                </c:pt>
                <c:pt idx="7865">
                  <c:v>7866</c:v>
                </c:pt>
                <c:pt idx="7866">
                  <c:v>7867</c:v>
                </c:pt>
                <c:pt idx="7867">
                  <c:v>7868</c:v>
                </c:pt>
                <c:pt idx="7868">
                  <c:v>7869</c:v>
                </c:pt>
                <c:pt idx="7869">
                  <c:v>7870</c:v>
                </c:pt>
                <c:pt idx="7870">
                  <c:v>7871</c:v>
                </c:pt>
                <c:pt idx="7871">
                  <c:v>7872</c:v>
                </c:pt>
                <c:pt idx="7872">
                  <c:v>7873</c:v>
                </c:pt>
                <c:pt idx="7873">
                  <c:v>7874</c:v>
                </c:pt>
                <c:pt idx="7874">
                  <c:v>7875</c:v>
                </c:pt>
                <c:pt idx="7875">
                  <c:v>7876</c:v>
                </c:pt>
                <c:pt idx="7876">
                  <c:v>7877</c:v>
                </c:pt>
                <c:pt idx="7877">
                  <c:v>7878</c:v>
                </c:pt>
                <c:pt idx="7878">
                  <c:v>7879</c:v>
                </c:pt>
                <c:pt idx="7879">
                  <c:v>7880</c:v>
                </c:pt>
                <c:pt idx="7880">
                  <c:v>7881</c:v>
                </c:pt>
                <c:pt idx="7881">
                  <c:v>7882</c:v>
                </c:pt>
                <c:pt idx="7882">
                  <c:v>7883</c:v>
                </c:pt>
                <c:pt idx="7883">
                  <c:v>7884</c:v>
                </c:pt>
                <c:pt idx="7884">
                  <c:v>7885</c:v>
                </c:pt>
                <c:pt idx="7885">
                  <c:v>7886</c:v>
                </c:pt>
                <c:pt idx="7886">
                  <c:v>7887</c:v>
                </c:pt>
                <c:pt idx="7887">
                  <c:v>7888</c:v>
                </c:pt>
                <c:pt idx="7888">
                  <c:v>7889</c:v>
                </c:pt>
                <c:pt idx="7889">
                  <c:v>7890</c:v>
                </c:pt>
                <c:pt idx="7890">
                  <c:v>7891</c:v>
                </c:pt>
                <c:pt idx="7891">
                  <c:v>7892</c:v>
                </c:pt>
                <c:pt idx="7892">
                  <c:v>7893</c:v>
                </c:pt>
                <c:pt idx="7893">
                  <c:v>7894</c:v>
                </c:pt>
                <c:pt idx="7894">
                  <c:v>7895</c:v>
                </c:pt>
                <c:pt idx="7895">
                  <c:v>7896</c:v>
                </c:pt>
                <c:pt idx="7896">
                  <c:v>7897</c:v>
                </c:pt>
                <c:pt idx="7897">
                  <c:v>7898</c:v>
                </c:pt>
                <c:pt idx="7898">
                  <c:v>7899</c:v>
                </c:pt>
                <c:pt idx="7899">
                  <c:v>7900</c:v>
                </c:pt>
                <c:pt idx="7900">
                  <c:v>7901</c:v>
                </c:pt>
                <c:pt idx="7901">
                  <c:v>7902</c:v>
                </c:pt>
                <c:pt idx="7902">
                  <c:v>7903</c:v>
                </c:pt>
                <c:pt idx="7903">
                  <c:v>7904</c:v>
                </c:pt>
                <c:pt idx="7904">
                  <c:v>7905</c:v>
                </c:pt>
                <c:pt idx="7905">
                  <c:v>7906</c:v>
                </c:pt>
                <c:pt idx="7906">
                  <c:v>7907</c:v>
                </c:pt>
                <c:pt idx="7907">
                  <c:v>7908</c:v>
                </c:pt>
                <c:pt idx="7908">
                  <c:v>7909</c:v>
                </c:pt>
                <c:pt idx="7909">
                  <c:v>7910</c:v>
                </c:pt>
                <c:pt idx="7910">
                  <c:v>7911</c:v>
                </c:pt>
                <c:pt idx="7911">
                  <c:v>7912</c:v>
                </c:pt>
                <c:pt idx="7912">
                  <c:v>7913</c:v>
                </c:pt>
                <c:pt idx="7913">
                  <c:v>7914</c:v>
                </c:pt>
                <c:pt idx="7914">
                  <c:v>7915</c:v>
                </c:pt>
                <c:pt idx="7915">
                  <c:v>7916</c:v>
                </c:pt>
                <c:pt idx="7916">
                  <c:v>7917</c:v>
                </c:pt>
                <c:pt idx="7917">
                  <c:v>7918</c:v>
                </c:pt>
                <c:pt idx="7918">
                  <c:v>7919</c:v>
                </c:pt>
                <c:pt idx="7919">
                  <c:v>7920</c:v>
                </c:pt>
                <c:pt idx="7920">
                  <c:v>7921</c:v>
                </c:pt>
                <c:pt idx="7921">
                  <c:v>7922</c:v>
                </c:pt>
                <c:pt idx="7922">
                  <c:v>7923</c:v>
                </c:pt>
                <c:pt idx="7923">
                  <c:v>7924</c:v>
                </c:pt>
                <c:pt idx="7924">
                  <c:v>7925</c:v>
                </c:pt>
                <c:pt idx="7925">
                  <c:v>7926</c:v>
                </c:pt>
                <c:pt idx="7926">
                  <c:v>7927</c:v>
                </c:pt>
                <c:pt idx="7927">
                  <c:v>7928</c:v>
                </c:pt>
                <c:pt idx="7928">
                  <c:v>7929</c:v>
                </c:pt>
                <c:pt idx="7929">
                  <c:v>7930</c:v>
                </c:pt>
                <c:pt idx="7930">
                  <c:v>7931</c:v>
                </c:pt>
                <c:pt idx="7931">
                  <c:v>7932</c:v>
                </c:pt>
                <c:pt idx="7932">
                  <c:v>7933</c:v>
                </c:pt>
                <c:pt idx="7933">
                  <c:v>7934</c:v>
                </c:pt>
                <c:pt idx="7934">
                  <c:v>7935</c:v>
                </c:pt>
                <c:pt idx="7935">
                  <c:v>7936</c:v>
                </c:pt>
                <c:pt idx="7936">
                  <c:v>7937</c:v>
                </c:pt>
                <c:pt idx="7937">
                  <c:v>7938</c:v>
                </c:pt>
                <c:pt idx="7938">
                  <c:v>7939</c:v>
                </c:pt>
                <c:pt idx="7939">
                  <c:v>7940</c:v>
                </c:pt>
                <c:pt idx="7940">
                  <c:v>7941</c:v>
                </c:pt>
                <c:pt idx="7941">
                  <c:v>7942</c:v>
                </c:pt>
                <c:pt idx="7942">
                  <c:v>7943</c:v>
                </c:pt>
                <c:pt idx="7943">
                  <c:v>7944</c:v>
                </c:pt>
                <c:pt idx="7944">
                  <c:v>7945</c:v>
                </c:pt>
                <c:pt idx="7945">
                  <c:v>7946</c:v>
                </c:pt>
                <c:pt idx="7946">
                  <c:v>7947</c:v>
                </c:pt>
                <c:pt idx="7947">
                  <c:v>7948</c:v>
                </c:pt>
                <c:pt idx="7948">
                  <c:v>7949</c:v>
                </c:pt>
                <c:pt idx="7949">
                  <c:v>7950</c:v>
                </c:pt>
                <c:pt idx="7950">
                  <c:v>7951</c:v>
                </c:pt>
                <c:pt idx="7951">
                  <c:v>7952</c:v>
                </c:pt>
                <c:pt idx="7952">
                  <c:v>7953</c:v>
                </c:pt>
                <c:pt idx="7953">
                  <c:v>7954</c:v>
                </c:pt>
                <c:pt idx="7954">
                  <c:v>7955</c:v>
                </c:pt>
                <c:pt idx="7955">
                  <c:v>7956</c:v>
                </c:pt>
                <c:pt idx="7956">
                  <c:v>7957</c:v>
                </c:pt>
                <c:pt idx="7957">
                  <c:v>7958</c:v>
                </c:pt>
                <c:pt idx="7958">
                  <c:v>7959</c:v>
                </c:pt>
                <c:pt idx="7959">
                  <c:v>7960</c:v>
                </c:pt>
                <c:pt idx="7960">
                  <c:v>7961</c:v>
                </c:pt>
                <c:pt idx="7961">
                  <c:v>7962</c:v>
                </c:pt>
                <c:pt idx="7962">
                  <c:v>7963</c:v>
                </c:pt>
                <c:pt idx="7963">
                  <c:v>7964</c:v>
                </c:pt>
                <c:pt idx="7964">
                  <c:v>7965</c:v>
                </c:pt>
                <c:pt idx="7965">
                  <c:v>7966</c:v>
                </c:pt>
                <c:pt idx="7966">
                  <c:v>7967</c:v>
                </c:pt>
                <c:pt idx="7967">
                  <c:v>7968</c:v>
                </c:pt>
                <c:pt idx="7968">
                  <c:v>7969</c:v>
                </c:pt>
                <c:pt idx="7969">
                  <c:v>7970</c:v>
                </c:pt>
                <c:pt idx="7970">
                  <c:v>7971</c:v>
                </c:pt>
                <c:pt idx="7971">
                  <c:v>7972</c:v>
                </c:pt>
                <c:pt idx="7972">
                  <c:v>7973</c:v>
                </c:pt>
                <c:pt idx="7973">
                  <c:v>7974</c:v>
                </c:pt>
                <c:pt idx="7974">
                  <c:v>7975</c:v>
                </c:pt>
                <c:pt idx="7975">
                  <c:v>7976</c:v>
                </c:pt>
                <c:pt idx="7976">
                  <c:v>7977</c:v>
                </c:pt>
                <c:pt idx="7977">
                  <c:v>7978</c:v>
                </c:pt>
                <c:pt idx="7978">
                  <c:v>7979</c:v>
                </c:pt>
                <c:pt idx="7979">
                  <c:v>7980</c:v>
                </c:pt>
                <c:pt idx="7980">
                  <c:v>7981</c:v>
                </c:pt>
                <c:pt idx="7981">
                  <c:v>7982</c:v>
                </c:pt>
                <c:pt idx="7982">
                  <c:v>7983</c:v>
                </c:pt>
                <c:pt idx="7983">
                  <c:v>7984</c:v>
                </c:pt>
                <c:pt idx="7984">
                  <c:v>7985</c:v>
                </c:pt>
                <c:pt idx="7985">
                  <c:v>7986</c:v>
                </c:pt>
                <c:pt idx="7986">
                  <c:v>7987</c:v>
                </c:pt>
                <c:pt idx="7987">
                  <c:v>7988</c:v>
                </c:pt>
                <c:pt idx="7988">
                  <c:v>7989</c:v>
                </c:pt>
                <c:pt idx="7989">
                  <c:v>7990</c:v>
                </c:pt>
                <c:pt idx="7990">
                  <c:v>7991</c:v>
                </c:pt>
                <c:pt idx="7991">
                  <c:v>7992</c:v>
                </c:pt>
                <c:pt idx="7992">
                  <c:v>7993</c:v>
                </c:pt>
                <c:pt idx="7993">
                  <c:v>7994</c:v>
                </c:pt>
                <c:pt idx="7994">
                  <c:v>7995</c:v>
                </c:pt>
                <c:pt idx="7995">
                  <c:v>7996</c:v>
                </c:pt>
                <c:pt idx="7996">
                  <c:v>7997</c:v>
                </c:pt>
                <c:pt idx="7997">
                  <c:v>7998</c:v>
                </c:pt>
                <c:pt idx="7998">
                  <c:v>7999</c:v>
                </c:pt>
                <c:pt idx="7999">
                  <c:v>8000</c:v>
                </c:pt>
                <c:pt idx="8000">
                  <c:v>8001</c:v>
                </c:pt>
                <c:pt idx="8001">
                  <c:v>8002</c:v>
                </c:pt>
                <c:pt idx="8002">
                  <c:v>8003</c:v>
                </c:pt>
                <c:pt idx="8003">
                  <c:v>8004</c:v>
                </c:pt>
                <c:pt idx="8004">
                  <c:v>8005</c:v>
                </c:pt>
                <c:pt idx="8005">
                  <c:v>8006</c:v>
                </c:pt>
                <c:pt idx="8006">
                  <c:v>8007</c:v>
                </c:pt>
                <c:pt idx="8007">
                  <c:v>8008</c:v>
                </c:pt>
                <c:pt idx="8008">
                  <c:v>8009</c:v>
                </c:pt>
                <c:pt idx="8009">
                  <c:v>8010</c:v>
                </c:pt>
                <c:pt idx="8010">
                  <c:v>8011</c:v>
                </c:pt>
                <c:pt idx="8011">
                  <c:v>8012</c:v>
                </c:pt>
                <c:pt idx="8012">
                  <c:v>8013</c:v>
                </c:pt>
                <c:pt idx="8013">
                  <c:v>8014</c:v>
                </c:pt>
                <c:pt idx="8014">
                  <c:v>8015</c:v>
                </c:pt>
                <c:pt idx="8015">
                  <c:v>8016</c:v>
                </c:pt>
                <c:pt idx="8016">
                  <c:v>8017</c:v>
                </c:pt>
                <c:pt idx="8017">
                  <c:v>8018</c:v>
                </c:pt>
                <c:pt idx="8018">
                  <c:v>8019</c:v>
                </c:pt>
                <c:pt idx="8019">
                  <c:v>8020</c:v>
                </c:pt>
                <c:pt idx="8020">
                  <c:v>8021</c:v>
                </c:pt>
                <c:pt idx="8021">
                  <c:v>8022</c:v>
                </c:pt>
                <c:pt idx="8022">
                  <c:v>8023</c:v>
                </c:pt>
                <c:pt idx="8023">
                  <c:v>8024</c:v>
                </c:pt>
                <c:pt idx="8024">
                  <c:v>8025</c:v>
                </c:pt>
                <c:pt idx="8025">
                  <c:v>8026</c:v>
                </c:pt>
                <c:pt idx="8026">
                  <c:v>8027</c:v>
                </c:pt>
                <c:pt idx="8027">
                  <c:v>8028</c:v>
                </c:pt>
                <c:pt idx="8028">
                  <c:v>8029</c:v>
                </c:pt>
                <c:pt idx="8029">
                  <c:v>8030</c:v>
                </c:pt>
                <c:pt idx="8030">
                  <c:v>8031</c:v>
                </c:pt>
                <c:pt idx="8031">
                  <c:v>8032</c:v>
                </c:pt>
                <c:pt idx="8032">
                  <c:v>8033</c:v>
                </c:pt>
                <c:pt idx="8033">
                  <c:v>8034</c:v>
                </c:pt>
                <c:pt idx="8034">
                  <c:v>8035</c:v>
                </c:pt>
                <c:pt idx="8035">
                  <c:v>8036</c:v>
                </c:pt>
                <c:pt idx="8036">
                  <c:v>8037</c:v>
                </c:pt>
                <c:pt idx="8037">
                  <c:v>8038</c:v>
                </c:pt>
                <c:pt idx="8038">
                  <c:v>8039</c:v>
                </c:pt>
                <c:pt idx="8039">
                  <c:v>8040</c:v>
                </c:pt>
                <c:pt idx="8040">
                  <c:v>8041</c:v>
                </c:pt>
                <c:pt idx="8041">
                  <c:v>8042</c:v>
                </c:pt>
                <c:pt idx="8042">
                  <c:v>8043</c:v>
                </c:pt>
                <c:pt idx="8043">
                  <c:v>8044</c:v>
                </c:pt>
                <c:pt idx="8044">
                  <c:v>8045</c:v>
                </c:pt>
                <c:pt idx="8045">
                  <c:v>8046</c:v>
                </c:pt>
                <c:pt idx="8046">
                  <c:v>8047</c:v>
                </c:pt>
                <c:pt idx="8047">
                  <c:v>8048</c:v>
                </c:pt>
                <c:pt idx="8048">
                  <c:v>8049</c:v>
                </c:pt>
                <c:pt idx="8049">
                  <c:v>8050</c:v>
                </c:pt>
                <c:pt idx="8050">
                  <c:v>8051</c:v>
                </c:pt>
                <c:pt idx="8051">
                  <c:v>8052</c:v>
                </c:pt>
                <c:pt idx="8052">
                  <c:v>8053</c:v>
                </c:pt>
                <c:pt idx="8053">
                  <c:v>8054</c:v>
                </c:pt>
                <c:pt idx="8054">
                  <c:v>8055</c:v>
                </c:pt>
                <c:pt idx="8055">
                  <c:v>8056</c:v>
                </c:pt>
                <c:pt idx="8056">
                  <c:v>8057</c:v>
                </c:pt>
                <c:pt idx="8057">
                  <c:v>8058</c:v>
                </c:pt>
                <c:pt idx="8058">
                  <c:v>8059</c:v>
                </c:pt>
                <c:pt idx="8059">
                  <c:v>8060</c:v>
                </c:pt>
                <c:pt idx="8060">
                  <c:v>8061</c:v>
                </c:pt>
                <c:pt idx="8061">
                  <c:v>8062</c:v>
                </c:pt>
                <c:pt idx="8062">
                  <c:v>8063</c:v>
                </c:pt>
                <c:pt idx="8063">
                  <c:v>8064</c:v>
                </c:pt>
                <c:pt idx="8064">
                  <c:v>8065</c:v>
                </c:pt>
                <c:pt idx="8065">
                  <c:v>8066</c:v>
                </c:pt>
                <c:pt idx="8066">
                  <c:v>8067</c:v>
                </c:pt>
                <c:pt idx="8067">
                  <c:v>8068</c:v>
                </c:pt>
                <c:pt idx="8068">
                  <c:v>8069</c:v>
                </c:pt>
                <c:pt idx="8069">
                  <c:v>8070</c:v>
                </c:pt>
                <c:pt idx="8070">
                  <c:v>8071</c:v>
                </c:pt>
                <c:pt idx="8071">
                  <c:v>8072</c:v>
                </c:pt>
                <c:pt idx="8072">
                  <c:v>8073</c:v>
                </c:pt>
                <c:pt idx="8073">
                  <c:v>8074</c:v>
                </c:pt>
                <c:pt idx="8074">
                  <c:v>8075</c:v>
                </c:pt>
                <c:pt idx="8075">
                  <c:v>8076</c:v>
                </c:pt>
                <c:pt idx="8076">
                  <c:v>8077</c:v>
                </c:pt>
                <c:pt idx="8077">
                  <c:v>8078</c:v>
                </c:pt>
                <c:pt idx="8078">
                  <c:v>8079</c:v>
                </c:pt>
                <c:pt idx="8079">
                  <c:v>8080</c:v>
                </c:pt>
                <c:pt idx="8080">
                  <c:v>8081</c:v>
                </c:pt>
                <c:pt idx="8081">
                  <c:v>8082</c:v>
                </c:pt>
                <c:pt idx="8082">
                  <c:v>8083</c:v>
                </c:pt>
                <c:pt idx="8083">
                  <c:v>8084</c:v>
                </c:pt>
                <c:pt idx="8084">
                  <c:v>8085</c:v>
                </c:pt>
                <c:pt idx="8085">
                  <c:v>8086</c:v>
                </c:pt>
                <c:pt idx="8086">
                  <c:v>8087</c:v>
                </c:pt>
                <c:pt idx="8087">
                  <c:v>8088</c:v>
                </c:pt>
                <c:pt idx="8088">
                  <c:v>8089</c:v>
                </c:pt>
                <c:pt idx="8089">
                  <c:v>8090</c:v>
                </c:pt>
                <c:pt idx="8090">
                  <c:v>8091</c:v>
                </c:pt>
                <c:pt idx="8091">
                  <c:v>8092</c:v>
                </c:pt>
                <c:pt idx="8092">
                  <c:v>8093</c:v>
                </c:pt>
                <c:pt idx="8093">
                  <c:v>8094</c:v>
                </c:pt>
                <c:pt idx="8094">
                  <c:v>8095</c:v>
                </c:pt>
                <c:pt idx="8095">
                  <c:v>8096</c:v>
                </c:pt>
                <c:pt idx="8096">
                  <c:v>8097</c:v>
                </c:pt>
                <c:pt idx="8097">
                  <c:v>8098</c:v>
                </c:pt>
                <c:pt idx="8098">
                  <c:v>8099</c:v>
                </c:pt>
                <c:pt idx="8099">
                  <c:v>8100</c:v>
                </c:pt>
                <c:pt idx="8100">
                  <c:v>8101</c:v>
                </c:pt>
                <c:pt idx="8101">
                  <c:v>8102</c:v>
                </c:pt>
                <c:pt idx="8102">
                  <c:v>8103</c:v>
                </c:pt>
                <c:pt idx="8103">
                  <c:v>8104</c:v>
                </c:pt>
                <c:pt idx="8104">
                  <c:v>8105</c:v>
                </c:pt>
                <c:pt idx="8105">
                  <c:v>8106</c:v>
                </c:pt>
                <c:pt idx="8106">
                  <c:v>8107</c:v>
                </c:pt>
                <c:pt idx="8107">
                  <c:v>8108</c:v>
                </c:pt>
                <c:pt idx="8108">
                  <c:v>8109</c:v>
                </c:pt>
                <c:pt idx="8109">
                  <c:v>8110</c:v>
                </c:pt>
                <c:pt idx="8110">
                  <c:v>8111</c:v>
                </c:pt>
                <c:pt idx="8111">
                  <c:v>8112</c:v>
                </c:pt>
                <c:pt idx="8112">
                  <c:v>8113</c:v>
                </c:pt>
                <c:pt idx="8113">
                  <c:v>8114</c:v>
                </c:pt>
                <c:pt idx="8114">
                  <c:v>8115</c:v>
                </c:pt>
                <c:pt idx="8115">
                  <c:v>8116</c:v>
                </c:pt>
                <c:pt idx="8116">
                  <c:v>8117</c:v>
                </c:pt>
                <c:pt idx="8117">
                  <c:v>8118</c:v>
                </c:pt>
                <c:pt idx="8118">
                  <c:v>8119</c:v>
                </c:pt>
                <c:pt idx="8119">
                  <c:v>8120</c:v>
                </c:pt>
                <c:pt idx="8120">
                  <c:v>8121</c:v>
                </c:pt>
                <c:pt idx="8121">
                  <c:v>8122</c:v>
                </c:pt>
                <c:pt idx="8122">
                  <c:v>8123</c:v>
                </c:pt>
                <c:pt idx="8123">
                  <c:v>8124</c:v>
                </c:pt>
                <c:pt idx="8124">
                  <c:v>8125</c:v>
                </c:pt>
                <c:pt idx="8125">
                  <c:v>8126</c:v>
                </c:pt>
                <c:pt idx="8126">
                  <c:v>8127</c:v>
                </c:pt>
                <c:pt idx="8127">
                  <c:v>8128</c:v>
                </c:pt>
                <c:pt idx="8128">
                  <c:v>8129</c:v>
                </c:pt>
                <c:pt idx="8129">
                  <c:v>8130</c:v>
                </c:pt>
                <c:pt idx="8130">
                  <c:v>8131</c:v>
                </c:pt>
                <c:pt idx="8131">
                  <c:v>8132</c:v>
                </c:pt>
                <c:pt idx="8132">
                  <c:v>8133</c:v>
                </c:pt>
                <c:pt idx="8133">
                  <c:v>8134</c:v>
                </c:pt>
                <c:pt idx="8134">
                  <c:v>8135</c:v>
                </c:pt>
                <c:pt idx="8135">
                  <c:v>8136</c:v>
                </c:pt>
                <c:pt idx="8136">
                  <c:v>8137</c:v>
                </c:pt>
                <c:pt idx="8137">
                  <c:v>8138</c:v>
                </c:pt>
                <c:pt idx="8138">
                  <c:v>8139</c:v>
                </c:pt>
                <c:pt idx="8139">
                  <c:v>8140</c:v>
                </c:pt>
                <c:pt idx="8140">
                  <c:v>8141</c:v>
                </c:pt>
                <c:pt idx="8141">
                  <c:v>8142</c:v>
                </c:pt>
                <c:pt idx="8142">
                  <c:v>8143</c:v>
                </c:pt>
                <c:pt idx="8143">
                  <c:v>8144</c:v>
                </c:pt>
                <c:pt idx="8144">
                  <c:v>8145</c:v>
                </c:pt>
                <c:pt idx="8145">
                  <c:v>8146</c:v>
                </c:pt>
                <c:pt idx="8146">
                  <c:v>8147</c:v>
                </c:pt>
                <c:pt idx="8147">
                  <c:v>8148</c:v>
                </c:pt>
                <c:pt idx="8148">
                  <c:v>8149</c:v>
                </c:pt>
                <c:pt idx="8149">
                  <c:v>8150</c:v>
                </c:pt>
                <c:pt idx="8150">
                  <c:v>8151</c:v>
                </c:pt>
                <c:pt idx="8151">
                  <c:v>8152</c:v>
                </c:pt>
                <c:pt idx="8152">
                  <c:v>8153</c:v>
                </c:pt>
                <c:pt idx="8153">
                  <c:v>8154</c:v>
                </c:pt>
                <c:pt idx="8154">
                  <c:v>8155</c:v>
                </c:pt>
                <c:pt idx="8155">
                  <c:v>8156</c:v>
                </c:pt>
                <c:pt idx="8156">
                  <c:v>8157</c:v>
                </c:pt>
                <c:pt idx="8157">
                  <c:v>8158</c:v>
                </c:pt>
                <c:pt idx="8158">
                  <c:v>8159</c:v>
                </c:pt>
                <c:pt idx="8159">
                  <c:v>8160</c:v>
                </c:pt>
                <c:pt idx="8160">
                  <c:v>8161</c:v>
                </c:pt>
                <c:pt idx="8161">
                  <c:v>8162</c:v>
                </c:pt>
                <c:pt idx="8162">
                  <c:v>8163</c:v>
                </c:pt>
                <c:pt idx="8163">
                  <c:v>8164</c:v>
                </c:pt>
                <c:pt idx="8164">
                  <c:v>8165</c:v>
                </c:pt>
                <c:pt idx="8165">
                  <c:v>8166</c:v>
                </c:pt>
                <c:pt idx="8166">
                  <c:v>8167</c:v>
                </c:pt>
                <c:pt idx="8167">
                  <c:v>8168</c:v>
                </c:pt>
                <c:pt idx="8168">
                  <c:v>8169</c:v>
                </c:pt>
                <c:pt idx="8169">
                  <c:v>8170</c:v>
                </c:pt>
                <c:pt idx="8170">
                  <c:v>8171</c:v>
                </c:pt>
                <c:pt idx="8171">
                  <c:v>8172</c:v>
                </c:pt>
                <c:pt idx="8172">
                  <c:v>8173</c:v>
                </c:pt>
                <c:pt idx="8173">
                  <c:v>8174</c:v>
                </c:pt>
                <c:pt idx="8174">
                  <c:v>8175</c:v>
                </c:pt>
                <c:pt idx="8175">
                  <c:v>8176</c:v>
                </c:pt>
                <c:pt idx="8176">
                  <c:v>8177</c:v>
                </c:pt>
                <c:pt idx="8177">
                  <c:v>8178</c:v>
                </c:pt>
                <c:pt idx="8178">
                  <c:v>8179</c:v>
                </c:pt>
                <c:pt idx="8179">
                  <c:v>8180</c:v>
                </c:pt>
                <c:pt idx="8180">
                  <c:v>8181</c:v>
                </c:pt>
                <c:pt idx="8181">
                  <c:v>8182</c:v>
                </c:pt>
                <c:pt idx="8182">
                  <c:v>8183</c:v>
                </c:pt>
                <c:pt idx="8183">
                  <c:v>8184</c:v>
                </c:pt>
                <c:pt idx="8184">
                  <c:v>8185</c:v>
                </c:pt>
                <c:pt idx="8185">
                  <c:v>8186</c:v>
                </c:pt>
                <c:pt idx="8186">
                  <c:v>8187</c:v>
                </c:pt>
                <c:pt idx="8187">
                  <c:v>8188</c:v>
                </c:pt>
                <c:pt idx="8188">
                  <c:v>8189</c:v>
                </c:pt>
                <c:pt idx="8189">
                  <c:v>8190</c:v>
                </c:pt>
                <c:pt idx="8190">
                  <c:v>8191</c:v>
                </c:pt>
                <c:pt idx="8191">
                  <c:v>8192</c:v>
                </c:pt>
                <c:pt idx="8192">
                  <c:v>8193</c:v>
                </c:pt>
                <c:pt idx="8193">
                  <c:v>8194</c:v>
                </c:pt>
                <c:pt idx="8194">
                  <c:v>8195</c:v>
                </c:pt>
                <c:pt idx="8195">
                  <c:v>8196</c:v>
                </c:pt>
                <c:pt idx="8196">
                  <c:v>8197</c:v>
                </c:pt>
                <c:pt idx="8197">
                  <c:v>8198</c:v>
                </c:pt>
                <c:pt idx="8198">
                  <c:v>8199</c:v>
                </c:pt>
                <c:pt idx="8199">
                  <c:v>8200</c:v>
                </c:pt>
                <c:pt idx="8200">
                  <c:v>8201</c:v>
                </c:pt>
                <c:pt idx="8201">
                  <c:v>8202</c:v>
                </c:pt>
                <c:pt idx="8202">
                  <c:v>8203</c:v>
                </c:pt>
                <c:pt idx="8203">
                  <c:v>8204</c:v>
                </c:pt>
                <c:pt idx="8204">
                  <c:v>8205</c:v>
                </c:pt>
                <c:pt idx="8205">
                  <c:v>8206</c:v>
                </c:pt>
                <c:pt idx="8206">
                  <c:v>8207</c:v>
                </c:pt>
                <c:pt idx="8207">
                  <c:v>8208</c:v>
                </c:pt>
                <c:pt idx="8208">
                  <c:v>8209</c:v>
                </c:pt>
                <c:pt idx="8209">
                  <c:v>8210</c:v>
                </c:pt>
                <c:pt idx="8210">
                  <c:v>8211</c:v>
                </c:pt>
                <c:pt idx="8211">
                  <c:v>8212</c:v>
                </c:pt>
                <c:pt idx="8212">
                  <c:v>8213</c:v>
                </c:pt>
                <c:pt idx="8213">
                  <c:v>8214</c:v>
                </c:pt>
                <c:pt idx="8214">
                  <c:v>8215</c:v>
                </c:pt>
                <c:pt idx="8215">
                  <c:v>8216</c:v>
                </c:pt>
                <c:pt idx="8216">
                  <c:v>8217</c:v>
                </c:pt>
                <c:pt idx="8217">
                  <c:v>8218</c:v>
                </c:pt>
                <c:pt idx="8218">
                  <c:v>8219</c:v>
                </c:pt>
                <c:pt idx="8219">
                  <c:v>8220</c:v>
                </c:pt>
                <c:pt idx="8220">
                  <c:v>8221</c:v>
                </c:pt>
                <c:pt idx="8221">
                  <c:v>8222</c:v>
                </c:pt>
                <c:pt idx="8222">
                  <c:v>8223</c:v>
                </c:pt>
                <c:pt idx="8223">
                  <c:v>8224</c:v>
                </c:pt>
                <c:pt idx="8224">
                  <c:v>8225</c:v>
                </c:pt>
                <c:pt idx="8225">
                  <c:v>8226</c:v>
                </c:pt>
                <c:pt idx="8226">
                  <c:v>8227</c:v>
                </c:pt>
                <c:pt idx="8227">
                  <c:v>8228</c:v>
                </c:pt>
                <c:pt idx="8228">
                  <c:v>8229</c:v>
                </c:pt>
                <c:pt idx="8229">
                  <c:v>8230</c:v>
                </c:pt>
                <c:pt idx="8230">
                  <c:v>8231</c:v>
                </c:pt>
                <c:pt idx="8231">
                  <c:v>8232</c:v>
                </c:pt>
                <c:pt idx="8232">
                  <c:v>8233</c:v>
                </c:pt>
                <c:pt idx="8233">
                  <c:v>8234</c:v>
                </c:pt>
                <c:pt idx="8234">
                  <c:v>8235</c:v>
                </c:pt>
                <c:pt idx="8235">
                  <c:v>8236</c:v>
                </c:pt>
                <c:pt idx="8236">
                  <c:v>8237</c:v>
                </c:pt>
                <c:pt idx="8237">
                  <c:v>8238</c:v>
                </c:pt>
                <c:pt idx="8238">
                  <c:v>8239</c:v>
                </c:pt>
                <c:pt idx="8239">
                  <c:v>8240</c:v>
                </c:pt>
                <c:pt idx="8240">
                  <c:v>8241</c:v>
                </c:pt>
                <c:pt idx="8241">
                  <c:v>8242</c:v>
                </c:pt>
                <c:pt idx="8242">
                  <c:v>8243</c:v>
                </c:pt>
                <c:pt idx="8243">
                  <c:v>8244</c:v>
                </c:pt>
                <c:pt idx="8244">
                  <c:v>8245</c:v>
                </c:pt>
                <c:pt idx="8245">
                  <c:v>8246</c:v>
                </c:pt>
                <c:pt idx="8246">
                  <c:v>8247</c:v>
                </c:pt>
                <c:pt idx="8247">
                  <c:v>8248</c:v>
                </c:pt>
                <c:pt idx="8248">
                  <c:v>8249</c:v>
                </c:pt>
                <c:pt idx="8249">
                  <c:v>8250</c:v>
                </c:pt>
                <c:pt idx="8250">
                  <c:v>8251</c:v>
                </c:pt>
                <c:pt idx="8251">
                  <c:v>8252</c:v>
                </c:pt>
                <c:pt idx="8252">
                  <c:v>8253</c:v>
                </c:pt>
                <c:pt idx="8253">
                  <c:v>8254</c:v>
                </c:pt>
                <c:pt idx="8254">
                  <c:v>8255</c:v>
                </c:pt>
                <c:pt idx="8255">
                  <c:v>8256</c:v>
                </c:pt>
                <c:pt idx="8256">
                  <c:v>8257</c:v>
                </c:pt>
                <c:pt idx="8257">
                  <c:v>8258</c:v>
                </c:pt>
                <c:pt idx="8258">
                  <c:v>8259</c:v>
                </c:pt>
                <c:pt idx="8259">
                  <c:v>8260</c:v>
                </c:pt>
                <c:pt idx="8260">
                  <c:v>8261</c:v>
                </c:pt>
                <c:pt idx="8261">
                  <c:v>8262</c:v>
                </c:pt>
                <c:pt idx="8262">
                  <c:v>8263</c:v>
                </c:pt>
                <c:pt idx="8263">
                  <c:v>8264</c:v>
                </c:pt>
                <c:pt idx="8264">
                  <c:v>8265</c:v>
                </c:pt>
                <c:pt idx="8265">
                  <c:v>8266</c:v>
                </c:pt>
                <c:pt idx="8266">
                  <c:v>8267</c:v>
                </c:pt>
                <c:pt idx="8267">
                  <c:v>8268</c:v>
                </c:pt>
                <c:pt idx="8268">
                  <c:v>8269</c:v>
                </c:pt>
                <c:pt idx="8269">
                  <c:v>8270</c:v>
                </c:pt>
                <c:pt idx="8270">
                  <c:v>8271</c:v>
                </c:pt>
                <c:pt idx="8271">
                  <c:v>8272</c:v>
                </c:pt>
                <c:pt idx="8272">
                  <c:v>8273</c:v>
                </c:pt>
                <c:pt idx="8273">
                  <c:v>8274</c:v>
                </c:pt>
                <c:pt idx="8274">
                  <c:v>8275</c:v>
                </c:pt>
                <c:pt idx="8275">
                  <c:v>8276</c:v>
                </c:pt>
                <c:pt idx="8276">
                  <c:v>8277</c:v>
                </c:pt>
                <c:pt idx="8277">
                  <c:v>8278</c:v>
                </c:pt>
                <c:pt idx="8278">
                  <c:v>8279</c:v>
                </c:pt>
                <c:pt idx="8279">
                  <c:v>8280</c:v>
                </c:pt>
                <c:pt idx="8280">
                  <c:v>8281</c:v>
                </c:pt>
                <c:pt idx="8281">
                  <c:v>8282</c:v>
                </c:pt>
                <c:pt idx="8282">
                  <c:v>8283</c:v>
                </c:pt>
                <c:pt idx="8283">
                  <c:v>8284</c:v>
                </c:pt>
                <c:pt idx="8284">
                  <c:v>8285</c:v>
                </c:pt>
                <c:pt idx="8285">
                  <c:v>8286</c:v>
                </c:pt>
                <c:pt idx="8286">
                  <c:v>8287</c:v>
                </c:pt>
                <c:pt idx="8287">
                  <c:v>8288</c:v>
                </c:pt>
                <c:pt idx="8288">
                  <c:v>8289</c:v>
                </c:pt>
                <c:pt idx="8289">
                  <c:v>8290</c:v>
                </c:pt>
                <c:pt idx="8290">
                  <c:v>8291</c:v>
                </c:pt>
                <c:pt idx="8291">
                  <c:v>8292</c:v>
                </c:pt>
                <c:pt idx="8292">
                  <c:v>8293</c:v>
                </c:pt>
                <c:pt idx="8293">
                  <c:v>8294</c:v>
                </c:pt>
                <c:pt idx="8294">
                  <c:v>8295</c:v>
                </c:pt>
                <c:pt idx="8295">
                  <c:v>8296</c:v>
                </c:pt>
                <c:pt idx="8296">
                  <c:v>8297</c:v>
                </c:pt>
                <c:pt idx="8297">
                  <c:v>8298</c:v>
                </c:pt>
                <c:pt idx="8298">
                  <c:v>8299</c:v>
                </c:pt>
                <c:pt idx="8299">
                  <c:v>8300</c:v>
                </c:pt>
                <c:pt idx="8300">
                  <c:v>8301</c:v>
                </c:pt>
                <c:pt idx="8301">
                  <c:v>8302</c:v>
                </c:pt>
                <c:pt idx="8302">
                  <c:v>8303</c:v>
                </c:pt>
                <c:pt idx="8303">
                  <c:v>8304</c:v>
                </c:pt>
                <c:pt idx="8304">
                  <c:v>8305</c:v>
                </c:pt>
                <c:pt idx="8305">
                  <c:v>8306</c:v>
                </c:pt>
                <c:pt idx="8306">
                  <c:v>8307</c:v>
                </c:pt>
                <c:pt idx="8307">
                  <c:v>8308</c:v>
                </c:pt>
                <c:pt idx="8308">
                  <c:v>8309</c:v>
                </c:pt>
                <c:pt idx="8309">
                  <c:v>8310</c:v>
                </c:pt>
                <c:pt idx="8310">
                  <c:v>8311</c:v>
                </c:pt>
                <c:pt idx="8311">
                  <c:v>8312</c:v>
                </c:pt>
                <c:pt idx="8312">
                  <c:v>8313</c:v>
                </c:pt>
                <c:pt idx="8313">
                  <c:v>8314</c:v>
                </c:pt>
                <c:pt idx="8314">
                  <c:v>8315</c:v>
                </c:pt>
                <c:pt idx="8315">
                  <c:v>8316</c:v>
                </c:pt>
                <c:pt idx="8316">
                  <c:v>8317</c:v>
                </c:pt>
                <c:pt idx="8317">
                  <c:v>8318</c:v>
                </c:pt>
                <c:pt idx="8318">
                  <c:v>8319</c:v>
                </c:pt>
                <c:pt idx="8319">
                  <c:v>8320</c:v>
                </c:pt>
                <c:pt idx="8320">
                  <c:v>8321</c:v>
                </c:pt>
                <c:pt idx="8321">
                  <c:v>8322</c:v>
                </c:pt>
                <c:pt idx="8322">
                  <c:v>8323</c:v>
                </c:pt>
                <c:pt idx="8323">
                  <c:v>8324</c:v>
                </c:pt>
                <c:pt idx="8324">
                  <c:v>8325</c:v>
                </c:pt>
                <c:pt idx="8325">
                  <c:v>8326</c:v>
                </c:pt>
                <c:pt idx="8326">
                  <c:v>8327</c:v>
                </c:pt>
                <c:pt idx="8327">
                  <c:v>8328</c:v>
                </c:pt>
                <c:pt idx="8328">
                  <c:v>8329</c:v>
                </c:pt>
                <c:pt idx="8329">
                  <c:v>8330</c:v>
                </c:pt>
                <c:pt idx="8330">
                  <c:v>8331</c:v>
                </c:pt>
                <c:pt idx="8331">
                  <c:v>8332</c:v>
                </c:pt>
                <c:pt idx="8332">
                  <c:v>8333</c:v>
                </c:pt>
                <c:pt idx="8333">
                  <c:v>8334</c:v>
                </c:pt>
                <c:pt idx="8334">
                  <c:v>8335</c:v>
                </c:pt>
                <c:pt idx="8335">
                  <c:v>8336</c:v>
                </c:pt>
                <c:pt idx="8336">
                  <c:v>8337</c:v>
                </c:pt>
                <c:pt idx="8337">
                  <c:v>8338</c:v>
                </c:pt>
                <c:pt idx="8338">
                  <c:v>8339</c:v>
                </c:pt>
                <c:pt idx="8339">
                  <c:v>8340</c:v>
                </c:pt>
                <c:pt idx="8340">
                  <c:v>8341</c:v>
                </c:pt>
                <c:pt idx="8341">
                  <c:v>8342</c:v>
                </c:pt>
                <c:pt idx="8342">
                  <c:v>8343</c:v>
                </c:pt>
                <c:pt idx="8343">
                  <c:v>8344</c:v>
                </c:pt>
                <c:pt idx="8344">
                  <c:v>8345</c:v>
                </c:pt>
                <c:pt idx="8345">
                  <c:v>8346</c:v>
                </c:pt>
                <c:pt idx="8346">
                  <c:v>8347</c:v>
                </c:pt>
                <c:pt idx="8347">
                  <c:v>8348</c:v>
                </c:pt>
                <c:pt idx="8348">
                  <c:v>8349</c:v>
                </c:pt>
                <c:pt idx="8349">
                  <c:v>8350</c:v>
                </c:pt>
                <c:pt idx="8350">
                  <c:v>8351</c:v>
                </c:pt>
                <c:pt idx="8351">
                  <c:v>8352</c:v>
                </c:pt>
                <c:pt idx="8352">
                  <c:v>8353</c:v>
                </c:pt>
                <c:pt idx="8353">
                  <c:v>8354</c:v>
                </c:pt>
                <c:pt idx="8354">
                  <c:v>8355</c:v>
                </c:pt>
                <c:pt idx="8355">
                  <c:v>8356</c:v>
                </c:pt>
                <c:pt idx="8356">
                  <c:v>8357</c:v>
                </c:pt>
                <c:pt idx="8357">
                  <c:v>8358</c:v>
                </c:pt>
                <c:pt idx="8358">
                  <c:v>8359</c:v>
                </c:pt>
                <c:pt idx="8359">
                  <c:v>8360</c:v>
                </c:pt>
                <c:pt idx="8360">
                  <c:v>8361</c:v>
                </c:pt>
                <c:pt idx="8361">
                  <c:v>8362</c:v>
                </c:pt>
                <c:pt idx="8362">
                  <c:v>8363</c:v>
                </c:pt>
                <c:pt idx="8363">
                  <c:v>8364</c:v>
                </c:pt>
                <c:pt idx="8364">
                  <c:v>8365</c:v>
                </c:pt>
                <c:pt idx="8365">
                  <c:v>8366</c:v>
                </c:pt>
                <c:pt idx="8366">
                  <c:v>8367</c:v>
                </c:pt>
                <c:pt idx="8367">
                  <c:v>8368</c:v>
                </c:pt>
                <c:pt idx="8368">
                  <c:v>8369</c:v>
                </c:pt>
                <c:pt idx="8369">
                  <c:v>8370</c:v>
                </c:pt>
                <c:pt idx="8370">
                  <c:v>8371</c:v>
                </c:pt>
                <c:pt idx="8371">
                  <c:v>8372</c:v>
                </c:pt>
                <c:pt idx="8372">
                  <c:v>8373</c:v>
                </c:pt>
                <c:pt idx="8373">
                  <c:v>8374</c:v>
                </c:pt>
                <c:pt idx="8374">
                  <c:v>8375</c:v>
                </c:pt>
                <c:pt idx="8375">
                  <c:v>8376</c:v>
                </c:pt>
                <c:pt idx="8376">
                  <c:v>8377</c:v>
                </c:pt>
                <c:pt idx="8377">
                  <c:v>8378</c:v>
                </c:pt>
                <c:pt idx="8378">
                  <c:v>8379</c:v>
                </c:pt>
                <c:pt idx="8379">
                  <c:v>8380</c:v>
                </c:pt>
                <c:pt idx="8380">
                  <c:v>8381</c:v>
                </c:pt>
                <c:pt idx="8381">
                  <c:v>8382</c:v>
                </c:pt>
                <c:pt idx="8382">
                  <c:v>8383</c:v>
                </c:pt>
                <c:pt idx="8383">
                  <c:v>8384</c:v>
                </c:pt>
                <c:pt idx="8384">
                  <c:v>8385</c:v>
                </c:pt>
                <c:pt idx="8385">
                  <c:v>8386</c:v>
                </c:pt>
                <c:pt idx="8386">
                  <c:v>8387</c:v>
                </c:pt>
                <c:pt idx="8387">
                  <c:v>8388</c:v>
                </c:pt>
                <c:pt idx="8388">
                  <c:v>8389</c:v>
                </c:pt>
                <c:pt idx="8389">
                  <c:v>8390</c:v>
                </c:pt>
                <c:pt idx="8390">
                  <c:v>8391</c:v>
                </c:pt>
                <c:pt idx="8391">
                  <c:v>8392</c:v>
                </c:pt>
                <c:pt idx="8392">
                  <c:v>8393</c:v>
                </c:pt>
                <c:pt idx="8393">
                  <c:v>8394</c:v>
                </c:pt>
                <c:pt idx="8394">
                  <c:v>8395</c:v>
                </c:pt>
                <c:pt idx="8395">
                  <c:v>8396</c:v>
                </c:pt>
                <c:pt idx="8396">
                  <c:v>8397</c:v>
                </c:pt>
                <c:pt idx="8397">
                  <c:v>8398</c:v>
                </c:pt>
                <c:pt idx="8398">
                  <c:v>8399</c:v>
                </c:pt>
                <c:pt idx="8399">
                  <c:v>8400</c:v>
                </c:pt>
                <c:pt idx="8400">
                  <c:v>8401</c:v>
                </c:pt>
                <c:pt idx="8401">
                  <c:v>8402</c:v>
                </c:pt>
                <c:pt idx="8402">
                  <c:v>8403</c:v>
                </c:pt>
                <c:pt idx="8403">
                  <c:v>8404</c:v>
                </c:pt>
                <c:pt idx="8404">
                  <c:v>8405</c:v>
                </c:pt>
                <c:pt idx="8405">
                  <c:v>8406</c:v>
                </c:pt>
                <c:pt idx="8406">
                  <c:v>8407</c:v>
                </c:pt>
                <c:pt idx="8407">
                  <c:v>8408</c:v>
                </c:pt>
                <c:pt idx="8408">
                  <c:v>8409</c:v>
                </c:pt>
                <c:pt idx="8409">
                  <c:v>8410</c:v>
                </c:pt>
                <c:pt idx="8410">
                  <c:v>8411</c:v>
                </c:pt>
                <c:pt idx="8411">
                  <c:v>8412</c:v>
                </c:pt>
                <c:pt idx="8412">
                  <c:v>8413</c:v>
                </c:pt>
                <c:pt idx="8413">
                  <c:v>8414</c:v>
                </c:pt>
                <c:pt idx="8414">
                  <c:v>8415</c:v>
                </c:pt>
                <c:pt idx="8415">
                  <c:v>8416</c:v>
                </c:pt>
                <c:pt idx="8416">
                  <c:v>8417</c:v>
                </c:pt>
                <c:pt idx="8417">
                  <c:v>8418</c:v>
                </c:pt>
                <c:pt idx="8418">
                  <c:v>8419</c:v>
                </c:pt>
                <c:pt idx="8419">
                  <c:v>8420</c:v>
                </c:pt>
                <c:pt idx="8420">
                  <c:v>8421</c:v>
                </c:pt>
                <c:pt idx="8421">
                  <c:v>8422</c:v>
                </c:pt>
                <c:pt idx="8422">
                  <c:v>8423</c:v>
                </c:pt>
                <c:pt idx="8423">
                  <c:v>8424</c:v>
                </c:pt>
                <c:pt idx="8424">
                  <c:v>8425</c:v>
                </c:pt>
                <c:pt idx="8425">
                  <c:v>8426</c:v>
                </c:pt>
                <c:pt idx="8426">
                  <c:v>8427</c:v>
                </c:pt>
                <c:pt idx="8427">
                  <c:v>8428</c:v>
                </c:pt>
                <c:pt idx="8428">
                  <c:v>8429</c:v>
                </c:pt>
                <c:pt idx="8429">
                  <c:v>8430</c:v>
                </c:pt>
                <c:pt idx="8430">
                  <c:v>8431</c:v>
                </c:pt>
                <c:pt idx="8431">
                  <c:v>8432</c:v>
                </c:pt>
                <c:pt idx="8432">
                  <c:v>8433</c:v>
                </c:pt>
                <c:pt idx="8433">
                  <c:v>8434</c:v>
                </c:pt>
                <c:pt idx="8434">
                  <c:v>8435</c:v>
                </c:pt>
                <c:pt idx="8435">
                  <c:v>8436</c:v>
                </c:pt>
                <c:pt idx="8436">
                  <c:v>8437</c:v>
                </c:pt>
                <c:pt idx="8437">
                  <c:v>8438</c:v>
                </c:pt>
                <c:pt idx="8438">
                  <c:v>8439</c:v>
                </c:pt>
                <c:pt idx="8439">
                  <c:v>8440</c:v>
                </c:pt>
                <c:pt idx="8440">
                  <c:v>8441</c:v>
                </c:pt>
                <c:pt idx="8441">
                  <c:v>8442</c:v>
                </c:pt>
                <c:pt idx="8442">
                  <c:v>8443</c:v>
                </c:pt>
                <c:pt idx="8443">
                  <c:v>8444</c:v>
                </c:pt>
                <c:pt idx="8444">
                  <c:v>8445</c:v>
                </c:pt>
                <c:pt idx="8445">
                  <c:v>8446</c:v>
                </c:pt>
                <c:pt idx="8446">
                  <c:v>8447</c:v>
                </c:pt>
                <c:pt idx="8447">
                  <c:v>8448</c:v>
                </c:pt>
                <c:pt idx="8448">
                  <c:v>8449</c:v>
                </c:pt>
                <c:pt idx="8449">
                  <c:v>8450</c:v>
                </c:pt>
                <c:pt idx="8450">
                  <c:v>8451</c:v>
                </c:pt>
                <c:pt idx="8451">
                  <c:v>8452</c:v>
                </c:pt>
                <c:pt idx="8452">
                  <c:v>8453</c:v>
                </c:pt>
                <c:pt idx="8453">
                  <c:v>8454</c:v>
                </c:pt>
                <c:pt idx="8454">
                  <c:v>8455</c:v>
                </c:pt>
                <c:pt idx="8455">
                  <c:v>8456</c:v>
                </c:pt>
                <c:pt idx="8456">
                  <c:v>8457</c:v>
                </c:pt>
                <c:pt idx="8457">
                  <c:v>8458</c:v>
                </c:pt>
                <c:pt idx="8458">
                  <c:v>8459</c:v>
                </c:pt>
                <c:pt idx="8459">
                  <c:v>8460</c:v>
                </c:pt>
                <c:pt idx="8460">
                  <c:v>8461</c:v>
                </c:pt>
                <c:pt idx="8461">
                  <c:v>8462</c:v>
                </c:pt>
                <c:pt idx="8462">
                  <c:v>8463</c:v>
                </c:pt>
                <c:pt idx="8463">
                  <c:v>8464</c:v>
                </c:pt>
                <c:pt idx="8464">
                  <c:v>8465</c:v>
                </c:pt>
                <c:pt idx="8465">
                  <c:v>8466</c:v>
                </c:pt>
                <c:pt idx="8466">
                  <c:v>8467</c:v>
                </c:pt>
                <c:pt idx="8467">
                  <c:v>8468</c:v>
                </c:pt>
                <c:pt idx="8468">
                  <c:v>8469</c:v>
                </c:pt>
                <c:pt idx="8469">
                  <c:v>8470</c:v>
                </c:pt>
                <c:pt idx="8470">
                  <c:v>8471</c:v>
                </c:pt>
                <c:pt idx="8471">
                  <c:v>8472</c:v>
                </c:pt>
                <c:pt idx="8472">
                  <c:v>8473</c:v>
                </c:pt>
                <c:pt idx="8473">
                  <c:v>8474</c:v>
                </c:pt>
                <c:pt idx="8474">
                  <c:v>8475</c:v>
                </c:pt>
                <c:pt idx="8475">
                  <c:v>8476</c:v>
                </c:pt>
                <c:pt idx="8476">
                  <c:v>8477</c:v>
                </c:pt>
                <c:pt idx="8477">
                  <c:v>8478</c:v>
                </c:pt>
                <c:pt idx="8478">
                  <c:v>8479</c:v>
                </c:pt>
                <c:pt idx="8479">
                  <c:v>8480</c:v>
                </c:pt>
                <c:pt idx="8480">
                  <c:v>8481</c:v>
                </c:pt>
                <c:pt idx="8481">
                  <c:v>8482</c:v>
                </c:pt>
                <c:pt idx="8482">
                  <c:v>8483</c:v>
                </c:pt>
                <c:pt idx="8483">
                  <c:v>8484</c:v>
                </c:pt>
                <c:pt idx="8484">
                  <c:v>8485</c:v>
                </c:pt>
                <c:pt idx="8485">
                  <c:v>8486</c:v>
                </c:pt>
                <c:pt idx="8486">
                  <c:v>8487</c:v>
                </c:pt>
                <c:pt idx="8487">
                  <c:v>8488</c:v>
                </c:pt>
                <c:pt idx="8488">
                  <c:v>8489</c:v>
                </c:pt>
                <c:pt idx="8489">
                  <c:v>8490</c:v>
                </c:pt>
                <c:pt idx="8490">
                  <c:v>8491</c:v>
                </c:pt>
                <c:pt idx="8491">
                  <c:v>8492</c:v>
                </c:pt>
                <c:pt idx="8492">
                  <c:v>8493</c:v>
                </c:pt>
                <c:pt idx="8493">
                  <c:v>8494</c:v>
                </c:pt>
                <c:pt idx="8494">
                  <c:v>8495</c:v>
                </c:pt>
                <c:pt idx="8495">
                  <c:v>8496</c:v>
                </c:pt>
                <c:pt idx="8496">
                  <c:v>8497</c:v>
                </c:pt>
                <c:pt idx="8497">
                  <c:v>8498</c:v>
                </c:pt>
                <c:pt idx="8498">
                  <c:v>8499</c:v>
                </c:pt>
                <c:pt idx="8499">
                  <c:v>8500</c:v>
                </c:pt>
                <c:pt idx="8500">
                  <c:v>8501</c:v>
                </c:pt>
                <c:pt idx="8501">
                  <c:v>8502</c:v>
                </c:pt>
                <c:pt idx="8502">
                  <c:v>8503</c:v>
                </c:pt>
                <c:pt idx="8503">
                  <c:v>8504</c:v>
                </c:pt>
                <c:pt idx="8504">
                  <c:v>8505</c:v>
                </c:pt>
                <c:pt idx="8505">
                  <c:v>8506</c:v>
                </c:pt>
                <c:pt idx="8506">
                  <c:v>8507</c:v>
                </c:pt>
                <c:pt idx="8507">
                  <c:v>8508</c:v>
                </c:pt>
                <c:pt idx="8508">
                  <c:v>8509</c:v>
                </c:pt>
                <c:pt idx="8509">
                  <c:v>8510</c:v>
                </c:pt>
                <c:pt idx="8510">
                  <c:v>8511</c:v>
                </c:pt>
                <c:pt idx="8511">
                  <c:v>8512</c:v>
                </c:pt>
                <c:pt idx="8512">
                  <c:v>8513</c:v>
                </c:pt>
                <c:pt idx="8513">
                  <c:v>8514</c:v>
                </c:pt>
                <c:pt idx="8514">
                  <c:v>8515</c:v>
                </c:pt>
                <c:pt idx="8515">
                  <c:v>8516</c:v>
                </c:pt>
                <c:pt idx="8516">
                  <c:v>8517</c:v>
                </c:pt>
                <c:pt idx="8517">
                  <c:v>8518</c:v>
                </c:pt>
                <c:pt idx="8518">
                  <c:v>8519</c:v>
                </c:pt>
                <c:pt idx="8519">
                  <c:v>8520</c:v>
                </c:pt>
                <c:pt idx="8520">
                  <c:v>8521</c:v>
                </c:pt>
                <c:pt idx="8521">
                  <c:v>8522</c:v>
                </c:pt>
                <c:pt idx="8522">
                  <c:v>8523</c:v>
                </c:pt>
                <c:pt idx="8523">
                  <c:v>8524</c:v>
                </c:pt>
                <c:pt idx="8524">
                  <c:v>8525</c:v>
                </c:pt>
                <c:pt idx="8525">
                  <c:v>8526</c:v>
                </c:pt>
                <c:pt idx="8526">
                  <c:v>8527</c:v>
                </c:pt>
                <c:pt idx="8527">
                  <c:v>8528</c:v>
                </c:pt>
                <c:pt idx="8528">
                  <c:v>8529</c:v>
                </c:pt>
                <c:pt idx="8529">
                  <c:v>8530</c:v>
                </c:pt>
                <c:pt idx="8530">
                  <c:v>8531</c:v>
                </c:pt>
                <c:pt idx="8531">
                  <c:v>8532</c:v>
                </c:pt>
                <c:pt idx="8532">
                  <c:v>8533</c:v>
                </c:pt>
                <c:pt idx="8533">
                  <c:v>8534</c:v>
                </c:pt>
                <c:pt idx="8534">
                  <c:v>8535</c:v>
                </c:pt>
                <c:pt idx="8535">
                  <c:v>8536</c:v>
                </c:pt>
                <c:pt idx="8536">
                  <c:v>8537</c:v>
                </c:pt>
                <c:pt idx="8537">
                  <c:v>8538</c:v>
                </c:pt>
                <c:pt idx="8538">
                  <c:v>8539</c:v>
                </c:pt>
                <c:pt idx="8539">
                  <c:v>8540</c:v>
                </c:pt>
                <c:pt idx="8540">
                  <c:v>8541</c:v>
                </c:pt>
                <c:pt idx="8541">
                  <c:v>8542</c:v>
                </c:pt>
                <c:pt idx="8542">
                  <c:v>8543</c:v>
                </c:pt>
                <c:pt idx="8543">
                  <c:v>8544</c:v>
                </c:pt>
                <c:pt idx="8544">
                  <c:v>8545</c:v>
                </c:pt>
                <c:pt idx="8545">
                  <c:v>8546</c:v>
                </c:pt>
                <c:pt idx="8546">
                  <c:v>8547</c:v>
                </c:pt>
                <c:pt idx="8547">
                  <c:v>8548</c:v>
                </c:pt>
                <c:pt idx="8548">
                  <c:v>8549</c:v>
                </c:pt>
                <c:pt idx="8549">
                  <c:v>8550</c:v>
                </c:pt>
                <c:pt idx="8550">
                  <c:v>8551</c:v>
                </c:pt>
                <c:pt idx="8551">
                  <c:v>8552</c:v>
                </c:pt>
                <c:pt idx="8552">
                  <c:v>8553</c:v>
                </c:pt>
                <c:pt idx="8553">
                  <c:v>8554</c:v>
                </c:pt>
                <c:pt idx="8554">
                  <c:v>8555</c:v>
                </c:pt>
                <c:pt idx="8555">
                  <c:v>8556</c:v>
                </c:pt>
                <c:pt idx="8556">
                  <c:v>8557</c:v>
                </c:pt>
                <c:pt idx="8557">
                  <c:v>8558</c:v>
                </c:pt>
                <c:pt idx="8558">
                  <c:v>8559</c:v>
                </c:pt>
                <c:pt idx="8559">
                  <c:v>8560</c:v>
                </c:pt>
                <c:pt idx="8560">
                  <c:v>8561</c:v>
                </c:pt>
                <c:pt idx="8561">
                  <c:v>8562</c:v>
                </c:pt>
                <c:pt idx="8562">
                  <c:v>8563</c:v>
                </c:pt>
                <c:pt idx="8563">
                  <c:v>8564</c:v>
                </c:pt>
                <c:pt idx="8564">
                  <c:v>8565</c:v>
                </c:pt>
                <c:pt idx="8565">
                  <c:v>8566</c:v>
                </c:pt>
                <c:pt idx="8566">
                  <c:v>8567</c:v>
                </c:pt>
                <c:pt idx="8567">
                  <c:v>8568</c:v>
                </c:pt>
                <c:pt idx="8568">
                  <c:v>8569</c:v>
                </c:pt>
                <c:pt idx="8569">
                  <c:v>8570</c:v>
                </c:pt>
                <c:pt idx="8570">
                  <c:v>8571</c:v>
                </c:pt>
                <c:pt idx="8571">
                  <c:v>8572</c:v>
                </c:pt>
                <c:pt idx="8572">
                  <c:v>8573</c:v>
                </c:pt>
                <c:pt idx="8573">
                  <c:v>8574</c:v>
                </c:pt>
                <c:pt idx="8574">
                  <c:v>8575</c:v>
                </c:pt>
                <c:pt idx="8575">
                  <c:v>8576</c:v>
                </c:pt>
                <c:pt idx="8576">
                  <c:v>8577</c:v>
                </c:pt>
                <c:pt idx="8577">
                  <c:v>8578</c:v>
                </c:pt>
                <c:pt idx="8578">
                  <c:v>8579</c:v>
                </c:pt>
                <c:pt idx="8579">
                  <c:v>8580</c:v>
                </c:pt>
                <c:pt idx="8580">
                  <c:v>8581</c:v>
                </c:pt>
                <c:pt idx="8581">
                  <c:v>8582</c:v>
                </c:pt>
                <c:pt idx="8582">
                  <c:v>8583</c:v>
                </c:pt>
                <c:pt idx="8583">
                  <c:v>8584</c:v>
                </c:pt>
                <c:pt idx="8584">
                  <c:v>8585</c:v>
                </c:pt>
                <c:pt idx="8585">
                  <c:v>8586</c:v>
                </c:pt>
                <c:pt idx="8586">
                  <c:v>8587</c:v>
                </c:pt>
                <c:pt idx="8587">
                  <c:v>8588</c:v>
                </c:pt>
                <c:pt idx="8588">
                  <c:v>8589</c:v>
                </c:pt>
                <c:pt idx="8589">
                  <c:v>8590</c:v>
                </c:pt>
                <c:pt idx="8590">
                  <c:v>8591</c:v>
                </c:pt>
                <c:pt idx="8591">
                  <c:v>8592</c:v>
                </c:pt>
                <c:pt idx="8592">
                  <c:v>8593</c:v>
                </c:pt>
                <c:pt idx="8593">
                  <c:v>8594</c:v>
                </c:pt>
                <c:pt idx="8594">
                  <c:v>8595</c:v>
                </c:pt>
                <c:pt idx="8595">
                  <c:v>8596</c:v>
                </c:pt>
                <c:pt idx="8596">
                  <c:v>8597</c:v>
                </c:pt>
                <c:pt idx="8597">
                  <c:v>8598</c:v>
                </c:pt>
                <c:pt idx="8598">
                  <c:v>8599</c:v>
                </c:pt>
                <c:pt idx="8599">
                  <c:v>8600</c:v>
                </c:pt>
                <c:pt idx="8600">
                  <c:v>8601</c:v>
                </c:pt>
                <c:pt idx="8601">
                  <c:v>8602</c:v>
                </c:pt>
                <c:pt idx="8602">
                  <c:v>8603</c:v>
                </c:pt>
                <c:pt idx="8603">
                  <c:v>8604</c:v>
                </c:pt>
                <c:pt idx="8604">
                  <c:v>8605</c:v>
                </c:pt>
                <c:pt idx="8605">
                  <c:v>8606</c:v>
                </c:pt>
                <c:pt idx="8606">
                  <c:v>8607</c:v>
                </c:pt>
                <c:pt idx="8607">
                  <c:v>8608</c:v>
                </c:pt>
                <c:pt idx="8608">
                  <c:v>8609</c:v>
                </c:pt>
                <c:pt idx="8609">
                  <c:v>8610</c:v>
                </c:pt>
                <c:pt idx="8610">
                  <c:v>8611</c:v>
                </c:pt>
                <c:pt idx="8611">
                  <c:v>8612</c:v>
                </c:pt>
                <c:pt idx="8612">
                  <c:v>8613</c:v>
                </c:pt>
                <c:pt idx="8613">
                  <c:v>8614</c:v>
                </c:pt>
                <c:pt idx="8614">
                  <c:v>8615</c:v>
                </c:pt>
                <c:pt idx="8615">
                  <c:v>8616</c:v>
                </c:pt>
                <c:pt idx="8616">
                  <c:v>8617</c:v>
                </c:pt>
                <c:pt idx="8617">
                  <c:v>8618</c:v>
                </c:pt>
                <c:pt idx="8618">
                  <c:v>8619</c:v>
                </c:pt>
                <c:pt idx="8619">
                  <c:v>8620</c:v>
                </c:pt>
                <c:pt idx="8620">
                  <c:v>8621</c:v>
                </c:pt>
                <c:pt idx="8621">
                  <c:v>8622</c:v>
                </c:pt>
                <c:pt idx="8622">
                  <c:v>8623</c:v>
                </c:pt>
                <c:pt idx="8623">
                  <c:v>8624</c:v>
                </c:pt>
                <c:pt idx="8624">
                  <c:v>8625</c:v>
                </c:pt>
                <c:pt idx="8625">
                  <c:v>8626</c:v>
                </c:pt>
                <c:pt idx="8626">
                  <c:v>8627</c:v>
                </c:pt>
                <c:pt idx="8627">
                  <c:v>8628</c:v>
                </c:pt>
                <c:pt idx="8628">
                  <c:v>8629</c:v>
                </c:pt>
                <c:pt idx="8629">
                  <c:v>8630</c:v>
                </c:pt>
                <c:pt idx="8630">
                  <c:v>8631</c:v>
                </c:pt>
                <c:pt idx="8631">
                  <c:v>8632</c:v>
                </c:pt>
                <c:pt idx="8632">
                  <c:v>8633</c:v>
                </c:pt>
                <c:pt idx="8633">
                  <c:v>8634</c:v>
                </c:pt>
                <c:pt idx="8634">
                  <c:v>8635</c:v>
                </c:pt>
                <c:pt idx="8635">
                  <c:v>8636</c:v>
                </c:pt>
                <c:pt idx="8636">
                  <c:v>8637</c:v>
                </c:pt>
                <c:pt idx="8637">
                  <c:v>8638</c:v>
                </c:pt>
                <c:pt idx="8638">
                  <c:v>8639</c:v>
                </c:pt>
                <c:pt idx="8639">
                  <c:v>8640</c:v>
                </c:pt>
                <c:pt idx="8640">
                  <c:v>8641</c:v>
                </c:pt>
                <c:pt idx="8641">
                  <c:v>8642</c:v>
                </c:pt>
                <c:pt idx="8642">
                  <c:v>8643</c:v>
                </c:pt>
                <c:pt idx="8643">
                  <c:v>8644</c:v>
                </c:pt>
                <c:pt idx="8644">
                  <c:v>8645</c:v>
                </c:pt>
                <c:pt idx="8645">
                  <c:v>8646</c:v>
                </c:pt>
                <c:pt idx="8646">
                  <c:v>8647</c:v>
                </c:pt>
                <c:pt idx="8647">
                  <c:v>8648</c:v>
                </c:pt>
                <c:pt idx="8648">
                  <c:v>8649</c:v>
                </c:pt>
                <c:pt idx="8649">
                  <c:v>8650</c:v>
                </c:pt>
                <c:pt idx="8650">
                  <c:v>8651</c:v>
                </c:pt>
                <c:pt idx="8651">
                  <c:v>8652</c:v>
                </c:pt>
                <c:pt idx="8652">
                  <c:v>8653</c:v>
                </c:pt>
                <c:pt idx="8653">
                  <c:v>8654</c:v>
                </c:pt>
                <c:pt idx="8654">
                  <c:v>8655</c:v>
                </c:pt>
                <c:pt idx="8655">
                  <c:v>8656</c:v>
                </c:pt>
                <c:pt idx="8656">
                  <c:v>8657</c:v>
                </c:pt>
                <c:pt idx="8657">
                  <c:v>8658</c:v>
                </c:pt>
                <c:pt idx="8658">
                  <c:v>8659</c:v>
                </c:pt>
                <c:pt idx="8659">
                  <c:v>8660</c:v>
                </c:pt>
                <c:pt idx="8660">
                  <c:v>8661</c:v>
                </c:pt>
                <c:pt idx="8661">
                  <c:v>8662</c:v>
                </c:pt>
                <c:pt idx="8662">
                  <c:v>8663</c:v>
                </c:pt>
                <c:pt idx="8663">
                  <c:v>8664</c:v>
                </c:pt>
                <c:pt idx="8664">
                  <c:v>8665</c:v>
                </c:pt>
                <c:pt idx="8665">
                  <c:v>8666</c:v>
                </c:pt>
                <c:pt idx="8666">
                  <c:v>8667</c:v>
                </c:pt>
                <c:pt idx="8667">
                  <c:v>8668</c:v>
                </c:pt>
                <c:pt idx="8668">
                  <c:v>8669</c:v>
                </c:pt>
                <c:pt idx="8669">
                  <c:v>8670</c:v>
                </c:pt>
                <c:pt idx="8670">
                  <c:v>8671</c:v>
                </c:pt>
                <c:pt idx="8671">
                  <c:v>8672</c:v>
                </c:pt>
                <c:pt idx="8672">
                  <c:v>8673</c:v>
                </c:pt>
                <c:pt idx="8673">
                  <c:v>8674</c:v>
                </c:pt>
                <c:pt idx="8674">
                  <c:v>8675</c:v>
                </c:pt>
                <c:pt idx="8675">
                  <c:v>8676</c:v>
                </c:pt>
                <c:pt idx="8676">
                  <c:v>8677</c:v>
                </c:pt>
                <c:pt idx="8677">
                  <c:v>8678</c:v>
                </c:pt>
                <c:pt idx="8678">
                  <c:v>8679</c:v>
                </c:pt>
                <c:pt idx="8679">
                  <c:v>8680</c:v>
                </c:pt>
                <c:pt idx="8680">
                  <c:v>8681</c:v>
                </c:pt>
                <c:pt idx="8681">
                  <c:v>8682</c:v>
                </c:pt>
                <c:pt idx="8682">
                  <c:v>8683</c:v>
                </c:pt>
                <c:pt idx="8683">
                  <c:v>8684</c:v>
                </c:pt>
                <c:pt idx="8684">
                  <c:v>8685</c:v>
                </c:pt>
                <c:pt idx="8685">
                  <c:v>8686</c:v>
                </c:pt>
                <c:pt idx="8686">
                  <c:v>8687</c:v>
                </c:pt>
                <c:pt idx="8687">
                  <c:v>8688</c:v>
                </c:pt>
                <c:pt idx="8688">
                  <c:v>8689</c:v>
                </c:pt>
                <c:pt idx="8689">
                  <c:v>8690</c:v>
                </c:pt>
                <c:pt idx="8690">
                  <c:v>8691</c:v>
                </c:pt>
                <c:pt idx="8691">
                  <c:v>8692</c:v>
                </c:pt>
                <c:pt idx="8692">
                  <c:v>8693</c:v>
                </c:pt>
                <c:pt idx="8693">
                  <c:v>8694</c:v>
                </c:pt>
                <c:pt idx="8694">
                  <c:v>8695</c:v>
                </c:pt>
                <c:pt idx="8695">
                  <c:v>8696</c:v>
                </c:pt>
                <c:pt idx="8696">
                  <c:v>8697</c:v>
                </c:pt>
                <c:pt idx="8697">
                  <c:v>8698</c:v>
                </c:pt>
                <c:pt idx="8698">
                  <c:v>8699</c:v>
                </c:pt>
                <c:pt idx="8699">
                  <c:v>8700</c:v>
                </c:pt>
                <c:pt idx="8700">
                  <c:v>8701</c:v>
                </c:pt>
                <c:pt idx="8701">
                  <c:v>8702</c:v>
                </c:pt>
                <c:pt idx="8702">
                  <c:v>8703</c:v>
                </c:pt>
                <c:pt idx="8703">
                  <c:v>8704</c:v>
                </c:pt>
                <c:pt idx="8704">
                  <c:v>8705</c:v>
                </c:pt>
                <c:pt idx="8705">
                  <c:v>8706</c:v>
                </c:pt>
                <c:pt idx="8706">
                  <c:v>8707</c:v>
                </c:pt>
                <c:pt idx="8707">
                  <c:v>8708</c:v>
                </c:pt>
                <c:pt idx="8708">
                  <c:v>8709</c:v>
                </c:pt>
                <c:pt idx="8709">
                  <c:v>8710</c:v>
                </c:pt>
                <c:pt idx="8710">
                  <c:v>8711</c:v>
                </c:pt>
                <c:pt idx="8711">
                  <c:v>8712</c:v>
                </c:pt>
                <c:pt idx="8712">
                  <c:v>8713</c:v>
                </c:pt>
                <c:pt idx="8713">
                  <c:v>8714</c:v>
                </c:pt>
                <c:pt idx="8714">
                  <c:v>8715</c:v>
                </c:pt>
                <c:pt idx="8715">
                  <c:v>8716</c:v>
                </c:pt>
                <c:pt idx="8716">
                  <c:v>8717</c:v>
                </c:pt>
                <c:pt idx="8717">
                  <c:v>8718</c:v>
                </c:pt>
                <c:pt idx="8718">
                  <c:v>8719</c:v>
                </c:pt>
                <c:pt idx="8719">
                  <c:v>8720</c:v>
                </c:pt>
                <c:pt idx="8720">
                  <c:v>8721</c:v>
                </c:pt>
                <c:pt idx="8721">
                  <c:v>8722</c:v>
                </c:pt>
                <c:pt idx="8722">
                  <c:v>8723</c:v>
                </c:pt>
                <c:pt idx="8723">
                  <c:v>8724</c:v>
                </c:pt>
                <c:pt idx="8724">
                  <c:v>8725</c:v>
                </c:pt>
                <c:pt idx="8725">
                  <c:v>8726</c:v>
                </c:pt>
                <c:pt idx="8726">
                  <c:v>8727</c:v>
                </c:pt>
                <c:pt idx="8727">
                  <c:v>8728</c:v>
                </c:pt>
                <c:pt idx="8728">
                  <c:v>8729</c:v>
                </c:pt>
                <c:pt idx="8729">
                  <c:v>8730</c:v>
                </c:pt>
                <c:pt idx="8730">
                  <c:v>8731</c:v>
                </c:pt>
                <c:pt idx="8731">
                  <c:v>8732</c:v>
                </c:pt>
                <c:pt idx="8732">
                  <c:v>8733</c:v>
                </c:pt>
                <c:pt idx="8733">
                  <c:v>8734</c:v>
                </c:pt>
                <c:pt idx="8734">
                  <c:v>8735</c:v>
                </c:pt>
                <c:pt idx="8735">
                  <c:v>8736</c:v>
                </c:pt>
                <c:pt idx="8736">
                  <c:v>8737</c:v>
                </c:pt>
                <c:pt idx="8737">
                  <c:v>8738</c:v>
                </c:pt>
                <c:pt idx="8738">
                  <c:v>8739</c:v>
                </c:pt>
                <c:pt idx="8739">
                  <c:v>8740</c:v>
                </c:pt>
                <c:pt idx="8740">
                  <c:v>8741</c:v>
                </c:pt>
                <c:pt idx="8741">
                  <c:v>8742</c:v>
                </c:pt>
                <c:pt idx="8742">
                  <c:v>8743</c:v>
                </c:pt>
                <c:pt idx="8743">
                  <c:v>8744</c:v>
                </c:pt>
                <c:pt idx="8744">
                  <c:v>8745</c:v>
                </c:pt>
                <c:pt idx="8745">
                  <c:v>8746</c:v>
                </c:pt>
                <c:pt idx="8746">
                  <c:v>8747</c:v>
                </c:pt>
                <c:pt idx="8747">
                  <c:v>8748</c:v>
                </c:pt>
                <c:pt idx="8748">
                  <c:v>8749</c:v>
                </c:pt>
                <c:pt idx="8749">
                  <c:v>8750</c:v>
                </c:pt>
                <c:pt idx="8750">
                  <c:v>8751</c:v>
                </c:pt>
                <c:pt idx="8751">
                  <c:v>8752</c:v>
                </c:pt>
                <c:pt idx="8752">
                  <c:v>8753</c:v>
                </c:pt>
                <c:pt idx="8753">
                  <c:v>8754</c:v>
                </c:pt>
                <c:pt idx="8754">
                  <c:v>8755</c:v>
                </c:pt>
                <c:pt idx="8755">
                  <c:v>8756</c:v>
                </c:pt>
                <c:pt idx="8756">
                  <c:v>8757</c:v>
                </c:pt>
                <c:pt idx="8757">
                  <c:v>8758</c:v>
                </c:pt>
                <c:pt idx="8758">
                  <c:v>8759</c:v>
                </c:pt>
                <c:pt idx="8759">
                  <c:v>8760</c:v>
                </c:pt>
                <c:pt idx="8760">
                  <c:v>8761</c:v>
                </c:pt>
                <c:pt idx="8761">
                  <c:v>8762</c:v>
                </c:pt>
                <c:pt idx="8762">
                  <c:v>8763</c:v>
                </c:pt>
                <c:pt idx="8763">
                  <c:v>8764</c:v>
                </c:pt>
                <c:pt idx="8764">
                  <c:v>8765</c:v>
                </c:pt>
                <c:pt idx="8765">
                  <c:v>8766</c:v>
                </c:pt>
                <c:pt idx="8766">
                  <c:v>8767</c:v>
                </c:pt>
                <c:pt idx="8767">
                  <c:v>8768</c:v>
                </c:pt>
                <c:pt idx="8768">
                  <c:v>8769</c:v>
                </c:pt>
                <c:pt idx="8769">
                  <c:v>8770</c:v>
                </c:pt>
                <c:pt idx="8770">
                  <c:v>8771</c:v>
                </c:pt>
                <c:pt idx="8771">
                  <c:v>8772</c:v>
                </c:pt>
                <c:pt idx="8772">
                  <c:v>8773</c:v>
                </c:pt>
                <c:pt idx="8773">
                  <c:v>8774</c:v>
                </c:pt>
                <c:pt idx="8774">
                  <c:v>8775</c:v>
                </c:pt>
                <c:pt idx="8775">
                  <c:v>8776</c:v>
                </c:pt>
                <c:pt idx="8776">
                  <c:v>8777</c:v>
                </c:pt>
                <c:pt idx="8777">
                  <c:v>8778</c:v>
                </c:pt>
                <c:pt idx="8778">
                  <c:v>8779</c:v>
                </c:pt>
                <c:pt idx="8779">
                  <c:v>8780</c:v>
                </c:pt>
                <c:pt idx="8780">
                  <c:v>8781</c:v>
                </c:pt>
                <c:pt idx="8781">
                  <c:v>8782</c:v>
                </c:pt>
                <c:pt idx="8782">
                  <c:v>8783</c:v>
                </c:pt>
                <c:pt idx="8783">
                  <c:v>8784</c:v>
                </c:pt>
                <c:pt idx="8784">
                  <c:v>8785</c:v>
                </c:pt>
                <c:pt idx="8785">
                  <c:v>8786</c:v>
                </c:pt>
                <c:pt idx="8786">
                  <c:v>8787</c:v>
                </c:pt>
                <c:pt idx="8787">
                  <c:v>8788</c:v>
                </c:pt>
                <c:pt idx="8788">
                  <c:v>8789</c:v>
                </c:pt>
                <c:pt idx="8789">
                  <c:v>8790</c:v>
                </c:pt>
                <c:pt idx="8790">
                  <c:v>8791</c:v>
                </c:pt>
                <c:pt idx="8791">
                  <c:v>8792</c:v>
                </c:pt>
                <c:pt idx="8792">
                  <c:v>8793</c:v>
                </c:pt>
                <c:pt idx="8793">
                  <c:v>8794</c:v>
                </c:pt>
                <c:pt idx="8794">
                  <c:v>8795</c:v>
                </c:pt>
                <c:pt idx="8795">
                  <c:v>8796</c:v>
                </c:pt>
                <c:pt idx="8796">
                  <c:v>8797</c:v>
                </c:pt>
                <c:pt idx="8797">
                  <c:v>8798</c:v>
                </c:pt>
                <c:pt idx="8798">
                  <c:v>8799</c:v>
                </c:pt>
                <c:pt idx="8799">
                  <c:v>8800</c:v>
                </c:pt>
                <c:pt idx="8800">
                  <c:v>8801</c:v>
                </c:pt>
                <c:pt idx="8801">
                  <c:v>8802</c:v>
                </c:pt>
                <c:pt idx="8802">
                  <c:v>8803</c:v>
                </c:pt>
                <c:pt idx="8803">
                  <c:v>8804</c:v>
                </c:pt>
                <c:pt idx="8804">
                  <c:v>8805</c:v>
                </c:pt>
                <c:pt idx="8805">
                  <c:v>8806</c:v>
                </c:pt>
                <c:pt idx="8806">
                  <c:v>8807</c:v>
                </c:pt>
                <c:pt idx="8807">
                  <c:v>8808</c:v>
                </c:pt>
                <c:pt idx="8808">
                  <c:v>8809</c:v>
                </c:pt>
                <c:pt idx="8809">
                  <c:v>8810</c:v>
                </c:pt>
                <c:pt idx="8810">
                  <c:v>8811</c:v>
                </c:pt>
                <c:pt idx="8811">
                  <c:v>8812</c:v>
                </c:pt>
                <c:pt idx="8812">
                  <c:v>8813</c:v>
                </c:pt>
                <c:pt idx="8813">
                  <c:v>8814</c:v>
                </c:pt>
                <c:pt idx="8814">
                  <c:v>8815</c:v>
                </c:pt>
                <c:pt idx="8815">
                  <c:v>8816</c:v>
                </c:pt>
                <c:pt idx="8816">
                  <c:v>8817</c:v>
                </c:pt>
                <c:pt idx="8817">
                  <c:v>8818</c:v>
                </c:pt>
                <c:pt idx="8818">
                  <c:v>8819</c:v>
                </c:pt>
                <c:pt idx="8819">
                  <c:v>8820</c:v>
                </c:pt>
                <c:pt idx="8820">
                  <c:v>8821</c:v>
                </c:pt>
                <c:pt idx="8821">
                  <c:v>8822</c:v>
                </c:pt>
                <c:pt idx="8822">
                  <c:v>8823</c:v>
                </c:pt>
                <c:pt idx="8823">
                  <c:v>8824</c:v>
                </c:pt>
                <c:pt idx="8824">
                  <c:v>8825</c:v>
                </c:pt>
                <c:pt idx="8825">
                  <c:v>8826</c:v>
                </c:pt>
                <c:pt idx="8826">
                  <c:v>8827</c:v>
                </c:pt>
                <c:pt idx="8827">
                  <c:v>8828</c:v>
                </c:pt>
                <c:pt idx="8828">
                  <c:v>8829</c:v>
                </c:pt>
                <c:pt idx="8829">
                  <c:v>8830</c:v>
                </c:pt>
                <c:pt idx="8830">
                  <c:v>8831</c:v>
                </c:pt>
                <c:pt idx="8831">
                  <c:v>8832</c:v>
                </c:pt>
                <c:pt idx="8832">
                  <c:v>8833</c:v>
                </c:pt>
                <c:pt idx="8833">
                  <c:v>8834</c:v>
                </c:pt>
                <c:pt idx="8834">
                  <c:v>8835</c:v>
                </c:pt>
                <c:pt idx="8835">
                  <c:v>8836</c:v>
                </c:pt>
                <c:pt idx="8836">
                  <c:v>8837</c:v>
                </c:pt>
                <c:pt idx="8837">
                  <c:v>8838</c:v>
                </c:pt>
                <c:pt idx="8838">
                  <c:v>8839</c:v>
                </c:pt>
                <c:pt idx="8839">
                  <c:v>8840</c:v>
                </c:pt>
                <c:pt idx="8840">
                  <c:v>8841</c:v>
                </c:pt>
                <c:pt idx="8841">
                  <c:v>8842</c:v>
                </c:pt>
                <c:pt idx="8842">
                  <c:v>8843</c:v>
                </c:pt>
                <c:pt idx="8843">
                  <c:v>8844</c:v>
                </c:pt>
                <c:pt idx="8844">
                  <c:v>8845</c:v>
                </c:pt>
                <c:pt idx="8845">
                  <c:v>8846</c:v>
                </c:pt>
                <c:pt idx="8846">
                  <c:v>8847</c:v>
                </c:pt>
                <c:pt idx="8847">
                  <c:v>8848</c:v>
                </c:pt>
                <c:pt idx="8848">
                  <c:v>8849</c:v>
                </c:pt>
                <c:pt idx="8849">
                  <c:v>8850</c:v>
                </c:pt>
                <c:pt idx="8850">
                  <c:v>8851</c:v>
                </c:pt>
                <c:pt idx="8851">
                  <c:v>8852</c:v>
                </c:pt>
                <c:pt idx="8852">
                  <c:v>8853</c:v>
                </c:pt>
                <c:pt idx="8853">
                  <c:v>8854</c:v>
                </c:pt>
                <c:pt idx="8854">
                  <c:v>8855</c:v>
                </c:pt>
                <c:pt idx="8855">
                  <c:v>8856</c:v>
                </c:pt>
                <c:pt idx="8856">
                  <c:v>8857</c:v>
                </c:pt>
                <c:pt idx="8857">
                  <c:v>8858</c:v>
                </c:pt>
                <c:pt idx="8858">
                  <c:v>8859</c:v>
                </c:pt>
                <c:pt idx="8859">
                  <c:v>8860</c:v>
                </c:pt>
                <c:pt idx="8860">
                  <c:v>8861</c:v>
                </c:pt>
                <c:pt idx="8861">
                  <c:v>8862</c:v>
                </c:pt>
                <c:pt idx="8862">
                  <c:v>8863</c:v>
                </c:pt>
                <c:pt idx="8863">
                  <c:v>8864</c:v>
                </c:pt>
                <c:pt idx="8864">
                  <c:v>8865</c:v>
                </c:pt>
                <c:pt idx="8865">
                  <c:v>8866</c:v>
                </c:pt>
                <c:pt idx="8866">
                  <c:v>8867</c:v>
                </c:pt>
                <c:pt idx="8867">
                  <c:v>8868</c:v>
                </c:pt>
                <c:pt idx="8868">
                  <c:v>8869</c:v>
                </c:pt>
                <c:pt idx="8869">
                  <c:v>8870</c:v>
                </c:pt>
                <c:pt idx="8870">
                  <c:v>8871</c:v>
                </c:pt>
                <c:pt idx="8871">
                  <c:v>8872</c:v>
                </c:pt>
                <c:pt idx="8872">
                  <c:v>8873</c:v>
                </c:pt>
                <c:pt idx="8873">
                  <c:v>8874</c:v>
                </c:pt>
                <c:pt idx="8874">
                  <c:v>8875</c:v>
                </c:pt>
                <c:pt idx="8875">
                  <c:v>8876</c:v>
                </c:pt>
                <c:pt idx="8876">
                  <c:v>8877</c:v>
                </c:pt>
                <c:pt idx="8877">
                  <c:v>8878</c:v>
                </c:pt>
                <c:pt idx="8878">
                  <c:v>8879</c:v>
                </c:pt>
                <c:pt idx="8879">
                  <c:v>8880</c:v>
                </c:pt>
                <c:pt idx="8880">
                  <c:v>8881</c:v>
                </c:pt>
                <c:pt idx="8881">
                  <c:v>8882</c:v>
                </c:pt>
                <c:pt idx="8882">
                  <c:v>8883</c:v>
                </c:pt>
                <c:pt idx="8883">
                  <c:v>8884</c:v>
                </c:pt>
                <c:pt idx="8884">
                  <c:v>8885</c:v>
                </c:pt>
                <c:pt idx="8885">
                  <c:v>8886</c:v>
                </c:pt>
                <c:pt idx="8886">
                  <c:v>8887</c:v>
                </c:pt>
                <c:pt idx="8887">
                  <c:v>8888</c:v>
                </c:pt>
                <c:pt idx="8888">
                  <c:v>8889</c:v>
                </c:pt>
                <c:pt idx="8889">
                  <c:v>8890</c:v>
                </c:pt>
                <c:pt idx="8890">
                  <c:v>8891</c:v>
                </c:pt>
                <c:pt idx="8891">
                  <c:v>8892</c:v>
                </c:pt>
                <c:pt idx="8892">
                  <c:v>8893</c:v>
                </c:pt>
                <c:pt idx="8893">
                  <c:v>8894</c:v>
                </c:pt>
                <c:pt idx="8894">
                  <c:v>8895</c:v>
                </c:pt>
                <c:pt idx="8895">
                  <c:v>8896</c:v>
                </c:pt>
                <c:pt idx="8896">
                  <c:v>8897</c:v>
                </c:pt>
                <c:pt idx="8897">
                  <c:v>8898</c:v>
                </c:pt>
                <c:pt idx="8898">
                  <c:v>8899</c:v>
                </c:pt>
                <c:pt idx="8899">
                  <c:v>8900</c:v>
                </c:pt>
                <c:pt idx="8900">
                  <c:v>8901</c:v>
                </c:pt>
                <c:pt idx="8901">
                  <c:v>8902</c:v>
                </c:pt>
                <c:pt idx="8902">
                  <c:v>8903</c:v>
                </c:pt>
                <c:pt idx="8903">
                  <c:v>8904</c:v>
                </c:pt>
                <c:pt idx="8904">
                  <c:v>8905</c:v>
                </c:pt>
                <c:pt idx="8905">
                  <c:v>8906</c:v>
                </c:pt>
                <c:pt idx="8906">
                  <c:v>8907</c:v>
                </c:pt>
                <c:pt idx="8907">
                  <c:v>8908</c:v>
                </c:pt>
                <c:pt idx="8908">
                  <c:v>8909</c:v>
                </c:pt>
                <c:pt idx="8909">
                  <c:v>8910</c:v>
                </c:pt>
                <c:pt idx="8910">
                  <c:v>8911</c:v>
                </c:pt>
                <c:pt idx="8911">
                  <c:v>8912</c:v>
                </c:pt>
                <c:pt idx="8912">
                  <c:v>8913</c:v>
                </c:pt>
                <c:pt idx="8913">
                  <c:v>8914</c:v>
                </c:pt>
                <c:pt idx="8914">
                  <c:v>8915</c:v>
                </c:pt>
                <c:pt idx="8915">
                  <c:v>8916</c:v>
                </c:pt>
                <c:pt idx="8916">
                  <c:v>8917</c:v>
                </c:pt>
                <c:pt idx="8917">
                  <c:v>8918</c:v>
                </c:pt>
                <c:pt idx="8918">
                  <c:v>8919</c:v>
                </c:pt>
                <c:pt idx="8919">
                  <c:v>8920</c:v>
                </c:pt>
                <c:pt idx="8920">
                  <c:v>8921</c:v>
                </c:pt>
                <c:pt idx="8921">
                  <c:v>8922</c:v>
                </c:pt>
                <c:pt idx="8922">
                  <c:v>8923</c:v>
                </c:pt>
                <c:pt idx="8923">
                  <c:v>8924</c:v>
                </c:pt>
                <c:pt idx="8924">
                  <c:v>8925</c:v>
                </c:pt>
                <c:pt idx="8925">
                  <c:v>8926</c:v>
                </c:pt>
                <c:pt idx="8926">
                  <c:v>8927</c:v>
                </c:pt>
                <c:pt idx="8927">
                  <c:v>8928</c:v>
                </c:pt>
                <c:pt idx="8928">
                  <c:v>8929</c:v>
                </c:pt>
                <c:pt idx="8929">
                  <c:v>8930</c:v>
                </c:pt>
                <c:pt idx="8930">
                  <c:v>8931</c:v>
                </c:pt>
                <c:pt idx="8931">
                  <c:v>8932</c:v>
                </c:pt>
                <c:pt idx="8932">
                  <c:v>8933</c:v>
                </c:pt>
                <c:pt idx="8933">
                  <c:v>8934</c:v>
                </c:pt>
                <c:pt idx="8934">
                  <c:v>8935</c:v>
                </c:pt>
                <c:pt idx="8935">
                  <c:v>8936</c:v>
                </c:pt>
                <c:pt idx="8936">
                  <c:v>8937</c:v>
                </c:pt>
                <c:pt idx="8937">
                  <c:v>8938</c:v>
                </c:pt>
                <c:pt idx="8938">
                  <c:v>8939</c:v>
                </c:pt>
                <c:pt idx="8939">
                  <c:v>8940</c:v>
                </c:pt>
                <c:pt idx="8940">
                  <c:v>8941</c:v>
                </c:pt>
                <c:pt idx="8941">
                  <c:v>8942</c:v>
                </c:pt>
                <c:pt idx="8942">
                  <c:v>8943</c:v>
                </c:pt>
                <c:pt idx="8943">
                  <c:v>8944</c:v>
                </c:pt>
                <c:pt idx="8944">
                  <c:v>8945</c:v>
                </c:pt>
                <c:pt idx="8945">
                  <c:v>8946</c:v>
                </c:pt>
                <c:pt idx="8946">
                  <c:v>8947</c:v>
                </c:pt>
                <c:pt idx="8947">
                  <c:v>8948</c:v>
                </c:pt>
                <c:pt idx="8948">
                  <c:v>8949</c:v>
                </c:pt>
                <c:pt idx="8949">
                  <c:v>8950</c:v>
                </c:pt>
                <c:pt idx="8950">
                  <c:v>8951</c:v>
                </c:pt>
                <c:pt idx="8951">
                  <c:v>8952</c:v>
                </c:pt>
                <c:pt idx="8952">
                  <c:v>8953</c:v>
                </c:pt>
                <c:pt idx="8953">
                  <c:v>8954</c:v>
                </c:pt>
                <c:pt idx="8954">
                  <c:v>8955</c:v>
                </c:pt>
                <c:pt idx="8955">
                  <c:v>8956</c:v>
                </c:pt>
                <c:pt idx="8956">
                  <c:v>8957</c:v>
                </c:pt>
                <c:pt idx="8957">
                  <c:v>8958</c:v>
                </c:pt>
                <c:pt idx="8958">
                  <c:v>8959</c:v>
                </c:pt>
                <c:pt idx="8959">
                  <c:v>8960</c:v>
                </c:pt>
                <c:pt idx="8960">
                  <c:v>8961</c:v>
                </c:pt>
                <c:pt idx="8961">
                  <c:v>8962</c:v>
                </c:pt>
                <c:pt idx="8962">
                  <c:v>8963</c:v>
                </c:pt>
                <c:pt idx="8963">
                  <c:v>8964</c:v>
                </c:pt>
                <c:pt idx="8964">
                  <c:v>8965</c:v>
                </c:pt>
                <c:pt idx="8965">
                  <c:v>8966</c:v>
                </c:pt>
                <c:pt idx="8966">
                  <c:v>8967</c:v>
                </c:pt>
                <c:pt idx="8967">
                  <c:v>8968</c:v>
                </c:pt>
                <c:pt idx="8968">
                  <c:v>8969</c:v>
                </c:pt>
                <c:pt idx="8969">
                  <c:v>8970</c:v>
                </c:pt>
                <c:pt idx="8970">
                  <c:v>8971</c:v>
                </c:pt>
                <c:pt idx="8971">
                  <c:v>8972</c:v>
                </c:pt>
                <c:pt idx="8972">
                  <c:v>8973</c:v>
                </c:pt>
                <c:pt idx="8973">
                  <c:v>8974</c:v>
                </c:pt>
                <c:pt idx="8974">
                  <c:v>8975</c:v>
                </c:pt>
                <c:pt idx="8975">
                  <c:v>8976</c:v>
                </c:pt>
                <c:pt idx="8976">
                  <c:v>8977</c:v>
                </c:pt>
                <c:pt idx="8977">
                  <c:v>8978</c:v>
                </c:pt>
                <c:pt idx="8978">
                  <c:v>8979</c:v>
                </c:pt>
                <c:pt idx="8979">
                  <c:v>8980</c:v>
                </c:pt>
                <c:pt idx="8980">
                  <c:v>8981</c:v>
                </c:pt>
                <c:pt idx="8981">
                  <c:v>8982</c:v>
                </c:pt>
                <c:pt idx="8982">
                  <c:v>8983</c:v>
                </c:pt>
                <c:pt idx="8983">
                  <c:v>8984</c:v>
                </c:pt>
                <c:pt idx="8984">
                  <c:v>8985</c:v>
                </c:pt>
                <c:pt idx="8985">
                  <c:v>8986</c:v>
                </c:pt>
                <c:pt idx="8986">
                  <c:v>8987</c:v>
                </c:pt>
                <c:pt idx="8987">
                  <c:v>8988</c:v>
                </c:pt>
                <c:pt idx="8988">
                  <c:v>8989</c:v>
                </c:pt>
                <c:pt idx="8989">
                  <c:v>8990</c:v>
                </c:pt>
                <c:pt idx="8990">
                  <c:v>8991</c:v>
                </c:pt>
                <c:pt idx="8991">
                  <c:v>8992</c:v>
                </c:pt>
                <c:pt idx="8992">
                  <c:v>8993</c:v>
                </c:pt>
                <c:pt idx="8993">
                  <c:v>8994</c:v>
                </c:pt>
                <c:pt idx="8994">
                  <c:v>8995</c:v>
                </c:pt>
                <c:pt idx="8995">
                  <c:v>8996</c:v>
                </c:pt>
                <c:pt idx="8996">
                  <c:v>8997</c:v>
                </c:pt>
                <c:pt idx="8997">
                  <c:v>8998</c:v>
                </c:pt>
                <c:pt idx="8998">
                  <c:v>8999</c:v>
                </c:pt>
                <c:pt idx="8999">
                  <c:v>9000</c:v>
                </c:pt>
                <c:pt idx="9000">
                  <c:v>9001</c:v>
                </c:pt>
                <c:pt idx="9001">
                  <c:v>9002</c:v>
                </c:pt>
                <c:pt idx="9002">
                  <c:v>9003</c:v>
                </c:pt>
                <c:pt idx="9003">
                  <c:v>9004</c:v>
                </c:pt>
                <c:pt idx="9004">
                  <c:v>9005</c:v>
                </c:pt>
                <c:pt idx="9005">
                  <c:v>9006</c:v>
                </c:pt>
                <c:pt idx="9006">
                  <c:v>9007</c:v>
                </c:pt>
                <c:pt idx="9007">
                  <c:v>9008</c:v>
                </c:pt>
                <c:pt idx="9008">
                  <c:v>9009</c:v>
                </c:pt>
                <c:pt idx="9009">
                  <c:v>9010</c:v>
                </c:pt>
                <c:pt idx="9010">
                  <c:v>9011</c:v>
                </c:pt>
                <c:pt idx="9011">
                  <c:v>9012</c:v>
                </c:pt>
                <c:pt idx="9012">
                  <c:v>9013</c:v>
                </c:pt>
                <c:pt idx="9013">
                  <c:v>9014</c:v>
                </c:pt>
                <c:pt idx="9014">
                  <c:v>9015</c:v>
                </c:pt>
                <c:pt idx="9015">
                  <c:v>9016</c:v>
                </c:pt>
                <c:pt idx="9016">
                  <c:v>9017</c:v>
                </c:pt>
                <c:pt idx="9017">
                  <c:v>9018</c:v>
                </c:pt>
                <c:pt idx="9018">
                  <c:v>9019</c:v>
                </c:pt>
                <c:pt idx="9019">
                  <c:v>9020</c:v>
                </c:pt>
                <c:pt idx="9020">
                  <c:v>9021</c:v>
                </c:pt>
                <c:pt idx="9021">
                  <c:v>9022</c:v>
                </c:pt>
                <c:pt idx="9022">
                  <c:v>9023</c:v>
                </c:pt>
                <c:pt idx="9023">
                  <c:v>9024</c:v>
                </c:pt>
                <c:pt idx="9024">
                  <c:v>9025</c:v>
                </c:pt>
                <c:pt idx="9025">
                  <c:v>9026</c:v>
                </c:pt>
                <c:pt idx="9026">
                  <c:v>9027</c:v>
                </c:pt>
                <c:pt idx="9027">
                  <c:v>9028</c:v>
                </c:pt>
                <c:pt idx="9028">
                  <c:v>9029</c:v>
                </c:pt>
                <c:pt idx="9029">
                  <c:v>9030</c:v>
                </c:pt>
                <c:pt idx="9030">
                  <c:v>9031</c:v>
                </c:pt>
                <c:pt idx="9031">
                  <c:v>9032</c:v>
                </c:pt>
                <c:pt idx="9032">
                  <c:v>9033</c:v>
                </c:pt>
                <c:pt idx="9033">
                  <c:v>9034</c:v>
                </c:pt>
                <c:pt idx="9034">
                  <c:v>9035</c:v>
                </c:pt>
                <c:pt idx="9035">
                  <c:v>9036</c:v>
                </c:pt>
                <c:pt idx="9036">
                  <c:v>9037</c:v>
                </c:pt>
                <c:pt idx="9037">
                  <c:v>9038</c:v>
                </c:pt>
                <c:pt idx="9038">
                  <c:v>9039</c:v>
                </c:pt>
                <c:pt idx="9039">
                  <c:v>9040</c:v>
                </c:pt>
                <c:pt idx="9040">
                  <c:v>9041</c:v>
                </c:pt>
                <c:pt idx="9041">
                  <c:v>9042</c:v>
                </c:pt>
                <c:pt idx="9042">
                  <c:v>9043</c:v>
                </c:pt>
                <c:pt idx="9043">
                  <c:v>9044</c:v>
                </c:pt>
                <c:pt idx="9044">
                  <c:v>9045</c:v>
                </c:pt>
                <c:pt idx="9045">
                  <c:v>9046</c:v>
                </c:pt>
                <c:pt idx="9046">
                  <c:v>9047</c:v>
                </c:pt>
                <c:pt idx="9047">
                  <c:v>9048</c:v>
                </c:pt>
                <c:pt idx="9048">
                  <c:v>9049</c:v>
                </c:pt>
                <c:pt idx="9049">
                  <c:v>9050</c:v>
                </c:pt>
                <c:pt idx="9050">
                  <c:v>9051</c:v>
                </c:pt>
                <c:pt idx="9051">
                  <c:v>9052</c:v>
                </c:pt>
                <c:pt idx="9052">
                  <c:v>9053</c:v>
                </c:pt>
                <c:pt idx="9053">
                  <c:v>9054</c:v>
                </c:pt>
                <c:pt idx="9054">
                  <c:v>9055</c:v>
                </c:pt>
                <c:pt idx="9055">
                  <c:v>9056</c:v>
                </c:pt>
                <c:pt idx="9056">
                  <c:v>9057</c:v>
                </c:pt>
                <c:pt idx="9057">
                  <c:v>9058</c:v>
                </c:pt>
                <c:pt idx="9058">
                  <c:v>9059</c:v>
                </c:pt>
                <c:pt idx="9059">
                  <c:v>9060</c:v>
                </c:pt>
                <c:pt idx="9060">
                  <c:v>9061</c:v>
                </c:pt>
                <c:pt idx="9061">
                  <c:v>9062</c:v>
                </c:pt>
                <c:pt idx="9062">
                  <c:v>9063</c:v>
                </c:pt>
                <c:pt idx="9063">
                  <c:v>9064</c:v>
                </c:pt>
                <c:pt idx="9064">
                  <c:v>9065</c:v>
                </c:pt>
                <c:pt idx="9065">
                  <c:v>9066</c:v>
                </c:pt>
                <c:pt idx="9066">
                  <c:v>9067</c:v>
                </c:pt>
                <c:pt idx="9067">
                  <c:v>9068</c:v>
                </c:pt>
                <c:pt idx="9068">
                  <c:v>9069</c:v>
                </c:pt>
                <c:pt idx="9069">
                  <c:v>9070</c:v>
                </c:pt>
                <c:pt idx="9070">
                  <c:v>9071</c:v>
                </c:pt>
                <c:pt idx="9071">
                  <c:v>9072</c:v>
                </c:pt>
                <c:pt idx="9072">
                  <c:v>9073</c:v>
                </c:pt>
                <c:pt idx="9073">
                  <c:v>9074</c:v>
                </c:pt>
                <c:pt idx="9074">
                  <c:v>9075</c:v>
                </c:pt>
                <c:pt idx="9075">
                  <c:v>9076</c:v>
                </c:pt>
                <c:pt idx="9076">
                  <c:v>9077</c:v>
                </c:pt>
                <c:pt idx="9077">
                  <c:v>9078</c:v>
                </c:pt>
                <c:pt idx="9078">
                  <c:v>9079</c:v>
                </c:pt>
                <c:pt idx="9079">
                  <c:v>9080</c:v>
                </c:pt>
                <c:pt idx="9080">
                  <c:v>9081</c:v>
                </c:pt>
                <c:pt idx="9081">
                  <c:v>9082</c:v>
                </c:pt>
                <c:pt idx="9082">
                  <c:v>9083</c:v>
                </c:pt>
                <c:pt idx="9083">
                  <c:v>9084</c:v>
                </c:pt>
                <c:pt idx="9084">
                  <c:v>9085</c:v>
                </c:pt>
                <c:pt idx="9085">
                  <c:v>9086</c:v>
                </c:pt>
                <c:pt idx="9086">
                  <c:v>9087</c:v>
                </c:pt>
                <c:pt idx="9087">
                  <c:v>9088</c:v>
                </c:pt>
                <c:pt idx="9088">
                  <c:v>9089</c:v>
                </c:pt>
                <c:pt idx="9089">
                  <c:v>9090</c:v>
                </c:pt>
                <c:pt idx="9090">
                  <c:v>9091</c:v>
                </c:pt>
                <c:pt idx="9091">
                  <c:v>9092</c:v>
                </c:pt>
                <c:pt idx="9092">
                  <c:v>9093</c:v>
                </c:pt>
                <c:pt idx="9093">
                  <c:v>9094</c:v>
                </c:pt>
                <c:pt idx="9094">
                  <c:v>9095</c:v>
                </c:pt>
                <c:pt idx="9095">
                  <c:v>9096</c:v>
                </c:pt>
                <c:pt idx="9096">
                  <c:v>9097</c:v>
                </c:pt>
                <c:pt idx="9097">
                  <c:v>9098</c:v>
                </c:pt>
                <c:pt idx="9098">
                  <c:v>9099</c:v>
                </c:pt>
                <c:pt idx="9099">
                  <c:v>9100</c:v>
                </c:pt>
                <c:pt idx="9100">
                  <c:v>9101</c:v>
                </c:pt>
                <c:pt idx="9101">
                  <c:v>9102</c:v>
                </c:pt>
                <c:pt idx="9102">
                  <c:v>9103</c:v>
                </c:pt>
                <c:pt idx="9103">
                  <c:v>9104</c:v>
                </c:pt>
                <c:pt idx="9104">
                  <c:v>9105</c:v>
                </c:pt>
                <c:pt idx="9105">
                  <c:v>9106</c:v>
                </c:pt>
                <c:pt idx="9106">
                  <c:v>9107</c:v>
                </c:pt>
                <c:pt idx="9107">
                  <c:v>9108</c:v>
                </c:pt>
                <c:pt idx="9108">
                  <c:v>9109</c:v>
                </c:pt>
                <c:pt idx="9109">
                  <c:v>9110</c:v>
                </c:pt>
                <c:pt idx="9110">
                  <c:v>9111</c:v>
                </c:pt>
                <c:pt idx="9111">
                  <c:v>9112</c:v>
                </c:pt>
                <c:pt idx="9112">
                  <c:v>9113</c:v>
                </c:pt>
                <c:pt idx="9113">
                  <c:v>9114</c:v>
                </c:pt>
                <c:pt idx="9114">
                  <c:v>9115</c:v>
                </c:pt>
                <c:pt idx="9115">
                  <c:v>9116</c:v>
                </c:pt>
                <c:pt idx="9116">
                  <c:v>9117</c:v>
                </c:pt>
                <c:pt idx="9117">
                  <c:v>9118</c:v>
                </c:pt>
                <c:pt idx="9118">
                  <c:v>9119</c:v>
                </c:pt>
                <c:pt idx="9119">
                  <c:v>9120</c:v>
                </c:pt>
                <c:pt idx="9120">
                  <c:v>9121</c:v>
                </c:pt>
                <c:pt idx="9121">
                  <c:v>9122</c:v>
                </c:pt>
                <c:pt idx="9122">
                  <c:v>9123</c:v>
                </c:pt>
                <c:pt idx="9123">
                  <c:v>9124</c:v>
                </c:pt>
                <c:pt idx="9124">
                  <c:v>9125</c:v>
                </c:pt>
                <c:pt idx="9125">
                  <c:v>9126</c:v>
                </c:pt>
                <c:pt idx="9126">
                  <c:v>9127</c:v>
                </c:pt>
                <c:pt idx="9127">
                  <c:v>9128</c:v>
                </c:pt>
                <c:pt idx="9128">
                  <c:v>9129</c:v>
                </c:pt>
                <c:pt idx="9129">
                  <c:v>9130</c:v>
                </c:pt>
                <c:pt idx="9130">
                  <c:v>9131</c:v>
                </c:pt>
                <c:pt idx="9131">
                  <c:v>9132</c:v>
                </c:pt>
                <c:pt idx="9132">
                  <c:v>9133</c:v>
                </c:pt>
                <c:pt idx="9133">
                  <c:v>9134</c:v>
                </c:pt>
                <c:pt idx="9134">
                  <c:v>9135</c:v>
                </c:pt>
                <c:pt idx="9135">
                  <c:v>9136</c:v>
                </c:pt>
                <c:pt idx="9136">
                  <c:v>9137</c:v>
                </c:pt>
                <c:pt idx="9137">
                  <c:v>9138</c:v>
                </c:pt>
                <c:pt idx="9138">
                  <c:v>9139</c:v>
                </c:pt>
                <c:pt idx="9139">
                  <c:v>9140</c:v>
                </c:pt>
                <c:pt idx="9140">
                  <c:v>9141</c:v>
                </c:pt>
                <c:pt idx="9141">
                  <c:v>9142</c:v>
                </c:pt>
                <c:pt idx="9142">
                  <c:v>9143</c:v>
                </c:pt>
                <c:pt idx="9143">
                  <c:v>9144</c:v>
                </c:pt>
                <c:pt idx="9144">
                  <c:v>9145</c:v>
                </c:pt>
                <c:pt idx="9145">
                  <c:v>9146</c:v>
                </c:pt>
                <c:pt idx="9146">
                  <c:v>9147</c:v>
                </c:pt>
                <c:pt idx="9147">
                  <c:v>9148</c:v>
                </c:pt>
                <c:pt idx="9148">
                  <c:v>9149</c:v>
                </c:pt>
                <c:pt idx="9149">
                  <c:v>9150</c:v>
                </c:pt>
                <c:pt idx="9150">
                  <c:v>9151</c:v>
                </c:pt>
                <c:pt idx="9151">
                  <c:v>9152</c:v>
                </c:pt>
                <c:pt idx="9152">
                  <c:v>9153</c:v>
                </c:pt>
                <c:pt idx="9153">
                  <c:v>9154</c:v>
                </c:pt>
                <c:pt idx="9154">
                  <c:v>9155</c:v>
                </c:pt>
                <c:pt idx="9155">
                  <c:v>9156</c:v>
                </c:pt>
                <c:pt idx="9156">
                  <c:v>9157</c:v>
                </c:pt>
                <c:pt idx="9157">
                  <c:v>9158</c:v>
                </c:pt>
                <c:pt idx="9158">
                  <c:v>9159</c:v>
                </c:pt>
                <c:pt idx="9159">
                  <c:v>9160</c:v>
                </c:pt>
                <c:pt idx="9160">
                  <c:v>9161</c:v>
                </c:pt>
                <c:pt idx="9161">
                  <c:v>9162</c:v>
                </c:pt>
                <c:pt idx="9162">
                  <c:v>9163</c:v>
                </c:pt>
                <c:pt idx="9163">
                  <c:v>9164</c:v>
                </c:pt>
                <c:pt idx="9164">
                  <c:v>9165</c:v>
                </c:pt>
                <c:pt idx="9165">
                  <c:v>9166</c:v>
                </c:pt>
                <c:pt idx="9166">
                  <c:v>9167</c:v>
                </c:pt>
                <c:pt idx="9167">
                  <c:v>9168</c:v>
                </c:pt>
                <c:pt idx="9168">
                  <c:v>9169</c:v>
                </c:pt>
                <c:pt idx="9169">
                  <c:v>9170</c:v>
                </c:pt>
                <c:pt idx="9170">
                  <c:v>9171</c:v>
                </c:pt>
                <c:pt idx="9171">
                  <c:v>9172</c:v>
                </c:pt>
                <c:pt idx="9172">
                  <c:v>9173</c:v>
                </c:pt>
                <c:pt idx="9173">
                  <c:v>9174</c:v>
                </c:pt>
                <c:pt idx="9174">
                  <c:v>9175</c:v>
                </c:pt>
                <c:pt idx="9175">
                  <c:v>9176</c:v>
                </c:pt>
                <c:pt idx="9176">
                  <c:v>9177</c:v>
                </c:pt>
                <c:pt idx="9177">
                  <c:v>9178</c:v>
                </c:pt>
                <c:pt idx="9178">
                  <c:v>9179</c:v>
                </c:pt>
                <c:pt idx="9179">
                  <c:v>9180</c:v>
                </c:pt>
                <c:pt idx="9180">
                  <c:v>9181</c:v>
                </c:pt>
                <c:pt idx="9181">
                  <c:v>9182</c:v>
                </c:pt>
                <c:pt idx="9182">
                  <c:v>9183</c:v>
                </c:pt>
                <c:pt idx="9183">
                  <c:v>9184</c:v>
                </c:pt>
                <c:pt idx="9184">
                  <c:v>9185</c:v>
                </c:pt>
                <c:pt idx="9185">
                  <c:v>9186</c:v>
                </c:pt>
                <c:pt idx="9186">
                  <c:v>9187</c:v>
                </c:pt>
                <c:pt idx="9187">
                  <c:v>9188</c:v>
                </c:pt>
                <c:pt idx="9188">
                  <c:v>9189</c:v>
                </c:pt>
                <c:pt idx="9189">
                  <c:v>9190</c:v>
                </c:pt>
                <c:pt idx="9190">
                  <c:v>9191</c:v>
                </c:pt>
                <c:pt idx="9191">
                  <c:v>9192</c:v>
                </c:pt>
                <c:pt idx="9192">
                  <c:v>9193</c:v>
                </c:pt>
                <c:pt idx="9193">
                  <c:v>9194</c:v>
                </c:pt>
                <c:pt idx="9194">
                  <c:v>9195</c:v>
                </c:pt>
                <c:pt idx="9195">
                  <c:v>9196</c:v>
                </c:pt>
                <c:pt idx="9196">
                  <c:v>9197</c:v>
                </c:pt>
                <c:pt idx="9197">
                  <c:v>9198</c:v>
                </c:pt>
                <c:pt idx="9198">
                  <c:v>9199</c:v>
                </c:pt>
                <c:pt idx="9199">
                  <c:v>9200</c:v>
                </c:pt>
                <c:pt idx="9200">
                  <c:v>9201</c:v>
                </c:pt>
                <c:pt idx="9201">
                  <c:v>9202</c:v>
                </c:pt>
                <c:pt idx="9202">
                  <c:v>9203</c:v>
                </c:pt>
                <c:pt idx="9203">
                  <c:v>9204</c:v>
                </c:pt>
                <c:pt idx="9204">
                  <c:v>9205</c:v>
                </c:pt>
                <c:pt idx="9205">
                  <c:v>9206</c:v>
                </c:pt>
                <c:pt idx="9206">
                  <c:v>9207</c:v>
                </c:pt>
                <c:pt idx="9207">
                  <c:v>9208</c:v>
                </c:pt>
                <c:pt idx="9208">
                  <c:v>9209</c:v>
                </c:pt>
                <c:pt idx="9209">
                  <c:v>9210</c:v>
                </c:pt>
                <c:pt idx="9210">
                  <c:v>9211</c:v>
                </c:pt>
                <c:pt idx="9211">
                  <c:v>9212</c:v>
                </c:pt>
                <c:pt idx="9212">
                  <c:v>9213</c:v>
                </c:pt>
                <c:pt idx="9213">
                  <c:v>9214</c:v>
                </c:pt>
                <c:pt idx="9214">
                  <c:v>9215</c:v>
                </c:pt>
                <c:pt idx="9215">
                  <c:v>9216</c:v>
                </c:pt>
                <c:pt idx="9216">
                  <c:v>9217</c:v>
                </c:pt>
                <c:pt idx="9217">
                  <c:v>9218</c:v>
                </c:pt>
                <c:pt idx="9218">
                  <c:v>9219</c:v>
                </c:pt>
                <c:pt idx="9219">
                  <c:v>9220</c:v>
                </c:pt>
                <c:pt idx="9220">
                  <c:v>9221</c:v>
                </c:pt>
                <c:pt idx="9221">
                  <c:v>9222</c:v>
                </c:pt>
                <c:pt idx="9222">
                  <c:v>9223</c:v>
                </c:pt>
                <c:pt idx="9223">
                  <c:v>9224</c:v>
                </c:pt>
                <c:pt idx="9224">
                  <c:v>9225</c:v>
                </c:pt>
                <c:pt idx="9225">
                  <c:v>9226</c:v>
                </c:pt>
                <c:pt idx="9226">
                  <c:v>9227</c:v>
                </c:pt>
                <c:pt idx="9227">
                  <c:v>9228</c:v>
                </c:pt>
                <c:pt idx="9228">
                  <c:v>9229</c:v>
                </c:pt>
                <c:pt idx="9229">
                  <c:v>9230</c:v>
                </c:pt>
                <c:pt idx="9230">
                  <c:v>9231</c:v>
                </c:pt>
                <c:pt idx="9231">
                  <c:v>9232</c:v>
                </c:pt>
                <c:pt idx="9232">
                  <c:v>9233</c:v>
                </c:pt>
                <c:pt idx="9233">
                  <c:v>9234</c:v>
                </c:pt>
                <c:pt idx="9234">
                  <c:v>9235</c:v>
                </c:pt>
                <c:pt idx="9235">
                  <c:v>9236</c:v>
                </c:pt>
                <c:pt idx="9236">
                  <c:v>9237</c:v>
                </c:pt>
                <c:pt idx="9237">
                  <c:v>9238</c:v>
                </c:pt>
                <c:pt idx="9238">
                  <c:v>9239</c:v>
                </c:pt>
                <c:pt idx="9239">
                  <c:v>9240</c:v>
                </c:pt>
                <c:pt idx="9240">
                  <c:v>9241</c:v>
                </c:pt>
                <c:pt idx="9241">
                  <c:v>9242</c:v>
                </c:pt>
                <c:pt idx="9242">
                  <c:v>9243</c:v>
                </c:pt>
                <c:pt idx="9243">
                  <c:v>9244</c:v>
                </c:pt>
                <c:pt idx="9244">
                  <c:v>9245</c:v>
                </c:pt>
                <c:pt idx="9245">
                  <c:v>9246</c:v>
                </c:pt>
                <c:pt idx="9246">
                  <c:v>9247</c:v>
                </c:pt>
                <c:pt idx="9247">
                  <c:v>9248</c:v>
                </c:pt>
                <c:pt idx="9248">
                  <c:v>9249</c:v>
                </c:pt>
                <c:pt idx="9249">
                  <c:v>9250</c:v>
                </c:pt>
                <c:pt idx="9250">
                  <c:v>9251</c:v>
                </c:pt>
                <c:pt idx="9251">
                  <c:v>9252</c:v>
                </c:pt>
                <c:pt idx="9252">
                  <c:v>9253</c:v>
                </c:pt>
                <c:pt idx="9253">
                  <c:v>9254</c:v>
                </c:pt>
                <c:pt idx="9254">
                  <c:v>9255</c:v>
                </c:pt>
                <c:pt idx="9255">
                  <c:v>9256</c:v>
                </c:pt>
                <c:pt idx="9256">
                  <c:v>9257</c:v>
                </c:pt>
                <c:pt idx="9257">
                  <c:v>9258</c:v>
                </c:pt>
                <c:pt idx="9258">
                  <c:v>9259</c:v>
                </c:pt>
                <c:pt idx="9259">
                  <c:v>9260</c:v>
                </c:pt>
                <c:pt idx="9260">
                  <c:v>9261</c:v>
                </c:pt>
                <c:pt idx="9261">
                  <c:v>9262</c:v>
                </c:pt>
                <c:pt idx="9262">
                  <c:v>9263</c:v>
                </c:pt>
                <c:pt idx="9263">
                  <c:v>9264</c:v>
                </c:pt>
                <c:pt idx="9264">
                  <c:v>9265</c:v>
                </c:pt>
                <c:pt idx="9265">
                  <c:v>9266</c:v>
                </c:pt>
                <c:pt idx="9266">
                  <c:v>9267</c:v>
                </c:pt>
                <c:pt idx="9267">
                  <c:v>9268</c:v>
                </c:pt>
                <c:pt idx="9268">
                  <c:v>9269</c:v>
                </c:pt>
                <c:pt idx="9269">
                  <c:v>9270</c:v>
                </c:pt>
                <c:pt idx="9270">
                  <c:v>9271</c:v>
                </c:pt>
                <c:pt idx="9271">
                  <c:v>9272</c:v>
                </c:pt>
                <c:pt idx="9272">
                  <c:v>9273</c:v>
                </c:pt>
                <c:pt idx="9273">
                  <c:v>9274</c:v>
                </c:pt>
                <c:pt idx="9274">
                  <c:v>9275</c:v>
                </c:pt>
                <c:pt idx="9275">
                  <c:v>9276</c:v>
                </c:pt>
                <c:pt idx="9276">
                  <c:v>9277</c:v>
                </c:pt>
                <c:pt idx="9277">
                  <c:v>9278</c:v>
                </c:pt>
                <c:pt idx="9278">
                  <c:v>9279</c:v>
                </c:pt>
                <c:pt idx="9279">
                  <c:v>9280</c:v>
                </c:pt>
                <c:pt idx="9280">
                  <c:v>9281</c:v>
                </c:pt>
                <c:pt idx="9281">
                  <c:v>9282</c:v>
                </c:pt>
                <c:pt idx="9282">
                  <c:v>9283</c:v>
                </c:pt>
                <c:pt idx="9283">
                  <c:v>9284</c:v>
                </c:pt>
                <c:pt idx="9284">
                  <c:v>9285</c:v>
                </c:pt>
                <c:pt idx="9285">
                  <c:v>9286</c:v>
                </c:pt>
                <c:pt idx="9286">
                  <c:v>9287</c:v>
                </c:pt>
                <c:pt idx="9287">
                  <c:v>9288</c:v>
                </c:pt>
                <c:pt idx="9288">
                  <c:v>9289</c:v>
                </c:pt>
                <c:pt idx="9289">
                  <c:v>9290</c:v>
                </c:pt>
                <c:pt idx="9290">
                  <c:v>9291</c:v>
                </c:pt>
                <c:pt idx="9291">
                  <c:v>9292</c:v>
                </c:pt>
                <c:pt idx="9292">
                  <c:v>9293</c:v>
                </c:pt>
                <c:pt idx="9293">
                  <c:v>9294</c:v>
                </c:pt>
                <c:pt idx="9294">
                  <c:v>9295</c:v>
                </c:pt>
                <c:pt idx="9295">
                  <c:v>9296</c:v>
                </c:pt>
                <c:pt idx="9296">
                  <c:v>9297</c:v>
                </c:pt>
                <c:pt idx="9297">
                  <c:v>9298</c:v>
                </c:pt>
                <c:pt idx="9298">
                  <c:v>9299</c:v>
                </c:pt>
                <c:pt idx="9299">
                  <c:v>9300</c:v>
                </c:pt>
                <c:pt idx="9300">
                  <c:v>9301</c:v>
                </c:pt>
                <c:pt idx="9301">
                  <c:v>9302</c:v>
                </c:pt>
                <c:pt idx="9302">
                  <c:v>9303</c:v>
                </c:pt>
                <c:pt idx="9303">
                  <c:v>9304</c:v>
                </c:pt>
                <c:pt idx="9304">
                  <c:v>9305</c:v>
                </c:pt>
                <c:pt idx="9305">
                  <c:v>9306</c:v>
                </c:pt>
                <c:pt idx="9306">
                  <c:v>9307</c:v>
                </c:pt>
                <c:pt idx="9307">
                  <c:v>9308</c:v>
                </c:pt>
                <c:pt idx="9308">
                  <c:v>9309</c:v>
                </c:pt>
                <c:pt idx="9309">
                  <c:v>9310</c:v>
                </c:pt>
                <c:pt idx="9310">
                  <c:v>9311</c:v>
                </c:pt>
                <c:pt idx="9311">
                  <c:v>9312</c:v>
                </c:pt>
                <c:pt idx="9312">
                  <c:v>9313</c:v>
                </c:pt>
                <c:pt idx="9313">
                  <c:v>9314</c:v>
                </c:pt>
                <c:pt idx="9314">
                  <c:v>9315</c:v>
                </c:pt>
                <c:pt idx="9315">
                  <c:v>9316</c:v>
                </c:pt>
                <c:pt idx="9316">
                  <c:v>9317</c:v>
                </c:pt>
                <c:pt idx="9317">
                  <c:v>9318</c:v>
                </c:pt>
                <c:pt idx="9318">
                  <c:v>9319</c:v>
                </c:pt>
                <c:pt idx="9319">
                  <c:v>9320</c:v>
                </c:pt>
                <c:pt idx="9320">
                  <c:v>9321</c:v>
                </c:pt>
                <c:pt idx="9321">
                  <c:v>9322</c:v>
                </c:pt>
                <c:pt idx="9322">
                  <c:v>9323</c:v>
                </c:pt>
                <c:pt idx="9323">
                  <c:v>9324</c:v>
                </c:pt>
                <c:pt idx="9324">
                  <c:v>9325</c:v>
                </c:pt>
                <c:pt idx="9325">
                  <c:v>9326</c:v>
                </c:pt>
                <c:pt idx="9326">
                  <c:v>9327</c:v>
                </c:pt>
                <c:pt idx="9327">
                  <c:v>9328</c:v>
                </c:pt>
                <c:pt idx="9328">
                  <c:v>9329</c:v>
                </c:pt>
                <c:pt idx="9329">
                  <c:v>9330</c:v>
                </c:pt>
                <c:pt idx="9330">
                  <c:v>9331</c:v>
                </c:pt>
                <c:pt idx="9331">
                  <c:v>9332</c:v>
                </c:pt>
                <c:pt idx="9332">
                  <c:v>9333</c:v>
                </c:pt>
                <c:pt idx="9333">
                  <c:v>9334</c:v>
                </c:pt>
                <c:pt idx="9334">
                  <c:v>9335</c:v>
                </c:pt>
                <c:pt idx="9335">
                  <c:v>9336</c:v>
                </c:pt>
                <c:pt idx="9336">
                  <c:v>9337</c:v>
                </c:pt>
                <c:pt idx="9337">
                  <c:v>9338</c:v>
                </c:pt>
                <c:pt idx="9338">
                  <c:v>9339</c:v>
                </c:pt>
                <c:pt idx="9339">
                  <c:v>9340</c:v>
                </c:pt>
                <c:pt idx="9340">
                  <c:v>9341</c:v>
                </c:pt>
                <c:pt idx="9341">
                  <c:v>9342</c:v>
                </c:pt>
                <c:pt idx="9342">
                  <c:v>9343</c:v>
                </c:pt>
                <c:pt idx="9343">
                  <c:v>9344</c:v>
                </c:pt>
                <c:pt idx="9344">
                  <c:v>9345</c:v>
                </c:pt>
                <c:pt idx="9345">
                  <c:v>9346</c:v>
                </c:pt>
                <c:pt idx="9346">
                  <c:v>9347</c:v>
                </c:pt>
                <c:pt idx="9347">
                  <c:v>9348</c:v>
                </c:pt>
                <c:pt idx="9348">
                  <c:v>9349</c:v>
                </c:pt>
                <c:pt idx="9349">
                  <c:v>9350</c:v>
                </c:pt>
                <c:pt idx="9350">
                  <c:v>9351</c:v>
                </c:pt>
                <c:pt idx="9351">
                  <c:v>9352</c:v>
                </c:pt>
                <c:pt idx="9352">
                  <c:v>9353</c:v>
                </c:pt>
                <c:pt idx="9353">
                  <c:v>9354</c:v>
                </c:pt>
                <c:pt idx="9354">
                  <c:v>9355</c:v>
                </c:pt>
                <c:pt idx="9355">
                  <c:v>9356</c:v>
                </c:pt>
                <c:pt idx="9356">
                  <c:v>9357</c:v>
                </c:pt>
                <c:pt idx="9357">
                  <c:v>9358</c:v>
                </c:pt>
                <c:pt idx="9358">
                  <c:v>9359</c:v>
                </c:pt>
                <c:pt idx="9359">
                  <c:v>9360</c:v>
                </c:pt>
                <c:pt idx="9360">
                  <c:v>9361</c:v>
                </c:pt>
                <c:pt idx="9361">
                  <c:v>9362</c:v>
                </c:pt>
                <c:pt idx="9362">
                  <c:v>9363</c:v>
                </c:pt>
                <c:pt idx="9363">
                  <c:v>9364</c:v>
                </c:pt>
                <c:pt idx="9364">
                  <c:v>9365</c:v>
                </c:pt>
                <c:pt idx="9365">
                  <c:v>9366</c:v>
                </c:pt>
                <c:pt idx="9366">
                  <c:v>9367</c:v>
                </c:pt>
                <c:pt idx="9367">
                  <c:v>9368</c:v>
                </c:pt>
                <c:pt idx="9368">
                  <c:v>9369</c:v>
                </c:pt>
                <c:pt idx="9369">
                  <c:v>9370</c:v>
                </c:pt>
                <c:pt idx="9370">
                  <c:v>9371</c:v>
                </c:pt>
                <c:pt idx="9371">
                  <c:v>9372</c:v>
                </c:pt>
                <c:pt idx="9372">
                  <c:v>9373</c:v>
                </c:pt>
                <c:pt idx="9373">
                  <c:v>9374</c:v>
                </c:pt>
                <c:pt idx="9374">
                  <c:v>9375</c:v>
                </c:pt>
                <c:pt idx="9375">
                  <c:v>9376</c:v>
                </c:pt>
                <c:pt idx="9376">
                  <c:v>9377</c:v>
                </c:pt>
                <c:pt idx="9377">
                  <c:v>9378</c:v>
                </c:pt>
                <c:pt idx="9378">
                  <c:v>9379</c:v>
                </c:pt>
                <c:pt idx="9379">
                  <c:v>9380</c:v>
                </c:pt>
                <c:pt idx="9380">
                  <c:v>9381</c:v>
                </c:pt>
                <c:pt idx="9381">
                  <c:v>9382</c:v>
                </c:pt>
                <c:pt idx="9382">
                  <c:v>9383</c:v>
                </c:pt>
                <c:pt idx="9383">
                  <c:v>9384</c:v>
                </c:pt>
                <c:pt idx="9384">
                  <c:v>9385</c:v>
                </c:pt>
                <c:pt idx="9385">
                  <c:v>9386</c:v>
                </c:pt>
                <c:pt idx="9386">
                  <c:v>9387</c:v>
                </c:pt>
                <c:pt idx="9387">
                  <c:v>9388</c:v>
                </c:pt>
                <c:pt idx="9388">
                  <c:v>9389</c:v>
                </c:pt>
                <c:pt idx="9389">
                  <c:v>9390</c:v>
                </c:pt>
                <c:pt idx="9390">
                  <c:v>9391</c:v>
                </c:pt>
                <c:pt idx="9391">
                  <c:v>9392</c:v>
                </c:pt>
                <c:pt idx="9392">
                  <c:v>9393</c:v>
                </c:pt>
                <c:pt idx="9393">
                  <c:v>9394</c:v>
                </c:pt>
                <c:pt idx="9394">
                  <c:v>9395</c:v>
                </c:pt>
                <c:pt idx="9395">
                  <c:v>9396</c:v>
                </c:pt>
                <c:pt idx="9396">
                  <c:v>9397</c:v>
                </c:pt>
                <c:pt idx="9397">
                  <c:v>9398</c:v>
                </c:pt>
                <c:pt idx="9398">
                  <c:v>9399</c:v>
                </c:pt>
                <c:pt idx="9399">
                  <c:v>9400</c:v>
                </c:pt>
                <c:pt idx="9400">
                  <c:v>9401</c:v>
                </c:pt>
                <c:pt idx="9401">
                  <c:v>9402</c:v>
                </c:pt>
                <c:pt idx="9402">
                  <c:v>9403</c:v>
                </c:pt>
                <c:pt idx="9403">
                  <c:v>9404</c:v>
                </c:pt>
                <c:pt idx="9404">
                  <c:v>9405</c:v>
                </c:pt>
                <c:pt idx="9405">
                  <c:v>9406</c:v>
                </c:pt>
                <c:pt idx="9406">
                  <c:v>9407</c:v>
                </c:pt>
                <c:pt idx="9407">
                  <c:v>9408</c:v>
                </c:pt>
                <c:pt idx="9408">
                  <c:v>9409</c:v>
                </c:pt>
                <c:pt idx="9409">
                  <c:v>9410</c:v>
                </c:pt>
                <c:pt idx="9410">
                  <c:v>9411</c:v>
                </c:pt>
                <c:pt idx="9411">
                  <c:v>9412</c:v>
                </c:pt>
                <c:pt idx="9412">
                  <c:v>9413</c:v>
                </c:pt>
                <c:pt idx="9413">
                  <c:v>9414</c:v>
                </c:pt>
                <c:pt idx="9414">
                  <c:v>9415</c:v>
                </c:pt>
                <c:pt idx="9415">
                  <c:v>9416</c:v>
                </c:pt>
                <c:pt idx="9416">
                  <c:v>9417</c:v>
                </c:pt>
                <c:pt idx="9417">
                  <c:v>9418</c:v>
                </c:pt>
                <c:pt idx="9418">
                  <c:v>9419</c:v>
                </c:pt>
                <c:pt idx="9419">
                  <c:v>9420</c:v>
                </c:pt>
                <c:pt idx="9420">
                  <c:v>9421</c:v>
                </c:pt>
                <c:pt idx="9421">
                  <c:v>9422</c:v>
                </c:pt>
                <c:pt idx="9422">
                  <c:v>9423</c:v>
                </c:pt>
                <c:pt idx="9423">
                  <c:v>9424</c:v>
                </c:pt>
                <c:pt idx="9424">
                  <c:v>9425</c:v>
                </c:pt>
                <c:pt idx="9425">
                  <c:v>9426</c:v>
                </c:pt>
                <c:pt idx="9426">
                  <c:v>9427</c:v>
                </c:pt>
                <c:pt idx="9427">
                  <c:v>9428</c:v>
                </c:pt>
                <c:pt idx="9428">
                  <c:v>9429</c:v>
                </c:pt>
                <c:pt idx="9429">
                  <c:v>9430</c:v>
                </c:pt>
                <c:pt idx="9430">
                  <c:v>9431</c:v>
                </c:pt>
                <c:pt idx="9431">
                  <c:v>9432</c:v>
                </c:pt>
                <c:pt idx="9432">
                  <c:v>9433</c:v>
                </c:pt>
                <c:pt idx="9433">
                  <c:v>9434</c:v>
                </c:pt>
                <c:pt idx="9434">
                  <c:v>9435</c:v>
                </c:pt>
                <c:pt idx="9435">
                  <c:v>9436</c:v>
                </c:pt>
                <c:pt idx="9436">
                  <c:v>9437</c:v>
                </c:pt>
                <c:pt idx="9437">
                  <c:v>9438</c:v>
                </c:pt>
                <c:pt idx="9438">
                  <c:v>9439</c:v>
                </c:pt>
                <c:pt idx="9439">
                  <c:v>9440</c:v>
                </c:pt>
                <c:pt idx="9440">
                  <c:v>9441</c:v>
                </c:pt>
                <c:pt idx="9441">
                  <c:v>9442</c:v>
                </c:pt>
                <c:pt idx="9442">
                  <c:v>9443</c:v>
                </c:pt>
                <c:pt idx="9443">
                  <c:v>9444</c:v>
                </c:pt>
                <c:pt idx="9444">
                  <c:v>9445</c:v>
                </c:pt>
                <c:pt idx="9445">
                  <c:v>9446</c:v>
                </c:pt>
                <c:pt idx="9446">
                  <c:v>9447</c:v>
                </c:pt>
                <c:pt idx="9447">
                  <c:v>9448</c:v>
                </c:pt>
                <c:pt idx="9448">
                  <c:v>9449</c:v>
                </c:pt>
                <c:pt idx="9449">
                  <c:v>9450</c:v>
                </c:pt>
                <c:pt idx="9450">
                  <c:v>9451</c:v>
                </c:pt>
                <c:pt idx="9451">
                  <c:v>9452</c:v>
                </c:pt>
                <c:pt idx="9452">
                  <c:v>9453</c:v>
                </c:pt>
                <c:pt idx="9453">
                  <c:v>9454</c:v>
                </c:pt>
                <c:pt idx="9454">
                  <c:v>9455</c:v>
                </c:pt>
                <c:pt idx="9455">
                  <c:v>9456</c:v>
                </c:pt>
                <c:pt idx="9456">
                  <c:v>9457</c:v>
                </c:pt>
                <c:pt idx="9457">
                  <c:v>9458</c:v>
                </c:pt>
                <c:pt idx="9458">
                  <c:v>9459</c:v>
                </c:pt>
                <c:pt idx="9459">
                  <c:v>9460</c:v>
                </c:pt>
                <c:pt idx="9460">
                  <c:v>9461</c:v>
                </c:pt>
                <c:pt idx="9461">
                  <c:v>9462</c:v>
                </c:pt>
                <c:pt idx="9462">
                  <c:v>9463</c:v>
                </c:pt>
                <c:pt idx="9463">
                  <c:v>9464</c:v>
                </c:pt>
                <c:pt idx="9464">
                  <c:v>9465</c:v>
                </c:pt>
                <c:pt idx="9465">
                  <c:v>9466</c:v>
                </c:pt>
                <c:pt idx="9466">
                  <c:v>9467</c:v>
                </c:pt>
                <c:pt idx="9467">
                  <c:v>9468</c:v>
                </c:pt>
                <c:pt idx="9468">
                  <c:v>9469</c:v>
                </c:pt>
                <c:pt idx="9469">
                  <c:v>9470</c:v>
                </c:pt>
                <c:pt idx="9470">
                  <c:v>9471</c:v>
                </c:pt>
                <c:pt idx="9471">
                  <c:v>9472</c:v>
                </c:pt>
                <c:pt idx="9472">
                  <c:v>9473</c:v>
                </c:pt>
                <c:pt idx="9473">
                  <c:v>9474</c:v>
                </c:pt>
                <c:pt idx="9474">
                  <c:v>9475</c:v>
                </c:pt>
                <c:pt idx="9475">
                  <c:v>9476</c:v>
                </c:pt>
                <c:pt idx="9476">
                  <c:v>9477</c:v>
                </c:pt>
                <c:pt idx="9477">
                  <c:v>9478</c:v>
                </c:pt>
                <c:pt idx="9478">
                  <c:v>9479</c:v>
                </c:pt>
                <c:pt idx="9479">
                  <c:v>9480</c:v>
                </c:pt>
                <c:pt idx="9480">
                  <c:v>9481</c:v>
                </c:pt>
                <c:pt idx="9481">
                  <c:v>9482</c:v>
                </c:pt>
                <c:pt idx="9482">
                  <c:v>9483</c:v>
                </c:pt>
                <c:pt idx="9483">
                  <c:v>9484</c:v>
                </c:pt>
                <c:pt idx="9484">
                  <c:v>9485</c:v>
                </c:pt>
                <c:pt idx="9485">
                  <c:v>9486</c:v>
                </c:pt>
                <c:pt idx="9486">
                  <c:v>9487</c:v>
                </c:pt>
                <c:pt idx="9487">
                  <c:v>9488</c:v>
                </c:pt>
                <c:pt idx="9488">
                  <c:v>9489</c:v>
                </c:pt>
                <c:pt idx="9489">
                  <c:v>9490</c:v>
                </c:pt>
                <c:pt idx="9490">
                  <c:v>9491</c:v>
                </c:pt>
                <c:pt idx="9491">
                  <c:v>9492</c:v>
                </c:pt>
                <c:pt idx="9492">
                  <c:v>9493</c:v>
                </c:pt>
                <c:pt idx="9493">
                  <c:v>9494</c:v>
                </c:pt>
                <c:pt idx="9494">
                  <c:v>9495</c:v>
                </c:pt>
                <c:pt idx="9495">
                  <c:v>9496</c:v>
                </c:pt>
                <c:pt idx="9496">
                  <c:v>9497</c:v>
                </c:pt>
                <c:pt idx="9497">
                  <c:v>9498</c:v>
                </c:pt>
                <c:pt idx="9498">
                  <c:v>9499</c:v>
                </c:pt>
                <c:pt idx="9499">
                  <c:v>9500</c:v>
                </c:pt>
                <c:pt idx="9500">
                  <c:v>9501</c:v>
                </c:pt>
                <c:pt idx="9501">
                  <c:v>9502</c:v>
                </c:pt>
                <c:pt idx="9502">
                  <c:v>9503</c:v>
                </c:pt>
                <c:pt idx="9503">
                  <c:v>9504</c:v>
                </c:pt>
                <c:pt idx="9504">
                  <c:v>9505</c:v>
                </c:pt>
                <c:pt idx="9505">
                  <c:v>9506</c:v>
                </c:pt>
                <c:pt idx="9506">
                  <c:v>9507</c:v>
                </c:pt>
                <c:pt idx="9507">
                  <c:v>9508</c:v>
                </c:pt>
                <c:pt idx="9508">
                  <c:v>9509</c:v>
                </c:pt>
                <c:pt idx="9509">
                  <c:v>9510</c:v>
                </c:pt>
                <c:pt idx="9510">
                  <c:v>9511</c:v>
                </c:pt>
                <c:pt idx="9511">
                  <c:v>9512</c:v>
                </c:pt>
                <c:pt idx="9512">
                  <c:v>9513</c:v>
                </c:pt>
                <c:pt idx="9513">
                  <c:v>9514</c:v>
                </c:pt>
                <c:pt idx="9514">
                  <c:v>9515</c:v>
                </c:pt>
                <c:pt idx="9515">
                  <c:v>9516</c:v>
                </c:pt>
                <c:pt idx="9516">
                  <c:v>9517</c:v>
                </c:pt>
                <c:pt idx="9517">
                  <c:v>9518</c:v>
                </c:pt>
                <c:pt idx="9518">
                  <c:v>9519</c:v>
                </c:pt>
                <c:pt idx="9519">
                  <c:v>9520</c:v>
                </c:pt>
                <c:pt idx="9520">
                  <c:v>9521</c:v>
                </c:pt>
                <c:pt idx="9521">
                  <c:v>9522</c:v>
                </c:pt>
                <c:pt idx="9522">
                  <c:v>9523</c:v>
                </c:pt>
                <c:pt idx="9523">
                  <c:v>9524</c:v>
                </c:pt>
                <c:pt idx="9524">
                  <c:v>9525</c:v>
                </c:pt>
                <c:pt idx="9525">
                  <c:v>9526</c:v>
                </c:pt>
                <c:pt idx="9526">
                  <c:v>9527</c:v>
                </c:pt>
                <c:pt idx="9527">
                  <c:v>9528</c:v>
                </c:pt>
                <c:pt idx="9528">
                  <c:v>9529</c:v>
                </c:pt>
                <c:pt idx="9529">
                  <c:v>9530</c:v>
                </c:pt>
                <c:pt idx="9530">
                  <c:v>9531</c:v>
                </c:pt>
                <c:pt idx="9531">
                  <c:v>9532</c:v>
                </c:pt>
                <c:pt idx="9532">
                  <c:v>9533</c:v>
                </c:pt>
                <c:pt idx="9533">
                  <c:v>9534</c:v>
                </c:pt>
                <c:pt idx="9534">
                  <c:v>9535</c:v>
                </c:pt>
                <c:pt idx="9535">
                  <c:v>9536</c:v>
                </c:pt>
                <c:pt idx="9536">
                  <c:v>9537</c:v>
                </c:pt>
                <c:pt idx="9537">
                  <c:v>9538</c:v>
                </c:pt>
                <c:pt idx="9538">
                  <c:v>9539</c:v>
                </c:pt>
                <c:pt idx="9539">
                  <c:v>9540</c:v>
                </c:pt>
                <c:pt idx="9540">
                  <c:v>9541</c:v>
                </c:pt>
                <c:pt idx="9541">
                  <c:v>9542</c:v>
                </c:pt>
                <c:pt idx="9542">
                  <c:v>9543</c:v>
                </c:pt>
                <c:pt idx="9543">
                  <c:v>9544</c:v>
                </c:pt>
                <c:pt idx="9544">
                  <c:v>9545</c:v>
                </c:pt>
                <c:pt idx="9545">
                  <c:v>9546</c:v>
                </c:pt>
                <c:pt idx="9546">
                  <c:v>9547</c:v>
                </c:pt>
                <c:pt idx="9547">
                  <c:v>9548</c:v>
                </c:pt>
                <c:pt idx="9548">
                  <c:v>9549</c:v>
                </c:pt>
                <c:pt idx="9549">
                  <c:v>9550</c:v>
                </c:pt>
                <c:pt idx="9550">
                  <c:v>9551</c:v>
                </c:pt>
                <c:pt idx="9551">
                  <c:v>9552</c:v>
                </c:pt>
                <c:pt idx="9552">
                  <c:v>9553</c:v>
                </c:pt>
                <c:pt idx="9553">
                  <c:v>9554</c:v>
                </c:pt>
                <c:pt idx="9554">
                  <c:v>9555</c:v>
                </c:pt>
                <c:pt idx="9555">
                  <c:v>9556</c:v>
                </c:pt>
                <c:pt idx="9556">
                  <c:v>9557</c:v>
                </c:pt>
                <c:pt idx="9557">
                  <c:v>9558</c:v>
                </c:pt>
                <c:pt idx="9558">
                  <c:v>9559</c:v>
                </c:pt>
                <c:pt idx="9559">
                  <c:v>9560</c:v>
                </c:pt>
                <c:pt idx="9560">
                  <c:v>9561</c:v>
                </c:pt>
                <c:pt idx="9561">
                  <c:v>9562</c:v>
                </c:pt>
                <c:pt idx="9562">
                  <c:v>9563</c:v>
                </c:pt>
                <c:pt idx="9563">
                  <c:v>9564</c:v>
                </c:pt>
                <c:pt idx="9564">
                  <c:v>9565</c:v>
                </c:pt>
                <c:pt idx="9565">
                  <c:v>9566</c:v>
                </c:pt>
                <c:pt idx="9566">
                  <c:v>9567</c:v>
                </c:pt>
                <c:pt idx="9567">
                  <c:v>9568</c:v>
                </c:pt>
                <c:pt idx="9568">
                  <c:v>9569</c:v>
                </c:pt>
                <c:pt idx="9569">
                  <c:v>9570</c:v>
                </c:pt>
                <c:pt idx="9570">
                  <c:v>9571</c:v>
                </c:pt>
                <c:pt idx="9571">
                  <c:v>9572</c:v>
                </c:pt>
                <c:pt idx="9572">
                  <c:v>9573</c:v>
                </c:pt>
                <c:pt idx="9573">
                  <c:v>9574</c:v>
                </c:pt>
                <c:pt idx="9574">
                  <c:v>9575</c:v>
                </c:pt>
                <c:pt idx="9575">
                  <c:v>9576</c:v>
                </c:pt>
                <c:pt idx="9576">
                  <c:v>9577</c:v>
                </c:pt>
                <c:pt idx="9577">
                  <c:v>9578</c:v>
                </c:pt>
                <c:pt idx="9578">
                  <c:v>9579</c:v>
                </c:pt>
                <c:pt idx="9579">
                  <c:v>9580</c:v>
                </c:pt>
                <c:pt idx="9580">
                  <c:v>9581</c:v>
                </c:pt>
                <c:pt idx="9581">
                  <c:v>9582</c:v>
                </c:pt>
                <c:pt idx="9582">
                  <c:v>9583</c:v>
                </c:pt>
                <c:pt idx="9583">
                  <c:v>9584</c:v>
                </c:pt>
                <c:pt idx="9584">
                  <c:v>9585</c:v>
                </c:pt>
                <c:pt idx="9585">
                  <c:v>9586</c:v>
                </c:pt>
                <c:pt idx="9586">
                  <c:v>9587</c:v>
                </c:pt>
                <c:pt idx="9587">
                  <c:v>9588</c:v>
                </c:pt>
                <c:pt idx="9588">
                  <c:v>9589</c:v>
                </c:pt>
                <c:pt idx="9589">
                  <c:v>9590</c:v>
                </c:pt>
                <c:pt idx="9590">
                  <c:v>9591</c:v>
                </c:pt>
                <c:pt idx="9591">
                  <c:v>9592</c:v>
                </c:pt>
                <c:pt idx="9592">
                  <c:v>9593</c:v>
                </c:pt>
                <c:pt idx="9593">
                  <c:v>9594</c:v>
                </c:pt>
                <c:pt idx="9594">
                  <c:v>9595</c:v>
                </c:pt>
                <c:pt idx="9595">
                  <c:v>9596</c:v>
                </c:pt>
                <c:pt idx="9596">
                  <c:v>9597</c:v>
                </c:pt>
                <c:pt idx="9597">
                  <c:v>9598</c:v>
                </c:pt>
                <c:pt idx="9598">
                  <c:v>9599</c:v>
                </c:pt>
                <c:pt idx="9599">
                  <c:v>9600</c:v>
                </c:pt>
                <c:pt idx="9600">
                  <c:v>9601</c:v>
                </c:pt>
                <c:pt idx="9601">
                  <c:v>9602</c:v>
                </c:pt>
                <c:pt idx="9602">
                  <c:v>9603</c:v>
                </c:pt>
                <c:pt idx="9603">
                  <c:v>9604</c:v>
                </c:pt>
                <c:pt idx="9604">
                  <c:v>9605</c:v>
                </c:pt>
                <c:pt idx="9605">
                  <c:v>9606</c:v>
                </c:pt>
                <c:pt idx="9606">
                  <c:v>9607</c:v>
                </c:pt>
                <c:pt idx="9607">
                  <c:v>9608</c:v>
                </c:pt>
                <c:pt idx="9608">
                  <c:v>9609</c:v>
                </c:pt>
                <c:pt idx="9609">
                  <c:v>9610</c:v>
                </c:pt>
                <c:pt idx="9610">
                  <c:v>9611</c:v>
                </c:pt>
                <c:pt idx="9611">
                  <c:v>9612</c:v>
                </c:pt>
                <c:pt idx="9612">
                  <c:v>9613</c:v>
                </c:pt>
                <c:pt idx="9613">
                  <c:v>9614</c:v>
                </c:pt>
                <c:pt idx="9614">
                  <c:v>9615</c:v>
                </c:pt>
                <c:pt idx="9615">
                  <c:v>9616</c:v>
                </c:pt>
                <c:pt idx="9616">
                  <c:v>9617</c:v>
                </c:pt>
                <c:pt idx="9617">
                  <c:v>9618</c:v>
                </c:pt>
                <c:pt idx="9618">
                  <c:v>9619</c:v>
                </c:pt>
                <c:pt idx="9619">
                  <c:v>9620</c:v>
                </c:pt>
                <c:pt idx="9620">
                  <c:v>9621</c:v>
                </c:pt>
                <c:pt idx="9621">
                  <c:v>9622</c:v>
                </c:pt>
                <c:pt idx="9622">
                  <c:v>9623</c:v>
                </c:pt>
                <c:pt idx="9623">
                  <c:v>9624</c:v>
                </c:pt>
                <c:pt idx="9624">
                  <c:v>9625</c:v>
                </c:pt>
                <c:pt idx="9625">
                  <c:v>9626</c:v>
                </c:pt>
                <c:pt idx="9626">
                  <c:v>9627</c:v>
                </c:pt>
                <c:pt idx="9627">
                  <c:v>9628</c:v>
                </c:pt>
                <c:pt idx="9628">
                  <c:v>9629</c:v>
                </c:pt>
                <c:pt idx="9629">
                  <c:v>9630</c:v>
                </c:pt>
                <c:pt idx="9630">
                  <c:v>9631</c:v>
                </c:pt>
                <c:pt idx="9631">
                  <c:v>9632</c:v>
                </c:pt>
                <c:pt idx="9632">
                  <c:v>9633</c:v>
                </c:pt>
                <c:pt idx="9633">
                  <c:v>9634</c:v>
                </c:pt>
                <c:pt idx="9634">
                  <c:v>9635</c:v>
                </c:pt>
                <c:pt idx="9635">
                  <c:v>9636</c:v>
                </c:pt>
                <c:pt idx="9636">
                  <c:v>9637</c:v>
                </c:pt>
                <c:pt idx="9637">
                  <c:v>9638</c:v>
                </c:pt>
                <c:pt idx="9638">
                  <c:v>9639</c:v>
                </c:pt>
                <c:pt idx="9639">
                  <c:v>9640</c:v>
                </c:pt>
                <c:pt idx="9640">
                  <c:v>9641</c:v>
                </c:pt>
                <c:pt idx="9641">
                  <c:v>9642</c:v>
                </c:pt>
                <c:pt idx="9642">
                  <c:v>9643</c:v>
                </c:pt>
                <c:pt idx="9643">
                  <c:v>9644</c:v>
                </c:pt>
                <c:pt idx="9644">
                  <c:v>9645</c:v>
                </c:pt>
                <c:pt idx="9645">
                  <c:v>9646</c:v>
                </c:pt>
                <c:pt idx="9646">
                  <c:v>9647</c:v>
                </c:pt>
                <c:pt idx="9647">
                  <c:v>9648</c:v>
                </c:pt>
                <c:pt idx="9648">
                  <c:v>9649</c:v>
                </c:pt>
                <c:pt idx="9649">
                  <c:v>9650</c:v>
                </c:pt>
                <c:pt idx="9650">
                  <c:v>9651</c:v>
                </c:pt>
                <c:pt idx="9651">
                  <c:v>9652</c:v>
                </c:pt>
                <c:pt idx="9652">
                  <c:v>9653</c:v>
                </c:pt>
                <c:pt idx="9653">
                  <c:v>9654</c:v>
                </c:pt>
                <c:pt idx="9654">
                  <c:v>9655</c:v>
                </c:pt>
                <c:pt idx="9655">
                  <c:v>9656</c:v>
                </c:pt>
                <c:pt idx="9656">
                  <c:v>9657</c:v>
                </c:pt>
                <c:pt idx="9657">
                  <c:v>9658</c:v>
                </c:pt>
                <c:pt idx="9658">
                  <c:v>9659</c:v>
                </c:pt>
                <c:pt idx="9659">
                  <c:v>9660</c:v>
                </c:pt>
                <c:pt idx="9660">
                  <c:v>9661</c:v>
                </c:pt>
                <c:pt idx="9661">
                  <c:v>9662</c:v>
                </c:pt>
                <c:pt idx="9662">
                  <c:v>9663</c:v>
                </c:pt>
                <c:pt idx="9663">
                  <c:v>9664</c:v>
                </c:pt>
                <c:pt idx="9664">
                  <c:v>9665</c:v>
                </c:pt>
                <c:pt idx="9665">
                  <c:v>9666</c:v>
                </c:pt>
                <c:pt idx="9666">
                  <c:v>9667</c:v>
                </c:pt>
                <c:pt idx="9667">
                  <c:v>9668</c:v>
                </c:pt>
                <c:pt idx="9668">
                  <c:v>9669</c:v>
                </c:pt>
                <c:pt idx="9669">
                  <c:v>9670</c:v>
                </c:pt>
                <c:pt idx="9670">
                  <c:v>9671</c:v>
                </c:pt>
                <c:pt idx="9671">
                  <c:v>9672</c:v>
                </c:pt>
                <c:pt idx="9672">
                  <c:v>9673</c:v>
                </c:pt>
                <c:pt idx="9673">
                  <c:v>9674</c:v>
                </c:pt>
                <c:pt idx="9674">
                  <c:v>9675</c:v>
                </c:pt>
                <c:pt idx="9675">
                  <c:v>9676</c:v>
                </c:pt>
                <c:pt idx="9676">
                  <c:v>9677</c:v>
                </c:pt>
                <c:pt idx="9677">
                  <c:v>9678</c:v>
                </c:pt>
                <c:pt idx="9678">
                  <c:v>9679</c:v>
                </c:pt>
                <c:pt idx="9679">
                  <c:v>9680</c:v>
                </c:pt>
                <c:pt idx="9680">
                  <c:v>9681</c:v>
                </c:pt>
                <c:pt idx="9681">
                  <c:v>9682</c:v>
                </c:pt>
                <c:pt idx="9682">
                  <c:v>9683</c:v>
                </c:pt>
                <c:pt idx="9683">
                  <c:v>9684</c:v>
                </c:pt>
                <c:pt idx="9684">
                  <c:v>9685</c:v>
                </c:pt>
                <c:pt idx="9685">
                  <c:v>9686</c:v>
                </c:pt>
                <c:pt idx="9686">
                  <c:v>9687</c:v>
                </c:pt>
                <c:pt idx="9687">
                  <c:v>9688</c:v>
                </c:pt>
                <c:pt idx="9688">
                  <c:v>9689</c:v>
                </c:pt>
                <c:pt idx="9689">
                  <c:v>9690</c:v>
                </c:pt>
                <c:pt idx="9690">
                  <c:v>9691</c:v>
                </c:pt>
                <c:pt idx="9691">
                  <c:v>9692</c:v>
                </c:pt>
                <c:pt idx="9692">
                  <c:v>9693</c:v>
                </c:pt>
                <c:pt idx="9693">
                  <c:v>9694</c:v>
                </c:pt>
                <c:pt idx="9694">
                  <c:v>9695</c:v>
                </c:pt>
                <c:pt idx="9695">
                  <c:v>9696</c:v>
                </c:pt>
                <c:pt idx="9696">
                  <c:v>9697</c:v>
                </c:pt>
                <c:pt idx="9697">
                  <c:v>9698</c:v>
                </c:pt>
                <c:pt idx="9698">
                  <c:v>9699</c:v>
                </c:pt>
                <c:pt idx="9699">
                  <c:v>9700</c:v>
                </c:pt>
                <c:pt idx="9700">
                  <c:v>9701</c:v>
                </c:pt>
                <c:pt idx="9701">
                  <c:v>9702</c:v>
                </c:pt>
                <c:pt idx="9702">
                  <c:v>9703</c:v>
                </c:pt>
                <c:pt idx="9703">
                  <c:v>9704</c:v>
                </c:pt>
                <c:pt idx="9704">
                  <c:v>9705</c:v>
                </c:pt>
                <c:pt idx="9705">
                  <c:v>9706</c:v>
                </c:pt>
                <c:pt idx="9706">
                  <c:v>9707</c:v>
                </c:pt>
                <c:pt idx="9707">
                  <c:v>9708</c:v>
                </c:pt>
                <c:pt idx="9708">
                  <c:v>9709</c:v>
                </c:pt>
                <c:pt idx="9709">
                  <c:v>9710</c:v>
                </c:pt>
                <c:pt idx="9710">
                  <c:v>9711</c:v>
                </c:pt>
                <c:pt idx="9711">
                  <c:v>9712</c:v>
                </c:pt>
                <c:pt idx="9712">
                  <c:v>9713</c:v>
                </c:pt>
                <c:pt idx="9713">
                  <c:v>9714</c:v>
                </c:pt>
                <c:pt idx="9714">
                  <c:v>9715</c:v>
                </c:pt>
                <c:pt idx="9715">
                  <c:v>9716</c:v>
                </c:pt>
                <c:pt idx="9716">
                  <c:v>9717</c:v>
                </c:pt>
                <c:pt idx="9717">
                  <c:v>9718</c:v>
                </c:pt>
                <c:pt idx="9718">
                  <c:v>9719</c:v>
                </c:pt>
                <c:pt idx="9719">
                  <c:v>9720</c:v>
                </c:pt>
                <c:pt idx="9720">
                  <c:v>9721</c:v>
                </c:pt>
                <c:pt idx="9721">
                  <c:v>9722</c:v>
                </c:pt>
                <c:pt idx="9722">
                  <c:v>9723</c:v>
                </c:pt>
                <c:pt idx="9723">
                  <c:v>9724</c:v>
                </c:pt>
                <c:pt idx="9724">
                  <c:v>9725</c:v>
                </c:pt>
                <c:pt idx="9725">
                  <c:v>9726</c:v>
                </c:pt>
                <c:pt idx="9726">
                  <c:v>9727</c:v>
                </c:pt>
                <c:pt idx="9727">
                  <c:v>9728</c:v>
                </c:pt>
                <c:pt idx="9728">
                  <c:v>9729</c:v>
                </c:pt>
                <c:pt idx="9729">
                  <c:v>9730</c:v>
                </c:pt>
                <c:pt idx="9730">
                  <c:v>9731</c:v>
                </c:pt>
                <c:pt idx="9731">
                  <c:v>9732</c:v>
                </c:pt>
                <c:pt idx="9732">
                  <c:v>9733</c:v>
                </c:pt>
                <c:pt idx="9733">
                  <c:v>9734</c:v>
                </c:pt>
                <c:pt idx="9734">
                  <c:v>9735</c:v>
                </c:pt>
                <c:pt idx="9735">
                  <c:v>9736</c:v>
                </c:pt>
                <c:pt idx="9736">
                  <c:v>9737</c:v>
                </c:pt>
                <c:pt idx="9737">
                  <c:v>9738</c:v>
                </c:pt>
                <c:pt idx="9738">
                  <c:v>9739</c:v>
                </c:pt>
                <c:pt idx="9739">
                  <c:v>9740</c:v>
                </c:pt>
                <c:pt idx="9740">
                  <c:v>9741</c:v>
                </c:pt>
                <c:pt idx="9741">
                  <c:v>9742</c:v>
                </c:pt>
                <c:pt idx="9742">
                  <c:v>9743</c:v>
                </c:pt>
                <c:pt idx="9743">
                  <c:v>9744</c:v>
                </c:pt>
                <c:pt idx="9744">
                  <c:v>9745</c:v>
                </c:pt>
                <c:pt idx="9745">
                  <c:v>9746</c:v>
                </c:pt>
                <c:pt idx="9746">
                  <c:v>9747</c:v>
                </c:pt>
                <c:pt idx="9747">
                  <c:v>9748</c:v>
                </c:pt>
                <c:pt idx="9748">
                  <c:v>9749</c:v>
                </c:pt>
                <c:pt idx="9749">
                  <c:v>9750</c:v>
                </c:pt>
                <c:pt idx="9750">
                  <c:v>9751</c:v>
                </c:pt>
                <c:pt idx="9751">
                  <c:v>9752</c:v>
                </c:pt>
                <c:pt idx="9752">
                  <c:v>9753</c:v>
                </c:pt>
                <c:pt idx="9753">
                  <c:v>9754</c:v>
                </c:pt>
                <c:pt idx="9754">
                  <c:v>9755</c:v>
                </c:pt>
                <c:pt idx="9755">
                  <c:v>9756</c:v>
                </c:pt>
                <c:pt idx="9756">
                  <c:v>9757</c:v>
                </c:pt>
                <c:pt idx="9757">
                  <c:v>9758</c:v>
                </c:pt>
                <c:pt idx="9758">
                  <c:v>9759</c:v>
                </c:pt>
                <c:pt idx="9759">
                  <c:v>9760</c:v>
                </c:pt>
                <c:pt idx="9760">
                  <c:v>9761</c:v>
                </c:pt>
                <c:pt idx="9761">
                  <c:v>9762</c:v>
                </c:pt>
                <c:pt idx="9762">
                  <c:v>9763</c:v>
                </c:pt>
                <c:pt idx="9763">
                  <c:v>9764</c:v>
                </c:pt>
                <c:pt idx="9764">
                  <c:v>9765</c:v>
                </c:pt>
                <c:pt idx="9765">
                  <c:v>9766</c:v>
                </c:pt>
                <c:pt idx="9766">
                  <c:v>9767</c:v>
                </c:pt>
                <c:pt idx="9767">
                  <c:v>9768</c:v>
                </c:pt>
                <c:pt idx="9768">
                  <c:v>9769</c:v>
                </c:pt>
                <c:pt idx="9769">
                  <c:v>9770</c:v>
                </c:pt>
                <c:pt idx="9770">
                  <c:v>9771</c:v>
                </c:pt>
                <c:pt idx="9771">
                  <c:v>9772</c:v>
                </c:pt>
                <c:pt idx="9772">
                  <c:v>9773</c:v>
                </c:pt>
                <c:pt idx="9773">
                  <c:v>9774</c:v>
                </c:pt>
                <c:pt idx="9774">
                  <c:v>9775</c:v>
                </c:pt>
                <c:pt idx="9775">
                  <c:v>9776</c:v>
                </c:pt>
                <c:pt idx="9776">
                  <c:v>9777</c:v>
                </c:pt>
                <c:pt idx="9777">
                  <c:v>9778</c:v>
                </c:pt>
                <c:pt idx="9778">
                  <c:v>9779</c:v>
                </c:pt>
                <c:pt idx="9779">
                  <c:v>9780</c:v>
                </c:pt>
                <c:pt idx="9780">
                  <c:v>9781</c:v>
                </c:pt>
                <c:pt idx="9781">
                  <c:v>9782</c:v>
                </c:pt>
                <c:pt idx="9782">
                  <c:v>9783</c:v>
                </c:pt>
                <c:pt idx="9783">
                  <c:v>9784</c:v>
                </c:pt>
                <c:pt idx="9784">
                  <c:v>9785</c:v>
                </c:pt>
                <c:pt idx="9785">
                  <c:v>9786</c:v>
                </c:pt>
                <c:pt idx="9786">
                  <c:v>9787</c:v>
                </c:pt>
                <c:pt idx="9787">
                  <c:v>9788</c:v>
                </c:pt>
                <c:pt idx="9788">
                  <c:v>9789</c:v>
                </c:pt>
                <c:pt idx="9789">
                  <c:v>9790</c:v>
                </c:pt>
                <c:pt idx="9790">
                  <c:v>9791</c:v>
                </c:pt>
                <c:pt idx="9791">
                  <c:v>9792</c:v>
                </c:pt>
                <c:pt idx="9792">
                  <c:v>9793</c:v>
                </c:pt>
                <c:pt idx="9793">
                  <c:v>9794</c:v>
                </c:pt>
                <c:pt idx="9794">
                  <c:v>9795</c:v>
                </c:pt>
                <c:pt idx="9795">
                  <c:v>9796</c:v>
                </c:pt>
                <c:pt idx="9796">
                  <c:v>9797</c:v>
                </c:pt>
                <c:pt idx="9797">
                  <c:v>9798</c:v>
                </c:pt>
                <c:pt idx="9798">
                  <c:v>9799</c:v>
                </c:pt>
                <c:pt idx="9799">
                  <c:v>9800</c:v>
                </c:pt>
                <c:pt idx="9800">
                  <c:v>9801</c:v>
                </c:pt>
                <c:pt idx="9801">
                  <c:v>9802</c:v>
                </c:pt>
                <c:pt idx="9802">
                  <c:v>9803</c:v>
                </c:pt>
                <c:pt idx="9803">
                  <c:v>9804</c:v>
                </c:pt>
                <c:pt idx="9804">
                  <c:v>9805</c:v>
                </c:pt>
                <c:pt idx="9805">
                  <c:v>9806</c:v>
                </c:pt>
                <c:pt idx="9806">
                  <c:v>9807</c:v>
                </c:pt>
                <c:pt idx="9807">
                  <c:v>9808</c:v>
                </c:pt>
                <c:pt idx="9808">
                  <c:v>9809</c:v>
                </c:pt>
                <c:pt idx="9809">
                  <c:v>9810</c:v>
                </c:pt>
                <c:pt idx="9810">
                  <c:v>9811</c:v>
                </c:pt>
                <c:pt idx="9811">
                  <c:v>9812</c:v>
                </c:pt>
                <c:pt idx="9812">
                  <c:v>9813</c:v>
                </c:pt>
                <c:pt idx="9813">
                  <c:v>9814</c:v>
                </c:pt>
                <c:pt idx="9814">
                  <c:v>9815</c:v>
                </c:pt>
                <c:pt idx="9815">
                  <c:v>9816</c:v>
                </c:pt>
                <c:pt idx="9816">
                  <c:v>9817</c:v>
                </c:pt>
                <c:pt idx="9817">
                  <c:v>9818</c:v>
                </c:pt>
                <c:pt idx="9818">
                  <c:v>9819</c:v>
                </c:pt>
                <c:pt idx="9819">
                  <c:v>9820</c:v>
                </c:pt>
                <c:pt idx="9820">
                  <c:v>9821</c:v>
                </c:pt>
                <c:pt idx="9821">
                  <c:v>9822</c:v>
                </c:pt>
                <c:pt idx="9822">
                  <c:v>9823</c:v>
                </c:pt>
                <c:pt idx="9823">
                  <c:v>9824</c:v>
                </c:pt>
                <c:pt idx="9824">
                  <c:v>9825</c:v>
                </c:pt>
                <c:pt idx="9825">
                  <c:v>9826</c:v>
                </c:pt>
                <c:pt idx="9826">
                  <c:v>9827</c:v>
                </c:pt>
                <c:pt idx="9827">
                  <c:v>9828</c:v>
                </c:pt>
                <c:pt idx="9828">
                  <c:v>9829</c:v>
                </c:pt>
                <c:pt idx="9829">
                  <c:v>9830</c:v>
                </c:pt>
                <c:pt idx="9830">
                  <c:v>9831</c:v>
                </c:pt>
                <c:pt idx="9831">
                  <c:v>9832</c:v>
                </c:pt>
                <c:pt idx="9832">
                  <c:v>9833</c:v>
                </c:pt>
                <c:pt idx="9833">
                  <c:v>9834</c:v>
                </c:pt>
                <c:pt idx="9834">
                  <c:v>9835</c:v>
                </c:pt>
                <c:pt idx="9835">
                  <c:v>9836</c:v>
                </c:pt>
                <c:pt idx="9836">
                  <c:v>9837</c:v>
                </c:pt>
                <c:pt idx="9837">
                  <c:v>9838</c:v>
                </c:pt>
                <c:pt idx="9838">
                  <c:v>9839</c:v>
                </c:pt>
                <c:pt idx="9839">
                  <c:v>9840</c:v>
                </c:pt>
                <c:pt idx="9840">
                  <c:v>9841</c:v>
                </c:pt>
                <c:pt idx="9841">
                  <c:v>9842</c:v>
                </c:pt>
                <c:pt idx="9842">
                  <c:v>9843</c:v>
                </c:pt>
                <c:pt idx="9843">
                  <c:v>9844</c:v>
                </c:pt>
                <c:pt idx="9844">
                  <c:v>9845</c:v>
                </c:pt>
                <c:pt idx="9845">
                  <c:v>9846</c:v>
                </c:pt>
                <c:pt idx="9846">
                  <c:v>9847</c:v>
                </c:pt>
                <c:pt idx="9847">
                  <c:v>9848</c:v>
                </c:pt>
                <c:pt idx="9848">
                  <c:v>9849</c:v>
                </c:pt>
                <c:pt idx="9849">
                  <c:v>9850</c:v>
                </c:pt>
                <c:pt idx="9850">
                  <c:v>9851</c:v>
                </c:pt>
                <c:pt idx="9851">
                  <c:v>9852</c:v>
                </c:pt>
                <c:pt idx="9852">
                  <c:v>9853</c:v>
                </c:pt>
                <c:pt idx="9853">
                  <c:v>9854</c:v>
                </c:pt>
                <c:pt idx="9854">
                  <c:v>9855</c:v>
                </c:pt>
                <c:pt idx="9855">
                  <c:v>9856</c:v>
                </c:pt>
                <c:pt idx="9856">
                  <c:v>9857</c:v>
                </c:pt>
                <c:pt idx="9857">
                  <c:v>9858</c:v>
                </c:pt>
                <c:pt idx="9858">
                  <c:v>9859</c:v>
                </c:pt>
                <c:pt idx="9859">
                  <c:v>9860</c:v>
                </c:pt>
                <c:pt idx="9860">
                  <c:v>9861</c:v>
                </c:pt>
                <c:pt idx="9861">
                  <c:v>9862</c:v>
                </c:pt>
                <c:pt idx="9862">
                  <c:v>9863</c:v>
                </c:pt>
                <c:pt idx="9863">
                  <c:v>9864</c:v>
                </c:pt>
                <c:pt idx="9864">
                  <c:v>9865</c:v>
                </c:pt>
                <c:pt idx="9865">
                  <c:v>9866</c:v>
                </c:pt>
                <c:pt idx="9866">
                  <c:v>9867</c:v>
                </c:pt>
                <c:pt idx="9867">
                  <c:v>9868</c:v>
                </c:pt>
                <c:pt idx="9868">
                  <c:v>9869</c:v>
                </c:pt>
                <c:pt idx="9869">
                  <c:v>9870</c:v>
                </c:pt>
                <c:pt idx="9870">
                  <c:v>9871</c:v>
                </c:pt>
                <c:pt idx="9871">
                  <c:v>9872</c:v>
                </c:pt>
                <c:pt idx="9872">
                  <c:v>9873</c:v>
                </c:pt>
                <c:pt idx="9873">
                  <c:v>9874</c:v>
                </c:pt>
                <c:pt idx="9874">
                  <c:v>9875</c:v>
                </c:pt>
                <c:pt idx="9875">
                  <c:v>9876</c:v>
                </c:pt>
                <c:pt idx="9876">
                  <c:v>9877</c:v>
                </c:pt>
                <c:pt idx="9877">
                  <c:v>9878</c:v>
                </c:pt>
                <c:pt idx="9878">
                  <c:v>9879</c:v>
                </c:pt>
                <c:pt idx="9879">
                  <c:v>9880</c:v>
                </c:pt>
                <c:pt idx="9880">
                  <c:v>9881</c:v>
                </c:pt>
                <c:pt idx="9881">
                  <c:v>9882</c:v>
                </c:pt>
                <c:pt idx="9882">
                  <c:v>9883</c:v>
                </c:pt>
                <c:pt idx="9883">
                  <c:v>9884</c:v>
                </c:pt>
                <c:pt idx="9884">
                  <c:v>9885</c:v>
                </c:pt>
                <c:pt idx="9885">
                  <c:v>9886</c:v>
                </c:pt>
                <c:pt idx="9886">
                  <c:v>9887</c:v>
                </c:pt>
                <c:pt idx="9887">
                  <c:v>9888</c:v>
                </c:pt>
                <c:pt idx="9888">
                  <c:v>9889</c:v>
                </c:pt>
                <c:pt idx="9889">
                  <c:v>9890</c:v>
                </c:pt>
                <c:pt idx="9890">
                  <c:v>9891</c:v>
                </c:pt>
                <c:pt idx="9891">
                  <c:v>9892</c:v>
                </c:pt>
                <c:pt idx="9892">
                  <c:v>9893</c:v>
                </c:pt>
                <c:pt idx="9893">
                  <c:v>9894</c:v>
                </c:pt>
                <c:pt idx="9894">
                  <c:v>9895</c:v>
                </c:pt>
                <c:pt idx="9895">
                  <c:v>9896</c:v>
                </c:pt>
                <c:pt idx="9896">
                  <c:v>9897</c:v>
                </c:pt>
                <c:pt idx="9897">
                  <c:v>9898</c:v>
                </c:pt>
                <c:pt idx="9898">
                  <c:v>9899</c:v>
                </c:pt>
                <c:pt idx="9899">
                  <c:v>9900</c:v>
                </c:pt>
                <c:pt idx="9900">
                  <c:v>9901</c:v>
                </c:pt>
                <c:pt idx="9901">
                  <c:v>9902</c:v>
                </c:pt>
                <c:pt idx="9902">
                  <c:v>9903</c:v>
                </c:pt>
                <c:pt idx="9903">
                  <c:v>9904</c:v>
                </c:pt>
                <c:pt idx="9904">
                  <c:v>9905</c:v>
                </c:pt>
                <c:pt idx="9905">
                  <c:v>9906</c:v>
                </c:pt>
                <c:pt idx="9906">
                  <c:v>9907</c:v>
                </c:pt>
                <c:pt idx="9907">
                  <c:v>9908</c:v>
                </c:pt>
                <c:pt idx="9908">
                  <c:v>9909</c:v>
                </c:pt>
                <c:pt idx="9909">
                  <c:v>9910</c:v>
                </c:pt>
                <c:pt idx="9910">
                  <c:v>9911</c:v>
                </c:pt>
                <c:pt idx="9911">
                  <c:v>9912</c:v>
                </c:pt>
                <c:pt idx="9912">
                  <c:v>9913</c:v>
                </c:pt>
                <c:pt idx="9913">
                  <c:v>9914</c:v>
                </c:pt>
                <c:pt idx="9914">
                  <c:v>9915</c:v>
                </c:pt>
                <c:pt idx="9915">
                  <c:v>9916</c:v>
                </c:pt>
                <c:pt idx="9916">
                  <c:v>9917</c:v>
                </c:pt>
                <c:pt idx="9917">
                  <c:v>9918</c:v>
                </c:pt>
                <c:pt idx="9918">
                  <c:v>9919</c:v>
                </c:pt>
                <c:pt idx="9919">
                  <c:v>9920</c:v>
                </c:pt>
                <c:pt idx="9920">
                  <c:v>9921</c:v>
                </c:pt>
                <c:pt idx="9921">
                  <c:v>9922</c:v>
                </c:pt>
                <c:pt idx="9922">
                  <c:v>9923</c:v>
                </c:pt>
                <c:pt idx="9923">
                  <c:v>9924</c:v>
                </c:pt>
                <c:pt idx="9924">
                  <c:v>9925</c:v>
                </c:pt>
                <c:pt idx="9925">
                  <c:v>9926</c:v>
                </c:pt>
                <c:pt idx="9926">
                  <c:v>9927</c:v>
                </c:pt>
                <c:pt idx="9927">
                  <c:v>9928</c:v>
                </c:pt>
                <c:pt idx="9928">
                  <c:v>9929</c:v>
                </c:pt>
                <c:pt idx="9929">
                  <c:v>9930</c:v>
                </c:pt>
                <c:pt idx="9930">
                  <c:v>9931</c:v>
                </c:pt>
                <c:pt idx="9931">
                  <c:v>9932</c:v>
                </c:pt>
                <c:pt idx="9932">
                  <c:v>9933</c:v>
                </c:pt>
                <c:pt idx="9933">
                  <c:v>9934</c:v>
                </c:pt>
                <c:pt idx="9934">
                  <c:v>9935</c:v>
                </c:pt>
                <c:pt idx="9935">
                  <c:v>9936</c:v>
                </c:pt>
                <c:pt idx="9936">
                  <c:v>9937</c:v>
                </c:pt>
                <c:pt idx="9937">
                  <c:v>9938</c:v>
                </c:pt>
                <c:pt idx="9938">
                  <c:v>9939</c:v>
                </c:pt>
                <c:pt idx="9939">
                  <c:v>9940</c:v>
                </c:pt>
                <c:pt idx="9940">
                  <c:v>9941</c:v>
                </c:pt>
                <c:pt idx="9941">
                  <c:v>9942</c:v>
                </c:pt>
                <c:pt idx="9942">
                  <c:v>9943</c:v>
                </c:pt>
                <c:pt idx="9943">
                  <c:v>9944</c:v>
                </c:pt>
                <c:pt idx="9944">
                  <c:v>9945</c:v>
                </c:pt>
                <c:pt idx="9945">
                  <c:v>9946</c:v>
                </c:pt>
                <c:pt idx="9946">
                  <c:v>9947</c:v>
                </c:pt>
                <c:pt idx="9947">
                  <c:v>9948</c:v>
                </c:pt>
                <c:pt idx="9948">
                  <c:v>9949</c:v>
                </c:pt>
                <c:pt idx="9949">
                  <c:v>9950</c:v>
                </c:pt>
                <c:pt idx="9950">
                  <c:v>9951</c:v>
                </c:pt>
                <c:pt idx="9951">
                  <c:v>9952</c:v>
                </c:pt>
                <c:pt idx="9952">
                  <c:v>9953</c:v>
                </c:pt>
                <c:pt idx="9953">
                  <c:v>9954</c:v>
                </c:pt>
                <c:pt idx="9954">
                  <c:v>9955</c:v>
                </c:pt>
                <c:pt idx="9955">
                  <c:v>9956</c:v>
                </c:pt>
                <c:pt idx="9956">
                  <c:v>9957</c:v>
                </c:pt>
                <c:pt idx="9957">
                  <c:v>9958</c:v>
                </c:pt>
                <c:pt idx="9958">
                  <c:v>9959</c:v>
                </c:pt>
                <c:pt idx="9959">
                  <c:v>9960</c:v>
                </c:pt>
                <c:pt idx="9960">
                  <c:v>9961</c:v>
                </c:pt>
                <c:pt idx="9961">
                  <c:v>9962</c:v>
                </c:pt>
                <c:pt idx="9962">
                  <c:v>9963</c:v>
                </c:pt>
                <c:pt idx="9963">
                  <c:v>9964</c:v>
                </c:pt>
                <c:pt idx="9964">
                  <c:v>9965</c:v>
                </c:pt>
                <c:pt idx="9965">
                  <c:v>9966</c:v>
                </c:pt>
                <c:pt idx="9966">
                  <c:v>9967</c:v>
                </c:pt>
                <c:pt idx="9967">
                  <c:v>9968</c:v>
                </c:pt>
                <c:pt idx="9968">
                  <c:v>9969</c:v>
                </c:pt>
                <c:pt idx="9969">
                  <c:v>9970</c:v>
                </c:pt>
                <c:pt idx="9970">
                  <c:v>9971</c:v>
                </c:pt>
                <c:pt idx="9971">
                  <c:v>9972</c:v>
                </c:pt>
                <c:pt idx="9972">
                  <c:v>9973</c:v>
                </c:pt>
                <c:pt idx="9973">
                  <c:v>9974</c:v>
                </c:pt>
                <c:pt idx="9974">
                  <c:v>9975</c:v>
                </c:pt>
                <c:pt idx="9975">
                  <c:v>9976</c:v>
                </c:pt>
                <c:pt idx="9976">
                  <c:v>9977</c:v>
                </c:pt>
                <c:pt idx="9977">
                  <c:v>9978</c:v>
                </c:pt>
                <c:pt idx="9978">
                  <c:v>9979</c:v>
                </c:pt>
                <c:pt idx="9979">
                  <c:v>9980</c:v>
                </c:pt>
                <c:pt idx="9980">
                  <c:v>9981</c:v>
                </c:pt>
                <c:pt idx="9981">
                  <c:v>9982</c:v>
                </c:pt>
                <c:pt idx="9982">
                  <c:v>9983</c:v>
                </c:pt>
                <c:pt idx="9983">
                  <c:v>9984</c:v>
                </c:pt>
                <c:pt idx="9984">
                  <c:v>9985</c:v>
                </c:pt>
                <c:pt idx="9985">
                  <c:v>9986</c:v>
                </c:pt>
                <c:pt idx="9986">
                  <c:v>9987</c:v>
                </c:pt>
                <c:pt idx="9987">
                  <c:v>9988</c:v>
                </c:pt>
                <c:pt idx="9988">
                  <c:v>9989</c:v>
                </c:pt>
                <c:pt idx="9989">
                  <c:v>9990</c:v>
                </c:pt>
                <c:pt idx="9990">
                  <c:v>9991</c:v>
                </c:pt>
                <c:pt idx="9991">
                  <c:v>9992</c:v>
                </c:pt>
                <c:pt idx="9992">
                  <c:v>9993</c:v>
                </c:pt>
                <c:pt idx="9993">
                  <c:v>9994</c:v>
                </c:pt>
                <c:pt idx="9994">
                  <c:v>9995</c:v>
                </c:pt>
                <c:pt idx="9995">
                  <c:v>9996</c:v>
                </c:pt>
                <c:pt idx="9996">
                  <c:v>9997</c:v>
                </c:pt>
                <c:pt idx="9997">
                  <c:v>9998</c:v>
                </c:pt>
                <c:pt idx="9998">
                  <c:v>9999</c:v>
                </c:pt>
                <c:pt idx="9999">
                  <c:v>10000</c:v>
                </c:pt>
                <c:pt idx="10000">
                  <c:v>10001</c:v>
                </c:pt>
                <c:pt idx="10001">
                  <c:v>10002</c:v>
                </c:pt>
                <c:pt idx="10002">
                  <c:v>10003</c:v>
                </c:pt>
                <c:pt idx="10003">
                  <c:v>10004</c:v>
                </c:pt>
                <c:pt idx="10004">
                  <c:v>10005</c:v>
                </c:pt>
                <c:pt idx="10005">
                  <c:v>10006</c:v>
                </c:pt>
                <c:pt idx="10006">
                  <c:v>10007</c:v>
                </c:pt>
                <c:pt idx="10007">
                  <c:v>10008</c:v>
                </c:pt>
                <c:pt idx="10008">
                  <c:v>10009</c:v>
                </c:pt>
                <c:pt idx="10009">
                  <c:v>10010</c:v>
                </c:pt>
                <c:pt idx="10010">
                  <c:v>10011</c:v>
                </c:pt>
                <c:pt idx="10011">
                  <c:v>10012</c:v>
                </c:pt>
                <c:pt idx="10012">
                  <c:v>10013</c:v>
                </c:pt>
                <c:pt idx="10013">
                  <c:v>10014</c:v>
                </c:pt>
                <c:pt idx="10014">
                  <c:v>10015</c:v>
                </c:pt>
                <c:pt idx="10015">
                  <c:v>10016</c:v>
                </c:pt>
                <c:pt idx="10016">
                  <c:v>10017</c:v>
                </c:pt>
                <c:pt idx="10017">
                  <c:v>10018</c:v>
                </c:pt>
                <c:pt idx="10018">
                  <c:v>10019</c:v>
                </c:pt>
                <c:pt idx="10019">
                  <c:v>10020</c:v>
                </c:pt>
                <c:pt idx="10020">
                  <c:v>10021</c:v>
                </c:pt>
                <c:pt idx="10021">
                  <c:v>10022</c:v>
                </c:pt>
                <c:pt idx="10022">
                  <c:v>10023</c:v>
                </c:pt>
                <c:pt idx="10023">
                  <c:v>10024</c:v>
                </c:pt>
                <c:pt idx="10024">
                  <c:v>10025</c:v>
                </c:pt>
                <c:pt idx="10025">
                  <c:v>10026</c:v>
                </c:pt>
                <c:pt idx="10026">
                  <c:v>10027</c:v>
                </c:pt>
                <c:pt idx="10027">
                  <c:v>10028</c:v>
                </c:pt>
                <c:pt idx="10028">
                  <c:v>10029</c:v>
                </c:pt>
                <c:pt idx="10029">
                  <c:v>10030</c:v>
                </c:pt>
                <c:pt idx="10030">
                  <c:v>10031</c:v>
                </c:pt>
                <c:pt idx="10031">
                  <c:v>10032</c:v>
                </c:pt>
                <c:pt idx="10032">
                  <c:v>10033</c:v>
                </c:pt>
                <c:pt idx="10033">
                  <c:v>10034</c:v>
                </c:pt>
                <c:pt idx="10034">
                  <c:v>10035</c:v>
                </c:pt>
                <c:pt idx="10035">
                  <c:v>10036</c:v>
                </c:pt>
                <c:pt idx="10036">
                  <c:v>10037</c:v>
                </c:pt>
                <c:pt idx="10037">
                  <c:v>10038</c:v>
                </c:pt>
                <c:pt idx="10038">
                  <c:v>10039</c:v>
                </c:pt>
                <c:pt idx="10039">
                  <c:v>10040</c:v>
                </c:pt>
                <c:pt idx="10040">
                  <c:v>10041</c:v>
                </c:pt>
                <c:pt idx="10041">
                  <c:v>10042</c:v>
                </c:pt>
                <c:pt idx="10042">
                  <c:v>10043</c:v>
                </c:pt>
                <c:pt idx="10043">
                  <c:v>10044</c:v>
                </c:pt>
                <c:pt idx="10044">
                  <c:v>10045</c:v>
                </c:pt>
                <c:pt idx="10045">
                  <c:v>10046</c:v>
                </c:pt>
                <c:pt idx="10046">
                  <c:v>10047</c:v>
                </c:pt>
                <c:pt idx="10047">
                  <c:v>10048</c:v>
                </c:pt>
                <c:pt idx="10048">
                  <c:v>10049</c:v>
                </c:pt>
                <c:pt idx="10049">
                  <c:v>10050</c:v>
                </c:pt>
                <c:pt idx="10050">
                  <c:v>10051</c:v>
                </c:pt>
                <c:pt idx="10051">
                  <c:v>10052</c:v>
                </c:pt>
                <c:pt idx="10052">
                  <c:v>10053</c:v>
                </c:pt>
                <c:pt idx="10053">
                  <c:v>10054</c:v>
                </c:pt>
                <c:pt idx="10054">
                  <c:v>10055</c:v>
                </c:pt>
                <c:pt idx="10055">
                  <c:v>10056</c:v>
                </c:pt>
                <c:pt idx="10056">
                  <c:v>10057</c:v>
                </c:pt>
                <c:pt idx="10057">
                  <c:v>10058</c:v>
                </c:pt>
                <c:pt idx="10058">
                  <c:v>10059</c:v>
                </c:pt>
                <c:pt idx="10059">
                  <c:v>10060</c:v>
                </c:pt>
                <c:pt idx="10060">
                  <c:v>10061</c:v>
                </c:pt>
                <c:pt idx="10061">
                  <c:v>10062</c:v>
                </c:pt>
                <c:pt idx="10062">
                  <c:v>10063</c:v>
                </c:pt>
                <c:pt idx="10063">
                  <c:v>10064</c:v>
                </c:pt>
                <c:pt idx="10064">
                  <c:v>10065</c:v>
                </c:pt>
                <c:pt idx="10065">
                  <c:v>10066</c:v>
                </c:pt>
                <c:pt idx="10066">
                  <c:v>10067</c:v>
                </c:pt>
                <c:pt idx="10067">
                  <c:v>10068</c:v>
                </c:pt>
                <c:pt idx="10068">
                  <c:v>10069</c:v>
                </c:pt>
                <c:pt idx="10069">
                  <c:v>10070</c:v>
                </c:pt>
                <c:pt idx="10070">
                  <c:v>10071</c:v>
                </c:pt>
                <c:pt idx="10071">
                  <c:v>10072</c:v>
                </c:pt>
                <c:pt idx="10072">
                  <c:v>10073</c:v>
                </c:pt>
                <c:pt idx="10073">
                  <c:v>10074</c:v>
                </c:pt>
                <c:pt idx="10074">
                  <c:v>10075</c:v>
                </c:pt>
                <c:pt idx="10075">
                  <c:v>10076</c:v>
                </c:pt>
                <c:pt idx="10076">
                  <c:v>10077</c:v>
                </c:pt>
                <c:pt idx="10077">
                  <c:v>10078</c:v>
                </c:pt>
                <c:pt idx="10078">
                  <c:v>10079</c:v>
                </c:pt>
                <c:pt idx="10079">
                  <c:v>10080</c:v>
                </c:pt>
                <c:pt idx="10080">
                  <c:v>10081</c:v>
                </c:pt>
                <c:pt idx="10081">
                  <c:v>10082</c:v>
                </c:pt>
                <c:pt idx="10082">
                  <c:v>10083</c:v>
                </c:pt>
                <c:pt idx="10083">
                  <c:v>10084</c:v>
                </c:pt>
                <c:pt idx="10084">
                  <c:v>10085</c:v>
                </c:pt>
                <c:pt idx="10085">
                  <c:v>10086</c:v>
                </c:pt>
                <c:pt idx="10086">
                  <c:v>10087</c:v>
                </c:pt>
                <c:pt idx="10087">
                  <c:v>10088</c:v>
                </c:pt>
                <c:pt idx="10088">
                  <c:v>10089</c:v>
                </c:pt>
                <c:pt idx="10089">
                  <c:v>10090</c:v>
                </c:pt>
                <c:pt idx="10090">
                  <c:v>10091</c:v>
                </c:pt>
                <c:pt idx="10091">
                  <c:v>10092</c:v>
                </c:pt>
                <c:pt idx="10092">
                  <c:v>10093</c:v>
                </c:pt>
                <c:pt idx="10093">
                  <c:v>10094</c:v>
                </c:pt>
                <c:pt idx="10094">
                  <c:v>10095</c:v>
                </c:pt>
                <c:pt idx="10095">
                  <c:v>10096</c:v>
                </c:pt>
                <c:pt idx="10096">
                  <c:v>10097</c:v>
                </c:pt>
                <c:pt idx="10097">
                  <c:v>10098</c:v>
                </c:pt>
                <c:pt idx="10098">
                  <c:v>10099</c:v>
                </c:pt>
                <c:pt idx="10099">
                  <c:v>10100</c:v>
                </c:pt>
                <c:pt idx="10100">
                  <c:v>10101</c:v>
                </c:pt>
                <c:pt idx="10101">
                  <c:v>10102</c:v>
                </c:pt>
                <c:pt idx="10102">
                  <c:v>10103</c:v>
                </c:pt>
                <c:pt idx="10103">
                  <c:v>10104</c:v>
                </c:pt>
                <c:pt idx="10104">
                  <c:v>10105</c:v>
                </c:pt>
                <c:pt idx="10105">
                  <c:v>10106</c:v>
                </c:pt>
                <c:pt idx="10106">
                  <c:v>10107</c:v>
                </c:pt>
                <c:pt idx="10107">
                  <c:v>10108</c:v>
                </c:pt>
                <c:pt idx="10108">
                  <c:v>10109</c:v>
                </c:pt>
                <c:pt idx="10109">
                  <c:v>10110</c:v>
                </c:pt>
                <c:pt idx="10110">
                  <c:v>10111</c:v>
                </c:pt>
                <c:pt idx="10111">
                  <c:v>10112</c:v>
                </c:pt>
                <c:pt idx="10112">
                  <c:v>10113</c:v>
                </c:pt>
                <c:pt idx="10113">
                  <c:v>10114</c:v>
                </c:pt>
                <c:pt idx="10114">
                  <c:v>10115</c:v>
                </c:pt>
                <c:pt idx="10115">
                  <c:v>10116</c:v>
                </c:pt>
                <c:pt idx="10116">
                  <c:v>10117</c:v>
                </c:pt>
                <c:pt idx="10117">
                  <c:v>10118</c:v>
                </c:pt>
                <c:pt idx="10118">
                  <c:v>10119</c:v>
                </c:pt>
                <c:pt idx="10119">
                  <c:v>10120</c:v>
                </c:pt>
                <c:pt idx="10120">
                  <c:v>10121</c:v>
                </c:pt>
                <c:pt idx="10121">
                  <c:v>10122</c:v>
                </c:pt>
                <c:pt idx="10122">
                  <c:v>10123</c:v>
                </c:pt>
                <c:pt idx="10123">
                  <c:v>10124</c:v>
                </c:pt>
                <c:pt idx="10124">
                  <c:v>10125</c:v>
                </c:pt>
                <c:pt idx="10125">
                  <c:v>10126</c:v>
                </c:pt>
                <c:pt idx="10126">
                  <c:v>10127</c:v>
                </c:pt>
                <c:pt idx="10127">
                  <c:v>10128</c:v>
                </c:pt>
                <c:pt idx="10128">
                  <c:v>10129</c:v>
                </c:pt>
                <c:pt idx="10129">
                  <c:v>10130</c:v>
                </c:pt>
                <c:pt idx="10130">
                  <c:v>10131</c:v>
                </c:pt>
                <c:pt idx="10131">
                  <c:v>10132</c:v>
                </c:pt>
                <c:pt idx="10132">
                  <c:v>10133</c:v>
                </c:pt>
                <c:pt idx="10133">
                  <c:v>10134</c:v>
                </c:pt>
                <c:pt idx="10134">
                  <c:v>10135</c:v>
                </c:pt>
                <c:pt idx="10135">
                  <c:v>10136</c:v>
                </c:pt>
                <c:pt idx="10136">
                  <c:v>10137</c:v>
                </c:pt>
                <c:pt idx="10137">
                  <c:v>10138</c:v>
                </c:pt>
                <c:pt idx="10138">
                  <c:v>10139</c:v>
                </c:pt>
                <c:pt idx="10139">
                  <c:v>10140</c:v>
                </c:pt>
                <c:pt idx="10140">
                  <c:v>10141</c:v>
                </c:pt>
                <c:pt idx="10141">
                  <c:v>10142</c:v>
                </c:pt>
                <c:pt idx="10142">
                  <c:v>10143</c:v>
                </c:pt>
                <c:pt idx="10143">
                  <c:v>10144</c:v>
                </c:pt>
                <c:pt idx="10144">
                  <c:v>10145</c:v>
                </c:pt>
                <c:pt idx="10145">
                  <c:v>10146</c:v>
                </c:pt>
                <c:pt idx="10146">
                  <c:v>10147</c:v>
                </c:pt>
                <c:pt idx="10147">
                  <c:v>10148</c:v>
                </c:pt>
                <c:pt idx="10148">
                  <c:v>10149</c:v>
                </c:pt>
                <c:pt idx="10149">
                  <c:v>10150</c:v>
                </c:pt>
                <c:pt idx="10150">
                  <c:v>10151</c:v>
                </c:pt>
                <c:pt idx="10151">
                  <c:v>10152</c:v>
                </c:pt>
                <c:pt idx="10152">
                  <c:v>10153</c:v>
                </c:pt>
                <c:pt idx="10153">
                  <c:v>10154</c:v>
                </c:pt>
                <c:pt idx="10154">
                  <c:v>10155</c:v>
                </c:pt>
                <c:pt idx="10155">
                  <c:v>10156</c:v>
                </c:pt>
                <c:pt idx="10156">
                  <c:v>10157</c:v>
                </c:pt>
                <c:pt idx="10157">
                  <c:v>10158</c:v>
                </c:pt>
                <c:pt idx="10158">
                  <c:v>10159</c:v>
                </c:pt>
                <c:pt idx="10159">
                  <c:v>10160</c:v>
                </c:pt>
                <c:pt idx="10160">
                  <c:v>10161</c:v>
                </c:pt>
                <c:pt idx="10161">
                  <c:v>10162</c:v>
                </c:pt>
                <c:pt idx="10162">
                  <c:v>10163</c:v>
                </c:pt>
                <c:pt idx="10163">
                  <c:v>10164</c:v>
                </c:pt>
                <c:pt idx="10164">
                  <c:v>10165</c:v>
                </c:pt>
                <c:pt idx="10165">
                  <c:v>10166</c:v>
                </c:pt>
                <c:pt idx="10166">
                  <c:v>10167</c:v>
                </c:pt>
                <c:pt idx="10167">
                  <c:v>10168</c:v>
                </c:pt>
                <c:pt idx="10168">
                  <c:v>10169</c:v>
                </c:pt>
                <c:pt idx="10169">
                  <c:v>10170</c:v>
                </c:pt>
                <c:pt idx="10170">
                  <c:v>10171</c:v>
                </c:pt>
                <c:pt idx="10171">
                  <c:v>10172</c:v>
                </c:pt>
                <c:pt idx="10172">
                  <c:v>10173</c:v>
                </c:pt>
                <c:pt idx="10173">
                  <c:v>10174</c:v>
                </c:pt>
                <c:pt idx="10174">
                  <c:v>10175</c:v>
                </c:pt>
                <c:pt idx="10175">
                  <c:v>10176</c:v>
                </c:pt>
                <c:pt idx="10176">
                  <c:v>10177</c:v>
                </c:pt>
                <c:pt idx="10177">
                  <c:v>10178</c:v>
                </c:pt>
                <c:pt idx="10178">
                  <c:v>10179</c:v>
                </c:pt>
                <c:pt idx="10179">
                  <c:v>10180</c:v>
                </c:pt>
                <c:pt idx="10180">
                  <c:v>10181</c:v>
                </c:pt>
                <c:pt idx="10181">
                  <c:v>10182</c:v>
                </c:pt>
                <c:pt idx="10182">
                  <c:v>10183</c:v>
                </c:pt>
                <c:pt idx="10183">
                  <c:v>10184</c:v>
                </c:pt>
                <c:pt idx="10184">
                  <c:v>10185</c:v>
                </c:pt>
                <c:pt idx="10185">
                  <c:v>10186</c:v>
                </c:pt>
                <c:pt idx="10186">
                  <c:v>10187</c:v>
                </c:pt>
                <c:pt idx="10187">
                  <c:v>10188</c:v>
                </c:pt>
                <c:pt idx="10188">
                  <c:v>10189</c:v>
                </c:pt>
                <c:pt idx="10189">
                  <c:v>10190</c:v>
                </c:pt>
                <c:pt idx="10190">
                  <c:v>10191</c:v>
                </c:pt>
                <c:pt idx="10191">
                  <c:v>10192</c:v>
                </c:pt>
                <c:pt idx="10192">
                  <c:v>10193</c:v>
                </c:pt>
                <c:pt idx="10193">
                  <c:v>10194</c:v>
                </c:pt>
                <c:pt idx="10194">
                  <c:v>10195</c:v>
                </c:pt>
                <c:pt idx="10195">
                  <c:v>10196</c:v>
                </c:pt>
                <c:pt idx="10196">
                  <c:v>10197</c:v>
                </c:pt>
                <c:pt idx="10197">
                  <c:v>10198</c:v>
                </c:pt>
                <c:pt idx="10198">
                  <c:v>10199</c:v>
                </c:pt>
                <c:pt idx="10199">
                  <c:v>10200</c:v>
                </c:pt>
                <c:pt idx="10200">
                  <c:v>10201</c:v>
                </c:pt>
                <c:pt idx="10201">
                  <c:v>10202</c:v>
                </c:pt>
                <c:pt idx="10202">
                  <c:v>10203</c:v>
                </c:pt>
                <c:pt idx="10203">
                  <c:v>10204</c:v>
                </c:pt>
                <c:pt idx="10204">
                  <c:v>10205</c:v>
                </c:pt>
                <c:pt idx="10205">
                  <c:v>10206</c:v>
                </c:pt>
                <c:pt idx="10206">
                  <c:v>10207</c:v>
                </c:pt>
                <c:pt idx="10207">
                  <c:v>10208</c:v>
                </c:pt>
                <c:pt idx="10208">
                  <c:v>10209</c:v>
                </c:pt>
                <c:pt idx="10209">
                  <c:v>10210</c:v>
                </c:pt>
                <c:pt idx="10210">
                  <c:v>10211</c:v>
                </c:pt>
                <c:pt idx="10211">
                  <c:v>10212</c:v>
                </c:pt>
                <c:pt idx="10212">
                  <c:v>10213</c:v>
                </c:pt>
                <c:pt idx="10213">
                  <c:v>10214</c:v>
                </c:pt>
                <c:pt idx="10214">
                  <c:v>10215</c:v>
                </c:pt>
                <c:pt idx="10215">
                  <c:v>10216</c:v>
                </c:pt>
                <c:pt idx="10216">
                  <c:v>10217</c:v>
                </c:pt>
                <c:pt idx="10217">
                  <c:v>10218</c:v>
                </c:pt>
                <c:pt idx="10218">
                  <c:v>10219</c:v>
                </c:pt>
                <c:pt idx="10219">
                  <c:v>10220</c:v>
                </c:pt>
                <c:pt idx="10220">
                  <c:v>10221</c:v>
                </c:pt>
                <c:pt idx="10221">
                  <c:v>10222</c:v>
                </c:pt>
                <c:pt idx="10222">
                  <c:v>10223</c:v>
                </c:pt>
                <c:pt idx="10223">
                  <c:v>10224</c:v>
                </c:pt>
                <c:pt idx="10224">
                  <c:v>10225</c:v>
                </c:pt>
                <c:pt idx="10225">
                  <c:v>10226</c:v>
                </c:pt>
                <c:pt idx="10226">
                  <c:v>10227</c:v>
                </c:pt>
                <c:pt idx="10227">
                  <c:v>10228</c:v>
                </c:pt>
                <c:pt idx="10228">
                  <c:v>10229</c:v>
                </c:pt>
                <c:pt idx="10229">
                  <c:v>10230</c:v>
                </c:pt>
                <c:pt idx="10230">
                  <c:v>10231</c:v>
                </c:pt>
                <c:pt idx="10231">
                  <c:v>10232</c:v>
                </c:pt>
                <c:pt idx="10232">
                  <c:v>10233</c:v>
                </c:pt>
                <c:pt idx="10233">
                  <c:v>10234</c:v>
                </c:pt>
                <c:pt idx="10234">
                  <c:v>10235</c:v>
                </c:pt>
                <c:pt idx="10235">
                  <c:v>10236</c:v>
                </c:pt>
                <c:pt idx="10236">
                  <c:v>10237</c:v>
                </c:pt>
                <c:pt idx="10237">
                  <c:v>10238</c:v>
                </c:pt>
                <c:pt idx="10238">
                  <c:v>10239</c:v>
                </c:pt>
                <c:pt idx="10239">
                  <c:v>10240</c:v>
                </c:pt>
                <c:pt idx="10240">
                  <c:v>10241</c:v>
                </c:pt>
                <c:pt idx="10241">
                  <c:v>10242</c:v>
                </c:pt>
                <c:pt idx="10242">
                  <c:v>10243</c:v>
                </c:pt>
                <c:pt idx="10243">
                  <c:v>10244</c:v>
                </c:pt>
                <c:pt idx="10244">
                  <c:v>10245</c:v>
                </c:pt>
                <c:pt idx="10245">
                  <c:v>10246</c:v>
                </c:pt>
                <c:pt idx="10246">
                  <c:v>10247</c:v>
                </c:pt>
                <c:pt idx="10247">
                  <c:v>10248</c:v>
                </c:pt>
                <c:pt idx="10248">
                  <c:v>10249</c:v>
                </c:pt>
                <c:pt idx="10249">
                  <c:v>10250</c:v>
                </c:pt>
                <c:pt idx="10250">
                  <c:v>10251</c:v>
                </c:pt>
                <c:pt idx="10251">
                  <c:v>10252</c:v>
                </c:pt>
                <c:pt idx="10252">
                  <c:v>10253</c:v>
                </c:pt>
                <c:pt idx="10253">
                  <c:v>10254</c:v>
                </c:pt>
                <c:pt idx="10254">
                  <c:v>10255</c:v>
                </c:pt>
                <c:pt idx="10255">
                  <c:v>10256</c:v>
                </c:pt>
                <c:pt idx="10256">
                  <c:v>10257</c:v>
                </c:pt>
                <c:pt idx="10257">
                  <c:v>10258</c:v>
                </c:pt>
                <c:pt idx="10258">
                  <c:v>10259</c:v>
                </c:pt>
                <c:pt idx="10259">
                  <c:v>10260</c:v>
                </c:pt>
                <c:pt idx="10260">
                  <c:v>10261</c:v>
                </c:pt>
                <c:pt idx="10261">
                  <c:v>10262</c:v>
                </c:pt>
                <c:pt idx="10262">
                  <c:v>10263</c:v>
                </c:pt>
                <c:pt idx="10263">
                  <c:v>10264</c:v>
                </c:pt>
                <c:pt idx="10264">
                  <c:v>10265</c:v>
                </c:pt>
                <c:pt idx="10265">
                  <c:v>10266</c:v>
                </c:pt>
                <c:pt idx="10266">
                  <c:v>10267</c:v>
                </c:pt>
                <c:pt idx="10267">
                  <c:v>10268</c:v>
                </c:pt>
                <c:pt idx="10268">
                  <c:v>10269</c:v>
                </c:pt>
                <c:pt idx="10269">
                  <c:v>10270</c:v>
                </c:pt>
                <c:pt idx="10270">
                  <c:v>10271</c:v>
                </c:pt>
                <c:pt idx="10271">
                  <c:v>10272</c:v>
                </c:pt>
                <c:pt idx="10272">
                  <c:v>10273</c:v>
                </c:pt>
                <c:pt idx="10273">
                  <c:v>10274</c:v>
                </c:pt>
                <c:pt idx="10274">
                  <c:v>10275</c:v>
                </c:pt>
                <c:pt idx="10275">
                  <c:v>10276</c:v>
                </c:pt>
                <c:pt idx="10276">
                  <c:v>10277</c:v>
                </c:pt>
                <c:pt idx="10277">
                  <c:v>10278</c:v>
                </c:pt>
                <c:pt idx="10278">
                  <c:v>10279</c:v>
                </c:pt>
                <c:pt idx="10279">
                  <c:v>10280</c:v>
                </c:pt>
                <c:pt idx="10280">
                  <c:v>10281</c:v>
                </c:pt>
                <c:pt idx="10281">
                  <c:v>10282</c:v>
                </c:pt>
                <c:pt idx="10282">
                  <c:v>10283</c:v>
                </c:pt>
                <c:pt idx="10283">
                  <c:v>10284</c:v>
                </c:pt>
                <c:pt idx="10284">
                  <c:v>10285</c:v>
                </c:pt>
                <c:pt idx="10285">
                  <c:v>10286</c:v>
                </c:pt>
                <c:pt idx="10286">
                  <c:v>10287</c:v>
                </c:pt>
                <c:pt idx="10287">
                  <c:v>10288</c:v>
                </c:pt>
                <c:pt idx="10288">
                  <c:v>10289</c:v>
                </c:pt>
                <c:pt idx="10289">
                  <c:v>10290</c:v>
                </c:pt>
                <c:pt idx="10290">
                  <c:v>10291</c:v>
                </c:pt>
                <c:pt idx="10291">
                  <c:v>10292</c:v>
                </c:pt>
                <c:pt idx="10292">
                  <c:v>10293</c:v>
                </c:pt>
                <c:pt idx="10293">
                  <c:v>10294</c:v>
                </c:pt>
                <c:pt idx="10294">
                  <c:v>10295</c:v>
                </c:pt>
                <c:pt idx="10295">
                  <c:v>10296</c:v>
                </c:pt>
                <c:pt idx="10296">
                  <c:v>10297</c:v>
                </c:pt>
                <c:pt idx="10297">
                  <c:v>10298</c:v>
                </c:pt>
                <c:pt idx="10298">
                  <c:v>10299</c:v>
                </c:pt>
                <c:pt idx="10299">
                  <c:v>10300</c:v>
                </c:pt>
                <c:pt idx="10300">
                  <c:v>10301</c:v>
                </c:pt>
                <c:pt idx="10301">
                  <c:v>10302</c:v>
                </c:pt>
                <c:pt idx="10302">
                  <c:v>10303</c:v>
                </c:pt>
                <c:pt idx="10303">
                  <c:v>10304</c:v>
                </c:pt>
                <c:pt idx="10304">
                  <c:v>10305</c:v>
                </c:pt>
                <c:pt idx="10305">
                  <c:v>10306</c:v>
                </c:pt>
                <c:pt idx="10306">
                  <c:v>10307</c:v>
                </c:pt>
                <c:pt idx="10307">
                  <c:v>10308</c:v>
                </c:pt>
                <c:pt idx="10308">
                  <c:v>10309</c:v>
                </c:pt>
                <c:pt idx="10309">
                  <c:v>10310</c:v>
                </c:pt>
                <c:pt idx="10310">
                  <c:v>10311</c:v>
                </c:pt>
                <c:pt idx="10311">
                  <c:v>10312</c:v>
                </c:pt>
                <c:pt idx="10312">
                  <c:v>10313</c:v>
                </c:pt>
                <c:pt idx="10313">
                  <c:v>10314</c:v>
                </c:pt>
                <c:pt idx="10314">
                  <c:v>10315</c:v>
                </c:pt>
                <c:pt idx="10315">
                  <c:v>10316</c:v>
                </c:pt>
                <c:pt idx="10316">
                  <c:v>10317</c:v>
                </c:pt>
                <c:pt idx="10317">
                  <c:v>10318</c:v>
                </c:pt>
                <c:pt idx="10318">
                  <c:v>10319</c:v>
                </c:pt>
                <c:pt idx="10319">
                  <c:v>10320</c:v>
                </c:pt>
                <c:pt idx="10320">
                  <c:v>10321</c:v>
                </c:pt>
                <c:pt idx="10321">
                  <c:v>10322</c:v>
                </c:pt>
                <c:pt idx="10322">
                  <c:v>10323</c:v>
                </c:pt>
                <c:pt idx="10323">
                  <c:v>10324</c:v>
                </c:pt>
                <c:pt idx="10324">
                  <c:v>10325</c:v>
                </c:pt>
                <c:pt idx="10325">
                  <c:v>10326</c:v>
                </c:pt>
                <c:pt idx="10326">
                  <c:v>10327</c:v>
                </c:pt>
                <c:pt idx="10327">
                  <c:v>10328</c:v>
                </c:pt>
                <c:pt idx="10328">
                  <c:v>10329</c:v>
                </c:pt>
                <c:pt idx="10329">
                  <c:v>10330</c:v>
                </c:pt>
                <c:pt idx="10330">
                  <c:v>10331</c:v>
                </c:pt>
                <c:pt idx="10331">
                  <c:v>10332</c:v>
                </c:pt>
                <c:pt idx="10332">
                  <c:v>10333</c:v>
                </c:pt>
                <c:pt idx="10333">
                  <c:v>10334</c:v>
                </c:pt>
                <c:pt idx="10334">
                  <c:v>10335</c:v>
                </c:pt>
                <c:pt idx="10335">
                  <c:v>10336</c:v>
                </c:pt>
                <c:pt idx="10336">
                  <c:v>10337</c:v>
                </c:pt>
                <c:pt idx="10337">
                  <c:v>10338</c:v>
                </c:pt>
                <c:pt idx="10338">
                  <c:v>10339</c:v>
                </c:pt>
                <c:pt idx="10339">
                  <c:v>10340</c:v>
                </c:pt>
                <c:pt idx="10340">
                  <c:v>10341</c:v>
                </c:pt>
                <c:pt idx="10341">
                  <c:v>10342</c:v>
                </c:pt>
                <c:pt idx="10342">
                  <c:v>10343</c:v>
                </c:pt>
                <c:pt idx="10343">
                  <c:v>10344</c:v>
                </c:pt>
                <c:pt idx="10344">
                  <c:v>10345</c:v>
                </c:pt>
                <c:pt idx="10345">
                  <c:v>10346</c:v>
                </c:pt>
                <c:pt idx="10346">
                  <c:v>10347</c:v>
                </c:pt>
                <c:pt idx="10347">
                  <c:v>10348</c:v>
                </c:pt>
                <c:pt idx="10348">
                  <c:v>10349</c:v>
                </c:pt>
                <c:pt idx="10349">
                  <c:v>10350</c:v>
                </c:pt>
                <c:pt idx="10350">
                  <c:v>10351</c:v>
                </c:pt>
                <c:pt idx="10351">
                  <c:v>10352</c:v>
                </c:pt>
                <c:pt idx="10352">
                  <c:v>10353</c:v>
                </c:pt>
                <c:pt idx="10353">
                  <c:v>10354</c:v>
                </c:pt>
                <c:pt idx="10354">
                  <c:v>10355</c:v>
                </c:pt>
                <c:pt idx="10355">
                  <c:v>10356</c:v>
                </c:pt>
                <c:pt idx="10356">
                  <c:v>10357</c:v>
                </c:pt>
                <c:pt idx="10357">
                  <c:v>10358</c:v>
                </c:pt>
                <c:pt idx="10358">
                  <c:v>10359</c:v>
                </c:pt>
                <c:pt idx="10359">
                  <c:v>10360</c:v>
                </c:pt>
                <c:pt idx="10360">
                  <c:v>10361</c:v>
                </c:pt>
                <c:pt idx="10361">
                  <c:v>10362</c:v>
                </c:pt>
                <c:pt idx="10362">
                  <c:v>10363</c:v>
                </c:pt>
                <c:pt idx="10363">
                  <c:v>10364</c:v>
                </c:pt>
                <c:pt idx="10364">
                  <c:v>10365</c:v>
                </c:pt>
                <c:pt idx="10365">
                  <c:v>10366</c:v>
                </c:pt>
                <c:pt idx="10366">
                  <c:v>10367</c:v>
                </c:pt>
                <c:pt idx="10367">
                  <c:v>10368</c:v>
                </c:pt>
                <c:pt idx="10368">
                  <c:v>10369</c:v>
                </c:pt>
                <c:pt idx="10369">
                  <c:v>10370</c:v>
                </c:pt>
                <c:pt idx="10370">
                  <c:v>10371</c:v>
                </c:pt>
                <c:pt idx="10371">
                  <c:v>10372</c:v>
                </c:pt>
                <c:pt idx="10372">
                  <c:v>10373</c:v>
                </c:pt>
                <c:pt idx="10373">
                  <c:v>10374</c:v>
                </c:pt>
                <c:pt idx="10374">
                  <c:v>10375</c:v>
                </c:pt>
                <c:pt idx="10375">
                  <c:v>10376</c:v>
                </c:pt>
                <c:pt idx="10376">
                  <c:v>10377</c:v>
                </c:pt>
                <c:pt idx="10377">
                  <c:v>10378</c:v>
                </c:pt>
                <c:pt idx="10378">
                  <c:v>10379</c:v>
                </c:pt>
                <c:pt idx="10379">
                  <c:v>10380</c:v>
                </c:pt>
                <c:pt idx="10380">
                  <c:v>10381</c:v>
                </c:pt>
                <c:pt idx="10381">
                  <c:v>10382</c:v>
                </c:pt>
                <c:pt idx="10382">
                  <c:v>10383</c:v>
                </c:pt>
                <c:pt idx="10383">
                  <c:v>10384</c:v>
                </c:pt>
                <c:pt idx="10384">
                  <c:v>10385</c:v>
                </c:pt>
                <c:pt idx="10385">
                  <c:v>10386</c:v>
                </c:pt>
                <c:pt idx="10386">
                  <c:v>10387</c:v>
                </c:pt>
                <c:pt idx="10387">
                  <c:v>10388</c:v>
                </c:pt>
                <c:pt idx="10388">
                  <c:v>10389</c:v>
                </c:pt>
                <c:pt idx="10389">
                  <c:v>10390</c:v>
                </c:pt>
                <c:pt idx="10390">
                  <c:v>10391</c:v>
                </c:pt>
                <c:pt idx="10391">
                  <c:v>10392</c:v>
                </c:pt>
                <c:pt idx="10392">
                  <c:v>10393</c:v>
                </c:pt>
                <c:pt idx="10393">
                  <c:v>10394</c:v>
                </c:pt>
                <c:pt idx="10394">
                  <c:v>10395</c:v>
                </c:pt>
                <c:pt idx="10395">
                  <c:v>10396</c:v>
                </c:pt>
                <c:pt idx="10396">
                  <c:v>10397</c:v>
                </c:pt>
                <c:pt idx="10397">
                  <c:v>10398</c:v>
                </c:pt>
                <c:pt idx="10398">
                  <c:v>10399</c:v>
                </c:pt>
                <c:pt idx="10399">
                  <c:v>10400</c:v>
                </c:pt>
                <c:pt idx="10400">
                  <c:v>10401</c:v>
                </c:pt>
                <c:pt idx="10401">
                  <c:v>10402</c:v>
                </c:pt>
                <c:pt idx="10402">
                  <c:v>10403</c:v>
                </c:pt>
                <c:pt idx="10403">
                  <c:v>10404</c:v>
                </c:pt>
                <c:pt idx="10404">
                  <c:v>10405</c:v>
                </c:pt>
                <c:pt idx="10405">
                  <c:v>10406</c:v>
                </c:pt>
                <c:pt idx="10406">
                  <c:v>10407</c:v>
                </c:pt>
                <c:pt idx="10407">
                  <c:v>10408</c:v>
                </c:pt>
                <c:pt idx="10408">
                  <c:v>10409</c:v>
                </c:pt>
                <c:pt idx="10409">
                  <c:v>10410</c:v>
                </c:pt>
                <c:pt idx="10410">
                  <c:v>10411</c:v>
                </c:pt>
                <c:pt idx="10411">
                  <c:v>10412</c:v>
                </c:pt>
                <c:pt idx="10412">
                  <c:v>10413</c:v>
                </c:pt>
                <c:pt idx="10413">
                  <c:v>10414</c:v>
                </c:pt>
                <c:pt idx="10414">
                  <c:v>10415</c:v>
                </c:pt>
                <c:pt idx="10415">
                  <c:v>10416</c:v>
                </c:pt>
                <c:pt idx="10416">
                  <c:v>10417</c:v>
                </c:pt>
                <c:pt idx="10417">
                  <c:v>10418</c:v>
                </c:pt>
                <c:pt idx="10418">
                  <c:v>10419</c:v>
                </c:pt>
                <c:pt idx="10419">
                  <c:v>10420</c:v>
                </c:pt>
                <c:pt idx="10420">
                  <c:v>10421</c:v>
                </c:pt>
                <c:pt idx="10421">
                  <c:v>10422</c:v>
                </c:pt>
                <c:pt idx="10422">
                  <c:v>10423</c:v>
                </c:pt>
                <c:pt idx="10423">
                  <c:v>10424</c:v>
                </c:pt>
                <c:pt idx="10424">
                  <c:v>10425</c:v>
                </c:pt>
                <c:pt idx="10425">
                  <c:v>10426</c:v>
                </c:pt>
                <c:pt idx="10426">
                  <c:v>10427</c:v>
                </c:pt>
                <c:pt idx="10427">
                  <c:v>10428</c:v>
                </c:pt>
                <c:pt idx="10428">
                  <c:v>10429</c:v>
                </c:pt>
                <c:pt idx="10429">
                  <c:v>10430</c:v>
                </c:pt>
                <c:pt idx="10430">
                  <c:v>10431</c:v>
                </c:pt>
                <c:pt idx="10431">
                  <c:v>10432</c:v>
                </c:pt>
                <c:pt idx="10432">
                  <c:v>10433</c:v>
                </c:pt>
                <c:pt idx="10433">
                  <c:v>10434</c:v>
                </c:pt>
                <c:pt idx="10434">
                  <c:v>10435</c:v>
                </c:pt>
                <c:pt idx="10435">
                  <c:v>10436</c:v>
                </c:pt>
                <c:pt idx="10436">
                  <c:v>10437</c:v>
                </c:pt>
                <c:pt idx="10437">
                  <c:v>10438</c:v>
                </c:pt>
                <c:pt idx="10438">
                  <c:v>10439</c:v>
                </c:pt>
                <c:pt idx="10439">
                  <c:v>10440</c:v>
                </c:pt>
                <c:pt idx="10440">
                  <c:v>10441</c:v>
                </c:pt>
                <c:pt idx="10441">
                  <c:v>10442</c:v>
                </c:pt>
                <c:pt idx="10442">
                  <c:v>10443</c:v>
                </c:pt>
                <c:pt idx="10443">
                  <c:v>10444</c:v>
                </c:pt>
                <c:pt idx="10444">
                  <c:v>10445</c:v>
                </c:pt>
                <c:pt idx="10445">
                  <c:v>10446</c:v>
                </c:pt>
                <c:pt idx="10446">
                  <c:v>10447</c:v>
                </c:pt>
                <c:pt idx="10447">
                  <c:v>10448</c:v>
                </c:pt>
                <c:pt idx="10448">
                  <c:v>10449</c:v>
                </c:pt>
                <c:pt idx="10449">
                  <c:v>10450</c:v>
                </c:pt>
                <c:pt idx="10450">
                  <c:v>10451</c:v>
                </c:pt>
                <c:pt idx="10451">
                  <c:v>10452</c:v>
                </c:pt>
                <c:pt idx="10452">
                  <c:v>10453</c:v>
                </c:pt>
                <c:pt idx="10453">
                  <c:v>10454</c:v>
                </c:pt>
                <c:pt idx="10454">
                  <c:v>10455</c:v>
                </c:pt>
                <c:pt idx="10455">
                  <c:v>10456</c:v>
                </c:pt>
                <c:pt idx="10456">
                  <c:v>10457</c:v>
                </c:pt>
                <c:pt idx="10457">
                  <c:v>10458</c:v>
                </c:pt>
                <c:pt idx="10458">
                  <c:v>10459</c:v>
                </c:pt>
                <c:pt idx="10459">
                  <c:v>10460</c:v>
                </c:pt>
                <c:pt idx="10460">
                  <c:v>10461</c:v>
                </c:pt>
                <c:pt idx="10461">
                  <c:v>10462</c:v>
                </c:pt>
                <c:pt idx="10462">
                  <c:v>10463</c:v>
                </c:pt>
                <c:pt idx="10463">
                  <c:v>10464</c:v>
                </c:pt>
                <c:pt idx="10464">
                  <c:v>10465</c:v>
                </c:pt>
                <c:pt idx="10465">
                  <c:v>10466</c:v>
                </c:pt>
                <c:pt idx="10466">
                  <c:v>10467</c:v>
                </c:pt>
                <c:pt idx="10467">
                  <c:v>10468</c:v>
                </c:pt>
                <c:pt idx="10468">
                  <c:v>10469</c:v>
                </c:pt>
                <c:pt idx="10469">
                  <c:v>10470</c:v>
                </c:pt>
                <c:pt idx="10470">
                  <c:v>10471</c:v>
                </c:pt>
                <c:pt idx="10471">
                  <c:v>10472</c:v>
                </c:pt>
                <c:pt idx="10472">
                  <c:v>10473</c:v>
                </c:pt>
                <c:pt idx="10473">
                  <c:v>10474</c:v>
                </c:pt>
                <c:pt idx="10474">
                  <c:v>10475</c:v>
                </c:pt>
                <c:pt idx="10475">
                  <c:v>10476</c:v>
                </c:pt>
                <c:pt idx="10476">
                  <c:v>10477</c:v>
                </c:pt>
                <c:pt idx="10477">
                  <c:v>10478</c:v>
                </c:pt>
                <c:pt idx="10478">
                  <c:v>10479</c:v>
                </c:pt>
                <c:pt idx="10479">
                  <c:v>10480</c:v>
                </c:pt>
                <c:pt idx="10480">
                  <c:v>10481</c:v>
                </c:pt>
                <c:pt idx="10481">
                  <c:v>10482</c:v>
                </c:pt>
                <c:pt idx="10482">
                  <c:v>10483</c:v>
                </c:pt>
                <c:pt idx="10483">
                  <c:v>10484</c:v>
                </c:pt>
                <c:pt idx="10484">
                  <c:v>10485</c:v>
                </c:pt>
                <c:pt idx="10485">
                  <c:v>10486</c:v>
                </c:pt>
                <c:pt idx="10486">
                  <c:v>10487</c:v>
                </c:pt>
                <c:pt idx="10487">
                  <c:v>10488</c:v>
                </c:pt>
                <c:pt idx="10488">
                  <c:v>10489</c:v>
                </c:pt>
                <c:pt idx="10489">
                  <c:v>10490</c:v>
                </c:pt>
                <c:pt idx="10490">
                  <c:v>10491</c:v>
                </c:pt>
                <c:pt idx="10491">
                  <c:v>10492</c:v>
                </c:pt>
                <c:pt idx="10492">
                  <c:v>10493</c:v>
                </c:pt>
                <c:pt idx="10493">
                  <c:v>10494</c:v>
                </c:pt>
                <c:pt idx="10494">
                  <c:v>10495</c:v>
                </c:pt>
                <c:pt idx="10495">
                  <c:v>10496</c:v>
                </c:pt>
                <c:pt idx="10496">
                  <c:v>10497</c:v>
                </c:pt>
                <c:pt idx="10497">
                  <c:v>10498</c:v>
                </c:pt>
                <c:pt idx="10498">
                  <c:v>10499</c:v>
                </c:pt>
                <c:pt idx="10499">
                  <c:v>10500</c:v>
                </c:pt>
                <c:pt idx="10500">
                  <c:v>10501</c:v>
                </c:pt>
                <c:pt idx="10501">
                  <c:v>10502</c:v>
                </c:pt>
                <c:pt idx="10502">
                  <c:v>10503</c:v>
                </c:pt>
                <c:pt idx="10503">
                  <c:v>10504</c:v>
                </c:pt>
                <c:pt idx="10504">
                  <c:v>10505</c:v>
                </c:pt>
                <c:pt idx="10505">
                  <c:v>10506</c:v>
                </c:pt>
                <c:pt idx="10506">
                  <c:v>10507</c:v>
                </c:pt>
                <c:pt idx="10507">
                  <c:v>10508</c:v>
                </c:pt>
                <c:pt idx="10508">
                  <c:v>10509</c:v>
                </c:pt>
                <c:pt idx="10509">
                  <c:v>10510</c:v>
                </c:pt>
                <c:pt idx="10510">
                  <c:v>10511</c:v>
                </c:pt>
                <c:pt idx="10511">
                  <c:v>10512</c:v>
                </c:pt>
                <c:pt idx="10512">
                  <c:v>10513</c:v>
                </c:pt>
                <c:pt idx="10513">
                  <c:v>10514</c:v>
                </c:pt>
                <c:pt idx="10514">
                  <c:v>10515</c:v>
                </c:pt>
                <c:pt idx="10515">
                  <c:v>10516</c:v>
                </c:pt>
                <c:pt idx="10516">
                  <c:v>10517</c:v>
                </c:pt>
                <c:pt idx="10517">
                  <c:v>10518</c:v>
                </c:pt>
                <c:pt idx="10518">
                  <c:v>10519</c:v>
                </c:pt>
                <c:pt idx="10519">
                  <c:v>10520</c:v>
                </c:pt>
                <c:pt idx="10520">
                  <c:v>10521</c:v>
                </c:pt>
                <c:pt idx="10521">
                  <c:v>10522</c:v>
                </c:pt>
                <c:pt idx="10522">
                  <c:v>10523</c:v>
                </c:pt>
                <c:pt idx="10523">
                  <c:v>10524</c:v>
                </c:pt>
                <c:pt idx="10524">
                  <c:v>10525</c:v>
                </c:pt>
                <c:pt idx="10525">
                  <c:v>10526</c:v>
                </c:pt>
                <c:pt idx="10526">
                  <c:v>10527</c:v>
                </c:pt>
                <c:pt idx="10527">
                  <c:v>10528</c:v>
                </c:pt>
                <c:pt idx="10528">
                  <c:v>10529</c:v>
                </c:pt>
                <c:pt idx="10529">
                  <c:v>10530</c:v>
                </c:pt>
                <c:pt idx="10530">
                  <c:v>10531</c:v>
                </c:pt>
                <c:pt idx="10531">
                  <c:v>10532</c:v>
                </c:pt>
                <c:pt idx="10532">
                  <c:v>10533</c:v>
                </c:pt>
                <c:pt idx="10533">
                  <c:v>10534</c:v>
                </c:pt>
                <c:pt idx="10534">
                  <c:v>10535</c:v>
                </c:pt>
                <c:pt idx="10535">
                  <c:v>10536</c:v>
                </c:pt>
                <c:pt idx="10536">
                  <c:v>10537</c:v>
                </c:pt>
                <c:pt idx="10537">
                  <c:v>10538</c:v>
                </c:pt>
                <c:pt idx="10538">
                  <c:v>10539</c:v>
                </c:pt>
                <c:pt idx="10539">
                  <c:v>10540</c:v>
                </c:pt>
                <c:pt idx="10540">
                  <c:v>10541</c:v>
                </c:pt>
                <c:pt idx="10541">
                  <c:v>10542</c:v>
                </c:pt>
                <c:pt idx="10542">
                  <c:v>10543</c:v>
                </c:pt>
                <c:pt idx="10543">
                  <c:v>10544</c:v>
                </c:pt>
                <c:pt idx="10544">
                  <c:v>10545</c:v>
                </c:pt>
                <c:pt idx="10545">
                  <c:v>10546</c:v>
                </c:pt>
                <c:pt idx="10546">
                  <c:v>10547</c:v>
                </c:pt>
                <c:pt idx="10547">
                  <c:v>10548</c:v>
                </c:pt>
                <c:pt idx="10548">
                  <c:v>10549</c:v>
                </c:pt>
                <c:pt idx="10549">
                  <c:v>10550</c:v>
                </c:pt>
                <c:pt idx="10550">
                  <c:v>10551</c:v>
                </c:pt>
                <c:pt idx="10551">
                  <c:v>10552</c:v>
                </c:pt>
                <c:pt idx="10552">
                  <c:v>10553</c:v>
                </c:pt>
                <c:pt idx="10553">
                  <c:v>10554</c:v>
                </c:pt>
                <c:pt idx="10554">
                  <c:v>10555</c:v>
                </c:pt>
                <c:pt idx="10555">
                  <c:v>10556</c:v>
                </c:pt>
                <c:pt idx="10556">
                  <c:v>10557</c:v>
                </c:pt>
                <c:pt idx="10557">
                  <c:v>10558</c:v>
                </c:pt>
                <c:pt idx="10558">
                  <c:v>10559</c:v>
                </c:pt>
                <c:pt idx="10559">
                  <c:v>10560</c:v>
                </c:pt>
                <c:pt idx="10560">
                  <c:v>10561</c:v>
                </c:pt>
                <c:pt idx="10561">
                  <c:v>10562</c:v>
                </c:pt>
                <c:pt idx="10562">
                  <c:v>10563</c:v>
                </c:pt>
                <c:pt idx="10563">
                  <c:v>10564</c:v>
                </c:pt>
                <c:pt idx="10564">
                  <c:v>10565</c:v>
                </c:pt>
                <c:pt idx="10565">
                  <c:v>10566</c:v>
                </c:pt>
                <c:pt idx="10566">
                  <c:v>10567</c:v>
                </c:pt>
                <c:pt idx="10567">
                  <c:v>10568</c:v>
                </c:pt>
                <c:pt idx="10568">
                  <c:v>10569</c:v>
                </c:pt>
                <c:pt idx="10569">
                  <c:v>10570</c:v>
                </c:pt>
                <c:pt idx="10570">
                  <c:v>10571</c:v>
                </c:pt>
                <c:pt idx="10571">
                  <c:v>10572</c:v>
                </c:pt>
                <c:pt idx="10572">
                  <c:v>10573</c:v>
                </c:pt>
                <c:pt idx="10573">
                  <c:v>10574</c:v>
                </c:pt>
                <c:pt idx="10574">
                  <c:v>10575</c:v>
                </c:pt>
                <c:pt idx="10575">
                  <c:v>10576</c:v>
                </c:pt>
                <c:pt idx="10576">
                  <c:v>10577</c:v>
                </c:pt>
                <c:pt idx="10577">
                  <c:v>10578</c:v>
                </c:pt>
                <c:pt idx="10578">
                  <c:v>10579</c:v>
                </c:pt>
                <c:pt idx="10579">
                  <c:v>10580</c:v>
                </c:pt>
                <c:pt idx="10580">
                  <c:v>10581</c:v>
                </c:pt>
                <c:pt idx="10581">
                  <c:v>10582</c:v>
                </c:pt>
                <c:pt idx="10582">
                  <c:v>10583</c:v>
                </c:pt>
                <c:pt idx="10583">
                  <c:v>10584</c:v>
                </c:pt>
                <c:pt idx="10584">
                  <c:v>10585</c:v>
                </c:pt>
                <c:pt idx="10585">
                  <c:v>10586</c:v>
                </c:pt>
                <c:pt idx="10586">
                  <c:v>10587</c:v>
                </c:pt>
                <c:pt idx="10587">
                  <c:v>10588</c:v>
                </c:pt>
                <c:pt idx="10588">
                  <c:v>10589</c:v>
                </c:pt>
                <c:pt idx="10589">
                  <c:v>10590</c:v>
                </c:pt>
                <c:pt idx="10590">
                  <c:v>10591</c:v>
                </c:pt>
                <c:pt idx="10591">
                  <c:v>10592</c:v>
                </c:pt>
                <c:pt idx="10592">
                  <c:v>10593</c:v>
                </c:pt>
                <c:pt idx="10593">
                  <c:v>10594</c:v>
                </c:pt>
                <c:pt idx="10594">
                  <c:v>10595</c:v>
                </c:pt>
                <c:pt idx="10595">
                  <c:v>10596</c:v>
                </c:pt>
                <c:pt idx="10596">
                  <c:v>10597</c:v>
                </c:pt>
                <c:pt idx="10597">
                  <c:v>10598</c:v>
                </c:pt>
                <c:pt idx="10598">
                  <c:v>10599</c:v>
                </c:pt>
                <c:pt idx="10599">
                  <c:v>10600</c:v>
                </c:pt>
                <c:pt idx="10600">
                  <c:v>10601</c:v>
                </c:pt>
                <c:pt idx="10601">
                  <c:v>10602</c:v>
                </c:pt>
                <c:pt idx="10602">
                  <c:v>10603</c:v>
                </c:pt>
                <c:pt idx="10603">
                  <c:v>10604</c:v>
                </c:pt>
                <c:pt idx="10604">
                  <c:v>10605</c:v>
                </c:pt>
                <c:pt idx="10605">
                  <c:v>10606</c:v>
                </c:pt>
                <c:pt idx="10606">
                  <c:v>10607</c:v>
                </c:pt>
                <c:pt idx="10607">
                  <c:v>10608</c:v>
                </c:pt>
                <c:pt idx="10608">
                  <c:v>10609</c:v>
                </c:pt>
                <c:pt idx="10609">
                  <c:v>10610</c:v>
                </c:pt>
                <c:pt idx="10610">
                  <c:v>10611</c:v>
                </c:pt>
                <c:pt idx="10611">
                  <c:v>10612</c:v>
                </c:pt>
                <c:pt idx="10612">
                  <c:v>10613</c:v>
                </c:pt>
                <c:pt idx="10613">
                  <c:v>10614</c:v>
                </c:pt>
                <c:pt idx="10614">
                  <c:v>10615</c:v>
                </c:pt>
                <c:pt idx="10615">
                  <c:v>10616</c:v>
                </c:pt>
                <c:pt idx="10616">
                  <c:v>10617</c:v>
                </c:pt>
                <c:pt idx="10617">
                  <c:v>10618</c:v>
                </c:pt>
                <c:pt idx="10618">
                  <c:v>10619</c:v>
                </c:pt>
                <c:pt idx="10619">
                  <c:v>10620</c:v>
                </c:pt>
                <c:pt idx="10620">
                  <c:v>10621</c:v>
                </c:pt>
                <c:pt idx="10621">
                  <c:v>10622</c:v>
                </c:pt>
                <c:pt idx="10622">
                  <c:v>10623</c:v>
                </c:pt>
                <c:pt idx="10623">
                  <c:v>10624</c:v>
                </c:pt>
                <c:pt idx="10624">
                  <c:v>10625</c:v>
                </c:pt>
                <c:pt idx="10625">
                  <c:v>10626</c:v>
                </c:pt>
                <c:pt idx="10626">
                  <c:v>10627</c:v>
                </c:pt>
                <c:pt idx="10627">
                  <c:v>10628</c:v>
                </c:pt>
                <c:pt idx="10628">
                  <c:v>10629</c:v>
                </c:pt>
                <c:pt idx="10629">
                  <c:v>10630</c:v>
                </c:pt>
                <c:pt idx="10630">
                  <c:v>10631</c:v>
                </c:pt>
                <c:pt idx="10631">
                  <c:v>10632</c:v>
                </c:pt>
                <c:pt idx="10632">
                  <c:v>10633</c:v>
                </c:pt>
                <c:pt idx="10633">
                  <c:v>10634</c:v>
                </c:pt>
                <c:pt idx="10634">
                  <c:v>10635</c:v>
                </c:pt>
                <c:pt idx="10635">
                  <c:v>10636</c:v>
                </c:pt>
                <c:pt idx="10636">
                  <c:v>10637</c:v>
                </c:pt>
                <c:pt idx="10637">
                  <c:v>10638</c:v>
                </c:pt>
                <c:pt idx="10638">
                  <c:v>10639</c:v>
                </c:pt>
                <c:pt idx="10639">
                  <c:v>10640</c:v>
                </c:pt>
                <c:pt idx="10640">
                  <c:v>10641</c:v>
                </c:pt>
                <c:pt idx="10641">
                  <c:v>10642</c:v>
                </c:pt>
                <c:pt idx="10642">
                  <c:v>10643</c:v>
                </c:pt>
                <c:pt idx="10643">
                  <c:v>10644</c:v>
                </c:pt>
                <c:pt idx="10644">
                  <c:v>10645</c:v>
                </c:pt>
                <c:pt idx="10645">
                  <c:v>10646</c:v>
                </c:pt>
                <c:pt idx="10646">
                  <c:v>10647</c:v>
                </c:pt>
                <c:pt idx="10647">
                  <c:v>10648</c:v>
                </c:pt>
                <c:pt idx="10648">
                  <c:v>10649</c:v>
                </c:pt>
                <c:pt idx="10649">
                  <c:v>10650</c:v>
                </c:pt>
                <c:pt idx="10650">
                  <c:v>10651</c:v>
                </c:pt>
                <c:pt idx="10651">
                  <c:v>10652</c:v>
                </c:pt>
                <c:pt idx="10652">
                  <c:v>10653</c:v>
                </c:pt>
                <c:pt idx="10653">
                  <c:v>10654</c:v>
                </c:pt>
                <c:pt idx="10654">
                  <c:v>10655</c:v>
                </c:pt>
                <c:pt idx="10655">
                  <c:v>10656</c:v>
                </c:pt>
                <c:pt idx="10656">
                  <c:v>10657</c:v>
                </c:pt>
                <c:pt idx="10657">
                  <c:v>10658</c:v>
                </c:pt>
                <c:pt idx="10658">
                  <c:v>10659</c:v>
                </c:pt>
                <c:pt idx="10659">
                  <c:v>10660</c:v>
                </c:pt>
                <c:pt idx="10660">
                  <c:v>10661</c:v>
                </c:pt>
                <c:pt idx="10661">
                  <c:v>10662</c:v>
                </c:pt>
                <c:pt idx="10662">
                  <c:v>10663</c:v>
                </c:pt>
                <c:pt idx="10663">
                  <c:v>10664</c:v>
                </c:pt>
                <c:pt idx="10664">
                  <c:v>10665</c:v>
                </c:pt>
                <c:pt idx="10665">
                  <c:v>10666</c:v>
                </c:pt>
                <c:pt idx="10666">
                  <c:v>10667</c:v>
                </c:pt>
                <c:pt idx="10667">
                  <c:v>10668</c:v>
                </c:pt>
                <c:pt idx="10668">
                  <c:v>10669</c:v>
                </c:pt>
                <c:pt idx="10669">
                  <c:v>10670</c:v>
                </c:pt>
                <c:pt idx="10670">
                  <c:v>10671</c:v>
                </c:pt>
                <c:pt idx="10671">
                  <c:v>10672</c:v>
                </c:pt>
                <c:pt idx="10672">
                  <c:v>10673</c:v>
                </c:pt>
                <c:pt idx="10673">
                  <c:v>10674</c:v>
                </c:pt>
                <c:pt idx="10674">
                  <c:v>10675</c:v>
                </c:pt>
                <c:pt idx="10675">
                  <c:v>10676</c:v>
                </c:pt>
                <c:pt idx="10676">
                  <c:v>10677</c:v>
                </c:pt>
                <c:pt idx="10677">
                  <c:v>10678</c:v>
                </c:pt>
                <c:pt idx="10678">
                  <c:v>10679</c:v>
                </c:pt>
                <c:pt idx="10679">
                  <c:v>10680</c:v>
                </c:pt>
                <c:pt idx="10680">
                  <c:v>10681</c:v>
                </c:pt>
                <c:pt idx="10681">
                  <c:v>10682</c:v>
                </c:pt>
                <c:pt idx="10682">
                  <c:v>10683</c:v>
                </c:pt>
                <c:pt idx="10683">
                  <c:v>10684</c:v>
                </c:pt>
                <c:pt idx="10684">
                  <c:v>10685</c:v>
                </c:pt>
                <c:pt idx="10685">
                  <c:v>10686</c:v>
                </c:pt>
                <c:pt idx="10686">
                  <c:v>10687</c:v>
                </c:pt>
                <c:pt idx="10687">
                  <c:v>10688</c:v>
                </c:pt>
                <c:pt idx="10688">
                  <c:v>10689</c:v>
                </c:pt>
                <c:pt idx="10689">
                  <c:v>10690</c:v>
                </c:pt>
                <c:pt idx="10690">
                  <c:v>10691</c:v>
                </c:pt>
                <c:pt idx="10691">
                  <c:v>10692</c:v>
                </c:pt>
                <c:pt idx="10692">
                  <c:v>10693</c:v>
                </c:pt>
                <c:pt idx="10693">
                  <c:v>10694</c:v>
                </c:pt>
                <c:pt idx="10694">
                  <c:v>10695</c:v>
                </c:pt>
                <c:pt idx="10695">
                  <c:v>10696</c:v>
                </c:pt>
                <c:pt idx="10696">
                  <c:v>10697</c:v>
                </c:pt>
                <c:pt idx="10697">
                  <c:v>10698</c:v>
                </c:pt>
                <c:pt idx="10698">
                  <c:v>10699</c:v>
                </c:pt>
                <c:pt idx="10699">
                  <c:v>10700</c:v>
                </c:pt>
                <c:pt idx="10700">
                  <c:v>10701</c:v>
                </c:pt>
                <c:pt idx="10701">
                  <c:v>10702</c:v>
                </c:pt>
                <c:pt idx="10702">
                  <c:v>10703</c:v>
                </c:pt>
                <c:pt idx="10703">
                  <c:v>10704</c:v>
                </c:pt>
                <c:pt idx="10704">
                  <c:v>10705</c:v>
                </c:pt>
                <c:pt idx="10705">
                  <c:v>10706</c:v>
                </c:pt>
                <c:pt idx="10706">
                  <c:v>10707</c:v>
                </c:pt>
                <c:pt idx="10707">
                  <c:v>10708</c:v>
                </c:pt>
                <c:pt idx="10708">
                  <c:v>10709</c:v>
                </c:pt>
                <c:pt idx="10709">
                  <c:v>10710</c:v>
                </c:pt>
                <c:pt idx="10710">
                  <c:v>10711</c:v>
                </c:pt>
                <c:pt idx="10711">
                  <c:v>10712</c:v>
                </c:pt>
                <c:pt idx="10712">
                  <c:v>10713</c:v>
                </c:pt>
                <c:pt idx="10713">
                  <c:v>10714</c:v>
                </c:pt>
                <c:pt idx="10714">
                  <c:v>10715</c:v>
                </c:pt>
                <c:pt idx="10715">
                  <c:v>10716</c:v>
                </c:pt>
                <c:pt idx="10716">
                  <c:v>10717</c:v>
                </c:pt>
                <c:pt idx="10717">
                  <c:v>10718</c:v>
                </c:pt>
                <c:pt idx="10718">
                  <c:v>10719</c:v>
                </c:pt>
                <c:pt idx="10719">
                  <c:v>10720</c:v>
                </c:pt>
                <c:pt idx="10720">
                  <c:v>10721</c:v>
                </c:pt>
                <c:pt idx="10721">
                  <c:v>10722</c:v>
                </c:pt>
                <c:pt idx="10722">
                  <c:v>10723</c:v>
                </c:pt>
                <c:pt idx="10723">
                  <c:v>10724</c:v>
                </c:pt>
                <c:pt idx="10724">
                  <c:v>10725</c:v>
                </c:pt>
                <c:pt idx="10725">
                  <c:v>10726</c:v>
                </c:pt>
                <c:pt idx="10726">
                  <c:v>10727</c:v>
                </c:pt>
                <c:pt idx="10727">
                  <c:v>10728</c:v>
                </c:pt>
                <c:pt idx="10728">
                  <c:v>10729</c:v>
                </c:pt>
                <c:pt idx="10729">
                  <c:v>10730</c:v>
                </c:pt>
                <c:pt idx="10730">
                  <c:v>10731</c:v>
                </c:pt>
                <c:pt idx="10731">
                  <c:v>10732</c:v>
                </c:pt>
                <c:pt idx="10732">
                  <c:v>10733</c:v>
                </c:pt>
                <c:pt idx="10733">
                  <c:v>10734</c:v>
                </c:pt>
                <c:pt idx="10734">
                  <c:v>10735</c:v>
                </c:pt>
                <c:pt idx="10735">
                  <c:v>10736</c:v>
                </c:pt>
                <c:pt idx="10736">
                  <c:v>10737</c:v>
                </c:pt>
                <c:pt idx="10737">
                  <c:v>10738</c:v>
                </c:pt>
                <c:pt idx="10738">
                  <c:v>10739</c:v>
                </c:pt>
                <c:pt idx="10739">
                  <c:v>10740</c:v>
                </c:pt>
                <c:pt idx="10740">
                  <c:v>10741</c:v>
                </c:pt>
                <c:pt idx="10741">
                  <c:v>10742</c:v>
                </c:pt>
                <c:pt idx="10742">
                  <c:v>10743</c:v>
                </c:pt>
                <c:pt idx="10743">
                  <c:v>10744</c:v>
                </c:pt>
                <c:pt idx="10744">
                  <c:v>10745</c:v>
                </c:pt>
                <c:pt idx="10745">
                  <c:v>10746</c:v>
                </c:pt>
                <c:pt idx="10746">
                  <c:v>10747</c:v>
                </c:pt>
                <c:pt idx="10747">
                  <c:v>10748</c:v>
                </c:pt>
                <c:pt idx="10748">
                  <c:v>10749</c:v>
                </c:pt>
                <c:pt idx="10749">
                  <c:v>10750</c:v>
                </c:pt>
                <c:pt idx="10750">
                  <c:v>10751</c:v>
                </c:pt>
                <c:pt idx="10751">
                  <c:v>10752</c:v>
                </c:pt>
                <c:pt idx="10752">
                  <c:v>10753</c:v>
                </c:pt>
                <c:pt idx="10753">
                  <c:v>10754</c:v>
                </c:pt>
                <c:pt idx="10754">
                  <c:v>10755</c:v>
                </c:pt>
                <c:pt idx="10755">
                  <c:v>10756</c:v>
                </c:pt>
                <c:pt idx="10756">
                  <c:v>10757</c:v>
                </c:pt>
                <c:pt idx="10757">
                  <c:v>10758</c:v>
                </c:pt>
                <c:pt idx="10758">
                  <c:v>10759</c:v>
                </c:pt>
                <c:pt idx="10759">
                  <c:v>10760</c:v>
                </c:pt>
                <c:pt idx="10760">
                  <c:v>10761</c:v>
                </c:pt>
                <c:pt idx="10761">
                  <c:v>10762</c:v>
                </c:pt>
                <c:pt idx="10762">
                  <c:v>10763</c:v>
                </c:pt>
                <c:pt idx="10763">
                  <c:v>10764</c:v>
                </c:pt>
                <c:pt idx="10764">
                  <c:v>10765</c:v>
                </c:pt>
                <c:pt idx="10765">
                  <c:v>10766</c:v>
                </c:pt>
                <c:pt idx="10766">
                  <c:v>10767</c:v>
                </c:pt>
                <c:pt idx="10767">
                  <c:v>10768</c:v>
                </c:pt>
                <c:pt idx="10768">
                  <c:v>10769</c:v>
                </c:pt>
                <c:pt idx="10769">
                  <c:v>10770</c:v>
                </c:pt>
                <c:pt idx="10770">
                  <c:v>10771</c:v>
                </c:pt>
                <c:pt idx="10771">
                  <c:v>10772</c:v>
                </c:pt>
                <c:pt idx="10772">
                  <c:v>10773</c:v>
                </c:pt>
                <c:pt idx="10773">
                  <c:v>10774</c:v>
                </c:pt>
                <c:pt idx="10774">
                  <c:v>10775</c:v>
                </c:pt>
                <c:pt idx="10775">
                  <c:v>10776</c:v>
                </c:pt>
                <c:pt idx="10776">
                  <c:v>10777</c:v>
                </c:pt>
                <c:pt idx="10777">
                  <c:v>10778</c:v>
                </c:pt>
                <c:pt idx="10778">
                  <c:v>10779</c:v>
                </c:pt>
                <c:pt idx="10779">
                  <c:v>10780</c:v>
                </c:pt>
                <c:pt idx="10780">
                  <c:v>10781</c:v>
                </c:pt>
                <c:pt idx="10781">
                  <c:v>10782</c:v>
                </c:pt>
                <c:pt idx="10782">
                  <c:v>10783</c:v>
                </c:pt>
                <c:pt idx="10783">
                  <c:v>10784</c:v>
                </c:pt>
                <c:pt idx="10784">
                  <c:v>10785</c:v>
                </c:pt>
                <c:pt idx="10785">
                  <c:v>10786</c:v>
                </c:pt>
                <c:pt idx="10786">
                  <c:v>10787</c:v>
                </c:pt>
                <c:pt idx="10787">
                  <c:v>10788</c:v>
                </c:pt>
                <c:pt idx="10788">
                  <c:v>10789</c:v>
                </c:pt>
                <c:pt idx="10789">
                  <c:v>10790</c:v>
                </c:pt>
                <c:pt idx="10790">
                  <c:v>10791</c:v>
                </c:pt>
                <c:pt idx="10791">
                  <c:v>10792</c:v>
                </c:pt>
                <c:pt idx="10792">
                  <c:v>10793</c:v>
                </c:pt>
                <c:pt idx="10793">
                  <c:v>10794</c:v>
                </c:pt>
                <c:pt idx="10794">
                  <c:v>10795</c:v>
                </c:pt>
                <c:pt idx="10795">
                  <c:v>10796</c:v>
                </c:pt>
                <c:pt idx="10796">
                  <c:v>10797</c:v>
                </c:pt>
                <c:pt idx="10797">
                  <c:v>10798</c:v>
                </c:pt>
                <c:pt idx="10798">
                  <c:v>10799</c:v>
                </c:pt>
                <c:pt idx="10799">
                  <c:v>10800</c:v>
                </c:pt>
                <c:pt idx="10800">
                  <c:v>10801</c:v>
                </c:pt>
                <c:pt idx="10801">
                  <c:v>10802</c:v>
                </c:pt>
                <c:pt idx="10802">
                  <c:v>10803</c:v>
                </c:pt>
                <c:pt idx="10803">
                  <c:v>10804</c:v>
                </c:pt>
                <c:pt idx="10804">
                  <c:v>10805</c:v>
                </c:pt>
                <c:pt idx="10805">
                  <c:v>10806</c:v>
                </c:pt>
                <c:pt idx="10806">
                  <c:v>10807</c:v>
                </c:pt>
                <c:pt idx="10807">
                  <c:v>10808</c:v>
                </c:pt>
                <c:pt idx="10808">
                  <c:v>10809</c:v>
                </c:pt>
                <c:pt idx="10809">
                  <c:v>10810</c:v>
                </c:pt>
                <c:pt idx="10810">
                  <c:v>10811</c:v>
                </c:pt>
                <c:pt idx="10811">
                  <c:v>10812</c:v>
                </c:pt>
                <c:pt idx="10812">
                  <c:v>10813</c:v>
                </c:pt>
                <c:pt idx="10813">
                  <c:v>10814</c:v>
                </c:pt>
                <c:pt idx="10814">
                  <c:v>10815</c:v>
                </c:pt>
                <c:pt idx="10815">
                  <c:v>10816</c:v>
                </c:pt>
                <c:pt idx="10816">
                  <c:v>10817</c:v>
                </c:pt>
                <c:pt idx="10817">
                  <c:v>10818</c:v>
                </c:pt>
                <c:pt idx="10818">
                  <c:v>10819</c:v>
                </c:pt>
                <c:pt idx="10819">
                  <c:v>10820</c:v>
                </c:pt>
                <c:pt idx="10820">
                  <c:v>10821</c:v>
                </c:pt>
                <c:pt idx="10821">
                  <c:v>10822</c:v>
                </c:pt>
                <c:pt idx="10822">
                  <c:v>10823</c:v>
                </c:pt>
                <c:pt idx="10823">
                  <c:v>10824</c:v>
                </c:pt>
                <c:pt idx="10824">
                  <c:v>10825</c:v>
                </c:pt>
                <c:pt idx="10825">
                  <c:v>10826</c:v>
                </c:pt>
                <c:pt idx="10826">
                  <c:v>10827</c:v>
                </c:pt>
                <c:pt idx="10827">
                  <c:v>10828</c:v>
                </c:pt>
                <c:pt idx="10828">
                  <c:v>10829</c:v>
                </c:pt>
                <c:pt idx="10829">
                  <c:v>10830</c:v>
                </c:pt>
                <c:pt idx="10830">
                  <c:v>10831</c:v>
                </c:pt>
                <c:pt idx="10831">
                  <c:v>10832</c:v>
                </c:pt>
                <c:pt idx="10832">
                  <c:v>10833</c:v>
                </c:pt>
                <c:pt idx="10833">
                  <c:v>10834</c:v>
                </c:pt>
                <c:pt idx="10834">
                  <c:v>10835</c:v>
                </c:pt>
                <c:pt idx="10835">
                  <c:v>10836</c:v>
                </c:pt>
                <c:pt idx="10836">
                  <c:v>10837</c:v>
                </c:pt>
                <c:pt idx="10837">
                  <c:v>10838</c:v>
                </c:pt>
                <c:pt idx="10838">
                  <c:v>10839</c:v>
                </c:pt>
                <c:pt idx="10839">
                  <c:v>10840</c:v>
                </c:pt>
                <c:pt idx="10840">
                  <c:v>10841</c:v>
                </c:pt>
                <c:pt idx="10841">
                  <c:v>10842</c:v>
                </c:pt>
                <c:pt idx="10842">
                  <c:v>10843</c:v>
                </c:pt>
                <c:pt idx="10843">
                  <c:v>10844</c:v>
                </c:pt>
                <c:pt idx="10844">
                  <c:v>10845</c:v>
                </c:pt>
                <c:pt idx="10845">
                  <c:v>10846</c:v>
                </c:pt>
                <c:pt idx="10846">
                  <c:v>10847</c:v>
                </c:pt>
                <c:pt idx="10847">
                  <c:v>10848</c:v>
                </c:pt>
                <c:pt idx="10848">
                  <c:v>10849</c:v>
                </c:pt>
                <c:pt idx="10849">
                  <c:v>10850</c:v>
                </c:pt>
                <c:pt idx="10850">
                  <c:v>10851</c:v>
                </c:pt>
                <c:pt idx="10851">
                  <c:v>10852</c:v>
                </c:pt>
                <c:pt idx="10852">
                  <c:v>10853</c:v>
                </c:pt>
                <c:pt idx="10853">
                  <c:v>10854</c:v>
                </c:pt>
                <c:pt idx="10854">
                  <c:v>10855</c:v>
                </c:pt>
                <c:pt idx="10855">
                  <c:v>10856</c:v>
                </c:pt>
                <c:pt idx="10856">
                  <c:v>10857</c:v>
                </c:pt>
                <c:pt idx="10857">
                  <c:v>10858</c:v>
                </c:pt>
                <c:pt idx="10858">
                  <c:v>10859</c:v>
                </c:pt>
                <c:pt idx="10859">
                  <c:v>10860</c:v>
                </c:pt>
                <c:pt idx="10860">
                  <c:v>10861</c:v>
                </c:pt>
                <c:pt idx="10861">
                  <c:v>10862</c:v>
                </c:pt>
                <c:pt idx="10862">
                  <c:v>10863</c:v>
                </c:pt>
                <c:pt idx="10863">
                  <c:v>10864</c:v>
                </c:pt>
                <c:pt idx="10864">
                  <c:v>10865</c:v>
                </c:pt>
                <c:pt idx="10865">
                  <c:v>10866</c:v>
                </c:pt>
                <c:pt idx="10866">
                  <c:v>10867</c:v>
                </c:pt>
                <c:pt idx="10867">
                  <c:v>10868</c:v>
                </c:pt>
                <c:pt idx="10868">
                  <c:v>10869</c:v>
                </c:pt>
                <c:pt idx="10869">
                  <c:v>10870</c:v>
                </c:pt>
                <c:pt idx="10870">
                  <c:v>10871</c:v>
                </c:pt>
                <c:pt idx="10871">
                  <c:v>10872</c:v>
                </c:pt>
                <c:pt idx="10872">
                  <c:v>10873</c:v>
                </c:pt>
                <c:pt idx="10873">
                  <c:v>10874</c:v>
                </c:pt>
                <c:pt idx="10874">
                  <c:v>10875</c:v>
                </c:pt>
                <c:pt idx="10875">
                  <c:v>10876</c:v>
                </c:pt>
                <c:pt idx="10876">
                  <c:v>10877</c:v>
                </c:pt>
                <c:pt idx="10877">
                  <c:v>10878</c:v>
                </c:pt>
                <c:pt idx="10878">
                  <c:v>10879</c:v>
                </c:pt>
                <c:pt idx="10879">
                  <c:v>10880</c:v>
                </c:pt>
                <c:pt idx="10880">
                  <c:v>10881</c:v>
                </c:pt>
                <c:pt idx="10881">
                  <c:v>10882</c:v>
                </c:pt>
                <c:pt idx="10882">
                  <c:v>10883</c:v>
                </c:pt>
                <c:pt idx="10883">
                  <c:v>10884</c:v>
                </c:pt>
                <c:pt idx="10884">
                  <c:v>10885</c:v>
                </c:pt>
                <c:pt idx="10885">
                  <c:v>10886</c:v>
                </c:pt>
                <c:pt idx="10886">
                  <c:v>10887</c:v>
                </c:pt>
                <c:pt idx="10887">
                  <c:v>10888</c:v>
                </c:pt>
                <c:pt idx="10888">
                  <c:v>10889</c:v>
                </c:pt>
                <c:pt idx="10889">
                  <c:v>10890</c:v>
                </c:pt>
                <c:pt idx="10890">
                  <c:v>10891</c:v>
                </c:pt>
                <c:pt idx="10891">
                  <c:v>10892</c:v>
                </c:pt>
                <c:pt idx="10892">
                  <c:v>10893</c:v>
                </c:pt>
                <c:pt idx="10893">
                  <c:v>10894</c:v>
                </c:pt>
                <c:pt idx="10894">
                  <c:v>10895</c:v>
                </c:pt>
                <c:pt idx="10895">
                  <c:v>10896</c:v>
                </c:pt>
                <c:pt idx="10896">
                  <c:v>10897</c:v>
                </c:pt>
                <c:pt idx="10897">
                  <c:v>10898</c:v>
                </c:pt>
                <c:pt idx="10898">
                  <c:v>10899</c:v>
                </c:pt>
                <c:pt idx="10899">
                  <c:v>10900</c:v>
                </c:pt>
                <c:pt idx="10900">
                  <c:v>10901</c:v>
                </c:pt>
                <c:pt idx="10901">
                  <c:v>10902</c:v>
                </c:pt>
                <c:pt idx="10902">
                  <c:v>10903</c:v>
                </c:pt>
                <c:pt idx="10903">
                  <c:v>10904</c:v>
                </c:pt>
                <c:pt idx="10904">
                  <c:v>10905</c:v>
                </c:pt>
                <c:pt idx="10905">
                  <c:v>10906</c:v>
                </c:pt>
                <c:pt idx="10906">
                  <c:v>10907</c:v>
                </c:pt>
                <c:pt idx="10907">
                  <c:v>10908</c:v>
                </c:pt>
                <c:pt idx="10908">
                  <c:v>10909</c:v>
                </c:pt>
                <c:pt idx="10909">
                  <c:v>10910</c:v>
                </c:pt>
                <c:pt idx="10910">
                  <c:v>10911</c:v>
                </c:pt>
                <c:pt idx="10911">
                  <c:v>10912</c:v>
                </c:pt>
                <c:pt idx="10912">
                  <c:v>10913</c:v>
                </c:pt>
                <c:pt idx="10913">
                  <c:v>10914</c:v>
                </c:pt>
                <c:pt idx="10914">
                  <c:v>10915</c:v>
                </c:pt>
                <c:pt idx="10915">
                  <c:v>10916</c:v>
                </c:pt>
                <c:pt idx="10916">
                  <c:v>10917</c:v>
                </c:pt>
                <c:pt idx="10917">
                  <c:v>10918</c:v>
                </c:pt>
                <c:pt idx="10918">
                  <c:v>10919</c:v>
                </c:pt>
                <c:pt idx="10919">
                  <c:v>10920</c:v>
                </c:pt>
                <c:pt idx="10920">
                  <c:v>10921</c:v>
                </c:pt>
                <c:pt idx="10921">
                  <c:v>10922</c:v>
                </c:pt>
                <c:pt idx="10922">
                  <c:v>10923</c:v>
                </c:pt>
                <c:pt idx="10923">
                  <c:v>10924</c:v>
                </c:pt>
                <c:pt idx="10924">
                  <c:v>10925</c:v>
                </c:pt>
                <c:pt idx="10925">
                  <c:v>10926</c:v>
                </c:pt>
                <c:pt idx="10926">
                  <c:v>10927</c:v>
                </c:pt>
                <c:pt idx="10927">
                  <c:v>10928</c:v>
                </c:pt>
                <c:pt idx="10928">
                  <c:v>10929</c:v>
                </c:pt>
                <c:pt idx="10929">
                  <c:v>10930</c:v>
                </c:pt>
                <c:pt idx="10930">
                  <c:v>10931</c:v>
                </c:pt>
                <c:pt idx="10931">
                  <c:v>10932</c:v>
                </c:pt>
                <c:pt idx="10932">
                  <c:v>10933</c:v>
                </c:pt>
                <c:pt idx="10933">
                  <c:v>10934</c:v>
                </c:pt>
                <c:pt idx="10934">
                  <c:v>10935</c:v>
                </c:pt>
                <c:pt idx="10935">
                  <c:v>10936</c:v>
                </c:pt>
                <c:pt idx="10936">
                  <c:v>10937</c:v>
                </c:pt>
                <c:pt idx="10937">
                  <c:v>10938</c:v>
                </c:pt>
                <c:pt idx="10938">
                  <c:v>10939</c:v>
                </c:pt>
                <c:pt idx="10939">
                  <c:v>10940</c:v>
                </c:pt>
                <c:pt idx="10940">
                  <c:v>10941</c:v>
                </c:pt>
                <c:pt idx="10941">
                  <c:v>10942</c:v>
                </c:pt>
                <c:pt idx="10942">
                  <c:v>10943</c:v>
                </c:pt>
                <c:pt idx="10943">
                  <c:v>10944</c:v>
                </c:pt>
                <c:pt idx="10944">
                  <c:v>10945</c:v>
                </c:pt>
                <c:pt idx="10945">
                  <c:v>10946</c:v>
                </c:pt>
                <c:pt idx="10946">
                  <c:v>10947</c:v>
                </c:pt>
                <c:pt idx="10947">
                  <c:v>10948</c:v>
                </c:pt>
                <c:pt idx="10948">
                  <c:v>10949</c:v>
                </c:pt>
                <c:pt idx="10949">
                  <c:v>10950</c:v>
                </c:pt>
                <c:pt idx="10950">
                  <c:v>10951</c:v>
                </c:pt>
                <c:pt idx="10951">
                  <c:v>10952</c:v>
                </c:pt>
                <c:pt idx="10952">
                  <c:v>10953</c:v>
                </c:pt>
                <c:pt idx="10953">
                  <c:v>10954</c:v>
                </c:pt>
                <c:pt idx="10954">
                  <c:v>10955</c:v>
                </c:pt>
                <c:pt idx="10955">
                  <c:v>10956</c:v>
                </c:pt>
                <c:pt idx="10956">
                  <c:v>10957</c:v>
                </c:pt>
                <c:pt idx="10957">
                  <c:v>10958</c:v>
                </c:pt>
                <c:pt idx="10958">
                  <c:v>10959</c:v>
                </c:pt>
                <c:pt idx="10959">
                  <c:v>10960</c:v>
                </c:pt>
                <c:pt idx="10960">
                  <c:v>10961</c:v>
                </c:pt>
                <c:pt idx="10961">
                  <c:v>10962</c:v>
                </c:pt>
                <c:pt idx="10962">
                  <c:v>10963</c:v>
                </c:pt>
                <c:pt idx="10963">
                  <c:v>10964</c:v>
                </c:pt>
                <c:pt idx="10964">
                  <c:v>10965</c:v>
                </c:pt>
                <c:pt idx="10965">
                  <c:v>10966</c:v>
                </c:pt>
                <c:pt idx="10966">
                  <c:v>10967</c:v>
                </c:pt>
                <c:pt idx="10967">
                  <c:v>10968</c:v>
                </c:pt>
                <c:pt idx="10968">
                  <c:v>10969</c:v>
                </c:pt>
                <c:pt idx="10969">
                  <c:v>10970</c:v>
                </c:pt>
                <c:pt idx="10970">
                  <c:v>10971</c:v>
                </c:pt>
                <c:pt idx="10971">
                  <c:v>10972</c:v>
                </c:pt>
                <c:pt idx="10972">
                  <c:v>10973</c:v>
                </c:pt>
                <c:pt idx="10973">
                  <c:v>10974</c:v>
                </c:pt>
                <c:pt idx="10974">
                  <c:v>10975</c:v>
                </c:pt>
                <c:pt idx="10975">
                  <c:v>10976</c:v>
                </c:pt>
                <c:pt idx="10976">
                  <c:v>10977</c:v>
                </c:pt>
                <c:pt idx="10977">
                  <c:v>10978</c:v>
                </c:pt>
                <c:pt idx="10978">
                  <c:v>10979</c:v>
                </c:pt>
                <c:pt idx="10979">
                  <c:v>10980</c:v>
                </c:pt>
                <c:pt idx="10980">
                  <c:v>10981</c:v>
                </c:pt>
                <c:pt idx="10981">
                  <c:v>10982</c:v>
                </c:pt>
                <c:pt idx="10982">
                  <c:v>10983</c:v>
                </c:pt>
                <c:pt idx="10983">
                  <c:v>10984</c:v>
                </c:pt>
                <c:pt idx="10984">
                  <c:v>10985</c:v>
                </c:pt>
                <c:pt idx="10985">
                  <c:v>10986</c:v>
                </c:pt>
                <c:pt idx="10986">
                  <c:v>10987</c:v>
                </c:pt>
                <c:pt idx="10987">
                  <c:v>10988</c:v>
                </c:pt>
                <c:pt idx="10988">
                  <c:v>10989</c:v>
                </c:pt>
                <c:pt idx="10989">
                  <c:v>10990</c:v>
                </c:pt>
                <c:pt idx="10990">
                  <c:v>10991</c:v>
                </c:pt>
                <c:pt idx="10991">
                  <c:v>10992</c:v>
                </c:pt>
                <c:pt idx="10992">
                  <c:v>10993</c:v>
                </c:pt>
                <c:pt idx="10993">
                  <c:v>10994</c:v>
                </c:pt>
                <c:pt idx="10994">
                  <c:v>10995</c:v>
                </c:pt>
                <c:pt idx="10995">
                  <c:v>10996</c:v>
                </c:pt>
                <c:pt idx="10996">
                  <c:v>10997</c:v>
                </c:pt>
                <c:pt idx="10997">
                  <c:v>10998</c:v>
                </c:pt>
                <c:pt idx="10998">
                  <c:v>10999</c:v>
                </c:pt>
                <c:pt idx="10999">
                  <c:v>11000</c:v>
                </c:pt>
                <c:pt idx="11000">
                  <c:v>11001</c:v>
                </c:pt>
                <c:pt idx="11001">
                  <c:v>11002</c:v>
                </c:pt>
                <c:pt idx="11002">
                  <c:v>11003</c:v>
                </c:pt>
                <c:pt idx="11003">
                  <c:v>11004</c:v>
                </c:pt>
                <c:pt idx="11004">
                  <c:v>11005</c:v>
                </c:pt>
                <c:pt idx="11005">
                  <c:v>11006</c:v>
                </c:pt>
                <c:pt idx="11006">
                  <c:v>11007</c:v>
                </c:pt>
                <c:pt idx="11007">
                  <c:v>11008</c:v>
                </c:pt>
                <c:pt idx="11008">
                  <c:v>11009</c:v>
                </c:pt>
                <c:pt idx="11009">
                  <c:v>11010</c:v>
                </c:pt>
                <c:pt idx="11010">
                  <c:v>11011</c:v>
                </c:pt>
                <c:pt idx="11011">
                  <c:v>11012</c:v>
                </c:pt>
                <c:pt idx="11012">
                  <c:v>11013</c:v>
                </c:pt>
                <c:pt idx="11013">
                  <c:v>11014</c:v>
                </c:pt>
                <c:pt idx="11014">
                  <c:v>11015</c:v>
                </c:pt>
                <c:pt idx="11015">
                  <c:v>11016</c:v>
                </c:pt>
                <c:pt idx="11016">
                  <c:v>11017</c:v>
                </c:pt>
                <c:pt idx="11017">
                  <c:v>11018</c:v>
                </c:pt>
                <c:pt idx="11018">
                  <c:v>11019</c:v>
                </c:pt>
                <c:pt idx="11019">
                  <c:v>11020</c:v>
                </c:pt>
                <c:pt idx="11020">
                  <c:v>11021</c:v>
                </c:pt>
                <c:pt idx="11021">
                  <c:v>11022</c:v>
                </c:pt>
                <c:pt idx="11022">
                  <c:v>11023</c:v>
                </c:pt>
                <c:pt idx="11023">
                  <c:v>11024</c:v>
                </c:pt>
                <c:pt idx="11024">
                  <c:v>11025</c:v>
                </c:pt>
                <c:pt idx="11025">
                  <c:v>11026</c:v>
                </c:pt>
                <c:pt idx="11026">
                  <c:v>11027</c:v>
                </c:pt>
                <c:pt idx="11027">
                  <c:v>11028</c:v>
                </c:pt>
                <c:pt idx="11028">
                  <c:v>11029</c:v>
                </c:pt>
                <c:pt idx="11029">
                  <c:v>11030</c:v>
                </c:pt>
                <c:pt idx="11030">
                  <c:v>11031</c:v>
                </c:pt>
                <c:pt idx="11031">
                  <c:v>11032</c:v>
                </c:pt>
                <c:pt idx="11032">
                  <c:v>11033</c:v>
                </c:pt>
                <c:pt idx="11033">
                  <c:v>11034</c:v>
                </c:pt>
                <c:pt idx="11034">
                  <c:v>11035</c:v>
                </c:pt>
                <c:pt idx="11035">
                  <c:v>11036</c:v>
                </c:pt>
                <c:pt idx="11036">
                  <c:v>11037</c:v>
                </c:pt>
                <c:pt idx="11037">
                  <c:v>11038</c:v>
                </c:pt>
                <c:pt idx="11038">
                  <c:v>11039</c:v>
                </c:pt>
                <c:pt idx="11039">
                  <c:v>11040</c:v>
                </c:pt>
                <c:pt idx="11040">
                  <c:v>11041</c:v>
                </c:pt>
                <c:pt idx="11041">
                  <c:v>11042</c:v>
                </c:pt>
                <c:pt idx="11042">
                  <c:v>11043</c:v>
                </c:pt>
                <c:pt idx="11043">
                  <c:v>11044</c:v>
                </c:pt>
                <c:pt idx="11044">
                  <c:v>11045</c:v>
                </c:pt>
                <c:pt idx="11045">
                  <c:v>11046</c:v>
                </c:pt>
                <c:pt idx="11046">
                  <c:v>11047</c:v>
                </c:pt>
                <c:pt idx="11047">
                  <c:v>11048</c:v>
                </c:pt>
                <c:pt idx="11048">
                  <c:v>11049</c:v>
                </c:pt>
                <c:pt idx="11049">
                  <c:v>11050</c:v>
                </c:pt>
                <c:pt idx="11050">
                  <c:v>11051</c:v>
                </c:pt>
                <c:pt idx="11051">
                  <c:v>11052</c:v>
                </c:pt>
                <c:pt idx="11052">
                  <c:v>11053</c:v>
                </c:pt>
                <c:pt idx="11053">
                  <c:v>11054</c:v>
                </c:pt>
                <c:pt idx="11054">
                  <c:v>11055</c:v>
                </c:pt>
                <c:pt idx="11055">
                  <c:v>11056</c:v>
                </c:pt>
                <c:pt idx="11056">
                  <c:v>11057</c:v>
                </c:pt>
                <c:pt idx="11057">
                  <c:v>11058</c:v>
                </c:pt>
                <c:pt idx="11058">
                  <c:v>11059</c:v>
                </c:pt>
                <c:pt idx="11059">
                  <c:v>11060</c:v>
                </c:pt>
                <c:pt idx="11060">
                  <c:v>11061</c:v>
                </c:pt>
                <c:pt idx="11061">
                  <c:v>11062</c:v>
                </c:pt>
                <c:pt idx="11062">
                  <c:v>11063</c:v>
                </c:pt>
                <c:pt idx="11063">
                  <c:v>11064</c:v>
                </c:pt>
                <c:pt idx="11064">
                  <c:v>11065</c:v>
                </c:pt>
                <c:pt idx="11065">
                  <c:v>11066</c:v>
                </c:pt>
                <c:pt idx="11066">
                  <c:v>11067</c:v>
                </c:pt>
                <c:pt idx="11067">
                  <c:v>11068</c:v>
                </c:pt>
                <c:pt idx="11068">
                  <c:v>11069</c:v>
                </c:pt>
                <c:pt idx="11069">
                  <c:v>11070</c:v>
                </c:pt>
                <c:pt idx="11070">
                  <c:v>11071</c:v>
                </c:pt>
                <c:pt idx="11071">
                  <c:v>11072</c:v>
                </c:pt>
                <c:pt idx="11072">
                  <c:v>11073</c:v>
                </c:pt>
                <c:pt idx="11073">
                  <c:v>11074</c:v>
                </c:pt>
                <c:pt idx="11074">
                  <c:v>11075</c:v>
                </c:pt>
                <c:pt idx="11075">
                  <c:v>11076</c:v>
                </c:pt>
                <c:pt idx="11076">
                  <c:v>11077</c:v>
                </c:pt>
                <c:pt idx="11077">
                  <c:v>11078</c:v>
                </c:pt>
                <c:pt idx="11078">
                  <c:v>11079</c:v>
                </c:pt>
                <c:pt idx="11079">
                  <c:v>11080</c:v>
                </c:pt>
                <c:pt idx="11080">
                  <c:v>11081</c:v>
                </c:pt>
                <c:pt idx="11081">
                  <c:v>11082</c:v>
                </c:pt>
                <c:pt idx="11082">
                  <c:v>11083</c:v>
                </c:pt>
                <c:pt idx="11083">
                  <c:v>11084</c:v>
                </c:pt>
                <c:pt idx="11084">
                  <c:v>11085</c:v>
                </c:pt>
                <c:pt idx="11085">
                  <c:v>11086</c:v>
                </c:pt>
                <c:pt idx="11086">
                  <c:v>11087</c:v>
                </c:pt>
                <c:pt idx="11087">
                  <c:v>11088</c:v>
                </c:pt>
                <c:pt idx="11088">
                  <c:v>11089</c:v>
                </c:pt>
                <c:pt idx="11089">
                  <c:v>11090</c:v>
                </c:pt>
                <c:pt idx="11090">
                  <c:v>11091</c:v>
                </c:pt>
                <c:pt idx="11091">
                  <c:v>11092</c:v>
                </c:pt>
                <c:pt idx="11092">
                  <c:v>11093</c:v>
                </c:pt>
                <c:pt idx="11093">
                  <c:v>11094</c:v>
                </c:pt>
                <c:pt idx="11094">
                  <c:v>11095</c:v>
                </c:pt>
                <c:pt idx="11095">
                  <c:v>11096</c:v>
                </c:pt>
                <c:pt idx="11096">
                  <c:v>11097</c:v>
                </c:pt>
                <c:pt idx="11097">
                  <c:v>11098</c:v>
                </c:pt>
                <c:pt idx="11098">
                  <c:v>11099</c:v>
                </c:pt>
                <c:pt idx="11099">
                  <c:v>11100</c:v>
                </c:pt>
                <c:pt idx="11100">
                  <c:v>11101</c:v>
                </c:pt>
                <c:pt idx="11101">
                  <c:v>11102</c:v>
                </c:pt>
                <c:pt idx="11102">
                  <c:v>11103</c:v>
                </c:pt>
                <c:pt idx="11103">
                  <c:v>11104</c:v>
                </c:pt>
                <c:pt idx="11104">
                  <c:v>11105</c:v>
                </c:pt>
                <c:pt idx="11105">
                  <c:v>11106</c:v>
                </c:pt>
                <c:pt idx="11106">
                  <c:v>11107</c:v>
                </c:pt>
                <c:pt idx="11107">
                  <c:v>11108</c:v>
                </c:pt>
                <c:pt idx="11108">
                  <c:v>11109</c:v>
                </c:pt>
                <c:pt idx="11109">
                  <c:v>11110</c:v>
                </c:pt>
                <c:pt idx="11110">
                  <c:v>11111</c:v>
                </c:pt>
                <c:pt idx="11111">
                  <c:v>11112</c:v>
                </c:pt>
                <c:pt idx="11112">
                  <c:v>11113</c:v>
                </c:pt>
                <c:pt idx="11113">
                  <c:v>11114</c:v>
                </c:pt>
                <c:pt idx="11114">
                  <c:v>11115</c:v>
                </c:pt>
                <c:pt idx="11115">
                  <c:v>11116</c:v>
                </c:pt>
                <c:pt idx="11116">
                  <c:v>11117</c:v>
                </c:pt>
                <c:pt idx="11117">
                  <c:v>11118</c:v>
                </c:pt>
                <c:pt idx="11118">
                  <c:v>11119</c:v>
                </c:pt>
                <c:pt idx="11119">
                  <c:v>11120</c:v>
                </c:pt>
                <c:pt idx="11120">
                  <c:v>11121</c:v>
                </c:pt>
                <c:pt idx="11121">
                  <c:v>11122</c:v>
                </c:pt>
                <c:pt idx="11122">
                  <c:v>11123</c:v>
                </c:pt>
                <c:pt idx="11123">
                  <c:v>11124</c:v>
                </c:pt>
                <c:pt idx="11124">
                  <c:v>11125</c:v>
                </c:pt>
                <c:pt idx="11125">
                  <c:v>11126</c:v>
                </c:pt>
                <c:pt idx="11126">
                  <c:v>11127</c:v>
                </c:pt>
                <c:pt idx="11127">
                  <c:v>11128</c:v>
                </c:pt>
                <c:pt idx="11128">
                  <c:v>11129</c:v>
                </c:pt>
                <c:pt idx="11129">
                  <c:v>11130</c:v>
                </c:pt>
                <c:pt idx="11130">
                  <c:v>11131</c:v>
                </c:pt>
                <c:pt idx="11131">
                  <c:v>11132</c:v>
                </c:pt>
                <c:pt idx="11132">
                  <c:v>11133</c:v>
                </c:pt>
                <c:pt idx="11133">
                  <c:v>11134</c:v>
                </c:pt>
                <c:pt idx="11134">
                  <c:v>11135</c:v>
                </c:pt>
                <c:pt idx="11135">
                  <c:v>11136</c:v>
                </c:pt>
                <c:pt idx="11136">
                  <c:v>11137</c:v>
                </c:pt>
                <c:pt idx="11137">
                  <c:v>11138</c:v>
                </c:pt>
                <c:pt idx="11138">
                  <c:v>11139</c:v>
                </c:pt>
                <c:pt idx="11139">
                  <c:v>11140</c:v>
                </c:pt>
                <c:pt idx="11140">
                  <c:v>11141</c:v>
                </c:pt>
                <c:pt idx="11141">
                  <c:v>11142</c:v>
                </c:pt>
                <c:pt idx="11142">
                  <c:v>11143</c:v>
                </c:pt>
                <c:pt idx="11143">
                  <c:v>11144</c:v>
                </c:pt>
                <c:pt idx="11144">
                  <c:v>11145</c:v>
                </c:pt>
                <c:pt idx="11145">
                  <c:v>11146</c:v>
                </c:pt>
                <c:pt idx="11146">
                  <c:v>11147</c:v>
                </c:pt>
                <c:pt idx="11147">
                  <c:v>11148</c:v>
                </c:pt>
                <c:pt idx="11148">
                  <c:v>11149</c:v>
                </c:pt>
                <c:pt idx="11149">
                  <c:v>11150</c:v>
                </c:pt>
                <c:pt idx="11150">
                  <c:v>11151</c:v>
                </c:pt>
                <c:pt idx="11151">
                  <c:v>11152</c:v>
                </c:pt>
                <c:pt idx="11152">
                  <c:v>11153</c:v>
                </c:pt>
                <c:pt idx="11153">
                  <c:v>11154</c:v>
                </c:pt>
                <c:pt idx="11154">
                  <c:v>11155</c:v>
                </c:pt>
                <c:pt idx="11155">
                  <c:v>11156</c:v>
                </c:pt>
                <c:pt idx="11156">
                  <c:v>11157</c:v>
                </c:pt>
                <c:pt idx="11157">
                  <c:v>11158</c:v>
                </c:pt>
                <c:pt idx="11158">
                  <c:v>11159</c:v>
                </c:pt>
                <c:pt idx="11159">
                  <c:v>11160</c:v>
                </c:pt>
                <c:pt idx="11160">
                  <c:v>11161</c:v>
                </c:pt>
                <c:pt idx="11161">
                  <c:v>11162</c:v>
                </c:pt>
                <c:pt idx="11162">
                  <c:v>11163</c:v>
                </c:pt>
                <c:pt idx="11163">
                  <c:v>11164</c:v>
                </c:pt>
                <c:pt idx="11164">
                  <c:v>11165</c:v>
                </c:pt>
                <c:pt idx="11165">
                  <c:v>11166</c:v>
                </c:pt>
                <c:pt idx="11166">
                  <c:v>11167</c:v>
                </c:pt>
                <c:pt idx="11167">
                  <c:v>11168</c:v>
                </c:pt>
                <c:pt idx="11168">
                  <c:v>11169</c:v>
                </c:pt>
                <c:pt idx="11169">
                  <c:v>11170</c:v>
                </c:pt>
                <c:pt idx="11170">
                  <c:v>11171</c:v>
                </c:pt>
                <c:pt idx="11171">
                  <c:v>11172</c:v>
                </c:pt>
                <c:pt idx="11172">
                  <c:v>11173</c:v>
                </c:pt>
                <c:pt idx="11173">
                  <c:v>11174</c:v>
                </c:pt>
                <c:pt idx="11174">
                  <c:v>11175</c:v>
                </c:pt>
                <c:pt idx="11175">
                  <c:v>11176</c:v>
                </c:pt>
                <c:pt idx="11176">
                  <c:v>11177</c:v>
                </c:pt>
                <c:pt idx="11177">
                  <c:v>11178</c:v>
                </c:pt>
                <c:pt idx="11178">
                  <c:v>11179</c:v>
                </c:pt>
                <c:pt idx="11179">
                  <c:v>11180</c:v>
                </c:pt>
                <c:pt idx="11180">
                  <c:v>11181</c:v>
                </c:pt>
                <c:pt idx="11181">
                  <c:v>11182</c:v>
                </c:pt>
                <c:pt idx="11182">
                  <c:v>11183</c:v>
                </c:pt>
                <c:pt idx="11183">
                  <c:v>11184</c:v>
                </c:pt>
                <c:pt idx="11184">
                  <c:v>11185</c:v>
                </c:pt>
                <c:pt idx="11185">
                  <c:v>11186</c:v>
                </c:pt>
                <c:pt idx="11186">
                  <c:v>11187</c:v>
                </c:pt>
                <c:pt idx="11187">
                  <c:v>11188</c:v>
                </c:pt>
                <c:pt idx="11188">
                  <c:v>11189</c:v>
                </c:pt>
                <c:pt idx="11189">
                  <c:v>11190</c:v>
                </c:pt>
                <c:pt idx="11190">
                  <c:v>11191</c:v>
                </c:pt>
                <c:pt idx="11191">
                  <c:v>11192</c:v>
                </c:pt>
                <c:pt idx="11192">
                  <c:v>11193</c:v>
                </c:pt>
                <c:pt idx="11193">
                  <c:v>11194</c:v>
                </c:pt>
                <c:pt idx="11194">
                  <c:v>11195</c:v>
                </c:pt>
                <c:pt idx="11195">
                  <c:v>11196</c:v>
                </c:pt>
                <c:pt idx="11196">
                  <c:v>11197</c:v>
                </c:pt>
                <c:pt idx="11197">
                  <c:v>11198</c:v>
                </c:pt>
                <c:pt idx="11198">
                  <c:v>11199</c:v>
                </c:pt>
                <c:pt idx="11199">
                  <c:v>11200</c:v>
                </c:pt>
                <c:pt idx="11200">
                  <c:v>11201</c:v>
                </c:pt>
                <c:pt idx="11201">
                  <c:v>11202</c:v>
                </c:pt>
                <c:pt idx="11202">
                  <c:v>11203</c:v>
                </c:pt>
                <c:pt idx="11203">
                  <c:v>11204</c:v>
                </c:pt>
                <c:pt idx="11204">
                  <c:v>11205</c:v>
                </c:pt>
                <c:pt idx="11205">
                  <c:v>11206</c:v>
                </c:pt>
                <c:pt idx="11206">
                  <c:v>11207</c:v>
                </c:pt>
                <c:pt idx="11207">
                  <c:v>11208</c:v>
                </c:pt>
                <c:pt idx="11208">
                  <c:v>11209</c:v>
                </c:pt>
                <c:pt idx="11209">
                  <c:v>11210</c:v>
                </c:pt>
                <c:pt idx="11210">
                  <c:v>11211</c:v>
                </c:pt>
                <c:pt idx="11211">
                  <c:v>11212</c:v>
                </c:pt>
                <c:pt idx="11212">
                  <c:v>11213</c:v>
                </c:pt>
                <c:pt idx="11213">
                  <c:v>11214</c:v>
                </c:pt>
                <c:pt idx="11214">
                  <c:v>11215</c:v>
                </c:pt>
                <c:pt idx="11215">
                  <c:v>11216</c:v>
                </c:pt>
                <c:pt idx="11216">
                  <c:v>11217</c:v>
                </c:pt>
                <c:pt idx="11217">
                  <c:v>11218</c:v>
                </c:pt>
                <c:pt idx="11218">
                  <c:v>11219</c:v>
                </c:pt>
                <c:pt idx="11219">
                  <c:v>11220</c:v>
                </c:pt>
                <c:pt idx="11220">
                  <c:v>11221</c:v>
                </c:pt>
                <c:pt idx="11221">
                  <c:v>11222</c:v>
                </c:pt>
                <c:pt idx="11222">
                  <c:v>11223</c:v>
                </c:pt>
                <c:pt idx="11223">
                  <c:v>11224</c:v>
                </c:pt>
                <c:pt idx="11224">
                  <c:v>11225</c:v>
                </c:pt>
                <c:pt idx="11225">
                  <c:v>11226</c:v>
                </c:pt>
                <c:pt idx="11226">
                  <c:v>11227</c:v>
                </c:pt>
                <c:pt idx="11227">
                  <c:v>11228</c:v>
                </c:pt>
                <c:pt idx="11228">
                  <c:v>11229</c:v>
                </c:pt>
                <c:pt idx="11229">
                  <c:v>11230</c:v>
                </c:pt>
                <c:pt idx="11230">
                  <c:v>11231</c:v>
                </c:pt>
                <c:pt idx="11231">
                  <c:v>11232</c:v>
                </c:pt>
                <c:pt idx="11232">
                  <c:v>11233</c:v>
                </c:pt>
                <c:pt idx="11233">
                  <c:v>11234</c:v>
                </c:pt>
                <c:pt idx="11234">
                  <c:v>11235</c:v>
                </c:pt>
                <c:pt idx="11235">
                  <c:v>11236</c:v>
                </c:pt>
                <c:pt idx="11236">
                  <c:v>11237</c:v>
                </c:pt>
                <c:pt idx="11237">
                  <c:v>11238</c:v>
                </c:pt>
                <c:pt idx="11238">
                  <c:v>11239</c:v>
                </c:pt>
                <c:pt idx="11239">
                  <c:v>11240</c:v>
                </c:pt>
                <c:pt idx="11240">
                  <c:v>11241</c:v>
                </c:pt>
                <c:pt idx="11241">
                  <c:v>11242</c:v>
                </c:pt>
                <c:pt idx="11242">
                  <c:v>11243</c:v>
                </c:pt>
                <c:pt idx="11243">
                  <c:v>11244</c:v>
                </c:pt>
                <c:pt idx="11244">
                  <c:v>11245</c:v>
                </c:pt>
                <c:pt idx="11245">
                  <c:v>11246</c:v>
                </c:pt>
                <c:pt idx="11246">
                  <c:v>11247</c:v>
                </c:pt>
                <c:pt idx="11247">
                  <c:v>11248</c:v>
                </c:pt>
                <c:pt idx="11248">
                  <c:v>11249</c:v>
                </c:pt>
                <c:pt idx="11249">
                  <c:v>11250</c:v>
                </c:pt>
                <c:pt idx="11250">
                  <c:v>11251</c:v>
                </c:pt>
                <c:pt idx="11251">
                  <c:v>11252</c:v>
                </c:pt>
                <c:pt idx="11252">
                  <c:v>11253</c:v>
                </c:pt>
                <c:pt idx="11253">
                  <c:v>11254</c:v>
                </c:pt>
                <c:pt idx="11254">
                  <c:v>11255</c:v>
                </c:pt>
                <c:pt idx="11255">
                  <c:v>11256</c:v>
                </c:pt>
                <c:pt idx="11256">
                  <c:v>11257</c:v>
                </c:pt>
                <c:pt idx="11257">
                  <c:v>11258</c:v>
                </c:pt>
                <c:pt idx="11258">
                  <c:v>11259</c:v>
                </c:pt>
                <c:pt idx="11259">
                  <c:v>11260</c:v>
                </c:pt>
                <c:pt idx="11260">
                  <c:v>11261</c:v>
                </c:pt>
                <c:pt idx="11261">
                  <c:v>11262</c:v>
                </c:pt>
                <c:pt idx="11262">
                  <c:v>11263</c:v>
                </c:pt>
                <c:pt idx="11263">
                  <c:v>11264</c:v>
                </c:pt>
                <c:pt idx="11264">
                  <c:v>11265</c:v>
                </c:pt>
                <c:pt idx="11265">
                  <c:v>11266</c:v>
                </c:pt>
                <c:pt idx="11266">
                  <c:v>11267</c:v>
                </c:pt>
                <c:pt idx="11267">
                  <c:v>11268</c:v>
                </c:pt>
                <c:pt idx="11268">
                  <c:v>11269</c:v>
                </c:pt>
                <c:pt idx="11269">
                  <c:v>11270</c:v>
                </c:pt>
                <c:pt idx="11270">
                  <c:v>11271</c:v>
                </c:pt>
                <c:pt idx="11271">
                  <c:v>11272</c:v>
                </c:pt>
                <c:pt idx="11272">
                  <c:v>11273</c:v>
                </c:pt>
                <c:pt idx="11273">
                  <c:v>11274</c:v>
                </c:pt>
                <c:pt idx="11274">
                  <c:v>11275</c:v>
                </c:pt>
                <c:pt idx="11275">
                  <c:v>11276</c:v>
                </c:pt>
                <c:pt idx="11276">
                  <c:v>11277</c:v>
                </c:pt>
                <c:pt idx="11277">
                  <c:v>11278</c:v>
                </c:pt>
                <c:pt idx="11278">
                  <c:v>11279</c:v>
                </c:pt>
                <c:pt idx="11279">
                  <c:v>11280</c:v>
                </c:pt>
                <c:pt idx="11280">
                  <c:v>11281</c:v>
                </c:pt>
                <c:pt idx="11281">
                  <c:v>11282</c:v>
                </c:pt>
                <c:pt idx="11282">
                  <c:v>11283</c:v>
                </c:pt>
                <c:pt idx="11283">
                  <c:v>11284</c:v>
                </c:pt>
                <c:pt idx="11284">
                  <c:v>11285</c:v>
                </c:pt>
                <c:pt idx="11285">
                  <c:v>11286</c:v>
                </c:pt>
                <c:pt idx="11286">
                  <c:v>11287</c:v>
                </c:pt>
                <c:pt idx="11287">
                  <c:v>11288</c:v>
                </c:pt>
                <c:pt idx="11288">
                  <c:v>11289</c:v>
                </c:pt>
                <c:pt idx="11289">
                  <c:v>11290</c:v>
                </c:pt>
                <c:pt idx="11290">
                  <c:v>11291</c:v>
                </c:pt>
                <c:pt idx="11291">
                  <c:v>11292</c:v>
                </c:pt>
                <c:pt idx="11292">
                  <c:v>11293</c:v>
                </c:pt>
                <c:pt idx="11293">
                  <c:v>11294</c:v>
                </c:pt>
                <c:pt idx="11294">
                  <c:v>11295</c:v>
                </c:pt>
                <c:pt idx="11295">
                  <c:v>11296</c:v>
                </c:pt>
                <c:pt idx="11296">
                  <c:v>11297</c:v>
                </c:pt>
                <c:pt idx="11297">
                  <c:v>11298</c:v>
                </c:pt>
                <c:pt idx="11298">
                  <c:v>11299</c:v>
                </c:pt>
                <c:pt idx="11299">
                  <c:v>11300</c:v>
                </c:pt>
                <c:pt idx="11300">
                  <c:v>11301</c:v>
                </c:pt>
                <c:pt idx="11301">
                  <c:v>11302</c:v>
                </c:pt>
                <c:pt idx="11302">
                  <c:v>11303</c:v>
                </c:pt>
                <c:pt idx="11303">
                  <c:v>11304</c:v>
                </c:pt>
                <c:pt idx="11304">
                  <c:v>11305</c:v>
                </c:pt>
                <c:pt idx="11305">
                  <c:v>11306</c:v>
                </c:pt>
                <c:pt idx="11306">
                  <c:v>11307</c:v>
                </c:pt>
                <c:pt idx="11307">
                  <c:v>11308</c:v>
                </c:pt>
                <c:pt idx="11308">
                  <c:v>11309</c:v>
                </c:pt>
                <c:pt idx="11309">
                  <c:v>11310</c:v>
                </c:pt>
                <c:pt idx="11310">
                  <c:v>11311</c:v>
                </c:pt>
                <c:pt idx="11311">
                  <c:v>11312</c:v>
                </c:pt>
                <c:pt idx="11312">
                  <c:v>11313</c:v>
                </c:pt>
                <c:pt idx="11313">
                  <c:v>11314</c:v>
                </c:pt>
                <c:pt idx="11314">
                  <c:v>11315</c:v>
                </c:pt>
                <c:pt idx="11315">
                  <c:v>11316</c:v>
                </c:pt>
                <c:pt idx="11316">
                  <c:v>11317</c:v>
                </c:pt>
                <c:pt idx="11317">
                  <c:v>11318</c:v>
                </c:pt>
                <c:pt idx="11318">
                  <c:v>11319</c:v>
                </c:pt>
                <c:pt idx="11319">
                  <c:v>11320</c:v>
                </c:pt>
                <c:pt idx="11320">
                  <c:v>11321</c:v>
                </c:pt>
                <c:pt idx="11321">
                  <c:v>11322</c:v>
                </c:pt>
                <c:pt idx="11322">
                  <c:v>11323</c:v>
                </c:pt>
                <c:pt idx="11323">
                  <c:v>11324</c:v>
                </c:pt>
                <c:pt idx="11324">
                  <c:v>11325</c:v>
                </c:pt>
                <c:pt idx="11325">
                  <c:v>11326</c:v>
                </c:pt>
                <c:pt idx="11326">
                  <c:v>11327</c:v>
                </c:pt>
                <c:pt idx="11327">
                  <c:v>11328</c:v>
                </c:pt>
                <c:pt idx="11328">
                  <c:v>11329</c:v>
                </c:pt>
                <c:pt idx="11329">
                  <c:v>11330</c:v>
                </c:pt>
                <c:pt idx="11330">
                  <c:v>11331</c:v>
                </c:pt>
                <c:pt idx="11331">
                  <c:v>11332</c:v>
                </c:pt>
                <c:pt idx="11332">
                  <c:v>11333</c:v>
                </c:pt>
                <c:pt idx="11333">
                  <c:v>11334</c:v>
                </c:pt>
                <c:pt idx="11334">
                  <c:v>11335</c:v>
                </c:pt>
                <c:pt idx="11335">
                  <c:v>11336</c:v>
                </c:pt>
                <c:pt idx="11336">
                  <c:v>11337</c:v>
                </c:pt>
                <c:pt idx="11337">
                  <c:v>11338</c:v>
                </c:pt>
                <c:pt idx="11338">
                  <c:v>11339</c:v>
                </c:pt>
                <c:pt idx="11339">
                  <c:v>11340</c:v>
                </c:pt>
                <c:pt idx="11340">
                  <c:v>11341</c:v>
                </c:pt>
                <c:pt idx="11341">
                  <c:v>11342</c:v>
                </c:pt>
                <c:pt idx="11342">
                  <c:v>11343</c:v>
                </c:pt>
                <c:pt idx="11343">
                  <c:v>11344</c:v>
                </c:pt>
                <c:pt idx="11344">
                  <c:v>11345</c:v>
                </c:pt>
                <c:pt idx="11345">
                  <c:v>11346</c:v>
                </c:pt>
                <c:pt idx="11346">
                  <c:v>11347</c:v>
                </c:pt>
                <c:pt idx="11347">
                  <c:v>11348</c:v>
                </c:pt>
                <c:pt idx="11348">
                  <c:v>11349</c:v>
                </c:pt>
                <c:pt idx="11349">
                  <c:v>11350</c:v>
                </c:pt>
                <c:pt idx="11350">
                  <c:v>11351</c:v>
                </c:pt>
                <c:pt idx="11351">
                  <c:v>11352</c:v>
                </c:pt>
                <c:pt idx="11352">
                  <c:v>11353</c:v>
                </c:pt>
                <c:pt idx="11353">
                  <c:v>11354</c:v>
                </c:pt>
                <c:pt idx="11354">
                  <c:v>11355</c:v>
                </c:pt>
                <c:pt idx="11355">
                  <c:v>11356</c:v>
                </c:pt>
                <c:pt idx="11356">
                  <c:v>11357</c:v>
                </c:pt>
                <c:pt idx="11357">
                  <c:v>11358</c:v>
                </c:pt>
                <c:pt idx="11358">
                  <c:v>11359</c:v>
                </c:pt>
                <c:pt idx="11359">
                  <c:v>11360</c:v>
                </c:pt>
                <c:pt idx="11360">
                  <c:v>11361</c:v>
                </c:pt>
                <c:pt idx="11361">
                  <c:v>11362</c:v>
                </c:pt>
                <c:pt idx="11362">
                  <c:v>11363</c:v>
                </c:pt>
                <c:pt idx="11363">
                  <c:v>11364</c:v>
                </c:pt>
                <c:pt idx="11364">
                  <c:v>11365</c:v>
                </c:pt>
                <c:pt idx="11365">
                  <c:v>11366</c:v>
                </c:pt>
                <c:pt idx="11366">
                  <c:v>11367</c:v>
                </c:pt>
                <c:pt idx="11367">
                  <c:v>11368</c:v>
                </c:pt>
                <c:pt idx="11368">
                  <c:v>11369</c:v>
                </c:pt>
                <c:pt idx="11369">
                  <c:v>11370</c:v>
                </c:pt>
                <c:pt idx="11370">
                  <c:v>11371</c:v>
                </c:pt>
                <c:pt idx="11371">
                  <c:v>11372</c:v>
                </c:pt>
                <c:pt idx="11372">
                  <c:v>11373</c:v>
                </c:pt>
                <c:pt idx="11373">
                  <c:v>11374</c:v>
                </c:pt>
                <c:pt idx="11374">
                  <c:v>11375</c:v>
                </c:pt>
                <c:pt idx="11375">
                  <c:v>11376</c:v>
                </c:pt>
                <c:pt idx="11376">
                  <c:v>11377</c:v>
                </c:pt>
                <c:pt idx="11377">
                  <c:v>11378</c:v>
                </c:pt>
                <c:pt idx="11378">
                  <c:v>11379</c:v>
                </c:pt>
                <c:pt idx="11379">
                  <c:v>11380</c:v>
                </c:pt>
                <c:pt idx="11380">
                  <c:v>11381</c:v>
                </c:pt>
                <c:pt idx="11381">
                  <c:v>11382</c:v>
                </c:pt>
                <c:pt idx="11382">
                  <c:v>11383</c:v>
                </c:pt>
                <c:pt idx="11383">
                  <c:v>11384</c:v>
                </c:pt>
                <c:pt idx="11384">
                  <c:v>11385</c:v>
                </c:pt>
                <c:pt idx="11385">
                  <c:v>11386</c:v>
                </c:pt>
                <c:pt idx="11386">
                  <c:v>11387</c:v>
                </c:pt>
                <c:pt idx="11387">
                  <c:v>11388</c:v>
                </c:pt>
                <c:pt idx="11388">
                  <c:v>11389</c:v>
                </c:pt>
                <c:pt idx="11389">
                  <c:v>11390</c:v>
                </c:pt>
                <c:pt idx="11390">
                  <c:v>11391</c:v>
                </c:pt>
                <c:pt idx="11391">
                  <c:v>11392</c:v>
                </c:pt>
                <c:pt idx="11392">
                  <c:v>11393</c:v>
                </c:pt>
                <c:pt idx="11393">
                  <c:v>11394</c:v>
                </c:pt>
                <c:pt idx="11394">
                  <c:v>11395</c:v>
                </c:pt>
                <c:pt idx="11395">
                  <c:v>11396</c:v>
                </c:pt>
                <c:pt idx="11396">
                  <c:v>11397</c:v>
                </c:pt>
                <c:pt idx="11397">
                  <c:v>11398</c:v>
                </c:pt>
                <c:pt idx="11398">
                  <c:v>11399</c:v>
                </c:pt>
                <c:pt idx="11399">
                  <c:v>11400</c:v>
                </c:pt>
                <c:pt idx="11400">
                  <c:v>11401</c:v>
                </c:pt>
                <c:pt idx="11401">
                  <c:v>11402</c:v>
                </c:pt>
                <c:pt idx="11402">
                  <c:v>11403</c:v>
                </c:pt>
                <c:pt idx="11403">
                  <c:v>11404</c:v>
                </c:pt>
                <c:pt idx="11404">
                  <c:v>11405</c:v>
                </c:pt>
                <c:pt idx="11405">
                  <c:v>11406</c:v>
                </c:pt>
                <c:pt idx="11406">
                  <c:v>11407</c:v>
                </c:pt>
                <c:pt idx="11407">
                  <c:v>11408</c:v>
                </c:pt>
                <c:pt idx="11408">
                  <c:v>11409</c:v>
                </c:pt>
                <c:pt idx="11409">
                  <c:v>11410</c:v>
                </c:pt>
                <c:pt idx="11410">
                  <c:v>11411</c:v>
                </c:pt>
                <c:pt idx="11411">
                  <c:v>11412</c:v>
                </c:pt>
                <c:pt idx="11412">
                  <c:v>11413</c:v>
                </c:pt>
                <c:pt idx="11413">
                  <c:v>11414</c:v>
                </c:pt>
                <c:pt idx="11414">
                  <c:v>11415</c:v>
                </c:pt>
                <c:pt idx="11415">
                  <c:v>11416</c:v>
                </c:pt>
                <c:pt idx="11416">
                  <c:v>11417</c:v>
                </c:pt>
                <c:pt idx="11417">
                  <c:v>11418</c:v>
                </c:pt>
                <c:pt idx="11418">
                  <c:v>11419</c:v>
                </c:pt>
                <c:pt idx="11419">
                  <c:v>11420</c:v>
                </c:pt>
                <c:pt idx="11420">
                  <c:v>11421</c:v>
                </c:pt>
                <c:pt idx="11421">
                  <c:v>11422</c:v>
                </c:pt>
                <c:pt idx="11422">
                  <c:v>11423</c:v>
                </c:pt>
                <c:pt idx="11423">
                  <c:v>11424</c:v>
                </c:pt>
                <c:pt idx="11424">
                  <c:v>11425</c:v>
                </c:pt>
                <c:pt idx="11425">
                  <c:v>11426</c:v>
                </c:pt>
                <c:pt idx="11426">
                  <c:v>11427</c:v>
                </c:pt>
                <c:pt idx="11427">
                  <c:v>11428</c:v>
                </c:pt>
                <c:pt idx="11428">
                  <c:v>11429</c:v>
                </c:pt>
                <c:pt idx="11429">
                  <c:v>11430</c:v>
                </c:pt>
                <c:pt idx="11430">
                  <c:v>11431</c:v>
                </c:pt>
                <c:pt idx="11431">
                  <c:v>11432</c:v>
                </c:pt>
                <c:pt idx="11432">
                  <c:v>11433</c:v>
                </c:pt>
                <c:pt idx="11433">
                  <c:v>11434</c:v>
                </c:pt>
                <c:pt idx="11434">
                  <c:v>11435</c:v>
                </c:pt>
                <c:pt idx="11435">
                  <c:v>11436</c:v>
                </c:pt>
                <c:pt idx="11436">
                  <c:v>11437</c:v>
                </c:pt>
                <c:pt idx="11437">
                  <c:v>11438</c:v>
                </c:pt>
                <c:pt idx="11438">
                  <c:v>11439</c:v>
                </c:pt>
                <c:pt idx="11439">
                  <c:v>11440</c:v>
                </c:pt>
                <c:pt idx="11440">
                  <c:v>11441</c:v>
                </c:pt>
                <c:pt idx="11441">
                  <c:v>11442</c:v>
                </c:pt>
                <c:pt idx="11442">
                  <c:v>11443</c:v>
                </c:pt>
                <c:pt idx="11443">
                  <c:v>11444</c:v>
                </c:pt>
                <c:pt idx="11444">
                  <c:v>11445</c:v>
                </c:pt>
                <c:pt idx="11445">
                  <c:v>11446</c:v>
                </c:pt>
                <c:pt idx="11446">
                  <c:v>11447</c:v>
                </c:pt>
                <c:pt idx="11447">
                  <c:v>11448</c:v>
                </c:pt>
                <c:pt idx="11448">
                  <c:v>11449</c:v>
                </c:pt>
                <c:pt idx="11449">
                  <c:v>11450</c:v>
                </c:pt>
                <c:pt idx="11450">
                  <c:v>11451</c:v>
                </c:pt>
                <c:pt idx="11451">
                  <c:v>11452</c:v>
                </c:pt>
                <c:pt idx="11452">
                  <c:v>11453</c:v>
                </c:pt>
                <c:pt idx="11453">
                  <c:v>11454</c:v>
                </c:pt>
                <c:pt idx="11454">
                  <c:v>11455</c:v>
                </c:pt>
                <c:pt idx="11455">
                  <c:v>11456</c:v>
                </c:pt>
                <c:pt idx="11456">
                  <c:v>11457</c:v>
                </c:pt>
                <c:pt idx="11457">
                  <c:v>11458</c:v>
                </c:pt>
                <c:pt idx="11458">
                  <c:v>11459</c:v>
                </c:pt>
                <c:pt idx="11459">
                  <c:v>11460</c:v>
                </c:pt>
                <c:pt idx="11460">
                  <c:v>11461</c:v>
                </c:pt>
                <c:pt idx="11461">
                  <c:v>11462</c:v>
                </c:pt>
                <c:pt idx="11462">
                  <c:v>11463</c:v>
                </c:pt>
                <c:pt idx="11463">
                  <c:v>11464</c:v>
                </c:pt>
                <c:pt idx="11464">
                  <c:v>11465</c:v>
                </c:pt>
                <c:pt idx="11465">
                  <c:v>11466</c:v>
                </c:pt>
                <c:pt idx="11466">
                  <c:v>11467</c:v>
                </c:pt>
                <c:pt idx="11467">
                  <c:v>11468</c:v>
                </c:pt>
                <c:pt idx="11468">
                  <c:v>11469</c:v>
                </c:pt>
                <c:pt idx="11469">
                  <c:v>11470</c:v>
                </c:pt>
                <c:pt idx="11470">
                  <c:v>11471</c:v>
                </c:pt>
                <c:pt idx="11471">
                  <c:v>11472</c:v>
                </c:pt>
                <c:pt idx="11472">
                  <c:v>11473</c:v>
                </c:pt>
                <c:pt idx="11473">
                  <c:v>11474</c:v>
                </c:pt>
                <c:pt idx="11474">
                  <c:v>11475</c:v>
                </c:pt>
                <c:pt idx="11475">
                  <c:v>11476</c:v>
                </c:pt>
                <c:pt idx="11476">
                  <c:v>11477</c:v>
                </c:pt>
                <c:pt idx="11477">
                  <c:v>11478</c:v>
                </c:pt>
                <c:pt idx="11478">
                  <c:v>11479</c:v>
                </c:pt>
                <c:pt idx="11479">
                  <c:v>11480</c:v>
                </c:pt>
                <c:pt idx="11480">
                  <c:v>11481</c:v>
                </c:pt>
                <c:pt idx="11481">
                  <c:v>11482</c:v>
                </c:pt>
                <c:pt idx="11482">
                  <c:v>11483</c:v>
                </c:pt>
                <c:pt idx="11483">
                  <c:v>11484</c:v>
                </c:pt>
                <c:pt idx="11484">
                  <c:v>11485</c:v>
                </c:pt>
                <c:pt idx="11485">
                  <c:v>11486</c:v>
                </c:pt>
                <c:pt idx="11486">
                  <c:v>11487</c:v>
                </c:pt>
                <c:pt idx="11487">
                  <c:v>11488</c:v>
                </c:pt>
                <c:pt idx="11488">
                  <c:v>11489</c:v>
                </c:pt>
                <c:pt idx="11489">
                  <c:v>11490</c:v>
                </c:pt>
                <c:pt idx="11490">
                  <c:v>11491</c:v>
                </c:pt>
                <c:pt idx="11491">
                  <c:v>11492</c:v>
                </c:pt>
                <c:pt idx="11492">
                  <c:v>11493</c:v>
                </c:pt>
                <c:pt idx="11493">
                  <c:v>11494</c:v>
                </c:pt>
                <c:pt idx="11494">
                  <c:v>11495</c:v>
                </c:pt>
                <c:pt idx="11495">
                  <c:v>11496</c:v>
                </c:pt>
                <c:pt idx="11496">
                  <c:v>11497</c:v>
                </c:pt>
                <c:pt idx="11497">
                  <c:v>11498</c:v>
                </c:pt>
                <c:pt idx="11498">
                  <c:v>11499</c:v>
                </c:pt>
                <c:pt idx="11499">
                  <c:v>11500</c:v>
                </c:pt>
                <c:pt idx="11500">
                  <c:v>11501</c:v>
                </c:pt>
                <c:pt idx="11501">
                  <c:v>11502</c:v>
                </c:pt>
                <c:pt idx="11502">
                  <c:v>11503</c:v>
                </c:pt>
                <c:pt idx="11503">
                  <c:v>11504</c:v>
                </c:pt>
                <c:pt idx="11504">
                  <c:v>11505</c:v>
                </c:pt>
                <c:pt idx="11505">
                  <c:v>11506</c:v>
                </c:pt>
                <c:pt idx="11506">
                  <c:v>11507</c:v>
                </c:pt>
                <c:pt idx="11507">
                  <c:v>11508</c:v>
                </c:pt>
                <c:pt idx="11508">
                  <c:v>11509</c:v>
                </c:pt>
                <c:pt idx="11509">
                  <c:v>11510</c:v>
                </c:pt>
                <c:pt idx="11510">
                  <c:v>11511</c:v>
                </c:pt>
                <c:pt idx="11511">
                  <c:v>11512</c:v>
                </c:pt>
                <c:pt idx="11512">
                  <c:v>11513</c:v>
                </c:pt>
                <c:pt idx="11513">
                  <c:v>11514</c:v>
                </c:pt>
                <c:pt idx="11514">
                  <c:v>11515</c:v>
                </c:pt>
                <c:pt idx="11515">
                  <c:v>11516</c:v>
                </c:pt>
                <c:pt idx="11516">
                  <c:v>11517</c:v>
                </c:pt>
                <c:pt idx="11517">
                  <c:v>11518</c:v>
                </c:pt>
                <c:pt idx="11518">
                  <c:v>11519</c:v>
                </c:pt>
                <c:pt idx="11519">
                  <c:v>11520</c:v>
                </c:pt>
                <c:pt idx="11520">
                  <c:v>11521</c:v>
                </c:pt>
                <c:pt idx="11521">
                  <c:v>11522</c:v>
                </c:pt>
                <c:pt idx="11522">
                  <c:v>11523</c:v>
                </c:pt>
                <c:pt idx="11523">
                  <c:v>11524</c:v>
                </c:pt>
                <c:pt idx="11524">
                  <c:v>11525</c:v>
                </c:pt>
                <c:pt idx="11525">
                  <c:v>11526</c:v>
                </c:pt>
                <c:pt idx="11526">
                  <c:v>11527</c:v>
                </c:pt>
                <c:pt idx="11527">
                  <c:v>11528</c:v>
                </c:pt>
                <c:pt idx="11528">
                  <c:v>11529</c:v>
                </c:pt>
                <c:pt idx="11529">
                  <c:v>11530</c:v>
                </c:pt>
                <c:pt idx="11530">
                  <c:v>11531</c:v>
                </c:pt>
                <c:pt idx="11531">
                  <c:v>11532</c:v>
                </c:pt>
                <c:pt idx="11532">
                  <c:v>11533</c:v>
                </c:pt>
                <c:pt idx="11533">
                  <c:v>11534</c:v>
                </c:pt>
                <c:pt idx="11534">
                  <c:v>11535</c:v>
                </c:pt>
                <c:pt idx="11535">
                  <c:v>11536</c:v>
                </c:pt>
                <c:pt idx="11536">
                  <c:v>11537</c:v>
                </c:pt>
                <c:pt idx="11537">
                  <c:v>11538</c:v>
                </c:pt>
                <c:pt idx="11538">
                  <c:v>11539</c:v>
                </c:pt>
                <c:pt idx="11539">
                  <c:v>11540</c:v>
                </c:pt>
                <c:pt idx="11540">
                  <c:v>11541</c:v>
                </c:pt>
                <c:pt idx="11541">
                  <c:v>11542</c:v>
                </c:pt>
                <c:pt idx="11542">
                  <c:v>11543</c:v>
                </c:pt>
                <c:pt idx="11543">
                  <c:v>11544</c:v>
                </c:pt>
                <c:pt idx="11544">
                  <c:v>11545</c:v>
                </c:pt>
                <c:pt idx="11545">
                  <c:v>11546</c:v>
                </c:pt>
                <c:pt idx="11546">
                  <c:v>11547</c:v>
                </c:pt>
                <c:pt idx="11547">
                  <c:v>11548</c:v>
                </c:pt>
                <c:pt idx="11548">
                  <c:v>11549</c:v>
                </c:pt>
                <c:pt idx="11549">
                  <c:v>11550</c:v>
                </c:pt>
                <c:pt idx="11550">
                  <c:v>11551</c:v>
                </c:pt>
                <c:pt idx="11551">
                  <c:v>11552</c:v>
                </c:pt>
                <c:pt idx="11552">
                  <c:v>11553</c:v>
                </c:pt>
                <c:pt idx="11553">
                  <c:v>11554</c:v>
                </c:pt>
                <c:pt idx="11554">
                  <c:v>11555</c:v>
                </c:pt>
                <c:pt idx="11555">
                  <c:v>11556</c:v>
                </c:pt>
                <c:pt idx="11556">
                  <c:v>11557</c:v>
                </c:pt>
                <c:pt idx="11557">
                  <c:v>11558</c:v>
                </c:pt>
                <c:pt idx="11558">
                  <c:v>11559</c:v>
                </c:pt>
                <c:pt idx="11559">
                  <c:v>11560</c:v>
                </c:pt>
                <c:pt idx="11560">
                  <c:v>11561</c:v>
                </c:pt>
                <c:pt idx="11561">
                  <c:v>11562</c:v>
                </c:pt>
                <c:pt idx="11562">
                  <c:v>11563</c:v>
                </c:pt>
                <c:pt idx="11563">
                  <c:v>11564</c:v>
                </c:pt>
                <c:pt idx="11564">
                  <c:v>11565</c:v>
                </c:pt>
                <c:pt idx="11565">
                  <c:v>11566</c:v>
                </c:pt>
                <c:pt idx="11566">
                  <c:v>11567</c:v>
                </c:pt>
                <c:pt idx="11567">
                  <c:v>11568</c:v>
                </c:pt>
                <c:pt idx="11568">
                  <c:v>11569</c:v>
                </c:pt>
                <c:pt idx="11569">
                  <c:v>11570</c:v>
                </c:pt>
                <c:pt idx="11570">
                  <c:v>11571</c:v>
                </c:pt>
                <c:pt idx="11571">
                  <c:v>11572</c:v>
                </c:pt>
                <c:pt idx="11572">
                  <c:v>11573</c:v>
                </c:pt>
                <c:pt idx="11573">
                  <c:v>11574</c:v>
                </c:pt>
                <c:pt idx="11574">
                  <c:v>11575</c:v>
                </c:pt>
                <c:pt idx="11575">
                  <c:v>11576</c:v>
                </c:pt>
                <c:pt idx="11576">
                  <c:v>11577</c:v>
                </c:pt>
                <c:pt idx="11577">
                  <c:v>11578</c:v>
                </c:pt>
                <c:pt idx="11578">
                  <c:v>11579</c:v>
                </c:pt>
                <c:pt idx="11579">
                  <c:v>11580</c:v>
                </c:pt>
                <c:pt idx="11580">
                  <c:v>11581</c:v>
                </c:pt>
                <c:pt idx="11581">
                  <c:v>11582</c:v>
                </c:pt>
                <c:pt idx="11582">
                  <c:v>11583</c:v>
                </c:pt>
                <c:pt idx="11583">
                  <c:v>11584</c:v>
                </c:pt>
                <c:pt idx="11584">
                  <c:v>11585</c:v>
                </c:pt>
                <c:pt idx="11585">
                  <c:v>11586</c:v>
                </c:pt>
                <c:pt idx="11586">
                  <c:v>11587</c:v>
                </c:pt>
                <c:pt idx="11587">
                  <c:v>11588</c:v>
                </c:pt>
                <c:pt idx="11588">
                  <c:v>11589</c:v>
                </c:pt>
                <c:pt idx="11589">
                  <c:v>11590</c:v>
                </c:pt>
                <c:pt idx="11590">
                  <c:v>11591</c:v>
                </c:pt>
                <c:pt idx="11591">
                  <c:v>11592</c:v>
                </c:pt>
                <c:pt idx="11592">
                  <c:v>11593</c:v>
                </c:pt>
                <c:pt idx="11593">
                  <c:v>11594</c:v>
                </c:pt>
                <c:pt idx="11594">
                  <c:v>11595</c:v>
                </c:pt>
                <c:pt idx="11595">
                  <c:v>11596</c:v>
                </c:pt>
                <c:pt idx="11596">
                  <c:v>11597</c:v>
                </c:pt>
                <c:pt idx="11597">
                  <c:v>11598</c:v>
                </c:pt>
                <c:pt idx="11598">
                  <c:v>11599</c:v>
                </c:pt>
                <c:pt idx="11599">
                  <c:v>11600</c:v>
                </c:pt>
                <c:pt idx="11600">
                  <c:v>11601</c:v>
                </c:pt>
                <c:pt idx="11601">
                  <c:v>11602</c:v>
                </c:pt>
                <c:pt idx="11602">
                  <c:v>11603</c:v>
                </c:pt>
                <c:pt idx="11603">
                  <c:v>11604</c:v>
                </c:pt>
                <c:pt idx="11604">
                  <c:v>11605</c:v>
                </c:pt>
                <c:pt idx="11605">
                  <c:v>11606</c:v>
                </c:pt>
                <c:pt idx="11606">
                  <c:v>11607</c:v>
                </c:pt>
                <c:pt idx="11607">
                  <c:v>11608</c:v>
                </c:pt>
                <c:pt idx="11608">
                  <c:v>11609</c:v>
                </c:pt>
                <c:pt idx="11609">
                  <c:v>11610</c:v>
                </c:pt>
                <c:pt idx="11610">
                  <c:v>11611</c:v>
                </c:pt>
                <c:pt idx="11611">
                  <c:v>11612</c:v>
                </c:pt>
                <c:pt idx="11612">
                  <c:v>11613</c:v>
                </c:pt>
                <c:pt idx="11613">
                  <c:v>11614</c:v>
                </c:pt>
                <c:pt idx="11614">
                  <c:v>11615</c:v>
                </c:pt>
                <c:pt idx="11615">
                  <c:v>11616</c:v>
                </c:pt>
                <c:pt idx="11616">
                  <c:v>11617</c:v>
                </c:pt>
                <c:pt idx="11617">
                  <c:v>11618</c:v>
                </c:pt>
                <c:pt idx="11618">
                  <c:v>11619</c:v>
                </c:pt>
                <c:pt idx="11619">
                  <c:v>11620</c:v>
                </c:pt>
                <c:pt idx="11620">
                  <c:v>11621</c:v>
                </c:pt>
                <c:pt idx="11621">
                  <c:v>11622</c:v>
                </c:pt>
                <c:pt idx="11622">
                  <c:v>11623</c:v>
                </c:pt>
                <c:pt idx="11623">
                  <c:v>11624</c:v>
                </c:pt>
                <c:pt idx="11624">
                  <c:v>11625</c:v>
                </c:pt>
                <c:pt idx="11625">
                  <c:v>11626</c:v>
                </c:pt>
                <c:pt idx="11626">
                  <c:v>11627</c:v>
                </c:pt>
                <c:pt idx="11627">
                  <c:v>11628</c:v>
                </c:pt>
                <c:pt idx="11628">
                  <c:v>11629</c:v>
                </c:pt>
                <c:pt idx="11629">
                  <c:v>11630</c:v>
                </c:pt>
                <c:pt idx="11630">
                  <c:v>11631</c:v>
                </c:pt>
                <c:pt idx="11631">
                  <c:v>11632</c:v>
                </c:pt>
                <c:pt idx="11632">
                  <c:v>11633</c:v>
                </c:pt>
                <c:pt idx="11633">
                  <c:v>11634</c:v>
                </c:pt>
                <c:pt idx="11634">
                  <c:v>11635</c:v>
                </c:pt>
                <c:pt idx="11635">
                  <c:v>11636</c:v>
                </c:pt>
                <c:pt idx="11636">
                  <c:v>11637</c:v>
                </c:pt>
                <c:pt idx="11637">
                  <c:v>11638</c:v>
                </c:pt>
                <c:pt idx="11638">
                  <c:v>11639</c:v>
                </c:pt>
                <c:pt idx="11639">
                  <c:v>11640</c:v>
                </c:pt>
                <c:pt idx="11640">
                  <c:v>11641</c:v>
                </c:pt>
                <c:pt idx="11641">
                  <c:v>11642</c:v>
                </c:pt>
                <c:pt idx="11642">
                  <c:v>11643</c:v>
                </c:pt>
                <c:pt idx="11643">
                  <c:v>11644</c:v>
                </c:pt>
                <c:pt idx="11644">
                  <c:v>11645</c:v>
                </c:pt>
                <c:pt idx="11645">
                  <c:v>11646</c:v>
                </c:pt>
                <c:pt idx="11646">
                  <c:v>11647</c:v>
                </c:pt>
                <c:pt idx="11647">
                  <c:v>11648</c:v>
                </c:pt>
                <c:pt idx="11648">
                  <c:v>11649</c:v>
                </c:pt>
                <c:pt idx="11649">
                  <c:v>11650</c:v>
                </c:pt>
                <c:pt idx="11650">
                  <c:v>11651</c:v>
                </c:pt>
                <c:pt idx="11651">
                  <c:v>11652</c:v>
                </c:pt>
                <c:pt idx="11652">
                  <c:v>11653</c:v>
                </c:pt>
                <c:pt idx="11653">
                  <c:v>11654</c:v>
                </c:pt>
                <c:pt idx="11654">
                  <c:v>11655</c:v>
                </c:pt>
                <c:pt idx="11655">
                  <c:v>11656</c:v>
                </c:pt>
                <c:pt idx="11656">
                  <c:v>11657</c:v>
                </c:pt>
                <c:pt idx="11657">
                  <c:v>11658</c:v>
                </c:pt>
                <c:pt idx="11658">
                  <c:v>11659</c:v>
                </c:pt>
                <c:pt idx="11659">
                  <c:v>11660</c:v>
                </c:pt>
                <c:pt idx="11660">
                  <c:v>11661</c:v>
                </c:pt>
                <c:pt idx="11661">
                  <c:v>11662</c:v>
                </c:pt>
                <c:pt idx="11662">
                  <c:v>11663</c:v>
                </c:pt>
                <c:pt idx="11663">
                  <c:v>11664</c:v>
                </c:pt>
                <c:pt idx="11664">
                  <c:v>11665</c:v>
                </c:pt>
                <c:pt idx="11665">
                  <c:v>11666</c:v>
                </c:pt>
                <c:pt idx="11666">
                  <c:v>11667</c:v>
                </c:pt>
                <c:pt idx="11667">
                  <c:v>11668</c:v>
                </c:pt>
                <c:pt idx="11668">
                  <c:v>11669</c:v>
                </c:pt>
                <c:pt idx="11669">
                  <c:v>11670</c:v>
                </c:pt>
                <c:pt idx="11670">
                  <c:v>11671</c:v>
                </c:pt>
                <c:pt idx="11671">
                  <c:v>11672</c:v>
                </c:pt>
                <c:pt idx="11672">
                  <c:v>11673</c:v>
                </c:pt>
                <c:pt idx="11673">
                  <c:v>11674</c:v>
                </c:pt>
                <c:pt idx="11674">
                  <c:v>11675</c:v>
                </c:pt>
                <c:pt idx="11675">
                  <c:v>11676</c:v>
                </c:pt>
                <c:pt idx="11676">
                  <c:v>11677</c:v>
                </c:pt>
                <c:pt idx="11677">
                  <c:v>11678</c:v>
                </c:pt>
                <c:pt idx="11678">
                  <c:v>11679</c:v>
                </c:pt>
                <c:pt idx="11679">
                  <c:v>11680</c:v>
                </c:pt>
                <c:pt idx="11680">
                  <c:v>11681</c:v>
                </c:pt>
                <c:pt idx="11681">
                  <c:v>11682</c:v>
                </c:pt>
                <c:pt idx="11682">
                  <c:v>11683</c:v>
                </c:pt>
                <c:pt idx="11683">
                  <c:v>11684</c:v>
                </c:pt>
                <c:pt idx="11684">
                  <c:v>11685</c:v>
                </c:pt>
                <c:pt idx="11685">
                  <c:v>11686</c:v>
                </c:pt>
                <c:pt idx="11686">
                  <c:v>11687</c:v>
                </c:pt>
                <c:pt idx="11687">
                  <c:v>11688</c:v>
                </c:pt>
                <c:pt idx="11688">
                  <c:v>11689</c:v>
                </c:pt>
                <c:pt idx="11689">
                  <c:v>11690</c:v>
                </c:pt>
                <c:pt idx="11690">
                  <c:v>11691</c:v>
                </c:pt>
                <c:pt idx="11691">
                  <c:v>11692</c:v>
                </c:pt>
                <c:pt idx="11692">
                  <c:v>11693</c:v>
                </c:pt>
                <c:pt idx="11693">
                  <c:v>11694</c:v>
                </c:pt>
                <c:pt idx="11694">
                  <c:v>11695</c:v>
                </c:pt>
                <c:pt idx="11695">
                  <c:v>11696</c:v>
                </c:pt>
                <c:pt idx="11696">
                  <c:v>11697</c:v>
                </c:pt>
                <c:pt idx="11697">
                  <c:v>11698</c:v>
                </c:pt>
                <c:pt idx="11698">
                  <c:v>11699</c:v>
                </c:pt>
                <c:pt idx="11699">
                  <c:v>11700</c:v>
                </c:pt>
                <c:pt idx="11700">
                  <c:v>11701</c:v>
                </c:pt>
                <c:pt idx="11701">
                  <c:v>11702</c:v>
                </c:pt>
                <c:pt idx="11702">
                  <c:v>11703</c:v>
                </c:pt>
                <c:pt idx="11703">
                  <c:v>11704</c:v>
                </c:pt>
                <c:pt idx="11704">
                  <c:v>11705</c:v>
                </c:pt>
                <c:pt idx="11705">
                  <c:v>11706</c:v>
                </c:pt>
                <c:pt idx="11706">
                  <c:v>11707</c:v>
                </c:pt>
                <c:pt idx="11707">
                  <c:v>11708</c:v>
                </c:pt>
                <c:pt idx="11708">
                  <c:v>11709</c:v>
                </c:pt>
                <c:pt idx="11709">
                  <c:v>11710</c:v>
                </c:pt>
                <c:pt idx="11710">
                  <c:v>11711</c:v>
                </c:pt>
                <c:pt idx="11711">
                  <c:v>11712</c:v>
                </c:pt>
                <c:pt idx="11712">
                  <c:v>11713</c:v>
                </c:pt>
                <c:pt idx="11713">
                  <c:v>11714</c:v>
                </c:pt>
                <c:pt idx="11714">
                  <c:v>11715</c:v>
                </c:pt>
                <c:pt idx="11715">
                  <c:v>11716</c:v>
                </c:pt>
                <c:pt idx="11716">
                  <c:v>11717</c:v>
                </c:pt>
                <c:pt idx="11717">
                  <c:v>11718</c:v>
                </c:pt>
                <c:pt idx="11718">
                  <c:v>11719</c:v>
                </c:pt>
                <c:pt idx="11719">
                  <c:v>11720</c:v>
                </c:pt>
                <c:pt idx="11720">
                  <c:v>11721</c:v>
                </c:pt>
                <c:pt idx="11721">
                  <c:v>11722</c:v>
                </c:pt>
                <c:pt idx="11722">
                  <c:v>11723</c:v>
                </c:pt>
                <c:pt idx="11723">
                  <c:v>11724</c:v>
                </c:pt>
                <c:pt idx="11724">
                  <c:v>11725</c:v>
                </c:pt>
                <c:pt idx="11725">
                  <c:v>11726</c:v>
                </c:pt>
                <c:pt idx="11726">
                  <c:v>11727</c:v>
                </c:pt>
                <c:pt idx="11727">
                  <c:v>11728</c:v>
                </c:pt>
                <c:pt idx="11728">
                  <c:v>11729</c:v>
                </c:pt>
                <c:pt idx="11729">
                  <c:v>11730</c:v>
                </c:pt>
                <c:pt idx="11730">
                  <c:v>11731</c:v>
                </c:pt>
                <c:pt idx="11731">
                  <c:v>11732</c:v>
                </c:pt>
                <c:pt idx="11732">
                  <c:v>11733</c:v>
                </c:pt>
                <c:pt idx="11733">
                  <c:v>11734</c:v>
                </c:pt>
                <c:pt idx="11734">
                  <c:v>11735</c:v>
                </c:pt>
                <c:pt idx="11735">
                  <c:v>11736</c:v>
                </c:pt>
                <c:pt idx="11736">
                  <c:v>11737</c:v>
                </c:pt>
                <c:pt idx="11737">
                  <c:v>11738</c:v>
                </c:pt>
                <c:pt idx="11738">
                  <c:v>11739</c:v>
                </c:pt>
                <c:pt idx="11739">
                  <c:v>11740</c:v>
                </c:pt>
                <c:pt idx="11740">
                  <c:v>11741</c:v>
                </c:pt>
                <c:pt idx="11741">
                  <c:v>11742</c:v>
                </c:pt>
                <c:pt idx="11742">
                  <c:v>11743</c:v>
                </c:pt>
                <c:pt idx="11743">
                  <c:v>11744</c:v>
                </c:pt>
                <c:pt idx="11744">
                  <c:v>11745</c:v>
                </c:pt>
                <c:pt idx="11745">
                  <c:v>11746</c:v>
                </c:pt>
                <c:pt idx="11746">
                  <c:v>11747</c:v>
                </c:pt>
                <c:pt idx="11747">
                  <c:v>11748</c:v>
                </c:pt>
                <c:pt idx="11748">
                  <c:v>11749</c:v>
                </c:pt>
                <c:pt idx="11749">
                  <c:v>11750</c:v>
                </c:pt>
                <c:pt idx="11750">
                  <c:v>11751</c:v>
                </c:pt>
                <c:pt idx="11751">
                  <c:v>11752</c:v>
                </c:pt>
                <c:pt idx="11752">
                  <c:v>11753</c:v>
                </c:pt>
                <c:pt idx="11753">
                  <c:v>11754</c:v>
                </c:pt>
                <c:pt idx="11754">
                  <c:v>11755</c:v>
                </c:pt>
                <c:pt idx="11755">
                  <c:v>11756</c:v>
                </c:pt>
                <c:pt idx="11756">
                  <c:v>11757</c:v>
                </c:pt>
                <c:pt idx="11757">
                  <c:v>11758</c:v>
                </c:pt>
                <c:pt idx="11758">
                  <c:v>11759</c:v>
                </c:pt>
                <c:pt idx="11759">
                  <c:v>11760</c:v>
                </c:pt>
                <c:pt idx="11760">
                  <c:v>11761</c:v>
                </c:pt>
                <c:pt idx="11761">
                  <c:v>11762</c:v>
                </c:pt>
                <c:pt idx="11762">
                  <c:v>11763</c:v>
                </c:pt>
                <c:pt idx="11763">
                  <c:v>11764</c:v>
                </c:pt>
                <c:pt idx="11764">
                  <c:v>11765</c:v>
                </c:pt>
                <c:pt idx="11765">
                  <c:v>11766</c:v>
                </c:pt>
                <c:pt idx="11766">
                  <c:v>11767</c:v>
                </c:pt>
                <c:pt idx="11767">
                  <c:v>11768</c:v>
                </c:pt>
                <c:pt idx="11768">
                  <c:v>11769</c:v>
                </c:pt>
                <c:pt idx="11769">
                  <c:v>11770</c:v>
                </c:pt>
                <c:pt idx="11770">
                  <c:v>11771</c:v>
                </c:pt>
                <c:pt idx="11771">
                  <c:v>11772</c:v>
                </c:pt>
                <c:pt idx="11772">
                  <c:v>11773</c:v>
                </c:pt>
                <c:pt idx="11773">
                  <c:v>11774</c:v>
                </c:pt>
                <c:pt idx="11774">
                  <c:v>11775</c:v>
                </c:pt>
                <c:pt idx="11775">
                  <c:v>11776</c:v>
                </c:pt>
                <c:pt idx="11776">
                  <c:v>11777</c:v>
                </c:pt>
                <c:pt idx="11777">
                  <c:v>11778</c:v>
                </c:pt>
                <c:pt idx="11778">
                  <c:v>11779</c:v>
                </c:pt>
                <c:pt idx="11779">
                  <c:v>11780</c:v>
                </c:pt>
                <c:pt idx="11780">
                  <c:v>11781</c:v>
                </c:pt>
                <c:pt idx="11781">
                  <c:v>11782</c:v>
                </c:pt>
                <c:pt idx="11782">
                  <c:v>11783</c:v>
                </c:pt>
                <c:pt idx="11783">
                  <c:v>11784</c:v>
                </c:pt>
                <c:pt idx="11784">
                  <c:v>11785</c:v>
                </c:pt>
                <c:pt idx="11785">
                  <c:v>11786</c:v>
                </c:pt>
                <c:pt idx="11786">
                  <c:v>11787</c:v>
                </c:pt>
                <c:pt idx="11787">
                  <c:v>11788</c:v>
                </c:pt>
                <c:pt idx="11788">
                  <c:v>11789</c:v>
                </c:pt>
                <c:pt idx="11789">
                  <c:v>11790</c:v>
                </c:pt>
                <c:pt idx="11790">
                  <c:v>11791</c:v>
                </c:pt>
                <c:pt idx="11791">
                  <c:v>11792</c:v>
                </c:pt>
                <c:pt idx="11792">
                  <c:v>11793</c:v>
                </c:pt>
                <c:pt idx="11793">
                  <c:v>11794</c:v>
                </c:pt>
                <c:pt idx="11794">
                  <c:v>11795</c:v>
                </c:pt>
                <c:pt idx="11795">
                  <c:v>11796</c:v>
                </c:pt>
                <c:pt idx="11796">
                  <c:v>11797</c:v>
                </c:pt>
                <c:pt idx="11797">
                  <c:v>11798</c:v>
                </c:pt>
                <c:pt idx="11798">
                  <c:v>11799</c:v>
                </c:pt>
                <c:pt idx="11799">
                  <c:v>11800</c:v>
                </c:pt>
                <c:pt idx="11800">
                  <c:v>11801</c:v>
                </c:pt>
                <c:pt idx="11801">
                  <c:v>11802</c:v>
                </c:pt>
                <c:pt idx="11802">
                  <c:v>11803</c:v>
                </c:pt>
                <c:pt idx="11803">
                  <c:v>11804</c:v>
                </c:pt>
                <c:pt idx="11804">
                  <c:v>11805</c:v>
                </c:pt>
                <c:pt idx="11805">
                  <c:v>11806</c:v>
                </c:pt>
                <c:pt idx="11806">
                  <c:v>11807</c:v>
                </c:pt>
                <c:pt idx="11807">
                  <c:v>11808</c:v>
                </c:pt>
                <c:pt idx="11808">
                  <c:v>11809</c:v>
                </c:pt>
                <c:pt idx="11809">
                  <c:v>11810</c:v>
                </c:pt>
                <c:pt idx="11810">
                  <c:v>11811</c:v>
                </c:pt>
                <c:pt idx="11811">
                  <c:v>11812</c:v>
                </c:pt>
                <c:pt idx="11812">
                  <c:v>11813</c:v>
                </c:pt>
                <c:pt idx="11813">
                  <c:v>11814</c:v>
                </c:pt>
                <c:pt idx="11814">
                  <c:v>11815</c:v>
                </c:pt>
                <c:pt idx="11815">
                  <c:v>11816</c:v>
                </c:pt>
                <c:pt idx="11816">
                  <c:v>11817</c:v>
                </c:pt>
                <c:pt idx="11817">
                  <c:v>11818</c:v>
                </c:pt>
                <c:pt idx="11818">
                  <c:v>11819</c:v>
                </c:pt>
                <c:pt idx="11819">
                  <c:v>11820</c:v>
                </c:pt>
                <c:pt idx="11820">
                  <c:v>11821</c:v>
                </c:pt>
                <c:pt idx="11821">
                  <c:v>11822</c:v>
                </c:pt>
                <c:pt idx="11822">
                  <c:v>11823</c:v>
                </c:pt>
                <c:pt idx="11823">
                  <c:v>11824</c:v>
                </c:pt>
                <c:pt idx="11824">
                  <c:v>11825</c:v>
                </c:pt>
                <c:pt idx="11825">
                  <c:v>11826</c:v>
                </c:pt>
                <c:pt idx="11826">
                  <c:v>11827</c:v>
                </c:pt>
                <c:pt idx="11827">
                  <c:v>11828</c:v>
                </c:pt>
                <c:pt idx="11828">
                  <c:v>11829</c:v>
                </c:pt>
                <c:pt idx="11829">
                  <c:v>11830</c:v>
                </c:pt>
                <c:pt idx="11830">
                  <c:v>11831</c:v>
                </c:pt>
                <c:pt idx="11831">
                  <c:v>11832</c:v>
                </c:pt>
                <c:pt idx="11832">
                  <c:v>11833</c:v>
                </c:pt>
                <c:pt idx="11833">
                  <c:v>11834</c:v>
                </c:pt>
                <c:pt idx="11834">
                  <c:v>11835</c:v>
                </c:pt>
                <c:pt idx="11835">
                  <c:v>11836</c:v>
                </c:pt>
                <c:pt idx="11836">
                  <c:v>11837</c:v>
                </c:pt>
                <c:pt idx="11837">
                  <c:v>11838</c:v>
                </c:pt>
                <c:pt idx="11838">
                  <c:v>11839</c:v>
                </c:pt>
                <c:pt idx="11839">
                  <c:v>11840</c:v>
                </c:pt>
                <c:pt idx="11840">
                  <c:v>11841</c:v>
                </c:pt>
                <c:pt idx="11841">
                  <c:v>11842</c:v>
                </c:pt>
                <c:pt idx="11842">
                  <c:v>11843</c:v>
                </c:pt>
                <c:pt idx="11843">
                  <c:v>11844</c:v>
                </c:pt>
                <c:pt idx="11844">
                  <c:v>11845</c:v>
                </c:pt>
                <c:pt idx="11845">
                  <c:v>11846</c:v>
                </c:pt>
                <c:pt idx="11846">
                  <c:v>11847</c:v>
                </c:pt>
                <c:pt idx="11847">
                  <c:v>11848</c:v>
                </c:pt>
                <c:pt idx="11848">
                  <c:v>11849</c:v>
                </c:pt>
                <c:pt idx="11849">
                  <c:v>11850</c:v>
                </c:pt>
                <c:pt idx="11850">
                  <c:v>11851</c:v>
                </c:pt>
                <c:pt idx="11851">
                  <c:v>11852</c:v>
                </c:pt>
                <c:pt idx="11852">
                  <c:v>11853</c:v>
                </c:pt>
                <c:pt idx="11853">
                  <c:v>11854</c:v>
                </c:pt>
                <c:pt idx="11854">
                  <c:v>11855</c:v>
                </c:pt>
                <c:pt idx="11855">
                  <c:v>11856</c:v>
                </c:pt>
                <c:pt idx="11856">
                  <c:v>11857</c:v>
                </c:pt>
                <c:pt idx="11857">
                  <c:v>11858</c:v>
                </c:pt>
                <c:pt idx="11858">
                  <c:v>11859</c:v>
                </c:pt>
                <c:pt idx="11859">
                  <c:v>11860</c:v>
                </c:pt>
                <c:pt idx="11860">
                  <c:v>11861</c:v>
                </c:pt>
                <c:pt idx="11861">
                  <c:v>11862</c:v>
                </c:pt>
                <c:pt idx="11862">
                  <c:v>11863</c:v>
                </c:pt>
                <c:pt idx="11863">
                  <c:v>11864</c:v>
                </c:pt>
                <c:pt idx="11864">
                  <c:v>11865</c:v>
                </c:pt>
                <c:pt idx="11865">
                  <c:v>11866</c:v>
                </c:pt>
                <c:pt idx="11866">
                  <c:v>11867</c:v>
                </c:pt>
                <c:pt idx="11867">
                  <c:v>11868</c:v>
                </c:pt>
                <c:pt idx="11868">
                  <c:v>11869</c:v>
                </c:pt>
                <c:pt idx="11869">
                  <c:v>11870</c:v>
                </c:pt>
                <c:pt idx="11870">
                  <c:v>11871</c:v>
                </c:pt>
                <c:pt idx="11871">
                  <c:v>11872</c:v>
                </c:pt>
                <c:pt idx="11872">
                  <c:v>11873</c:v>
                </c:pt>
                <c:pt idx="11873">
                  <c:v>11874</c:v>
                </c:pt>
                <c:pt idx="11874">
                  <c:v>11875</c:v>
                </c:pt>
                <c:pt idx="11875">
                  <c:v>11876</c:v>
                </c:pt>
                <c:pt idx="11876">
                  <c:v>11877</c:v>
                </c:pt>
                <c:pt idx="11877">
                  <c:v>11878</c:v>
                </c:pt>
                <c:pt idx="11878">
                  <c:v>11879</c:v>
                </c:pt>
                <c:pt idx="11879">
                  <c:v>11880</c:v>
                </c:pt>
                <c:pt idx="11880">
                  <c:v>11881</c:v>
                </c:pt>
                <c:pt idx="11881">
                  <c:v>11882</c:v>
                </c:pt>
                <c:pt idx="11882">
                  <c:v>11883</c:v>
                </c:pt>
                <c:pt idx="11883">
                  <c:v>11884</c:v>
                </c:pt>
                <c:pt idx="11884">
                  <c:v>11885</c:v>
                </c:pt>
                <c:pt idx="11885">
                  <c:v>11886</c:v>
                </c:pt>
                <c:pt idx="11886">
                  <c:v>11887</c:v>
                </c:pt>
                <c:pt idx="11887">
                  <c:v>11888</c:v>
                </c:pt>
                <c:pt idx="11888">
                  <c:v>11889</c:v>
                </c:pt>
                <c:pt idx="11889">
                  <c:v>11890</c:v>
                </c:pt>
                <c:pt idx="11890">
                  <c:v>11891</c:v>
                </c:pt>
                <c:pt idx="11891">
                  <c:v>11892</c:v>
                </c:pt>
                <c:pt idx="11892">
                  <c:v>11893</c:v>
                </c:pt>
                <c:pt idx="11893">
                  <c:v>11894</c:v>
                </c:pt>
                <c:pt idx="11894">
                  <c:v>11895</c:v>
                </c:pt>
                <c:pt idx="11895">
                  <c:v>11896</c:v>
                </c:pt>
                <c:pt idx="11896">
                  <c:v>11897</c:v>
                </c:pt>
                <c:pt idx="11897">
                  <c:v>11898</c:v>
                </c:pt>
                <c:pt idx="11898">
                  <c:v>11899</c:v>
                </c:pt>
                <c:pt idx="11899">
                  <c:v>11900</c:v>
                </c:pt>
                <c:pt idx="11900">
                  <c:v>11901</c:v>
                </c:pt>
                <c:pt idx="11901">
                  <c:v>11902</c:v>
                </c:pt>
                <c:pt idx="11902">
                  <c:v>11903</c:v>
                </c:pt>
                <c:pt idx="11903">
                  <c:v>11904</c:v>
                </c:pt>
                <c:pt idx="11904">
                  <c:v>11905</c:v>
                </c:pt>
                <c:pt idx="11905">
                  <c:v>11906</c:v>
                </c:pt>
                <c:pt idx="11906">
                  <c:v>11907</c:v>
                </c:pt>
                <c:pt idx="11907">
                  <c:v>11908</c:v>
                </c:pt>
                <c:pt idx="11908">
                  <c:v>11909</c:v>
                </c:pt>
                <c:pt idx="11909">
                  <c:v>11910</c:v>
                </c:pt>
                <c:pt idx="11910">
                  <c:v>11911</c:v>
                </c:pt>
                <c:pt idx="11911">
                  <c:v>11912</c:v>
                </c:pt>
                <c:pt idx="11912">
                  <c:v>11913</c:v>
                </c:pt>
                <c:pt idx="11913">
                  <c:v>11914</c:v>
                </c:pt>
                <c:pt idx="11914">
                  <c:v>11915</c:v>
                </c:pt>
                <c:pt idx="11915">
                  <c:v>11916</c:v>
                </c:pt>
                <c:pt idx="11916">
                  <c:v>11917</c:v>
                </c:pt>
                <c:pt idx="11917">
                  <c:v>11918</c:v>
                </c:pt>
                <c:pt idx="11918">
                  <c:v>11919</c:v>
                </c:pt>
                <c:pt idx="11919">
                  <c:v>11920</c:v>
                </c:pt>
                <c:pt idx="11920">
                  <c:v>11921</c:v>
                </c:pt>
                <c:pt idx="11921">
                  <c:v>11922</c:v>
                </c:pt>
                <c:pt idx="11922">
                  <c:v>11923</c:v>
                </c:pt>
                <c:pt idx="11923">
                  <c:v>11924</c:v>
                </c:pt>
                <c:pt idx="11924">
                  <c:v>11925</c:v>
                </c:pt>
                <c:pt idx="11925">
                  <c:v>11926</c:v>
                </c:pt>
                <c:pt idx="11926">
                  <c:v>11927</c:v>
                </c:pt>
                <c:pt idx="11927">
                  <c:v>11928</c:v>
                </c:pt>
                <c:pt idx="11928">
                  <c:v>11929</c:v>
                </c:pt>
                <c:pt idx="11929">
                  <c:v>11930</c:v>
                </c:pt>
                <c:pt idx="11930">
                  <c:v>11931</c:v>
                </c:pt>
                <c:pt idx="11931">
                  <c:v>11932</c:v>
                </c:pt>
                <c:pt idx="11932">
                  <c:v>11933</c:v>
                </c:pt>
                <c:pt idx="11933">
                  <c:v>11934</c:v>
                </c:pt>
                <c:pt idx="11934">
                  <c:v>11935</c:v>
                </c:pt>
                <c:pt idx="11935">
                  <c:v>11936</c:v>
                </c:pt>
                <c:pt idx="11936">
                  <c:v>11937</c:v>
                </c:pt>
              </c:numCache>
            </c:numRef>
          </c:xVal>
          <c:yVal>
            <c:numRef>
              <c:f>[1]Ark3!$C$2:$C$12002</c:f>
              <c:numCache>
                <c:formatCode>General</c:formatCode>
                <c:ptCount val="12001"/>
                <c:pt idx="0">
                  <c:v>0</c:v>
                </c:pt>
                <c:pt idx="1">
                  <c:v>3.9999998994114598</c:v>
                </c:pt>
                <c:pt idx="2">
                  <c:v>3.9987993541687201</c:v>
                </c:pt>
                <c:pt idx="3">
                  <c:v>3.9975991692532098</c:v>
                </c:pt>
                <c:pt idx="4">
                  <c:v>3.99639934455679</c:v>
                </c:pt>
                <c:pt idx="5">
                  <c:v>3.99519987997133</c:v>
                </c:pt>
                <c:pt idx="6">
                  <c:v>3.9940007753887499</c:v>
                </c:pt>
                <c:pt idx="7">
                  <c:v>3.9928020307010099</c:v>
                </c:pt>
                <c:pt idx="8">
                  <c:v>3.9916036458000899</c:v>
                </c:pt>
                <c:pt idx="9">
                  <c:v>3.9904056205780001</c:v>
                </c:pt>
                <c:pt idx="10">
                  <c:v>3.98920795492679</c:v>
                </c:pt>
                <c:pt idx="11">
                  <c:v>3.9880106487385198</c:v>
                </c:pt>
                <c:pt idx="12">
                  <c:v>3.98681370190533</c:v>
                </c:pt>
                <c:pt idx="13">
                  <c:v>3.98561711431935</c:v>
                </c:pt>
                <c:pt idx="14">
                  <c:v>3.9844208858727499</c:v>
                </c:pt>
                <c:pt idx="15">
                  <c:v>3.9832250164577601</c:v>
                </c:pt>
                <c:pt idx="16">
                  <c:v>3.9820295059666102</c:v>
                </c:pt>
                <c:pt idx="17">
                  <c:v>3.9808343542915798</c:v>
                </c:pt>
                <c:pt idx="18">
                  <c:v>3.9796395613249702</c:v>
                </c:pt>
                <c:pt idx="19">
                  <c:v>3.9784451269591301</c:v>
                </c:pt>
                <c:pt idx="20">
                  <c:v>3.9772510510864301</c:v>
                </c:pt>
                <c:pt idx="21">
                  <c:v>3.9760573335992602</c:v>
                </c:pt>
                <c:pt idx="22">
                  <c:v>3.97486397439007</c:v>
                </c:pt>
                <c:pt idx="23">
                  <c:v>3.9736709733513198</c:v>
                </c:pt>
                <c:pt idx="24">
                  <c:v>3.9724783303755098</c:v>
                </c:pt>
                <c:pt idx="25">
                  <c:v>3.9712860453551801</c:v>
                </c:pt>
                <c:pt idx="26">
                  <c:v>3.9700941181828902</c:v>
                </c:pt>
                <c:pt idx="27">
                  <c:v>3.9689025487512302</c:v>
                </c:pt>
                <c:pt idx="28">
                  <c:v>3.9677113369528398</c:v>
                </c:pt>
                <c:pt idx="29">
                  <c:v>3.9665204826803802</c:v>
                </c:pt>
                <c:pt idx="30">
                  <c:v>3.9653299858265298</c:v>
                </c:pt>
                <c:pt idx="31">
                  <c:v>3.9641398462840201</c:v>
                </c:pt>
                <c:pt idx="32">
                  <c:v>3.9629500639456201</c:v>
                </c:pt>
                <c:pt idx="33">
                  <c:v>3.96176063870411</c:v>
                </c:pt>
                <c:pt idx="34">
                  <c:v>3.9605715704523101</c:v>
                </c:pt>
                <c:pt idx="35">
                  <c:v>3.95938285908308</c:v>
                </c:pt>
                <c:pt idx="36">
                  <c:v>3.9581945044892999</c:v>
                </c:pt>
                <c:pt idx="37">
                  <c:v>3.9570065065638902</c:v>
                </c:pt>
                <c:pt idx="38">
                  <c:v>3.9558188651998001</c:v>
                </c:pt>
                <c:pt idx="39">
                  <c:v>3.95463158029002</c:v>
                </c:pt>
                <c:pt idx="40">
                  <c:v>3.9534446517275499</c:v>
                </c:pt>
                <c:pt idx="41">
                  <c:v>3.95225807940546</c:v>
                </c:pt>
                <c:pt idx="42">
                  <c:v>3.9510718632168</c:v>
                </c:pt>
                <c:pt idx="43">
                  <c:v>3.9498860030540701</c:v>
                </c:pt>
                <c:pt idx="44">
                  <c:v>3.9487004988100098</c:v>
                </c:pt>
                <c:pt idx="45">
                  <c:v>3.9475153503778602</c:v>
                </c:pt>
                <c:pt idx="46">
                  <c:v>3.9463305576508598</c:v>
                </c:pt>
                <c:pt idx="47">
                  <c:v>3.9451461205223</c:v>
                </c:pt>
                <c:pt idx="48">
                  <c:v>3.9439620388855201</c:v>
                </c:pt>
                <c:pt idx="49">
                  <c:v>3.9427783126338398</c:v>
                </c:pt>
                <c:pt idx="50">
                  <c:v>3.9415949416606701</c:v>
                </c:pt>
                <c:pt idx="51">
                  <c:v>3.9404119258593999</c:v>
                </c:pt>
                <c:pt idx="52">
                  <c:v>3.9392292651234899</c:v>
                </c:pt>
                <c:pt idx="53">
                  <c:v>3.9380469593464</c:v>
                </c:pt>
                <c:pt idx="54">
                  <c:v>3.9368650084216399</c:v>
                </c:pt>
                <c:pt idx="55">
                  <c:v>3.9356834122427502</c:v>
                </c:pt>
                <c:pt idx="56">
                  <c:v>3.9345021707033001</c:v>
                </c:pt>
                <c:pt idx="57">
                  <c:v>3.9333212836968801</c:v>
                </c:pt>
                <c:pt idx="58">
                  <c:v>3.93214075111712</c:v>
                </c:pt>
                <c:pt idx="59">
                  <c:v>3.9309605728576802</c:v>
                </c:pt>
                <c:pt idx="60">
                  <c:v>3.92978074881225</c:v>
                </c:pt>
                <c:pt idx="61">
                  <c:v>3.9286012788745599</c:v>
                </c:pt>
                <c:pt idx="62">
                  <c:v>3.9274221629383601</c:v>
                </c:pt>
                <c:pt idx="63">
                  <c:v>3.9262434008974298</c:v>
                </c:pt>
                <c:pt idx="64">
                  <c:v>3.9250649926455901</c:v>
                </c:pt>
                <c:pt idx="65">
                  <c:v>3.9238869380766701</c:v>
                </c:pt>
                <c:pt idx="66">
                  <c:v>3.92270923708457</c:v>
                </c:pt>
                <c:pt idx="67">
                  <c:v>3.9215318895631799</c:v>
                </c:pt>
                <c:pt idx="68">
                  <c:v>3.92035489540645</c:v>
                </c:pt>
                <c:pt idx="69">
                  <c:v>3.9191782545083398</c:v>
                </c:pt>
                <c:pt idx="70">
                  <c:v>3.9180019667628598</c:v>
                </c:pt>
                <c:pt idx="71">
                  <c:v>3.9168260320640398</c:v>
                </c:pt>
                <c:pt idx="72">
                  <c:v>3.9156504503059399</c:v>
                </c:pt>
                <c:pt idx="73">
                  <c:v>3.9144752213826499</c:v>
                </c:pt>
                <c:pt idx="74">
                  <c:v>3.9133003451883002</c:v>
                </c:pt>
                <c:pt idx="75">
                  <c:v>3.91212582161705</c:v>
                </c:pt>
                <c:pt idx="76">
                  <c:v>3.9109516505630699</c:v>
                </c:pt>
                <c:pt idx="77">
                  <c:v>3.9097778319205898</c:v>
                </c:pt>
                <c:pt idx="78">
                  <c:v>3.90860436558386</c:v>
                </c:pt>
                <c:pt idx="79">
                  <c:v>3.9074312514471501</c:v>
                </c:pt>
                <c:pt idx="80">
                  <c:v>3.9062584894047898</c:v>
                </c:pt>
                <c:pt idx="81">
                  <c:v>3.9050860793511801</c:v>
                </c:pt>
                <c:pt idx="82">
                  <c:v>3.9039140211929499</c:v>
                </c:pt>
                <c:pt idx="83">
                  <c:v>3.9027423148119298</c:v>
                </c:pt>
                <c:pt idx="84">
                  <c:v>3.9015709601025601</c:v>
                </c:pt>
                <c:pt idx="85">
                  <c:v>3.9003999569592702</c:v>
                </c:pt>
                <c:pt idx="86">
                  <c:v>3.8992293052765601</c:v>
                </c:pt>
                <c:pt idx="87">
                  <c:v>3.8980590049489301</c:v>
                </c:pt>
                <c:pt idx="88">
                  <c:v>3.8968890558709299</c:v>
                </c:pt>
                <c:pt idx="89">
                  <c:v>3.8957194579371501</c:v>
                </c:pt>
                <c:pt idx="90">
                  <c:v>3.8945502110421701</c:v>
                </c:pt>
                <c:pt idx="91">
                  <c:v>3.89338131508066</c:v>
                </c:pt>
                <c:pt idx="92">
                  <c:v>3.8922127699472799</c:v>
                </c:pt>
                <c:pt idx="93">
                  <c:v>3.8910445755367302</c:v>
                </c:pt>
                <c:pt idx="94">
                  <c:v>3.8898767317437501</c:v>
                </c:pt>
                <c:pt idx="95">
                  <c:v>3.8887092384631101</c:v>
                </c:pt>
                <c:pt idx="96">
                  <c:v>3.8875420955896001</c:v>
                </c:pt>
                <c:pt idx="97">
                  <c:v>3.8863753030180601</c:v>
                </c:pt>
                <c:pt idx="98">
                  <c:v>3.8852088606433499</c:v>
                </c:pt>
                <c:pt idx="99">
                  <c:v>3.88404276836035</c:v>
                </c:pt>
                <c:pt idx="100">
                  <c:v>3.882877026064</c:v>
                </c:pt>
                <c:pt idx="101">
                  <c:v>3.8817116336492501</c:v>
                </c:pt>
                <c:pt idx="102">
                  <c:v>3.8805465910110901</c:v>
                </c:pt>
                <c:pt idx="103">
                  <c:v>3.87938189804454</c:v>
                </c:pt>
                <c:pt idx="104">
                  <c:v>3.8782175546446398</c:v>
                </c:pt>
                <c:pt idx="105">
                  <c:v>3.8770535607064902</c:v>
                </c:pt>
                <c:pt idx="106">
                  <c:v>3.8758899161251898</c:v>
                </c:pt>
                <c:pt idx="107">
                  <c:v>3.8747266207958999</c:v>
                </c:pt>
                <c:pt idx="108">
                  <c:v>3.8735636746137798</c:v>
                </c:pt>
                <c:pt idx="109">
                  <c:v>3.8724010774740401</c:v>
                </c:pt>
                <c:pt idx="110">
                  <c:v>3.8712388292719302</c:v>
                </c:pt>
                <c:pt idx="111">
                  <c:v>3.8700769299027198</c:v>
                </c:pt>
                <c:pt idx="112">
                  <c:v>3.8689153792617099</c:v>
                </c:pt>
                <c:pt idx="113">
                  <c:v>3.8677541772442199</c:v>
                </c:pt>
                <c:pt idx="114">
                  <c:v>3.86659332374564</c:v>
                </c:pt>
                <c:pt idx="115">
                  <c:v>3.86543281866135</c:v>
                </c:pt>
                <c:pt idx="116">
                  <c:v>3.86427266188679</c:v>
                </c:pt>
                <c:pt idx="117">
                  <c:v>3.8631128533174102</c:v>
                </c:pt>
                <c:pt idx="118">
                  <c:v>3.8619533928487</c:v>
                </c:pt>
                <c:pt idx="119">
                  <c:v>3.8607942803761901</c:v>
                </c:pt>
                <c:pt idx="120">
                  <c:v>3.8596355157954201</c:v>
                </c:pt>
                <c:pt idx="121">
                  <c:v>3.8584770990019899</c:v>
                </c:pt>
                <c:pt idx="122">
                  <c:v>3.8573190298914999</c:v>
                </c:pt>
                <c:pt idx="123">
                  <c:v>3.8561613083596198</c:v>
                </c:pt>
                <c:pt idx="124">
                  <c:v>3.8550039343020002</c:v>
                </c:pt>
                <c:pt idx="125">
                  <c:v>3.85384690761438</c:v>
                </c:pt>
                <c:pt idx="126">
                  <c:v>3.8526902281924902</c:v>
                </c:pt>
                <c:pt idx="127">
                  <c:v>3.8515338959320999</c:v>
                </c:pt>
                <c:pt idx="128">
                  <c:v>3.8503779107290201</c:v>
                </c:pt>
                <c:pt idx="129">
                  <c:v>3.8492222724790799</c:v>
                </c:pt>
                <c:pt idx="130">
                  <c:v>3.8480669810781598</c:v>
                </c:pt>
                <c:pt idx="131">
                  <c:v>3.8469120364221498</c:v>
                </c:pt>
                <c:pt idx="132">
                  <c:v>3.8457574384069702</c:v>
                </c:pt>
                <c:pt idx="133">
                  <c:v>3.8446031869285999</c:v>
                </c:pt>
                <c:pt idx="134">
                  <c:v>3.8434492818830099</c:v>
                </c:pt>
                <c:pt idx="135">
                  <c:v>3.8422957231662398</c:v>
                </c:pt>
                <c:pt idx="136">
                  <c:v>3.8411425106743402</c:v>
                </c:pt>
                <c:pt idx="137">
                  <c:v>3.8399896443033898</c:v>
                </c:pt>
                <c:pt idx="138">
                  <c:v>3.83883712394951</c:v>
                </c:pt>
                <c:pt idx="139">
                  <c:v>3.8376849495088501</c:v>
                </c:pt>
                <c:pt idx="140">
                  <c:v>3.8365331208775801</c:v>
                </c:pt>
                <c:pt idx="141">
                  <c:v>3.8353816379519201</c:v>
                </c:pt>
                <c:pt idx="142">
                  <c:v>3.8342305006281001</c:v>
                </c:pt>
                <c:pt idx="143">
                  <c:v>3.8330797088024</c:v>
                </c:pt>
                <c:pt idx="144">
                  <c:v>3.8319292623711201</c:v>
                </c:pt>
                <c:pt idx="145">
                  <c:v>3.8307791612305899</c:v>
                </c:pt>
                <c:pt idx="146">
                  <c:v>3.8296294052771902</c:v>
                </c:pt>
                <c:pt idx="147">
                  <c:v>3.8284799944072998</c:v>
                </c:pt>
                <c:pt idx="148">
                  <c:v>3.8273309285173598</c:v>
                </c:pt>
                <c:pt idx="149">
                  <c:v>3.8261822075037699</c:v>
                </c:pt>
                <c:pt idx="150">
                  <c:v>3.8250338312624899</c:v>
                </c:pt>
                <c:pt idx="151">
                  <c:v>3.82388579968993</c:v>
                </c:pt>
                <c:pt idx="152">
                  <c:v>3.8227381126826798</c:v>
                </c:pt>
                <c:pt idx="153">
                  <c:v>3.8215907701373601</c:v>
                </c:pt>
                <c:pt idx="154">
                  <c:v>3.8204437719506199</c:v>
                </c:pt>
                <c:pt idx="155">
                  <c:v>3.81929711801914</c:v>
                </c:pt>
                <c:pt idx="156">
                  <c:v>3.8181508082396398</c:v>
                </c:pt>
                <c:pt idx="157">
                  <c:v>3.8170048425088501</c:v>
                </c:pt>
                <c:pt idx="158">
                  <c:v>3.8158592207235502</c:v>
                </c:pt>
                <c:pt idx="159">
                  <c:v>3.8147139427805401</c:v>
                </c:pt>
                <c:pt idx="160">
                  <c:v>3.8135690085766498</c:v>
                </c:pt>
                <c:pt idx="161">
                  <c:v>3.8124244180087499</c:v>
                </c:pt>
                <c:pt idx="162">
                  <c:v>3.8112801709737201</c:v>
                </c:pt>
                <c:pt idx="163">
                  <c:v>3.81013626736849</c:v>
                </c:pt>
                <c:pt idx="164">
                  <c:v>3.80899270709001</c:v>
                </c:pt>
                <c:pt idx="165">
                  <c:v>3.8078494900352702</c:v>
                </c:pt>
                <c:pt idx="166">
                  <c:v>3.8067066161012701</c:v>
                </c:pt>
                <c:pt idx="167">
                  <c:v>3.8055640851850701</c:v>
                </c:pt>
                <c:pt idx="168">
                  <c:v>3.8044218971837198</c:v>
                </c:pt>
                <c:pt idx="169">
                  <c:v>3.8032800519943399</c:v>
                </c:pt>
                <c:pt idx="170">
                  <c:v>3.8021385495140598</c:v>
                </c:pt>
                <c:pt idx="171">
                  <c:v>3.80099738964004</c:v>
                </c:pt>
                <c:pt idx="172">
                  <c:v>3.7998565722694799</c:v>
                </c:pt>
                <c:pt idx="173">
                  <c:v>3.7987160972995899</c:v>
                </c:pt>
                <c:pt idx="174">
                  <c:v>3.7975759646276401</c:v>
                </c:pt>
                <c:pt idx="175">
                  <c:v>3.7964361741508998</c:v>
                </c:pt>
                <c:pt idx="176">
                  <c:v>3.7952967257667001</c:v>
                </c:pt>
                <c:pt idx="177">
                  <c:v>3.7941576193723598</c:v>
                </c:pt>
                <c:pt idx="178">
                  <c:v>3.7930188548652799</c:v>
                </c:pt>
                <c:pt idx="179">
                  <c:v>3.7918804321428401</c:v>
                </c:pt>
                <c:pt idx="180">
                  <c:v>3.7907423511024998</c:v>
                </c:pt>
                <c:pt idx="181">
                  <c:v>3.7896046116417001</c:v>
                </c:pt>
                <c:pt idx="182">
                  <c:v>3.7884672136579498</c:v>
                </c:pt>
                <c:pt idx="183">
                  <c:v>3.7873301570487601</c:v>
                </c:pt>
                <c:pt idx="184">
                  <c:v>3.7861934417117</c:v>
                </c:pt>
                <c:pt idx="185">
                  <c:v>3.7850570675443498</c:v>
                </c:pt>
                <c:pt idx="186">
                  <c:v>3.7839210344443299</c:v>
                </c:pt>
                <c:pt idx="187">
                  <c:v>3.7827853423092699</c:v>
                </c:pt>
                <c:pt idx="188">
                  <c:v>3.7816499910368599</c:v>
                </c:pt>
                <c:pt idx="189">
                  <c:v>3.78051498052479</c:v>
                </c:pt>
                <c:pt idx="190">
                  <c:v>3.7793803106708102</c:v>
                </c:pt>
                <c:pt idx="191">
                  <c:v>3.7782459813726801</c:v>
                </c:pt>
                <c:pt idx="192">
                  <c:v>3.77711199252819</c:v>
                </c:pt>
                <c:pt idx="193">
                  <c:v>3.7759783440351802</c:v>
                </c:pt>
                <c:pt idx="194">
                  <c:v>3.7748450357914898</c:v>
                </c:pt>
                <c:pt idx="195">
                  <c:v>3.7737120676950102</c:v>
                </c:pt>
                <c:pt idx="196">
                  <c:v>3.77257943964366</c:v>
                </c:pt>
                <c:pt idx="197">
                  <c:v>3.7714471515353898</c:v>
                </c:pt>
                <c:pt idx="198">
                  <c:v>3.7703152032681602</c:v>
                </c:pt>
                <c:pt idx="199">
                  <c:v>3.7691835947399901</c:v>
                </c:pt>
                <c:pt idx="200">
                  <c:v>3.7680523258489198</c:v>
                </c:pt>
                <c:pt idx="201">
                  <c:v>3.7669213964930099</c:v>
                </c:pt>
                <c:pt idx="202">
                  <c:v>3.76579080657035</c:v>
                </c:pt>
                <c:pt idx="203">
                  <c:v>3.76466055597907</c:v>
                </c:pt>
                <c:pt idx="204">
                  <c:v>3.76353064461733</c:v>
                </c:pt>
                <c:pt idx="205">
                  <c:v>3.7624010723833199</c:v>
                </c:pt>
                <c:pt idx="206">
                  <c:v>3.7612718391752602</c:v>
                </c:pt>
                <c:pt idx="207">
                  <c:v>3.7601429448913799</c:v>
                </c:pt>
                <c:pt idx="208">
                  <c:v>3.7590143894299701</c:v>
                </c:pt>
                <c:pt idx="209">
                  <c:v>3.7578861726893402</c:v>
                </c:pt>
                <c:pt idx="210">
                  <c:v>3.75675829456782</c:v>
                </c:pt>
                <c:pt idx="211">
                  <c:v>3.75563075496378</c:v>
                </c:pt>
                <c:pt idx="212">
                  <c:v>3.7545035537756202</c:v>
                </c:pt>
                <c:pt idx="213">
                  <c:v>3.7533766909017601</c:v>
                </c:pt>
                <c:pt idx="214">
                  <c:v>3.75225016624066</c:v>
                </c:pt>
                <c:pt idx="215">
                  <c:v>3.7511239796908198</c:v>
                </c:pt>
                <c:pt idx="216">
                  <c:v>3.74999813115075</c:v>
                </c:pt>
                <c:pt idx="217">
                  <c:v>3.74887262051899</c:v>
                </c:pt>
                <c:pt idx="218">
                  <c:v>3.7477474476941302</c:v>
                </c:pt>
                <c:pt idx="219">
                  <c:v>3.7466226125747801</c:v>
                </c:pt>
                <c:pt idx="220">
                  <c:v>3.7454981150595601</c:v>
                </c:pt>
                <c:pt idx="221">
                  <c:v>3.74437395504716</c:v>
                </c:pt>
                <c:pt idx="222">
                  <c:v>3.7432501324362701</c:v>
                </c:pt>
                <c:pt idx="223">
                  <c:v>3.74212664712562</c:v>
                </c:pt>
                <c:pt idx="224">
                  <c:v>3.7410034990139698</c:v>
                </c:pt>
                <c:pt idx="225">
                  <c:v>3.7398806880000999</c:v>
                </c:pt>
                <c:pt idx="226">
                  <c:v>3.7387582139828401</c:v>
                </c:pt>
                <c:pt idx="227">
                  <c:v>3.7376360768610302</c:v>
                </c:pt>
                <c:pt idx="228">
                  <c:v>3.7365142765335602</c:v>
                </c:pt>
                <c:pt idx="229">
                  <c:v>3.7353928128993301</c:v>
                </c:pt>
                <c:pt idx="230">
                  <c:v>3.7342716858572902</c:v>
                </c:pt>
                <c:pt idx="231">
                  <c:v>3.7331508953063999</c:v>
                </c:pt>
                <c:pt idx="232">
                  <c:v>3.7320304411456702</c:v>
                </c:pt>
                <c:pt idx="233">
                  <c:v>3.7309103232741099</c:v>
                </c:pt>
                <c:pt idx="234">
                  <c:v>3.7297905415908001</c:v>
                </c:pt>
                <c:pt idx="235">
                  <c:v>3.7286710959948199</c:v>
                </c:pt>
                <c:pt idx="236">
                  <c:v>3.7275519863853002</c:v>
                </c:pt>
                <c:pt idx="237">
                  <c:v>3.7264332126613802</c:v>
                </c:pt>
                <c:pt idx="238">
                  <c:v>3.7253147747222499</c:v>
                </c:pt>
                <c:pt idx="239">
                  <c:v>3.7241966724670998</c:v>
                </c:pt>
                <c:pt idx="240">
                  <c:v>3.7230789057951998</c:v>
                </c:pt>
                <c:pt idx="241">
                  <c:v>3.7219614746057998</c:v>
                </c:pt>
                <c:pt idx="242">
                  <c:v>3.7208443787982102</c:v>
                </c:pt>
                <c:pt idx="243">
                  <c:v>3.71972761827175</c:v>
                </c:pt>
                <c:pt idx="244">
                  <c:v>3.7186111929257999</c:v>
                </c:pt>
                <c:pt idx="245">
                  <c:v>3.71749510265973</c:v>
                </c:pt>
                <c:pt idx="246">
                  <c:v>3.71637934737298</c:v>
                </c:pt>
                <c:pt idx="247">
                  <c:v>3.7152639269649899</c:v>
                </c:pt>
                <c:pt idx="248">
                  <c:v>3.7141488413352399</c:v>
                </c:pt>
                <c:pt idx="249">
                  <c:v>3.7130340903832502</c:v>
                </c:pt>
                <c:pt idx="250">
                  <c:v>3.71191967400856</c:v>
                </c:pt>
                <c:pt idx="251">
                  <c:v>3.7108055921107401</c:v>
                </c:pt>
                <c:pt idx="252">
                  <c:v>3.7096918445893898</c:v>
                </c:pt>
                <c:pt idx="253">
                  <c:v>3.7085784313441401</c:v>
                </c:pt>
                <c:pt idx="254">
                  <c:v>3.7074653522746601</c:v>
                </c:pt>
                <c:pt idx="255">
                  <c:v>3.7063526072806301</c:v>
                </c:pt>
                <c:pt idx="256">
                  <c:v>3.7052401962617898</c:v>
                </c:pt>
                <c:pt idx="257">
                  <c:v>3.7041281191178799</c:v>
                </c:pt>
                <c:pt idx="258">
                  <c:v>3.70301637574868</c:v>
                </c:pt>
                <c:pt idx="259">
                  <c:v>3.70190496605401</c:v>
                </c:pt>
                <c:pt idx="260">
                  <c:v>3.70079388993372</c:v>
                </c:pt>
                <c:pt idx="261">
                  <c:v>3.6996831472876601</c:v>
                </c:pt>
                <c:pt idx="262">
                  <c:v>3.69857273801576</c:v>
                </c:pt>
                <c:pt idx="263">
                  <c:v>3.6974626620179301</c:v>
                </c:pt>
                <c:pt idx="264">
                  <c:v>3.69635291919414</c:v>
                </c:pt>
                <c:pt idx="265">
                  <c:v>3.6952435094444001</c:v>
                </c:pt>
                <c:pt idx="266">
                  <c:v>3.6941344326687102</c:v>
                </c:pt>
                <c:pt idx="267">
                  <c:v>3.6930256887671402</c:v>
                </c:pt>
                <c:pt idx="268">
                  <c:v>3.6919172776397602</c:v>
                </c:pt>
                <c:pt idx="269">
                  <c:v>3.69080919918669</c:v>
                </c:pt>
                <c:pt idx="270">
                  <c:v>3.6897014533080799</c:v>
                </c:pt>
                <c:pt idx="271">
                  <c:v>3.6885940399041002</c:v>
                </c:pt>
                <c:pt idx="272">
                  <c:v>3.6874869588749402</c:v>
                </c:pt>
                <c:pt idx="273">
                  <c:v>3.68638021012086</c:v>
                </c:pt>
                <c:pt idx="274">
                  <c:v>3.6852737935421098</c:v>
                </c:pt>
                <c:pt idx="275">
                  <c:v>3.6841677090389799</c:v>
                </c:pt>
                <c:pt idx="276">
                  <c:v>3.6830619565117999</c:v>
                </c:pt>
                <c:pt idx="277">
                  <c:v>3.6819565358609299</c:v>
                </c:pt>
                <c:pt idx="278">
                  <c:v>3.6808514469867499</c:v>
                </c:pt>
                <c:pt idx="279">
                  <c:v>3.67974668978967</c:v>
                </c:pt>
                <c:pt idx="280">
                  <c:v>3.6786422641701302</c:v>
                </c:pt>
                <c:pt idx="281">
                  <c:v>3.67753817002863</c:v>
                </c:pt>
                <c:pt idx="282">
                  <c:v>3.6764344072656501</c:v>
                </c:pt>
                <c:pt idx="283">
                  <c:v>3.6753309757817401</c:v>
                </c:pt>
                <c:pt idx="284">
                  <c:v>3.6742278754774498</c:v>
                </c:pt>
                <c:pt idx="285">
                  <c:v>3.6731251062534001</c:v>
                </c:pt>
                <c:pt idx="286">
                  <c:v>3.6720226680101899</c:v>
                </c:pt>
                <c:pt idx="287">
                  <c:v>3.67092056064849</c:v>
                </c:pt>
                <c:pt idx="288">
                  <c:v>3.6698187840689802</c:v>
                </c:pt>
                <c:pt idx="289">
                  <c:v>3.6687173381723799</c:v>
                </c:pt>
                <c:pt idx="290">
                  <c:v>3.6676162228594298</c:v>
                </c:pt>
                <c:pt idx="291">
                  <c:v>3.6665154380309199</c:v>
                </c:pt>
                <c:pt idx="292">
                  <c:v>3.66541498358764</c:v>
                </c:pt>
                <c:pt idx="293">
                  <c:v>3.66431485943043</c:v>
                </c:pt>
                <c:pt idx="294">
                  <c:v>3.6632150654601698</c:v>
                </c:pt>
                <c:pt idx="295">
                  <c:v>3.6621156015777401</c:v>
                </c:pt>
                <c:pt idx="296">
                  <c:v>3.6610164676808399</c:v>
                </c:pt>
                <c:pt idx="297">
                  <c:v>3.6599176636628701</c:v>
                </c:pt>
                <c:pt idx="298">
                  <c:v>3.6588191894247402</c:v>
                </c:pt>
                <c:pt idx="299">
                  <c:v>3.65772104486771</c:v>
                </c:pt>
                <c:pt idx="300">
                  <c:v>3.6566232298930599</c:v>
                </c:pt>
                <c:pt idx="301">
                  <c:v>3.6555257444021101</c:v>
                </c:pt>
                <c:pt idx="302">
                  <c:v>3.6544285882962102</c:v>
                </c:pt>
                <c:pt idx="303">
                  <c:v>3.65333176147672</c:v>
                </c:pt>
                <c:pt idx="304">
                  <c:v>3.6522352638450499</c:v>
                </c:pt>
                <c:pt idx="305">
                  <c:v>3.6511390953026099</c:v>
                </c:pt>
                <c:pt idx="306">
                  <c:v>3.65004325575087</c:v>
                </c:pt>
                <c:pt idx="307">
                  <c:v>3.6489477450913101</c:v>
                </c:pt>
                <c:pt idx="308">
                  <c:v>3.64785256322542</c:v>
                </c:pt>
                <c:pt idx="309">
                  <c:v>3.6467577100547501</c:v>
                </c:pt>
                <c:pt idx="310">
                  <c:v>3.6456631854808599</c:v>
                </c:pt>
                <c:pt idx="311">
                  <c:v>3.6445689894053501</c:v>
                </c:pt>
                <c:pt idx="312">
                  <c:v>3.64347512172982</c:v>
                </c:pt>
                <c:pt idx="313">
                  <c:v>3.6423815823559198</c:v>
                </c:pt>
                <c:pt idx="314">
                  <c:v>3.6412883711853299</c:v>
                </c:pt>
                <c:pt idx="315">
                  <c:v>3.64019548811974</c:v>
                </c:pt>
                <c:pt idx="316">
                  <c:v>3.63910293306088</c:v>
                </c:pt>
                <c:pt idx="317">
                  <c:v>3.6380107059105198</c:v>
                </c:pt>
                <c:pt idx="318">
                  <c:v>3.6369188065704199</c:v>
                </c:pt>
                <c:pt idx="319">
                  <c:v>3.6358272349424001</c:v>
                </c:pt>
                <c:pt idx="320">
                  <c:v>3.6347359909282999</c:v>
                </c:pt>
                <c:pt idx="321">
                  <c:v>3.63364507442998</c:v>
                </c:pt>
                <c:pt idx="322">
                  <c:v>3.6325544853493299</c:v>
                </c:pt>
                <c:pt idx="323">
                  <c:v>3.6314642235882699</c:v>
                </c:pt>
                <c:pt idx="324">
                  <c:v>3.63037428904875</c:v>
                </c:pt>
                <c:pt idx="325">
                  <c:v>3.6292846816327402</c:v>
                </c:pt>
                <c:pt idx="326">
                  <c:v>3.6281954012422499</c:v>
                </c:pt>
                <c:pt idx="327">
                  <c:v>3.62710644777929</c:v>
                </c:pt>
                <c:pt idx="328">
                  <c:v>3.6260178211459402</c:v>
                </c:pt>
                <c:pt idx="329">
                  <c:v>3.6249295212442698</c:v>
                </c:pt>
                <c:pt idx="330">
                  <c:v>3.6238415479763901</c:v>
                </c:pt>
                <c:pt idx="331">
                  <c:v>3.6227539012444399</c:v>
                </c:pt>
                <c:pt idx="332">
                  <c:v>3.6216665809505999</c:v>
                </c:pt>
                <c:pt idx="333">
                  <c:v>3.6205795869970401</c:v>
                </c:pt>
                <c:pt idx="334">
                  <c:v>3.6194929192859902</c:v>
                </c:pt>
                <c:pt idx="335">
                  <c:v>3.6184065777197101</c:v>
                </c:pt>
                <c:pt idx="336">
                  <c:v>3.6173205622004598</c:v>
                </c:pt>
                <c:pt idx="337">
                  <c:v>3.61623487263055</c:v>
                </c:pt>
                <c:pt idx="338">
                  <c:v>3.6151495089123098</c:v>
                </c:pt>
                <c:pt idx="339">
                  <c:v>3.6140644709480898</c:v>
                </c:pt>
                <c:pt idx="340">
                  <c:v>3.6129797586402899</c:v>
                </c:pt>
                <c:pt idx="341">
                  <c:v>3.6118953718913098</c:v>
                </c:pt>
                <c:pt idx="342">
                  <c:v>3.6108113106036002</c:v>
                </c:pt>
                <c:pt idx="343">
                  <c:v>3.6097275746796198</c:v>
                </c:pt>
                <c:pt idx="344">
                  <c:v>3.6086441640218601</c:v>
                </c:pt>
                <c:pt idx="345">
                  <c:v>3.6075610785328598</c:v>
                </c:pt>
                <c:pt idx="346">
                  <c:v>3.6064783181151499</c:v>
                </c:pt>
                <c:pt idx="347">
                  <c:v>3.6053958826713202</c:v>
                </c:pt>
                <c:pt idx="348">
                  <c:v>3.60431377210397</c:v>
                </c:pt>
                <c:pt idx="349">
                  <c:v>3.6032319863157398</c:v>
                </c:pt>
                <c:pt idx="350">
                  <c:v>3.6021505252092698</c:v>
                </c:pt>
                <c:pt idx="351">
                  <c:v>3.6010693886872698</c:v>
                </c:pt>
                <c:pt idx="352">
                  <c:v>3.5999885766524402</c:v>
                </c:pt>
                <c:pt idx="353">
                  <c:v>3.5989080890075198</c:v>
                </c:pt>
                <c:pt idx="354">
                  <c:v>3.5978279256552899</c:v>
                </c:pt>
                <c:pt idx="355">
                  <c:v>3.5967480864985402</c:v>
                </c:pt>
                <c:pt idx="356">
                  <c:v>3.5956685714400898</c:v>
                </c:pt>
                <c:pt idx="357">
                  <c:v>3.5945893803827902</c:v>
                </c:pt>
                <c:pt idx="358">
                  <c:v>3.5935105132295302</c:v>
                </c:pt>
                <c:pt idx="359">
                  <c:v>3.5924319698832101</c:v>
                </c:pt>
                <c:pt idx="360">
                  <c:v>3.5913537502467601</c:v>
                </c:pt>
                <c:pt idx="361">
                  <c:v>3.5902758542231501</c:v>
                </c:pt>
                <c:pt idx="362">
                  <c:v>3.58919828171536</c:v>
                </c:pt>
                <c:pt idx="363">
                  <c:v>3.5881210326264101</c:v>
                </c:pt>
                <c:pt idx="364">
                  <c:v>3.5870441068593402</c:v>
                </c:pt>
                <c:pt idx="365">
                  <c:v>3.5859675043172201</c:v>
                </c:pt>
                <c:pt idx="366">
                  <c:v>3.5848912249031502</c:v>
                </c:pt>
                <c:pt idx="367">
                  <c:v>3.5838152685202598</c:v>
                </c:pt>
                <c:pt idx="368">
                  <c:v>3.58273963507169</c:v>
                </c:pt>
                <c:pt idx="369">
                  <c:v>3.5816643244606401</c:v>
                </c:pt>
                <c:pt idx="370">
                  <c:v>3.5805893365902999</c:v>
                </c:pt>
                <c:pt idx="371">
                  <c:v>3.5795146713639099</c:v>
                </c:pt>
                <c:pt idx="372">
                  <c:v>3.5784403286847302</c:v>
                </c:pt>
                <c:pt idx="373">
                  <c:v>3.5773663084560599</c:v>
                </c:pt>
                <c:pt idx="374">
                  <c:v>3.5762926105812101</c:v>
                </c:pt>
                <c:pt idx="375">
                  <c:v>3.5752192349635199</c:v>
                </c:pt>
                <c:pt idx="376">
                  <c:v>3.5741461815063702</c:v>
                </c:pt>
                <c:pt idx="377">
                  <c:v>3.57307345011316</c:v>
                </c:pt>
                <c:pt idx="378">
                  <c:v>3.5720010406873102</c:v>
                </c:pt>
                <c:pt idx="379">
                  <c:v>3.5709289531322801</c:v>
                </c:pt>
                <c:pt idx="380">
                  <c:v>3.5698571873515501</c:v>
                </c:pt>
                <c:pt idx="381">
                  <c:v>3.5687857432486298</c:v>
                </c:pt>
                <c:pt idx="382">
                  <c:v>3.5677146207270498</c:v>
                </c:pt>
                <c:pt idx="383">
                  <c:v>3.56664381969038</c:v>
                </c:pt>
                <c:pt idx="384">
                  <c:v>3.5655733400422198</c:v>
                </c:pt>
                <c:pt idx="385">
                  <c:v>3.5645031816861699</c:v>
                </c:pt>
                <c:pt idx="386">
                  <c:v>3.5634333445258899</c:v>
                </c:pt>
                <c:pt idx="387">
                  <c:v>3.5623638284650498</c:v>
                </c:pt>
                <c:pt idx="388">
                  <c:v>3.5612946334073499</c:v>
                </c:pt>
                <c:pt idx="389">
                  <c:v>3.5602257592565199</c:v>
                </c:pt>
                <c:pt idx="390">
                  <c:v>3.5591572059163199</c:v>
                </c:pt>
                <c:pt idx="391">
                  <c:v>3.5580889732905199</c:v>
                </c:pt>
                <c:pt idx="392">
                  <c:v>3.5570210612829398</c:v>
                </c:pt>
                <c:pt idx="393">
                  <c:v>3.5559534697974202</c:v>
                </c:pt>
                <c:pt idx="394">
                  <c:v>3.5548861987378202</c:v>
                </c:pt>
                <c:pt idx="395">
                  <c:v>3.5538192480080402</c:v>
                </c:pt>
                <c:pt idx="396">
                  <c:v>3.5527526175119899</c:v>
                </c:pt>
                <c:pt idx="397">
                  <c:v>3.5516863071536302</c:v>
                </c:pt>
                <c:pt idx="398">
                  <c:v>3.5506203168369299</c:v>
                </c:pt>
                <c:pt idx="399">
                  <c:v>3.54955464646588</c:v>
                </c:pt>
                <c:pt idx="400">
                  <c:v>3.5484892959445302</c:v>
                </c:pt>
                <c:pt idx="401">
                  <c:v>3.5474242651769301</c:v>
                </c:pt>
                <c:pt idx="402">
                  <c:v>3.54635955406716</c:v>
                </c:pt>
                <c:pt idx="403">
                  <c:v>3.5452951625193401</c:v>
                </c:pt>
                <c:pt idx="404">
                  <c:v>3.5442310904376</c:v>
                </c:pt>
                <c:pt idx="405">
                  <c:v>3.5431673377261199</c:v>
                </c:pt>
                <c:pt idx="406">
                  <c:v>3.5421039042890801</c:v>
                </c:pt>
                <c:pt idx="407">
                  <c:v>3.5410407900307201</c:v>
                </c:pt>
                <c:pt idx="408">
                  <c:v>3.5399779948552701</c:v>
                </c:pt>
                <c:pt idx="409">
                  <c:v>3.53891551866701</c:v>
                </c:pt>
                <c:pt idx="410">
                  <c:v>3.5378533613702601</c:v>
                </c:pt>
                <c:pt idx="411">
                  <c:v>3.5367915228693398</c:v>
                </c:pt>
                <c:pt idx="412">
                  <c:v>3.5357300030686001</c:v>
                </c:pt>
                <c:pt idx="413">
                  <c:v>3.5346688018724501</c:v>
                </c:pt>
                <c:pt idx="414">
                  <c:v>3.5336079191852798</c:v>
                </c:pt>
                <c:pt idx="415">
                  <c:v>3.5325473549115398</c:v>
                </c:pt>
                <c:pt idx="416">
                  <c:v>3.5314871089557101</c:v>
                </c:pt>
                <c:pt idx="417">
                  <c:v>3.5304271812222701</c:v>
                </c:pt>
                <c:pt idx="418">
                  <c:v>3.5293675716157402</c:v>
                </c:pt>
                <c:pt idx="419">
                  <c:v>3.5283082800406902</c:v>
                </c:pt>
                <c:pt idx="420">
                  <c:v>3.5272493064016901</c:v>
                </c:pt>
                <c:pt idx="421">
                  <c:v>3.5261906506033398</c:v>
                </c:pt>
                <c:pt idx="422">
                  <c:v>3.52513231255028</c:v>
                </c:pt>
                <c:pt idx="423">
                  <c:v>3.5240742921471702</c:v>
                </c:pt>
                <c:pt idx="424">
                  <c:v>3.52301658929869</c:v>
                </c:pt>
                <c:pt idx="425">
                  <c:v>3.5219592039095602</c:v>
                </c:pt>
                <c:pt idx="426">
                  <c:v>3.5209021358845298</c:v>
                </c:pt>
                <c:pt idx="427">
                  <c:v>3.51984538512836</c:v>
                </c:pt>
                <c:pt idx="428">
                  <c:v>3.5187889515458499</c:v>
                </c:pt>
                <c:pt idx="429">
                  <c:v>3.5177328350418202</c:v>
                </c:pt>
                <c:pt idx="430">
                  <c:v>3.5166770355211399</c:v>
                </c:pt>
                <c:pt idx="431">
                  <c:v>3.5156215528886801</c:v>
                </c:pt>
                <c:pt idx="432">
                  <c:v>3.51456638704934</c:v>
                </c:pt>
                <c:pt idx="433">
                  <c:v>3.5135115379080601</c:v>
                </c:pt>
                <c:pt idx="434">
                  <c:v>3.5124570053698001</c:v>
                </c:pt>
                <c:pt idx="435">
                  <c:v>3.5114027893395598</c:v>
                </c:pt>
                <c:pt idx="436">
                  <c:v>3.5103488897223398</c:v>
                </c:pt>
                <c:pt idx="437">
                  <c:v>3.5092953064232</c:v>
                </c:pt>
                <c:pt idx="438">
                  <c:v>3.5082420393471998</c:v>
                </c:pt>
                <c:pt idx="439">
                  <c:v>3.5071890883994499</c:v>
                </c:pt>
                <c:pt idx="440">
                  <c:v>3.5061364534850599</c:v>
                </c:pt>
                <c:pt idx="441">
                  <c:v>3.5050841345092101</c:v>
                </c:pt>
                <c:pt idx="442">
                  <c:v>3.5040321313770502</c:v>
                </c:pt>
                <c:pt idx="443">
                  <c:v>3.5029804439938101</c:v>
                </c:pt>
                <c:pt idx="444">
                  <c:v>3.5019290722647201</c:v>
                </c:pt>
                <c:pt idx="445">
                  <c:v>3.5008780160950499</c:v>
                </c:pt>
                <c:pt idx="446">
                  <c:v>3.4998272753900799</c:v>
                </c:pt>
                <c:pt idx="447">
                  <c:v>3.4987768500551399</c:v>
                </c:pt>
                <c:pt idx="448">
                  <c:v>3.4977267399955601</c:v>
                </c:pt>
                <c:pt idx="449">
                  <c:v>3.4966769451167301</c:v>
                </c:pt>
                <c:pt idx="450">
                  <c:v>3.49562746532404</c:v>
                </c:pt>
                <c:pt idx="451">
                  <c:v>3.4945783005229201</c:v>
                </c:pt>
                <c:pt idx="452">
                  <c:v>3.4935294506188299</c:v>
                </c:pt>
                <c:pt idx="453">
                  <c:v>3.49248091551725</c:v>
                </c:pt>
                <c:pt idx="454">
                  <c:v>3.4914326951236898</c:v>
                </c:pt>
                <c:pt idx="455">
                  <c:v>3.4903847893436901</c:v>
                </c:pt>
                <c:pt idx="456">
                  <c:v>3.4893371980828101</c:v>
                </c:pt>
                <c:pt idx="457">
                  <c:v>3.4882899212466398</c:v>
                </c:pt>
                <c:pt idx="458">
                  <c:v>3.48724295874081</c:v>
                </c:pt>
                <c:pt idx="459">
                  <c:v>3.4861963104709699</c:v>
                </c:pt>
                <c:pt idx="460">
                  <c:v>3.4851499763427798</c:v>
                </c:pt>
                <c:pt idx="461">
                  <c:v>3.4841039562619498</c:v>
                </c:pt>
                <c:pt idx="462">
                  <c:v>3.48305825013421</c:v>
                </c:pt>
                <c:pt idx="463">
                  <c:v>3.4820128578653202</c:v>
                </c:pt>
                <c:pt idx="464">
                  <c:v>3.4809677793610501</c:v>
                </c:pt>
                <c:pt idx="465">
                  <c:v>3.4799230145272402</c:v>
                </c:pt>
                <c:pt idx="466">
                  <c:v>3.4788785632697001</c:v>
                </c:pt>
                <c:pt idx="467">
                  <c:v>3.4778344254943101</c:v>
                </c:pt>
                <c:pt idx="468">
                  <c:v>3.47679060110696</c:v>
                </c:pt>
                <c:pt idx="469">
                  <c:v>3.4757470900135798</c:v>
                </c:pt>
                <c:pt idx="470">
                  <c:v>3.4747038921201199</c:v>
                </c:pt>
                <c:pt idx="471">
                  <c:v>3.4736610073325398</c:v>
                </c:pt>
                <c:pt idx="472">
                  <c:v>3.4726184355568499</c:v>
                </c:pt>
                <c:pt idx="473">
                  <c:v>3.4715761766990898</c:v>
                </c:pt>
                <c:pt idx="474">
                  <c:v>3.4705342306653102</c:v>
                </c:pt>
                <c:pt idx="475">
                  <c:v>3.4694925973616102</c:v>
                </c:pt>
                <c:pt idx="476">
                  <c:v>3.46845127669408</c:v>
                </c:pt>
                <c:pt idx="477">
                  <c:v>3.4674102685688801</c:v>
                </c:pt>
                <c:pt idx="478">
                  <c:v>3.4663695728921602</c:v>
                </c:pt>
                <c:pt idx="479">
                  <c:v>3.4653291895701401</c:v>
                </c:pt>
                <c:pt idx="480">
                  <c:v>3.4642891185090301</c:v>
                </c:pt>
                <c:pt idx="481">
                  <c:v>3.46324935961507</c:v>
                </c:pt>
                <c:pt idx="482">
                  <c:v>3.46220991279456</c:v>
                </c:pt>
                <c:pt idx="483">
                  <c:v>3.4611707779537801</c:v>
                </c:pt>
                <c:pt idx="484">
                  <c:v>3.4601319549990901</c:v>
                </c:pt>
                <c:pt idx="485">
                  <c:v>3.4590934438368302</c:v>
                </c:pt>
                <c:pt idx="486">
                  <c:v>3.4580552443733898</c:v>
                </c:pt>
                <c:pt idx="487">
                  <c:v>3.4570173565152</c:v>
                </c:pt>
                <c:pt idx="488">
                  <c:v>3.45597978016868</c:v>
                </c:pt>
                <c:pt idx="489">
                  <c:v>3.4549425152403201</c:v>
                </c:pt>
                <c:pt idx="490">
                  <c:v>3.4539055616366099</c:v>
                </c:pt>
                <c:pt idx="491">
                  <c:v>3.45286891926406</c:v>
                </c:pt>
                <c:pt idx="492">
                  <c:v>3.45183258802924</c:v>
                </c:pt>
                <c:pt idx="493">
                  <c:v>3.4507965678387298</c:v>
                </c:pt>
                <c:pt idx="494">
                  <c:v>3.44976085859913</c:v>
                </c:pt>
                <c:pt idx="495">
                  <c:v>3.4487254602170698</c:v>
                </c:pt>
                <c:pt idx="496">
                  <c:v>3.4476903725992201</c:v>
                </c:pt>
                <c:pt idx="497">
                  <c:v>3.44665559565227</c:v>
                </c:pt>
                <c:pt idx="498">
                  <c:v>3.4456211292829302</c:v>
                </c:pt>
                <c:pt idx="499">
                  <c:v>3.4445869733979402</c:v>
                </c:pt>
                <c:pt idx="500">
                  <c:v>3.4435531279040799</c:v>
                </c:pt>
                <c:pt idx="501">
                  <c:v>3.44251959270815</c:v>
                </c:pt>
                <c:pt idx="502">
                  <c:v>3.44148636771697</c:v>
                </c:pt>
                <c:pt idx="503">
                  <c:v>3.4404534528373998</c:v>
                </c:pt>
                <c:pt idx="504">
                  <c:v>3.4394208479763102</c:v>
                </c:pt>
                <c:pt idx="505">
                  <c:v>3.4383885530406202</c:v>
                </c:pt>
                <c:pt idx="506">
                  <c:v>3.43735656793727</c:v>
                </c:pt>
                <c:pt idx="507">
                  <c:v>3.4363248925732002</c:v>
                </c:pt>
                <c:pt idx="508">
                  <c:v>3.4352935268554199</c:v>
                </c:pt>
                <c:pt idx="509">
                  <c:v>3.4342624706909399</c:v>
                </c:pt>
                <c:pt idx="510">
                  <c:v>3.43323172398682</c:v>
                </c:pt>
                <c:pt idx="511">
                  <c:v>3.4322012866501099</c:v>
                </c:pt>
                <c:pt idx="512">
                  <c:v>3.4311711585879201</c:v>
                </c:pt>
                <c:pt idx="513">
                  <c:v>3.4301413397073901</c:v>
                </c:pt>
                <c:pt idx="514">
                  <c:v>3.42911182991566</c:v>
                </c:pt>
                <c:pt idx="515">
                  <c:v>3.4280826291199098</c:v>
                </c:pt>
                <c:pt idx="516">
                  <c:v>3.42705373722736</c:v>
                </c:pt>
                <c:pt idx="517">
                  <c:v>3.42602515414525</c:v>
                </c:pt>
                <c:pt idx="518">
                  <c:v>3.4249968797808301</c:v>
                </c:pt>
                <c:pt idx="519">
                  <c:v>3.42396891404141</c:v>
                </c:pt>
                <c:pt idx="520">
                  <c:v>3.4229412568342901</c:v>
                </c:pt>
                <c:pt idx="521">
                  <c:v>3.4219139080668399</c:v>
                </c:pt>
                <c:pt idx="522">
                  <c:v>3.4208868676464101</c:v>
                </c:pt>
                <c:pt idx="523">
                  <c:v>3.4198601354804201</c:v>
                </c:pt>
                <c:pt idx="524">
                  <c:v>3.4188337114762999</c:v>
                </c:pt>
                <c:pt idx="525">
                  <c:v>3.4178075955414902</c:v>
                </c:pt>
                <c:pt idx="526">
                  <c:v>3.4167817875834801</c:v>
                </c:pt>
                <c:pt idx="527">
                  <c:v>3.4157562875097902</c:v>
                </c:pt>
                <c:pt idx="528">
                  <c:v>3.4147310952279599</c:v>
                </c:pt>
                <c:pt idx="529">
                  <c:v>3.41370621064554</c:v>
                </c:pt>
                <c:pt idx="530">
                  <c:v>3.41268163367014</c:v>
                </c:pt>
                <c:pt idx="531">
                  <c:v>3.4116573642093702</c:v>
                </c:pt>
                <c:pt idx="532">
                  <c:v>3.4106334021708902</c:v>
                </c:pt>
                <c:pt idx="533">
                  <c:v>3.4096097474623601</c:v>
                </c:pt>
                <c:pt idx="534">
                  <c:v>3.4085863999915</c:v>
                </c:pt>
                <c:pt idx="535">
                  <c:v>3.40756335966603</c:v>
                </c:pt>
                <c:pt idx="536">
                  <c:v>3.4065406263937099</c:v>
                </c:pt>
                <c:pt idx="537">
                  <c:v>3.4055182000823399</c:v>
                </c:pt>
                <c:pt idx="538">
                  <c:v>3.40449608063971</c:v>
                </c:pt>
                <c:pt idx="539">
                  <c:v>3.40347426797367</c:v>
                </c:pt>
                <c:pt idx="540">
                  <c:v>3.4024527619920901</c:v>
                </c:pt>
                <c:pt idx="541">
                  <c:v>3.4014315626028599</c:v>
                </c:pt>
                <c:pt idx="542">
                  <c:v>3.40041066971391</c:v>
                </c:pt>
                <c:pt idx="543">
                  <c:v>3.39939008323319</c:v>
                </c:pt>
                <c:pt idx="544">
                  <c:v>3.39836980306867</c:v>
                </c:pt>
                <c:pt idx="545">
                  <c:v>3.3973498291283599</c:v>
                </c:pt>
                <c:pt idx="546">
                  <c:v>3.3963301613202899</c:v>
                </c:pt>
                <c:pt idx="547">
                  <c:v>3.39531079955252</c:v>
                </c:pt>
                <c:pt idx="548">
                  <c:v>3.3942917437331399</c:v>
                </c:pt>
                <c:pt idx="549">
                  <c:v>3.3932729937702599</c:v>
                </c:pt>
                <c:pt idx="550">
                  <c:v>3.39225454957203</c:v>
                </c:pt>
                <c:pt idx="551">
                  <c:v>3.3912364110466102</c:v>
                </c:pt>
                <c:pt idx="552">
                  <c:v>3.3902185781021998</c:v>
                </c:pt>
                <c:pt idx="553">
                  <c:v>3.3892010506470198</c:v>
                </c:pt>
                <c:pt idx="554">
                  <c:v>3.3881838285893302</c:v>
                </c:pt>
                <c:pt idx="555">
                  <c:v>3.3871669118374101</c:v>
                </c:pt>
                <c:pt idx="556">
                  <c:v>3.3861503002995601</c:v>
                </c:pt>
                <c:pt idx="557">
                  <c:v>3.3851339938841098</c:v>
                </c:pt>
                <c:pt idx="558">
                  <c:v>3.3841179924994398</c:v>
                </c:pt>
                <c:pt idx="559">
                  <c:v>3.3831022960539099</c:v>
                </c:pt>
                <c:pt idx="560">
                  <c:v>3.3820869044559601</c:v>
                </c:pt>
                <c:pt idx="561">
                  <c:v>3.38107181761402</c:v>
                </c:pt>
                <c:pt idx="562">
                  <c:v>3.38005703543657</c:v>
                </c:pt>
                <c:pt idx="563">
                  <c:v>3.3790425578321099</c:v>
                </c:pt>
                <c:pt idx="564">
                  <c:v>3.3780283847091499</c:v>
                </c:pt>
                <c:pt idx="565">
                  <c:v>3.3770145159762599</c:v>
                </c:pt>
                <c:pt idx="566">
                  <c:v>3.37600095154201</c:v>
                </c:pt>
                <c:pt idx="567">
                  <c:v>3.3749876913150101</c:v>
                </c:pt>
                <c:pt idx="568">
                  <c:v>3.3739747352039</c:v>
                </c:pt>
                <c:pt idx="569">
                  <c:v>3.3729620831173501</c:v>
                </c:pt>
                <c:pt idx="570">
                  <c:v>3.3719497349640299</c:v>
                </c:pt>
                <c:pt idx="571">
                  <c:v>3.37093769065266</c:v>
                </c:pt>
                <c:pt idx="572">
                  <c:v>3.3699259500920098</c:v>
                </c:pt>
                <c:pt idx="573">
                  <c:v>3.3689145131908198</c:v>
                </c:pt>
                <c:pt idx="574">
                  <c:v>3.3679033798579101</c:v>
                </c:pt>
                <c:pt idx="575">
                  <c:v>3.3668925500021101</c:v>
                </c:pt>
                <c:pt idx="576">
                  <c:v>3.3658820235322602</c:v>
                </c:pt>
                <c:pt idx="577">
                  <c:v>3.3648718003572502</c:v>
                </c:pt>
                <c:pt idx="578">
                  <c:v>3.3638618803859899</c:v>
                </c:pt>
                <c:pt idx="579">
                  <c:v>3.3628522635274098</c:v>
                </c:pt>
                <c:pt idx="580">
                  <c:v>3.36184294969049</c:v>
                </c:pt>
                <c:pt idx="581">
                  <c:v>3.3608339387842001</c:v>
                </c:pt>
                <c:pt idx="582">
                  <c:v>3.35982523071758</c:v>
                </c:pt>
                <c:pt idx="583">
                  <c:v>3.35881682539967</c:v>
                </c:pt>
                <c:pt idx="584">
                  <c:v>3.3578087227395299</c:v>
                </c:pt>
                <c:pt idx="585">
                  <c:v>3.35680092264628</c:v>
                </c:pt>
                <c:pt idx="586">
                  <c:v>3.35579342502905</c:v>
                </c:pt>
                <c:pt idx="587">
                  <c:v>3.3547862297969799</c:v>
                </c:pt>
                <c:pt idx="588">
                  <c:v>3.3537793368592599</c:v>
                </c:pt>
                <c:pt idx="589">
                  <c:v>3.3527727461250998</c:v>
                </c:pt>
                <c:pt idx="590">
                  <c:v>3.3517664575037398</c:v>
                </c:pt>
                <c:pt idx="591">
                  <c:v>3.3507604709044601</c:v>
                </c:pt>
                <c:pt idx="592">
                  <c:v>3.34975478623653</c:v>
                </c:pt>
                <c:pt idx="593">
                  <c:v>3.34874940340928</c:v>
                </c:pt>
                <c:pt idx="594">
                  <c:v>3.3477443223320602</c:v>
                </c:pt>
                <c:pt idx="595">
                  <c:v>3.3467395429142499</c:v>
                </c:pt>
                <c:pt idx="596">
                  <c:v>3.34573506506525</c:v>
                </c:pt>
                <c:pt idx="597">
                  <c:v>3.34473088869448</c:v>
                </c:pt>
                <c:pt idx="598">
                  <c:v>3.3437270137114101</c:v>
                </c:pt>
                <c:pt idx="599">
                  <c:v>3.3427234400255199</c:v>
                </c:pt>
                <c:pt idx="600">
                  <c:v>3.34172016754632</c:v>
                </c:pt>
                <c:pt idx="601">
                  <c:v>3.3407171961833599</c:v>
                </c:pt>
                <c:pt idx="602">
                  <c:v>3.3397145258462002</c:v>
                </c:pt>
                <c:pt idx="603">
                  <c:v>3.33871215644443</c:v>
                </c:pt>
                <c:pt idx="604">
                  <c:v>3.3377100878876802</c:v>
                </c:pt>
                <c:pt idx="605">
                  <c:v>3.3367083200856</c:v>
                </c:pt>
                <c:pt idx="606">
                  <c:v>3.3357068529478702</c:v>
                </c:pt>
                <c:pt idx="607">
                  <c:v>3.3347056863841802</c:v>
                </c:pt>
                <c:pt idx="608">
                  <c:v>3.3337048203042698</c:v>
                </c:pt>
                <c:pt idx="609">
                  <c:v>3.33270425461791</c:v>
                </c:pt>
                <c:pt idx="610">
                  <c:v>3.3317039892348701</c:v>
                </c:pt>
                <c:pt idx="611">
                  <c:v>3.3307040240649801</c:v>
                </c:pt>
                <c:pt idx="612">
                  <c:v>3.3297043590180699</c:v>
                </c:pt>
                <c:pt idx="613">
                  <c:v>3.3287049940040001</c:v>
                </c:pt>
                <c:pt idx="614">
                  <c:v>3.3277059289326898</c:v>
                </c:pt>
                <c:pt idx="615">
                  <c:v>3.3267071637140502</c:v>
                </c:pt>
                <c:pt idx="616">
                  <c:v>3.3257086982580399</c:v>
                </c:pt>
                <c:pt idx="617">
                  <c:v>3.32471053247462</c:v>
                </c:pt>
                <c:pt idx="618">
                  <c:v>3.3237126662738099</c:v>
                </c:pt>
                <c:pt idx="619">
                  <c:v>3.32271509956565</c:v>
                </c:pt>
                <c:pt idx="620">
                  <c:v>3.3217178322601901</c:v>
                </c:pt>
                <c:pt idx="621">
                  <c:v>3.3207208642675101</c:v>
                </c:pt>
                <c:pt idx="622">
                  <c:v>3.3197241954977499</c:v>
                </c:pt>
                <c:pt idx="623">
                  <c:v>3.3187278258610302</c:v>
                </c:pt>
                <c:pt idx="624">
                  <c:v>3.3177317552675301</c:v>
                </c:pt>
                <c:pt idx="625">
                  <c:v>3.3167359836274599</c:v>
                </c:pt>
                <c:pt idx="626">
                  <c:v>3.3157405108510201</c:v>
                </c:pt>
                <c:pt idx="627">
                  <c:v>3.3147453368484801</c:v>
                </c:pt>
                <c:pt idx="628">
                  <c:v>3.3137504615301201</c:v>
                </c:pt>
                <c:pt idx="629">
                  <c:v>3.3127558848062399</c:v>
                </c:pt>
                <c:pt idx="630">
                  <c:v>3.31176160658717</c:v>
                </c:pt>
                <c:pt idx="631">
                  <c:v>3.31076762678329</c:v>
                </c:pt>
                <c:pt idx="632">
                  <c:v>3.3097739453049901</c:v>
                </c:pt>
                <c:pt idx="633">
                  <c:v>3.30878056206266</c:v>
                </c:pt>
                <c:pt idx="634">
                  <c:v>3.3077874769667801</c:v>
                </c:pt>
                <c:pt idx="635">
                  <c:v>3.30679468992779</c:v>
                </c:pt>
                <c:pt idx="636">
                  <c:v>3.3058022008562098</c:v>
                </c:pt>
                <c:pt idx="637">
                  <c:v>3.3048100096625599</c:v>
                </c:pt>
                <c:pt idx="638">
                  <c:v>3.3038181162573999</c:v>
                </c:pt>
                <c:pt idx="639">
                  <c:v>3.3028265205512999</c:v>
                </c:pt>
                <c:pt idx="640">
                  <c:v>3.3018352224548799</c:v>
                </c:pt>
                <c:pt idx="641">
                  <c:v>3.3008442218787799</c:v>
                </c:pt>
                <c:pt idx="642">
                  <c:v>3.29985351873365</c:v>
                </c:pt>
                <c:pt idx="643">
                  <c:v>3.29886311293019</c:v>
                </c:pt>
                <c:pt idx="644">
                  <c:v>3.29787300437911</c:v>
                </c:pt>
                <c:pt idx="645">
                  <c:v>3.2968831929911699</c:v>
                </c:pt>
                <c:pt idx="646">
                  <c:v>3.29589367867713</c:v>
                </c:pt>
                <c:pt idx="647">
                  <c:v>3.29490446134781</c:v>
                </c:pt>
                <c:pt idx="648">
                  <c:v>3.2939155409140102</c:v>
                </c:pt>
                <c:pt idx="649">
                  <c:v>3.2929269172866098</c:v>
                </c:pt>
                <c:pt idx="650">
                  <c:v>3.2919385903764899</c:v>
                </c:pt>
                <c:pt idx="651">
                  <c:v>3.2909505600945499</c:v>
                </c:pt>
                <c:pt idx="652">
                  <c:v>3.28996282635174</c:v>
                </c:pt>
                <c:pt idx="653">
                  <c:v>3.2889753890590101</c:v>
                </c:pt>
                <c:pt idx="654">
                  <c:v>3.2879882481273701</c:v>
                </c:pt>
                <c:pt idx="655">
                  <c:v>3.2870014034678299</c:v>
                </c:pt>
                <c:pt idx="656">
                  <c:v>3.2860148549914401</c:v>
                </c:pt>
                <c:pt idx="657">
                  <c:v>3.2850286026092701</c:v>
                </c:pt>
                <c:pt idx="658">
                  <c:v>3.2840426462324399</c:v>
                </c:pt>
                <c:pt idx="659">
                  <c:v>3.2830569857720602</c:v>
                </c:pt>
                <c:pt idx="660">
                  <c:v>3.28207162113929</c:v>
                </c:pt>
                <c:pt idx="661">
                  <c:v>3.2810865522436501</c:v>
                </c:pt>
                <c:pt idx="662">
                  <c:v>3.2801017789928801</c:v>
                </c:pt>
                <c:pt idx="663">
                  <c:v>3.2791173012983199</c:v>
                </c:pt>
                <c:pt idx="664">
                  <c:v>3.2781331190715002</c:v>
                </c:pt>
                <c:pt idx="665">
                  <c:v>3.2771492322239499</c:v>
                </c:pt>
                <c:pt idx="666">
                  <c:v>3.2761656406672199</c:v>
                </c:pt>
                <c:pt idx="667">
                  <c:v>3.2751823443128898</c:v>
                </c:pt>
                <c:pt idx="668">
                  <c:v>3.2741993430725702</c:v>
                </c:pt>
                <c:pt idx="669">
                  <c:v>3.2732166368578999</c:v>
                </c:pt>
                <c:pt idx="670">
                  <c:v>3.2722342255805201</c:v>
                </c:pt>
                <c:pt idx="671">
                  <c:v>3.2712521091521198</c:v>
                </c:pt>
                <c:pt idx="672">
                  <c:v>3.2702702874843999</c:v>
                </c:pt>
                <c:pt idx="673">
                  <c:v>3.2692887604890899</c:v>
                </c:pt>
                <c:pt idx="674">
                  <c:v>3.2683075280779499</c:v>
                </c:pt>
                <c:pt idx="675">
                  <c:v>3.26732659016275</c:v>
                </c:pt>
                <c:pt idx="676">
                  <c:v>3.26634594665529</c:v>
                </c:pt>
                <c:pt idx="677">
                  <c:v>3.2653655974674098</c:v>
                </c:pt>
                <c:pt idx="678">
                  <c:v>3.26438554251096</c:v>
                </c:pt>
                <c:pt idx="679">
                  <c:v>3.2634057816978101</c:v>
                </c:pt>
                <c:pt idx="680">
                  <c:v>3.26242631493986</c:v>
                </c:pt>
                <c:pt idx="681">
                  <c:v>3.2614471421490401</c:v>
                </c:pt>
                <c:pt idx="682">
                  <c:v>3.2604682632372901</c:v>
                </c:pt>
                <c:pt idx="683">
                  <c:v>3.2594896781166001</c:v>
                </c:pt>
                <c:pt idx="684">
                  <c:v>3.2585113866989701</c:v>
                </c:pt>
                <c:pt idx="685">
                  <c:v>3.2575333888964102</c:v>
                </c:pt>
                <c:pt idx="686">
                  <c:v>3.25655568462098</c:v>
                </c:pt>
                <c:pt idx="687">
                  <c:v>3.2555782737847498</c:v>
                </c:pt>
                <c:pt idx="688">
                  <c:v>3.2546011562998101</c:v>
                </c:pt>
                <c:pt idx="689">
                  <c:v>3.2536243320782998</c:v>
                </c:pt>
                <c:pt idx="690">
                  <c:v>3.2526478010323499</c:v>
                </c:pt>
                <c:pt idx="691">
                  <c:v>3.2516715630741402</c:v>
                </c:pt>
                <c:pt idx="692">
                  <c:v>3.2506956181158602</c:v>
                </c:pt>
                <c:pt idx="693">
                  <c:v>3.2497199660697298</c:v>
                </c:pt>
                <c:pt idx="694">
                  <c:v>3.2487446068480001</c:v>
                </c:pt>
                <c:pt idx="695">
                  <c:v>3.2477695403629498</c:v>
                </c:pt>
                <c:pt idx="696">
                  <c:v>3.24679476652685</c:v>
                </c:pt>
                <c:pt idx="697">
                  <c:v>3.2458202852520399</c:v>
                </c:pt>
                <c:pt idx="698">
                  <c:v>3.2448460964508499</c:v>
                </c:pt>
                <c:pt idx="699">
                  <c:v>3.2438722000356499</c:v>
                </c:pt>
                <c:pt idx="700">
                  <c:v>3.2428985959188399</c:v>
                </c:pt>
                <c:pt idx="701">
                  <c:v>3.2419252840128401</c:v>
                </c:pt>
                <c:pt idx="702">
                  <c:v>3.2409522642300699</c:v>
                </c:pt>
                <c:pt idx="703">
                  <c:v>3.2399795364830202</c:v>
                </c:pt>
                <c:pt idx="704">
                  <c:v>3.2390071006841699</c:v>
                </c:pt>
                <c:pt idx="705">
                  <c:v>3.2380349567460298</c:v>
                </c:pt>
                <c:pt idx="706">
                  <c:v>3.23706310458115</c:v>
                </c:pt>
                <c:pt idx="707">
                  <c:v>3.2360915441020999</c:v>
                </c:pt>
                <c:pt idx="708">
                  <c:v>3.2351202752214498</c:v>
                </c:pt>
                <c:pt idx="709">
                  <c:v>3.2341492978518298</c:v>
                </c:pt>
                <c:pt idx="710">
                  <c:v>3.2331786119058701</c:v>
                </c:pt>
                <c:pt idx="711">
                  <c:v>3.2322082172962299</c:v>
                </c:pt>
                <c:pt idx="712">
                  <c:v>3.2312381139356101</c:v>
                </c:pt>
                <c:pt idx="713">
                  <c:v>3.23026830173671</c:v>
                </c:pt>
                <c:pt idx="714">
                  <c:v>3.2292987806122699</c:v>
                </c:pt>
                <c:pt idx="715">
                  <c:v>3.22832955047505</c:v>
                </c:pt>
                <c:pt idx="716">
                  <c:v>3.2273606112378399</c:v>
                </c:pt>
                <c:pt idx="717">
                  <c:v>3.2263919628134401</c:v>
                </c:pt>
                <c:pt idx="718">
                  <c:v>3.2254236051146998</c:v>
                </c:pt>
                <c:pt idx="719">
                  <c:v>3.2244555380544702</c:v>
                </c:pt>
                <c:pt idx="720">
                  <c:v>3.2234877615456399</c:v>
                </c:pt>
                <c:pt idx="721">
                  <c:v>3.2225202755011</c:v>
                </c:pt>
                <c:pt idx="722">
                  <c:v>3.2215530798338099</c:v>
                </c:pt>
                <c:pt idx="723">
                  <c:v>3.2205861744567099</c:v>
                </c:pt>
                <c:pt idx="724">
                  <c:v>3.2196195592827901</c:v>
                </c:pt>
                <c:pt idx="725">
                  <c:v>3.21865323422504</c:v>
                </c:pt>
                <c:pt idx="726">
                  <c:v>3.2176871991965199</c:v>
                </c:pt>
                <c:pt idx="727">
                  <c:v>3.2167214541102598</c:v>
                </c:pt>
                <c:pt idx="728">
                  <c:v>3.2157559988793598</c:v>
                </c:pt>
                <c:pt idx="729">
                  <c:v>3.21479083341691</c:v>
                </c:pt>
                <c:pt idx="730">
                  <c:v>3.2138259576360499</c:v>
                </c:pt>
                <c:pt idx="731">
                  <c:v>3.2128613714499199</c:v>
                </c:pt>
                <c:pt idx="732">
                  <c:v>3.2118970747717102</c:v>
                </c:pt>
                <c:pt idx="733">
                  <c:v>3.2109330675146301</c:v>
                </c:pt>
                <c:pt idx="734">
                  <c:v>3.2099693495918999</c:v>
                </c:pt>
                <c:pt idx="735">
                  <c:v>3.2090059209167601</c:v>
                </c:pt>
                <c:pt idx="736">
                  <c:v>3.2080427814025101</c:v>
                </c:pt>
                <c:pt idx="737">
                  <c:v>3.20707993096243</c:v>
                </c:pt>
                <c:pt idx="738">
                  <c:v>3.2061173695098701</c:v>
                </c:pt>
                <c:pt idx="739">
                  <c:v>3.2051550969581499</c:v>
                </c:pt>
                <c:pt idx="740">
                  <c:v>3.20419311322068</c:v>
                </c:pt>
                <c:pt idx="741">
                  <c:v>3.2032314182108301</c:v>
                </c:pt>
                <c:pt idx="742">
                  <c:v>3.2022700118420402</c:v>
                </c:pt>
                <c:pt idx="743">
                  <c:v>3.2013088940277599</c:v>
                </c:pt>
                <c:pt idx="744">
                  <c:v>3.2003480646814499</c:v>
                </c:pt>
                <c:pt idx="745">
                  <c:v>3.1993875237166201</c:v>
                </c:pt>
                <c:pt idx="746">
                  <c:v>3.19842727104679</c:v>
                </c:pt>
                <c:pt idx="747">
                  <c:v>3.1974673065855099</c:v>
                </c:pt>
                <c:pt idx="748">
                  <c:v>3.1965076302463502</c:v>
                </c:pt>
                <c:pt idx="749">
                  <c:v>3.1955482419429</c:v>
                </c:pt>
                <c:pt idx="750">
                  <c:v>3.1945891415887901</c:v>
                </c:pt>
                <c:pt idx="751">
                  <c:v>3.19363032909766</c:v>
                </c:pt>
                <c:pt idx="752">
                  <c:v>3.1926718043831901</c:v>
                </c:pt>
                <c:pt idx="753">
                  <c:v>3.19171356735905</c:v>
                </c:pt>
                <c:pt idx="754">
                  <c:v>3.19075561793899</c:v>
                </c:pt>
                <c:pt idx="755">
                  <c:v>3.1897979560367302</c:v>
                </c:pt>
                <c:pt idx="756">
                  <c:v>3.1888405815660499</c:v>
                </c:pt>
                <c:pt idx="757">
                  <c:v>3.1878834944407499</c:v>
                </c:pt>
                <c:pt idx="758">
                  <c:v>3.18692669457463</c:v>
                </c:pt>
                <c:pt idx="759">
                  <c:v>3.1859701818815398</c:v>
                </c:pt>
                <c:pt idx="760">
                  <c:v>3.1850139562753399</c:v>
                </c:pt>
                <c:pt idx="761">
                  <c:v>3.18405801766994</c:v>
                </c:pt>
                <c:pt idx="762">
                  <c:v>3.1831023659792401</c:v>
                </c:pt>
                <c:pt idx="763">
                  <c:v>3.1821470011171802</c:v>
                </c:pt>
                <c:pt idx="764">
                  <c:v>3.1811919229977299</c:v>
                </c:pt>
                <c:pt idx="765">
                  <c:v>3.1802371315348799</c:v>
                </c:pt>
                <c:pt idx="766">
                  <c:v>3.1792826266426402</c:v>
                </c:pt>
                <c:pt idx="767">
                  <c:v>3.17832840823506</c:v>
                </c:pt>
                <c:pt idx="768">
                  <c:v>3.1773744762261802</c:v>
                </c:pt>
                <c:pt idx="769">
                  <c:v>3.1764208305301098</c:v>
                </c:pt>
                <c:pt idx="770">
                  <c:v>3.1754674710609598</c:v>
                </c:pt>
                <c:pt idx="771">
                  <c:v>3.17451439773285</c:v>
                </c:pt>
                <c:pt idx="772">
                  <c:v>3.1735616104599602</c:v>
                </c:pt>
                <c:pt idx="773">
                  <c:v>3.1726091091564599</c:v>
                </c:pt>
                <c:pt idx="774">
                  <c:v>3.1716568937365799</c:v>
                </c:pt>
                <c:pt idx="775">
                  <c:v>3.1707049641145399</c:v>
                </c:pt>
                <c:pt idx="776">
                  <c:v>3.1697533202046002</c:v>
                </c:pt>
                <c:pt idx="777">
                  <c:v>3.1688019619210501</c:v>
                </c:pt>
                <c:pt idx="778">
                  <c:v>3.1678508891782</c:v>
                </c:pt>
                <c:pt idx="779">
                  <c:v>3.1669001018903802</c:v>
                </c:pt>
                <c:pt idx="780">
                  <c:v>3.1659495999719498</c:v>
                </c:pt>
                <c:pt idx="781">
                  <c:v>3.1649993833372898</c:v>
                </c:pt>
                <c:pt idx="782">
                  <c:v>3.16404945190081</c:v>
                </c:pt>
                <c:pt idx="783">
                  <c:v>3.1630998055769299</c:v>
                </c:pt>
                <c:pt idx="784">
                  <c:v>3.16215044428013</c:v>
                </c:pt>
                <c:pt idx="785">
                  <c:v>3.1612013679248698</c:v>
                </c:pt>
                <c:pt idx="786">
                  <c:v>3.1602525764256599</c:v>
                </c:pt>
                <c:pt idx="787">
                  <c:v>3.15930406969703</c:v>
                </c:pt>
                <c:pt idx="788">
                  <c:v>3.1583558476535498</c:v>
                </c:pt>
                <c:pt idx="789">
                  <c:v>3.1574079102097699</c:v>
                </c:pt>
                <c:pt idx="790">
                  <c:v>3.1564602572803202</c:v>
                </c:pt>
                <c:pt idx="791">
                  <c:v>3.1555128887798198</c:v>
                </c:pt>
                <c:pt idx="792">
                  <c:v>3.1545658046229099</c:v>
                </c:pt>
                <c:pt idx="793">
                  <c:v>3.1536190047242898</c:v>
                </c:pt>
                <c:pt idx="794">
                  <c:v>3.1526724889986402</c:v>
                </c:pt>
                <c:pt idx="795">
                  <c:v>3.1517262573606999</c:v>
                </c:pt>
                <c:pt idx="796">
                  <c:v>3.1507803097252198</c:v>
                </c:pt>
                <c:pt idx="797">
                  <c:v>3.1498346460069699</c:v>
                </c:pt>
                <c:pt idx="798">
                  <c:v>3.1488892661207601</c:v>
                </c:pt>
                <c:pt idx="799">
                  <c:v>3.1479441699813999</c:v>
                </c:pt>
                <c:pt idx="800">
                  <c:v>3.1469993575037498</c:v>
                </c:pt>
                <c:pt idx="801">
                  <c:v>3.1460548286026899</c:v>
                </c:pt>
                <c:pt idx="802">
                  <c:v>3.1451105831930999</c:v>
                </c:pt>
                <c:pt idx="803">
                  <c:v>3.14416662118991</c:v>
                </c:pt>
                <c:pt idx="804">
                  <c:v>3.1432229425080802</c:v>
                </c:pt>
                <c:pt idx="805">
                  <c:v>3.1422795470625702</c:v>
                </c:pt>
                <c:pt idx="806">
                  <c:v>3.1413364347683799</c:v>
                </c:pt>
                <c:pt idx="807">
                  <c:v>3.1403936055405302</c:v>
                </c:pt>
                <c:pt idx="808">
                  <c:v>3.1394510592940699</c:v>
                </c:pt>
                <c:pt idx="809">
                  <c:v>3.1385087959440598</c:v>
                </c:pt>
                <c:pt idx="810">
                  <c:v>3.1375668154056102</c:v>
                </c:pt>
                <c:pt idx="811">
                  <c:v>3.1366251175938298</c:v>
                </c:pt>
                <c:pt idx="812">
                  <c:v>3.1356837024238602</c:v>
                </c:pt>
                <c:pt idx="813">
                  <c:v>3.13474256981088</c:v>
                </c:pt>
                <c:pt idx="814">
                  <c:v>3.13380171967008</c:v>
                </c:pt>
                <c:pt idx="815">
                  <c:v>3.1328611519166798</c:v>
                </c:pt>
                <c:pt idx="816">
                  <c:v>3.1319208664659102</c:v>
                </c:pt>
                <c:pt idx="817">
                  <c:v>3.13098086323305</c:v>
                </c:pt>
                <c:pt idx="818">
                  <c:v>3.1300411421333898</c:v>
                </c:pt>
                <c:pt idx="819">
                  <c:v>3.1291017030822399</c:v>
                </c:pt>
                <c:pt idx="820">
                  <c:v>3.12816254599494</c:v>
                </c:pt>
                <c:pt idx="821">
                  <c:v>3.1272236707868601</c:v>
                </c:pt>
                <c:pt idx="822">
                  <c:v>3.1262850773733901</c:v>
                </c:pt>
                <c:pt idx="823">
                  <c:v>3.1253467656699501</c:v>
                </c:pt>
                <c:pt idx="824">
                  <c:v>3.1244087355919699</c:v>
                </c:pt>
                <c:pt idx="825">
                  <c:v>3.12347098705491</c:v>
                </c:pt>
                <c:pt idx="826">
                  <c:v>3.1225335199742701</c:v>
                </c:pt>
                <c:pt idx="827">
                  <c:v>3.1215963342655599</c:v>
                </c:pt>
                <c:pt idx="828">
                  <c:v>3.1206594298443102</c:v>
                </c:pt>
                <c:pt idx="829">
                  <c:v>3.1197228066260898</c:v>
                </c:pt>
                <c:pt idx="830">
                  <c:v>3.11878646452648</c:v>
                </c:pt>
                <c:pt idx="831">
                  <c:v>3.1178504034610901</c:v>
                </c:pt>
                <c:pt idx="832">
                  <c:v>3.11691462334556</c:v>
                </c:pt>
                <c:pt idx="833">
                  <c:v>3.1159791240955501</c:v>
                </c:pt>
                <c:pt idx="834">
                  <c:v>3.11504390562675</c:v>
                </c:pt>
                <c:pt idx="835">
                  <c:v>3.1141089678548601</c:v>
                </c:pt>
                <c:pt idx="836">
                  <c:v>3.11317431069561</c:v>
                </c:pt>
                <c:pt idx="837">
                  <c:v>3.1122399340647702</c:v>
                </c:pt>
                <c:pt idx="838">
                  <c:v>3.11130583787812</c:v>
                </c:pt>
                <c:pt idx="839">
                  <c:v>3.1103720220514601</c:v>
                </c:pt>
                <c:pt idx="840">
                  <c:v>3.1094384865006401</c:v>
                </c:pt>
                <c:pt idx="841">
                  <c:v>3.10850523114149</c:v>
                </c:pt>
                <c:pt idx="842">
                  <c:v>3.1075722558899201</c:v>
                </c:pt>
                <c:pt idx="843">
                  <c:v>3.1066395606618098</c:v>
                </c:pt>
                <c:pt idx="844">
                  <c:v>3.1057071453731102</c:v>
                </c:pt>
                <c:pt idx="845">
                  <c:v>3.1047750099397602</c:v>
                </c:pt>
                <c:pt idx="846">
                  <c:v>3.10384315427775</c:v>
                </c:pt>
                <c:pt idx="847">
                  <c:v>3.1029115783030798</c:v>
                </c:pt>
                <c:pt idx="848">
                  <c:v>3.1019802819317799</c:v>
                </c:pt>
                <c:pt idx="849">
                  <c:v>3.1010492650799</c:v>
                </c:pt>
                <c:pt idx="850">
                  <c:v>3.1001185276635201</c:v>
                </c:pt>
                <c:pt idx="851">
                  <c:v>3.0991880695987399</c:v>
                </c:pt>
                <c:pt idx="852">
                  <c:v>3.0982578908017002</c:v>
                </c:pt>
                <c:pt idx="853">
                  <c:v>3.0973279911885299</c:v>
                </c:pt>
                <c:pt idx="854">
                  <c:v>3.0963983706754199</c:v>
                </c:pt>
                <c:pt idx="855">
                  <c:v>3.0954690291785698</c:v>
                </c:pt>
                <c:pt idx="856">
                  <c:v>3.0945399666141999</c:v>
                </c:pt>
                <c:pt idx="857">
                  <c:v>3.09361118289856</c:v>
                </c:pt>
                <c:pt idx="858">
                  <c:v>3.0926826779479302</c:v>
                </c:pt>
                <c:pt idx="859">
                  <c:v>3.09175445167861</c:v>
                </c:pt>
                <c:pt idx="860">
                  <c:v>3.0908265040069098</c:v>
                </c:pt>
                <c:pt idx="861">
                  <c:v>3.08989883484919</c:v>
                </c:pt>
                <c:pt idx="862">
                  <c:v>3.0889714441218201</c:v>
                </c:pt>
                <c:pt idx="863">
                  <c:v>3.0880443317411999</c:v>
                </c:pt>
                <c:pt idx="864">
                  <c:v>3.0871174976237499</c:v>
                </c:pt>
                <c:pt idx="865">
                  <c:v>3.0861909416859099</c:v>
                </c:pt>
                <c:pt idx="866">
                  <c:v>3.0852646638441499</c:v>
                </c:pt>
                <c:pt idx="867">
                  <c:v>3.0843386640149801</c:v>
                </c:pt>
                <c:pt idx="868">
                  <c:v>3.0834129421149101</c:v>
                </c:pt>
                <c:pt idx="869">
                  <c:v>3.0824874980604799</c:v>
                </c:pt>
                <c:pt idx="870">
                  <c:v>3.0815623317682701</c:v>
                </c:pt>
                <c:pt idx="871">
                  <c:v>3.08063744315487</c:v>
                </c:pt>
                <c:pt idx="872">
                  <c:v>3.0797128321369001</c:v>
                </c:pt>
                <c:pt idx="873">
                  <c:v>3.0787884986309901</c:v>
                </c:pt>
                <c:pt idx="874">
                  <c:v>3.0778644425538202</c:v>
                </c:pt>
                <c:pt idx="875">
                  <c:v>3.07694066382208</c:v>
                </c:pt>
                <c:pt idx="876">
                  <c:v>3.0760171623524899</c:v>
                </c:pt>
                <c:pt idx="877">
                  <c:v>3.0750939380617801</c:v>
                </c:pt>
                <c:pt idx="878">
                  <c:v>3.0741709908667301</c:v>
                </c:pt>
                <c:pt idx="879">
                  <c:v>3.0732483206841201</c:v>
                </c:pt>
                <c:pt idx="880">
                  <c:v>3.0723259274307599</c:v>
                </c:pt>
                <c:pt idx="881">
                  <c:v>3.0714038110235</c:v>
                </c:pt>
                <c:pt idx="882">
                  <c:v>3.07048197137921</c:v>
                </c:pt>
                <c:pt idx="883">
                  <c:v>3.0695604084147599</c:v>
                </c:pt>
                <c:pt idx="884">
                  <c:v>3.0686391220470801</c:v>
                </c:pt>
                <c:pt idx="885">
                  <c:v>3.0677181121930901</c:v>
                </c:pt>
                <c:pt idx="886">
                  <c:v>3.06679737876977</c:v>
                </c:pt>
                <c:pt idx="887">
                  <c:v>3.0658769216941</c:v>
                </c:pt>
                <c:pt idx="888">
                  <c:v>3.0649567408830798</c:v>
                </c:pt>
                <c:pt idx="889">
                  <c:v>3.06403683625377</c:v>
                </c:pt>
                <c:pt idx="890">
                  <c:v>3.0631172077232098</c:v>
                </c:pt>
                <c:pt idx="891">
                  <c:v>3.0621978552084901</c:v>
                </c:pt>
                <c:pt idx="892">
                  <c:v>3.0612787786267299</c:v>
                </c:pt>
                <c:pt idx="893">
                  <c:v>3.0603599778950499</c:v>
                </c:pt>
                <c:pt idx="894">
                  <c:v>3.05944145293061</c:v>
                </c:pt>
                <c:pt idx="895">
                  <c:v>3.0585232036506</c:v>
                </c:pt>
                <c:pt idx="896">
                  <c:v>3.0576052299722298</c:v>
                </c:pt>
                <c:pt idx="897">
                  <c:v>3.05668753181273</c:v>
                </c:pt>
                <c:pt idx="898">
                  <c:v>3.0557701090893601</c:v>
                </c:pt>
                <c:pt idx="899">
                  <c:v>3.0548529617193898</c:v>
                </c:pt>
                <c:pt idx="900">
                  <c:v>3.0539360896201302</c:v>
                </c:pt>
                <c:pt idx="901">
                  <c:v>3.0530194927089198</c:v>
                </c:pt>
                <c:pt idx="902">
                  <c:v>3.0521031709030999</c:v>
                </c:pt>
                <c:pt idx="903">
                  <c:v>3.0511871241200699</c:v>
                </c:pt>
                <c:pt idx="904">
                  <c:v>3.0502713522772198</c:v>
                </c:pt>
                <c:pt idx="905">
                  <c:v>3.0493558552919802</c:v>
                </c:pt>
                <c:pt idx="906">
                  <c:v>3.0484406330818099</c:v>
                </c:pt>
                <c:pt idx="907">
                  <c:v>3.0475256855641901</c:v>
                </c:pt>
                <c:pt idx="908">
                  <c:v>3.0466110126566099</c:v>
                </c:pt>
                <c:pt idx="909">
                  <c:v>3.04569661427661</c:v>
                </c:pt>
                <c:pt idx="910">
                  <c:v>3.04478249034173</c:v>
                </c:pt>
                <c:pt idx="911">
                  <c:v>3.0438686407695501</c:v>
                </c:pt>
                <c:pt idx="912">
                  <c:v>3.0429550654776798</c:v>
                </c:pt>
                <c:pt idx="913">
                  <c:v>3.0420417643837401</c:v>
                </c:pt>
                <c:pt idx="914">
                  <c:v>3.0411287374053799</c:v>
                </c:pt>
                <c:pt idx="915">
                  <c:v>3.0402159844602701</c:v>
                </c:pt>
                <c:pt idx="916">
                  <c:v>3.0393035054661199</c:v>
                </c:pt>
                <c:pt idx="917">
                  <c:v>3.0383913003406402</c:v>
                </c:pt>
                <c:pt idx="918">
                  <c:v>3.03747936900159</c:v>
                </c:pt>
                <c:pt idx="919">
                  <c:v>3.03656771136674</c:v>
                </c:pt>
                <c:pt idx="920">
                  <c:v>3.0356563273538901</c:v>
                </c:pt>
                <c:pt idx="921">
                  <c:v>3.0347452168808502</c:v>
                </c:pt>
                <c:pt idx="922">
                  <c:v>3.0338343798654801</c:v>
                </c:pt>
                <c:pt idx="923">
                  <c:v>3.03292381622565</c:v>
                </c:pt>
                <c:pt idx="924">
                  <c:v>3.03201352587925</c:v>
                </c:pt>
                <c:pt idx="925">
                  <c:v>3.0311035087442</c:v>
                </c:pt>
                <c:pt idx="926">
                  <c:v>3.03019376473845</c:v>
                </c:pt>
                <c:pt idx="927">
                  <c:v>3.02928429377996</c:v>
                </c:pt>
                <c:pt idx="928">
                  <c:v>3.0283750957867399</c:v>
                </c:pt>
                <c:pt idx="929">
                  <c:v>3.0274661706767998</c:v>
                </c:pt>
                <c:pt idx="930">
                  <c:v>3.0265575183681799</c:v>
                </c:pt>
                <c:pt idx="931">
                  <c:v>3.0256491387789501</c:v>
                </c:pt>
                <c:pt idx="932">
                  <c:v>3.0247410318272099</c:v>
                </c:pt>
                <c:pt idx="933">
                  <c:v>3.0238331974310699</c:v>
                </c:pt>
                <c:pt idx="934">
                  <c:v>3.0229256355086598</c:v>
                </c:pt>
                <c:pt idx="935">
                  <c:v>3.0220183459781702</c:v>
                </c:pt>
                <c:pt idx="936">
                  <c:v>3.02111132875778</c:v>
                </c:pt>
                <c:pt idx="937">
                  <c:v>3.0202045837656901</c:v>
                </c:pt>
                <c:pt idx="938">
                  <c:v>3.01929811092017</c:v>
                </c:pt>
                <c:pt idx="939">
                  <c:v>3.0183919101394601</c:v>
                </c:pt>
                <c:pt idx="940">
                  <c:v>3.01748598134186</c:v>
                </c:pt>
                <c:pt idx="941">
                  <c:v>3.0165803244456701</c:v>
                </c:pt>
                <c:pt idx="942">
                  <c:v>3.0156749393692501</c:v>
                </c:pt>
                <c:pt idx="943">
                  <c:v>3.0147698260309501</c:v>
                </c:pt>
                <c:pt idx="944">
                  <c:v>3.0138649843491501</c:v>
                </c:pt>
                <c:pt idx="945">
                  <c:v>3.0129604142422801</c:v>
                </c:pt>
                <c:pt idx="946">
                  <c:v>3.0120561156287602</c:v>
                </c:pt>
                <c:pt idx="947">
                  <c:v>3.0111520884270599</c:v>
                </c:pt>
                <c:pt idx="948">
                  <c:v>3.0102483325556699</c:v>
                </c:pt>
                <c:pt idx="949">
                  <c:v>3.0093448479330802</c:v>
                </c:pt>
                <c:pt idx="950">
                  <c:v>3.0084416344778502</c:v>
                </c:pt>
                <c:pt idx="951">
                  <c:v>3.0075386921085201</c:v>
                </c:pt>
                <c:pt idx="952">
                  <c:v>3.00663602074368</c:v>
                </c:pt>
                <c:pt idx="953">
                  <c:v>3.0057336203019398</c:v>
                </c:pt>
                <c:pt idx="954">
                  <c:v>3.00483149070193</c:v>
                </c:pt>
                <c:pt idx="955">
                  <c:v>3.0039296318623099</c:v>
                </c:pt>
                <c:pt idx="956">
                  <c:v>3.00302804370176</c:v>
                </c:pt>
                <c:pt idx="957">
                  <c:v>3.0021267261389899</c:v>
                </c:pt>
                <c:pt idx="958">
                  <c:v>3.0012256790927299</c:v>
                </c:pt>
                <c:pt idx="959">
                  <c:v>3.0003249024817298</c:v>
                </c:pt>
                <c:pt idx="960">
                  <c:v>2.99942439622478</c:v>
                </c:pt>
                <c:pt idx="961">
                  <c:v>2.9985241602406698</c:v>
                </c:pt>
                <c:pt idx="962">
                  <c:v>2.99762419444825</c:v>
                </c:pt>
                <c:pt idx="963">
                  <c:v>2.9967244987663602</c:v>
                </c:pt>
                <c:pt idx="964">
                  <c:v>2.9958250731138798</c:v>
                </c:pt>
                <c:pt idx="965">
                  <c:v>2.99492591740972</c:v>
                </c:pt>
                <c:pt idx="966">
                  <c:v>2.9940270315727999</c:v>
                </c:pt>
                <c:pt idx="967">
                  <c:v>2.9931284155220701</c:v>
                </c:pt>
                <c:pt idx="968">
                  <c:v>2.99223006917651</c:v>
                </c:pt>
                <c:pt idx="969">
                  <c:v>2.9913319924551298</c:v>
                </c:pt>
                <c:pt idx="970">
                  <c:v>2.9904341852769498</c:v>
                </c:pt>
                <c:pt idx="971">
                  <c:v>2.9895366475610099</c:v>
                </c:pt>
                <c:pt idx="972">
                  <c:v>2.9886393792264099</c:v>
                </c:pt>
                <c:pt idx="973">
                  <c:v>2.9877423801922198</c:v>
                </c:pt>
                <c:pt idx="974">
                  <c:v>2.98684565037758</c:v>
                </c:pt>
                <c:pt idx="975">
                  <c:v>2.9859491897016501</c:v>
                </c:pt>
                <c:pt idx="976">
                  <c:v>2.9850529980835798</c:v>
                </c:pt>
                <c:pt idx="977">
                  <c:v>2.9841570754425799</c:v>
                </c:pt>
                <c:pt idx="978">
                  <c:v>2.9832614216978701</c:v>
                </c:pt>
                <c:pt idx="979">
                  <c:v>2.9823660367686999</c:v>
                </c:pt>
                <c:pt idx="980">
                  <c:v>2.9814709205743402</c:v>
                </c:pt>
                <c:pt idx="981">
                  <c:v>2.98057607303409</c:v>
                </c:pt>
                <c:pt idx="982">
                  <c:v>2.97968149406727</c:v>
                </c:pt>
                <c:pt idx="983">
                  <c:v>2.97878718359321</c:v>
                </c:pt>
                <c:pt idx="984">
                  <c:v>2.9778931415312999</c:v>
                </c:pt>
                <c:pt idx="985">
                  <c:v>2.9769993678009299</c:v>
                </c:pt>
                <c:pt idx="986">
                  <c:v>2.9761058623215102</c:v>
                </c:pt>
                <c:pt idx="987">
                  <c:v>2.9752126250124902</c:v>
                </c:pt>
                <c:pt idx="988">
                  <c:v>2.97431965579334</c:v>
                </c:pt>
                <c:pt idx="989">
                  <c:v>2.9734269545835499</c:v>
                </c:pt>
                <c:pt idx="990">
                  <c:v>2.9725345213026402</c:v>
                </c:pt>
                <c:pt idx="991">
                  <c:v>2.9716423558701401</c:v>
                </c:pt>
                <c:pt idx="992">
                  <c:v>2.9707504582056399</c:v>
                </c:pt>
                <c:pt idx="993">
                  <c:v>2.9698588282287099</c:v>
                </c:pt>
                <c:pt idx="994">
                  <c:v>2.9689674658589702</c:v>
                </c:pt>
                <c:pt idx="995">
                  <c:v>2.9680763710160698</c:v>
                </c:pt>
                <c:pt idx="996">
                  <c:v>2.9671855436196699</c:v>
                </c:pt>
                <c:pt idx="997">
                  <c:v>2.9662949835894499</c:v>
                </c:pt>
                <c:pt idx="998">
                  <c:v>2.9654046908451299</c:v>
                </c:pt>
                <c:pt idx="999">
                  <c:v>2.9645146653064498</c:v>
                </c:pt>
                <c:pt idx="1000">
                  <c:v>2.9636249068931799</c:v>
                </c:pt>
                <c:pt idx="1001">
                  <c:v>2.9627354155251</c:v>
                </c:pt>
                <c:pt idx="1002">
                  <c:v>2.9618461911220102</c:v>
                </c:pt>
                <c:pt idx="1003">
                  <c:v>2.9609572336037702</c:v>
                </c:pt>
                <c:pt idx="1004">
                  <c:v>2.9600685428902298</c:v>
                </c:pt>
                <c:pt idx="1005">
                  <c:v>2.9591801189012701</c:v>
                </c:pt>
                <c:pt idx="1006">
                  <c:v>2.9582919615568102</c:v>
                </c:pt>
                <c:pt idx="1007">
                  <c:v>2.9574040707767799</c:v>
                </c:pt>
                <c:pt idx="1008">
                  <c:v>2.95651644648115</c:v>
                </c:pt>
                <c:pt idx="1009">
                  <c:v>2.9556290885898902</c:v>
                </c:pt>
                <c:pt idx="1010">
                  <c:v>2.9547419970230102</c:v>
                </c:pt>
                <c:pt idx="1011">
                  <c:v>2.9538551717005501</c:v>
                </c:pt>
                <c:pt idx="1012">
                  <c:v>2.95296861254256</c:v>
                </c:pt>
                <c:pt idx="1013">
                  <c:v>2.9520823194691399</c:v>
                </c:pt>
                <c:pt idx="1014">
                  <c:v>2.9511962924003798</c:v>
                </c:pt>
                <c:pt idx="1015">
                  <c:v>2.95031053125641</c:v>
                </c:pt>
                <c:pt idx="1016">
                  <c:v>2.9494250359573999</c:v>
                </c:pt>
                <c:pt idx="1017">
                  <c:v>2.94853980642351</c:v>
                </c:pt>
                <c:pt idx="1018">
                  <c:v>2.9476548425749698</c:v>
                </c:pt>
                <c:pt idx="1019">
                  <c:v>2.946770144332</c:v>
                </c:pt>
                <c:pt idx="1020">
                  <c:v>2.9458857116148498</c:v>
                </c:pt>
                <c:pt idx="1021">
                  <c:v>2.94500154434379</c:v>
                </c:pt>
                <c:pt idx="1022">
                  <c:v>2.9441176424391502</c:v>
                </c:pt>
                <c:pt idx="1023">
                  <c:v>2.9432340058212398</c:v>
                </c:pt>
                <c:pt idx="1024">
                  <c:v>2.9423506344104098</c:v>
                </c:pt>
                <c:pt idx="1025">
                  <c:v>2.9414675281270499</c:v>
                </c:pt>
                <c:pt idx="1026">
                  <c:v>2.9405846868899199</c:v>
                </c:pt>
                <c:pt idx="1027">
                  <c:v>2.93970211061646</c:v>
                </c:pt>
                <c:pt idx="1028">
                  <c:v>2.9388197992272298</c:v>
                </c:pt>
                <c:pt idx="1029">
                  <c:v>2.9379377526429402</c:v>
                </c:pt>
                <c:pt idx="1030">
                  <c:v>2.9370559707843</c:v>
                </c:pt>
                <c:pt idx="1031">
                  <c:v>2.9361744535720402</c:v>
                </c:pt>
                <c:pt idx="1032">
                  <c:v>2.9352932009269201</c:v>
                </c:pt>
                <c:pt idx="1033">
                  <c:v>2.9344122127697299</c:v>
                </c:pt>
                <c:pt idx="1034">
                  <c:v>2.93353148902125</c:v>
                </c:pt>
                <c:pt idx="1035">
                  <c:v>2.93265102960232</c:v>
                </c:pt>
                <c:pt idx="1036">
                  <c:v>2.9317708344337898</c:v>
                </c:pt>
                <c:pt idx="1037">
                  <c:v>2.9308909034365098</c:v>
                </c:pt>
                <c:pt idx="1038">
                  <c:v>2.9300112365313802</c:v>
                </c:pt>
                <c:pt idx="1039">
                  <c:v>2.92913183363931</c:v>
                </c:pt>
                <c:pt idx="1040">
                  <c:v>2.92825269468123</c:v>
                </c:pt>
                <c:pt idx="1041">
                  <c:v>2.92737381957811</c:v>
                </c:pt>
                <c:pt idx="1042">
                  <c:v>2.9264952082509099</c:v>
                </c:pt>
                <c:pt idx="1043">
                  <c:v>2.9256168606206399</c:v>
                </c:pt>
                <c:pt idx="1044">
                  <c:v>2.9247387766083102</c:v>
                </c:pt>
                <c:pt idx="1045">
                  <c:v>2.92386095613498</c:v>
                </c:pt>
                <c:pt idx="1046">
                  <c:v>2.9229833991217098</c:v>
                </c:pt>
                <c:pt idx="1047">
                  <c:v>2.9221061054895801</c:v>
                </c:pt>
                <c:pt idx="1048">
                  <c:v>2.9212290751597099</c:v>
                </c:pt>
                <c:pt idx="1049">
                  <c:v>2.9203523080532299</c:v>
                </c:pt>
                <c:pt idx="1050">
                  <c:v>2.9194758040912898</c:v>
                </c:pt>
                <c:pt idx="1051">
                  <c:v>2.9185995631950599</c:v>
                </c:pt>
                <c:pt idx="1052">
                  <c:v>2.9177235852857502</c:v>
                </c:pt>
                <c:pt idx="1053">
                  <c:v>2.9168478702845801</c:v>
                </c:pt>
                <c:pt idx="1054">
                  <c:v>2.91597241811278</c:v>
                </c:pt>
                <c:pt idx="1055">
                  <c:v>2.9150972286916201</c:v>
                </c:pt>
                <c:pt idx="1056">
                  <c:v>2.9142223019423898</c:v>
                </c:pt>
                <c:pt idx="1057">
                  <c:v>2.9133476377864</c:v>
                </c:pt>
                <c:pt idx="1058">
                  <c:v>2.9124732361449701</c:v>
                </c:pt>
                <c:pt idx="1059">
                  <c:v>2.9115990969394501</c:v>
                </c:pt>
                <c:pt idx="1060">
                  <c:v>2.9107252200912299</c:v>
                </c:pt>
                <c:pt idx="1061">
                  <c:v>2.9098516055217001</c:v>
                </c:pt>
                <c:pt idx="1062">
                  <c:v>2.9089782531522701</c:v>
                </c:pt>
                <c:pt idx="1063">
                  <c:v>2.9081051629043801</c:v>
                </c:pt>
                <c:pt idx="1064">
                  <c:v>2.9072323346995002</c:v>
                </c:pt>
                <c:pt idx="1065">
                  <c:v>2.90635976845912</c:v>
                </c:pt>
                <c:pt idx="1066">
                  <c:v>2.9054874641047301</c:v>
                </c:pt>
                <c:pt idx="1067">
                  <c:v>2.9046154215578599</c:v>
                </c:pt>
                <c:pt idx="1068">
                  <c:v>2.9037436407400699</c:v>
                </c:pt>
                <c:pt idx="1069">
                  <c:v>2.9028721215729401</c:v>
                </c:pt>
                <c:pt idx="1070">
                  <c:v>2.9020008639780399</c:v>
                </c:pt>
                <c:pt idx="1071">
                  <c:v>2.9011298678770001</c:v>
                </c:pt>
                <c:pt idx="1072">
                  <c:v>2.9002591331914598</c:v>
                </c:pt>
                <c:pt idx="1073">
                  <c:v>2.89938865984307</c:v>
                </c:pt>
                <c:pt idx="1074">
                  <c:v>2.89851844775353</c:v>
                </c:pt>
                <c:pt idx="1075">
                  <c:v>2.89764849684452</c:v>
                </c:pt>
                <c:pt idx="1076">
                  <c:v>2.8967788070377898</c:v>
                </c:pt>
                <c:pt idx="1077">
                  <c:v>2.8959093782550802</c:v>
                </c:pt>
                <c:pt idx="1078">
                  <c:v>2.8950402104181499</c:v>
                </c:pt>
                <c:pt idx="1079">
                  <c:v>2.8941713034488101</c:v>
                </c:pt>
                <c:pt idx="1080">
                  <c:v>2.89330265726886</c:v>
                </c:pt>
                <c:pt idx="1081">
                  <c:v>2.8924342718001501</c:v>
                </c:pt>
                <c:pt idx="1082">
                  <c:v>2.8915661469645202</c:v>
                </c:pt>
                <c:pt idx="1083">
                  <c:v>2.8906982826838599</c:v>
                </c:pt>
                <c:pt idx="1084">
                  <c:v>2.8898306788800801</c:v>
                </c:pt>
                <c:pt idx="1085">
                  <c:v>2.8889633354751001</c:v>
                </c:pt>
                <c:pt idx="1086">
                  <c:v>2.8880962523908602</c:v>
                </c:pt>
                <c:pt idx="1087">
                  <c:v>2.8872294295493299</c:v>
                </c:pt>
                <c:pt idx="1088">
                  <c:v>2.8863628668725099</c:v>
                </c:pt>
                <c:pt idx="1089">
                  <c:v>2.8854965642824002</c:v>
                </c:pt>
                <c:pt idx="1090">
                  <c:v>2.8846305217010499</c:v>
                </c:pt>
                <c:pt idx="1091">
                  <c:v>2.8837647390505001</c:v>
                </c:pt>
                <c:pt idx="1092">
                  <c:v>2.8828992162528402</c:v>
                </c:pt>
                <c:pt idx="1093">
                  <c:v>2.88203395323016</c:v>
                </c:pt>
                <c:pt idx="1094">
                  <c:v>2.8811689499045898</c:v>
                </c:pt>
                <c:pt idx="1095">
                  <c:v>2.88030420619828</c:v>
                </c:pt>
                <c:pt idx="1096">
                  <c:v>2.87943972203339</c:v>
                </c:pt>
                <c:pt idx="1097">
                  <c:v>2.8785754973321098</c:v>
                </c:pt>
                <c:pt idx="1098">
                  <c:v>2.8777115320166402</c:v>
                </c:pt>
                <c:pt idx="1099">
                  <c:v>2.8768478260092301</c:v>
                </c:pt>
                <c:pt idx="1100">
                  <c:v>2.87598437923213</c:v>
                </c:pt>
                <c:pt idx="1101">
                  <c:v>2.8751211916076098</c:v>
                </c:pt>
                <c:pt idx="1102">
                  <c:v>2.87425826305798</c:v>
                </c:pt>
                <c:pt idx="1103">
                  <c:v>2.87339559350555</c:v>
                </c:pt>
                <c:pt idx="1104">
                  <c:v>2.8725331828726701</c:v>
                </c:pt>
                <c:pt idx="1105">
                  <c:v>2.8716710310817</c:v>
                </c:pt>
                <c:pt idx="1106">
                  <c:v>2.87080913805503</c:v>
                </c:pt>
                <c:pt idx="1107">
                  <c:v>2.8699475037150601</c:v>
                </c:pt>
                <c:pt idx="1108">
                  <c:v>2.8690861279842399</c:v>
                </c:pt>
                <c:pt idx="1109">
                  <c:v>2.8682250107849998</c:v>
                </c:pt>
                <c:pt idx="1110">
                  <c:v>2.8673641520398401</c:v>
                </c:pt>
                <c:pt idx="1111">
                  <c:v>2.8665035516712298</c:v>
                </c:pt>
                <c:pt idx="1112">
                  <c:v>2.8656432096017102</c:v>
                </c:pt>
                <c:pt idx="1113">
                  <c:v>2.8647831257538199</c:v>
                </c:pt>
                <c:pt idx="1114">
                  <c:v>2.8639233000501099</c:v>
                </c:pt>
                <c:pt idx="1115">
                  <c:v>2.86306373241317</c:v>
                </c:pt>
                <c:pt idx="1116">
                  <c:v>2.8622044227656098</c:v>
                </c:pt>
                <c:pt idx="1117">
                  <c:v>2.86134537103006</c:v>
                </c:pt>
                <c:pt idx="1118">
                  <c:v>2.8604865771291701</c:v>
                </c:pt>
                <c:pt idx="1119">
                  <c:v>2.8596280409856099</c:v>
                </c:pt>
                <c:pt idx="1120">
                  <c:v>2.8587697625220798</c:v>
                </c:pt>
                <c:pt idx="1121">
                  <c:v>2.8579117416612898</c:v>
                </c:pt>
                <c:pt idx="1122">
                  <c:v>2.8570539783259901</c:v>
                </c:pt>
                <c:pt idx="1123">
                  <c:v>2.8561964724389299</c:v>
                </c:pt>
                <c:pt idx="1124">
                  <c:v>2.8553392239229001</c:v>
                </c:pt>
                <c:pt idx="1125">
                  <c:v>2.8544822327007</c:v>
                </c:pt>
                <c:pt idx="1126">
                  <c:v>2.8536254986951701</c:v>
                </c:pt>
                <c:pt idx="1127">
                  <c:v>2.8527690218291402</c:v>
                </c:pt>
                <c:pt idx="1128">
                  <c:v>2.8519128020254998</c:v>
                </c:pt>
                <c:pt idx="1129">
                  <c:v>2.8510568392071298</c:v>
                </c:pt>
                <c:pt idx="1130">
                  <c:v>2.8502011332969501</c:v>
                </c:pt>
                <c:pt idx="1131">
                  <c:v>2.8493456842179001</c:v>
                </c:pt>
                <c:pt idx="1132">
                  <c:v>2.8484904918929401</c:v>
                </c:pt>
                <c:pt idx="1133">
                  <c:v>2.8476355562450402</c:v>
                </c:pt>
                <c:pt idx="1134">
                  <c:v>2.8467808771972201</c:v>
                </c:pt>
                <c:pt idx="1135">
                  <c:v>2.8459264546724898</c:v>
                </c:pt>
                <c:pt idx="1136">
                  <c:v>2.8450722885939101</c:v>
                </c:pt>
                <c:pt idx="1137">
                  <c:v>2.8442183788845501</c:v>
                </c:pt>
                <c:pt idx="1138">
                  <c:v>2.8433647254674801</c:v>
                </c:pt>
                <c:pt idx="1139">
                  <c:v>2.8425113282658399</c:v>
                </c:pt>
                <c:pt idx="1140">
                  <c:v>2.8416581872027602</c:v>
                </c:pt>
                <c:pt idx="1141">
                  <c:v>2.8408053022013799</c:v>
                </c:pt>
                <c:pt idx="1142">
                  <c:v>2.8399526731849001</c:v>
                </c:pt>
                <c:pt idx="1143">
                  <c:v>2.83910030007651</c:v>
                </c:pt>
                <c:pt idx="1144">
                  <c:v>2.8382481827994401</c:v>
                </c:pt>
                <c:pt idx="1145">
                  <c:v>2.83739632127693</c:v>
                </c:pt>
                <c:pt idx="1146">
                  <c:v>2.8365447154322498</c:v>
                </c:pt>
                <c:pt idx="1147">
                  <c:v>2.83569336518869</c:v>
                </c:pt>
                <c:pt idx="1148">
                  <c:v>2.8348422704695699</c:v>
                </c:pt>
                <c:pt idx="1149">
                  <c:v>2.8339914311982102</c:v>
                </c:pt>
                <c:pt idx="1150">
                  <c:v>2.8331408472979702</c:v>
                </c:pt>
                <c:pt idx="1151">
                  <c:v>2.83229051869223</c:v>
                </c:pt>
                <c:pt idx="1152">
                  <c:v>2.83144044530439</c:v>
                </c:pt>
                <c:pt idx="1153">
                  <c:v>2.83059062705787</c:v>
                </c:pt>
                <c:pt idx="1154">
                  <c:v>2.82974106387611</c:v>
                </c:pt>
                <c:pt idx="1155">
                  <c:v>2.8288917556825899</c:v>
                </c:pt>
                <c:pt idx="1156">
                  <c:v>2.8280427024007802</c:v>
                </c:pt>
                <c:pt idx="1157">
                  <c:v>2.8271939039541998</c:v>
                </c:pt>
                <c:pt idx="1158">
                  <c:v>2.8263453602663802</c:v>
                </c:pt>
                <c:pt idx="1159">
                  <c:v>2.8254970712608798</c:v>
                </c:pt>
                <c:pt idx="1160">
                  <c:v>2.8246490368612598</c:v>
                </c:pt>
                <c:pt idx="1161">
                  <c:v>2.8238012569911302</c:v>
                </c:pt>
                <c:pt idx="1162">
                  <c:v>2.8229537315741098</c:v>
                </c:pt>
                <c:pt idx="1163">
                  <c:v>2.8221064605338402</c:v>
                </c:pt>
                <c:pt idx="1164">
                  <c:v>2.82125944379399</c:v>
                </c:pt>
                <c:pt idx="1165">
                  <c:v>2.82041268127823</c:v>
                </c:pt>
                <c:pt idx="1166">
                  <c:v>2.8195661729102799</c:v>
                </c:pt>
                <c:pt idx="1167">
                  <c:v>2.8187199186138701</c:v>
                </c:pt>
                <c:pt idx="1168">
                  <c:v>2.8178739183127499</c:v>
                </c:pt>
                <c:pt idx="1169">
                  <c:v>2.8170281719306902</c:v>
                </c:pt>
                <c:pt idx="1170">
                  <c:v>2.8161826793914901</c:v>
                </c:pt>
                <c:pt idx="1171">
                  <c:v>2.8153374406189799</c:v>
                </c:pt>
                <c:pt idx="1172">
                  <c:v>2.8144924555369699</c:v>
                </c:pt>
                <c:pt idx="1173">
                  <c:v>2.8136477240693498</c:v>
                </c:pt>
                <c:pt idx="1174">
                  <c:v>2.8128032461400001</c:v>
                </c:pt>
                <c:pt idx="1175">
                  <c:v>2.8119590216728101</c:v>
                </c:pt>
                <c:pt idx="1176">
                  <c:v>2.8111150505917299</c:v>
                </c:pt>
                <c:pt idx="1177">
                  <c:v>2.8102713328206899</c:v>
                </c:pt>
                <c:pt idx="1178">
                  <c:v>2.80942786828368</c:v>
                </c:pt>
                <c:pt idx="1179">
                  <c:v>2.8085846569046802</c:v>
                </c:pt>
                <c:pt idx="1180">
                  <c:v>2.8077416986077099</c:v>
                </c:pt>
                <c:pt idx="1181">
                  <c:v>2.8068989933168198</c:v>
                </c:pt>
                <c:pt idx="1182">
                  <c:v>2.8060565409560501</c:v>
                </c:pt>
                <c:pt idx="1183">
                  <c:v>2.8052143414495001</c:v>
                </c:pt>
                <c:pt idx="1184">
                  <c:v>2.8043723947212702</c:v>
                </c:pt>
                <c:pt idx="1185">
                  <c:v>2.8035307006954802</c:v>
                </c:pt>
                <c:pt idx="1186">
                  <c:v>2.80268925929628</c:v>
                </c:pt>
                <c:pt idx="1187">
                  <c:v>2.8018480704478499</c:v>
                </c:pt>
                <c:pt idx="1188">
                  <c:v>2.8010071340743701</c:v>
                </c:pt>
                <c:pt idx="1189">
                  <c:v>2.8001664501000598</c:v>
                </c:pt>
                <c:pt idx="1190">
                  <c:v>2.7993260184491602</c:v>
                </c:pt>
                <c:pt idx="1191">
                  <c:v>2.7984858390459202</c:v>
                </c:pt>
                <c:pt idx="1192">
                  <c:v>2.7976459118146302</c:v>
                </c:pt>
                <c:pt idx="1193">
                  <c:v>2.7968062366795898</c:v>
                </c:pt>
                <c:pt idx="1194">
                  <c:v>2.7959668135651099</c:v>
                </c:pt>
                <c:pt idx="1195">
                  <c:v>2.7951276423955602</c:v>
                </c:pt>
                <c:pt idx="1196">
                  <c:v>2.7942887230953</c:v>
                </c:pt>
                <c:pt idx="1197">
                  <c:v>2.7934500555887101</c:v>
                </c:pt>
                <c:pt idx="1198">
                  <c:v>2.7926116398002101</c:v>
                </c:pt>
                <c:pt idx="1199">
                  <c:v>2.7917734756542401</c:v>
                </c:pt>
                <c:pt idx="1200">
                  <c:v>2.7909355630752599</c:v>
                </c:pt>
                <c:pt idx="1201">
                  <c:v>2.7900979019877301</c:v>
                </c:pt>
                <c:pt idx="1202">
                  <c:v>2.7892604923161701</c:v>
                </c:pt>
                <c:pt idx="1203">
                  <c:v>2.7884233339850901</c:v>
                </c:pt>
                <c:pt idx="1204">
                  <c:v>2.78758642691903</c:v>
                </c:pt>
                <c:pt idx="1205">
                  <c:v>2.7867497710425799</c:v>
                </c:pt>
                <c:pt idx="1206">
                  <c:v>2.7859133662803099</c:v>
                </c:pt>
                <c:pt idx="1207">
                  <c:v>2.7850772125568399</c:v>
                </c:pt>
                <c:pt idx="1208">
                  <c:v>2.7842413097967902</c:v>
                </c:pt>
                <c:pt idx="1209">
                  <c:v>2.7834056579248299</c:v>
                </c:pt>
                <c:pt idx="1210">
                  <c:v>2.7825702568656201</c:v>
                </c:pt>
                <c:pt idx="1211">
                  <c:v>2.7817351065438798</c:v>
                </c:pt>
                <c:pt idx="1212">
                  <c:v>2.7809002068843198</c:v>
                </c:pt>
                <c:pt idx="1213">
                  <c:v>2.78006555781168</c:v>
                </c:pt>
                <c:pt idx="1214">
                  <c:v>2.77923115925072</c:v>
                </c:pt>
                <c:pt idx="1215">
                  <c:v>2.7783970111262501</c:v>
                </c:pt>
                <c:pt idx="1216">
                  <c:v>2.7775631133630498</c:v>
                </c:pt>
                <c:pt idx="1217">
                  <c:v>2.7767294658859698</c:v>
                </c:pt>
                <c:pt idx="1218">
                  <c:v>2.7758960686198599</c:v>
                </c:pt>
                <c:pt idx="1219">
                  <c:v>2.7750629214895901</c:v>
                </c:pt>
                <c:pt idx="1220">
                  <c:v>2.7742300244200702</c:v>
                </c:pt>
                <c:pt idx="1221">
                  <c:v>2.7733973773362002</c:v>
                </c:pt>
                <c:pt idx="1222">
                  <c:v>2.77256498016293</c:v>
                </c:pt>
                <c:pt idx="1223">
                  <c:v>2.77173283282522</c:v>
                </c:pt>
                <c:pt idx="1224">
                  <c:v>2.77090093524806</c:v>
                </c:pt>
                <c:pt idx="1225">
                  <c:v>2.7700692873564599</c:v>
                </c:pt>
                <c:pt idx="1226">
                  <c:v>2.7692378890754399</c:v>
                </c:pt>
                <c:pt idx="1227">
                  <c:v>2.7684067403300601</c:v>
                </c:pt>
                <c:pt idx="1228">
                  <c:v>2.7675758410453901</c:v>
                </c:pt>
                <c:pt idx="1229">
                  <c:v>2.7667451911465202</c:v>
                </c:pt>
                <c:pt idx="1230">
                  <c:v>2.7659147905585799</c:v>
                </c:pt>
                <c:pt idx="1231">
                  <c:v>2.7650846392066901</c:v>
                </c:pt>
                <c:pt idx="1232">
                  <c:v>2.7642547370160302</c:v>
                </c:pt>
                <c:pt idx="1233">
                  <c:v>2.7634250839117702</c:v>
                </c:pt>
                <c:pt idx="1234">
                  <c:v>2.7625956798191198</c:v>
                </c:pt>
                <c:pt idx="1235">
                  <c:v>2.7617665246633201</c:v>
                </c:pt>
                <c:pt idx="1236">
                  <c:v>2.76093761836959</c:v>
                </c:pt>
                <c:pt idx="1237">
                  <c:v>2.7601089608632301</c:v>
                </c:pt>
                <c:pt idx="1238">
                  <c:v>2.7592805520695198</c:v>
                </c:pt>
                <c:pt idx="1239">
                  <c:v>2.7584523919137802</c:v>
                </c:pt>
                <c:pt idx="1240">
                  <c:v>2.7576244803213399</c:v>
                </c:pt>
                <c:pt idx="1241">
                  <c:v>2.7567968172175701</c:v>
                </c:pt>
                <c:pt idx="1242">
                  <c:v>2.7559694025278398</c:v>
                </c:pt>
                <c:pt idx="1243">
                  <c:v>2.7551422361775701</c:v>
                </c:pt>
                <c:pt idx="1244">
                  <c:v>2.7543153180921598</c:v>
                </c:pt>
                <c:pt idx="1245">
                  <c:v>2.7534886481970902</c:v>
                </c:pt>
                <c:pt idx="1246">
                  <c:v>2.7526622264178</c:v>
                </c:pt>
                <c:pt idx="1247">
                  <c:v>2.7518360526798</c:v>
                </c:pt>
                <c:pt idx="1248">
                  <c:v>2.7510101269085898</c:v>
                </c:pt>
                <c:pt idx="1249">
                  <c:v>2.75018444902972</c:v>
                </c:pt>
                <c:pt idx="1250">
                  <c:v>2.7493590189687298</c:v>
                </c:pt>
                <c:pt idx="1251">
                  <c:v>2.74853383665122</c:v>
                </c:pt>
                <c:pt idx="1252">
                  <c:v>2.7477089020027798</c:v>
                </c:pt>
                <c:pt idx="1253">
                  <c:v>2.74688421494904</c:v>
                </c:pt>
                <c:pt idx="1254">
                  <c:v>2.7460597754156399</c:v>
                </c:pt>
                <c:pt idx="1255">
                  <c:v>2.74523558332824</c:v>
                </c:pt>
                <c:pt idx="1256">
                  <c:v>2.7444116386125499</c:v>
                </c:pt>
                <c:pt idx="1257">
                  <c:v>2.7435879411942601</c:v>
                </c:pt>
                <c:pt idx="1258">
                  <c:v>2.7427644909991198</c:v>
                </c:pt>
                <c:pt idx="1259">
                  <c:v>2.7419412879528799</c:v>
                </c:pt>
                <c:pt idx="1260">
                  <c:v>2.7411183319813199</c:v>
                </c:pt>
                <c:pt idx="1261">
                  <c:v>2.7402956230102302</c:v>
                </c:pt>
                <c:pt idx="1262">
                  <c:v>2.7394731609654501</c:v>
                </c:pt>
                <c:pt idx="1263">
                  <c:v>2.7386509457728101</c:v>
                </c:pt>
                <c:pt idx="1264">
                  <c:v>2.7378289773581699</c:v>
                </c:pt>
                <c:pt idx="1265">
                  <c:v>2.7370072556474399</c:v>
                </c:pt>
                <c:pt idx="1266">
                  <c:v>2.73618578056651</c:v>
                </c:pt>
                <c:pt idx="1267">
                  <c:v>2.7353645520413199</c:v>
                </c:pt>
                <c:pt idx="1268">
                  <c:v>2.7345435699978302</c:v>
                </c:pt>
                <c:pt idx="1269">
                  <c:v>2.7337228343620001</c:v>
                </c:pt>
                <c:pt idx="1270">
                  <c:v>2.73290234505984</c:v>
                </c:pt>
                <c:pt idx="1271">
                  <c:v>2.7320821020173698</c:v>
                </c:pt>
                <c:pt idx="1272">
                  <c:v>2.7312621051606301</c:v>
                </c:pt>
                <c:pt idx="1273">
                  <c:v>2.73044235441568</c:v>
                </c:pt>
                <c:pt idx="1274">
                  <c:v>2.7296228497086101</c:v>
                </c:pt>
                <c:pt idx="1275">
                  <c:v>2.7288035909655299</c:v>
                </c:pt>
                <c:pt idx="1276">
                  <c:v>2.7279845781125598</c:v>
                </c:pt>
                <c:pt idx="1277">
                  <c:v>2.7271658110758601</c:v>
                </c:pt>
                <c:pt idx="1278">
                  <c:v>2.7263472897816099</c:v>
                </c:pt>
                <c:pt idx="1279">
                  <c:v>2.7255290141559998</c:v>
                </c:pt>
                <c:pt idx="1280">
                  <c:v>2.7247109841252501</c:v>
                </c:pt>
                <c:pt idx="1281">
                  <c:v>2.7238931996155999</c:v>
                </c:pt>
                <c:pt idx="1282">
                  <c:v>2.7230756605533002</c:v>
                </c:pt>
                <c:pt idx="1283">
                  <c:v>2.7222583668646498</c:v>
                </c:pt>
                <c:pt idx="1284">
                  <c:v>2.7214413184759501</c:v>
                </c:pt>
                <c:pt idx="1285">
                  <c:v>2.7206245153135402</c:v>
                </c:pt>
                <c:pt idx="1286">
                  <c:v>2.7198079573037499</c:v>
                </c:pt>
                <c:pt idx="1287">
                  <c:v>2.7189916443729598</c:v>
                </c:pt>
                <c:pt idx="1288">
                  <c:v>2.7181755764475701</c:v>
                </c:pt>
                <c:pt idx="1289">
                  <c:v>2.7173597534540002</c:v>
                </c:pt>
                <c:pt idx="1290">
                  <c:v>2.7165441753186701</c:v>
                </c:pt>
                <c:pt idx="1291">
                  <c:v>2.7157288419680601</c:v>
                </c:pt>
                <c:pt idx="1292">
                  <c:v>2.71491375332864</c:v>
                </c:pt>
                <c:pt idx="1293">
                  <c:v>2.7140989093269199</c:v>
                </c:pt>
                <c:pt idx="1294">
                  <c:v>2.7132843098894202</c:v>
                </c:pt>
                <c:pt idx="1295">
                  <c:v>2.7124699549427</c:v>
                </c:pt>
                <c:pt idx="1296">
                  <c:v>2.7116558444133201</c:v>
                </c:pt>
                <c:pt idx="1297">
                  <c:v>2.7108419782278799</c:v>
                </c:pt>
                <c:pt idx="1298">
                  <c:v>2.7100283563129901</c:v>
                </c:pt>
                <c:pt idx="1299">
                  <c:v>2.7092149785952802</c:v>
                </c:pt>
                <c:pt idx="1300">
                  <c:v>2.70840184500143</c:v>
                </c:pt>
                <c:pt idx="1301">
                  <c:v>2.7075889554580899</c:v>
                </c:pt>
                <c:pt idx="1302">
                  <c:v>2.7067763098919899</c:v>
                </c:pt>
                <c:pt idx="1303">
                  <c:v>2.7059639082298501</c:v>
                </c:pt>
                <c:pt idx="1304">
                  <c:v>2.7051517503984002</c:v>
                </c:pt>
                <c:pt idx="1305">
                  <c:v>2.70433983632442</c:v>
                </c:pt>
                <c:pt idx="1306">
                  <c:v>2.7035281659347099</c:v>
                </c:pt>
                <c:pt idx="1307">
                  <c:v>2.70271673915606</c:v>
                </c:pt>
                <c:pt idx="1308">
                  <c:v>2.70190555591532</c:v>
                </c:pt>
                <c:pt idx="1309">
                  <c:v>2.7010946161393501</c:v>
                </c:pt>
                <c:pt idx="1310">
                  <c:v>2.7002839197550199</c:v>
                </c:pt>
                <c:pt idx="1311">
                  <c:v>2.6994734666892399</c:v>
                </c:pt>
                <c:pt idx="1312">
                  <c:v>2.6986632568689202</c:v>
                </c:pt>
                <c:pt idx="1313">
                  <c:v>2.6978532902210102</c:v>
                </c:pt>
                <c:pt idx="1314">
                  <c:v>2.6970435666724799</c:v>
                </c:pt>
                <c:pt idx="1315">
                  <c:v>2.6962340861503198</c:v>
                </c:pt>
                <c:pt idx="1316">
                  <c:v>2.69542484858153</c:v>
                </c:pt>
                <c:pt idx="1317">
                  <c:v>2.6946158538931599</c:v>
                </c:pt>
                <c:pt idx="1318">
                  <c:v>2.6938071020122498</c:v>
                </c:pt>
                <c:pt idx="1319">
                  <c:v>2.6929985928658802</c:v>
                </c:pt>
                <c:pt idx="1320">
                  <c:v>2.69219032638116</c:v>
                </c:pt>
                <c:pt idx="1321">
                  <c:v>2.6913823024851999</c:v>
                </c:pt>
                <c:pt idx="1322">
                  <c:v>2.6905745211051402</c:v>
                </c:pt>
                <c:pt idx="1323">
                  <c:v>2.6897669821681598</c:v>
                </c:pt>
                <c:pt idx="1324">
                  <c:v>2.6889596856014299</c:v>
                </c:pt>
                <c:pt idx="1325">
                  <c:v>2.6881526313321702</c:v>
                </c:pt>
                <c:pt idx="1326">
                  <c:v>2.6873458192876098</c:v>
                </c:pt>
                <c:pt idx="1327">
                  <c:v>2.6865392493949898</c:v>
                </c:pt>
                <c:pt idx="1328">
                  <c:v>2.6857329215816099</c:v>
                </c:pt>
                <c:pt idx="1329">
                  <c:v>2.68492683577474</c:v>
                </c:pt>
                <c:pt idx="1330">
                  <c:v>2.6841209919017199</c:v>
                </c:pt>
                <c:pt idx="1331">
                  <c:v>2.68331538988989</c:v>
                </c:pt>
                <c:pt idx="1332">
                  <c:v>2.6825100296666</c:v>
                </c:pt>
                <c:pt idx="1333">
                  <c:v>2.6817049111592399</c:v>
                </c:pt>
                <c:pt idx="1334">
                  <c:v>2.6809000342952198</c:v>
                </c:pt>
                <c:pt idx="1335">
                  <c:v>2.68009539900196</c:v>
                </c:pt>
                <c:pt idx="1336">
                  <c:v>2.6792910052069301</c:v>
                </c:pt>
                <c:pt idx="1337">
                  <c:v>2.6784868528375898</c:v>
                </c:pt>
                <c:pt idx="1338">
                  <c:v>2.6776829418214398</c:v>
                </c:pt>
                <c:pt idx="1339">
                  <c:v>2.6768792720859902</c:v>
                </c:pt>
                <c:pt idx="1340">
                  <c:v>2.6760758435587899</c:v>
                </c:pt>
                <c:pt idx="1341">
                  <c:v>2.6752726561674001</c:v>
                </c:pt>
                <c:pt idx="1342">
                  <c:v>2.6744697098393901</c:v>
                </c:pt>
                <c:pt idx="1343">
                  <c:v>2.6736670045023798</c:v>
                </c:pt>
                <c:pt idx="1344">
                  <c:v>2.6728645400839901</c:v>
                </c:pt>
                <c:pt idx="1345">
                  <c:v>2.67206231651187</c:v>
                </c:pt>
                <c:pt idx="1346">
                  <c:v>2.6712603337137</c:v>
                </c:pt>
                <c:pt idx="1347">
                  <c:v>2.6704585916171601</c:v>
                </c:pt>
                <c:pt idx="1348">
                  <c:v>2.6696570901499799</c:v>
                </c:pt>
                <c:pt idx="1349">
                  <c:v>2.6688558292398801</c:v>
                </c:pt>
                <c:pt idx="1350">
                  <c:v>2.6680548088146301</c:v>
                </c:pt>
                <c:pt idx="1351">
                  <c:v>2.6672540288020201</c:v>
                </c:pt>
                <c:pt idx="1352">
                  <c:v>2.6664534891298302</c:v>
                </c:pt>
                <c:pt idx="1353">
                  <c:v>2.6656531897259099</c:v>
                </c:pt>
                <c:pt idx="1354">
                  <c:v>2.6648531305180998</c:v>
                </c:pt>
                <c:pt idx="1355">
                  <c:v>2.6640533114342602</c:v>
                </c:pt>
                <c:pt idx="1356">
                  <c:v>2.66325373240229</c:v>
                </c:pt>
                <c:pt idx="1357">
                  <c:v>2.6624543933500999</c:v>
                </c:pt>
                <c:pt idx="1358">
                  <c:v>2.6616552942056302</c:v>
                </c:pt>
                <c:pt idx="1359">
                  <c:v>2.6608564348968402</c:v>
                </c:pt>
                <c:pt idx="1360">
                  <c:v>2.6600578153517001</c:v>
                </c:pt>
                <c:pt idx="1361">
                  <c:v>2.6592594354982202</c:v>
                </c:pt>
                <c:pt idx="1362">
                  <c:v>2.65846129526442</c:v>
                </c:pt>
                <c:pt idx="1363">
                  <c:v>2.6576633945783401</c:v>
                </c:pt>
                <c:pt idx="1364">
                  <c:v>2.6568657333680599</c:v>
                </c:pt>
                <c:pt idx="1365">
                  <c:v>2.6560683115616701</c:v>
                </c:pt>
                <c:pt idx="1366">
                  <c:v>2.6552711290872701</c:v>
                </c:pt>
                <c:pt idx="1367">
                  <c:v>2.6544741858730001</c:v>
                </c:pt>
                <c:pt idx="1368">
                  <c:v>2.6536774818470099</c:v>
                </c:pt>
                <c:pt idx="1369">
                  <c:v>2.6528810169374899</c:v>
                </c:pt>
                <c:pt idx="1370">
                  <c:v>2.65208479107263</c:v>
                </c:pt>
                <c:pt idx="1371">
                  <c:v>2.6512888041806599</c:v>
                </c:pt>
                <c:pt idx="1372">
                  <c:v>2.6504930561898199</c:v>
                </c:pt>
                <c:pt idx="1373">
                  <c:v>2.6496975470283699</c:v>
                </c:pt>
                <c:pt idx="1374">
                  <c:v>2.64890227662461</c:v>
                </c:pt>
                <c:pt idx="1375">
                  <c:v>2.6481072449068401</c:v>
                </c:pt>
                <c:pt idx="1376">
                  <c:v>2.6473124518033901</c:v>
                </c:pt>
                <c:pt idx="1377">
                  <c:v>2.6465178972426302</c:v>
                </c:pt>
                <c:pt idx="1378">
                  <c:v>2.6457235811529198</c:v>
                </c:pt>
                <c:pt idx="1379">
                  <c:v>2.6449295034626599</c:v>
                </c:pt>
                <c:pt idx="1380">
                  <c:v>2.6441356641002698</c:v>
                </c:pt>
                <c:pt idx="1381">
                  <c:v>2.6433420629942099</c:v>
                </c:pt>
                <c:pt idx="1382">
                  <c:v>2.6425487000729202</c:v>
                </c:pt>
                <c:pt idx="1383">
                  <c:v>2.6417555752648898</c:v>
                </c:pt>
                <c:pt idx="1384">
                  <c:v>2.6409626884986501</c:v>
                </c:pt>
                <c:pt idx="1385">
                  <c:v>2.6401700397027001</c:v>
                </c:pt>
                <c:pt idx="1386">
                  <c:v>2.6393776288056099</c:v>
                </c:pt>
                <c:pt idx="1387">
                  <c:v>2.63858545573596</c:v>
                </c:pt>
                <c:pt idx="1388">
                  <c:v>2.63779352042233</c:v>
                </c:pt>
                <c:pt idx="1389">
                  <c:v>2.6370018227933398</c:v>
                </c:pt>
                <c:pt idx="1390">
                  <c:v>2.6362103627776401</c:v>
                </c:pt>
                <c:pt idx="1391">
                  <c:v>2.6354191403023202</c:v>
                </c:pt>
                <c:pt idx="1392">
                  <c:v>2.6346281552934698</c:v>
                </c:pt>
                <c:pt idx="1393">
                  <c:v>2.6338374076799198</c:v>
                </c:pt>
                <c:pt idx="1394">
                  <c:v>2.63304689739061</c:v>
                </c:pt>
                <c:pt idx="1395">
                  <c:v>2.63225662435448</c:v>
                </c:pt>
                <c:pt idx="1396">
                  <c:v>2.63146658850048</c:v>
                </c:pt>
                <c:pt idx="1397">
                  <c:v>2.6306767897576</c:v>
                </c:pt>
                <c:pt idx="1398">
                  <c:v>2.62988722805484</c:v>
                </c:pt>
                <c:pt idx="1399">
                  <c:v>2.6290979033212198</c:v>
                </c:pt>
                <c:pt idx="1400">
                  <c:v>2.6283088154857799</c:v>
                </c:pt>
                <c:pt idx="1401">
                  <c:v>2.62751996447758</c:v>
                </c:pt>
                <c:pt idx="1402">
                  <c:v>2.6267313502256902</c:v>
                </c:pt>
                <c:pt idx="1403">
                  <c:v>2.6259429726592298</c:v>
                </c:pt>
                <c:pt idx="1404">
                  <c:v>2.6251548317073001</c:v>
                </c:pt>
                <c:pt idx="1405">
                  <c:v>2.6243669272990502</c:v>
                </c:pt>
                <c:pt idx="1406">
                  <c:v>2.62357925936363</c:v>
                </c:pt>
                <c:pt idx="1407">
                  <c:v>2.62279182783023</c:v>
                </c:pt>
                <c:pt idx="1408">
                  <c:v>2.6220046326280402</c:v>
                </c:pt>
                <c:pt idx="1409">
                  <c:v>2.6212176736862798</c:v>
                </c:pt>
                <c:pt idx="1410">
                  <c:v>2.6204309509341899</c:v>
                </c:pt>
                <c:pt idx="1411">
                  <c:v>2.6196444643010199</c:v>
                </c:pt>
                <c:pt idx="1412">
                  <c:v>2.6188582137160501</c:v>
                </c:pt>
                <c:pt idx="1413">
                  <c:v>2.61807219910858</c:v>
                </c:pt>
                <c:pt idx="1414">
                  <c:v>2.61728642040792</c:v>
                </c:pt>
                <c:pt idx="1415">
                  <c:v>2.61650087754342</c:v>
                </c:pt>
                <c:pt idx="1416">
                  <c:v>2.6157155704444199</c:v>
                </c:pt>
                <c:pt idx="1417">
                  <c:v>2.6149304990402999</c:v>
                </c:pt>
                <c:pt idx="1418">
                  <c:v>2.6141456632604601</c:v>
                </c:pt>
                <c:pt idx="1419">
                  <c:v>2.6133610630343198</c:v>
                </c:pt>
                <c:pt idx="1420">
                  <c:v>2.6125766982913001</c:v>
                </c:pt>
                <c:pt idx="1421">
                  <c:v>2.6117925689608699</c:v>
                </c:pt>
                <c:pt idx="1422">
                  <c:v>2.6110086749724899</c:v>
                </c:pt>
                <c:pt idx="1423">
                  <c:v>2.6102250162556699</c:v>
                </c:pt>
                <c:pt idx="1424">
                  <c:v>2.6094415927399099</c:v>
                </c:pt>
                <c:pt idx="1425">
                  <c:v>2.6086584043547401</c:v>
                </c:pt>
                <c:pt idx="1426">
                  <c:v>2.60787545102973</c:v>
                </c:pt>
                <c:pt idx="1427">
                  <c:v>2.6070927326944502</c:v>
                </c:pt>
                <c:pt idx="1428">
                  <c:v>2.6063102492784802</c:v>
                </c:pt>
                <c:pt idx="1429">
                  <c:v>2.6055280007114399</c:v>
                </c:pt>
                <c:pt idx="1430">
                  <c:v>2.6047459869229601</c:v>
                </c:pt>
                <c:pt idx="1431">
                  <c:v>2.6039642078426999</c:v>
                </c:pt>
                <c:pt idx="1432">
                  <c:v>2.6031826634003199</c:v>
                </c:pt>
                <c:pt idx="1433">
                  <c:v>2.6024013535255301</c:v>
                </c:pt>
                <c:pt idx="1434">
                  <c:v>2.6016202781480202</c:v>
                </c:pt>
                <c:pt idx="1435">
                  <c:v>2.6008394371975299</c:v>
                </c:pt>
                <c:pt idx="1436">
                  <c:v>2.6000588306038099</c:v>
                </c:pt>
                <c:pt idx="1437">
                  <c:v>2.59927845829663</c:v>
                </c:pt>
                <c:pt idx="1438">
                  <c:v>2.5984983202057799</c:v>
                </c:pt>
                <c:pt idx="1439">
                  <c:v>2.59771841626107</c:v>
                </c:pt>
                <c:pt idx="1440">
                  <c:v>2.5969387463923299</c:v>
                </c:pt>
                <c:pt idx="1441">
                  <c:v>2.5961593105294098</c:v>
                </c:pt>
                <c:pt idx="1442">
                  <c:v>2.5953801086021802</c:v>
                </c:pt>
                <c:pt idx="1443">
                  <c:v>2.5946011405405298</c:v>
                </c:pt>
                <c:pt idx="1444">
                  <c:v>2.5938224062743598</c:v>
                </c:pt>
                <c:pt idx="1445">
                  <c:v>2.5930439057336101</c:v>
                </c:pt>
                <c:pt idx="1446">
                  <c:v>2.5922656388482199</c:v>
                </c:pt>
                <c:pt idx="1447">
                  <c:v>2.5914876055481599</c:v>
                </c:pt>
                <c:pt idx="1448">
                  <c:v>2.5907098057634199</c:v>
                </c:pt>
                <c:pt idx="1449">
                  <c:v>2.5899322394239999</c:v>
                </c:pt>
                <c:pt idx="1450">
                  <c:v>2.58915490645993</c:v>
                </c:pt>
                <c:pt idx="1451">
                  <c:v>2.58837780680126</c:v>
                </c:pt>
                <c:pt idx="1452">
                  <c:v>2.5876009403780502</c:v>
                </c:pt>
                <c:pt idx="1453">
                  <c:v>2.58682430712039</c:v>
                </c:pt>
                <c:pt idx="1454">
                  <c:v>2.5860479069584001</c:v>
                </c:pt>
                <c:pt idx="1455">
                  <c:v>2.5852717398221801</c:v>
                </c:pt>
                <c:pt idx="1456">
                  <c:v>2.5844958056418901</c:v>
                </c:pt>
                <c:pt idx="1457">
                  <c:v>2.5837201043476901</c:v>
                </c:pt>
                <c:pt idx="1458">
                  <c:v>2.5829446358697701</c:v>
                </c:pt>
                <c:pt idx="1459">
                  <c:v>2.58216940013833</c:v>
                </c:pt>
                <c:pt idx="1460">
                  <c:v>2.5813943970836002</c:v>
                </c:pt>
                <c:pt idx="1461">
                  <c:v>2.5806196266358099</c:v>
                </c:pt>
                <c:pt idx="1462">
                  <c:v>2.5798450887252402</c:v>
                </c:pt>
                <c:pt idx="1463">
                  <c:v>2.57907078328217</c:v>
                </c:pt>
                <c:pt idx="1464">
                  <c:v>2.5782967102368999</c:v>
                </c:pt>
                <c:pt idx="1465">
                  <c:v>2.5775228695197501</c:v>
                </c:pt>
                <c:pt idx="1466">
                  <c:v>2.5767492610610598</c:v>
                </c:pt>
                <c:pt idx="1467">
                  <c:v>2.5759758847912102</c:v>
                </c:pt>
                <c:pt idx="1468">
                  <c:v>2.57520274064056</c:v>
                </c:pt>
                <c:pt idx="1469">
                  <c:v>2.5744298285395302</c:v>
                </c:pt>
                <c:pt idx="1470">
                  <c:v>2.5736571484185302</c:v>
                </c:pt>
                <c:pt idx="1471">
                  <c:v>2.57288470020801</c:v>
                </c:pt>
                <c:pt idx="1472">
                  <c:v>2.5721124838384202</c:v>
                </c:pt>
                <c:pt idx="1473">
                  <c:v>2.5713404992402502</c:v>
                </c:pt>
                <c:pt idx="1474">
                  <c:v>2.5705687463440001</c:v>
                </c:pt>
                <c:pt idx="1475">
                  <c:v>2.5697972250801802</c:v>
                </c:pt>
                <c:pt idx="1476">
                  <c:v>2.5690259353793499</c:v>
                </c:pt>
                <c:pt idx="1477">
                  <c:v>2.5682548771720501</c:v>
                </c:pt>
                <c:pt idx="1478">
                  <c:v>2.5674840503888601</c:v>
                </c:pt>
                <c:pt idx="1479">
                  <c:v>2.5667134549604</c:v>
                </c:pt>
                <c:pt idx="1480">
                  <c:v>2.56594309081727</c:v>
                </c:pt>
                <c:pt idx="1481">
                  <c:v>2.5651729578901099</c:v>
                </c:pt>
                <c:pt idx="1482">
                  <c:v>2.5644030561095899</c:v>
                </c:pt>
                <c:pt idx="1483">
                  <c:v>2.5636333854063702</c:v>
                </c:pt>
                <c:pt idx="1484">
                  <c:v>2.5628639457111699</c:v>
                </c:pt>
                <c:pt idx="1485">
                  <c:v>2.5620947369546898</c:v>
                </c:pt>
                <c:pt idx="1486">
                  <c:v>2.5613257590676701</c:v>
                </c:pt>
                <c:pt idx="1487">
                  <c:v>2.56055701198088</c:v>
                </c:pt>
                <c:pt idx="1488">
                  <c:v>2.5597884956250798</c:v>
                </c:pt>
                <c:pt idx="1489">
                  <c:v>2.5590202099310702</c:v>
                </c:pt>
                <c:pt idx="1490">
                  <c:v>2.5582521548296802</c:v>
                </c:pt>
                <c:pt idx="1491">
                  <c:v>2.5574843302517301</c:v>
                </c:pt>
                <c:pt idx="1492">
                  <c:v>2.55671673612808</c:v>
                </c:pt>
                <c:pt idx="1493">
                  <c:v>2.5559493723896098</c:v>
                </c:pt>
                <c:pt idx="1494">
                  <c:v>2.5551822389672099</c:v>
                </c:pt>
                <c:pt idx="1495">
                  <c:v>2.5544153357917998</c:v>
                </c:pt>
                <c:pt idx="1496">
                  <c:v>2.5536486627943198</c:v>
                </c:pt>
                <c:pt idx="1497">
                  <c:v>2.55288221990571</c:v>
                </c:pt>
                <c:pt idx="1498">
                  <c:v>2.55211600705695</c:v>
                </c:pt>
                <c:pt idx="1499">
                  <c:v>2.5513500241790301</c:v>
                </c:pt>
                <c:pt idx="1500">
                  <c:v>2.55058427120297</c:v>
                </c:pt>
                <c:pt idx="1501">
                  <c:v>2.5498187480598098</c:v>
                </c:pt>
                <c:pt idx="1502">
                  <c:v>2.5490534546805801</c:v>
                </c:pt>
                <c:pt idx="1503">
                  <c:v>2.54828839099638</c:v>
                </c:pt>
                <c:pt idx="1504">
                  <c:v>2.5475235569382901</c:v>
                </c:pt>
                <c:pt idx="1505">
                  <c:v>2.5467589524374201</c:v>
                </c:pt>
                <c:pt idx="1506">
                  <c:v>2.5459945774249002</c:v>
                </c:pt>
                <c:pt idx="1507">
                  <c:v>2.5452304318318899</c:v>
                </c:pt>
                <c:pt idx="1508">
                  <c:v>2.5444665155895598</c:v>
                </c:pt>
                <c:pt idx="1509">
                  <c:v>2.5437028286290899</c:v>
                </c:pt>
                <c:pt idx="1510">
                  <c:v>2.5429393708817098</c:v>
                </c:pt>
                <c:pt idx="1511">
                  <c:v>2.5421761422786302</c:v>
                </c:pt>
                <c:pt idx="1512">
                  <c:v>2.5414131427511202</c:v>
                </c:pt>
                <c:pt idx="1513">
                  <c:v>2.5406503722304401</c:v>
                </c:pt>
                <c:pt idx="1514">
                  <c:v>2.53988783064788</c:v>
                </c:pt>
                <c:pt idx="1515">
                  <c:v>2.5391255179347501</c:v>
                </c:pt>
                <c:pt idx="1516">
                  <c:v>2.5383634340223802</c:v>
                </c:pt>
                <c:pt idx="1517">
                  <c:v>2.53760157884212</c:v>
                </c:pt>
                <c:pt idx="1518">
                  <c:v>2.53683995232534</c:v>
                </c:pt>
                <c:pt idx="1519">
                  <c:v>2.5360785544034199</c:v>
                </c:pt>
                <c:pt idx="1520">
                  <c:v>2.5353173850077799</c:v>
                </c:pt>
                <c:pt idx="1521">
                  <c:v>2.5345564440698398</c:v>
                </c:pt>
                <c:pt idx="1522">
                  <c:v>2.53379573152105</c:v>
                </c:pt>
                <c:pt idx="1523">
                  <c:v>2.5330352472928799</c:v>
                </c:pt>
                <c:pt idx="1524">
                  <c:v>2.5322749913168199</c:v>
                </c:pt>
                <c:pt idx="1525">
                  <c:v>2.5315149635243701</c:v>
                </c:pt>
                <c:pt idx="1526">
                  <c:v>2.5307551638470498</c:v>
                </c:pt>
                <c:pt idx="1527">
                  <c:v>2.5299955922164301</c:v>
                </c:pt>
                <c:pt idx="1528">
                  <c:v>2.5292362485640498</c:v>
                </c:pt>
                <c:pt idx="1529">
                  <c:v>2.5284771328215099</c:v>
                </c:pt>
                <c:pt idx="1530">
                  <c:v>2.5277182449204201</c:v>
                </c:pt>
                <c:pt idx="1531">
                  <c:v>2.5269595847923898</c:v>
                </c:pt>
                <c:pt idx="1532">
                  <c:v>2.5262011523690799</c:v>
                </c:pt>
                <c:pt idx="1533">
                  <c:v>2.52544294758215</c:v>
                </c:pt>
                <c:pt idx="1534">
                  <c:v>2.5246849703632801</c:v>
                </c:pt>
                <c:pt idx="1535">
                  <c:v>2.5239272206441701</c:v>
                </c:pt>
                <c:pt idx="1536">
                  <c:v>2.5231696983565599</c:v>
                </c:pt>
                <c:pt idx="1537">
                  <c:v>2.52241240343219</c:v>
                </c:pt>
                <c:pt idx="1538">
                  <c:v>2.52165533580281</c:v>
                </c:pt>
                <c:pt idx="1539">
                  <c:v>2.52089849540021</c:v>
                </c:pt>
                <c:pt idx="1540">
                  <c:v>2.52014188215621</c:v>
                </c:pt>
                <c:pt idx="1541">
                  <c:v>2.5193854960026001</c:v>
                </c:pt>
                <c:pt idx="1542">
                  <c:v>2.5186293368712498</c:v>
                </c:pt>
                <c:pt idx="1543">
                  <c:v>2.5178734046940101</c:v>
                </c:pt>
                <c:pt idx="1544">
                  <c:v>2.5171176994027702</c:v>
                </c:pt>
                <c:pt idx="1545">
                  <c:v>2.5163622209294201</c:v>
                </c:pt>
                <c:pt idx="1546">
                  <c:v>2.5156069692058902</c:v>
                </c:pt>
                <c:pt idx="1547">
                  <c:v>2.5148519441641102</c:v>
                </c:pt>
                <c:pt idx="1548">
                  <c:v>2.5140971457360601</c:v>
                </c:pt>
                <c:pt idx="1549">
                  <c:v>2.5133425738537101</c:v>
                </c:pt>
                <c:pt idx="1550">
                  <c:v>2.5125882284490499</c:v>
                </c:pt>
                <c:pt idx="1551">
                  <c:v>2.5118341094541199</c:v>
                </c:pt>
                <c:pt idx="1552">
                  <c:v>2.5110802168009498</c:v>
                </c:pt>
                <c:pt idx="1553">
                  <c:v>2.5103265504215901</c:v>
                </c:pt>
                <c:pt idx="1554">
                  <c:v>2.50957311024814</c:v>
                </c:pt>
                <c:pt idx="1555">
                  <c:v>2.50881989621268</c:v>
                </c:pt>
                <c:pt idx="1556">
                  <c:v>2.5080669082473399</c:v>
                </c:pt>
                <c:pt idx="1557">
                  <c:v>2.5073141462842599</c:v>
                </c:pt>
                <c:pt idx="1558">
                  <c:v>2.5065616102555901</c:v>
                </c:pt>
                <c:pt idx="1559">
                  <c:v>2.5058093000935102</c:v>
                </c:pt>
                <c:pt idx="1560">
                  <c:v>2.5050572157302202</c:v>
                </c:pt>
                <c:pt idx="1561">
                  <c:v>2.5043053570979299</c:v>
                </c:pt>
                <c:pt idx="1562">
                  <c:v>2.5035537241288899</c:v>
                </c:pt>
                <c:pt idx="1563">
                  <c:v>2.5028023167553499</c:v>
                </c:pt>
                <c:pt idx="1564">
                  <c:v>2.50205113490959</c:v>
                </c:pt>
                <c:pt idx="1565">
                  <c:v>2.50130017852389</c:v>
                </c:pt>
                <c:pt idx="1566">
                  <c:v>2.5005494475305898</c:v>
                </c:pt>
                <c:pt idx="1567">
                  <c:v>2.4997989418620201</c:v>
                </c:pt>
                <c:pt idx="1568">
                  <c:v>2.4990486614505198</c:v>
                </c:pt>
                <c:pt idx="1569">
                  <c:v>2.49829860622848</c:v>
                </c:pt>
                <c:pt idx="1570">
                  <c:v>2.4975487761282902</c:v>
                </c:pt>
                <c:pt idx="1571">
                  <c:v>2.4967991710823698</c:v>
                </c:pt>
                <c:pt idx="1572">
                  <c:v>2.4960497910231498</c:v>
                </c:pt>
                <c:pt idx="1573">
                  <c:v>2.4953006358830798</c:v>
                </c:pt>
                <c:pt idx="1574">
                  <c:v>2.49455170559464</c:v>
                </c:pt>
                <c:pt idx="1575">
                  <c:v>2.49380300009032</c:v>
                </c:pt>
                <c:pt idx="1576">
                  <c:v>2.4930545193026399</c:v>
                </c:pt>
                <c:pt idx="1577">
                  <c:v>2.4923062631641302</c:v>
                </c:pt>
                <c:pt idx="1578">
                  <c:v>2.4915582316073301</c:v>
                </c:pt>
                <c:pt idx="1579">
                  <c:v>2.4908104245648399</c:v>
                </c:pt>
                <c:pt idx="1580">
                  <c:v>2.4900628419692201</c:v>
                </c:pt>
                <c:pt idx="1581">
                  <c:v>2.48931548375311</c:v>
                </c:pt>
                <c:pt idx="1582">
                  <c:v>2.48856834984913</c:v>
                </c:pt>
                <c:pt idx="1583">
                  <c:v>2.4878214401899199</c:v>
                </c:pt>
                <c:pt idx="1584">
                  <c:v>2.4870747547081802</c:v>
                </c:pt>
                <c:pt idx="1585">
                  <c:v>2.48632829333657</c:v>
                </c:pt>
                <c:pt idx="1586">
                  <c:v>2.4855820560078201</c:v>
                </c:pt>
                <c:pt idx="1587">
                  <c:v>2.4848360426546598</c:v>
                </c:pt>
                <c:pt idx="1588">
                  <c:v>2.4840902532098301</c:v>
                </c:pt>
                <c:pt idx="1589">
                  <c:v>2.48334468760611</c:v>
                </c:pt>
                <c:pt idx="1590">
                  <c:v>2.4825993457762801</c:v>
                </c:pt>
                <c:pt idx="1591">
                  <c:v>2.4818542276531601</c:v>
                </c:pt>
                <c:pt idx="1592">
                  <c:v>2.4811093331695702</c:v>
                </c:pt>
                <c:pt idx="1593">
                  <c:v>2.4803646622583599</c:v>
                </c:pt>
                <c:pt idx="1594">
                  <c:v>2.4796202148524098</c:v>
                </c:pt>
                <c:pt idx="1595">
                  <c:v>2.4788759908845899</c:v>
                </c:pt>
                <c:pt idx="1596">
                  <c:v>2.4781319902878201</c:v>
                </c:pt>
                <c:pt idx="1597">
                  <c:v>2.47738821299503</c:v>
                </c:pt>
                <c:pt idx="1598">
                  <c:v>2.47664465893916</c:v>
                </c:pt>
                <c:pt idx="1599">
                  <c:v>2.4759013280531899</c:v>
                </c:pt>
                <c:pt idx="1600">
                  <c:v>2.4751582202700799</c:v>
                </c:pt>
                <c:pt idx="1601">
                  <c:v>2.47441533552287</c:v>
                </c:pt>
                <c:pt idx="1602">
                  <c:v>2.4736726737445598</c:v>
                </c:pt>
                <c:pt idx="1603">
                  <c:v>2.4729302348682101</c:v>
                </c:pt>
                <c:pt idx="1604">
                  <c:v>2.4721880188268899</c:v>
                </c:pt>
                <c:pt idx="1605">
                  <c:v>2.4714460255536701</c:v>
                </c:pt>
                <c:pt idx="1606">
                  <c:v>2.47070425498167</c:v>
                </c:pt>
                <c:pt idx="1607">
                  <c:v>2.469962707044</c:v>
                </c:pt>
                <c:pt idx="1608">
                  <c:v>2.4692213816738202</c:v>
                </c:pt>
                <c:pt idx="1609">
                  <c:v>2.4684802788042899</c:v>
                </c:pt>
                <c:pt idx="1610">
                  <c:v>2.46773939836859</c:v>
                </c:pt>
                <c:pt idx="1611">
                  <c:v>2.46699874029993</c:v>
                </c:pt>
                <c:pt idx="1612">
                  <c:v>2.4662583045315301</c:v>
                </c:pt>
                <c:pt idx="1613">
                  <c:v>2.4655180909966399</c:v>
                </c:pt>
                <c:pt idx="1614">
                  <c:v>2.4647780996285098</c:v>
                </c:pt>
                <c:pt idx="1615">
                  <c:v>2.4640383303604301</c:v>
                </c:pt>
                <c:pt idx="1616">
                  <c:v>2.46329878312571</c:v>
                </c:pt>
                <c:pt idx="1617">
                  <c:v>2.4625594578576702</c:v>
                </c:pt>
                <c:pt idx="1618">
                  <c:v>2.4618203544896402</c:v>
                </c:pt>
                <c:pt idx="1619">
                  <c:v>2.4610814729549899</c:v>
                </c:pt>
                <c:pt idx="1620">
                  <c:v>2.4603428131871099</c:v>
                </c:pt>
                <c:pt idx="1621">
                  <c:v>2.4596043751193899</c:v>
                </c:pt>
                <c:pt idx="1622">
                  <c:v>2.4588661586852498</c:v>
                </c:pt>
                <c:pt idx="1623">
                  <c:v>2.4581281638181398</c:v>
                </c:pt>
                <c:pt idx="1624">
                  <c:v>2.45739039045151</c:v>
                </c:pt>
                <c:pt idx="1625">
                  <c:v>2.4566528385188602</c:v>
                </c:pt>
                <c:pt idx="1626">
                  <c:v>2.4559155079536699</c:v>
                </c:pt>
                <c:pt idx="1627">
                  <c:v>2.4551783986894602</c:v>
                </c:pt>
                <c:pt idx="1628">
                  <c:v>2.4544415106597799</c:v>
                </c:pt>
                <c:pt idx="1629">
                  <c:v>2.4537048437981901</c:v>
                </c:pt>
                <c:pt idx="1630">
                  <c:v>2.4529683980382599</c:v>
                </c:pt>
                <c:pt idx="1631">
                  <c:v>2.4522321733135999</c:v>
                </c:pt>
                <c:pt idx="1632">
                  <c:v>2.4514961695578199</c:v>
                </c:pt>
                <c:pt idx="1633">
                  <c:v>2.4507603867045602</c:v>
                </c:pt>
                <c:pt idx="1634">
                  <c:v>2.4500248246874698</c:v>
                </c:pt>
                <c:pt idx="1635">
                  <c:v>2.4492894834402401</c:v>
                </c:pt>
                <c:pt idx="1636">
                  <c:v>2.4485543628965698</c:v>
                </c:pt>
                <c:pt idx="1637">
                  <c:v>2.44781946299016</c:v>
                </c:pt>
                <c:pt idx="1638">
                  <c:v>2.4470847836547698</c:v>
                </c:pt>
                <c:pt idx="1639">
                  <c:v>2.4463503248241398</c:v>
                </c:pt>
                <c:pt idx="1640">
                  <c:v>2.44561608643204</c:v>
                </c:pt>
                <c:pt idx="1641">
                  <c:v>2.4448820684122898</c:v>
                </c:pt>
                <c:pt idx="1642">
                  <c:v>2.4441482706986899</c:v>
                </c:pt>
                <c:pt idx="1643">
                  <c:v>2.44341469322507</c:v>
                </c:pt>
                <c:pt idx="1644">
                  <c:v>2.4426813359252999</c:v>
                </c:pt>
                <c:pt idx="1645">
                  <c:v>2.4419481987332499</c:v>
                </c:pt>
                <c:pt idx="1646">
                  <c:v>2.4412152815828101</c:v>
                </c:pt>
                <c:pt idx="1647">
                  <c:v>2.4404825844078899</c:v>
                </c:pt>
                <c:pt idx="1648">
                  <c:v>2.4397501071424399</c:v>
                </c:pt>
                <c:pt idx="1649">
                  <c:v>2.4390178497204098</c:v>
                </c:pt>
                <c:pt idx="1650">
                  <c:v>2.4382858120757702</c:v>
                </c:pt>
                <c:pt idx="1651">
                  <c:v>2.4375539941425099</c:v>
                </c:pt>
                <c:pt idx="1652">
                  <c:v>2.43682239585464</c:v>
                </c:pt>
                <c:pt idx="1653">
                  <c:v>2.43609101714621</c:v>
                </c:pt>
                <c:pt idx="1654">
                  <c:v>2.4353598579512501</c:v>
                </c:pt>
                <c:pt idx="1655">
                  <c:v>2.4346289182038499</c:v>
                </c:pt>
                <c:pt idx="1656">
                  <c:v>2.4338981978380998</c:v>
                </c:pt>
                <c:pt idx="1657">
                  <c:v>2.43316769678811</c:v>
                </c:pt>
                <c:pt idx="1658">
                  <c:v>2.4324374149880099</c:v>
                </c:pt>
                <c:pt idx="1659">
                  <c:v>2.4317073523719399</c:v>
                </c:pt>
                <c:pt idx="1660">
                  <c:v>2.4309775088740899</c:v>
                </c:pt>
                <c:pt idx="1661">
                  <c:v>2.4302478844286499</c:v>
                </c:pt>
                <c:pt idx="1662">
                  <c:v>2.4295184789698099</c:v>
                </c:pt>
                <c:pt idx="1663">
                  <c:v>2.4287892924318299</c:v>
                </c:pt>
                <c:pt idx="1664">
                  <c:v>2.4280603247489299</c:v>
                </c:pt>
                <c:pt idx="1665">
                  <c:v>2.4273315758553999</c:v>
                </c:pt>
                <c:pt idx="1666">
                  <c:v>2.4266030456855199</c:v>
                </c:pt>
                <c:pt idx="1667">
                  <c:v>2.4258747341736102</c:v>
                </c:pt>
                <c:pt idx="1668">
                  <c:v>2.4251466412539799</c:v>
                </c:pt>
                <c:pt idx="1669">
                  <c:v>2.4244187668610002</c:v>
                </c:pt>
                <c:pt idx="1670">
                  <c:v>2.4236911109290298</c:v>
                </c:pt>
                <c:pt idx="1671">
                  <c:v>2.42296367339245</c:v>
                </c:pt>
                <c:pt idx="1672">
                  <c:v>2.4222364541856698</c:v>
                </c:pt>
                <c:pt idx="1673">
                  <c:v>2.4215094532431301</c:v>
                </c:pt>
                <c:pt idx="1674">
                  <c:v>2.4207826704992699</c:v>
                </c:pt>
                <c:pt idx="1675">
                  <c:v>2.4200561058885599</c:v>
                </c:pt>
                <c:pt idx="1676">
                  <c:v>2.4193297593454699</c:v>
                </c:pt>
                <c:pt idx="1677">
                  <c:v>2.41860363080453</c:v>
                </c:pt>
                <c:pt idx="1678">
                  <c:v>2.4178777202002601</c:v>
                </c:pt>
                <c:pt idx="1679">
                  <c:v>2.41715202746719</c:v>
                </c:pt>
                <c:pt idx="1680">
                  <c:v>2.4164265525399098</c:v>
                </c:pt>
                <c:pt idx="1681">
                  <c:v>2.4157012953529802</c:v>
                </c:pt>
                <c:pt idx="1682">
                  <c:v>2.4149762558410299</c:v>
                </c:pt>
                <c:pt idx="1683">
                  <c:v>2.41425143393867</c:v>
                </c:pt>
                <c:pt idx="1684">
                  <c:v>2.4135268295805501</c:v>
                </c:pt>
                <c:pt idx="1685">
                  <c:v>2.4128024427013299</c:v>
                </c:pt>
                <c:pt idx="1686">
                  <c:v>2.4120782732357</c:v>
                </c:pt>
                <c:pt idx="1687">
                  <c:v>2.4113543211183601</c:v>
                </c:pt>
                <c:pt idx="1688">
                  <c:v>2.41063058628403</c:v>
                </c:pt>
                <c:pt idx="1689">
                  <c:v>2.4099070686674602</c:v>
                </c:pt>
                <c:pt idx="1690">
                  <c:v>2.4091837682034098</c:v>
                </c:pt>
                <c:pt idx="1691">
                  <c:v>2.4084606848266699</c:v>
                </c:pt>
                <c:pt idx="1692">
                  <c:v>2.4077378184720302</c:v>
                </c:pt>
                <c:pt idx="1693">
                  <c:v>2.4070151690743198</c:v>
                </c:pt>
                <c:pt idx="1694">
                  <c:v>2.4062927365683802</c:v>
                </c:pt>
                <c:pt idx="1695">
                  <c:v>2.4055705208890799</c:v>
                </c:pt>
                <c:pt idx="1696">
                  <c:v>2.4048485219712799</c:v>
                </c:pt>
                <c:pt idx="1697">
                  <c:v>2.40412673974991</c:v>
                </c:pt>
                <c:pt idx="1698">
                  <c:v>2.4034051741598699</c:v>
                </c:pt>
                <c:pt idx="1699">
                  <c:v>2.4026838251361</c:v>
                </c:pt>
                <c:pt idx="1700">
                  <c:v>2.4019626926135702</c:v>
                </c:pt>
                <c:pt idx="1701">
                  <c:v>2.40124177652726</c:v>
                </c:pt>
                <c:pt idx="1702">
                  <c:v>2.4005210768121699</c:v>
                </c:pt>
                <c:pt idx="1703">
                  <c:v>2.39980059340331</c:v>
                </c:pt>
                <c:pt idx="1704">
                  <c:v>2.3990803262357301</c:v>
                </c:pt>
                <c:pt idx="1705">
                  <c:v>2.3983602752444901</c:v>
                </c:pt>
                <c:pt idx="1706">
                  <c:v>2.3976404403646598</c:v>
                </c:pt>
                <c:pt idx="1707">
                  <c:v>2.39692082153134</c:v>
                </c:pt>
                <c:pt idx="1708">
                  <c:v>2.3962014186796599</c:v>
                </c:pt>
                <c:pt idx="1709">
                  <c:v>2.3954822317447402</c:v>
                </c:pt>
                <c:pt idx="1710">
                  <c:v>2.3947632606617502</c:v>
                </c:pt>
                <c:pt idx="1711">
                  <c:v>2.3940445053658599</c:v>
                </c:pt>
                <c:pt idx="1712">
                  <c:v>2.3933259657922799</c:v>
                </c:pt>
                <c:pt idx="1713">
                  <c:v>2.3926076418762099</c:v>
                </c:pt>
                <c:pt idx="1714">
                  <c:v>2.3918895335529</c:v>
                </c:pt>
                <c:pt idx="1715">
                  <c:v>2.3911716407575998</c:v>
                </c:pt>
                <c:pt idx="1716">
                  <c:v>2.3904539634255899</c:v>
                </c:pt>
                <c:pt idx="1717">
                  <c:v>2.3897365014921599</c:v>
                </c:pt>
                <c:pt idx="1718">
                  <c:v>2.3890192548926401</c:v>
                </c:pt>
                <c:pt idx="1719">
                  <c:v>2.3883022235623401</c:v>
                </c:pt>
                <c:pt idx="1720">
                  <c:v>2.3875854074366401</c:v>
                </c:pt>
                <c:pt idx="1721">
                  <c:v>2.3868688064509</c:v>
                </c:pt>
                <c:pt idx="1722">
                  <c:v>2.3861524205405198</c:v>
                </c:pt>
                <c:pt idx="1723">
                  <c:v>2.3854362496409198</c:v>
                </c:pt>
                <c:pt idx="1724">
                  <c:v>2.3847202936875198</c:v>
                </c:pt>
                <c:pt idx="1725">
                  <c:v>2.3840045526157798</c:v>
                </c:pt>
                <c:pt idx="1726">
                  <c:v>2.3832890263611799</c:v>
                </c:pt>
                <c:pt idx="1727">
                  <c:v>2.3825737148592099</c:v>
                </c:pt>
                <c:pt idx="1728">
                  <c:v>2.38185861804538</c:v>
                </c:pt>
                <c:pt idx="1729">
                  <c:v>2.3811437358552201</c:v>
                </c:pt>
                <c:pt idx="1730">
                  <c:v>2.3804290682242901</c:v>
                </c:pt>
                <c:pt idx="1731">
                  <c:v>2.3797146150881598</c:v>
                </c:pt>
                <c:pt idx="1732">
                  <c:v>2.3790003763824199</c:v>
                </c:pt>
                <c:pt idx="1733">
                  <c:v>2.37828635204268</c:v>
                </c:pt>
                <c:pt idx="1734">
                  <c:v>2.3775725420045699</c:v>
                </c:pt>
                <c:pt idx="1735">
                  <c:v>2.3768589462037499</c:v>
                </c:pt>
                <c:pt idx="1736">
                  <c:v>2.3761455645758902</c:v>
                </c:pt>
                <c:pt idx="1737">
                  <c:v>2.3754323970566702</c:v>
                </c:pt>
                <c:pt idx="1738">
                  <c:v>2.3747194435818102</c:v>
                </c:pt>
                <c:pt idx="1739">
                  <c:v>2.3740067040870301</c:v>
                </c:pt>
                <c:pt idx="1740">
                  <c:v>2.3732941785080901</c:v>
                </c:pt>
                <c:pt idx="1741">
                  <c:v>2.3725818667807599</c:v>
                </c:pt>
                <c:pt idx="1742">
                  <c:v>2.3718697688408201</c:v>
                </c:pt>
                <c:pt idx="1743">
                  <c:v>2.3711578846240799</c:v>
                </c:pt>
                <c:pt idx="1744">
                  <c:v>2.37044621406638</c:v>
                </c:pt>
                <c:pt idx="1745">
                  <c:v>2.3697347571035601</c:v>
                </c:pt>
                <c:pt idx="1746">
                  <c:v>2.3690235136714901</c:v>
                </c:pt>
                <c:pt idx="1747">
                  <c:v>2.3683124837060601</c:v>
                </c:pt>
                <c:pt idx="1748">
                  <c:v>2.3676016671431701</c:v>
                </c:pt>
                <c:pt idx="1749">
                  <c:v>2.3668910639187599</c:v>
                </c:pt>
                <c:pt idx="1750">
                  <c:v>2.3661806739687599</c:v>
                </c:pt>
                <c:pt idx="1751">
                  <c:v>2.36547049722915</c:v>
                </c:pt>
                <c:pt idx="1752">
                  <c:v>2.3647605336359199</c:v>
                </c:pt>
                <c:pt idx="1753">
                  <c:v>2.3640507831250601</c:v>
                </c:pt>
                <c:pt idx="1754">
                  <c:v>2.3633412456326099</c:v>
                </c:pt>
                <c:pt idx="1755">
                  <c:v>2.3626319210946098</c:v>
                </c:pt>
                <c:pt idx="1756">
                  <c:v>2.3619228094456202</c:v>
                </c:pt>
                <c:pt idx="1757">
                  <c:v>2.3612139106194898</c:v>
                </c:pt>
                <c:pt idx="1758">
                  <c:v>2.36050522455246</c:v>
                </c:pt>
                <c:pt idx="1759">
                  <c:v>2.3597967511808302</c:v>
                </c:pt>
                <c:pt idx="1760">
                  <c:v>2.3590884904409202</c:v>
                </c:pt>
                <c:pt idx="1761">
                  <c:v>2.35838044226906</c:v>
                </c:pt>
                <c:pt idx="1762">
                  <c:v>2.3576726066016001</c:v>
                </c:pt>
                <c:pt idx="1763">
                  <c:v>2.3569649833749202</c:v>
                </c:pt>
                <c:pt idx="1764">
                  <c:v>2.35625757252539</c:v>
                </c:pt>
                <c:pt idx="1765">
                  <c:v>2.3555503739894301</c:v>
                </c:pt>
                <c:pt idx="1766">
                  <c:v>2.35484338770345</c:v>
                </c:pt>
                <c:pt idx="1767">
                  <c:v>2.3541366136038899</c:v>
                </c:pt>
                <c:pt idx="1768">
                  <c:v>2.35343005162721</c:v>
                </c:pt>
                <c:pt idx="1769">
                  <c:v>2.3527237017098899</c:v>
                </c:pt>
                <c:pt idx="1770">
                  <c:v>2.35201756378842</c:v>
                </c:pt>
                <c:pt idx="1771">
                  <c:v>2.3513116377993102</c:v>
                </c:pt>
                <c:pt idx="1772">
                  <c:v>2.3506059236790802</c:v>
                </c:pt>
                <c:pt idx="1773">
                  <c:v>2.34990042136429</c:v>
                </c:pt>
                <c:pt idx="1774">
                  <c:v>2.34919513079149</c:v>
                </c:pt>
                <c:pt idx="1775">
                  <c:v>2.3484900518972598</c:v>
                </c:pt>
                <c:pt idx="1776">
                  <c:v>2.3477851846182198</c:v>
                </c:pt>
                <c:pt idx="1777">
                  <c:v>2.34708052889096</c:v>
                </c:pt>
                <c:pt idx="1778">
                  <c:v>2.34637608465213</c:v>
                </c:pt>
                <c:pt idx="1779">
                  <c:v>2.3456718518383801</c:v>
                </c:pt>
                <c:pt idx="1780">
                  <c:v>2.3449678303863699</c:v>
                </c:pt>
                <c:pt idx="1781">
                  <c:v>2.3442640202327998</c:v>
                </c:pt>
                <c:pt idx="1782">
                  <c:v>2.3435604213143701</c:v>
                </c:pt>
                <c:pt idx="1783">
                  <c:v>2.3428570335678001</c:v>
                </c:pt>
                <c:pt idx="1784">
                  <c:v>2.3421538569298401</c:v>
                </c:pt>
                <c:pt idx="1785">
                  <c:v>2.3414508913372298</c:v>
                </c:pt>
                <c:pt idx="1786">
                  <c:v>2.34074813672675</c:v>
                </c:pt>
                <c:pt idx="1787">
                  <c:v>2.3400455930352102</c:v>
                </c:pt>
                <c:pt idx="1788">
                  <c:v>2.33934326019941</c:v>
                </c:pt>
                <c:pt idx="1789">
                  <c:v>2.33864113815617</c:v>
                </c:pt>
                <c:pt idx="1790">
                  <c:v>2.3379392268423498</c:v>
                </c:pt>
                <c:pt idx="1791">
                  <c:v>2.33723752619481</c:v>
                </c:pt>
                <c:pt idx="1792">
                  <c:v>2.3365360361504299</c:v>
                </c:pt>
                <c:pt idx="1793">
                  <c:v>2.3358347566461002</c:v>
                </c:pt>
                <c:pt idx="1794">
                  <c:v>2.3351336876187601</c:v>
                </c:pt>
                <c:pt idx="1795">
                  <c:v>2.33443282900532</c:v>
                </c:pt>
                <c:pt idx="1796">
                  <c:v>2.33373218074275</c:v>
                </c:pt>
                <c:pt idx="1797">
                  <c:v>2.3330317427680201</c:v>
                </c:pt>
                <c:pt idx="1798">
                  <c:v>2.3323315150181001</c:v>
                </c:pt>
                <c:pt idx="1799">
                  <c:v>2.3316314974300201</c:v>
                </c:pt>
                <c:pt idx="1800">
                  <c:v>2.3309316899407801</c:v>
                </c:pt>
                <c:pt idx="1801">
                  <c:v>2.33023209248744</c:v>
                </c:pt>
                <c:pt idx="1802">
                  <c:v>2.32953270500705</c:v>
                </c:pt>
                <c:pt idx="1803">
                  <c:v>2.32883352743668</c:v>
                </c:pt>
                <c:pt idx="1804">
                  <c:v>2.3281345597134302</c:v>
                </c:pt>
                <c:pt idx="1805">
                  <c:v>2.3274358017744201</c:v>
                </c:pt>
                <c:pt idx="1806">
                  <c:v>2.3267372535567699</c:v>
                </c:pt>
                <c:pt idx="1807">
                  <c:v>2.3260389149976199</c:v>
                </c:pt>
                <c:pt idx="1808">
                  <c:v>2.32534078603415</c:v>
                </c:pt>
                <c:pt idx="1809">
                  <c:v>2.3246428666035399</c:v>
                </c:pt>
                <c:pt idx="1810">
                  <c:v>2.3239451566429801</c:v>
                </c:pt>
                <c:pt idx="1811">
                  <c:v>2.32324765608969</c:v>
                </c:pt>
                <c:pt idx="1812">
                  <c:v>2.32255036488091</c:v>
                </c:pt>
                <c:pt idx="1813">
                  <c:v>2.32185328295389</c:v>
                </c:pt>
                <c:pt idx="1814">
                  <c:v>2.3211564102459099</c:v>
                </c:pt>
                <c:pt idx="1815">
                  <c:v>2.32045974669425</c:v>
                </c:pt>
                <c:pt idx="1816">
                  <c:v>2.3197632922362099</c:v>
                </c:pt>
                <c:pt idx="1817">
                  <c:v>2.3190670468091299</c:v>
                </c:pt>
                <c:pt idx="1818">
                  <c:v>2.3183710103503299</c:v>
                </c:pt>
                <c:pt idx="1819">
                  <c:v>2.3176751827971902</c:v>
                </c:pt>
                <c:pt idx="1820">
                  <c:v>2.3169795640870801</c:v>
                </c:pt>
                <c:pt idx="1821">
                  <c:v>2.3162841541574002</c:v>
                </c:pt>
                <c:pt idx="1822">
                  <c:v>2.3155889529455398</c:v>
                </c:pt>
                <c:pt idx="1823">
                  <c:v>2.31489396038896</c:v>
                </c:pt>
                <c:pt idx="1824">
                  <c:v>2.31419917642509</c:v>
                </c:pt>
                <c:pt idx="1825">
                  <c:v>2.31350460099139</c:v>
                </c:pt>
                <c:pt idx="1826">
                  <c:v>2.3128102340253598</c:v>
                </c:pt>
                <c:pt idx="1827">
                  <c:v>2.3121160754644898</c:v>
                </c:pt>
                <c:pt idx="1828">
                  <c:v>2.3114221252462999</c:v>
                </c:pt>
                <c:pt idx="1829">
                  <c:v>2.3107283833083301</c:v>
                </c:pt>
                <c:pt idx="1830">
                  <c:v>2.31003484958813</c:v>
                </c:pt>
                <c:pt idx="1831">
                  <c:v>2.30934152402327</c:v>
                </c:pt>
                <c:pt idx="1832">
                  <c:v>2.3086484065513502</c:v>
                </c:pt>
                <c:pt idx="1833">
                  <c:v>2.3079554971099601</c:v>
                </c:pt>
                <c:pt idx="1834">
                  <c:v>2.30726279563673</c:v>
                </c:pt>
                <c:pt idx="1835">
                  <c:v>2.3065703020693098</c:v>
                </c:pt>
                <c:pt idx="1836">
                  <c:v>2.30587801634536</c:v>
                </c:pt>
                <c:pt idx="1837">
                  <c:v>2.3051859384025501</c:v>
                </c:pt>
                <c:pt idx="1838">
                  <c:v>2.3044940681785699</c:v>
                </c:pt>
                <c:pt idx="1839">
                  <c:v>2.3038024056111501</c:v>
                </c:pt>
                <c:pt idx="1840">
                  <c:v>2.3031109506380099</c:v>
                </c:pt>
                <c:pt idx="1841">
                  <c:v>2.30241970319689</c:v>
                </c:pt>
                <c:pt idx="1842">
                  <c:v>2.30172866322558</c:v>
                </c:pt>
                <c:pt idx="1843">
                  <c:v>2.3010378306618402</c:v>
                </c:pt>
                <c:pt idx="1844">
                  <c:v>2.3003472054434901</c:v>
                </c:pt>
                <c:pt idx="1845">
                  <c:v>2.2996567875083298</c:v>
                </c:pt>
                <c:pt idx="1846">
                  <c:v>2.2989665767942098</c:v>
                </c:pt>
                <c:pt idx="1847">
                  <c:v>2.2982765732389798</c:v>
                </c:pt>
                <c:pt idx="1848">
                  <c:v>2.2975867767805198</c:v>
                </c:pt>
                <c:pt idx="1849">
                  <c:v>2.2968971873567101</c:v>
                </c:pt>
                <c:pt idx="1850">
                  <c:v>2.2962078049054599</c:v>
                </c:pt>
                <c:pt idx="1851">
                  <c:v>2.2955186293646901</c:v>
                </c:pt>
                <c:pt idx="1852">
                  <c:v>2.2948296606723599</c:v>
                </c:pt>
                <c:pt idx="1853">
                  <c:v>2.2941408987664098</c:v>
                </c:pt>
                <c:pt idx="1854">
                  <c:v>2.2934523435848302</c:v>
                </c:pt>
                <c:pt idx="1855">
                  <c:v>2.29276399506562</c:v>
                </c:pt>
                <c:pt idx="1856">
                  <c:v>2.29207585314678</c:v>
                </c:pt>
                <c:pt idx="1857">
                  <c:v>2.2913879177663499</c:v>
                </c:pt>
                <c:pt idx="1858">
                  <c:v>2.2907001888623801</c:v>
                </c:pt>
                <c:pt idx="1859">
                  <c:v>2.2900126663729301</c:v>
                </c:pt>
                <c:pt idx="1860">
                  <c:v>2.2893253502361</c:v>
                </c:pt>
                <c:pt idx="1861">
                  <c:v>2.2886382403899699</c:v>
                </c:pt>
                <c:pt idx="1862">
                  <c:v>2.2879513367726698</c:v>
                </c:pt>
                <c:pt idx="1863">
                  <c:v>2.2872646393223399</c:v>
                </c:pt>
                <c:pt idx="1864">
                  <c:v>2.2865781479771301</c:v>
                </c:pt>
                <c:pt idx="1865">
                  <c:v>2.28589186267522</c:v>
                </c:pt>
                <c:pt idx="1866">
                  <c:v>2.2852057833548001</c:v>
                </c:pt>
                <c:pt idx="1867">
                  <c:v>2.2845199099540698</c:v>
                </c:pt>
                <c:pt idx="1868">
                  <c:v>2.2838342424112601</c:v>
                </c:pt>
                <c:pt idx="1869">
                  <c:v>2.28314878066461</c:v>
                </c:pt>
                <c:pt idx="1870">
                  <c:v>2.2824635246523899</c:v>
                </c:pt>
                <c:pt idx="1871">
                  <c:v>2.2817784743128802</c:v>
                </c:pt>
                <c:pt idx="1872">
                  <c:v>2.28109362958436</c:v>
                </c:pt>
                <c:pt idx="1873">
                  <c:v>2.2804089904051601</c:v>
                </c:pt>
                <c:pt idx="1874">
                  <c:v>2.2797245567136102</c:v>
                </c:pt>
                <c:pt idx="1875">
                  <c:v>2.2790403284480498</c:v>
                </c:pt>
                <c:pt idx="1876">
                  <c:v>2.2783563055468599</c:v>
                </c:pt>
                <c:pt idx="1877">
                  <c:v>2.27767248794841</c:v>
                </c:pt>
                <c:pt idx="1878">
                  <c:v>2.2769888755911198</c:v>
                </c:pt>
                <c:pt idx="1879">
                  <c:v>2.2763054684133999</c:v>
                </c:pt>
                <c:pt idx="1880">
                  <c:v>2.27562226635369</c:v>
                </c:pt>
                <c:pt idx="1881">
                  <c:v>2.27493926935044</c:v>
                </c:pt>
                <c:pt idx="1882">
                  <c:v>2.2742564773421399</c:v>
                </c:pt>
                <c:pt idx="1883">
                  <c:v>2.27357389026727</c:v>
                </c:pt>
                <c:pt idx="1884">
                  <c:v>2.2728915080643302</c:v>
                </c:pt>
                <c:pt idx="1885">
                  <c:v>2.2722093306718598</c:v>
                </c:pt>
                <c:pt idx="1886">
                  <c:v>2.2715273580284099</c:v>
                </c:pt>
                <c:pt idx="1887">
                  <c:v>2.2708455900725202</c:v>
                </c:pt>
                <c:pt idx="1888">
                  <c:v>2.2701640267427901</c:v>
                </c:pt>
                <c:pt idx="1889">
                  <c:v>2.2694826679778002</c:v>
                </c:pt>
                <c:pt idx="1890">
                  <c:v>2.2688015137161801</c:v>
                </c:pt>
                <c:pt idx="1891">
                  <c:v>2.2681205638965598</c:v>
                </c:pt>
                <c:pt idx="1892">
                  <c:v>2.2674398184575799</c:v>
                </c:pt>
                <c:pt idx="1893">
                  <c:v>2.2667592773379202</c:v>
                </c:pt>
                <c:pt idx="1894">
                  <c:v>2.2660789404762598</c:v>
                </c:pt>
                <c:pt idx="1895">
                  <c:v>2.2653988078112999</c:v>
                </c:pt>
                <c:pt idx="1896">
                  <c:v>2.2647188792817698</c:v>
                </c:pt>
                <c:pt idx="1897">
                  <c:v>2.2640391548264001</c:v>
                </c:pt>
                <c:pt idx="1898">
                  <c:v>2.2633596343839502</c:v>
                </c:pt>
                <c:pt idx="1899">
                  <c:v>2.2626803178931998</c:v>
                </c:pt>
                <c:pt idx="1900">
                  <c:v>2.2620012052929299</c:v>
                </c:pt>
                <c:pt idx="1901">
                  <c:v>2.2613222965219602</c:v>
                </c:pt>
                <c:pt idx="1902">
                  <c:v>2.2606435915191101</c:v>
                </c:pt>
                <c:pt idx="1903">
                  <c:v>2.25996509022323</c:v>
                </c:pt>
                <c:pt idx="1904">
                  <c:v>2.2592867925731799</c:v>
                </c:pt>
                <c:pt idx="1905">
                  <c:v>2.25860869850785</c:v>
                </c:pt>
                <c:pt idx="1906">
                  <c:v>2.2579308079661198</c:v>
                </c:pt>
                <c:pt idx="1907">
                  <c:v>2.2572531208869102</c:v>
                </c:pt>
                <c:pt idx="1908">
                  <c:v>2.2565756372091599</c:v>
                </c:pt>
                <c:pt idx="1909">
                  <c:v>2.2558983568718198</c:v>
                </c:pt>
                <c:pt idx="1910">
                  <c:v>2.2552212798138598</c:v>
                </c:pt>
                <c:pt idx="1911">
                  <c:v>2.2545444059742699</c:v>
                </c:pt>
                <c:pt idx="1912">
                  <c:v>2.2538677352920402</c:v>
                </c:pt>
                <c:pt idx="1913">
                  <c:v>2.2531912677062</c:v>
                </c:pt>
                <c:pt idx="1914">
                  <c:v>2.2525150031557799</c:v>
                </c:pt>
                <c:pt idx="1915">
                  <c:v>2.2518389415798601</c:v>
                </c:pt>
                <c:pt idx="1916">
                  <c:v>2.2511630829175</c:v>
                </c:pt>
                <c:pt idx="1917">
                  <c:v>2.2504874271077902</c:v>
                </c:pt>
                <c:pt idx="1918">
                  <c:v>2.2498119740898401</c:v>
                </c:pt>
                <c:pt idx="1919">
                  <c:v>2.24913672380278</c:v>
                </c:pt>
                <c:pt idx="1920">
                  <c:v>2.2484616761857699</c:v>
                </c:pt>
                <c:pt idx="1921">
                  <c:v>2.2477868311779501</c:v>
                </c:pt>
                <c:pt idx="1922">
                  <c:v>2.2471121887185102</c:v>
                </c:pt>
                <c:pt idx="1923">
                  <c:v>2.2464377487466498</c:v>
                </c:pt>
                <c:pt idx="1924">
                  <c:v>2.2457635112015901</c:v>
                </c:pt>
                <c:pt idx="1925">
                  <c:v>2.2450894760225601</c:v>
                </c:pt>
                <c:pt idx="1926">
                  <c:v>2.2444156431488098</c:v>
                </c:pt>
                <c:pt idx="1927">
                  <c:v>2.2437420125196099</c:v>
                </c:pt>
                <c:pt idx="1928">
                  <c:v>2.2430685840742601</c:v>
                </c:pt>
                <c:pt idx="1929">
                  <c:v>2.2423953577520401</c:v>
                </c:pt>
                <c:pt idx="1930">
                  <c:v>2.24172233349229</c:v>
                </c:pt>
                <c:pt idx="1931">
                  <c:v>2.24104951123434</c:v>
                </c:pt>
                <c:pt idx="1932">
                  <c:v>2.2403768909175601</c:v>
                </c:pt>
                <c:pt idx="1933">
                  <c:v>2.2397044724813102</c:v>
                </c:pt>
                <c:pt idx="1934">
                  <c:v>2.2390322558650002</c:v>
                </c:pt>
                <c:pt idx="1935">
                  <c:v>2.2383602410080301</c:v>
                </c:pt>
                <c:pt idx="1936">
                  <c:v>2.2376884278498301</c:v>
                </c:pt>
                <c:pt idx="1937">
                  <c:v>2.2370168163298501</c:v>
                </c:pt>
                <c:pt idx="1938">
                  <c:v>2.2363454063875499</c:v>
                </c:pt>
                <c:pt idx="1939">
                  <c:v>2.2356741979624202</c:v>
                </c:pt>
                <c:pt idx="1940">
                  <c:v>2.2350031909939401</c:v>
                </c:pt>
                <c:pt idx="1941">
                  <c:v>2.2343323854216499</c:v>
                </c:pt>
                <c:pt idx="1942">
                  <c:v>2.2336617811850599</c:v>
                </c:pt>
                <c:pt idx="1943">
                  <c:v>2.2329913782237498</c:v>
                </c:pt>
                <c:pt idx="1944">
                  <c:v>2.2323211764772699</c:v>
                </c:pt>
                <c:pt idx="1945">
                  <c:v>2.2316511758852098</c:v>
                </c:pt>
                <c:pt idx="1946">
                  <c:v>2.2309813763871902</c:v>
                </c:pt>
                <c:pt idx="1947">
                  <c:v>2.2303117779228101</c:v>
                </c:pt>
                <c:pt idx="1948">
                  <c:v>2.2296423804317298</c:v>
                </c:pt>
                <c:pt idx="1949">
                  <c:v>2.2289731838536002</c:v>
                </c:pt>
                <c:pt idx="1950">
                  <c:v>2.2283041881280998</c:v>
                </c:pt>
                <c:pt idx="1951">
                  <c:v>2.22763539319492</c:v>
                </c:pt>
                <c:pt idx="1952">
                  <c:v>2.2269667989937698</c:v>
                </c:pt>
                <c:pt idx="1953">
                  <c:v>2.22629840546439</c:v>
                </c:pt>
                <c:pt idx="1954">
                  <c:v>2.2256302125465099</c:v>
                </c:pt>
                <c:pt idx="1955">
                  <c:v>2.22496222017991</c:v>
                </c:pt>
                <c:pt idx="1956">
                  <c:v>2.2242944283043702</c:v>
                </c:pt>
                <c:pt idx="1957">
                  <c:v>2.2236268368596801</c:v>
                </c:pt>
                <c:pt idx="1958">
                  <c:v>2.2229594457856598</c:v>
                </c:pt>
                <c:pt idx="1959">
                  <c:v>2.22229225502215</c:v>
                </c:pt>
                <c:pt idx="1960">
                  <c:v>2.2216252645090102</c:v>
                </c:pt>
                <c:pt idx="1961">
                  <c:v>2.2209584741860899</c:v>
                </c:pt>
                <c:pt idx="1962">
                  <c:v>2.2202918839932999</c:v>
                </c:pt>
                <c:pt idx="1963">
                  <c:v>2.2196254938705402</c:v>
                </c:pt>
                <c:pt idx="1964">
                  <c:v>2.2189593037577202</c:v>
                </c:pt>
                <c:pt idx="1965">
                  <c:v>2.2182933135948</c:v>
                </c:pt>
                <c:pt idx="1966">
                  <c:v>2.2176275233217302</c:v>
                </c:pt>
                <c:pt idx="1967">
                  <c:v>2.2169619328784802</c:v>
                </c:pt>
                <c:pt idx="1968">
                  <c:v>2.2162965422050598</c:v>
                </c:pt>
                <c:pt idx="1969">
                  <c:v>2.21563135124148</c:v>
                </c:pt>
                <c:pt idx="1970">
                  <c:v>2.21496635992776</c:v>
                </c:pt>
                <c:pt idx="1971">
                  <c:v>2.21430156820395</c:v>
                </c:pt>
                <c:pt idx="1972">
                  <c:v>2.21363697601012</c:v>
                </c:pt>
                <c:pt idx="1973">
                  <c:v>2.21297258328635</c:v>
                </c:pt>
                <c:pt idx="1974">
                  <c:v>2.21230838997274</c:v>
                </c:pt>
                <c:pt idx="1975">
                  <c:v>2.2116443960094001</c:v>
                </c:pt>
                <c:pt idx="1976">
                  <c:v>2.2109806013364901</c:v>
                </c:pt>
                <c:pt idx="1977">
                  <c:v>2.2103170058941402</c:v>
                </c:pt>
                <c:pt idx="1978">
                  <c:v>2.2096536096225301</c:v>
                </c:pt>
                <c:pt idx="1979">
                  <c:v>2.2089904124618598</c:v>
                </c:pt>
                <c:pt idx="1980">
                  <c:v>2.2083274143523202</c:v>
                </c:pt>
                <c:pt idx="1981">
                  <c:v>2.2076646152341302</c:v>
                </c:pt>
                <c:pt idx="1982">
                  <c:v>2.2070020150475602</c:v>
                </c:pt>
                <c:pt idx="1983">
                  <c:v>2.2063396137328399</c:v>
                </c:pt>
                <c:pt idx="1984">
                  <c:v>2.2056774112302602</c:v>
                </c:pt>
                <c:pt idx="1985">
                  <c:v>2.2050154074801198</c:v>
                </c:pt>
                <c:pt idx="1986">
                  <c:v>2.2043536024227302</c:v>
                </c:pt>
                <c:pt idx="1987">
                  <c:v>2.20369199599841</c:v>
                </c:pt>
                <c:pt idx="1988">
                  <c:v>2.2030305881475201</c:v>
                </c:pt>
                <c:pt idx="1989">
                  <c:v>2.2023693788104302</c:v>
                </c:pt>
                <c:pt idx="1990">
                  <c:v>2.2017083679275098</c:v>
                </c:pt>
                <c:pt idx="1991">
                  <c:v>2.20104755543916</c:v>
                </c:pt>
                <c:pt idx="1992">
                  <c:v>2.2003869412858199</c:v>
                </c:pt>
                <c:pt idx="1993">
                  <c:v>2.1997265254078999</c:v>
                </c:pt>
                <c:pt idx="1994">
                  <c:v>2.1990663077458801</c:v>
                </c:pt>
                <c:pt idx="1995">
                  <c:v>2.1984062882402098</c:v>
                </c:pt>
                <c:pt idx="1996">
                  <c:v>2.19774646683139</c:v>
                </c:pt>
                <c:pt idx="1997">
                  <c:v>2.19708684345993</c:v>
                </c:pt>
                <c:pt idx="1998">
                  <c:v>2.1964274180663499</c:v>
                </c:pt>
                <c:pt idx="1999">
                  <c:v>2.1957681905911901</c:v>
                </c:pt>
                <c:pt idx="2000">
                  <c:v>2.19510916097502</c:v>
                </c:pt>
                <c:pt idx="2001">
                  <c:v>2.1944503291584101</c:v>
                </c:pt>
                <c:pt idx="2002">
                  <c:v>2.19379169508196</c:v>
                </c:pt>
                <c:pt idx="2003">
                  <c:v>2.19313325868628</c:v>
                </c:pt>
                <c:pt idx="2004">
                  <c:v>2.1924750199120102</c:v>
                </c:pt>
                <c:pt idx="2005">
                  <c:v>2.1918169786997899</c:v>
                </c:pt>
                <c:pt idx="2006">
                  <c:v>2.1911591349902801</c:v>
                </c:pt>
                <c:pt idx="2007">
                  <c:v>2.19050148872418</c:v>
                </c:pt>
                <c:pt idx="2008">
                  <c:v>2.1898440398421899</c:v>
                </c:pt>
                <c:pt idx="2009">
                  <c:v>2.1891867882850198</c:v>
                </c:pt>
                <c:pt idx="2010">
                  <c:v>2.18852973399341</c:v>
                </c:pt>
                <c:pt idx="2011">
                  <c:v>2.1878728769081199</c:v>
                </c:pt>
                <c:pt idx="2012">
                  <c:v>2.1872162169699099</c:v>
                </c:pt>
                <c:pt idx="2013">
                  <c:v>2.1865597541195898</c:v>
                </c:pt>
                <c:pt idx="2014">
                  <c:v>2.18590348829796</c:v>
                </c:pt>
                <c:pt idx="2015">
                  <c:v>2.18524741944583</c:v>
                </c:pt>
                <c:pt idx="2016">
                  <c:v>2.1845915475040698</c:v>
                </c:pt>
                <c:pt idx="2017">
                  <c:v>2.1839358724135298</c:v>
                </c:pt>
                <c:pt idx="2018">
                  <c:v>2.18328039411508</c:v>
                </c:pt>
                <c:pt idx="2019">
                  <c:v>2.1826251125496201</c:v>
                </c:pt>
                <c:pt idx="2020">
                  <c:v>2.18197002765808</c:v>
                </c:pt>
                <c:pt idx="2021">
                  <c:v>2.1813151393813701</c:v>
                </c:pt>
                <c:pt idx="2022">
                  <c:v>2.1806604476604501</c:v>
                </c:pt>
                <c:pt idx="2023">
                  <c:v>2.1800059524362898</c:v>
                </c:pt>
                <c:pt idx="2024">
                  <c:v>2.17935165364988</c:v>
                </c:pt>
                <c:pt idx="2025">
                  <c:v>2.1786975512422</c:v>
                </c:pt>
                <c:pt idx="2026">
                  <c:v>2.1780436451542902</c:v>
                </c:pt>
                <c:pt idx="2027">
                  <c:v>2.1773899353271799</c:v>
                </c:pt>
                <c:pt idx="2028">
                  <c:v>2.1767364217019298</c:v>
                </c:pt>
                <c:pt idx="2029">
                  <c:v>2.17608310421961</c:v>
                </c:pt>
                <c:pt idx="2030">
                  <c:v>2.1754299828213099</c:v>
                </c:pt>
                <c:pt idx="2031">
                  <c:v>2.17477705744815</c:v>
                </c:pt>
                <c:pt idx="2032">
                  <c:v>2.1741243280412399</c:v>
                </c:pt>
                <c:pt idx="2033">
                  <c:v>2.1734717945417299</c:v>
                </c:pt>
                <c:pt idx="2034">
                  <c:v>2.1728194568907901</c:v>
                </c:pt>
                <c:pt idx="2035">
                  <c:v>2.1721673150295899</c:v>
                </c:pt>
                <c:pt idx="2036">
                  <c:v>2.1715153688993301</c:v>
                </c:pt>
                <c:pt idx="2037">
                  <c:v>2.1708636184412198</c:v>
                </c:pt>
                <c:pt idx="2038">
                  <c:v>2.1702120635964999</c:v>
                </c:pt>
                <c:pt idx="2039">
                  <c:v>2.16956070430642</c:v>
                </c:pt>
                <c:pt idx="2040">
                  <c:v>2.1689095405122498</c:v>
                </c:pt>
                <c:pt idx="2041">
                  <c:v>2.1682585721552599</c:v>
                </c:pt>
                <c:pt idx="2042">
                  <c:v>2.1676077991767699</c:v>
                </c:pt>
                <c:pt idx="2043">
                  <c:v>2.1669572215180999</c:v>
                </c:pt>
                <c:pt idx="2044">
                  <c:v>2.1663068391205802</c:v>
                </c:pt>
                <c:pt idx="2045">
                  <c:v>2.1656566519255702</c:v>
                </c:pt>
                <c:pt idx="2046">
                  <c:v>2.16500665987444</c:v>
                </c:pt>
                <c:pt idx="2047">
                  <c:v>2.1643568629085999</c:v>
                </c:pt>
                <c:pt idx="2048">
                  <c:v>2.1637072609694301</c:v>
                </c:pt>
                <c:pt idx="2049">
                  <c:v>2.1630578539983798</c:v>
                </c:pt>
                <c:pt idx="2050">
                  <c:v>2.16240864193689</c:v>
                </c:pt>
                <c:pt idx="2051">
                  <c:v>2.1617596247264101</c:v>
                </c:pt>
                <c:pt idx="2052">
                  <c:v>2.16111080230844</c:v>
                </c:pt>
                <c:pt idx="2053">
                  <c:v>2.1604621746244601</c:v>
                </c:pt>
                <c:pt idx="2054">
                  <c:v>2.1598137416159999</c:v>
                </c:pt>
                <c:pt idx="2055">
                  <c:v>2.15916550322458</c:v>
                </c:pt>
                <c:pt idx="2056">
                  <c:v>2.15851745939176</c:v>
                </c:pt>
                <c:pt idx="2057">
                  <c:v>2.1578696100591102</c:v>
                </c:pt>
                <c:pt idx="2058">
                  <c:v>2.1572219551681999</c:v>
                </c:pt>
                <c:pt idx="2059">
                  <c:v>2.15657449466066</c:v>
                </c:pt>
                <c:pt idx="2060">
                  <c:v>2.1559272284780899</c:v>
                </c:pt>
                <c:pt idx="2061">
                  <c:v>2.15528015656214</c:v>
                </c:pt>
                <c:pt idx="2062">
                  <c:v>2.15463327885446</c:v>
                </c:pt>
                <c:pt idx="2063">
                  <c:v>2.1539865952967299</c:v>
                </c:pt>
                <c:pt idx="2064">
                  <c:v>2.1533401058306501</c:v>
                </c:pt>
                <c:pt idx="2065">
                  <c:v>2.1526938103979099</c:v>
                </c:pt>
                <c:pt idx="2066">
                  <c:v>2.1520477089402501</c:v>
                </c:pt>
                <c:pt idx="2067">
                  <c:v>2.1514018013994201</c:v>
                </c:pt>
                <c:pt idx="2068">
                  <c:v>2.1507560877171699</c:v>
                </c:pt>
                <c:pt idx="2069">
                  <c:v>2.1501105678352999</c:v>
                </c:pt>
                <c:pt idx="2070">
                  <c:v>2.1494652416955899</c:v>
                </c:pt>
                <c:pt idx="2071">
                  <c:v>2.14882010923986</c:v>
                </c:pt>
                <c:pt idx="2072">
                  <c:v>2.1481751704099499</c:v>
                </c:pt>
                <c:pt idx="2073">
                  <c:v>2.1475304251477101</c:v>
                </c:pt>
                <c:pt idx="2074">
                  <c:v>2.146885873395</c:v>
                </c:pt>
                <c:pt idx="2075">
                  <c:v>2.14624151509372</c:v>
                </c:pt>
                <c:pt idx="2076">
                  <c:v>2.1455973501857701</c:v>
                </c:pt>
                <c:pt idx="2077">
                  <c:v>2.1449533786130699</c:v>
                </c:pt>
                <c:pt idx="2078">
                  <c:v>2.1443096003175599</c:v>
                </c:pt>
                <c:pt idx="2079">
                  <c:v>2.1436660152411999</c:v>
                </c:pt>
                <c:pt idx="2080">
                  <c:v>2.1430226233259702</c:v>
                </c:pt>
                <c:pt idx="2081">
                  <c:v>2.1423794245138499</c:v>
                </c:pt>
                <c:pt idx="2082">
                  <c:v>2.1417364187468602</c:v>
                </c:pt>
                <c:pt idx="2083">
                  <c:v>2.14109360596703</c:v>
                </c:pt>
                <c:pt idx="2084">
                  <c:v>2.1404509861164001</c:v>
                </c:pt>
                <c:pt idx="2085">
                  <c:v>2.1398085591370299</c:v>
                </c:pt>
                <c:pt idx="2086">
                  <c:v>2.1391663249710202</c:v>
                </c:pt>
                <c:pt idx="2087">
                  <c:v>2.1385242835604501</c:v>
                </c:pt>
                <c:pt idx="2088">
                  <c:v>2.1378824348474401</c:v>
                </c:pt>
                <c:pt idx="2089">
                  <c:v>2.1372407787741401</c:v>
                </c:pt>
                <c:pt idx="2090">
                  <c:v>2.1365993152826799</c:v>
                </c:pt>
                <c:pt idx="2091">
                  <c:v>2.1359580443152399</c:v>
                </c:pt>
                <c:pt idx="2092">
                  <c:v>2.1353169658140199</c:v>
                </c:pt>
                <c:pt idx="2093">
                  <c:v>2.1346760797212001</c:v>
                </c:pt>
                <c:pt idx="2094">
                  <c:v>2.13403538597903</c:v>
                </c:pt>
                <c:pt idx="2095">
                  <c:v>2.1333948845297299</c:v>
                </c:pt>
                <c:pt idx="2096">
                  <c:v>2.1327545753155599</c:v>
                </c:pt>
                <c:pt idx="2097">
                  <c:v>2.1321144582788101</c:v>
                </c:pt>
                <c:pt idx="2098">
                  <c:v>2.13147453336176</c:v>
                </c:pt>
                <c:pt idx="2099">
                  <c:v>2.1308348005067299</c:v>
                </c:pt>
                <c:pt idx="2100">
                  <c:v>2.1301952596560398</c:v>
                </c:pt>
                <c:pt idx="2101">
                  <c:v>2.1295559107520501</c:v>
                </c:pt>
                <c:pt idx="2102">
                  <c:v>2.1289167537371099</c:v>
                </c:pt>
                <c:pt idx="2103">
                  <c:v>2.1282777885536102</c:v>
                </c:pt>
                <c:pt idx="2104">
                  <c:v>2.1276390151439499</c:v>
                </c:pt>
                <c:pt idx="2105">
                  <c:v>2.1270004334505499</c:v>
                </c:pt>
                <c:pt idx="2106">
                  <c:v>2.1263620434158401</c:v>
                </c:pt>
                <c:pt idx="2107">
                  <c:v>2.1257238449822702</c:v>
                </c:pt>
                <c:pt idx="2108">
                  <c:v>2.1250858380923199</c:v>
                </c:pt>
                <c:pt idx="2109">
                  <c:v>2.1244480226884699</c:v>
                </c:pt>
                <c:pt idx="2110">
                  <c:v>2.1238103987132302</c:v>
                </c:pt>
                <c:pt idx="2111">
                  <c:v>2.1231729661091201</c:v>
                </c:pt>
                <c:pt idx="2112">
                  <c:v>2.12253572481869</c:v>
                </c:pt>
                <c:pt idx="2113">
                  <c:v>2.1218986747844899</c:v>
                </c:pt>
                <c:pt idx="2114">
                  <c:v>2.1212618159490999</c:v>
                </c:pt>
                <c:pt idx="2115">
                  <c:v>2.1206251482551099</c:v>
                </c:pt>
                <c:pt idx="2116">
                  <c:v>2.1199886716451402</c:v>
                </c:pt>
                <c:pt idx="2117">
                  <c:v>2.11935238606182</c:v>
                </c:pt>
                <c:pt idx="2118">
                  <c:v>2.1187162914477899</c:v>
                </c:pt>
                <c:pt idx="2119">
                  <c:v>2.1180803877457199</c:v>
                </c:pt>
                <c:pt idx="2120">
                  <c:v>2.11744467489829</c:v>
                </c:pt>
                <c:pt idx="2121">
                  <c:v>2.1168091528467499</c:v>
                </c:pt>
                <c:pt idx="2122">
                  <c:v>2.1161738215319099</c:v>
                </c:pt>
                <c:pt idx="2123">
                  <c:v>2.1155386808966501</c:v>
                </c:pt>
                <c:pt idx="2124">
                  <c:v>2.1149037308838601</c:v>
                </c:pt>
                <c:pt idx="2125">
                  <c:v>2.1142689714364802</c:v>
                </c:pt>
                <c:pt idx="2126">
                  <c:v>2.1136344024974401</c:v>
                </c:pt>
                <c:pt idx="2127">
                  <c:v>2.1130000240097102</c:v>
                </c:pt>
                <c:pt idx="2128">
                  <c:v>2.1123658359162398</c:v>
                </c:pt>
                <c:pt idx="2129">
                  <c:v>2.1117318381600501</c:v>
                </c:pt>
                <c:pt idx="2130">
                  <c:v>2.1110980306841101</c:v>
                </c:pt>
                <c:pt idx="2131">
                  <c:v>2.1104644134314698</c:v>
                </c:pt>
                <c:pt idx="2132">
                  <c:v>2.1098309863451399</c:v>
                </c:pt>
                <c:pt idx="2133">
                  <c:v>2.1091977493681902</c:v>
                </c:pt>
                <c:pt idx="2134">
                  <c:v>2.10856470244368</c:v>
                </c:pt>
                <c:pt idx="2135">
                  <c:v>2.10793184551469</c:v>
                </c:pt>
                <c:pt idx="2136">
                  <c:v>2.1072991785243298</c:v>
                </c:pt>
                <c:pt idx="2137">
                  <c:v>2.1066667014156999</c:v>
                </c:pt>
                <c:pt idx="2138">
                  <c:v>2.10603441413194</c:v>
                </c:pt>
                <c:pt idx="2139">
                  <c:v>2.1054023166162001</c:v>
                </c:pt>
                <c:pt idx="2140">
                  <c:v>2.1047704088116301</c:v>
                </c:pt>
                <c:pt idx="2141">
                  <c:v>2.1041386906614199</c:v>
                </c:pt>
                <c:pt idx="2142">
                  <c:v>2.1035071621087602</c:v>
                </c:pt>
                <c:pt idx="2143">
                  <c:v>2.1028758230968601</c:v>
                </c:pt>
                <c:pt idx="2144">
                  <c:v>2.10224467356894</c:v>
                </c:pt>
                <c:pt idx="2145">
                  <c:v>2.10161371346826</c:v>
                </c:pt>
                <c:pt idx="2146">
                  <c:v>2.10098294273805</c:v>
                </c:pt>
                <c:pt idx="2147">
                  <c:v>2.10035236132161</c:v>
                </c:pt>
                <c:pt idx="2148">
                  <c:v>2.0997219691622102</c:v>
                </c:pt>
                <c:pt idx="2149">
                  <c:v>2.0990917662031698</c:v>
                </c:pt>
                <c:pt idx="2150">
                  <c:v>2.0984617523878</c:v>
                </c:pt>
                <c:pt idx="2151">
                  <c:v>2.0978319276594299</c:v>
                </c:pt>
                <c:pt idx="2152">
                  <c:v>2.0972022919614401</c:v>
                </c:pt>
                <c:pt idx="2153">
                  <c:v>2.0965728452371701</c:v>
                </c:pt>
                <c:pt idx="2154">
                  <c:v>2.0959435874300198</c:v>
                </c:pt>
                <c:pt idx="2155">
                  <c:v>2.0953145184833901</c:v>
                </c:pt>
                <c:pt idx="2156">
                  <c:v>2.0946856383406902</c:v>
                </c:pt>
                <c:pt idx="2157">
                  <c:v>2.0940569469453498</c:v>
                </c:pt>
                <c:pt idx="2158">
                  <c:v>2.09342844424082</c:v>
                </c:pt>
                <c:pt idx="2159">
                  <c:v>2.0928001301705699</c:v>
                </c:pt>
                <c:pt idx="2160">
                  <c:v>2.0921720046780798</c:v>
                </c:pt>
                <c:pt idx="2161">
                  <c:v>2.0915440677068302</c:v>
                </c:pt>
                <c:pt idx="2162">
                  <c:v>2.0909163192003501</c:v>
                </c:pt>
                <c:pt idx="2163">
                  <c:v>2.0902887591021599</c:v>
                </c:pt>
                <c:pt idx="2164">
                  <c:v>2.0896613873557901</c:v>
                </c:pt>
                <c:pt idx="2165">
                  <c:v>2.08903420390482</c:v>
                </c:pt>
                <c:pt idx="2166">
                  <c:v>2.0884072086928098</c:v>
                </c:pt>
                <c:pt idx="2167">
                  <c:v>2.0877804016633599</c:v>
                </c:pt>
                <c:pt idx="2168">
                  <c:v>2.0871537827600699</c:v>
                </c:pt>
                <c:pt idx="2169">
                  <c:v>2.0865273519265601</c:v>
                </c:pt>
                <c:pt idx="2170">
                  <c:v>2.0859011091064699</c:v>
                </c:pt>
                <c:pt idx="2171">
                  <c:v>2.0852750542434602</c:v>
                </c:pt>
                <c:pt idx="2172">
                  <c:v>2.0846491872811899</c:v>
                </c:pt>
                <c:pt idx="2173">
                  <c:v>2.08402350816336</c:v>
                </c:pt>
                <c:pt idx="2174">
                  <c:v>2.0833980168336499</c:v>
                </c:pt>
                <c:pt idx="2175">
                  <c:v>2.0827727132358</c:v>
                </c:pt>
                <c:pt idx="2176">
                  <c:v>2.0821475973135199</c:v>
                </c:pt>
                <c:pt idx="2177">
                  <c:v>2.0815226690105799</c:v>
                </c:pt>
                <c:pt idx="2178">
                  <c:v>2.0808979282707298</c:v>
                </c:pt>
                <c:pt idx="2179">
                  <c:v>2.08027337503776</c:v>
                </c:pt>
                <c:pt idx="2180">
                  <c:v>2.07964900925547</c:v>
                </c:pt>
                <c:pt idx="2181">
                  <c:v>2.07902483086766</c:v>
                </c:pt>
                <c:pt idx="2182">
                  <c:v>2.0784008398181602</c:v>
                </c:pt>
                <c:pt idx="2183">
                  <c:v>2.0777770360508199</c:v>
                </c:pt>
                <c:pt idx="2184">
                  <c:v>2.0771534195095001</c:v>
                </c:pt>
                <c:pt idx="2185">
                  <c:v>2.07652999013807</c:v>
                </c:pt>
                <c:pt idx="2186">
                  <c:v>2.0759067478804201</c:v>
                </c:pt>
                <c:pt idx="2187">
                  <c:v>2.0752836926804701</c:v>
                </c:pt>
                <c:pt idx="2188">
                  <c:v>2.0746608244821299</c:v>
                </c:pt>
                <c:pt idx="2189">
                  <c:v>2.07403814322935</c:v>
                </c:pt>
                <c:pt idx="2190">
                  <c:v>2.0734156488660802</c:v>
                </c:pt>
                <c:pt idx="2191">
                  <c:v>2.0727933413362898</c:v>
                </c:pt>
                <c:pt idx="2192">
                  <c:v>2.07217122058396</c:v>
                </c:pt>
                <c:pt idx="2193">
                  <c:v>2.0715492865531102</c:v>
                </c:pt>
                <c:pt idx="2194">
                  <c:v>2.07092753918774</c:v>
                </c:pt>
                <c:pt idx="2195">
                  <c:v>2.07030597843189</c:v>
                </c:pt>
                <c:pt idx="2196">
                  <c:v>2.0696846042296202</c:v>
                </c:pt>
                <c:pt idx="2197">
                  <c:v>2.0690634165249899</c:v>
                </c:pt>
                <c:pt idx="2198">
                  <c:v>2.0684424152620799</c:v>
                </c:pt>
                <c:pt idx="2199">
                  <c:v>2.0678216003849799</c:v>
                </c:pt>
                <c:pt idx="2200">
                  <c:v>2.0672009718378201</c:v>
                </c:pt>
                <c:pt idx="2201">
                  <c:v>2.0665805295647099</c:v>
                </c:pt>
                <c:pt idx="2202">
                  <c:v>2.0659602735098201</c:v>
                </c:pt>
                <c:pt idx="2203">
                  <c:v>2.0653402036172901</c:v>
                </c:pt>
                <c:pt idx="2204">
                  <c:v>2.0647203198313</c:v>
                </c:pt>
                <c:pt idx="2205">
                  <c:v>2.0641006220960501</c:v>
                </c:pt>
                <c:pt idx="2206">
                  <c:v>2.0634811103557502</c:v>
                </c:pt>
                <c:pt idx="2207">
                  <c:v>2.06286178455461</c:v>
                </c:pt>
                <c:pt idx="2208">
                  <c:v>2.06224264463689</c:v>
                </c:pt>
                <c:pt idx="2209">
                  <c:v>2.0616236905468299</c:v>
                </c:pt>
                <c:pt idx="2210">
                  <c:v>2.0610049222287099</c:v>
                </c:pt>
                <c:pt idx="2211">
                  <c:v>2.0603863396268198</c:v>
                </c:pt>
                <c:pt idx="2212">
                  <c:v>2.05976794268545</c:v>
                </c:pt>
                <c:pt idx="2213">
                  <c:v>2.0591497313489402</c:v>
                </c:pt>
                <c:pt idx="2214">
                  <c:v>2.0585317055616099</c:v>
                </c:pt>
                <c:pt idx="2215">
                  <c:v>2.0579138652678099</c:v>
                </c:pt>
                <c:pt idx="2216">
                  <c:v>2.0572962104119199</c:v>
                </c:pt>
                <c:pt idx="2217">
                  <c:v>2.0566787409383198</c:v>
                </c:pt>
                <c:pt idx="2218">
                  <c:v>2.0560614567914</c:v>
                </c:pt>
                <c:pt idx="2219">
                  <c:v>2.0554443579155799</c:v>
                </c:pt>
                <c:pt idx="2220">
                  <c:v>2.0548274442552898</c:v>
                </c:pt>
                <c:pt idx="2221">
                  <c:v>2.05421071575498</c:v>
                </c:pt>
                <c:pt idx="2222">
                  <c:v>2.05359417235911</c:v>
                </c:pt>
                <c:pt idx="2223">
                  <c:v>2.05297781401215</c:v>
                </c:pt>
                <c:pt idx="2224">
                  <c:v>2.05236164065861</c:v>
                </c:pt>
                <c:pt idx="2225">
                  <c:v>2.05174565224298</c:v>
                </c:pt>
                <c:pt idx="2226">
                  <c:v>2.0511298487098002</c:v>
                </c:pt>
                <c:pt idx="2227">
                  <c:v>2.0505142300036101</c:v>
                </c:pt>
                <c:pt idx="2228">
                  <c:v>2.0498987960689599</c:v>
                </c:pt>
                <c:pt idx="2229">
                  <c:v>2.04928354685044</c:v>
                </c:pt>
                <c:pt idx="2230">
                  <c:v>2.0486684822926202</c:v>
                </c:pt>
                <c:pt idx="2231">
                  <c:v>2.0480536023401101</c:v>
                </c:pt>
                <c:pt idx="2232">
                  <c:v>2.0474389069375301</c:v>
                </c:pt>
                <c:pt idx="2233">
                  <c:v>2.04682439602953</c:v>
                </c:pt>
                <c:pt idx="2234">
                  <c:v>2.0462100695607401</c:v>
                </c:pt>
                <c:pt idx="2235">
                  <c:v>2.04559592747585</c:v>
                </c:pt>
                <c:pt idx="2236">
                  <c:v>2.0449819697195299</c:v>
                </c:pt>
                <c:pt idx="2237">
                  <c:v>2.0443681962364799</c:v>
                </c:pt>
                <c:pt idx="2238">
                  <c:v>2.0437546069714299</c:v>
                </c:pt>
                <c:pt idx="2239">
                  <c:v>2.0431412018690902</c:v>
                </c:pt>
                <c:pt idx="2240">
                  <c:v>2.04252798087423</c:v>
                </c:pt>
                <c:pt idx="2241">
                  <c:v>2.0419149439315998</c:v>
                </c:pt>
                <c:pt idx="2242">
                  <c:v>2.04130209098598</c:v>
                </c:pt>
                <c:pt idx="2243">
                  <c:v>2.0406894219821701</c:v>
                </c:pt>
                <c:pt idx="2244">
                  <c:v>2.04007693686497</c:v>
                </c:pt>
                <c:pt idx="2245">
                  <c:v>2.0394646355792299</c:v>
                </c:pt>
                <c:pt idx="2246">
                  <c:v>2.0388525180697599</c:v>
                </c:pt>
                <c:pt idx="2247">
                  <c:v>2.0382405842814499</c:v>
                </c:pt>
                <c:pt idx="2248">
                  <c:v>2.03762883415915</c:v>
                </c:pt>
                <c:pt idx="2249">
                  <c:v>2.0370172676477698</c:v>
                </c:pt>
                <c:pt idx="2250">
                  <c:v>2.0364058846922002</c:v>
                </c:pt>
                <c:pt idx="2251">
                  <c:v>2.0357946852373701</c:v>
                </c:pt>
                <c:pt idx="2252">
                  <c:v>2.0351836692282199</c:v>
                </c:pt>
                <c:pt idx="2253">
                  <c:v>2.0345728366097</c:v>
                </c:pt>
                <c:pt idx="2254">
                  <c:v>2.0339621873267699</c:v>
                </c:pt>
                <c:pt idx="2255">
                  <c:v>2.0333517213244399</c:v>
                </c:pt>
                <c:pt idx="2256">
                  <c:v>2.0327414385476801</c:v>
                </c:pt>
                <c:pt idx="2257">
                  <c:v>2.0321313389415301</c:v>
                </c:pt>
                <c:pt idx="2258">
                  <c:v>2.0315214224510201</c:v>
                </c:pt>
                <c:pt idx="2259">
                  <c:v>2.03091168902119</c:v>
                </c:pt>
                <c:pt idx="2260">
                  <c:v>2.0303021385971101</c:v>
                </c:pt>
                <c:pt idx="2261">
                  <c:v>2.0296927711238602</c:v>
                </c:pt>
                <c:pt idx="2262">
                  <c:v>2.02908358654653</c:v>
                </c:pt>
                <c:pt idx="2263">
                  <c:v>2.0284745848102399</c:v>
                </c:pt>
                <c:pt idx="2264">
                  <c:v>2.02786576586012</c:v>
                </c:pt>
                <c:pt idx="2265">
                  <c:v>2.0272571296413102</c:v>
                </c:pt>
                <c:pt idx="2266">
                  <c:v>2.0266486760989699</c:v>
                </c:pt>
                <c:pt idx="2267">
                  <c:v>2.0260404051782701</c:v>
                </c:pt>
                <c:pt idx="2268">
                  <c:v>2.0254323168243999</c:v>
                </c:pt>
                <c:pt idx="2269">
                  <c:v>2.0248244109825899</c:v>
                </c:pt>
                <c:pt idx="2270">
                  <c:v>2.0242166875980301</c:v>
                </c:pt>
                <c:pt idx="2271">
                  <c:v>2.02360914661599</c:v>
                </c:pt>
                <c:pt idx="2272">
                  <c:v>2.0230017879817002</c:v>
                </c:pt>
                <c:pt idx="2273">
                  <c:v>2.0223946116404399</c:v>
                </c:pt>
                <c:pt idx="2274">
                  <c:v>2.0217876175375</c:v>
                </c:pt>
                <c:pt idx="2275">
                  <c:v>2.0211808056181799</c:v>
                </c:pt>
                <c:pt idx="2276">
                  <c:v>2.0205741758278002</c:v>
                </c:pt>
                <c:pt idx="2277">
                  <c:v>2.0199677281116899</c:v>
                </c:pt>
                <c:pt idx="2278">
                  <c:v>2.0193614624151999</c:v>
                </c:pt>
                <c:pt idx="2279">
                  <c:v>2.0187553786837</c:v>
                </c:pt>
                <c:pt idx="2280">
                  <c:v>2.0181494768625701</c:v>
                </c:pt>
                <c:pt idx="2281">
                  <c:v>2.0175437568972101</c:v>
                </c:pt>
                <c:pt idx="2282">
                  <c:v>2.0169382187330198</c:v>
                </c:pt>
                <c:pt idx="2283">
                  <c:v>2.0163328623154402</c:v>
                </c:pt>
                <c:pt idx="2284">
                  <c:v>2.0157276875899202</c:v>
                </c:pt>
                <c:pt idx="2285">
                  <c:v>2.0151226945019101</c:v>
                </c:pt>
                <c:pt idx="2286">
                  <c:v>2.0145178829968899</c:v>
                </c:pt>
                <c:pt idx="2287">
                  <c:v>2.0139132530203598</c:v>
                </c:pt>
                <c:pt idx="2288">
                  <c:v>2.0133088045178198</c:v>
                </c:pt>
                <c:pt idx="2289">
                  <c:v>2.0127045374348</c:v>
                </c:pt>
                <c:pt idx="2290">
                  <c:v>2.0121004517168299</c:v>
                </c:pt>
                <c:pt idx="2291">
                  <c:v>2.0114965473094699</c:v>
                </c:pt>
                <c:pt idx="2292">
                  <c:v>2.0108928241583</c:v>
                </c:pt>
                <c:pt idx="2293">
                  <c:v>2.0102892822089</c:v>
                </c:pt>
                <c:pt idx="2294">
                  <c:v>2.0096859214068798</c:v>
                </c:pt>
                <c:pt idx="2295">
                  <c:v>2.0090827416978501</c:v>
                </c:pt>
                <c:pt idx="2296">
                  <c:v>2.0084797430274501</c:v>
                </c:pt>
                <c:pt idx="2297">
                  <c:v>2.0078769253413302</c:v>
                </c:pt>
                <c:pt idx="2298">
                  <c:v>2.0072742885851702</c:v>
                </c:pt>
                <c:pt idx="2299">
                  <c:v>2.00667183270463</c:v>
                </c:pt>
                <c:pt idx="2300">
                  <c:v>2.0060695576454202</c:v>
                </c:pt>
                <c:pt idx="2301">
                  <c:v>2.0054674633532499</c:v>
                </c:pt>
                <c:pt idx="2302">
                  <c:v>2.0048655497738599</c:v>
                </c:pt>
                <c:pt idx="2303">
                  <c:v>2.00426381685299</c:v>
                </c:pt>
                <c:pt idx="2304">
                  <c:v>2.0036622645364002</c:v>
                </c:pt>
                <c:pt idx="2305">
                  <c:v>2.0030608927698701</c:v>
                </c:pt>
                <c:pt idx="2306">
                  <c:v>2.0024597014992001</c:v>
                </c:pt>
                <c:pt idx="2307">
                  <c:v>2.0018586906701801</c:v>
                </c:pt>
                <c:pt idx="2308">
                  <c:v>2.0012578602286601</c:v>
                </c:pt>
                <c:pt idx="2309">
                  <c:v>2.0006572101204698</c:v>
                </c:pt>
                <c:pt idx="2310">
                  <c:v>2.00005674029146</c:v>
                </c:pt>
                <c:pt idx="2311">
                  <c:v>1.9994564506875201</c:v>
                </c:pt>
                <c:pt idx="2312">
                  <c:v>1.9988563412545199</c:v>
                </c:pt>
                <c:pt idx="2313">
                  <c:v>1.9982564119383801</c:v>
                </c:pt>
                <c:pt idx="2314">
                  <c:v>1.9976566626850101</c:v>
                </c:pt>
                <c:pt idx="2315">
                  <c:v>1.99705709344035</c:v>
                </c:pt>
                <c:pt idx="2316">
                  <c:v>1.9964577041503599</c:v>
                </c:pt>
                <c:pt idx="2317">
                  <c:v>1.9958584947609901</c:v>
                </c:pt>
                <c:pt idx="2318">
                  <c:v>1.99525946521824</c:v>
                </c:pt>
                <c:pt idx="2319">
                  <c:v>1.9946606154680999</c:v>
                </c:pt>
                <c:pt idx="2320">
                  <c:v>1.9940619454566</c:v>
                </c:pt>
                <c:pt idx="2321">
                  <c:v>1.9934634551297601</c:v>
                </c:pt>
                <c:pt idx="2322">
                  <c:v>1.9928651444336201</c:v>
                </c:pt>
                <c:pt idx="2323">
                  <c:v>1.9922670133142599</c:v>
                </c:pt>
                <c:pt idx="2324">
                  <c:v>1.9916690617177499</c:v>
                </c:pt>
                <c:pt idx="2325">
                  <c:v>1.9910712895901801</c:v>
                </c:pt>
                <c:pt idx="2326">
                  <c:v>1.99047369687767</c:v>
                </c:pt>
                <c:pt idx="2327">
                  <c:v>1.9898762835263499</c:v>
                </c:pt>
                <c:pt idx="2328">
                  <c:v>1.98927904948234</c:v>
                </c:pt>
                <c:pt idx="2329">
                  <c:v>1.9886819946918299</c:v>
                </c:pt>
                <c:pt idx="2330">
                  <c:v>1.9880851191009701</c:v>
                </c:pt>
                <c:pt idx="2331">
                  <c:v>1.9874884226559599</c:v>
                </c:pt>
                <c:pt idx="2332">
                  <c:v>1.9868919053030001</c:v>
                </c:pt>
                <c:pt idx="2333">
                  <c:v>1.98629556698832</c:v>
                </c:pt>
                <c:pt idx="2334">
                  <c:v>1.98569940765816</c:v>
                </c:pt>
                <c:pt idx="2335">
                  <c:v>1.98510342725876</c:v>
                </c:pt>
                <c:pt idx="2336">
                  <c:v>1.9845076257363901</c:v>
                </c:pt>
                <c:pt idx="2337">
                  <c:v>1.98391200303735</c:v>
                </c:pt>
                <c:pt idx="2338">
                  <c:v>1.98331655910793</c:v>
                </c:pt>
                <c:pt idx="2339">
                  <c:v>1.9827212938944401</c:v>
                </c:pt>
                <c:pt idx="2340">
                  <c:v>1.98212620734323</c:v>
                </c:pt>
                <c:pt idx="2341">
                  <c:v>1.98153129940064</c:v>
                </c:pt>
                <c:pt idx="2342">
                  <c:v>1.9809365700130299</c:v>
                </c:pt>
                <c:pt idx="2343">
                  <c:v>1.98034201912678</c:v>
                </c:pt>
                <c:pt idx="2344">
                  <c:v>1.9797476466882999</c:v>
                </c:pt>
                <c:pt idx="2345">
                  <c:v>1.97915345264399</c:v>
                </c:pt>
                <c:pt idx="2346">
                  <c:v>1.9785594369402799</c:v>
                </c:pt>
                <c:pt idx="2347">
                  <c:v>1.9779655995236101</c:v>
                </c:pt>
                <c:pt idx="2348">
                  <c:v>1.9773719403404499</c:v>
                </c:pt>
                <c:pt idx="2349">
                  <c:v>1.9767784593372599</c:v>
                </c:pt>
                <c:pt idx="2350">
                  <c:v>1.9761851564605399</c:v>
                </c:pt>
                <c:pt idx="2351">
                  <c:v>1.9755920316568001</c:v>
                </c:pt>
                <c:pt idx="2352">
                  <c:v>1.97499908487256</c:v>
                </c:pt>
                <c:pt idx="2353">
                  <c:v>1.9744063160543599</c:v>
                </c:pt>
                <c:pt idx="2354">
                  <c:v>1.97381372514874</c:v>
                </c:pt>
                <c:pt idx="2355">
                  <c:v>1.9732213121022999</c:v>
                </c:pt>
                <c:pt idx="2356">
                  <c:v>1.9726290768615999</c:v>
                </c:pt>
                <c:pt idx="2357">
                  <c:v>1.9720370193732499</c:v>
                </c:pt>
                <c:pt idx="2358">
                  <c:v>1.9714451395838699</c:v>
                </c:pt>
                <c:pt idx="2359">
                  <c:v>1.9708534374401001</c:v>
                </c:pt>
                <c:pt idx="2360">
                  <c:v>1.9702619128885801</c:v>
                </c:pt>
                <c:pt idx="2361">
                  <c:v>1.9696705658759699</c:v>
                </c:pt>
                <c:pt idx="2362">
                  <c:v>1.9690793963489699</c:v>
                </c:pt>
                <c:pt idx="2363">
                  <c:v>1.9684884042542601</c:v>
                </c:pt>
                <c:pt idx="2364">
                  <c:v>1.96789758953857</c:v>
                </c:pt>
                <c:pt idx="2365">
                  <c:v>1.96730695214861</c:v>
                </c:pt>
                <c:pt idx="2366">
                  <c:v>1.96671649203113</c:v>
                </c:pt>
                <c:pt idx="2367">
                  <c:v>1.9661262091328999</c:v>
                </c:pt>
                <c:pt idx="2368">
                  <c:v>1.96553610340069</c:v>
                </c:pt>
                <c:pt idx="2369">
                  <c:v>1.9649461747813</c:v>
                </c:pt>
                <c:pt idx="2370">
                  <c:v>1.96435642322152</c:v>
                </c:pt>
                <c:pt idx="2371">
                  <c:v>1.9637668486681901</c:v>
                </c:pt>
                <c:pt idx="2372">
                  <c:v>1.9631774510681499</c:v>
                </c:pt>
                <c:pt idx="2373">
                  <c:v>1.96258823036824</c:v>
                </c:pt>
                <c:pt idx="2374">
                  <c:v>1.9619991865153501</c:v>
                </c:pt>
                <c:pt idx="2375">
                  <c:v>1.9614103194563599</c:v>
                </c:pt>
                <c:pt idx="2376">
                  <c:v>1.9608216291381699</c:v>
                </c:pt>
                <c:pt idx="2377">
                  <c:v>1.9602331155077</c:v>
                </c:pt>
                <c:pt idx="2378">
                  <c:v>1.95964477851189</c:v>
                </c:pt>
                <c:pt idx="2379">
                  <c:v>1.9590566180976901</c:v>
                </c:pt>
                <c:pt idx="2380">
                  <c:v>1.9584686342120601</c:v>
                </c:pt>
                <c:pt idx="2381">
                  <c:v>1.957880826802</c:v>
                </c:pt>
                <c:pt idx="2382">
                  <c:v>1.9572931958144799</c:v>
                </c:pt>
                <c:pt idx="2383">
                  <c:v>1.9567057411965401</c:v>
                </c:pt>
                <c:pt idx="2384">
                  <c:v>1.95611846289519</c:v>
                </c:pt>
                <c:pt idx="2385">
                  <c:v>1.9555313608575</c:v>
                </c:pt>
                <c:pt idx="2386">
                  <c:v>1.9549444350305101</c:v>
                </c:pt>
                <c:pt idx="2387">
                  <c:v>1.9543576853613001</c:v>
                </c:pt>
                <c:pt idx="2388">
                  <c:v>1.9537711117969701</c:v>
                </c:pt>
                <c:pt idx="2389">
                  <c:v>1.9531847142846399</c:v>
                </c:pt>
                <c:pt idx="2390">
                  <c:v>1.95259849277141</c:v>
                </c:pt>
                <c:pt idx="2391">
                  <c:v>1.95201244720444</c:v>
                </c:pt>
                <c:pt idx="2392">
                  <c:v>1.9514265775308799</c:v>
                </c:pt>
                <c:pt idx="2393">
                  <c:v>1.9508408836979101</c:v>
                </c:pt>
                <c:pt idx="2394">
                  <c:v>1.95025536565271</c:v>
                </c:pt>
                <c:pt idx="2395">
                  <c:v>1.94967002334248</c:v>
                </c:pt>
                <c:pt idx="2396">
                  <c:v>1.9490848567144501</c:v>
                </c:pt>
                <c:pt idx="2397">
                  <c:v>1.9484998657158601</c:v>
                </c:pt>
                <c:pt idx="2398">
                  <c:v>1.94791505029395</c:v>
                </c:pt>
                <c:pt idx="2399">
                  <c:v>1.9473304103959901</c:v>
                </c:pt>
                <c:pt idx="2400">
                  <c:v>1.94674594596927</c:v>
                </c:pt>
                <c:pt idx="2401">
                  <c:v>1.94616165696109</c:v>
                </c:pt>
                <c:pt idx="2402">
                  <c:v>1.9455775433187601</c:v>
                </c:pt>
                <c:pt idx="2403">
                  <c:v>1.9449936049896199</c:v>
                </c:pt>
                <c:pt idx="2404">
                  <c:v>1.9444098419210001</c:v>
                </c:pt>
                <c:pt idx="2405">
                  <c:v>1.94382625406028</c:v>
                </c:pt>
                <c:pt idx="2406">
                  <c:v>1.9432428413548299</c:v>
                </c:pt>
                <c:pt idx="2407">
                  <c:v>1.9426596037520401</c:v>
                </c:pt>
                <c:pt idx="2408">
                  <c:v>1.9420765411993299</c:v>
                </c:pt>
                <c:pt idx="2409">
                  <c:v>1.9414936536441301</c:v>
                </c:pt>
                <c:pt idx="2410">
                  <c:v>1.9409109410338701</c:v>
                </c:pt>
                <c:pt idx="2411">
                  <c:v>1.94032840331602</c:v>
                </c:pt>
                <c:pt idx="2412">
                  <c:v>1.93974604043805</c:v>
                </c:pt>
                <c:pt idx="2413">
                  <c:v>1.9391638523474399</c:v>
                </c:pt>
                <c:pt idx="2414">
                  <c:v>1.9385818389917</c:v>
                </c:pt>
                <c:pt idx="2415">
                  <c:v>1.9380000003183599</c:v>
                </c:pt>
                <c:pt idx="2416">
                  <c:v>1.93741833627495</c:v>
                </c:pt>
                <c:pt idx="2417">
                  <c:v>1.93683684680903</c:v>
                </c:pt>
                <c:pt idx="2418">
                  <c:v>1.93625553186816</c:v>
                </c:pt>
                <c:pt idx="2419">
                  <c:v>1.9356743913999299</c:v>
                </c:pt>
                <c:pt idx="2420">
                  <c:v>1.9350934253519401</c:v>
                </c:pt>
                <c:pt idx="2421">
                  <c:v>1.9345126336718099</c:v>
                </c:pt>
                <c:pt idx="2422">
                  <c:v>1.93393201630717</c:v>
                </c:pt>
                <c:pt idx="2423">
                  <c:v>1.9333515732056601</c:v>
                </c:pt>
                <c:pt idx="2424">
                  <c:v>1.9327713043149499</c:v>
                </c:pt>
                <c:pt idx="2425">
                  <c:v>1.9321912095827301</c:v>
                </c:pt>
                <c:pt idx="2426">
                  <c:v>1.9316112889566801</c:v>
                </c:pt>
                <c:pt idx="2427">
                  <c:v>1.9310315423845199</c:v>
                </c:pt>
                <c:pt idx="2428">
                  <c:v>1.9304519698139699</c:v>
                </c:pt>
                <c:pt idx="2429">
                  <c:v>1.92987257119279</c:v>
                </c:pt>
                <c:pt idx="2430">
                  <c:v>1.9292933464687201</c:v>
                </c:pt>
                <c:pt idx="2431">
                  <c:v>1.92871429558955</c:v>
                </c:pt>
                <c:pt idx="2432">
                  <c:v>1.9281354185030699</c:v>
                </c:pt>
                <c:pt idx="2433">
                  <c:v>1.9275567151570701</c:v>
                </c:pt>
                <c:pt idx="2434">
                  <c:v>1.9269781854993899</c:v>
                </c:pt>
                <c:pt idx="2435">
                  <c:v>1.9263998294778599</c:v>
                </c:pt>
                <c:pt idx="2436">
                  <c:v>1.92582164704034</c:v>
                </c:pt>
                <c:pt idx="2437">
                  <c:v>1.9252436381347</c:v>
                </c:pt>
                <c:pt idx="2438">
                  <c:v>1.9246658027088199</c:v>
                </c:pt>
                <c:pt idx="2439">
                  <c:v>1.9240881407106001</c:v>
                </c:pt>
                <c:pt idx="2440">
                  <c:v>1.9235106520879699</c:v>
                </c:pt>
                <c:pt idx="2441">
                  <c:v>1.9229333367888499</c:v>
                </c:pt>
                <c:pt idx="2442">
                  <c:v>1.9223561947612</c:v>
                </c:pt>
                <c:pt idx="2443">
                  <c:v>1.92177922595298</c:v>
                </c:pt>
                <c:pt idx="2444">
                  <c:v>1.92120243031217</c:v>
                </c:pt>
                <c:pt idx="2445">
                  <c:v>1.9206258077867799</c:v>
                </c:pt>
                <c:pt idx="2446">
                  <c:v>1.9200493583247999</c:v>
                </c:pt>
                <c:pt idx="2447">
                  <c:v>1.91947308187428</c:v>
                </c:pt>
                <c:pt idx="2448">
                  <c:v>1.9188969783832499</c:v>
                </c:pt>
                <c:pt idx="2449">
                  <c:v>1.9183210477997701</c:v>
                </c:pt>
                <c:pt idx="2450">
                  <c:v>1.9177452900719301</c:v>
                </c:pt>
                <c:pt idx="2451">
                  <c:v>1.91716970514782</c:v>
                </c:pt>
                <c:pt idx="2452">
                  <c:v>1.91659429297553</c:v>
                </c:pt>
                <c:pt idx="2453">
                  <c:v>1.9160190535032</c:v>
                </c:pt>
                <c:pt idx="2454">
                  <c:v>1.9154439866789701</c:v>
                </c:pt>
                <c:pt idx="2455">
                  <c:v>1.9148690924509899</c:v>
                </c:pt>
                <c:pt idx="2456">
                  <c:v>1.91429437076743</c:v>
                </c:pt>
                <c:pt idx="2457">
                  <c:v>1.9137198215764799</c:v>
                </c:pt>
                <c:pt idx="2458">
                  <c:v>1.9131454448263401</c:v>
                </c:pt>
                <c:pt idx="2459">
                  <c:v>1.91257124046523</c:v>
                </c:pt>
                <c:pt idx="2460">
                  <c:v>1.9119972084414001</c:v>
                </c:pt>
                <c:pt idx="2461">
                  <c:v>1.9114233487030701</c:v>
                </c:pt>
                <c:pt idx="2462">
                  <c:v>1.9108496611985299</c:v>
                </c:pt>
                <c:pt idx="2463">
                  <c:v>1.91027614587606</c:v>
                </c:pt>
                <c:pt idx="2464">
                  <c:v>1.90970280268395</c:v>
                </c:pt>
                <c:pt idx="2465">
                  <c:v>1.90912963157052</c:v>
                </c:pt>
                <c:pt idx="2466">
                  <c:v>1.9085566324840999</c:v>
                </c:pt>
                <c:pt idx="2467">
                  <c:v>1.90798380537303</c:v>
                </c:pt>
                <c:pt idx="2468">
                  <c:v>1.9074111501856701</c:v>
                </c:pt>
                <c:pt idx="2469">
                  <c:v>1.90683866687041</c:v>
                </c:pt>
                <c:pt idx="2470">
                  <c:v>1.9062663553756301</c:v>
                </c:pt>
                <c:pt idx="2471">
                  <c:v>1.9056942156497501</c:v>
                </c:pt>
                <c:pt idx="2472">
                  <c:v>1.90512224764119</c:v>
                </c:pt>
                <c:pt idx="2473">
                  <c:v>1.90455045129839</c:v>
                </c:pt>
                <c:pt idx="2474">
                  <c:v>1.9039788265698001</c:v>
                </c:pt>
                <c:pt idx="2475">
                  <c:v>1.9034073734039101</c:v>
                </c:pt>
                <c:pt idx="2476">
                  <c:v>1.90283609174919</c:v>
                </c:pt>
                <c:pt idx="2477">
                  <c:v>1.9022649815541599</c:v>
                </c:pt>
                <c:pt idx="2478">
                  <c:v>1.9016940427673299</c:v>
                </c:pt>
                <c:pt idx="2479">
                  <c:v>1.90112327533724</c:v>
                </c:pt>
                <c:pt idx="2480">
                  <c:v>1.9005526792124401</c:v>
                </c:pt>
                <c:pt idx="2481">
                  <c:v>1.8999822543414899</c:v>
                </c:pt>
                <c:pt idx="2482">
                  <c:v>1.89941200067299</c:v>
                </c:pt>
                <c:pt idx="2483">
                  <c:v>1.8988419181555301</c:v>
                </c:pt>
                <c:pt idx="2484">
                  <c:v>1.8982720067377199</c:v>
                </c:pt>
                <c:pt idx="2485">
                  <c:v>1.8977022663681999</c:v>
                </c:pt>
                <c:pt idx="2486">
                  <c:v>1.8971326969942399</c:v>
                </c:pt>
                <c:pt idx="2487">
                  <c:v>1.89656329856285</c:v>
                </c:pt>
                <c:pt idx="2488">
                  <c:v>1.89599407102285</c:v>
                </c:pt>
                <c:pt idx="2489">
                  <c:v>1.89542501432307</c:v>
                </c:pt>
                <c:pt idx="2490">
                  <c:v>1.89485612841236</c:v>
                </c:pt>
                <c:pt idx="2491">
                  <c:v>1.8942874132395899</c:v>
                </c:pt>
                <c:pt idx="2492">
                  <c:v>1.8937188687536299</c:v>
                </c:pt>
                <c:pt idx="2493">
                  <c:v>1.89315049490336</c:v>
                </c:pt>
                <c:pt idx="2494">
                  <c:v>1.8925822916377</c:v>
                </c:pt>
                <c:pt idx="2495">
                  <c:v>1.89201425890556</c:v>
                </c:pt>
                <c:pt idx="2496">
                  <c:v>1.8914463966558801</c:v>
                </c:pt>
                <c:pt idx="2497">
                  <c:v>1.8908787048376099</c:v>
                </c:pt>
                <c:pt idx="2498">
                  <c:v>1.89031118339969</c:v>
                </c:pt>
                <c:pt idx="2499">
                  <c:v>1.88974383229112</c:v>
                </c:pt>
                <c:pt idx="2500">
                  <c:v>1.8891766514608701</c:v>
                </c:pt>
                <c:pt idx="2501">
                  <c:v>1.88860964085796</c:v>
                </c:pt>
                <c:pt idx="2502">
                  <c:v>1.88804280043141</c:v>
                </c:pt>
                <c:pt idx="2503">
                  <c:v>1.8874761301302301</c:v>
                </c:pt>
                <c:pt idx="2504">
                  <c:v>1.88690962990349</c:v>
                </c:pt>
                <c:pt idx="2505">
                  <c:v>1.8863432997002401</c:v>
                </c:pt>
                <c:pt idx="2506">
                  <c:v>1.8857771394695599</c:v>
                </c:pt>
                <c:pt idx="2507">
                  <c:v>1.8852111491605399</c:v>
                </c:pt>
                <c:pt idx="2508">
                  <c:v>1.88464532872227</c:v>
                </c:pt>
                <c:pt idx="2509">
                  <c:v>1.88407967810388</c:v>
                </c:pt>
                <c:pt idx="2510">
                  <c:v>1.8835141972545</c:v>
                </c:pt>
                <c:pt idx="2511">
                  <c:v>1.8829488861232799</c:v>
                </c:pt>
                <c:pt idx="2512">
                  <c:v>1.8823837446593701</c:v>
                </c:pt>
                <c:pt idx="2513">
                  <c:v>1.88181877281196</c:v>
                </c:pt>
                <c:pt idx="2514">
                  <c:v>1.88125397053022</c:v>
                </c:pt>
                <c:pt idx="2515">
                  <c:v>1.88068933776336</c:v>
                </c:pt>
                <c:pt idx="2516">
                  <c:v>1.8801248744606101</c:v>
                </c:pt>
                <c:pt idx="2517">
                  <c:v>1.8795605805711799</c:v>
                </c:pt>
                <c:pt idx="2518">
                  <c:v>1.87899645604433</c:v>
                </c:pt>
                <c:pt idx="2519">
                  <c:v>1.8784325008293199</c:v>
                </c:pt>
                <c:pt idx="2520">
                  <c:v>1.8778687148754201</c:v>
                </c:pt>
                <c:pt idx="2521">
                  <c:v>1.8773050981319099</c:v>
                </c:pt>
                <c:pt idx="2522">
                  <c:v>1.8767416505481</c:v>
                </c:pt>
                <c:pt idx="2523">
                  <c:v>1.8761783720733101</c:v>
                </c:pt>
                <c:pt idx="2524">
                  <c:v>1.8756152626568701</c:v>
                </c:pt>
                <c:pt idx="2525">
                  <c:v>1.8750523222481199</c:v>
                </c:pt>
                <c:pt idx="2526">
                  <c:v>1.8744895507964201</c:v>
                </c:pt>
                <c:pt idx="2527">
                  <c:v>1.87392694825115</c:v>
                </c:pt>
                <c:pt idx="2528">
                  <c:v>1.87336451456169</c:v>
                </c:pt>
                <c:pt idx="2529">
                  <c:v>1.8728022496774499</c:v>
                </c:pt>
                <c:pt idx="2530">
                  <c:v>1.8722401535478299</c:v>
                </c:pt>
                <c:pt idx="2531">
                  <c:v>1.87167822612228</c:v>
                </c:pt>
                <c:pt idx="2532">
                  <c:v>1.8711164673502301</c:v>
                </c:pt>
                <c:pt idx="2533">
                  <c:v>1.87055487718114</c:v>
                </c:pt>
                <c:pt idx="2534">
                  <c:v>1.8699934555644999</c:v>
                </c:pt>
                <c:pt idx="2535">
                  <c:v>1.86943220244977</c:v>
                </c:pt>
                <c:pt idx="2536">
                  <c:v>1.8688711177864701</c:v>
                </c:pt>
                <c:pt idx="2537">
                  <c:v>1.86831020152411</c:v>
                </c:pt>
                <c:pt idx="2538">
                  <c:v>1.8677494536122199</c:v>
                </c:pt>
                <c:pt idx="2539">
                  <c:v>1.8671888740003499</c:v>
                </c:pt>
                <c:pt idx="2540">
                  <c:v>1.8666284626380401</c:v>
                </c:pt>
                <c:pt idx="2541">
                  <c:v>1.8660682194748801</c:v>
                </c:pt>
                <c:pt idx="2542">
                  <c:v>1.86550814446045</c:v>
                </c:pt>
                <c:pt idx="2543">
                  <c:v>1.86494823754435</c:v>
                </c:pt>
                <c:pt idx="2544">
                  <c:v>1.8643884986762</c:v>
                </c:pt>
                <c:pt idx="2545">
                  <c:v>1.8638289278056299</c:v>
                </c:pt>
                <c:pt idx="2546">
                  <c:v>1.8632695248822699</c:v>
                </c:pt>
                <c:pt idx="2547">
                  <c:v>1.8627102898557899</c:v>
                </c:pt>
                <c:pt idx="2548">
                  <c:v>1.8621512226758501</c:v>
                </c:pt>
                <c:pt idx="2549">
                  <c:v>1.8615923232921501</c:v>
                </c:pt>
                <c:pt idx="2550">
                  <c:v>1.8610335916543901</c:v>
                </c:pt>
                <c:pt idx="2551">
                  <c:v>1.8604750277122699</c:v>
                </c:pt>
                <c:pt idx="2552">
                  <c:v>1.85991663141553</c:v>
                </c:pt>
                <c:pt idx="2553">
                  <c:v>1.8593584027139101</c:v>
                </c:pt>
                <c:pt idx="2554">
                  <c:v>1.8588003415571599</c:v>
                </c:pt>
                <c:pt idx="2555">
                  <c:v>1.8582424478950601</c:v>
                </c:pt>
                <c:pt idx="2556">
                  <c:v>1.8576847216774</c:v>
                </c:pt>
                <c:pt idx="2557">
                  <c:v>1.8571271628539701</c:v>
                </c:pt>
                <c:pt idx="2558">
                  <c:v>1.8565697713745799</c:v>
                </c:pt>
                <c:pt idx="2559">
                  <c:v>1.85601254718907</c:v>
                </c:pt>
                <c:pt idx="2560">
                  <c:v>1.85545549024728</c:v>
                </c:pt>
                <c:pt idx="2561">
                  <c:v>1.85489860049906</c:v>
                </c:pt>
                <c:pt idx="2562">
                  <c:v>1.85434187789428</c:v>
                </c:pt>
                <c:pt idx="2563">
                  <c:v>1.85378532238283</c:v>
                </c:pt>
                <c:pt idx="2564">
                  <c:v>1.85322893391461</c:v>
                </c:pt>
                <c:pt idx="2565">
                  <c:v>1.8526727124395299</c:v>
                </c:pt>
                <c:pt idx="2566">
                  <c:v>1.8521166579075099</c:v>
                </c:pt>
                <c:pt idx="2567">
                  <c:v>1.85156077026851</c:v>
                </c:pt>
                <c:pt idx="2568">
                  <c:v>1.8510050494724699</c:v>
                </c:pt>
                <c:pt idx="2569">
                  <c:v>1.85044949546937</c:v>
                </c:pt>
                <c:pt idx="2570">
                  <c:v>1.84989410820918</c:v>
                </c:pt>
                <c:pt idx="2571">
                  <c:v>1.8493388876419199</c:v>
                </c:pt>
                <c:pt idx="2572">
                  <c:v>1.8487838337175899</c:v>
                </c:pt>
                <c:pt idx="2573">
                  <c:v>1.84822894638621</c:v>
                </c:pt>
                <c:pt idx="2574">
                  <c:v>1.84767422559783</c:v>
                </c:pt>
                <c:pt idx="2575">
                  <c:v>1.84711967130251</c:v>
                </c:pt>
                <c:pt idx="2576">
                  <c:v>1.8465652834503099</c:v>
                </c:pt>
                <c:pt idx="2577">
                  <c:v>1.8460110619913199</c:v>
                </c:pt>
                <c:pt idx="2578">
                  <c:v>1.84545700687563</c:v>
                </c:pt>
                <c:pt idx="2579">
                  <c:v>1.8449031180533599</c:v>
                </c:pt>
                <c:pt idx="2580">
                  <c:v>1.8443493954746399</c:v>
                </c:pt>
                <c:pt idx="2581">
                  <c:v>1.8437958390895901</c:v>
                </c:pt>
                <c:pt idx="2582">
                  <c:v>1.8432424488483901</c:v>
                </c:pt>
                <c:pt idx="2583">
                  <c:v>1.8426892247011999</c:v>
                </c:pt>
                <c:pt idx="2584">
                  <c:v>1.8421361665981899</c:v>
                </c:pt>
                <c:pt idx="2585">
                  <c:v>1.8415832744895799</c:v>
                </c:pt>
                <c:pt idx="2586">
                  <c:v>1.84103054832556</c:v>
                </c:pt>
                <c:pt idx="2587">
                  <c:v>1.84047798805637</c:v>
                </c:pt>
                <c:pt idx="2588">
                  <c:v>1.8399255936322501</c:v>
                </c:pt>
                <c:pt idx="2589">
                  <c:v>1.8393733650034401</c:v>
                </c:pt>
                <c:pt idx="2590">
                  <c:v>1.83882130212022</c:v>
                </c:pt>
                <c:pt idx="2591">
                  <c:v>1.83826940493288</c:v>
                </c:pt>
                <c:pt idx="2592">
                  <c:v>1.8377176733917</c:v>
                </c:pt>
                <c:pt idx="2593">
                  <c:v>1.837166107447</c:v>
                </c:pt>
                <c:pt idx="2594">
                  <c:v>1.8366147070490999</c:v>
                </c:pt>
                <c:pt idx="2595">
                  <c:v>1.83606347214835</c:v>
                </c:pt>
                <c:pt idx="2596">
                  <c:v>1.83551240269509</c:v>
                </c:pt>
                <c:pt idx="2597">
                  <c:v>1.8349614986397</c:v>
                </c:pt>
                <c:pt idx="2598">
                  <c:v>1.8344107599325601</c:v>
                </c:pt>
                <c:pt idx="2599">
                  <c:v>1.83386018652405</c:v>
                </c:pt>
                <c:pt idx="2600">
                  <c:v>1.83330977836461</c:v>
                </c:pt>
                <c:pt idx="2601">
                  <c:v>1.83275953540463</c:v>
                </c:pt>
                <c:pt idx="2602">
                  <c:v>1.83220945759458</c:v>
                </c:pt>
                <c:pt idx="2603">
                  <c:v>1.83165954488489</c:v>
                </c:pt>
                <c:pt idx="2604">
                  <c:v>1.8311097972260499</c:v>
                </c:pt>
                <c:pt idx="2605">
                  <c:v>1.83056021456852</c:v>
                </c:pt>
                <c:pt idx="2606">
                  <c:v>1.8300107968628001</c:v>
                </c:pt>
                <c:pt idx="2607">
                  <c:v>1.82946154405941</c:v>
                </c:pt>
                <c:pt idx="2608">
                  <c:v>1.8289124561088701</c:v>
                </c:pt>
                <c:pt idx="2609">
                  <c:v>1.8283635329617101</c:v>
                </c:pt>
                <c:pt idx="2610">
                  <c:v>1.8278147745684901</c:v>
                </c:pt>
                <c:pt idx="2611">
                  <c:v>1.8272661808797801</c:v>
                </c:pt>
                <c:pt idx="2612">
                  <c:v>1.8267177518461499</c:v>
                </c:pt>
                <c:pt idx="2613">
                  <c:v>1.8261694874182099</c:v>
                </c:pt>
                <c:pt idx="2614">
                  <c:v>1.8256213875465599</c:v>
                </c:pt>
                <c:pt idx="2615">
                  <c:v>1.8250734521818199</c:v>
                </c:pt>
                <c:pt idx="2616">
                  <c:v>1.82452568127463</c:v>
                </c:pt>
                <c:pt idx="2617">
                  <c:v>1.82397807477565</c:v>
                </c:pt>
                <c:pt idx="2618">
                  <c:v>1.8234306326355401</c:v>
                </c:pt>
                <c:pt idx="2619">
                  <c:v>1.8228833548049801</c:v>
                </c:pt>
                <c:pt idx="2620">
                  <c:v>1.82233624123466</c:v>
                </c:pt>
                <c:pt idx="2621">
                  <c:v>1.8217892918753</c:v>
                </c:pt>
                <c:pt idx="2622">
                  <c:v>1.8212425066776099</c:v>
                </c:pt>
                <c:pt idx="2623">
                  <c:v>1.8206958855923401</c:v>
                </c:pt>
                <c:pt idx="2624">
                  <c:v>1.82014942857024</c:v>
                </c:pt>
                <c:pt idx="2625">
                  <c:v>1.8196031355620601</c:v>
                </c:pt>
                <c:pt idx="2626">
                  <c:v>1.8190570065186</c:v>
                </c:pt>
                <c:pt idx="2627">
                  <c:v>1.81851104139064</c:v>
                </c:pt>
                <c:pt idx="2628">
                  <c:v>1.8179652401290001</c:v>
                </c:pt>
                <c:pt idx="2629">
                  <c:v>1.81741960268449</c:v>
                </c:pt>
                <c:pt idx="2630">
                  <c:v>1.81687412900795</c:v>
                </c:pt>
                <c:pt idx="2631">
                  <c:v>1.81632881905023</c:v>
                </c:pt>
                <c:pt idx="2632">
                  <c:v>1.8157836727622101</c:v>
                </c:pt>
                <c:pt idx="2633">
                  <c:v>1.8152386900947499</c:v>
                </c:pt>
                <c:pt idx="2634">
                  <c:v>1.8146938709987499</c:v>
                </c:pt>
                <c:pt idx="2635">
                  <c:v>1.81414921542512</c:v>
                </c:pt>
                <c:pt idx="2636">
                  <c:v>1.8136047233247801</c:v>
                </c:pt>
                <c:pt idx="2637">
                  <c:v>1.8130603946486701</c:v>
                </c:pt>
                <c:pt idx="2638">
                  <c:v>1.8125162293477299</c:v>
                </c:pt>
                <c:pt idx="2639">
                  <c:v>1.81197222737293</c:v>
                </c:pt>
                <c:pt idx="2640">
                  <c:v>1.81142838867526</c:v>
                </c:pt>
                <c:pt idx="2641">
                  <c:v>1.81088471320569</c:v>
                </c:pt>
                <c:pt idx="2642">
                  <c:v>1.81034120091525</c:v>
                </c:pt>
                <c:pt idx="2643">
                  <c:v>1.80979785175495</c:v>
                </c:pt>
                <c:pt idx="2644">
                  <c:v>1.8092546656758199</c:v>
                </c:pt>
                <c:pt idx="2645">
                  <c:v>1.80871164262892</c:v>
                </c:pt>
                <c:pt idx="2646">
                  <c:v>1.8081687825653101</c:v>
                </c:pt>
                <c:pt idx="2647">
                  <c:v>1.80762608543607</c:v>
                </c:pt>
                <c:pt idx="2648">
                  <c:v>1.80708355119229</c:v>
                </c:pt>
                <c:pt idx="2649">
                  <c:v>1.8065411797850699</c:v>
                </c:pt>
                <c:pt idx="2650">
                  <c:v>1.80599897116555</c:v>
                </c:pt>
                <c:pt idx="2651">
                  <c:v>1.80545692528484</c:v>
                </c:pt>
                <c:pt idx="2652">
                  <c:v>1.80491504209411</c:v>
                </c:pt>
                <c:pt idx="2653">
                  <c:v>1.8043733215445099</c:v>
                </c:pt>
                <c:pt idx="2654">
                  <c:v>1.8038317635872301</c:v>
                </c:pt>
                <c:pt idx="2655">
                  <c:v>1.80329036817345</c:v>
                </c:pt>
                <c:pt idx="2656">
                  <c:v>1.8027491352543801</c:v>
                </c:pt>
                <c:pt idx="2657">
                  <c:v>1.80220806478125</c:v>
                </c:pt>
                <c:pt idx="2658">
                  <c:v>1.80166715670528</c:v>
                </c:pt>
                <c:pt idx="2659">
                  <c:v>1.8011264109777201</c:v>
                </c:pt>
                <c:pt idx="2660">
                  <c:v>1.8005858275498401</c:v>
                </c:pt>
                <c:pt idx="2661">
                  <c:v>1.8000454063729101</c:v>
                </c:pt>
                <c:pt idx="2662">
                  <c:v>1.79950514739822</c:v>
                </c:pt>
                <c:pt idx="2663">
                  <c:v>1.79896505057709</c:v>
                </c:pt>
                <c:pt idx="2664">
                  <c:v>1.79842511586083</c:v>
                </c:pt>
                <c:pt idx="2665">
                  <c:v>1.79788534320077</c:v>
                </c:pt>
                <c:pt idx="2666">
                  <c:v>1.79734573254826</c:v>
                </c:pt>
                <c:pt idx="2667">
                  <c:v>1.7968062838546699</c:v>
                </c:pt>
                <c:pt idx="2668">
                  <c:v>1.7962669970713701</c:v>
                </c:pt>
                <c:pt idx="2669">
                  <c:v>1.79572787214975</c:v>
                </c:pt>
                <c:pt idx="2670">
                  <c:v>1.7951889090412101</c:v>
                </c:pt>
                <c:pt idx="2671">
                  <c:v>1.7946501076971799</c:v>
                </c:pt>
                <c:pt idx="2672">
                  <c:v>1.7941114680690899</c:v>
                </c:pt>
                <c:pt idx="2673">
                  <c:v>1.7935729901083799</c:v>
                </c:pt>
                <c:pt idx="2674">
                  <c:v>1.7930346737665199</c:v>
                </c:pt>
                <c:pt idx="2675">
                  <c:v>1.79249651899499</c:v>
                </c:pt>
                <c:pt idx="2676">
                  <c:v>1.7919585257452699</c:v>
                </c:pt>
                <c:pt idx="2677">
                  <c:v>1.7914206939688599</c:v>
                </c:pt>
                <c:pt idx="2678">
                  <c:v>1.7908830236172999</c:v>
                </c:pt>
                <c:pt idx="2679">
                  <c:v>1.7903455146420999</c:v>
                </c:pt>
                <c:pt idx="2680">
                  <c:v>1.78980816699481</c:v>
                </c:pt>
                <c:pt idx="2681">
                  <c:v>1.78927098062701</c:v>
                </c:pt>
                <c:pt idx="2682">
                  <c:v>1.7887339554902599</c:v>
                </c:pt>
                <c:pt idx="2683">
                  <c:v>1.78819709153615</c:v>
                </c:pt>
                <c:pt idx="2684">
                  <c:v>1.7876603887162801</c:v>
                </c:pt>
                <c:pt idx="2685">
                  <c:v>1.7871238469822801</c:v>
                </c:pt>
                <c:pt idx="2686">
                  <c:v>1.7865874662857799</c:v>
                </c:pt>
                <c:pt idx="2687">
                  <c:v>1.78605124657841</c:v>
                </c:pt>
                <c:pt idx="2688">
                  <c:v>1.78551518781185</c:v>
                </c:pt>
                <c:pt idx="2689">
                  <c:v>1.7849792899377701</c:v>
                </c:pt>
                <c:pt idx="2690">
                  <c:v>1.7844435529078599</c:v>
                </c:pt>
                <c:pt idx="2691">
                  <c:v>1.78390797667381</c:v>
                </c:pt>
                <c:pt idx="2692">
                  <c:v>1.7833725611873501</c:v>
                </c:pt>
                <c:pt idx="2693">
                  <c:v>1.7828373064002101</c:v>
                </c:pt>
                <c:pt idx="2694">
                  <c:v>1.7823022122641401</c:v>
                </c:pt>
                <c:pt idx="2695">
                  <c:v>1.78176727873089</c:v>
                </c:pt>
                <c:pt idx="2696">
                  <c:v>1.78123250575223</c:v>
                </c:pt>
                <c:pt idx="2697">
                  <c:v>1.78069789327997</c:v>
                </c:pt>
                <c:pt idx="2698">
                  <c:v>1.7801634412659</c:v>
                </c:pt>
                <c:pt idx="2699">
                  <c:v>1.7796291496618299</c:v>
                </c:pt>
                <c:pt idx="2700">
                  <c:v>1.7790950184195999</c:v>
                </c:pt>
                <c:pt idx="2701">
                  <c:v>1.77856104749105</c:v>
                </c:pt>
                <c:pt idx="2702">
                  <c:v>1.7780272368280501</c:v>
                </c:pt>
                <c:pt idx="2703">
                  <c:v>1.7774935863824599</c:v>
                </c:pt>
                <c:pt idx="2704">
                  <c:v>1.77696009610618</c:v>
                </c:pt>
                <c:pt idx="2705">
                  <c:v>1.7764267659510999</c:v>
                </c:pt>
                <c:pt idx="2706">
                  <c:v>1.77589359586915</c:v>
                </c:pt>
                <c:pt idx="2707">
                  <c:v>1.7753605858122401</c:v>
                </c:pt>
                <c:pt idx="2708">
                  <c:v>1.7748277357323401</c:v>
                </c:pt>
                <c:pt idx="2709">
                  <c:v>1.77429504558139</c:v>
                </c:pt>
                <c:pt idx="2710">
                  <c:v>1.7737625153113701</c:v>
                </c:pt>
                <c:pt idx="2711">
                  <c:v>1.77323014487427</c:v>
                </c:pt>
                <c:pt idx="2712">
                  <c:v>1.7726979342220901</c:v>
                </c:pt>
                <c:pt idx="2713">
                  <c:v>1.7721658833068401</c:v>
                </c:pt>
                <c:pt idx="2714">
                  <c:v>1.7716339920805599</c:v>
                </c:pt>
                <c:pt idx="2715">
                  <c:v>1.77110226049528</c:v>
                </c:pt>
                <c:pt idx="2716">
                  <c:v>1.7705706885030801</c:v>
                </c:pt>
                <c:pt idx="2717">
                  <c:v>1.77003927605601</c:v>
                </c:pt>
                <c:pt idx="2718">
                  <c:v>1.76950802310616</c:v>
                </c:pt>
                <c:pt idx="2719">
                  <c:v>1.7689769296056499</c:v>
                </c:pt>
                <c:pt idx="2720">
                  <c:v>1.7684459955065699</c:v>
                </c:pt>
                <c:pt idx="2721">
                  <c:v>1.76791522076107</c:v>
                </c:pt>
                <c:pt idx="2722">
                  <c:v>1.7673846053212801</c:v>
                </c:pt>
                <c:pt idx="2723">
                  <c:v>1.7668541491393699</c:v>
                </c:pt>
                <c:pt idx="2724">
                  <c:v>1.7663238521675</c:v>
                </c:pt>
                <c:pt idx="2725">
                  <c:v>1.7657937143578599</c:v>
                </c:pt>
                <c:pt idx="2726">
                  <c:v>1.7652637356626499</c:v>
                </c:pt>
                <c:pt idx="2727">
                  <c:v>1.76473391603409</c:v>
                </c:pt>
                <c:pt idx="2728">
                  <c:v>1.76420425542441</c:v>
                </c:pt>
                <c:pt idx="2729">
                  <c:v>1.7636747537858399</c:v>
                </c:pt>
                <c:pt idx="2730">
                  <c:v>1.7631454110706499</c:v>
                </c:pt>
                <c:pt idx="2731">
                  <c:v>1.7626162272310999</c:v>
                </c:pt>
                <c:pt idx="2732">
                  <c:v>1.76208720221949</c:v>
                </c:pt>
                <c:pt idx="2733">
                  <c:v>1.7615583359881</c:v>
                </c:pt>
                <c:pt idx="2734">
                  <c:v>1.7610296284892699</c:v>
                </c:pt>
                <c:pt idx="2735">
                  <c:v>1.76050107967531</c:v>
                </c:pt>
                <c:pt idx="2736">
                  <c:v>1.7599726894985599</c:v>
                </c:pt>
                <c:pt idx="2737">
                  <c:v>1.7594444579113899</c:v>
                </c:pt>
                <c:pt idx="2738">
                  <c:v>1.75891638486617</c:v>
                </c:pt>
                <c:pt idx="2739">
                  <c:v>1.7583884703152699</c:v>
                </c:pt>
                <c:pt idx="2740">
                  <c:v>1.75786071421111</c:v>
                </c:pt>
                <c:pt idx="2741">
                  <c:v>1.7573331165060799</c:v>
                </c:pt>
                <c:pt idx="2742">
                  <c:v>1.7568056771526299</c:v>
                </c:pt>
                <c:pt idx="2743">
                  <c:v>1.75627839610318</c:v>
                </c:pt>
                <c:pt idx="2744">
                  <c:v>1.7557512733102101</c:v>
                </c:pt>
                <c:pt idx="2745">
                  <c:v>1.7552243087261701</c:v>
                </c:pt>
                <c:pt idx="2746">
                  <c:v>1.75469750230356</c:v>
                </c:pt>
                <c:pt idx="2747">
                  <c:v>1.7541708539948699</c:v>
                </c:pt>
                <c:pt idx="2748">
                  <c:v>1.75364436375261</c:v>
                </c:pt>
                <c:pt idx="2749">
                  <c:v>1.75311803152932</c:v>
                </c:pt>
                <c:pt idx="2750">
                  <c:v>1.7525918572775301</c:v>
                </c:pt>
                <c:pt idx="2751">
                  <c:v>1.75206584094979</c:v>
                </c:pt>
                <c:pt idx="2752">
                  <c:v>1.7515399824986899</c:v>
                </c:pt>
                <c:pt idx="2753">
                  <c:v>1.7510142818768</c:v>
                </c:pt>
                <c:pt idx="2754">
                  <c:v>1.7504887390367201</c:v>
                </c:pt>
                <c:pt idx="2755">
                  <c:v>1.74996335393106</c:v>
                </c:pt>
                <c:pt idx="2756">
                  <c:v>1.7494381265124499</c:v>
                </c:pt>
                <c:pt idx="2757">
                  <c:v>1.74891305673354</c:v>
                </c:pt>
                <c:pt idx="2758">
                  <c:v>1.74838814454696</c:v>
                </c:pt>
                <c:pt idx="2759">
                  <c:v>1.7478633899054099</c:v>
                </c:pt>
                <c:pt idx="2760">
                  <c:v>1.74733879276155</c:v>
                </c:pt>
                <c:pt idx="2761">
                  <c:v>1.74681435306808</c:v>
                </c:pt>
                <c:pt idx="2762">
                  <c:v>1.74629007077773</c:v>
                </c:pt>
                <c:pt idx="2763">
                  <c:v>1.7457659458432</c:v>
                </c:pt>
                <c:pt idx="2764">
                  <c:v>1.7452419782172599</c:v>
                </c:pt>
                <c:pt idx="2765">
                  <c:v>1.74471816785264</c:v>
                </c:pt>
                <c:pt idx="2766">
                  <c:v>1.7441945147021101</c:v>
                </c:pt>
                <c:pt idx="2767">
                  <c:v>1.7436710187184701</c:v>
                </c:pt>
                <c:pt idx="2768">
                  <c:v>1.7431476798545</c:v>
                </c:pt>
                <c:pt idx="2769">
                  <c:v>1.7426244980630301</c:v>
                </c:pt>
                <c:pt idx="2770">
                  <c:v>1.74210147329686</c:v>
                </c:pt>
                <c:pt idx="2771">
                  <c:v>1.74157860550885</c:v>
                </c:pt>
                <c:pt idx="2772">
                  <c:v>1.74105589465185</c:v>
                </c:pt>
                <c:pt idx="2773">
                  <c:v>1.74053334067872</c:v>
                </c:pt>
                <c:pt idx="2774">
                  <c:v>1.7400109435423501</c:v>
                </c:pt>
                <c:pt idx="2775">
                  <c:v>1.7394887031956301</c:v>
                </c:pt>
                <c:pt idx="2776">
                  <c:v>1.7389666195914799</c:v>
                </c:pt>
                <c:pt idx="2777">
                  <c:v>1.7384446926828101</c:v>
                </c:pt>
                <c:pt idx="2778">
                  <c:v>1.7379229224225801</c:v>
                </c:pt>
                <c:pt idx="2779">
                  <c:v>1.7374013087637299</c:v>
                </c:pt>
                <c:pt idx="2780">
                  <c:v>1.7368798516592301</c:v>
                </c:pt>
                <c:pt idx="2781">
                  <c:v>1.7363585510620601</c:v>
                </c:pt>
                <c:pt idx="2782">
                  <c:v>1.73583740692522</c:v>
                </c:pt>
                <c:pt idx="2783">
                  <c:v>1.7353164192017101</c:v>
                </c:pt>
                <c:pt idx="2784">
                  <c:v>1.73479558784457</c:v>
                </c:pt>
                <c:pt idx="2785">
                  <c:v>1.73427491280683</c:v>
                </c:pt>
                <c:pt idx="2786">
                  <c:v>1.7337543940415401</c:v>
                </c:pt>
                <c:pt idx="2787">
                  <c:v>1.73323403150177</c:v>
                </c:pt>
                <c:pt idx="2788">
                  <c:v>1.7327138251406</c:v>
                </c:pt>
                <c:pt idx="2789">
                  <c:v>1.73219377491113</c:v>
                </c:pt>
                <c:pt idx="2790">
                  <c:v>1.73167388076647</c:v>
                </c:pt>
                <c:pt idx="2791">
                  <c:v>1.7311541426597401</c:v>
                </c:pt>
                <c:pt idx="2792">
                  <c:v>1.7306345605440701</c:v>
                </c:pt>
                <c:pt idx="2793">
                  <c:v>1.73011513437263</c:v>
                </c:pt>
                <c:pt idx="2794">
                  <c:v>1.72959586409857</c:v>
                </c:pt>
                <c:pt idx="2795">
                  <c:v>1.7290767496750801</c:v>
                </c:pt>
                <c:pt idx="2796">
                  <c:v>1.72855779105536</c:v>
                </c:pt>
                <c:pt idx="2797">
                  <c:v>1.7280389881925999</c:v>
                </c:pt>
                <c:pt idx="2798">
                  <c:v>1.7275203410400399</c:v>
                </c:pt>
                <c:pt idx="2799">
                  <c:v>1.7270018495509101</c:v>
                </c:pt>
                <c:pt idx="2800">
                  <c:v>1.72648351367847</c:v>
                </c:pt>
                <c:pt idx="2801">
                  <c:v>1.7259653333759699</c:v>
                </c:pt>
                <c:pt idx="2802">
                  <c:v>1.7254473085967099</c:v>
                </c:pt>
                <c:pt idx="2803">
                  <c:v>1.72492943929397</c:v>
                </c:pt>
                <c:pt idx="2804">
                  <c:v>1.72441172542106</c:v>
                </c:pt>
                <c:pt idx="2805">
                  <c:v>1.7238941669313099</c:v>
                </c:pt>
                <c:pt idx="2806">
                  <c:v>1.7233767637780499</c:v>
                </c:pt>
                <c:pt idx="2807">
                  <c:v>1.72285951591463</c:v>
                </c:pt>
                <c:pt idx="2808">
                  <c:v>1.72234242329442</c:v>
                </c:pt>
                <c:pt idx="2809">
                  <c:v>1.7218254858708</c:v>
                </c:pt>
                <c:pt idx="2810">
                  <c:v>1.7213087035971599</c:v>
                </c:pt>
                <c:pt idx="2811">
                  <c:v>1.72079207642691</c:v>
                </c:pt>
                <c:pt idx="2812">
                  <c:v>1.7202756043134799</c:v>
                </c:pt>
                <c:pt idx="2813">
                  <c:v>1.71975928721029</c:v>
                </c:pt>
                <c:pt idx="2814">
                  <c:v>1.7192431250708</c:v>
                </c:pt>
                <c:pt idx="2815">
                  <c:v>1.71872711784847</c:v>
                </c:pt>
                <c:pt idx="2816">
                  <c:v>1.71821126549679</c:v>
                </c:pt>
                <c:pt idx="2817">
                  <c:v>1.7176955679692401</c:v>
                </c:pt>
                <c:pt idx="2818">
                  <c:v>1.7171800252193401</c:v>
                </c:pt>
                <c:pt idx="2819">
                  <c:v>1.7166646372006</c:v>
                </c:pt>
                <c:pt idx="2820">
                  <c:v>1.7161494038665599</c:v>
                </c:pt>
                <c:pt idx="2821">
                  <c:v>1.71563432517077</c:v>
                </c:pt>
                <c:pt idx="2822">
                  <c:v>1.7151194010667901</c:v>
                </c:pt>
                <c:pt idx="2823">
                  <c:v>1.71460463150821</c:v>
                </c:pt>
                <c:pt idx="2824">
                  <c:v>1.7140900164486199</c:v>
                </c:pt>
                <c:pt idx="2825">
                  <c:v>1.7135755558416199</c:v>
                </c:pt>
                <c:pt idx="2826">
                  <c:v>1.71306124964083</c:v>
                </c:pt>
                <c:pt idx="2827">
                  <c:v>1.71254709779989</c:v>
                </c:pt>
                <c:pt idx="2828">
                  <c:v>1.71203310027244</c:v>
                </c:pt>
                <c:pt idx="2829">
                  <c:v>1.71151925701216</c:v>
                </c:pt>
                <c:pt idx="2830">
                  <c:v>1.7110055679727201</c:v>
                </c:pt>
                <c:pt idx="2831">
                  <c:v>1.71049203310781</c:v>
                </c:pt>
                <c:pt idx="2832">
                  <c:v>1.70997865237114</c:v>
                </c:pt>
                <c:pt idx="2833">
                  <c:v>1.7094654257164299</c:v>
                </c:pt>
                <c:pt idx="2834">
                  <c:v>1.70895235309741</c:v>
                </c:pt>
                <c:pt idx="2835">
                  <c:v>1.70843943446783</c:v>
                </c:pt>
                <c:pt idx="2836">
                  <c:v>1.7079266697814599</c:v>
                </c:pt>
                <c:pt idx="2837">
                  <c:v>1.7074140589920701</c:v>
                </c:pt>
                <c:pt idx="2838">
                  <c:v>1.70690160205345</c:v>
                </c:pt>
                <c:pt idx="2839">
                  <c:v>1.70638929891942</c:v>
                </c:pt>
                <c:pt idx="2840">
                  <c:v>1.7058771495437799</c:v>
                </c:pt>
                <c:pt idx="2841">
                  <c:v>1.70536515388038</c:v>
                </c:pt>
                <c:pt idx="2842">
                  <c:v>1.70485331188306</c:v>
                </c:pt>
                <c:pt idx="2843">
                  <c:v>1.7043416235056801</c:v>
                </c:pt>
                <c:pt idx="2844">
                  <c:v>1.70383008870212</c:v>
                </c:pt>
                <c:pt idx="2845">
                  <c:v>1.7033187074262801</c:v>
                </c:pt>
                <c:pt idx="2846">
                  <c:v>1.70280747963205</c:v>
                </c:pt>
                <c:pt idx="2847">
                  <c:v>1.70229640527337</c:v>
                </c:pt>
                <c:pt idx="2848">
                  <c:v>1.70178548430415</c:v>
                </c:pt>
                <c:pt idx="2849">
                  <c:v>1.70127471667835</c:v>
                </c:pt>
                <c:pt idx="2850">
                  <c:v>1.70076410234992</c:v>
                </c:pt>
                <c:pt idx="2851">
                  <c:v>1.7002536412715401</c:v>
                </c:pt>
                <c:pt idx="2852">
                  <c:v>1.6997433333958001</c:v>
                </c:pt>
                <c:pt idx="2853">
                  <c:v>1.69923317867682</c:v>
                </c:pt>
                <c:pt idx="2854">
                  <c:v>1.6987231770687601</c:v>
                </c:pt>
                <c:pt idx="2855">
                  <c:v>1.6982133285257599</c:v>
                </c:pt>
                <c:pt idx="2856">
                  <c:v>1.6977036330020101</c:v>
                </c:pt>
                <c:pt idx="2857">
                  <c:v>1.69719409045167</c:v>
                </c:pt>
                <c:pt idx="2858">
                  <c:v>1.6966847008289401</c:v>
                </c:pt>
                <c:pt idx="2859">
                  <c:v>1.69617546408804</c:v>
                </c:pt>
                <c:pt idx="2860">
                  <c:v>1.6956663801831799</c:v>
                </c:pt>
                <c:pt idx="2861">
                  <c:v>1.6951574490685899</c:v>
                </c:pt>
                <c:pt idx="2862">
                  <c:v>1.69464867069851</c:v>
                </c:pt>
                <c:pt idx="2863">
                  <c:v>1.6941400450272199</c:v>
                </c:pt>
                <c:pt idx="2864">
                  <c:v>1.6936315720089701</c:v>
                </c:pt>
                <c:pt idx="2865">
                  <c:v>1.6931232515980501</c:v>
                </c:pt>
                <c:pt idx="2866">
                  <c:v>1.6926150837487599</c:v>
                </c:pt>
                <c:pt idx="2867">
                  <c:v>1.6921070684154</c:v>
                </c:pt>
                <c:pt idx="2868">
                  <c:v>1.6915992055522999</c:v>
                </c:pt>
                <c:pt idx="2869">
                  <c:v>1.6910914951137901</c:v>
                </c:pt>
                <c:pt idx="2870">
                  <c:v>1.6905839370542199</c:v>
                </c:pt>
                <c:pt idx="2871">
                  <c:v>1.69007653132795</c:v>
                </c:pt>
                <c:pt idx="2872">
                  <c:v>1.6895692778893501</c:v>
                </c:pt>
                <c:pt idx="2873">
                  <c:v>1.68906217669281</c:v>
                </c:pt>
                <c:pt idx="2874">
                  <c:v>1.68855522769272</c:v>
                </c:pt>
                <c:pt idx="2875">
                  <c:v>1.6880484308435</c:v>
                </c:pt>
                <c:pt idx="2876">
                  <c:v>1.6875417860995701</c:v>
                </c:pt>
                <c:pt idx="2877">
                  <c:v>1.6870352934153601</c:v>
                </c:pt>
                <c:pt idx="2878">
                  <c:v>1.68652895274533</c:v>
                </c:pt>
                <c:pt idx="2879">
                  <c:v>1.68602276404393</c:v>
                </c:pt>
                <c:pt idx="2880">
                  <c:v>1.6855167272656399</c:v>
                </c:pt>
                <c:pt idx="2881">
                  <c:v>1.6850108423649499</c:v>
                </c:pt>
                <c:pt idx="2882">
                  <c:v>1.6845051092963601</c:v>
                </c:pt>
                <c:pt idx="2883">
                  <c:v>1.68399952801438</c:v>
                </c:pt>
                <c:pt idx="2884">
                  <c:v>1.68349409847353</c:v>
                </c:pt>
                <c:pt idx="2885">
                  <c:v>1.6829888206283601</c:v>
                </c:pt>
                <c:pt idx="2886">
                  <c:v>1.6824836944334101</c:v>
                </c:pt>
                <c:pt idx="2887">
                  <c:v>1.6819787198432601</c:v>
                </c:pt>
                <c:pt idx="2888">
                  <c:v>1.6814738968124601</c:v>
                </c:pt>
                <c:pt idx="2889">
                  <c:v>1.6809692252956201</c:v>
                </c:pt>
                <c:pt idx="2890">
                  <c:v>1.68046470524733</c:v>
                </c:pt>
                <c:pt idx="2891">
                  <c:v>1.67996033662222</c:v>
                </c:pt>
                <c:pt idx="2892">
                  <c:v>1.6794561193749</c:v>
                </c:pt>
                <c:pt idx="2893">
                  <c:v>1.67895205346002</c:v>
                </c:pt>
                <c:pt idx="2894">
                  <c:v>1.6784481388322301</c:v>
                </c:pt>
                <c:pt idx="2895">
                  <c:v>1.67794437544619</c:v>
                </c:pt>
                <c:pt idx="2896">
                  <c:v>1.67744076325659</c:v>
                </c:pt>
                <c:pt idx="2897">
                  <c:v>1.67693730221811</c:v>
                </c:pt>
                <c:pt idx="2898">
                  <c:v>1.6764339922854601</c:v>
                </c:pt>
                <c:pt idx="2899">
                  <c:v>1.67593083341336</c:v>
                </c:pt>
                <c:pt idx="2900">
                  <c:v>1.67542782555653</c:v>
                </c:pt>
                <c:pt idx="2901">
                  <c:v>1.6749249686697101</c:v>
                </c:pt>
                <c:pt idx="2902">
                  <c:v>1.6744222627076599</c:v>
                </c:pt>
                <c:pt idx="2903">
                  <c:v>1.67391970762515</c:v>
                </c:pt>
                <c:pt idx="2904">
                  <c:v>1.6734173033769599</c:v>
                </c:pt>
                <c:pt idx="2905">
                  <c:v>1.67291504991788</c:v>
                </c:pt>
                <c:pt idx="2906">
                  <c:v>1.6724129472027101</c:v>
                </c:pt>
                <c:pt idx="2907">
                  <c:v>1.6719109951862801</c:v>
                </c:pt>
                <c:pt idx="2908">
                  <c:v>1.6714091938234099</c:v>
                </c:pt>
                <c:pt idx="2909">
                  <c:v>1.67090754306895</c:v>
                </c:pt>
                <c:pt idx="2910">
                  <c:v>1.6704060428777501</c:v>
                </c:pt>
                <c:pt idx="2911">
                  <c:v>1.6699046932046899</c:v>
                </c:pt>
                <c:pt idx="2912">
                  <c:v>1.66940349400465</c:v>
                </c:pt>
                <c:pt idx="2913">
                  <c:v>1.6689024452325101</c:v>
                </c:pt>
                <c:pt idx="2914">
                  <c:v>1.6684015468431901</c:v>
                </c:pt>
                <c:pt idx="2915">
                  <c:v>1.6679007987916199</c:v>
                </c:pt>
                <c:pt idx="2916">
                  <c:v>1.66740020103271</c:v>
                </c:pt>
                <c:pt idx="2917">
                  <c:v>1.6668997535214101</c:v>
                </c:pt>
                <c:pt idx="2918">
                  <c:v>1.6663994562127</c:v>
                </c:pt>
                <c:pt idx="2919">
                  <c:v>1.66589930906152</c:v>
                </c:pt>
                <c:pt idx="2920">
                  <c:v>1.6653993120228801</c:v>
                </c:pt>
                <c:pt idx="2921">
                  <c:v>1.6648994650517599</c:v>
                </c:pt>
                <c:pt idx="2922">
                  <c:v>1.6643997681031799</c:v>
                </c:pt>
                <c:pt idx="2923">
                  <c:v>1.6639002211321601</c:v>
                </c:pt>
                <c:pt idx="2924">
                  <c:v>1.6634008240937199</c:v>
                </c:pt>
                <c:pt idx="2925">
                  <c:v>1.6629015769429301</c:v>
                </c:pt>
                <c:pt idx="2926">
                  <c:v>1.66240247963483</c:v>
                </c:pt>
                <c:pt idx="2927">
                  <c:v>1.6619035321245099</c:v>
                </c:pt>
                <c:pt idx="2928">
                  <c:v>1.6614047343670399</c:v>
                </c:pt>
                <c:pt idx="2929">
                  <c:v>1.66090608631753</c:v>
                </c:pt>
                <c:pt idx="2930">
                  <c:v>1.66040758793109</c:v>
                </c:pt>
                <c:pt idx="2931">
                  <c:v>1.6599092391628401</c:v>
                </c:pt>
                <c:pt idx="2932">
                  <c:v>1.6594110399679101</c:v>
                </c:pt>
                <c:pt idx="2933">
                  <c:v>1.6589129903014601</c:v>
                </c:pt>
                <c:pt idx="2934">
                  <c:v>1.6584150901186501</c:v>
                </c:pt>
                <c:pt idx="2935">
                  <c:v>1.65791733937466</c:v>
                </c:pt>
                <c:pt idx="2936">
                  <c:v>1.65741973802466</c:v>
                </c:pt>
                <c:pt idx="2937">
                  <c:v>1.6569222860238599</c:v>
                </c:pt>
                <c:pt idx="2938">
                  <c:v>1.65642498332748</c:v>
                </c:pt>
                <c:pt idx="2939">
                  <c:v>1.6559278298907401</c:v>
                </c:pt>
                <c:pt idx="2940">
                  <c:v>1.6554308256688799</c:v>
                </c:pt>
                <c:pt idx="2941">
                  <c:v>1.65493397061714</c:v>
                </c:pt>
                <c:pt idx="2942">
                  <c:v>1.6544372646908001</c:v>
                </c:pt>
                <c:pt idx="2943">
                  <c:v>1.65394070784513</c:v>
                </c:pt>
                <c:pt idx="2944">
                  <c:v>1.65344430003541</c:v>
                </c:pt>
                <c:pt idx="2945">
                  <c:v>1.6529480412169599</c:v>
                </c:pt>
                <c:pt idx="2946">
                  <c:v>1.6524519313450801</c:v>
                </c:pt>
                <c:pt idx="2947">
                  <c:v>1.6519559703751101</c:v>
                </c:pt>
                <c:pt idx="2948">
                  <c:v>1.65146015826237</c:v>
                </c:pt>
                <c:pt idx="2949">
                  <c:v>1.65096449496224</c:v>
                </c:pt>
                <c:pt idx="2950">
                  <c:v>1.6504689804300701</c:v>
                </c:pt>
                <c:pt idx="2951">
                  <c:v>1.64997361462123</c:v>
                </c:pt>
                <c:pt idx="2952">
                  <c:v>1.64947839749113</c:v>
                </c:pt>
                <c:pt idx="2953">
                  <c:v>1.6489833289951701</c:v>
                </c:pt>
                <c:pt idx="2954">
                  <c:v>1.6484884090887499</c:v>
                </c:pt>
                <c:pt idx="2955">
                  <c:v>1.6479936377273201</c:v>
                </c:pt>
                <c:pt idx="2956">
                  <c:v>1.64749901486631</c:v>
                </c:pt>
                <c:pt idx="2957">
                  <c:v>1.6470045404611799</c:v>
                </c:pt>
                <c:pt idx="2958">
                  <c:v>1.6465102144674</c:v>
                </c:pt>
                <c:pt idx="2959">
                  <c:v>1.64601603684044</c:v>
                </c:pt>
                <c:pt idx="2960">
                  <c:v>1.6455220075357999</c:v>
                </c:pt>
                <c:pt idx="2961">
                  <c:v>1.6450281265089799</c:v>
                </c:pt>
                <c:pt idx="2962">
                  <c:v>1.6445343937155099</c:v>
                </c:pt>
                <c:pt idx="2963">
                  <c:v>1.64404080911092</c:v>
                </c:pt>
                <c:pt idx="2964">
                  <c:v>1.6435473726507399</c:v>
                </c:pt>
                <c:pt idx="2965">
                  <c:v>1.6430540842905399</c:v>
                </c:pt>
                <c:pt idx="2966">
                  <c:v>1.6425609439858799</c:v>
                </c:pt>
                <c:pt idx="2967">
                  <c:v>1.64206795169235</c:v>
                </c:pt>
                <c:pt idx="2968">
                  <c:v>1.64157510736554</c:v>
                </c:pt>
                <c:pt idx="2969">
                  <c:v>1.64108241096106</c:v>
                </c:pt>
                <c:pt idx="2970">
                  <c:v>1.6405898624345301</c:v>
                </c:pt>
                <c:pt idx="2971">
                  <c:v>1.64009746174159</c:v>
                </c:pt>
                <c:pt idx="2972">
                  <c:v>1.6396052088378701</c:v>
                </c:pt>
                <c:pt idx="2973">
                  <c:v>1.6391131036790401</c:v>
                </c:pt>
                <c:pt idx="2974">
                  <c:v>1.63862114622076</c:v>
                </c:pt>
                <c:pt idx="2975">
                  <c:v>1.6381293364187299</c:v>
                </c:pt>
                <c:pt idx="2976">
                  <c:v>1.63763767422864</c:v>
                </c:pt>
                <c:pt idx="2977">
                  <c:v>1.6371461596062</c:v>
                </c:pt>
                <c:pt idx="2978">
                  <c:v>1.63665479250713</c:v>
                </c:pt>
                <c:pt idx="2979">
                  <c:v>1.63616357288716</c:v>
                </c:pt>
                <c:pt idx="2980">
                  <c:v>1.6356725007020501</c:v>
                </c:pt>
                <c:pt idx="2981">
                  <c:v>1.6351815759075501</c:v>
                </c:pt>
                <c:pt idx="2982">
                  <c:v>1.6346907984594401</c:v>
                </c:pt>
                <c:pt idx="2983">
                  <c:v>1.6342001683134999</c:v>
                </c:pt>
                <c:pt idx="2984">
                  <c:v>1.63370968542553</c:v>
                </c:pt>
                <c:pt idx="2985">
                  <c:v>1.6332193497513501</c:v>
                </c:pt>
                <c:pt idx="2986">
                  <c:v>1.63272916124677</c:v>
                </c:pt>
                <c:pt idx="2987">
                  <c:v>1.63223911986763</c:v>
                </c:pt>
                <c:pt idx="2988">
                  <c:v>1.6317492255697901</c:v>
                </c:pt>
                <c:pt idx="2989">
                  <c:v>1.6312594783090999</c:v>
                </c:pt>
                <c:pt idx="2990">
                  <c:v>1.6307698780414499</c:v>
                </c:pt>
                <c:pt idx="2991">
                  <c:v>1.6302804247227101</c:v>
                </c:pt>
                <c:pt idx="2992">
                  <c:v>1.6297911183087901</c:v>
                </c:pt>
                <c:pt idx="2993">
                  <c:v>1.6293019587555999</c:v>
                </c:pt>
                <c:pt idx="2994">
                  <c:v>1.6288129460190699</c:v>
                </c:pt>
                <c:pt idx="2995">
                  <c:v>1.62832408005514</c:v>
                </c:pt>
                <c:pt idx="2996">
                  <c:v>1.62783536081975</c:v>
                </c:pt>
                <c:pt idx="2997">
                  <c:v>1.6273467882688699</c:v>
                </c:pt>
                <c:pt idx="2998">
                  <c:v>1.62685836235849</c:v>
                </c:pt>
                <c:pt idx="2999">
                  <c:v>1.62637008304458</c:v>
                </c:pt>
                <c:pt idx="3000">
                  <c:v>1.6258819502831501</c:v>
                </c:pt>
                <c:pt idx="3001">
                  <c:v>1.62539396403021</c:v>
                </c:pt>
                <c:pt idx="3002">
                  <c:v>1.6249061242417999</c:v>
                </c:pt>
                <c:pt idx="3003">
                  <c:v>1.62441843087396</c:v>
                </c:pt>
                <c:pt idx="3004">
                  <c:v>1.62393088388273</c:v>
                </c:pt>
                <c:pt idx="3005">
                  <c:v>1.62344348322418</c:v>
                </c:pt>
                <c:pt idx="3006">
                  <c:v>1.6229562288543999</c:v>
                </c:pt>
                <c:pt idx="3007">
                  <c:v>1.6224691207294599</c:v>
                </c:pt>
                <c:pt idx="3008">
                  <c:v>1.6219821588054899</c:v>
                </c:pt>
                <c:pt idx="3009">
                  <c:v>1.6214953430385901</c:v>
                </c:pt>
                <c:pt idx="3010">
                  <c:v>1.6210086733848901</c:v>
                </c:pt>
                <c:pt idx="3011">
                  <c:v>1.62052214980054</c:v>
                </c:pt>
                <c:pt idx="3012">
                  <c:v>1.62003577224169</c:v>
                </c:pt>
                <c:pt idx="3013">
                  <c:v>1.61954954066451</c:v>
                </c:pt>
                <c:pt idx="3014">
                  <c:v>1.6190634550251799</c:v>
                </c:pt>
                <c:pt idx="3015">
                  <c:v>1.61857751527989</c:v>
                </c:pt>
                <c:pt idx="3016">
                  <c:v>1.61809172138485</c:v>
                </c:pt>
                <c:pt idx="3017">
                  <c:v>1.61760607329627</c:v>
                </c:pt>
                <c:pt idx="3018">
                  <c:v>1.6171205709704</c:v>
                </c:pt>
                <c:pt idx="3019">
                  <c:v>1.6166352143634699</c:v>
                </c:pt>
                <c:pt idx="3020">
                  <c:v>1.61615000343174</c:v>
                </c:pt>
                <c:pt idx="3021">
                  <c:v>1.6156649381314701</c:v>
                </c:pt>
                <c:pt idx="3022">
                  <c:v>1.61518001841897</c:v>
                </c:pt>
                <c:pt idx="3023">
                  <c:v>1.6146952442505</c:v>
                </c:pt>
                <c:pt idx="3024">
                  <c:v>1.6142106155824001</c:v>
                </c:pt>
                <c:pt idx="3025">
                  <c:v>1.61372613237097</c:v>
                </c:pt>
                <c:pt idx="3026">
                  <c:v>1.6132417945725399</c:v>
                </c:pt>
                <c:pt idx="3027">
                  <c:v>1.61275760214348</c:v>
                </c:pt>
                <c:pt idx="3028">
                  <c:v>1.6122735550401299</c:v>
                </c:pt>
                <c:pt idx="3029">
                  <c:v>1.61178965321886</c:v>
                </c:pt>
                <c:pt idx="3030">
                  <c:v>1.6113058966360601</c:v>
                </c:pt>
                <c:pt idx="3031">
                  <c:v>1.61082228524813</c:v>
                </c:pt>
                <c:pt idx="3032">
                  <c:v>1.61033881901148</c:v>
                </c:pt>
                <c:pt idx="3033">
                  <c:v>1.6098554978825199</c:v>
                </c:pt>
                <c:pt idx="3034">
                  <c:v>1.6093723218177001</c:v>
                </c:pt>
                <c:pt idx="3035">
                  <c:v>1.60888929077346</c:v>
                </c:pt>
                <c:pt idx="3036">
                  <c:v>1.6084064047062701</c:v>
                </c:pt>
                <c:pt idx="3037">
                  <c:v>1.60792366357259</c:v>
                </c:pt>
                <c:pt idx="3038">
                  <c:v>1.6074410673289099</c:v>
                </c:pt>
                <c:pt idx="3039">
                  <c:v>1.60695861593173</c:v>
                </c:pt>
                <c:pt idx="3040">
                  <c:v>1.60647630933757</c:v>
                </c:pt>
                <c:pt idx="3041">
                  <c:v>1.60599414750294</c:v>
                </c:pt>
                <c:pt idx="3042">
                  <c:v>1.60551213038439</c:v>
                </c:pt>
                <c:pt idx="3043">
                  <c:v>1.6050302579384601</c:v>
                </c:pt>
                <c:pt idx="3044">
                  <c:v>1.6045485301217099</c:v>
                </c:pt>
                <c:pt idx="3045">
                  <c:v>1.60406694689073</c:v>
                </c:pt>
                <c:pt idx="3046">
                  <c:v>1.6035855082021</c:v>
                </c:pt>
                <c:pt idx="3047">
                  <c:v>1.6031042140124201</c:v>
                </c:pt>
                <c:pt idx="3048">
                  <c:v>1.6026230642782999</c:v>
                </c:pt>
                <c:pt idx="3049">
                  <c:v>1.60214205895637</c:v>
                </c:pt>
                <c:pt idx="3050">
                  <c:v>1.60166119800327</c:v>
                </c:pt>
                <c:pt idx="3051">
                  <c:v>1.6011804813756501</c:v>
                </c:pt>
                <c:pt idx="3052">
                  <c:v>1.6006999090301799</c:v>
                </c:pt>
                <c:pt idx="3053">
                  <c:v>1.60021948092352</c:v>
                </c:pt>
                <c:pt idx="3054">
                  <c:v>1.59973919701238</c:v>
                </c:pt>
                <c:pt idx="3055">
                  <c:v>1.59925905725346</c:v>
                </c:pt>
                <c:pt idx="3056">
                  <c:v>1.5987790616034601</c:v>
                </c:pt>
                <c:pt idx="3057">
                  <c:v>1.59829921001912</c:v>
                </c:pt>
                <c:pt idx="3058">
                  <c:v>1.59781950245718</c:v>
                </c:pt>
                <c:pt idx="3059">
                  <c:v>1.5973399388743901</c:v>
                </c:pt>
                <c:pt idx="3060">
                  <c:v>1.59686051922751</c:v>
                </c:pt>
                <c:pt idx="3061">
                  <c:v>1.59638124347334</c:v>
                </c:pt>
                <c:pt idx="3062">
                  <c:v>1.59590211156865</c:v>
                </c:pt>
                <c:pt idx="3063">
                  <c:v>1.5954231234702601</c:v>
                </c:pt>
                <c:pt idx="3064">
                  <c:v>1.5949442791349699</c:v>
                </c:pt>
                <c:pt idx="3065">
                  <c:v>1.59446557851963</c:v>
                </c:pt>
                <c:pt idx="3066">
                  <c:v>1.5939870215810701</c:v>
                </c:pt>
                <c:pt idx="3067">
                  <c:v>1.59350860827615</c:v>
                </c:pt>
                <c:pt idx="3068">
                  <c:v>1.5930303385617299</c:v>
                </c:pt>
                <c:pt idx="3069">
                  <c:v>1.5925522123947</c:v>
                </c:pt>
                <c:pt idx="3070">
                  <c:v>1.5920742297319499</c:v>
                </c:pt>
                <c:pt idx="3071">
                  <c:v>1.59159639053039</c:v>
                </c:pt>
                <c:pt idx="3072">
                  <c:v>1.59111869474693</c:v>
                </c:pt>
                <c:pt idx="3073">
                  <c:v>1.5906411423385101</c:v>
                </c:pt>
                <c:pt idx="3074">
                  <c:v>1.5901637332620799</c:v>
                </c:pt>
                <c:pt idx="3075">
                  <c:v>1.5896864674745801</c:v>
                </c:pt>
                <c:pt idx="3076">
                  <c:v>1.58920934493299</c:v>
                </c:pt>
                <c:pt idx="3077">
                  <c:v>1.58873236559429</c:v>
                </c:pt>
                <c:pt idx="3078">
                  <c:v>1.5882555294154801</c:v>
                </c:pt>
                <c:pt idx="3079">
                  <c:v>1.5877788363535601</c:v>
                </c:pt>
                <c:pt idx="3080">
                  <c:v>1.5873022863655699</c:v>
                </c:pt>
                <c:pt idx="3081">
                  <c:v>1.5868258794085199</c:v>
                </c:pt>
                <c:pt idx="3082">
                  <c:v>1.5863496154394601</c:v>
                </c:pt>
                <c:pt idx="3083">
                  <c:v>1.58587349441546</c:v>
                </c:pt>
                <c:pt idx="3084">
                  <c:v>1.58539751629359</c:v>
                </c:pt>
                <c:pt idx="3085">
                  <c:v>1.5849216810309299</c:v>
                </c:pt>
                <c:pt idx="3086">
                  <c:v>1.5844459885845801</c:v>
                </c:pt>
                <c:pt idx="3087">
                  <c:v>1.58397043891165</c:v>
                </c:pt>
                <c:pt idx="3088">
                  <c:v>1.58349503196926</c:v>
                </c:pt>
                <c:pt idx="3089">
                  <c:v>1.5830197677145399</c:v>
                </c:pt>
                <c:pt idx="3090">
                  <c:v>1.58254464610465</c:v>
                </c:pt>
                <c:pt idx="3091">
                  <c:v>1.58206966709675</c:v>
                </c:pt>
                <c:pt idx="3092">
                  <c:v>1.5815948306480001</c:v>
                </c:pt>
                <c:pt idx="3093">
                  <c:v>1.58112013671561</c:v>
                </c:pt>
                <c:pt idx="3094">
                  <c:v>1.58064558525675</c:v>
                </c:pt>
                <c:pt idx="3095">
                  <c:v>1.5801711762286601</c:v>
                </c:pt>
                <c:pt idx="3096">
                  <c:v>1.57969690958854</c:v>
                </c:pt>
                <c:pt idx="3097">
                  <c:v>1.57922278529364</c:v>
                </c:pt>
                <c:pt idx="3098">
                  <c:v>1.57874880330122</c:v>
                </c:pt>
                <c:pt idx="3099">
                  <c:v>1.57827496356852</c:v>
                </c:pt>
                <c:pt idx="3100">
                  <c:v>1.57780126605283</c:v>
                </c:pt>
                <c:pt idx="3101">
                  <c:v>1.5773277107114401</c:v>
                </c:pt>
                <c:pt idx="3102">
                  <c:v>1.57685429750164</c:v>
                </c:pt>
                <c:pt idx="3103">
                  <c:v>1.5763810263807501</c:v>
                </c:pt>
                <c:pt idx="3104">
                  <c:v>1.5759078973061</c:v>
                </c:pt>
                <c:pt idx="3105">
                  <c:v>1.57543491023503</c:v>
                </c:pt>
                <c:pt idx="3106">
                  <c:v>1.5749620651248799</c:v>
                </c:pt>
                <c:pt idx="3107">
                  <c:v>1.57448936193302</c:v>
                </c:pt>
                <c:pt idx="3108">
                  <c:v>1.57401680061683</c:v>
                </c:pt>
                <c:pt idx="3109">
                  <c:v>1.57354438113371</c:v>
                </c:pt>
                <c:pt idx="3110">
                  <c:v>1.57307210344104</c:v>
                </c:pt>
                <c:pt idx="3111">
                  <c:v>1.5725999674962501</c:v>
                </c:pt>
                <c:pt idx="3112">
                  <c:v>1.5721279732567699</c:v>
                </c:pt>
                <c:pt idx="3113">
                  <c:v>1.5716561206800399</c:v>
                </c:pt>
                <c:pt idx="3114">
                  <c:v>1.5711844097234999</c:v>
                </c:pt>
                <c:pt idx="3115">
                  <c:v>1.57071284034464</c:v>
                </c:pt>
                <c:pt idx="3116">
                  <c:v>1.5702414125009201</c:v>
                </c:pt>
                <c:pt idx="3117">
                  <c:v>1.56977012614984</c:v>
                </c:pt>
                <c:pt idx="3118">
                  <c:v>1.5692989812489</c:v>
                </c:pt>
                <c:pt idx="3119">
                  <c:v>1.56882797775562</c:v>
                </c:pt>
                <c:pt idx="3120">
                  <c:v>1.56835711562754</c:v>
                </c:pt>
                <c:pt idx="3121">
                  <c:v>1.56788639482218</c:v>
                </c:pt>
                <c:pt idx="3122">
                  <c:v>1.56741581529712</c:v>
                </c:pt>
                <c:pt idx="3123">
                  <c:v>1.56694537700991</c:v>
                </c:pt>
                <c:pt idx="3124">
                  <c:v>1.5664750799181499</c:v>
                </c:pt>
                <c:pt idx="3125">
                  <c:v>1.56600492397941</c:v>
                </c:pt>
                <c:pt idx="3126">
                  <c:v>1.56553490915132</c:v>
                </c:pt>
                <c:pt idx="3127">
                  <c:v>1.5650650353914799</c:v>
                </c:pt>
                <c:pt idx="3128">
                  <c:v>1.5645953026575301</c:v>
                </c:pt>
                <c:pt idx="3129">
                  <c:v>1.56412571090712</c:v>
                </c:pt>
                <c:pt idx="3130">
                  <c:v>1.5636562600979</c:v>
                </c:pt>
                <c:pt idx="3131">
                  <c:v>1.5631869501875399</c:v>
                </c:pt>
                <c:pt idx="3132">
                  <c:v>1.5627177811337301</c:v>
                </c:pt>
                <c:pt idx="3133">
                  <c:v>1.56224875289416</c:v>
                </c:pt>
                <c:pt idx="3134">
                  <c:v>1.56177986542654</c:v>
                </c:pt>
                <c:pt idx="3135">
                  <c:v>1.56131111868859</c:v>
                </c:pt>
                <c:pt idx="3136">
                  <c:v>1.5608425126380401</c:v>
                </c:pt>
                <c:pt idx="3137">
                  <c:v>1.5603740472326399</c:v>
                </c:pt>
                <c:pt idx="3138">
                  <c:v>1.55990572243016</c:v>
                </c:pt>
                <c:pt idx="3139">
                  <c:v>1.5594375381883601</c:v>
                </c:pt>
                <c:pt idx="3140">
                  <c:v>1.5589694944650201</c:v>
                </c:pt>
                <c:pt idx="3141">
                  <c:v>1.5585015912179501</c:v>
                </c:pt>
                <c:pt idx="3142">
                  <c:v>1.55803382840496</c:v>
                </c:pt>
                <c:pt idx="3143">
                  <c:v>1.55756620598386</c:v>
                </c:pt>
                <c:pt idx="3144">
                  <c:v>1.5570987239125</c:v>
                </c:pt>
                <c:pt idx="3145">
                  <c:v>1.5566313821487101</c:v>
                </c:pt>
                <c:pt idx="3146">
                  <c:v>1.5561641806503801</c:v>
                </c:pt>
                <c:pt idx="3147">
                  <c:v>1.5556971193753599</c:v>
                </c:pt>
                <c:pt idx="3148">
                  <c:v>1.55523019828154</c:v>
                </c:pt>
                <c:pt idx="3149">
                  <c:v>1.5547634173268201</c:v>
                </c:pt>
                <c:pt idx="3150">
                  <c:v>1.55429677646913</c:v>
                </c:pt>
                <c:pt idx="3151">
                  <c:v>1.55383027566637</c:v>
                </c:pt>
                <c:pt idx="3152">
                  <c:v>1.5533639148764899</c:v>
                </c:pt>
                <c:pt idx="3153">
                  <c:v>1.5528976940574299</c:v>
                </c:pt>
                <c:pt idx="3154">
                  <c:v>1.55243161316717</c:v>
                </c:pt>
                <c:pt idx="3155">
                  <c:v>1.5519656721636801</c:v>
                </c:pt>
                <c:pt idx="3156">
                  <c:v>1.5514998710049399</c:v>
                </c:pt>
                <c:pt idx="3157">
                  <c:v>1.55103420964896</c:v>
                </c:pt>
                <c:pt idx="3158">
                  <c:v>1.5505686880537399</c:v>
                </c:pt>
                <c:pt idx="3159">
                  <c:v>1.5501033061773299</c:v>
                </c:pt>
                <c:pt idx="3160">
                  <c:v>1.5496380639777501</c:v>
                </c:pt>
                <c:pt idx="3161">
                  <c:v>1.54917296141306</c:v>
                </c:pt>
                <c:pt idx="3162">
                  <c:v>1.5487079984413199</c:v>
                </c:pt>
                <c:pt idx="3163">
                  <c:v>1.54824317502062</c:v>
                </c:pt>
                <c:pt idx="3164">
                  <c:v>1.54777849110903</c:v>
                </c:pt>
                <c:pt idx="3165">
                  <c:v>1.5473139466646699</c:v>
                </c:pt>
                <c:pt idx="3166">
                  <c:v>1.54684954164565</c:v>
                </c:pt>
                <c:pt idx="3167">
                  <c:v>1.5463852760101</c:v>
                </c:pt>
                <c:pt idx="3168">
                  <c:v>1.54592114971616</c:v>
                </c:pt>
                <c:pt idx="3169">
                  <c:v>1.54545716272199</c:v>
                </c:pt>
                <c:pt idx="3170">
                  <c:v>1.54499331498574</c:v>
                </c:pt>
                <c:pt idx="3171">
                  <c:v>1.54452960646561</c:v>
                </c:pt>
                <c:pt idx="3172">
                  <c:v>1.5440660371197801</c:v>
                </c:pt>
                <c:pt idx="3173">
                  <c:v>1.5436026069064599</c:v>
                </c:pt>
                <c:pt idx="3174">
                  <c:v>1.54313931578386</c:v>
                </c:pt>
                <c:pt idx="3175">
                  <c:v>1.54267616371021</c:v>
                </c:pt>
                <c:pt idx="3176">
                  <c:v>1.54221315064377</c:v>
                </c:pt>
                <c:pt idx="3177">
                  <c:v>1.54175027654278</c:v>
                </c:pt>
                <c:pt idx="3178">
                  <c:v>1.54128754136552</c:v>
                </c:pt>
                <c:pt idx="3179">
                  <c:v>1.54082494507025</c:v>
                </c:pt>
                <c:pt idx="3180">
                  <c:v>1.5403624876152899</c:v>
                </c:pt>
                <c:pt idx="3181">
                  <c:v>1.53990016895893</c:v>
                </c:pt>
                <c:pt idx="3182">
                  <c:v>1.5394379890595</c:v>
                </c:pt>
                <c:pt idx="3183">
                  <c:v>1.53897594787533</c:v>
                </c:pt>
                <c:pt idx="3184">
                  <c:v>1.5385140453647499</c:v>
                </c:pt>
                <c:pt idx="3185">
                  <c:v>1.5380522814861399</c:v>
                </c:pt>
                <c:pt idx="3186">
                  <c:v>1.5375906561978601</c:v>
                </c:pt>
                <c:pt idx="3187">
                  <c:v>1.53712916945829</c:v>
                </c:pt>
                <c:pt idx="3188">
                  <c:v>1.53666782122583</c:v>
                </c:pt>
                <c:pt idx="3189">
                  <c:v>1.5362066114588899</c:v>
                </c:pt>
                <c:pt idx="3190">
                  <c:v>1.5357455401158899</c:v>
                </c:pt>
                <c:pt idx="3191">
                  <c:v>1.5352846071552599</c:v>
                </c:pt>
                <c:pt idx="3192">
                  <c:v>1.5348238125354501</c:v>
                </c:pt>
                <c:pt idx="3193">
                  <c:v>1.53436315621492</c:v>
                </c:pt>
                <c:pt idx="3194">
                  <c:v>1.5339026381521501</c:v>
                </c:pt>
                <c:pt idx="3195">
                  <c:v>1.53344225830561</c:v>
                </c:pt>
                <c:pt idx="3196">
                  <c:v>1.53298201663381</c:v>
                </c:pt>
                <c:pt idx="3197">
                  <c:v>1.5325219130952501</c:v>
                </c:pt>
                <c:pt idx="3198">
                  <c:v>1.53206194764846</c:v>
                </c:pt>
                <c:pt idx="3199">
                  <c:v>1.5316021202519801</c:v>
                </c:pt>
                <c:pt idx="3200">
                  <c:v>1.53114243086435</c:v>
                </c:pt>
                <c:pt idx="3201">
                  <c:v>1.5306828794441301</c:v>
                </c:pt>
                <c:pt idx="3202">
                  <c:v>1.5302234659499001</c:v>
                </c:pt>
                <c:pt idx="3203">
                  <c:v>1.5297641903402499</c:v>
                </c:pt>
                <c:pt idx="3204">
                  <c:v>1.5293050525737799</c:v>
                </c:pt>
                <c:pt idx="3205">
                  <c:v>1.5288460526090899</c:v>
                </c:pt>
                <c:pt idx="3206">
                  <c:v>1.5283871904048201</c:v>
                </c:pt>
                <c:pt idx="3207">
                  <c:v>1.5279284659196</c:v>
                </c:pt>
                <c:pt idx="3208">
                  <c:v>1.52746987911208</c:v>
                </c:pt>
                <c:pt idx="3209">
                  <c:v>1.5270114299409201</c:v>
                </c:pt>
                <c:pt idx="3210">
                  <c:v>1.52655311836481</c:v>
                </c:pt>
                <c:pt idx="3211">
                  <c:v>1.5260949443424201</c:v>
                </c:pt>
                <c:pt idx="3212">
                  <c:v>1.5256369078324701</c:v>
                </c:pt>
                <c:pt idx="3213">
                  <c:v>1.5251790087936601</c:v>
                </c:pt>
                <c:pt idx="3214">
                  <c:v>1.52472124718472</c:v>
                </c:pt>
                <c:pt idx="3215">
                  <c:v>1.52426362296439</c:v>
                </c:pt>
                <c:pt idx="3216">
                  <c:v>1.52380613609018</c:v>
                </c:pt>
                <c:pt idx="3217">
                  <c:v>1.52334878651966</c:v>
                </c:pt>
                <c:pt idx="3218">
                  <c:v>1.5228915742117499</c:v>
                </c:pt>
                <c:pt idx="3219">
                  <c:v>1.52243449912533</c:v>
                </c:pt>
                <c:pt idx="3220">
                  <c:v>1.52197756121933</c:v>
                </c:pt>
                <c:pt idx="3221">
                  <c:v>1.5215207604526599</c:v>
                </c:pt>
                <c:pt idx="3222">
                  <c:v>1.5210640967842699</c:v>
                </c:pt>
                <c:pt idx="3223">
                  <c:v>1.5206075701731001</c:v>
                </c:pt>
                <c:pt idx="3224">
                  <c:v>1.5201511805781101</c:v>
                </c:pt>
                <c:pt idx="3225">
                  <c:v>1.5196949279582701</c:v>
                </c:pt>
                <c:pt idx="3226">
                  <c:v>1.51923881227257</c:v>
                </c:pt>
                <c:pt idx="3227">
                  <c:v>1.51878283347999</c:v>
                </c:pt>
                <c:pt idx="3228">
                  <c:v>1.5183269915395501</c:v>
                </c:pt>
                <c:pt idx="3229">
                  <c:v>1.5178712864102499</c:v>
                </c:pt>
                <c:pt idx="3230">
                  <c:v>1.5174157180511401</c:v>
                </c:pt>
                <c:pt idx="3231">
                  <c:v>1.5169602864212299</c:v>
                </c:pt>
                <c:pt idx="3232">
                  <c:v>1.5165049914796001</c:v>
                </c:pt>
                <c:pt idx="3233">
                  <c:v>1.5160498331852901</c:v>
                </c:pt>
                <c:pt idx="3234">
                  <c:v>1.5155948114973901</c:v>
                </c:pt>
                <c:pt idx="3235">
                  <c:v>1.5151399263749701</c:v>
                </c:pt>
                <c:pt idx="3236">
                  <c:v>1.51468517777714</c:v>
                </c:pt>
                <c:pt idx="3237">
                  <c:v>1.514230565663</c:v>
                </c:pt>
                <c:pt idx="3238">
                  <c:v>1.5137760899916599</c:v>
                </c:pt>
                <c:pt idx="3239">
                  <c:v>1.51332175072227</c:v>
                </c:pt>
                <c:pt idx="3240">
                  <c:v>1.5128675478139599</c:v>
                </c:pt>
                <c:pt idx="3241">
                  <c:v>1.51241348122588</c:v>
                </c:pt>
                <c:pt idx="3242">
                  <c:v>1.5119595509172099</c:v>
                </c:pt>
                <c:pt idx="3243">
                  <c:v>1.51150575684711</c:v>
                </c:pt>
                <c:pt idx="3244">
                  <c:v>1.51105209897478</c:v>
                </c:pt>
                <c:pt idx="3245">
                  <c:v>1.5105985772594099</c:v>
                </c:pt>
                <c:pt idx="3246">
                  <c:v>1.51014519166021</c:v>
                </c:pt>
                <c:pt idx="3247">
                  <c:v>1.5096919421364099</c:v>
                </c:pt>
                <c:pt idx="3248">
                  <c:v>1.50923882864723</c:v>
                </c:pt>
                <c:pt idx="3249">
                  <c:v>1.5087858511519301</c:v>
                </c:pt>
                <c:pt idx="3250">
                  <c:v>1.50833300960976</c:v>
                </c:pt>
                <c:pt idx="3251">
                  <c:v>1.50788030397998</c:v>
                </c:pt>
                <c:pt idx="3252">
                  <c:v>1.50742773422188</c:v>
                </c:pt>
                <c:pt idx="3253">
                  <c:v>1.5069753002947399</c:v>
                </c:pt>
                <c:pt idx="3254">
                  <c:v>1.5065230021578699</c:v>
                </c:pt>
                <c:pt idx="3255">
                  <c:v>1.50607083977058</c:v>
                </c:pt>
                <c:pt idx="3256">
                  <c:v>1.5056188130921999</c:v>
                </c:pt>
                <c:pt idx="3257">
                  <c:v>1.5051669220820501</c:v>
                </c:pt>
                <c:pt idx="3258">
                  <c:v>1.5047151666995</c:v>
                </c:pt>
                <c:pt idx="3259">
                  <c:v>1.5042635469038801</c:v>
                </c:pt>
                <c:pt idx="3260">
                  <c:v>1.5038120626545901</c:v>
                </c:pt>
                <c:pt idx="3261">
                  <c:v>1.5033607139109899</c:v>
                </c:pt>
                <c:pt idx="3262">
                  <c:v>1.50290950063249</c:v>
                </c:pt>
                <c:pt idx="3263">
                  <c:v>1.5024584227784801</c:v>
                </c:pt>
                <c:pt idx="3264">
                  <c:v>1.50200748030838</c:v>
                </c:pt>
                <c:pt idx="3265">
                  <c:v>1.5015566731816199</c:v>
                </c:pt>
                <c:pt idx="3266">
                  <c:v>1.5011060013576401</c:v>
                </c:pt>
                <c:pt idx="3267">
                  <c:v>1.5006554647958801</c:v>
                </c:pt>
                <c:pt idx="3268">
                  <c:v>1.50020506345581</c:v>
                </c:pt>
                <c:pt idx="3269">
                  <c:v>1.4997547972969001</c:v>
                </c:pt>
                <c:pt idx="3270">
                  <c:v>1.49930466627864</c:v>
                </c:pt>
                <c:pt idx="3271">
                  <c:v>1.4988546703605199</c:v>
                </c:pt>
                <c:pt idx="3272">
                  <c:v>1.4984048095020399</c:v>
                </c:pt>
                <c:pt idx="3273">
                  <c:v>1.49795508366273</c:v>
                </c:pt>
                <c:pt idx="3274">
                  <c:v>1.4975054928021201</c:v>
                </c:pt>
                <c:pt idx="3275">
                  <c:v>1.4970560368797501</c:v>
                </c:pt>
                <c:pt idx="3276">
                  <c:v>1.4966067158551599</c:v>
                </c:pt>
                <c:pt idx="3277">
                  <c:v>1.4961575296879299</c:v>
                </c:pt>
                <c:pt idx="3278">
                  <c:v>1.49570847833763</c:v>
                </c:pt>
                <c:pt idx="3279">
                  <c:v>1.49525956176385</c:v>
                </c:pt>
                <c:pt idx="3280">
                  <c:v>1.4948107799261801</c:v>
                </c:pt>
                <c:pt idx="3281">
                  <c:v>1.49436213278423</c:v>
                </c:pt>
                <c:pt idx="3282">
                  <c:v>1.49391362029763</c:v>
                </c:pt>
                <c:pt idx="3283">
                  <c:v>1.49346524242601</c:v>
                </c:pt>
                <c:pt idx="3284">
                  <c:v>1.4930169991290201</c:v>
                </c:pt>
                <c:pt idx="3285">
                  <c:v>1.4925688903662999</c:v>
                </c:pt>
                <c:pt idx="3286">
                  <c:v>1.49212091609752</c:v>
                </c:pt>
                <c:pt idx="3287">
                  <c:v>1.49167307628237</c:v>
                </c:pt>
                <c:pt idx="3288">
                  <c:v>1.4912253708805301</c:v>
                </c:pt>
                <c:pt idx="3289">
                  <c:v>1.4907777998517</c:v>
                </c:pt>
                <c:pt idx="3290">
                  <c:v>1.4903303631556</c:v>
                </c:pt>
                <c:pt idx="3291">
                  <c:v>1.48988306075195</c:v>
                </c:pt>
                <c:pt idx="3292">
                  <c:v>1.48943589260048</c:v>
                </c:pt>
                <c:pt idx="3293">
                  <c:v>1.4889888586609501</c:v>
                </c:pt>
                <c:pt idx="3294">
                  <c:v>1.4885419588930999</c:v>
                </c:pt>
                <c:pt idx="3295">
                  <c:v>1.4880951932567099</c:v>
                </c:pt>
                <c:pt idx="3296">
                  <c:v>1.48764856171157</c:v>
                </c:pt>
                <c:pt idx="3297">
                  <c:v>1.4872020642174499</c:v>
                </c:pt>
                <c:pt idx="3298">
                  <c:v>1.4867557007341801</c:v>
                </c:pt>
                <c:pt idx="3299">
                  <c:v>1.4863094712215501</c:v>
                </c:pt>
                <c:pt idx="3300">
                  <c:v>1.4858633756394</c:v>
                </c:pt>
                <c:pt idx="3301">
                  <c:v>1.48541741394757</c:v>
                </c:pt>
                <c:pt idx="3302">
                  <c:v>1.4849715861059001</c:v>
                </c:pt>
                <c:pt idx="3303">
                  <c:v>1.4845258920742599</c:v>
                </c:pt>
                <c:pt idx="3304">
                  <c:v>1.48408033181251</c:v>
                </c:pt>
                <c:pt idx="3305">
                  <c:v>1.48363490528055</c:v>
                </c:pt>
                <c:pt idx="3306">
                  <c:v>1.48318961243827</c:v>
                </c:pt>
                <c:pt idx="3307">
                  <c:v>1.48274445324556</c:v>
                </c:pt>
                <c:pt idx="3308">
                  <c:v>1.48229942766236</c:v>
                </c:pt>
                <c:pt idx="3309">
                  <c:v>1.4818545356485899</c:v>
                </c:pt>
                <c:pt idx="3310">
                  <c:v>1.4814097771641901</c:v>
                </c:pt>
                <c:pt idx="3311">
                  <c:v>1.4809651521691101</c:v>
                </c:pt>
                <c:pt idx="3312">
                  <c:v>1.4805206606233201</c:v>
                </c:pt>
                <c:pt idx="3313">
                  <c:v>1.48007630248679</c:v>
                </c:pt>
                <c:pt idx="3314">
                  <c:v>1.4796320777195</c:v>
                </c:pt>
                <c:pt idx="3315">
                  <c:v>1.4791879862814701</c:v>
                </c:pt>
                <c:pt idx="3316">
                  <c:v>1.47874402813268</c:v>
                </c:pt>
                <c:pt idx="3317">
                  <c:v>1.47830020323317</c:v>
                </c:pt>
                <c:pt idx="3318">
                  <c:v>1.47785651154297</c:v>
                </c:pt>
                <c:pt idx="3319">
                  <c:v>1.4774129530221201</c:v>
                </c:pt>
                <c:pt idx="3320">
                  <c:v>1.47696952763067</c:v>
                </c:pt>
                <c:pt idx="3321">
                  <c:v>1.4765262353287001</c:v>
                </c:pt>
                <c:pt idx="3322">
                  <c:v>1.47608307607627</c:v>
                </c:pt>
                <c:pt idx="3323">
                  <c:v>1.4756400498334801</c:v>
                </c:pt>
                <c:pt idx="3324">
                  <c:v>1.47519715656043</c:v>
                </c:pt>
                <c:pt idx="3325">
                  <c:v>1.47475439621723</c:v>
                </c:pt>
                <c:pt idx="3326">
                  <c:v>1.4743117687639999</c:v>
                </c:pt>
                <c:pt idx="3327">
                  <c:v>1.4738692741608801</c:v>
                </c:pt>
                <c:pt idx="3328">
                  <c:v>1.4734269123680099</c:v>
                </c:pt>
                <c:pt idx="3329">
                  <c:v>1.47298468334555</c:v>
                </c:pt>
                <c:pt idx="3330">
                  <c:v>1.4725425870536799</c:v>
                </c:pt>
                <c:pt idx="3331">
                  <c:v>1.47210062345256</c:v>
                </c:pt>
                <c:pt idx="3332">
                  <c:v>1.4716587925024001</c:v>
                </c:pt>
                <c:pt idx="3333">
                  <c:v>1.47121709416339</c:v>
                </c:pt>
                <c:pt idx="3334">
                  <c:v>1.47077552839575</c:v>
                </c:pt>
                <c:pt idx="3335">
                  <c:v>1.4703340951597099</c:v>
                </c:pt>
                <c:pt idx="3336">
                  <c:v>1.4698927944155</c:v>
                </c:pt>
                <c:pt idx="3337">
                  <c:v>1.4694516261233701</c:v>
                </c:pt>
                <c:pt idx="3338">
                  <c:v>1.4690105902435799</c:v>
                </c:pt>
                <c:pt idx="3339">
                  <c:v>1.46856968673641</c:v>
                </c:pt>
                <c:pt idx="3340">
                  <c:v>1.46812891556213</c:v>
                </c:pt>
                <c:pt idx="3341">
                  <c:v>1.46768827668104</c:v>
                </c:pt>
                <c:pt idx="3342">
                  <c:v>1.4672477700534501</c:v>
                </c:pt>
                <c:pt idx="3343">
                  <c:v>1.4668073956396801</c:v>
                </c:pt>
                <c:pt idx="3344">
                  <c:v>1.46636715340004</c:v>
                </c:pt>
                <c:pt idx="3345">
                  <c:v>1.4659270432948901</c:v>
                </c:pt>
                <c:pt idx="3346">
                  <c:v>1.46548706528457</c:v>
                </c:pt>
                <c:pt idx="3347">
                  <c:v>1.4650472193294499</c:v>
                </c:pt>
                <c:pt idx="3348">
                  <c:v>1.4646075053898999</c:v>
                </c:pt>
                <c:pt idx="3349">
                  <c:v>1.4641679234263101</c:v>
                </c:pt>
                <c:pt idx="3350">
                  <c:v>1.4637284733990701</c:v>
                </c:pt>
                <c:pt idx="3351">
                  <c:v>1.46328915526859</c:v>
                </c:pt>
                <c:pt idx="3352">
                  <c:v>1.4628499689953001</c:v>
                </c:pt>
                <c:pt idx="3353">
                  <c:v>1.46241091453962</c:v>
                </c:pt>
                <c:pt idx="3354">
                  <c:v>1.46197199186199</c:v>
                </c:pt>
                <c:pt idx="3355">
                  <c:v>1.4615332009228701</c:v>
                </c:pt>
                <c:pt idx="3356">
                  <c:v>1.4610945416827299</c:v>
                </c:pt>
                <c:pt idx="3357">
                  <c:v>1.4606560141020499</c:v>
                </c:pt>
                <c:pt idx="3358">
                  <c:v>1.4602176181413</c:v>
                </c:pt>
                <c:pt idx="3359">
                  <c:v>1.45977935376099</c:v>
                </c:pt>
                <c:pt idx="3360">
                  <c:v>1.4593412209216401</c:v>
                </c:pt>
                <c:pt idx="3361">
                  <c:v>1.4589032195837599</c:v>
                </c:pt>
                <c:pt idx="3362">
                  <c:v>1.4584653497078901</c:v>
                </c:pt>
                <c:pt idx="3363">
                  <c:v>1.45802761125458</c:v>
                </c:pt>
                <c:pt idx="3364">
                  <c:v>1.4575900041843699</c:v>
                </c:pt>
                <c:pt idx="3365">
                  <c:v>1.4571525284578499</c:v>
                </c:pt>
                <c:pt idx="3366">
                  <c:v>1.4567151840355801</c:v>
                </c:pt>
                <c:pt idx="3367">
                  <c:v>1.4562779708781699</c:v>
                </c:pt>
                <c:pt idx="3368">
                  <c:v>1.4558408889462</c:v>
                </c:pt>
                <c:pt idx="3369">
                  <c:v>1.4554039382002999</c:v>
                </c:pt>
                <c:pt idx="3370">
                  <c:v>1.4549671186011</c:v>
                </c:pt>
                <c:pt idx="3371">
                  <c:v>1.4545304301092199</c:v>
                </c:pt>
                <c:pt idx="3372">
                  <c:v>1.4540938726853201</c:v>
                </c:pt>
                <c:pt idx="3373">
                  <c:v>1.45365744629005</c:v>
                </c:pt>
                <c:pt idx="3374">
                  <c:v>1.45322115088409</c:v>
                </c:pt>
                <c:pt idx="3375">
                  <c:v>1.4527849864281299</c:v>
                </c:pt>
                <c:pt idx="3376">
                  <c:v>1.4523489528828399</c:v>
                </c:pt>
                <c:pt idx="3377">
                  <c:v>1.4519130502089399</c:v>
                </c:pt>
                <c:pt idx="3378">
                  <c:v>1.4514772783671499</c:v>
                </c:pt>
                <c:pt idx="3379">
                  <c:v>1.45104163731819</c:v>
                </c:pt>
                <c:pt idx="3380">
                  <c:v>1.4506061270227999</c:v>
                </c:pt>
                <c:pt idx="3381">
                  <c:v>1.45017074744173</c:v>
                </c:pt>
                <c:pt idx="3382">
                  <c:v>1.44973549853575</c:v>
                </c:pt>
                <c:pt idx="3383">
                  <c:v>1.4493003802656299</c:v>
                </c:pt>
                <c:pt idx="3384">
                  <c:v>1.44886539259216</c:v>
                </c:pt>
                <c:pt idx="3385">
                  <c:v>1.44843053547612</c:v>
                </c:pt>
                <c:pt idx="3386">
                  <c:v>1.44799580887833</c:v>
                </c:pt>
                <c:pt idx="3387">
                  <c:v>1.44756121275961</c:v>
                </c:pt>
                <c:pt idx="3388">
                  <c:v>1.44712674708079</c:v>
                </c:pt>
                <c:pt idx="3389">
                  <c:v>1.44669241180271</c:v>
                </c:pt>
                <c:pt idx="3390">
                  <c:v>1.44625820688622</c:v>
                </c:pt>
                <c:pt idx="3391">
                  <c:v>1.4458241322921901</c:v>
                </c:pt>
                <c:pt idx="3392">
                  <c:v>1.4453901879814901</c:v>
                </c:pt>
                <c:pt idx="3393">
                  <c:v>1.44495637391502</c:v>
                </c:pt>
                <c:pt idx="3394">
                  <c:v>1.4445226900536701</c:v>
                </c:pt>
                <c:pt idx="3395">
                  <c:v>1.4440891363583499</c:v>
                </c:pt>
                <c:pt idx="3396">
                  <c:v>1.4436557127899901</c:v>
                </c:pt>
                <c:pt idx="3397">
                  <c:v>1.44322241930952</c:v>
                </c:pt>
                <c:pt idx="3398">
                  <c:v>1.4427892558778801</c:v>
                </c:pt>
                <c:pt idx="3399">
                  <c:v>1.44235622245602</c:v>
                </c:pt>
                <c:pt idx="3400">
                  <c:v>1.4419233190049301</c:v>
                </c:pt>
                <c:pt idx="3401">
                  <c:v>1.44149054548557</c:v>
                </c:pt>
                <c:pt idx="3402">
                  <c:v>1.44105790185893</c:v>
                </c:pt>
                <c:pt idx="3403">
                  <c:v>1.44062538808603</c:v>
                </c:pt>
                <c:pt idx="3404">
                  <c:v>1.4401930041278601</c:v>
                </c:pt>
                <c:pt idx="3405">
                  <c:v>1.4397607499454601</c:v>
                </c:pt>
                <c:pt idx="3406">
                  <c:v>1.4393286254998601</c:v>
                </c:pt>
                <c:pt idx="3407">
                  <c:v>1.4388966307521101</c:v>
                </c:pt>
                <c:pt idx="3408">
                  <c:v>1.4384647656632801</c:v>
                </c:pt>
                <c:pt idx="3409">
                  <c:v>1.43803303019441</c:v>
                </c:pt>
                <c:pt idx="3410">
                  <c:v>1.43760142430661</c:v>
                </c:pt>
                <c:pt idx="3411">
                  <c:v>1.4371699479609701</c:v>
                </c:pt>
                <c:pt idx="3412">
                  <c:v>1.4367386011185801</c:v>
                </c:pt>
                <c:pt idx="3413">
                  <c:v>1.43630738374056</c:v>
                </c:pt>
                <c:pt idx="3414">
                  <c:v>1.43587629578805</c:v>
                </c:pt>
                <c:pt idx="3415">
                  <c:v>1.43544533722218</c:v>
                </c:pt>
                <c:pt idx="3416">
                  <c:v>1.4350145080040899</c:v>
                </c:pt>
                <c:pt idx="3417">
                  <c:v>1.43458380809496</c:v>
                </c:pt>
                <c:pt idx="3418">
                  <c:v>1.43415323745596</c:v>
                </c:pt>
                <c:pt idx="3419">
                  <c:v>1.4337227960482599</c:v>
                </c:pt>
                <c:pt idx="3420">
                  <c:v>1.4332924838330701</c:v>
                </c:pt>
                <c:pt idx="3421">
                  <c:v>1.4328623007715899</c:v>
                </c:pt>
                <c:pt idx="3422">
                  <c:v>1.4324322468250501</c:v>
                </c:pt>
                <c:pt idx="3423">
                  <c:v>1.43200232195466</c:v>
                </c:pt>
                <c:pt idx="3424">
                  <c:v>1.4315725261216801</c:v>
                </c:pt>
                <c:pt idx="3425">
                  <c:v>1.4311428592873501</c:v>
                </c:pt>
                <c:pt idx="3426">
                  <c:v>1.4307133214129499</c:v>
                </c:pt>
                <c:pt idx="3427">
                  <c:v>1.43028391245973</c:v>
                </c:pt>
                <c:pt idx="3428">
                  <c:v>1.42985463238901</c:v>
                </c:pt>
                <c:pt idx="3429">
                  <c:v>1.4294254811620599</c:v>
                </c:pt>
                <c:pt idx="3430">
                  <c:v>1.4289964587402</c:v>
                </c:pt>
                <c:pt idx="3431">
                  <c:v>1.42856756508476</c:v>
                </c:pt>
                <c:pt idx="3432">
                  <c:v>1.4281388001570601</c:v>
                </c:pt>
                <c:pt idx="3433">
                  <c:v>1.42771016391845</c:v>
                </c:pt>
                <c:pt idx="3434">
                  <c:v>1.4272816563302899</c:v>
                </c:pt>
                <c:pt idx="3435">
                  <c:v>1.42685327735394</c:v>
                </c:pt>
                <c:pt idx="3436">
                  <c:v>1.4264250269507801</c:v>
                </c:pt>
                <c:pt idx="3437">
                  <c:v>1.4259969050821999</c:v>
                </c:pt>
                <c:pt idx="3438">
                  <c:v>1.4255689117096</c:v>
                </c:pt>
                <c:pt idx="3439">
                  <c:v>1.4251410467943999</c:v>
                </c:pt>
                <c:pt idx="3440">
                  <c:v>1.4247133102980101</c:v>
                </c:pt>
                <c:pt idx="3441">
                  <c:v>1.42428570218188</c:v>
                </c:pt>
                <c:pt idx="3442">
                  <c:v>1.4238582224074501</c:v>
                </c:pt>
                <c:pt idx="3443">
                  <c:v>1.42343087093618</c:v>
                </c:pt>
                <c:pt idx="3444">
                  <c:v>1.42300364772954</c:v>
                </c:pt>
                <c:pt idx="3445">
                  <c:v>1.42257655274901</c:v>
                </c:pt>
                <c:pt idx="3446">
                  <c:v>1.42214958595607</c:v>
                </c:pt>
                <c:pt idx="3447">
                  <c:v>1.42172274731225</c:v>
                </c:pt>
                <c:pt idx="3448">
                  <c:v>1.4212960367790499</c:v>
                </c:pt>
                <c:pt idx="3449">
                  <c:v>1.4208694543179901</c:v>
                </c:pt>
                <c:pt idx="3450">
                  <c:v>1.4204429998906301</c:v>
                </c:pt>
                <c:pt idx="3451">
                  <c:v>1.42001667345849</c:v>
                </c:pt>
                <c:pt idx="3452">
                  <c:v>1.41959047498316</c:v>
                </c:pt>
                <c:pt idx="3453">
                  <c:v>1.41916440442619</c:v>
                </c:pt>
                <c:pt idx="3454">
                  <c:v>1.4187384617491801</c:v>
                </c:pt>
                <c:pt idx="3455">
                  <c:v>1.4183126469137199</c:v>
                </c:pt>
                <c:pt idx="3456">
                  <c:v>1.4178869598814099</c:v>
                </c:pt>
                <c:pt idx="3457">
                  <c:v>1.4174614006138699</c:v>
                </c:pt>
                <c:pt idx="3458">
                  <c:v>1.4170359690727401</c:v>
                </c:pt>
                <c:pt idx="3459">
                  <c:v>1.41661066521965</c:v>
                </c:pt>
                <c:pt idx="3460">
                  <c:v>1.41618548901626</c:v>
                </c:pt>
                <c:pt idx="3461">
                  <c:v>1.4157604404242301</c:v>
                </c:pt>
                <c:pt idx="3462">
                  <c:v>1.4153355194052299</c:v>
                </c:pt>
                <c:pt idx="3463">
                  <c:v>1.4149107259209499</c:v>
                </c:pt>
                <c:pt idx="3464">
                  <c:v>1.41448605993309</c:v>
                </c:pt>
                <c:pt idx="3465">
                  <c:v>1.4140615214033601</c:v>
                </c:pt>
                <c:pt idx="3466">
                  <c:v>1.4136371102934799</c:v>
                </c:pt>
                <c:pt idx="3467">
                  <c:v>1.41321282656517</c:v>
                </c:pt>
                <c:pt idx="3468">
                  <c:v>1.4127886701801999</c:v>
                </c:pt>
                <c:pt idx="3469">
                  <c:v>1.4123646411002999</c:v>
                </c:pt>
                <c:pt idx="3470">
                  <c:v>1.4119407392872501</c:v>
                </c:pt>
                <c:pt idx="3471">
                  <c:v>1.4115169647028201</c:v>
                </c:pt>
                <c:pt idx="3472">
                  <c:v>1.41109331730881</c:v>
                </c:pt>
                <c:pt idx="3473">
                  <c:v>1.4106697970670099</c:v>
                </c:pt>
                <c:pt idx="3474">
                  <c:v>1.4102464039392399</c:v>
                </c:pt>
                <c:pt idx="3475">
                  <c:v>1.4098231378873101</c:v>
                </c:pt>
                <c:pt idx="3476">
                  <c:v>1.4093999988730701</c:v>
                </c:pt>
                <c:pt idx="3477">
                  <c:v>1.4089769868583599</c:v>
                </c:pt>
                <c:pt idx="3478">
                  <c:v>1.40855410180504</c:v>
                </c:pt>
                <c:pt idx="3479">
                  <c:v>1.4081313436749701</c:v>
                </c:pt>
                <c:pt idx="3480">
                  <c:v>1.40770871243004</c:v>
                </c:pt>
                <c:pt idx="3481">
                  <c:v>1.40728620803214</c:v>
                </c:pt>
                <c:pt idx="3482">
                  <c:v>1.40686383044317</c:v>
                </c:pt>
                <c:pt idx="3483">
                  <c:v>1.40644157962505</c:v>
                </c:pt>
                <c:pt idx="3484">
                  <c:v>1.4060194555397101</c:v>
                </c:pt>
                <c:pt idx="3485">
                  <c:v>1.40559745814907</c:v>
                </c:pt>
                <c:pt idx="3486">
                  <c:v>1.4051755874151</c:v>
                </c:pt>
                <c:pt idx="3487">
                  <c:v>1.40475384329974</c:v>
                </c:pt>
                <c:pt idx="3488">
                  <c:v>1.40433222576498</c:v>
                </c:pt>
                <c:pt idx="3489">
                  <c:v>1.4039107347727899</c:v>
                </c:pt>
                <c:pt idx="3490">
                  <c:v>1.4034893702851801</c:v>
                </c:pt>
                <c:pt idx="3491">
                  <c:v>1.4030681322641401</c:v>
                </c:pt>
                <c:pt idx="3492">
                  <c:v>1.4026470206716899</c:v>
                </c:pt>
                <c:pt idx="3493">
                  <c:v>1.4022260354698599</c:v>
                </c:pt>
                <c:pt idx="3494">
                  <c:v>1.4018051766207</c:v>
                </c:pt>
                <c:pt idx="3495">
                  <c:v>1.40138444408625</c:v>
                </c:pt>
                <c:pt idx="3496">
                  <c:v>1.40096383782858</c:v>
                </c:pt>
                <c:pt idx="3497">
                  <c:v>1.4005433578097599</c:v>
                </c:pt>
                <c:pt idx="3498">
                  <c:v>1.40012300399187</c:v>
                </c:pt>
                <c:pt idx="3499">
                  <c:v>1.39970277633702</c:v>
                </c:pt>
                <c:pt idx="3500">
                  <c:v>1.3992826748073199</c:v>
                </c:pt>
                <c:pt idx="3501">
                  <c:v>1.3988626993648801</c:v>
                </c:pt>
                <c:pt idx="3502">
                  <c:v>1.39844284997183</c:v>
                </c:pt>
                <c:pt idx="3503">
                  <c:v>1.39802312659032</c:v>
                </c:pt>
                <c:pt idx="3504">
                  <c:v>1.3976035291825</c:v>
                </c:pt>
                <c:pt idx="3505">
                  <c:v>1.3971840577105501</c:v>
                </c:pt>
                <c:pt idx="3506">
                  <c:v>1.39676471213662</c:v>
                </c:pt>
                <c:pt idx="3507">
                  <c:v>1.3963454924229199</c:v>
                </c:pt>
                <c:pt idx="3508">
                  <c:v>1.3959263985316499</c:v>
                </c:pt>
                <c:pt idx="3509">
                  <c:v>1.3955074304250099</c:v>
                </c:pt>
                <c:pt idx="3510">
                  <c:v>1.39508858806523</c:v>
                </c:pt>
                <c:pt idx="3511">
                  <c:v>1.39466987141454</c:v>
                </c:pt>
                <c:pt idx="3512">
                  <c:v>1.3942512804351901</c:v>
                </c:pt>
                <c:pt idx="3513">
                  <c:v>1.3938328150894299</c:v>
                </c:pt>
                <c:pt idx="3514">
                  <c:v>1.3934144753395401</c:v>
                </c:pt>
                <c:pt idx="3515">
                  <c:v>1.39299626114779</c:v>
                </c:pt>
                <c:pt idx="3516">
                  <c:v>1.3925781724764701</c:v>
                </c:pt>
                <c:pt idx="3517">
                  <c:v>1.39216020928789</c:v>
                </c:pt>
                <c:pt idx="3518">
                  <c:v>1.39174237154437</c:v>
                </c:pt>
                <c:pt idx="3519">
                  <c:v>1.39132465920822</c:v>
                </c:pt>
                <c:pt idx="3520">
                  <c:v>1.39090707224178</c:v>
                </c:pt>
                <c:pt idx="3521">
                  <c:v>1.3904896106074101</c:v>
                </c:pt>
                <c:pt idx="3522">
                  <c:v>1.3900722742674601</c:v>
                </c:pt>
                <c:pt idx="3523">
                  <c:v>1.3896550631843001</c:v>
                </c:pt>
                <c:pt idx="3524">
                  <c:v>1.3892379773203101</c:v>
                </c:pt>
                <c:pt idx="3525">
                  <c:v>1.3888210166379</c:v>
                </c:pt>
                <c:pt idx="3526">
                  <c:v>1.3884041810994601</c:v>
                </c:pt>
                <c:pt idx="3527">
                  <c:v>1.38798747066741</c:v>
                </c:pt>
                <c:pt idx="3528">
                  <c:v>1.3875708853041799</c:v>
                </c:pt>
                <c:pt idx="3529">
                  <c:v>1.3871544249722201</c:v>
                </c:pt>
                <c:pt idx="3530">
                  <c:v>1.3867380896339601</c:v>
                </c:pt>
                <c:pt idx="3531">
                  <c:v>1.3863218792518699</c:v>
                </c:pt>
                <c:pt idx="3532">
                  <c:v>1.38590579378844</c:v>
                </c:pt>
                <c:pt idx="3533">
                  <c:v>1.3854898332061301</c:v>
                </c:pt>
                <c:pt idx="3534">
                  <c:v>1.38507399746745</c:v>
                </c:pt>
                <c:pt idx="3535">
                  <c:v>1.38465828653491</c:v>
                </c:pt>
                <c:pt idx="3536">
                  <c:v>1.38424270037103</c:v>
                </c:pt>
                <c:pt idx="3537">
                  <c:v>1.3838272389383299</c:v>
                </c:pt>
                <c:pt idx="3538">
                  <c:v>1.38341190219937</c:v>
                </c:pt>
                <c:pt idx="3539">
                  <c:v>1.3829966901166799</c:v>
                </c:pt>
                <c:pt idx="3540">
                  <c:v>1.3825816026528499</c:v>
                </c:pt>
                <c:pt idx="3541">
                  <c:v>1.38216663977044</c:v>
                </c:pt>
                <c:pt idx="3542">
                  <c:v>1.38175180143204</c:v>
                </c:pt>
                <c:pt idx="3543">
                  <c:v>1.38133708760026</c:v>
                </c:pt>
                <c:pt idx="3544">
                  <c:v>1.38092249823769</c:v>
                </c:pt>
                <c:pt idx="3545">
                  <c:v>1.3805080333069799</c:v>
                </c:pt>
                <c:pt idx="3546">
                  <c:v>1.3800936927707399</c:v>
                </c:pt>
                <c:pt idx="3547">
                  <c:v>1.37967947659163</c:v>
                </c:pt>
                <c:pt idx="3548">
                  <c:v>1.37926538473229</c:v>
                </c:pt>
                <c:pt idx="3549">
                  <c:v>1.37885141715541</c:v>
                </c:pt>
                <c:pt idx="3550">
                  <c:v>1.3784375738236501</c:v>
                </c:pt>
                <c:pt idx="3551">
                  <c:v>1.3780238546997099</c:v>
                </c:pt>
                <c:pt idx="3552">
                  <c:v>1.37761025974629</c:v>
                </c:pt>
                <c:pt idx="3553">
                  <c:v>1.3771967889261001</c:v>
                </c:pt>
                <c:pt idx="3554">
                  <c:v>1.3767834422018701</c:v>
                </c:pt>
                <c:pt idx="3555">
                  <c:v>1.3763702195363401</c:v>
                </c:pt>
                <c:pt idx="3556">
                  <c:v>1.3759571208922501</c:v>
                </c:pt>
                <c:pt idx="3557">
                  <c:v>1.3755441462323601</c:v>
                </c:pt>
                <c:pt idx="3558">
                  <c:v>1.3751312955194399</c:v>
                </c:pt>
                <c:pt idx="3559">
                  <c:v>1.37471856871628</c:v>
                </c:pt>
                <c:pt idx="3560">
                  <c:v>1.37430596578566</c:v>
                </c:pt>
                <c:pt idx="3561">
                  <c:v>1.3738934866904</c:v>
                </c:pt>
                <c:pt idx="3562">
                  <c:v>1.37348113139331</c:v>
                </c:pt>
                <c:pt idx="3563">
                  <c:v>1.37306889985721</c:v>
                </c:pt>
                <c:pt idx="3564">
                  <c:v>1.37265679204494</c:v>
                </c:pt>
                <c:pt idx="3565">
                  <c:v>1.3722448079193601</c:v>
                </c:pt>
                <c:pt idx="3566">
                  <c:v>1.37183294744333</c:v>
                </c:pt>
                <c:pt idx="3567">
                  <c:v>1.3714212105797201</c:v>
                </c:pt>
                <c:pt idx="3568">
                  <c:v>1.37100959729141</c:v>
                </c:pt>
                <c:pt idx="3569">
                  <c:v>1.3705981075413101</c:v>
                </c:pt>
                <c:pt idx="3570">
                  <c:v>1.3701867412923101</c:v>
                </c:pt>
                <c:pt idx="3571">
                  <c:v>1.36977549850734</c:v>
                </c:pt>
                <c:pt idx="3572">
                  <c:v>1.36936437914933</c:v>
                </c:pt>
                <c:pt idx="3573">
                  <c:v>1.36895338318121</c:v>
                </c:pt>
                <c:pt idx="3574">
                  <c:v>1.3685425105659501</c:v>
                </c:pt>
                <c:pt idx="3575">
                  <c:v>1.36813176126651</c:v>
                </c:pt>
                <c:pt idx="3576">
                  <c:v>1.36772113524586</c:v>
                </c:pt>
                <c:pt idx="3577">
                  <c:v>1.3673106324669899</c:v>
                </c:pt>
                <c:pt idx="3578">
                  <c:v>1.3669002528929</c:v>
                </c:pt>
                <c:pt idx="3579">
                  <c:v>1.36648999648659</c:v>
                </c:pt>
                <c:pt idx="3580">
                  <c:v>1.3660798632111</c:v>
                </c:pt>
                <c:pt idx="3581">
                  <c:v>1.3656698530282601</c:v>
                </c:pt>
                <c:pt idx="3582">
                  <c:v>1.3652599659001301</c:v>
                </c:pt>
                <c:pt idx="3583">
                  <c:v>1.36485020178989</c:v>
                </c:pt>
                <c:pt idx="3584">
                  <c:v>1.36444056066068</c:v>
                </c:pt>
                <c:pt idx="3585">
                  <c:v>1.3640310424757001</c:v>
                </c:pt>
                <c:pt idx="3586">
                  <c:v>1.36362164719812</c:v>
                </c:pt>
                <c:pt idx="3587">
                  <c:v>1.36321237479115</c:v>
                </c:pt>
                <c:pt idx="3588">
                  <c:v>1.362803225218</c:v>
                </c:pt>
                <c:pt idx="3589">
                  <c:v>1.3623941984418799</c:v>
                </c:pt>
                <c:pt idx="3590">
                  <c:v>1.36198529442602</c:v>
                </c:pt>
                <c:pt idx="3591">
                  <c:v>1.3615765131336599</c:v>
                </c:pt>
                <c:pt idx="3592">
                  <c:v>1.3611678545280499</c:v>
                </c:pt>
                <c:pt idx="3593">
                  <c:v>1.36075931857244</c:v>
                </c:pt>
                <c:pt idx="3594">
                  <c:v>1.3603509052301199</c:v>
                </c:pt>
                <c:pt idx="3595">
                  <c:v>1.3599426144643501</c:v>
                </c:pt>
                <c:pt idx="3596">
                  <c:v>1.35953444623844</c:v>
                </c:pt>
                <c:pt idx="3597">
                  <c:v>1.35912640051567</c:v>
                </c:pt>
                <c:pt idx="3598">
                  <c:v>1.3587184772593499</c:v>
                </c:pt>
                <c:pt idx="3599">
                  <c:v>1.3583106764328201</c:v>
                </c:pt>
                <c:pt idx="3600">
                  <c:v>1.3579029979994</c:v>
                </c:pt>
                <c:pt idx="3601">
                  <c:v>1.3574954419224301</c:v>
                </c:pt>
                <c:pt idx="3602">
                  <c:v>1.3570880081652601</c:v>
                </c:pt>
                <c:pt idx="3603">
                  <c:v>1.3566806966912499</c:v>
                </c:pt>
                <c:pt idx="3604">
                  <c:v>1.3562735074637799</c:v>
                </c:pt>
                <c:pt idx="3605">
                  <c:v>1.3558664404462299</c:v>
                </c:pt>
                <c:pt idx="3606">
                  <c:v>1.3554594956019901</c:v>
                </c:pt>
                <c:pt idx="3607">
                  <c:v>1.3550526728944601</c:v>
                </c:pt>
                <c:pt idx="3608">
                  <c:v>1.3546459722870501</c:v>
                </c:pt>
                <c:pt idx="3609">
                  <c:v>1.3542393937432</c:v>
                </c:pt>
                <c:pt idx="3610">
                  <c:v>1.35383293722632</c:v>
                </c:pt>
                <c:pt idx="3611">
                  <c:v>1.35342660269987</c:v>
                </c:pt>
                <c:pt idx="3612">
                  <c:v>1.3530203901272999</c:v>
                </c:pt>
                <c:pt idx="3613">
                  <c:v>1.35261429947207</c:v>
                </c:pt>
                <c:pt idx="3614">
                  <c:v>1.35220833069765</c:v>
                </c:pt>
                <c:pt idx="3615">
                  <c:v>1.35180248376754</c:v>
                </c:pt>
                <c:pt idx="3616">
                  <c:v>1.35139675864522</c:v>
                </c:pt>
                <c:pt idx="3617">
                  <c:v>1.3509911552942</c:v>
                </c:pt>
                <c:pt idx="3618">
                  <c:v>1.350585673678</c:v>
                </c:pt>
                <c:pt idx="3619">
                  <c:v>1.35018031376013</c:v>
                </c:pt>
                <c:pt idx="3620">
                  <c:v>1.34977507550414</c:v>
                </c:pt>
                <c:pt idx="3621">
                  <c:v>1.3493699588735699</c:v>
                </c:pt>
                <c:pt idx="3622">
                  <c:v>1.3489649638319801</c:v>
                </c:pt>
                <c:pt idx="3623">
                  <c:v>1.34856009034293</c:v>
                </c:pt>
                <c:pt idx="3624">
                  <c:v>1.34815533837</c:v>
                </c:pt>
                <c:pt idx="3625">
                  <c:v>1.3477507078767701</c:v>
                </c:pt>
                <c:pt idx="3626">
                  <c:v>1.34734619882685</c:v>
                </c:pt>
                <c:pt idx="3627">
                  <c:v>1.3469418111838301</c:v>
                </c:pt>
                <c:pt idx="3628">
                  <c:v>1.3465375449113499</c:v>
                </c:pt>
                <c:pt idx="3629">
                  <c:v>1.3461333999730101</c:v>
                </c:pt>
                <c:pt idx="3630">
                  <c:v>1.34572937633247</c:v>
                </c:pt>
                <c:pt idx="3631">
                  <c:v>1.34532547395337</c:v>
                </c:pt>
                <c:pt idx="3632">
                  <c:v>1.3449216927993699</c:v>
                </c:pt>
                <c:pt idx="3633">
                  <c:v>1.34451803283413</c:v>
                </c:pt>
                <c:pt idx="3634">
                  <c:v>1.3441144940213301</c:v>
                </c:pt>
                <c:pt idx="3635">
                  <c:v>1.34371107632467</c:v>
                </c:pt>
                <c:pt idx="3636">
                  <c:v>1.3433077797078501</c:v>
                </c:pt>
                <c:pt idx="3637">
                  <c:v>1.34290460413456</c:v>
                </c:pt>
                <c:pt idx="3638">
                  <c:v>1.34250154956854</c:v>
                </c:pt>
                <c:pt idx="3639">
                  <c:v>1.3420986159735</c:v>
                </c:pt>
                <c:pt idx="3640">
                  <c:v>1.3416958033132</c:v>
                </c:pt>
                <c:pt idx="3641">
                  <c:v>1.34129311155138</c:v>
                </c:pt>
                <c:pt idx="3642">
                  <c:v>1.3408905406517999</c:v>
                </c:pt>
                <c:pt idx="3643">
                  <c:v>1.3404880905782299</c:v>
                </c:pt>
                <c:pt idx="3644">
                  <c:v>1.3400857612944601</c:v>
                </c:pt>
                <c:pt idx="3645">
                  <c:v>1.3396835527642601</c:v>
                </c:pt>
                <c:pt idx="3646">
                  <c:v>1.3392814649514599</c:v>
                </c:pt>
                <c:pt idx="3647">
                  <c:v>1.3388794978198499</c:v>
                </c:pt>
                <c:pt idx="3648">
                  <c:v>1.3384776513332599</c:v>
                </c:pt>
                <c:pt idx="3649">
                  <c:v>1.3380759254555199</c:v>
                </c:pt>
                <c:pt idx="3650">
                  <c:v>1.3376743201504799</c:v>
                </c:pt>
                <c:pt idx="3651">
                  <c:v>1.3372728353819701</c:v>
                </c:pt>
                <c:pt idx="3652">
                  <c:v>1.33687147111388</c:v>
                </c:pt>
                <c:pt idx="3653">
                  <c:v>1.3364702273100699</c:v>
                </c:pt>
                <c:pt idx="3654">
                  <c:v>1.3360691039344199</c:v>
                </c:pt>
                <c:pt idx="3655">
                  <c:v>1.33566810095083</c:v>
                </c:pt>
                <c:pt idx="3656">
                  <c:v>1.3352672183231999</c:v>
                </c:pt>
                <c:pt idx="3657">
                  <c:v>1.33486645601544</c:v>
                </c:pt>
                <c:pt idx="3658">
                  <c:v>1.33446581399149</c:v>
                </c:pt>
                <c:pt idx="3659">
                  <c:v>1.33406529221526</c:v>
                </c:pt>
                <c:pt idx="3660">
                  <c:v>1.33366489065072</c:v>
                </c:pt>
                <c:pt idx="3661">
                  <c:v>1.3332646092617999</c:v>
                </c:pt>
                <c:pt idx="3662">
                  <c:v>1.33286444801249</c:v>
                </c:pt>
                <c:pt idx="3663">
                  <c:v>1.3324644068667399</c:v>
                </c:pt>
                <c:pt idx="3664">
                  <c:v>1.33206448578856</c:v>
                </c:pt>
                <c:pt idx="3665">
                  <c:v>1.33166468474192</c:v>
                </c:pt>
                <c:pt idx="3666">
                  <c:v>1.33126500369085</c:v>
                </c:pt>
                <c:pt idx="3667">
                  <c:v>1.33086544259935</c:v>
                </c:pt>
                <c:pt idx="3668">
                  <c:v>1.33046600143145</c:v>
                </c:pt>
                <c:pt idx="3669">
                  <c:v>1.33006668015119</c:v>
                </c:pt>
                <c:pt idx="3670">
                  <c:v>1.3296674787226099</c:v>
                </c:pt>
                <c:pt idx="3671">
                  <c:v>1.3292683971097801</c:v>
                </c:pt>
                <c:pt idx="3672">
                  <c:v>1.32886943527676</c:v>
                </c:pt>
                <c:pt idx="3673">
                  <c:v>1.32847059318762</c:v>
                </c:pt>
                <c:pt idx="3674">
                  <c:v>1.3280718708064501</c:v>
                </c:pt>
                <c:pt idx="3675">
                  <c:v>1.32767326809736</c:v>
                </c:pt>
                <c:pt idx="3676">
                  <c:v>1.32727478502445</c:v>
                </c:pt>
                <c:pt idx="3677">
                  <c:v>1.3268764215518301</c:v>
                </c:pt>
                <c:pt idx="3678">
                  <c:v>1.3264781776436401</c:v>
                </c:pt>
                <c:pt idx="3679">
                  <c:v>1.32608005326402</c:v>
                </c:pt>
                <c:pt idx="3680">
                  <c:v>1.3256820483771199</c:v>
                </c:pt>
                <c:pt idx="3681">
                  <c:v>1.32528416294708</c:v>
                </c:pt>
                <c:pt idx="3682">
                  <c:v>1.32488639693809</c:v>
                </c:pt>
                <c:pt idx="3683">
                  <c:v>1.3244887503143199</c:v>
                </c:pt>
                <c:pt idx="3684">
                  <c:v>1.32409122303997</c:v>
                </c:pt>
                <c:pt idx="3685">
                  <c:v>1.3236938150792299</c:v>
                </c:pt>
                <c:pt idx="3686">
                  <c:v>1.3232965263963099</c:v>
                </c:pt>
                <c:pt idx="3687">
                  <c:v>1.3228993569554399</c:v>
                </c:pt>
                <c:pt idx="3688">
                  <c:v>1.3225023067208399</c:v>
                </c:pt>
                <c:pt idx="3689">
                  <c:v>1.32210537565676</c:v>
                </c:pt>
                <c:pt idx="3690">
                  <c:v>1.3217085637274399</c:v>
                </c:pt>
                <c:pt idx="3691">
                  <c:v>1.3213118708971601</c:v>
                </c:pt>
                <c:pt idx="3692">
                  <c:v>1.3209152971301701</c:v>
                </c:pt>
                <c:pt idx="3693">
                  <c:v>1.3205188423907701</c:v>
                </c:pt>
                <c:pt idx="3694">
                  <c:v>1.32012250664324</c:v>
                </c:pt>
                <c:pt idx="3695">
                  <c:v>1.31972628985189</c:v>
                </c:pt>
                <c:pt idx="3696">
                  <c:v>1.3193301919810201</c:v>
                </c:pt>
                <c:pt idx="3697">
                  <c:v>1.3189342129949699</c:v>
                </c:pt>
                <c:pt idx="3698">
                  <c:v>1.3185383528580701</c:v>
                </c:pt>
                <c:pt idx="3699">
                  <c:v>1.3181426115346599</c:v>
                </c:pt>
                <c:pt idx="3700">
                  <c:v>1.31774698898908</c:v>
                </c:pt>
                <c:pt idx="3701">
                  <c:v>1.31735148518572</c:v>
                </c:pt>
                <c:pt idx="3702">
                  <c:v>1.31695610008893</c:v>
                </c:pt>
                <c:pt idx="3703">
                  <c:v>1.3165608336631101</c:v>
                </c:pt>
                <c:pt idx="3704">
                  <c:v>1.31616568587265</c:v>
                </c:pt>
                <c:pt idx="3705">
                  <c:v>1.31577065668195</c:v>
                </c:pt>
                <c:pt idx="3706">
                  <c:v>1.3153757460554301</c:v>
                </c:pt>
                <c:pt idx="3707">
                  <c:v>1.3149809539575099</c:v>
                </c:pt>
                <c:pt idx="3708">
                  <c:v>1.31458628035263</c:v>
                </c:pt>
                <c:pt idx="3709">
                  <c:v>1.31419172520524</c:v>
                </c:pt>
                <c:pt idx="3710">
                  <c:v>1.3137972884797899</c:v>
                </c:pt>
                <c:pt idx="3711">
                  <c:v>1.3134029701407399</c:v>
                </c:pt>
                <c:pt idx="3712">
                  <c:v>1.3130087701525801</c:v>
                </c:pt>
                <c:pt idx="3713">
                  <c:v>1.31261468847979</c:v>
                </c:pt>
                <c:pt idx="3714">
                  <c:v>1.3122207250868601</c:v>
                </c:pt>
                <c:pt idx="3715">
                  <c:v>1.3118268799383099</c:v>
                </c:pt>
                <c:pt idx="3716">
                  <c:v>1.3114331529986401</c:v>
                </c:pt>
                <c:pt idx="3717">
                  <c:v>1.3110395442323901</c:v>
                </c:pt>
                <c:pt idx="3718">
                  <c:v>1.3106460536041</c:v>
                </c:pt>
                <c:pt idx="3719">
                  <c:v>1.3102526810783099</c:v>
                </c:pt>
                <c:pt idx="3720">
                  <c:v>1.30985942661959</c:v>
                </c:pt>
                <c:pt idx="3721">
                  <c:v>1.3094662901924901</c:v>
                </c:pt>
                <c:pt idx="3722">
                  <c:v>1.3090732717616</c:v>
                </c:pt>
                <c:pt idx="3723">
                  <c:v>1.3086803712915001</c:v>
                </c:pt>
                <c:pt idx="3724">
                  <c:v>1.3082875887468099</c:v>
                </c:pt>
                <c:pt idx="3725">
                  <c:v>1.3078949240921101</c:v>
                </c:pt>
                <c:pt idx="3726">
                  <c:v>1.30750237729204</c:v>
                </c:pt>
                <c:pt idx="3727">
                  <c:v>1.3071099483112301</c:v>
                </c:pt>
                <c:pt idx="3728">
                  <c:v>1.3067176371143101</c:v>
                </c:pt>
                <c:pt idx="3729">
                  <c:v>1.30632544366593</c:v>
                </c:pt>
                <c:pt idx="3730">
                  <c:v>1.3059333679307601</c:v>
                </c:pt>
                <c:pt idx="3731">
                  <c:v>1.3055414098734599</c:v>
                </c:pt>
                <c:pt idx="3732">
                  <c:v>1.3051495694587201</c:v>
                </c:pt>
                <c:pt idx="3733">
                  <c:v>1.30475784665123</c:v>
                </c:pt>
                <c:pt idx="3734">
                  <c:v>1.30436624141568</c:v>
                </c:pt>
                <c:pt idx="3735">
                  <c:v>1.3039747537167901</c:v>
                </c:pt>
                <c:pt idx="3736">
                  <c:v>1.30358338351929</c:v>
                </c:pt>
                <c:pt idx="3737">
                  <c:v>1.30319213078789</c:v>
                </c:pt>
                <c:pt idx="3738">
                  <c:v>1.3028009954873601</c:v>
                </c:pt>
                <c:pt idx="3739">
                  <c:v>1.30240997758243</c:v>
                </c:pt>
                <c:pt idx="3740">
                  <c:v>1.3020190770378699</c:v>
                </c:pt>
                <c:pt idx="3741">
                  <c:v>1.30162829381845</c:v>
                </c:pt>
                <c:pt idx="3742">
                  <c:v>1.3012376278889599</c:v>
                </c:pt>
                <c:pt idx="3743">
                  <c:v>1.30084707921419</c:v>
                </c:pt>
                <c:pt idx="3744">
                  <c:v>1.3004566477589401</c:v>
                </c:pt>
                <c:pt idx="3745">
                  <c:v>1.30006633348803</c:v>
                </c:pt>
                <c:pt idx="3746">
                  <c:v>1.2996761363662801</c:v>
                </c:pt>
                <c:pt idx="3747">
                  <c:v>1.29928605635853</c:v>
                </c:pt>
                <c:pt idx="3748">
                  <c:v>1.2988960934296101</c:v>
                </c:pt>
                <c:pt idx="3749">
                  <c:v>1.29850624754439</c:v>
                </c:pt>
                <c:pt idx="3750">
                  <c:v>1.2981165186677299</c:v>
                </c:pt>
                <c:pt idx="3751">
                  <c:v>1.2977269067645001</c:v>
                </c:pt>
                <c:pt idx="3752">
                  <c:v>1.2973374117995899</c:v>
                </c:pt>
                <c:pt idx="3753">
                  <c:v>1.2969480337379</c:v>
                </c:pt>
                <c:pt idx="3754">
                  <c:v>1.2965587725443199</c:v>
                </c:pt>
                <c:pt idx="3755">
                  <c:v>1.29616962818379</c:v>
                </c:pt>
                <c:pt idx="3756">
                  <c:v>1.29578060062121</c:v>
                </c:pt>
                <c:pt idx="3757">
                  <c:v>1.2953916898215401</c:v>
                </c:pt>
                <c:pt idx="3758">
                  <c:v>1.2950028957497099</c:v>
                </c:pt>
                <c:pt idx="3759">
                  <c:v>1.2946142183706899</c:v>
                </c:pt>
                <c:pt idx="3760">
                  <c:v>1.29422565764944</c:v>
                </c:pt>
                <c:pt idx="3761">
                  <c:v>1.29383721355093</c:v>
                </c:pt>
                <c:pt idx="3762">
                  <c:v>1.2934488860401601</c:v>
                </c:pt>
                <c:pt idx="3763">
                  <c:v>1.2930606750821201</c:v>
                </c:pt>
                <c:pt idx="3764">
                  <c:v>1.29267258064182</c:v>
                </c:pt>
                <c:pt idx="3765">
                  <c:v>1.29228460268429</c:v>
                </c:pt>
                <c:pt idx="3766">
                  <c:v>1.2918967411745399</c:v>
                </c:pt>
                <c:pt idx="3767">
                  <c:v>1.29150899607761</c:v>
                </c:pt>
                <c:pt idx="3768">
                  <c:v>1.29112136735857</c:v>
                </c:pt>
                <c:pt idx="3769">
                  <c:v>1.2907338549824501</c:v>
                </c:pt>
                <c:pt idx="3770">
                  <c:v>1.2903464589143501</c:v>
                </c:pt>
                <c:pt idx="3771">
                  <c:v>1.2899591791193199</c:v>
                </c:pt>
                <c:pt idx="3772">
                  <c:v>1.2895720155624699</c:v>
                </c:pt>
                <c:pt idx="3773">
                  <c:v>1.2891849682089001</c:v>
                </c:pt>
                <c:pt idx="3774">
                  <c:v>1.2887980370237</c:v>
                </c:pt>
                <c:pt idx="3775">
                  <c:v>1.2884112219720201</c:v>
                </c:pt>
                <c:pt idx="3776">
                  <c:v>1.28802452301896</c:v>
                </c:pt>
                <c:pt idx="3777">
                  <c:v>1.28763794012969</c:v>
                </c:pt>
                <c:pt idx="3778">
                  <c:v>1.2872514732693401</c:v>
                </c:pt>
                <c:pt idx="3779">
                  <c:v>1.28686512240308</c:v>
                </c:pt>
                <c:pt idx="3780">
                  <c:v>1.28647888749608</c:v>
                </c:pt>
                <c:pt idx="3781">
                  <c:v>1.2860927685135299</c:v>
                </c:pt>
                <c:pt idx="3782">
                  <c:v>1.28570676542061</c:v>
                </c:pt>
                <c:pt idx="3783">
                  <c:v>1.28532087818253</c:v>
                </c:pt>
                <c:pt idx="3784">
                  <c:v>1.2849351067644901</c:v>
                </c:pt>
                <c:pt idx="3785">
                  <c:v>1.2845494511317299</c:v>
                </c:pt>
                <c:pt idx="3786">
                  <c:v>1.28416391124948</c:v>
                </c:pt>
                <c:pt idx="3787">
                  <c:v>1.28377848708297</c:v>
                </c:pt>
                <c:pt idx="3788">
                  <c:v>1.2833931785974699</c:v>
                </c:pt>
                <c:pt idx="3789">
                  <c:v>1.2830079857582399</c:v>
                </c:pt>
                <c:pt idx="3790">
                  <c:v>1.2826229085305401</c:v>
                </c:pt>
                <c:pt idx="3791">
                  <c:v>1.2822379468796701</c:v>
                </c:pt>
                <c:pt idx="3792">
                  <c:v>1.28185310077091</c:v>
                </c:pt>
                <c:pt idx="3793">
                  <c:v>1.2814683701695899</c:v>
                </c:pt>
                <c:pt idx="3794">
                  <c:v>1.2810837550409899</c:v>
                </c:pt>
                <c:pt idx="3795">
                  <c:v>1.2806992553504699</c:v>
                </c:pt>
                <c:pt idx="3796">
                  <c:v>1.2803148710633401</c:v>
                </c:pt>
                <c:pt idx="3797">
                  <c:v>1.2799306021449499</c:v>
                </c:pt>
                <c:pt idx="3798">
                  <c:v>1.27954644856067</c:v>
                </c:pt>
                <c:pt idx="3799">
                  <c:v>1.2791624102758501</c:v>
                </c:pt>
                <c:pt idx="3800">
                  <c:v>1.2787784872558701</c:v>
                </c:pt>
                <c:pt idx="3801">
                  <c:v>1.2783946794661201</c:v>
                </c:pt>
                <c:pt idx="3802">
                  <c:v>1.278010986872</c:v>
                </c:pt>
                <c:pt idx="3803">
                  <c:v>1.27762740943891</c:v>
                </c:pt>
                <c:pt idx="3804">
                  <c:v>1.2772439471322701</c:v>
                </c:pt>
                <c:pt idx="3805">
                  <c:v>1.27686059991751</c:v>
                </c:pt>
                <c:pt idx="3806">
                  <c:v>1.27647736776006</c:v>
                </c:pt>
                <c:pt idx="3807">
                  <c:v>1.2760942506253701</c:v>
                </c:pt>
                <c:pt idx="3808">
                  <c:v>1.2757112484788999</c:v>
                </c:pt>
                <c:pt idx="3809">
                  <c:v>1.2753283612861199</c:v>
                </c:pt>
                <c:pt idx="3810">
                  <c:v>1.2749455890125101</c:v>
                </c:pt>
                <c:pt idx="3811">
                  <c:v>1.2745629316235501</c:v>
                </c:pt>
                <c:pt idx="3812">
                  <c:v>1.2741803890847501</c:v>
                </c:pt>
                <c:pt idx="3813">
                  <c:v>1.2737979613616099</c:v>
                </c:pt>
                <c:pt idx="3814">
                  <c:v>1.2734156484196499</c:v>
                </c:pt>
                <c:pt idx="3815">
                  <c:v>1.2730334502244101</c:v>
                </c:pt>
                <c:pt idx="3816">
                  <c:v>1.2726513667414201</c:v>
                </c:pt>
                <c:pt idx="3817">
                  <c:v>1.2722693979362301</c:v>
                </c:pt>
                <c:pt idx="3818">
                  <c:v>1.2718875437744099</c:v>
                </c:pt>
                <c:pt idx="3819">
                  <c:v>1.2715058042215099</c:v>
                </c:pt>
                <c:pt idx="3820">
                  <c:v>1.27112417924314</c:v>
                </c:pt>
                <c:pt idx="3821">
                  <c:v>1.27074266880486</c:v>
                </c:pt>
                <c:pt idx="3822">
                  <c:v>1.2703612728722999</c:v>
                </c:pt>
                <c:pt idx="3823">
                  <c:v>1.2699799914110499</c:v>
                </c:pt>
                <c:pt idx="3824">
                  <c:v>1.26959882438674</c:v>
                </c:pt>
                <c:pt idx="3825">
                  <c:v>1.2692177717650099</c:v>
                </c:pt>
                <c:pt idx="3826">
                  <c:v>1.2688368335114799</c:v>
                </c:pt>
                <c:pt idx="3827">
                  <c:v>1.26845600959182</c:v>
                </c:pt>
                <c:pt idx="3828">
                  <c:v>1.26807529997169</c:v>
                </c:pt>
                <c:pt idx="3829">
                  <c:v>1.2676947046167699</c:v>
                </c:pt>
                <c:pt idx="3830">
                  <c:v>1.2673142234927199</c:v>
                </c:pt>
                <c:pt idx="3831">
                  <c:v>1.2669338565652599</c:v>
                </c:pt>
                <c:pt idx="3832">
                  <c:v>1.26655360380007</c:v>
                </c:pt>
                <c:pt idx="3833">
                  <c:v>1.26617346516288</c:v>
                </c:pt>
                <c:pt idx="3834">
                  <c:v>1.26579344061941</c:v>
                </c:pt>
                <c:pt idx="3835">
                  <c:v>1.2654135301353899</c:v>
                </c:pt>
                <c:pt idx="3836">
                  <c:v>1.26503373367656</c:v>
                </c:pt>
                <c:pt idx="3837">
                  <c:v>1.2646540512086899</c:v>
                </c:pt>
                <c:pt idx="3838">
                  <c:v>1.2642744826975401</c:v>
                </c:pt>
                <c:pt idx="3839">
                  <c:v>1.2638950281088699</c:v>
                </c:pt>
                <c:pt idx="3840">
                  <c:v>1.2635156874084901</c:v>
                </c:pt>
                <c:pt idx="3841">
                  <c:v>1.26313646056218</c:v>
                </c:pt>
                <c:pt idx="3842">
                  <c:v>1.2627573475357401</c:v>
                </c:pt>
                <c:pt idx="3843">
                  <c:v>1.262378348295</c:v>
                </c:pt>
                <c:pt idx="3844">
                  <c:v>1.26199946280578</c:v>
                </c:pt>
                <c:pt idx="3845">
                  <c:v>1.2616206910339101</c:v>
                </c:pt>
                <c:pt idx="3846">
                  <c:v>1.2612420329452501</c:v>
                </c:pt>
                <c:pt idx="3847">
                  <c:v>1.26086348850565</c:v>
                </c:pt>
                <c:pt idx="3848">
                  <c:v>1.2604850576809801</c:v>
                </c:pt>
                <c:pt idx="3849">
                  <c:v>1.26010674043711</c:v>
                </c:pt>
                <c:pt idx="3850">
                  <c:v>1.25972853673993</c:v>
                </c:pt>
                <c:pt idx="3851">
                  <c:v>1.25935044655534</c:v>
                </c:pt>
                <c:pt idx="3852">
                  <c:v>1.2589724698492599</c:v>
                </c:pt>
                <c:pt idx="3853">
                  <c:v>1.2585946065875799</c:v>
                </c:pt>
                <c:pt idx="3854">
                  <c:v>1.2582168567362599</c:v>
                </c:pt>
                <c:pt idx="3855">
                  <c:v>1.2578392202612101</c:v>
                </c:pt>
                <c:pt idx="3856">
                  <c:v>1.2574616971284001</c:v>
                </c:pt>
                <c:pt idx="3857">
                  <c:v>1.25708428730378</c:v>
                </c:pt>
                <c:pt idx="3858">
                  <c:v>1.2567069907533199</c:v>
                </c:pt>
                <c:pt idx="3859">
                  <c:v>1.256329807443</c:v>
                </c:pt>
                <c:pt idx="3860">
                  <c:v>1.25595273733881</c:v>
                </c:pt>
                <c:pt idx="3861">
                  <c:v>1.25557578040675</c:v>
                </c:pt>
                <c:pt idx="3862">
                  <c:v>1.25519893661283</c:v>
                </c:pt>
                <c:pt idx="3863">
                  <c:v>1.25482220592308</c:v>
                </c:pt>
                <c:pt idx="3864">
                  <c:v>1.2544455883035099</c:v>
                </c:pt>
                <c:pt idx="3865">
                  <c:v>1.25406908372018</c:v>
                </c:pt>
                <c:pt idx="3866">
                  <c:v>1.25369269213913</c:v>
                </c:pt>
                <c:pt idx="3867">
                  <c:v>1.2533164135264301</c:v>
                </c:pt>
                <c:pt idx="3868">
                  <c:v>1.25294024784814</c:v>
                </c:pt>
                <c:pt idx="3869">
                  <c:v>1.2525641950703501</c:v>
                </c:pt>
                <c:pt idx="3870">
                  <c:v>1.2521882551591601</c:v>
                </c:pt>
                <c:pt idx="3871">
                  <c:v>1.25181242808065</c:v>
                </c:pt>
                <c:pt idx="3872">
                  <c:v>1.2514367138009601</c:v>
                </c:pt>
                <c:pt idx="3873">
                  <c:v>1.2510611122861901</c:v>
                </c:pt>
                <c:pt idx="3874">
                  <c:v>1.2506856235024799</c:v>
                </c:pt>
                <c:pt idx="3875">
                  <c:v>1.25031024741598</c:v>
                </c:pt>
                <c:pt idx="3876">
                  <c:v>1.24993498399283</c:v>
                </c:pt>
                <c:pt idx="3877">
                  <c:v>1.2495598331992099</c:v>
                </c:pt>
                <c:pt idx="3878">
                  <c:v>1.24918479500128</c:v>
                </c:pt>
                <c:pt idx="3879">
                  <c:v>1.2488098693652301</c:v>
                </c:pt>
                <c:pt idx="3880">
                  <c:v>1.2484350562572599</c:v>
                </c:pt>
                <c:pt idx="3881">
                  <c:v>1.2480603556435701</c:v>
                </c:pt>
                <c:pt idx="3882">
                  <c:v>1.2476857674903701</c:v>
                </c:pt>
                <c:pt idx="3883">
                  <c:v>1.24731129176389</c:v>
                </c:pt>
                <c:pt idx="3884">
                  <c:v>1.24693692843036</c:v>
                </c:pt>
                <c:pt idx="3885">
                  <c:v>1.2465626774560301</c:v>
                </c:pt>
                <c:pt idx="3886">
                  <c:v>1.2461885388071601</c:v>
                </c:pt>
                <c:pt idx="3887">
                  <c:v>1.24581451245001</c:v>
                </c:pt>
                <c:pt idx="3888">
                  <c:v>1.2454405983508501</c:v>
                </c:pt>
                <c:pt idx="3889">
                  <c:v>1.2450667964759801</c:v>
                </c:pt>
                <c:pt idx="3890">
                  <c:v>1.24469310679169</c:v>
                </c:pt>
                <c:pt idx="3891">
                  <c:v>1.2443195292642899</c:v>
                </c:pt>
                <c:pt idx="3892">
                  <c:v>1.2439460638600901</c:v>
                </c:pt>
                <c:pt idx="3893">
                  <c:v>1.24357271054542</c:v>
                </c:pt>
                <c:pt idx="3894">
                  <c:v>1.24319946928662</c:v>
                </c:pt>
                <c:pt idx="3895">
                  <c:v>1.2428263400500399</c:v>
                </c:pt>
                <c:pt idx="3896">
                  <c:v>1.24245332280204</c:v>
                </c:pt>
                <c:pt idx="3897">
                  <c:v>1.2420804175089699</c:v>
                </c:pt>
                <c:pt idx="3898">
                  <c:v>1.24170762413723</c:v>
                </c:pt>
                <c:pt idx="3899">
                  <c:v>1.2413349426532001</c:v>
                </c:pt>
                <c:pt idx="3900">
                  <c:v>1.2409623730232699</c:v>
                </c:pt>
                <c:pt idx="3901">
                  <c:v>1.24058991521387</c:v>
                </c:pt>
                <c:pt idx="3902">
                  <c:v>1.2402175691913999</c:v>
                </c:pt>
                <c:pt idx="3903">
                  <c:v>1.2398453349223</c:v>
                </c:pt>
                <c:pt idx="3904">
                  <c:v>1.2394732123730099</c:v>
                </c:pt>
                <c:pt idx="3905">
                  <c:v>1.2391012015099701</c:v>
                </c:pt>
                <c:pt idx="3906">
                  <c:v>1.2387293022996499</c:v>
                </c:pt>
                <c:pt idx="3907">
                  <c:v>1.23835751470852</c:v>
                </c:pt>
                <c:pt idx="3908">
                  <c:v>1.23798583870306</c:v>
                </c:pt>
                <c:pt idx="3909">
                  <c:v>1.23761427424975</c:v>
                </c:pt>
                <c:pt idx="3910">
                  <c:v>1.2372428213151101</c:v>
                </c:pt>
                <c:pt idx="3911">
                  <c:v>1.23687147986563</c:v>
                </c:pt>
                <c:pt idx="3912">
                  <c:v>1.2365002498678599</c:v>
                </c:pt>
                <c:pt idx="3913">
                  <c:v>1.2361291312883</c:v>
                </c:pt>
                <c:pt idx="3914">
                  <c:v>1.23575812409352</c:v>
                </c:pt>
                <c:pt idx="3915">
                  <c:v>1.23538722825005</c:v>
                </c:pt>
                <c:pt idx="3916">
                  <c:v>1.23501644372446</c:v>
                </c:pt>
                <c:pt idx="3917">
                  <c:v>1.23464577048333</c:v>
                </c:pt>
                <c:pt idx="3918">
                  <c:v>1.23427520849324</c:v>
                </c:pt>
                <c:pt idx="3919">
                  <c:v>1.23390475772078</c:v>
                </c:pt>
                <c:pt idx="3920">
                  <c:v>1.23353441813255</c:v>
                </c:pt>
                <c:pt idx="3921">
                  <c:v>1.2331641896951799</c:v>
                </c:pt>
                <c:pt idx="3922">
                  <c:v>1.2327940723752699</c:v>
                </c:pt>
                <c:pt idx="3923">
                  <c:v>1.2324240661394701</c:v>
                </c:pt>
                <c:pt idx="3924">
                  <c:v>1.2320541709544199</c:v>
                </c:pt>
                <c:pt idx="3925">
                  <c:v>1.2316843867867699</c:v>
                </c:pt>
                <c:pt idx="3926">
                  <c:v>1.2313147136032001</c:v>
                </c:pt>
                <c:pt idx="3927">
                  <c:v>1.23094515137037</c:v>
                </c:pt>
                <c:pt idx="3928">
                  <c:v>1.23057570005497</c:v>
                </c:pt>
                <c:pt idx="3929">
                  <c:v>1.2302063596236901</c:v>
                </c:pt>
                <c:pt idx="3930">
                  <c:v>1.22983713004325</c:v>
                </c:pt>
                <c:pt idx="3931">
                  <c:v>1.22946801128035</c:v>
                </c:pt>
                <c:pt idx="3932">
                  <c:v>1.22909900330172</c:v>
                </c:pt>
                <c:pt idx="3933">
                  <c:v>1.22873010607411</c:v>
                </c:pt>
                <c:pt idx="3934">
                  <c:v>1.22836131956425</c:v>
                </c:pt>
                <c:pt idx="3935">
                  <c:v>1.2279926437389099</c:v>
                </c:pt>
                <c:pt idx="3936">
                  <c:v>1.22762407856484</c:v>
                </c:pt>
                <c:pt idx="3937">
                  <c:v>1.2272556240088299</c:v>
                </c:pt>
                <c:pt idx="3938">
                  <c:v>1.22688728003767</c:v>
                </c:pt>
                <c:pt idx="3939">
                  <c:v>1.2265190466181499</c:v>
                </c:pt>
                <c:pt idx="3940">
                  <c:v>1.22615092371708</c:v>
                </c:pt>
                <c:pt idx="3941">
                  <c:v>1.2257829113012799</c:v>
                </c:pt>
                <c:pt idx="3942">
                  <c:v>1.22541500933758</c:v>
                </c:pt>
                <c:pt idx="3943">
                  <c:v>1.22504721779281</c:v>
                </c:pt>
                <c:pt idx="3944">
                  <c:v>1.2246795366338199</c:v>
                </c:pt>
                <c:pt idx="3945">
                  <c:v>1.2243119658274799</c:v>
                </c:pt>
                <c:pt idx="3946">
                  <c:v>1.2239445053395199</c:v>
                </c:pt>
                <c:pt idx="3947">
                  <c:v>1.2235771551360199</c:v>
                </c:pt>
                <c:pt idx="3948">
                  <c:v>1.22320991518394</c:v>
                </c:pt>
                <c:pt idx="3949">
                  <c:v>1.2228427854502899</c:v>
                </c:pt>
                <c:pt idx="3950">
                  <c:v>1.22247576590205</c:v>
                </c:pt>
                <c:pt idx="3951">
                  <c:v>1.2221088565062499</c:v>
                </c:pt>
                <c:pt idx="3952">
                  <c:v>1.22174205722989</c:v>
                </c:pt>
                <c:pt idx="3953">
                  <c:v>1.2213753680399999</c:v>
                </c:pt>
                <c:pt idx="3954">
                  <c:v>1.2210087889036201</c:v>
                </c:pt>
                <c:pt idx="3955">
                  <c:v>1.22064231978779</c:v>
                </c:pt>
                <c:pt idx="3956">
                  <c:v>1.2202759606595699</c:v>
                </c:pt>
                <c:pt idx="3957">
                  <c:v>1.21990971148601</c:v>
                </c:pt>
                <c:pt idx="3958">
                  <c:v>1.2195435722342001</c:v>
                </c:pt>
                <c:pt idx="3959">
                  <c:v>1.2191775428711999</c:v>
                </c:pt>
                <c:pt idx="3960">
                  <c:v>1.21881162336412</c:v>
                </c:pt>
                <c:pt idx="3961">
                  <c:v>1.21844581368005</c:v>
                </c:pt>
                <c:pt idx="3962">
                  <c:v>1.2180801137860999</c:v>
                </c:pt>
                <c:pt idx="3963">
                  <c:v>1.21771452364939</c:v>
                </c:pt>
                <c:pt idx="3964">
                  <c:v>1.21734904323705</c:v>
                </c:pt>
                <c:pt idx="3965">
                  <c:v>1.21698367251621</c:v>
                </c:pt>
                <c:pt idx="3966">
                  <c:v>1.21661841145401</c:v>
                </c:pt>
                <c:pt idx="3967">
                  <c:v>1.2162532600176199</c:v>
                </c:pt>
                <c:pt idx="3968">
                  <c:v>1.2158882181741899</c:v>
                </c:pt>
                <c:pt idx="3969">
                  <c:v>1.2155232858909</c:v>
                </c:pt>
                <c:pt idx="3970">
                  <c:v>1.2151584631349299</c:v>
                </c:pt>
                <c:pt idx="3971">
                  <c:v>1.21479374987348</c:v>
                </c:pt>
                <c:pt idx="3972">
                  <c:v>1.21442914607373</c:v>
                </c:pt>
                <c:pt idx="3973">
                  <c:v>1.2140646517029099</c:v>
                </c:pt>
                <c:pt idx="3974">
                  <c:v>1.2137002667282299</c:v>
                </c:pt>
                <c:pt idx="3975">
                  <c:v>1.2133359911169199</c:v>
                </c:pt>
                <c:pt idx="3976">
                  <c:v>1.21297182483621</c:v>
                </c:pt>
                <c:pt idx="3977">
                  <c:v>1.21260776785336</c:v>
                </c:pt>
                <c:pt idx="3978">
                  <c:v>1.2122438201356101</c:v>
                </c:pt>
                <c:pt idx="3979">
                  <c:v>1.2118799816502299</c:v>
                </c:pt>
                <c:pt idx="3980">
                  <c:v>1.21151625236451</c:v>
                </c:pt>
                <c:pt idx="3981">
                  <c:v>1.21115263224571</c:v>
                </c:pt>
                <c:pt idx="3982">
                  <c:v>1.2107891212611299</c:v>
                </c:pt>
                <c:pt idx="3983">
                  <c:v>1.2104257193780701</c:v>
                </c:pt>
                <c:pt idx="3984">
                  <c:v>1.21006242656384</c:v>
                </c:pt>
                <c:pt idx="3985">
                  <c:v>1.20969924278577</c:v>
                </c:pt>
                <c:pt idx="3986">
                  <c:v>1.20933616801118</c:v>
                </c:pt>
                <c:pt idx="3987">
                  <c:v>1.20897320220741</c:v>
                </c:pt>
                <c:pt idx="3988">
                  <c:v>1.2086103453418</c:v>
                </c:pt>
                <c:pt idx="3989">
                  <c:v>1.2082475973817199</c:v>
                </c:pt>
                <c:pt idx="3990">
                  <c:v>1.2078849582945199</c:v>
                </c:pt>
                <c:pt idx="3991">
                  <c:v>1.20752242804758</c:v>
                </c:pt>
                <c:pt idx="3992">
                  <c:v>1.2071600066082899</c:v>
                </c:pt>
                <c:pt idx="3993">
                  <c:v>1.2067976939440399</c:v>
                </c:pt>
                <c:pt idx="3994">
                  <c:v>1.2064354900222301</c:v>
                </c:pt>
                <c:pt idx="3995">
                  <c:v>1.20607339481028</c:v>
                </c:pt>
                <c:pt idx="3996">
                  <c:v>1.20571140827559</c:v>
                </c:pt>
                <c:pt idx="3997">
                  <c:v>1.2053495303856101</c:v>
                </c:pt>
                <c:pt idx="3998">
                  <c:v>1.20498776110777</c:v>
                </c:pt>
                <c:pt idx="3999">
                  <c:v>1.20462610040951</c:v>
                </c:pt>
                <c:pt idx="4000">
                  <c:v>1.2042645482583001</c:v>
                </c:pt>
                <c:pt idx="4001">
                  <c:v>1.20390310462161</c:v>
                </c:pt>
                <c:pt idx="4002">
                  <c:v>1.2035417694668999</c:v>
                </c:pt>
                <c:pt idx="4003">
                  <c:v>1.20318054276166</c:v>
                </c:pt>
                <c:pt idx="4004">
                  <c:v>1.2028194244733901</c:v>
                </c:pt>
                <c:pt idx="4005">
                  <c:v>1.20245841456959</c:v>
                </c:pt>
                <c:pt idx="4006">
                  <c:v>1.20209751301777</c:v>
                </c:pt>
                <c:pt idx="4007">
                  <c:v>1.20173671978545</c:v>
                </c:pt>
                <c:pt idx="4008">
                  <c:v>1.2013760348401601</c:v>
                </c:pt>
                <c:pt idx="4009">
                  <c:v>1.2010154581494401</c:v>
                </c:pt>
                <c:pt idx="4010">
                  <c:v>1.20065498968085</c:v>
                </c:pt>
                <c:pt idx="4011">
                  <c:v>1.2002946294019301</c:v>
                </c:pt>
                <c:pt idx="4012">
                  <c:v>1.19993437728026</c:v>
                </c:pt>
                <c:pt idx="4013">
                  <c:v>1.1995742332834101</c:v>
                </c:pt>
                <c:pt idx="4014">
                  <c:v>1.1992141973789601</c:v>
                </c:pt>
                <c:pt idx="4015">
                  <c:v>1.1988542695345199</c:v>
                </c:pt>
                <c:pt idx="4016">
                  <c:v>1.1984944497176799</c:v>
                </c:pt>
                <c:pt idx="4017">
                  <c:v>1.1981347378960701</c:v>
                </c:pt>
                <c:pt idx="4018">
                  <c:v>1.19777513403729</c:v>
                </c:pt>
                <c:pt idx="4019">
                  <c:v>1.19741563810898</c:v>
                </c:pt>
                <c:pt idx="4020">
                  <c:v>1.19705625007879</c:v>
                </c:pt>
                <c:pt idx="4021">
                  <c:v>1.1966969699143499</c:v>
                </c:pt>
                <c:pt idx="4022">
                  <c:v>1.19633779758334</c:v>
                </c:pt>
                <c:pt idx="4023">
                  <c:v>1.19597873305341</c:v>
                </c:pt>
                <c:pt idx="4024">
                  <c:v>1.19561977629225</c:v>
                </c:pt>
                <c:pt idx="4025">
                  <c:v>1.1952609272675401</c:v>
                </c:pt>
                <c:pt idx="4026">
                  <c:v>1.1949021859469799</c:v>
                </c:pt>
                <c:pt idx="4027">
                  <c:v>1.1945435522982699</c:v>
                </c:pt>
                <c:pt idx="4028">
                  <c:v>1.19418502628912</c:v>
                </c:pt>
                <c:pt idx="4029">
                  <c:v>1.1938266078872599</c:v>
                </c:pt>
                <c:pt idx="4030">
                  <c:v>1.19346829706042</c:v>
                </c:pt>
                <c:pt idx="4031">
                  <c:v>1.1931100937763399</c:v>
                </c:pt>
                <c:pt idx="4032">
                  <c:v>1.1927519980027701</c:v>
                </c:pt>
                <c:pt idx="4033">
                  <c:v>1.1923940097074801</c:v>
                </c:pt>
                <c:pt idx="4034">
                  <c:v>1.19203612885822</c:v>
                </c:pt>
                <c:pt idx="4035">
                  <c:v>1.1916783554227799</c:v>
                </c:pt>
                <c:pt idx="4036">
                  <c:v>1.1913206893689401</c:v>
                </c:pt>
                <c:pt idx="4037">
                  <c:v>1.1909631306645001</c:v>
                </c:pt>
                <c:pt idx="4038">
                  <c:v>1.1906056792772699</c:v>
                </c:pt>
                <c:pt idx="4039">
                  <c:v>1.1902483351750699</c:v>
                </c:pt>
                <c:pt idx="4040">
                  <c:v>1.1898910983257001</c:v>
                </c:pt>
                <c:pt idx="4041">
                  <c:v>1.1895339686970099</c:v>
                </c:pt>
                <c:pt idx="4042">
                  <c:v>1.18917694625684</c:v>
                </c:pt>
                <c:pt idx="4043">
                  <c:v>1.1888200309730399</c:v>
                </c:pt>
                <c:pt idx="4044">
                  <c:v>1.1884632228134699</c:v>
                </c:pt>
                <c:pt idx="4045">
                  <c:v>1.1881065217460001</c:v>
                </c:pt>
                <c:pt idx="4046">
                  <c:v>1.18774992773851</c:v>
                </c:pt>
                <c:pt idx="4047">
                  <c:v>1.18739344075889</c:v>
                </c:pt>
                <c:pt idx="4048">
                  <c:v>1.18703706077503</c:v>
                </c:pt>
                <c:pt idx="4049">
                  <c:v>1.18668078775484</c:v>
                </c:pt>
                <c:pt idx="4050">
                  <c:v>1.18632462166623</c:v>
                </c:pt>
                <c:pt idx="4051">
                  <c:v>1.1859685624771299</c:v>
                </c:pt>
                <c:pt idx="4052">
                  <c:v>1.18561261015548</c:v>
                </c:pt>
                <c:pt idx="4053">
                  <c:v>1.18525676466921</c:v>
                </c:pt>
                <c:pt idx="4054">
                  <c:v>1.18490102598628</c:v>
                </c:pt>
                <c:pt idx="4055">
                  <c:v>1.18454539407465</c:v>
                </c:pt>
                <c:pt idx="4056">
                  <c:v>1.1841898689022901</c:v>
                </c:pt>
                <c:pt idx="4057">
                  <c:v>1.1838344504371801</c:v>
                </c:pt>
                <c:pt idx="4058">
                  <c:v>1.18347913864731</c:v>
                </c:pt>
                <c:pt idx="4059">
                  <c:v>1.18312393350067</c:v>
                </c:pt>
                <c:pt idx="4060">
                  <c:v>1.1827688349652701</c:v>
                </c:pt>
                <c:pt idx="4061">
                  <c:v>1.18241384300913</c:v>
                </c:pt>
                <c:pt idx="4062">
                  <c:v>1.18205895760028</c:v>
                </c:pt>
                <c:pt idx="4063">
                  <c:v>1.1817041787067499</c:v>
                </c:pt>
                <c:pt idx="4064">
                  <c:v>1.18134950629657</c:v>
                </c:pt>
                <c:pt idx="4065">
                  <c:v>1.1809949403378199</c:v>
                </c:pt>
                <c:pt idx="4066">
                  <c:v>1.18064048079854</c:v>
                </c:pt>
                <c:pt idx="4067">
                  <c:v>1.1802861276468</c:v>
                </c:pt>
                <c:pt idx="4068">
                  <c:v>1.1799318808507</c:v>
                </c:pt>
                <c:pt idx="4069">
                  <c:v>1.1795777403783101</c:v>
                </c:pt>
                <c:pt idx="4070">
                  <c:v>1.17922370619774</c:v>
                </c:pt>
                <c:pt idx="4071">
                  <c:v>1.1788697782771</c:v>
                </c:pt>
                <c:pt idx="4072">
                  <c:v>1.17851595658449</c:v>
                </c:pt>
                <c:pt idx="4073">
                  <c:v>1.1781622410880599</c:v>
                </c:pt>
                <c:pt idx="4074">
                  <c:v>1.17780863175592</c:v>
                </c:pt>
                <c:pt idx="4075">
                  <c:v>1.17745512855624</c:v>
                </c:pt>
                <c:pt idx="4076">
                  <c:v>1.1771017314571499</c:v>
                </c:pt>
                <c:pt idx="4077">
                  <c:v>1.17674844042683</c:v>
                </c:pt>
                <c:pt idx="4078">
                  <c:v>1.17639525543344</c:v>
                </c:pt>
                <c:pt idx="4079">
                  <c:v>1.1760421764451701</c:v>
                </c:pt>
                <c:pt idx="4080">
                  <c:v>1.17568920343021</c:v>
                </c:pt>
                <c:pt idx="4081">
                  <c:v>1.1753363363567599</c:v>
                </c:pt>
                <c:pt idx="4082">
                  <c:v>1.17498357519302</c:v>
                </c:pt>
                <c:pt idx="4083">
                  <c:v>1.17463091990721</c:v>
                </c:pt>
                <c:pt idx="4084">
                  <c:v>1.1742783704675599</c:v>
                </c:pt>
                <c:pt idx="4085">
                  <c:v>1.1739259268423099</c:v>
                </c:pt>
                <c:pt idx="4086">
                  <c:v>1.1735735889997001</c:v>
                </c:pt>
                <c:pt idx="4087">
                  <c:v>1.1732213569079899</c:v>
                </c:pt>
                <c:pt idx="4088">
                  <c:v>1.17286923053543</c:v>
                </c:pt>
                <c:pt idx="4089">
                  <c:v>1.17251720985031</c:v>
                </c:pt>
                <c:pt idx="4090">
                  <c:v>1.17216529482091</c:v>
                </c:pt>
                <c:pt idx="4091">
                  <c:v>1.1718134854155</c:v>
                </c:pt>
                <c:pt idx="4092">
                  <c:v>1.17146178160241</c:v>
                </c:pt>
                <c:pt idx="4093">
                  <c:v>1.17111018334993</c:v>
                </c:pt>
                <c:pt idx="4094">
                  <c:v>1.17075869062638</c:v>
                </c:pt>
                <c:pt idx="4095">
                  <c:v>1.1704073034000899</c:v>
                </c:pt>
                <c:pt idx="4096">
                  <c:v>1.17005602163941</c:v>
                </c:pt>
                <c:pt idx="4097">
                  <c:v>1.1697048453126599</c:v>
                </c:pt>
                <c:pt idx="4098">
                  <c:v>1.1693537743882201</c:v>
                </c:pt>
                <c:pt idx="4099">
                  <c:v>1.16900280883444</c:v>
                </c:pt>
                <c:pt idx="4100">
                  <c:v>1.1686519486197</c:v>
                </c:pt>
                <c:pt idx="4101">
                  <c:v>1.1683011937123899</c:v>
                </c:pt>
                <c:pt idx="4102">
                  <c:v>1.1679505440808799</c:v>
                </c:pt>
                <c:pt idx="4103">
                  <c:v>1.16759999969359</c:v>
                </c:pt>
                <c:pt idx="4104">
                  <c:v>1.1672495605189199</c:v>
                </c:pt>
                <c:pt idx="4105">
                  <c:v>1.16689922652529</c:v>
                </c:pt>
                <c:pt idx="4106">
                  <c:v>1.1665489976811401</c:v>
                </c:pt>
                <c:pt idx="4107">
                  <c:v>1.1661988739549001</c:v>
                </c:pt>
                <c:pt idx="4108">
                  <c:v>1.1658488553150099</c:v>
                </c:pt>
                <c:pt idx="4109">
                  <c:v>1.16549894172994</c:v>
                </c:pt>
                <c:pt idx="4110">
                  <c:v>1.1651491331681401</c:v>
                </c:pt>
                <c:pt idx="4111">
                  <c:v>1.1647994295980999</c:v>
                </c:pt>
                <c:pt idx="4112">
                  <c:v>1.1644498309883</c:v>
                </c:pt>
                <c:pt idx="4113">
                  <c:v>1.1641003373072201</c:v>
                </c:pt>
                <c:pt idx="4114">
                  <c:v>1.1637509485233799</c:v>
                </c:pt>
                <c:pt idx="4115">
                  <c:v>1.1634016646052701</c:v>
                </c:pt>
                <c:pt idx="4116">
                  <c:v>1.1630524855214299</c:v>
                </c:pt>
                <c:pt idx="4117">
                  <c:v>1.16270341124038</c:v>
                </c:pt>
                <c:pt idx="4118">
                  <c:v>1.1623544417306599</c:v>
                </c:pt>
                <c:pt idx="4119">
                  <c:v>1.16200557696082</c:v>
                </c:pt>
                <c:pt idx="4120">
                  <c:v>1.1616568168994199</c:v>
                </c:pt>
                <c:pt idx="4121">
                  <c:v>1.16130816151501</c:v>
                </c:pt>
                <c:pt idx="4122">
                  <c:v>1.1609596107761799</c:v>
                </c:pt>
                <c:pt idx="4123">
                  <c:v>1.16061116465152</c:v>
                </c:pt>
                <c:pt idx="4124">
                  <c:v>1.1602628231096099</c:v>
                </c:pt>
                <c:pt idx="4125">
                  <c:v>1.1599145861190501</c:v>
                </c:pt>
                <c:pt idx="4126">
                  <c:v>1.15956645364846</c:v>
                </c:pt>
                <c:pt idx="4127">
                  <c:v>1.1592184256664699</c:v>
                </c:pt>
                <c:pt idx="4128">
                  <c:v>1.1588705021416901</c:v>
                </c:pt>
                <c:pt idx="4129">
                  <c:v>1.1585226830427799</c:v>
                </c:pt>
                <c:pt idx="4130">
                  <c:v>1.15817496833837</c:v>
                </c:pt>
                <c:pt idx="4131">
                  <c:v>1.1578273579971301</c:v>
                </c:pt>
                <c:pt idx="4132">
                  <c:v>1.1574798519877201</c:v>
                </c:pt>
                <c:pt idx="4133">
                  <c:v>1.1571324502788201</c:v>
                </c:pt>
                <c:pt idx="4134">
                  <c:v>1.15678515283911</c:v>
                </c:pt>
                <c:pt idx="4135">
                  <c:v>1.1564379596373</c:v>
                </c:pt>
                <c:pt idx="4136">
                  <c:v>1.1560908706420701</c:v>
                </c:pt>
                <c:pt idx="4137">
                  <c:v>1.15574388582216</c:v>
                </c:pt>
                <c:pt idx="4138">
                  <c:v>1.1553970051462601</c:v>
                </c:pt>
                <c:pt idx="4139">
                  <c:v>1.1550502285831299</c:v>
                </c:pt>
                <c:pt idx="4140">
                  <c:v>1.1547035561015</c:v>
                </c:pt>
                <c:pt idx="4141">
                  <c:v>1.1543569876701101</c:v>
                </c:pt>
                <c:pt idx="4142">
                  <c:v>1.15401052325773</c:v>
                </c:pt>
                <c:pt idx="4143">
                  <c:v>1.1536641628331199</c:v>
                </c:pt>
                <c:pt idx="4144">
                  <c:v>1.15331790636507</c:v>
                </c:pt>
                <c:pt idx="4145">
                  <c:v>1.1529717538223501</c:v>
                </c:pt>
                <c:pt idx="4146">
                  <c:v>1.1526257051737601</c:v>
                </c:pt>
                <c:pt idx="4147">
                  <c:v>1.1522797603881101</c:v>
                </c:pt>
                <c:pt idx="4148">
                  <c:v>1.15193391943421</c:v>
                </c:pt>
                <c:pt idx="4149">
                  <c:v>1.15158818228088</c:v>
                </c:pt>
                <c:pt idx="4150">
                  <c:v>1.15124254889696</c:v>
                </c:pt>
                <c:pt idx="4151">
                  <c:v>1.15089701925128</c:v>
                </c:pt>
                <c:pt idx="4152">
                  <c:v>1.1505515933127</c:v>
                </c:pt>
                <c:pt idx="4153">
                  <c:v>1.15020627105008</c:v>
                </c:pt>
                <c:pt idx="4154">
                  <c:v>1.1498610524322801</c:v>
                </c:pt>
                <c:pt idx="4155">
                  <c:v>1.14951593742818</c:v>
                </c:pt>
                <c:pt idx="4156">
                  <c:v>1.14917092600667</c:v>
                </c:pt>
                <c:pt idx="4157">
                  <c:v>1.1488260181366401</c:v>
                </c:pt>
                <c:pt idx="4158">
                  <c:v>1.148481213787</c:v>
                </c:pt>
                <c:pt idx="4159">
                  <c:v>1.1481365129266701</c:v>
                </c:pt>
                <c:pt idx="4160">
                  <c:v>1.1477919155245699</c:v>
                </c:pt>
                <c:pt idx="4161">
                  <c:v>1.14744742154962</c:v>
                </c:pt>
                <c:pt idx="4162">
                  <c:v>1.1471030309707799</c:v>
                </c:pt>
                <c:pt idx="4163">
                  <c:v>1.1467587437569899</c:v>
                </c:pt>
                <c:pt idx="4164">
                  <c:v>1.14641455987722</c:v>
                </c:pt>
                <c:pt idx="4165">
                  <c:v>1.1460704793004299</c:v>
                </c:pt>
                <c:pt idx="4166">
                  <c:v>1.1457265019956</c:v>
                </c:pt>
                <c:pt idx="4167">
                  <c:v>1.1453826279317201</c:v>
                </c:pt>
                <c:pt idx="4168">
                  <c:v>1.1450388570777801</c:v>
                </c:pt>
                <c:pt idx="4169">
                  <c:v>1.1446951894027999</c:v>
                </c:pt>
                <c:pt idx="4170">
                  <c:v>1.1443516248757899</c:v>
                </c:pt>
                <c:pt idx="4171">
                  <c:v>1.14400816346576</c:v>
                </c:pt>
                <c:pt idx="4172">
                  <c:v>1.1436648051417599</c:v>
                </c:pt>
                <c:pt idx="4173">
                  <c:v>1.14332154987283</c:v>
                </c:pt>
                <c:pt idx="4174">
                  <c:v>1.1429783976280199</c:v>
                </c:pt>
                <c:pt idx="4175">
                  <c:v>1.14263534837639</c:v>
                </c:pt>
                <c:pt idx="4176">
                  <c:v>1.14229240208702</c:v>
                </c:pt>
                <c:pt idx="4177">
                  <c:v>1.1419495587289701</c:v>
                </c:pt>
                <c:pt idx="4178">
                  <c:v>1.1416068182713399</c:v>
                </c:pt>
                <c:pt idx="4179">
                  <c:v>1.14126418068323</c:v>
                </c:pt>
                <c:pt idx="4180">
                  <c:v>1.1409216459337399</c:v>
                </c:pt>
                <c:pt idx="4181">
                  <c:v>1.1405792139919899</c:v>
                </c:pt>
                <c:pt idx="4182">
                  <c:v>1.1402368848271001</c:v>
                </c:pt>
                <c:pt idx="4183">
                  <c:v>1.1398946584082099</c:v>
                </c:pt>
                <c:pt idx="4184">
                  <c:v>1.1395525347044699</c:v>
                </c:pt>
                <c:pt idx="4185">
                  <c:v>1.1392105136850199</c:v>
                </c:pt>
                <c:pt idx="4186">
                  <c:v>1.1388685953190301</c:v>
                </c:pt>
                <c:pt idx="4187">
                  <c:v>1.1385267795756699</c:v>
                </c:pt>
                <c:pt idx="4188">
                  <c:v>1.13818506642411</c:v>
                </c:pt>
                <c:pt idx="4189">
                  <c:v>1.13784345583355</c:v>
                </c:pt>
                <c:pt idx="4190">
                  <c:v>1.13750194777319</c:v>
                </c:pt>
                <c:pt idx="4191">
                  <c:v>1.13716054221223</c:v>
                </c:pt>
                <c:pt idx="4192">
                  <c:v>1.1368192391198999</c:v>
                </c:pt>
                <c:pt idx="4193">
                  <c:v>1.1364780384654101</c:v>
                </c:pt>
                <c:pt idx="4194">
                  <c:v>1.1361369402179999</c:v>
                </c:pt>
                <c:pt idx="4195">
                  <c:v>1.1357959443469099</c:v>
                </c:pt>
                <c:pt idx="4196">
                  <c:v>1.1354550508214101</c:v>
                </c:pt>
                <c:pt idx="4197">
                  <c:v>1.13511425961075</c:v>
                </c:pt>
                <c:pt idx="4198">
                  <c:v>1.1347735706841999</c:v>
                </c:pt>
                <c:pt idx="4199">
                  <c:v>1.1344329840110501</c:v>
                </c:pt>
                <c:pt idx="4200">
                  <c:v>1.1340924995605901</c:v>
                </c:pt>
                <c:pt idx="4201">
                  <c:v>1.1337521173020999</c:v>
                </c:pt>
                <c:pt idx="4202">
                  <c:v>1.13341183720492</c:v>
                </c:pt>
                <c:pt idx="4203">
                  <c:v>1.1330716592383401</c:v>
                </c:pt>
                <c:pt idx="4204">
                  <c:v>1.1327315833717</c:v>
                </c:pt>
                <c:pt idx="4205">
                  <c:v>1.13239160957433</c:v>
                </c:pt>
                <c:pt idx="4206">
                  <c:v>1.1320517378155801</c:v>
                </c:pt>
                <c:pt idx="4207">
                  <c:v>1.13171196806481</c:v>
                </c:pt>
                <c:pt idx="4208">
                  <c:v>1.13137230029137</c:v>
                </c:pt>
                <c:pt idx="4209">
                  <c:v>1.13103273446464</c:v>
                </c:pt>
                <c:pt idx="4210">
                  <c:v>1.130693270554</c:v>
                </c:pt>
                <c:pt idx="4211">
                  <c:v>1.1303539085288501</c:v>
                </c:pt>
                <c:pt idx="4212">
                  <c:v>1.13001464835857</c:v>
                </c:pt>
                <c:pt idx="4213">
                  <c:v>1.12967549001259</c:v>
                </c:pt>
                <c:pt idx="4214">
                  <c:v>1.12933643346032</c:v>
                </c:pt>
                <c:pt idx="4215">
                  <c:v>1.1289974786711801</c:v>
                </c:pt>
                <c:pt idx="4216">
                  <c:v>1.12865862561462</c:v>
                </c:pt>
                <c:pt idx="4217">
                  <c:v>1.12831987426008</c:v>
                </c:pt>
                <c:pt idx="4218">
                  <c:v>1.12798122457702</c:v>
                </c:pt>
                <c:pt idx="4219">
                  <c:v>1.1276426765348899</c:v>
                </c:pt>
                <c:pt idx="4220">
                  <c:v>1.1273042301031799</c:v>
                </c:pt>
                <c:pt idx="4221">
                  <c:v>1.12696588525137</c:v>
                </c:pt>
                <c:pt idx="4222">
                  <c:v>1.1266276419489401</c:v>
                </c:pt>
                <c:pt idx="4223">
                  <c:v>1.1262895001654001</c:v>
                </c:pt>
                <c:pt idx="4224">
                  <c:v>1.12595145987026</c:v>
                </c:pt>
                <c:pt idx="4225">
                  <c:v>1.12561352103304</c:v>
                </c:pt>
                <c:pt idx="4226">
                  <c:v>1.12527568362327</c:v>
                </c:pt>
                <c:pt idx="4227">
                  <c:v>1.1249379476104799</c:v>
                </c:pt>
                <c:pt idx="4228">
                  <c:v>1.1246003129642199</c:v>
                </c:pt>
                <c:pt idx="4229">
                  <c:v>1.1242627796540401</c:v>
                </c:pt>
                <c:pt idx="4230">
                  <c:v>1.1239253476495199</c:v>
                </c:pt>
                <c:pt idx="4231">
                  <c:v>1.1235880169202299</c:v>
                </c:pt>
                <c:pt idx="4232">
                  <c:v>1.12325078743575</c:v>
                </c:pt>
                <c:pt idx="4233">
                  <c:v>1.1229136591656601</c:v>
                </c:pt>
                <c:pt idx="4234">
                  <c:v>1.12257663207959</c:v>
                </c:pt>
                <c:pt idx="4235">
                  <c:v>1.1222397061471201</c:v>
                </c:pt>
                <c:pt idx="4236">
                  <c:v>1.1219028813378999</c:v>
                </c:pt>
                <c:pt idx="4237">
                  <c:v>1.1215661576215401</c:v>
                </c:pt>
                <c:pt idx="4238">
                  <c:v>1.12122953496768</c:v>
                </c:pt>
                <c:pt idx="4239">
                  <c:v>1.12089301334597</c:v>
                </c:pt>
                <c:pt idx="4240">
                  <c:v>1.1205565927260701</c:v>
                </c:pt>
                <c:pt idx="4241">
                  <c:v>1.12022027307764</c:v>
                </c:pt>
                <c:pt idx="4242">
                  <c:v>1.1198840543703701</c:v>
                </c:pt>
                <c:pt idx="4243">
                  <c:v>1.11954793657392</c:v>
                </c:pt>
                <c:pt idx="4244">
                  <c:v>1.1192119196579999</c:v>
                </c:pt>
                <c:pt idx="4245">
                  <c:v>1.11887600359231</c:v>
                </c:pt>
                <c:pt idx="4246">
                  <c:v>1.11854018834657</c:v>
                </c:pt>
                <c:pt idx="4247">
                  <c:v>1.1182044738904799</c:v>
                </c:pt>
                <c:pt idx="4248">
                  <c:v>1.1178688601937801</c:v>
                </c:pt>
                <c:pt idx="4249">
                  <c:v>1.1175333472262201</c:v>
                </c:pt>
                <c:pt idx="4250">
                  <c:v>1.1171979349575301</c:v>
                </c:pt>
                <c:pt idx="4251">
                  <c:v>1.1168626233574901</c:v>
                </c:pt>
                <c:pt idx="4252">
                  <c:v>1.11652741239584</c:v>
                </c:pt>
                <c:pt idx="4253">
                  <c:v>1.1161923020423801</c:v>
                </c:pt>
                <c:pt idx="4254">
                  <c:v>1.1158572922668799</c:v>
                </c:pt>
                <c:pt idx="4255">
                  <c:v>1.1155223830391401</c:v>
                </c:pt>
                <c:pt idx="4256">
                  <c:v>1.1151875743289701</c:v>
                </c:pt>
                <c:pt idx="4257">
                  <c:v>1.1148528661061601</c:v>
                </c:pt>
                <c:pt idx="4258">
                  <c:v>1.11451825834056</c:v>
                </c:pt>
                <c:pt idx="4259">
                  <c:v>1.1141837510019801</c:v>
                </c:pt>
                <c:pt idx="4260">
                  <c:v>1.1138493440602699</c:v>
                </c:pt>
                <c:pt idx="4261">
                  <c:v>1.11351503748528</c:v>
                </c:pt>
                <c:pt idx="4262">
                  <c:v>1.1131808312468701</c:v>
                </c:pt>
                <c:pt idx="4263">
                  <c:v>1.1128467253148899</c:v>
                </c:pt>
                <c:pt idx="4264">
                  <c:v>1.1125127196592399</c:v>
                </c:pt>
                <c:pt idx="4265">
                  <c:v>1.1121788142497999</c:v>
                </c:pt>
                <c:pt idx="4266">
                  <c:v>1.11184500905645</c:v>
                </c:pt>
                <c:pt idx="4267">
                  <c:v>1.11151130404911</c:v>
                </c:pt>
                <c:pt idx="4268">
                  <c:v>1.11117769919769</c:v>
                </c:pt>
                <c:pt idx="4269">
                  <c:v>1.1108441944721099</c:v>
                </c:pt>
                <c:pt idx="4270">
                  <c:v>1.1105107898422999</c:v>
                </c:pt>
                <c:pt idx="4271">
                  <c:v>1.11017748527821</c:v>
                </c:pt>
                <c:pt idx="4272">
                  <c:v>1.1098442807497799</c:v>
                </c:pt>
                <c:pt idx="4273">
                  <c:v>1.10951117622698</c:v>
                </c:pt>
                <c:pt idx="4274">
                  <c:v>1.10917817167976</c:v>
                </c:pt>
                <c:pt idx="4275">
                  <c:v>1.1088452670781199</c:v>
                </c:pt>
                <c:pt idx="4276">
                  <c:v>1.1085124623920299</c:v>
                </c:pt>
                <c:pt idx="4277">
                  <c:v>1.10817975759149</c:v>
                </c:pt>
                <c:pt idx="4278">
                  <c:v>1.1078471526465199</c:v>
                </c:pt>
                <c:pt idx="4279">
                  <c:v>1.10751464752711</c:v>
                </c:pt>
                <c:pt idx="4280">
                  <c:v>1.10718224220329</c:v>
                </c:pt>
                <c:pt idx="4281">
                  <c:v>1.1068499366451101</c:v>
                </c:pt>
                <c:pt idx="4282">
                  <c:v>1.10651773082259</c:v>
                </c:pt>
                <c:pt idx="4283">
                  <c:v>1.10618562470579</c:v>
                </c:pt>
                <c:pt idx="4284">
                  <c:v>1.10585361826478</c:v>
                </c:pt>
                <c:pt idx="4285">
                  <c:v>1.1055217114696101</c:v>
                </c:pt>
                <c:pt idx="4286">
                  <c:v>1.1051899042903699</c:v>
                </c:pt>
                <c:pt idx="4287">
                  <c:v>1.10485819669714</c:v>
                </c:pt>
                <c:pt idx="4288">
                  <c:v>1.10452658866003</c:v>
                </c:pt>
                <c:pt idx="4289">
                  <c:v>1.10419508014913</c:v>
                </c:pt>
                <c:pt idx="4290">
                  <c:v>1.10386367113457</c:v>
                </c:pt>
                <c:pt idx="4291">
                  <c:v>1.1035323615864601</c:v>
                </c:pt>
                <c:pt idx="4292">
                  <c:v>1.10320115147495</c:v>
                </c:pt>
                <c:pt idx="4293">
                  <c:v>1.1028700407701699</c:v>
                </c:pt>
                <c:pt idx="4294">
                  <c:v>1.1025390294422699</c:v>
                </c:pt>
                <c:pt idx="4295">
                  <c:v>1.10220811746142</c:v>
                </c:pt>
                <c:pt idx="4296">
                  <c:v>1.1018773047977799</c:v>
                </c:pt>
                <c:pt idx="4297">
                  <c:v>1.1015465914215401</c:v>
                </c:pt>
                <c:pt idx="4298">
                  <c:v>1.10121597730288</c:v>
                </c:pt>
                <c:pt idx="4299">
                  <c:v>1.1008854624119999</c:v>
                </c:pt>
                <c:pt idx="4300">
                  <c:v>1.1005550467191101</c:v>
                </c:pt>
                <c:pt idx="4301">
                  <c:v>1.1002247301944299</c:v>
                </c:pt>
                <c:pt idx="4302">
                  <c:v>1.0998945128081701</c:v>
                </c:pt>
                <c:pt idx="4303">
                  <c:v>1.09956439453057</c:v>
                </c:pt>
                <c:pt idx="4304">
                  <c:v>1.0992343753318901</c:v>
                </c:pt>
                <c:pt idx="4305">
                  <c:v>1.0989044551823499</c:v>
                </c:pt>
                <c:pt idx="4306">
                  <c:v>1.09857463405224</c:v>
                </c:pt>
                <c:pt idx="4307">
                  <c:v>1.09824491191183</c:v>
                </c:pt>
                <c:pt idx="4308">
                  <c:v>1.0979152887313799</c:v>
                </c:pt>
                <c:pt idx="4309">
                  <c:v>1.0975857644811899</c:v>
                </c:pt>
                <c:pt idx="4310">
                  <c:v>1.09725633913155</c:v>
                </c:pt>
                <c:pt idx="4311">
                  <c:v>1.0969270126517201</c:v>
                </c:pt>
                <c:pt idx="4312">
                  <c:v>1.09659778501134</c:v>
                </c:pt>
                <c:pt idx="4313">
                  <c:v>1.0962686561807999</c:v>
                </c:pt>
                <c:pt idx="4314">
                  <c:v>1.0959396261305401</c:v>
                </c:pt>
                <c:pt idx="4315">
                  <c:v>1.0956106948309701</c:v>
                </c:pt>
                <c:pt idx="4316">
                  <c:v>1.09528186225252</c:v>
                </c:pt>
                <c:pt idx="4317">
                  <c:v>1.09495312836563</c:v>
                </c:pt>
                <c:pt idx="4318">
                  <c:v>1.09462449314076</c:v>
                </c:pt>
                <c:pt idx="4319">
                  <c:v>1.0942959565483501</c:v>
                </c:pt>
                <c:pt idx="4320">
                  <c:v>1.09396751855888</c:v>
                </c:pt>
                <c:pt idx="4321">
                  <c:v>1.0936391791428099</c:v>
                </c:pt>
                <c:pt idx="4322">
                  <c:v>1.0933109382706301</c:v>
                </c:pt>
                <c:pt idx="4323">
                  <c:v>1.09298279591283</c:v>
                </c:pt>
                <c:pt idx="4324">
                  <c:v>1.0926547520398899</c:v>
                </c:pt>
                <c:pt idx="4325">
                  <c:v>1.0923268066223399</c:v>
                </c:pt>
                <c:pt idx="4326">
                  <c:v>1.0919989596306801</c:v>
                </c:pt>
                <c:pt idx="4327">
                  <c:v>1.0916712110354301</c:v>
                </c:pt>
                <c:pt idx="4328">
                  <c:v>1.09134356080713</c:v>
                </c:pt>
                <c:pt idx="4329">
                  <c:v>1.0910160089163099</c:v>
                </c:pt>
                <c:pt idx="4330">
                  <c:v>1.0906885553335299</c:v>
                </c:pt>
                <c:pt idx="4331">
                  <c:v>1.0903612000293299</c:v>
                </c:pt>
                <c:pt idx="4332">
                  <c:v>1.09003394297427</c:v>
                </c:pt>
                <c:pt idx="4333">
                  <c:v>1.0897067841389401</c:v>
                </c:pt>
                <c:pt idx="4334">
                  <c:v>1.08937972349391</c:v>
                </c:pt>
                <c:pt idx="4335">
                  <c:v>1.08905276100976</c:v>
                </c:pt>
                <c:pt idx="4336">
                  <c:v>1.0887258966571001</c:v>
                </c:pt>
                <c:pt idx="4337">
                  <c:v>1.0883991304065299</c:v>
                </c:pt>
                <c:pt idx="4338">
                  <c:v>1.0880724622286599</c:v>
                </c:pt>
                <c:pt idx="4339">
                  <c:v>1.0877458920941001</c:v>
                </c:pt>
                <c:pt idx="4340">
                  <c:v>1.0874194199734999</c:v>
                </c:pt>
                <c:pt idx="4341">
                  <c:v>1.0870930458374899</c:v>
                </c:pt>
                <c:pt idx="4342">
                  <c:v>1.0867667696567</c:v>
                </c:pt>
                <c:pt idx="4343">
                  <c:v>1.08644059140181</c:v>
                </c:pt>
                <c:pt idx="4344">
                  <c:v>1.08611451104346</c:v>
                </c:pt>
                <c:pt idx="4345">
                  <c:v>1.0857885285523201</c:v>
                </c:pt>
                <c:pt idx="4346">
                  <c:v>1.08546264389909</c:v>
                </c:pt>
                <c:pt idx="4347">
                  <c:v>1.08513685705443</c:v>
                </c:pt>
                <c:pt idx="4348">
                  <c:v>1.08481116798906</c:v>
                </c:pt>
                <c:pt idx="4349">
                  <c:v>1.0844855766736601</c:v>
                </c:pt>
                <c:pt idx="4350">
                  <c:v>1.08416008307895</c:v>
                </c:pt>
                <c:pt idx="4351">
                  <c:v>1.0838346871756599</c:v>
                </c:pt>
                <c:pt idx="4352">
                  <c:v>1.0835093889345</c:v>
                </c:pt>
                <c:pt idx="4353">
                  <c:v>1.0831841883262101</c:v>
                </c:pt>
                <c:pt idx="4354">
                  <c:v>1.0828590853215401</c:v>
                </c:pt>
                <c:pt idx="4355">
                  <c:v>1.08253407989124</c:v>
                </c:pt>
                <c:pt idx="4356">
                  <c:v>1.08220917200607</c:v>
                </c:pt>
                <c:pt idx="4357">
                  <c:v>1.0818843616367999</c:v>
                </c:pt>
                <c:pt idx="4358">
                  <c:v>1.0815596487542001</c:v>
                </c:pt>
                <c:pt idx="4359">
                  <c:v>1.0812350333290699</c:v>
                </c:pt>
                <c:pt idx="4360">
                  <c:v>1.0809105153321801</c:v>
                </c:pt>
                <c:pt idx="4361">
                  <c:v>1.08058609473435</c:v>
                </c:pt>
                <c:pt idx="4362">
                  <c:v>1.08026177150638</c:v>
                </c:pt>
                <c:pt idx="4363">
                  <c:v>1.0799375456191</c:v>
                </c:pt>
                <c:pt idx="4364">
                  <c:v>1.07961341704332</c:v>
                </c:pt>
                <c:pt idx="4365">
                  <c:v>1.07928938574989</c:v>
                </c:pt>
                <c:pt idx="4366">
                  <c:v>1.0789654517096401</c:v>
                </c:pt>
                <c:pt idx="4367">
                  <c:v>1.0786416148934199</c:v>
                </c:pt>
                <c:pt idx="4368">
                  <c:v>1.0783178752721001</c:v>
                </c:pt>
                <c:pt idx="4369">
                  <c:v>1.0779942328165399</c:v>
                </c:pt>
                <c:pt idx="4370">
                  <c:v>1.0776706874976201</c:v>
                </c:pt>
                <c:pt idx="4371">
                  <c:v>1.07734723928622</c:v>
                </c:pt>
                <c:pt idx="4372">
                  <c:v>1.0770238881532299</c:v>
                </c:pt>
                <c:pt idx="4373">
                  <c:v>1.07670063406955</c:v>
                </c:pt>
                <c:pt idx="4374">
                  <c:v>1.0763774770060901</c:v>
                </c:pt>
                <c:pt idx="4375">
                  <c:v>1.07605441693377</c:v>
                </c:pt>
                <c:pt idx="4376">
                  <c:v>1.0757314538235101</c:v>
                </c:pt>
                <c:pt idx="4377">
                  <c:v>1.07540858764624</c:v>
                </c:pt>
                <c:pt idx="4378">
                  <c:v>1.07508581837291</c:v>
                </c:pt>
                <c:pt idx="4379">
                  <c:v>1.07476314597447</c:v>
                </c:pt>
                <c:pt idx="4380">
                  <c:v>1.07444057042186</c:v>
                </c:pt>
                <c:pt idx="4381">
                  <c:v>1.07411809168606</c:v>
                </c:pt>
                <c:pt idx="4382">
                  <c:v>1.0737957097380499</c:v>
                </c:pt>
                <c:pt idx="4383">
                  <c:v>1.07347342454879</c:v>
                </c:pt>
                <c:pt idx="4384">
                  <c:v>1.0731512360892901</c:v>
                </c:pt>
                <c:pt idx="4385">
                  <c:v>1.07282914433055</c:v>
                </c:pt>
                <c:pt idx="4386">
                  <c:v>1.0725071492435601</c:v>
                </c:pt>
                <c:pt idx="4387">
                  <c:v>1.0721852507993499</c:v>
                </c:pt>
                <c:pt idx="4388">
                  <c:v>1.07186344896893</c:v>
                </c:pt>
                <c:pt idx="4389">
                  <c:v>1.0715417437233401</c:v>
                </c:pt>
                <c:pt idx="4390">
                  <c:v>1.0712201350336199</c:v>
                </c:pt>
                <c:pt idx="4391">
                  <c:v>1.0708986228708199</c:v>
                </c:pt>
                <c:pt idx="4392">
                  <c:v>1.07057720720599</c:v>
                </c:pt>
                <c:pt idx="4393">
                  <c:v>1.0702558880102</c:v>
                </c:pt>
                <c:pt idx="4394">
                  <c:v>1.0699346652545101</c:v>
                </c:pt>
                <c:pt idx="4395">
                  <c:v>1.0696135389100201</c:v>
                </c:pt>
                <c:pt idx="4396">
                  <c:v>1.0692925089478</c:v>
                </c:pt>
                <c:pt idx="4397">
                  <c:v>1.0689715753389599</c:v>
                </c:pt>
                <c:pt idx="4398">
                  <c:v>1.0686507380546</c:v>
                </c:pt>
                <c:pt idx="4399">
                  <c:v>1.06832999706584</c:v>
                </c:pt>
                <c:pt idx="4400">
                  <c:v>1.0680093523437899</c:v>
                </c:pt>
                <c:pt idx="4401">
                  <c:v>1.06768880385958</c:v>
                </c:pt>
                <c:pt idx="4402">
                  <c:v>1.0673683515843699</c:v>
                </c:pt>
                <c:pt idx="4403">
                  <c:v>1.06704799548928</c:v>
                </c:pt>
                <c:pt idx="4404">
                  <c:v>1.0667277355454801</c:v>
                </c:pt>
                <c:pt idx="4405">
                  <c:v>1.0664075717241299</c:v>
                </c:pt>
                <c:pt idx="4406">
                  <c:v>1.06608750399639</c:v>
                </c:pt>
                <c:pt idx="4407">
                  <c:v>1.0657675323334601</c:v>
                </c:pt>
                <c:pt idx="4408">
                  <c:v>1.0654476567065101</c:v>
                </c:pt>
                <c:pt idx="4409">
                  <c:v>1.0651278770867401</c:v>
                </c:pt>
                <c:pt idx="4410">
                  <c:v>1.0648081934453599</c:v>
                </c:pt>
                <c:pt idx="4411">
                  <c:v>1.0644886057535801</c:v>
                </c:pt>
                <c:pt idx="4412">
                  <c:v>1.0641691139826199</c:v>
                </c:pt>
                <c:pt idx="4413">
                  <c:v>1.0638497181037001</c:v>
                </c:pt>
                <c:pt idx="4414">
                  <c:v>1.06353041808807</c:v>
                </c:pt>
                <c:pt idx="4415">
                  <c:v>1.0632112139069601</c:v>
                </c:pt>
                <c:pt idx="4416">
                  <c:v>1.06289210553164</c:v>
                </c:pt>
                <c:pt idx="4417">
                  <c:v>1.0625730929333601</c:v>
                </c:pt>
                <c:pt idx="4418">
                  <c:v>1.0622541760833899</c:v>
                </c:pt>
                <c:pt idx="4419">
                  <c:v>1.0619353549530099</c:v>
                </c:pt>
                <c:pt idx="4420">
                  <c:v>1.0616166295135101</c:v>
                </c:pt>
                <c:pt idx="4421">
                  <c:v>1.06129799973619</c:v>
                </c:pt>
                <c:pt idx="4422">
                  <c:v>1.0609794655923299</c:v>
                </c:pt>
                <c:pt idx="4423">
                  <c:v>1.0606610270532599</c:v>
                </c:pt>
                <c:pt idx="4424">
                  <c:v>1.0603426840902901</c:v>
                </c:pt>
                <c:pt idx="4425">
                  <c:v>1.06002443667475</c:v>
                </c:pt>
                <c:pt idx="4426">
                  <c:v>1.0597062847779799</c:v>
                </c:pt>
                <c:pt idx="4427">
                  <c:v>1.0593882283713201</c:v>
                </c:pt>
                <c:pt idx="4428">
                  <c:v>1.0590702674261201</c:v>
                </c:pt>
                <c:pt idx="4429">
                  <c:v>1.05875240191374</c:v>
                </c:pt>
                <c:pt idx="4430">
                  <c:v>1.05843463180554</c:v>
                </c:pt>
                <c:pt idx="4431">
                  <c:v>1.0581169570729201</c:v>
                </c:pt>
                <c:pt idx="4432">
                  <c:v>1.0577993776872401</c:v>
                </c:pt>
                <c:pt idx="4433">
                  <c:v>1.05748189361991</c:v>
                </c:pt>
                <c:pt idx="4434">
                  <c:v>1.0571645048423199</c:v>
                </c:pt>
                <c:pt idx="4435">
                  <c:v>1.05684721132588</c:v>
                </c:pt>
                <c:pt idx="4436">
                  <c:v>1.0565300130420201</c:v>
                </c:pt>
                <c:pt idx="4437">
                  <c:v>1.05621290996215</c:v>
                </c:pt>
                <c:pt idx="4438">
                  <c:v>1.0558959020577099</c:v>
                </c:pt>
                <c:pt idx="4439">
                  <c:v>1.0555789893001399</c:v>
                </c:pt>
                <c:pt idx="4440">
                  <c:v>1.0552621716609001</c:v>
                </c:pt>
                <c:pt idx="4441">
                  <c:v>1.0549454491114401</c:v>
                </c:pt>
                <c:pt idx="4442">
                  <c:v>1.05462882162322</c:v>
                </c:pt>
                <c:pt idx="4443">
                  <c:v>1.0543122891677299</c:v>
                </c:pt>
                <c:pt idx="4444">
                  <c:v>1.05399585171645</c:v>
                </c:pt>
                <c:pt idx="4445">
                  <c:v>1.05367950924086</c:v>
                </c:pt>
                <c:pt idx="4446">
                  <c:v>1.05336326171247</c:v>
                </c:pt>
                <c:pt idx="4447">
                  <c:v>1.05304710910279</c:v>
                </c:pt>
                <c:pt idx="4448">
                  <c:v>1.0527310513833299</c:v>
                </c:pt>
                <c:pt idx="4449">
                  <c:v>1.0524150885256101</c:v>
                </c:pt>
                <c:pt idx="4450">
                  <c:v>1.0520992205011701</c:v>
                </c:pt>
                <c:pt idx="4451">
                  <c:v>1.0517834472815499</c:v>
                </c:pt>
                <c:pt idx="4452">
                  <c:v>1.0514677688383001</c:v>
                </c:pt>
                <c:pt idx="4453">
                  <c:v>1.0511521851429699</c:v>
                </c:pt>
                <c:pt idx="4454">
                  <c:v>1.05083669616714</c:v>
                </c:pt>
                <c:pt idx="4455">
                  <c:v>1.05052130188236</c:v>
                </c:pt>
                <c:pt idx="4456">
                  <c:v>1.05020600226024</c:v>
                </c:pt>
                <c:pt idx="4457">
                  <c:v>1.0498907972723399</c:v>
                </c:pt>
                <c:pt idx="4458">
                  <c:v>1.0495756868902799</c:v>
                </c:pt>
                <c:pt idx="4459">
                  <c:v>1.04926067108567</c:v>
                </c:pt>
                <c:pt idx="4460">
                  <c:v>1.0489457498301</c:v>
                </c:pt>
                <c:pt idx="4461">
                  <c:v>1.04863092309522</c:v>
                </c:pt>
                <c:pt idx="4462">
                  <c:v>1.0483161908526399</c:v>
                </c:pt>
                <c:pt idx="4463">
                  <c:v>1.0480015530740101</c:v>
                </c:pt>
                <c:pt idx="4464">
                  <c:v>1.0476870097309701</c:v>
                </c:pt>
                <c:pt idx="4465">
                  <c:v>1.04737256079519</c:v>
                </c:pt>
                <c:pt idx="4466">
                  <c:v>1.04705820623832</c:v>
                </c:pt>
                <c:pt idx="4467">
                  <c:v>1.04674394603204</c:v>
                </c:pt>
                <c:pt idx="4468">
                  <c:v>1.04642978014803</c:v>
                </c:pt>
                <c:pt idx="4469">
                  <c:v>1.04611570855797</c:v>
                </c:pt>
                <c:pt idx="4470">
                  <c:v>1.0458017312335699</c:v>
                </c:pt>
                <c:pt idx="4471">
                  <c:v>1.04548784814652</c:v>
                </c:pt>
                <c:pt idx="4472">
                  <c:v>1.0451740592685399</c:v>
                </c:pt>
                <c:pt idx="4473">
                  <c:v>1.0448603645713599</c:v>
                </c:pt>
                <c:pt idx="4474">
                  <c:v>1.0445467640267001</c:v>
                </c:pt>
                <c:pt idx="4475">
                  <c:v>1.0442332576063</c:v>
                </c:pt>
                <c:pt idx="4476">
                  <c:v>1.0439198452819001</c:v>
                </c:pt>
                <c:pt idx="4477">
                  <c:v>1.0436065270252699</c:v>
                </c:pt>
                <c:pt idx="4478">
                  <c:v>1.0432933028081499</c:v>
                </c:pt>
                <c:pt idx="4479">
                  <c:v>1.04298017260233</c:v>
                </c:pt>
                <c:pt idx="4480">
                  <c:v>1.0426671363795901</c:v>
                </c:pt>
                <c:pt idx="4481">
                  <c:v>1.0423541941117</c:v>
                </c:pt>
                <c:pt idx="4482">
                  <c:v>1.04204134577047</c:v>
                </c:pt>
                <c:pt idx="4483">
                  <c:v>1.0417285913276999</c:v>
                </c:pt>
                <c:pt idx="4484">
                  <c:v>1.04141593075519</c:v>
                </c:pt>
                <c:pt idx="4485">
                  <c:v>1.04110336402478</c:v>
                </c:pt>
                <c:pt idx="4486">
                  <c:v>1.0407908911082799</c:v>
                </c:pt>
                <c:pt idx="4487">
                  <c:v>1.0404785119775399</c:v>
                </c:pt>
                <c:pt idx="4488">
                  <c:v>1.0401662266044001</c:v>
                </c:pt>
                <c:pt idx="4489">
                  <c:v>1.0398540349607099</c:v>
                </c:pt>
                <c:pt idx="4490">
                  <c:v>1.0395419370183401</c:v>
                </c:pt>
                <c:pt idx="4491">
                  <c:v>1.0392299327491501</c:v>
                </c:pt>
                <c:pt idx="4492">
                  <c:v>1.0389180221250101</c:v>
                </c:pt>
                <c:pt idx="4493">
                  <c:v>1.03860620511783</c:v>
                </c:pt>
                <c:pt idx="4494">
                  <c:v>1.0382944816994799</c:v>
                </c:pt>
                <c:pt idx="4495">
                  <c:v>1.0379828518418801</c:v>
                </c:pt>
                <c:pt idx="4496">
                  <c:v>1.0376713155169199</c:v>
                </c:pt>
                <c:pt idx="4497">
                  <c:v>1.0373598726965401</c:v>
                </c:pt>
                <c:pt idx="4498">
                  <c:v>1.0370485233526601</c:v>
                </c:pt>
                <c:pt idx="4499">
                  <c:v>1.0367372674572</c:v>
                </c:pt>
                <c:pt idx="4500">
                  <c:v>1.0364261049821299</c:v>
                </c:pt>
                <c:pt idx="4501">
                  <c:v>1.03611503589938</c:v>
                </c:pt>
                <c:pt idx="4502">
                  <c:v>1.03580406018092</c:v>
                </c:pt>
                <c:pt idx="4503">
                  <c:v>1.03549317779871</c:v>
                </c:pt>
                <c:pt idx="4504">
                  <c:v>1.03518238872473</c:v>
                </c:pt>
                <c:pt idx="4505">
                  <c:v>1.03487169293097</c:v>
                </c:pt>
                <c:pt idx="4506">
                  <c:v>1.03456109038942</c:v>
                </c:pt>
                <c:pt idx="4507">
                  <c:v>1.0342505810720699</c:v>
                </c:pt>
                <c:pt idx="4508">
                  <c:v>1.0339401649509401</c:v>
                </c:pt>
                <c:pt idx="4509">
                  <c:v>1.0336298419980501</c:v>
                </c:pt>
                <c:pt idx="4510">
                  <c:v>1.03331961218542</c:v>
                </c:pt>
                <c:pt idx="4511">
                  <c:v>1.0330094754850701</c:v>
                </c:pt>
                <c:pt idx="4512">
                  <c:v>1.0326994318690701</c:v>
                </c:pt>
                <c:pt idx="4513">
                  <c:v>1.0323894813094501</c:v>
                </c:pt>
                <c:pt idx="4514">
                  <c:v>1.0320796237782699</c:v>
                </c:pt>
                <c:pt idx="4515">
                  <c:v>1.0317698592475999</c:v>
                </c:pt>
                <c:pt idx="4516">
                  <c:v>1.03146018768951</c:v>
                </c:pt>
                <c:pt idx="4517">
                  <c:v>1.0311506090761</c:v>
                </c:pt>
                <c:pt idx="4518">
                  <c:v>1.0308411233794399</c:v>
                </c:pt>
                <c:pt idx="4519">
                  <c:v>1.0305317305716399</c:v>
                </c:pt>
                <c:pt idx="4520">
                  <c:v>1.0302224306248</c:v>
                </c:pt>
                <c:pt idx="4521">
                  <c:v>1.02991322351104</c:v>
                </c:pt>
                <c:pt idx="4522">
                  <c:v>1.0296041092024899</c:v>
                </c:pt>
                <c:pt idx="4523">
                  <c:v>1.0292950876712801</c:v>
                </c:pt>
                <c:pt idx="4524">
                  <c:v>1.0289861588895399</c:v>
                </c:pt>
                <c:pt idx="4525">
                  <c:v>1.0286773228294299</c:v>
                </c:pt>
                <c:pt idx="4526">
                  <c:v>1.0283685794630999</c:v>
                </c:pt>
                <c:pt idx="4527">
                  <c:v>1.0280599287627099</c:v>
                </c:pt>
                <c:pt idx="4528">
                  <c:v>1.02775137070045</c:v>
                </c:pt>
                <c:pt idx="4529">
                  <c:v>1.0274429052484899</c:v>
                </c:pt>
                <c:pt idx="4530">
                  <c:v>1.02713453237902</c:v>
                </c:pt>
                <c:pt idx="4531">
                  <c:v>1.0268262520642399</c:v>
                </c:pt>
                <c:pt idx="4532">
                  <c:v>1.0265180642763601</c:v>
                </c:pt>
                <c:pt idx="4533">
                  <c:v>1.0262099689875901</c:v>
                </c:pt>
                <c:pt idx="4534">
                  <c:v>1.0259019661701501</c:v>
                </c:pt>
                <c:pt idx="4535">
                  <c:v>1.0255940557962699</c:v>
                </c:pt>
                <c:pt idx="4536">
                  <c:v>1.02528623783819</c:v>
                </c:pt>
                <c:pt idx="4537">
                  <c:v>1.02497851226817</c:v>
                </c:pt>
                <c:pt idx="4538">
                  <c:v>1.02467087905845</c:v>
                </c:pt>
                <c:pt idx="4539">
                  <c:v>1.02436333818129</c:v>
                </c:pt>
                <c:pt idx="4540">
                  <c:v>1.02405588960898</c:v>
                </c:pt>
                <c:pt idx="4541">
                  <c:v>1.0237485333137799</c:v>
                </c:pt>
                <c:pt idx="4542">
                  <c:v>1.0234412692679999</c:v>
                </c:pt>
                <c:pt idx="4543">
                  <c:v>1.02313409744391</c:v>
                </c:pt>
                <c:pt idx="4544">
                  <c:v>1.0228270178138399</c:v>
                </c:pt>
                <c:pt idx="4545">
                  <c:v>1.0225200303500901</c:v>
                </c:pt>
                <c:pt idx="4546">
                  <c:v>1.0222131350249799</c:v>
                </c:pt>
                <c:pt idx="4547">
                  <c:v>1.0219063318108501</c:v>
                </c:pt>
                <c:pt idx="4548">
                  <c:v>1.02159962068002</c:v>
                </c:pt>
                <c:pt idx="4549">
                  <c:v>1.02129300160485</c:v>
                </c:pt>
                <c:pt idx="4550">
                  <c:v>1.02098647455769</c:v>
                </c:pt>
                <c:pt idx="4551">
                  <c:v>1.0206800395108999</c:v>
                </c:pt>
                <c:pt idx="4552">
                  <c:v>1.0203736964368599</c:v>
                </c:pt>
                <c:pt idx="4553">
                  <c:v>1.0200674453079299</c:v>
                </c:pt>
                <c:pt idx="4554">
                  <c:v>1.01976128609651</c:v>
                </c:pt>
                <c:pt idx="4555">
                  <c:v>1.0194552187749999</c:v>
                </c:pt>
                <c:pt idx="4556">
                  <c:v>1.0191492433157801</c:v>
                </c:pt>
                <c:pt idx="4557">
                  <c:v>1.01884335969129</c:v>
                </c:pt>
                <c:pt idx="4558">
                  <c:v>1.0185375678739299</c:v>
                </c:pt>
                <c:pt idx="4559">
                  <c:v>1.0182318678361399</c:v>
                </c:pt>
                <c:pt idx="4560">
                  <c:v>1.01792625955035</c:v>
                </c:pt>
                <c:pt idx="4561">
                  <c:v>1.0176207429890001</c:v>
                </c:pt>
                <c:pt idx="4562">
                  <c:v>1.01731531812455</c:v>
                </c:pt>
                <c:pt idx="4563">
                  <c:v>1.01700998492946</c:v>
                </c:pt>
                <c:pt idx="4564">
                  <c:v>1.01670474337619</c:v>
                </c:pt>
                <c:pt idx="4565">
                  <c:v>1.0163995934372301</c:v>
                </c:pt>
                <c:pt idx="4566">
                  <c:v>1.0160945350850601</c:v>
                </c:pt>
                <c:pt idx="4567">
                  <c:v>1.01578956829217</c:v>
                </c:pt>
                <c:pt idx="4568">
                  <c:v>1.0154846930310699</c:v>
                </c:pt>
                <c:pt idx="4569">
                  <c:v>1.0151799092742599</c:v>
                </c:pt>
                <c:pt idx="4570">
                  <c:v>1.0148752169942601</c:v>
                </c:pt>
                <c:pt idx="4571">
                  <c:v>1.0145706161636101</c:v>
                </c:pt>
                <c:pt idx="4572">
                  <c:v>1.01426610675482</c:v>
                </c:pt>
                <c:pt idx="4573">
                  <c:v>1.0139616887404601</c:v>
                </c:pt>
                <c:pt idx="4574">
                  <c:v>1.01365736209306</c:v>
                </c:pt>
                <c:pt idx="4575">
                  <c:v>1.0133531267851901</c:v>
                </c:pt>
                <c:pt idx="4576">
                  <c:v>1.01304898278942</c:v>
                </c:pt>
                <c:pt idx="4577">
                  <c:v>1.01274493007831</c:v>
                </c:pt>
                <c:pt idx="4578">
                  <c:v>1.01244096862446</c:v>
                </c:pt>
                <c:pt idx="4579">
                  <c:v>1.0121370984004601</c:v>
                </c:pt>
                <c:pt idx="4580">
                  <c:v>1.0118333193789</c:v>
                </c:pt>
                <c:pt idx="4581">
                  <c:v>1.0115296315324001</c:v>
                </c:pt>
                <c:pt idx="4582">
                  <c:v>1.01122603483357</c:v>
                </c:pt>
                <c:pt idx="4583">
                  <c:v>1.0109225292550399</c:v>
                </c:pt>
                <c:pt idx="4584">
                  <c:v>1.0106191147694401</c:v>
                </c:pt>
                <c:pt idx="4585">
                  <c:v>1.0103157913494101</c:v>
                </c:pt>
                <c:pt idx="4586">
                  <c:v>1.0100125589675999</c:v>
                </c:pt>
                <c:pt idx="4587">
                  <c:v>1.0097094175966701</c:v>
                </c:pt>
                <c:pt idx="4588">
                  <c:v>1.0094063672092899</c:v>
                </c:pt>
                <c:pt idx="4589">
                  <c:v>1.00910340777813</c:v>
                </c:pt>
                <c:pt idx="4590">
                  <c:v>1.0088005392758701</c:v>
                </c:pt>
                <c:pt idx="4591">
                  <c:v>1.0084977616752</c:v>
                </c:pt>
                <c:pt idx="4592">
                  <c:v>1.00819507494883</c:v>
                </c:pt>
                <c:pt idx="4593">
                  <c:v>1.0078924790694499</c:v>
                </c:pt>
                <c:pt idx="4594">
                  <c:v>1.00758997400979</c:v>
                </c:pt>
                <c:pt idx="4595">
                  <c:v>1.0072875597425699</c:v>
                </c:pt>
                <c:pt idx="4596">
                  <c:v>1.0069852362405201</c:v>
                </c:pt>
                <c:pt idx="4597">
                  <c:v>1.0066830034763701</c:v>
                </c:pt>
                <c:pt idx="4598">
                  <c:v>1.00638086142289</c:v>
                </c:pt>
                <c:pt idx="4599">
                  <c:v>1.00607881005282</c:v>
                </c:pt>
                <c:pt idx="4600">
                  <c:v>1.0057768493389301</c:v>
                </c:pt>
                <c:pt idx="4601">
                  <c:v>1.0054749792539901</c:v>
                </c:pt>
                <c:pt idx="4602">
                  <c:v>1.00517319977078</c:v>
                </c:pt>
                <c:pt idx="4603">
                  <c:v>1.0048715108621</c:v>
                </c:pt>
                <c:pt idx="4604">
                  <c:v>1.0045699125007299</c:v>
                </c:pt>
                <c:pt idx="4605">
                  <c:v>1.0042684046595001</c:v>
                </c:pt>
                <c:pt idx="4606">
                  <c:v>1.0039669873112</c:v>
                </c:pt>
                <c:pt idx="4607">
                  <c:v>1.00366566042866</c:v>
                </c:pt>
                <c:pt idx="4608">
                  <c:v>1.0033644239847199</c:v>
                </c:pt>
                <c:pt idx="4609">
                  <c:v>1.0030632779522</c:v>
                </c:pt>
                <c:pt idx="4610">
                  <c:v>1.0027622223039601</c:v>
                </c:pt>
                <c:pt idx="4611">
                  <c:v>1.0024612570128599</c:v>
                </c:pt>
                <c:pt idx="4612">
                  <c:v>1.00216038205175</c:v>
                </c:pt>
                <c:pt idx="4613">
                  <c:v>1.00185959739351</c:v>
                </c:pt>
                <c:pt idx="4614">
                  <c:v>1.0015589030110199</c:v>
                </c:pt>
                <c:pt idx="4615">
                  <c:v>1.0012582988771599</c:v>
                </c:pt>
                <c:pt idx="4616">
                  <c:v>1.0009577849648299</c:v>
                </c:pt>
                <c:pt idx="4617">
                  <c:v>1.0006573612469301</c:v>
                </c:pt>
                <c:pt idx="4618">
                  <c:v>1.00035702769639</c:v>
                </c:pt>
                <c:pt idx="4619">
                  <c:v>1.0000567842861099</c:v>
                </c:pt>
                <c:pt idx="4620">
                  <c:v>0.99975663098902601</c:v>
                </c:pt>
                <c:pt idx="4621">
                  <c:v>0.99945656777807801</c:v>
                </c:pt>
                <c:pt idx="4622">
                  <c:v>0.99915659462621098</c:v>
                </c:pt>
                <c:pt idx="4623">
                  <c:v>0.998856711506377</c:v>
                </c:pt>
                <c:pt idx="4624">
                  <c:v>0.99855691839153804</c:v>
                </c:pt>
                <c:pt idx="4625">
                  <c:v>0.99825721525466404</c:v>
                </c:pt>
                <c:pt idx="4626">
                  <c:v>0.99795760206873296</c:v>
                </c:pt>
                <c:pt idx="4627">
                  <c:v>0.99765807880673196</c:v>
                </c:pt>
                <c:pt idx="4628">
                  <c:v>0.99735864544165498</c:v>
                </c:pt>
                <c:pt idx="4629">
                  <c:v>0.99705930194650505</c:v>
                </c:pt>
                <c:pt idx="4630">
                  <c:v>0.99676004829429399</c:v>
                </c:pt>
                <c:pt idx="4631">
                  <c:v>0.99646088445804004</c:v>
                </c:pt>
                <c:pt idx="4632">
                  <c:v>0.99616181041077201</c:v>
                </c:pt>
                <c:pt idx="4633">
                  <c:v>0.99586282612552401</c:v>
                </c:pt>
                <c:pt idx="4634">
                  <c:v>0.99556393157534095</c:v>
                </c:pt>
                <c:pt idx="4635">
                  <c:v>0.99526512673327505</c:v>
                </c:pt>
                <c:pt idx="4636">
                  <c:v>0.99496641157238597</c:v>
                </c:pt>
                <c:pt idx="4637">
                  <c:v>0.99466778606574302</c:v>
                </c:pt>
                <c:pt idx="4638">
                  <c:v>0.99436925018642297</c:v>
                </c:pt>
                <c:pt idx="4639">
                  <c:v>0.99407080390751001</c:v>
                </c:pt>
                <c:pt idx="4640">
                  <c:v>0.99377244720209901</c:v>
                </c:pt>
                <c:pt idx="4641">
                  <c:v>0.99347418004328902</c:v>
                </c:pt>
                <c:pt idx="4642">
                  <c:v>0.99317600240419202</c:v>
                </c:pt>
                <c:pt idx="4643">
                  <c:v>0.99287791425792404</c:v>
                </c:pt>
                <c:pt idx="4644">
                  <c:v>0.99257991557761305</c:v>
                </c:pt>
                <c:pt idx="4645">
                  <c:v>0.99228200633639096</c:v>
                </c:pt>
                <c:pt idx="4646">
                  <c:v>0.99198418650740205</c:v>
                </c:pt>
                <c:pt idx="4647">
                  <c:v>0.99168645606379702</c:v>
                </c:pt>
                <c:pt idx="4648">
                  <c:v>0.99138881497873399</c:v>
                </c:pt>
                <c:pt idx="4649">
                  <c:v>0.99109126322538099</c:v>
                </c:pt>
                <c:pt idx="4650">
                  <c:v>0.99079380077691304</c:v>
                </c:pt>
                <c:pt idx="4651">
                  <c:v>0.99049642760651302</c:v>
                </c:pt>
                <c:pt idx="4652">
                  <c:v>0.99019914368737305</c:v>
                </c:pt>
                <c:pt idx="4653">
                  <c:v>0.98990194899269401</c:v>
                </c:pt>
                <c:pt idx="4654">
                  <c:v>0.98960484349568301</c:v>
                </c:pt>
                <c:pt idx="4655">
                  <c:v>0.98930782716955701</c:v>
                </c:pt>
                <c:pt idx="4656">
                  <c:v>0.98901089998754099</c:v>
                </c:pt>
                <c:pt idx="4657">
                  <c:v>0.98871406192286704</c:v>
                </c:pt>
                <c:pt idx="4658">
                  <c:v>0.98841731294877699</c:v>
                </c:pt>
                <c:pt idx="4659">
                  <c:v>0.98812065303852004</c:v>
                </c:pt>
                <c:pt idx="4660">
                  <c:v>0.987824082165353</c:v>
                </c:pt>
                <c:pt idx="4661">
                  <c:v>0.98752760030254205</c:v>
                </c:pt>
                <c:pt idx="4662">
                  <c:v>0.98723120742336101</c:v>
                </c:pt>
                <c:pt idx="4663">
                  <c:v>0.98693490350109203</c:v>
                </c:pt>
                <c:pt idx="4664">
                  <c:v>0.98663868850902603</c:v>
                </c:pt>
                <c:pt idx="4665">
                  <c:v>0.98634256242046203</c:v>
                </c:pt>
                <c:pt idx="4666">
                  <c:v>0.98604652520870495</c:v>
                </c:pt>
                <c:pt idx="4667">
                  <c:v>0.98575057684707101</c:v>
                </c:pt>
                <c:pt idx="4668">
                  <c:v>0.98545471730888301</c:v>
                </c:pt>
                <c:pt idx="4669">
                  <c:v>0.98515894656747305</c:v>
                </c:pt>
                <c:pt idx="4670">
                  <c:v>0.98486326459618001</c:v>
                </c:pt>
                <c:pt idx="4671">
                  <c:v>0.98456767136835199</c:v>
                </c:pt>
                <c:pt idx="4672">
                  <c:v>0.98427216685734598</c:v>
                </c:pt>
                <c:pt idx="4673">
                  <c:v>0.98397675103652504</c:v>
                </c:pt>
                <c:pt idx="4674">
                  <c:v>0.98368142387926205</c:v>
                </c:pt>
                <c:pt idx="4675">
                  <c:v>0.98338618535892497</c:v>
                </c:pt>
                <c:pt idx="4676">
                  <c:v>0.98309103544792298</c:v>
                </c:pt>
                <c:pt idx="4677">
                  <c:v>0.98279597411909103</c:v>
                </c:pt>
                <c:pt idx="4678">
                  <c:v>0.98250100134590701</c:v>
                </c:pt>
                <c:pt idx="4679">
                  <c:v>0.98220611710185701</c:v>
                </c:pt>
                <c:pt idx="4680">
                  <c:v>0.98191132136043302</c:v>
                </c:pt>
                <c:pt idx="4681">
                  <c:v>0.98161661409513601</c:v>
                </c:pt>
                <c:pt idx="4682">
                  <c:v>0.98132199527947395</c:v>
                </c:pt>
                <c:pt idx="4683">
                  <c:v>0.98102746488696102</c:v>
                </c:pt>
                <c:pt idx="4684">
                  <c:v>0.98073302289111997</c:v>
                </c:pt>
                <c:pt idx="4685">
                  <c:v>0.98043866926548096</c:v>
                </c:pt>
                <c:pt idx="4686">
                  <c:v>0.98014440398358005</c:v>
                </c:pt>
                <c:pt idx="4687">
                  <c:v>0.97985022701896196</c:v>
                </c:pt>
                <c:pt idx="4688">
                  <c:v>0.97955613834517896</c:v>
                </c:pt>
                <c:pt idx="4689">
                  <c:v>0.97926213793578998</c:v>
                </c:pt>
                <c:pt idx="4690">
                  <c:v>0.97896822576436104</c:v>
                </c:pt>
                <c:pt idx="4691">
                  <c:v>0.97867440180446597</c:v>
                </c:pt>
                <c:pt idx="4692">
                  <c:v>0.97838066602968699</c:v>
                </c:pt>
                <c:pt idx="4693">
                  <c:v>0.97808701841361201</c:v>
                </c:pt>
                <c:pt idx="4694">
                  <c:v>0.97779345892983704</c:v>
                </c:pt>
                <c:pt idx="4695">
                  <c:v>0.97749998755196499</c:v>
                </c:pt>
                <c:pt idx="4696">
                  <c:v>0.97720660425360695</c:v>
                </c:pt>
                <c:pt idx="4697">
                  <c:v>0.97691330900838202</c:v>
                </c:pt>
                <c:pt idx="4698">
                  <c:v>0.97662010178991399</c:v>
                </c:pt>
                <c:pt idx="4699">
                  <c:v>0.97632698257183603</c:v>
                </c:pt>
                <c:pt idx="4700">
                  <c:v>0.97603395132778803</c:v>
                </c:pt>
                <c:pt idx="4701">
                  <c:v>0.97574100803141794</c:v>
                </c:pt>
                <c:pt idx="4702">
                  <c:v>0.97544815265638096</c:v>
                </c:pt>
                <c:pt idx="4703">
                  <c:v>0.97515538517633904</c:v>
                </c:pt>
                <c:pt idx="4704">
                  <c:v>0.97486270556496202</c:v>
                </c:pt>
                <c:pt idx="4705">
                  <c:v>0.97457011379592495</c:v>
                </c:pt>
                <c:pt idx="4706">
                  <c:v>0.974277609842915</c:v>
                </c:pt>
                <c:pt idx="4707">
                  <c:v>0.973985193679621</c:v>
                </c:pt>
                <c:pt idx="4708">
                  <c:v>0.97369286527974497</c:v>
                </c:pt>
                <c:pt idx="4709">
                  <c:v>0.97340062461699095</c:v>
                </c:pt>
                <c:pt idx="4710">
                  <c:v>0.97310847166507297</c:v>
                </c:pt>
                <c:pt idx="4711">
                  <c:v>0.97281640639771305</c:v>
                </c:pt>
                <c:pt idx="4712">
                  <c:v>0.97252442878863898</c:v>
                </c:pt>
                <c:pt idx="4713">
                  <c:v>0.972232538811588</c:v>
                </c:pt>
                <c:pt idx="4714">
                  <c:v>0.97194073644030099</c:v>
                </c:pt>
                <c:pt idx="4715">
                  <c:v>0.97164902164852995</c:v>
                </c:pt>
                <c:pt idx="4716">
                  <c:v>0.97135739441003199</c:v>
                </c:pt>
                <c:pt idx="4717">
                  <c:v>0.97106585469857398</c:v>
                </c:pt>
                <c:pt idx="4718">
                  <c:v>0.97077440248792601</c:v>
                </c:pt>
                <c:pt idx="4719">
                  <c:v>0.97048303775187095</c:v>
                </c:pt>
                <c:pt idx="4720">
                  <c:v>0.97019176046419398</c:v>
                </c:pt>
                <c:pt idx="4721">
                  <c:v>0.96990057059869095</c:v>
                </c:pt>
                <c:pt idx="4722">
                  <c:v>0.96960946812916404</c:v>
                </c:pt>
                <c:pt idx="4723">
                  <c:v>0.96931845302942099</c:v>
                </c:pt>
                <c:pt idx="4724">
                  <c:v>0.96902752527328095</c:v>
                </c:pt>
                <c:pt idx="4725">
                  <c:v>0.96873668483456699</c:v>
                </c:pt>
                <c:pt idx="4726">
                  <c:v>0.96844593168711002</c:v>
                </c:pt>
                <c:pt idx="4727">
                  <c:v>0.96815526580474998</c:v>
                </c:pt>
                <c:pt idx="4728">
                  <c:v>0.967864687161333</c:v>
                </c:pt>
                <c:pt idx="4729">
                  <c:v>0.96757419573071202</c:v>
                </c:pt>
                <c:pt idx="4730">
                  <c:v>0.96728379148674903</c:v>
                </c:pt>
                <c:pt idx="4731">
                  <c:v>0.96699347440331096</c:v>
                </c:pt>
                <c:pt idx="4732">
                  <c:v>0.96670324445427502</c:v>
                </c:pt>
                <c:pt idx="4733">
                  <c:v>0.96641310161352401</c:v>
                </c:pt>
                <c:pt idx="4734">
                  <c:v>0.96612304585494702</c:v>
                </c:pt>
                <c:pt idx="4735">
                  <c:v>0.96583307715244404</c:v>
                </c:pt>
                <c:pt idx="4736">
                  <c:v>0.96554319547991796</c:v>
                </c:pt>
                <c:pt idx="4737">
                  <c:v>0.96525340081128297</c:v>
                </c:pt>
                <c:pt idx="4738">
                  <c:v>0.96496369312045804</c:v>
                </c:pt>
                <c:pt idx="4739">
                  <c:v>0.96467407238137104</c:v>
                </c:pt>
                <c:pt idx="4740">
                  <c:v>0.96438453856795603</c:v>
                </c:pt>
                <c:pt idx="4741">
                  <c:v>0.96409509165415497</c:v>
                </c:pt>
                <c:pt idx="4742">
                  <c:v>0.96380573161391703</c:v>
                </c:pt>
                <c:pt idx="4743">
                  <c:v>0.96351645842120004</c:v>
                </c:pt>
                <c:pt idx="4744">
                  <c:v>0.96322727204996705</c:v>
                </c:pt>
                <c:pt idx="4745">
                  <c:v>0.96293817247419</c:v>
                </c:pt>
                <c:pt idx="4746">
                  <c:v>0.96264915966784703</c:v>
                </c:pt>
                <c:pt idx="4747">
                  <c:v>0.96236023360492395</c:v>
                </c:pt>
                <c:pt idx="4748">
                  <c:v>0.96207139425941601</c:v>
                </c:pt>
                <c:pt idx="4749">
                  <c:v>0.96178264160532301</c:v>
                </c:pt>
                <c:pt idx="4750">
                  <c:v>0.96149397561665295</c:v>
                </c:pt>
                <c:pt idx="4751">
                  <c:v>0.96120539626742096</c:v>
                </c:pt>
                <c:pt idx="4752">
                  <c:v>0.96091690353165105</c:v>
                </c:pt>
                <c:pt idx="4753">
                  <c:v>0.96062849738337397</c:v>
                </c:pt>
                <c:pt idx="4754">
                  <c:v>0.96034017779662495</c:v>
                </c:pt>
                <c:pt idx="4755">
                  <c:v>0.96005194474545197</c:v>
                </c:pt>
                <c:pt idx="4756">
                  <c:v>0.959763798203906</c:v>
                </c:pt>
                <c:pt idx="4757">
                  <c:v>0.95947573814604603</c:v>
                </c:pt>
                <c:pt idx="4758">
                  <c:v>0.95918776454594101</c:v>
                </c:pt>
                <c:pt idx="4759">
                  <c:v>0.95889987737766402</c:v>
                </c:pt>
                <c:pt idx="4760">
                  <c:v>0.95861207661529801</c:v>
                </c:pt>
                <c:pt idx="4761">
                  <c:v>0.95832436223293105</c:v>
                </c:pt>
                <c:pt idx="4762">
                  <c:v>0.95803673420465996</c:v>
                </c:pt>
                <c:pt idx="4763">
                  <c:v>0.95774919250458901</c:v>
                </c:pt>
                <c:pt idx="4764">
                  <c:v>0.95746173710682903</c:v>
                </c:pt>
                <c:pt idx="4765">
                  <c:v>0.95717436798549904</c:v>
                </c:pt>
                <c:pt idx="4766">
                  <c:v>0.95688708511472598</c:v>
                </c:pt>
                <c:pt idx="4767">
                  <c:v>0.95659988846864197</c:v>
                </c:pt>
                <c:pt idx="4768">
                  <c:v>0.95631277802138703</c:v>
                </c:pt>
                <c:pt idx="4769">
                  <c:v>0.95602575374711196</c:v>
                </c:pt>
                <c:pt idx="4770">
                  <c:v>0.95573881561996898</c:v>
                </c:pt>
                <c:pt idx="4771">
                  <c:v>0.95545196361412399</c:v>
                </c:pt>
                <c:pt idx="4772">
                  <c:v>0.95516519770374497</c:v>
                </c:pt>
                <c:pt idx="4773">
                  <c:v>0.95487851786301003</c:v>
                </c:pt>
                <c:pt idx="4774">
                  <c:v>0.95459192406610405</c:v>
                </c:pt>
                <c:pt idx="4775">
                  <c:v>0.95430541628721999</c:v>
                </c:pt>
                <c:pt idx="4776">
                  <c:v>0.95401899450055705</c:v>
                </c:pt>
                <c:pt idx="4777">
                  <c:v>0.95373265868032198</c:v>
                </c:pt>
                <c:pt idx="4778">
                  <c:v>0.95344640880072995</c:v>
                </c:pt>
                <c:pt idx="4779">
                  <c:v>0.95316024483600104</c:v>
                </c:pt>
                <c:pt idx="4780">
                  <c:v>0.95287416676036596</c:v>
                </c:pt>
                <c:pt idx="4781">
                  <c:v>0.95258817454806</c:v>
                </c:pt>
                <c:pt idx="4782">
                  <c:v>0.95230226817332797</c:v>
                </c:pt>
                <c:pt idx="4783">
                  <c:v>0.95201644761042103</c:v>
                </c:pt>
                <c:pt idx="4784">
                  <c:v>0.951730712833597</c:v>
                </c:pt>
                <c:pt idx="4785">
                  <c:v>0.95144506381712202</c:v>
                </c:pt>
                <c:pt idx="4786">
                  <c:v>0.95115950053526899</c:v>
                </c:pt>
                <c:pt idx="4787">
                  <c:v>0.95087402296232004</c:v>
                </c:pt>
                <c:pt idx="4788">
                  <c:v>0.95058863107256097</c:v>
                </c:pt>
                <c:pt idx="4789">
                  <c:v>0.95030332484028901</c:v>
                </c:pt>
                <c:pt idx="4790">
                  <c:v>0.95001810423980504</c:v>
                </c:pt>
                <c:pt idx="4791">
                  <c:v>0.94973296924542105</c:v>
                </c:pt>
                <c:pt idx="4792">
                  <c:v>0.94944791983145305</c:v>
                </c:pt>
                <c:pt idx="4793">
                  <c:v>0.949162955972227</c:v>
                </c:pt>
                <c:pt idx="4794">
                  <c:v>0.94887807764207399</c:v>
                </c:pt>
                <c:pt idx="4795">
                  <c:v>0.948593284815334</c:v>
                </c:pt>
                <c:pt idx="4796">
                  <c:v>0.948308577466353</c:v>
                </c:pt>
                <c:pt idx="4797">
                  <c:v>0.94802395556948704</c:v>
                </c:pt>
                <c:pt idx="4798">
                  <c:v>0.94773941909909698</c:v>
                </c:pt>
                <c:pt idx="4799">
                  <c:v>0.94745496802955098</c:v>
                </c:pt>
                <c:pt idx="4800">
                  <c:v>0.94717060233522599</c:v>
                </c:pt>
                <c:pt idx="4801">
                  <c:v>0.94688632199050604</c:v>
                </c:pt>
                <c:pt idx="4802">
                  <c:v>0.94660212696978197</c:v>
                </c:pt>
                <c:pt idx="4803">
                  <c:v>0.94631801724745102</c:v>
                </c:pt>
                <c:pt idx="4804">
                  <c:v>0.94603399279792</c:v>
                </c:pt>
                <c:pt idx="4805">
                  <c:v>0.94575005359560305</c:v>
                </c:pt>
                <c:pt idx="4806">
                  <c:v>0.94546619961491896</c:v>
                </c:pt>
                <c:pt idx="4807">
                  <c:v>0.94518243083029696</c:v>
                </c:pt>
                <c:pt idx="4808">
                  <c:v>0.94489874721617095</c:v>
                </c:pt>
                <c:pt idx="4809">
                  <c:v>0.94461514874698405</c:v>
                </c:pt>
                <c:pt idx="4810">
                  <c:v>0.94433163539718601</c:v>
                </c:pt>
                <c:pt idx="4811">
                  <c:v>0.94404820714123505</c:v>
                </c:pt>
                <c:pt idx="4812">
                  <c:v>0.94376486395359505</c:v>
                </c:pt>
                <c:pt idx="4813">
                  <c:v>0.94348160580873897</c:v>
                </c:pt>
                <c:pt idx="4814">
                  <c:v>0.94319843268114401</c:v>
                </c:pt>
                <c:pt idx="4815">
                  <c:v>0.94291534454529902</c:v>
                </c:pt>
                <c:pt idx="4816">
                  <c:v>0.94263234137569796</c:v>
                </c:pt>
                <c:pt idx="4817">
                  <c:v>0.942349423146841</c:v>
                </c:pt>
                <c:pt idx="4818">
                  <c:v>0.94206658983323799</c:v>
                </c:pt>
                <c:pt idx="4819">
                  <c:v>0.94178384140940496</c:v>
                </c:pt>
                <c:pt idx="4820">
                  <c:v>0.94150117784986498</c:v>
                </c:pt>
                <c:pt idx="4821">
                  <c:v>0.94121859912914996</c:v>
                </c:pt>
                <c:pt idx="4822">
                  <c:v>0.94093610522179805</c:v>
                </c:pt>
                <c:pt idx="4823">
                  <c:v>0.94065369610235405</c:v>
                </c:pt>
                <c:pt idx="4824">
                  <c:v>0.940371371745371</c:v>
                </c:pt>
                <c:pt idx="4825">
                  <c:v>0.94008913212541001</c:v>
                </c:pt>
                <c:pt idx="4826">
                  <c:v>0.93980697721703899</c:v>
                </c:pt>
                <c:pt idx="4827">
                  <c:v>0.93952490699483204</c:v>
                </c:pt>
                <c:pt idx="4828">
                  <c:v>0.93924292143337196</c:v>
                </c:pt>
                <c:pt idx="4829">
                  <c:v>0.93896102050724894</c:v>
                </c:pt>
                <c:pt idx="4830">
                  <c:v>0.93867920419105999</c:v>
                </c:pt>
                <c:pt idx="4831">
                  <c:v>0.93839747245940996</c:v>
                </c:pt>
                <c:pt idx="4832">
                  <c:v>0.93811582528691095</c:v>
                </c:pt>
                <c:pt idx="4833">
                  <c:v>0.93783426264818104</c:v>
                </c:pt>
                <c:pt idx="4834">
                  <c:v>0.93755278451784696</c:v>
                </c:pt>
                <c:pt idx="4835">
                  <c:v>0.93727139087054401</c:v>
                </c:pt>
                <c:pt idx="4836">
                  <c:v>0.93699008168091302</c:v>
                </c:pt>
                <c:pt idx="4837">
                  <c:v>0.93670885692360195</c:v>
                </c:pt>
                <c:pt idx="4838">
                  <c:v>0.93642771657326795</c:v>
                </c:pt>
                <c:pt idx="4839">
                  <c:v>0.93614666060457397</c:v>
                </c:pt>
                <c:pt idx="4840">
                  <c:v>0.93586568899219102</c:v>
                </c:pt>
                <c:pt idx="4841">
                  <c:v>0.93558480171079605</c:v>
                </c:pt>
                <c:pt idx="4842">
                  <c:v>0.93530399873507697</c:v>
                </c:pt>
                <c:pt idx="4843">
                  <c:v>0.93502328003972401</c:v>
                </c:pt>
                <c:pt idx="4844">
                  <c:v>0.93474264559943998</c:v>
                </c:pt>
                <c:pt idx="4845">
                  <c:v>0.93446209538892999</c:v>
                </c:pt>
                <c:pt idx="4846">
                  <c:v>0.93418162938291105</c:v>
                </c:pt>
                <c:pt idx="4847">
                  <c:v>0.93390124755610404</c:v>
                </c:pt>
                <c:pt idx="4848">
                  <c:v>0.93362094988323996</c:v>
                </c:pt>
                <c:pt idx="4849">
                  <c:v>0.93334073633905501</c:v>
                </c:pt>
                <c:pt idx="4850">
                  <c:v>0.93306060689829395</c:v>
                </c:pt>
                <c:pt idx="4851">
                  <c:v>0.93278056153570899</c:v>
                </c:pt>
                <c:pt idx="4852">
                  <c:v>0.93250060022605796</c:v>
                </c:pt>
                <c:pt idx="4853">
                  <c:v>0.93222072294410896</c:v>
                </c:pt>
                <c:pt idx="4854">
                  <c:v>0.93194092966463404</c:v>
                </c:pt>
                <c:pt idx="4855">
                  <c:v>0.93166122036241605</c:v>
                </c:pt>
                <c:pt idx="4856">
                  <c:v>0.93138159501224305</c:v>
                </c:pt>
                <c:pt idx="4857">
                  <c:v>0.93110205358891096</c:v>
                </c:pt>
                <c:pt idx="4858">
                  <c:v>0.93082259606722295</c:v>
                </c:pt>
                <c:pt idx="4859">
                  <c:v>0.93054322242198995</c:v>
                </c:pt>
                <c:pt idx="4860">
                  <c:v>0.93026393262802998</c:v>
                </c:pt>
                <c:pt idx="4861">
                  <c:v>0.92998472666016796</c:v>
                </c:pt>
                <c:pt idx="4862">
                  <c:v>0.92970560449323802</c:v>
                </c:pt>
                <c:pt idx="4863">
                  <c:v>0.92942656610207897</c:v>
                </c:pt>
                <c:pt idx="4864">
                  <c:v>0.92914761146153801</c:v>
                </c:pt>
                <c:pt idx="4865">
                  <c:v>0.92886874054647095</c:v>
                </c:pt>
                <c:pt idx="4866">
                  <c:v>0.92858995333173999</c:v>
                </c:pt>
                <c:pt idx="4867">
                  <c:v>0.92831124979221502</c:v>
                </c:pt>
                <c:pt idx="4868">
                  <c:v>0.92803262990277102</c:v>
                </c:pt>
                <c:pt idx="4869">
                  <c:v>0.92775409363829497</c:v>
                </c:pt>
                <c:pt idx="4870">
                  <c:v>0.92747564097367596</c:v>
                </c:pt>
                <c:pt idx="4871">
                  <c:v>0.92719727188381595</c:v>
                </c:pt>
                <c:pt idx="4872">
                  <c:v>0.92691898634361802</c:v>
                </c:pt>
                <c:pt idx="4873">
                  <c:v>0.92664078432799901</c:v>
                </c:pt>
                <c:pt idx="4874">
                  <c:v>0.92636266581187798</c:v>
                </c:pt>
                <c:pt idx="4875">
                  <c:v>0.92608463077018399</c:v>
                </c:pt>
                <c:pt idx="4876">
                  <c:v>0.92580667917785298</c:v>
                </c:pt>
                <c:pt idx="4877">
                  <c:v>0.92552881100982798</c:v>
                </c:pt>
                <c:pt idx="4878">
                  <c:v>0.92525102624105904</c:v>
                </c:pt>
                <c:pt idx="4879">
                  <c:v>0.92497332484650596</c:v>
                </c:pt>
                <c:pt idx="4880">
                  <c:v>0.924695706801132</c:v>
                </c:pt>
                <c:pt idx="4881">
                  <c:v>0.92441817207991095</c:v>
                </c:pt>
                <c:pt idx="4882">
                  <c:v>0.92414072065782205</c:v>
                </c:pt>
                <c:pt idx="4883">
                  <c:v>0.92386335250985296</c:v>
                </c:pt>
                <c:pt idx="4884">
                  <c:v>0.92358606761099904</c:v>
                </c:pt>
                <c:pt idx="4885">
                  <c:v>0.92330886593626205</c:v>
                </c:pt>
                <c:pt idx="4886">
                  <c:v>0.92303174746065098</c:v>
                </c:pt>
                <c:pt idx="4887">
                  <c:v>0.92275471215918303</c:v>
                </c:pt>
                <c:pt idx="4888">
                  <c:v>0.92247776000688197</c:v>
                </c:pt>
                <c:pt idx="4889">
                  <c:v>0.92220089097878</c:v>
                </c:pt>
                <c:pt idx="4890">
                  <c:v>0.92192410504991495</c:v>
                </c:pt>
                <c:pt idx="4891">
                  <c:v>0.92164740219533503</c:v>
                </c:pt>
                <c:pt idx="4892">
                  <c:v>0.92137078239009196</c:v>
                </c:pt>
                <c:pt idx="4893">
                  <c:v>0.92109424560924702</c:v>
                </c:pt>
                <c:pt idx="4894">
                  <c:v>0.92081779182787005</c:v>
                </c:pt>
                <c:pt idx="4895">
                  <c:v>0.92054142102103498</c:v>
                </c:pt>
                <c:pt idx="4896">
                  <c:v>0.92026513316382597</c:v>
                </c:pt>
                <c:pt idx="4897">
                  <c:v>0.91998892823133305</c:v>
                </c:pt>
                <c:pt idx="4898">
                  <c:v>0.91971280619865403</c:v>
                </c:pt>
                <c:pt idx="4899">
                  <c:v>0.91943676704089405</c:v>
                </c:pt>
                <c:pt idx="4900">
                  <c:v>0.91916081073316502</c:v>
                </c:pt>
                <c:pt idx="4901">
                  <c:v>0.91888493725058895</c:v>
                </c:pt>
                <c:pt idx="4902">
                  <c:v>0.91860914656829096</c:v>
                </c:pt>
                <c:pt idx="4903">
                  <c:v>0.91833343866140504</c:v>
                </c:pt>
                <c:pt idx="4904">
                  <c:v>0.91805781350507598</c:v>
                </c:pt>
                <c:pt idx="4905">
                  <c:v>0.91778227107445098</c:v>
                </c:pt>
                <c:pt idx="4906">
                  <c:v>0.91750681134468803</c:v>
                </c:pt>
                <c:pt idx="4907">
                  <c:v>0.91723143429095</c:v>
                </c:pt>
                <c:pt idx="4908">
                  <c:v>0.91695613988840896</c:v>
                </c:pt>
                <c:pt idx="4909">
                  <c:v>0.916680928112244</c:v>
                </c:pt>
                <c:pt idx="4910">
                  <c:v>0.91640579893764096</c:v>
                </c:pt>
                <c:pt idx="4911">
                  <c:v>0.91613075233979202</c:v>
                </c:pt>
                <c:pt idx="4912">
                  <c:v>0.91585578829390002</c:v>
                </c:pt>
                <c:pt idx="4913">
                  <c:v>0.91558090677517301</c:v>
                </c:pt>
                <c:pt idx="4914">
                  <c:v>0.91530610775882504</c:v>
                </c:pt>
                <c:pt idx="4915">
                  <c:v>0.91503139122008004</c:v>
                </c:pt>
                <c:pt idx="4916">
                  <c:v>0.91475675713416904</c:v>
                </c:pt>
                <c:pt idx="4917">
                  <c:v>0.91448220547632797</c:v>
                </c:pt>
                <c:pt idx="4918">
                  <c:v>0.91420773622180396</c:v>
                </c:pt>
                <c:pt idx="4919">
                  <c:v>0.91393334934584802</c:v>
                </c:pt>
                <c:pt idx="4920">
                  <c:v>0.91365904482371996</c:v>
                </c:pt>
                <c:pt idx="4921">
                  <c:v>0.91338482263068699</c:v>
                </c:pt>
                <c:pt idx="4922">
                  <c:v>0.913110682742024</c:v>
                </c:pt>
                <c:pt idx="4923">
                  <c:v>0.912836625133013</c:v>
                </c:pt>
                <c:pt idx="4924">
                  <c:v>0.91256264977894297</c:v>
                </c:pt>
                <c:pt idx="4925">
                  <c:v>0.91228875665511</c:v>
                </c:pt>
                <c:pt idx="4926">
                  <c:v>0.91201494573681796</c:v>
                </c:pt>
                <c:pt idx="4927">
                  <c:v>0.91174121699937904</c:v>
                </c:pt>
                <c:pt idx="4928">
                  <c:v>0.91146757041811099</c:v>
                </c:pt>
                <c:pt idx="4929">
                  <c:v>0.91119400596834099</c:v>
                </c:pt>
                <c:pt idx="4930">
                  <c:v>0.91092052362540199</c:v>
                </c:pt>
                <c:pt idx="4931">
                  <c:v>0.91064712336463405</c:v>
                </c:pt>
                <c:pt idx="4932">
                  <c:v>0.910373805161385</c:v>
                </c:pt>
                <c:pt idx="4933">
                  <c:v>0.91010056899101199</c:v>
                </c:pt>
                <c:pt idx="4934">
                  <c:v>0.90982741482887597</c:v>
                </c:pt>
                <c:pt idx="4935">
                  <c:v>0.90955434265034896</c:v>
                </c:pt>
                <c:pt idx="4936">
                  <c:v>0.90928135243080699</c:v>
                </c:pt>
                <c:pt idx="4937">
                  <c:v>0.90900844414563597</c:v>
                </c:pt>
                <c:pt idx="4938">
                  <c:v>0.90873561777022704</c:v>
                </c:pt>
                <c:pt idx="4939">
                  <c:v>0.90846287327998199</c:v>
                </c:pt>
                <c:pt idx="4940">
                  <c:v>0.90819021065030503</c:v>
                </c:pt>
                <c:pt idx="4941">
                  <c:v>0.90791762985661295</c:v>
                </c:pt>
                <c:pt idx="4942">
                  <c:v>0.90764513087432597</c:v>
                </c:pt>
                <c:pt idx="4943">
                  <c:v>0.90737271367887395</c:v>
                </c:pt>
                <c:pt idx="4944">
                  <c:v>0.90710037824569301</c:v>
                </c:pt>
                <c:pt idx="4945">
                  <c:v>0.90682812455022699</c:v>
                </c:pt>
                <c:pt idx="4946">
                  <c:v>0.90655595256792698</c:v>
                </c:pt>
                <c:pt idx="4947">
                  <c:v>0.90628386227425095</c:v>
                </c:pt>
                <c:pt idx="4948">
                  <c:v>0.90601185364466696</c:v>
                </c:pt>
                <c:pt idx="4949">
                  <c:v>0.90573992665464598</c:v>
                </c:pt>
                <c:pt idx="4950">
                  <c:v>0.90546808127966905</c:v>
                </c:pt>
                <c:pt idx="4951">
                  <c:v>0.905196317495226</c:v>
                </c:pt>
                <c:pt idx="4952">
                  <c:v>0.904924635276809</c:v>
                </c:pt>
                <c:pt idx="4953">
                  <c:v>0.90465303459992397</c:v>
                </c:pt>
                <c:pt idx="4954">
                  <c:v>0.90438151544007805</c:v>
                </c:pt>
                <c:pt idx="4955">
                  <c:v>0.90411007777279195</c:v>
                </c:pt>
                <c:pt idx="4956">
                  <c:v>0.90383872157358702</c:v>
                </c:pt>
                <c:pt idx="4957">
                  <c:v>0.90356744681799805</c:v>
                </c:pt>
                <c:pt idx="4958">
                  <c:v>0.90329625348156395</c:v>
                </c:pt>
                <c:pt idx="4959">
                  <c:v>0.90302514153983005</c:v>
                </c:pt>
                <c:pt idx="4960">
                  <c:v>0.90275411096835301</c:v>
                </c:pt>
                <c:pt idx="4961">
                  <c:v>0.90248316174269205</c:v>
                </c:pt>
                <c:pt idx="4962">
                  <c:v>0.90221229383841794</c:v>
                </c:pt>
                <c:pt idx="4963">
                  <c:v>0.901941507231107</c:v>
                </c:pt>
                <c:pt idx="4964">
                  <c:v>0.90167080189634097</c:v>
                </c:pt>
                <c:pt idx="4965">
                  <c:v>0.90140017780971304</c:v>
                </c:pt>
                <c:pt idx="4966">
                  <c:v>0.90112963494682097</c:v>
                </c:pt>
                <c:pt idx="4967">
                  <c:v>0.90085917328327003</c:v>
                </c:pt>
                <c:pt idx="4968">
                  <c:v>0.90058879279467396</c:v>
                </c:pt>
                <c:pt idx="4969">
                  <c:v>0.90031849345665205</c:v>
                </c:pt>
                <c:pt idx="4970">
                  <c:v>0.900048275244834</c:v>
                </c:pt>
                <c:pt idx="4971">
                  <c:v>0.89977813813485497</c:v>
                </c:pt>
                <c:pt idx="4972">
                  <c:v>0.899508082102356</c:v>
                </c:pt>
                <c:pt idx="4973">
                  <c:v>0.89923810712298702</c:v>
                </c:pt>
                <c:pt idx="4974">
                  <c:v>0.89896821317240705</c:v>
                </c:pt>
                <c:pt idx="4975">
                  <c:v>0.89869840022628</c:v>
                </c:pt>
                <c:pt idx="4976">
                  <c:v>0.89842866826027701</c:v>
                </c:pt>
                <c:pt idx="4977">
                  <c:v>0.89815901725007896</c:v>
                </c:pt>
                <c:pt idx="4978">
                  <c:v>0.89788944717137098</c:v>
                </c:pt>
                <c:pt idx="4979">
                  <c:v>0.89761995799984895</c:v>
                </c:pt>
                <c:pt idx="4980">
                  <c:v>0.89735054971121297</c:v>
                </c:pt>
                <c:pt idx="4981">
                  <c:v>0.89708122228117304</c:v>
                </c:pt>
                <c:pt idx="4982">
                  <c:v>0.89681197568544402</c:v>
                </c:pt>
                <c:pt idx="4983">
                  <c:v>0.89654280989975099</c:v>
                </c:pt>
                <c:pt idx="4984">
                  <c:v>0.89627372489982304</c:v>
                </c:pt>
                <c:pt idx="4985">
                  <c:v>0.89600472066140102</c:v>
                </c:pt>
                <c:pt idx="4986">
                  <c:v>0.895735797160228</c:v>
                </c:pt>
                <c:pt idx="4987">
                  <c:v>0.89546695437205803</c:v>
                </c:pt>
                <c:pt idx="4988">
                  <c:v>0.89519819227265196</c:v>
                </c:pt>
                <c:pt idx="4989">
                  <c:v>0.89492951083777705</c:v>
                </c:pt>
                <c:pt idx="4990">
                  <c:v>0.89466091004320802</c:v>
                </c:pt>
                <c:pt idx="4991">
                  <c:v>0.89439238986472902</c:v>
                </c:pt>
                <c:pt idx="4992">
                  <c:v>0.89412395027812797</c:v>
                </c:pt>
                <c:pt idx="4993">
                  <c:v>0.893855591259202</c:v>
                </c:pt>
                <c:pt idx="4994">
                  <c:v>0.89358731278375703</c:v>
                </c:pt>
                <c:pt idx="4995">
                  <c:v>0.89331911482760495</c:v>
                </c:pt>
                <c:pt idx="4996">
                  <c:v>0.89305099736656401</c:v>
                </c:pt>
                <c:pt idx="4997">
                  <c:v>0.89278296037646099</c:v>
                </c:pt>
                <c:pt idx="4998">
                  <c:v>0.89251500383312998</c:v>
                </c:pt>
                <c:pt idx="4999">
                  <c:v>0.89224712771241299</c:v>
                </c:pt>
                <c:pt idx="5000">
                  <c:v>0.891979331990159</c:v>
                </c:pt>
                <c:pt idx="5001">
                  <c:v>0.89171161664222298</c:v>
                </c:pt>
                <c:pt idx="5002">
                  <c:v>0.89144398164446803</c:v>
                </c:pt>
                <c:pt idx="5003">
                  <c:v>0.891176426972766</c:v>
                </c:pt>
                <c:pt idx="5004">
                  <c:v>0.89090895260299496</c:v>
                </c:pt>
                <c:pt idx="5005">
                  <c:v>0.89064155851104099</c:v>
                </c:pt>
                <c:pt idx="5006">
                  <c:v>0.89037424467279602</c:v>
                </c:pt>
                <c:pt idx="5007">
                  <c:v>0.89010701106416001</c:v>
                </c:pt>
                <c:pt idx="5008">
                  <c:v>0.88983985766104201</c:v>
                </c:pt>
                <c:pt idx="5009">
                  <c:v>0.88957278443935495</c:v>
                </c:pt>
                <c:pt idx="5010">
                  <c:v>0.88930579137502297</c:v>
                </c:pt>
                <c:pt idx="5011">
                  <c:v>0.889038878443976</c:v>
                </c:pt>
                <c:pt idx="5012">
                  <c:v>0.88877204562214895</c:v>
                </c:pt>
                <c:pt idx="5013">
                  <c:v>0.88850529288548896</c:v>
                </c:pt>
                <c:pt idx="5014">
                  <c:v>0.88823862020994504</c:v>
                </c:pt>
                <c:pt idx="5015">
                  <c:v>0.88797202757147897</c:v>
                </c:pt>
                <c:pt idx="5016">
                  <c:v>0.88770551494605598</c:v>
                </c:pt>
                <c:pt idx="5017">
                  <c:v>0.88743908230964896</c:v>
                </c:pt>
                <c:pt idx="5018">
                  <c:v>0.88717272963824101</c:v>
                </c:pt>
                <c:pt idx="5019">
                  <c:v>0.88690645690782</c:v>
                </c:pt>
                <c:pt idx="5020">
                  <c:v>0.88664026409438201</c:v>
                </c:pt>
                <c:pt idx="5021">
                  <c:v>0.88637415117393004</c:v>
                </c:pt>
                <c:pt idx="5022">
                  <c:v>0.88610811812247403</c:v>
                </c:pt>
                <c:pt idx="5023">
                  <c:v>0.88584216491603396</c:v>
                </c:pt>
                <c:pt idx="5024">
                  <c:v>0.885576291530634</c:v>
                </c:pt>
                <c:pt idx="5025">
                  <c:v>0.88531049794230698</c:v>
                </c:pt>
                <c:pt idx="5026">
                  <c:v>0.88504478412709398</c:v>
                </c:pt>
                <c:pt idx="5027">
                  <c:v>0.88477915006104102</c:v>
                </c:pt>
                <c:pt idx="5028">
                  <c:v>0.88451359572020305</c:v>
                </c:pt>
                <c:pt idx="5029">
                  <c:v>0.88424812108064399</c:v>
                </c:pt>
                <c:pt idx="5030">
                  <c:v>0.88398272611843198</c:v>
                </c:pt>
                <c:pt idx="5031">
                  <c:v>0.88371741080964505</c:v>
                </c:pt>
                <c:pt idx="5032">
                  <c:v>0.883452175130366</c:v>
                </c:pt>
                <c:pt idx="5033">
                  <c:v>0.88318701905668695</c:v>
                </c:pt>
                <c:pt idx="5034">
                  <c:v>0.88292194256470802</c:v>
                </c:pt>
                <c:pt idx="5035">
                  <c:v>0.88265694563053498</c:v>
                </c:pt>
                <c:pt idx="5036">
                  <c:v>0.88239202823028096</c:v>
                </c:pt>
                <c:pt idx="5037">
                  <c:v>0.88212719034006803</c:v>
                </c:pt>
                <c:pt idx="5038">
                  <c:v>0.88186243193602398</c:v>
                </c:pt>
                <c:pt idx="5039">
                  <c:v>0.881597752994285</c:v>
                </c:pt>
                <c:pt idx="5040">
                  <c:v>0.88133315349097696</c:v>
                </c:pt>
                <c:pt idx="5041">
                  <c:v>0.88106863340134001</c:v>
                </c:pt>
                <c:pt idx="5042">
                  <c:v>0.88080419270106802</c:v>
                </c:pt>
                <c:pt idx="5043">
                  <c:v>0.88053983136639202</c:v>
                </c:pt>
                <c:pt idx="5044">
                  <c:v>0.88027554937354902</c:v>
                </c:pt>
                <c:pt idx="5045">
                  <c:v>0.880011346698782</c:v>
                </c:pt>
                <c:pt idx="5046">
                  <c:v>0.87974722331834299</c:v>
                </c:pt>
                <c:pt idx="5047">
                  <c:v>0.87948317920848695</c:v>
                </c:pt>
                <c:pt idx="5048">
                  <c:v>0.87921921434547801</c:v>
                </c:pt>
                <c:pt idx="5049">
                  <c:v>0.87895532870558701</c:v>
                </c:pt>
                <c:pt idx="5050">
                  <c:v>0.87869152226508895</c:v>
                </c:pt>
                <c:pt idx="5051">
                  <c:v>0.87842779500026902</c:v>
                </c:pt>
                <c:pt idx="5052">
                  <c:v>0.87816414688741595</c:v>
                </c:pt>
                <c:pt idx="5053">
                  <c:v>0.87790057790282705</c:v>
                </c:pt>
                <c:pt idx="5054">
                  <c:v>0.87763708802280505</c:v>
                </c:pt>
                <c:pt idx="5055">
                  <c:v>0.877373677223659</c:v>
                </c:pt>
                <c:pt idx="5056">
                  <c:v>0.87711034548170597</c:v>
                </c:pt>
                <c:pt idx="5057">
                  <c:v>0.876847092773268</c:v>
                </c:pt>
                <c:pt idx="5058">
                  <c:v>0.87658391907467603</c:v>
                </c:pt>
                <c:pt idx="5059">
                  <c:v>0.87632082436226499</c:v>
                </c:pt>
                <c:pt idx="5060">
                  <c:v>0.87605780861237703</c:v>
                </c:pt>
                <c:pt idx="5061">
                  <c:v>0.87579487180136295</c:v>
                </c:pt>
                <c:pt idx="5062">
                  <c:v>0.875532013905578</c:v>
                </c:pt>
                <c:pt idx="5063">
                  <c:v>0.87526923490138397</c:v>
                </c:pt>
                <c:pt idx="5064">
                  <c:v>0.875006534765151</c:v>
                </c:pt>
                <c:pt idx="5065">
                  <c:v>0.87474391347325398</c:v>
                </c:pt>
                <c:pt idx="5066">
                  <c:v>0.87448137100207501</c:v>
                </c:pt>
                <c:pt idx="5067">
                  <c:v>0.874218907328004</c:v>
                </c:pt>
                <c:pt idx="5068">
                  <c:v>0.87395652242743505</c:v>
                </c:pt>
                <c:pt idx="5069">
                  <c:v>0.87369421627677102</c:v>
                </c:pt>
                <c:pt idx="5070">
                  <c:v>0.87343198885242102</c:v>
                </c:pt>
                <c:pt idx="5071">
                  <c:v>0.87316984013079901</c:v>
                </c:pt>
                <c:pt idx="5072">
                  <c:v>0.87290777008832798</c:v>
                </c:pt>
                <c:pt idx="5073">
                  <c:v>0.872645778701436</c:v>
                </c:pt>
                <c:pt idx="5074">
                  <c:v>0.87238386594655803</c:v>
                </c:pt>
                <c:pt idx="5075">
                  <c:v>0.87212203180013603</c:v>
                </c:pt>
                <c:pt idx="5076">
                  <c:v>0.87186027623861795</c:v>
                </c:pt>
                <c:pt idx="5077">
                  <c:v>0.87159859923845795</c:v>
                </c:pt>
                <c:pt idx="5078">
                  <c:v>0.87133700077611898</c:v>
                </c:pt>
                <c:pt idx="5079">
                  <c:v>0.87107548082806796</c:v>
                </c:pt>
                <c:pt idx="5080">
                  <c:v>0.87081403937077995</c:v>
                </c:pt>
                <c:pt idx="5081">
                  <c:v>0.87055267638073597</c:v>
                </c:pt>
                <c:pt idx="5082">
                  <c:v>0.87029139183442406</c:v>
                </c:pt>
                <c:pt idx="5083">
                  <c:v>0.87003018570833801</c:v>
                </c:pt>
                <c:pt idx="5084">
                  <c:v>0.86976905797897996</c:v>
                </c:pt>
                <c:pt idx="5085">
                  <c:v>0.86950800862285704</c:v>
                </c:pt>
                <c:pt idx="5086">
                  <c:v>0.86924703761648303</c:v>
                </c:pt>
                <c:pt idx="5087">
                  <c:v>0.86898614493637905</c:v>
                </c:pt>
                <c:pt idx="5088">
                  <c:v>0.86872533055907297</c:v>
                </c:pt>
                <c:pt idx="5089">
                  <c:v>0.86846459446109803</c:v>
                </c:pt>
                <c:pt idx="5090">
                  <c:v>0.86820393661899598</c:v>
                </c:pt>
                <c:pt idx="5091">
                  <c:v>0.86794335700931202</c:v>
                </c:pt>
                <c:pt idx="5092">
                  <c:v>0.86768285560860203</c:v>
                </c:pt>
                <c:pt idx="5093">
                  <c:v>0.86742243239342498</c:v>
                </c:pt>
                <c:pt idx="5094">
                  <c:v>0.86716208734034905</c:v>
                </c:pt>
                <c:pt idx="5095">
                  <c:v>0.86690182042594699</c:v>
                </c:pt>
                <c:pt idx="5096">
                  <c:v>0.86664163162679997</c:v>
                </c:pt>
                <c:pt idx="5097">
                  <c:v>0.86638152091949305</c:v>
                </c:pt>
                <c:pt idx="5098">
                  <c:v>0.86612148828062197</c:v>
                </c:pt>
                <c:pt idx="5099">
                  <c:v>0.86586153368678498</c:v>
                </c:pt>
                <c:pt idx="5100">
                  <c:v>0.86560165711458903</c:v>
                </c:pt>
                <c:pt idx="5101">
                  <c:v>0.86534185854064705</c:v>
                </c:pt>
                <c:pt idx="5102">
                  <c:v>0.86508213794157895</c:v>
                </c:pt>
                <c:pt idx="5103">
                  <c:v>0.86482249529401201</c:v>
                </c:pt>
                <c:pt idx="5104">
                  <c:v>0.864562930574579</c:v>
                </c:pt>
                <c:pt idx="5105">
                  <c:v>0.86430344375991797</c:v>
                </c:pt>
                <c:pt idx="5106">
                  <c:v>0.86404403482667702</c:v>
                </c:pt>
                <c:pt idx="5107">
                  <c:v>0.86378470375150795</c:v>
                </c:pt>
                <c:pt idx="5108">
                  <c:v>0.86352545051107099</c:v>
                </c:pt>
                <c:pt idx="5109">
                  <c:v>0.86326627508203102</c:v>
                </c:pt>
                <c:pt idx="5110">
                  <c:v>0.86300717744106104</c:v>
                </c:pt>
                <c:pt idx="5111">
                  <c:v>0.86274815756484002</c:v>
                </c:pt>
                <c:pt idx="5112">
                  <c:v>0.86248921543005397</c:v>
                </c:pt>
                <c:pt idx="5113">
                  <c:v>0.86223035101339496</c:v>
                </c:pt>
                <c:pt idx="5114">
                  <c:v>0.86197156429156296</c:v>
                </c:pt>
                <c:pt idx="5115">
                  <c:v>0.86171285524126295</c:v>
                </c:pt>
                <c:pt idx="5116">
                  <c:v>0.861454223839206</c:v>
                </c:pt>
                <c:pt idx="5117">
                  <c:v>0.86119567006211295</c:v>
                </c:pt>
                <c:pt idx="5118">
                  <c:v>0.86093719388670698</c:v>
                </c:pt>
                <c:pt idx="5119">
                  <c:v>0.86067879528972202</c:v>
                </c:pt>
                <c:pt idx="5120">
                  <c:v>0.86042047424789503</c:v>
                </c:pt>
                <c:pt idx="5121">
                  <c:v>0.86016223073797204</c:v>
                </c:pt>
                <c:pt idx="5122">
                  <c:v>0.859904064736705</c:v>
                </c:pt>
                <c:pt idx="5123">
                  <c:v>0.85964597622085104</c:v>
                </c:pt>
                <c:pt idx="5124">
                  <c:v>0.85938796516717697</c:v>
                </c:pt>
                <c:pt idx="5125">
                  <c:v>0.85913003155245304</c:v>
                </c:pt>
                <c:pt idx="5126">
                  <c:v>0.85887217535345695</c:v>
                </c:pt>
                <c:pt idx="5127">
                  <c:v>0.85861439654697502</c:v>
                </c:pt>
                <c:pt idx="5128">
                  <c:v>0.85835669510979695</c:v>
                </c:pt>
                <c:pt idx="5129">
                  <c:v>0.85809907101872196</c:v>
                </c:pt>
                <c:pt idx="5130">
                  <c:v>0.85784152425055404</c:v>
                </c:pt>
                <c:pt idx="5131">
                  <c:v>0.85758405478210398</c:v>
                </c:pt>
                <c:pt idx="5132">
                  <c:v>0.85732666259018997</c:v>
                </c:pt>
                <c:pt idx="5133">
                  <c:v>0.857069347651637</c:v>
                </c:pt>
                <c:pt idx="5134">
                  <c:v>0.85681210994327495</c:v>
                </c:pt>
                <c:pt idx="5135">
                  <c:v>0.85655494944194099</c:v>
                </c:pt>
                <c:pt idx="5136">
                  <c:v>0.856297866124481</c:v>
                </c:pt>
                <c:pt idx="5137">
                  <c:v>0.85604085996774404</c:v>
                </c:pt>
                <c:pt idx="5138">
                  <c:v>0.85578393094858796</c:v>
                </c:pt>
                <c:pt idx="5139">
                  <c:v>0.85552707904387704</c:v>
                </c:pt>
                <c:pt idx="5140">
                  <c:v>0.855270304230481</c:v>
                </c:pt>
                <c:pt idx="5141">
                  <c:v>0.85501360648527802</c:v>
                </c:pt>
                <c:pt idx="5142">
                  <c:v>0.85475698578515102</c:v>
                </c:pt>
                <c:pt idx="5143">
                  <c:v>0.85450044210699005</c:v>
                </c:pt>
                <c:pt idx="5144">
                  <c:v>0.85424397542769304</c:v>
                </c:pt>
                <c:pt idx="5145">
                  <c:v>0.853987585724163</c:v>
                </c:pt>
                <c:pt idx="5146">
                  <c:v>0.85373127297330997</c:v>
                </c:pt>
                <c:pt idx="5147">
                  <c:v>0.85347503715204998</c:v>
                </c:pt>
                <c:pt idx="5148">
                  <c:v>0.85321887823730802</c:v>
                </c:pt>
                <c:pt idx="5149">
                  <c:v>0.85296279620601301</c:v>
                </c:pt>
                <c:pt idx="5150">
                  <c:v>0.85270679103510105</c:v>
                </c:pt>
                <c:pt idx="5151">
                  <c:v>0.85245086270151504</c:v>
                </c:pt>
                <c:pt idx="5152">
                  <c:v>0.85219501118220597</c:v>
                </c:pt>
                <c:pt idx="5153">
                  <c:v>0.85193923645412895</c:v>
                </c:pt>
                <c:pt idx="5154">
                  <c:v>0.85168353849424805</c:v>
                </c:pt>
                <c:pt idx="5155">
                  <c:v>0.85142791727953104</c:v>
                </c:pt>
                <c:pt idx="5156">
                  <c:v>0.85117237278695601</c:v>
                </c:pt>
                <c:pt idx="5157">
                  <c:v>0.85091690499350403</c:v>
                </c:pt>
                <c:pt idx="5158">
                  <c:v>0.85066151387616495</c:v>
                </c:pt>
                <c:pt idx="5159">
                  <c:v>0.85040619941193496</c:v>
                </c:pt>
                <c:pt idx="5160">
                  <c:v>0.850150961577817</c:v>
                </c:pt>
                <c:pt idx="5161">
                  <c:v>0.84989580035081902</c:v>
                </c:pt>
                <c:pt idx="5162">
                  <c:v>0.84964071570795596</c:v>
                </c:pt>
                <c:pt idx="5163">
                  <c:v>0.84938570762625298</c:v>
                </c:pt>
                <c:pt idx="5164">
                  <c:v>0.84913077608273602</c:v>
                </c:pt>
                <c:pt idx="5165">
                  <c:v>0.84887592105444198</c:v>
                </c:pt>
                <c:pt idx="5166">
                  <c:v>0.84862114251841303</c:v>
                </c:pt>
                <c:pt idx="5167">
                  <c:v>0.84836644045169696</c:v>
                </c:pt>
                <c:pt idx="5168">
                  <c:v>0.84811181483135001</c:v>
                </c:pt>
                <c:pt idx="5169">
                  <c:v>0.84785726563443298</c:v>
                </c:pt>
                <c:pt idx="5170">
                  <c:v>0.84760279283801598</c:v>
                </c:pt>
                <c:pt idx="5171">
                  <c:v>0.84734839641917203</c:v>
                </c:pt>
                <c:pt idx="5172">
                  <c:v>0.84709407635498402</c:v>
                </c:pt>
                <c:pt idx="5173">
                  <c:v>0.84683983262254003</c:v>
                </c:pt>
                <c:pt idx="5174">
                  <c:v>0.84658566519893497</c:v>
                </c:pt>
                <c:pt idx="5175">
                  <c:v>0.84633157406127002</c:v>
                </c:pt>
                <c:pt idx="5176">
                  <c:v>0.84607755918665295</c:v>
                </c:pt>
                <c:pt idx="5177">
                  <c:v>0.84582362055219995</c:v>
                </c:pt>
                <c:pt idx="5178">
                  <c:v>0.84556975813502999</c:v>
                </c:pt>
                <c:pt idx="5179">
                  <c:v>0.84531597191227303</c:v>
                </c:pt>
                <c:pt idx="5180">
                  <c:v>0.84506226186106204</c:v>
                </c:pt>
                <c:pt idx="5181">
                  <c:v>0.84480862795853795</c:v>
                </c:pt>
                <c:pt idx="5182">
                  <c:v>0.84455507018185005</c:v>
                </c:pt>
                <c:pt idx="5183">
                  <c:v>0.84430158850815096</c:v>
                </c:pt>
                <c:pt idx="5184">
                  <c:v>0.84404818291460304</c:v>
                </c:pt>
                <c:pt idx="5185">
                  <c:v>0.84379485337837101</c:v>
                </c:pt>
                <c:pt idx="5186">
                  <c:v>0.84354159987663202</c:v>
                </c:pt>
                <c:pt idx="5187">
                  <c:v>0.84328842238656498</c:v>
                </c:pt>
                <c:pt idx="5188">
                  <c:v>0.84303532088535704</c:v>
                </c:pt>
                <c:pt idx="5189">
                  <c:v>0.84278229535020299</c:v>
                </c:pt>
                <c:pt idx="5190">
                  <c:v>0.84252934575830296</c:v>
                </c:pt>
                <c:pt idx="5191">
                  <c:v>0.84227647208686296</c:v>
                </c:pt>
                <c:pt idx="5192">
                  <c:v>0.84202367431309799</c:v>
                </c:pt>
                <c:pt idx="5193">
                  <c:v>0.84177095241422695</c:v>
                </c:pt>
                <c:pt idx="5194">
                  <c:v>0.84151830636747804</c:v>
                </c:pt>
                <c:pt idx="5195">
                  <c:v>0.84126573615008304</c:v>
                </c:pt>
                <c:pt idx="5196">
                  <c:v>0.84101324173928405</c:v>
                </c:pt>
                <c:pt idx="5197">
                  <c:v>0.84076082311232603</c:v>
                </c:pt>
                <c:pt idx="5198">
                  <c:v>0.84050848024646196</c:v>
                </c:pt>
                <c:pt idx="5199">
                  <c:v>0.84025621311895304</c:v>
                </c:pt>
                <c:pt idx="5200">
                  <c:v>0.84000402170706501</c:v>
                </c:pt>
                <c:pt idx="5201">
                  <c:v>0.83975190598807004</c:v>
                </c:pt>
                <c:pt idx="5202">
                  <c:v>0.83949986593924897</c:v>
                </c:pt>
                <c:pt idx="5203">
                  <c:v>0.83924790153788797</c:v>
                </c:pt>
                <c:pt idx="5204">
                  <c:v>0.838996012761279</c:v>
                </c:pt>
                <c:pt idx="5205">
                  <c:v>0.83874419958672197</c:v>
                </c:pt>
                <c:pt idx="5206">
                  <c:v>0.83849246199152305</c:v>
                </c:pt>
                <c:pt idx="5207">
                  <c:v>0.83824079995299405</c:v>
                </c:pt>
                <c:pt idx="5208">
                  <c:v>0.83798921344845501</c:v>
                </c:pt>
                <c:pt idx="5209">
                  <c:v>0.83773770245523105</c:v>
                </c:pt>
                <c:pt idx="5210">
                  <c:v>0.83748626695065498</c:v>
                </c:pt>
                <c:pt idx="5211">
                  <c:v>0.83723490691206603</c:v>
                </c:pt>
                <c:pt idx="5212">
                  <c:v>0.83698362231680901</c:v>
                </c:pt>
                <c:pt idx="5213">
                  <c:v>0.83673241314223601</c:v>
                </c:pt>
                <c:pt idx="5214">
                  <c:v>0.83648127936570704</c:v>
                </c:pt>
                <c:pt idx="5215">
                  <c:v>0.83623022096458599</c:v>
                </c:pt>
                <c:pt idx="5216">
                  <c:v>0.83597923791624595</c:v>
                </c:pt>
                <c:pt idx="5217">
                  <c:v>0.83572833019806503</c:v>
                </c:pt>
                <c:pt idx="5218">
                  <c:v>0.83547749778742897</c:v>
                </c:pt>
                <c:pt idx="5219">
                  <c:v>0.83522674066172797</c:v>
                </c:pt>
                <c:pt idx="5220">
                  <c:v>0.83497605879836201</c:v>
                </c:pt>
                <c:pt idx="5221">
                  <c:v>0.83472545217473604</c:v>
                </c:pt>
                <c:pt idx="5222">
                  <c:v>0.83447492076826002</c:v>
                </c:pt>
                <c:pt idx="5223">
                  <c:v>0.83422446455635402</c:v>
                </c:pt>
                <c:pt idx="5224">
                  <c:v>0.83397408351644098</c:v>
                </c:pt>
                <c:pt idx="5225">
                  <c:v>0.83372377762595395</c:v>
                </c:pt>
                <c:pt idx="5226">
                  <c:v>0.833473546862329</c:v>
                </c:pt>
                <c:pt idx="5227">
                  <c:v>0.83322339120301303</c:v>
                </c:pt>
                <c:pt idx="5228">
                  <c:v>0.83297331062545499</c:v>
                </c:pt>
                <c:pt idx="5229">
                  <c:v>0.83272330510711501</c:v>
                </c:pt>
                <c:pt idx="5230">
                  <c:v>0.83247337462545501</c:v>
                </c:pt>
                <c:pt idx="5231">
                  <c:v>0.83222351915794701</c:v>
                </c:pt>
                <c:pt idx="5232">
                  <c:v>0.83197373868206803</c:v>
                </c:pt>
                <c:pt idx="5233">
                  <c:v>0.83172403317530297</c:v>
                </c:pt>
                <c:pt idx="5234">
                  <c:v>0.83147440261514205</c:v>
                </c:pt>
                <c:pt idx="5235">
                  <c:v>0.83122484697908305</c:v>
                </c:pt>
                <c:pt idx="5236">
                  <c:v>0.83097536624462998</c:v>
                </c:pt>
                <c:pt idx="5237">
                  <c:v>0.83072596038929203</c:v>
                </c:pt>
                <c:pt idx="5238">
                  <c:v>0.83047662939058797</c:v>
                </c:pt>
                <c:pt idx="5239">
                  <c:v>0.83022737322604101</c:v>
                </c:pt>
                <c:pt idx="5240">
                  <c:v>0.829978191873181</c:v>
                </c:pt>
                <c:pt idx="5241">
                  <c:v>0.82972908530954603</c:v>
                </c:pt>
                <c:pt idx="5242">
                  <c:v>0.82948005351267795</c:v>
                </c:pt>
                <c:pt idx="5243">
                  <c:v>0.82923109646012805</c:v>
                </c:pt>
                <c:pt idx="5244">
                  <c:v>0.82898221412945206</c:v>
                </c:pt>
                <c:pt idx="5245">
                  <c:v>0.82873340649821503</c:v>
                </c:pt>
                <c:pt idx="5246">
                  <c:v>0.82848467354398503</c:v>
                </c:pt>
                <c:pt idx="5247">
                  <c:v>0.82823601524433899</c:v>
                </c:pt>
                <c:pt idx="5248">
                  <c:v>0.82798743157686105</c:v>
                </c:pt>
                <c:pt idx="5249">
                  <c:v>0.82773892251914005</c:v>
                </c:pt>
                <c:pt idx="5250">
                  <c:v>0.82749048804877201</c:v>
                </c:pt>
                <c:pt idx="5251">
                  <c:v>0.82724212814336096</c:v>
                </c:pt>
                <c:pt idx="5252">
                  <c:v>0.82699384278051502</c:v>
                </c:pt>
                <c:pt idx="5253">
                  <c:v>0.826745631937851</c:v>
                </c:pt>
                <c:pt idx="5254">
                  <c:v>0.82649749559299202</c:v>
                </c:pt>
                <c:pt idx="5255">
                  <c:v>0.82624943372356696</c:v>
                </c:pt>
                <c:pt idx="5256">
                  <c:v>0.82600144630721195</c:v>
                </c:pt>
                <c:pt idx="5257">
                  <c:v>0.82575353332156898</c:v>
                </c:pt>
                <c:pt idx="5258">
                  <c:v>0.82550569474428703</c:v>
                </c:pt>
                <c:pt idx="5259">
                  <c:v>0.82525793055302299</c:v>
                </c:pt>
                <c:pt idx="5260">
                  <c:v>0.82501024072543705</c:v>
                </c:pt>
                <c:pt idx="5261">
                  <c:v>0.82476262523919996</c:v>
                </c:pt>
                <c:pt idx="5262">
                  <c:v>0.82451508407198704</c:v>
                </c:pt>
                <c:pt idx="5263">
                  <c:v>0.82426761720147901</c:v>
                </c:pt>
                <c:pt idx="5264">
                  <c:v>0.82402022460536595</c:v>
                </c:pt>
                <c:pt idx="5265">
                  <c:v>0.82377290626134203</c:v>
                </c:pt>
                <c:pt idx="5266">
                  <c:v>0.82352566214711098</c:v>
                </c:pt>
                <c:pt idx="5267">
                  <c:v>0.82327849224037897</c:v>
                </c:pt>
                <c:pt idx="5268">
                  <c:v>0.82303139651886204</c:v>
                </c:pt>
                <c:pt idx="5269">
                  <c:v>0.82278437496028201</c:v>
                </c:pt>
                <c:pt idx="5270">
                  <c:v>0.82253742754236703</c:v>
                </c:pt>
                <c:pt idx="5271">
                  <c:v>0.82229055424285302</c:v>
                </c:pt>
                <c:pt idx="5272">
                  <c:v>0.82204375503947902</c:v>
                </c:pt>
                <c:pt idx="5273">
                  <c:v>0.82179702990999504</c:v>
                </c:pt>
                <c:pt idx="5274">
                  <c:v>0.82155037883215498</c:v>
                </c:pt>
                <c:pt idx="5275">
                  <c:v>0.82130380178372098</c:v>
                </c:pt>
                <c:pt idx="5276">
                  <c:v>0.82105729874245903</c:v>
                </c:pt>
                <c:pt idx="5277">
                  <c:v>0.82081086968614603</c:v>
                </c:pt>
                <c:pt idx="5278">
                  <c:v>0.82056451459256097</c:v>
                </c:pt>
                <c:pt idx="5279">
                  <c:v>0.82031823343949195</c:v>
                </c:pt>
                <c:pt idx="5280">
                  <c:v>0.82007202620473396</c:v>
                </c:pt>
                <c:pt idx="5281">
                  <c:v>0.81982589286608798</c:v>
                </c:pt>
                <c:pt idx="5282">
                  <c:v>0.81957983340135998</c:v>
                </c:pt>
                <c:pt idx="5283">
                  <c:v>0.81933384778836504</c:v>
                </c:pt>
                <c:pt idx="5284">
                  <c:v>0.81908793600492402</c:v>
                </c:pt>
                <c:pt idx="5285">
                  <c:v>0.81884209802886398</c:v>
                </c:pt>
                <c:pt idx="5286">
                  <c:v>0.818596333838018</c:v>
                </c:pt>
                <c:pt idx="5287">
                  <c:v>0.81835064341022801</c:v>
                </c:pt>
                <c:pt idx="5288">
                  <c:v>0.81810502672333896</c:v>
                </c:pt>
                <c:pt idx="5289">
                  <c:v>0.81785948375520601</c:v>
                </c:pt>
                <c:pt idx="5290">
                  <c:v>0.81761401448368898</c:v>
                </c:pt>
                <c:pt idx="5291">
                  <c:v>0.81736861888665502</c:v>
                </c:pt>
                <c:pt idx="5292">
                  <c:v>0.81712329694197705</c:v>
                </c:pt>
                <c:pt idx="5293">
                  <c:v>0.81687804862753599</c:v>
                </c:pt>
                <c:pt idx="5294">
                  <c:v>0.81663287392121697</c:v>
                </c:pt>
                <c:pt idx="5295">
                  <c:v>0.81638777280091401</c:v>
                </c:pt>
                <c:pt idx="5296">
                  <c:v>0.81614274524452701</c:v>
                </c:pt>
                <c:pt idx="5297">
                  <c:v>0.81589779122996298</c:v>
                </c:pt>
                <c:pt idx="5298">
                  <c:v>0.81565291073513302</c:v>
                </c:pt>
                <c:pt idx="5299">
                  <c:v>0.81540810373795902</c:v>
                </c:pt>
                <c:pt idx="5300">
                  <c:v>0.81516337021636598</c:v>
                </c:pt>
                <c:pt idx="5301">
                  <c:v>0.81491871014828599</c:v>
                </c:pt>
                <c:pt idx="5302">
                  <c:v>0.81467412351166002</c:v>
                </c:pt>
                <c:pt idx="5303">
                  <c:v>0.81442961028443295</c:v>
                </c:pt>
                <c:pt idx="5304">
                  <c:v>0.81418517044455796</c:v>
                </c:pt>
                <c:pt idx="5305">
                  <c:v>0.81394080396999402</c:v>
                </c:pt>
                <c:pt idx="5306">
                  <c:v>0.81369651083870798</c:v>
                </c:pt>
                <c:pt idx="5307">
                  <c:v>0.81345229102867</c:v>
                </c:pt>
                <c:pt idx="5308">
                  <c:v>0.81320814451786105</c:v>
                </c:pt>
                <c:pt idx="5309">
                  <c:v>0.81296407128426496</c:v>
                </c:pt>
                <c:pt idx="5310">
                  <c:v>0.81272007130587598</c:v>
                </c:pt>
                <c:pt idx="5311">
                  <c:v>0.81247614456069095</c:v>
                </c:pt>
                <c:pt idx="5312">
                  <c:v>0.81223229102671701</c:v>
                </c:pt>
                <c:pt idx="5313">
                  <c:v>0.81198851068196498</c:v>
                </c:pt>
                <c:pt idx="5314">
                  <c:v>0.81174480350445399</c:v>
                </c:pt>
                <c:pt idx="5315">
                  <c:v>0.81150116947220796</c:v>
                </c:pt>
                <c:pt idx="5316">
                  <c:v>0.81125760856326101</c:v>
                </c:pt>
                <c:pt idx="5317">
                  <c:v>0.81101412075564905</c:v>
                </c:pt>
                <c:pt idx="5318">
                  <c:v>0.81077070602741896</c:v>
                </c:pt>
                <c:pt idx="5319">
                  <c:v>0.81052736435662098</c:v>
                </c:pt>
                <c:pt idx="5320">
                  <c:v>0.81028409572131399</c:v>
                </c:pt>
                <c:pt idx="5321">
                  <c:v>0.81004090009956298</c:v>
                </c:pt>
                <c:pt idx="5322">
                  <c:v>0.80979777746943804</c:v>
                </c:pt>
                <c:pt idx="5323">
                  <c:v>0.80955472780901905</c:v>
                </c:pt>
                <c:pt idx="5324">
                  <c:v>0.80931175109638898</c:v>
                </c:pt>
                <c:pt idx="5325">
                  <c:v>0.80906884730963902</c:v>
                </c:pt>
                <c:pt idx="5326">
                  <c:v>0.80882601642686802</c:v>
                </c:pt>
                <c:pt idx="5327">
                  <c:v>0.80858325842617995</c:v>
                </c:pt>
                <c:pt idx="5328">
                  <c:v>0.80834057328568498</c:v>
                </c:pt>
                <c:pt idx="5329">
                  <c:v>0.80809796098350195</c:v>
                </c:pt>
                <c:pt idx="5330">
                  <c:v>0.80785542149775402</c:v>
                </c:pt>
                <c:pt idx="5331">
                  <c:v>0.80761295480657203</c:v>
                </c:pt>
                <c:pt idx="5332">
                  <c:v>0.807370560888094</c:v>
                </c:pt>
                <c:pt idx="5333">
                  <c:v>0.80712823972046299</c:v>
                </c:pt>
                <c:pt idx="5334">
                  <c:v>0.80688599128183003</c:v>
                </c:pt>
                <c:pt idx="5335">
                  <c:v>0.80664381555035203</c:v>
                </c:pt>
                <c:pt idx="5336">
                  <c:v>0.80640171250419301</c:v>
                </c:pt>
                <c:pt idx="5337">
                  <c:v>0.806159682121523</c:v>
                </c:pt>
                <c:pt idx="5338">
                  <c:v>0.80591772438051901</c:v>
                </c:pt>
                <c:pt idx="5339">
                  <c:v>0.80567583925936503</c:v>
                </c:pt>
                <c:pt idx="5340">
                  <c:v>0.80543402673625097</c:v>
                </c:pt>
                <c:pt idx="5341">
                  <c:v>0.80519228678937305</c:v>
                </c:pt>
                <c:pt idx="5342">
                  <c:v>0.80495061939693502</c:v>
                </c:pt>
                <c:pt idx="5343">
                  <c:v>0.80470902453714599</c:v>
                </c:pt>
                <c:pt idx="5344">
                  <c:v>0.80446750218822405</c:v>
                </c:pt>
                <c:pt idx="5345">
                  <c:v>0.80422605232839095</c:v>
                </c:pt>
                <c:pt idx="5346">
                  <c:v>0.803984674935878</c:v>
                </c:pt>
                <c:pt idx="5347">
                  <c:v>0.80374336998892004</c:v>
                </c:pt>
                <c:pt idx="5348">
                  <c:v>0.80350213746576005</c:v>
                </c:pt>
                <c:pt idx="5349">
                  <c:v>0.80326097734464796</c:v>
                </c:pt>
                <c:pt idx="5350">
                  <c:v>0.80301988960383897</c:v>
                </c:pt>
                <c:pt idx="5351">
                  <c:v>0.80277887422159799</c:v>
                </c:pt>
                <c:pt idx="5352">
                  <c:v>0.80253793117619199</c:v>
                </c:pt>
                <c:pt idx="5353">
                  <c:v>0.80229706044589799</c:v>
                </c:pt>
                <c:pt idx="5354">
                  <c:v>0.80205626200899904</c:v>
                </c:pt>
                <c:pt idx="5355">
                  <c:v>0.80181553584378296</c:v>
                </c:pt>
                <c:pt idx="5356">
                  <c:v>0.80157488192854598</c:v>
                </c:pt>
                <c:pt idx="5357">
                  <c:v>0.80133430024159102</c:v>
                </c:pt>
                <c:pt idx="5358">
                  <c:v>0.801093790761226</c:v>
                </c:pt>
                <c:pt idx="5359">
                  <c:v>0.80085335346576703</c:v>
                </c:pt>
                <c:pt idx="5360">
                  <c:v>0.800612988333536</c:v>
                </c:pt>
                <c:pt idx="5361">
                  <c:v>0.80037269534286104</c:v>
                </c:pt>
                <c:pt idx="5362">
                  <c:v>0.80013247447207902</c:v>
                </c:pt>
                <c:pt idx="5363">
                  <c:v>0.79989232569952995</c:v>
                </c:pt>
                <c:pt idx="5364">
                  <c:v>0.79965224900356302</c:v>
                </c:pt>
                <c:pt idx="5365">
                  <c:v>0.799412244362534</c:v>
                </c:pt>
                <c:pt idx="5366">
                  <c:v>0.79917231175480297</c:v>
                </c:pt>
                <c:pt idx="5367">
                  <c:v>0.79893245115874001</c:v>
                </c:pt>
                <c:pt idx="5368">
                  <c:v>0.79869266255271998</c:v>
                </c:pt>
                <c:pt idx="5369">
                  <c:v>0.79845294591512195</c:v>
                </c:pt>
                <c:pt idx="5370">
                  <c:v>0.79821330122433698</c:v>
                </c:pt>
                <c:pt idx="5371">
                  <c:v>0.79797372845875802</c:v>
                </c:pt>
                <c:pt idx="5372">
                  <c:v>0.79773422759678603</c:v>
                </c:pt>
                <c:pt idx="5373">
                  <c:v>0.79749479861683004</c:v>
                </c:pt>
                <c:pt idx="5374">
                  <c:v>0.79725544149730398</c:v>
                </c:pt>
                <c:pt idx="5375">
                  <c:v>0.79701615621662902</c:v>
                </c:pt>
                <c:pt idx="5376">
                  <c:v>0.79677694275323296</c:v>
                </c:pt>
                <c:pt idx="5377">
                  <c:v>0.79653780108554995</c:v>
                </c:pt>
                <c:pt idx="5378">
                  <c:v>0.79629873119201999</c:v>
                </c:pt>
                <c:pt idx="5379">
                  <c:v>0.79605973305109201</c:v>
                </c:pt>
                <c:pt idx="5380">
                  <c:v>0.79582080664121901</c:v>
                </c:pt>
                <c:pt idx="5381">
                  <c:v>0.79558195194086201</c:v>
                </c:pt>
                <c:pt idx="5382">
                  <c:v>0.795343168928488</c:v>
                </c:pt>
                <c:pt idx="5383">
                  <c:v>0.79510445758257198</c:v>
                </c:pt>
                <c:pt idx="5384">
                  <c:v>0.79486581788159205</c:v>
                </c:pt>
                <c:pt idx="5385">
                  <c:v>0.79462724980403798</c:v>
                </c:pt>
                <c:pt idx="5386">
                  <c:v>0.79438875332840098</c:v>
                </c:pt>
                <c:pt idx="5387">
                  <c:v>0.79415032843318301</c:v>
                </c:pt>
                <c:pt idx="5388">
                  <c:v>0.79391197509689004</c:v>
                </c:pt>
                <c:pt idx="5389">
                  <c:v>0.79367369329803605</c:v>
                </c:pt>
                <c:pt idx="5390">
                  <c:v>0.793435483015141</c:v>
                </c:pt>
                <c:pt idx="5391">
                  <c:v>0.79319734422673005</c:v>
                </c:pt>
                <c:pt idx="5392">
                  <c:v>0.79295927691133905</c:v>
                </c:pt>
                <c:pt idx="5393">
                  <c:v>0.79272128104750605</c:v>
                </c:pt>
                <c:pt idx="5394">
                  <c:v>0.792483356613777</c:v>
                </c:pt>
                <c:pt idx="5395">
                  <c:v>0.79224550358870705</c:v>
                </c:pt>
                <c:pt idx="5396">
                  <c:v>0.792007721950854</c:v>
                </c:pt>
                <c:pt idx="5397">
                  <c:v>0.79177001167878402</c:v>
                </c:pt>
                <c:pt idx="5398">
                  <c:v>0.79153237275107102</c:v>
                </c:pt>
                <c:pt idx="5399">
                  <c:v>0.79129480514629402</c:v>
                </c:pt>
                <c:pt idx="5400">
                  <c:v>0.79105730884303904</c:v>
                </c:pt>
                <c:pt idx="5401">
                  <c:v>0.79081988381989798</c:v>
                </c:pt>
                <c:pt idx="5402">
                  <c:v>0.79058253005547097</c:v>
                </c:pt>
                <c:pt idx="5403">
                  <c:v>0.79034524752836399</c:v>
                </c:pt>
                <c:pt idx="5404">
                  <c:v>0.79010803621718895</c:v>
                </c:pt>
                <c:pt idx="5405">
                  <c:v>0.78987089610054195</c:v>
                </c:pt>
                <c:pt idx="5406">
                  <c:v>0.789633827156208</c:v>
                </c:pt>
                <c:pt idx="5407">
                  <c:v>0.78939682936243705</c:v>
                </c:pt>
                <c:pt idx="5408">
                  <c:v>0.78915990269792702</c:v>
                </c:pt>
                <c:pt idx="5409">
                  <c:v>0.78892304714138195</c:v>
                </c:pt>
                <c:pt idx="5410">
                  <c:v>0.78868626267150899</c:v>
                </c:pt>
                <c:pt idx="5411">
                  <c:v>0.78844954926702304</c:v>
                </c:pt>
                <c:pt idx="5412">
                  <c:v>0.78821290690664703</c:v>
                </c:pt>
                <c:pt idx="5413">
                  <c:v>0.78797633556910596</c:v>
                </c:pt>
                <c:pt idx="5414">
                  <c:v>0.78773983523313296</c:v>
                </c:pt>
                <c:pt idx="5415">
                  <c:v>0.78750340587746703</c:v>
                </c:pt>
                <c:pt idx="5416">
                  <c:v>0.78726704748085297</c:v>
                </c:pt>
                <c:pt idx="5417">
                  <c:v>0.78703076002203998</c:v>
                </c:pt>
                <c:pt idx="5418">
                  <c:v>0.78679454347978495</c:v>
                </c:pt>
                <c:pt idx="5419">
                  <c:v>0.78655839783285098</c:v>
                </c:pt>
                <c:pt idx="5420">
                  <c:v>0.78632232306000505</c:v>
                </c:pt>
                <c:pt idx="5421">
                  <c:v>0.78608631914002203</c:v>
                </c:pt>
                <c:pt idx="5422">
                  <c:v>0.785850386051682</c:v>
                </c:pt>
                <c:pt idx="5423">
                  <c:v>0.78561452377376995</c:v>
                </c:pt>
                <c:pt idx="5424">
                  <c:v>0.78537873228507904</c:v>
                </c:pt>
                <c:pt idx="5425">
                  <c:v>0.78514301156440602</c:v>
                </c:pt>
                <c:pt idx="5426">
                  <c:v>0.78490736159055496</c:v>
                </c:pt>
                <c:pt idx="5427">
                  <c:v>0.78467178234233503</c:v>
                </c:pt>
                <c:pt idx="5428">
                  <c:v>0.78443627379856296</c:v>
                </c:pt>
                <c:pt idx="5429">
                  <c:v>0.78420083593805801</c:v>
                </c:pt>
                <c:pt idx="5430">
                  <c:v>0.78396546873965001</c:v>
                </c:pt>
                <c:pt idx="5431">
                  <c:v>0.78373017218217</c:v>
                </c:pt>
                <c:pt idx="5432">
                  <c:v>0.78349494624445803</c:v>
                </c:pt>
                <c:pt idx="5433">
                  <c:v>0.78325979090535902</c:v>
                </c:pt>
                <c:pt idx="5434">
                  <c:v>0.78302470614372499</c:v>
                </c:pt>
                <c:pt idx="5435">
                  <c:v>0.78278969193841097</c:v>
                </c:pt>
                <c:pt idx="5436">
                  <c:v>0.78255474826828098</c:v>
                </c:pt>
                <c:pt idx="5437">
                  <c:v>0.78231987511220302</c:v>
                </c:pt>
                <c:pt idx="5438">
                  <c:v>0.78208507244905301</c:v>
                </c:pt>
                <c:pt idx="5439">
                  <c:v>0.78185034025771005</c:v>
                </c:pt>
                <c:pt idx="5440">
                  <c:v>0.78161567851706104</c:v>
                </c:pt>
                <c:pt idx="5441">
                  <c:v>0.78138108720599897</c:v>
                </c:pt>
                <c:pt idx="5442">
                  <c:v>0.78114656630342105</c:v>
                </c:pt>
                <c:pt idx="5443">
                  <c:v>0.78091211578823305</c:v>
                </c:pt>
                <c:pt idx="5444">
                  <c:v>0.78067773563934295</c:v>
                </c:pt>
                <c:pt idx="5445">
                  <c:v>0.78044342583566795</c:v>
                </c:pt>
                <c:pt idx="5446">
                  <c:v>0.78020918635613001</c:v>
                </c:pt>
                <c:pt idx="5447">
                  <c:v>0.779975017179657</c:v>
                </c:pt>
                <c:pt idx="5448">
                  <c:v>0.77974091828518299</c:v>
                </c:pt>
                <c:pt idx="5449">
                  <c:v>0.77950688965164605</c:v>
                </c:pt>
                <c:pt idx="5450">
                  <c:v>0.77927293125799402</c:v>
                </c:pt>
                <c:pt idx="5451">
                  <c:v>0.77903904308317695</c:v>
                </c:pt>
                <c:pt idx="5452">
                  <c:v>0.77880522510615202</c:v>
                </c:pt>
                <c:pt idx="5453">
                  <c:v>0.77857147730588305</c:v>
                </c:pt>
                <c:pt idx="5454">
                  <c:v>0.77833779966133998</c:v>
                </c:pt>
                <c:pt idx="5455">
                  <c:v>0.77810419215149695</c:v>
                </c:pt>
                <c:pt idx="5456">
                  <c:v>0.77787065475533601</c:v>
                </c:pt>
                <c:pt idx="5457">
                  <c:v>0.77763718745184296</c:v>
                </c:pt>
                <c:pt idx="5458">
                  <c:v>0.77740379022001205</c:v>
                </c:pt>
                <c:pt idx="5459">
                  <c:v>0.77717046303883996</c:v>
                </c:pt>
                <c:pt idx="5460">
                  <c:v>0.77693720588733395</c:v>
                </c:pt>
                <c:pt idx="5461">
                  <c:v>0.77670401874450301</c:v>
                </c:pt>
                <c:pt idx="5462">
                  <c:v>0.77647090158936405</c:v>
                </c:pt>
                <c:pt idx="5463">
                  <c:v>0.77623785440093895</c:v>
                </c:pt>
                <c:pt idx="5464">
                  <c:v>0.77600487715825806</c:v>
                </c:pt>
                <c:pt idx="5465">
                  <c:v>0.77577196984035302</c:v>
                </c:pt>
                <c:pt idx="5466">
                  <c:v>0.77553913242626604</c:v>
                </c:pt>
                <c:pt idx="5467">
                  <c:v>0.77530636489504301</c:v>
                </c:pt>
                <c:pt idx="5468">
                  <c:v>0.77507366722573501</c:v>
                </c:pt>
                <c:pt idx="5469">
                  <c:v>0.77484103939740001</c:v>
                </c:pt>
                <c:pt idx="5470">
                  <c:v>0.77460848138910299</c:v>
                </c:pt>
                <c:pt idx="5471">
                  <c:v>0.77437599317991201</c:v>
                </c:pt>
                <c:pt idx="5472">
                  <c:v>0.77414357474890505</c:v>
                </c:pt>
                <c:pt idx="5473">
                  <c:v>0.77391122607516105</c:v>
                </c:pt>
                <c:pt idx="5474">
                  <c:v>0.77367894713776997</c:v>
                </c:pt>
                <c:pt idx="5475">
                  <c:v>0.77344673791582397</c:v>
                </c:pt>
                <c:pt idx="5476">
                  <c:v>0.77321459838842199</c:v>
                </c:pt>
                <c:pt idx="5477">
                  <c:v>0.77298252853466998</c:v>
                </c:pt>
                <c:pt idx="5478">
                  <c:v>0.77275052833367897</c:v>
                </c:pt>
                <c:pt idx="5479">
                  <c:v>0.772518597764566</c:v>
                </c:pt>
                <c:pt idx="5480">
                  <c:v>0.77228673680645499</c:v>
                </c:pt>
                <c:pt idx="5481">
                  <c:v>0.77205494543847297</c:v>
                </c:pt>
                <c:pt idx="5482">
                  <c:v>0.77182322363975597</c:v>
                </c:pt>
                <c:pt idx="5483">
                  <c:v>0.77159157138944401</c:v>
                </c:pt>
                <c:pt idx="5484">
                  <c:v>0.77135998866668498</c:v>
                </c:pt>
                <c:pt idx="5485">
                  <c:v>0.77112847545063001</c:v>
                </c:pt>
                <c:pt idx="5486">
                  <c:v>0.770897031720438</c:v>
                </c:pt>
                <c:pt idx="5487">
                  <c:v>0.77066565745527404</c:v>
                </c:pt>
                <c:pt idx="5488">
                  <c:v>0.77043435263430704</c:v>
                </c:pt>
                <c:pt idx="5489">
                  <c:v>0.77020311723671497</c:v>
                </c:pt>
                <c:pt idx="5490">
                  <c:v>0.76997195124167905</c:v>
                </c:pt>
                <c:pt idx="5491">
                  <c:v>0.76974085462838704</c:v>
                </c:pt>
                <c:pt idx="5492">
                  <c:v>0.76950982737603302</c:v>
                </c:pt>
                <c:pt idx="5493">
                  <c:v>0.76927886946381696</c:v>
                </c:pt>
                <c:pt idx="5494">
                  <c:v>0.76904798087094395</c:v>
                </c:pt>
                <c:pt idx="5495">
                  <c:v>0.76881716157662705</c:v>
                </c:pt>
                <c:pt idx="5496">
                  <c:v>0.768586411560084</c:v>
                </c:pt>
                <c:pt idx="5497">
                  <c:v>0.76835573080053599</c:v>
                </c:pt>
                <c:pt idx="5498">
                  <c:v>0.76812511927721505</c:v>
                </c:pt>
                <c:pt idx="5499">
                  <c:v>0.76789457696935504</c:v>
                </c:pt>
                <c:pt idx="5500">
                  <c:v>0.76766410385619699</c:v>
                </c:pt>
                <c:pt idx="5501">
                  <c:v>0.76743369991698895</c:v>
                </c:pt>
                <c:pt idx="5502">
                  <c:v>0.76720336513098397</c:v>
                </c:pt>
                <c:pt idx="5503">
                  <c:v>0.76697309947744097</c:v>
                </c:pt>
                <c:pt idx="5504">
                  <c:v>0.76674290293562497</c:v>
                </c:pt>
                <c:pt idx="5505">
                  <c:v>0.76651277548480601</c:v>
                </c:pt>
                <c:pt idx="5506">
                  <c:v>0.76628271710426099</c:v>
                </c:pt>
                <c:pt idx="5507">
                  <c:v>0.76605272777327305</c:v>
                </c:pt>
                <c:pt idx="5508">
                  <c:v>0.76582280747113096</c:v>
                </c:pt>
                <c:pt idx="5509">
                  <c:v>0.76559295617712897</c:v>
                </c:pt>
                <c:pt idx="5510">
                  <c:v>0.76536317387056596</c:v>
                </c:pt>
                <c:pt idx="5511">
                  <c:v>0.76513346053075104</c:v>
                </c:pt>
                <c:pt idx="5512">
                  <c:v>0.76490381613699399</c:v>
                </c:pt>
                <c:pt idx="5513">
                  <c:v>0.764674240668615</c:v>
                </c:pt>
                <c:pt idx="5514">
                  <c:v>0.76444473410493596</c:v>
                </c:pt>
                <c:pt idx="5515">
                  <c:v>0.76421529642528796</c:v>
                </c:pt>
                <c:pt idx="5516">
                  <c:v>0.76398592760900697</c:v>
                </c:pt>
                <c:pt idx="5517">
                  <c:v>0.76375662763543495</c:v>
                </c:pt>
                <c:pt idx="5518">
                  <c:v>0.76352739648391899</c:v>
                </c:pt>
                <c:pt idx="5519">
                  <c:v>0.76329823413381304</c:v>
                </c:pt>
                <c:pt idx="5520">
                  <c:v>0.76306914056447595</c:v>
                </c:pt>
                <c:pt idx="5521">
                  <c:v>0.76284011575527499</c:v>
                </c:pt>
                <c:pt idx="5522">
                  <c:v>0.76261115968557902</c:v>
                </c:pt>
                <c:pt idx="5523">
                  <c:v>0.76238227233476696</c:v>
                </c:pt>
                <c:pt idx="5524">
                  <c:v>0.76215345368222098</c:v>
                </c:pt>
                <c:pt idx="5525">
                  <c:v>0.76192470370733101</c:v>
                </c:pt>
                <c:pt idx="5526">
                  <c:v>0.76169602238949297</c:v>
                </c:pt>
                <c:pt idx="5527">
                  <c:v>0.761467409708105</c:v>
                </c:pt>
                <c:pt idx="5528">
                  <c:v>0.76123886564257603</c:v>
                </c:pt>
                <c:pt idx="5529">
                  <c:v>0.76101039017231897</c:v>
                </c:pt>
                <c:pt idx="5530">
                  <c:v>0.76078198327675095</c:v>
                </c:pt>
                <c:pt idx="5531">
                  <c:v>0.76055364493529698</c:v>
                </c:pt>
                <c:pt idx="5532">
                  <c:v>0.76032537512738896</c:v>
                </c:pt>
                <c:pt idx="5533">
                  <c:v>0.760097173832462</c:v>
                </c:pt>
                <c:pt idx="5534">
                  <c:v>0.759869041029958</c:v>
                </c:pt>
                <c:pt idx="5535">
                  <c:v>0.75964097669932695</c:v>
                </c:pt>
                <c:pt idx="5536">
                  <c:v>0.75941298082002096</c:v>
                </c:pt>
                <c:pt idx="5537">
                  <c:v>0.759185053371501</c:v>
                </c:pt>
                <c:pt idx="5538">
                  <c:v>0.75895719433323405</c:v>
                </c:pt>
                <c:pt idx="5539">
                  <c:v>0.75872940368469</c:v>
                </c:pt>
                <c:pt idx="5540">
                  <c:v>0.75850168140534802</c:v>
                </c:pt>
                <c:pt idx="5541">
                  <c:v>0.75827402747469097</c:v>
                </c:pt>
                <c:pt idx="5542">
                  <c:v>0.75804644187220904</c:v>
                </c:pt>
                <c:pt idx="5543">
                  <c:v>0.75781892457739797</c:v>
                </c:pt>
                <c:pt idx="5544">
                  <c:v>0.75759147556975803</c:v>
                </c:pt>
                <c:pt idx="5545">
                  <c:v>0.75736409482879796</c:v>
                </c:pt>
                <c:pt idx="5546">
                  <c:v>0.75713678233403103</c:v>
                </c:pt>
                <c:pt idx="5547">
                  <c:v>0.75690953806497496</c:v>
                </c:pt>
                <c:pt idx="5548">
                  <c:v>0.75668236200115602</c:v>
                </c:pt>
                <c:pt idx="5549">
                  <c:v>0.75645525412210501</c:v>
                </c:pt>
                <c:pt idx="5550">
                  <c:v>0.75622821440735799</c:v>
                </c:pt>
                <c:pt idx="5551">
                  <c:v>0.75600124283645997</c:v>
                </c:pt>
                <c:pt idx="5552">
                  <c:v>0.75577433938895699</c:v>
                </c:pt>
                <c:pt idx="5553">
                  <c:v>0.75554750404440596</c:v>
                </c:pt>
                <c:pt idx="5554">
                  <c:v>0.755320736782366</c:v>
                </c:pt>
                <c:pt idx="5555">
                  <c:v>0.75509403758240401</c:v>
                </c:pt>
                <c:pt idx="5556">
                  <c:v>0.754867406424093</c:v>
                </c:pt>
                <c:pt idx="5557">
                  <c:v>0.75464084328701098</c:v>
                </c:pt>
                <c:pt idx="5558">
                  <c:v>0.75441434815074204</c:v>
                </c:pt>
                <c:pt idx="5559">
                  <c:v>0.75418792099487497</c:v>
                </c:pt>
                <c:pt idx="5560">
                  <c:v>0.75396156179900897</c:v>
                </c:pt>
                <c:pt idx="5561">
                  <c:v>0.75373527054274303</c:v>
                </c:pt>
                <c:pt idx="5562">
                  <c:v>0.75350904720568601</c:v>
                </c:pt>
                <c:pt idx="5563">
                  <c:v>0.753282891767452</c:v>
                </c:pt>
                <c:pt idx="5564">
                  <c:v>0.75305680420766097</c:v>
                </c:pt>
                <c:pt idx="5565">
                  <c:v>0.75283078450593799</c:v>
                </c:pt>
                <c:pt idx="5566">
                  <c:v>0.75260483264191502</c:v>
                </c:pt>
                <c:pt idx="5567">
                  <c:v>0.75237894859522902</c:v>
                </c:pt>
                <c:pt idx="5568">
                  <c:v>0.75215313234552295</c:v>
                </c:pt>
                <c:pt idx="5569">
                  <c:v>0.75192738387244795</c:v>
                </c:pt>
                <c:pt idx="5570">
                  <c:v>0.75170170315565699</c:v>
                </c:pt>
                <c:pt idx="5571">
                  <c:v>0.75147609017481298</c:v>
                </c:pt>
                <c:pt idx="5572">
                  <c:v>0.75125054490958099</c:v>
                </c:pt>
                <c:pt idx="5573">
                  <c:v>0.75102506733963603</c:v>
                </c:pt>
                <c:pt idx="5574">
                  <c:v>0.75079965744465604</c:v>
                </c:pt>
                <c:pt idx="5575">
                  <c:v>0.75057431520432505</c:v>
                </c:pt>
                <c:pt idx="5576">
                  <c:v>0.75034904059833496</c:v>
                </c:pt>
                <c:pt idx="5577">
                  <c:v>0.75012383360638102</c:v>
                </c:pt>
                <c:pt idx="5578">
                  <c:v>0.74989869420816702</c:v>
                </c:pt>
                <c:pt idx="5579">
                  <c:v>0.74967362238340096</c:v>
                </c:pt>
                <c:pt idx="5580">
                  <c:v>0.74944861811179697</c:v>
                </c:pt>
                <c:pt idx="5581">
                  <c:v>0.74922368137307604</c:v>
                </c:pt>
                <c:pt idx="5582">
                  <c:v>0.74899881214696296</c:v>
                </c:pt>
                <c:pt idx="5583">
                  <c:v>0.74877401041319003</c:v>
                </c:pt>
                <c:pt idx="5584">
                  <c:v>0.74854927615149702</c:v>
                </c:pt>
                <c:pt idx="5585">
                  <c:v>0.74832460934162504</c:v>
                </c:pt>
                <c:pt idx="5586">
                  <c:v>0.74810000996332604</c:v>
                </c:pt>
                <c:pt idx="5587">
                  <c:v>0.74787547799635501</c:v>
                </c:pt>
                <c:pt idx="5588">
                  <c:v>0.74765101342047402</c:v>
                </c:pt>
                <c:pt idx="5589">
                  <c:v>0.74742661621545003</c:v>
                </c:pt>
                <c:pt idx="5590">
                  <c:v>0.74720228636105601</c:v>
                </c:pt>
                <c:pt idx="5591">
                  <c:v>0.74697802383707301</c:v>
                </c:pt>
                <c:pt idx="5592">
                  <c:v>0.74675382862328399</c:v>
                </c:pt>
                <c:pt idx="5593">
                  <c:v>0.74652970069948199</c:v>
                </c:pt>
                <c:pt idx="5594">
                  <c:v>0.74630564004546396</c:v>
                </c:pt>
                <c:pt idx="5595">
                  <c:v>0.74608164664103305</c:v>
                </c:pt>
                <c:pt idx="5596">
                  <c:v>0.74585772046599697</c:v>
                </c:pt>
                <c:pt idx="5597">
                  <c:v>0.74563386150017097</c:v>
                </c:pt>
                <c:pt idx="5598">
                  <c:v>0.74541006972337698</c:v>
                </c:pt>
                <c:pt idx="5599">
                  <c:v>0.74518634511544002</c:v>
                </c:pt>
                <c:pt idx="5600">
                  <c:v>0.744962687656194</c:v>
                </c:pt>
                <c:pt idx="5601">
                  <c:v>0.74473909732547705</c:v>
                </c:pt>
                <c:pt idx="5602">
                  <c:v>0.74451557410313296</c:v>
                </c:pt>
                <c:pt idx="5603">
                  <c:v>0.74429211796901296</c:v>
                </c:pt>
                <c:pt idx="5604">
                  <c:v>0.74406872890297304</c:v>
                </c:pt>
                <c:pt idx="5605">
                  <c:v>0.74384540688487499</c:v>
                </c:pt>
                <c:pt idx="5606">
                  <c:v>0.74362215189458702</c:v>
                </c:pt>
                <c:pt idx="5607">
                  <c:v>0.74339896391198301</c:v>
                </c:pt>
                <c:pt idx="5608">
                  <c:v>0.74317584291694305</c:v>
                </c:pt>
                <c:pt idx="5609">
                  <c:v>0.74295278888935401</c:v>
                </c:pt>
                <c:pt idx="5610">
                  <c:v>0.74272980180910597</c:v>
                </c:pt>
                <c:pt idx="5611">
                  <c:v>0.74250688165609702</c:v>
                </c:pt>
                <c:pt idx="5612">
                  <c:v>0.74228402841023</c:v>
                </c:pt>
                <c:pt idx="5613">
                  <c:v>0.74206124205141699</c:v>
                </c:pt>
                <c:pt idx="5614">
                  <c:v>0.74183852255956995</c:v>
                </c:pt>
                <c:pt idx="5615">
                  <c:v>0.74161586991461304</c:v>
                </c:pt>
                <c:pt idx="5616">
                  <c:v>0.74139328409647198</c:v>
                </c:pt>
                <c:pt idx="5617">
                  <c:v>0.74117076508507995</c:v>
                </c:pt>
                <c:pt idx="5618">
                  <c:v>0.74094831286037599</c:v>
                </c:pt>
                <c:pt idx="5619">
                  <c:v>0.74072592740230603</c:v>
                </c:pt>
                <c:pt idx="5620">
                  <c:v>0.74050360869081899</c:v>
                </c:pt>
                <c:pt idx="5621">
                  <c:v>0.74028135670587403</c:v>
                </c:pt>
                <c:pt idx="5622">
                  <c:v>0.74005917142743205</c:v>
                </c:pt>
                <c:pt idx="5623">
                  <c:v>0.73983705283546197</c:v>
                </c:pt>
                <c:pt idx="5624">
                  <c:v>0.73961500090993904</c:v>
                </c:pt>
                <c:pt idx="5625">
                  <c:v>0.73939301563084303</c:v>
                </c:pt>
                <c:pt idx="5626">
                  <c:v>0.73917109697815997</c:v>
                </c:pt>
                <c:pt idx="5627">
                  <c:v>0.73894924493188296</c:v>
                </c:pt>
                <c:pt idx="5628">
                  <c:v>0.73872745947201002</c:v>
                </c:pt>
                <c:pt idx="5629">
                  <c:v>0.73850574057854501</c:v>
                </c:pt>
                <c:pt idx="5630">
                  <c:v>0.73828408823149705</c:v>
                </c:pt>
                <c:pt idx="5631">
                  <c:v>0.738062502410884</c:v>
                </c:pt>
                <c:pt idx="5632">
                  <c:v>0.73784098309672597</c:v>
                </c:pt>
                <c:pt idx="5633">
                  <c:v>0.73761953026905103</c:v>
                </c:pt>
                <c:pt idx="5634">
                  <c:v>0.73739814390789404</c:v>
                </c:pt>
                <c:pt idx="5635">
                  <c:v>0.73717682399329298</c:v>
                </c:pt>
                <c:pt idx="5636">
                  <c:v>0.73695557050529403</c:v>
                </c:pt>
                <c:pt idx="5637">
                  <c:v>0.73673438342394904</c:v>
                </c:pt>
                <c:pt idx="5638">
                  <c:v>0.73651326272931406</c:v>
                </c:pt>
                <c:pt idx="5639">
                  <c:v>0.73629220840145304</c:v>
                </c:pt>
                <c:pt idx="5640">
                  <c:v>0.73607122042043605</c:v>
                </c:pt>
                <c:pt idx="5641">
                  <c:v>0.73585029876633601</c:v>
                </c:pt>
                <c:pt idx="5642">
                  <c:v>0.73562944341923597</c:v>
                </c:pt>
                <c:pt idx="5643">
                  <c:v>0.73540865435922098</c:v>
                </c:pt>
                <c:pt idx="5644">
                  <c:v>0.73518793156638496</c:v>
                </c:pt>
                <c:pt idx="5645">
                  <c:v>0.73496727502082704</c:v>
                </c:pt>
                <c:pt idx="5646">
                  <c:v>0.73474668470265103</c:v>
                </c:pt>
                <c:pt idx="5647">
                  <c:v>0.73452616059196696</c:v>
                </c:pt>
                <c:pt idx="5648">
                  <c:v>0.73430570266889195</c:v>
                </c:pt>
                <c:pt idx="5649">
                  <c:v>0.73408531091354801</c:v>
                </c:pt>
                <c:pt idx="5650">
                  <c:v>0.73386498530606403</c:v>
                </c:pt>
                <c:pt idx="5651">
                  <c:v>0.73364472582657403</c:v>
                </c:pt>
                <c:pt idx="5652">
                  <c:v>0.73342453245521799</c:v>
                </c:pt>
                <c:pt idx="5653">
                  <c:v>0.73320440517214103</c:v>
                </c:pt>
                <c:pt idx="5654">
                  <c:v>0.73298434395749601</c:v>
                </c:pt>
                <c:pt idx="5655">
                  <c:v>0.73276434879144103</c:v>
                </c:pt>
                <c:pt idx="5656">
                  <c:v>0.73254441965413897</c:v>
                </c:pt>
                <c:pt idx="5657">
                  <c:v>0.73232455652576001</c:v>
                </c:pt>
                <c:pt idx="5658">
                  <c:v>0.73210475938648001</c:v>
                </c:pt>
                <c:pt idx="5659">
                  <c:v>0.73188502821647905</c:v>
                </c:pt>
                <c:pt idx="5660">
                  <c:v>0.73166536299594698</c:v>
                </c:pt>
                <c:pt idx="5661">
                  <c:v>0.73144576370507397</c:v>
                </c:pt>
                <c:pt idx="5662">
                  <c:v>0.73122623032406198</c:v>
                </c:pt>
                <c:pt idx="5663">
                  <c:v>0.73100676283311505</c:v>
                </c:pt>
                <c:pt idx="5664">
                  <c:v>0.73078736121244403</c:v>
                </c:pt>
                <c:pt idx="5665">
                  <c:v>0.73056802544226596</c:v>
                </c:pt>
                <c:pt idx="5666">
                  <c:v>0.73034875550280398</c:v>
                </c:pt>
                <c:pt idx="5667">
                  <c:v>0.73012955137428703</c:v>
                </c:pt>
                <c:pt idx="5668">
                  <c:v>0.72991041303694904</c:v>
                </c:pt>
                <c:pt idx="5669">
                  <c:v>0.72969134047103201</c:v>
                </c:pt>
                <c:pt idx="5670">
                  <c:v>0.72947233365677999</c:v>
                </c:pt>
                <c:pt idx="5671">
                  <c:v>0.72925339257444799</c:v>
                </c:pt>
                <c:pt idx="5672">
                  <c:v>0.72903451720429402</c:v>
                </c:pt>
                <c:pt idx="5673">
                  <c:v>0.72881570752658098</c:v>
                </c:pt>
                <c:pt idx="5674">
                  <c:v>0.72859696352157999</c:v>
                </c:pt>
                <c:pt idx="5675">
                  <c:v>0.72837828516956604</c:v>
                </c:pt>
                <c:pt idx="5676">
                  <c:v>0.72815967245082303</c:v>
                </c:pt>
                <c:pt idx="5677">
                  <c:v>0.72794112534563804</c:v>
                </c:pt>
                <c:pt idx="5678">
                  <c:v>0.72772264383430396</c:v>
                </c:pt>
                <c:pt idx="5679">
                  <c:v>0.72750422789712199</c:v>
                </c:pt>
                <c:pt idx="5680">
                  <c:v>0.72728587751439699</c:v>
                </c:pt>
                <c:pt idx="5681">
                  <c:v>0.72706759266644005</c:v>
                </c:pt>
                <c:pt idx="5682">
                  <c:v>0.72684937333357003</c:v>
                </c:pt>
                <c:pt idx="5683">
                  <c:v>0.72663121949610998</c:v>
                </c:pt>
                <c:pt idx="5684">
                  <c:v>0.72641313113438799</c:v>
                </c:pt>
                <c:pt idx="5685">
                  <c:v>0.72619510822874</c:v>
                </c:pt>
                <c:pt idx="5686">
                  <c:v>0.72597715075950797</c:v>
                </c:pt>
                <c:pt idx="5687">
                  <c:v>0.72575925870703795</c:v>
                </c:pt>
                <c:pt idx="5688">
                  <c:v>0.72554143205168398</c:v>
                </c:pt>
                <c:pt idx="5689">
                  <c:v>0.725323670773803</c:v>
                </c:pt>
                <c:pt idx="5690">
                  <c:v>0.72510597485376105</c:v>
                </c:pt>
                <c:pt idx="5691">
                  <c:v>0.72488834427193005</c:v>
                </c:pt>
                <c:pt idx="5692">
                  <c:v>0.72467077900868404</c:v>
                </c:pt>
                <c:pt idx="5693">
                  <c:v>0.72445327904440704</c:v>
                </c:pt>
                <c:pt idx="5694">
                  <c:v>0.72423584435948796</c:v>
                </c:pt>
                <c:pt idx="5695">
                  <c:v>0.72401847493432003</c:v>
                </c:pt>
                <c:pt idx="5696">
                  <c:v>0.72380117074930395</c:v>
                </c:pt>
                <c:pt idx="5697">
                  <c:v>0.72358393178484703</c:v>
                </c:pt>
                <c:pt idx="5698">
                  <c:v>0.72336675802135897</c:v>
                </c:pt>
                <c:pt idx="5699">
                  <c:v>0.72314964943925997</c:v>
                </c:pt>
                <c:pt idx="5700">
                  <c:v>0.72293260601897302</c:v>
                </c:pt>
                <c:pt idx="5701">
                  <c:v>0.72271562774092801</c:v>
                </c:pt>
                <c:pt idx="5702">
                  <c:v>0.72249871458556003</c:v>
                </c:pt>
                <c:pt idx="5703">
                  <c:v>0.72228186653331306</c:v>
                </c:pt>
                <c:pt idx="5704">
                  <c:v>0.72206508356463195</c:v>
                </c:pt>
                <c:pt idx="5705">
                  <c:v>0.72184836565997101</c:v>
                </c:pt>
                <c:pt idx="5706">
                  <c:v>0.72163171279979099</c:v>
                </c:pt>
                <c:pt idx="5707">
                  <c:v>0.72141512496455595</c:v>
                </c:pt>
                <c:pt idx="5708">
                  <c:v>0.72119860213473697</c:v>
                </c:pt>
                <c:pt idx="5709">
                  <c:v>0.72098214429081198</c:v>
                </c:pt>
                <c:pt idx="5710">
                  <c:v>0.72076575141326404</c:v>
                </c:pt>
                <c:pt idx="5711">
                  <c:v>0.720549423482581</c:v>
                </c:pt>
                <c:pt idx="5712">
                  <c:v>0.72033316047925899</c:v>
                </c:pt>
                <c:pt idx="5713">
                  <c:v>0.72011696238379896</c:v>
                </c:pt>
                <c:pt idx="5714">
                  <c:v>0.71990082917670595</c:v>
                </c:pt>
                <c:pt idx="5715">
                  <c:v>0.71968476083849398</c:v>
                </c:pt>
                <c:pt idx="5716">
                  <c:v>0.71946875734968196</c:v>
                </c:pt>
                <c:pt idx="5717">
                  <c:v>0.71925281869079305</c:v>
                </c:pt>
                <c:pt idx="5718">
                  <c:v>0.71903694484235803</c:v>
                </c:pt>
                <c:pt idx="5719">
                  <c:v>0.71882113578491302</c:v>
                </c:pt>
                <c:pt idx="5720">
                  <c:v>0.71860539149900204</c:v>
                </c:pt>
                <c:pt idx="5721">
                  <c:v>0.71838971196517099</c:v>
                </c:pt>
                <c:pt idx="5722">
                  <c:v>0.71817409716397396</c:v>
                </c:pt>
                <c:pt idx="5723">
                  <c:v>0.71795854707597195</c:v>
                </c:pt>
                <c:pt idx="5724">
                  <c:v>0.71774306168173096</c:v>
                </c:pt>
                <c:pt idx="5725">
                  <c:v>0.71752764096182198</c:v>
                </c:pt>
                <c:pt idx="5726">
                  <c:v>0.71731228489682297</c:v>
                </c:pt>
                <c:pt idx="5727">
                  <c:v>0.71709699346731703</c:v>
                </c:pt>
                <c:pt idx="5728">
                  <c:v>0.71688176665389403</c:v>
                </c:pt>
                <c:pt idx="5729">
                  <c:v>0.71666660443715002</c:v>
                </c:pt>
                <c:pt idx="5730">
                  <c:v>0.71645150679768599</c:v>
                </c:pt>
                <c:pt idx="5731">
                  <c:v>0.71623647371610899</c:v>
                </c:pt>
                <c:pt idx="5732">
                  <c:v>0.71602150517303198</c:v>
                </c:pt>
                <c:pt idx="5733">
                  <c:v>0.71580660114907402</c:v>
                </c:pt>
                <c:pt idx="5734">
                  <c:v>0.71559176162486005</c:v>
                </c:pt>
                <c:pt idx="5735">
                  <c:v>0.715376986581022</c:v>
                </c:pt>
                <c:pt idx="5736">
                  <c:v>0.71516227599819504</c:v>
                </c:pt>
                <c:pt idx="5737">
                  <c:v>0.71494762985702298</c:v>
                </c:pt>
                <c:pt idx="5738">
                  <c:v>0.71473304813815497</c:v>
                </c:pt>
                <c:pt idx="5739">
                  <c:v>0.71451853082224404</c:v>
                </c:pt>
                <c:pt idx="5740">
                  <c:v>0.71430407788995198</c:v>
                </c:pt>
                <c:pt idx="5741">
                  <c:v>0.71408968932194405</c:v>
                </c:pt>
                <c:pt idx="5742">
                  <c:v>0.71387536509889404</c:v>
                </c:pt>
                <c:pt idx="5743">
                  <c:v>0.71366110520147796</c:v>
                </c:pt>
                <c:pt idx="5744">
                  <c:v>0.71344690961038204</c:v>
                </c:pt>
                <c:pt idx="5745">
                  <c:v>0.71323277830629495</c:v>
                </c:pt>
                <c:pt idx="5746">
                  <c:v>0.71301871126991401</c:v>
                </c:pt>
                <c:pt idx="5747">
                  <c:v>0.712804708481939</c:v>
                </c:pt>
                <c:pt idx="5748">
                  <c:v>0.71259076992308001</c:v>
                </c:pt>
                <c:pt idx="5749">
                  <c:v>0.71237689557404904</c:v>
                </c:pt>
                <c:pt idx="5750">
                  <c:v>0.71216308541556705</c:v>
                </c:pt>
                <c:pt idx="5751">
                  <c:v>0.71194933942835803</c:v>
                </c:pt>
                <c:pt idx="5752">
                  <c:v>0.71173565759315405</c:v>
                </c:pt>
                <c:pt idx="5753">
                  <c:v>0.71152203989069296</c:v>
                </c:pt>
                <c:pt idx="5754">
                  <c:v>0.71130848630171795</c:v>
                </c:pt>
                <c:pt idx="5755">
                  <c:v>0.71109499680697796</c:v>
                </c:pt>
                <c:pt idx="5756">
                  <c:v>0.71088157138722696</c:v>
                </c:pt>
                <c:pt idx="5757">
                  <c:v>0.710668210023227</c:v>
                </c:pt>
                <c:pt idx="5758">
                  <c:v>0.71045491269574601</c:v>
                </c:pt>
                <c:pt idx="5759">
                  <c:v>0.71024167938555505</c:v>
                </c:pt>
                <c:pt idx="5760">
                  <c:v>0.71002851007343304</c:v>
                </c:pt>
                <c:pt idx="5761">
                  <c:v>0.70981540474016602</c:v>
                </c:pt>
                <c:pt idx="5762">
                  <c:v>0.70960236336654303</c:v>
                </c:pt>
                <c:pt idx="5763">
                  <c:v>0.70938938593336198</c:v>
                </c:pt>
                <c:pt idx="5764">
                  <c:v>0.70917647242142401</c:v>
                </c:pt>
                <c:pt idx="5765">
                  <c:v>0.70896362281153702</c:v>
                </c:pt>
                <c:pt idx="5766">
                  <c:v>0.70875083708451703</c:v>
                </c:pt>
                <c:pt idx="5767">
                  <c:v>0.70853811522118304</c:v>
                </c:pt>
                <c:pt idx="5768">
                  <c:v>0.70832545720236095</c:v>
                </c:pt>
                <c:pt idx="5769">
                  <c:v>0.70811286300888299</c:v>
                </c:pt>
                <c:pt idx="5770">
                  <c:v>0.70790033262156005</c:v>
                </c:pt>
                <c:pt idx="5771">
                  <c:v>0.70768786602046097</c:v>
                </c:pt>
                <c:pt idx="5772">
                  <c:v>0.70747546318612298</c:v>
                </c:pt>
                <c:pt idx="5773">
                  <c:v>0.70726312409945402</c:v>
                </c:pt>
                <c:pt idx="5774">
                  <c:v>0.70705084874136703</c:v>
                </c:pt>
                <c:pt idx="5775">
                  <c:v>0.70683863709278105</c:v>
                </c:pt>
                <c:pt idx="5776">
                  <c:v>0.70662648913462001</c:v>
                </c:pt>
                <c:pt idx="5777">
                  <c:v>0.70641440484781204</c:v>
                </c:pt>
                <c:pt idx="5778">
                  <c:v>0.70620238421329296</c:v>
                </c:pt>
                <c:pt idx="5779">
                  <c:v>0.705990427212001</c:v>
                </c:pt>
                <c:pt idx="5780">
                  <c:v>0.70577853382488298</c:v>
                </c:pt>
                <c:pt idx="5781">
                  <c:v>0.70556670403288801</c:v>
                </c:pt>
                <c:pt idx="5782">
                  <c:v>0.70535493781697201</c:v>
                </c:pt>
                <c:pt idx="5783">
                  <c:v>0.70514323515809596</c:v>
                </c:pt>
                <c:pt idx="5784">
                  <c:v>0.70493159603722699</c:v>
                </c:pt>
                <c:pt idx="5785">
                  <c:v>0.70472002043533499</c:v>
                </c:pt>
                <c:pt idx="5786">
                  <c:v>0.70450850833339795</c:v>
                </c:pt>
                <c:pt idx="5787">
                  <c:v>0.70429705971239698</c:v>
                </c:pt>
                <c:pt idx="5788">
                  <c:v>0.70408567455332105</c:v>
                </c:pt>
                <c:pt idx="5789">
                  <c:v>0.70387435283716104</c:v>
                </c:pt>
                <c:pt idx="5790">
                  <c:v>0.70366309454491704</c:v>
                </c:pt>
                <c:pt idx="5791">
                  <c:v>0.70345189965759103</c:v>
                </c:pt>
                <c:pt idx="5792">
                  <c:v>0.70324076815619196</c:v>
                </c:pt>
                <c:pt idx="5793">
                  <c:v>0.70302970002173404</c:v>
                </c:pt>
                <c:pt idx="5794">
                  <c:v>0.70281869523523599</c:v>
                </c:pt>
                <c:pt idx="5795">
                  <c:v>0.702607753777723</c:v>
                </c:pt>
                <c:pt idx="5796">
                  <c:v>0.70239687563022402</c:v>
                </c:pt>
                <c:pt idx="5797">
                  <c:v>0.70218606077377599</c:v>
                </c:pt>
                <c:pt idx="5798">
                  <c:v>0.70197530918941697</c:v>
                </c:pt>
                <c:pt idx="5799">
                  <c:v>0.70176462085819402</c:v>
                </c:pt>
                <c:pt idx="5800">
                  <c:v>0.70155399576115796</c:v>
                </c:pt>
                <c:pt idx="5801">
                  <c:v>0.70134343387936604</c:v>
                </c:pt>
                <c:pt idx="5802">
                  <c:v>0.70113293519387798</c:v>
                </c:pt>
                <c:pt idx="5803">
                  <c:v>0.70092249968576303</c:v>
                </c:pt>
                <c:pt idx="5804">
                  <c:v>0.70071212733609101</c:v>
                </c:pt>
                <c:pt idx="5805">
                  <c:v>0.70050181812594103</c:v>
                </c:pt>
                <c:pt idx="5806">
                  <c:v>0.70029157203639603</c:v>
                </c:pt>
                <c:pt idx="5807">
                  <c:v>0.700081389048544</c:v>
                </c:pt>
                <c:pt idx="5808">
                  <c:v>0.69987126914347697</c:v>
                </c:pt>
                <c:pt idx="5809">
                  <c:v>0.69966121230229505</c:v>
                </c:pt>
                <c:pt idx="5810">
                  <c:v>0.69945121850610303</c:v>
                </c:pt>
                <c:pt idx="5811">
                  <c:v>0.69924128773600802</c:v>
                </c:pt>
                <c:pt idx="5812">
                  <c:v>0.69903141997312601</c:v>
                </c:pt>
                <c:pt idx="5813">
                  <c:v>0.698821615198577</c:v>
                </c:pt>
                <c:pt idx="5814">
                  <c:v>0.69861187339348696</c:v>
                </c:pt>
                <c:pt idx="5815">
                  <c:v>0.698402194538984</c:v>
                </c:pt>
                <c:pt idx="5816">
                  <c:v>0.69819257861620698</c:v>
                </c:pt>
                <c:pt idx="5817">
                  <c:v>0.69798302560629399</c:v>
                </c:pt>
                <c:pt idx="5818">
                  <c:v>0.697773535490394</c:v>
                </c:pt>
                <c:pt idx="5819">
                  <c:v>0.69756410824965798</c:v>
                </c:pt>
                <c:pt idx="5820">
                  <c:v>0.69735474386524199</c:v>
                </c:pt>
                <c:pt idx="5821">
                  <c:v>0.69714544231830899</c:v>
                </c:pt>
                <c:pt idx="5822">
                  <c:v>0.69693620359002695</c:v>
                </c:pt>
                <c:pt idx="5823">
                  <c:v>0.69672702766156902</c:v>
                </c:pt>
                <c:pt idx="5824">
                  <c:v>0.69651791451411305</c:v>
                </c:pt>
                <c:pt idx="5825">
                  <c:v>0.69630886412884296</c:v>
                </c:pt>
                <c:pt idx="5826">
                  <c:v>0.69609987648694605</c:v>
                </c:pt>
                <c:pt idx="5827">
                  <c:v>0.695890951569618</c:v>
                </c:pt>
                <c:pt idx="5828">
                  <c:v>0.69568208935805798</c:v>
                </c:pt>
                <c:pt idx="5829">
                  <c:v>0.69547328983347101</c:v>
                </c:pt>
                <c:pt idx="5830">
                  <c:v>0.69526455297706602</c:v>
                </c:pt>
                <c:pt idx="5831">
                  <c:v>0.69505587877006003</c:v>
                </c:pt>
                <c:pt idx="5832">
                  <c:v>0.69484726719367196</c:v>
                </c:pt>
                <c:pt idx="5833">
                  <c:v>0.69463871822912804</c:v>
                </c:pt>
                <c:pt idx="5834">
                  <c:v>0.69443023185765995</c:v>
                </c:pt>
                <c:pt idx="5835">
                  <c:v>0.69422180806050504</c:v>
                </c:pt>
                <c:pt idx="5836">
                  <c:v>0.69401344681890398</c:v>
                </c:pt>
                <c:pt idx="5837">
                  <c:v>0.69380514811410399</c:v>
                </c:pt>
                <c:pt idx="5838">
                  <c:v>0.69359691192735795</c:v>
                </c:pt>
                <c:pt idx="5839">
                  <c:v>0.69338873823992397</c:v>
                </c:pt>
                <c:pt idx="5840">
                  <c:v>0.69318062703306405</c:v>
                </c:pt>
                <c:pt idx="5841">
                  <c:v>0.69297257828804604</c:v>
                </c:pt>
                <c:pt idx="5842">
                  <c:v>0.69276459198614604</c:v>
                </c:pt>
                <c:pt idx="5843">
                  <c:v>0.69255666810864003</c:v>
                </c:pt>
                <c:pt idx="5844">
                  <c:v>0.69234880663681497</c:v>
                </c:pt>
                <c:pt idx="5845">
                  <c:v>0.69214100755195895</c:v>
                </c:pt>
                <c:pt idx="5846">
                  <c:v>0.69193327083536604</c:v>
                </c:pt>
                <c:pt idx="5847">
                  <c:v>0.69172559646833798</c:v>
                </c:pt>
                <c:pt idx="5848">
                  <c:v>0.69151798443217904</c:v>
                </c:pt>
                <c:pt idx="5849">
                  <c:v>0.69131043470820097</c:v>
                </c:pt>
                <c:pt idx="5850">
                  <c:v>0.69110294727771904</c:v>
                </c:pt>
                <c:pt idx="5851">
                  <c:v>0.69089552212205496</c:v>
                </c:pt>
                <c:pt idx="5852">
                  <c:v>0.69068815922253501</c:v>
                </c:pt>
                <c:pt idx="5853">
                  <c:v>0.69048085856049102</c:v>
                </c:pt>
                <c:pt idx="5854">
                  <c:v>0.69027362011726101</c:v>
                </c:pt>
                <c:pt idx="5855">
                  <c:v>0.69006644387418603</c:v>
                </c:pt>
                <c:pt idx="5856">
                  <c:v>0.689859329812616</c:v>
                </c:pt>
                <c:pt idx="5857">
                  <c:v>0.68965227791390304</c:v>
                </c:pt>
                <c:pt idx="5858">
                  <c:v>0.68944528815940498</c:v>
                </c:pt>
                <c:pt idx="5859">
                  <c:v>0.68923836053048604</c:v>
                </c:pt>
                <c:pt idx="5860">
                  <c:v>0.68903149500851502</c:v>
                </c:pt>
                <c:pt idx="5861">
                  <c:v>0.68882469157486703</c:v>
                </c:pt>
                <c:pt idx="5862">
                  <c:v>0.68861795021092098</c:v>
                </c:pt>
                <c:pt idx="5863">
                  <c:v>0.68841127089806198</c:v>
                </c:pt>
                <c:pt idx="5864">
                  <c:v>0.68820465361768002</c:v>
                </c:pt>
                <c:pt idx="5865">
                  <c:v>0.68799809835117098</c:v>
                </c:pt>
                <c:pt idx="5866">
                  <c:v>0.68779160507993597</c:v>
                </c:pt>
                <c:pt idx="5867">
                  <c:v>0.68758517378537998</c:v>
                </c:pt>
                <c:pt idx="5868">
                  <c:v>0.68737880444891597</c:v>
                </c:pt>
                <c:pt idx="5869">
                  <c:v>0.68717249705195904</c:v>
                </c:pt>
                <c:pt idx="5870">
                  <c:v>0.68696625157593205</c:v>
                </c:pt>
                <c:pt idx="5871">
                  <c:v>0.68676006800226297</c:v>
                </c:pt>
                <c:pt idx="5872">
                  <c:v>0.68655394631238398</c:v>
                </c:pt>
                <c:pt idx="5873">
                  <c:v>0.68634788648773204</c:v>
                </c:pt>
                <c:pt idx="5874">
                  <c:v>0.686141888509752</c:v>
                </c:pt>
                <c:pt idx="5875">
                  <c:v>0.68593595235989102</c:v>
                </c:pt>
                <c:pt idx="5876">
                  <c:v>0.68573007801960295</c:v>
                </c:pt>
                <c:pt idx="5877">
                  <c:v>0.68552426547034795</c:v>
                </c:pt>
                <c:pt idx="5878">
                  <c:v>0.68531851469358995</c:v>
                </c:pt>
                <c:pt idx="5879">
                  <c:v>0.68511282567079901</c:v>
                </c:pt>
                <c:pt idx="5880">
                  <c:v>0.68490719838344905</c:v>
                </c:pt>
                <c:pt idx="5881">
                  <c:v>0.68470163281302099</c:v>
                </c:pt>
                <c:pt idx="5882">
                  <c:v>0.68449612894100098</c:v>
                </c:pt>
                <c:pt idx="5883">
                  <c:v>0.68429068674888005</c:v>
                </c:pt>
                <c:pt idx="5884">
                  <c:v>0.684085306218153</c:v>
                </c:pt>
                <c:pt idx="5885">
                  <c:v>0.68387998733032296</c:v>
                </c:pt>
                <c:pt idx="5886">
                  <c:v>0.68367473006689605</c:v>
                </c:pt>
                <c:pt idx="5887">
                  <c:v>0.68346953440938396</c:v>
                </c:pt>
                <c:pt idx="5888">
                  <c:v>0.68326440033930502</c:v>
                </c:pt>
                <c:pt idx="5889">
                  <c:v>0.68305932783818102</c:v>
                </c:pt>
                <c:pt idx="5890">
                  <c:v>0.68285431688753995</c:v>
                </c:pt>
                <c:pt idx="5891">
                  <c:v>0.68264936746891702</c:v>
                </c:pt>
                <c:pt idx="5892">
                  <c:v>0.68244447956384802</c:v>
                </c:pt>
                <c:pt idx="5893">
                  <c:v>0.68223965315387902</c:v>
                </c:pt>
                <c:pt idx="5894">
                  <c:v>0.68203488822055902</c:v>
                </c:pt>
                <c:pt idx="5895">
                  <c:v>0.68183018474544199</c:v>
                </c:pt>
                <c:pt idx="5896">
                  <c:v>0.68162554271008702</c:v>
                </c:pt>
                <c:pt idx="5897">
                  <c:v>0.68142096209605996</c:v>
                </c:pt>
                <c:pt idx="5898">
                  <c:v>0.68121644288493199</c:v>
                </c:pt>
                <c:pt idx="5899">
                  <c:v>0.68101198505827798</c:v>
                </c:pt>
                <c:pt idx="5900">
                  <c:v>0.68080758859767898</c:v>
                </c:pt>
                <c:pt idx="5901">
                  <c:v>0.68060325348472195</c:v>
                </c:pt>
                <c:pt idx="5902">
                  <c:v>0.68039897970099705</c:v>
                </c:pt>
                <c:pt idx="5903">
                  <c:v>0.68019476722810301</c:v>
                </c:pt>
                <c:pt idx="5904">
                  <c:v>0.67999061604764099</c:v>
                </c:pt>
                <c:pt idx="5905">
                  <c:v>0.67978652614121904</c:v>
                </c:pt>
                <c:pt idx="5906">
                  <c:v>0.67958249749044897</c:v>
                </c:pt>
                <c:pt idx="5907">
                  <c:v>0.67937853007695004</c:v>
                </c:pt>
                <c:pt idx="5908">
                  <c:v>0.67917462388234495</c:v>
                </c:pt>
                <c:pt idx="5909">
                  <c:v>0.67897077888826196</c:v>
                </c:pt>
                <c:pt idx="5910">
                  <c:v>0.67876699507633698</c:v>
                </c:pt>
                <c:pt idx="5911">
                  <c:v>0.67856327242820702</c:v>
                </c:pt>
                <c:pt idx="5912">
                  <c:v>0.678359610925519</c:v>
                </c:pt>
                <c:pt idx="5913">
                  <c:v>0.67815601054992103</c:v>
                </c:pt>
                <c:pt idx="5914">
                  <c:v>0.67795247128306901</c:v>
                </c:pt>
                <c:pt idx="5915">
                  <c:v>0.67774899310662395</c:v>
                </c:pt>
                <c:pt idx="5916">
                  <c:v>0.67754557600224996</c:v>
                </c:pt>
                <c:pt idx="5917">
                  <c:v>0.67734221995162003</c:v>
                </c:pt>
                <c:pt idx="5918">
                  <c:v>0.67713892493641004</c:v>
                </c:pt>
                <c:pt idx="5919">
                  <c:v>0.67693569093830097</c:v>
                </c:pt>
                <c:pt idx="5920">
                  <c:v>0.67673251793898104</c:v>
                </c:pt>
                <c:pt idx="5921">
                  <c:v>0.67652940592014099</c:v>
                </c:pt>
                <c:pt idx="5922">
                  <c:v>0.67632635486348003</c:v>
                </c:pt>
                <c:pt idx="5923">
                  <c:v>0.67612336475070101</c:v>
                </c:pt>
                <c:pt idx="5924">
                  <c:v>0.67592043556351</c:v>
                </c:pt>
                <c:pt idx="5925">
                  <c:v>0.67571756728362298</c:v>
                </c:pt>
                <c:pt idx="5926">
                  <c:v>0.675514759892758</c:v>
                </c:pt>
                <c:pt idx="5927">
                  <c:v>0.67531201337263902</c:v>
                </c:pt>
                <c:pt idx="5928">
                  <c:v>0.67510932770499499</c:v>
                </c:pt>
                <c:pt idx="5929">
                  <c:v>0.67490670287156096</c:v>
                </c:pt>
                <c:pt idx="5930">
                  <c:v>0.67470413885407798</c:v>
                </c:pt>
                <c:pt idx="5931">
                  <c:v>0.674501635634289</c:v>
                </c:pt>
                <c:pt idx="5932">
                  <c:v>0.67429919319394704</c:v>
                </c:pt>
                <c:pt idx="5933">
                  <c:v>0.67409681151480705</c:v>
                </c:pt>
                <c:pt idx="5934">
                  <c:v>0.67389449057863005</c:v>
                </c:pt>
                <c:pt idx="5935">
                  <c:v>0.67369223036718295</c:v>
                </c:pt>
                <c:pt idx="5936">
                  <c:v>0.67349003086223702</c:v>
                </c:pt>
                <c:pt idx="5937">
                  <c:v>0.67328789204557005</c:v>
                </c:pt>
                <c:pt idx="5938">
                  <c:v>0.67308581389896305</c:v>
                </c:pt>
                <c:pt idx="5939">
                  <c:v>0.67288379640420604</c:v>
                </c:pt>
                <c:pt idx="5940">
                  <c:v>0.67268183954309002</c:v>
                </c:pt>
                <c:pt idx="5941">
                  <c:v>0.67247994329741501</c:v>
                </c:pt>
                <c:pt idx="5942">
                  <c:v>0.67227810764898199</c:v>
                </c:pt>
                <c:pt idx="5943">
                  <c:v>0.67207633257960298</c:v>
                </c:pt>
                <c:pt idx="5944">
                  <c:v>0.67187461807108995</c:v>
                </c:pt>
                <c:pt idx="5945">
                  <c:v>0.671672964105264</c:v>
                </c:pt>
                <c:pt idx="5946">
                  <c:v>0.67147137066394802</c:v>
                </c:pt>
                <c:pt idx="5947">
                  <c:v>0.67126983772897397</c:v>
                </c:pt>
                <c:pt idx="5948">
                  <c:v>0.67106836528217695</c:v>
                </c:pt>
                <c:pt idx="5949">
                  <c:v>0.67086695330539603</c:v>
                </c:pt>
                <c:pt idx="5950">
                  <c:v>0.67066560178047996</c:v>
                </c:pt>
                <c:pt idx="5951">
                  <c:v>0.67046431068927703</c:v>
                </c:pt>
                <c:pt idx="5952">
                  <c:v>0.67026308001364598</c:v>
                </c:pt>
                <c:pt idx="5953">
                  <c:v>0.67006190973544799</c:v>
                </c:pt>
                <c:pt idx="5954">
                  <c:v>0.669860799836551</c:v>
                </c:pt>
                <c:pt idx="5955">
                  <c:v>0.66965975029882596</c:v>
                </c:pt>
                <c:pt idx="5956">
                  <c:v>0.66945876110415203</c:v>
                </c:pt>
                <c:pt idx="5957">
                  <c:v>0.66925783223441204</c:v>
                </c:pt>
                <c:pt idx="5958">
                  <c:v>0.66905696367149403</c:v>
                </c:pt>
                <c:pt idx="5959">
                  <c:v>0.66885615539729204</c:v>
                </c:pt>
                <c:pt idx="5960">
                  <c:v>0.66865540739370399</c:v>
                </c:pt>
                <c:pt idx="5961">
                  <c:v>0.66845471964263603</c:v>
                </c:pt>
                <c:pt idx="5962">
                  <c:v>0.66825409212599696</c:v>
                </c:pt>
                <c:pt idx="5963">
                  <c:v>0.66805352482570102</c:v>
                </c:pt>
                <c:pt idx="5964">
                  <c:v>0.66785301772367001</c:v>
                </c:pt>
                <c:pt idx="5965">
                  <c:v>0.66765257080182705</c:v>
                </c:pt>
                <c:pt idx="5966">
                  <c:v>0.66745218404210505</c:v>
                </c:pt>
                <c:pt idx="5967">
                  <c:v>0.66725185742644</c:v>
                </c:pt>
                <c:pt idx="5968">
                  <c:v>0.66705159093677202</c:v>
                </c:pt>
                <c:pt idx="5969">
                  <c:v>0.666851384555048</c:v>
                </c:pt>
                <c:pt idx="5970">
                  <c:v>0.66665123826322104</c:v>
                </c:pt>
                <c:pt idx="5971">
                  <c:v>0.66645115204324701</c:v>
                </c:pt>
                <c:pt idx="5972">
                  <c:v>0.66625112587709001</c:v>
                </c:pt>
                <c:pt idx="5973">
                  <c:v>0.66605115974671703</c:v>
                </c:pt>
                <c:pt idx="5974">
                  <c:v>0.66585125363410202</c:v>
                </c:pt>
                <c:pt idx="5975">
                  <c:v>0.66565140752122198</c:v>
                </c:pt>
                <c:pt idx="5976">
                  <c:v>0.66545162139006198</c:v>
                </c:pt>
                <c:pt idx="5977">
                  <c:v>0.66525189522261197</c:v>
                </c:pt>
                <c:pt idx="5978">
                  <c:v>0.66505222900086403</c:v>
                </c:pt>
                <c:pt idx="5979">
                  <c:v>0.664852622706819</c:v>
                </c:pt>
                <c:pt idx="5980">
                  <c:v>0.66465307632248205</c:v>
                </c:pt>
                <c:pt idx="5981">
                  <c:v>0.66445358982986402</c:v>
                </c:pt>
                <c:pt idx="5982">
                  <c:v>0.66425416321097897</c:v>
                </c:pt>
                <c:pt idx="5983">
                  <c:v>0.66405479644784904</c:v>
                </c:pt>
                <c:pt idx="5984">
                  <c:v>0.66385548952249995</c:v>
                </c:pt>
                <c:pt idx="5985">
                  <c:v>0.66365624241696297</c:v>
                </c:pt>
                <c:pt idx="5986">
                  <c:v>0.66345705511327602</c:v>
                </c:pt>
                <c:pt idx="5987">
                  <c:v>0.66325792759348001</c:v>
                </c:pt>
                <c:pt idx="5988">
                  <c:v>0.66305885983962298</c:v>
                </c:pt>
                <c:pt idx="5989">
                  <c:v>0.66285985183375695</c:v>
                </c:pt>
                <c:pt idx="5990">
                  <c:v>0.66266090355794005</c:v>
                </c:pt>
                <c:pt idx="5991">
                  <c:v>0.66246201499423696</c:v>
                </c:pt>
                <c:pt idx="5992">
                  <c:v>0.66226318612471402</c:v>
                </c:pt>
                <c:pt idx="5993">
                  <c:v>0.66206441693144702</c:v>
                </c:pt>
                <c:pt idx="5994">
                  <c:v>0.66186570739651396</c:v>
                </c:pt>
                <c:pt idx="5995">
                  <c:v>0.66166705750200105</c:v>
                </c:pt>
                <c:pt idx="5996">
                  <c:v>0.66146846722999497</c:v>
                </c:pt>
                <c:pt idx="5997">
                  <c:v>0.66126993656259403</c:v>
                </c:pt>
                <c:pt idx="5998">
                  <c:v>0.66107146548189699</c:v>
                </c:pt>
                <c:pt idx="5999">
                  <c:v>0.66087305397000995</c:v>
                </c:pt>
                <c:pt idx="6000">
                  <c:v>0.66067470200904399</c:v>
                </c:pt>
                <c:pt idx="6001">
                  <c:v>0.66047640958111498</c:v>
                </c:pt>
                <c:pt idx="6002">
                  <c:v>0.66027817666834399</c:v>
                </c:pt>
                <c:pt idx="6003">
                  <c:v>0.66008000325285998</c:v>
                </c:pt>
                <c:pt idx="6004">
                  <c:v>0.65988188931679304</c:v>
                </c:pt>
                <c:pt idx="6005">
                  <c:v>0.65968383484228199</c:v>
                </c:pt>
                <c:pt idx="6006">
                  <c:v>0.65948583981146802</c:v>
                </c:pt>
                <c:pt idx="6007">
                  <c:v>0.65928790420650096</c:v>
                </c:pt>
                <c:pt idx="6008">
                  <c:v>0.65909002800953398</c:v>
                </c:pt>
                <c:pt idx="6009">
                  <c:v>0.65889221120272501</c:v>
                </c:pt>
                <c:pt idx="6010">
                  <c:v>0.65869445376823899</c:v>
                </c:pt>
                <c:pt idx="6011">
                  <c:v>0.65849675568824395</c:v>
                </c:pt>
                <c:pt idx="6012">
                  <c:v>0.65829911694491505</c:v>
                </c:pt>
                <c:pt idx="6013">
                  <c:v>0.65810153752043199</c:v>
                </c:pt>
                <c:pt idx="6014">
                  <c:v>0.65790401739698101</c:v>
                </c:pt>
                <c:pt idx="6015">
                  <c:v>0.65770655655675203</c:v>
                </c:pt>
                <c:pt idx="6016">
                  <c:v>0.65750915498193996</c:v>
                </c:pt>
                <c:pt idx="6017">
                  <c:v>0.65731181265474703</c:v>
                </c:pt>
                <c:pt idx="6018">
                  <c:v>0.65711452955737804</c:v>
                </c:pt>
                <c:pt idx="6019">
                  <c:v>0.65691730567204698</c:v>
                </c:pt>
                <c:pt idx="6020">
                  <c:v>0.65672014098096898</c:v>
                </c:pt>
                <c:pt idx="6021">
                  <c:v>0.65652303546636803</c:v>
                </c:pt>
                <c:pt idx="6022">
                  <c:v>0.65632598911047002</c:v>
                </c:pt>
                <c:pt idx="6023">
                  <c:v>0.65612900189550805</c:v>
                </c:pt>
                <c:pt idx="6024">
                  <c:v>0.65593207380372198</c:v>
                </c:pt>
                <c:pt idx="6025">
                  <c:v>0.65573520481735303</c:v>
                </c:pt>
                <c:pt idx="6026">
                  <c:v>0.65553839491865196</c:v>
                </c:pt>
                <c:pt idx="6027">
                  <c:v>0.65534164408987206</c:v>
                </c:pt>
                <c:pt idx="6028">
                  <c:v>0.65514495231327197</c:v>
                </c:pt>
                <c:pt idx="6029">
                  <c:v>0.65494831957111699</c:v>
                </c:pt>
                <c:pt idx="6030">
                  <c:v>0.65475174584567697</c:v>
                </c:pt>
                <c:pt idx="6031">
                  <c:v>0.65455523111922798</c:v>
                </c:pt>
                <c:pt idx="6032">
                  <c:v>0.65435877537404996</c:v>
                </c:pt>
                <c:pt idx="6033">
                  <c:v>0.65416237859242898</c:v>
                </c:pt>
                <c:pt idx="6034">
                  <c:v>0.65396604075665599</c:v>
                </c:pt>
                <c:pt idx="6035">
                  <c:v>0.65376976184902702</c:v>
                </c:pt>
                <c:pt idx="6036">
                  <c:v>0.65357354185184502</c:v>
                </c:pt>
                <c:pt idx="6037">
                  <c:v>0.65337738074741702</c:v>
                </c:pt>
                <c:pt idx="6038">
                  <c:v>0.65318127851805396</c:v>
                </c:pt>
                <c:pt idx="6039">
                  <c:v>0.65298523514607498</c:v>
                </c:pt>
                <c:pt idx="6040">
                  <c:v>0.652789250613802</c:v>
                </c:pt>
                <c:pt idx="6041">
                  <c:v>0.65259332490356403</c:v>
                </c:pt>
                <c:pt idx="6042">
                  <c:v>0.652397457997694</c:v>
                </c:pt>
                <c:pt idx="6043">
                  <c:v>0.65220164987853202</c:v>
                </c:pt>
                <c:pt idx="6044">
                  <c:v>0.652005900528421</c:v>
                </c:pt>
                <c:pt idx="6045">
                  <c:v>0.65181020992971095</c:v>
                </c:pt>
                <c:pt idx="6046">
                  <c:v>0.65161457806475698</c:v>
                </c:pt>
                <c:pt idx="6047">
                  <c:v>0.65141900491591898</c:v>
                </c:pt>
                <c:pt idx="6048">
                  <c:v>0.65122349046556205</c:v>
                </c:pt>
                <c:pt idx="6049">
                  <c:v>0.65102803469605697</c:v>
                </c:pt>
                <c:pt idx="6050">
                  <c:v>0.65083263758977905</c:v>
                </c:pt>
                <c:pt idx="6051">
                  <c:v>0.65063729912911095</c:v>
                </c:pt>
                <c:pt idx="6052">
                  <c:v>0.65044201929643897</c:v>
                </c:pt>
                <c:pt idx="6053">
                  <c:v>0.65024679807415398</c:v>
                </c:pt>
                <c:pt idx="6054">
                  <c:v>0.65005163544465405</c:v>
                </c:pt>
                <c:pt idx="6055">
                  <c:v>0.64985653139034105</c:v>
                </c:pt>
                <c:pt idx="6056">
                  <c:v>0.64966148589362305</c:v>
                </c:pt>
                <c:pt idx="6057">
                  <c:v>0.64946649893691399</c:v>
                </c:pt>
                <c:pt idx="6058">
                  <c:v>0.64927157050263096</c:v>
                </c:pt>
                <c:pt idx="6059">
                  <c:v>0.649076700573198</c:v>
                </c:pt>
                <c:pt idx="6060">
                  <c:v>0.64888188913104405</c:v>
                </c:pt>
                <c:pt idx="6061">
                  <c:v>0.64868713615860396</c:v>
                </c:pt>
                <c:pt idx="6062">
                  <c:v>0.64849244163831699</c:v>
                </c:pt>
                <c:pt idx="6063">
                  <c:v>0.64829780555262795</c:v>
                </c:pt>
                <c:pt idx="6064">
                  <c:v>0.648103227883987</c:v>
                </c:pt>
                <c:pt idx="6065">
                  <c:v>0.64790870861484995</c:v>
                </c:pt>
                <c:pt idx="6066">
                  <c:v>0.64771424772767605</c:v>
                </c:pt>
                <c:pt idx="6067">
                  <c:v>0.647519845204934</c:v>
                </c:pt>
                <c:pt idx="6068">
                  <c:v>0.64732550102909303</c:v>
                </c:pt>
                <c:pt idx="6069">
                  <c:v>0.64713121518263095</c:v>
                </c:pt>
                <c:pt idx="6070">
                  <c:v>0.64693698764802898</c:v>
                </c:pt>
                <c:pt idx="6071">
                  <c:v>0.64674281840777403</c:v>
                </c:pt>
                <c:pt idx="6072">
                  <c:v>0.64654870744436099</c:v>
                </c:pt>
                <c:pt idx="6073">
                  <c:v>0.64635465474028497</c:v>
                </c:pt>
                <c:pt idx="6074">
                  <c:v>0.64616066027805097</c:v>
                </c:pt>
                <c:pt idx="6075">
                  <c:v>0.64596672404016697</c:v>
                </c:pt>
                <c:pt idx="6076">
                  <c:v>0.64577284600914597</c:v>
                </c:pt>
                <c:pt idx="6077">
                  <c:v>0.64557902616750895</c:v>
                </c:pt>
                <c:pt idx="6078">
                  <c:v>0.645385264497778</c:v>
                </c:pt>
                <c:pt idx="6079">
                  <c:v>0.64519156098248398</c:v>
                </c:pt>
                <c:pt idx="6080">
                  <c:v>0.64499791560416198</c:v>
                </c:pt>
                <c:pt idx="6081">
                  <c:v>0.64480432834535095</c:v>
                </c:pt>
                <c:pt idx="6082">
                  <c:v>0.64461079918859898</c:v>
                </c:pt>
                <c:pt idx="6083">
                  <c:v>0.64441732811645502</c:v>
                </c:pt>
                <c:pt idx="6084">
                  <c:v>0.64422391511147503</c:v>
                </c:pt>
                <c:pt idx="6085">
                  <c:v>0.64403056015622195</c:v>
                </c:pt>
                <c:pt idx="6086">
                  <c:v>0.64383726323326196</c:v>
                </c:pt>
                <c:pt idx="6087">
                  <c:v>0.64364402432516599</c:v>
                </c:pt>
                <c:pt idx="6088">
                  <c:v>0.64345084341451297</c:v>
                </c:pt>
                <c:pt idx="6089">
                  <c:v>0.64325772048388496</c:v>
                </c:pt>
                <c:pt idx="6090">
                  <c:v>0.64306465551587</c:v>
                </c:pt>
                <c:pt idx="6091">
                  <c:v>0.642871648493062</c:v>
                </c:pt>
                <c:pt idx="6092">
                  <c:v>0.642678699398058</c:v>
                </c:pt>
                <c:pt idx="6093">
                  <c:v>0.64248580821346302</c:v>
                </c:pt>
                <c:pt idx="6094">
                  <c:v>0.64229297492188497</c:v>
                </c:pt>
                <c:pt idx="6095">
                  <c:v>0.64210019950593999</c:v>
                </c:pt>
                <c:pt idx="6096">
                  <c:v>0.64190748194824798</c:v>
                </c:pt>
                <c:pt idx="6097">
                  <c:v>0.64171482223143195</c:v>
                </c:pt>
                <c:pt idx="6098">
                  <c:v>0.64152222033812401</c:v>
                </c:pt>
                <c:pt idx="6099">
                  <c:v>0.64132967625096005</c:v>
                </c:pt>
                <c:pt idx="6100">
                  <c:v>0.64113718995257896</c:v>
                </c:pt>
                <c:pt idx="6101">
                  <c:v>0.64094476142562895</c:v>
                </c:pt>
                <c:pt idx="6102">
                  <c:v>0.64075239065276102</c:v>
                </c:pt>
                <c:pt idx="6103">
                  <c:v>0.64056007761663303</c:v>
                </c:pt>
                <c:pt idx="6104">
                  <c:v>0.64036782229990497</c:v>
                </c:pt>
                <c:pt idx="6105">
                  <c:v>0.64017562468524603</c:v>
                </c:pt>
                <c:pt idx="6106">
                  <c:v>0.63998348475532796</c:v>
                </c:pt>
                <c:pt idx="6107">
                  <c:v>0.63979140249282895</c:v>
                </c:pt>
                <c:pt idx="6108">
                  <c:v>0.63959937788043397</c:v>
                </c:pt>
                <c:pt idx="6109">
                  <c:v>0.63940741090082898</c:v>
                </c:pt>
                <c:pt idx="6110">
                  <c:v>0.63921550153671103</c:v>
                </c:pt>
                <c:pt idx="6111">
                  <c:v>0.63902364977077697</c:v>
                </c:pt>
                <c:pt idx="6112">
                  <c:v>0.63883185558573197</c:v>
                </c:pt>
                <c:pt idx="6113">
                  <c:v>0.63864011896428596</c:v>
                </c:pt>
                <c:pt idx="6114">
                  <c:v>0.63844843988915501</c:v>
                </c:pt>
                <c:pt idx="6115">
                  <c:v>0.63825681834305803</c:v>
                </c:pt>
                <c:pt idx="6116">
                  <c:v>0.63806525430872196</c:v>
                </c:pt>
                <c:pt idx="6117">
                  <c:v>0.63787374776887795</c:v>
                </c:pt>
                <c:pt idx="6118">
                  <c:v>0.63768229870626103</c:v>
                </c:pt>
                <c:pt idx="6119">
                  <c:v>0.637490907103615</c:v>
                </c:pt>
                <c:pt idx="6120">
                  <c:v>0.637299572943684</c:v>
                </c:pt>
                <c:pt idx="6121">
                  <c:v>0.63710829620922305</c:v>
                </c:pt>
                <c:pt idx="6122">
                  <c:v>0.63691707688298804</c:v>
                </c:pt>
                <c:pt idx="6123">
                  <c:v>0.636725914947742</c:v>
                </c:pt>
                <c:pt idx="6124">
                  <c:v>0.63653481038625404</c:v>
                </c:pt>
                <c:pt idx="6125">
                  <c:v>0.63634376318129704</c:v>
                </c:pt>
                <c:pt idx="6126">
                  <c:v>0.63615277331565001</c:v>
                </c:pt>
                <c:pt idx="6127">
                  <c:v>0.63596184077209605</c:v>
                </c:pt>
                <c:pt idx="6128">
                  <c:v>0.63577096553342505</c:v>
                </c:pt>
                <c:pt idx="6129">
                  <c:v>0.63558014758243297</c:v>
                </c:pt>
                <c:pt idx="6130">
                  <c:v>0.63538938690191704</c:v>
                </c:pt>
                <c:pt idx="6131">
                  <c:v>0.635198683474685</c:v>
                </c:pt>
                <c:pt idx="6132">
                  <c:v>0.63500803728354704</c:v>
                </c:pt>
                <c:pt idx="6133">
                  <c:v>0.63481744831131803</c:v>
                </c:pt>
                <c:pt idx="6134">
                  <c:v>0.63462691654082004</c:v>
                </c:pt>
                <c:pt idx="6135">
                  <c:v>0.63443644195484605</c:v>
                </c:pt>
                <c:pt idx="6136">
                  <c:v>0.63424602453551904</c:v>
                </c:pt>
                <c:pt idx="6137">
                  <c:v>0.63405566426542104</c:v>
                </c:pt>
                <c:pt idx="6138">
                  <c:v>0.63386536112744096</c:v>
                </c:pt>
                <c:pt idx="6139">
                  <c:v>0.63367511510447205</c:v>
                </c:pt>
                <c:pt idx="6140">
                  <c:v>0.63348492617941499</c:v>
                </c:pt>
                <c:pt idx="6141">
                  <c:v>0.633294794335171</c:v>
                </c:pt>
                <c:pt idx="6142">
                  <c:v>0.63310471955464898</c:v>
                </c:pt>
                <c:pt idx="6143">
                  <c:v>0.63291470182076304</c:v>
                </c:pt>
                <c:pt idx="6144">
                  <c:v>0.63272474111642996</c:v>
                </c:pt>
                <c:pt idx="6145">
                  <c:v>0.63253483742457195</c:v>
                </c:pt>
                <c:pt idx="6146">
                  <c:v>0.63234499072811701</c:v>
                </c:pt>
                <c:pt idx="6147">
                  <c:v>0.632155201009998</c:v>
                </c:pt>
                <c:pt idx="6148">
                  <c:v>0.63196546825314903</c:v>
                </c:pt>
                <c:pt idx="6149">
                  <c:v>0.63177579244051396</c:v>
                </c:pt>
                <c:pt idx="6150">
                  <c:v>0.63158617355503899</c:v>
                </c:pt>
                <c:pt idx="6151">
                  <c:v>0.63139661157967297</c:v>
                </c:pt>
                <c:pt idx="6152">
                  <c:v>0.63120710649737399</c:v>
                </c:pt>
                <c:pt idx="6153">
                  <c:v>0.63101765829110201</c:v>
                </c:pt>
                <c:pt idx="6154">
                  <c:v>0.63082826694382099</c:v>
                </c:pt>
                <c:pt idx="6155">
                  <c:v>0.630638932438502</c:v>
                </c:pt>
                <c:pt idx="6156">
                  <c:v>0.63044965475811998</c:v>
                </c:pt>
                <c:pt idx="6157">
                  <c:v>0.630260433885654</c:v>
                </c:pt>
                <c:pt idx="6158">
                  <c:v>0.63007126980408901</c:v>
                </c:pt>
                <c:pt idx="6159">
                  <c:v>0.62988216249641305</c:v>
                </c:pt>
                <c:pt idx="6160">
                  <c:v>0.62969311194562005</c:v>
                </c:pt>
                <c:pt idx="6161">
                  <c:v>0.62950411813470897</c:v>
                </c:pt>
                <c:pt idx="6162">
                  <c:v>0.62931518104668205</c:v>
                </c:pt>
                <c:pt idx="6163">
                  <c:v>0.629126300664549</c:v>
                </c:pt>
                <c:pt idx="6164">
                  <c:v>0.62893747697132096</c:v>
                </c:pt>
                <c:pt idx="6165">
                  <c:v>0.62874870995001697</c:v>
                </c:pt>
                <c:pt idx="6166">
                  <c:v>0.62855999958365805</c:v>
                </c:pt>
                <c:pt idx="6167">
                  <c:v>0.62837134585527099</c:v>
                </c:pt>
                <c:pt idx="6168">
                  <c:v>0.62818274874788804</c:v>
                </c:pt>
                <c:pt idx="6169">
                  <c:v>0.62799420824454699</c:v>
                </c:pt>
                <c:pt idx="6170">
                  <c:v>0.62780572432828696</c:v>
                </c:pt>
                <c:pt idx="6171">
                  <c:v>0.62761729698215496</c:v>
                </c:pt>
                <c:pt idx="6172">
                  <c:v>0.62742892618920199</c:v>
                </c:pt>
                <c:pt idx="6173">
                  <c:v>0.62724061193248304</c:v>
                </c:pt>
                <c:pt idx="6174">
                  <c:v>0.627052354195058</c:v>
                </c:pt>
                <c:pt idx="6175">
                  <c:v>0.62686415295999298</c:v>
                </c:pt>
                <c:pt idx="6176">
                  <c:v>0.62667600821035696</c:v>
                </c:pt>
                <c:pt idx="6177">
                  <c:v>0.62648791992922503</c:v>
                </c:pt>
                <c:pt idx="6178">
                  <c:v>0.62629988809967596</c:v>
                </c:pt>
                <c:pt idx="6179">
                  <c:v>0.62611191270479305</c:v>
                </c:pt>
                <c:pt idx="6180">
                  <c:v>0.62592399372766705</c:v>
                </c:pt>
                <c:pt idx="6181">
                  <c:v>0.62573613115138904</c:v>
                </c:pt>
                <c:pt idx="6182">
                  <c:v>0.62554832495905899</c:v>
                </c:pt>
                <c:pt idx="6183">
                  <c:v>0.62536057513377996</c:v>
                </c:pt>
                <c:pt idx="6184">
                  <c:v>0.62517288165865803</c:v>
                </c:pt>
                <c:pt idx="6185">
                  <c:v>0.62498524451680804</c:v>
                </c:pt>
                <c:pt idx="6186">
                  <c:v>0.62479766369134504</c:v>
                </c:pt>
                <c:pt idx="6187">
                  <c:v>0.62461013916539199</c:v>
                </c:pt>
                <c:pt idx="6188">
                  <c:v>0.62442267092207604</c:v>
                </c:pt>
                <c:pt idx="6189">
                  <c:v>0.62423525894452803</c:v>
                </c:pt>
                <c:pt idx="6190">
                  <c:v>0.62404790321588499</c:v>
                </c:pt>
                <c:pt idx="6191">
                  <c:v>0.62386060371928698</c:v>
                </c:pt>
                <c:pt idx="6192">
                  <c:v>0.62367336043788002</c:v>
                </c:pt>
                <c:pt idx="6193">
                  <c:v>0.62348617335481404</c:v>
                </c:pt>
                <c:pt idx="6194">
                  <c:v>0.62329904245324597</c:v>
                </c:pt>
                <c:pt idx="6195">
                  <c:v>0.62311196771633504</c:v>
                </c:pt>
                <c:pt idx="6196">
                  <c:v>0.62292494912724505</c:v>
                </c:pt>
                <c:pt idx="6197">
                  <c:v>0.62273798666914604</c:v>
                </c:pt>
                <c:pt idx="6198">
                  <c:v>0.622551080325213</c:v>
                </c:pt>
                <c:pt idx="6199">
                  <c:v>0.62236423007862396</c:v>
                </c:pt>
                <c:pt idx="6200">
                  <c:v>0.62217743591256403</c:v>
                </c:pt>
                <c:pt idx="6201">
                  <c:v>0.62199069781021998</c:v>
                </c:pt>
                <c:pt idx="6202">
                  <c:v>0.62180401575478605</c:v>
                </c:pt>
                <c:pt idx="6203">
                  <c:v>0.62161738972945901</c:v>
                </c:pt>
                <c:pt idx="6204">
                  <c:v>0.62143081971744396</c:v>
                </c:pt>
                <c:pt idx="6205">
                  <c:v>0.621244305701946</c:v>
                </c:pt>
                <c:pt idx="6206">
                  <c:v>0.621057847666179</c:v>
                </c:pt>
                <c:pt idx="6207">
                  <c:v>0.62087144559335905</c:v>
                </c:pt>
                <c:pt idx="6208">
                  <c:v>0.62068509946670902</c:v>
                </c:pt>
                <c:pt idx="6209">
                  <c:v>0.620498809269454</c:v>
                </c:pt>
                <c:pt idx="6210">
                  <c:v>0.62031257498482595</c:v>
                </c:pt>
                <c:pt idx="6211">
                  <c:v>0.62012639659605995</c:v>
                </c:pt>
                <c:pt idx="6212">
                  <c:v>0.61994027408639796</c:v>
                </c:pt>
                <c:pt idx="6213">
                  <c:v>0.61975420743908605</c:v>
                </c:pt>
                <c:pt idx="6214">
                  <c:v>0.61956819663737195</c:v>
                </c:pt>
                <c:pt idx="6215">
                  <c:v>0.61938224166451294</c:v>
                </c:pt>
                <c:pt idx="6216">
                  <c:v>0.61919634250376798</c:v>
                </c:pt>
                <c:pt idx="6217">
                  <c:v>0.619010499138402</c:v>
                </c:pt>
                <c:pt idx="6218">
                  <c:v>0.61882471155168295</c:v>
                </c:pt>
                <c:pt idx="6219">
                  <c:v>0.61863897972688597</c:v>
                </c:pt>
                <c:pt idx="6220">
                  <c:v>0.61845330364728901</c:v>
                </c:pt>
                <c:pt idx="6221">
                  <c:v>0.61826768329617698</c:v>
                </c:pt>
                <c:pt idx="6222">
                  <c:v>0.61808211865683704</c:v>
                </c:pt>
                <c:pt idx="6223">
                  <c:v>0.61789660971256199</c:v>
                </c:pt>
                <c:pt idx="6224">
                  <c:v>0.61771115644664998</c:v>
                </c:pt>
                <c:pt idx="6225">
                  <c:v>0.61752575884240302</c:v>
                </c:pt>
                <c:pt idx="6226">
                  <c:v>0.61734041688313002</c:v>
                </c:pt>
                <c:pt idx="6227">
                  <c:v>0.617155130552141</c:v>
                </c:pt>
                <c:pt idx="6228">
                  <c:v>0.61696989983275297</c:v>
                </c:pt>
                <c:pt idx="6229">
                  <c:v>0.61678472470828805</c:v>
                </c:pt>
                <c:pt idx="6230">
                  <c:v>0.61659960516207302</c:v>
                </c:pt>
                <c:pt idx="6231">
                  <c:v>0.61641454117743699</c:v>
                </c:pt>
                <c:pt idx="6232">
                  <c:v>0.61622953273771797</c:v>
                </c:pt>
                <c:pt idx="6233">
                  <c:v>0.61604457982625505</c:v>
                </c:pt>
                <c:pt idx="6234">
                  <c:v>0.615859682426393</c:v>
                </c:pt>
                <c:pt idx="6235">
                  <c:v>0.61567484052148402</c:v>
                </c:pt>
                <c:pt idx="6236">
                  <c:v>0.61549005409488</c:v>
                </c:pt>
                <c:pt idx="6237">
                  <c:v>0.61530532312994302</c:v>
                </c:pt>
                <c:pt idx="6238">
                  <c:v>0.61512064761003504</c:v>
                </c:pt>
                <c:pt idx="6239">
                  <c:v>0.61493602751852705</c:v>
                </c:pt>
                <c:pt idx="6240">
                  <c:v>0.61475146283879101</c:v>
                </c:pt>
                <c:pt idx="6241">
                  <c:v>0.61456695355420699</c:v>
                </c:pt>
                <c:pt idx="6242">
                  <c:v>0.61438249964815705</c:v>
                </c:pt>
                <c:pt idx="6243">
                  <c:v>0.61419810110402995</c:v>
                </c:pt>
                <c:pt idx="6244">
                  <c:v>0.61401375790521795</c:v>
                </c:pt>
                <c:pt idx="6245">
                  <c:v>0.61382947003511801</c:v>
                </c:pt>
                <c:pt idx="6246">
                  <c:v>0.61364523747713395</c:v>
                </c:pt>
                <c:pt idx="6247">
                  <c:v>0.61346106021467195</c:v>
                </c:pt>
                <c:pt idx="6248">
                  <c:v>0.61327693823114304</c:v>
                </c:pt>
                <c:pt idx="6249">
                  <c:v>0.61309287150996505</c:v>
                </c:pt>
                <c:pt idx="6250">
                  <c:v>0.61290886003455802</c:v>
                </c:pt>
                <c:pt idx="6251">
                  <c:v>0.61272490378834799</c:v>
                </c:pt>
                <c:pt idx="6252">
                  <c:v>0.61254100275476697</c:v>
                </c:pt>
                <c:pt idx="6253">
                  <c:v>0.61235715691724901</c:v>
                </c:pt>
                <c:pt idx="6254">
                  <c:v>0.61217336625923502</c:v>
                </c:pt>
                <c:pt idx="6255">
                  <c:v>0.61198963076417001</c:v>
                </c:pt>
                <c:pt idx="6256">
                  <c:v>0.61180595041550401</c:v>
                </c:pt>
                <c:pt idx="6257">
                  <c:v>0.61162232519669102</c:v>
                </c:pt>
                <c:pt idx="6258">
                  <c:v>0.61143875509118994</c:v>
                </c:pt>
                <c:pt idx="6259">
                  <c:v>0.61125524008246501</c:v>
                </c:pt>
                <c:pt idx="6260">
                  <c:v>0.611071780153985</c:v>
                </c:pt>
                <c:pt idx="6261">
                  <c:v>0.61088837528922402</c:v>
                </c:pt>
                <c:pt idx="6262">
                  <c:v>0.61070502547165995</c:v>
                </c:pt>
                <c:pt idx="6263">
                  <c:v>0.610521730684775</c:v>
                </c:pt>
                <c:pt idx="6264">
                  <c:v>0.61033849091205705</c:v>
                </c:pt>
                <c:pt idx="6265">
                  <c:v>0.61015530613699998</c:v>
                </c:pt>
                <c:pt idx="6266">
                  <c:v>0.60997217634309997</c:v>
                </c:pt>
                <c:pt idx="6267">
                  <c:v>0.60978910151385901</c:v>
                </c:pt>
                <c:pt idx="6268">
                  <c:v>0.60960608163278396</c:v>
                </c:pt>
                <c:pt idx="6269">
                  <c:v>0.609423116683386</c:v>
                </c:pt>
                <c:pt idx="6270">
                  <c:v>0.60924020664918199</c:v>
                </c:pt>
                <c:pt idx="6271">
                  <c:v>0.609057351513693</c:v>
                </c:pt>
                <c:pt idx="6272">
                  <c:v>0.60887455126044399</c:v>
                </c:pt>
                <c:pt idx="6273">
                  <c:v>0.60869180587296501</c:v>
                </c:pt>
                <c:pt idx="6274">
                  <c:v>0.60850911533479302</c:v>
                </c:pt>
                <c:pt idx="6275">
                  <c:v>0.60832647962946695</c:v>
                </c:pt>
                <c:pt idx="6276">
                  <c:v>0.60814389874053099</c:v>
                </c:pt>
                <c:pt idx="6277">
                  <c:v>0.60796137265153605</c:v>
                </c:pt>
                <c:pt idx="6278">
                  <c:v>0.60777890134603496</c:v>
                </c:pt>
                <c:pt idx="6279">
                  <c:v>0.60759648480758699</c:v>
                </c:pt>
                <c:pt idx="6280">
                  <c:v>0.60741412301975695</c:v>
                </c:pt>
                <c:pt idx="6281">
                  <c:v>0.60723181596611298</c:v>
                </c:pt>
                <c:pt idx="6282">
                  <c:v>0.607049563630227</c:v>
                </c:pt>
                <c:pt idx="6283">
                  <c:v>0.60686736599567803</c:v>
                </c:pt>
                <c:pt idx="6284">
                  <c:v>0.60668522304604899</c:v>
                </c:pt>
                <c:pt idx="6285">
                  <c:v>0.60650313476492701</c:v>
                </c:pt>
                <c:pt idx="6286">
                  <c:v>0.60632110113590398</c:v>
                </c:pt>
                <c:pt idx="6287">
                  <c:v>0.60613912214257704</c:v>
                </c:pt>
                <c:pt idx="6288">
                  <c:v>0.60595719776854895</c:v>
                </c:pt>
                <c:pt idx="6289">
                  <c:v>0.60577532799742495</c:v>
                </c:pt>
                <c:pt idx="6290">
                  <c:v>0.60559351281281604</c:v>
                </c:pt>
                <c:pt idx="6291">
                  <c:v>0.60541175219833898</c:v>
                </c:pt>
                <c:pt idx="6292">
                  <c:v>0.605230046137615</c:v>
                </c:pt>
                <c:pt idx="6293">
                  <c:v>0.60504839461426896</c:v>
                </c:pt>
                <c:pt idx="6294">
                  <c:v>0.60486679761192996</c:v>
                </c:pt>
                <c:pt idx="6295">
                  <c:v>0.60468525511423499</c:v>
                </c:pt>
                <c:pt idx="6296">
                  <c:v>0.60450376710482301</c:v>
                </c:pt>
                <c:pt idx="6297">
                  <c:v>0.604322333567338</c:v>
                </c:pt>
                <c:pt idx="6298">
                  <c:v>0.60414095448542904</c:v>
                </c:pt>
                <c:pt idx="6299">
                  <c:v>0.60395962984275098</c:v>
                </c:pt>
                <c:pt idx="6300">
                  <c:v>0.603778359622962</c:v>
                </c:pt>
                <c:pt idx="6301">
                  <c:v>0.60359714380972596</c:v>
                </c:pt>
                <c:pt idx="6302">
                  <c:v>0.60341598238671101</c:v>
                </c:pt>
                <c:pt idx="6303">
                  <c:v>0.60323487533759002</c:v>
                </c:pt>
                <c:pt idx="6304">
                  <c:v>0.60305382264604002</c:v>
                </c:pt>
                <c:pt idx="6305">
                  <c:v>0.60287282429574496</c:v>
                </c:pt>
                <c:pt idx="6306">
                  <c:v>0.602691880270391</c:v>
                </c:pt>
                <c:pt idx="6307">
                  <c:v>0.60251099055366997</c:v>
                </c:pt>
                <c:pt idx="6308">
                  <c:v>0.60233015512927901</c:v>
                </c:pt>
                <c:pt idx="6309">
                  <c:v>0.60214937398092006</c:v>
                </c:pt>
                <c:pt idx="6310">
                  <c:v>0.60196864709229903</c:v>
                </c:pt>
                <c:pt idx="6311">
                  <c:v>0.60178797444712595</c:v>
                </c:pt>
                <c:pt idx="6312">
                  <c:v>0.60160735602911797</c:v>
                </c:pt>
                <c:pt idx="6313">
                  <c:v>0.60142679182199399</c:v>
                </c:pt>
                <c:pt idx="6314">
                  <c:v>0.60124628180948103</c:v>
                </c:pt>
                <c:pt idx="6315">
                  <c:v>0.601065825975308</c:v>
                </c:pt>
                <c:pt idx="6316">
                  <c:v>0.60088542430320901</c:v>
                </c:pt>
                <c:pt idx="6317">
                  <c:v>0.60070507677692497</c:v>
                </c:pt>
                <c:pt idx="6318">
                  <c:v>0.60052478338019899</c:v>
                </c:pt>
                <c:pt idx="6319">
                  <c:v>0.60034454409678095</c:v>
                </c:pt>
                <c:pt idx="6320">
                  <c:v>0.60016435891042497</c:v>
                </c:pt>
                <c:pt idx="6321">
                  <c:v>0.59998422780488703</c:v>
                </c:pt>
                <c:pt idx="6322">
                  <c:v>0.59980415076393301</c:v>
                </c:pt>
                <c:pt idx="6323">
                  <c:v>0.59962412777133001</c:v>
                </c:pt>
                <c:pt idx="6324">
                  <c:v>0.59944415881085</c:v>
                </c:pt>
                <c:pt idx="6325">
                  <c:v>0.59926424386627197</c:v>
                </c:pt>
                <c:pt idx="6326">
                  <c:v>0.599084382921376</c:v>
                </c:pt>
                <c:pt idx="6327">
                  <c:v>0.59890457595995095</c:v>
                </c:pt>
                <c:pt idx="6328">
                  <c:v>0.59872482296578799</c:v>
                </c:pt>
                <c:pt idx="6329">
                  <c:v>0.598545123922684</c:v>
                </c:pt>
                <c:pt idx="6330">
                  <c:v>0.59836547881443902</c:v>
                </c:pt>
                <c:pt idx="6331">
                  <c:v>0.59818588762485903</c:v>
                </c:pt>
                <c:pt idx="6332">
                  <c:v>0.59800635033775695</c:v>
                </c:pt>
                <c:pt idx="6333">
                  <c:v>0.59782686693694498</c:v>
                </c:pt>
                <c:pt idx="6334">
                  <c:v>0.59764743740624604</c:v>
                </c:pt>
                <c:pt idx="6335">
                  <c:v>0.59746806172948497</c:v>
                </c:pt>
                <c:pt idx="6336">
                  <c:v>0.59728873989048903</c:v>
                </c:pt>
                <c:pt idx="6337">
                  <c:v>0.59710947187309504</c:v>
                </c:pt>
                <c:pt idx="6338">
                  <c:v>0.59693025766114205</c:v>
                </c:pt>
                <c:pt idx="6339">
                  <c:v>0.59675109723847297</c:v>
                </c:pt>
                <c:pt idx="6340">
                  <c:v>0.59657199058893695</c:v>
                </c:pt>
                <c:pt idx="6341">
                  <c:v>0.59639293769638801</c:v>
                </c:pt>
                <c:pt idx="6342">
                  <c:v>0.59621393854468296</c:v>
                </c:pt>
                <c:pt idx="6343">
                  <c:v>0.59603499311768604</c:v>
                </c:pt>
                <c:pt idx="6344">
                  <c:v>0.59585610139926504</c:v>
                </c:pt>
                <c:pt idx="6345">
                  <c:v>0.59567726337329197</c:v>
                </c:pt>
                <c:pt idx="6346">
                  <c:v>0.59549847902364395</c:v>
                </c:pt>
                <c:pt idx="6347">
                  <c:v>0.59531974833420298</c:v>
                </c:pt>
                <c:pt idx="6348">
                  <c:v>0.59514107128885596</c:v>
                </c:pt>
                <c:pt idx="6349">
                  <c:v>0.59496244787149399</c:v>
                </c:pt>
                <c:pt idx="6350">
                  <c:v>0.59478387806601396</c:v>
                </c:pt>
                <c:pt idx="6351">
                  <c:v>0.59460536185631596</c:v>
                </c:pt>
                <c:pt idx="6352">
                  <c:v>0.59442689922630698</c:v>
                </c:pt>
                <c:pt idx="6353">
                  <c:v>0.594248490159896</c:v>
                </c:pt>
                <c:pt idx="6354">
                  <c:v>0.594070134640999</c:v>
                </c:pt>
                <c:pt idx="6355">
                  <c:v>0.59389183265353696</c:v>
                </c:pt>
                <c:pt idx="6356">
                  <c:v>0.59371358418143205</c:v>
                </c:pt>
                <c:pt idx="6357">
                  <c:v>0.59353538920861604</c:v>
                </c:pt>
                <c:pt idx="6358">
                  <c:v>0.59335724771902199</c:v>
                </c:pt>
                <c:pt idx="6359">
                  <c:v>0.59317915969658896</c:v>
                </c:pt>
                <c:pt idx="6360">
                  <c:v>0.59300112512526204</c:v>
                </c:pt>
                <c:pt idx="6361">
                  <c:v>0.59282314398898694</c:v>
                </c:pt>
                <c:pt idx="6362">
                  <c:v>0.59264521627171995</c:v>
                </c:pt>
                <c:pt idx="6363">
                  <c:v>0.59246734195741702</c:v>
                </c:pt>
                <c:pt idx="6364">
                  <c:v>0.59228952103004096</c:v>
                </c:pt>
                <c:pt idx="6365">
                  <c:v>0.59211175347356004</c:v>
                </c:pt>
                <c:pt idx="6366">
                  <c:v>0.59193403927194599</c:v>
                </c:pt>
                <c:pt idx="6367">
                  <c:v>0.59175637840917605</c:v>
                </c:pt>
                <c:pt idx="6368">
                  <c:v>0.59157877086923205</c:v>
                </c:pt>
                <c:pt idx="6369">
                  <c:v>0.59140121663610001</c:v>
                </c:pt>
                <c:pt idx="6370">
                  <c:v>0.59122371569377097</c:v>
                </c:pt>
                <c:pt idx="6371">
                  <c:v>0.59104626802624205</c:v>
                </c:pt>
                <c:pt idx="6372">
                  <c:v>0.59086887361751195</c:v>
                </c:pt>
                <c:pt idx="6373">
                  <c:v>0.59069153245158801</c:v>
                </c:pt>
                <c:pt idx="6374">
                  <c:v>0.59051424451248002</c:v>
                </c:pt>
                <c:pt idx="6375">
                  <c:v>0.590337009784202</c:v>
                </c:pt>
                <c:pt idx="6376">
                  <c:v>0.59015982825077495</c:v>
                </c:pt>
                <c:pt idx="6377">
                  <c:v>0.58998269989622298</c:v>
                </c:pt>
                <c:pt idx="6378">
                  <c:v>0.58980562470457398</c:v>
                </c:pt>
                <c:pt idx="6379">
                  <c:v>0.58962860265986405</c:v>
                </c:pt>
                <c:pt idx="6380">
                  <c:v>0.58945163374613097</c:v>
                </c:pt>
                <c:pt idx="6381">
                  <c:v>0.58927471794741704</c:v>
                </c:pt>
                <c:pt idx="6382">
                  <c:v>0.58909785524777203</c:v>
                </c:pt>
                <c:pt idx="6383">
                  <c:v>0.58892104563124803</c:v>
                </c:pt>
                <c:pt idx="6384">
                  <c:v>0.58874428908190402</c:v>
                </c:pt>
                <c:pt idx="6385">
                  <c:v>0.58856758558380096</c:v>
                </c:pt>
                <c:pt idx="6386">
                  <c:v>0.58839093512100604</c:v>
                </c:pt>
                <c:pt idx="6387">
                  <c:v>0.58821433767759301</c:v>
                </c:pt>
                <c:pt idx="6388">
                  <c:v>0.58803779323763605</c:v>
                </c:pt>
                <c:pt idx="6389">
                  <c:v>0.587861301785219</c:v>
                </c:pt>
                <c:pt idx="6390">
                  <c:v>0.58768486330442704</c:v>
                </c:pt>
                <c:pt idx="6391">
                  <c:v>0.58750847777935</c:v>
                </c:pt>
                <c:pt idx="6392">
                  <c:v>0.58733214519408605</c:v>
                </c:pt>
                <c:pt idx="6393">
                  <c:v>0.58715586553273302</c:v>
                </c:pt>
                <c:pt idx="6394">
                  <c:v>0.58697963877939796</c:v>
                </c:pt>
                <c:pt idx="6395">
                  <c:v>0.58680346491819102</c:v>
                </c:pt>
                <c:pt idx="6396">
                  <c:v>0.58662734393322502</c:v>
                </c:pt>
                <c:pt idx="6397">
                  <c:v>0.586451275808621</c:v>
                </c:pt>
                <c:pt idx="6398">
                  <c:v>0.58627526052850298</c:v>
                </c:pt>
                <c:pt idx="6399">
                  <c:v>0.58609929807699901</c:v>
                </c:pt>
                <c:pt idx="6400">
                  <c:v>0.58592338843824399</c:v>
                </c:pt>
                <c:pt idx="6401">
                  <c:v>0.58574753159637505</c:v>
                </c:pt>
                <c:pt idx="6402">
                  <c:v>0.58557172753553699</c:v>
                </c:pt>
                <c:pt idx="6403">
                  <c:v>0.58539597623987705</c:v>
                </c:pt>
                <c:pt idx="6404">
                  <c:v>0.58522027769354701</c:v>
                </c:pt>
                <c:pt idx="6405">
                  <c:v>0.58504463188070599</c:v>
                </c:pt>
                <c:pt idx="6406">
                  <c:v>0.58486903878551499</c:v>
                </c:pt>
                <c:pt idx="6407">
                  <c:v>0.58469349839214102</c:v>
                </c:pt>
                <c:pt idx="6408">
                  <c:v>0.58451801068475695</c:v>
                </c:pt>
                <c:pt idx="6409">
                  <c:v>0.584342575647538</c:v>
                </c:pt>
                <c:pt idx="6410">
                  <c:v>0.58416719326466504</c:v>
                </c:pt>
                <c:pt idx="6411">
                  <c:v>0.58399186352032595</c:v>
                </c:pt>
                <c:pt idx="6412">
                  <c:v>0.58381658639870904</c:v>
                </c:pt>
                <c:pt idx="6413">
                  <c:v>0.58364136188401206</c:v>
                </c:pt>
                <c:pt idx="6414">
                  <c:v>0.58346618996043298</c:v>
                </c:pt>
                <c:pt idx="6415">
                  <c:v>0.583291070612179</c:v>
                </c:pt>
                <c:pt idx="6416">
                  <c:v>0.58311600382345796</c:v>
                </c:pt>
                <c:pt idx="6417">
                  <c:v>0.58294098957848495</c:v>
                </c:pt>
                <c:pt idx="6418">
                  <c:v>0.58276602786148002</c:v>
                </c:pt>
                <c:pt idx="6419">
                  <c:v>0.58259111865666602</c:v>
                </c:pt>
                <c:pt idx="6420">
                  <c:v>0.58241626194827201</c:v>
                </c:pt>
                <c:pt idx="6421">
                  <c:v>0.58224145772053104</c:v>
                </c:pt>
                <c:pt idx="6422">
                  <c:v>0.58206670595768195</c:v>
                </c:pt>
                <c:pt idx="6423">
                  <c:v>0.58189200664396801</c:v>
                </c:pt>
                <c:pt idx="6424">
                  <c:v>0.58171735976363603</c:v>
                </c:pt>
                <c:pt idx="6425">
                  <c:v>0.58154276530093796</c:v>
                </c:pt>
                <c:pt idx="6426">
                  <c:v>0.58136822324013304</c:v>
                </c:pt>
                <c:pt idx="6427">
                  <c:v>0.58119373356548198</c:v>
                </c:pt>
                <c:pt idx="6428">
                  <c:v>0.58101929626125104</c:v>
                </c:pt>
                <c:pt idx="6429">
                  <c:v>0.58084491131171201</c:v>
                </c:pt>
                <c:pt idx="6430">
                  <c:v>0.58067057870114203</c:v>
                </c:pt>
                <c:pt idx="6431">
                  <c:v>0.580496298413821</c:v>
                </c:pt>
                <c:pt idx="6432">
                  <c:v>0.58032207043403405</c:v>
                </c:pt>
                <c:pt idx="6433">
                  <c:v>0.58014789474607398</c:v>
                </c:pt>
                <c:pt idx="6434">
                  <c:v>0.579973771334233</c:v>
                </c:pt>
                <c:pt idx="6435">
                  <c:v>0.57979970018281302</c:v>
                </c:pt>
                <c:pt idx="6436">
                  <c:v>0.57962568127611902</c:v>
                </c:pt>
                <c:pt idx="6437">
                  <c:v>0.57945171459845901</c:v>
                </c:pt>
                <c:pt idx="6438">
                  <c:v>0.57927780013414798</c:v>
                </c:pt>
                <c:pt idx="6439">
                  <c:v>0.57910393786750503</c:v>
                </c:pt>
                <c:pt idx="6440">
                  <c:v>0.57893012778285302</c:v>
                </c:pt>
                <c:pt idx="6441">
                  <c:v>0.57875636986452095</c:v>
                </c:pt>
                <c:pt idx="6442">
                  <c:v>0.578582664096843</c:v>
                </c:pt>
                <c:pt idx="6443">
                  <c:v>0.57840901046415505</c:v>
                </c:pt>
                <c:pt idx="6444">
                  <c:v>0.57823540895080106</c:v>
                </c:pt>
                <c:pt idx="6445">
                  <c:v>0.57806185954112899</c:v>
                </c:pt>
                <c:pt idx="6446">
                  <c:v>0.57788836221949003</c:v>
                </c:pt>
                <c:pt idx="6447">
                  <c:v>0.57771491697024202</c:v>
                </c:pt>
                <c:pt idx="6448">
                  <c:v>0.57754152377774504</c:v>
                </c:pt>
                <c:pt idx="6449">
                  <c:v>0.57736818262636802</c:v>
                </c:pt>
                <c:pt idx="6450">
                  <c:v>0.57719489350048003</c:v>
                </c:pt>
                <c:pt idx="6451">
                  <c:v>0.57702165638445702</c:v>
                </c:pt>
                <c:pt idx="6452">
                  <c:v>0.57684847126268102</c:v>
                </c:pt>
                <c:pt idx="6453">
                  <c:v>0.57667533811953697</c:v>
                </c:pt>
                <c:pt idx="6454">
                  <c:v>0.57650225693941504</c:v>
                </c:pt>
                <c:pt idx="6455">
                  <c:v>0.57632922770671002</c:v>
                </c:pt>
                <c:pt idx="6456">
                  <c:v>0.57615625040582197</c:v>
                </c:pt>
                <c:pt idx="6457">
                  <c:v>0.57598332502115501</c:v>
                </c:pt>
                <c:pt idx="6458">
                  <c:v>0.57581045153711796</c:v>
                </c:pt>
                <c:pt idx="6459">
                  <c:v>0.57563762993812495</c:v>
                </c:pt>
                <c:pt idx="6460">
                  <c:v>0.575464860208596</c:v>
                </c:pt>
                <c:pt idx="6461">
                  <c:v>0.57529214233295201</c:v>
                </c:pt>
                <c:pt idx="6462">
                  <c:v>0.57511947629562399</c:v>
                </c:pt>
                <c:pt idx="6463">
                  <c:v>0.57494686208104295</c:v>
                </c:pt>
                <c:pt idx="6464">
                  <c:v>0.57477429967364702</c:v>
                </c:pt>
                <c:pt idx="6465">
                  <c:v>0.57460178905787895</c:v>
                </c:pt>
                <c:pt idx="6466">
                  <c:v>0.57442933021818599</c:v>
                </c:pt>
                <c:pt idx="6467">
                  <c:v>0.57425692313901899</c:v>
                </c:pt>
                <c:pt idx="6468">
                  <c:v>0.57408456780483597</c:v>
                </c:pt>
                <c:pt idx="6469">
                  <c:v>0.573912264200098</c:v>
                </c:pt>
                <c:pt idx="6470">
                  <c:v>0.57374001230927196</c:v>
                </c:pt>
                <c:pt idx="6471">
                  <c:v>0.57356781211682695</c:v>
                </c:pt>
                <c:pt idx="6472">
                  <c:v>0.57339566360724004</c:v>
                </c:pt>
                <c:pt idx="6473">
                  <c:v>0.57322356676499198</c:v>
                </c:pt>
                <c:pt idx="6474">
                  <c:v>0.57305152157456596</c:v>
                </c:pt>
                <c:pt idx="6475">
                  <c:v>0.57287952802045505</c:v>
                </c:pt>
                <c:pt idx="6476">
                  <c:v>0.572707586087151</c:v>
                </c:pt>
                <c:pt idx="6477">
                  <c:v>0.57253569575915497</c:v>
                </c:pt>
                <c:pt idx="6478">
                  <c:v>0.57236385702097003</c:v>
                </c:pt>
                <c:pt idx="6479">
                  <c:v>0.57219206985710602</c:v>
                </c:pt>
                <c:pt idx="6480">
                  <c:v>0.57202033425207699</c:v>
                </c:pt>
                <c:pt idx="6481">
                  <c:v>0.57184865019039999</c:v>
                </c:pt>
                <c:pt idx="6482">
                  <c:v>0.57167701765659995</c:v>
                </c:pt>
                <c:pt idx="6483">
                  <c:v>0.57150543663520303</c:v>
                </c:pt>
                <c:pt idx="6484">
                  <c:v>0.57133390711074294</c:v>
                </c:pt>
                <c:pt idx="6485">
                  <c:v>0.57116242906775605</c:v>
                </c:pt>
                <c:pt idx="6486">
                  <c:v>0.57099100249078605</c:v>
                </c:pt>
                <c:pt idx="6487">
                  <c:v>0.57081962736437997</c:v>
                </c:pt>
                <c:pt idx="6488">
                  <c:v>0.57064830367308805</c:v>
                </c:pt>
                <c:pt idx="6489">
                  <c:v>0.57047703140146699</c:v>
                </c:pt>
                <c:pt idx="6490">
                  <c:v>0.57030581053407903</c:v>
                </c:pt>
                <c:pt idx="6491">
                  <c:v>0.57013464105549005</c:v>
                </c:pt>
                <c:pt idx="6492">
                  <c:v>0.56996352295026897</c:v>
                </c:pt>
                <c:pt idx="6493">
                  <c:v>0.56979245620299301</c:v>
                </c:pt>
                <c:pt idx="6494">
                  <c:v>0.56962144079824195</c:v>
                </c:pt>
                <c:pt idx="6495">
                  <c:v>0.56945047672060001</c:v>
                </c:pt>
                <c:pt idx="6496">
                  <c:v>0.56927956395465795</c:v>
                </c:pt>
                <c:pt idx="6497">
                  <c:v>0.56910870248501</c:v>
                </c:pt>
                <c:pt idx="6498">
                  <c:v>0.56893789229625502</c:v>
                </c:pt>
                <c:pt idx="6499">
                  <c:v>0.568767133372996</c:v>
                </c:pt>
                <c:pt idx="6500">
                  <c:v>0.56859642569980695</c:v>
                </c:pt>
                <c:pt idx="6501">
                  <c:v>0.56842576926065203</c:v>
                </c:pt>
                <c:pt idx="6502">
                  <c:v>0.56825516403994103</c:v>
                </c:pt>
                <c:pt idx="6503">
                  <c:v>0.56808461002234001</c:v>
                </c:pt>
                <c:pt idx="6504">
                  <c:v>0.567914107192518</c:v>
                </c:pt>
                <c:pt idx="6505">
                  <c:v>0.56774365553514805</c:v>
                </c:pt>
                <c:pt idx="6506">
                  <c:v>0.56757325503490796</c:v>
                </c:pt>
                <c:pt idx="6507">
                  <c:v>0.56740290567648</c:v>
                </c:pt>
                <c:pt idx="6508">
                  <c:v>0.56723260744454995</c:v>
                </c:pt>
                <c:pt idx="6509">
                  <c:v>0.56706236032380897</c:v>
                </c:pt>
                <c:pt idx="6510">
                  <c:v>0.56689216429895195</c:v>
                </c:pt>
                <c:pt idx="6511">
                  <c:v>0.56672201935467703</c:v>
                </c:pt>
                <c:pt idx="6512">
                  <c:v>0.566551925475688</c:v>
                </c:pt>
                <c:pt idx="6513">
                  <c:v>0.56638188264669198</c:v>
                </c:pt>
                <c:pt idx="6514">
                  <c:v>0.56621189085240098</c:v>
                </c:pt>
                <c:pt idx="6515">
                  <c:v>0.566041950077532</c:v>
                </c:pt>
                <c:pt idx="6516">
                  <c:v>0.56587206030680304</c:v>
                </c:pt>
                <c:pt idx="6517">
                  <c:v>0.56570222152494098</c:v>
                </c:pt>
                <c:pt idx="6518">
                  <c:v>0.56553243371667306</c:v>
                </c:pt>
                <c:pt idx="6519">
                  <c:v>0.56536269686673302</c:v>
                </c:pt>
                <c:pt idx="6520">
                  <c:v>0.56519301095985897</c:v>
                </c:pt>
                <c:pt idx="6521">
                  <c:v>0.565023375980791</c:v>
                </c:pt>
                <c:pt idx="6522">
                  <c:v>0.56485379191427498</c:v>
                </c:pt>
                <c:pt idx="6523">
                  <c:v>0.56468425874506201</c:v>
                </c:pt>
                <c:pt idx="6524">
                  <c:v>0.56451477645790604</c:v>
                </c:pt>
                <c:pt idx="6525">
                  <c:v>0.56434534503756595</c:v>
                </c:pt>
                <c:pt idx="6526">
                  <c:v>0.56417596446880403</c:v>
                </c:pt>
                <c:pt idx="6527">
                  <c:v>0.56400663473638801</c:v>
                </c:pt>
                <c:pt idx="6528">
                  <c:v>0.56383735582508898</c:v>
                </c:pt>
                <c:pt idx="6529">
                  <c:v>0.563668127719682</c:v>
                </c:pt>
                <c:pt idx="6530">
                  <c:v>0.56349895040494702</c:v>
                </c:pt>
                <c:pt idx="6531">
                  <c:v>0.56332982386566999</c:v>
                </c:pt>
                <c:pt idx="6532">
                  <c:v>0.56316074808663696</c:v>
                </c:pt>
                <c:pt idx="6533">
                  <c:v>0.562991723052642</c:v>
                </c:pt>
                <c:pt idx="6534">
                  <c:v>0.56282274874848104</c:v>
                </c:pt>
                <c:pt idx="6535">
                  <c:v>0.56265382515895601</c:v>
                </c:pt>
                <c:pt idx="6536">
                  <c:v>0.56248495226887296</c:v>
                </c:pt>
                <c:pt idx="6537">
                  <c:v>0.56231613006304004</c:v>
                </c:pt>
                <c:pt idx="6538">
                  <c:v>0.56214735852627196</c:v>
                </c:pt>
                <c:pt idx="6539">
                  <c:v>0.56197863764338696</c:v>
                </c:pt>
                <c:pt idx="6540">
                  <c:v>0.56180996739920697</c:v>
                </c:pt>
                <c:pt idx="6541">
                  <c:v>0.56164134777856001</c:v>
                </c:pt>
                <c:pt idx="6542">
                  <c:v>0.56147277876627599</c:v>
                </c:pt>
                <c:pt idx="6543">
                  <c:v>0.56130426034719005</c:v>
                </c:pt>
                <c:pt idx="6544">
                  <c:v>0.56113579250614198</c:v>
                </c:pt>
                <c:pt idx="6545">
                  <c:v>0.56096737522797502</c:v>
                </c:pt>
                <c:pt idx="6546">
                  <c:v>0.56079900849753805</c:v>
                </c:pt>
                <c:pt idx="6547">
                  <c:v>0.56063069229968399</c:v>
                </c:pt>
                <c:pt idx="6548">
                  <c:v>0.56046242661926704</c:v>
                </c:pt>
                <c:pt idx="6549">
                  <c:v>0.56029421144114999</c:v>
                </c:pt>
                <c:pt idx="6550">
                  <c:v>0.56012604675019595</c:v>
                </c:pt>
                <c:pt idx="6551">
                  <c:v>0.55995793253127701</c:v>
                </c:pt>
                <c:pt idx="6552">
                  <c:v>0.55978986876926395</c:v>
                </c:pt>
                <c:pt idx="6553">
                  <c:v>0.55962185544903598</c:v>
                </c:pt>
                <c:pt idx="6554">
                  <c:v>0.55945389255547495</c:v>
                </c:pt>
                <c:pt idx="6555">
                  <c:v>0.55928598007346697</c:v>
                </c:pt>
                <c:pt idx="6556">
                  <c:v>0.55911811798790201</c:v>
                </c:pt>
                <c:pt idx="6557">
                  <c:v>0.55895030628367603</c:v>
                </c:pt>
                <c:pt idx="6558">
                  <c:v>0.55878254494568802</c:v>
                </c:pt>
                <c:pt idx="6559">
                  <c:v>0.55861483395884104</c:v>
                </c:pt>
                <c:pt idx="6560">
                  <c:v>0.55844717330804305</c:v>
                </c:pt>
                <c:pt idx="6561">
                  <c:v>0.55827956297820402</c:v>
                </c:pt>
                <c:pt idx="6562">
                  <c:v>0.55811200295424301</c:v>
                </c:pt>
                <c:pt idx="6563">
                  <c:v>0.55794449322107798</c:v>
                </c:pt>
                <c:pt idx="6564">
                  <c:v>0.55777703376363497</c:v>
                </c:pt>
                <c:pt idx="6565">
                  <c:v>0.55760962456684204</c:v>
                </c:pt>
                <c:pt idx="6566">
                  <c:v>0.55744226561563304</c:v>
                </c:pt>
                <c:pt idx="6567">
                  <c:v>0.557274956894944</c:v>
                </c:pt>
                <c:pt idx="6568">
                  <c:v>0.55710769838971796</c:v>
                </c:pt>
                <c:pt idx="6569">
                  <c:v>0.55694049008490099</c:v>
                </c:pt>
                <c:pt idx="6570">
                  <c:v>0.55677333196544299</c:v>
                </c:pt>
                <c:pt idx="6571">
                  <c:v>0.556606224016297</c:v>
                </c:pt>
                <c:pt idx="6572">
                  <c:v>0.55643916622242295</c:v>
                </c:pt>
                <c:pt idx="6573">
                  <c:v>0.55627215856878398</c:v>
                </c:pt>
                <c:pt idx="6574">
                  <c:v>0.556105201040347</c:v>
                </c:pt>
                <c:pt idx="6575">
                  <c:v>0.55593829362208302</c:v>
                </c:pt>
                <c:pt idx="6576">
                  <c:v>0.55577143629896797</c:v>
                </c:pt>
                <c:pt idx="6577">
                  <c:v>0.55560462905598196</c:v>
                </c:pt>
                <c:pt idx="6578">
                  <c:v>0.55543787187811</c:v>
                </c:pt>
                <c:pt idx="6579">
                  <c:v>0.555271164750339</c:v>
                </c:pt>
                <c:pt idx="6580">
                  <c:v>0.55510450765766295</c:v>
                </c:pt>
                <c:pt idx="6581">
                  <c:v>0.55493790058507697</c:v>
                </c:pt>
                <c:pt idx="6582">
                  <c:v>0.55477134351758495</c:v>
                </c:pt>
                <c:pt idx="6583">
                  <c:v>0.55460483644019098</c:v>
                </c:pt>
                <c:pt idx="6584">
                  <c:v>0.55443837933790496</c:v>
                </c:pt>
                <c:pt idx="6585">
                  <c:v>0.55427197219574098</c:v>
                </c:pt>
                <c:pt idx="6586">
                  <c:v>0.55410561499871702</c:v>
                </c:pt>
                <c:pt idx="6587">
                  <c:v>0.55393930773185496</c:v>
                </c:pt>
                <c:pt idx="6588">
                  <c:v>0.55377305038018398</c:v>
                </c:pt>
                <c:pt idx="6589">
                  <c:v>0.55360684292873297</c:v>
                </c:pt>
                <c:pt idx="6590">
                  <c:v>0.55344068536253799</c:v>
                </c:pt>
                <c:pt idx="6591">
                  <c:v>0.55327457766663801</c:v>
                </c:pt>
                <c:pt idx="6592">
                  <c:v>0.553108519826078</c:v>
                </c:pt>
                <c:pt idx="6593">
                  <c:v>0.55294251182590504</c:v>
                </c:pt>
                <c:pt idx="6594">
                  <c:v>0.55277655365117095</c:v>
                </c:pt>
                <c:pt idx="6595">
                  <c:v>0.55261064528693404</c:v>
                </c:pt>
                <c:pt idx="6596">
                  <c:v>0.55244478671825503</c:v>
                </c:pt>
                <c:pt idx="6597">
                  <c:v>0.55227897793019698</c:v>
                </c:pt>
                <c:pt idx="6598">
                  <c:v>0.55211321890783105</c:v>
                </c:pt>
                <c:pt idx="6599">
                  <c:v>0.55194750963622996</c:v>
                </c:pt>
                <c:pt idx="6600">
                  <c:v>0.55178185010047298</c:v>
                </c:pt>
                <c:pt idx="6601">
                  <c:v>0.55161624028564005</c:v>
                </c:pt>
                <c:pt idx="6602">
                  <c:v>0.55145068017681897</c:v>
                </c:pt>
                <c:pt idx="6603">
                  <c:v>0.55128516975910102</c:v>
                </c:pt>
                <c:pt idx="6604">
                  <c:v>0.55111970901757901</c:v>
                </c:pt>
                <c:pt idx="6605">
                  <c:v>0.55095429793735395</c:v>
                </c:pt>
                <c:pt idx="6606">
                  <c:v>0.550788936503528</c:v>
                </c:pt>
                <c:pt idx="6607">
                  <c:v>0.55062362470120996</c:v>
                </c:pt>
                <c:pt idx="6608">
                  <c:v>0.55045836251551195</c:v>
                </c:pt>
                <c:pt idx="6609">
                  <c:v>0.55029314993154799</c:v>
                </c:pt>
                <c:pt idx="6610">
                  <c:v>0.55012798693444098</c:v>
                </c:pt>
                <c:pt idx="6611">
                  <c:v>0.54996287350931405</c:v>
                </c:pt>
                <c:pt idx="6612">
                  <c:v>0.54979780964129799</c:v>
                </c:pt>
                <c:pt idx="6613">
                  <c:v>0.549632795315523</c:v>
                </c:pt>
                <c:pt idx="6614">
                  <c:v>0.549467830517129</c:v>
                </c:pt>
                <c:pt idx="6615">
                  <c:v>0.54930291523125696</c:v>
                </c:pt>
                <c:pt idx="6616">
                  <c:v>0.549138049443053</c:v>
                </c:pt>
                <c:pt idx="6617">
                  <c:v>0.54897323313766799</c:v>
                </c:pt>
                <c:pt idx="6618">
                  <c:v>0.54880846630025504</c:v>
                </c:pt>
                <c:pt idx="6619">
                  <c:v>0.54864374891597301</c:v>
                </c:pt>
                <c:pt idx="6620">
                  <c:v>0.54847908096998599</c:v>
                </c:pt>
                <c:pt idx="6621">
                  <c:v>0.54831446244746096</c:v>
                </c:pt>
                <c:pt idx="6622">
                  <c:v>0.548149893333569</c:v>
                </c:pt>
                <c:pt idx="6623">
                  <c:v>0.54798537361348698</c:v>
                </c:pt>
                <c:pt idx="6624">
                  <c:v>0.54782090327239297</c:v>
                </c:pt>
                <c:pt idx="6625">
                  <c:v>0.54765648229547303</c:v>
                </c:pt>
                <c:pt idx="6626">
                  <c:v>0.54749211066791403</c:v>
                </c:pt>
                <c:pt idx="6627">
                  <c:v>0.54732778837491103</c:v>
                </c:pt>
                <c:pt idx="6628">
                  <c:v>0.54716351540165897</c:v>
                </c:pt>
                <c:pt idx="6629">
                  <c:v>0.54699929173336104</c:v>
                </c:pt>
                <c:pt idx="6630">
                  <c:v>0.54683511735522095</c:v>
                </c:pt>
                <c:pt idx="6631">
                  <c:v>0.54667099225244997</c:v>
                </c:pt>
                <c:pt idx="6632">
                  <c:v>0.54650691641026095</c:v>
                </c:pt>
                <c:pt idx="6633">
                  <c:v>0.54634288981387402</c:v>
                </c:pt>
                <c:pt idx="6634">
                  <c:v>0.54617891244851002</c:v>
                </c:pt>
                <c:pt idx="6635">
                  <c:v>0.54601498429939699</c:v>
                </c:pt>
                <c:pt idx="6636">
                  <c:v>0.54585110535176495</c:v>
                </c:pt>
                <c:pt idx="6637">
                  <c:v>0.54568727559084995</c:v>
                </c:pt>
                <c:pt idx="6638">
                  <c:v>0.54552349500189201</c:v>
                </c:pt>
                <c:pt idx="6639">
                  <c:v>0.54535976357013505</c:v>
                </c:pt>
                <c:pt idx="6640">
                  <c:v>0.54519608128082597</c:v>
                </c:pt>
                <c:pt idx="6641">
                  <c:v>0.54503244811921803</c:v>
                </c:pt>
                <c:pt idx="6642">
                  <c:v>0.544868864070568</c:v>
                </c:pt>
                <c:pt idx="6643">
                  <c:v>0.54470532912013703</c:v>
                </c:pt>
                <c:pt idx="6644">
                  <c:v>0.544541843253189</c:v>
                </c:pt>
                <c:pt idx="6645">
                  <c:v>0.54437840645499502</c:v>
                </c:pt>
                <c:pt idx="6646">
                  <c:v>0.544215018710828</c:v>
                </c:pt>
                <c:pt idx="6647">
                  <c:v>0.54405168000596604</c:v>
                </c:pt>
                <c:pt idx="6648">
                  <c:v>0.54388839032569103</c:v>
                </c:pt>
                <c:pt idx="6649">
                  <c:v>0.54372514965528895</c:v>
                </c:pt>
                <c:pt idx="6650">
                  <c:v>0.54356195798005202</c:v>
                </c:pt>
                <c:pt idx="6651">
                  <c:v>0.54339881528527401</c:v>
                </c:pt>
                <c:pt idx="6652">
                  <c:v>0.54323572155625499</c:v>
                </c:pt>
                <c:pt idx="6653">
                  <c:v>0.54307267677829796</c:v>
                </c:pt>
                <c:pt idx="6654">
                  <c:v>0.54290968093670999</c:v>
                </c:pt>
                <c:pt idx="6655">
                  <c:v>0.54274673401680396</c:v>
                </c:pt>
                <c:pt idx="6656">
                  <c:v>0.54258383600389704</c:v>
                </c:pt>
                <c:pt idx="6657">
                  <c:v>0.54242098688330698</c:v>
                </c:pt>
                <c:pt idx="6658">
                  <c:v>0.54225818664036196</c:v>
                </c:pt>
                <c:pt idx="6659">
                  <c:v>0.54209543526038795</c:v>
                </c:pt>
                <c:pt idx="6660">
                  <c:v>0.54193273272872</c:v>
                </c:pt>
                <c:pt idx="6661">
                  <c:v>0.54177007903069496</c:v>
                </c:pt>
                <c:pt idx="6662">
                  <c:v>0.541607474151656</c:v>
                </c:pt>
                <c:pt idx="6663">
                  <c:v>0.54144491807694695</c:v>
                </c:pt>
                <c:pt idx="6664">
                  <c:v>0.54128241079191997</c:v>
                </c:pt>
                <c:pt idx="6665">
                  <c:v>0.541119952281928</c:v>
                </c:pt>
                <c:pt idx="6666">
                  <c:v>0.54095754253233197</c:v>
                </c:pt>
                <c:pt idx="6667">
                  <c:v>0.54079518152849304</c:v>
                </c:pt>
                <c:pt idx="6668">
                  <c:v>0.54063286925577902</c:v>
                </c:pt>
                <c:pt idx="6669">
                  <c:v>0.54047060569956296</c:v>
                </c:pt>
                <c:pt idx="6670">
                  <c:v>0.54030839084521898</c:v>
                </c:pt>
                <c:pt idx="6671">
                  <c:v>0.54014622467812701</c:v>
                </c:pt>
                <c:pt idx="6672">
                  <c:v>0.53998410718367296</c:v>
                </c:pt>
                <c:pt idx="6673">
                  <c:v>0.53982203834724496</c:v>
                </c:pt>
                <c:pt idx="6674">
                  <c:v>0.53966001815423503</c:v>
                </c:pt>
                <c:pt idx="6675">
                  <c:v>0.53949804659004097</c:v>
                </c:pt>
                <c:pt idx="6676">
                  <c:v>0.539336123640065</c:v>
                </c:pt>
                <c:pt idx="6677">
                  <c:v>0.53917424928971103</c:v>
                </c:pt>
                <c:pt idx="6678">
                  <c:v>0.53901242352439005</c:v>
                </c:pt>
                <c:pt idx="6679">
                  <c:v>0.53885064632951596</c:v>
                </c:pt>
                <c:pt idx="6680">
                  <c:v>0.53868891769050697</c:v>
                </c:pt>
                <c:pt idx="6681">
                  <c:v>0.53852723759278598</c:v>
                </c:pt>
                <c:pt idx="6682">
                  <c:v>0.53836560602178096</c:v>
                </c:pt>
                <c:pt idx="6683">
                  <c:v>0.53820402296292102</c:v>
                </c:pt>
                <c:pt idx="6684">
                  <c:v>0.53804248840164304</c:v>
                </c:pt>
                <c:pt idx="6685">
                  <c:v>0.53788100232338698</c:v>
                </c:pt>
                <c:pt idx="6686">
                  <c:v>0.53771956471359506</c:v>
                </c:pt>
                <c:pt idx="6687">
                  <c:v>0.53755817555771801</c:v>
                </c:pt>
                <c:pt idx="6688">
                  <c:v>0.53739683484120604</c:v>
                </c:pt>
                <c:pt idx="6689">
                  <c:v>0.537235542549517</c:v>
                </c:pt>
                <c:pt idx="6690">
                  <c:v>0.53707429866811196</c:v>
                </c:pt>
                <c:pt idx="6691">
                  <c:v>0.536913103182456</c:v>
                </c:pt>
                <c:pt idx="6692">
                  <c:v>0.53675195607801895</c:v>
                </c:pt>
                <c:pt idx="6693">
                  <c:v>0.53659085734027301</c:v>
                </c:pt>
                <c:pt idx="6694">
                  <c:v>0.536429806954698</c:v>
                </c:pt>
                <c:pt idx="6695">
                  <c:v>0.53626880490677598</c:v>
                </c:pt>
                <c:pt idx="6696">
                  <c:v>0.536107851181993</c:v>
                </c:pt>
                <c:pt idx="6697">
                  <c:v>0.53594694576584001</c:v>
                </c:pt>
                <c:pt idx="6698">
                  <c:v>0.53578608864381205</c:v>
                </c:pt>
                <c:pt idx="6699">
                  <c:v>0.53562527980140795</c:v>
                </c:pt>
                <c:pt idx="6700">
                  <c:v>0.53546451922413196</c:v>
                </c:pt>
                <c:pt idx="6701">
                  <c:v>0.53530380689749102</c:v>
                </c:pt>
                <c:pt idx="6702">
                  <c:v>0.53514314280699904</c:v>
                </c:pt>
                <c:pt idx="6703">
                  <c:v>0.53498252693817006</c:v>
                </c:pt>
                <c:pt idx="6704">
                  <c:v>0.53482195927652598</c:v>
                </c:pt>
                <c:pt idx="6705">
                  <c:v>0.53466143980759195</c:v>
                </c:pt>
                <c:pt idx="6706">
                  <c:v>0.53450096851689699</c:v>
                </c:pt>
                <c:pt idx="6707">
                  <c:v>0.534340545389973</c:v>
                </c:pt>
                <c:pt idx="6708">
                  <c:v>0.53418017041235899</c:v>
                </c:pt>
                <c:pt idx="6709">
                  <c:v>0.53401984356959697</c:v>
                </c:pt>
                <c:pt idx="6710">
                  <c:v>0.53385956484723196</c:v>
                </c:pt>
                <c:pt idx="6711">
                  <c:v>0.53369933423081495</c:v>
                </c:pt>
                <c:pt idx="6712">
                  <c:v>0.53353915170590105</c:v>
                </c:pt>
                <c:pt idx="6713">
                  <c:v>0.53337901725804904</c:v>
                </c:pt>
                <c:pt idx="6714">
                  <c:v>0.53321893087282102</c:v>
                </c:pt>
                <c:pt idx="6715">
                  <c:v>0.53305889253578498</c:v>
                </c:pt>
                <c:pt idx="6716">
                  <c:v>0.53289890223251402</c:v>
                </c:pt>
                <c:pt idx="6717">
                  <c:v>0.532738959948582</c:v>
                </c:pt>
                <c:pt idx="6718">
                  <c:v>0.53257906566957003</c:v>
                </c:pt>
                <c:pt idx="6719">
                  <c:v>0.53241921938106196</c:v>
                </c:pt>
                <c:pt idx="6720">
                  <c:v>0.53225942106864799</c:v>
                </c:pt>
                <c:pt idx="6721">
                  <c:v>0.53209967071791997</c:v>
                </c:pt>
                <c:pt idx="6722">
                  <c:v>0.53193996831447499</c:v>
                </c:pt>
                <c:pt idx="6723">
                  <c:v>0.531780313843915</c:v>
                </c:pt>
                <c:pt idx="6724">
                  <c:v>0.53162070729184496</c:v>
                </c:pt>
                <c:pt idx="6725">
                  <c:v>0.53146114864387595</c:v>
                </c:pt>
                <c:pt idx="6726">
                  <c:v>0.53130163788562101</c:v>
                </c:pt>
                <c:pt idx="6727">
                  <c:v>0.5311421750027</c:v>
                </c:pt>
                <c:pt idx="6728">
                  <c:v>0.53098275998073496</c:v>
                </c:pt>
                <c:pt idx="6729">
                  <c:v>0.53082339280535296</c:v>
                </c:pt>
                <c:pt idx="6730">
                  <c:v>0.53066407346218503</c:v>
                </c:pt>
                <c:pt idx="6731">
                  <c:v>0.530504801936867</c:v>
                </c:pt>
                <c:pt idx="6732">
                  <c:v>0.53034557821503903</c:v>
                </c:pt>
                <c:pt idx="6733">
                  <c:v>0.53018640228234404</c:v>
                </c:pt>
                <c:pt idx="6734">
                  <c:v>0.53002727412443096</c:v>
                </c:pt>
                <c:pt idx="6735">
                  <c:v>0.52986819372695304</c:v>
                </c:pt>
                <c:pt idx="6736">
                  <c:v>0.52970916107556598</c:v>
                </c:pt>
                <c:pt idx="6737">
                  <c:v>0.52955017615593203</c:v>
                </c:pt>
                <c:pt idx="6738">
                  <c:v>0.52939123895371498</c:v>
                </c:pt>
                <c:pt idx="6739">
                  <c:v>0.52923234945458497</c:v>
                </c:pt>
                <c:pt idx="6740">
                  <c:v>0.52907350764421701</c:v>
                </c:pt>
                <c:pt idx="6741">
                  <c:v>0.528914713508288</c:v>
                </c:pt>
                <c:pt idx="6742">
                  <c:v>0.52875596703248096</c:v>
                </c:pt>
                <c:pt idx="6743">
                  <c:v>0.52859726820248198</c:v>
                </c:pt>
                <c:pt idx="6744">
                  <c:v>0.52843861700398098</c:v>
                </c:pt>
                <c:pt idx="6745">
                  <c:v>0.52828001342267605</c:v>
                </c:pt>
                <c:pt idx="6746">
                  <c:v>0.52812145744426298</c:v>
                </c:pt>
                <c:pt idx="6747">
                  <c:v>0.52796294905444796</c:v>
                </c:pt>
                <c:pt idx="6748">
                  <c:v>0.527804488238939</c:v>
                </c:pt>
                <c:pt idx="6749">
                  <c:v>0.52764607498344596</c:v>
                </c:pt>
                <c:pt idx="6750">
                  <c:v>0.52748770927368704</c:v>
                </c:pt>
                <c:pt idx="6751">
                  <c:v>0.52732939109538302</c:v>
                </c:pt>
                <c:pt idx="6752">
                  <c:v>0.52717112043425796</c:v>
                </c:pt>
                <c:pt idx="6753">
                  <c:v>0.52701289727604095</c:v>
                </c:pt>
                <c:pt idx="6754">
                  <c:v>0.52685472160646696</c:v>
                </c:pt>
                <c:pt idx="6755">
                  <c:v>0.52669659341127195</c:v>
                </c:pt>
                <c:pt idx="6756">
                  <c:v>0.526538512676198</c:v>
                </c:pt>
                <c:pt idx="6757">
                  <c:v>0.52638047938699295</c:v>
                </c:pt>
                <c:pt idx="6758">
                  <c:v>0.52622249352940498</c:v>
                </c:pt>
                <c:pt idx="6759">
                  <c:v>0.52606455508919103</c:v>
                </c:pt>
                <c:pt idx="6760">
                  <c:v>0.52590666405210895</c:v>
                </c:pt>
                <c:pt idx="6761">
                  <c:v>0.52574882040392101</c:v>
                </c:pt>
                <c:pt idx="6762">
                  <c:v>0.52559102413039704</c:v>
                </c:pt>
                <c:pt idx="6763">
                  <c:v>0.52543327521730698</c:v>
                </c:pt>
                <c:pt idx="6764">
                  <c:v>0.52527557365042699</c:v>
                </c:pt>
                <c:pt idx="6765">
                  <c:v>0.52511791941553798</c:v>
                </c:pt>
                <c:pt idx="6766">
                  <c:v>0.52496031249842501</c:v>
                </c:pt>
                <c:pt idx="6767">
                  <c:v>0.52480275288487499</c:v>
                </c:pt>
                <c:pt idx="6768">
                  <c:v>0.52464524056068296</c:v>
                </c:pt>
                <c:pt idx="6769">
                  <c:v>0.52448777551164405</c:v>
                </c:pt>
                <c:pt idx="6770">
                  <c:v>0.52433035772356196</c:v>
                </c:pt>
                <c:pt idx="6771">
                  <c:v>0.52417298718224203</c:v>
                </c:pt>
                <c:pt idx="6772">
                  <c:v>0.52401566387349297</c:v>
                </c:pt>
                <c:pt idx="6773">
                  <c:v>0.52385838778312999</c:v>
                </c:pt>
                <c:pt idx="6774">
                  <c:v>0.523701158896972</c:v>
                </c:pt>
                <c:pt idx="6775">
                  <c:v>0.523543977200842</c:v>
                </c:pt>
                <c:pt idx="6776">
                  <c:v>0.52338684268056601</c:v>
                </c:pt>
                <c:pt idx="6777">
                  <c:v>0.52322975532197602</c:v>
                </c:pt>
                <c:pt idx="6778">
                  <c:v>0.52307271511090803</c:v>
                </c:pt>
                <c:pt idx="6779">
                  <c:v>0.52291572203320102</c:v>
                </c:pt>
                <c:pt idx="6780">
                  <c:v>0.5227587760747</c:v>
                </c:pt>
                <c:pt idx="6781">
                  <c:v>0.52260187722125195</c:v>
                </c:pt>
                <c:pt idx="6782">
                  <c:v>0.52244502545871097</c:v>
                </c:pt>
                <c:pt idx="6783">
                  <c:v>0.52228822077293402</c:v>
                </c:pt>
                <c:pt idx="6784">
                  <c:v>0.52213146314978098</c:v>
                </c:pt>
                <c:pt idx="6785">
                  <c:v>0.52197475257511805</c:v>
                </c:pt>
                <c:pt idx="6786">
                  <c:v>0.52181808903481497</c:v>
                </c:pt>
                <c:pt idx="6787">
                  <c:v>0.52166147251474504</c:v>
                </c:pt>
                <c:pt idx="6788">
                  <c:v>0.521504903000787</c:v>
                </c:pt>
                <c:pt idx="6789">
                  <c:v>0.52134838047882404</c:v>
                </c:pt>
                <c:pt idx="6790">
                  <c:v>0.52119190493474099</c:v>
                </c:pt>
                <c:pt idx="6791">
                  <c:v>0.52103547635443004</c:v>
                </c:pt>
                <c:pt idx="6792">
                  <c:v>0.52087909472378602</c:v>
                </c:pt>
                <c:pt idx="6793">
                  <c:v>0.52072276002870799</c:v>
                </c:pt>
                <c:pt idx="6794">
                  <c:v>0.520566472255101</c:v>
                </c:pt>
                <c:pt idx="6795">
                  <c:v>0.52041023138887199</c:v>
                </c:pt>
                <c:pt idx="6796">
                  <c:v>0.52025403741593301</c:v>
                </c:pt>
                <c:pt idx="6797">
                  <c:v>0.520097890322201</c:v>
                </c:pt>
                <c:pt idx="6798">
                  <c:v>0.51994179009359698</c:v>
                </c:pt>
                <c:pt idx="6799">
                  <c:v>0.519785736716045</c:v>
                </c:pt>
                <c:pt idx="6800">
                  <c:v>0.51962973017547498</c:v>
                </c:pt>
                <c:pt idx="6801">
                  <c:v>0.51947377045782095</c:v>
                </c:pt>
                <c:pt idx="6802">
                  <c:v>0.51931785754902005</c:v>
                </c:pt>
                <c:pt idx="6803">
                  <c:v>0.51916199143501396</c:v>
                </c:pt>
                <c:pt idx="6804">
                  <c:v>0.51900617210175004</c:v>
                </c:pt>
                <c:pt idx="6805">
                  <c:v>0.51885039953517698</c:v>
                </c:pt>
                <c:pt idx="6806">
                  <c:v>0.518694673721252</c:v>
                </c:pt>
                <c:pt idx="6807">
                  <c:v>0.51853899464593201</c:v>
                </c:pt>
                <c:pt idx="6808">
                  <c:v>0.518383362295181</c:v>
                </c:pt>
                <c:pt idx="6809">
                  <c:v>0.518227776654968</c:v>
                </c:pt>
                <c:pt idx="6810">
                  <c:v>0.51807223771126198</c:v>
                </c:pt>
                <c:pt idx="6811">
                  <c:v>0.51791674545004196</c:v>
                </c:pt>
                <c:pt idx="6812">
                  <c:v>0.51776129985728703</c:v>
                </c:pt>
                <c:pt idx="6813">
                  <c:v>0.51760590091898095</c:v>
                </c:pt>
                <c:pt idx="6814">
                  <c:v>0.51745054862111295</c:v>
                </c:pt>
                <c:pt idx="6815">
                  <c:v>0.51729524294967799</c:v>
                </c:pt>
                <c:pt idx="6816">
                  <c:v>0.51713998389067095</c:v>
                </c:pt>
                <c:pt idx="6817">
                  <c:v>0.51698477143009502</c:v>
                </c:pt>
                <c:pt idx="6818">
                  <c:v>0.51682960555395496</c:v>
                </c:pt>
                <c:pt idx="6819">
                  <c:v>0.51667448624826195</c:v>
                </c:pt>
                <c:pt idx="6820">
                  <c:v>0.51651941349902997</c:v>
                </c:pt>
                <c:pt idx="6821">
                  <c:v>0.51636438729227696</c:v>
                </c:pt>
                <c:pt idx="6822">
                  <c:v>0.516209407614027</c:v>
                </c:pt>
                <c:pt idx="6823">
                  <c:v>0.51605447445030705</c:v>
                </c:pt>
                <c:pt idx="6824">
                  <c:v>0.51589958778714795</c:v>
                </c:pt>
                <c:pt idx="6825">
                  <c:v>0.51574474761058597</c:v>
                </c:pt>
                <c:pt idx="6826">
                  <c:v>0.51558995390666096</c:v>
                </c:pt>
                <c:pt idx="6827">
                  <c:v>0.51543520666141596</c:v>
                </c:pt>
                <c:pt idx="6828">
                  <c:v>0.51528050586090102</c:v>
                </c:pt>
                <c:pt idx="6829">
                  <c:v>0.51512585149116796</c:v>
                </c:pt>
                <c:pt idx="6830">
                  <c:v>0.51497124353827395</c:v>
                </c:pt>
                <c:pt idx="6831">
                  <c:v>0.51481668198828101</c:v>
                </c:pt>
                <c:pt idx="6832">
                  <c:v>0.51466216682725296</c:v>
                </c:pt>
                <c:pt idx="6833">
                  <c:v>0.51450769804126095</c:v>
                </c:pt>
                <c:pt idx="6834">
                  <c:v>0.514353275616379</c:v>
                </c:pt>
                <c:pt idx="6835">
                  <c:v>0.51419889953868403</c:v>
                </c:pt>
                <c:pt idx="6836">
                  <c:v>0.51404456979425905</c:v>
                </c:pt>
                <c:pt idx="6837">
                  <c:v>0.51389028636919198</c:v>
                </c:pt>
                <c:pt idx="6838">
                  <c:v>0.51373604924957295</c:v>
                </c:pt>
                <c:pt idx="6839">
                  <c:v>0.51358185842149695</c:v>
                </c:pt>
                <c:pt idx="6840">
                  <c:v>0.51342771387106301</c:v>
                </c:pt>
                <c:pt idx="6841">
                  <c:v>0.51327361558437701</c:v>
                </c:pt>
                <c:pt idx="6842">
                  <c:v>0.51311956354754495</c:v>
                </c:pt>
                <c:pt idx="6843">
                  <c:v>0.51296555774667996</c:v>
                </c:pt>
                <c:pt idx="6844">
                  <c:v>0.51281159816789901</c:v>
                </c:pt>
                <c:pt idx="6845">
                  <c:v>0.51265768479732299</c:v>
                </c:pt>
                <c:pt idx="6846">
                  <c:v>0.512503817621075</c:v>
                </c:pt>
                <c:pt idx="6847">
                  <c:v>0.51234999662528702</c:v>
                </c:pt>
                <c:pt idx="6848">
                  <c:v>0.51219622179609103</c:v>
                </c:pt>
                <c:pt idx="6849">
                  <c:v>0.51204249311962502</c:v>
                </c:pt>
                <c:pt idx="6850">
                  <c:v>0.51188881058203195</c:v>
                </c:pt>
                <c:pt idx="6851">
                  <c:v>0.51173517416945702</c:v>
                </c:pt>
                <c:pt idx="6852">
                  <c:v>0.51158158386805197</c:v>
                </c:pt>
                <c:pt idx="6853">
                  <c:v>0.51142803966397099</c:v>
                </c:pt>
                <c:pt idx="6854">
                  <c:v>0.51127454154337304</c:v>
                </c:pt>
                <c:pt idx="6855">
                  <c:v>0.51112108949242296</c:v>
                </c:pt>
                <c:pt idx="6856">
                  <c:v>0.51096768349728605</c:v>
                </c:pt>
                <c:pt idx="6857">
                  <c:v>0.51081432354413603</c:v>
                </c:pt>
                <c:pt idx="6858">
                  <c:v>0.51066100961914795</c:v>
                </c:pt>
                <c:pt idx="6859">
                  <c:v>0.51050774170850299</c:v>
                </c:pt>
                <c:pt idx="6860">
                  <c:v>0.51035451979838597</c:v>
                </c:pt>
                <c:pt idx="6861">
                  <c:v>0.51020134387498495</c:v>
                </c:pt>
                <c:pt idx="6862">
                  <c:v>0.51004821392449295</c:v>
                </c:pt>
                <c:pt idx="6863">
                  <c:v>0.50989512993310904</c:v>
                </c:pt>
                <c:pt idx="6864">
                  <c:v>0.50974209188703401</c:v>
                </c:pt>
                <c:pt idx="6865">
                  <c:v>0.50958909977243305</c:v>
                </c:pt>
                <c:pt idx="6866">
                  <c:v>0.509436153574925</c:v>
                </c:pt>
                <c:pt idx="6867">
                  <c:v>0.50928325328055901</c:v>
                </c:pt>
                <c:pt idx="6868">
                  <c:v>0.50913039887558897</c:v>
                </c:pt>
                <c:pt idx="6869">
                  <c:v>0.50897759034627599</c:v>
                </c:pt>
                <c:pt idx="6870">
                  <c:v>0.50882482767888504</c:v>
                </c:pt>
                <c:pt idx="6871">
                  <c:v>0.508672110859682</c:v>
                </c:pt>
                <c:pt idx="6872">
                  <c:v>0.50851943987494097</c:v>
                </c:pt>
                <c:pt idx="6873">
                  <c:v>0.50836681471093503</c:v>
                </c:pt>
                <c:pt idx="6874">
                  <c:v>0.50821423535394505</c:v>
                </c:pt>
                <c:pt idx="6875">
                  <c:v>0.50806170179025301</c:v>
                </c:pt>
                <c:pt idx="6876">
                  <c:v>0.50790921400614597</c:v>
                </c:pt>
                <c:pt idx="6877">
                  <c:v>0.50775677198791602</c:v>
                </c:pt>
                <c:pt idx="6878">
                  <c:v>0.50760437572185602</c:v>
                </c:pt>
                <c:pt idx="6879">
                  <c:v>0.50745202519426502</c:v>
                </c:pt>
                <c:pt idx="6880">
                  <c:v>0.507299720391445</c:v>
                </c:pt>
                <c:pt idx="6881">
                  <c:v>0.50714746129970201</c:v>
                </c:pt>
                <c:pt idx="6882">
                  <c:v>0.506995247905346</c:v>
                </c:pt>
                <c:pt idx="6883">
                  <c:v>0.50684308019469004</c:v>
                </c:pt>
                <c:pt idx="6884">
                  <c:v>0.50669095815405296</c:v>
                </c:pt>
                <c:pt idx="6885">
                  <c:v>0.50653888176975403</c:v>
                </c:pt>
                <c:pt idx="6886">
                  <c:v>0.50638685102811898</c:v>
                </c:pt>
                <c:pt idx="6887">
                  <c:v>0.50623486591547695</c:v>
                </c:pt>
                <c:pt idx="6888">
                  <c:v>0.50608292641816099</c:v>
                </c:pt>
                <c:pt idx="6889">
                  <c:v>0.50593103252250704</c:v>
                </c:pt>
                <c:pt idx="6890">
                  <c:v>0.50577918421485502</c:v>
                </c:pt>
                <c:pt idx="6891">
                  <c:v>0.50562738148154995</c:v>
                </c:pt>
                <c:pt idx="6892">
                  <c:v>0.505475624308939</c:v>
                </c:pt>
                <c:pt idx="6893">
                  <c:v>0.50532391268337495</c:v>
                </c:pt>
                <c:pt idx="6894">
                  <c:v>0.50517224659121196</c:v>
                </c:pt>
                <c:pt idx="6895">
                  <c:v>0.50502062601881004</c:v>
                </c:pt>
                <c:pt idx="6896">
                  <c:v>0.50486905095253298</c:v>
                </c:pt>
                <c:pt idx="6897">
                  <c:v>0.50471752137874704</c:v>
                </c:pt>
                <c:pt idx="6898">
                  <c:v>0.50456603728382399</c:v>
                </c:pt>
                <c:pt idx="6899">
                  <c:v>0.50441459865413696</c:v>
                </c:pt>
                <c:pt idx="6900">
                  <c:v>0.50426320547606496</c:v>
                </c:pt>
                <c:pt idx="6901">
                  <c:v>0.50411185773599099</c:v>
                </c:pt>
                <c:pt idx="6902">
                  <c:v>0.50396055542030105</c:v>
                </c:pt>
                <c:pt idx="6903">
                  <c:v>0.50380929851538403</c:v>
                </c:pt>
                <c:pt idx="6904">
                  <c:v>0.50365808700763404</c:v>
                </c:pt>
                <c:pt idx="6905">
                  <c:v>0.50350692088344995</c:v>
                </c:pt>
                <c:pt idx="6906">
                  <c:v>0.50335580012923098</c:v>
                </c:pt>
                <c:pt idx="6907">
                  <c:v>0.503204724731384</c:v>
                </c:pt>
                <c:pt idx="6908">
                  <c:v>0.503053694676317</c:v>
                </c:pt>
                <c:pt idx="6909">
                  <c:v>0.50290270995044295</c:v>
                </c:pt>
                <c:pt idx="6910">
                  <c:v>0.50275177054017794</c:v>
                </c:pt>
                <c:pt idx="6911">
                  <c:v>0.50260087643194395</c:v>
                </c:pt>
                <c:pt idx="6912">
                  <c:v>0.50245002761216395</c:v>
                </c:pt>
                <c:pt idx="6913">
                  <c:v>0.50229922406726701</c:v>
                </c:pt>
                <c:pt idx="6914">
                  <c:v>0.502148465783683</c:v>
                </c:pt>
                <c:pt idx="6915">
                  <c:v>0.50199775274784997</c:v>
                </c:pt>
                <c:pt idx="6916">
                  <c:v>0.501847084946206</c:v>
                </c:pt>
                <c:pt idx="6917">
                  <c:v>0.50169646236519505</c:v>
                </c:pt>
                <c:pt idx="6918">
                  <c:v>0.50154588499126396</c:v>
                </c:pt>
                <c:pt idx="6919">
                  <c:v>0.501395352810863</c:v>
                </c:pt>
                <c:pt idx="6920">
                  <c:v>0.50124486581044803</c:v>
                </c:pt>
                <c:pt idx="6921">
                  <c:v>0.50109442397647797</c:v>
                </c:pt>
                <c:pt idx="6922">
                  <c:v>0.50094402729541399</c:v>
                </c:pt>
                <c:pt idx="6923">
                  <c:v>0.50079367575372202</c:v>
                </c:pt>
                <c:pt idx="6924">
                  <c:v>0.50064336933787401</c:v>
                </c:pt>
                <c:pt idx="6925">
                  <c:v>0.50049310803434199</c:v>
                </c:pt>
                <c:pt idx="6926">
                  <c:v>0.50034289182960401</c:v>
                </c:pt>
                <c:pt idx="6927">
                  <c:v>0.50019272071014198</c:v>
                </c:pt>
                <c:pt idx="6928">
                  <c:v>0.50004259466244105</c:v>
                </c:pt>
                <c:pt idx="6929">
                  <c:v>0.49989251367298998</c:v>
                </c:pt>
                <c:pt idx="6930">
                  <c:v>0.49974247772828301</c:v>
                </c:pt>
                <c:pt idx="6931">
                  <c:v>0.499592486814814</c:v>
                </c:pt>
                <c:pt idx="6932">
                  <c:v>0.49944254091908702</c:v>
                </c:pt>
                <c:pt idx="6933">
                  <c:v>0.49929264002760398</c:v>
                </c:pt>
                <c:pt idx="6934">
                  <c:v>0.49914278412687302</c:v>
                </c:pt>
                <c:pt idx="6935">
                  <c:v>0.49899297320340802</c:v>
                </c:pt>
                <c:pt idx="6936">
                  <c:v>0.498843207243723</c:v>
                </c:pt>
                <c:pt idx="6937">
                  <c:v>0.49869348623433801</c:v>
                </c:pt>
                <c:pt idx="6938">
                  <c:v>0.49854381016177701</c:v>
                </c:pt>
                <c:pt idx="6939">
                  <c:v>0.498394179012567</c:v>
                </c:pt>
                <c:pt idx="6940">
                  <c:v>0.49824459277323802</c:v>
                </c:pt>
                <c:pt idx="6941">
                  <c:v>0.49809505143032701</c:v>
                </c:pt>
                <c:pt idx="6942">
                  <c:v>0.49794555497037102</c:v>
                </c:pt>
                <c:pt idx="6943">
                  <c:v>0.49779610337991398</c:v>
                </c:pt>
                <c:pt idx="6944">
                  <c:v>0.49764669664549999</c:v>
                </c:pt>
                <c:pt idx="6945">
                  <c:v>0.49749733475368102</c:v>
                </c:pt>
                <c:pt idx="6946">
                  <c:v>0.497348017691011</c:v>
                </c:pt>
                <c:pt idx="6947">
                  <c:v>0.49719874544404702</c:v>
                </c:pt>
                <c:pt idx="6948">
                  <c:v>0.49704951799934999</c:v>
                </c:pt>
                <c:pt idx="6949">
                  <c:v>0.49690033534348699</c:v>
                </c:pt>
                <c:pt idx="6950">
                  <c:v>0.49675119746302698</c:v>
                </c:pt>
                <c:pt idx="6951">
                  <c:v>0.496602104344541</c:v>
                </c:pt>
                <c:pt idx="6952">
                  <c:v>0.49645305597460898</c:v>
                </c:pt>
                <c:pt idx="6953">
                  <c:v>0.49630405233980901</c:v>
                </c:pt>
                <c:pt idx="6954">
                  <c:v>0.49615509342672598</c:v>
                </c:pt>
                <c:pt idx="6955">
                  <c:v>0.49600617922194901</c:v>
                </c:pt>
                <c:pt idx="6956">
                  <c:v>0.49585730971207098</c:v>
                </c:pt>
                <c:pt idx="6957">
                  <c:v>0.49570848488368502</c:v>
                </c:pt>
                <c:pt idx="6958">
                  <c:v>0.495559704723394</c:v>
                </c:pt>
                <c:pt idx="6959">
                  <c:v>0.49541096921779898</c:v>
                </c:pt>
                <c:pt idx="6960">
                  <c:v>0.495262278353509</c:v>
                </c:pt>
                <c:pt idx="6961">
                  <c:v>0.49511363211713499</c:v>
                </c:pt>
                <c:pt idx="6962">
                  <c:v>0.494965030495291</c:v>
                </c:pt>
                <c:pt idx="6963">
                  <c:v>0.49481647347459601</c:v>
                </c:pt>
                <c:pt idx="6964">
                  <c:v>0.49466796104167299</c:v>
                </c:pt>
                <c:pt idx="6965">
                  <c:v>0.49451949318315003</c:v>
                </c:pt>
                <c:pt idx="6966">
                  <c:v>0.49437106988565399</c:v>
                </c:pt>
                <c:pt idx="6967">
                  <c:v>0.49422269113582201</c:v>
                </c:pt>
                <c:pt idx="6968">
                  <c:v>0.49407435692029</c:v>
                </c:pt>
                <c:pt idx="6969">
                  <c:v>0.49392606722570098</c:v>
                </c:pt>
                <c:pt idx="6970">
                  <c:v>0.49377782203869902</c:v>
                </c:pt>
                <c:pt idx="6971">
                  <c:v>0.49362962134593502</c:v>
                </c:pt>
                <c:pt idx="6972">
                  <c:v>0.49348146513406199</c:v>
                </c:pt>
                <c:pt idx="6973">
                  <c:v>0.493333353389735</c:v>
                </c:pt>
                <c:pt idx="6974">
                  <c:v>0.49318528609961698</c:v>
                </c:pt>
                <c:pt idx="6975">
                  <c:v>0.493037263250372</c:v>
                </c:pt>
                <c:pt idx="6976">
                  <c:v>0.49288928482866801</c:v>
                </c:pt>
                <c:pt idx="6977">
                  <c:v>0.49274135082117698</c:v>
                </c:pt>
                <c:pt idx="6978">
                  <c:v>0.49259346121457498</c:v>
                </c:pt>
                <c:pt idx="6979">
                  <c:v>0.49244561599554298</c:v>
                </c:pt>
                <c:pt idx="6980">
                  <c:v>0.49229781515076398</c:v>
                </c:pt>
                <c:pt idx="6981">
                  <c:v>0.49215005866692502</c:v>
                </c:pt>
                <c:pt idx="6982">
                  <c:v>0.492002346530718</c:v>
                </c:pt>
                <c:pt idx="6983">
                  <c:v>0.49185467872883798</c:v>
                </c:pt>
                <c:pt idx="6984">
                  <c:v>0.49170705524798403</c:v>
                </c:pt>
                <c:pt idx="6985">
                  <c:v>0.491559476074858</c:v>
                </c:pt>
                <c:pt idx="6986">
                  <c:v>0.49141194119616699</c:v>
                </c:pt>
                <c:pt idx="6987">
                  <c:v>0.491264450598622</c:v>
                </c:pt>
                <c:pt idx="6988">
                  <c:v>0.49111700426893601</c:v>
                </c:pt>
                <c:pt idx="6989">
                  <c:v>0.49096960219382801</c:v>
                </c:pt>
                <c:pt idx="6990">
                  <c:v>0.49082224436001998</c:v>
                </c:pt>
                <c:pt idx="6991">
                  <c:v>0.49067493075423702</c:v>
                </c:pt>
                <c:pt idx="6992">
                  <c:v>0.49052766136320802</c:v>
                </c:pt>
                <c:pt idx="6993">
                  <c:v>0.490380436173667</c:v>
                </c:pt>
                <c:pt idx="6994">
                  <c:v>0.490233255172351</c:v>
                </c:pt>
                <c:pt idx="6995">
                  <c:v>0.49008611834600102</c:v>
                </c:pt>
                <c:pt idx="6996">
                  <c:v>0.48993902568136199</c:v>
                </c:pt>
                <c:pt idx="6997">
                  <c:v>0.48979197716518103</c:v>
                </c:pt>
                <c:pt idx="6998">
                  <c:v>0.48964497278421198</c:v>
                </c:pt>
                <c:pt idx="6999">
                  <c:v>0.48949801252521102</c:v>
                </c:pt>
                <c:pt idx="7000">
                  <c:v>0.48935109637493701</c:v>
                </c:pt>
                <c:pt idx="7001">
                  <c:v>0.48920422432015398</c:v>
                </c:pt>
                <c:pt idx="7002">
                  <c:v>0.48905739634763101</c:v>
                </c:pt>
                <c:pt idx="7003">
                  <c:v>0.48891061244413803</c:v>
                </c:pt>
                <c:pt idx="7004">
                  <c:v>0.48876387259644999</c:v>
                </c:pt>
                <c:pt idx="7005">
                  <c:v>0.48861717679134697</c:v>
                </c:pt>
                <c:pt idx="7006">
                  <c:v>0.488470525015612</c:v>
                </c:pt>
                <c:pt idx="7007">
                  <c:v>0.48832391725603103</c:v>
                </c:pt>
                <c:pt idx="7008">
                  <c:v>0.48817735349939501</c:v>
                </c:pt>
                <c:pt idx="7009">
                  <c:v>0.488030833732497</c:v>
                </c:pt>
                <c:pt idx="7010">
                  <c:v>0.48788435794213703</c:v>
                </c:pt>
                <c:pt idx="7011">
                  <c:v>0.48773792611511602</c:v>
                </c:pt>
                <c:pt idx="7012">
                  <c:v>0.48759153823823898</c:v>
                </c:pt>
                <c:pt idx="7013">
                  <c:v>0.48744519429831701</c:v>
                </c:pt>
                <c:pt idx="7014">
                  <c:v>0.487298894282163</c:v>
                </c:pt>
                <c:pt idx="7015">
                  <c:v>0.48715263817659399</c:v>
                </c:pt>
                <c:pt idx="7016">
                  <c:v>0.48700642596843102</c:v>
                </c:pt>
                <c:pt idx="7017">
                  <c:v>0.48686025764449897</c:v>
                </c:pt>
                <c:pt idx="7018">
                  <c:v>0.48671413319162599</c:v>
                </c:pt>
                <c:pt idx="7019">
                  <c:v>0.48656805259664498</c:v>
                </c:pt>
                <c:pt idx="7020">
                  <c:v>0.486422015846392</c:v>
                </c:pt>
                <c:pt idx="7021">
                  <c:v>0.486276022927708</c:v>
                </c:pt>
                <c:pt idx="7022">
                  <c:v>0.486130073827436</c:v>
                </c:pt>
                <c:pt idx="7023">
                  <c:v>0.48598416853242399</c:v>
                </c:pt>
                <c:pt idx="7024">
                  <c:v>0.48583830702952402</c:v>
                </c:pt>
                <c:pt idx="7025">
                  <c:v>0.48569248930559</c:v>
                </c:pt>
                <c:pt idx="7026">
                  <c:v>0.485546715347483</c:v>
                </c:pt>
                <c:pt idx="7027">
                  <c:v>0.48540098514206398</c:v>
                </c:pt>
                <c:pt idx="7028">
                  <c:v>0.48525529867620099</c:v>
                </c:pt>
                <c:pt idx="7029">
                  <c:v>0.48510965593676503</c:v>
                </c:pt>
                <c:pt idx="7030">
                  <c:v>0.48496405691062899</c:v>
                </c:pt>
                <c:pt idx="7031">
                  <c:v>0.48481850158467299</c:v>
                </c:pt>
                <c:pt idx="7032">
                  <c:v>0.48467298994577801</c:v>
                </c:pt>
                <c:pt idx="7033">
                  <c:v>0.48452752198082999</c:v>
                </c:pt>
                <c:pt idx="7034">
                  <c:v>0.48438209767671803</c:v>
                </c:pt>
                <c:pt idx="7035">
                  <c:v>0.48423671702033699</c:v>
                </c:pt>
                <c:pt idx="7036">
                  <c:v>0.48409137999858298</c:v>
                </c:pt>
                <c:pt idx="7037">
                  <c:v>0.48394608659835903</c:v>
                </c:pt>
                <c:pt idx="7038">
                  <c:v>0.48380083680656699</c:v>
                </c:pt>
                <c:pt idx="7039">
                  <c:v>0.48365563061011801</c:v>
                </c:pt>
                <c:pt idx="7040">
                  <c:v>0.48351046799592401</c:v>
                </c:pt>
                <c:pt idx="7041">
                  <c:v>0.483365348950902</c:v>
                </c:pt>
                <c:pt idx="7042">
                  <c:v>0.48322027346197099</c:v>
                </c:pt>
                <c:pt idx="7043">
                  <c:v>0.48307524151605602</c:v>
                </c:pt>
                <c:pt idx="7044">
                  <c:v>0.48293025310008397</c:v>
                </c:pt>
                <c:pt idx="7045">
                  <c:v>0.48278530820098797</c:v>
                </c:pt>
                <c:pt idx="7046">
                  <c:v>0.48264040680570203</c:v>
                </c:pt>
                <c:pt idx="7047">
                  <c:v>0.48249554890116603</c:v>
                </c:pt>
                <c:pt idx="7048">
                  <c:v>0.48235073447432197</c:v>
                </c:pt>
                <c:pt idx="7049">
                  <c:v>0.48220596351211897</c:v>
                </c:pt>
                <c:pt idx="7050">
                  <c:v>0.48206123600150702</c:v>
                </c:pt>
                <c:pt idx="7051">
                  <c:v>0.48191655192944</c:v>
                </c:pt>
                <c:pt idx="7052">
                  <c:v>0.481771911282876</c:v>
                </c:pt>
                <c:pt idx="7053">
                  <c:v>0.48162731404877801</c:v>
                </c:pt>
                <c:pt idx="7054">
                  <c:v>0.48148276021411202</c:v>
                </c:pt>
                <c:pt idx="7055">
                  <c:v>0.48133824976584699</c:v>
                </c:pt>
                <c:pt idx="7056">
                  <c:v>0.48119378269095697</c:v>
                </c:pt>
                <c:pt idx="7057">
                  <c:v>0.48104935897642098</c:v>
                </c:pt>
                <c:pt idx="7058">
                  <c:v>0.48090497860921799</c:v>
                </c:pt>
                <c:pt idx="7059">
                  <c:v>0.48076064157633402</c:v>
                </c:pt>
                <c:pt idx="7060">
                  <c:v>0.48061634786475699</c:v>
                </c:pt>
                <c:pt idx="7061">
                  <c:v>0.48047209746148201</c:v>
                </c:pt>
                <c:pt idx="7062">
                  <c:v>0.48032789035350298</c:v>
                </c:pt>
                <c:pt idx="7063">
                  <c:v>0.48018372652782199</c:v>
                </c:pt>
                <c:pt idx="7064">
                  <c:v>0.48003960597144202</c:v>
                </c:pt>
                <c:pt idx="7065">
                  <c:v>0.47989552867137197</c:v>
                </c:pt>
                <c:pt idx="7066">
                  <c:v>0.47975149461462302</c:v>
                </c:pt>
                <c:pt idx="7067">
                  <c:v>0.47960750378821099</c:v>
                </c:pt>
                <c:pt idx="7068">
                  <c:v>0.47946355617915498</c:v>
                </c:pt>
                <c:pt idx="7069">
                  <c:v>0.47931965177447799</c:v>
                </c:pt>
                <c:pt idx="7070">
                  <c:v>0.47917579056120901</c:v>
                </c:pt>
                <c:pt idx="7071">
                  <c:v>0.47903197252637603</c:v>
                </c:pt>
                <c:pt idx="7072">
                  <c:v>0.47888819765701601</c:v>
                </c:pt>
                <c:pt idx="7073">
                  <c:v>0.47874446594016601</c:v>
                </c:pt>
                <c:pt idx="7074">
                  <c:v>0.47860077736286899</c:v>
                </c:pt>
                <c:pt idx="7075">
                  <c:v>0.47845713191217099</c:v>
                </c:pt>
                <c:pt idx="7076">
                  <c:v>0.47831352957512102</c:v>
                </c:pt>
                <c:pt idx="7077">
                  <c:v>0.47816997033877501</c:v>
                </c:pt>
                <c:pt idx="7078">
                  <c:v>0.47802645419018802</c:v>
                </c:pt>
                <c:pt idx="7079">
                  <c:v>0.47788298111642402</c:v>
                </c:pt>
                <c:pt idx="7080">
                  <c:v>0.47773955110454502</c:v>
                </c:pt>
                <c:pt idx="7081">
                  <c:v>0.47759616414162298</c:v>
                </c:pt>
                <c:pt idx="7082">
                  <c:v>0.47745282021472901</c:v>
                </c:pt>
                <c:pt idx="7083">
                  <c:v>0.47730951931094101</c:v>
                </c:pt>
                <c:pt idx="7084">
                  <c:v>0.47716626141733798</c:v>
                </c:pt>
                <c:pt idx="7085">
                  <c:v>0.47702304652100402</c:v>
                </c:pt>
                <c:pt idx="7086">
                  <c:v>0.47687987460902898</c:v>
                </c:pt>
                <c:pt idx="7087">
                  <c:v>0.47673674566850399</c:v>
                </c:pt>
                <c:pt idx="7088">
                  <c:v>0.47659365968652401</c:v>
                </c:pt>
                <c:pt idx="7089">
                  <c:v>0.47645061665019001</c:v>
                </c:pt>
                <c:pt idx="7090">
                  <c:v>0.47630761654660397</c:v>
                </c:pt>
                <c:pt idx="7091">
                  <c:v>0.476164659362874</c:v>
                </c:pt>
                <c:pt idx="7092">
                  <c:v>0.47602174508611</c:v>
                </c:pt>
                <c:pt idx="7093">
                  <c:v>0.47587887370342802</c:v>
                </c:pt>
                <c:pt idx="7094">
                  <c:v>0.47573604520194501</c:v>
                </c:pt>
                <c:pt idx="7095">
                  <c:v>0.47559325956878501</c:v>
                </c:pt>
                <c:pt idx="7096">
                  <c:v>0.47545051679107397</c:v>
                </c:pt>
                <c:pt idx="7097">
                  <c:v>0.47530781685594098</c:v>
                </c:pt>
                <c:pt idx="7098">
                  <c:v>0.47516515975052098</c:v>
                </c:pt>
                <c:pt idx="7099">
                  <c:v>0.475022545461951</c:v>
                </c:pt>
                <c:pt idx="7100">
                  <c:v>0.47487997397737303</c:v>
                </c:pt>
                <c:pt idx="7101">
                  <c:v>0.47473744528393202</c:v>
                </c:pt>
                <c:pt idx="7102">
                  <c:v>0.47459495936877699</c:v>
                </c:pt>
                <c:pt idx="7103">
                  <c:v>0.47445251621906098</c:v>
                </c:pt>
                <c:pt idx="7104">
                  <c:v>0.47431011582194099</c:v>
                </c:pt>
                <c:pt idx="7105">
                  <c:v>0.47416775816457801</c:v>
                </c:pt>
                <c:pt idx="7106">
                  <c:v>0.47402544323413498</c:v>
                </c:pt>
                <c:pt idx="7107">
                  <c:v>0.47388317101778099</c:v>
                </c:pt>
                <c:pt idx="7108">
                  <c:v>0.47374094150268797</c:v>
                </c:pt>
                <c:pt idx="7109">
                  <c:v>0.47359875467603202</c:v>
                </c:pt>
                <c:pt idx="7110">
                  <c:v>0.47345661052499299</c:v>
                </c:pt>
                <c:pt idx="7111">
                  <c:v>0.47331450903675298</c:v>
                </c:pt>
                <c:pt idx="7112">
                  <c:v>0.47317245019850102</c:v>
                </c:pt>
                <c:pt idx="7113">
                  <c:v>0.473030433997427</c:v>
                </c:pt>
                <c:pt idx="7114">
                  <c:v>0.47288846042072602</c:v>
                </c:pt>
                <c:pt idx="7115">
                  <c:v>0.47274652945559797</c:v>
                </c:pt>
                <c:pt idx="7116">
                  <c:v>0.47260464108924299</c:v>
                </c:pt>
                <c:pt idx="7117">
                  <c:v>0.47246279530886998</c:v>
                </c:pt>
                <c:pt idx="7118">
                  <c:v>0.47232099210168699</c:v>
                </c:pt>
                <c:pt idx="7119">
                  <c:v>0.47217923145490998</c:v>
                </c:pt>
                <c:pt idx="7120">
                  <c:v>0.472037513355755</c:v>
                </c:pt>
                <c:pt idx="7121">
                  <c:v>0.47189583779144501</c:v>
                </c:pt>
                <c:pt idx="7122">
                  <c:v>0.47175420474920499</c:v>
                </c:pt>
                <c:pt idx="7123">
                  <c:v>0.47161261421626299</c:v>
                </c:pt>
                <c:pt idx="7124">
                  <c:v>0.47147106617985401</c:v>
                </c:pt>
                <c:pt idx="7125">
                  <c:v>0.47132956062721398</c:v>
                </c:pt>
                <c:pt idx="7126">
                  <c:v>0.471188097545583</c:v>
                </c:pt>
                <c:pt idx="7127">
                  <c:v>0.47104667692220697</c:v>
                </c:pt>
                <c:pt idx="7128">
                  <c:v>0.47090529874433301</c:v>
                </c:pt>
                <c:pt idx="7129">
                  <c:v>0.47076396299921303</c:v>
                </c:pt>
                <c:pt idx="7130">
                  <c:v>0.47062266967410499</c:v>
                </c:pt>
                <c:pt idx="7131">
                  <c:v>0.47048141875626598</c:v>
                </c:pt>
                <c:pt idx="7132">
                  <c:v>0.47034021023296202</c:v>
                </c:pt>
                <c:pt idx="7133">
                  <c:v>0.47019904409145902</c:v>
                </c:pt>
                <c:pt idx="7134">
                  <c:v>0.47005792031902799</c:v>
                </c:pt>
                <c:pt idx="7135">
                  <c:v>0.469916838902945</c:v>
                </c:pt>
                <c:pt idx="7136">
                  <c:v>0.469775799830489</c:v>
                </c:pt>
                <c:pt idx="7137">
                  <c:v>0.46963480308894101</c:v>
                </c:pt>
                <c:pt idx="7138">
                  <c:v>0.46949384866558902</c:v>
                </c:pt>
                <c:pt idx="7139">
                  <c:v>0.46935293654772298</c:v>
                </c:pt>
                <c:pt idx="7140">
                  <c:v>0.46921206672263699</c:v>
                </c:pt>
                <c:pt idx="7141">
                  <c:v>0.469071239177628</c:v>
                </c:pt>
                <c:pt idx="7142">
                  <c:v>0.46893045389999899</c:v>
                </c:pt>
                <c:pt idx="7143">
                  <c:v>0.46878971087705601</c:v>
                </c:pt>
                <c:pt idx="7144">
                  <c:v>0.46864901009610599</c:v>
                </c:pt>
                <c:pt idx="7145">
                  <c:v>0.46850835154446502</c:v>
                </c:pt>
                <c:pt idx="7146">
                  <c:v>0.46836773520944802</c:v>
                </c:pt>
                <c:pt idx="7147">
                  <c:v>0.46822716107837598</c:v>
                </c:pt>
                <c:pt idx="7148">
                  <c:v>0.46808662913857502</c:v>
                </c:pt>
                <c:pt idx="7149">
                  <c:v>0.46794613937737201</c:v>
                </c:pt>
                <c:pt idx="7150">
                  <c:v>0.46780569178209902</c:v>
                </c:pt>
                <c:pt idx="7151">
                  <c:v>0.46766528634009402</c:v>
                </c:pt>
                <c:pt idx="7152">
                  <c:v>0.46752492303869497</c:v>
                </c:pt>
                <c:pt idx="7153">
                  <c:v>0.467384601865247</c:v>
                </c:pt>
                <c:pt idx="7154">
                  <c:v>0.46724432280709699</c:v>
                </c:pt>
                <c:pt idx="7155">
                  <c:v>0.46710408585159502</c:v>
                </c:pt>
                <c:pt idx="7156">
                  <c:v>0.46696389098609897</c:v>
                </c:pt>
                <c:pt idx="7157">
                  <c:v>0.46682373819796502</c:v>
                </c:pt>
                <c:pt idx="7158">
                  <c:v>0.46668362747455799</c:v>
                </c:pt>
                <c:pt idx="7159">
                  <c:v>0.466543558803244</c:v>
                </c:pt>
                <c:pt idx="7160">
                  <c:v>0.46640353217139202</c:v>
                </c:pt>
                <c:pt idx="7161">
                  <c:v>0.466263547566378</c:v>
                </c:pt>
                <c:pt idx="7162">
                  <c:v>0.46612360497557898</c:v>
                </c:pt>
                <c:pt idx="7163">
                  <c:v>0.46598370438637798</c:v>
                </c:pt>
                <c:pt idx="7164">
                  <c:v>0.46584384578615901</c:v>
                </c:pt>
                <c:pt idx="7165">
                  <c:v>0.46570402916231302</c:v>
                </c:pt>
                <c:pt idx="7166">
                  <c:v>0.46556425450223299</c:v>
                </c:pt>
                <c:pt idx="7167">
                  <c:v>0.465424521793315</c:v>
                </c:pt>
                <c:pt idx="7168">
                  <c:v>0.46528483102296098</c:v>
                </c:pt>
                <c:pt idx="7169">
                  <c:v>0.46514518217857498</c:v>
                </c:pt>
                <c:pt idx="7170">
                  <c:v>0.46500557524756703</c:v>
                </c:pt>
                <c:pt idx="7171">
                  <c:v>0.46486601021734703</c:v>
                </c:pt>
                <c:pt idx="7172">
                  <c:v>0.46472648707533398</c:v>
                </c:pt>
                <c:pt idx="7173">
                  <c:v>0.46458700580894602</c:v>
                </c:pt>
                <c:pt idx="7174">
                  <c:v>0.46444756640560703</c:v>
                </c:pt>
                <c:pt idx="7175">
                  <c:v>0.46430816885274501</c:v>
                </c:pt>
                <c:pt idx="7176">
                  <c:v>0.46416881313779201</c:v>
                </c:pt>
                <c:pt idx="7177">
                  <c:v>0.46402949924818299</c:v>
                </c:pt>
                <c:pt idx="7178">
                  <c:v>0.46389022717135597</c:v>
                </c:pt>
                <c:pt idx="7179">
                  <c:v>0.46375099689475502</c:v>
                </c:pt>
                <c:pt idx="7180">
                  <c:v>0.463611808405826</c:v>
                </c:pt>
                <c:pt idx="7181">
                  <c:v>0.463472661692021</c:v>
                </c:pt>
                <c:pt idx="7182">
                  <c:v>0.46333355674079202</c:v>
                </c:pt>
                <c:pt idx="7183">
                  <c:v>0.46319449353959902</c:v>
                </c:pt>
                <c:pt idx="7184">
                  <c:v>0.46305547207590397</c:v>
                </c:pt>
                <c:pt idx="7185">
                  <c:v>0.46291649233717203</c:v>
                </c:pt>
                <c:pt idx="7186">
                  <c:v>0.46277755431087197</c:v>
                </c:pt>
                <c:pt idx="7187">
                  <c:v>0.46263865798447801</c:v>
                </c:pt>
                <c:pt idx="7188">
                  <c:v>0.46249980334546797</c:v>
                </c:pt>
                <c:pt idx="7189">
                  <c:v>0.462360990381323</c:v>
                </c:pt>
                <c:pt idx="7190">
                  <c:v>0.46222221907952699</c:v>
                </c:pt>
                <c:pt idx="7191">
                  <c:v>0.46208348942756799</c:v>
                </c:pt>
                <c:pt idx="7192">
                  <c:v>0.46194480141294098</c:v>
                </c:pt>
                <c:pt idx="7193">
                  <c:v>0.46180615502313999</c:v>
                </c:pt>
                <c:pt idx="7194">
                  <c:v>0.46166755024566603</c:v>
                </c:pt>
                <c:pt idx="7195">
                  <c:v>0.46152898706802298</c:v>
                </c:pt>
                <c:pt idx="7196">
                  <c:v>0.461390465477718</c:v>
                </c:pt>
                <c:pt idx="7197">
                  <c:v>0.46125198546226398</c:v>
                </c:pt>
                <c:pt idx="7198">
                  <c:v>0.46111354700917501</c:v>
                </c:pt>
                <c:pt idx="7199">
                  <c:v>0.46097515010597101</c:v>
                </c:pt>
                <c:pt idx="7200">
                  <c:v>0.46083679474017503</c:v>
                </c:pt>
                <c:pt idx="7201">
                  <c:v>0.46069848089931298</c:v>
                </c:pt>
                <c:pt idx="7202">
                  <c:v>0.46056020857091701</c:v>
                </c:pt>
                <c:pt idx="7203">
                  <c:v>0.46042197774252003</c:v>
                </c:pt>
                <c:pt idx="7204">
                  <c:v>0.46028378840166101</c:v>
                </c:pt>
                <c:pt idx="7205">
                  <c:v>0.46014564053588197</c:v>
                </c:pt>
                <c:pt idx="7206">
                  <c:v>0.46000753413272999</c:v>
                </c:pt>
                <c:pt idx="7207">
                  <c:v>0.45986946917975302</c:v>
                </c:pt>
                <c:pt idx="7208">
                  <c:v>0.45973144566450502</c:v>
                </c:pt>
                <c:pt idx="7209">
                  <c:v>0.459593463574543</c:v>
                </c:pt>
                <c:pt idx="7210">
                  <c:v>0.45945552289743002</c:v>
                </c:pt>
                <c:pt idx="7211">
                  <c:v>0.45931762362072898</c:v>
                </c:pt>
                <c:pt idx="7212">
                  <c:v>0.45917976573200903</c:v>
                </c:pt>
                <c:pt idx="7213">
                  <c:v>0.459041949218844</c:v>
                </c:pt>
                <c:pt idx="7214">
                  <c:v>0.45890417406880901</c:v>
                </c:pt>
                <c:pt idx="7215">
                  <c:v>0.45876644026948499</c:v>
                </c:pt>
                <c:pt idx="7216">
                  <c:v>0.45862874780845603</c:v>
                </c:pt>
                <c:pt idx="7217">
                  <c:v>0.45849109667331001</c:v>
                </c:pt>
                <c:pt idx="7218">
                  <c:v>0.45835348685163801</c:v>
                </c:pt>
                <c:pt idx="7219">
                  <c:v>0.45821591833103498</c:v>
                </c:pt>
                <c:pt idx="7220">
                  <c:v>0.45807839109910198</c:v>
                </c:pt>
                <c:pt idx="7221">
                  <c:v>0.45794090514344199</c:v>
                </c:pt>
                <c:pt idx="7222">
                  <c:v>0.45780346045165998</c:v>
                </c:pt>
                <c:pt idx="7223">
                  <c:v>0.45766605701136898</c:v>
                </c:pt>
                <c:pt idx="7224">
                  <c:v>0.45752869481018199</c:v>
                </c:pt>
                <c:pt idx="7225">
                  <c:v>0.45739137383571898</c:v>
                </c:pt>
                <c:pt idx="7226">
                  <c:v>0.45725409407560003</c:v>
                </c:pt>
                <c:pt idx="7227">
                  <c:v>0.45711685551745301</c:v>
                </c:pt>
                <c:pt idx="7228">
                  <c:v>0.45697965814890701</c:v>
                </c:pt>
                <c:pt idx="7229">
                  <c:v>0.45684250195759502</c:v>
                </c:pt>
                <c:pt idx="7230">
                  <c:v>0.45670538693111201</c:v>
                </c:pt>
                <c:pt idx="7231">
                  <c:v>0.45656831305656198</c:v>
                </c:pt>
                <c:pt idx="7232">
                  <c:v>0.45643128032145502</c:v>
                </c:pt>
                <c:pt idx="7233">
                  <c:v>0.45629428871347499</c:v>
                </c:pt>
                <c:pt idx="7234">
                  <c:v>0.45615733822030702</c:v>
                </c:pt>
                <c:pt idx="7235">
                  <c:v>0.456020428829641</c:v>
                </c:pt>
                <c:pt idx="7236">
                  <c:v>0.45588356052917001</c:v>
                </c:pt>
                <c:pt idx="7237">
                  <c:v>0.45574673330658899</c:v>
                </c:pt>
                <c:pt idx="7238">
                  <c:v>0.45560994714960001</c:v>
                </c:pt>
                <c:pt idx="7239">
                  <c:v>0.45547320204590502</c:v>
                </c:pt>
                <c:pt idx="7240">
                  <c:v>0.45533649798321002</c:v>
                </c:pt>
                <c:pt idx="7241">
                  <c:v>0.455199834949226</c:v>
                </c:pt>
                <c:pt idx="7242">
                  <c:v>0.45506321293166502</c:v>
                </c:pt>
                <c:pt idx="7243">
                  <c:v>0.454926631918246</c:v>
                </c:pt>
                <c:pt idx="7244">
                  <c:v>0.45479009189668701</c:v>
                </c:pt>
                <c:pt idx="7245">
                  <c:v>0.45465359285471302</c:v>
                </c:pt>
                <c:pt idx="7246">
                  <c:v>0.45451713478005101</c:v>
                </c:pt>
                <c:pt idx="7247">
                  <c:v>0.45438071766043098</c:v>
                </c:pt>
                <c:pt idx="7248">
                  <c:v>0.454244341483588</c:v>
                </c:pt>
                <c:pt idx="7249">
                  <c:v>0.454108006237258</c:v>
                </c:pt>
                <c:pt idx="7250">
                  <c:v>0.45397171190918201</c:v>
                </c:pt>
                <c:pt idx="7251">
                  <c:v>0.45383545848710499</c:v>
                </c:pt>
                <c:pt idx="7252">
                  <c:v>0.45369924595877398</c:v>
                </c:pt>
                <c:pt idx="7253">
                  <c:v>0.45356307431193998</c:v>
                </c:pt>
                <c:pt idx="7254">
                  <c:v>0.45342694353435697</c:v>
                </c:pt>
                <c:pt idx="7255">
                  <c:v>0.45329085361378402</c:v>
                </c:pt>
                <c:pt idx="7256">
                  <c:v>0.45315480453798201</c:v>
                </c:pt>
                <c:pt idx="7257">
                  <c:v>0.45301879629471498</c:v>
                </c:pt>
                <c:pt idx="7258">
                  <c:v>0.45288282887175202</c:v>
                </c:pt>
                <c:pt idx="7259">
                  <c:v>0.45274690225686298</c:v>
                </c:pt>
                <c:pt idx="7260">
                  <c:v>0.45261101643782498</c:v>
                </c:pt>
                <c:pt idx="7261">
                  <c:v>0.452475171402415</c:v>
                </c:pt>
                <c:pt idx="7262">
                  <c:v>0.45233936713841599</c:v>
                </c:pt>
                <c:pt idx="7263">
                  <c:v>0.45220360363361101</c:v>
                </c:pt>
                <c:pt idx="7264">
                  <c:v>0.45206788087579097</c:v>
                </c:pt>
                <c:pt idx="7265">
                  <c:v>0.45193219885274699</c:v>
                </c:pt>
                <c:pt idx="7266">
                  <c:v>0.45179655755227399</c:v>
                </c:pt>
                <c:pt idx="7267">
                  <c:v>0.45166095696217201</c:v>
                </c:pt>
                <c:pt idx="7268">
                  <c:v>0.45152539707024297</c:v>
                </c:pt>
                <c:pt idx="7269">
                  <c:v>0.45138987786429202</c:v>
                </c:pt>
                <c:pt idx="7270">
                  <c:v>0.45125439933212902</c:v>
                </c:pt>
                <c:pt idx="7271">
                  <c:v>0.45111896146156599</c:v>
                </c:pt>
                <c:pt idx="7272">
                  <c:v>0.45098356424041902</c:v>
                </c:pt>
                <c:pt idx="7273">
                  <c:v>0.45084820765650802</c:v>
                </c:pt>
                <c:pt idx="7274">
                  <c:v>0.45071289169765599</c:v>
                </c:pt>
                <c:pt idx="7275">
                  <c:v>0.45057761635168803</c:v>
                </c:pt>
                <c:pt idx="7276">
                  <c:v>0.45044238160643402</c:v>
                </c:pt>
                <c:pt idx="7277">
                  <c:v>0.45030718744972797</c:v>
                </c:pt>
                <c:pt idx="7278">
                  <c:v>0.45017203386940602</c:v>
                </c:pt>
                <c:pt idx="7279">
                  <c:v>0.45003692085330699</c:v>
                </c:pt>
                <c:pt idx="7280">
                  <c:v>0.44990184838927599</c:v>
                </c:pt>
                <c:pt idx="7281">
                  <c:v>0.44976681646515898</c:v>
                </c:pt>
                <c:pt idx="7282">
                  <c:v>0.449631825068806</c:v>
                </c:pt>
                <c:pt idx="7283">
                  <c:v>0.44949687418807099</c:v>
                </c:pt>
                <c:pt idx="7284">
                  <c:v>0.44936196381081001</c:v>
                </c:pt>
                <c:pt idx="7285">
                  <c:v>0.44922709392488502</c:v>
                </c:pt>
                <c:pt idx="7286">
                  <c:v>0.44909226451815898</c:v>
                </c:pt>
                <c:pt idx="7287">
                  <c:v>0.44895747557849902</c:v>
                </c:pt>
                <c:pt idx="7288">
                  <c:v>0.44882272709377602</c:v>
                </c:pt>
                <c:pt idx="7289">
                  <c:v>0.44868801905186501</c:v>
                </c:pt>
                <c:pt idx="7290">
                  <c:v>0.44855335144064201</c:v>
                </c:pt>
                <c:pt idx="7291">
                  <c:v>0.44841872424798801</c:v>
                </c:pt>
                <c:pt idx="7292">
                  <c:v>0.44828413746178902</c:v>
                </c:pt>
                <c:pt idx="7293">
                  <c:v>0.44814959106993202</c:v>
                </c:pt>
                <c:pt idx="7294">
                  <c:v>0.44801508506030802</c:v>
                </c:pt>
                <c:pt idx="7295">
                  <c:v>0.44788061942081098</c:v>
                </c:pt>
                <c:pt idx="7296">
                  <c:v>0.44774619413934003</c:v>
                </c:pt>
                <c:pt idx="7297">
                  <c:v>0.44761180920379601</c:v>
                </c:pt>
                <c:pt idx="7298">
                  <c:v>0.44747746460208498</c:v>
                </c:pt>
                <c:pt idx="7299">
                  <c:v>0.44734316032211302</c:v>
                </c:pt>
                <c:pt idx="7300">
                  <c:v>0.44720889635179401</c:v>
                </c:pt>
                <c:pt idx="7301">
                  <c:v>0.447074672679042</c:v>
                </c:pt>
                <c:pt idx="7302">
                  <c:v>0.44694048929177599</c:v>
                </c:pt>
                <c:pt idx="7303">
                  <c:v>0.44680634617791798</c:v>
                </c:pt>
                <c:pt idx="7304">
                  <c:v>0.44667224332539301</c:v>
                </c:pt>
                <c:pt idx="7305">
                  <c:v>0.44653818072212997</c:v>
                </c:pt>
                <c:pt idx="7306">
                  <c:v>0.44640415835606201</c:v>
                </c:pt>
                <c:pt idx="7307">
                  <c:v>0.44627017621512299</c:v>
                </c:pt>
                <c:pt idx="7308">
                  <c:v>0.44613623428725302</c:v>
                </c:pt>
                <c:pt idx="7309">
                  <c:v>0.44600233256039501</c:v>
                </c:pt>
                <c:pt idx="7310">
                  <c:v>0.44586847102249499</c:v>
                </c:pt>
                <c:pt idx="7311">
                  <c:v>0.445734649661501</c:v>
                </c:pt>
                <c:pt idx="7312">
                  <c:v>0.44560086846536701</c:v>
                </c:pt>
                <c:pt idx="7313">
                  <c:v>0.44546712742204803</c:v>
                </c:pt>
                <c:pt idx="7314">
                  <c:v>0.44533342651950503</c:v>
                </c:pt>
                <c:pt idx="7315">
                  <c:v>0.44519976574570003</c:v>
                </c:pt>
                <c:pt idx="7316">
                  <c:v>0.44506614508859998</c:v>
                </c:pt>
                <c:pt idx="7317">
                  <c:v>0.44493256453617502</c:v>
                </c:pt>
                <c:pt idx="7318">
                  <c:v>0.44479902407639799</c:v>
                </c:pt>
                <c:pt idx="7319">
                  <c:v>0.44466552369724499</c:v>
                </c:pt>
                <c:pt idx="7320">
                  <c:v>0.44453206338669699</c:v>
                </c:pt>
                <c:pt idx="7321">
                  <c:v>0.44439864313273802</c:v>
                </c:pt>
                <c:pt idx="7322">
                  <c:v>0.444265262923353</c:v>
                </c:pt>
                <c:pt idx="7323">
                  <c:v>0.44413192274653401</c:v>
                </c:pt>
                <c:pt idx="7324">
                  <c:v>0.443998622590275</c:v>
                </c:pt>
                <c:pt idx="7325">
                  <c:v>0.44386536244257202</c:v>
                </c:pt>
                <c:pt idx="7326">
                  <c:v>0.44373214229142699</c:v>
                </c:pt>
                <c:pt idx="7327">
                  <c:v>0.44359896212484201</c:v>
                </c:pt>
                <c:pt idx="7328">
                  <c:v>0.44346582193082701</c:v>
                </c:pt>
                <c:pt idx="7329">
                  <c:v>0.44333272169739102</c:v>
                </c:pt>
                <c:pt idx="7330">
                  <c:v>0.44319966141254902</c:v>
                </c:pt>
                <c:pt idx="7331">
                  <c:v>0.44306664106431898</c:v>
                </c:pt>
                <c:pt idx="7332">
                  <c:v>0.44293366064072098</c:v>
                </c:pt>
                <c:pt idx="7333">
                  <c:v>0.442800720129781</c:v>
                </c:pt>
                <c:pt idx="7334">
                  <c:v>0.44266781951952699</c:v>
                </c:pt>
                <c:pt idx="7335">
                  <c:v>0.44253495879798899</c:v>
                </c:pt>
                <c:pt idx="7336">
                  <c:v>0.44240213795320299</c:v>
                </c:pt>
                <c:pt idx="7337">
                  <c:v>0.44226935697320602</c:v>
                </c:pt>
                <c:pt idx="7338">
                  <c:v>0.44213661584604103</c:v>
                </c:pt>
                <c:pt idx="7339">
                  <c:v>0.44200391455975302</c:v>
                </c:pt>
                <c:pt idx="7340">
                  <c:v>0.44187125310239</c:v>
                </c:pt>
                <c:pt idx="7341">
                  <c:v>0.44173863146200398</c:v>
                </c:pt>
                <c:pt idx="7342">
                  <c:v>0.44160604962665001</c:v>
                </c:pt>
                <c:pt idx="7343">
                  <c:v>0.44147350758438703</c:v>
                </c:pt>
                <c:pt idx="7344">
                  <c:v>0.44134100532327802</c:v>
                </c:pt>
                <c:pt idx="7345">
                  <c:v>0.441208542831387</c:v>
                </c:pt>
                <c:pt idx="7346">
                  <c:v>0.44107612009678399</c:v>
                </c:pt>
                <c:pt idx="7347">
                  <c:v>0.44094373710754198</c:v>
                </c:pt>
                <c:pt idx="7348">
                  <c:v>0.44081139385173601</c:v>
                </c:pt>
                <c:pt idx="7349">
                  <c:v>0.44067909031744501</c:v>
                </c:pt>
                <c:pt idx="7350">
                  <c:v>0.44054682649275201</c:v>
                </c:pt>
                <c:pt idx="7351">
                  <c:v>0.44041460236574398</c:v>
                </c:pt>
                <c:pt idx="7352">
                  <c:v>0.44028241792451001</c:v>
                </c:pt>
                <c:pt idx="7353">
                  <c:v>0.440150273157142</c:v>
                </c:pt>
                <c:pt idx="7354">
                  <c:v>0.44001816805173699</c:v>
                </c:pt>
                <c:pt idx="7355">
                  <c:v>0.43988610259639599</c:v>
                </c:pt>
                <c:pt idx="7356">
                  <c:v>0.43975407677922002</c:v>
                </c:pt>
                <c:pt idx="7357">
                  <c:v>0.43962209058831703</c:v>
                </c:pt>
                <c:pt idx="7358">
                  <c:v>0.43949014401179698</c:v>
                </c:pt>
                <c:pt idx="7359">
                  <c:v>0.43935823703777299</c:v>
                </c:pt>
                <c:pt idx="7360">
                  <c:v>0.43922636965436301</c:v>
                </c:pt>
                <c:pt idx="7361">
                  <c:v>0.43909454184968499</c:v>
                </c:pt>
                <c:pt idx="7362">
                  <c:v>0.43896275361186499</c:v>
                </c:pt>
                <c:pt idx="7363">
                  <c:v>0.43883100492902899</c:v>
                </c:pt>
                <c:pt idx="7364">
                  <c:v>0.438699295789309</c:v>
                </c:pt>
                <c:pt idx="7365">
                  <c:v>0.438567626180837</c:v>
                </c:pt>
                <c:pt idx="7366">
                  <c:v>0.43843599609175099</c:v>
                </c:pt>
                <c:pt idx="7367">
                  <c:v>0.43830440551019201</c:v>
                </c:pt>
                <c:pt idx="7368">
                  <c:v>0.43817285442430498</c:v>
                </c:pt>
                <c:pt idx="7369">
                  <c:v>0.438041342822237</c:v>
                </c:pt>
                <c:pt idx="7370">
                  <c:v>0.43790987069213899</c:v>
                </c:pt>
                <c:pt idx="7371">
                  <c:v>0.43777843802216498</c:v>
                </c:pt>
                <c:pt idx="7372">
                  <c:v>0.43764704480047401</c:v>
                </c:pt>
                <c:pt idx="7373">
                  <c:v>0.43751569101522703</c:v>
                </c:pt>
                <c:pt idx="7374">
                  <c:v>0.43738437665458801</c:v>
                </c:pt>
                <c:pt idx="7375">
                  <c:v>0.43725310170672599</c:v>
                </c:pt>
                <c:pt idx="7376">
                  <c:v>0.43712186615981202</c:v>
                </c:pt>
                <c:pt idx="7377">
                  <c:v>0.43699067000202202</c:v>
                </c:pt>
                <c:pt idx="7378">
                  <c:v>0.43685951322153299</c:v>
                </c:pt>
                <c:pt idx="7379">
                  <c:v>0.436728395806528</c:v>
                </c:pt>
                <c:pt idx="7380">
                  <c:v>0.436597317745193</c:v>
                </c:pt>
                <c:pt idx="7381">
                  <c:v>0.436466279025714</c:v>
                </c:pt>
                <c:pt idx="7382">
                  <c:v>0.43633527963628599</c:v>
                </c:pt>
                <c:pt idx="7383">
                  <c:v>0.43620431956510197</c:v>
                </c:pt>
                <c:pt idx="7384">
                  <c:v>0.436073398800363</c:v>
                </c:pt>
                <c:pt idx="7385">
                  <c:v>0.43594251733027001</c:v>
                </c:pt>
                <c:pt idx="7386">
                  <c:v>0.43581167514302999</c:v>
                </c:pt>
                <c:pt idx="7387">
                  <c:v>0.43568087222685098</c:v>
                </c:pt>
                <c:pt idx="7388">
                  <c:v>0.43555010856994703</c:v>
                </c:pt>
                <c:pt idx="7389">
                  <c:v>0.435419384160533</c:v>
                </c:pt>
                <c:pt idx="7390">
                  <c:v>0.43528869898682798</c:v>
                </c:pt>
                <c:pt idx="7391">
                  <c:v>0.43515805303705601</c:v>
                </c:pt>
                <c:pt idx="7392">
                  <c:v>0.43502744629944301</c:v>
                </c:pt>
                <c:pt idx="7393">
                  <c:v>0.434896878762219</c:v>
                </c:pt>
                <c:pt idx="7394">
                  <c:v>0.434766350413616</c:v>
                </c:pt>
                <c:pt idx="7395">
                  <c:v>0.43463586124187198</c:v>
                </c:pt>
                <c:pt idx="7396">
                  <c:v>0.43450541123522601</c:v>
                </c:pt>
                <c:pt idx="7397">
                  <c:v>0.43437500038192101</c:v>
                </c:pt>
                <c:pt idx="7398">
                  <c:v>0.43424462867020502</c:v>
                </c:pt>
                <c:pt idx="7399">
                  <c:v>0.43411429608832802</c:v>
                </c:pt>
                <c:pt idx="7400">
                  <c:v>0.43398400262454301</c:v>
                </c:pt>
                <c:pt idx="7401">
                  <c:v>0.43385374826710799</c:v>
                </c:pt>
                <c:pt idx="7402">
                  <c:v>0.43372353300428301</c:v>
                </c:pt>
                <c:pt idx="7403">
                  <c:v>0.43359335682433098</c:v>
                </c:pt>
                <c:pt idx="7404">
                  <c:v>0.43346321971552099</c:v>
                </c:pt>
                <c:pt idx="7405">
                  <c:v>0.43333312166612298</c:v>
                </c:pt>
                <c:pt idx="7406">
                  <c:v>0.433203062664411</c:v>
                </c:pt>
                <c:pt idx="7407">
                  <c:v>0.43307304269866298</c:v>
                </c:pt>
                <c:pt idx="7408">
                  <c:v>0.43294306175715902</c:v>
                </c:pt>
                <c:pt idx="7409">
                  <c:v>0.43281311982818499</c:v>
                </c:pt>
                <c:pt idx="7410">
                  <c:v>0.43268321690002798</c:v>
                </c:pt>
                <c:pt idx="7411">
                  <c:v>0.43255335296097902</c:v>
                </c:pt>
                <c:pt idx="7412">
                  <c:v>0.43242352799933298</c:v>
                </c:pt>
                <c:pt idx="7413">
                  <c:v>0.43229374200338799</c:v>
                </c:pt>
                <c:pt idx="7414">
                  <c:v>0.43216399496144597</c:v>
                </c:pt>
                <c:pt idx="7415">
                  <c:v>0.432034286861812</c:v>
                </c:pt>
                <c:pt idx="7416">
                  <c:v>0.43190461769279298</c:v>
                </c:pt>
                <c:pt idx="7417">
                  <c:v>0.43177498744270199</c:v>
                </c:pt>
                <c:pt idx="7418">
                  <c:v>0.43164539609985397</c:v>
                </c:pt>
                <c:pt idx="7419">
                  <c:v>0.43151584365256801</c:v>
                </c:pt>
                <c:pt idx="7420">
                  <c:v>0.43138633008916499</c:v>
                </c:pt>
                <c:pt idx="7421">
                  <c:v>0.43125685539797098</c:v>
                </c:pt>
                <c:pt idx="7422">
                  <c:v>0.43112741956731598</c:v>
                </c:pt>
                <c:pt idx="7423">
                  <c:v>0.43099802258552999</c:v>
                </c:pt>
                <c:pt idx="7424">
                  <c:v>0.43086866444095101</c:v>
                </c:pt>
                <c:pt idx="7425">
                  <c:v>0.43073934512191703</c:v>
                </c:pt>
                <c:pt idx="7426">
                  <c:v>0.43061006461676998</c:v>
                </c:pt>
                <c:pt idx="7427">
                  <c:v>0.43048082291385698</c:v>
                </c:pt>
                <c:pt idx="7428">
                  <c:v>0.43035162000152699</c:v>
                </c:pt>
                <c:pt idx="7429">
                  <c:v>0.43022245586813301</c:v>
                </c:pt>
                <c:pt idx="7430">
                  <c:v>0.43009333050203102</c:v>
                </c:pt>
                <c:pt idx="7431">
                  <c:v>0.429964243891581</c:v>
                </c:pt>
                <c:pt idx="7432">
                  <c:v>0.42983519602514503</c:v>
                </c:pt>
                <c:pt idx="7433">
                  <c:v>0.42970618689109202</c:v>
                </c:pt>
                <c:pt idx="7434">
                  <c:v>0.42957721647778901</c:v>
                </c:pt>
                <c:pt idx="7435">
                  <c:v>0.42944828477361002</c:v>
                </c:pt>
                <c:pt idx="7436">
                  <c:v>0.42931939176693401</c:v>
                </c:pt>
                <c:pt idx="7437">
                  <c:v>0.429190537446138</c:v>
                </c:pt>
                <c:pt idx="7438">
                  <c:v>0.429061721799608</c:v>
                </c:pt>
                <c:pt idx="7439">
                  <c:v>0.42893294481573002</c:v>
                </c:pt>
                <c:pt idx="7440">
                  <c:v>0.42880420648289402</c:v>
                </c:pt>
                <c:pt idx="7441">
                  <c:v>0.42867550678949501</c:v>
                </c:pt>
                <c:pt idx="7442">
                  <c:v>0.42854684572392998</c:v>
                </c:pt>
                <c:pt idx="7443">
                  <c:v>0.428418223274598</c:v>
                </c:pt>
                <c:pt idx="7444">
                  <c:v>0.428289639429906</c:v>
                </c:pt>
                <c:pt idx="7445">
                  <c:v>0.42816109417825898</c:v>
                </c:pt>
                <c:pt idx="7446">
                  <c:v>0.428032587508069</c:v>
                </c:pt>
                <c:pt idx="7447">
                  <c:v>0.42790411940775003</c:v>
                </c:pt>
                <c:pt idx="7448">
                  <c:v>0.42777568986572101</c:v>
                </c:pt>
                <c:pt idx="7449">
                  <c:v>0.42764729887040098</c:v>
                </c:pt>
                <c:pt idx="7450">
                  <c:v>0.42751894641021698</c:v>
                </c:pt>
                <c:pt idx="7451">
                  <c:v>0.42739063247359599</c:v>
                </c:pt>
                <c:pt idx="7452">
                  <c:v>0.42726235704896898</c:v>
                </c:pt>
                <c:pt idx="7453">
                  <c:v>0.42713412012477098</c:v>
                </c:pt>
                <c:pt idx="7454">
                  <c:v>0.42700592168944101</c:v>
                </c:pt>
                <c:pt idx="7455">
                  <c:v>0.42687776173142</c:v>
                </c:pt>
                <c:pt idx="7456">
                  <c:v>0.42674964023915302</c:v>
                </c:pt>
                <c:pt idx="7457">
                  <c:v>0.42662155720109002</c:v>
                </c:pt>
                <c:pt idx="7458">
                  <c:v>0.42649351260568102</c:v>
                </c:pt>
                <c:pt idx="7459">
                  <c:v>0.42636550644138299</c:v>
                </c:pt>
                <c:pt idx="7460">
                  <c:v>0.42623753869665398</c:v>
                </c:pt>
                <c:pt idx="7461">
                  <c:v>0.42610960935995601</c:v>
                </c:pt>
                <c:pt idx="7462">
                  <c:v>0.42598171841975602</c:v>
                </c:pt>
                <c:pt idx="7463">
                  <c:v>0.42585386586452101</c:v>
                </c:pt>
                <c:pt idx="7464">
                  <c:v>0.42572605168272498</c:v>
                </c:pt>
                <c:pt idx="7465">
                  <c:v>0.42559827586284399</c:v>
                </c:pt>
                <c:pt idx="7466">
                  <c:v>0.42547053839335702</c:v>
                </c:pt>
                <c:pt idx="7467">
                  <c:v>0.42534283926274602</c:v>
                </c:pt>
                <c:pt idx="7468">
                  <c:v>0.42521517845949802</c:v>
                </c:pt>
                <c:pt idx="7469">
                  <c:v>0.42508755597210302</c:v>
                </c:pt>
                <c:pt idx="7470">
                  <c:v>0.42495997178905198</c:v>
                </c:pt>
                <c:pt idx="7471">
                  <c:v>0.42483242589884401</c:v>
                </c:pt>
                <c:pt idx="7472">
                  <c:v>0.42470491828997697</c:v>
                </c:pt>
                <c:pt idx="7473">
                  <c:v>0.42457744895095501</c:v>
                </c:pt>
                <c:pt idx="7474">
                  <c:v>0.42445001787028502</c:v>
                </c:pt>
                <c:pt idx="7475">
                  <c:v>0.424322625036477</c:v>
                </c:pt>
                <c:pt idx="7476">
                  <c:v>0.424195270438044</c:v>
                </c:pt>
                <c:pt idx="7477">
                  <c:v>0.42406795406350201</c:v>
                </c:pt>
                <c:pt idx="7478">
                  <c:v>0.42394067590137402</c:v>
                </c:pt>
                <c:pt idx="7479">
                  <c:v>0.423813435940182</c:v>
                </c:pt>
                <c:pt idx="7480">
                  <c:v>0.42368623416845302</c:v>
                </c:pt>
                <c:pt idx="7481">
                  <c:v>0.42355907057471898</c:v>
                </c:pt>
                <c:pt idx="7482">
                  <c:v>0.42343194514751198</c:v>
                </c:pt>
                <c:pt idx="7483">
                  <c:v>0.42330485787537198</c:v>
                </c:pt>
                <c:pt idx="7484">
                  <c:v>0.42317780874683703</c:v>
                </c:pt>
                <c:pt idx="7485">
                  <c:v>0.42305079775045401</c:v>
                </c:pt>
                <c:pt idx="7486">
                  <c:v>0.42292382487476898</c:v>
                </c:pt>
                <c:pt idx="7487">
                  <c:v>0.42279689010833399</c:v>
                </c:pt>
                <c:pt idx="7488">
                  <c:v>0.42266999343970302</c:v>
                </c:pt>
                <c:pt idx="7489">
                  <c:v>0.422543134857434</c:v>
                </c:pt>
                <c:pt idx="7490">
                  <c:v>0.42241631435008897</c:v>
                </c:pt>
                <c:pt idx="7491">
                  <c:v>0.42228953190623297</c:v>
                </c:pt>
                <c:pt idx="7492">
                  <c:v>0.42216278751443298</c:v>
                </c:pt>
                <c:pt idx="7493">
                  <c:v>0.42203608116326102</c:v>
                </c:pt>
                <c:pt idx="7494">
                  <c:v>0.42190941284129202</c:v>
                </c:pt>
                <c:pt idx="7495">
                  <c:v>0.42178278253710599</c:v>
                </c:pt>
                <c:pt idx="7496">
                  <c:v>0.42165619023928302</c:v>
                </c:pt>
                <c:pt idx="7497">
                  <c:v>0.42152963593640902</c:v>
                </c:pt>
                <c:pt idx="7498">
                  <c:v>0.421403119617074</c:v>
                </c:pt>
                <c:pt idx="7499">
                  <c:v>0.42127664126986802</c:v>
                </c:pt>
                <c:pt idx="7500">
                  <c:v>0.421150200883388</c:v>
                </c:pt>
                <c:pt idx="7501">
                  <c:v>0.421023798446232</c:v>
                </c:pt>
                <c:pt idx="7502">
                  <c:v>0.42089743394700302</c:v>
                </c:pt>
                <c:pt idx="7503">
                  <c:v>0.42077110737430801</c:v>
                </c:pt>
                <c:pt idx="7504">
                  <c:v>0.42064481871675402</c:v>
                </c:pt>
                <c:pt idx="7505">
                  <c:v>0.420518567962955</c:v>
                </c:pt>
                <c:pt idx="7506">
                  <c:v>0.420392355101527</c:v>
                </c:pt>
                <c:pt idx="7507">
                  <c:v>0.42026618012109002</c:v>
                </c:pt>
                <c:pt idx="7508">
                  <c:v>0.42014004301026597</c:v>
                </c:pt>
                <c:pt idx="7509">
                  <c:v>0.42001394375768197</c:v>
                </c:pt>
                <c:pt idx="7510">
                  <c:v>0.419887882351967</c:v>
                </c:pt>
                <c:pt idx="7511">
                  <c:v>0.41976185878175498</c:v>
                </c:pt>
                <c:pt idx="7512">
                  <c:v>0.41963587303568201</c:v>
                </c:pt>
                <c:pt idx="7513">
                  <c:v>0.41950992510238899</c:v>
                </c:pt>
                <c:pt idx="7514">
                  <c:v>0.41938401497051803</c:v>
                </c:pt>
                <c:pt idx="7515">
                  <c:v>0.41925814262871802</c:v>
                </c:pt>
                <c:pt idx="7516">
                  <c:v>0.419132308065637</c:v>
                </c:pt>
                <c:pt idx="7517">
                  <c:v>0.41900651126992999</c:v>
                </c:pt>
                <c:pt idx="7518">
                  <c:v>0.41888075223025401</c:v>
                </c:pt>
                <c:pt idx="7519">
                  <c:v>0.418755030935269</c:v>
                </c:pt>
                <c:pt idx="7520">
                  <c:v>0.41862934737363999</c:v>
                </c:pt>
                <c:pt idx="7521">
                  <c:v>0.41850370153403299</c:v>
                </c:pt>
                <c:pt idx="7522">
                  <c:v>0.41837809340512</c:v>
                </c:pt>
                <c:pt idx="7523">
                  <c:v>0.41825252297557503</c:v>
                </c:pt>
                <c:pt idx="7524">
                  <c:v>0.41812699023407501</c:v>
                </c:pt>
                <c:pt idx="7525">
                  <c:v>0.41800149516930202</c:v>
                </c:pt>
                <c:pt idx="7526">
                  <c:v>0.41787603776993998</c:v>
                </c:pt>
                <c:pt idx="7527">
                  <c:v>0.417750618024676</c:v>
                </c:pt>
                <c:pt idx="7528">
                  <c:v>0.41762523592220302</c:v>
                </c:pt>
                <c:pt idx="7529">
                  <c:v>0.41749989145121502</c:v>
                </c:pt>
                <c:pt idx="7530">
                  <c:v>0.41737458460041099</c:v>
                </c:pt>
                <c:pt idx="7531">
                  <c:v>0.41724931535849002</c:v>
                </c:pt>
                <c:pt idx="7532">
                  <c:v>0.41712408371415999</c:v>
                </c:pt>
                <c:pt idx="7533">
                  <c:v>0.41699888965612802</c:v>
                </c:pt>
                <c:pt idx="7534">
                  <c:v>0.416873733173106</c:v>
                </c:pt>
                <c:pt idx="7535">
                  <c:v>0.41674861425380899</c:v>
                </c:pt>
                <c:pt idx="7536">
                  <c:v>0.41662353288695603</c:v>
                </c:pt>
                <c:pt idx="7537">
                  <c:v>0.41649848906126902</c:v>
                </c:pt>
                <c:pt idx="7538">
                  <c:v>0.41637348276547398</c:v>
                </c:pt>
                <c:pt idx="7539">
                  <c:v>0.41624851398829898</c:v>
                </c:pt>
                <c:pt idx="7540">
                  <c:v>0.41612358271847799</c:v>
                </c:pt>
                <c:pt idx="7541">
                  <c:v>0.41599868894474501</c:v>
                </c:pt>
                <c:pt idx="7542">
                  <c:v>0.41587383265583899</c:v>
                </c:pt>
                <c:pt idx="7543">
                  <c:v>0.415749013840504</c:v>
                </c:pt>
                <c:pt idx="7544">
                  <c:v>0.41562423248748598</c:v>
                </c:pt>
                <c:pt idx="7545">
                  <c:v>0.41549948858553398</c:v>
                </c:pt>
                <c:pt idx="7546">
                  <c:v>0.41537478212340001</c:v>
                </c:pt>
                <c:pt idx="7547">
                  <c:v>0.415250113089842</c:v>
                </c:pt>
                <c:pt idx="7548">
                  <c:v>0.415125481473618</c:v>
                </c:pt>
                <c:pt idx="7549">
                  <c:v>0.41500088726349299</c:v>
                </c:pt>
                <c:pt idx="7550">
                  <c:v>0.41487633044823202</c:v>
                </c:pt>
                <c:pt idx="7551">
                  <c:v>0.41475181101660502</c:v>
                </c:pt>
                <c:pt idx="7552">
                  <c:v>0.41462732895738702</c:v>
                </c:pt>
                <c:pt idx="7553">
                  <c:v>0.414502884259353</c:v>
                </c:pt>
                <c:pt idx="7554">
                  <c:v>0.41437847691128399</c:v>
                </c:pt>
                <c:pt idx="7555">
                  <c:v>0.41425410690196401</c:v>
                </c:pt>
                <c:pt idx="7556">
                  <c:v>0.41412977422017899</c:v>
                </c:pt>
                <c:pt idx="7557">
                  <c:v>0.41400547885472</c:v>
                </c:pt>
                <c:pt idx="7558">
                  <c:v>0.413881220794381</c:v>
                </c:pt>
                <c:pt idx="7559">
                  <c:v>0.41375700002796001</c:v>
                </c:pt>
                <c:pt idx="7560">
                  <c:v>0.41363281654425699</c:v>
                </c:pt>
                <c:pt idx="7561">
                  <c:v>0.413508670332076</c:v>
                </c:pt>
                <c:pt idx="7562">
                  <c:v>0.413384561380225</c:v>
                </c:pt>
                <c:pt idx="7563">
                  <c:v>0.413260489677515</c:v>
                </c:pt>
                <c:pt idx="7564">
                  <c:v>0.41313645521275999</c:v>
                </c:pt>
                <c:pt idx="7565">
                  <c:v>0.41301245797477798</c:v>
                </c:pt>
                <c:pt idx="7566">
                  <c:v>0.41288849795239102</c:v>
                </c:pt>
                <c:pt idx="7567">
                  <c:v>0.412764575134422</c:v>
                </c:pt>
                <c:pt idx="7568">
                  <c:v>0.41264068950970101</c:v>
                </c:pt>
                <c:pt idx="7569">
                  <c:v>0.41251684106705799</c:v>
                </c:pt>
                <c:pt idx="7570">
                  <c:v>0.41239302979532899</c:v>
                </c:pt>
                <c:pt idx="7571">
                  <c:v>0.41226925568335199</c:v>
                </c:pt>
                <c:pt idx="7572">
                  <c:v>0.41214551871996902</c:v>
                </c:pt>
                <c:pt idx="7573">
                  <c:v>0.412021818894025</c:v>
                </c:pt>
                <c:pt idx="7574">
                  <c:v>0.41189815619436798</c:v>
                </c:pt>
                <c:pt idx="7575">
                  <c:v>0.41177453060985097</c:v>
                </c:pt>
                <c:pt idx="7576">
                  <c:v>0.41165094212932901</c:v>
                </c:pt>
                <c:pt idx="7577">
                  <c:v>0.41152739074166</c:v>
                </c:pt>
                <c:pt idx="7578">
                  <c:v>0.41140387643570803</c:v>
                </c:pt>
                <c:pt idx="7579">
                  <c:v>0.41128039920033799</c:v>
                </c:pt>
                <c:pt idx="7580">
                  <c:v>0.41115695902441901</c:v>
                </c:pt>
                <c:pt idx="7581">
                  <c:v>0.411033555896823</c:v>
                </c:pt>
                <c:pt idx="7582">
                  <c:v>0.41091018980642702</c:v>
                </c:pt>
                <c:pt idx="7583">
                  <c:v>0.41078686074211002</c:v>
                </c:pt>
                <c:pt idx="7584">
                  <c:v>0.410663568692755</c:v>
                </c:pt>
                <c:pt idx="7585">
                  <c:v>0.41054031364724802</c:v>
                </c:pt>
                <c:pt idx="7586">
                  <c:v>0.41041709559447798</c:v>
                </c:pt>
                <c:pt idx="7587">
                  <c:v>0.41029391452333902</c:v>
                </c:pt>
                <c:pt idx="7588">
                  <c:v>0.41017077042272698</c:v>
                </c:pt>
                <c:pt idx="7589">
                  <c:v>0.41004766328154202</c:v>
                </c:pt>
                <c:pt idx="7590">
                  <c:v>0.40992459308868801</c:v>
                </c:pt>
                <c:pt idx="7591">
                  <c:v>0.40980155983306998</c:v>
                </c:pt>
                <c:pt idx="7592">
                  <c:v>0.40967856350359999</c:v>
                </c:pt>
                <c:pt idx="7593">
                  <c:v>0.40955560408919101</c:v>
                </c:pt>
                <c:pt idx="7594">
                  <c:v>0.40943268157876</c:v>
                </c:pt>
                <c:pt idx="7595">
                  <c:v>0.409309795961181</c:v>
                </c:pt>
                <c:pt idx="7596">
                  <c:v>0.40918694722489002</c:v>
                </c:pt>
                <c:pt idx="7597">
                  <c:v>0.409064135358709</c:v>
                </c:pt>
                <c:pt idx="7598">
                  <c:v>0.408941360351599</c:v>
                </c:pt>
                <c:pt idx="7599">
                  <c:v>0.40881862219252302</c:v>
                </c:pt>
                <c:pt idx="7600">
                  <c:v>0.40869592087044898</c:v>
                </c:pt>
                <c:pt idx="7601">
                  <c:v>0.40857325637434599</c:v>
                </c:pt>
                <c:pt idx="7602">
                  <c:v>0.40845062869318799</c:v>
                </c:pt>
                <c:pt idx="7603">
                  <c:v>0.40832803781595101</c:v>
                </c:pt>
                <c:pt idx="7604">
                  <c:v>0.40820548373161403</c:v>
                </c:pt>
                <c:pt idx="7605">
                  <c:v>0.40808296642915898</c:v>
                </c:pt>
                <c:pt idx="7606">
                  <c:v>0.407960485897573</c:v>
                </c:pt>
                <c:pt idx="7607">
                  <c:v>0.40783804212584301</c:v>
                </c:pt>
                <c:pt idx="7608">
                  <c:v>0.40771563510296099</c:v>
                </c:pt>
                <c:pt idx="7609">
                  <c:v>0.40759326481792202</c:v>
                </c:pt>
                <c:pt idx="7610">
                  <c:v>0.407470931259722</c:v>
                </c:pt>
                <c:pt idx="7611">
                  <c:v>0.40734863441736402</c:v>
                </c:pt>
                <c:pt idx="7612">
                  <c:v>0.40722637427985098</c:v>
                </c:pt>
                <c:pt idx="7613">
                  <c:v>0.407104150836189</c:v>
                </c:pt>
                <c:pt idx="7614">
                  <c:v>0.406981964075389</c:v>
                </c:pt>
                <c:pt idx="7615">
                  <c:v>0.40685981398646298</c:v>
                </c:pt>
                <c:pt idx="7616">
                  <c:v>0.40673770055842801</c:v>
                </c:pt>
                <c:pt idx="7617">
                  <c:v>0.40661562378030203</c:v>
                </c:pt>
                <c:pt idx="7618">
                  <c:v>0.40649358364110899</c:v>
                </c:pt>
                <c:pt idx="7619">
                  <c:v>0.40637158012987201</c:v>
                </c:pt>
                <c:pt idx="7620">
                  <c:v>0.40624961323562098</c:v>
                </c:pt>
                <c:pt idx="7621">
                  <c:v>0.40612768294738699</c:v>
                </c:pt>
                <c:pt idx="7622">
                  <c:v>0.406005789254204</c:v>
                </c:pt>
                <c:pt idx="7623">
                  <c:v>0.40588393214510898</c:v>
                </c:pt>
                <c:pt idx="7624">
                  <c:v>0.40576211160914399</c:v>
                </c:pt>
                <c:pt idx="7625">
                  <c:v>0.40564032763535202</c:v>
                </c:pt>
                <c:pt idx="7626">
                  <c:v>0.40551858021277998</c:v>
                </c:pt>
                <c:pt idx="7627">
                  <c:v>0.40539686933047703</c:v>
                </c:pt>
                <c:pt idx="7628">
                  <c:v>0.40527519497749598</c:v>
                </c:pt>
                <c:pt idx="7629">
                  <c:v>0.40515355714289297</c:v>
                </c:pt>
                <c:pt idx="7630">
                  <c:v>0.40503195581572699</c:v>
                </c:pt>
                <c:pt idx="7631">
                  <c:v>0.40491039098506099</c:v>
                </c:pt>
                <c:pt idx="7632">
                  <c:v>0.404788862639958</c:v>
                </c:pt>
                <c:pt idx="7633">
                  <c:v>0.404667370769488</c:v>
                </c:pt>
                <c:pt idx="7634">
                  <c:v>0.404545915362721</c:v>
                </c:pt>
                <c:pt idx="7635">
                  <c:v>0.40442449640873201</c:v>
                </c:pt>
                <c:pt idx="7636">
                  <c:v>0.40430311389659801</c:v>
                </c:pt>
                <c:pt idx="7637">
                  <c:v>0.40418176781539999</c:v>
                </c:pt>
                <c:pt idx="7638">
                  <c:v>0.40406045815421998</c:v>
                </c:pt>
                <c:pt idx="7639">
                  <c:v>0.40393918490214697</c:v>
                </c:pt>
                <c:pt idx="7640">
                  <c:v>0.40381794804826798</c:v>
                </c:pt>
                <c:pt idx="7641">
                  <c:v>0.40369674758167701</c:v>
                </c:pt>
                <c:pt idx="7642">
                  <c:v>0.40357558349146999</c:v>
                </c:pt>
                <c:pt idx="7643">
                  <c:v>0.40345445576674499</c:v>
                </c:pt>
                <c:pt idx="7644">
                  <c:v>0.403333364396604</c:v>
                </c:pt>
                <c:pt idx="7645">
                  <c:v>0.40321230937015201</c:v>
                </c:pt>
                <c:pt idx="7646">
                  <c:v>0.40309129067649702</c:v>
                </c:pt>
                <c:pt idx="7647">
                  <c:v>0.40297030830475</c:v>
                </c:pt>
                <c:pt idx="7648">
                  <c:v>0.40284936224402601</c:v>
                </c:pt>
                <c:pt idx="7649">
                  <c:v>0.40272845248344102</c:v>
                </c:pt>
                <c:pt idx="7650">
                  <c:v>0.40260757901211502</c:v>
                </c:pt>
                <c:pt idx="7651">
                  <c:v>0.40248674181917299</c:v>
                </c:pt>
                <c:pt idx="7652">
                  <c:v>0.40236594089374</c:v>
                </c:pt>
                <c:pt idx="7653">
                  <c:v>0.40224517622494499</c:v>
                </c:pt>
                <c:pt idx="7654">
                  <c:v>0.40212444780192202</c:v>
                </c:pt>
                <c:pt idx="7655">
                  <c:v>0.40200375561380602</c:v>
                </c:pt>
                <c:pt idx="7656">
                  <c:v>0.40188309964973501</c:v>
                </c:pt>
                <c:pt idx="7657">
                  <c:v>0.401762479898852</c:v>
                </c:pt>
                <c:pt idx="7658">
                  <c:v>0.40164189635030001</c:v>
                </c:pt>
                <c:pt idx="7659">
                  <c:v>0.401521348993228</c:v>
                </c:pt>
                <c:pt idx="7660">
                  <c:v>0.40140083781678598</c:v>
                </c:pt>
                <c:pt idx="7661">
                  <c:v>0.40128036281012902</c:v>
                </c:pt>
                <c:pt idx="7662">
                  <c:v>0.40115992396241401</c:v>
                </c:pt>
                <c:pt idx="7663">
                  <c:v>0.40103952126280001</c:v>
                </c:pt>
                <c:pt idx="7664">
                  <c:v>0.40091915470045197</c:v>
                </c:pt>
                <c:pt idx="7665">
                  <c:v>0.400798824264534</c:v>
                </c:pt>
                <c:pt idx="7666">
                  <c:v>0.40067852994421599</c:v>
                </c:pt>
                <c:pt idx="7667">
                  <c:v>0.40055827172867098</c:v>
                </c:pt>
                <c:pt idx="7668">
                  <c:v>0.40043804960707502</c:v>
                </c:pt>
                <c:pt idx="7669">
                  <c:v>0.40031786356860399</c:v>
                </c:pt>
                <c:pt idx="7670">
                  <c:v>0.400197713602442</c:v>
                </c:pt>
                <c:pt idx="7671">
                  <c:v>0.40007759969777201</c:v>
                </c:pt>
                <c:pt idx="7672">
                  <c:v>0.39995752184378303</c:v>
                </c:pt>
                <c:pt idx="7673">
                  <c:v>0.39983748002966502</c:v>
                </c:pt>
                <c:pt idx="7674">
                  <c:v>0.39971747424461102</c:v>
                </c:pt>
                <c:pt idx="7675">
                  <c:v>0.399597504477819</c:v>
                </c:pt>
                <c:pt idx="7676">
                  <c:v>0.39947757071848899</c:v>
                </c:pt>
                <c:pt idx="7677">
                  <c:v>0.39935767295582297</c:v>
                </c:pt>
                <c:pt idx="7678">
                  <c:v>0.39923781117902801</c:v>
                </c:pt>
                <c:pt idx="7679">
                  <c:v>0.39911798537731202</c:v>
                </c:pt>
                <c:pt idx="7680">
                  <c:v>0.39899819553988902</c:v>
                </c:pt>
                <c:pt idx="7681">
                  <c:v>0.39887844165597203</c:v>
                </c:pt>
                <c:pt idx="7682">
                  <c:v>0.39875872371478199</c:v>
                </c:pt>
                <c:pt idx="7683">
                  <c:v>0.39863904170553699</c:v>
                </c:pt>
                <c:pt idx="7684">
                  <c:v>0.39851939561746402</c:v>
                </c:pt>
                <c:pt idx="7685">
                  <c:v>0.39839978543978999</c:v>
                </c:pt>
                <c:pt idx="7686">
                  <c:v>0.398280211161745</c:v>
                </c:pt>
                <c:pt idx="7687">
                  <c:v>0.39816067277256401</c:v>
                </c:pt>
                <c:pt idx="7688">
                  <c:v>0.398041170261481</c:v>
                </c:pt>
                <c:pt idx="7689">
                  <c:v>0.39792170361773799</c:v>
                </c:pt>
                <c:pt idx="7690">
                  <c:v>0.39780227283057801</c:v>
                </c:pt>
                <c:pt idx="7691">
                  <c:v>0.397682877889245</c:v>
                </c:pt>
                <c:pt idx="7692">
                  <c:v>0.39756351878299001</c:v>
                </c:pt>
                <c:pt idx="7693">
                  <c:v>0.39744419550106302</c:v>
                </c:pt>
                <c:pt idx="7694">
                  <c:v>0.39732490803272102</c:v>
                </c:pt>
                <c:pt idx="7695">
                  <c:v>0.39720565636722099</c:v>
                </c:pt>
                <c:pt idx="7696">
                  <c:v>0.39708644049382402</c:v>
                </c:pt>
                <c:pt idx="7697">
                  <c:v>0.39696726040179497</c:v>
                </c:pt>
                <c:pt idx="7698">
                  <c:v>0.39684811608040199</c:v>
                </c:pt>
                <c:pt idx="7699">
                  <c:v>0.39672900751891399</c:v>
                </c:pt>
                <c:pt idx="7700">
                  <c:v>0.39660993470660399</c:v>
                </c:pt>
                <c:pt idx="7701">
                  <c:v>0.39649089763275103</c:v>
                </c:pt>
                <c:pt idx="7702">
                  <c:v>0.396371896286632</c:v>
                </c:pt>
                <c:pt idx="7703">
                  <c:v>0.39625293065753098</c:v>
                </c:pt>
                <c:pt idx="7704">
                  <c:v>0.39613400073473398</c:v>
                </c:pt>
                <c:pt idx="7705">
                  <c:v>0.39601510650752902</c:v>
                </c:pt>
                <c:pt idx="7706">
                  <c:v>0.395896247965208</c:v>
                </c:pt>
                <c:pt idx="7707">
                  <c:v>0.39577742509706598</c:v>
                </c:pt>
                <c:pt idx="7708">
                  <c:v>0.39565863789240102</c:v>
                </c:pt>
                <c:pt idx="7709">
                  <c:v>0.39553988634051401</c:v>
                </c:pt>
                <c:pt idx="7710">
                  <c:v>0.39542117043070901</c:v>
                </c:pt>
                <c:pt idx="7711">
                  <c:v>0.39530249015229402</c:v>
                </c:pt>
                <c:pt idx="7712">
                  <c:v>0.39518384549457802</c:v>
                </c:pt>
                <c:pt idx="7713">
                  <c:v>0.39506523644687502</c:v>
                </c:pt>
                <c:pt idx="7714">
                  <c:v>0.39494666299850201</c:v>
                </c:pt>
                <c:pt idx="7715">
                  <c:v>0.39482812513877702</c:v>
                </c:pt>
                <c:pt idx="7716">
                  <c:v>0.39470962285702299</c:v>
                </c:pt>
                <c:pt idx="7717">
                  <c:v>0.39459115614256601</c:v>
                </c:pt>
                <c:pt idx="7718">
                  <c:v>0.39447272498473501</c:v>
                </c:pt>
                <c:pt idx="7719">
                  <c:v>0.39435432937286002</c:v>
                </c:pt>
                <c:pt idx="7720">
                  <c:v>0.39423596929627802</c:v>
                </c:pt>
                <c:pt idx="7721">
                  <c:v>0.39411764474432498</c:v>
                </c:pt>
                <c:pt idx="7722">
                  <c:v>0.39399935570634198</c:v>
                </c:pt>
                <c:pt idx="7723">
                  <c:v>0.39388110217167399</c:v>
                </c:pt>
                <c:pt idx="7724">
                  <c:v>0.39376288412966798</c:v>
                </c:pt>
                <c:pt idx="7725">
                  <c:v>0.39364470156967302</c:v>
                </c:pt>
                <c:pt idx="7726">
                  <c:v>0.39352655448104301</c:v>
                </c:pt>
                <c:pt idx="7727">
                  <c:v>0.39340844285313298</c:v>
                </c:pt>
                <c:pt idx="7728">
                  <c:v>0.39329036667530398</c:v>
                </c:pt>
                <c:pt idx="7729">
                  <c:v>0.39317232593691798</c:v>
                </c:pt>
                <c:pt idx="7730">
                  <c:v>0.39305432062733903</c:v>
                </c:pt>
                <c:pt idx="7731">
                  <c:v>0.39293635073593702</c:v>
                </c:pt>
                <c:pt idx="7732">
                  <c:v>0.39281841625208302</c:v>
                </c:pt>
                <c:pt idx="7733">
                  <c:v>0.39270051716515098</c:v>
                </c:pt>
                <c:pt idx="7734">
                  <c:v>0.39258265346451898</c:v>
                </c:pt>
                <c:pt idx="7735">
                  <c:v>0.39246482513956898</c:v>
                </c:pt>
                <c:pt idx="7736">
                  <c:v>0.39234703217968298</c:v>
                </c:pt>
                <c:pt idx="7737">
                  <c:v>0.392229274574248</c:v>
                </c:pt>
                <c:pt idx="7738">
                  <c:v>0.39211155231265499</c:v>
                </c:pt>
                <c:pt idx="7739">
                  <c:v>0.39199386538429698</c:v>
                </c:pt>
                <c:pt idx="7740">
                  <c:v>0.39187621377856902</c:v>
                </c:pt>
                <c:pt idx="7741">
                  <c:v>0.39175859748487002</c:v>
                </c:pt>
                <c:pt idx="7742">
                  <c:v>0.39164101649260302</c:v>
                </c:pt>
                <c:pt idx="7743">
                  <c:v>0.391523470791174</c:v>
                </c:pt>
                <c:pt idx="7744">
                  <c:v>0.39140596036998898</c:v>
                </c:pt>
                <c:pt idx="7745">
                  <c:v>0.39128848521846199</c:v>
                </c:pt>
                <c:pt idx="7746">
                  <c:v>0.391171045326005</c:v>
                </c:pt>
                <c:pt idx="7747">
                  <c:v>0.39105364068203702</c:v>
                </c:pt>
                <c:pt idx="7748">
                  <c:v>0.39093627127597802</c:v>
                </c:pt>
                <c:pt idx="7749">
                  <c:v>0.39081893709725202</c:v>
                </c:pt>
                <c:pt idx="7750">
                  <c:v>0.39070163813528602</c:v>
                </c:pt>
                <c:pt idx="7751">
                  <c:v>0.39058437437950799</c:v>
                </c:pt>
                <c:pt idx="7752">
                  <c:v>0.39046714581935299</c:v>
                </c:pt>
                <c:pt idx="7753">
                  <c:v>0.39034995244425602</c:v>
                </c:pt>
                <c:pt idx="7754">
                  <c:v>0.39023279424365498</c:v>
                </c:pt>
                <c:pt idx="7755">
                  <c:v>0.39011567120699397</c:v>
                </c:pt>
                <c:pt idx="7756">
                  <c:v>0.38999858332371601</c:v>
                </c:pt>
                <c:pt idx="7757">
                  <c:v>0.38988153058327002</c:v>
                </c:pt>
                <c:pt idx="7758">
                  <c:v>0.389764512975108</c:v>
                </c:pt>
                <c:pt idx="7759">
                  <c:v>0.389647530488684</c:v>
                </c:pt>
                <c:pt idx="7760">
                  <c:v>0.38953058311345401</c:v>
                </c:pt>
                <c:pt idx="7761">
                  <c:v>0.38941367083888001</c:v>
                </c:pt>
                <c:pt idx="7762">
                  <c:v>0.38929679365442399</c:v>
                </c:pt>
                <c:pt idx="7763">
                  <c:v>0.38917995154955398</c:v>
                </c:pt>
                <c:pt idx="7764">
                  <c:v>0.38906314451373802</c:v>
                </c:pt>
                <c:pt idx="7765">
                  <c:v>0.38894637253645098</c:v>
                </c:pt>
                <c:pt idx="7766">
                  <c:v>0.38882963560716599</c:v>
                </c:pt>
                <c:pt idx="7767">
                  <c:v>0.38871293371536397</c:v>
                </c:pt>
                <c:pt idx="7768">
                  <c:v>0.38859626685052501</c:v>
                </c:pt>
                <c:pt idx="7769">
                  <c:v>0.388479635002136</c:v>
                </c:pt>
                <c:pt idx="7770">
                  <c:v>0.38836303815968298</c:v>
                </c:pt>
                <c:pt idx="7771">
                  <c:v>0.38824647631265802</c:v>
                </c:pt>
                <c:pt idx="7772">
                  <c:v>0.38812994945055501</c:v>
                </c:pt>
                <c:pt idx="7773">
                  <c:v>0.38801345756287098</c:v>
                </c:pt>
                <c:pt idx="7774">
                  <c:v>0.38789700063910598</c:v>
                </c:pt>
                <c:pt idx="7775">
                  <c:v>0.38778057866876497</c:v>
                </c:pt>
                <c:pt idx="7776">
                  <c:v>0.38766419164135202</c:v>
                </c:pt>
                <c:pt idx="7777">
                  <c:v>0.387547839546378</c:v>
                </c:pt>
                <c:pt idx="7778">
                  <c:v>0.38743152237335399</c:v>
                </c:pt>
                <c:pt idx="7779">
                  <c:v>0.38731524011179702</c:v>
                </c:pt>
                <c:pt idx="7780">
                  <c:v>0.38719899275122599</c:v>
                </c:pt>
                <c:pt idx="7781">
                  <c:v>0.387082780281161</c:v>
                </c:pt>
                <c:pt idx="7782">
                  <c:v>0.38696660269112798</c:v>
                </c:pt>
                <c:pt idx="7783">
                  <c:v>0.38685045997065398</c:v>
                </c:pt>
                <c:pt idx="7784">
                  <c:v>0.38673435210926999</c:v>
                </c:pt>
                <c:pt idx="7785">
                  <c:v>0.38661827909651098</c:v>
                </c:pt>
                <c:pt idx="7786">
                  <c:v>0.38650224092191299</c:v>
                </c:pt>
                <c:pt idx="7787">
                  <c:v>0.386386237575016</c:v>
                </c:pt>
                <c:pt idx="7788">
                  <c:v>0.38627026904536399</c:v>
                </c:pt>
                <c:pt idx="7789">
                  <c:v>0.38615433532250298</c:v>
                </c:pt>
                <c:pt idx="7790">
                  <c:v>0.38603843639598101</c:v>
                </c:pt>
                <c:pt idx="7791">
                  <c:v>0.38592257225535198</c:v>
                </c:pt>
                <c:pt idx="7792">
                  <c:v>0.38580674289016997</c:v>
                </c:pt>
                <c:pt idx="7793">
                  <c:v>0.38569094828999401</c:v>
                </c:pt>
                <c:pt idx="7794">
                  <c:v>0.38557518844438599</c:v>
                </c:pt>
                <c:pt idx="7795">
                  <c:v>0.38545946334291098</c:v>
                </c:pt>
                <c:pt idx="7796">
                  <c:v>0.385343772975135</c:v>
                </c:pt>
                <c:pt idx="7797">
                  <c:v>0.38522811733063</c:v>
                </c:pt>
                <c:pt idx="7798">
                  <c:v>0.385112496398969</c:v>
                </c:pt>
                <c:pt idx="7799">
                  <c:v>0.38499691016972998</c:v>
                </c:pt>
                <c:pt idx="7800">
                  <c:v>0.38488135863249201</c:v>
                </c:pt>
                <c:pt idx="7801">
                  <c:v>0.38476584177683798</c:v>
                </c:pt>
                <c:pt idx="7802">
                  <c:v>0.384650359592354</c:v>
                </c:pt>
                <c:pt idx="7803">
                  <c:v>0.384534912068629</c:v>
                </c:pt>
                <c:pt idx="7804">
                  <c:v>0.38441949919525598</c:v>
                </c:pt>
                <c:pt idx="7805">
                  <c:v>0.38430412096182998</c:v>
                </c:pt>
                <c:pt idx="7806">
                  <c:v>0.38418877735794799</c:v>
                </c:pt>
                <c:pt idx="7807">
                  <c:v>0.38407346837321299</c:v>
                </c:pt>
                <c:pt idx="7808">
                  <c:v>0.38395819399722902</c:v>
                </c:pt>
                <c:pt idx="7809">
                  <c:v>0.38384295421960302</c:v>
                </c:pt>
                <c:pt idx="7810">
                  <c:v>0.383727749029946</c:v>
                </c:pt>
                <c:pt idx="7811">
                  <c:v>0.383612578417871</c:v>
                </c:pt>
                <c:pt idx="7812">
                  <c:v>0.38349744237299599</c:v>
                </c:pt>
                <c:pt idx="7813">
                  <c:v>0.383382340884939</c:v>
                </c:pt>
                <c:pt idx="7814">
                  <c:v>0.38326727394332399</c:v>
                </c:pt>
                <c:pt idx="7815">
                  <c:v>0.38315224153777699</c:v>
                </c:pt>
                <c:pt idx="7816">
                  <c:v>0.38303724365792702</c:v>
                </c:pt>
                <c:pt idx="7817">
                  <c:v>0.38292228029340503</c:v>
                </c:pt>
                <c:pt idx="7818">
                  <c:v>0.38280735143384598</c:v>
                </c:pt>
                <c:pt idx="7819">
                  <c:v>0.38269245706888899</c:v>
                </c:pt>
                <c:pt idx="7820">
                  <c:v>0.38257759718817602</c:v>
                </c:pt>
                <c:pt idx="7821">
                  <c:v>0.38246277178134902</c:v>
                </c:pt>
                <c:pt idx="7822">
                  <c:v>0.38234798083805799</c:v>
                </c:pt>
                <c:pt idx="7823">
                  <c:v>0.38223322434795098</c:v>
                </c:pt>
                <c:pt idx="7824">
                  <c:v>0.38211850230068201</c:v>
                </c:pt>
                <c:pt idx="7825">
                  <c:v>0.38200381468590899</c:v>
                </c:pt>
                <c:pt idx="7826">
                  <c:v>0.38188916149329</c:v>
                </c:pt>
                <c:pt idx="7827">
                  <c:v>0.38177454271248801</c:v>
                </c:pt>
                <c:pt idx="7828">
                  <c:v>0.38165995833317001</c:v>
                </c:pt>
                <c:pt idx="7829">
                  <c:v>0.381545408345003</c:v>
                </c:pt>
                <c:pt idx="7830">
                  <c:v>0.38143089273765901</c:v>
                </c:pt>
                <c:pt idx="7831">
                  <c:v>0.38131641150081402</c:v>
                </c:pt>
                <c:pt idx="7832">
                  <c:v>0.38120196462414602</c:v>
                </c:pt>
                <c:pt idx="7833">
                  <c:v>0.38108755209733503</c:v>
                </c:pt>
                <c:pt idx="7834">
                  <c:v>0.38097317391006502</c:v>
                </c:pt>
                <c:pt idx="7835">
                  <c:v>0.38085883005202398</c:v>
                </c:pt>
                <c:pt idx="7836">
                  <c:v>0.38074452051290297</c:v>
                </c:pt>
                <c:pt idx="7837">
                  <c:v>0.38063024528239298</c:v>
                </c:pt>
                <c:pt idx="7838">
                  <c:v>0.380516004350193</c:v>
                </c:pt>
                <c:pt idx="7839">
                  <c:v>0.38040179770600002</c:v>
                </c:pt>
                <c:pt idx="7840">
                  <c:v>0.38028762533951799</c:v>
                </c:pt>
                <c:pt idx="7841">
                  <c:v>0.38017348724045202</c:v>
                </c:pt>
                <c:pt idx="7842">
                  <c:v>0.38005938339851097</c:v>
                </c:pt>
                <c:pt idx="7843">
                  <c:v>0.37994531380340602</c:v>
                </c:pt>
                <c:pt idx="7844">
                  <c:v>0.37983127844485198</c:v>
                </c:pt>
                <c:pt idx="7845">
                  <c:v>0.37971727731256799</c:v>
                </c:pt>
                <c:pt idx="7846">
                  <c:v>0.37960331039627299</c:v>
                </c:pt>
                <c:pt idx="7847">
                  <c:v>0.37948937768569302</c:v>
                </c:pt>
                <c:pt idx="7848">
                  <c:v>0.37937547917055298</c:v>
                </c:pt>
                <c:pt idx="7849">
                  <c:v>0.37926161484058402</c:v>
                </c:pt>
                <c:pt idx="7850">
                  <c:v>0.37914778468551902</c:v>
                </c:pt>
                <c:pt idx="7851">
                  <c:v>0.37903398869509403</c:v>
                </c:pt>
                <c:pt idx="7852">
                  <c:v>0.37892022685904903</c:v>
                </c:pt>
                <c:pt idx="7853">
                  <c:v>0.378806499167125</c:v>
                </c:pt>
                <c:pt idx="7854">
                  <c:v>0.37869280560906898</c:v>
                </c:pt>
                <c:pt idx="7855">
                  <c:v>0.37857914617462901</c:v>
                </c:pt>
                <c:pt idx="7856">
                  <c:v>0.378465520853556</c:v>
                </c:pt>
                <c:pt idx="7857">
                  <c:v>0.37835192963560399</c:v>
                </c:pt>
                <c:pt idx="7858">
                  <c:v>0.37823837251053199</c:v>
                </c:pt>
                <c:pt idx="7859">
                  <c:v>0.37812484946810099</c:v>
                </c:pt>
                <c:pt idx="7860">
                  <c:v>0.37801136049807299</c:v>
                </c:pt>
                <c:pt idx="7861">
                  <c:v>0.37789790559021602</c:v>
                </c:pt>
                <c:pt idx="7862">
                  <c:v>0.37778448473429999</c:v>
                </c:pt>
                <c:pt idx="7863">
                  <c:v>0.37767109792009801</c:v>
                </c:pt>
                <c:pt idx="7864">
                  <c:v>0.37755774513738499</c:v>
                </c:pt>
                <c:pt idx="7865">
                  <c:v>0.377444426375941</c:v>
                </c:pt>
                <c:pt idx="7866">
                  <c:v>0.37733114162554798</c:v>
                </c:pt>
                <c:pt idx="7867">
                  <c:v>0.377217890875992</c:v>
                </c:pt>
                <c:pt idx="7868">
                  <c:v>0.37710467411706</c:v>
                </c:pt>
                <c:pt idx="7869">
                  <c:v>0.37699149133854298</c:v>
                </c:pt>
                <c:pt idx="7870">
                  <c:v>0.376878342530238</c:v>
                </c:pt>
                <c:pt idx="7871">
                  <c:v>0.37676522768193998</c:v>
                </c:pt>
                <c:pt idx="7872">
                  <c:v>0.37665214678344999</c:v>
                </c:pt>
                <c:pt idx="7873">
                  <c:v>0.37653909982457201</c:v>
                </c:pt>
                <c:pt idx="7874">
                  <c:v>0.37642608679511402</c:v>
                </c:pt>
                <c:pt idx="7875">
                  <c:v>0.37631310768488302</c:v>
                </c:pt>
                <c:pt idx="7876">
                  <c:v>0.37620016248369398</c:v>
                </c:pt>
                <c:pt idx="7877">
                  <c:v>0.37608725118136199</c:v>
                </c:pt>
                <c:pt idx="7878">
                  <c:v>0.37597437376770598</c:v>
                </c:pt>
                <c:pt idx="7879">
                  <c:v>0.37586153023254798</c:v>
                </c:pt>
                <c:pt idx="7880">
                  <c:v>0.37574872056571301</c:v>
                </c:pt>
                <c:pt idx="7881">
                  <c:v>0.37563594475702999</c:v>
                </c:pt>
                <c:pt idx="7882">
                  <c:v>0.375523202796328</c:v>
                </c:pt>
                <c:pt idx="7883">
                  <c:v>0.37541049467344401</c:v>
                </c:pt>
                <c:pt idx="7884">
                  <c:v>0.37529782037821402</c:v>
                </c:pt>
                <c:pt idx="7885">
                  <c:v>0.37518517990047801</c:v>
                </c:pt>
                <c:pt idx="7886">
                  <c:v>0.37507257323008097</c:v>
                </c:pt>
                <c:pt idx="7887">
                  <c:v>0.374960000356867</c:v>
                </c:pt>
                <c:pt idx="7888">
                  <c:v>0.37484746127068802</c:v>
                </c:pt>
                <c:pt idx="7889">
                  <c:v>0.374734955961395</c:v>
                </c:pt>
                <c:pt idx="7890">
                  <c:v>0.37462248441884499</c:v>
                </c:pt>
                <c:pt idx="7891">
                  <c:v>0.374510046632896</c:v>
                </c:pt>
                <c:pt idx="7892">
                  <c:v>0.37439764259341002</c:v>
                </c:pt>
                <c:pt idx="7893">
                  <c:v>0.37428527229025199</c:v>
                </c:pt>
                <c:pt idx="7894">
                  <c:v>0.37417293571329002</c:v>
                </c:pt>
                <c:pt idx="7895">
                  <c:v>0.37406063285239499</c:v>
                </c:pt>
                <c:pt idx="7896">
                  <c:v>0.373948363697441</c:v>
                </c:pt>
                <c:pt idx="7897">
                  <c:v>0.37383612823830498</c:v>
                </c:pt>
                <c:pt idx="7898">
                  <c:v>0.37372392646486802</c:v>
                </c:pt>
                <c:pt idx="7899">
                  <c:v>0.37361175836701199</c:v>
                </c:pt>
                <c:pt idx="7900">
                  <c:v>0.37349962393462499</c:v>
                </c:pt>
                <c:pt idx="7901">
                  <c:v>0.37338752315759499</c:v>
                </c:pt>
                <c:pt idx="7902">
                  <c:v>0.37327545602581502</c:v>
                </c:pt>
                <c:pt idx="7903">
                  <c:v>0.373163422529181</c:v>
                </c:pt>
                <c:pt idx="7904">
                  <c:v>0.373051422657591</c:v>
                </c:pt>
                <c:pt idx="7905">
                  <c:v>0.372939456400946</c:v>
                </c:pt>
                <c:pt idx="7906">
                  <c:v>0.37282752374915301</c:v>
                </c:pt>
                <c:pt idx="7907">
                  <c:v>0.372715624692117</c:v>
                </c:pt>
                <c:pt idx="7908">
                  <c:v>0.37260375921975197</c:v>
                </c:pt>
                <c:pt idx="7909">
                  <c:v>0.37249192732196901</c:v>
                </c:pt>
                <c:pt idx="7910">
                  <c:v>0.372380128988687</c:v>
                </c:pt>
                <c:pt idx="7911">
                  <c:v>0.37226836420982501</c:v>
                </c:pt>
                <c:pt idx="7912">
                  <c:v>0.37215663297530699</c:v>
                </c:pt>
                <c:pt idx="7913">
                  <c:v>0.372044935275058</c:v>
                </c:pt>
                <c:pt idx="7914">
                  <c:v>0.37193327109900798</c:v>
                </c:pt>
                <c:pt idx="7915">
                  <c:v>0.37182164043708898</c:v>
                </c:pt>
                <c:pt idx="7916">
                  <c:v>0.37171004327923701</c:v>
                </c:pt>
                <c:pt idx="7917">
                  <c:v>0.371598479615391</c:v>
                </c:pt>
                <c:pt idx="7918">
                  <c:v>0.37148694943549099</c:v>
                </c:pt>
                <c:pt idx="7919">
                  <c:v>0.37137545272948203</c:v>
                </c:pt>
                <c:pt idx="7920">
                  <c:v>0.37126398948731199</c:v>
                </c:pt>
                <c:pt idx="7921">
                  <c:v>0.37115255969893102</c:v>
                </c:pt>
                <c:pt idx="7922">
                  <c:v>0.37104116335429399</c:v>
                </c:pt>
                <c:pt idx="7923">
                  <c:v>0.37092980044335699</c:v>
                </c:pt>
                <c:pt idx="7924">
                  <c:v>0.37081847095608</c:v>
                </c:pt>
                <c:pt idx="7925">
                  <c:v>0.37070717488242699</c:v>
                </c:pt>
                <c:pt idx="7926">
                  <c:v>0.37059591221236199</c:v>
                </c:pt>
                <c:pt idx="7927">
                  <c:v>0.37048468293585601</c:v>
                </c:pt>
                <c:pt idx="7928">
                  <c:v>0.37037348704287998</c:v>
                </c:pt>
                <c:pt idx="7929">
                  <c:v>0.37026232452341001</c:v>
                </c:pt>
                <c:pt idx="7930">
                  <c:v>0.37015119536742402</c:v>
                </c:pt>
                <c:pt idx="7931">
                  <c:v>0.37004009956490203</c:v>
                </c:pt>
                <c:pt idx="7932">
                  <c:v>0.36992903710583103</c:v>
                </c:pt>
                <c:pt idx="7933">
                  <c:v>0.36981800798019698</c:v>
                </c:pt>
                <c:pt idx="7934">
                  <c:v>0.36970701217799101</c:v>
                </c:pt>
                <c:pt idx="7935">
                  <c:v>0.36959604968920601</c:v>
                </c:pt>
                <c:pt idx="7936">
                  <c:v>0.36948512050383903</c:v>
                </c:pt>
                <c:pt idx="7937">
                  <c:v>0.36937422461188901</c:v>
                </c:pt>
                <c:pt idx="7938">
                  <c:v>0.36926336200336102</c:v>
                </c:pt>
                <c:pt idx="7939">
                  <c:v>0.36915253266825898</c:v>
                </c:pt>
                <c:pt idx="7940">
                  <c:v>0.36904173659659201</c:v>
                </c:pt>
                <c:pt idx="7941">
                  <c:v>0.36893097377837297</c:v>
                </c:pt>
                <c:pt idx="7942">
                  <c:v>0.36882024420361598</c:v>
                </c:pt>
                <c:pt idx="7943">
                  <c:v>0.36870954786234</c:v>
                </c:pt>
                <c:pt idx="7944">
                  <c:v>0.36859888474456598</c:v>
                </c:pt>
                <c:pt idx="7945">
                  <c:v>0.368488254840318</c:v>
                </c:pt>
                <c:pt idx="7946">
                  <c:v>0.36837765813962298</c:v>
                </c:pt>
                <c:pt idx="7947">
                  <c:v>0.368267094632512</c:v>
                </c:pt>
                <c:pt idx="7948">
                  <c:v>0.368156564309018</c:v>
                </c:pt>
                <c:pt idx="7949">
                  <c:v>0.36804606715917798</c:v>
                </c:pt>
                <c:pt idx="7950">
                  <c:v>0.36793560317303198</c:v>
                </c:pt>
                <c:pt idx="7951">
                  <c:v>0.36782517234062101</c:v>
                </c:pt>
                <c:pt idx="7952">
                  <c:v>0.36771477465199198</c:v>
                </c:pt>
                <c:pt idx="7953">
                  <c:v>0.36760441009719402</c:v>
                </c:pt>
                <c:pt idx="7954">
                  <c:v>0.36749407866627798</c:v>
                </c:pt>
                <c:pt idx="7955">
                  <c:v>0.36738378034930003</c:v>
                </c:pt>
                <c:pt idx="7956">
                  <c:v>0.36727351513631601</c:v>
                </c:pt>
                <c:pt idx="7957">
                  <c:v>0.36716328301738899</c:v>
                </c:pt>
                <c:pt idx="7958">
                  <c:v>0.36705308398258202</c:v>
                </c:pt>
                <c:pt idx="7959">
                  <c:v>0.36694291802196299</c:v>
                </c:pt>
                <c:pt idx="7960">
                  <c:v>0.36683278512555301</c:v>
                </c:pt>
                <c:pt idx="7961">
                  <c:v>0.36672268528298502</c:v>
                </c:pt>
                <c:pt idx="7962">
                  <c:v>0.36661261848425097</c:v>
                </c:pt>
                <c:pt idx="7963">
                  <c:v>0.36650258471946001</c:v>
                </c:pt>
                <c:pt idx="7964">
                  <c:v>0.36639258397871799</c:v>
                </c:pt>
                <c:pt idx="7965">
                  <c:v>0.36628261625213998</c:v>
                </c:pt>
                <c:pt idx="7966">
                  <c:v>0.36617268152983801</c:v>
                </c:pt>
                <c:pt idx="7967">
                  <c:v>0.36606277980193203</c:v>
                </c:pt>
                <c:pt idx="7968">
                  <c:v>0.36595291105854</c:v>
                </c:pt>
                <c:pt idx="7969">
                  <c:v>0.36584307528978699</c:v>
                </c:pt>
                <c:pt idx="7970">
                  <c:v>0.36573327248579701</c:v>
                </c:pt>
                <c:pt idx="7971">
                  <c:v>0.36562350263670002</c:v>
                </c:pt>
                <c:pt idx="7972">
                  <c:v>0.36551376573262501</c:v>
                </c:pt>
                <c:pt idx="7973">
                  <c:v>0.36540406176370799</c:v>
                </c:pt>
                <c:pt idx="7974">
                  <c:v>0.36529439072008502</c:v>
                </c:pt>
                <c:pt idx="7975">
                  <c:v>0.36518475259189598</c:v>
                </c:pt>
                <c:pt idx="7976">
                  <c:v>0.36507514736928198</c:v>
                </c:pt>
                <c:pt idx="7977">
                  <c:v>0.36496557504238902</c:v>
                </c:pt>
                <c:pt idx="7978">
                  <c:v>0.36485603560136398</c:v>
                </c:pt>
                <c:pt idx="7979">
                  <c:v>0.36474652903635801</c:v>
                </c:pt>
                <c:pt idx="7980">
                  <c:v>0.364637055337524</c:v>
                </c:pt>
                <c:pt idx="7981">
                  <c:v>0.36452761449501803</c:v>
                </c:pt>
                <c:pt idx="7982">
                  <c:v>0.36441820649899798</c:v>
                </c:pt>
                <c:pt idx="7983">
                  <c:v>0.36430883133962599</c:v>
                </c:pt>
                <c:pt idx="7984">
                  <c:v>0.364199489007066</c:v>
                </c:pt>
                <c:pt idx="7985">
                  <c:v>0.36409017949148598</c:v>
                </c:pt>
                <c:pt idx="7986">
                  <c:v>0.36398090278305401</c:v>
                </c:pt>
                <c:pt idx="7987">
                  <c:v>0.363871658871943</c:v>
                </c:pt>
                <c:pt idx="7988">
                  <c:v>0.363762447748328</c:v>
                </c:pt>
                <c:pt idx="7989">
                  <c:v>0.36365326940238701</c:v>
                </c:pt>
                <c:pt idx="7990">
                  <c:v>0.36354412382430201</c:v>
                </c:pt>
                <c:pt idx="7991">
                  <c:v>0.36343501100425402</c:v>
                </c:pt>
                <c:pt idx="7992">
                  <c:v>0.36332593093243098</c:v>
                </c:pt>
                <c:pt idx="7993">
                  <c:v>0.36321688359902099</c:v>
                </c:pt>
                <c:pt idx="7994">
                  <c:v>0.36310786899421499</c:v>
                </c:pt>
                <c:pt idx="7995">
                  <c:v>0.36299888710820899</c:v>
                </c:pt>
                <c:pt idx="7996">
                  <c:v>0.362889937931199</c:v>
                </c:pt>
                <c:pt idx="7997">
                  <c:v>0.36278102145338598</c:v>
                </c:pt>
                <c:pt idx="7998">
                  <c:v>0.36267213766497097</c:v>
                </c:pt>
                <c:pt idx="7999">
                  <c:v>0.36256328655615999</c:v>
                </c:pt>
                <c:pt idx="8000">
                  <c:v>0.36245446811716198</c:v>
                </c:pt>
                <c:pt idx="8001">
                  <c:v>0.36234568233818698</c:v>
                </c:pt>
                <c:pt idx="8002">
                  <c:v>0.362236929209449</c:v>
                </c:pt>
                <c:pt idx="8003">
                  <c:v>0.36212820872116303</c:v>
                </c:pt>
                <c:pt idx="8004">
                  <c:v>0.36201952086354999</c:v>
                </c:pt>
                <c:pt idx="8005">
                  <c:v>0.361910865626831</c:v>
                </c:pt>
                <c:pt idx="8006">
                  <c:v>0.36180224300123098</c:v>
                </c:pt>
                <c:pt idx="8007">
                  <c:v>0.36169365297697598</c:v>
                </c:pt>
                <c:pt idx="8008">
                  <c:v>0.36158509554429802</c:v>
                </c:pt>
                <c:pt idx="8009">
                  <c:v>0.36147657069342798</c:v>
                </c:pt>
                <c:pt idx="8010">
                  <c:v>0.361368078414603</c:v>
                </c:pt>
                <c:pt idx="8011">
                  <c:v>0.361259618698061</c:v>
                </c:pt>
                <c:pt idx="8012">
                  <c:v>0.36115119153404301</c:v>
                </c:pt>
                <c:pt idx="8013">
                  <c:v>0.36104279691279201</c:v>
                </c:pt>
                <c:pt idx="8014">
                  <c:v>0.36093443482455501</c:v>
                </c:pt>
                <c:pt idx="8015">
                  <c:v>0.36082610525958198</c:v>
                </c:pt>
                <c:pt idx="8016">
                  <c:v>0.36071780820812499</c:v>
                </c:pt>
                <c:pt idx="8017">
                  <c:v>0.36060954366043702</c:v>
                </c:pt>
                <c:pt idx="8018">
                  <c:v>0.36050131160677801</c:v>
                </c:pt>
                <c:pt idx="8019">
                  <c:v>0.36039311203740698</c:v>
                </c:pt>
                <c:pt idx="8020">
                  <c:v>0.360284944942588</c:v>
                </c:pt>
                <c:pt idx="8021">
                  <c:v>0.36017681031258503</c:v>
                </c:pt>
                <c:pt idx="8022">
                  <c:v>0.360068708137668</c:v>
                </c:pt>
                <c:pt idx="8023">
                  <c:v>0.35996063840810699</c:v>
                </c:pt>
                <c:pt idx="8024">
                  <c:v>0.35985260111417799</c:v>
                </c:pt>
                <c:pt idx="8025">
                  <c:v>0.35974459624615601</c:v>
                </c:pt>
                <c:pt idx="8026">
                  <c:v>0.35963662379432199</c:v>
                </c:pt>
                <c:pt idx="8027">
                  <c:v>0.35952868374895602</c:v>
                </c:pt>
                <c:pt idx="8028">
                  <c:v>0.35942077610034601</c:v>
                </c:pt>
                <c:pt idx="8029">
                  <c:v>0.35931290083877698</c:v>
                </c:pt>
                <c:pt idx="8030">
                  <c:v>0.359205057954541</c:v>
                </c:pt>
                <c:pt idx="8031">
                  <c:v>0.35909724743793198</c:v>
                </c:pt>
                <c:pt idx="8032">
                  <c:v>0.35898946927924402</c:v>
                </c:pt>
                <c:pt idx="8033">
                  <c:v>0.358881723468776</c:v>
                </c:pt>
                <c:pt idx="8034">
                  <c:v>0.35877400999683101</c:v>
                </c:pt>
                <c:pt idx="8035">
                  <c:v>0.35866632885371302</c:v>
                </c:pt>
                <c:pt idx="8036">
                  <c:v>0.35855868002972802</c:v>
                </c:pt>
                <c:pt idx="8037">
                  <c:v>0.35845106351518602</c:v>
                </c:pt>
                <c:pt idx="8038">
                  <c:v>0.358343479300399</c:v>
                </c:pt>
                <c:pt idx="8039">
                  <c:v>0.35823592737568399</c:v>
                </c:pt>
                <c:pt idx="8040">
                  <c:v>0.35812840773135701</c:v>
                </c:pt>
                <c:pt idx="8041">
                  <c:v>0.35802092035774002</c:v>
                </c:pt>
                <c:pt idx="8042">
                  <c:v>0.35791346524515499</c:v>
                </c:pt>
                <c:pt idx="8043">
                  <c:v>0.35780604238392999</c:v>
                </c:pt>
                <c:pt idx="8044">
                  <c:v>0.35769865176439403</c:v>
                </c:pt>
                <c:pt idx="8045">
                  <c:v>0.35759129337687701</c:v>
                </c:pt>
                <c:pt idx="8046">
                  <c:v>0.35748396721171399</c:v>
                </c:pt>
                <c:pt idx="8047">
                  <c:v>0.35737667325924199</c:v>
                </c:pt>
                <c:pt idx="8048">
                  <c:v>0.35726941150980301</c:v>
                </c:pt>
                <c:pt idx="8049">
                  <c:v>0.357162181953737</c:v>
                </c:pt>
                <c:pt idx="8050">
                  <c:v>0.35705498458139101</c:v>
                </c:pt>
                <c:pt idx="8051">
                  <c:v>0.35694781938311199</c:v>
                </c:pt>
                <c:pt idx="8052">
                  <c:v>0.35684068634925298</c:v>
                </c:pt>
                <c:pt idx="8053">
                  <c:v>0.35673358547016498</c:v>
                </c:pt>
                <c:pt idx="8054">
                  <c:v>0.35662651673620699</c:v>
                </c:pt>
                <c:pt idx="8055">
                  <c:v>0.35651948013773599</c:v>
                </c:pt>
                <c:pt idx="8056">
                  <c:v>0.35641247566511502</c:v>
                </c:pt>
                <c:pt idx="8057">
                  <c:v>0.35630550330870803</c:v>
                </c:pt>
                <c:pt idx="8058">
                  <c:v>0.35619856305888398</c:v>
                </c:pt>
                <c:pt idx="8059">
                  <c:v>0.35609165490601202</c:v>
                </c:pt>
                <c:pt idx="8060">
                  <c:v>0.35598477884046398</c:v>
                </c:pt>
                <c:pt idx="8061">
                  <c:v>0.35587793485261698</c:v>
                </c:pt>
                <c:pt idx="8062">
                  <c:v>0.35577112293284902</c:v>
                </c:pt>
                <c:pt idx="8063">
                  <c:v>0.35566434307154099</c:v>
                </c:pt>
                <c:pt idx="8064">
                  <c:v>0.35555759525907799</c:v>
                </c:pt>
                <c:pt idx="8065">
                  <c:v>0.35545087948584497</c:v>
                </c:pt>
                <c:pt idx="8066">
                  <c:v>0.35534419574223097</c:v>
                </c:pt>
                <c:pt idx="8067">
                  <c:v>0.355237544018631</c:v>
                </c:pt>
                <c:pt idx="8068">
                  <c:v>0.35513092430543702</c:v>
                </c:pt>
                <c:pt idx="8069">
                  <c:v>0.355024336593047</c:v>
                </c:pt>
                <c:pt idx="8070">
                  <c:v>0.35491778087186299</c:v>
                </c:pt>
                <c:pt idx="8071">
                  <c:v>0.35481125713228701</c:v>
                </c:pt>
                <c:pt idx="8072">
                  <c:v>0.35470476536472401</c:v>
                </c:pt>
                <c:pt idx="8073">
                  <c:v>0.35459830555958499</c:v>
                </c:pt>
                <c:pt idx="8074">
                  <c:v>0.35449187770727902</c:v>
                </c:pt>
                <c:pt idx="8075">
                  <c:v>0.35438548179822099</c:v>
                </c:pt>
                <c:pt idx="8076">
                  <c:v>0.354279117822828</c:v>
                </c:pt>
                <c:pt idx="8077">
                  <c:v>0.35417278577152</c:v>
                </c:pt>
                <c:pt idx="8078">
                  <c:v>0.35406648563471799</c:v>
                </c:pt>
                <c:pt idx="8079">
                  <c:v>0.353960217402848</c:v>
                </c:pt>
                <c:pt idx="8080">
                  <c:v>0.35385398106633797</c:v>
                </c:pt>
                <c:pt idx="8081">
                  <c:v>0.35374777661561801</c:v>
                </c:pt>
                <c:pt idx="8082">
                  <c:v>0.35364160404112199</c:v>
                </c:pt>
                <c:pt idx="8083">
                  <c:v>0.353535463333285</c:v>
                </c:pt>
                <c:pt idx="8084">
                  <c:v>0.35342935448254698</c:v>
                </c:pt>
                <c:pt idx="8085">
                  <c:v>0.353323277479349</c:v>
                </c:pt>
                <c:pt idx="8086">
                  <c:v>0.35321723231413499</c:v>
                </c:pt>
                <c:pt idx="8087">
                  <c:v>0.35311121897735298</c:v>
                </c:pt>
                <c:pt idx="8088">
                  <c:v>0.353005237459452</c:v>
                </c:pt>
                <c:pt idx="8089">
                  <c:v>0.35289928775088403</c:v>
                </c:pt>
                <c:pt idx="8090">
                  <c:v>0.35279336984210602</c:v>
                </c:pt>
                <c:pt idx="8091">
                  <c:v>0.352687483723574</c:v>
                </c:pt>
                <c:pt idx="8092">
                  <c:v>0.35258162938575099</c:v>
                </c:pt>
                <c:pt idx="8093">
                  <c:v>0.35247580681909801</c:v>
                </c:pt>
                <c:pt idx="8094">
                  <c:v>0.35237001601408402</c:v>
                </c:pt>
                <c:pt idx="8095">
                  <c:v>0.35226425696117603</c:v>
                </c:pt>
                <c:pt idx="8096">
                  <c:v>0.35215852965084699</c:v>
                </c:pt>
                <c:pt idx="8097">
                  <c:v>0.35205283407357002</c:v>
                </c:pt>
                <c:pt idx="8098">
                  <c:v>0.35194717021982402</c:v>
                </c:pt>
                <c:pt idx="8099">
                  <c:v>0.351841538080088</c:v>
                </c:pt>
                <c:pt idx="8100">
                  <c:v>0.35173593764484501</c:v>
                </c:pt>
                <c:pt idx="8101">
                  <c:v>0.35163036890458099</c:v>
                </c:pt>
                <c:pt idx="8102">
                  <c:v>0.351524831849783</c:v>
                </c:pt>
                <c:pt idx="8103">
                  <c:v>0.35141932647094398</c:v>
                </c:pt>
                <c:pt idx="8104">
                  <c:v>0.35131385275855498</c:v>
                </c:pt>
                <c:pt idx="8105">
                  <c:v>0.35120841070311498</c:v>
                </c:pt>
                <c:pt idx="8106">
                  <c:v>0.35110300029512198</c:v>
                </c:pt>
                <c:pt idx="8107">
                  <c:v>0.35099762152507802</c:v>
                </c:pt>
                <c:pt idx="8108">
                  <c:v>0.35089227438348802</c:v>
                </c:pt>
                <c:pt idx="8109">
                  <c:v>0.35078695886085898</c:v>
                </c:pt>
                <c:pt idx="8110">
                  <c:v>0.35068167494770303</c:v>
                </c:pt>
                <c:pt idx="8111">
                  <c:v>0.35057642263452998</c:v>
                </c:pt>
                <c:pt idx="8112">
                  <c:v>0.35047120191185899</c:v>
                </c:pt>
                <c:pt idx="8113">
                  <c:v>0.35036601277020502</c:v>
                </c:pt>
                <c:pt idx="8114">
                  <c:v>0.35026085520009198</c:v>
                </c:pt>
                <c:pt idx="8115">
                  <c:v>0.35015572919204302</c:v>
                </c:pt>
                <c:pt idx="8116">
                  <c:v>0.35005063473658499</c:v>
                </c:pt>
                <c:pt idx="8117">
                  <c:v>0.34994557182424602</c:v>
                </c:pt>
                <c:pt idx="8118">
                  <c:v>0.34984054044556001</c:v>
                </c:pt>
                <c:pt idx="8119">
                  <c:v>0.34973554059106099</c:v>
                </c:pt>
                <c:pt idx="8120">
                  <c:v>0.34963057225128802</c:v>
                </c:pt>
                <c:pt idx="8121">
                  <c:v>0.349525635416779</c:v>
                </c:pt>
                <c:pt idx="8122">
                  <c:v>0.349420730078079</c:v>
                </c:pt>
                <c:pt idx="8123">
                  <c:v>0.34931585622573402</c:v>
                </c:pt>
                <c:pt idx="8124">
                  <c:v>0.34921101385029102</c:v>
                </c:pt>
                <c:pt idx="8125">
                  <c:v>0.34910620294230299</c:v>
                </c:pt>
                <c:pt idx="8126">
                  <c:v>0.34900142349232399</c:v>
                </c:pt>
                <c:pt idx="8127">
                  <c:v>0.34889667549091102</c:v>
                </c:pt>
                <c:pt idx="8128">
                  <c:v>0.34879195892862302</c:v>
                </c:pt>
                <c:pt idx="8129">
                  <c:v>0.34868727379602199</c:v>
                </c:pt>
                <c:pt idx="8130">
                  <c:v>0.34858262008367502</c:v>
                </c:pt>
                <c:pt idx="8131">
                  <c:v>0.348477997782148</c:v>
                </c:pt>
                <c:pt idx="8132">
                  <c:v>0.34837340688201202</c:v>
                </c:pt>
                <c:pt idx="8133">
                  <c:v>0.34826884737384201</c:v>
                </c:pt>
                <c:pt idx="8134">
                  <c:v>0.34816431924821201</c:v>
                </c:pt>
                <c:pt idx="8135">
                  <c:v>0.348059822495702</c:v>
                </c:pt>
                <c:pt idx="8136">
                  <c:v>0.34795535710689401</c:v>
                </c:pt>
                <c:pt idx="8137">
                  <c:v>0.34785092307237098</c:v>
                </c:pt>
                <c:pt idx="8138">
                  <c:v>0.34774652038272202</c:v>
                </c:pt>
                <c:pt idx="8139">
                  <c:v>0.34764214902853502</c:v>
                </c:pt>
                <c:pt idx="8140">
                  <c:v>0.34753780900040299</c:v>
                </c:pt>
                <c:pt idx="8141">
                  <c:v>0.347433500288923</c:v>
                </c:pt>
                <c:pt idx="8142">
                  <c:v>0.34732922288469098</c:v>
                </c:pt>
                <c:pt idx="8143">
                  <c:v>0.34722497677830899</c:v>
                </c:pt>
                <c:pt idx="8144">
                  <c:v>0.347120761960381</c:v>
                </c:pt>
                <c:pt idx="8145">
                  <c:v>0.34701657842151201</c:v>
                </c:pt>
                <c:pt idx="8146">
                  <c:v>0.34691242615231199</c:v>
                </c:pt>
                <c:pt idx="8147">
                  <c:v>0.346808305143393</c:v>
                </c:pt>
                <c:pt idx="8148">
                  <c:v>0.346704215385369</c:v>
                </c:pt>
                <c:pt idx="8149">
                  <c:v>0.34660015686885698</c:v>
                </c:pt>
                <c:pt idx="8150">
                  <c:v>0.34649612958447801</c:v>
                </c:pt>
                <c:pt idx="8151">
                  <c:v>0.34639213352285497</c:v>
                </c:pt>
                <c:pt idx="8152">
                  <c:v>0.34628816867461298</c:v>
                </c:pt>
                <c:pt idx="8153">
                  <c:v>0.34618423503037998</c:v>
                </c:pt>
                <c:pt idx="8154">
                  <c:v>0.34608033258078702</c:v>
                </c:pt>
                <c:pt idx="8155">
                  <c:v>0.34597646131646898</c:v>
                </c:pt>
                <c:pt idx="8156">
                  <c:v>0.345872621228062</c:v>
                </c:pt>
                <c:pt idx="8157">
                  <c:v>0.34576881230620399</c:v>
                </c:pt>
                <c:pt idx="8158">
                  <c:v>0.34566503454153902</c:v>
                </c:pt>
                <c:pt idx="8159">
                  <c:v>0.34556128792471102</c:v>
                </c:pt>
                <c:pt idx="8160">
                  <c:v>0.34545757244636799</c:v>
                </c:pt>
                <c:pt idx="8161">
                  <c:v>0.345353888097159</c:v>
                </c:pt>
                <c:pt idx="8162">
                  <c:v>0.34525023486773798</c:v>
                </c:pt>
                <c:pt idx="8163">
                  <c:v>0.34514661274876102</c:v>
                </c:pt>
                <c:pt idx="8164">
                  <c:v>0.34504302173088602</c:v>
                </c:pt>
                <c:pt idx="8165">
                  <c:v>0.34493946180477503</c:v>
                </c:pt>
                <c:pt idx="8166">
                  <c:v>0.344835932961091</c:v>
                </c:pt>
                <c:pt idx="8167">
                  <c:v>0.34473243519050101</c:v>
                </c:pt>
                <c:pt idx="8168">
                  <c:v>0.34462896848367502</c:v>
                </c:pt>
                <c:pt idx="8169">
                  <c:v>0.34452553283128501</c:v>
                </c:pt>
                <c:pt idx="8170">
                  <c:v>0.34442212822400597</c:v>
                </c:pt>
                <c:pt idx="8171">
                  <c:v>0.34431875465251599</c:v>
                </c:pt>
                <c:pt idx="8172">
                  <c:v>0.34421541210749501</c:v>
                </c:pt>
                <c:pt idx="8173">
                  <c:v>0.34411210057962699</c:v>
                </c:pt>
                <c:pt idx="8174">
                  <c:v>0.34400882005959699</c:v>
                </c:pt>
                <c:pt idx="8175">
                  <c:v>0.34390557053809501</c:v>
                </c:pt>
                <c:pt idx="8176">
                  <c:v>0.343802352005812</c:v>
                </c:pt>
                <c:pt idx="8177">
                  <c:v>0.34369916445344101</c:v>
                </c:pt>
                <c:pt idx="8178">
                  <c:v>0.34359600787168099</c:v>
                </c:pt>
                <c:pt idx="8179">
                  <c:v>0.34349288225122998</c:v>
                </c:pt>
                <c:pt idx="8180">
                  <c:v>0.34338978758279098</c:v>
                </c:pt>
                <c:pt idx="8181">
                  <c:v>0.34328672385706999</c:v>
                </c:pt>
                <c:pt idx="8182">
                  <c:v>0.34318369106477498</c:v>
                </c:pt>
                <c:pt idx="8183">
                  <c:v>0.343080689196615</c:v>
                </c:pt>
                <c:pt idx="8184">
                  <c:v>0.34297771824330497</c:v>
                </c:pt>
                <c:pt idx="8185">
                  <c:v>0.342874778195561</c:v>
                </c:pt>
                <c:pt idx="8186">
                  <c:v>0.34277186904410201</c:v>
                </c:pt>
                <c:pt idx="8187">
                  <c:v>0.34266899077964902</c:v>
                </c:pt>
                <c:pt idx="8188">
                  <c:v>0.34256614339292701</c:v>
                </c:pt>
                <c:pt idx="8189">
                  <c:v>0.34246332687466302</c:v>
                </c:pt>
                <c:pt idx="8190">
                  <c:v>0.34236054121558801</c:v>
                </c:pt>
                <c:pt idx="8191">
                  <c:v>0.34225778640643201</c:v>
                </c:pt>
                <c:pt idx="8192">
                  <c:v>0.34215506243793298</c:v>
                </c:pt>
                <c:pt idx="8193">
                  <c:v>0.342052369300829</c:v>
                </c:pt>
                <c:pt idx="8194">
                  <c:v>0.34194970698586002</c:v>
                </c:pt>
                <c:pt idx="8195">
                  <c:v>0.34184707548376903</c:v>
                </c:pt>
                <c:pt idx="8196">
                  <c:v>0.34174447478530401</c:v>
                </c:pt>
                <c:pt idx="8197">
                  <c:v>0.34164190488121299</c:v>
                </c:pt>
                <c:pt idx="8198">
                  <c:v>0.34153936576225002</c:v>
                </c:pt>
                <c:pt idx="8199">
                  <c:v>0.34143685741916602</c:v>
                </c:pt>
                <c:pt idx="8200">
                  <c:v>0.34133437984272202</c:v>
                </c:pt>
                <c:pt idx="8201">
                  <c:v>0.34123193302367599</c:v>
                </c:pt>
                <c:pt idx="8202">
                  <c:v>0.34112951695279198</c:v>
                </c:pt>
                <c:pt idx="8203">
                  <c:v>0.34102713162083498</c:v>
                </c:pt>
                <c:pt idx="8204">
                  <c:v>0.34092477701857299</c:v>
                </c:pt>
                <c:pt idx="8205">
                  <c:v>0.340822453136779</c:v>
                </c:pt>
                <c:pt idx="8206">
                  <c:v>0.34072015996622501</c:v>
                </c:pt>
                <c:pt idx="8207">
                  <c:v>0.340617897497688</c:v>
                </c:pt>
                <c:pt idx="8208">
                  <c:v>0.34051566572194703</c:v>
                </c:pt>
                <c:pt idx="8209">
                  <c:v>0.340413464629786</c:v>
                </c:pt>
                <c:pt idx="8210">
                  <c:v>0.34031129421198802</c:v>
                </c:pt>
                <c:pt idx="8211">
                  <c:v>0.34020915445934102</c:v>
                </c:pt>
                <c:pt idx="8212">
                  <c:v>0.34010704536263597</c:v>
                </c:pt>
                <c:pt idx="8213">
                  <c:v>0.34000496691266602</c:v>
                </c:pt>
                <c:pt idx="8214">
                  <c:v>0.33990291910022602</c:v>
                </c:pt>
                <c:pt idx="8215">
                  <c:v>0.33980090191611501</c:v>
                </c:pt>
                <c:pt idx="8216">
                  <c:v>0.339698915351135</c:v>
                </c:pt>
                <c:pt idx="8217">
                  <c:v>0.33959695939609003</c:v>
                </c:pt>
                <c:pt idx="8218">
                  <c:v>0.33949503404178599</c:v>
                </c:pt>
                <c:pt idx="8219">
                  <c:v>0.33939313927903297</c:v>
                </c:pt>
                <c:pt idx="8220">
                  <c:v>0.33929127509864299</c:v>
                </c:pt>
                <c:pt idx="8221">
                  <c:v>0.33918944149143199</c:v>
                </c:pt>
                <c:pt idx="8222">
                  <c:v>0.33908763844821699</c:v>
                </c:pt>
                <c:pt idx="8223">
                  <c:v>0.338985865959819</c:v>
                </c:pt>
                <c:pt idx="8224">
                  <c:v>0.33888412401706097</c:v>
                </c:pt>
                <c:pt idx="8225">
                  <c:v>0.33878241261076902</c:v>
                </c:pt>
                <c:pt idx="8226">
                  <c:v>0.33868073173177299</c:v>
                </c:pt>
                <c:pt idx="8227">
                  <c:v>0.33857908137090298</c:v>
                </c:pt>
                <c:pt idx="8228">
                  <c:v>0.33847746151899399</c:v>
                </c:pt>
                <c:pt idx="8229">
                  <c:v>0.33837587216688297</c:v>
                </c:pt>
                <c:pt idx="8230">
                  <c:v>0.33827431330540902</c:v>
                </c:pt>
                <c:pt idx="8231">
                  <c:v>0.33817278492541603</c:v>
                </c:pt>
                <c:pt idx="8232">
                  <c:v>0.33807128701774902</c:v>
                </c:pt>
                <c:pt idx="8233">
                  <c:v>0.337969819573255</c:v>
                </c:pt>
                <c:pt idx="8234">
                  <c:v>0.33786838258278601</c:v>
                </c:pt>
                <c:pt idx="8235">
                  <c:v>0.33776697603719502</c:v>
                </c:pt>
                <c:pt idx="8236">
                  <c:v>0.33766559992733802</c:v>
                </c:pt>
                <c:pt idx="8237">
                  <c:v>0.33756425424407399</c:v>
                </c:pt>
                <c:pt idx="8238">
                  <c:v>0.33746293897826601</c:v>
                </c:pt>
                <c:pt idx="8239">
                  <c:v>0.33736165412077701</c:v>
                </c:pt>
                <c:pt idx="8240">
                  <c:v>0.33726039966247401</c:v>
                </c:pt>
                <c:pt idx="8241">
                  <c:v>0.33715917559422898</c:v>
                </c:pt>
                <c:pt idx="8242">
                  <c:v>0.337057981906913</c:v>
                </c:pt>
                <c:pt idx="8243">
                  <c:v>0.33695681859140197</c:v>
                </c:pt>
                <c:pt idx="8244">
                  <c:v>0.33685568563857499</c:v>
                </c:pt>
                <c:pt idx="8245">
                  <c:v>0.33675458303931199</c:v>
                </c:pt>
                <c:pt idx="8246">
                  <c:v>0.33665351078449701</c:v>
                </c:pt>
                <c:pt idx="8247">
                  <c:v>0.336552468865017</c:v>
                </c:pt>
                <c:pt idx="8248">
                  <c:v>0.33645145727176001</c:v>
                </c:pt>
                <c:pt idx="8249">
                  <c:v>0.33635047599562001</c:v>
                </c:pt>
                <c:pt idx="8250">
                  <c:v>0.33624952502749</c:v>
                </c:pt>
                <c:pt idx="8251">
                  <c:v>0.33614860435826699</c:v>
                </c:pt>
                <c:pt idx="8252">
                  <c:v>0.33604771397885402</c:v>
                </c:pt>
                <c:pt idx="8253">
                  <c:v>0.335946853880151</c:v>
                </c:pt>
                <c:pt idx="8254">
                  <c:v>0.33584602405306502</c:v>
                </c:pt>
                <c:pt idx="8255">
                  <c:v>0.33574522448850502</c:v>
                </c:pt>
                <c:pt idx="8256">
                  <c:v>0.33564445517738101</c:v>
                </c:pt>
                <c:pt idx="8257">
                  <c:v>0.33554371611060801</c:v>
                </c:pt>
                <c:pt idx="8258">
                  <c:v>0.33544300727910198</c:v>
                </c:pt>
                <c:pt idx="8259">
                  <c:v>0.335342328673782</c:v>
                </c:pt>
                <c:pt idx="8260">
                  <c:v>0.335241680285572</c:v>
                </c:pt>
                <c:pt idx="8261">
                  <c:v>0.33514106210539502</c:v>
                </c:pt>
                <c:pt idx="8262">
                  <c:v>0.33504047412417998</c:v>
                </c:pt>
                <c:pt idx="8263">
                  <c:v>0.33493991633285702</c:v>
                </c:pt>
                <c:pt idx="8264">
                  <c:v>0.33483938872235902</c:v>
                </c:pt>
                <c:pt idx="8265">
                  <c:v>0.334738891283622</c:v>
                </c:pt>
                <c:pt idx="8266">
                  <c:v>0.33463842400758498</c:v>
                </c:pt>
                <c:pt idx="8267">
                  <c:v>0.33453798688518899</c:v>
                </c:pt>
                <c:pt idx="8268">
                  <c:v>0.33443757990737799</c:v>
                </c:pt>
                <c:pt idx="8269">
                  <c:v>0.33433720306510001</c:v>
                </c:pt>
                <c:pt idx="8270">
                  <c:v>0.334236856349303</c:v>
                </c:pt>
                <c:pt idx="8271">
                  <c:v>0.33413653975094099</c:v>
                </c:pt>
                <c:pt idx="8272">
                  <c:v>0.33403625326096797</c:v>
                </c:pt>
                <c:pt idx="8273">
                  <c:v>0.33393599687034198</c:v>
                </c:pt>
                <c:pt idx="8274">
                  <c:v>0.333835770570025</c:v>
                </c:pt>
                <c:pt idx="8275">
                  <c:v>0.333735574350979</c:v>
                </c:pt>
                <c:pt idx="8276">
                  <c:v>0.33363540820416998</c:v>
                </c:pt>
                <c:pt idx="8277">
                  <c:v>0.33353527212056799</c:v>
                </c:pt>
                <c:pt idx="8278">
                  <c:v>0.33343516609114299</c:v>
                </c:pt>
                <c:pt idx="8279">
                  <c:v>0.33333509010687101</c:v>
                </c:pt>
                <c:pt idx="8280">
                  <c:v>0.33323504415872901</c:v>
                </c:pt>
                <c:pt idx="8281">
                  <c:v>0.33313502823769597</c:v>
                </c:pt>
                <c:pt idx="8282">
                  <c:v>0.333035042334755</c:v>
                </c:pt>
                <c:pt idx="8283">
                  <c:v>0.33293508644089198</c:v>
                </c:pt>
                <c:pt idx="8284">
                  <c:v>0.332835160547094</c:v>
                </c:pt>
                <c:pt idx="8285">
                  <c:v>0.33273526464435199</c:v>
                </c:pt>
                <c:pt idx="8286">
                  <c:v>0.33263539872365999</c:v>
                </c:pt>
                <c:pt idx="8287">
                  <c:v>0.33253556277601498</c:v>
                </c:pt>
                <c:pt idx="8288">
                  <c:v>0.33243575679241399</c:v>
                </c:pt>
                <c:pt idx="8289">
                  <c:v>0.332335980763862</c:v>
                </c:pt>
                <c:pt idx="8290">
                  <c:v>0.33223623468136099</c:v>
                </c:pt>
                <c:pt idx="8291">
                  <c:v>0.33213651853591902</c:v>
                </c:pt>
                <c:pt idx="8292">
                  <c:v>0.33203683231854603</c:v>
                </c:pt>
                <c:pt idx="8293">
                  <c:v>0.33193717602025602</c:v>
                </c:pt>
                <c:pt idx="8294">
                  <c:v>0.33183754963206302</c:v>
                </c:pt>
                <c:pt idx="8295">
                  <c:v>0.331737953144986</c:v>
                </c:pt>
                <c:pt idx="8296">
                  <c:v>0.33163838655004602</c:v>
                </c:pt>
                <c:pt idx="8297">
                  <c:v>0.33153884983826698</c:v>
                </c:pt>
                <c:pt idx="8298">
                  <c:v>0.33143934300067501</c:v>
                </c:pt>
                <c:pt idx="8299">
                  <c:v>0.33133986602830001</c:v>
                </c:pt>
                <c:pt idx="8300">
                  <c:v>0.33124041891217398</c:v>
                </c:pt>
                <c:pt idx="8301">
                  <c:v>0.33114100164333099</c:v>
                </c:pt>
                <c:pt idx="8302">
                  <c:v>0.33104161421280998</c:v>
                </c:pt>
                <c:pt idx="8303">
                  <c:v>0.330942256611649</c:v>
                </c:pt>
                <c:pt idx="8304">
                  <c:v>0.330842928830894</c:v>
                </c:pt>
                <c:pt idx="8305">
                  <c:v>0.33074363086158798</c:v>
                </c:pt>
                <c:pt idx="8306">
                  <c:v>0.33064436269478198</c:v>
                </c:pt>
                <c:pt idx="8307">
                  <c:v>0.330545124321525</c:v>
                </c:pt>
                <c:pt idx="8308">
                  <c:v>0.33044591573287202</c:v>
                </c:pt>
                <c:pt idx="8309">
                  <c:v>0.33034673691987998</c:v>
                </c:pt>
                <c:pt idx="8310">
                  <c:v>0.33024758787360903</c:v>
                </c:pt>
                <c:pt idx="8311">
                  <c:v>0.33014846858511998</c:v>
                </c:pt>
                <c:pt idx="8312">
                  <c:v>0.33004937904547899</c:v>
                </c:pt>
                <c:pt idx="8313">
                  <c:v>0.32995031924575302</c:v>
                </c:pt>
                <c:pt idx="8314">
                  <c:v>0.32985128917701301</c:v>
                </c:pt>
                <c:pt idx="8315">
                  <c:v>0.32975228883033197</c:v>
                </c:pt>
                <c:pt idx="8316">
                  <c:v>0.329653318196787</c:v>
                </c:pt>
                <c:pt idx="8317">
                  <c:v>0.32955437726745501</c:v>
                </c:pt>
                <c:pt idx="8318">
                  <c:v>0.32945546603341902</c:v>
                </c:pt>
                <c:pt idx="8319">
                  <c:v>0.32935658448576199</c:v>
                </c:pt>
                <c:pt idx="8320">
                  <c:v>0.32925773261557201</c:v>
                </c:pt>
                <c:pt idx="8321">
                  <c:v>0.32915891041393802</c:v>
                </c:pt>
                <c:pt idx="8322">
                  <c:v>0.329060117871952</c:v>
                </c:pt>
                <c:pt idx="8323">
                  <c:v>0.328961354980711</c:v>
                </c:pt>
                <c:pt idx="8324">
                  <c:v>0.32886262173131198</c:v>
                </c:pt>
                <c:pt idx="8325">
                  <c:v>0.32876391811480599</c:v>
                </c:pt>
                <c:pt idx="8326">
                  <c:v>0.32866524412189702</c:v>
                </c:pt>
                <c:pt idx="8327">
                  <c:v>0.32856659974362901</c:v>
                </c:pt>
                <c:pt idx="8328">
                  <c:v>0.328467984971134</c:v>
                </c:pt>
                <c:pt idx="8329">
                  <c:v>0.32836939979554802</c:v>
                </c:pt>
                <c:pt idx="8330">
                  <c:v>0.328270844208009</c:v>
                </c:pt>
                <c:pt idx="8331">
                  <c:v>0.32817231819965798</c:v>
                </c:pt>
                <c:pt idx="8332">
                  <c:v>0.32807382176163702</c:v>
                </c:pt>
                <c:pt idx="8333">
                  <c:v>0.327975354885092</c:v>
                </c:pt>
                <c:pt idx="8334">
                  <c:v>0.32787691756117099</c:v>
                </c:pt>
                <c:pt idx="8335">
                  <c:v>0.32777850978102502</c:v>
                </c:pt>
                <c:pt idx="8336">
                  <c:v>0.327680131535807</c:v>
                </c:pt>
                <c:pt idx="8337">
                  <c:v>0.327581782816671</c:v>
                </c:pt>
                <c:pt idx="8338">
                  <c:v>0.32748346361477598</c:v>
                </c:pt>
                <c:pt idx="8339">
                  <c:v>0.32738517392128103</c:v>
                </c:pt>
                <c:pt idx="8340">
                  <c:v>0.32728691372735103</c:v>
                </c:pt>
                <c:pt idx="8341">
                  <c:v>0.327188683024149</c:v>
                </c:pt>
                <c:pt idx="8342">
                  <c:v>0.327090481802844</c:v>
                </c:pt>
                <c:pt idx="8343">
                  <c:v>0.326992310054605</c:v>
                </c:pt>
                <c:pt idx="8344">
                  <c:v>0.32689416777060598</c:v>
                </c:pt>
                <c:pt idx="8345">
                  <c:v>0.32679605494202002</c:v>
                </c:pt>
                <c:pt idx="8346">
                  <c:v>0.326697971560027</c:v>
                </c:pt>
                <c:pt idx="8347">
                  <c:v>0.32659991761580598</c:v>
                </c:pt>
                <c:pt idx="8348">
                  <c:v>0.32650189310053801</c:v>
                </c:pt>
                <c:pt idx="8349">
                  <c:v>0.32640389800540998</c:v>
                </c:pt>
                <c:pt idx="8350">
                  <c:v>0.32630593232160798</c:v>
                </c:pt>
                <c:pt idx="8351">
                  <c:v>0.32620799604032302</c:v>
                </c:pt>
                <c:pt idx="8352">
                  <c:v>0.32611008915274597</c:v>
                </c:pt>
                <c:pt idx="8353">
                  <c:v>0.32601221165007199</c:v>
                </c:pt>
                <c:pt idx="8354">
                  <c:v>0.32591436352349901</c:v>
                </c:pt>
                <c:pt idx="8355">
                  <c:v>0.325816544764226</c:v>
                </c:pt>
                <c:pt idx="8356">
                  <c:v>0.32571875536345501</c:v>
                </c:pt>
                <c:pt idx="8357">
                  <c:v>0.32562099531239103</c:v>
                </c:pt>
                <c:pt idx="8358">
                  <c:v>0.32552326460224101</c:v>
                </c:pt>
                <c:pt idx="8359">
                  <c:v>0.32542556322421501</c:v>
                </c:pt>
                <c:pt idx="8360">
                  <c:v>0.32532789116952399</c:v>
                </c:pt>
                <c:pt idx="8361">
                  <c:v>0.32523024842938197</c:v>
                </c:pt>
                <c:pt idx="8362">
                  <c:v>0.325132634995008</c:v>
                </c:pt>
                <c:pt idx="8363">
                  <c:v>0.32503505085761902</c:v>
                </c:pt>
                <c:pt idx="8364">
                  <c:v>0.32493749600843902</c:v>
                </c:pt>
                <c:pt idx="8365">
                  <c:v>0.32483997043869101</c:v>
                </c:pt>
                <c:pt idx="8366">
                  <c:v>0.324742474139601</c:v>
                </c:pt>
                <c:pt idx="8367">
                  <c:v>0.32464500710240002</c:v>
                </c:pt>
                <c:pt idx="8368">
                  <c:v>0.32454756931831802</c:v>
                </c:pt>
                <c:pt idx="8369">
                  <c:v>0.32445016077859101</c:v>
                </c:pt>
                <c:pt idx="8370">
                  <c:v>0.32435278147445401</c:v>
                </c:pt>
                <c:pt idx="8371">
                  <c:v>0.32425543139714602</c:v>
                </c:pt>
                <c:pt idx="8372">
                  <c:v>0.32415811053790999</c:v>
                </c:pt>
                <c:pt idx="8373">
                  <c:v>0.32406081888798899</c:v>
                </c:pt>
                <c:pt idx="8374">
                  <c:v>0.32396355643862901</c:v>
                </c:pt>
                <c:pt idx="8375">
                  <c:v>0.323866323181079</c:v>
                </c:pt>
                <c:pt idx="8376">
                  <c:v>0.32376911910659101</c:v>
                </c:pt>
                <c:pt idx="8377">
                  <c:v>0.32367194420641898</c:v>
                </c:pt>
                <c:pt idx="8378">
                  <c:v>0.32357479847181903</c:v>
                </c:pt>
                <c:pt idx="8379">
                  <c:v>0.32347768189404902</c:v>
                </c:pt>
                <c:pt idx="8380">
                  <c:v>0.32338059446437101</c:v>
                </c:pt>
                <c:pt idx="8381">
                  <c:v>0.32328353617404798</c:v>
                </c:pt>
                <c:pt idx="8382">
                  <c:v>0.32318650701434698</c:v>
                </c:pt>
                <c:pt idx="8383">
                  <c:v>0.32308950697653599</c:v>
                </c:pt>
                <c:pt idx="8384">
                  <c:v>0.32299253605188599</c:v>
                </c:pt>
                <c:pt idx="8385">
                  <c:v>0.32289559423167102</c:v>
                </c:pt>
                <c:pt idx="8386">
                  <c:v>0.32279868150716601</c:v>
                </c:pt>
                <c:pt idx="8387">
                  <c:v>0.32270179786965097</c:v>
                </c:pt>
                <c:pt idx="8388">
                  <c:v>0.32260494331040501</c:v>
                </c:pt>
                <c:pt idx="8389">
                  <c:v>0.32250811782071298</c:v>
                </c:pt>
                <c:pt idx="8390">
                  <c:v>0.32241132139186002</c:v>
                </c:pt>
                <c:pt idx="8391">
                  <c:v>0.32231455401513498</c:v>
                </c:pt>
                <c:pt idx="8392">
                  <c:v>0.322217815681828</c:v>
                </c:pt>
                <c:pt idx="8393">
                  <c:v>0.32212110638323199</c:v>
                </c:pt>
                <c:pt idx="8394">
                  <c:v>0.32202442611064303</c:v>
                </c:pt>
                <c:pt idx="8395">
                  <c:v>0.32192777485535901</c:v>
                </c:pt>
                <c:pt idx="8396">
                  <c:v>0.321831152608681</c:v>
                </c:pt>
                <c:pt idx="8397">
                  <c:v>0.32173455936191198</c:v>
                </c:pt>
                <c:pt idx="8398">
                  <c:v>0.32163799510635699</c:v>
                </c:pt>
                <c:pt idx="8399">
                  <c:v>0.32154145983332399</c:v>
                </c:pt>
                <c:pt idx="8400">
                  <c:v>0.321444953534124</c:v>
                </c:pt>
                <c:pt idx="8401">
                  <c:v>0.32134847620007001</c:v>
                </c:pt>
                <c:pt idx="8402">
                  <c:v>0.32125202782247703</c:v>
                </c:pt>
                <c:pt idx="8403">
                  <c:v>0.321155608392662</c:v>
                </c:pt>
                <c:pt idx="8404">
                  <c:v>0.32105921790194603</c:v>
                </c:pt>
                <c:pt idx="8405">
                  <c:v>0.320962856341653</c:v>
                </c:pt>
                <c:pt idx="8406">
                  <c:v>0.32086652370310598</c:v>
                </c:pt>
                <c:pt idx="8407">
                  <c:v>0.320770219977634</c:v>
                </c:pt>
                <c:pt idx="8408">
                  <c:v>0.320673945156566</c:v>
                </c:pt>
                <c:pt idx="8409">
                  <c:v>0.32057769923123602</c:v>
                </c:pt>
                <c:pt idx="8410">
                  <c:v>0.32048148219297901</c:v>
                </c:pt>
                <c:pt idx="8411">
                  <c:v>0.32038529403313099</c:v>
                </c:pt>
                <c:pt idx="8412">
                  <c:v>0.320289134743033</c:v>
                </c:pt>
                <c:pt idx="8413">
                  <c:v>0.32019300431402697</c:v>
                </c:pt>
                <c:pt idx="8414">
                  <c:v>0.320096902737459</c:v>
                </c:pt>
                <c:pt idx="8415">
                  <c:v>0.320000830004675</c:v>
                </c:pt>
                <c:pt idx="8416">
                  <c:v>0.319904786107025</c:v>
                </c:pt>
                <c:pt idx="8417">
                  <c:v>0.31980877103586303</c:v>
                </c:pt>
                <c:pt idx="8418">
                  <c:v>0.319712784782541</c:v>
                </c:pt>
                <c:pt idx="8419">
                  <c:v>0.31961682733841801</c:v>
                </c:pt>
                <c:pt idx="8420">
                  <c:v>0.31952089869485301</c:v>
                </c:pt>
                <c:pt idx="8421">
                  <c:v>0.31942499884320902</c:v>
                </c:pt>
                <c:pt idx="8422">
                  <c:v>0.31932912777485001</c:v>
                </c:pt>
                <c:pt idx="8423">
                  <c:v>0.31923328548114199</c:v>
                </c:pt>
                <c:pt idx="8424">
                  <c:v>0.31913747195345599</c:v>
                </c:pt>
                <c:pt idx="8425">
                  <c:v>0.319041687183164</c:v>
                </c:pt>
                <c:pt idx="8426">
                  <c:v>0.318945931161639</c:v>
                </c:pt>
                <c:pt idx="8427">
                  <c:v>0.31885020388025997</c:v>
                </c:pt>
                <c:pt idx="8428">
                  <c:v>0.318754505330404</c:v>
                </c:pt>
                <c:pt idx="8429">
                  <c:v>0.31865883550345397</c:v>
                </c:pt>
                <c:pt idx="8430">
                  <c:v>0.318563194390795</c:v>
                </c:pt>
                <c:pt idx="8431">
                  <c:v>0.31846758198381198</c:v>
                </c:pt>
                <c:pt idx="8432">
                  <c:v>0.31837199827389601</c:v>
                </c:pt>
                <c:pt idx="8433">
                  <c:v>0.31827644325243798</c:v>
                </c:pt>
                <c:pt idx="8434">
                  <c:v>0.318180916910831</c:v>
                </c:pt>
                <c:pt idx="8435">
                  <c:v>0.31808541924047301</c:v>
                </c:pt>
                <c:pt idx="8436">
                  <c:v>0.317989950232762</c:v>
                </c:pt>
                <c:pt idx="8437">
                  <c:v>0.31789450987910101</c:v>
                </c:pt>
                <c:pt idx="8438">
                  <c:v>0.31779909817089302</c:v>
                </c:pt>
                <c:pt idx="8439">
                  <c:v>0.31770371509954398</c:v>
                </c:pt>
                <c:pt idx="8440">
                  <c:v>0.31760836065646297</c:v>
                </c:pt>
                <c:pt idx="8441">
                  <c:v>0.31751303483306198</c:v>
                </c:pt>
                <c:pt idx="8442">
                  <c:v>0.31741773762075498</c:v>
                </c:pt>
                <c:pt idx="8443">
                  <c:v>0.31732246901095701</c:v>
                </c:pt>
                <c:pt idx="8444">
                  <c:v>0.31722722899508898</c:v>
                </c:pt>
                <c:pt idx="8445">
                  <c:v>0.31713201756456899</c:v>
                </c:pt>
                <c:pt idx="8446">
                  <c:v>0.317036834710824</c:v>
                </c:pt>
                <c:pt idx="8447">
                  <c:v>0.31694168042527698</c:v>
                </c:pt>
                <c:pt idx="8448">
                  <c:v>0.31684655469935902</c:v>
                </c:pt>
                <c:pt idx="8449">
                  <c:v>0.31675145752450001</c:v>
                </c:pt>
                <c:pt idx="8450">
                  <c:v>0.31665638889213299</c:v>
                </c:pt>
                <c:pt idx="8451">
                  <c:v>0.31656134879369502</c:v>
                </c:pt>
                <c:pt idx="8452">
                  <c:v>0.316466337220625</c:v>
                </c:pt>
                <c:pt idx="8453">
                  <c:v>0.31637135416436202</c:v>
                </c:pt>
                <c:pt idx="8454">
                  <c:v>0.31627639961635001</c:v>
                </c:pt>
                <c:pt idx="8455">
                  <c:v>0.316181473568036</c:v>
                </c:pt>
                <c:pt idx="8456">
                  <c:v>0.31608657601086698</c:v>
                </c:pt>
                <c:pt idx="8457">
                  <c:v>0.31599170693629403</c:v>
                </c:pt>
                <c:pt idx="8458">
                  <c:v>0.31589686633577002</c:v>
                </c:pt>
                <c:pt idx="8459">
                  <c:v>0.31580205420075103</c:v>
                </c:pt>
                <c:pt idx="8460">
                  <c:v>0.31570727052269498</c:v>
                </c:pt>
                <c:pt idx="8461">
                  <c:v>0.315612515293063</c:v>
                </c:pt>
                <c:pt idx="8462">
                  <c:v>0.31551778850331802</c:v>
                </c:pt>
                <c:pt idx="8463">
                  <c:v>0.31542309014492498</c:v>
                </c:pt>
                <c:pt idx="8464">
                  <c:v>0.31532842020935198</c:v>
                </c:pt>
                <c:pt idx="8465">
                  <c:v>0.31523377868806901</c:v>
                </c:pt>
                <c:pt idx="8466">
                  <c:v>0.31513916557255101</c:v>
                </c:pt>
                <c:pt idx="8467">
                  <c:v>0.31504458085427101</c:v>
                </c:pt>
                <c:pt idx="8468">
                  <c:v>0.314950024524707</c:v>
                </c:pt>
                <c:pt idx="8469">
                  <c:v>0.31485549657534101</c:v>
                </c:pt>
                <c:pt idx="8470">
                  <c:v>0.31476099699765397</c:v>
                </c:pt>
                <c:pt idx="8471">
                  <c:v>0.31466652578313198</c:v>
                </c:pt>
                <c:pt idx="8472">
                  <c:v>0.314572082923262</c:v>
                </c:pt>
                <c:pt idx="8473">
                  <c:v>0.314477668409536</c:v>
                </c:pt>
                <c:pt idx="8474">
                  <c:v>0.31438328223344397</c:v>
                </c:pt>
                <c:pt idx="8475">
                  <c:v>0.31428892438648298</c:v>
                </c:pt>
                <c:pt idx="8476">
                  <c:v>0.314194594860149</c:v>
                </c:pt>
                <c:pt idx="8477">
                  <c:v>0.314100293645943</c:v>
                </c:pt>
                <c:pt idx="8478">
                  <c:v>0.31400602073536699</c:v>
                </c:pt>
                <c:pt idx="8479">
                  <c:v>0.31391177611992699</c:v>
                </c:pt>
                <c:pt idx="8480">
                  <c:v>0.31381755979112802</c:v>
                </c:pt>
                <c:pt idx="8481">
                  <c:v>0.31372337174048198</c:v>
                </c:pt>
                <c:pt idx="8482">
                  <c:v>0.3136292119595</c:v>
                </c:pt>
                <c:pt idx="8483">
                  <c:v>0.31353508043969802</c:v>
                </c:pt>
                <c:pt idx="8484">
                  <c:v>0.31344097717259201</c:v>
                </c:pt>
                <c:pt idx="8485">
                  <c:v>0.31334690214970201</c:v>
                </c:pt>
                <c:pt idx="8486">
                  <c:v>0.31325285536254999</c:v>
                </c:pt>
                <c:pt idx="8487">
                  <c:v>0.31315883680266099</c:v>
                </c:pt>
                <c:pt idx="8488">
                  <c:v>0.31306484646156102</c:v>
                </c:pt>
                <c:pt idx="8489">
                  <c:v>0.31297088433078102</c:v>
                </c:pt>
                <c:pt idx="8490">
                  <c:v>0.31287695040185298</c:v>
                </c:pt>
                <c:pt idx="8491">
                  <c:v>0.31278304466630902</c:v>
                </c:pt>
                <c:pt idx="8492">
                  <c:v>0.312689167115689</c:v>
                </c:pt>
                <c:pt idx="8493">
                  <c:v>0.31259531774152999</c:v>
                </c:pt>
                <c:pt idx="8494">
                  <c:v>0.31250149653537601</c:v>
                </c:pt>
                <c:pt idx="8495">
                  <c:v>0.31240770348876901</c:v>
                </c:pt>
                <c:pt idx="8496">
                  <c:v>0.31231393859325701</c:v>
                </c:pt>
                <c:pt idx="8497">
                  <c:v>0.31222020184038801</c:v>
                </c:pt>
                <c:pt idx="8498">
                  <c:v>0.31212649322171598</c:v>
                </c:pt>
                <c:pt idx="8499">
                  <c:v>0.31203281272879302</c:v>
                </c:pt>
                <c:pt idx="8500">
                  <c:v>0.31193916035317598</c:v>
                </c:pt>
                <c:pt idx="8501">
                  <c:v>0.31184553608642501</c:v>
                </c:pt>
                <c:pt idx="8502">
                  <c:v>0.31175193992009997</c:v>
                </c:pt>
                <c:pt idx="8503">
                  <c:v>0.311658371845767</c:v>
                </c:pt>
                <c:pt idx="8504">
                  <c:v>0.31156483185499001</c:v>
                </c:pt>
                <c:pt idx="8505">
                  <c:v>0.31147131993934002</c:v>
                </c:pt>
                <c:pt idx="8506">
                  <c:v>0.31137783609038699</c:v>
                </c:pt>
                <c:pt idx="8507">
                  <c:v>0.31128438029970501</c:v>
                </c:pt>
                <c:pt idx="8508">
                  <c:v>0.31119095255887103</c:v>
                </c:pt>
                <c:pt idx="8509">
                  <c:v>0.311097552859463</c:v>
                </c:pt>
                <c:pt idx="8510">
                  <c:v>0.311004181193063</c:v>
                </c:pt>
                <c:pt idx="8511">
                  <c:v>0.31091083755125298</c:v>
                </c:pt>
                <c:pt idx="8512">
                  <c:v>0.31081752192562101</c:v>
                </c:pt>
                <c:pt idx="8513">
                  <c:v>0.31072423430775498</c:v>
                </c:pt>
                <c:pt idx="8514">
                  <c:v>0.310630974689245</c:v>
                </c:pt>
                <c:pt idx="8515">
                  <c:v>0.31053774306168602</c:v>
                </c:pt>
                <c:pt idx="8516">
                  <c:v>0.31044453941667299</c:v>
                </c:pt>
                <c:pt idx="8517">
                  <c:v>0.31035136374580502</c:v>
                </c:pt>
                <c:pt idx="8518">
                  <c:v>0.31025821604068299</c:v>
                </c:pt>
                <c:pt idx="8519">
                  <c:v>0.310165096292909</c:v>
                </c:pt>
                <c:pt idx="8520">
                  <c:v>0.310072004494091</c:v>
                </c:pt>
                <c:pt idx="8521">
                  <c:v>0.30997894063583498</c:v>
                </c:pt>
                <c:pt idx="8522">
                  <c:v>0.30988590470975302</c:v>
                </c:pt>
                <c:pt idx="8523">
                  <c:v>0.30979289670745802</c:v>
                </c:pt>
                <c:pt idx="8524">
                  <c:v>0.30969991662056601</c:v>
                </c:pt>
                <c:pt idx="8525">
                  <c:v>0.30960696444069402</c:v>
                </c:pt>
                <c:pt idx="8526">
                  <c:v>0.30951404015946399</c:v>
                </c:pt>
                <c:pt idx="8527">
                  <c:v>0.309421143768498</c:v>
                </c:pt>
                <c:pt idx="8528">
                  <c:v>0.30932827525942203</c:v>
                </c:pt>
                <c:pt idx="8529">
                  <c:v>0.30923543462386299</c:v>
                </c:pt>
                <c:pt idx="8530">
                  <c:v>0.30914262185345298</c:v>
                </c:pt>
                <c:pt idx="8531">
                  <c:v>0.30904983693982402</c:v>
                </c:pt>
                <c:pt idx="8532">
                  <c:v>0.30895707987461202</c:v>
                </c:pt>
                <c:pt idx="8533">
                  <c:v>0.308864350649454</c:v>
                </c:pt>
                <c:pt idx="8534">
                  <c:v>0.30877164925598999</c:v>
                </c:pt>
                <c:pt idx="8535">
                  <c:v>0.308678975685864</c:v>
                </c:pt>
                <c:pt idx="8536">
                  <c:v>0.30858632993071999</c:v>
                </c:pt>
                <c:pt idx="8537">
                  <c:v>0.30849371198220599</c:v>
                </c:pt>
                <c:pt idx="8538">
                  <c:v>0.30840112183197199</c:v>
                </c:pt>
                <c:pt idx="8539">
                  <c:v>0.30830855947167202</c:v>
                </c:pt>
                <c:pt idx="8540">
                  <c:v>0.30821602489295902</c:v>
                </c:pt>
                <c:pt idx="8541">
                  <c:v>0.308123518087491</c:v>
                </c:pt>
                <c:pt idx="8542">
                  <c:v>0.30803103904692902</c:v>
                </c:pt>
                <c:pt idx="8543">
                  <c:v>0.30793858776293498</c:v>
                </c:pt>
                <c:pt idx="8544">
                  <c:v>0.30784616422717298</c:v>
                </c:pt>
                <c:pt idx="8545">
                  <c:v>0.30775376843131103</c:v>
                </c:pt>
                <c:pt idx="8546">
                  <c:v>0.307661400367019</c:v>
                </c:pt>
                <c:pt idx="8547">
                  <c:v>0.30756906002596901</c:v>
                </c:pt>
                <c:pt idx="8548">
                  <c:v>0.30747674739983499</c:v>
                </c:pt>
                <c:pt idx="8549">
                  <c:v>0.30738446248029599</c:v>
                </c:pt>
                <c:pt idx="8550">
                  <c:v>0.30729220525903</c:v>
                </c:pt>
                <c:pt idx="8551">
                  <c:v>0.30719997572772001</c:v>
                </c:pt>
                <c:pt idx="8552">
                  <c:v>0.30710777387805099</c:v>
                </c:pt>
                <c:pt idx="8553">
                  <c:v>0.307015599701708</c:v>
                </c:pt>
                <c:pt idx="8554">
                  <c:v>0.306923453190383</c:v>
                </c:pt>
                <c:pt idx="8555">
                  <c:v>0.30683133433576598</c:v>
                </c:pt>
                <c:pt idx="8556">
                  <c:v>0.30673924312955198</c:v>
                </c:pt>
                <c:pt idx="8557">
                  <c:v>0.30664717956343901</c:v>
                </c:pt>
                <c:pt idx="8558">
                  <c:v>0.306555143629125</c:v>
                </c:pt>
                <c:pt idx="8559">
                  <c:v>0.30646313531831199</c:v>
                </c:pt>
                <c:pt idx="8560">
                  <c:v>0.30637115462270498</c:v>
                </c:pt>
                <c:pt idx="8561">
                  <c:v>0.30627920153401</c:v>
                </c:pt>
                <c:pt idx="8562">
                  <c:v>0.30618727604393697</c:v>
                </c:pt>
                <c:pt idx="8563">
                  <c:v>0.30609537814419602</c:v>
                </c:pt>
                <c:pt idx="8564">
                  <c:v>0.30600350782650299</c:v>
                </c:pt>
                <c:pt idx="8565">
                  <c:v>0.305911665082574</c:v>
                </c:pt>
                <c:pt idx="8566">
                  <c:v>0.30581984990412697</c:v>
                </c:pt>
                <c:pt idx="8567">
                  <c:v>0.30572806228288502</c:v>
                </c:pt>
                <c:pt idx="8568">
                  <c:v>0.30563630221057098</c:v>
                </c:pt>
                <c:pt idx="8569">
                  <c:v>0.30554456967891203</c:v>
                </c:pt>
                <c:pt idx="8570">
                  <c:v>0.305452864679636</c:v>
                </c:pt>
                <c:pt idx="8571">
                  <c:v>0.30536118720447503</c:v>
                </c:pt>
                <c:pt idx="8572">
                  <c:v>0.30526953724516298</c:v>
                </c:pt>
                <c:pt idx="8573">
                  <c:v>0.30517791479343598</c:v>
                </c:pt>
                <c:pt idx="8574">
                  <c:v>0.30508631984103302</c:v>
                </c:pt>
                <c:pt idx="8575">
                  <c:v>0.30499475237969398</c:v>
                </c:pt>
                <c:pt idx="8576">
                  <c:v>0.30490321240116403</c:v>
                </c:pt>
                <c:pt idx="8577">
                  <c:v>0.30481169989718898</c:v>
                </c:pt>
                <c:pt idx="8578">
                  <c:v>0.304720214859517</c:v>
                </c:pt>
                <c:pt idx="8579">
                  <c:v>0.30462875727990002</c:v>
                </c:pt>
                <c:pt idx="8580">
                  <c:v>0.30453732715009002</c:v>
                </c:pt>
                <c:pt idx="8581">
                  <c:v>0.30444592446184399</c:v>
                </c:pt>
                <c:pt idx="8582">
                  <c:v>0.30435454920692001</c:v>
                </c:pt>
                <c:pt idx="8583">
                  <c:v>0.30426320137707902</c:v>
                </c:pt>
                <c:pt idx="8584">
                  <c:v>0.30417188096408398</c:v>
                </c:pt>
                <c:pt idx="8585">
                  <c:v>0.304080587959702</c:v>
                </c:pt>
                <c:pt idx="8586">
                  <c:v>0.30398932235569998</c:v>
                </c:pt>
                <c:pt idx="8587">
                  <c:v>0.303898084143849</c:v>
                </c:pt>
                <c:pt idx="8588">
                  <c:v>0.30380687331592299</c:v>
                </c:pt>
                <c:pt idx="8589">
                  <c:v>0.30371568986369701</c:v>
                </c:pt>
                <c:pt idx="8590">
                  <c:v>0.30362453377894899</c:v>
                </c:pt>
                <c:pt idx="8591">
                  <c:v>0.30353340505345899</c:v>
                </c:pt>
                <c:pt idx="8592">
                  <c:v>0.30344230367901198</c:v>
                </c:pt>
                <c:pt idx="8593">
                  <c:v>0.30335122964739097</c:v>
                </c:pt>
                <c:pt idx="8594">
                  <c:v>0.30326018295038598</c:v>
                </c:pt>
                <c:pt idx="8595">
                  <c:v>0.30316916357978602</c:v>
                </c:pt>
                <c:pt idx="8596">
                  <c:v>0.30307817152738498</c:v>
                </c:pt>
                <c:pt idx="8597">
                  <c:v>0.30298720678497798</c:v>
                </c:pt>
                <c:pt idx="8598">
                  <c:v>0.30289626934436198</c:v>
                </c:pt>
                <c:pt idx="8599">
                  <c:v>0.30280535919733897</c:v>
                </c:pt>
                <c:pt idx="8600">
                  <c:v>0.30271447633571003</c:v>
                </c:pt>
                <c:pt idx="8601">
                  <c:v>0.30262362075128002</c:v>
                </c:pt>
                <c:pt idx="8602">
                  <c:v>0.30253279243585901</c:v>
                </c:pt>
                <c:pt idx="8603">
                  <c:v>0.30244199138125399</c:v>
                </c:pt>
                <c:pt idx="8604">
                  <c:v>0.30235121757928002</c:v>
                </c:pt>
                <c:pt idx="8605">
                  <c:v>0.30226047102175202</c:v>
                </c:pt>
                <c:pt idx="8606">
                  <c:v>0.30216975170048499</c:v>
                </c:pt>
                <c:pt idx="8607">
                  <c:v>0.30207905960730203</c:v>
                </c:pt>
                <c:pt idx="8608">
                  <c:v>0.301988394734024</c:v>
                </c:pt>
                <c:pt idx="8609">
                  <c:v>0.30189775707247501</c:v>
                </c:pt>
                <c:pt idx="8610">
                  <c:v>0.30180714661448399</c:v>
                </c:pt>
                <c:pt idx="8611">
                  <c:v>0.30171656335188002</c:v>
                </c:pt>
                <c:pt idx="8612">
                  <c:v>0.30162600727649502</c:v>
                </c:pt>
                <c:pt idx="8613">
                  <c:v>0.30153547838016398</c:v>
                </c:pt>
                <c:pt idx="8614">
                  <c:v>0.30144497665472503</c:v>
                </c:pt>
                <c:pt idx="8615">
                  <c:v>0.30135450209201697</c:v>
                </c:pt>
                <c:pt idx="8616">
                  <c:v>0.30126405468388101</c:v>
                </c:pt>
                <c:pt idx="8617">
                  <c:v>0.30117363442216299</c:v>
                </c:pt>
                <c:pt idx="8618">
                  <c:v>0.30108324129871</c:v>
                </c:pt>
                <c:pt idx="8619">
                  <c:v>0.300992875305371</c:v>
                </c:pt>
                <c:pt idx="8620">
                  <c:v>0.300902536433998</c:v>
                </c:pt>
                <c:pt idx="8621">
                  <c:v>0.30081222467644603</c:v>
                </c:pt>
                <c:pt idx="8622">
                  <c:v>0.30072194002456998</c:v>
                </c:pt>
                <c:pt idx="8623">
                  <c:v>0.30063168247023198</c:v>
                </c:pt>
                <c:pt idx="8624">
                  <c:v>0.30054145200529198</c:v>
                </c:pt>
                <c:pt idx="8625">
                  <c:v>0.30045124862161499</c:v>
                </c:pt>
                <c:pt idx="8626">
                  <c:v>0.30036107231106801</c:v>
                </c:pt>
                <c:pt idx="8627">
                  <c:v>0.300270923065519</c:v>
                </c:pt>
                <c:pt idx="8628">
                  <c:v>0.30018080087684001</c:v>
                </c:pt>
                <c:pt idx="8629">
                  <c:v>0.30009070573690599</c:v>
                </c:pt>
                <c:pt idx="8630">
                  <c:v>0.30000063763759299</c:v>
                </c:pt>
                <c:pt idx="8631">
                  <c:v>0.29991059657078001</c:v>
                </c:pt>
                <c:pt idx="8632">
                  <c:v>0.29982058252834898</c:v>
                </c:pt>
                <c:pt idx="8633">
                  <c:v>0.29973059550218301</c:v>
                </c:pt>
                <c:pt idx="8634">
                  <c:v>0.29964063548416903</c:v>
                </c:pt>
                <c:pt idx="8635">
                  <c:v>0.29955070246619597</c:v>
                </c:pt>
                <c:pt idx="8636">
                  <c:v>0.299460796440155</c:v>
                </c:pt>
                <c:pt idx="8637">
                  <c:v>0.29937091739793997</c:v>
                </c:pt>
                <c:pt idx="8638">
                  <c:v>0.29928106533144699</c:v>
                </c:pt>
                <c:pt idx="8639">
                  <c:v>0.29919124023257498</c:v>
                </c:pt>
                <c:pt idx="8640">
                  <c:v>0.29910144209322498</c:v>
                </c:pt>
                <c:pt idx="8641">
                  <c:v>0.29901167090530101</c:v>
                </c:pt>
                <c:pt idx="8642">
                  <c:v>0.29892192666070899</c:v>
                </c:pt>
                <c:pt idx="8643">
                  <c:v>0.29883220935135701</c:v>
                </c:pt>
                <c:pt idx="8644">
                  <c:v>0.29874251896915699</c:v>
                </c:pt>
                <c:pt idx="8645">
                  <c:v>0.298652855506022</c:v>
                </c:pt>
                <c:pt idx="8646">
                  <c:v>0.298563218953867</c:v>
                </c:pt>
                <c:pt idx="8647">
                  <c:v>0.29847360930461198</c:v>
                </c:pt>
                <c:pt idx="8648">
                  <c:v>0.29838402655017798</c:v>
                </c:pt>
                <c:pt idx="8649">
                  <c:v>0.29829447068248599</c:v>
                </c:pt>
                <c:pt idx="8650">
                  <c:v>0.29820494169346501</c:v>
                </c:pt>
                <c:pt idx="8651">
                  <c:v>0.29811543957504</c:v>
                </c:pt>
                <c:pt idx="8652">
                  <c:v>0.29802596431914402</c:v>
                </c:pt>
                <c:pt idx="8653">
                  <c:v>0.29793651591770998</c:v>
                </c:pt>
                <c:pt idx="8654">
                  <c:v>0.29784709436267298</c:v>
                </c:pt>
                <c:pt idx="8655">
                  <c:v>0.29775769964597099</c:v>
                </c:pt>
                <c:pt idx="8656">
                  <c:v>0.29766833175954499</c:v>
                </c:pt>
                <c:pt idx="8657">
                  <c:v>0.297578990695338</c:v>
                </c:pt>
                <c:pt idx="8658">
                  <c:v>0.297489676445295</c:v>
                </c:pt>
                <c:pt idx="8659">
                  <c:v>0.29740038900136501</c:v>
                </c:pt>
                <c:pt idx="8660">
                  <c:v>0.297311128355497</c:v>
                </c:pt>
                <c:pt idx="8661">
                  <c:v>0.29722189449964498</c:v>
                </c:pt>
                <c:pt idx="8662">
                  <c:v>0.29713268742576399</c:v>
                </c:pt>
                <c:pt idx="8663">
                  <c:v>0.29704350712581101</c:v>
                </c:pt>
                <c:pt idx="8664">
                  <c:v>0.29695435359174799</c:v>
                </c:pt>
                <c:pt idx="8665">
                  <c:v>0.29686522681553701</c:v>
                </c:pt>
                <c:pt idx="8666">
                  <c:v>0.296776126789142</c:v>
                </c:pt>
                <c:pt idx="8667">
                  <c:v>0.29668705350453201</c:v>
                </c:pt>
                <c:pt idx="8668">
                  <c:v>0.296598006953676</c:v>
                </c:pt>
                <c:pt idx="8669">
                  <c:v>0.29650898712854801</c:v>
                </c:pt>
                <c:pt idx="8670">
                  <c:v>0.29641999402112201</c:v>
                </c:pt>
                <c:pt idx="8671">
                  <c:v>0.29633102762337599</c:v>
                </c:pt>
                <c:pt idx="8672">
                  <c:v>0.29624208792729001</c:v>
                </c:pt>
                <c:pt idx="8673">
                  <c:v>0.296153174924846</c:v>
                </c:pt>
                <c:pt idx="8674">
                  <c:v>0.29606428860802902</c:v>
                </c:pt>
                <c:pt idx="8675">
                  <c:v>0.295975428968826</c:v>
                </c:pt>
                <c:pt idx="8676">
                  <c:v>0.29588659599922701</c:v>
                </c:pt>
                <c:pt idx="8677">
                  <c:v>0.295797789691225</c:v>
                </c:pt>
                <c:pt idx="8678">
                  <c:v>0.29570901003681399</c:v>
                </c:pt>
                <c:pt idx="8679">
                  <c:v>0.295620257027991</c:v>
                </c:pt>
                <c:pt idx="8680">
                  <c:v>0.29553153065675603</c:v>
                </c:pt>
                <c:pt idx="8681">
                  <c:v>0.29544283091511198</c:v>
                </c:pt>
                <c:pt idx="8682">
                  <c:v>0.29535415779506102</c:v>
                </c:pt>
                <c:pt idx="8683">
                  <c:v>0.295265511288613</c:v>
                </c:pt>
                <c:pt idx="8684">
                  <c:v>0.29517689138777597</c:v>
                </c:pt>
                <c:pt idx="8685">
                  <c:v>0.295088298084562</c:v>
                </c:pt>
                <c:pt idx="8686">
                  <c:v>0.29499973137098501</c:v>
                </c:pt>
                <c:pt idx="8687">
                  <c:v>0.29491119123906301</c:v>
                </c:pt>
                <c:pt idx="8688">
                  <c:v>0.29482267768081399</c:v>
                </c:pt>
                <c:pt idx="8689">
                  <c:v>0.29473419068826101</c:v>
                </c:pt>
                <c:pt idx="8690">
                  <c:v>0.29464573025337598</c:v>
                </c:pt>
                <c:pt idx="8691">
                  <c:v>0.29455729636782901</c:v>
                </c:pt>
                <c:pt idx="8692">
                  <c:v>0.29446888902359902</c:v>
                </c:pt>
                <c:pt idx="8693">
                  <c:v>0.29438050821273898</c:v>
                </c:pt>
                <c:pt idx="8694">
                  <c:v>0.29429215392730601</c:v>
                </c:pt>
                <c:pt idx="8695">
                  <c:v>0.29420382615935597</c:v>
                </c:pt>
                <c:pt idx="8696">
                  <c:v>0.294115524900951</c:v>
                </c:pt>
                <c:pt idx="8697">
                  <c:v>0.29402725014415099</c:v>
                </c:pt>
                <c:pt idx="8698">
                  <c:v>0.29393900188102201</c:v>
                </c:pt>
                <c:pt idx="8699">
                  <c:v>0.29385078010363003</c:v>
                </c:pt>
                <c:pt idx="8700">
                  <c:v>0.29376258480404399</c:v>
                </c:pt>
                <c:pt idx="8701">
                  <c:v>0.29367441597433502</c:v>
                </c:pt>
                <c:pt idx="8702">
                  <c:v>0.29358627360657602</c:v>
                </c:pt>
                <c:pt idx="8703">
                  <c:v>0.29349815769284199</c:v>
                </c:pt>
                <c:pt idx="8704">
                  <c:v>0.29341006822521198</c:v>
                </c:pt>
                <c:pt idx="8705">
                  <c:v>0.29332200519576401</c:v>
                </c:pt>
                <c:pt idx="8706">
                  <c:v>0.29323396859658202</c:v>
                </c:pt>
                <c:pt idx="8707">
                  <c:v>0.293145958419749</c:v>
                </c:pt>
                <c:pt idx="8708">
                  <c:v>0.293057974657353</c:v>
                </c:pt>
                <c:pt idx="8709">
                  <c:v>0.29297001730147998</c:v>
                </c:pt>
                <c:pt idx="8710">
                  <c:v>0.29288208634422302</c:v>
                </c:pt>
                <c:pt idx="8711">
                  <c:v>0.29279418177767402</c:v>
                </c:pt>
                <c:pt idx="8712">
                  <c:v>0.29270630359392902</c:v>
                </c:pt>
                <c:pt idx="8713">
                  <c:v>0.292618451785085</c:v>
                </c:pt>
                <c:pt idx="8714">
                  <c:v>0.29253062634324201</c:v>
                </c:pt>
                <c:pt idx="8715">
                  <c:v>0.29244282726050203</c:v>
                </c:pt>
                <c:pt idx="8716">
                  <c:v>0.29235505452896898</c:v>
                </c:pt>
                <c:pt idx="8717">
                  <c:v>0.29226730814074903</c:v>
                </c:pt>
                <c:pt idx="8718">
                  <c:v>0.29217958808795103</c:v>
                </c:pt>
                <c:pt idx="8719">
                  <c:v>0.29209189436268501</c:v>
                </c:pt>
                <c:pt idx="8720">
                  <c:v>0.29200422695706502</c:v>
                </c:pt>
                <c:pt idx="8721">
                  <c:v>0.29191658586320501</c:v>
                </c:pt>
                <c:pt idx="8722">
                  <c:v>0.29182897107322298</c:v>
                </c:pt>
                <c:pt idx="8723">
                  <c:v>0.29174138257923898</c:v>
                </c:pt>
                <c:pt idx="8724">
                  <c:v>0.29165382037337301</c:v>
                </c:pt>
                <c:pt idx="8725">
                  <c:v>0.29156628444775101</c:v>
                </c:pt>
                <c:pt idx="8726">
                  <c:v>0.29147877479449902</c:v>
                </c:pt>
                <c:pt idx="8727">
                  <c:v>0.29139129140574399</c:v>
                </c:pt>
                <c:pt idx="8728">
                  <c:v>0.291303834273617</c:v>
                </c:pt>
                <c:pt idx="8729">
                  <c:v>0.29121640339025101</c:v>
                </c:pt>
                <c:pt idx="8730">
                  <c:v>0.29112899874778198</c:v>
                </c:pt>
                <c:pt idx="8731">
                  <c:v>0.29104162033834602</c:v>
                </c:pt>
                <c:pt idx="8732">
                  <c:v>0.29095426815408199</c:v>
                </c:pt>
                <c:pt idx="8733">
                  <c:v>0.29086694218713299</c:v>
                </c:pt>
                <c:pt idx="8734">
                  <c:v>0.29077964242964199</c:v>
                </c:pt>
                <c:pt idx="8735">
                  <c:v>0.29069236887375499</c:v>
                </c:pt>
                <c:pt idx="8736">
                  <c:v>0.29060512151161999</c:v>
                </c:pt>
                <c:pt idx="8737">
                  <c:v>0.29051790033538899</c:v>
                </c:pt>
                <c:pt idx="8738">
                  <c:v>0.29043070533721199</c:v>
                </c:pt>
                <c:pt idx="8739">
                  <c:v>0.29034353650924599</c:v>
                </c:pt>
                <c:pt idx="8740">
                  <c:v>0.29025639384364699</c:v>
                </c:pt>
                <c:pt idx="8741">
                  <c:v>0.29016927733257503</c:v>
                </c:pt>
                <c:pt idx="8742">
                  <c:v>0.29008218696819099</c:v>
                </c:pt>
                <c:pt idx="8743">
                  <c:v>0.28999512274265898</c:v>
                </c:pt>
                <c:pt idx="8744">
                  <c:v>0.28990808464814499</c:v>
                </c:pt>
                <c:pt idx="8745">
                  <c:v>0.28982107267681601</c:v>
                </c:pt>
                <c:pt idx="8746">
                  <c:v>0.28973408682084301</c:v>
                </c:pt>
                <c:pt idx="8747">
                  <c:v>0.28964712707239898</c:v>
                </c:pt>
                <c:pt idx="8748">
                  <c:v>0.28956019342365802</c:v>
                </c:pt>
                <c:pt idx="8749">
                  <c:v>0.28947328586679599</c:v>
                </c:pt>
                <c:pt idx="8750">
                  <c:v>0.28938640439399499</c:v>
                </c:pt>
                <c:pt idx="8751">
                  <c:v>0.28929954899743399</c:v>
                </c:pt>
                <c:pt idx="8752">
                  <c:v>0.28921271966929701</c:v>
                </c:pt>
                <c:pt idx="8753">
                  <c:v>0.28912591640176899</c:v>
                </c:pt>
                <c:pt idx="8754">
                  <c:v>0.28903913918704</c:v>
                </c:pt>
                <c:pt idx="8755">
                  <c:v>0.288952388017298</c:v>
                </c:pt>
                <c:pt idx="8756">
                  <c:v>0.28886566288473697</c:v>
                </c:pt>
                <c:pt idx="8757">
                  <c:v>0.28877896378154999</c:v>
                </c:pt>
                <c:pt idx="8758">
                  <c:v>0.28869229069993502</c:v>
                </c:pt>
                <c:pt idx="8759">
                  <c:v>0.28860564363209101</c:v>
                </c:pt>
                <c:pt idx="8760">
                  <c:v>0.288519022570218</c:v>
                </c:pt>
                <c:pt idx="8761">
                  <c:v>0.28843242750651998</c:v>
                </c:pt>
                <c:pt idx="8762">
                  <c:v>0.28834585843320298</c:v>
                </c:pt>
                <c:pt idx="8763">
                  <c:v>0.28825931534247501</c:v>
                </c:pt>
                <c:pt idx="8764">
                  <c:v>0.28817279822654501</c:v>
                </c:pt>
                <c:pt idx="8765">
                  <c:v>0.288086307077626</c:v>
                </c:pt>
                <c:pt idx="8766">
                  <c:v>0.28799984188793099</c:v>
                </c:pt>
                <c:pt idx="8767">
                  <c:v>0.28791340264967902</c:v>
                </c:pt>
                <c:pt idx="8768">
                  <c:v>0.28782698935508699</c:v>
                </c:pt>
                <c:pt idx="8769">
                  <c:v>0.28774060199637702</c:v>
                </c:pt>
                <c:pt idx="8770">
                  <c:v>0.28765424056577099</c:v>
                </c:pt>
                <c:pt idx="8771">
                  <c:v>0.28756790505549601</c:v>
                </c:pt>
                <c:pt idx="8772">
                  <c:v>0.28748159545777902</c:v>
                </c:pt>
                <c:pt idx="8773">
                  <c:v>0.287395311764849</c:v>
                </c:pt>
                <c:pt idx="8774">
                  <c:v>0.28730905396893902</c:v>
                </c:pt>
                <c:pt idx="8775">
                  <c:v>0.287222822062284</c:v>
                </c:pt>
                <c:pt idx="8776">
                  <c:v>0.28713661603711799</c:v>
                </c:pt>
                <c:pt idx="8777">
                  <c:v>0.28705043588568202</c:v>
                </c:pt>
                <c:pt idx="8778">
                  <c:v>0.28696428160021697</c:v>
                </c:pt>
                <c:pt idx="8779">
                  <c:v>0.286878153172964</c:v>
                </c:pt>
                <c:pt idx="8780">
                  <c:v>0.28679205059617002</c:v>
                </c:pt>
                <c:pt idx="8781">
                  <c:v>0.28670597386208202</c:v>
                </c:pt>
                <c:pt idx="8782">
                  <c:v>0.28661992296294903</c:v>
                </c:pt>
                <c:pt idx="8783">
                  <c:v>0.28653389789102501</c:v>
                </c:pt>
                <c:pt idx="8784">
                  <c:v>0.28644789863856202</c:v>
                </c:pt>
                <c:pt idx="8785">
                  <c:v>0.286361925197817</c:v>
                </c:pt>
                <c:pt idx="8786">
                  <c:v>0.286275977561049</c:v>
                </c:pt>
                <c:pt idx="8787">
                  <c:v>0.28619005572051798</c:v>
                </c:pt>
                <c:pt idx="8788">
                  <c:v>0.28610415966848701</c:v>
                </c:pt>
                <c:pt idx="8789">
                  <c:v>0.28601828939722201</c:v>
                </c:pt>
                <c:pt idx="8790">
                  <c:v>0.28593244489899</c:v>
                </c:pt>
                <c:pt idx="8791">
                  <c:v>0.28584662616605899</c:v>
                </c:pt>
                <c:pt idx="8792">
                  <c:v>0.285760833190704</c:v>
                </c:pt>
                <c:pt idx="8793">
                  <c:v>0.28567506596519598</c:v>
                </c:pt>
                <c:pt idx="8794">
                  <c:v>0.28558932448181201</c:v>
                </c:pt>
                <c:pt idx="8795">
                  <c:v>0.28550360873283198</c:v>
                </c:pt>
                <c:pt idx="8796">
                  <c:v>0.28541791871053401</c:v>
                </c:pt>
                <c:pt idx="8797">
                  <c:v>0.285332254407203</c:v>
                </c:pt>
                <c:pt idx="8798">
                  <c:v>0.28524661581512301</c:v>
                </c:pt>
                <c:pt idx="8799">
                  <c:v>0.28516100292657998</c:v>
                </c:pt>
                <c:pt idx="8800">
                  <c:v>0.28507541573386602</c:v>
                </c:pt>
                <c:pt idx="8801">
                  <c:v>0.28498985422927098</c:v>
                </c:pt>
                <c:pt idx="8802">
                  <c:v>0.28490431840508901</c:v>
                </c:pt>
                <c:pt idx="8803">
                  <c:v>0.284818808253617</c:v>
                </c:pt>
                <c:pt idx="8804">
                  <c:v>0.28473332376715199</c:v>
                </c:pt>
                <c:pt idx="8805">
                  <c:v>0.28464786493799399</c:v>
                </c:pt>
                <c:pt idx="8806">
                  <c:v>0.28456243175844798</c:v>
                </c:pt>
                <c:pt idx="8807">
                  <c:v>0.284477024220816</c:v>
                </c:pt>
                <c:pt idx="8808">
                  <c:v>0.28439164231740699</c:v>
                </c:pt>
                <c:pt idx="8809">
                  <c:v>0.28430628604052999</c:v>
                </c:pt>
                <c:pt idx="8810">
                  <c:v>0.28422095538249598</c:v>
                </c:pt>
                <c:pt idx="8811">
                  <c:v>0.28413565033561899</c:v>
                </c:pt>
                <c:pt idx="8812">
                  <c:v>0.28405037089221502</c:v>
                </c:pt>
                <c:pt idx="8813">
                  <c:v>0.28396511704460198</c:v>
                </c:pt>
                <c:pt idx="8814">
                  <c:v>0.28387988878510001</c:v>
                </c:pt>
                <c:pt idx="8815">
                  <c:v>0.28379468610603098</c:v>
                </c:pt>
                <c:pt idx="8816">
                  <c:v>0.28370950899972103</c:v>
                </c:pt>
                <c:pt idx="8817">
                  <c:v>0.28362435745849701</c:v>
                </c:pt>
                <c:pt idx="8818">
                  <c:v>0.28353923147468701</c:v>
                </c:pt>
                <c:pt idx="8819">
                  <c:v>0.283454131040622</c:v>
                </c:pt>
                <c:pt idx="8820">
                  <c:v>0.283369056148637</c:v>
                </c:pt>
                <c:pt idx="8821">
                  <c:v>0.28328400679106802</c:v>
                </c:pt>
                <c:pt idx="8822">
                  <c:v>0.28319898296025098</c:v>
                </c:pt>
                <c:pt idx="8823">
                  <c:v>0.283113984648527</c:v>
                </c:pt>
                <c:pt idx="8824">
                  <c:v>0.28302901184823898</c:v>
                </c:pt>
                <c:pt idx="8825">
                  <c:v>0.28294406455173099</c:v>
                </c:pt>
                <c:pt idx="8826">
                  <c:v>0.28285914275134999</c:v>
                </c:pt>
                <c:pt idx="8827">
                  <c:v>0.28277424643944399</c:v>
                </c:pt>
                <c:pt idx="8828">
                  <c:v>0.28268937560836599</c:v>
                </c:pt>
                <c:pt idx="8829">
                  <c:v>0.282604530250469</c:v>
                </c:pt>
                <c:pt idx="8830">
                  <c:v>0.28251971035810702</c:v>
                </c:pt>
                <c:pt idx="8831">
                  <c:v>0.28243491592363901</c:v>
                </c:pt>
                <c:pt idx="8832">
                  <c:v>0.28235014693942501</c:v>
                </c:pt>
                <c:pt idx="8833">
                  <c:v>0.28226540339782802</c:v>
                </c:pt>
                <c:pt idx="8834">
                  <c:v>0.28218068529120999</c:v>
                </c:pt>
                <c:pt idx="8835">
                  <c:v>0.28209599261194002</c:v>
                </c:pt>
                <c:pt idx="8836">
                  <c:v>0.28201132535238599</c:v>
                </c:pt>
                <c:pt idx="8837">
                  <c:v>0.28192668350491901</c:v>
                </c:pt>
                <c:pt idx="8838">
                  <c:v>0.281842067061912</c:v>
                </c:pt>
                <c:pt idx="8839">
                  <c:v>0.28175747601574103</c:v>
                </c:pt>
                <c:pt idx="8840">
                  <c:v>0.281672910358783</c:v>
                </c:pt>
                <c:pt idx="8841">
                  <c:v>0.28158837008341903</c:v>
                </c:pt>
                <c:pt idx="8842">
                  <c:v>0.28150385518203003</c:v>
                </c:pt>
                <c:pt idx="8843">
                  <c:v>0.28141936564699999</c:v>
                </c:pt>
                <c:pt idx="8844">
                  <c:v>0.28133490147071699</c:v>
                </c:pt>
                <c:pt idx="8845">
                  <c:v>0.28125046264556802</c:v>
                </c:pt>
                <c:pt idx="8846">
                  <c:v>0.281166049163945</c:v>
                </c:pt>
                <c:pt idx="8847">
                  <c:v>0.281081661018241</c:v>
                </c:pt>
                <c:pt idx="8848">
                  <c:v>0.28099729820085101</c:v>
                </c:pt>
                <c:pt idx="8849">
                  <c:v>0.28091296070417199</c:v>
                </c:pt>
                <c:pt idx="8850">
                  <c:v>0.28082864852060502</c:v>
                </c:pt>
                <c:pt idx="8851">
                  <c:v>0.28074436164255101</c:v>
                </c:pt>
                <c:pt idx="8852">
                  <c:v>0.28066010006241499</c:v>
                </c:pt>
                <c:pt idx="8853">
                  <c:v>0.28057586377260202</c:v>
                </c:pt>
                <c:pt idx="8854">
                  <c:v>0.28049165276552102</c:v>
                </c:pt>
                <c:pt idx="8855">
                  <c:v>0.28040746703358299</c:v>
                </c:pt>
                <c:pt idx="8856">
                  <c:v>0.28032330656920201</c:v>
                </c:pt>
                <c:pt idx="8857">
                  <c:v>0.28023917136479098</c:v>
                </c:pt>
                <c:pt idx="8858">
                  <c:v>0.28015506141277002</c:v>
                </c:pt>
                <c:pt idx="8859">
                  <c:v>0.28007097670555597</c:v>
                </c:pt>
                <c:pt idx="8860">
                  <c:v>0.27998691723557201</c:v>
                </c:pt>
                <c:pt idx="8861">
                  <c:v>0.27990288299524102</c:v>
                </c:pt>
                <c:pt idx="8862">
                  <c:v>0.27981887397699101</c:v>
                </c:pt>
                <c:pt idx="8863">
                  <c:v>0.27973489017324898</c:v>
                </c:pt>
                <c:pt idx="8864">
                  <c:v>0.27965093157644699</c:v>
                </c:pt>
                <c:pt idx="8865">
                  <c:v>0.27956699817901598</c:v>
                </c:pt>
                <c:pt idx="8866">
                  <c:v>0.279483089973392</c:v>
                </c:pt>
                <c:pt idx="8867">
                  <c:v>0.27939920695201198</c:v>
                </c:pt>
                <c:pt idx="8868">
                  <c:v>0.27931534910731598</c:v>
                </c:pt>
                <c:pt idx="8869">
                  <c:v>0.27923151643174499</c:v>
                </c:pt>
                <c:pt idx="8870">
                  <c:v>0.27914770891774299</c:v>
                </c:pt>
                <c:pt idx="8871">
                  <c:v>0.27906392655775603</c:v>
                </c:pt>
                <c:pt idx="8872">
                  <c:v>0.27898016934423198</c:v>
                </c:pt>
                <c:pt idx="8873">
                  <c:v>0.27889643726962199</c:v>
                </c:pt>
                <c:pt idx="8874">
                  <c:v>0.27881273032637799</c:v>
                </c:pt>
                <c:pt idx="8875">
                  <c:v>0.27872904850695601</c:v>
                </c:pt>
                <c:pt idx="8876">
                  <c:v>0.27864539180381198</c:v>
                </c:pt>
                <c:pt idx="8877">
                  <c:v>0.27856176020940598</c:v>
                </c:pt>
                <c:pt idx="8878">
                  <c:v>0.278478153716198</c:v>
                </c:pt>
                <c:pt idx="8879">
                  <c:v>0.27839457231665399</c:v>
                </c:pt>
                <c:pt idx="8880">
                  <c:v>0.27831101600323899</c:v>
                </c:pt>
                <c:pt idx="8881">
                  <c:v>0.27822748476842002</c:v>
                </c:pt>
                <c:pt idx="8882">
                  <c:v>0.278143978604668</c:v>
                </c:pt>
                <c:pt idx="8883">
                  <c:v>0.27806049750445699</c:v>
                </c:pt>
                <c:pt idx="8884">
                  <c:v>0.27797704146025898</c:v>
                </c:pt>
                <c:pt idx="8885">
                  <c:v>0.27789361046455302</c:v>
                </c:pt>
                <c:pt idx="8886">
                  <c:v>0.27781020450981803</c:v>
                </c:pt>
                <c:pt idx="8887">
                  <c:v>0.27772682358853401</c:v>
                </c:pt>
                <c:pt idx="8888">
                  <c:v>0.27764346769318599</c:v>
                </c:pt>
                <c:pt idx="8889">
                  <c:v>0.27756013681625802</c:v>
                </c:pt>
                <c:pt idx="8890">
                  <c:v>0.27747683095024001</c:v>
                </c:pt>
                <c:pt idx="8891">
                  <c:v>0.27739355008762201</c:v>
                </c:pt>
                <c:pt idx="8892">
                  <c:v>0.27731029422089398</c:v>
                </c:pt>
                <c:pt idx="8893">
                  <c:v>0.27722706334255298</c:v>
                </c:pt>
                <c:pt idx="8894">
                  <c:v>0.27714385744509601</c:v>
                </c:pt>
                <c:pt idx="8895">
                  <c:v>0.27706067652102001</c:v>
                </c:pt>
                <c:pt idx="8896">
                  <c:v>0.27697752056282698</c:v>
                </c:pt>
                <c:pt idx="8897">
                  <c:v>0.27689438956302098</c:v>
                </c:pt>
                <c:pt idx="8898">
                  <c:v>0.276811283514107</c:v>
                </c:pt>
                <c:pt idx="8899">
                  <c:v>0.27672820240859303</c:v>
                </c:pt>
                <c:pt idx="8900">
                  <c:v>0.276645146238989</c:v>
                </c:pt>
                <c:pt idx="8901">
                  <c:v>0.27656211499780797</c:v>
                </c:pt>
                <c:pt idx="8902">
                  <c:v>0.27647910867756298</c:v>
                </c:pt>
                <c:pt idx="8903">
                  <c:v>0.27639612727077201</c:v>
                </c:pt>
                <c:pt idx="8904">
                  <c:v>0.27631317076995299</c:v>
                </c:pt>
                <c:pt idx="8905">
                  <c:v>0.27623023916762701</c:v>
                </c:pt>
                <c:pt idx="8906">
                  <c:v>0.27614733245631701</c:v>
                </c:pt>
                <c:pt idx="8907">
                  <c:v>0.27606445062855001</c:v>
                </c:pt>
                <c:pt idx="8908">
                  <c:v>0.27598159367685199</c:v>
                </c:pt>
                <c:pt idx="8909">
                  <c:v>0.27589876159375398</c:v>
                </c:pt>
                <c:pt idx="8910">
                  <c:v>0.27581595437178702</c:v>
                </c:pt>
                <c:pt idx="8911">
                  <c:v>0.27573317200348701</c:v>
                </c:pt>
                <c:pt idx="8912">
                  <c:v>0.275650414481388</c:v>
                </c:pt>
                <c:pt idx="8913">
                  <c:v>0.27556768179803098</c:v>
                </c:pt>
                <c:pt idx="8914">
                  <c:v>0.275484973945956</c:v>
                </c:pt>
                <c:pt idx="8915">
                  <c:v>0.27540229091770602</c:v>
                </c:pt>
                <c:pt idx="8916">
                  <c:v>0.27531963270582699</c:v>
                </c:pt>
                <c:pt idx="8917">
                  <c:v>0.27523699930286499</c:v>
                </c:pt>
                <c:pt idx="8918">
                  <c:v>0.27515439070137099</c:v>
                </c:pt>
                <c:pt idx="8919">
                  <c:v>0.27507180689389699</c:v>
                </c:pt>
                <c:pt idx="8920">
                  <c:v>0.274989247872997</c:v>
                </c:pt>
                <c:pt idx="8921">
                  <c:v>0.27490671363122698</c:v>
                </c:pt>
                <c:pt idx="8922">
                  <c:v>0.274824204161145</c:v>
                </c:pt>
                <c:pt idx="8923">
                  <c:v>0.274741719455313</c:v>
                </c:pt>
                <c:pt idx="8924">
                  <c:v>0.274659259506293</c:v>
                </c:pt>
                <c:pt idx="8925">
                  <c:v>0.27457682430665198</c:v>
                </c:pt>
                <c:pt idx="8926">
                  <c:v>0.27449441384895401</c:v>
                </c:pt>
                <c:pt idx="8927">
                  <c:v>0.27441202812577198</c:v>
                </c:pt>
                <c:pt idx="8928">
                  <c:v>0.27432966712967599</c:v>
                </c:pt>
                <c:pt idx="8929">
                  <c:v>0.27424733085323999</c:v>
                </c:pt>
                <c:pt idx="8930">
                  <c:v>0.27416501928904102</c:v>
                </c:pt>
                <c:pt idx="8931">
                  <c:v>0.27408273242965697</c:v>
                </c:pt>
                <c:pt idx="8932">
                  <c:v>0.27400047026766799</c:v>
                </c:pt>
                <c:pt idx="8933">
                  <c:v>0.27391823279565802</c:v>
                </c:pt>
                <c:pt idx="8934">
                  <c:v>0.27383602000621099</c:v>
                </c:pt>
                <c:pt idx="8935">
                  <c:v>0.27375383189191499</c:v>
                </c:pt>
                <c:pt idx="8936">
                  <c:v>0.27367166844535901</c:v>
                </c:pt>
                <c:pt idx="8937">
                  <c:v>0.27358952965913502</c:v>
                </c:pt>
                <c:pt idx="8938">
                  <c:v>0.27350741552583702</c:v>
                </c:pt>
                <c:pt idx="8939">
                  <c:v>0.27342532603806002</c:v>
                </c:pt>
                <c:pt idx="8940">
                  <c:v>0.27334326118840302</c:v>
                </c:pt>
                <c:pt idx="8941">
                  <c:v>0.27326122096946698</c:v>
                </c:pt>
                <c:pt idx="8942">
                  <c:v>0.27317920537385298</c:v>
                </c:pt>
                <c:pt idx="8943">
                  <c:v>0.27309721439416801</c:v>
                </c:pt>
                <c:pt idx="8944">
                  <c:v>0.27301524802301802</c:v>
                </c:pt>
                <c:pt idx="8945">
                  <c:v>0.27293330625301199</c:v>
                </c:pt>
                <c:pt idx="8946">
                  <c:v>0.27285138907676199</c:v>
                </c:pt>
                <c:pt idx="8947">
                  <c:v>0.27276949648688098</c:v>
                </c:pt>
                <c:pt idx="8948">
                  <c:v>0.27268762847598599</c:v>
                </c:pt>
                <c:pt idx="8949">
                  <c:v>0.27260578503669503</c:v>
                </c:pt>
                <c:pt idx="8950">
                  <c:v>0.272523966161627</c:v>
                </c:pt>
                <c:pt idx="8951">
                  <c:v>0.27244217184340602</c:v>
                </c:pt>
                <c:pt idx="8952">
                  <c:v>0.272360402074657</c:v>
                </c:pt>
                <c:pt idx="8953">
                  <c:v>0.27227865684800501</c:v>
                </c:pt>
                <c:pt idx="8954">
                  <c:v>0.27219693615608098</c:v>
                </c:pt>
                <c:pt idx="8955">
                  <c:v>0.27211523999151499</c:v>
                </c:pt>
                <c:pt idx="8956">
                  <c:v>0.27203356834694198</c:v>
                </c:pt>
                <c:pt idx="8957">
                  <c:v>0.27195192121499601</c:v>
                </c:pt>
                <c:pt idx="8958">
                  <c:v>0.27187029858831702</c:v>
                </c:pt>
                <c:pt idx="8959">
                  <c:v>0.27178870045954301</c:v>
                </c:pt>
                <c:pt idx="8960">
                  <c:v>0.27170712682131798</c:v>
                </c:pt>
                <c:pt idx="8961">
                  <c:v>0.27162557766628598</c:v>
                </c:pt>
                <c:pt idx="8962">
                  <c:v>0.271544052987095</c:v>
                </c:pt>
                <c:pt idx="8963">
                  <c:v>0.27146255277639197</c:v>
                </c:pt>
                <c:pt idx="8964">
                  <c:v>0.27138107702682901</c:v>
                </c:pt>
                <c:pt idx="8965">
                  <c:v>0.27129962573105998</c:v>
                </c:pt>
                <c:pt idx="8966">
                  <c:v>0.27121819888173998</c:v>
                </c:pt>
                <c:pt idx="8967">
                  <c:v>0.271136796471527</c:v>
                </c:pt>
                <c:pt idx="8968">
                  <c:v>0.27105541849308101</c:v>
                </c:pt>
                <c:pt idx="8969">
                  <c:v>0.27097406493906401</c:v>
                </c:pt>
                <c:pt idx="8970">
                  <c:v>0.27089273580214102</c:v>
                </c:pt>
                <c:pt idx="8971">
                  <c:v>0.27081143107497802</c:v>
                </c:pt>
                <c:pt idx="8972">
                  <c:v>0.27073015075024498</c:v>
                </c:pt>
                <c:pt idx="8973">
                  <c:v>0.270648894820612</c:v>
                </c:pt>
                <c:pt idx="8974">
                  <c:v>0.27056766327875198</c:v>
                </c:pt>
                <c:pt idx="8975">
                  <c:v>0.27048645611734201</c:v>
                </c:pt>
                <c:pt idx="8976">
                  <c:v>0.270405273329058</c:v>
                </c:pt>
                <c:pt idx="8977">
                  <c:v>0.27032411490658098</c:v>
                </c:pt>
                <c:pt idx="8978">
                  <c:v>0.27024298084259202</c:v>
                </c:pt>
                <c:pt idx="8979">
                  <c:v>0.27016187112977702</c:v>
                </c:pt>
                <c:pt idx="8980">
                  <c:v>0.27008078576082101</c:v>
                </c:pt>
                <c:pt idx="8981">
                  <c:v>0.26999972472841299</c:v>
                </c:pt>
                <c:pt idx="8982">
                  <c:v>0.26991868802524499</c:v>
                </c:pt>
                <c:pt idx="8983">
                  <c:v>0.26983767564400801</c:v>
                </c:pt>
                <c:pt idx="8984">
                  <c:v>0.26975668757740001</c:v>
                </c:pt>
                <c:pt idx="8985">
                  <c:v>0.269675723818116</c:v>
                </c:pt>
                <c:pt idx="8986">
                  <c:v>0.26959478435885798</c:v>
                </c:pt>
                <c:pt idx="8987">
                  <c:v>0.26951386919232601</c:v>
                </c:pt>
                <c:pt idx="8988">
                  <c:v>0.26943297831122498</c:v>
                </c:pt>
                <c:pt idx="8989">
                  <c:v>0.26935211170826201</c:v>
                </c:pt>
                <c:pt idx="8990">
                  <c:v>0.26927126937614398</c:v>
                </c:pt>
                <c:pt idx="8991">
                  <c:v>0.26919045130758401</c:v>
                </c:pt>
                <c:pt idx="8992">
                  <c:v>0.26910965749529298</c:v>
                </c:pt>
                <c:pt idx="8993">
                  <c:v>0.26902888793198598</c:v>
                </c:pt>
                <c:pt idx="8994">
                  <c:v>0.26894814261038202</c:v>
                </c:pt>
                <c:pt idx="8995">
                  <c:v>0.26886742152319998</c:v>
                </c:pt>
                <c:pt idx="8996">
                  <c:v>0.268786724663162</c:v>
                </c:pt>
                <c:pt idx="8997">
                  <c:v>0.26870605202299103</c:v>
                </c:pt>
                <c:pt idx="8998">
                  <c:v>0.26862540359541398</c:v>
                </c:pt>
                <c:pt idx="8999">
                  <c:v>0.26854477937316001</c:v>
                </c:pt>
                <c:pt idx="9000">
                  <c:v>0.268464179348958</c:v>
                </c:pt>
                <c:pt idx="9001">
                  <c:v>0.26838360351554202</c:v>
                </c:pt>
                <c:pt idx="9002">
                  <c:v>0.26830305186564701</c:v>
                </c:pt>
                <c:pt idx="9003">
                  <c:v>0.26822252439201</c:v>
                </c:pt>
                <c:pt idx="9004">
                  <c:v>0.26814202108737101</c:v>
                </c:pt>
                <c:pt idx="9005">
                  <c:v>0.26806154194447102</c:v>
                </c:pt>
                <c:pt idx="9006">
                  <c:v>0.26798108695605299</c:v>
                </c:pt>
                <c:pt idx="9007">
                  <c:v>0.26790065611486502</c:v>
                </c:pt>
                <c:pt idx="9008">
                  <c:v>0.26782024941365501</c:v>
                </c:pt>
                <c:pt idx="9009">
                  <c:v>0.26773986684517198</c:v>
                </c:pt>
                <c:pt idx="9010">
                  <c:v>0.26765950840216901</c:v>
                </c:pt>
                <c:pt idx="9011">
                  <c:v>0.267579174077402</c:v>
                </c:pt>
                <c:pt idx="9012">
                  <c:v>0.26749886386362798</c:v>
                </c:pt>
                <c:pt idx="9013">
                  <c:v>0.267418577753606</c:v>
                </c:pt>
                <c:pt idx="9014">
                  <c:v>0.26733831574009598</c:v>
                </c:pt>
                <c:pt idx="9015">
                  <c:v>0.26725807781586502</c:v>
                </c:pt>
                <c:pt idx="9016">
                  <c:v>0.26717786397367599</c:v>
                </c:pt>
                <c:pt idx="9017">
                  <c:v>0.26709767420629799</c:v>
                </c:pt>
                <c:pt idx="9018">
                  <c:v>0.26701750850650102</c:v>
                </c:pt>
                <c:pt idx="9019">
                  <c:v>0.26693736686705899</c:v>
                </c:pt>
                <c:pt idx="9020">
                  <c:v>0.266857249280746</c:v>
                </c:pt>
                <c:pt idx="9021">
                  <c:v>0.266777155740338</c:v>
                </c:pt>
                <c:pt idx="9022">
                  <c:v>0.26669708623861499</c:v>
                </c:pt>
                <c:pt idx="9023">
                  <c:v>0.26661704076835802</c:v>
                </c:pt>
                <c:pt idx="9024">
                  <c:v>0.26653701932235102</c:v>
                </c:pt>
                <c:pt idx="9025">
                  <c:v>0.26645702189338</c:v>
                </c:pt>
                <c:pt idx="9026">
                  <c:v>0.26637704847423299</c:v>
                </c:pt>
                <c:pt idx="9027">
                  <c:v>0.26629709905769899</c:v>
                </c:pt>
                <c:pt idx="9028">
                  <c:v>0.26621717363657099</c:v>
                </c:pt>
                <c:pt idx="9029">
                  <c:v>0.26613727220364503</c:v>
                </c:pt>
                <c:pt idx="9030">
                  <c:v>0.26605739475171503</c:v>
                </c:pt>
                <c:pt idx="9031">
                  <c:v>0.26597754127358297</c:v>
                </c:pt>
                <c:pt idx="9032">
                  <c:v>0.26589771176204802</c:v>
                </c:pt>
                <c:pt idx="9033">
                  <c:v>0.26581790620991502</c:v>
                </c:pt>
                <c:pt idx="9034">
                  <c:v>0.26573812460998802</c:v>
                </c:pt>
                <c:pt idx="9035">
                  <c:v>0.265658366955076</c:v>
                </c:pt>
                <c:pt idx="9036">
                  <c:v>0.26557863323798903</c:v>
                </c:pt>
                <c:pt idx="9037">
                  <c:v>0.26549892345153903</c:v>
                </c:pt>
                <c:pt idx="9038">
                  <c:v>0.26541923758854102</c:v>
                </c:pt>
                <c:pt idx="9039">
                  <c:v>0.26533957564181099</c:v>
                </c:pt>
                <c:pt idx="9040">
                  <c:v>0.265259937604167</c:v>
                </c:pt>
                <c:pt idx="9041">
                  <c:v>0.26518032346843201</c:v>
                </c:pt>
                <c:pt idx="9042">
                  <c:v>0.265100733227429</c:v>
                </c:pt>
                <c:pt idx="9043">
                  <c:v>0.26502116687398197</c:v>
                </c:pt>
                <c:pt idx="9044">
                  <c:v>0.26494162440091901</c:v>
                </c:pt>
                <c:pt idx="9045">
                  <c:v>0.264862105801072</c:v>
                </c:pt>
                <c:pt idx="9046">
                  <c:v>0.26478261106727102</c:v>
                </c:pt>
                <c:pt idx="9047">
                  <c:v>0.26470314019234997</c:v>
                </c:pt>
                <c:pt idx="9048">
                  <c:v>0.26462369316914702</c:v>
                </c:pt>
                <c:pt idx="9049">
                  <c:v>0.26454426999050101</c:v>
                </c:pt>
                <c:pt idx="9050">
                  <c:v>0.264464870649251</c:v>
                </c:pt>
                <c:pt idx="9051">
                  <c:v>0.264385495138242</c:v>
                </c:pt>
                <c:pt idx="9052">
                  <c:v>0.264306143450318</c:v>
                </c:pt>
                <c:pt idx="9053">
                  <c:v>0.264226815578327</c:v>
                </c:pt>
                <c:pt idx="9054">
                  <c:v>0.264147511515119</c:v>
                </c:pt>
                <c:pt idx="9055">
                  <c:v>0.26406823125349299</c:v>
                </c:pt>
                <c:pt idx="9056">
                  <c:v>0.26398897478598399</c:v>
                </c:pt>
                <c:pt idx="9057">
                  <c:v>0.26390974210540902</c:v>
                </c:pt>
                <c:pt idx="9058">
                  <c:v>0.263830533204647</c:v>
                </c:pt>
                <c:pt idx="9059">
                  <c:v>0.26375134807657902</c:v>
                </c:pt>
                <c:pt idx="9060">
                  <c:v>0.26367218671408499</c:v>
                </c:pt>
                <c:pt idx="9061">
                  <c:v>0.26359304911005099</c:v>
                </c:pt>
                <c:pt idx="9062">
                  <c:v>0.263513935257361</c:v>
                </c:pt>
                <c:pt idx="9063">
                  <c:v>0.26343484514890497</c:v>
                </c:pt>
                <c:pt idx="9064">
                  <c:v>0.26335577877757099</c:v>
                </c:pt>
                <c:pt idx="9065">
                  <c:v>0.26327673613625202</c:v>
                </c:pt>
                <c:pt idx="9066">
                  <c:v>0.26319771721784102</c:v>
                </c:pt>
                <c:pt idx="9067">
                  <c:v>0.26311872201523601</c:v>
                </c:pt>
                <c:pt idx="9068">
                  <c:v>0.26303975052133199</c:v>
                </c:pt>
                <c:pt idx="9069">
                  <c:v>0.26296080272903</c:v>
                </c:pt>
                <c:pt idx="9070">
                  <c:v>0.26288187863123202</c:v>
                </c:pt>
                <c:pt idx="9071">
                  <c:v>0.26280297822084198</c:v>
                </c:pt>
                <c:pt idx="9072">
                  <c:v>0.26272410149076397</c:v>
                </c:pt>
                <c:pt idx="9073">
                  <c:v>0.26264524843390802</c:v>
                </c:pt>
                <c:pt idx="9074">
                  <c:v>0.26256641904318301</c:v>
                </c:pt>
                <c:pt idx="9075">
                  <c:v>0.2624876133115</c:v>
                </c:pt>
                <c:pt idx="9076">
                  <c:v>0.262408831231772</c:v>
                </c:pt>
                <c:pt idx="9077">
                  <c:v>0.262330072796916</c:v>
                </c:pt>
                <c:pt idx="9078">
                  <c:v>0.26225133799985001</c:v>
                </c:pt>
                <c:pt idx="9079">
                  <c:v>0.26217262683349202</c:v>
                </c:pt>
                <c:pt idx="9080">
                  <c:v>0.26209393929076402</c:v>
                </c:pt>
                <c:pt idx="9081">
                  <c:v>0.26201527536459002</c:v>
                </c:pt>
                <c:pt idx="9082">
                  <c:v>0.26193663504789499</c:v>
                </c:pt>
                <c:pt idx="9083">
                  <c:v>0.261858018333607</c:v>
                </c:pt>
                <c:pt idx="9084">
                  <c:v>0.26177942521465603</c:v>
                </c:pt>
                <c:pt idx="9085">
                  <c:v>0.261700855683971</c:v>
                </c:pt>
                <c:pt idx="9086">
                  <c:v>0.26162230973448802</c:v>
                </c:pt>
                <c:pt idx="9087">
                  <c:v>0.26154378735914102</c:v>
                </c:pt>
                <c:pt idx="9088">
                  <c:v>0.26146528855086798</c:v>
                </c:pt>
                <c:pt idx="9089">
                  <c:v>0.26138681330260799</c:v>
                </c:pt>
                <c:pt idx="9090">
                  <c:v>0.26130836160730198</c:v>
                </c:pt>
                <c:pt idx="9091">
                  <c:v>0.26122993345789403</c:v>
                </c:pt>
                <c:pt idx="9092">
                  <c:v>0.26115152884732901</c:v>
                </c:pt>
                <c:pt idx="9093">
                  <c:v>0.261073147768554</c:v>
                </c:pt>
                <c:pt idx="9094">
                  <c:v>0.26099479021451899</c:v>
                </c:pt>
                <c:pt idx="9095">
                  <c:v>0.26091645617817399</c:v>
                </c:pt>
                <c:pt idx="9096">
                  <c:v>0.26083814565247299</c:v>
                </c:pt>
                <c:pt idx="9097">
                  <c:v>0.26075985863037099</c:v>
                </c:pt>
                <c:pt idx="9098">
                  <c:v>0.26068159510482503</c:v>
                </c:pt>
                <c:pt idx="9099">
                  <c:v>0.26060335506879401</c:v>
                </c:pt>
                <c:pt idx="9100">
                  <c:v>0.26052513851523901</c:v>
                </c:pt>
                <c:pt idx="9101">
                  <c:v>0.26044694543712299</c:v>
                </c:pt>
                <c:pt idx="9102">
                  <c:v>0.26036877582741202</c:v>
                </c:pt>
                <c:pt idx="9103">
                  <c:v>0.26029062967907302</c:v>
                </c:pt>
                <c:pt idx="9104">
                  <c:v>0.26021250698507298</c:v>
                </c:pt>
                <c:pt idx="9105">
                  <c:v>0.26013440773838498</c:v>
                </c:pt>
                <c:pt idx="9106">
                  <c:v>0.26005633193198202</c:v>
                </c:pt>
                <c:pt idx="9107">
                  <c:v>0.25997827955883701</c:v>
                </c:pt>
                <c:pt idx="9108">
                  <c:v>0.25990025061192901</c:v>
                </c:pt>
                <c:pt idx="9109">
                  <c:v>0.25982224508423502</c:v>
                </c:pt>
                <c:pt idx="9110">
                  <c:v>0.25974426296873698</c:v>
                </c:pt>
                <c:pt idx="9111">
                  <c:v>0.25966630425841802</c:v>
                </c:pt>
                <c:pt idx="9112">
                  <c:v>0.25958836894626303</c:v>
                </c:pt>
                <c:pt idx="9113">
                  <c:v>0.25951045702525799</c:v>
                </c:pt>
                <c:pt idx="9114">
                  <c:v>0.25943256848839102</c:v>
                </c:pt>
                <c:pt idx="9115">
                  <c:v>0.25935470332865501</c:v>
                </c:pt>
                <c:pt idx="9116">
                  <c:v>0.259276861539041</c:v>
                </c:pt>
                <c:pt idx="9117">
                  <c:v>0.25919904311254399</c:v>
                </c:pt>
                <c:pt idx="9118">
                  <c:v>0.25912124804216102</c:v>
                </c:pt>
                <c:pt idx="9119">
                  <c:v>0.25904347632088998</c:v>
                </c:pt>
                <c:pt idx="9120">
                  <c:v>0.258965727941733</c:v>
                </c:pt>
                <c:pt idx="9121">
                  <c:v>0.25888800289769098</c:v>
                </c:pt>
                <c:pt idx="9122">
                  <c:v>0.25881030118177001</c:v>
                </c:pt>
                <c:pt idx="9123">
                  <c:v>0.25873262278697501</c:v>
                </c:pt>
                <c:pt idx="9124">
                  <c:v>0.25865496770631602</c:v>
                </c:pt>
                <c:pt idx="9125">
                  <c:v>0.25857733593280302</c:v>
                </c:pt>
                <c:pt idx="9126">
                  <c:v>0.25849972745944799</c:v>
                </c:pt>
                <c:pt idx="9127">
                  <c:v>0.25842214227926602</c:v>
                </c:pt>
                <c:pt idx="9128">
                  <c:v>0.25834458038527303</c:v>
                </c:pt>
                <c:pt idx="9129">
                  <c:v>0.25826704177048798</c:v>
                </c:pt>
                <c:pt idx="9130">
                  <c:v>0.25818952642793203</c:v>
                </c:pt>
                <c:pt idx="9131">
                  <c:v>0.25811203435062502</c:v>
                </c:pt>
                <c:pt idx="9132">
                  <c:v>0.25803456553159398</c:v>
                </c:pt>
                <c:pt idx="9133">
                  <c:v>0.257957119963863</c:v>
                </c:pt>
                <c:pt idx="9134">
                  <c:v>0.25787969764046298</c:v>
                </c:pt>
                <c:pt idx="9135">
                  <c:v>0.25780229855442199</c:v>
                </c:pt>
                <c:pt idx="9136">
                  <c:v>0.25772492269877201</c:v>
                </c:pt>
                <c:pt idx="9137">
                  <c:v>0.25764757006654998</c:v>
                </c:pt>
                <c:pt idx="9138">
                  <c:v>0.25757024065078898</c:v>
                </c:pt>
                <c:pt idx="9139">
                  <c:v>0.25749293444452998</c:v>
                </c:pt>
                <c:pt idx="9140">
                  <c:v>0.25741565144081102</c:v>
                </c:pt>
                <c:pt idx="9141">
                  <c:v>0.25733839163267502</c:v>
                </c:pt>
                <c:pt idx="9142">
                  <c:v>0.25726115501316599</c:v>
                </c:pt>
                <c:pt idx="9143">
                  <c:v>0.25718394157533098</c:v>
                </c:pt>
                <c:pt idx="9144">
                  <c:v>0.257106751312217</c:v>
                </c:pt>
                <c:pt idx="9145">
                  <c:v>0.257029584216874</c:v>
                </c:pt>
                <c:pt idx="9146">
                  <c:v>0.25695244028235398</c:v>
                </c:pt>
                <c:pt idx="9147">
                  <c:v>0.256875319501712</c:v>
                </c:pt>
                <c:pt idx="9148">
                  <c:v>0.256798221868004</c:v>
                </c:pt>
                <c:pt idx="9149">
                  <c:v>0.25672114737428597</c:v>
                </c:pt>
                <c:pt idx="9150">
                  <c:v>0.25664409601361998</c:v>
                </c:pt>
                <c:pt idx="9151">
                  <c:v>0.25656706777906702</c:v>
                </c:pt>
                <c:pt idx="9152">
                  <c:v>0.25649006266369101</c:v>
                </c:pt>
                <c:pt idx="9153">
                  <c:v>0.25641308066055801</c:v>
                </c:pt>
                <c:pt idx="9154">
                  <c:v>0.25633612176273601</c:v>
                </c:pt>
                <c:pt idx="9155">
                  <c:v>0.256259185963295</c:v>
                </c:pt>
                <c:pt idx="9156">
                  <c:v>0.25618227325530601</c:v>
                </c:pt>
                <c:pt idx="9157">
                  <c:v>0.25610538363184299</c:v>
                </c:pt>
                <c:pt idx="9158">
                  <c:v>0.25602851708598201</c:v>
                </c:pt>
                <c:pt idx="9159">
                  <c:v>0.25595167361080101</c:v>
                </c:pt>
                <c:pt idx="9160">
                  <c:v>0.25587485319937903</c:v>
                </c:pt>
                <c:pt idx="9161">
                  <c:v>0.25579805584479798</c:v>
                </c:pt>
                <c:pt idx="9162">
                  <c:v>0.25572128154014301</c:v>
                </c:pt>
                <c:pt idx="9163">
                  <c:v>0.25564453027849698</c:v>
                </c:pt>
                <c:pt idx="9164">
                  <c:v>0.25556780205294999</c:v>
                </c:pt>
                <c:pt idx="9165">
                  <c:v>0.25549109685658999</c:v>
                </c:pt>
                <c:pt idx="9166">
                  <c:v>0.25541441468250897</c:v>
                </c:pt>
                <c:pt idx="9167">
                  <c:v>0.255337755523802</c:v>
                </c:pt>
                <c:pt idx="9168">
                  <c:v>0.255261119373562</c:v>
                </c:pt>
                <c:pt idx="9169">
                  <c:v>0.25518450622488797</c:v>
                </c:pt>
                <c:pt idx="9170">
                  <c:v>0.25510791607088001</c:v>
                </c:pt>
                <c:pt idx="9171">
                  <c:v>0.25503134890463802</c:v>
                </c:pt>
                <c:pt idx="9172">
                  <c:v>0.25495480471926601</c:v>
                </c:pt>
                <c:pt idx="9173">
                  <c:v>0.25487828350787001</c:v>
                </c:pt>
                <c:pt idx="9174">
                  <c:v>0.25480178526355701</c:v>
                </c:pt>
                <c:pt idx="9175">
                  <c:v>0.25472530997943699</c:v>
                </c:pt>
                <c:pt idx="9176">
                  <c:v>0.25464885764862</c:v>
                </c:pt>
                <c:pt idx="9177">
                  <c:v>0.25457242826422</c:v>
                </c:pt>
                <c:pt idx="9178">
                  <c:v>0.25449602181935199</c:v>
                </c:pt>
                <c:pt idx="9179">
                  <c:v>0.25441963830713399</c:v>
                </c:pt>
                <c:pt idx="9180">
                  <c:v>0.25434327772068499</c:v>
                </c:pt>
                <c:pt idx="9181">
                  <c:v>0.254266940053126</c:v>
                </c:pt>
                <c:pt idx="9182">
                  <c:v>0.25419062529758002</c:v>
                </c:pt>
                <c:pt idx="9183">
                  <c:v>0.25411433344717199</c:v>
                </c:pt>
                <c:pt idx="9184">
                  <c:v>0.25403806449503102</c:v>
                </c:pt>
                <c:pt idx="9185">
                  <c:v>0.253961818434284</c:v>
                </c:pt>
                <c:pt idx="9186">
                  <c:v>0.25388559525806198</c:v>
                </c:pt>
                <c:pt idx="9187">
                  <c:v>0.2538093949595</c:v>
                </c:pt>
                <c:pt idx="9188">
                  <c:v>0.253733217531732</c:v>
                </c:pt>
                <c:pt idx="9189">
                  <c:v>0.25365706296789498</c:v>
                </c:pt>
                <c:pt idx="9190">
                  <c:v>0.25358093126112802</c:v>
                </c:pt>
                <c:pt idx="9191">
                  <c:v>0.253504822404573</c:v>
                </c:pt>
                <c:pt idx="9192">
                  <c:v>0.25342873639137098</c:v>
                </c:pt>
                <c:pt idx="9193">
                  <c:v>0.25335267321466898</c:v>
                </c:pt>
                <c:pt idx="9194">
                  <c:v>0.25327663286761198</c:v>
                </c:pt>
                <c:pt idx="9195">
                  <c:v>0.25320061534334998</c:v>
                </c:pt>
                <c:pt idx="9196">
                  <c:v>0.25312462063503499</c:v>
                </c:pt>
                <c:pt idx="9197">
                  <c:v>0.253048648735818</c:v>
                </c:pt>
                <c:pt idx="9198">
                  <c:v>0.25297269963885399</c:v>
                </c:pt>
                <c:pt idx="9199">
                  <c:v>0.25289677333730098</c:v>
                </c:pt>
                <c:pt idx="9200">
                  <c:v>0.25282086982431701</c:v>
                </c:pt>
                <c:pt idx="9201">
                  <c:v>0.25274498909306198</c:v>
                </c:pt>
                <c:pt idx="9202">
                  <c:v>0.25266913113670098</c:v>
                </c:pt>
                <c:pt idx="9203">
                  <c:v>0.25259329594839602</c:v>
                </c:pt>
                <c:pt idx="9204">
                  <c:v>0.25251748352131598</c:v>
                </c:pt>
                <c:pt idx="9205">
                  <c:v>0.25244169384862902</c:v>
                </c:pt>
                <c:pt idx="9206">
                  <c:v>0.25236592692350501</c:v>
                </c:pt>
                <c:pt idx="9207">
                  <c:v>0.25229018273911702</c:v>
                </c:pt>
                <c:pt idx="9208">
                  <c:v>0.25221446128864</c:v>
                </c:pt>
                <c:pt idx="9209">
                  <c:v>0.25213876256524997</c:v>
                </c:pt>
                <c:pt idx="9210">
                  <c:v>0.252063086562126</c:v>
                </c:pt>
                <c:pt idx="9211">
                  <c:v>0.25198743327244799</c:v>
                </c:pt>
                <c:pt idx="9212">
                  <c:v>0.251911802689399</c:v>
                </c:pt>
                <c:pt idx="9213">
                  <c:v>0.25183619480616398</c:v>
                </c:pt>
                <c:pt idx="9214">
                  <c:v>0.251760609615928</c:v>
                </c:pt>
                <c:pt idx="9215">
                  <c:v>0.251685047111881</c:v>
                </c:pt>
                <c:pt idx="9216">
                  <c:v>0.25160950728721199</c:v>
                </c:pt>
                <c:pt idx="9217">
                  <c:v>0.25153399013511502</c:v>
                </c:pt>
                <c:pt idx="9218">
                  <c:v>0.25145849564878398</c:v>
                </c:pt>
                <c:pt idx="9219">
                  <c:v>0.25138302382141398</c:v>
                </c:pt>
                <c:pt idx="9220">
                  <c:v>0.25130757464620401</c:v>
                </c:pt>
                <c:pt idx="9221">
                  <c:v>0.25123214811635503</c:v>
                </c:pt>
                <c:pt idx="9222">
                  <c:v>0.25115674422506901</c:v>
                </c:pt>
                <c:pt idx="9223">
                  <c:v>0.25108136296555</c:v>
                </c:pt>
                <c:pt idx="9224">
                  <c:v>0.25100600433100501</c:v>
                </c:pt>
                <c:pt idx="9225">
                  <c:v>0.250930668314641</c:v>
                </c:pt>
                <c:pt idx="9226">
                  <c:v>0.25085535490966898</c:v>
                </c:pt>
                <c:pt idx="9227">
                  <c:v>0.25078006410930098</c:v>
                </c:pt>
                <c:pt idx="9228">
                  <c:v>0.25070479590675099</c:v>
                </c:pt>
                <c:pt idx="9229">
                  <c:v>0.25062955029523498</c:v>
                </c:pt>
                <c:pt idx="9230">
                  <c:v>0.250554327267972</c:v>
                </c:pt>
                <c:pt idx="9231">
                  <c:v>0.25047912681818102</c:v>
                </c:pt>
                <c:pt idx="9232">
                  <c:v>0.25040394893908502</c:v>
                </c:pt>
                <c:pt idx="9233">
                  <c:v>0.25032879362390698</c:v>
                </c:pt>
                <c:pt idx="9234">
                  <c:v>0.25025366086587397</c:v>
                </c:pt>
                <c:pt idx="9235">
                  <c:v>0.25017855065821398</c:v>
                </c:pt>
                <c:pt idx="9236">
                  <c:v>0.25010346299415598</c:v>
                </c:pt>
                <c:pt idx="9237">
                  <c:v>0.25002839786693298</c:v>
                </c:pt>
                <c:pt idx="9238">
                  <c:v>0.24995335526977799</c:v>
                </c:pt>
                <c:pt idx="9239">
                  <c:v>0.249878335195928</c:v>
                </c:pt>
                <c:pt idx="9240">
                  <c:v>0.24980333763861901</c:v>
                </c:pt>
                <c:pt idx="9241">
                  <c:v>0.24972836259109299</c:v>
                </c:pt>
                <c:pt idx="9242">
                  <c:v>0.249653410046591</c:v>
                </c:pt>
                <c:pt idx="9243">
                  <c:v>0.249578479998357</c:v>
                </c:pt>
                <c:pt idx="9244">
                  <c:v>0.249503572439636</c:v>
                </c:pt>
                <c:pt idx="9245">
                  <c:v>0.24942868736367599</c:v>
                </c:pt>
                <c:pt idx="9246">
                  <c:v>0.249353824763728</c:v>
                </c:pt>
                <c:pt idx="9247">
                  <c:v>0.24927898463304199</c:v>
                </c:pt>
                <c:pt idx="9248">
                  <c:v>0.24920416696487299</c:v>
                </c:pt>
                <c:pt idx="9249">
                  <c:v>0.24912937175247599</c:v>
                </c:pt>
                <c:pt idx="9250">
                  <c:v>0.24905459898910901</c:v>
                </c:pt>
                <c:pt idx="9251">
                  <c:v>0.248979848668031</c:v>
                </c:pt>
                <c:pt idx="9252">
                  <c:v>0.24890512078250501</c:v>
                </c:pt>
                <c:pt idx="9253">
                  <c:v>0.248830415325793</c:v>
                </c:pt>
                <c:pt idx="9254">
                  <c:v>0.24875573229116099</c:v>
                </c:pt>
                <c:pt idx="9255">
                  <c:v>0.248681071671877</c:v>
                </c:pt>
                <c:pt idx="9256">
                  <c:v>0.24860643346121</c:v>
                </c:pt>
                <c:pt idx="9257">
                  <c:v>0.24853181765243201</c:v>
                </c:pt>
                <c:pt idx="9258">
                  <c:v>0.248457224238816</c:v>
                </c:pt>
                <c:pt idx="9259">
                  <c:v>0.248382653213638</c:v>
                </c:pt>
                <c:pt idx="9260">
                  <c:v>0.24830810457017399</c:v>
                </c:pt>
                <c:pt idx="9261">
                  <c:v>0.248233578301706</c:v>
                </c:pt>
                <c:pt idx="9262">
                  <c:v>0.248159074401513</c:v>
                </c:pt>
                <c:pt idx="9263">
                  <c:v>0.24808459286288001</c:v>
                </c:pt>
                <c:pt idx="9264">
                  <c:v>0.24801013367909</c:v>
                </c:pt>
                <c:pt idx="9265">
                  <c:v>0.247935696843434</c:v>
                </c:pt>
                <c:pt idx="9266">
                  <c:v>0.24786128234919699</c:v>
                </c:pt>
                <c:pt idx="9267">
                  <c:v>0.24778689018967401</c:v>
                </c:pt>
                <c:pt idx="9268">
                  <c:v>0.247712520358156</c:v>
                </c:pt>
                <c:pt idx="9269">
                  <c:v>0.24763817284793899</c:v>
                </c:pt>
                <c:pt idx="9270">
                  <c:v>0.24756384765232001</c:v>
                </c:pt>
                <c:pt idx="9271">
                  <c:v>0.247489544764599</c:v>
                </c:pt>
                <c:pt idx="9272">
                  <c:v>0.24741526417807599</c:v>
                </c:pt>
                <c:pt idx="9273">
                  <c:v>0.24734100588605401</c:v>
                </c:pt>
                <c:pt idx="9274">
                  <c:v>0.24726676988183899</c:v>
                </c:pt>
                <c:pt idx="9275">
                  <c:v>0.247192556158738</c:v>
                </c:pt>
                <c:pt idx="9276">
                  <c:v>0.24711836471005899</c:v>
                </c:pt>
                <c:pt idx="9277">
                  <c:v>0.247044195529114</c:v>
                </c:pt>
                <c:pt idx="9278">
                  <c:v>0.24697004860921701</c:v>
                </c:pt>
                <c:pt idx="9279">
                  <c:v>0.24689592394368101</c:v>
                </c:pt>
                <c:pt idx="9280">
                  <c:v>0.24682182152582299</c:v>
                </c:pt>
                <c:pt idx="9281">
                  <c:v>0.24674774134896399</c:v>
                </c:pt>
                <c:pt idx="9282">
                  <c:v>0.24667368340642301</c:v>
                </c:pt>
                <c:pt idx="9283">
                  <c:v>0.24659964769152401</c:v>
                </c:pt>
                <c:pt idx="9284">
                  <c:v>0.24652563419759099</c:v>
                </c:pt>
                <c:pt idx="9285">
                  <c:v>0.24645164291795099</c:v>
                </c:pt>
                <c:pt idx="9286">
                  <c:v>0.24637767384593401</c:v>
                </c:pt>
                <c:pt idx="9287">
                  <c:v>0.24630372697486899</c:v>
                </c:pt>
                <c:pt idx="9288">
                  <c:v>0.24622980229808999</c:v>
                </c:pt>
                <c:pt idx="9289">
                  <c:v>0.24615589980893199</c:v>
                </c:pt>
                <c:pt idx="9290">
                  <c:v>0.24608201950073</c:v>
                </c:pt>
                <c:pt idx="9291">
                  <c:v>0.24600816136682499</c:v>
                </c:pt>
                <c:pt idx="9292">
                  <c:v>0.24593432540055701</c:v>
                </c:pt>
                <c:pt idx="9293">
                  <c:v>0.24586051159526701</c:v>
                </c:pt>
                <c:pt idx="9294">
                  <c:v>0.24578671994430201</c:v>
                </c:pt>
                <c:pt idx="9295">
                  <c:v>0.24571295044100699</c:v>
                </c:pt>
                <c:pt idx="9296">
                  <c:v>0.24563920307873099</c:v>
                </c:pt>
                <c:pt idx="9297">
                  <c:v>0.245565477850825</c:v>
                </c:pt>
                <c:pt idx="9298">
                  <c:v>0.24549177475064099</c:v>
                </c:pt>
                <c:pt idx="9299">
                  <c:v>0.24541809377153401</c:v>
                </c:pt>
                <c:pt idx="9300">
                  <c:v>0.245344434906861</c:v>
                </c:pt>
                <c:pt idx="9301">
                  <c:v>0.24527079814997901</c:v>
                </c:pt>
                <c:pt idx="9302">
                  <c:v>0.24519718349424999</c:v>
                </c:pt>
                <c:pt idx="9303">
                  <c:v>0.24512359093303501</c:v>
                </c:pt>
                <c:pt idx="9304">
                  <c:v>0.24505002045970001</c:v>
                </c:pt>
                <c:pt idx="9305">
                  <c:v>0.24497647206761</c:v>
                </c:pt>
                <c:pt idx="9306">
                  <c:v>0.24490294575013399</c:v>
                </c:pt>
                <c:pt idx="9307">
                  <c:v>0.24482944150064201</c:v>
                </c:pt>
                <c:pt idx="9308">
                  <c:v>0.24475595931250599</c:v>
                </c:pt>
                <c:pt idx="9309">
                  <c:v>0.24468249917910201</c:v>
                </c:pt>
                <c:pt idx="9310">
                  <c:v>0.24460906109380501</c:v>
                </c:pt>
                <c:pt idx="9311">
                  <c:v>0.24453564504999301</c:v>
                </c:pt>
                <c:pt idx="9312">
                  <c:v>0.24446225104104699</c:v>
                </c:pt>
                <c:pt idx="9313">
                  <c:v>0.24438887906034901</c:v>
                </c:pt>
                <c:pt idx="9314">
                  <c:v>0.24431552910128301</c:v>
                </c:pt>
                <c:pt idx="9315">
                  <c:v>0.24424220115723499</c:v>
                </c:pt>
                <c:pt idx="9316">
                  <c:v>0.24416889522159399</c:v>
                </c:pt>
                <c:pt idx="9317">
                  <c:v>0.24409561128774901</c:v>
                </c:pt>
                <c:pt idx="9318">
                  <c:v>0.244022349349092</c:v>
                </c:pt>
                <c:pt idx="9319">
                  <c:v>0.24394910939901901</c:v>
                </c:pt>
                <c:pt idx="9320">
                  <c:v>0.243875891430924</c:v>
                </c:pt>
                <c:pt idx="9321">
                  <c:v>0.24380269543820601</c:v>
                </c:pt>
                <c:pt idx="9322">
                  <c:v>0.24372952141426499</c:v>
                </c:pt>
                <c:pt idx="9323">
                  <c:v>0.24365636935250201</c:v>
                </c:pt>
                <c:pt idx="9324">
                  <c:v>0.243583239246322</c:v>
                </c:pt>
                <c:pt idx="9325">
                  <c:v>0.243510131089131</c:v>
                </c:pt>
                <c:pt idx="9326">
                  <c:v>0.24343704487433601</c:v>
                </c:pt>
                <c:pt idx="9327">
                  <c:v>0.243363980595348</c:v>
                </c:pt>
                <c:pt idx="9328">
                  <c:v>0.24329093824557799</c:v>
                </c:pt>
                <c:pt idx="9329">
                  <c:v>0.24321791781844099</c:v>
                </c:pt>
                <c:pt idx="9330">
                  <c:v>0.24314491930735099</c:v>
                </c:pt>
                <c:pt idx="9331">
                  <c:v>0.24307194270572699</c:v>
                </c:pt>
                <c:pt idx="9332">
                  <c:v>0.24299898800698899</c:v>
                </c:pt>
                <c:pt idx="9333">
                  <c:v>0.24292605520455801</c:v>
                </c:pt>
                <c:pt idx="9334">
                  <c:v>0.242853144291858</c:v>
                </c:pt>
                <c:pt idx="9335">
                  <c:v>0.242780255262315</c:v>
                </c:pt>
                <c:pt idx="9336">
                  <c:v>0.24270738810935699</c:v>
                </c:pt>
                <c:pt idx="9337">
                  <c:v>0.242634542826412</c:v>
                </c:pt>
                <c:pt idx="9338">
                  <c:v>0.24256171940691401</c:v>
                </c:pt>
                <c:pt idx="9339">
                  <c:v>0.24248891784429399</c:v>
                </c:pt>
                <c:pt idx="9340">
                  <c:v>0.24241613813199001</c:v>
                </c:pt>
                <c:pt idx="9341">
                  <c:v>0.24234338026343899</c:v>
                </c:pt>
                <c:pt idx="9342">
                  <c:v>0.242270644232079</c:v>
                </c:pt>
                <c:pt idx="9343">
                  <c:v>0.24219793003135301</c:v>
                </c:pt>
                <c:pt idx="9344">
                  <c:v>0.24212523765470401</c:v>
                </c:pt>
                <c:pt idx="9345">
                  <c:v>0.24205256709557799</c:v>
                </c:pt>
                <c:pt idx="9346">
                  <c:v>0.241979918347422</c:v>
                </c:pt>
                <c:pt idx="9347">
                  <c:v>0.241907291403686</c:v>
                </c:pt>
                <c:pt idx="9348">
                  <c:v>0.24183468625782001</c:v>
                </c:pt>
                <c:pt idx="9349">
                  <c:v>0.24176210290327901</c:v>
                </c:pt>
                <c:pt idx="9350">
                  <c:v>0.241689541333517</c:v>
                </c:pt>
                <c:pt idx="9351">
                  <c:v>0.241617001541993</c:v>
                </c:pt>
                <c:pt idx="9352">
                  <c:v>0.24154448352216401</c:v>
                </c:pt>
                <c:pt idx="9353">
                  <c:v>0.241471987267494</c:v>
                </c:pt>
                <c:pt idx="9354">
                  <c:v>0.241399512771444</c:v>
                </c:pt>
                <c:pt idx="9355">
                  <c:v>0.241327060027481</c:v>
                </c:pt>
                <c:pt idx="9356">
                  <c:v>0.24125462902907099</c:v>
                </c:pt>
                <c:pt idx="9357">
                  <c:v>0.24118221976968299</c:v>
                </c:pt>
                <c:pt idx="9358">
                  <c:v>0.24110983224279001</c:v>
                </c:pt>
                <c:pt idx="9359">
                  <c:v>0.241037466441863</c:v>
                </c:pt>
                <c:pt idx="9360">
                  <c:v>0.24096512236037901</c:v>
                </c:pt>
                <c:pt idx="9361">
                  <c:v>0.24089279999181301</c:v>
                </c:pt>
                <c:pt idx="9362">
                  <c:v>0.240820499329646</c:v>
                </c:pt>
                <c:pt idx="9363">
                  <c:v>0.24074822036735899</c:v>
                </c:pt>
                <c:pt idx="9364">
                  <c:v>0.240675963098433</c:v>
                </c:pt>
                <c:pt idx="9365">
                  <c:v>0.240603727516356</c:v>
                </c:pt>
                <c:pt idx="9366">
                  <c:v>0.240531513614612</c:v>
                </c:pt>
                <c:pt idx="9367">
                  <c:v>0.24045932138669299</c:v>
                </c:pt>
                <c:pt idx="9368">
                  <c:v>0.240387150826087</c:v>
                </c:pt>
                <c:pt idx="9369">
                  <c:v>0.24031500192628899</c:v>
                </c:pt>
                <c:pt idx="9370">
                  <c:v>0.240242874680793</c:v>
                </c:pt>
                <c:pt idx="9371">
                  <c:v>0.24017076908309601</c:v>
                </c:pt>
                <c:pt idx="9372">
                  <c:v>0.24009868512669699</c:v>
                </c:pt>
                <c:pt idx="9373">
                  <c:v>0.24002662280509701</c:v>
                </c:pt>
                <c:pt idx="9374">
                  <c:v>0.23995458211179899</c:v>
                </c:pt>
                <c:pt idx="9375">
                  <c:v>0.239882563040307</c:v>
                </c:pt>
                <c:pt idx="9376">
                  <c:v>0.239810565584128</c:v>
                </c:pt>
                <c:pt idx="9377">
                  <c:v>0.23973858973677101</c:v>
                </c:pt>
                <c:pt idx="9378">
                  <c:v>0.23966663549174699</c:v>
                </c:pt>
                <c:pt idx="9379">
                  <c:v>0.23959470284256801</c:v>
                </c:pt>
                <c:pt idx="9380">
                  <c:v>0.23952279178274999</c:v>
                </c:pt>
                <c:pt idx="9381">
                  <c:v>0.23945090230580801</c:v>
                </c:pt>
                <c:pt idx="9382">
                  <c:v>0.23937903440526101</c:v>
                </c:pt>
                <c:pt idx="9383">
                  <c:v>0.23930718807463</c:v>
                </c:pt>
                <c:pt idx="9384">
                  <c:v>0.239235363307438</c:v>
                </c:pt>
                <c:pt idx="9385">
                  <c:v>0.23916356009720899</c:v>
                </c:pt>
                <c:pt idx="9386">
                  <c:v>0.23909177843747001</c:v>
                </c:pt>
                <c:pt idx="9387">
                  <c:v>0.23902001832174899</c:v>
                </c:pt>
                <c:pt idx="9388">
                  <c:v>0.23894827974357599</c:v>
                </c:pt>
                <c:pt idx="9389">
                  <c:v>0.238876562696485</c:v>
                </c:pt>
                <c:pt idx="9390">
                  <c:v>0.23880486717400901</c:v>
                </c:pt>
                <c:pt idx="9391">
                  <c:v>0.238733193169686</c:v>
                </c:pt>
                <c:pt idx="9392">
                  <c:v>0.238661540677053</c:v>
                </c:pt>
                <c:pt idx="9393">
                  <c:v>0.23858990968964999</c:v>
                </c:pt>
                <c:pt idx="9394">
                  <c:v>0.23851830020102099</c:v>
                </c:pt>
                <c:pt idx="9395">
                  <c:v>0.23844671220471</c:v>
                </c:pt>
                <c:pt idx="9396">
                  <c:v>0.23837514569426199</c:v>
                </c:pt>
                <c:pt idx="9397">
                  <c:v>0.23830360066322601</c:v>
                </c:pt>
                <c:pt idx="9398">
                  <c:v>0.23823207710515301</c:v>
                </c:pt>
                <c:pt idx="9399">
                  <c:v>0.238160575013594</c:v>
                </c:pt>
                <c:pt idx="9400">
                  <c:v>0.23808909438210499</c:v>
                </c:pt>
                <c:pt idx="9401">
                  <c:v>0.23801763520423999</c:v>
                </c:pt>
                <c:pt idx="9402">
                  <c:v>0.237946197473559</c:v>
                </c:pt>
                <c:pt idx="9403">
                  <c:v>0.23787478118362099</c:v>
                </c:pt>
                <c:pt idx="9404">
                  <c:v>0.237803386327989</c:v>
                </c:pt>
                <c:pt idx="9405">
                  <c:v>0.237732012900226</c:v>
                </c:pt>
                <c:pt idx="9406">
                  <c:v>0.23766066089389901</c:v>
                </c:pt>
                <c:pt idx="9407">
                  <c:v>0.23758933030257601</c:v>
                </c:pt>
                <c:pt idx="9408">
                  <c:v>0.23751802111982601</c:v>
                </c:pt>
                <c:pt idx="9409">
                  <c:v>0.237446733339223</c:v>
                </c:pt>
                <c:pt idx="9410">
                  <c:v>0.237375466954339</c:v>
                </c:pt>
                <c:pt idx="9411">
                  <c:v>0.237304221958751</c:v>
                </c:pt>
                <c:pt idx="9412">
                  <c:v>0.23723299834603701</c:v>
                </c:pt>
                <c:pt idx="9413">
                  <c:v>0.237161796109777</c:v>
                </c:pt>
                <c:pt idx="9414">
                  <c:v>0.23709061524355199</c:v>
                </c:pt>
                <c:pt idx="9415">
                  <c:v>0.23701945574094699</c:v>
                </c:pt>
                <c:pt idx="9416">
                  <c:v>0.23694831759554699</c:v>
                </c:pt>
                <c:pt idx="9417">
                  <c:v>0.23687720080093999</c:v>
                </c:pt>
                <c:pt idx="9418">
                  <c:v>0.236806105350716</c:v>
                </c:pt>
                <c:pt idx="9419">
                  <c:v>0.23673503123846801</c:v>
                </c:pt>
                <c:pt idx="9420">
                  <c:v>0.23666397845773399</c:v>
                </c:pt>
                <c:pt idx="9421">
                  <c:v>0.23659294700182501</c:v>
                </c:pt>
                <c:pt idx="9422">
                  <c:v>0.23652193686431</c:v>
                </c:pt>
                <c:pt idx="9423">
                  <c:v>0.23645094803880801</c:v>
                </c:pt>
                <c:pt idx="9424">
                  <c:v>0.23637998051893599</c:v>
                </c:pt>
                <c:pt idx="9425">
                  <c:v>0.23630903429831601</c:v>
                </c:pt>
                <c:pt idx="9426">
                  <c:v>0.23623810937056999</c:v>
                </c:pt>
                <c:pt idx="9427">
                  <c:v>0.23616720572932201</c:v>
                </c:pt>
                <c:pt idx="9428">
                  <c:v>0.236096323368198</c:v>
                </c:pt>
                <c:pt idx="9429">
                  <c:v>0.23602546228082599</c:v>
                </c:pt>
                <c:pt idx="9430">
                  <c:v>0.23595462246083601</c:v>
                </c:pt>
                <c:pt idx="9431">
                  <c:v>0.23588380390185801</c:v>
                </c:pt>
                <c:pt idx="9432">
                  <c:v>0.23581300659752599</c:v>
                </c:pt>
                <c:pt idx="9433">
                  <c:v>0.235742230541475</c:v>
                </c:pt>
                <c:pt idx="9434">
                  <c:v>0.23567147572734201</c:v>
                </c:pt>
                <c:pt idx="9435">
                  <c:v>0.235600742148764</c:v>
                </c:pt>
                <c:pt idx="9436">
                  <c:v>0.23553002979938201</c:v>
                </c:pt>
                <c:pt idx="9437">
                  <c:v>0.235459338672837</c:v>
                </c:pt>
                <c:pt idx="9438">
                  <c:v>0.23538866876277501</c:v>
                </c:pt>
                <c:pt idx="9439">
                  <c:v>0.235318020062839</c:v>
                </c:pt>
                <c:pt idx="9440">
                  <c:v>0.23524739256667801</c:v>
                </c:pt>
                <c:pt idx="9441">
                  <c:v>0.23517678626794</c:v>
                </c:pt>
                <c:pt idx="9442">
                  <c:v>0.235106201160277</c:v>
                </c:pt>
                <c:pt idx="9443">
                  <c:v>0.23503563723734</c:v>
                </c:pt>
                <c:pt idx="9444">
                  <c:v>0.23496509449278399</c:v>
                </c:pt>
                <c:pt idx="9445">
                  <c:v>0.234894572920265</c:v>
                </c:pt>
                <c:pt idx="9446">
                  <c:v>0.23482407251344201</c:v>
                </c:pt>
                <c:pt idx="9447">
                  <c:v>0.234753593265973</c:v>
                </c:pt>
                <c:pt idx="9448">
                  <c:v>0.23468313517152101</c:v>
                </c:pt>
                <c:pt idx="9449">
                  <c:v>0.234612698223747</c:v>
                </c:pt>
                <c:pt idx="9450">
                  <c:v>0.234542282416319</c:v>
                </c:pt>
                <c:pt idx="9451">
                  <c:v>0.23447188774290101</c:v>
                </c:pt>
                <c:pt idx="9452">
                  <c:v>0.23440151419716301</c:v>
                </c:pt>
                <c:pt idx="9453">
                  <c:v>0.23433116177277499</c:v>
                </c:pt>
                <c:pt idx="9454">
                  <c:v>0.23426083046340901</c:v>
                </c:pt>
                <c:pt idx="9455">
                  <c:v>0.23419052026273901</c:v>
                </c:pt>
                <c:pt idx="9456">
                  <c:v>0.23412023116444</c:v>
                </c:pt>
                <c:pt idx="9457">
                  <c:v>0.23404996316219001</c:v>
                </c:pt>
                <c:pt idx="9458">
                  <c:v>0.23397971624966801</c:v>
                </c:pt>
                <c:pt idx="9459">
                  <c:v>0.23390949042055501</c:v>
                </c:pt>
                <c:pt idx="9460">
                  <c:v>0.23383928566853401</c:v>
                </c:pt>
                <c:pt idx="9461">
                  <c:v>0.23376910198728901</c:v>
                </c:pt>
                <c:pt idx="9462">
                  <c:v>0.23369893937050601</c:v>
                </c:pt>
                <c:pt idx="9463">
                  <c:v>0.23362879781187401</c:v>
                </c:pt>
                <c:pt idx="9464">
                  <c:v>0.23355867730508101</c:v>
                </c:pt>
                <c:pt idx="9465">
                  <c:v>0.23348857784382099</c:v>
                </c:pt>
                <c:pt idx="9466">
                  <c:v>0.233418499421785</c:v>
                </c:pt>
                <c:pt idx="9467">
                  <c:v>0.23334844203266999</c:v>
                </c:pt>
                <c:pt idx="9468">
                  <c:v>0.233278405670171</c:v>
                </c:pt>
                <c:pt idx="9469">
                  <c:v>0.23320839032798801</c:v>
                </c:pt>
                <c:pt idx="9470">
                  <c:v>0.233138395999822</c:v>
                </c:pt>
                <c:pt idx="9471">
                  <c:v>0.233068422679373</c:v>
                </c:pt>
                <c:pt idx="9472">
                  <c:v>0.23299847036034699</c:v>
                </c:pt>
                <c:pt idx="9473">
                  <c:v>0.232928539036449</c:v>
                </c:pt>
                <c:pt idx="9474">
                  <c:v>0.23285862870138599</c:v>
                </c:pt>
                <c:pt idx="9475">
                  <c:v>0.23278873934886801</c:v>
                </c:pt>
                <c:pt idx="9476">
                  <c:v>0.23271887097260599</c:v>
                </c:pt>
                <c:pt idx="9477">
                  <c:v>0.23264902356631201</c:v>
                </c:pt>
                <c:pt idx="9478">
                  <c:v>0.23257919712370201</c:v>
                </c:pt>
                <c:pt idx="9479">
                  <c:v>0.23250939163849099</c:v>
                </c:pt>
                <c:pt idx="9480">
                  <c:v>0.23243960710439801</c:v>
                </c:pt>
                <c:pt idx="9481">
                  <c:v>0.232369843515142</c:v>
                </c:pt>
                <c:pt idx="9482">
                  <c:v>0.232300100864446</c:v>
                </c:pt>
                <c:pt idx="9483">
                  <c:v>0.23223037914603301</c:v>
                </c:pt>
                <c:pt idx="9484">
                  <c:v>0.232160678353627</c:v>
                </c:pt>
                <c:pt idx="9485">
                  <c:v>0.23209099848095699</c:v>
                </c:pt>
                <c:pt idx="9486">
                  <c:v>0.23202133952175</c:v>
                </c:pt>
                <c:pt idx="9487">
                  <c:v>0.23195170146973801</c:v>
                </c:pt>
                <c:pt idx="9488">
                  <c:v>0.23188208431865201</c:v>
                </c:pt>
                <c:pt idx="9489">
                  <c:v>0.23181248806222701</c:v>
                </c:pt>
                <c:pt idx="9490">
                  <c:v>0.231742912694199</c:v>
                </c:pt>
                <c:pt idx="9491">
                  <c:v>0.23167335820830501</c:v>
                </c:pt>
                <c:pt idx="9492">
                  <c:v>0.23160382459828399</c:v>
                </c:pt>
                <c:pt idx="9493">
                  <c:v>0.23153431185787801</c:v>
                </c:pt>
                <c:pt idx="9494">
                  <c:v>0.23146481998082999</c:v>
                </c:pt>
                <c:pt idx="9495">
                  <c:v>0.23139534896088401</c:v>
                </c:pt>
                <c:pt idx="9496">
                  <c:v>0.231325898791787</c:v>
                </c:pt>
                <c:pt idx="9497">
                  <c:v>0.23125646946728801</c:v>
                </c:pt>
                <c:pt idx="9498">
                  <c:v>0.23118706098113501</c:v>
                </c:pt>
                <c:pt idx="9499">
                  <c:v>0.231117673327082</c:v>
                </c:pt>
                <c:pt idx="9500">
                  <c:v>0.231048306498881</c:v>
                </c:pt>
                <c:pt idx="9501">
                  <c:v>0.23097896049028799</c:v>
                </c:pt>
                <c:pt idx="9502">
                  <c:v>0.23090963529506001</c:v>
                </c:pt>
                <c:pt idx="9503">
                  <c:v>0.23084033090695599</c:v>
                </c:pt>
                <c:pt idx="9504">
                  <c:v>0.23077104731973699</c:v>
                </c:pt>
                <c:pt idx="9505">
                  <c:v>0.230701784527165</c:v>
                </c:pt>
                <c:pt idx="9506">
                  <c:v>0.230632542523004</c:v>
                </c:pt>
                <c:pt idx="9507">
                  <c:v>0.23056332130102</c:v>
                </c:pt>
                <c:pt idx="9508">
                  <c:v>0.230494120854982</c:v>
                </c:pt>
                <c:pt idx="9509">
                  <c:v>0.230424941178657</c:v>
                </c:pt>
                <c:pt idx="9510">
                  <c:v>0.23035578226581899</c:v>
                </c:pt>
                <c:pt idx="9511">
                  <c:v>0.23028664411024</c:v>
                </c:pt>
                <c:pt idx="9512">
                  <c:v>0.23021752670569401</c:v>
                </c:pt>
                <c:pt idx="9513">
                  <c:v>0.230148430045959</c:v>
                </c:pt>
                <c:pt idx="9514">
                  <c:v>0.23007935412481201</c:v>
                </c:pt>
                <c:pt idx="9515">
                  <c:v>0.230010298936035</c:v>
                </c:pt>
                <c:pt idx="9516">
                  <c:v>0.22994126447340801</c:v>
                </c:pt>
                <c:pt idx="9517">
                  <c:v>0.22987225073071599</c:v>
                </c:pt>
                <c:pt idx="9518">
                  <c:v>0.22980325770174301</c:v>
                </c:pt>
                <c:pt idx="9519">
                  <c:v>0.22973428538027801</c:v>
                </c:pt>
                <c:pt idx="9520">
                  <c:v>0.229665333760109</c:v>
                </c:pt>
                <c:pt idx="9521">
                  <c:v>0.229596402835028</c:v>
                </c:pt>
                <c:pt idx="9522">
                  <c:v>0.22952749259882599</c:v>
                </c:pt>
                <c:pt idx="9523">
                  <c:v>0.229458603045297</c:v>
                </c:pt>
                <c:pt idx="9524">
                  <c:v>0.22938973416823899</c:v>
                </c:pt>
                <c:pt idx="9525">
                  <c:v>0.22932088596144901</c:v>
                </c:pt>
                <c:pt idx="9526">
                  <c:v>0.22925205841872601</c:v>
                </c:pt>
                <c:pt idx="9527">
                  <c:v>0.22918325153387301</c:v>
                </c:pt>
                <c:pt idx="9528">
                  <c:v>0.22911446530069099</c:v>
                </c:pt>
                <c:pt idx="9529">
                  <c:v>0.22904569971298699</c:v>
                </c:pt>
                <c:pt idx="9530">
                  <c:v>0.228976954764567</c:v>
                </c:pt>
                <c:pt idx="9531">
                  <c:v>0.228908230449239</c:v>
                </c:pt>
                <c:pt idx="9532">
                  <c:v>0.22883952676081301</c:v>
                </c:pt>
                <c:pt idx="9533">
                  <c:v>0.22877084369310299</c:v>
                </c:pt>
                <c:pt idx="9534">
                  <c:v>0.228702181239921</c:v>
                </c:pt>
                <c:pt idx="9535">
                  <c:v>0.22863353939508299</c:v>
                </c:pt>
                <c:pt idx="9536">
                  <c:v>0.22856491815240601</c:v>
                </c:pt>
                <c:pt idx="9537">
                  <c:v>0.22849631750571001</c:v>
                </c:pt>
                <c:pt idx="9538">
                  <c:v>0.228427737448816</c:v>
                </c:pt>
                <c:pt idx="9539">
                  <c:v>0.228359177975546</c:v>
                </c:pt>
                <c:pt idx="9540">
                  <c:v>0.22829063907972499</c:v>
                </c:pt>
                <c:pt idx="9541">
                  <c:v>0.228222120755179</c:v>
                </c:pt>
                <c:pt idx="9542">
                  <c:v>0.22815362299573599</c:v>
                </c:pt>
                <c:pt idx="9543">
                  <c:v>0.22808514579522501</c:v>
                </c:pt>
                <c:pt idx="9544">
                  <c:v>0.228016689147479</c:v>
                </c:pt>
                <c:pt idx="9545">
                  <c:v>0.22794825304633001</c:v>
                </c:pt>
                <c:pt idx="9546">
                  <c:v>0.227879837485614</c:v>
                </c:pt>
                <c:pt idx="9547">
                  <c:v>0.22781144245916701</c:v>
                </c:pt>
                <c:pt idx="9548">
                  <c:v>0.22774306796082899</c:v>
                </c:pt>
                <c:pt idx="9549">
                  <c:v>0.227674713984439</c:v>
                </c:pt>
                <c:pt idx="9550">
                  <c:v>0.22760638052384</c:v>
                </c:pt>
                <c:pt idx="9551">
                  <c:v>0.22753806757287501</c:v>
                </c:pt>
                <c:pt idx="9552">
                  <c:v>0.22746977512539099</c:v>
                </c:pt>
                <c:pt idx="9553">
                  <c:v>0.227401503175235</c:v>
                </c:pt>
                <c:pt idx="9554">
                  <c:v>0.22733325171625601</c:v>
                </c:pt>
                <c:pt idx="9555">
                  <c:v>0.22726502074230501</c:v>
                </c:pt>
                <c:pt idx="9556">
                  <c:v>0.22719681024723501</c:v>
                </c:pt>
                <c:pt idx="9557">
                  <c:v>0.22712862022490099</c:v>
                </c:pt>
                <c:pt idx="9558">
                  <c:v>0.227060450669159</c:v>
                </c:pt>
                <c:pt idx="9559">
                  <c:v>0.22699230157386699</c:v>
                </c:pt>
                <c:pt idx="9560">
                  <c:v>0.226924172932884</c:v>
                </c:pt>
                <c:pt idx="9561">
                  <c:v>0.226856064740073</c:v>
                </c:pt>
                <c:pt idx="9562">
                  <c:v>0.22678797698929801</c:v>
                </c:pt>
                <c:pt idx="9563">
                  <c:v>0.22671990967442199</c:v>
                </c:pt>
                <c:pt idx="9564">
                  <c:v>0.22665186278931401</c:v>
                </c:pt>
                <c:pt idx="9565">
                  <c:v>0.22658383632784199</c:v>
                </c:pt>
                <c:pt idx="9566">
                  <c:v>0.22651583028387701</c:v>
                </c:pt>
                <c:pt idx="9567">
                  <c:v>0.22644784465129</c:v>
                </c:pt>
                <c:pt idx="9568">
                  <c:v>0.22637987942395599</c:v>
                </c:pt>
                <c:pt idx="9569">
                  <c:v>0.226311934595751</c:v>
                </c:pt>
                <c:pt idx="9570">
                  <c:v>0.22624401016055201</c:v>
                </c:pt>
                <c:pt idx="9571">
                  <c:v>0.22617610611223901</c:v>
                </c:pt>
                <c:pt idx="9572">
                  <c:v>0.226108222444693</c:v>
                </c:pt>
                <c:pt idx="9573">
                  <c:v>0.22604035915179699</c:v>
                </c:pt>
                <c:pt idx="9574">
                  <c:v>0.225972516227435</c:v>
                </c:pt>
                <c:pt idx="9575">
                  <c:v>0.22590469366549501</c:v>
                </c:pt>
                <c:pt idx="9576">
                  <c:v>0.22583689145986299</c:v>
                </c:pt>
                <c:pt idx="9577">
                  <c:v>0.225769109604431</c:v>
                </c:pt>
                <c:pt idx="9578">
                  <c:v>0.22570134809309</c:v>
                </c:pt>
                <c:pt idx="9579">
                  <c:v>0.225633606919734</c:v>
                </c:pt>
                <c:pt idx="9580">
                  <c:v>0.22556588607825701</c:v>
                </c:pt>
                <c:pt idx="9581">
                  <c:v>0.22549818556255799</c:v>
                </c:pt>
                <c:pt idx="9582">
                  <c:v>0.225430505366535</c:v>
                </c:pt>
                <c:pt idx="9583">
                  <c:v>0.225362845484088</c:v>
                </c:pt>
                <c:pt idx="9584">
                  <c:v>0.22529520590912</c:v>
                </c:pt>
                <c:pt idx="9585">
                  <c:v>0.22522758663553599</c:v>
                </c:pt>
                <c:pt idx="9586">
                  <c:v>0.22515998765724099</c:v>
                </c:pt>
                <c:pt idx="9587">
                  <c:v>0.225092408968142</c:v>
                </c:pt>
                <c:pt idx="9588">
                  <c:v>0.22502485056214999</c:v>
                </c:pt>
                <c:pt idx="9589">
                  <c:v>0.22495731243317599</c:v>
                </c:pt>
                <c:pt idx="9590">
                  <c:v>0.224889794575133</c:v>
                </c:pt>
                <c:pt idx="9591">
                  <c:v>0.22482229698193501</c:v>
                </c:pt>
                <c:pt idx="9592">
                  <c:v>0.22475481964749899</c:v>
                </c:pt>
                <c:pt idx="9593">
                  <c:v>0.22468736256574401</c:v>
                </c:pt>
                <c:pt idx="9594">
                  <c:v>0.22461992573059</c:v>
                </c:pt>
                <c:pt idx="9595">
                  <c:v>0.22455250913595901</c:v>
                </c:pt>
                <c:pt idx="9596">
                  <c:v>0.22448511277577299</c:v>
                </c:pt>
                <c:pt idx="9597">
                  <c:v>0.22441773664396</c:v>
                </c:pt>
                <c:pt idx="9598">
                  <c:v>0.22435038073444499</c:v>
                </c:pt>
                <c:pt idx="9599">
                  <c:v>0.22428304504115901</c:v>
                </c:pt>
                <c:pt idx="9600">
                  <c:v>0.22421572955803101</c:v>
                </c:pt>
                <c:pt idx="9601">
                  <c:v>0.224148434278995</c:v>
                </c:pt>
                <c:pt idx="9602">
                  <c:v>0.22408115919798399</c:v>
                </c:pt>
                <c:pt idx="9603">
                  <c:v>0.224013904308935</c:v>
                </c:pt>
                <c:pt idx="9604">
                  <c:v>0.22394666960578599</c:v>
                </c:pt>
                <c:pt idx="9605">
                  <c:v>0.223879455082476</c:v>
                </c:pt>
                <c:pt idx="9606">
                  <c:v>0.22381226073294599</c:v>
                </c:pt>
                <c:pt idx="9607">
                  <c:v>0.22374508655114</c:v>
                </c:pt>
                <c:pt idx="9608">
                  <c:v>0.22367793253100299</c:v>
                </c:pt>
                <c:pt idx="9609">
                  <c:v>0.22361079866648201</c:v>
                </c:pt>
                <c:pt idx="9610">
                  <c:v>0.22354368495152499</c:v>
                </c:pt>
                <c:pt idx="9611">
                  <c:v>0.223476591380082</c:v>
                </c:pt>
                <c:pt idx="9612">
                  <c:v>0.223409517946105</c:v>
                </c:pt>
                <c:pt idx="9613">
                  <c:v>0.22334246464354801</c:v>
                </c:pt>
                <c:pt idx="9614">
                  <c:v>0.223275431466367</c:v>
                </c:pt>
                <c:pt idx="9615">
                  <c:v>0.22320841840851899</c:v>
                </c:pt>
                <c:pt idx="9616">
                  <c:v>0.22314142546396301</c:v>
                </c:pt>
                <c:pt idx="9617">
                  <c:v>0.22307445262666001</c:v>
                </c:pt>
                <c:pt idx="9618">
                  <c:v>0.223007499890573</c:v>
                </c:pt>
                <c:pt idx="9619">
                  <c:v>0.22294056724966599</c:v>
                </c:pt>
                <c:pt idx="9620">
                  <c:v>0.22287365469790599</c:v>
                </c:pt>
                <c:pt idx="9621">
                  <c:v>0.22280676222925999</c:v>
                </c:pt>
                <c:pt idx="9622">
                  <c:v>0.22273988983769799</c:v>
                </c:pt>
                <c:pt idx="9623">
                  <c:v>0.222673037517192</c:v>
                </c:pt>
                <c:pt idx="9624">
                  <c:v>0.22260620526171401</c:v>
                </c:pt>
                <c:pt idx="9625">
                  <c:v>0.22253939306524101</c:v>
                </c:pt>
                <c:pt idx="9626">
                  <c:v>0.222472600921748</c:v>
                </c:pt>
                <c:pt idx="9627">
                  <c:v>0.22240582882521601</c:v>
                </c:pt>
                <c:pt idx="9628">
                  <c:v>0.222339076769622</c:v>
                </c:pt>
                <c:pt idx="9629">
                  <c:v>0.222272344748951</c:v>
                </c:pt>
                <c:pt idx="9630">
                  <c:v>0.22220563275718599</c:v>
                </c:pt>
                <c:pt idx="9631">
                  <c:v>0.22213894078831301</c:v>
                </c:pt>
                <c:pt idx="9632">
                  <c:v>0.222072268836319</c:v>
                </c:pt>
                <c:pt idx="9633">
                  <c:v>0.22200561689519299</c:v>
                </c:pt>
                <c:pt idx="9634">
                  <c:v>0.221938984958927</c:v>
                </c:pt>
                <c:pt idx="9635">
                  <c:v>0.221872373021513</c:v>
                </c:pt>
                <c:pt idx="9636">
                  <c:v>0.22180578107694601</c:v>
                </c:pt>
                <c:pt idx="9637">
                  <c:v>0.22173920911922099</c:v>
                </c:pt>
                <c:pt idx="9638">
                  <c:v>0.221672657142339</c:v>
                </c:pt>
                <c:pt idx="9639">
                  <c:v>0.22160612514029701</c:v>
                </c:pt>
                <c:pt idx="9640">
                  <c:v>0.22153961310709799</c:v>
                </c:pt>
                <c:pt idx="9641">
                  <c:v>0.22147312103674499</c:v>
                </c:pt>
                <c:pt idx="9642">
                  <c:v>0.22140664892324399</c:v>
                </c:pt>
                <c:pt idx="9643">
                  <c:v>0.22134019676059999</c:v>
                </c:pt>
                <c:pt idx="9644">
                  <c:v>0.22127376454282499</c:v>
                </c:pt>
                <c:pt idx="9645">
                  <c:v>0.22120735226392599</c:v>
                </c:pt>
                <c:pt idx="9646">
                  <c:v>0.22114095991791799</c:v>
                </c:pt>
                <c:pt idx="9647">
                  <c:v>0.22107458749881301</c:v>
                </c:pt>
                <c:pt idx="9648">
                  <c:v>0.22100823500062899</c:v>
                </c:pt>
                <c:pt idx="9649">
                  <c:v>0.22094190241738201</c:v>
                </c:pt>
                <c:pt idx="9650">
                  <c:v>0.22087558974309099</c:v>
                </c:pt>
                <c:pt idx="9651">
                  <c:v>0.22080929697177801</c:v>
                </c:pt>
                <c:pt idx="9652">
                  <c:v>0.22074302409746699</c:v>
                </c:pt>
                <c:pt idx="9653">
                  <c:v>0.22067677111418099</c:v>
                </c:pt>
                <c:pt idx="9654">
                  <c:v>0.22061053801594599</c:v>
                </c:pt>
                <c:pt idx="9655">
                  <c:v>0.22054432479679201</c:v>
                </c:pt>
                <c:pt idx="9656">
                  <c:v>0.22047813145074799</c:v>
                </c:pt>
                <c:pt idx="9657">
                  <c:v>0.22041195797184701</c:v>
                </c:pt>
                <c:pt idx="9658">
                  <c:v>0.22034580435411999</c:v>
                </c:pt>
                <c:pt idx="9659">
                  <c:v>0.220279670591605</c:v>
                </c:pt>
                <c:pt idx="9660">
                  <c:v>0.220213556678337</c:v>
                </c:pt>
                <c:pt idx="9661">
                  <c:v>0.22014746260835699</c:v>
                </c:pt>
                <c:pt idx="9662">
                  <c:v>0.22008138837570301</c:v>
                </c:pt>
                <c:pt idx="9663">
                  <c:v>0.22001533397442</c:v>
                </c:pt>
                <c:pt idx="9664">
                  <c:v>0.21994929939855101</c:v>
                </c:pt>
                <c:pt idx="9665">
                  <c:v>0.21988328464214099</c:v>
                </c:pt>
                <c:pt idx="9666">
                  <c:v>0.21981728969924</c:v>
                </c:pt>
                <c:pt idx="9667">
                  <c:v>0.21975131456389499</c:v>
                </c:pt>
                <c:pt idx="9668">
                  <c:v>0.219685359230159</c:v>
                </c:pt>
                <c:pt idx="9669">
                  <c:v>0.21961942369208501</c:v>
                </c:pt>
                <c:pt idx="9670">
                  <c:v>0.21955350794372699</c:v>
                </c:pt>
                <c:pt idx="9671">
                  <c:v>0.21948761197914199</c:v>
                </c:pt>
                <c:pt idx="9672">
                  <c:v>0.219421735792388</c:v>
                </c:pt>
                <c:pt idx="9673">
                  <c:v>0.21935587937752499</c:v>
                </c:pt>
                <c:pt idx="9674">
                  <c:v>0.21929004272861599</c:v>
                </c:pt>
                <c:pt idx="9675">
                  <c:v>0.21922422583972401</c:v>
                </c:pt>
                <c:pt idx="9676">
                  <c:v>0.219158428704914</c:v>
                </c:pt>
                <c:pt idx="9677">
                  <c:v>0.21909265131825401</c:v>
                </c:pt>
                <c:pt idx="9678">
                  <c:v>0.21902689367381201</c:v>
                </c:pt>
                <c:pt idx="9679">
                  <c:v>0.21896115576566</c:v>
                </c:pt>
                <c:pt idx="9680">
                  <c:v>0.21889543758787</c:v>
                </c:pt>
                <c:pt idx="9681">
                  <c:v>0.218829739134516</c:v>
                </c:pt>
                <c:pt idx="9682">
                  <c:v>0.218764060399674</c:v>
                </c:pt>
                <c:pt idx="9683">
                  <c:v>0.218698401377423</c:v>
                </c:pt>
                <c:pt idx="9684">
                  <c:v>0.21863276206184101</c:v>
                </c:pt>
                <c:pt idx="9685">
                  <c:v>0.21856714244701</c:v>
                </c:pt>
                <c:pt idx="9686">
                  <c:v>0.21850154252701401</c:v>
                </c:pt>
                <c:pt idx="9687">
                  <c:v>0.21843596229593701</c:v>
                </c:pt>
                <c:pt idx="9688">
                  <c:v>0.21837040174786601</c:v>
                </c:pt>
                <c:pt idx="9689">
                  <c:v>0.218304860876889</c:v>
                </c:pt>
                <c:pt idx="9690">
                  <c:v>0.21823933967709699</c:v>
                </c:pt>
                <c:pt idx="9691">
                  <c:v>0.21817383814258101</c:v>
                </c:pt>
                <c:pt idx="9692">
                  <c:v>0.21810835626743699</c:v>
                </c:pt>
                <c:pt idx="9693">
                  <c:v>0.218042894045758</c:v>
                </c:pt>
                <c:pt idx="9694">
                  <c:v>0.21797745147164299</c:v>
                </c:pt>
                <c:pt idx="9695">
                  <c:v>0.21791202853919001</c:v>
                </c:pt>
                <c:pt idx="9696">
                  <c:v>0.21784662524250101</c:v>
                </c:pt>
                <c:pt idx="9697">
                  <c:v>0.21778124157567699</c:v>
                </c:pt>
                <c:pt idx="9698">
                  <c:v>0.21771587753282401</c:v>
                </c:pt>
                <c:pt idx="9699">
                  <c:v>0.21765053310804799</c:v>
                </c:pt>
                <c:pt idx="9700">
                  <c:v>0.21758520829545699</c:v>
                </c:pt>
                <c:pt idx="9701">
                  <c:v>0.21751990308916</c:v>
                </c:pt>
                <c:pt idx="9702">
                  <c:v>0.217454617483269</c:v>
                </c:pt>
                <c:pt idx="9703">
                  <c:v>0.217389351471897</c:v>
                </c:pt>
                <c:pt idx="9704">
                  <c:v>0.217324105049159</c:v>
                </c:pt>
                <c:pt idx="9705">
                  <c:v>0.217258878209172</c:v>
                </c:pt>
                <c:pt idx="9706">
                  <c:v>0.21719367094605499</c:v>
                </c:pt>
                <c:pt idx="9707">
                  <c:v>0.217128483253929</c:v>
                </c:pt>
                <c:pt idx="9708">
                  <c:v>0.21706331512691401</c:v>
                </c:pt>
                <c:pt idx="9709">
                  <c:v>0.21699816655913601</c:v>
                </c:pt>
                <c:pt idx="9710">
                  <c:v>0.21693303754471899</c:v>
                </c:pt>
                <c:pt idx="9711">
                  <c:v>0.21686792807779201</c:v>
                </c:pt>
                <c:pt idx="9712">
                  <c:v>0.216802838152483</c:v>
                </c:pt>
                <c:pt idx="9713">
                  <c:v>0.216737767762924</c:v>
                </c:pt>
                <c:pt idx="9714">
                  <c:v>0.21667271690324699</c:v>
                </c:pt>
                <c:pt idx="9715">
                  <c:v>0.216607685567587</c:v>
                </c:pt>
                <c:pt idx="9716">
                  <c:v>0.21654267375007999</c:v>
                </c:pt>
                <c:pt idx="9717">
                  <c:v>0.21647768144486401</c:v>
                </c:pt>
                <c:pt idx="9718">
                  <c:v>0.21641270864608</c:v>
                </c:pt>
                <c:pt idx="9719">
                  <c:v>0.21634775534786799</c:v>
                </c:pt>
                <c:pt idx="9720">
                  <c:v>0.21628282154437201</c:v>
                </c:pt>
                <c:pt idx="9721">
                  <c:v>0.21621790722973799</c:v>
                </c:pt>
                <c:pt idx="9722">
                  <c:v>0.21615301239811299</c:v>
                </c:pt>
                <c:pt idx="9723">
                  <c:v>0.21608813704364399</c:v>
                </c:pt>
                <c:pt idx="9724">
                  <c:v>0.216023281160483</c:v>
                </c:pt>
                <c:pt idx="9725">
                  <c:v>0.215958444742782</c:v>
                </c:pt>
                <c:pt idx="9726">
                  <c:v>0.21589362778469401</c:v>
                </c:pt>
                <c:pt idx="9727">
                  <c:v>0.215828830280376</c:v>
                </c:pt>
                <c:pt idx="9728">
                  <c:v>0.21576405222398601</c:v>
                </c:pt>
                <c:pt idx="9729">
                  <c:v>0.21569929360968201</c:v>
                </c:pt>
                <c:pt idx="9730">
                  <c:v>0.21563455443162599</c:v>
                </c:pt>
                <c:pt idx="9731">
                  <c:v>0.215569834683981</c:v>
                </c:pt>
                <c:pt idx="9732">
                  <c:v>0.21550513436091001</c:v>
                </c:pt>
                <c:pt idx="9733">
                  <c:v>0.215440453456582</c:v>
                </c:pt>
                <c:pt idx="9734">
                  <c:v>0.21537579196516399</c:v>
                </c:pt>
                <c:pt idx="9735">
                  <c:v>0.215311149880826</c:v>
                </c:pt>
                <c:pt idx="9736">
                  <c:v>0.21524652719773901</c:v>
                </c:pt>
                <c:pt idx="9737">
                  <c:v>0.21518192391007801</c:v>
                </c:pt>
                <c:pt idx="9738">
                  <c:v>0.21511734001201699</c:v>
                </c:pt>
                <c:pt idx="9739">
                  <c:v>0.21505277549773399</c:v>
                </c:pt>
                <c:pt idx="9740">
                  <c:v>0.21498823036140799</c:v>
                </c:pt>
                <c:pt idx="9741">
                  <c:v>0.21492370459721799</c:v>
                </c:pt>
                <c:pt idx="9742">
                  <c:v>0.21485919819934901</c:v>
                </c:pt>
                <c:pt idx="9743">
                  <c:v>0.21479471116198201</c:v>
                </c:pt>
                <c:pt idx="9744">
                  <c:v>0.214730243479306</c:v>
                </c:pt>
                <c:pt idx="9745">
                  <c:v>0.21466579514550699</c:v>
                </c:pt>
                <c:pt idx="9746">
                  <c:v>0.21460136615477499</c:v>
                </c:pt>
                <c:pt idx="9747">
                  <c:v>0.214536956501301</c:v>
                </c:pt>
                <c:pt idx="9748">
                  <c:v>0.21447256617927701</c:v>
                </c:pt>
                <c:pt idx="9749">
                  <c:v>0.2144081951829</c:v>
                </c:pt>
                <c:pt idx="9750">
                  <c:v>0.21434384350636601</c:v>
                </c:pt>
                <c:pt idx="9751">
                  <c:v>0.214279511143872</c:v>
                </c:pt>
                <c:pt idx="9752">
                  <c:v>0.214215198089619</c:v>
                </c:pt>
                <c:pt idx="9753">
                  <c:v>0.21415090433780901</c:v>
                </c:pt>
                <c:pt idx="9754">
                  <c:v>0.21408662988264501</c:v>
                </c:pt>
                <c:pt idx="9755">
                  <c:v>0.21402237471833299</c:v>
                </c:pt>
                <c:pt idx="9756">
                  <c:v>0.21395813883908099</c:v>
                </c:pt>
                <c:pt idx="9757">
                  <c:v>0.21389392223909601</c:v>
                </c:pt>
                <c:pt idx="9758">
                  <c:v>0.213829724912591</c:v>
                </c:pt>
                <c:pt idx="9759">
                  <c:v>0.213765546853776</c:v>
                </c:pt>
                <c:pt idx="9760">
                  <c:v>0.213701388056867</c:v>
                </c:pt>
                <c:pt idx="9761">
                  <c:v>0.21363724851608001</c:v>
                </c:pt>
                <c:pt idx="9762">
                  <c:v>0.21357312822563301</c:v>
                </c:pt>
                <c:pt idx="9763">
                  <c:v>0.21350902717974499</c:v>
                </c:pt>
                <c:pt idx="9764">
                  <c:v>0.213444945372637</c:v>
                </c:pt>
                <c:pt idx="9765">
                  <c:v>0.21338088279853301</c:v>
                </c:pt>
                <c:pt idx="9766">
                  <c:v>0.213316839451657</c:v>
                </c:pt>
                <c:pt idx="9767">
                  <c:v>0.21325281532623699</c:v>
                </c:pt>
                <c:pt idx="9768">
                  <c:v>0.21318881041650001</c:v>
                </c:pt>
                <c:pt idx="9769">
                  <c:v>0.21312482471667701</c:v>
                </c:pt>
                <c:pt idx="9770">
                  <c:v>0.21306085822100099</c:v>
                </c:pt>
                <c:pt idx="9771">
                  <c:v>0.21299691092370401</c:v>
                </c:pt>
                <c:pt idx="9772">
                  <c:v>0.21293298281902201</c:v>
                </c:pt>
                <c:pt idx="9773">
                  <c:v>0.212869073901193</c:v>
                </c:pt>
                <c:pt idx="9774">
                  <c:v>0.21280518416445601</c:v>
                </c:pt>
                <c:pt idx="9775">
                  <c:v>0.21274131360305101</c:v>
                </c:pt>
                <c:pt idx="9776">
                  <c:v>0.212677462211222</c:v>
                </c:pt>
                <c:pt idx="9777">
                  <c:v>0.21261362998321201</c:v>
                </c:pt>
                <c:pt idx="9778">
                  <c:v>0.21254981691326899</c:v>
                </c:pt>
                <c:pt idx="9779">
                  <c:v>0.21248602299563901</c:v>
                </c:pt>
                <c:pt idx="9780">
                  <c:v>0.21242224822457201</c:v>
                </c:pt>
                <c:pt idx="9781">
                  <c:v>0.21235849259431999</c:v>
                </c:pt>
                <c:pt idx="9782">
                  <c:v>0.21229475609913701</c:v>
                </c:pt>
                <c:pt idx="9783">
                  <c:v>0.212231038733278</c:v>
                </c:pt>
                <c:pt idx="9784">
                  <c:v>0.212167340490998</c:v>
                </c:pt>
                <c:pt idx="9785">
                  <c:v>0.21210366136650299</c:v>
                </c:pt>
                <c:pt idx="9786">
                  <c:v>0.212040001353799</c:v>
                </c:pt>
                <c:pt idx="9787">
                  <c:v>0.211976360447127</c:v>
                </c:pt>
                <c:pt idx="9788">
                  <c:v>0.21191273864076801</c:v>
                </c:pt>
                <c:pt idx="9789">
                  <c:v>0.21184913592900201</c:v>
                </c:pt>
                <c:pt idx="9790">
                  <c:v>0.21178555230611101</c:v>
                </c:pt>
                <c:pt idx="9791">
                  <c:v>0.21172198776638099</c:v>
                </c:pt>
                <c:pt idx="9792">
                  <c:v>0.211658442304097</c:v>
                </c:pt>
                <c:pt idx="9793">
                  <c:v>0.21159491591354701</c:v>
                </c:pt>
                <c:pt idx="9794">
                  <c:v>0.211531408589019</c:v>
                </c:pt>
                <c:pt idx="9795">
                  <c:v>0.21146792032480399</c:v>
                </c:pt>
                <c:pt idx="9796">
                  <c:v>0.21140445111519501</c:v>
                </c:pt>
                <c:pt idx="9797">
                  <c:v>0.21134100095448599</c:v>
                </c:pt>
                <c:pt idx="9798">
                  <c:v>0.21127756983697099</c:v>
                </c:pt>
                <c:pt idx="9799">
                  <c:v>0.21121415775694699</c:v>
                </c:pt>
                <c:pt idx="9800">
                  <c:v>0.21115076470871499</c:v>
                </c:pt>
                <c:pt idx="9801">
                  <c:v>0.21108739068657201</c:v>
                </c:pt>
                <c:pt idx="9802">
                  <c:v>0.211024035684822</c:v>
                </c:pt>
                <c:pt idx="9803">
                  <c:v>0.21096069969776801</c:v>
                </c:pt>
                <c:pt idx="9804">
                  <c:v>0.210897382719714</c:v>
                </c:pt>
                <c:pt idx="9805">
                  <c:v>0.21083408474496701</c:v>
                </c:pt>
                <c:pt idx="9806">
                  <c:v>0.210770805767835</c:v>
                </c:pt>
                <c:pt idx="9807">
                  <c:v>0.21070754578262799</c:v>
                </c:pt>
                <c:pt idx="9808">
                  <c:v>0.210644304783658</c:v>
                </c:pt>
                <c:pt idx="9809">
                  <c:v>0.21058108276523599</c:v>
                </c:pt>
                <c:pt idx="9810">
                  <c:v>0.21051787972167799</c:v>
                </c:pt>
                <c:pt idx="9811">
                  <c:v>0.21045469564729899</c:v>
                </c:pt>
                <c:pt idx="9812">
                  <c:v>0.21039153053641799</c:v>
                </c:pt>
                <c:pt idx="9813">
                  <c:v>0.210328384383353</c:v>
                </c:pt>
                <c:pt idx="9814">
                  <c:v>0.210265257182426</c:v>
                </c:pt>
                <c:pt idx="9815">
                  <c:v>0.21020214892795799</c:v>
                </c:pt>
                <c:pt idx="9816">
                  <c:v>0.21013905961427301</c:v>
                </c:pt>
                <c:pt idx="9817">
                  <c:v>0.21007598923569901</c:v>
                </c:pt>
                <c:pt idx="9818">
                  <c:v>0.21001293778655999</c:v>
                </c:pt>
                <c:pt idx="9819">
                  <c:v>0.20994990526118601</c:v>
                </c:pt>
                <c:pt idx="9820">
                  <c:v>0.209886891653908</c:v>
                </c:pt>
                <c:pt idx="9821">
                  <c:v>0.20982389695905801</c:v>
                </c:pt>
                <c:pt idx="9822">
                  <c:v>0.20976092117096901</c:v>
                </c:pt>
                <c:pt idx="9823">
                  <c:v>0.209697964283975</c:v>
                </c:pt>
                <c:pt idx="9824">
                  <c:v>0.20963502629241501</c:v>
                </c:pt>
                <c:pt idx="9825">
                  <c:v>0.209572107190625</c:v>
                </c:pt>
                <c:pt idx="9826">
                  <c:v>0.209509206972946</c:v>
                </c:pt>
                <c:pt idx="9827">
                  <c:v>0.20944632563372001</c:v>
                </c:pt>
                <c:pt idx="9828">
                  <c:v>0.20938346316728901</c:v>
                </c:pt>
                <c:pt idx="9829">
                  <c:v>0.20932061956799899</c:v>
                </c:pt>
                <c:pt idx="9830">
                  <c:v>0.20925779483019499</c:v>
                </c:pt>
                <c:pt idx="9831">
                  <c:v>0.209194988948224</c:v>
                </c:pt>
                <c:pt idx="9832">
                  <c:v>0.209132201916438</c:v>
                </c:pt>
                <c:pt idx="9833">
                  <c:v>0.20906943372918599</c:v>
                </c:pt>
                <c:pt idx="9834">
                  <c:v>0.20900668438082101</c:v>
                </c:pt>
                <c:pt idx="9835">
                  <c:v>0.208943953865697</c:v>
                </c:pt>
                <c:pt idx="9836">
                  <c:v>0.208881242178171</c:v>
                </c:pt>
                <c:pt idx="9837">
                  <c:v>0.208818549312598</c:v>
                </c:pt>
                <c:pt idx="9838">
                  <c:v>0.208755875263339</c:v>
                </c:pt>
                <c:pt idx="9839">
                  <c:v>0.20869322002475399</c:v>
                </c:pt>
                <c:pt idx="9840">
                  <c:v>0.20863058359120501</c:v>
                </c:pt>
                <c:pt idx="9841">
                  <c:v>0.20856796595705601</c:v>
                </c:pt>
                <c:pt idx="9842">
                  <c:v>0.208505367116671</c:v>
                </c:pt>
                <c:pt idx="9843">
                  <c:v>0.20844278706441799</c:v>
                </c:pt>
                <c:pt idx="9844">
                  <c:v>0.208380225794666</c:v>
                </c:pt>
                <c:pt idx="9845">
                  <c:v>0.20831768330178399</c:v>
                </c:pt>
                <c:pt idx="9846">
                  <c:v>0.20825515958014401</c:v>
                </c:pt>
                <c:pt idx="9847">
                  <c:v>0.20819265462411901</c:v>
                </c:pt>
                <c:pt idx="9848">
                  <c:v>0.20813016842808399</c:v>
                </c:pt>
                <c:pt idx="9849">
                  <c:v>0.208067700986415</c:v>
                </c:pt>
                <c:pt idx="9850">
                  <c:v>0.20800525229349101</c:v>
                </c:pt>
                <c:pt idx="9851">
                  <c:v>0.20794282234368999</c:v>
                </c:pt>
                <c:pt idx="9852">
                  <c:v>0.20788041113139499</c:v>
                </c:pt>
                <c:pt idx="9853">
                  <c:v>0.20781801865098801</c:v>
                </c:pt>
                <c:pt idx="9854">
                  <c:v>0.207755644896853</c:v>
                </c:pt>
                <c:pt idx="9855">
                  <c:v>0.20769328986337601</c:v>
                </c:pt>
                <c:pt idx="9856">
                  <c:v>0.20763095354494401</c:v>
                </c:pt>
                <c:pt idx="9857">
                  <c:v>0.20756863593594799</c:v>
                </c:pt>
                <c:pt idx="9858">
                  <c:v>0.207506337030777</c:v>
                </c:pt>
                <c:pt idx="9859">
                  <c:v>0.207444056823823</c:v>
                </c:pt>
                <c:pt idx="9860">
                  <c:v>0.207381795309482</c:v>
                </c:pt>
                <c:pt idx="9861">
                  <c:v>0.20731955248214701</c:v>
                </c:pt>
                <c:pt idx="9862">
                  <c:v>0.20725732833621699</c:v>
                </c:pt>
                <c:pt idx="9863">
                  <c:v>0.20719512286608899</c:v>
                </c:pt>
                <c:pt idx="9864">
                  <c:v>0.20713293606616401</c:v>
                </c:pt>
                <c:pt idx="9865">
                  <c:v>0.207070767930844</c:v>
                </c:pt>
                <c:pt idx="9866">
                  <c:v>0.207008618454532</c:v>
                </c:pt>
                <c:pt idx="9867">
                  <c:v>0.20694648763163401</c:v>
                </c:pt>
                <c:pt idx="9868">
                  <c:v>0.206884375456555</c:v>
                </c:pt>
                <c:pt idx="9869">
                  <c:v>0.206822281923704</c:v>
                </c:pt>
                <c:pt idx="9870">
                  <c:v>0.20676020702749001</c:v>
                </c:pt>
                <c:pt idx="9871">
                  <c:v>0.20669815076232601</c:v>
                </c:pt>
                <c:pt idx="9872">
                  <c:v>0.206636113122624</c:v>
                </c:pt>
                <c:pt idx="9873">
                  <c:v>0.20657409410279801</c:v>
                </c:pt>
                <c:pt idx="9874">
                  <c:v>0.206512093697265</c:v>
                </c:pt>
                <c:pt idx="9875">
                  <c:v>0.20645011190044099</c:v>
                </c:pt>
                <c:pt idx="9876">
                  <c:v>0.20638814870674799</c:v>
                </c:pt>
                <c:pt idx="9877">
                  <c:v>0.20632620411060501</c:v>
                </c:pt>
                <c:pt idx="9878">
                  <c:v>0.206264278106434</c:v>
                </c:pt>
                <c:pt idx="9879">
                  <c:v>0.20620237068866101</c:v>
                </c:pt>
                <c:pt idx="9880">
                  <c:v>0.20614048185170999</c:v>
                </c:pt>
                <c:pt idx="9881">
                  <c:v>0.20607861159000801</c:v>
                </c:pt>
                <c:pt idx="9882">
                  <c:v>0.20601675989798601</c:v>
                </c:pt>
                <c:pt idx="9883">
                  <c:v>0.20595492677007199</c:v>
                </c:pt>
                <c:pt idx="9884">
                  <c:v>0.205893112200699</c:v>
                </c:pt>
                <c:pt idx="9885">
                  <c:v>0.20583131618430101</c:v>
                </c:pt>
                <c:pt idx="9886">
                  <c:v>0.20576953871531201</c:v>
                </c:pt>
                <c:pt idx="9887">
                  <c:v>0.20570777978817001</c:v>
                </c:pt>
                <c:pt idx="9888">
                  <c:v>0.20564603939731299</c:v>
                </c:pt>
                <c:pt idx="9889">
                  <c:v>0.20558431753718001</c:v>
                </c:pt>
                <c:pt idx="9890">
                  <c:v>0.20552261420221299</c:v>
                </c:pt>
                <c:pt idx="9891">
                  <c:v>0.20546092938685601</c:v>
                </c:pt>
                <c:pt idx="9892">
                  <c:v>0.20539926308555301</c:v>
                </c:pt>
                <c:pt idx="9893">
                  <c:v>0.20533761529274999</c:v>
                </c:pt>
                <c:pt idx="9894">
                  <c:v>0.20527598600289501</c:v>
                </c:pt>
                <c:pt idx="9895">
                  <c:v>0.20521437521043701</c:v>
                </c:pt>
                <c:pt idx="9896">
                  <c:v>0.205152782909829</c:v>
                </c:pt>
                <c:pt idx="9897">
                  <c:v>0.205091209095521</c:v>
                </c:pt>
                <c:pt idx="9898">
                  <c:v>0.20502965376196899</c:v>
                </c:pt>
                <c:pt idx="9899">
                  <c:v>0.20496811690362801</c:v>
                </c:pt>
                <c:pt idx="9900">
                  <c:v>0.20490659851495599</c:v>
                </c:pt>
                <c:pt idx="9901">
                  <c:v>0.204845098590412</c:v>
                </c:pt>
                <c:pt idx="9902">
                  <c:v>0.204783617124455</c:v>
                </c:pt>
                <c:pt idx="9903">
                  <c:v>0.20472215411154901</c:v>
                </c:pt>
                <c:pt idx="9904">
                  <c:v>0.204660709546158</c:v>
                </c:pt>
                <c:pt idx="9905">
                  <c:v>0.204599283422745</c:v>
                </c:pt>
                <c:pt idx="9906">
                  <c:v>0.204537875735779</c:v>
                </c:pt>
                <c:pt idx="9907">
                  <c:v>0.20447648647972799</c:v>
                </c:pt>
                <c:pt idx="9908">
                  <c:v>0.20441511564906201</c:v>
                </c:pt>
                <c:pt idx="9909">
                  <c:v>0.20435376323825299</c:v>
                </c:pt>
                <c:pt idx="9910">
                  <c:v>0.20429242924177299</c:v>
                </c:pt>
                <c:pt idx="9911">
                  <c:v>0.20423111365409899</c:v>
                </c:pt>
                <c:pt idx="9912">
                  <c:v>0.204169816469705</c:v>
                </c:pt>
                <c:pt idx="9913">
                  <c:v>0.204108537683071</c:v>
                </c:pt>
                <c:pt idx="9914">
                  <c:v>0.204047277288676</c:v>
                </c:pt>
                <c:pt idx="9915">
                  <c:v>0.20398603528100101</c:v>
                </c:pt>
                <c:pt idx="9916">
                  <c:v>0.203924811654529</c:v>
                </c:pt>
                <c:pt idx="9917">
                  <c:v>0.20386360640374501</c:v>
                </c:pt>
                <c:pt idx="9918">
                  <c:v>0.20380241952313299</c:v>
                </c:pt>
                <c:pt idx="9919">
                  <c:v>0.20374125100718299</c:v>
                </c:pt>
                <c:pt idx="9920">
                  <c:v>0.20368010085038199</c:v>
                </c:pt>
                <c:pt idx="9921">
                  <c:v>0.20361896904722199</c:v>
                </c:pt>
                <c:pt idx="9922">
                  <c:v>0.203557855592196</c:v>
                </c:pt>
                <c:pt idx="9923">
                  <c:v>0.20349676047979601</c:v>
                </c:pt>
                <c:pt idx="9924">
                  <c:v>0.203435683704519</c:v>
                </c:pt>
                <c:pt idx="9925">
                  <c:v>0.203374625260862</c:v>
                </c:pt>
                <c:pt idx="9926">
                  <c:v>0.20331358514332301</c:v>
                </c:pt>
                <c:pt idx="9927">
                  <c:v>0.20325256334640299</c:v>
                </c:pt>
                <c:pt idx="9928">
                  <c:v>0.20319155986460299</c:v>
                </c:pt>
                <c:pt idx="9929">
                  <c:v>0.20313057469242701</c:v>
                </c:pt>
                <c:pt idx="9930">
                  <c:v>0.20306960782437999</c:v>
                </c:pt>
                <c:pt idx="9931">
                  <c:v>0.203008659254968</c:v>
                </c:pt>
                <c:pt idx="9932">
                  <c:v>0.2029477289787</c:v>
                </c:pt>
                <c:pt idx="9933">
                  <c:v>0.20288681699008601</c:v>
                </c:pt>
                <c:pt idx="9934">
                  <c:v>0.20282592328363699</c:v>
                </c:pt>
                <c:pt idx="9935">
                  <c:v>0.20276504785386601</c:v>
                </c:pt>
                <c:pt idx="9936">
                  <c:v>0.202704190695287</c:v>
                </c:pt>
                <c:pt idx="9937">
                  <c:v>0.20264335180241699</c:v>
                </c:pt>
                <c:pt idx="9938">
                  <c:v>0.20258253116977301</c:v>
                </c:pt>
                <c:pt idx="9939">
                  <c:v>0.20252172879187499</c:v>
                </c:pt>
                <c:pt idx="9940">
                  <c:v>0.20246094466324399</c:v>
                </c:pt>
                <c:pt idx="9941">
                  <c:v>0.202400178778402</c:v>
                </c:pt>
                <c:pt idx="9942">
                  <c:v>0.202339431131873</c:v>
                </c:pt>
                <c:pt idx="9943">
                  <c:v>0.20227870171818399</c:v>
                </c:pt>
                <c:pt idx="9944">
                  <c:v>0.20221799053185999</c:v>
                </c:pt>
                <c:pt idx="9945">
                  <c:v>0.202157297567431</c:v>
                </c:pt>
                <c:pt idx="9946">
                  <c:v>0.202096622819428</c:v>
                </c:pt>
                <c:pt idx="9947">
                  <c:v>0.20203596628238299</c:v>
                </c:pt>
                <c:pt idx="9948">
                  <c:v>0.20197532795082801</c:v>
                </c:pt>
                <c:pt idx="9949">
                  <c:v>0.20191470781929999</c:v>
                </c:pt>
                <c:pt idx="9950">
                  <c:v>0.20185410588233599</c:v>
                </c:pt>
                <c:pt idx="9951">
                  <c:v>0.20179352213447199</c:v>
                </c:pt>
                <c:pt idx="9952">
                  <c:v>0.201732956570251</c:v>
                </c:pt>
                <c:pt idx="9953">
                  <c:v>0.201672409184212</c:v>
                </c:pt>
                <c:pt idx="9954">
                  <c:v>0.20161187997089999</c:v>
                </c:pt>
                <c:pt idx="9955">
                  <c:v>0.201551368924859</c:v>
                </c:pt>
                <c:pt idx="9956">
                  <c:v>0.20149087604063401</c:v>
                </c:pt>
                <c:pt idx="9957">
                  <c:v>0.20143040131277601</c:v>
                </c:pt>
                <c:pt idx="9958">
                  <c:v>0.201369944735832</c:v>
                </c:pt>
                <c:pt idx="9959">
                  <c:v>0.20130950630435401</c:v>
                </c:pt>
                <c:pt idx="9960">
                  <c:v>0.20124908601289401</c:v>
                </c:pt>
                <c:pt idx="9961">
                  <c:v>0.20118868385600699</c:v>
                </c:pt>
                <c:pt idx="9962">
                  <c:v>0.20112829982824901</c:v>
                </c:pt>
                <c:pt idx="9963">
                  <c:v>0.20106793392417699</c:v>
                </c:pt>
                <c:pt idx="9964">
                  <c:v>0.20100758613834899</c:v>
                </c:pt>
                <c:pt idx="9965">
                  <c:v>0.20094725646532799</c:v>
                </c:pt>
                <c:pt idx="9966">
                  <c:v>0.20088694489967501</c:v>
                </c:pt>
                <c:pt idx="9967">
                  <c:v>0.20082665143595299</c:v>
                </c:pt>
                <c:pt idx="9968">
                  <c:v>0.20076637606872799</c:v>
                </c:pt>
                <c:pt idx="9969">
                  <c:v>0.200706118792568</c:v>
                </c:pt>
                <c:pt idx="9970">
                  <c:v>0.20064587960204</c:v>
                </c:pt>
                <c:pt idx="9971">
                  <c:v>0.200585658491715</c:v>
                </c:pt>
                <c:pt idx="9972">
                  <c:v>0.20052545545616501</c:v>
                </c:pt>
                <c:pt idx="9973">
                  <c:v>0.20046527048996199</c:v>
                </c:pt>
                <c:pt idx="9974">
                  <c:v>0.20040510358768199</c:v>
                </c:pt>
                <c:pt idx="9975">
                  <c:v>0.20034495474390199</c:v>
                </c:pt>
                <c:pt idx="9976">
                  <c:v>0.20028482395319899</c:v>
                </c:pt>
                <c:pt idx="9977">
                  <c:v>0.20022471121015301</c:v>
                </c:pt>
                <c:pt idx="9978">
                  <c:v>0.200164616509345</c:v>
                </c:pt>
                <c:pt idx="9979">
                  <c:v>0.200104539845358</c:v>
                </c:pt>
                <c:pt idx="9980">
                  <c:v>0.20004448121277699</c:v>
                </c:pt>
                <c:pt idx="9981">
                  <c:v>0.199984440606187</c:v>
                </c:pt>
                <c:pt idx="9982">
                  <c:v>0.19992441802017699</c:v>
                </c:pt>
                <c:pt idx="9983">
                  <c:v>0.199864413449335</c:v>
                </c:pt>
                <c:pt idx="9984">
                  <c:v>0.19980442688825301</c:v>
                </c:pt>
                <c:pt idx="9985">
                  <c:v>0.19974445833152199</c:v>
                </c:pt>
                <c:pt idx="9986">
                  <c:v>0.199684507773737</c:v>
                </c:pt>
                <c:pt idx="9987">
                  <c:v>0.199624575209493</c:v>
                </c:pt>
                <c:pt idx="9988">
                  <c:v>0.19956466063338699</c:v>
                </c:pt>
                <c:pt idx="9989">
                  <c:v>0.19950476404001799</c:v>
                </c:pt>
                <c:pt idx="9990">
                  <c:v>0.199444885423987</c:v>
                </c:pt>
                <c:pt idx="9991">
                  <c:v>0.199385024779895</c:v>
                </c:pt>
                <c:pt idx="9992">
                  <c:v>0.19932518210234501</c:v>
                </c:pt>
                <c:pt idx="9993">
                  <c:v>0.199265357385944</c:v>
                </c:pt>
                <c:pt idx="9994">
                  <c:v>0.19920555062529699</c:v>
                </c:pt>
                <c:pt idx="9995">
                  <c:v>0.19914576181501301</c:v>
                </c:pt>
                <c:pt idx="9996">
                  <c:v>0.199085990949701</c:v>
                </c:pt>
                <c:pt idx="9997">
                  <c:v>0.19902623802397401</c:v>
                </c:pt>
                <c:pt idx="9998">
                  <c:v>0.19896650303244401</c:v>
                </c:pt>
                <c:pt idx="9999">
                  <c:v>0.198906785969725</c:v>
                </c:pt>
                <c:pt idx="10000">
                  <c:v>0.19884708683043401</c:v>
                </c:pt>
                <c:pt idx="10001">
                  <c:v>0.19878740560918901</c:v>
                </c:pt>
                <c:pt idx="10002">
                  <c:v>0.19872774230060999</c:v>
                </c:pt>
                <c:pt idx="10003">
                  <c:v>0.198668096899316</c:v>
                </c:pt>
                <c:pt idx="10004">
                  <c:v>0.19860846939993099</c:v>
                </c:pt>
                <c:pt idx="10005">
                  <c:v>0.19854885979707801</c:v>
                </c:pt>
                <c:pt idx="10006">
                  <c:v>0.198489268085384</c:v>
                </c:pt>
                <c:pt idx="10007">
                  <c:v>0.19842969425947601</c:v>
                </c:pt>
                <c:pt idx="10008">
                  <c:v>0.19837013831398301</c:v>
                </c:pt>
                <c:pt idx="10009">
                  <c:v>0.198310600243535</c:v>
                </c:pt>
                <c:pt idx="10010">
                  <c:v>0.19825108004276401</c:v>
                </c:pt>
                <c:pt idx="10011">
                  <c:v>0.198191577706304</c:v>
                </c:pt>
                <c:pt idx="10012">
                  <c:v>0.198132093228791</c:v>
                </c:pt>
                <c:pt idx="10013">
                  <c:v>0.19807262660486</c:v>
                </c:pt>
                <c:pt idx="10014">
                  <c:v>0.19801317782915101</c:v>
                </c:pt>
                <c:pt idx="10015">
                  <c:v>0.19795374689630399</c:v>
                </c:pt>
                <c:pt idx="10016">
                  <c:v>0.197894333800959</c:v>
                </c:pt>
                <c:pt idx="10017">
                  <c:v>0.19783493853776199</c:v>
                </c:pt>
                <c:pt idx="10018">
                  <c:v>0.197775561101355</c:v>
                </c:pt>
                <c:pt idx="10019">
                  <c:v>0.197716201486386</c:v>
                </c:pt>
                <c:pt idx="10020">
                  <c:v>0.19765685968750199</c:v>
                </c:pt>
                <c:pt idx="10021">
                  <c:v>0.19759753569935301</c:v>
                </c:pt>
                <c:pt idx="10022">
                  <c:v>0.197538229516591</c:v>
                </c:pt>
                <c:pt idx="10023">
                  <c:v>0.19747894113386699</c:v>
                </c:pt>
                <c:pt idx="10024">
                  <c:v>0.19741967054583701</c:v>
                </c:pt>
                <c:pt idx="10025">
                  <c:v>0.19736041774715599</c:v>
                </c:pt>
                <c:pt idx="10026">
                  <c:v>0.19730118273248101</c:v>
                </c:pt>
                <c:pt idx="10027">
                  <c:v>0.19724196549647199</c:v>
                </c:pt>
                <c:pt idx="10028">
                  <c:v>0.19718276603379001</c:v>
                </c:pt>
                <c:pt idx="10029">
                  <c:v>0.19712358433909599</c:v>
                </c:pt>
                <c:pt idx="10030">
                  <c:v>0.19706442040705499</c:v>
                </c:pt>
                <c:pt idx="10031">
                  <c:v>0.197005274232331</c:v>
                </c:pt>
                <c:pt idx="10032">
                  <c:v>0.19694614580959299</c:v>
                </c:pt>
                <c:pt idx="10033">
                  <c:v>0.196887035133508</c:v>
                </c:pt>
                <c:pt idx="10034">
                  <c:v>0.196827942198747</c:v>
                </c:pt>
                <c:pt idx="10035">
                  <c:v>0.196768866999982</c:v>
                </c:pt>
                <c:pt idx="10036">
                  <c:v>0.19670980953188499</c:v>
                </c:pt>
                <c:pt idx="10037">
                  <c:v>0.19665076978913201</c:v>
                </c:pt>
                <c:pt idx="10038">
                  <c:v>0.19659174776640001</c:v>
                </c:pt>
                <c:pt idx="10039">
                  <c:v>0.19653274345836599</c:v>
                </c:pt>
                <c:pt idx="10040">
                  <c:v>0.196473756859711</c:v>
                </c:pt>
                <c:pt idx="10041">
                  <c:v>0.196414787965115</c:v>
                </c:pt>
                <c:pt idx="10042">
                  <c:v>0.19635583676926099</c:v>
                </c:pt>
                <c:pt idx="10043">
                  <c:v>0.19629690326683499</c:v>
                </c:pt>
                <c:pt idx="10044">
                  <c:v>0.19623798745252199</c:v>
                </c:pt>
                <c:pt idx="10045">
                  <c:v>0.196179089321009</c:v>
                </c:pt>
                <c:pt idx="10046">
                  <c:v>0.196120208866987</c:v>
                </c:pt>
                <c:pt idx="10047">
                  <c:v>0.196061346085145</c:v>
                </c:pt>
                <c:pt idx="10048">
                  <c:v>0.19600250097017699</c:v>
                </c:pt>
                <c:pt idx="10049">
                  <c:v>0.195943673516776</c:v>
                </c:pt>
                <c:pt idx="10050">
                  <c:v>0.19588486371963801</c:v>
                </c:pt>
                <c:pt idx="10051">
                  <c:v>0.19582607157345899</c:v>
                </c:pt>
                <c:pt idx="10052">
                  <c:v>0.19576729707293999</c:v>
                </c:pt>
                <c:pt idx="10053">
                  <c:v>0.19570854021278</c:v>
                </c:pt>
                <c:pt idx="10054">
                  <c:v>0.195649800987682</c:v>
                </c:pt>
                <c:pt idx="10055">
                  <c:v>0.19559107939234799</c:v>
                </c:pt>
                <c:pt idx="10056">
                  <c:v>0.19553237542148399</c:v>
                </c:pt>
                <c:pt idx="10057">
                  <c:v>0.19547368906979701</c:v>
                </c:pt>
                <c:pt idx="10058">
                  <c:v>0.19541502033199401</c:v>
                </c:pt>
                <c:pt idx="10059">
                  <c:v>0.19535636920278701</c:v>
                </c:pt>
                <c:pt idx="10060">
                  <c:v>0.19529773567688499</c:v>
                </c:pt>
                <c:pt idx="10061">
                  <c:v>0.19523911974900399</c:v>
                </c:pt>
                <c:pt idx="10062">
                  <c:v>0.195180521413856</c:v>
                </c:pt>
                <c:pt idx="10063">
                  <c:v>0.19512194066615901</c:v>
                </c:pt>
                <c:pt idx="10064">
                  <c:v>0.19506337750062899</c:v>
                </c:pt>
                <c:pt idx="10065">
                  <c:v>0.195004831911988</c:v>
                </c:pt>
                <c:pt idx="10066">
                  <c:v>0.19494630389495499</c:v>
                </c:pt>
                <c:pt idx="10067">
                  <c:v>0.194887793444253</c:v>
                </c:pt>
                <c:pt idx="10068">
                  <c:v>0.19482930055460701</c:v>
                </c:pt>
                <c:pt idx="10069">
                  <c:v>0.19477082522074199</c:v>
                </c:pt>
                <c:pt idx="10070">
                  <c:v>0.19471236743738499</c:v>
                </c:pt>
                <c:pt idx="10071">
                  <c:v>0.194653927199266</c:v>
                </c:pt>
                <c:pt idx="10072">
                  <c:v>0.19459550450111501</c:v>
                </c:pt>
                <c:pt idx="10073">
                  <c:v>0.194537099337664</c:v>
                </c:pt>
                <c:pt idx="10074">
                  <c:v>0.194478711703647</c:v>
                </c:pt>
                <c:pt idx="10075">
                  <c:v>0.19442034159380001</c:v>
                </c:pt>
                <c:pt idx="10076">
                  <c:v>0.194361989002858</c:v>
                </c:pt>
                <c:pt idx="10077">
                  <c:v>0.19430365392556101</c:v>
                </c:pt>
                <c:pt idx="10078">
                  <c:v>0.19424533635664901</c:v>
                </c:pt>
                <c:pt idx="10079">
                  <c:v>0.19418703629086301</c:v>
                </c:pt>
                <c:pt idx="10080">
                  <c:v>0.194128753722947</c:v>
                </c:pt>
                <c:pt idx="10081">
                  <c:v>0.19407048864764501</c:v>
                </c:pt>
                <c:pt idx="10082">
                  <c:v>0.19401224105970499</c:v>
                </c:pt>
                <c:pt idx="10083">
                  <c:v>0.19395401095387299</c:v>
                </c:pt>
                <c:pt idx="10084">
                  <c:v>0.193895798324899</c:v>
                </c:pt>
                <c:pt idx="10085">
                  <c:v>0.19383760316753501</c:v>
                </c:pt>
                <c:pt idx="10086">
                  <c:v>0.19377942547653401</c:v>
                </c:pt>
                <c:pt idx="10087">
                  <c:v>0.19372126524665001</c:v>
                </c:pt>
                <c:pt idx="10088">
                  <c:v>0.19366312247263801</c:v>
                </c:pt>
                <c:pt idx="10089">
                  <c:v>0.193604997149257</c:v>
                </c:pt>
                <c:pt idx="10090">
                  <c:v>0.19354688927126501</c:v>
                </c:pt>
                <c:pt idx="10091">
                  <c:v>0.19348879883342299</c:v>
                </c:pt>
                <c:pt idx="10092">
                  <c:v>0.193430725830494</c:v>
                </c:pt>
                <c:pt idx="10093">
                  <c:v>0.193372670257241</c:v>
                </c:pt>
                <c:pt idx="10094">
                  <c:v>0.19331463210843</c:v>
                </c:pt>
                <c:pt idx="10095">
                  <c:v>0.19325661137882799</c:v>
                </c:pt>
                <c:pt idx="10096">
                  <c:v>0.19319860806320399</c:v>
                </c:pt>
                <c:pt idx="10097">
                  <c:v>0.19314062215632699</c:v>
                </c:pt>
                <c:pt idx="10098">
                  <c:v>0.19308265365297</c:v>
                </c:pt>
                <c:pt idx="10099">
                  <c:v>0.19302470254790699</c:v>
                </c:pt>
                <c:pt idx="10100">
                  <c:v>0.19296676883591099</c:v>
                </c:pt>
                <c:pt idx="10101">
                  <c:v>0.19290885251175999</c:v>
                </c:pt>
                <c:pt idx="10102">
                  <c:v>0.19285095357023199</c:v>
                </c:pt>
                <c:pt idx="10103">
                  <c:v>0.19279307200610701</c:v>
                </c:pt>
                <c:pt idx="10104">
                  <c:v>0.192735207814166</c:v>
                </c:pt>
                <c:pt idx="10105">
                  <c:v>0.192677360989191</c:v>
                </c:pt>
                <c:pt idx="10106">
                  <c:v>0.192619531525969</c:v>
                </c:pt>
                <c:pt idx="10107">
                  <c:v>0.19256171941928399</c:v>
                </c:pt>
                <c:pt idx="10108">
                  <c:v>0.19250392466392399</c:v>
                </c:pt>
                <c:pt idx="10109">
                  <c:v>0.19244614725467901</c:v>
                </c:pt>
                <c:pt idx="10110">
                  <c:v>0.19238838718633999</c:v>
                </c:pt>
                <c:pt idx="10111">
                  <c:v>0.19233064445369899</c:v>
                </c:pt>
                <c:pt idx="10112">
                  <c:v>0.19227291905155</c:v>
                </c:pt>
                <c:pt idx="10113">
                  <c:v>0.19221521097468799</c:v>
                </c:pt>
                <c:pt idx="10114">
                  <c:v>0.19215752021791199</c:v>
                </c:pt>
                <c:pt idx="10115">
                  <c:v>0.19209984677601999</c:v>
                </c:pt>
                <c:pt idx="10116">
                  <c:v>0.19204219064381201</c:v>
                </c:pt>
                <c:pt idx="10117">
                  <c:v>0.19198455181609</c:v>
                </c:pt>
                <c:pt idx="10118">
                  <c:v>0.191926930287658</c:v>
                </c:pt>
                <c:pt idx="10119">
                  <c:v>0.19186932605332199</c:v>
                </c:pt>
                <c:pt idx="10120">
                  <c:v>0.19181173910788701</c:v>
                </c:pt>
                <c:pt idx="10121">
                  <c:v>0.191754169446162</c:v>
                </c:pt>
                <c:pt idx="10122">
                  <c:v>0.19169661706295801</c:v>
                </c:pt>
                <c:pt idx="10123">
                  <c:v>0.19163908195308499</c:v>
                </c:pt>
                <c:pt idx="10124">
                  <c:v>0.19158156411135699</c:v>
                </c:pt>
                <c:pt idx="10125">
                  <c:v>0.191524063532589</c:v>
                </c:pt>
                <c:pt idx="10126">
                  <c:v>0.19146658021159699</c:v>
                </c:pt>
                <c:pt idx="10127">
                  <c:v>0.191409114143198</c:v>
                </c:pt>
                <c:pt idx="10128">
                  <c:v>0.19135166532221301</c:v>
                </c:pt>
                <c:pt idx="10129">
                  <c:v>0.19129423374346199</c:v>
                </c:pt>
                <c:pt idx="10130">
                  <c:v>0.19123681940176801</c:v>
                </c:pt>
                <c:pt idx="10131">
                  <c:v>0.191179422291955</c:v>
                </c:pt>
                <c:pt idx="10132">
                  <c:v>0.191122042408849</c:v>
                </c:pt>
                <c:pt idx="10133">
                  <c:v>0.191064679747278</c:v>
                </c:pt>
                <c:pt idx="10134">
                  <c:v>0.19100733430207001</c:v>
                </c:pt>
                <c:pt idx="10135">
                  <c:v>0.19095000606805601</c:v>
                </c:pt>
                <c:pt idx="10136">
                  <c:v>0.19089269504006801</c:v>
                </c:pt>
                <c:pt idx="10137">
                  <c:v>0.19083540121294101</c:v>
                </c:pt>
                <c:pt idx="10138">
                  <c:v>0.190778124581509</c:v>
                </c:pt>
                <c:pt idx="10139">
                  <c:v>0.19072086514060901</c:v>
                </c:pt>
                <c:pt idx="10140">
                  <c:v>0.19066362288507999</c:v>
                </c:pt>
                <c:pt idx="10141">
                  <c:v>0.19060639780976199</c:v>
                </c:pt>
                <c:pt idx="10142">
                  <c:v>0.19054918990949701</c:v>
                </c:pt>
                <c:pt idx="10143">
                  <c:v>0.19049199917912699</c:v>
                </c:pt>
                <c:pt idx="10144">
                  <c:v>0.190434825613499</c:v>
                </c:pt>
                <c:pt idx="10145">
                  <c:v>0.19037766920745799</c:v>
                </c:pt>
                <c:pt idx="10146">
                  <c:v>0.190320529955852</c:v>
                </c:pt>
                <c:pt idx="10147">
                  <c:v>0.19026340785353199</c:v>
                </c:pt>
                <c:pt idx="10148">
                  <c:v>0.19020630289534701</c:v>
                </c:pt>
                <c:pt idx="10149">
                  <c:v>0.19014921507615201</c:v>
                </c:pt>
                <c:pt idx="10150">
                  <c:v>0.19009214439074701</c:v>
                </c:pt>
                <c:pt idx="10151">
                  <c:v>0.19003509083376099</c:v>
                </c:pt>
                <c:pt idx="10152">
                  <c:v>0.18997805440003801</c:v>
                </c:pt>
                <c:pt idx="10153">
                  <c:v>0.18992103508445199</c:v>
                </c:pt>
                <c:pt idx="10154">
                  <c:v>0.189864032881876</c:v>
                </c:pt>
                <c:pt idx="10155">
                  <c:v>0.18980704778718699</c:v>
                </c:pt>
                <c:pt idx="10156">
                  <c:v>0.18975007979526201</c:v>
                </c:pt>
                <c:pt idx="10157">
                  <c:v>0.189693128900981</c:v>
                </c:pt>
                <c:pt idx="10158">
                  <c:v>0.189636195099222</c:v>
                </c:pt>
                <c:pt idx="10159">
                  <c:v>0.18957927838486999</c:v>
                </c:pt>
                <c:pt idx="10160">
                  <c:v>0.189522378752805</c:v>
                </c:pt>
                <c:pt idx="10161">
                  <c:v>0.189465496197914</c:v>
                </c:pt>
                <c:pt idx="10162">
                  <c:v>0.18940863071508099</c:v>
                </c:pt>
                <c:pt idx="10163">
                  <c:v>0.189351782299194</c:v>
                </c:pt>
                <c:pt idx="10164">
                  <c:v>0.18929495094514301</c:v>
                </c:pt>
                <c:pt idx="10165">
                  <c:v>0.189238136647817</c:v>
                </c:pt>
                <c:pt idx="10166">
                  <c:v>0.18918133940210799</c:v>
                </c:pt>
                <c:pt idx="10167">
                  <c:v>0.18912455920290999</c:v>
                </c:pt>
                <c:pt idx="10168">
                  <c:v>0.189067796045116</c:v>
                </c:pt>
                <c:pt idx="10169">
                  <c:v>0.189011049923622</c:v>
                </c:pt>
                <c:pt idx="10170">
                  <c:v>0.188954320833327</c:v>
                </c:pt>
                <c:pt idx="10171">
                  <c:v>0.18889760876912901</c:v>
                </c:pt>
                <c:pt idx="10172">
                  <c:v>0.18884091372592701</c:v>
                </c:pt>
                <c:pt idx="10173">
                  <c:v>0.18878423569862399</c:v>
                </c:pt>
                <c:pt idx="10174">
                  <c:v>0.18872757468212301</c:v>
                </c:pt>
                <c:pt idx="10175">
                  <c:v>0.18867093067132901</c:v>
                </c:pt>
                <c:pt idx="10176">
                  <c:v>0.18861430366114601</c:v>
                </c:pt>
                <c:pt idx="10177">
                  <c:v>0.188557693646483</c:v>
                </c:pt>
                <c:pt idx="10178">
                  <c:v>0.18850110062224801</c:v>
                </c:pt>
                <c:pt idx="10179">
                  <c:v>0.18844452458335201</c:v>
                </c:pt>
                <c:pt idx="10180">
                  <c:v>0.18838796552470599</c:v>
                </c:pt>
                <c:pt idx="10181">
                  <c:v>0.188331423441223</c:v>
                </c:pt>
                <c:pt idx="10182">
                  <c:v>0.18827489832781699</c:v>
                </c:pt>
                <c:pt idx="10183">
                  <c:v>0.188218390179405</c:v>
                </c:pt>
                <c:pt idx="10184">
                  <c:v>0.18816189899090299</c:v>
                </c:pt>
                <c:pt idx="10185">
                  <c:v>0.18810542475723099</c:v>
                </c:pt>
                <c:pt idx="10186">
                  <c:v>0.18804896747330899</c:v>
                </c:pt>
                <c:pt idx="10187">
                  <c:v>0.18799252713405801</c:v>
                </c:pt>
                <c:pt idx="10188">
                  <c:v>0.18793610373440101</c:v>
                </c:pt>
                <c:pt idx="10189">
                  <c:v>0.18787969726926201</c:v>
                </c:pt>
                <c:pt idx="10190">
                  <c:v>0.18782330773356801</c:v>
                </c:pt>
                <c:pt idx="10191">
                  <c:v>0.18776693512224499</c:v>
                </c:pt>
                <c:pt idx="10192">
                  <c:v>0.18771057943022301</c:v>
                </c:pt>
                <c:pt idx="10193">
                  <c:v>0.187654240652432</c:v>
                </c:pt>
                <c:pt idx="10194">
                  <c:v>0.187597918783802</c:v>
                </c:pt>
                <c:pt idx="10195">
                  <c:v>0.18754161381926701</c:v>
                </c:pt>
                <c:pt idx="10196">
                  <c:v>0.18748532575376201</c:v>
                </c:pt>
                <c:pt idx="10197">
                  <c:v>0.187429054582222</c:v>
                </c:pt>
                <c:pt idx="10198">
                  <c:v>0.187372800299584</c:v>
                </c:pt>
                <c:pt idx="10199">
                  <c:v>0.18731656290078699</c:v>
                </c:pt>
                <c:pt idx="10200">
                  <c:v>0.18726034238077199</c:v>
                </c:pt>
                <c:pt idx="10201">
                  <c:v>0.187204138734479</c:v>
                </c:pt>
                <c:pt idx="10202">
                  <c:v>0.18714795195685099</c:v>
                </c:pt>
                <c:pt idx="10203">
                  <c:v>0.187091782042833</c:v>
                </c:pt>
                <c:pt idx="10204">
                  <c:v>0.187035628987371</c:v>
                </c:pt>
                <c:pt idx="10205">
                  <c:v>0.18697949278541201</c:v>
                </c:pt>
                <c:pt idx="10206">
                  <c:v>0.18692337343190399</c:v>
                </c:pt>
                <c:pt idx="10207">
                  <c:v>0.186867270921798</c:v>
                </c:pt>
                <c:pt idx="10208">
                  <c:v>0.186811185250045</c:v>
                </c:pt>
                <c:pt idx="10209">
                  <c:v>0.18675511641159701</c:v>
                </c:pt>
                <c:pt idx="10210">
                  <c:v>0.18669906440140999</c:v>
                </c:pt>
                <c:pt idx="10211">
                  <c:v>0.18664302921443801</c:v>
                </c:pt>
                <c:pt idx="10212">
                  <c:v>0.186587010845639</c:v>
                </c:pt>
                <c:pt idx="10213">
                  <c:v>0.18653100928997199</c:v>
                </c:pt>
                <c:pt idx="10214">
                  <c:v>0.18647502454239701</c:v>
                </c:pt>
                <c:pt idx="10215">
                  <c:v>0.186419056597874</c:v>
                </c:pt>
                <c:pt idx="10216">
                  <c:v>0.186363105451368</c:v>
                </c:pt>
                <c:pt idx="10217">
                  <c:v>0.18630717109784101</c:v>
                </c:pt>
                <c:pt idx="10218">
                  <c:v>0.18625125353225999</c:v>
                </c:pt>
                <c:pt idx="10219">
                  <c:v>0.18619535274959301</c:v>
                </c:pt>
                <c:pt idx="10220">
                  <c:v>0.186139468744806</c:v>
                </c:pt>
                <c:pt idx="10221">
                  <c:v>0.18608360151287101</c:v>
                </c:pt>
                <c:pt idx="10222">
                  <c:v>0.18602775104875899</c:v>
                </c:pt>
                <c:pt idx="10223">
                  <c:v>0.18597191734744301</c:v>
                </c:pt>
                <c:pt idx="10224">
                  <c:v>0.185916100403896</c:v>
                </c:pt>
                <c:pt idx="10225">
                  <c:v>0.18586030021309499</c:v>
                </c:pt>
                <c:pt idx="10226">
                  <c:v>0.185804516770016</c:v>
                </c:pt>
                <c:pt idx="10227">
                  <c:v>0.18574875006963901</c:v>
                </c:pt>
                <c:pt idx="10228">
                  <c:v>0.18569300010694301</c:v>
                </c:pt>
                <c:pt idx="10229">
                  <c:v>0.18563726687690801</c:v>
                </c:pt>
                <c:pt idx="10230">
                  <c:v>0.18558155037452001</c:v>
                </c:pt>
                <c:pt idx="10231">
                  <c:v>0.18552585059476001</c:v>
                </c:pt>
                <c:pt idx="10232">
                  <c:v>0.185470167532615</c:v>
                </c:pt>
                <c:pt idx="10233">
                  <c:v>0.18541450118307301</c:v>
                </c:pt>
                <c:pt idx="10234">
                  <c:v>0.185358851541121</c:v>
                </c:pt>
                <c:pt idx="10235">
                  <c:v>0.185303218601749</c:v>
                </c:pt>
                <c:pt idx="10236">
                  <c:v>0.185247602359949</c:v>
                </c:pt>
                <c:pt idx="10237">
                  <c:v>0.18519200281071299</c:v>
                </c:pt>
                <c:pt idx="10238">
                  <c:v>0.18513641994903601</c:v>
                </c:pt>
                <c:pt idx="10239">
                  <c:v>0.18508085376991201</c:v>
                </c:pt>
                <c:pt idx="10240">
                  <c:v>0.18502530426834099</c:v>
                </c:pt>
                <c:pt idx="10241">
                  <c:v>0.184969771439318</c:v>
                </c:pt>
                <c:pt idx="10242">
                  <c:v>0.184914255277845</c:v>
                </c:pt>
                <c:pt idx="10243">
                  <c:v>0.184858755778923</c:v>
                </c:pt>
                <c:pt idx="10244">
                  <c:v>0.184803272937554</c:v>
                </c:pt>
                <c:pt idx="10245">
                  <c:v>0.184747806748743</c:v>
                </c:pt>
                <c:pt idx="10246">
                  <c:v>0.18469235720749499</c:v>
                </c:pt>
                <c:pt idx="10247">
                  <c:v>0.18463692430881601</c:v>
                </c:pt>
                <c:pt idx="10248">
                  <c:v>0.184581508047717</c:v>
                </c:pt>
                <c:pt idx="10249">
                  <c:v>0.184526108419205</c:v>
                </c:pt>
                <c:pt idx="10250">
                  <c:v>0.18447072541829301</c:v>
                </c:pt>
                <c:pt idx="10251">
                  <c:v>0.18441535903999301</c:v>
                </c:pt>
                <c:pt idx="10252">
                  <c:v>0.184360009279319</c:v>
                </c:pt>
                <c:pt idx="10253">
                  <c:v>0.18430467613128701</c:v>
                </c:pt>
                <c:pt idx="10254">
                  <c:v>0.18424935959091401</c:v>
                </c:pt>
                <c:pt idx="10255">
                  <c:v>0.184194059653218</c:v>
                </c:pt>
                <c:pt idx="10256">
                  <c:v>0.18413877631321801</c:v>
                </c:pt>
                <c:pt idx="10257">
                  <c:v>0.184083509565937</c:v>
                </c:pt>
                <c:pt idx="10258">
                  <c:v>0.184028259406396</c:v>
                </c:pt>
                <c:pt idx="10259">
                  <c:v>0.18397302582962</c:v>
                </c:pt>
                <c:pt idx="10260">
                  <c:v>0.18391780883063399</c:v>
                </c:pt>
                <c:pt idx="10261">
                  <c:v>0.183862608404465</c:v>
                </c:pt>
                <c:pt idx="10262">
                  <c:v>0.18380742454614099</c:v>
                </c:pt>
                <c:pt idx="10263">
                  <c:v>0.183752257250692</c:v>
                </c:pt>
                <c:pt idx="10264">
                  <c:v>0.18369710651314999</c:v>
                </c:pt>
                <c:pt idx="10265">
                  <c:v>0.18364197232854701</c:v>
                </c:pt>
                <c:pt idx="10266">
                  <c:v>0.18358685469191599</c:v>
                </c:pt>
                <c:pt idx="10267">
                  <c:v>0.18353175359829399</c:v>
                </c:pt>
                <c:pt idx="10268">
                  <c:v>0.18347666904271701</c:v>
                </c:pt>
                <c:pt idx="10269">
                  <c:v>0.18342160102022301</c:v>
                </c:pt>
                <c:pt idx="10270">
                  <c:v>0.18336654952585199</c:v>
                </c:pt>
                <c:pt idx="10271">
                  <c:v>0.183311514554646</c:v>
                </c:pt>
                <c:pt idx="10272">
                  <c:v>0.18325649610164699</c:v>
                </c:pt>
                <c:pt idx="10273">
                  <c:v>0.18320149416189799</c:v>
                </c:pt>
                <c:pt idx="10274">
                  <c:v>0.183146508730445</c:v>
                </c:pt>
                <c:pt idx="10275">
                  <c:v>0.183091539802336</c:v>
                </c:pt>
                <c:pt idx="10276">
                  <c:v>0.18303658737261799</c:v>
                </c:pt>
                <c:pt idx="10277">
                  <c:v>0.18298165143633999</c:v>
                </c:pt>
                <c:pt idx="10278">
                  <c:v>0.182926731988555</c:v>
                </c:pt>
                <c:pt idx="10279">
                  <c:v>0.18287182902431401</c:v>
                </c:pt>
                <c:pt idx="10280">
                  <c:v>0.18281694253867201</c:v>
                </c:pt>
                <c:pt idx="10281">
                  <c:v>0.182762072526683</c:v>
                </c:pt>
                <c:pt idx="10282">
                  <c:v>0.182707218983406</c:v>
                </c:pt>
                <c:pt idx="10283">
                  <c:v>0.18265238190389699</c:v>
                </c:pt>
                <c:pt idx="10284">
                  <c:v>0.182597561283216</c:v>
                </c:pt>
                <c:pt idx="10285">
                  <c:v>0.18254275711642501</c:v>
                </c:pt>
                <c:pt idx="10286">
                  <c:v>0.182487969398586</c:v>
                </c:pt>
                <c:pt idx="10287">
                  <c:v>0.182433198124762</c:v>
                </c:pt>
                <c:pt idx="10288">
                  <c:v>0.18237844329002001</c:v>
                </c:pt>
                <c:pt idx="10289">
                  <c:v>0.18232370488942601</c:v>
                </c:pt>
                <c:pt idx="10290">
                  <c:v>0.18226898291804799</c:v>
                </c:pt>
                <c:pt idx="10291">
                  <c:v>0.182214277370956</c:v>
                </c:pt>
                <c:pt idx="10292">
                  <c:v>0.18215958824322101</c:v>
                </c:pt>
                <c:pt idx="10293">
                  <c:v>0.18210491552991401</c:v>
                </c:pt>
                <c:pt idx="10294">
                  <c:v>0.18205025922611101</c:v>
                </c:pt>
                <c:pt idx="10295">
                  <c:v>0.18199561932688599</c:v>
                </c:pt>
                <c:pt idx="10296">
                  <c:v>0.18194099582731599</c:v>
                </c:pt>
                <c:pt idx="10297">
                  <c:v>0.181886388722479</c:v>
                </c:pt>
                <c:pt idx="10298">
                  <c:v>0.181831798007455</c:v>
                </c:pt>
                <c:pt idx="10299">
                  <c:v>0.18177722367732399</c:v>
                </c:pt>
                <c:pt idx="10300">
                  <c:v>0.18172266572717</c:v>
                </c:pt>
                <c:pt idx="10301">
                  <c:v>0.181668124152076</c:v>
                </c:pt>
                <c:pt idx="10302">
                  <c:v>0.181613598947127</c:v>
                </c:pt>
                <c:pt idx="10303">
                  <c:v>0.181559090107409</c:v>
                </c:pt>
                <c:pt idx="10304">
                  <c:v>0.18150459762801199</c:v>
                </c:pt>
                <c:pt idx="10305">
                  <c:v>0.18145012150402401</c:v>
                </c:pt>
                <c:pt idx="10306">
                  <c:v>0.18139566173053601</c:v>
                </c:pt>
                <c:pt idx="10307">
                  <c:v>0.18134121830264199</c:v>
                </c:pt>
                <c:pt idx="10308">
                  <c:v>0.18128679121543301</c:v>
                </c:pt>
                <c:pt idx="10309">
                  <c:v>0.181232380464007</c:v>
                </c:pt>
                <c:pt idx="10310">
                  <c:v>0.181177986043459</c:v>
                </c:pt>
                <c:pt idx="10311">
                  <c:v>0.18112360794888799</c:v>
                </c:pt>
                <c:pt idx="10312">
                  <c:v>0.181069246175392</c:v>
                </c:pt>
                <c:pt idx="10313">
                  <c:v>0.181014900718073</c:v>
                </c:pt>
                <c:pt idx="10314">
                  <c:v>0.18096057157203399</c:v>
                </c:pt>
                <c:pt idx="10315">
                  <c:v>0.18090625873237701</c:v>
                </c:pt>
                <c:pt idx="10316">
                  <c:v>0.18085196219420899</c:v>
                </c:pt>
                <c:pt idx="10317">
                  <c:v>0.18079768195263499</c:v>
                </c:pt>
                <c:pt idx="10318">
                  <c:v>0.180743418002764</c:v>
                </c:pt>
                <c:pt idx="10319">
                  <c:v>0.180689170339706</c:v>
                </c:pt>
                <c:pt idx="10320">
                  <c:v>0.18063493895857</c:v>
                </c:pt>
                <c:pt idx="10321">
                  <c:v>0.18058072385446999</c:v>
                </c:pt>
                <c:pt idx="10322">
                  <c:v>0.18052652502251801</c:v>
                </c:pt>
                <c:pt idx="10323">
                  <c:v>0.180472342457831</c:v>
                </c:pt>
                <c:pt idx="10324">
                  <c:v>0.180418176155525</c:v>
                </c:pt>
                <c:pt idx="10325">
                  <c:v>0.180364026110718</c:v>
                </c:pt>
                <c:pt idx="10326">
                  <c:v>0.18030989231852801</c:v>
                </c:pt>
                <c:pt idx="10327">
                  <c:v>0.180255774774078</c:v>
                </c:pt>
                <c:pt idx="10328">
                  <c:v>0.180201673472489</c:v>
                </c:pt>
                <c:pt idx="10329">
                  <c:v>0.18014758840888501</c:v>
                </c:pt>
                <c:pt idx="10330">
                  <c:v>0.18009351957839101</c:v>
                </c:pt>
                <c:pt idx="10331">
                  <c:v>0.18003946697613299</c:v>
                </c:pt>
                <c:pt idx="10332">
                  <c:v>0.17998543059724001</c:v>
                </c:pt>
                <c:pt idx="10333">
                  <c:v>0.17993141043684099</c:v>
                </c:pt>
                <c:pt idx="10334">
                  <c:v>0.17987740649006601</c:v>
                </c:pt>
                <c:pt idx="10335">
                  <c:v>0.17982341875204899</c:v>
                </c:pt>
                <c:pt idx="10336">
                  <c:v>0.17976944721792201</c:v>
                </c:pt>
                <c:pt idx="10337">
                  <c:v>0.17971549188281999</c:v>
                </c:pt>
                <c:pt idx="10338">
                  <c:v>0.179661552741881</c:v>
                </c:pt>
                <c:pt idx="10339">
                  <c:v>0.179607629790241</c:v>
                </c:pt>
                <c:pt idx="10340">
                  <c:v>0.17955372302304101</c:v>
                </c:pt>
                <c:pt idx="10341">
                  <c:v>0.179499832435421</c:v>
                </c:pt>
                <c:pt idx="10342">
                  <c:v>0.179445958022524</c:v>
                </c:pt>
                <c:pt idx="10343">
                  <c:v>0.179392099779492</c:v>
                </c:pt>
                <c:pt idx="10344">
                  <c:v>0.17933825770147099</c:v>
                </c:pt>
                <c:pt idx="10345">
                  <c:v>0.17928443178360801</c:v>
                </c:pt>
                <c:pt idx="10346">
                  <c:v>0.17923062202105</c:v>
                </c:pt>
                <c:pt idx="10347">
                  <c:v>0.179176828408946</c:v>
                </c:pt>
                <c:pt idx="10348">
                  <c:v>0.17912305094244699</c:v>
                </c:pt>
                <c:pt idx="10349">
                  <c:v>0.17906928961670601</c:v>
                </c:pt>
                <c:pt idx="10350">
                  <c:v>0.17901554442687601</c:v>
                </c:pt>
                <c:pt idx="10351">
                  <c:v>0.17896181536811201</c:v>
                </c:pt>
                <c:pt idx="10352">
                  <c:v>0.17890810243557001</c:v>
                </c:pt>
                <c:pt idx="10353">
                  <c:v>0.17885440562440899</c:v>
                </c:pt>
                <c:pt idx="10354">
                  <c:v>0.17880072492978699</c:v>
                </c:pt>
                <c:pt idx="10355">
                  <c:v>0.17874706034686499</c:v>
                </c:pt>
                <c:pt idx="10356">
                  <c:v>0.17869341187080501</c:v>
                </c:pt>
                <c:pt idx="10357">
                  <c:v>0.17863977949677201</c:v>
                </c:pt>
                <c:pt idx="10358">
                  <c:v>0.17858616321992901</c:v>
                </c:pt>
                <c:pt idx="10359">
                  <c:v>0.17853256303544299</c:v>
                </c:pt>
                <c:pt idx="10360">
                  <c:v>0.178478978938482</c:v>
                </c:pt>
                <c:pt idx="10361">
                  <c:v>0.17842541092421499</c:v>
                </c:pt>
                <c:pt idx="10362">
                  <c:v>0.17837185898781299</c:v>
                </c:pt>
                <c:pt idx="10363">
                  <c:v>0.17831832312444801</c:v>
                </c:pt>
                <c:pt idx="10364">
                  <c:v>0.17826480332929301</c:v>
                </c:pt>
                <c:pt idx="10365">
                  <c:v>0.17821129959752399</c:v>
                </c:pt>
                <c:pt idx="10366">
                  <c:v>0.17815781192431601</c:v>
                </c:pt>
                <c:pt idx="10367">
                  <c:v>0.17810434030484701</c:v>
                </c:pt>
                <c:pt idx="10368">
                  <c:v>0.178050884734297</c:v>
                </c:pt>
                <c:pt idx="10369">
                  <c:v>0.17799744520784699</c:v>
                </c:pt>
                <c:pt idx="10370">
                  <c:v>0.177944021720677</c:v>
                </c:pt>
                <c:pt idx="10371">
                  <c:v>0.17789061426797301</c:v>
                </c:pt>
                <c:pt idx="10372">
                  <c:v>0.17783722284491699</c:v>
                </c:pt>
                <c:pt idx="10373">
                  <c:v>0.17778384744669801</c:v>
                </c:pt>
                <c:pt idx="10374">
                  <c:v>0.177730488068503</c:v>
                </c:pt>
                <c:pt idx="10375">
                  <c:v>0.17767714470552001</c:v>
                </c:pt>
                <c:pt idx="10376">
                  <c:v>0.17762381735294</c:v>
                </c:pt>
                <c:pt idx="10377">
                  <c:v>0.177570506005956</c:v>
                </c:pt>
                <c:pt idx="10378">
                  <c:v>0.17751721065976001</c:v>
                </c:pt>
                <c:pt idx="10379">
                  <c:v>0.17746393130954799</c:v>
                </c:pt>
                <c:pt idx="10380">
                  <c:v>0.17741066795051599</c:v>
                </c:pt>
                <c:pt idx="10381">
                  <c:v>0.177357420577861</c:v>
                </c:pt>
                <c:pt idx="10382">
                  <c:v>0.17730418918678401</c:v>
                </c:pt>
                <c:pt idx="10383">
                  <c:v>0.177250973772483</c:v>
                </c:pt>
                <c:pt idx="10384">
                  <c:v>0.17719777433016101</c:v>
                </c:pt>
                <c:pt idx="10385">
                  <c:v>0.17714459085502199</c:v>
                </c:pt>
                <c:pt idx="10386">
                  <c:v>0.17709142334226999</c:v>
                </c:pt>
                <c:pt idx="10387">
                  <c:v>0.17703827178711201</c:v>
                </c:pt>
                <c:pt idx="10388">
                  <c:v>0.176985136184755</c:v>
                </c:pt>
                <c:pt idx="10389">
                  <c:v>0.17693201653040899</c:v>
                </c:pt>
                <c:pt idx="10390">
                  <c:v>0.176878912819283</c:v>
                </c:pt>
                <c:pt idx="10391">
                  <c:v>0.17682582504659</c:v>
                </c:pt>
                <c:pt idx="10392">
                  <c:v>0.17677275320754299</c:v>
                </c:pt>
                <c:pt idx="10393">
                  <c:v>0.17671969729735701</c:v>
                </c:pt>
                <c:pt idx="10394">
                  <c:v>0.176666657311248</c:v>
                </c:pt>
                <c:pt idx="10395">
                  <c:v>0.17661363324443299</c:v>
                </c:pt>
                <c:pt idx="10396">
                  <c:v>0.17656062509213299</c:v>
                </c:pt>
                <c:pt idx="10397">
                  <c:v>0.176507632849566</c:v>
                </c:pt>
                <c:pt idx="10398">
                  <c:v>0.17645465651195599</c:v>
                </c:pt>
                <c:pt idx="10399">
                  <c:v>0.17640169607452399</c:v>
                </c:pt>
                <c:pt idx="10400">
                  <c:v>0.17634875153249699</c:v>
                </c:pt>
                <c:pt idx="10401">
                  <c:v>0.17629582288109999</c:v>
                </c:pt>
                <c:pt idx="10402">
                  <c:v>0.17624291011556101</c:v>
                </c:pt>
                <c:pt idx="10403">
                  <c:v>0.176190013231109</c:v>
                </c:pt>
                <c:pt idx="10404">
                  <c:v>0.176137132222974</c:v>
                </c:pt>
                <c:pt idx="10405">
                  <c:v>0.176084267086388</c:v>
                </c:pt>
                <c:pt idx="10406">
                  <c:v>0.17603141781658499</c:v>
                </c:pt>
                <c:pt idx="10407">
                  <c:v>0.17597858440879799</c:v>
                </c:pt>
                <c:pt idx="10408">
                  <c:v>0.175925766858265</c:v>
                </c:pt>
                <c:pt idx="10409">
                  <c:v>0.17587296516022299</c:v>
                </c:pt>
                <c:pt idx="10410">
                  <c:v>0.17582017930991001</c:v>
                </c:pt>
                <c:pt idx="10411">
                  <c:v>0.17576740930256701</c:v>
                </c:pt>
                <c:pt idx="10412">
                  <c:v>0.17571465513343601</c:v>
                </c:pt>
                <c:pt idx="10413">
                  <c:v>0.175661916797761</c:v>
                </c:pt>
                <c:pt idx="10414">
                  <c:v>0.175609194290785</c:v>
                </c:pt>
                <c:pt idx="10415">
                  <c:v>0.175556487607755</c:v>
                </c:pt>
                <c:pt idx="10416">
                  <c:v>0.175503796743918</c:v>
                </c:pt>
                <c:pt idx="10417">
                  <c:v>0.17545112169452401</c:v>
                </c:pt>
                <c:pt idx="10418">
                  <c:v>0.17539846245482299</c:v>
                </c:pt>
                <c:pt idx="10419">
                  <c:v>0.17534581902006499</c:v>
                </c:pt>
                <c:pt idx="10420">
                  <c:v>0.175293191385506</c:v>
                </c:pt>
                <c:pt idx="10421">
                  <c:v>0.17524057954639899</c:v>
                </c:pt>
                <c:pt idx="10422">
                  <c:v>0.17518798349799999</c:v>
                </c:pt>
                <c:pt idx="10423">
                  <c:v>0.17513540323556701</c:v>
                </c:pt>
                <c:pt idx="10424">
                  <c:v>0.17508283875435801</c:v>
                </c:pt>
                <c:pt idx="10425">
                  <c:v>0.175030290049635</c:v>
                </c:pt>
                <c:pt idx="10426">
                  <c:v>0.174977757116658</c:v>
                </c:pt>
                <c:pt idx="10427">
                  <c:v>0.17492523995069101</c:v>
                </c:pt>
                <c:pt idx="10428">
                  <c:v>0.174872738546998</c:v>
                </c:pt>
                <c:pt idx="10429">
                  <c:v>0.17482025290084599</c:v>
                </c:pt>
                <c:pt idx="10430">
                  <c:v>0.17476778300750201</c:v>
                </c:pt>
                <c:pt idx="10431">
                  <c:v>0.17471532886223501</c:v>
                </c:pt>
                <c:pt idx="10432">
                  <c:v>0.174662890460315</c:v>
                </c:pt>
                <c:pt idx="10433">
                  <c:v>0.174610467797014</c:v>
                </c:pt>
                <c:pt idx="10434">
                  <c:v>0.174558060867604</c:v>
                </c:pt>
                <c:pt idx="10435">
                  <c:v>0.174505669667361</c:v>
                </c:pt>
                <c:pt idx="10436">
                  <c:v>0.17445329419156</c:v>
                </c:pt>
                <c:pt idx="10437">
                  <c:v>0.17440093443547899</c:v>
                </c:pt>
                <c:pt idx="10438">
                  <c:v>0.17434859039439701</c:v>
                </c:pt>
                <c:pt idx="10439">
                  <c:v>0.174296262063593</c:v>
                </c:pt>
                <c:pt idx="10440">
                  <c:v>0.17424394943835</c:v>
                </c:pt>
                <c:pt idx="10441">
                  <c:v>0.174191652513951</c:v>
                </c:pt>
                <c:pt idx="10442">
                  <c:v>0.17413937128567999</c:v>
                </c:pt>
                <c:pt idx="10443">
                  <c:v>0.174087105748822</c:v>
                </c:pt>
                <c:pt idx="10444">
                  <c:v>0.17403485589866699</c:v>
                </c:pt>
                <c:pt idx="10445">
                  <c:v>0.173982621730501</c:v>
                </c:pt>
                <c:pt idx="10446">
                  <c:v>0.173930403239616</c:v>
                </c:pt>
                <c:pt idx="10447">
                  <c:v>0.173878200421302</c:v>
                </c:pt>
                <c:pt idx="10448">
                  <c:v>0.17382601327085401</c:v>
                </c:pt>
                <c:pt idx="10449">
                  <c:v>0.173773841783566</c:v>
                </c:pt>
                <c:pt idx="10450">
                  <c:v>0.173721685954733</c:v>
                </c:pt>
                <c:pt idx="10451">
                  <c:v>0.17366954577965199</c:v>
                </c:pt>
                <c:pt idx="10452">
                  <c:v>0.17361742125362301</c:v>
                </c:pt>
                <c:pt idx="10453">
                  <c:v>0.173565312371946</c:v>
                </c:pt>
                <c:pt idx="10454">
                  <c:v>0.17351321912992199</c:v>
                </c:pt>
                <c:pt idx="10455">
                  <c:v>0.17346114152285499</c:v>
                </c:pt>
                <c:pt idx="10456">
                  <c:v>0.17340907954604801</c:v>
                </c:pt>
                <c:pt idx="10457">
                  <c:v>0.173357033194808</c:v>
                </c:pt>
                <c:pt idx="10458">
                  <c:v>0.173305002464441</c:v>
                </c:pt>
                <c:pt idx="10459">
                  <c:v>0.17325298735025699</c:v>
                </c:pt>
                <c:pt idx="10460">
                  <c:v>0.17320098784756599</c:v>
                </c:pt>
                <c:pt idx="10461">
                  <c:v>0.17314900395167901</c:v>
                </c:pt>
                <c:pt idx="10462">
                  <c:v>0.17309703565790999</c:v>
                </c:pt>
                <c:pt idx="10463">
                  <c:v>0.17304508296157201</c:v>
                </c:pt>
                <c:pt idx="10464">
                  <c:v>0.17299314585798101</c:v>
                </c:pt>
                <c:pt idx="10465">
                  <c:v>0.17294122434245501</c:v>
                </c:pt>
                <c:pt idx="10466">
                  <c:v>0.17288931841031299</c:v>
                </c:pt>
                <c:pt idx="10467">
                  <c:v>0.17283742805687399</c:v>
                </c:pt>
                <c:pt idx="10468">
                  <c:v>0.17278555327746001</c:v>
                </c:pt>
                <c:pt idx="10469">
                  <c:v>0.172733694067394</c:v>
                </c:pt>
                <c:pt idx="10470">
                  <c:v>0.17268185042199999</c:v>
                </c:pt>
                <c:pt idx="10471">
                  <c:v>0.17263002233660499</c:v>
                </c:pt>
                <c:pt idx="10472">
                  <c:v>0.17257820980653399</c:v>
                </c:pt>
                <c:pt idx="10473">
                  <c:v>0.172526412827118</c:v>
                </c:pt>
                <c:pt idx="10474">
                  <c:v>0.17247463139368599</c:v>
                </c:pt>
                <c:pt idx="10475">
                  <c:v>0.17242286550156899</c:v>
                </c:pt>
                <c:pt idx="10476">
                  <c:v>0.17237111514610001</c:v>
                </c:pt>
                <c:pt idx="10477">
                  <c:v>0.17231938032261401</c:v>
                </c:pt>
                <c:pt idx="10478">
                  <c:v>0.172267661026447</c:v>
                </c:pt>
                <c:pt idx="10479">
                  <c:v>0.17221595725293501</c:v>
                </c:pt>
                <c:pt idx="10480">
                  <c:v>0.17216426899741699</c:v>
                </c:pt>
                <c:pt idx="10481">
                  <c:v>0.17211259625523401</c:v>
                </c:pt>
                <c:pt idx="10482">
                  <c:v>0.17206093902172701</c:v>
                </c:pt>
                <c:pt idx="10483">
                  <c:v>0.17200929729223699</c:v>
                </c:pt>
                <c:pt idx="10484">
                  <c:v>0.17195767106211099</c:v>
                </c:pt>
                <c:pt idx="10485">
                  <c:v>0.17190606032669301</c:v>
                </c:pt>
                <c:pt idx="10486">
                  <c:v>0.17185446508133201</c:v>
                </c:pt>
                <c:pt idx="10487">
                  <c:v>0.171802885321374</c:v>
                </c:pt>
                <c:pt idx="10488">
                  <c:v>0.17175132104217</c:v>
                </c:pt>
                <c:pt idx="10489">
                  <c:v>0.17169977223907201</c:v>
                </c:pt>
                <c:pt idx="10490">
                  <c:v>0.171648238907433</c:v>
                </c:pt>
                <c:pt idx="10491">
                  <c:v>0.17159672104260601</c:v>
                </c:pt>
                <c:pt idx="10492">
                  <c:v>0.17154521863994801</c:v>
                </c:pt>
                <c:pt idx="10493">
                  <c:v>0.17149373169481499</c:v>
                </c:pt>
                <c:pt idx="10494">
                  <c:v>0.171442260202567</c:v>
                </c:pt>
                <c:pt idx="10495">
                  <c:v>0.171390804158562</c:v>
                </c:pt>
                <c:pt idx="10496">
                  <c:v>0.17133936355816201</c:v>
                </c:pt>
                <c:pt idx="10497">
                  <c:v>0.17128793839673101</c:v>
                </c:pt>
                <c:pt idx="10498">
                  <c:v>0.17123652866963199</c:v>
                </c:pt>
                <c:pt idx="10499">
                  <c:v>0.17118513437223101</c:v>
                </c:pt>
                <c:pt idx="10500">
                  <c:v>0.17113375549989501</c:v>
                </c:pt>
                <c:pt idx="10501">
                  <c:v>0.171082392047993</c:v>
                </c:pt>
                <c:pt idx="10502">
                  <c:v>0.17103104401189401</c:v>
                </c:pt>
                <c:pt idx="10503">
                  <c:v>0.17097971138696999</c:v>
                </c:pt>
                <c:pt idx="10504">
                  <c:v>0.17092839416859301</c:v>
                </c:pt>
                <c:pt idx="10505">
                  <c:v>0.17087709235213899</c:v>
                </c:pt>
                <c:pt idx="10506">
                  <c:v>0.170825805932981</c:v>
                </c:pt>
                <c:pt idx="10507">
                  <c:v>0.17077453490649799</c:v>
                </c:pt>
                <c:pt idx="10508">
                  <c:v>0.17072327926806699</c:v>
                </c:pt>
                <c:pt idx="10509">
                  <c:v>0.17067203901306999</c:v>
                </c:pt>
                <c:pt idx="10510">
                  <c:v>0.17062081413688601</c:v>
                </c:pt>
                <c:pt idx="10511">
                  <c:v>0.17056960463489901</c:v>
                </c:pt>
                <c:pt idx="10512">
                  <c:v>0.170518410502493</c:v>
                </c:pt>
                <c:pt idx="10513">
                  <c:v>0.17046723173505299</c:v>
                </c:pt>
                <c:pt idx="10514">
                  <c:v>0.17041606832796599</c:v>
                </c:pt>
                <c:pt idx="10515">
                  <c:v>0.17036492027656899</c:v>
                </c:pt>
                <c:pt idx="10516">
                  <c:v>0.17031378757604801</c:v>
                </c:pt>
                <c:pt idx="10517">
                  <c:v>0.17026267022178701</c:v>
                </c:pt>
                <c:pt idx="10518">
                  <c:v>0.17021156820919101</c:v>
                </c:pt>
                <c:pt idx="10519">
                  <c:v>0.170160481533666</c:v>
                </c:pt>
                <c:pt idx="10520">
                  <c:v>0.17010941019062001</c:v>
                </c:pt>
                <c:pt idx="10521">
                  <c:v>0.170058354175463</c:v>
                </c:pt>
                <c:pt idx="10522">
                  <c:v>0.17000731348360401</c:v>
                </c:pt>
                <c:pt idx="10523">
                  <c:v>0.16995628811045499</c:v>
                </c:pt>
                <c:pt idx="10524">
                  <c:v>0.16990527805142999</c:v>
                </c:pt>
                <c:pt idx="10525">
                  <c:v>0.16985428330194099</c:v>
                </c:pt>
                <c:pt idx="10526">
                  <c:v>0.169803303857405</c:v>
                </c:pt>
                <c:pt idx="10527">
                  <c:v>0.169752339713239</c:v>
                </c:pt>
                <c:pt idx="10528">
                  <c:v>0.169701390864859</c:v>
                </c:pt>
                <c:pt idx="10529">
                  <c:v>0.16965045730768699</c:v>
                </c:pt>
                <c:pt idx="10530">
                  <c:v>0.16959953903714101</c:v>
                </c:pt>
                <c:pt idx="10531">
                  <c:v>0.16954863604864401</c:v>
                </c:pt>
                <c:pt idx="10532">
                  <c:v>0.16949774833761899</c:v>
                </c:pt>
                <c:pt idx="10533">
                  <c:v>0.16944687589949101</c:v>
                </c:pt>
                <c:pt idx="10534">
                  <c:v>0.16939601872968399</c:v>
                </c:pt>
                <c:pt idx="10535">
                  <c:v>0.16934517682362599</c:v>
                </c:pt>
                <c:pt idx="10536">
                  <c:v>0.16929435017674499</c:v>
                </c:pt>
                <c:pt idx="10537">
                  <c:v>0.16924353878447099</c:v>
                </c:pt>
                <c:pt idx="10538">
                  <c:v>0.169192742642234</c:v>
                </c:pt>
                <c:pt idx="10539">
                  <c:v>0.169141961745466</c:v>
                </c:pt>
                <c:pt idx="10540">
                  <c:v>0.16909119608960099</c:v>
                </c:pt>
                <c:pt idx="10541">
                  <c:v>0.16904044567007301</c:v>
                </c:pt>
                <c:pt idx="10542">
                  <c:v>0.16898971048231801</c:v>
                </c:pt>
                <c:pt idx="10543">
                  <c:v>0.168938990521772</c:v>
                </c:pt>
                <c:pt idx="10544">
                  <c:v>0.16888828578387499</c:v>
                </c:pt>
                <c:pt idx="10545">
                  <c:v>0.168837596264067</c:v>
                </c:pt>
                <c:pt idx="10546">
                  <c:v>0.168786921957787</c:v>
                </c:pt>
                <c:pt idx="10547">
                  <c:v>0.16873626286047799</c:v>
                </c:pt>
                <c:pt idx="10548">
                  <c:v>0.16868561896758399</c:v>
                </c:pt>
                <c:pt idx="10549">
                  <c:v>0.16863499027455001</c:v>
                </c:pt>
                <c:pt idx="10550">
                  <c:v>0.168584376776821</c:v>
                </c:pt>
                <c:pt idx="10551">
                  <c:v>0.16853377846984499</c:v>
                </c:pt>
                <c:pt idx="10552">
                  <c:v>0.168483195349071</c:v>
                </c:pt>
                <c:pt idx="10553">
                  <c:v>0.16843262740994799</c:v>
                </c:pt>
                <c:pt idx="10554">
                  <c:v>0.16838207464792701</c:v>
                </c:pt>
                <c:pt idx="10555">
                  <c:v>0.16833153705846099</c:v>
                </c:pt>
                <c:pt idx="10556">
                  <c:v>0.16828101463700401</c:v>
                </c:pt>
                <c:pt idx="10557">
                  <c:v>0.16823050737900999</c:v>
                </c:pt>
                <c:pt idx="10558">
                  <c:v>0.16818001527993601</c:v>
                </c:pt>
                <c:pt idx="10559">
                  <c:v>0.16812953833524</c:v>
                </c:pt>
                <c:pt idx="10560">
                  <c:v>0.16807907654037901</c:v>
                </c:pt>
                <c:pt idx="10561">
                  <c:v>0.16802862989081499</c:v>
                </c:pt>
                <c:pt idx="10562">
                  <c:v>0.167978198382008</c:v>
                </c:pt>
                <c:pt idx="10563">
                  <c:v>0.16792778200942099</c:v>
                </c:pt>
                <c:pt idx="10564">
                  <c:v>0.16787738076851799</c:v>
                </c:pt>
                <c:pt idx="10565">
                  <c:v>0.167826994654765</c:v>
                </c:pt>
                <c:pt idx="10566">
                  <c:v>0.167776623663627</c:v>
                </c:pt>
                <c:pt idx="10567">
                  <c:v>0.16772626779057301</c:v>
                </c:pt>
                <c:pt idx="10568">
                  <c:v>0.16767592703107101</c:v>
                </c:pt>
                <c:pt idx="10569">
                  <c:v>0.16762560138059199</c:v>
                </c:pt>
                <c:pt idx="10570">
                  <c:v>0.16757529083460701</c:v>
                </c:pt>
                <c:pt idx="10571">
                  <c:v>0.167524995388589</c:v>
                </c:pt>
                <c:pt idx="10572">
                  <c:v>0.16747471503801201</c:v>
                </c:pt>
                <c:pt idx="10573">
                  <c:v>0.167424449778352</c:v>
                </c:pt>
                <c:pt idx="10574">
                  <c:v>0.16737419960508501</c:v>
                </c:pt>
                <c:pt idx="10575">
                  <c:v>0.167323964513689</c:v>
                </c:pt>
                <c:pt idx="10576">
                  <c:v>0.16727374449964399</c:v>
                </c:pt>
                <c:pt idx="10577">
                  <c:v>0.167223539558429</c:v>
                </c:pt>
                <c:pt idx="10578">
                  <c:v>0.167173349685527</c:v>
                </c:pt>
                <c:pt idx="10579">
                  <c:v>0.167123174876421</c:v>
                </c:pt>
                <c:pt idx="10580">
                  <c:v>0.167073015126594</c:v>
                </c:pt>
                <c:pt idx="10581">
                  <c:v>0.16702287043153299</c:v>
                </c:pt>
                <c:pt idx="10582">
                  <c:v>0.166972740786725</c:v>
                </c:pt>
                <c:pt idx="10583">
                  <c:v>0.16692262618765699</c:v>
                </c:pt>
                <c:pt idx="10584">
                  <c:v>0.166872526629819</c:v>
                </c:pt>
                <c:pt idx="10585">
                  <c:v>0.16682244210870101</c:v>
                </c:pt>
                <c:pt idx="10586">
                  <c:v>0.16677237261979599</c:v>
                </c:pt>
                <c:pt idx="10587">
                  <c:v>0.166722318158597</c:v>
                </c:pt>
                <c:pt idx="10588">
                  <c:v>0.166672278720599</c:v>
                </c:pt>
                <c:pt idx="10589">
                  <c:v>0.16662225430129601</c:v>
                </c:pt>
                <c:pt idx="10590">
                  <c:v>0.16657224489618599</c:v>
                </c:pt>
                <c:pt idx="10591">
                  <c:v>0.16652225050076799</c:v>
                </c:pt>
                <c:pt idx="10592">
                  <c:v>0.166472271110542</c:v>
                </c:pt>
                <c:pt idx="10593">
                  <c:v>0.166422306721007</c:v>
                </c:pt>
                <c:pt idx="10594">
                  <c:v>0.166372357327667</c:v>
                </c:pt>
                <c:pt idx="10595">
                  <c:v>0.16632242292602401</c:v>
                </c:pt>
                <c:pt idx="10596">
                  <c:v>0.16627250351158299</c:v>
                </c:pt>
                <c:pt idx="10597">
                  <c:v>0.16622259907985101</c:v>
                </c:pt>
                <c:pt idx="10598">
                  <c:v>0.16617270962633501</c:v>
                </c:pt>
                <c:pt idx="10599">
                  <c:v>0.166122835146542</c:v>
                </c:pt>
                <c:pt idx="10600">
                  <c:v>0.166072975635984</c:v>
                </c:pt>
                <c:pt idx="10601">
                  <c:v>0.166023131090171</c:v>
                </c:pt>
                <c:pt idx="10602">
                  <c:v>0.16597330150461501</c:v>
                </c:pt>
                <c:pt idx="10603">
                  <c:v>0.16592348687483099</c:v>
                </c:pt>
                <c:pt idx="10604">
                  <c:v>0.165873687196332</c:v>
                </c:pt>
                <c:pt idx="10605">
                  <c:v>0.16582390246463599</c:v>
                </c:pt>
                <c:pt idx="10606">
                  <c:v>0.16577413267526001</c:v>
                </c:pt>
                <c:pt idx="10607">
                  <c:v>0.16572437782372201</c:v>
                </c:pt>
                <c:pt idx="10608">
                  <c:v>0.16567463790554199</c:v>
                </c:pt>
                <c:pt idx="10609">
                  <c:v>0.16562491291624201</c:v>
                </c:pt>
                <c:pt idx="10610">
                  <c:v>0.165575202851345</c:v>
                </c:pt>
                <c:pt idx="10611">
                  <c:v>0.165525507706374</c:v>
                </c:pt>
                <c:pt idx="10612">
                  <c:v>0.16547582747685399</c:v>
                </c:pt>
                <c:pt idx="10613">
                  <c:v>0.16542616215831199</c:v>
                </c:pt>
                <c:pt idx="10614">
                  <c:v>0.16537651174627599</c:v>
                </c:pt>
                <c:pt idx="10615">
                  <c:v>0.16532687623627401</c:v>
                </c:pt>
                <c:pt idx="10616">
                  <c:v>0.16527725562383599</c:v>
                </c:pt>
                <c:pt idx="10617">
                  <c:v>0.16522764990449501</c:v>
                </c:pt>
                <c:pt idx="10618">
                  <c:v>0.165178059073782</c:v>
                </c:pt>
                <c:pt idx="10619">
                  <c:v>0.16512848312723299</c:v>
                </c:pt>
                <c:pt idx="10620">
                  <c:v>0.16507892206038199</c:v>
                </c:pt>
                <c:pt idx="10621">
                  <c:v>0.16502937586876601</c:v>
                </c:pt>
                <c:pt idx="10622">
                  <c:v>0.164979844547922</c:v>
                </c:pt>
                <c:pt idx="10623">
                  <c:v>0.164930328093391</c:v>
                </c:pt>
                <c:pt idx="10624">
                  <c:v>0.16488082650071201</c:v>
                </c:pt>
                <c:pt idx="10625">
                  <c:v>0.16483133976542699</c:v>
                </c:pt>
                <c:pt idx="10626">
                  <c:v>0.16478186788308</c:v>
                </c:pt>
                <c:pt idx="10627">
                  <c:v>0.164732410849213</c:v>
                </c:pt>
                <c:pt idx="10628">
                  <c:v>0.16468296865937401</c:v>
                </c:pt>
                <c:pt idx="10629">
                  <c:v>0.16463354130910801</c:v>
                </c:pt>
                <c:pt idx="10630">
                  <c:v>0.164584128793965</c:v>
                </c:pt>
                <c:pt idx="10631">
                  <c:v>0.16453473110949199</c:v>
                </c:pt>
                <c:pt idx="10632">
                  <c:v>0.164485348251241</c:v>
                </c:pt>
                <c:pt idx="10633">
                  <c:v>0.16443598021476399</c:v>
                </c:pt>
                <c:pt idx="10634">
                  <c:v>0.16438662699561399</c:v>
                </c:pt>
                <c:pt idx="10635">
                  <c:v>0.16433728858934499</c:v>
                </c:pt>
                <c:pt idx="10636">
                  <c:v>0.16428796499151299</c:v>
                </c:pt>
                <c:pt idx="10637">
                  <c:v>0.164238656197676</c:v>
                </c:pt>
                <c:pt idx="10638">
                  <c:v>0.164189362203391</c:v>
                </c:pt>
                <c:pt idx="10639">
                  <c:v>0.16414008300421801</c:v>
                </c:pt>
                <c:pt idx="10640">
                  <c:v>0.164090818595718</c:v>
                </c:pt>
                <c:pt idx="10641">
                  <c:v>0.16404156897345301</c:v>
                </c:pt>
                <c:pt idx="10642">
                  <c:v>0.163992334132986</c:v>
                </c:pt>
                <c:pt idx="10643">
                  <c:v>0.16394311406988299</c:v>
                </c:pt>
                <c:pt idx="10644">
                  <c:v>0.163893908779708</c:v>
                </c:pt>
                <c:pt idx="10645">
                  <c:v>0.16384471825802999</c:v>
                </c:pt>
                <c:pt idx="10646">
                  <c:v>0.163795542500416</c:v>
                </c:pt>
                <c:pt idx="10647">
                  <c:v>0.16374638150243701</c:v>
                </c:pt>
                <c:pt idx="10648">
                  <c:v>0.16369723525966301</c:v>
                </c:pt>
                <c:pt idx="10649">
                  <c:v>0.163648103767668</c:v>
                </c:pt>
                <c:pt idx="10650">
                  <c:v>0.163598987022024</c:v>
                </c:pt>
                <c:pt idx="10651">
                  <c:v>0.163549885018306</c:v>
                </c:pt>
                <c:pt idx="10652">
                  <c:v>0.163500797752091</c:v>
                </c:pt>
                <c:pt idx="10653">
                  <c:v>0.16345172521895501</c:v>
                </c:pt>
                <c:pt idx="10654">
                  <c:v>0.16340266741447901</c:v>
                </c:pt>
                <c:pt idx="10655">
                  <c:v>0.163353624334241</c:v>
                </c:pt>
                <c:pt idx="10656">
                  <c:v>0.16330459597382299</c:v>
                </c:pt>
                <c:pt idx="10657">
                  <c:v>0.16325558232880699</c:v>
                </c:pt>
                <c:pt idx="10658">
                  <c:v>0.163206583394778</c:v>
                </c:pt>
                <c:pt idx="10659">
                  <c:v>0.16315759916731901</c:v>
                </c:pt>
                <c:pt idx="10660">
                  <c:v>0.163108629642019</c:v>
                </c:pt>
                <c:pt idx="10661">
                  <c:v>0.16305967481446401</c:v>
                </c:pt>
                <c:pt idx="10662">
                  <c:v>0.16301073468024299</c:v>
                </c:pt>
                <c:pt idx="10663">
                  <c:v>0.16296180923494599</c:v>
                </c:pt>
                <c:pt idx="10664">
                  <c:v>0.16291289847416601</c:v>
                </c:pt>
                <c:pt idx="10665">
                  <c:v>0.162864002393494</c:v>
                </c:pt>
                <c:pt idx="10666">
                  <c:v>0.16281512098852399</c:v>
                </c:pt>
                <c:pt idx="10667">
                  <c:v>0.162766254254853</c:v>
                </c:pt>
                <c:pt idx="10668">
                  <c:v>0.16271740218807601</c:v>
                </c:pt>
                <c:pt idx="10669">
                  <c:v>0.16266856478379099</c:v>
                </c:pt>
                <c:pt idx="10670">
                  <c:v>0.16261974203759699</c:v>
                </c:pt>
                <c:pt idx="10671">
                  <c:v>0.162570933945096</c:v>
                </c:pt>
                <c:pt idx="10672">
                  <c:v>0.16252214050188801</c:v>
                </c:pt>
                <c:pt idx="10673">
                  <c:v>0.16247336170357601</c:v>
                </c:pt>
                <c:pt idx="10674">
                  <c:v>0.16242459754576499</c:v>
                </c:pt>
                <c:pt idx="10675">
                  <c:v>0.16237584802405999</c:v>
                </c:pt>
                <c:pt idx="10676">
                  <c:v>0.162327113134068</c:v>
                </c:pt>
                <c:pt idx="10677">
                  <c:v>0.162278392871397</c:v>
                </c:pt>
                <c:pt idx="10678">
                  <c:v>0.16222968723165601</c:v>
                </c:pt>
                <c:pt idx="10679">
                  <c:v>0.16218099621045601</c:v>
                </c:pt>
                <c:pt idx="10680">
                  <c:v>0.162132319803409</c:v>
                </c:pt>
                <c:pt idx="10681">
                  <c:v>0.16208365800612701</c:v>
                </c:pt>
                <c:pt idx="10682">
                  <c:v>0.162035010814226</c:v>
                </c:pt>
                <c:pt idx="10683">
                  <c:v>0.16198637822332099</c:v>
                </c:pt>
                <c:pt idx="10684">
                  <c:v>0.161937760229028</c:v>
                </c:pt>
                <c:pt idx="10685">
                  <c:v>0.161889156826967</c:v>
                </c:pt>
                <c:pt idx="10686">
                  <c:v>0.16184056801275701</c:v>
                </c:pt>
                <c:pt idx="10687">
                  <c:v>0.161791993782018</c:v>
                </c:pt>
                <c:pt idx="10688">
                  <c:v>0.16174343413037301</c:v>
                </c:pt>
                <c:pt idx="10689">
                  <c:v>0.16169488905344501</c:v>
                </c:pt>
                <c:pt idx="10690">
                  <c:v>0.16164635854685799</c:v>
                </c:pt>
                <c:pt idx="10691">
                  <c:v>0.16159784260623899</c:v>
                </c:pt>
                <c:pt idx="10692">
                  <c:v>0.16154934122721401</c:v>
                </c:pt>
                <c:pt idx="10693">
                  <c:v>0.16150085440541201</c:v>
                </c:pt>
                <c:pt idx="10694">
                  <c:v>0.16145238213646401</c:v>
                </c:pt>
                <c:pt idx="10695">
                  <c:v>0.16140392441599899</c:v>
                </c:pt>
                <c:pt idx="10696">
                  <c:v>0.16135548123964999</c:v>
                </c:pt>
                <c:pt idx="10697">
                  <c:v>0.161307052603051</c:v>
                </c:pt>
                <c:pt idx="10698">
                  <c:v>0.161258638501837</c:v>
                </c:pt>
                <c:pt idx="10699">
                  <c:v>0.16121023893164299</c:v>
                </c:pt>
                <c:pt idx="10700">
                  <c:v>0.161161853888107</c:v>
                </c:pt>
                <c:pt idx="10701">
                  <c:v>0.16111348336686801</c:v>
                </c:pt>
                <c:pt idx="10702">
                  <c:v>0.16106512736356501</c:v>
                </c:pt>
                <c:pt idx="10703">
                  <c:v>0.16101678587384</c:v>
                </c:pt>
                <c:pt idx="10704">
                  <c:v>0.160968458893335</c:v>
                </c:pt>
                <c:pt idx="10705">
                  <c:v>0.160920146417695</c:v>
                </c:pt>
                <c:pt idx="10706">
                  <c:v>0.160871848442563</c:v>
                </c:pt>
                <c:pt idx="10707">
                  <c:v>0.16082356496358699</c:v>
                </c:pt>
                <c:pt idx="10708">
                  <c:v>0.16077529597641399</c:v>
                </c:pt>
                <c:pt idx="10709">
                  <c:v>0.16072704147669301</c:v>
                </c:pt>
                <c:pt idx="10710">
                  <c:v>0.16067880146007299</c:v>
                </c:pt>
                <c:pt idx="10711">
                  <c:v>0.160630575922207</c:v>
                </c:pt>
                <c:pt idx="10712">
                  <c:v>0.160582364858747</c:v>
                </c:pt>
                <c:pt idx="10713">
                  <c:v>0.160534168265348</c:v>
                </c:pt>
                <c:pt idx="10714">
                  <c:v>0.16048598613766299</c:v>
                </c:pt>
                <c:pt idx="10715">
                  <c:v>0.16043781847135</c:v>
                </c:pt>
                <c:pt idx="10716">
                  <c:v>0.16038966526206699</c:v>
                </c:pt>
                <c:pt idx="10717">
                  <c:v>0.16034152650547201</c:v>
                </c:pt>
                <c:pt idx="10718">
                  <c:v>0.16029340219722699</c:v>
                </c:pt>
                <c:pt idx="10719">
                  <c:v>0.16024529233299201</c:v>
                </c:pt>
                <c:pt idx="10720">
                  <c:v>0.16019719690843101</c:v>
                </c:pt>
                <c:pt idx="10721">
                  <c:v>0.160149115919207</c:v>
                </c:pt>
                <c:pt idx="10722">
                  <c:v>0.16010104936098599</c:v>
                </c:pt>
                <c:pt idx="10723">
                  <c:v>0.160052997229436</c:v>
                </c:pt>
                <c:pt idx="10724">
                  <c:v>0.16000495952022301</c:v>
                </c:pt>
                <c:pt idx="10725">
                  <c:v>0.15995693622901699</c:v>
                </c:pt>
                <c:pt idx="10726">
                  <c:v>0.15990892735148901</c:v>
                </c:pt>
                <c:pt idx="10727">
                  <c:v>0.15986093288330999</c:v>
                </c:pt>
                <c:pt idx="10728">
                  <c:v>0.15981295282015401</c:v>
                </c:pt>
                <c:pt idx="10729">
                  <c:v>0.15976498715769499</c:v>
                </c:pt>
                <c:pt idx="10730">
                  <c:v>0.15971703589160899</c:v>
                </c:pt>
                <c:pt idx="10731">
                  <c:v>0.15966909901757201</c:v>
                </c:pt>
                <c:pt idx="10732">
                  <c:v>0.15962117653126301</c:v>
                </c:pt>
                <c:pt idx="10733">
                  <c:v>0.159573268428361</c:v>
                </c:pt>
                <c:pt idx="10734">
                  <c:v>0.159525374704547</c:v>
                </c:pt>
                <c:pt idx="10735">
                  <c:v>0.15947749535550301</c:v>
                </c:pt>
                <c:pt idx="10736">
                  <c:v>0.15942963037691199</c:v>
                </c:pt>
                <c:pt idx="10737">
                  <c:v>0.159381779764459</c:v>
                </c:pt>
                <c:pt idx="10738">
                  <c:v>0.15933394351383001</c:v>
                </c:pt>
                <c:pt idx="10739">
                  <c:v>0.15928612162071201</c:v>
                </c:pt>
                <c:pt idx="10740">
                  <c:v>0.159238314080793</c:v>
                </c:pt>
                <c:pt idx="10741">
                  <c:v>0.15919052088976299</c:v>
                </c:pt>
                <c:pt idx="10742">
                  <c:v>0.159142742043313</c:v>
                </c:pt>
                <c:pt idx="10743">
                  <c:v>0.159094977537136</c:v>
                </c:pt>
                <c:pt idx="10744">
                  <c:v>0.15904722736692301</c:v>
                </c:pt>
                <c:pt idx="10745">
                  <c:v>0.15899949152837201</c:v>
                </c:pt>
                <c:pt idx="10746">
                  <c:v>0.158951770017176</c:v>
                </c:pt>
                <c:pt idx="10747">
                  <c:v>0.15890406282903499</c:v>
                </c:pt>
                <c:pt idx="10748">
                  <c:v>0.158856369959646</c:v>
                </c:pt>
                <c:pt idx="10749">
                  <c:v>0.15880869140470899</c:v>
                </c:pt>
                <c:pt idx="10750">
                  <c:v>0.15876102715992599</c:v>
                </c:pt>
                <c:pt idx="10751">
                  <c:v>0.15871337722099901</c:v>
                </c:pt>
                <c:pt idx="10752">
                  <c:v>0.158665741583631</c:v>
                </c:pt>
                <c:pt idx="10753">
                  <c:v>0.158618120243528</c:v>
                </c:pt>
                <c:pt idx="10754">
                  <c:v>0.15857051319639601</c:v>
                </c:pt>
                <c:pt idx="10755">
                  <c:v>0.158522920437943</c:v>
                </c:pt>
                <c:pt idx="10756">
                  <c:v>0.158475341963877</c:v>
                </c:pt>
                <c:pt idx="10757">
                  <c:v>0.15842777776990799</c:v>
                </c:pt>
                <c:pt idx="10758">
                  <c:v>0.15838022785174699</c:v>
                </c:pt>
                <c:pt idx="10759">
                  <c:v>0.15833269220510901</c:v>
                </c:pt>
                <c:pt idx="10760">
                  <c:v>0.15828517082570501</c:v>
                </c:pt>
                <c:pt idx="10761">
                  <c:v>0.15823766370925199</c:v>
                </c:pt>
                <c:pt idx="10762">
                  <c:v>0.158190170851466</c:v>
                </c:pt>
                <c:pt idx="10763">
                  <c:v>0.15814269224806399</c:v>
                </c:pt>
                <c:pt idx="10764">
                  <c:v>0.15809522789476599</c:v>
                </c:pt>
                <c:pt idx="10765">
                  <c:v>0.15804777778729301</c:v>
                </c:pt>
                <c:pt idx="10766">
                  <c:v>0.158000341921365</c:v>
                </c:pt>
                <c:pt idx="10767">
                  <c:v>0.157952920292705</c:v>
                </c:pt>
                <c:pt idx="10768">
                  <c:v>0.157905512897038</c:v>
                </c:pt>
                <c:pt idx="10769">
                  <c:v>0.15785811973008801</c:v>
                </c:pt>
                <c:pt idx="10770">
                  <c:v>0.157810740787584</c:v>
                </c:pt>
                <c:pt idx="10771">
                  <c:v>0.15776337606525201</c:v>
                </c:pt>
                <c:pt idx="10772">
                  <c:v>0.157716025558821</c:v>
                </c:pt>
                <c:pt idx="10773">
                  <c:v>0.157668689264024</c:v>
                </c:pt>
                <c:pt idx="10774">
                  <c:v>0.15762136717659</c:v>
                </c:pt>
                <c:pt idx="10775">
                  <c:v>0.15757405929225299</c:v>
                </c:pt>
                <c:pt idx="10776">
                  <c:v>0.157526765606748</c:v>
                </c:pt>
                <c:pt idx="10777">
                  <c:v>0.157479486115809</c:v>
                </c:pt>
                <c:pt idx="10778">
                  <c:v>0.15743222081517499</c:v>
                </c:pt>
                <c:pt idx="10779">
                  <c:v>0.15738496970058299</c:v>
                </c:pt>
                <c:pt idx="10780">
                  <c:v>0.15733773276777199</c:v>
                </c:pt>
                <c:pt idx="10781">
                  <c:v>0.15729051001248401</c:v>
                </c:pt>
                <c:pt idx="10782">
                  <c:v>0.15724330143046</c:v>
                </c:pt>
                <c:pt idx="10783">
                  <c:v>0.15719610701744299</c:v>
                </c:pt>
                <c:pt idx="10784">
                  <c:v>0.15714892676917799</c:v>
                </c:pt>
                <c:pt idx="10785">
                  <c:v>0.15710176068141099</c:v>
                </c:pt>
                <c:pt idx="10786">
                  <c:v>0.157054608749889</c:v>
                </c:pt>
                <c:pt idx="10787">
                  <c:v>0.157007470970361</c:v>
                </c:pt>
                <c:pt idx="10788">
                  <c:v>0.156960347338575</c:v>
                </c:pt>
                <c:pt idx="10789">
                  <c:v>0.15691323785028299</c:v>
                </c:pt>
                <c:pt idx="10790">
                  <c:v>0.15686614250123701</c:v>
                </c:pt>
                <c:pt idx="10791">
                  <c:v>0.15681906128719</c:v>
                </c:pt>
                <c:pt idx="10792">
                  <c:v>0.15677199420389801</c:v>
                </c:pt>
                <c:pt idx="10793">
                  <c:v>0.156724941247115</c:v>
                </c:pt>
                <c:pt idx="10794">
                  <c:v>0.15667790241260099</c:v>
                </c:pt>
                <c:pt idx="10795">
                  <c:v>0.156630877696112</c:v>
                </c:pt>
                <c:pt idx="10796">
                  <c:v>0.15658386709340899</c:v>
                </c:pt>
                <c:pt idx="10797">
                  <c:v>0.15653687060025401</c:v>
                </c:pt>
                <c:pt idx="10798">
                  <c:v>0.156489888212407</c:v>
                </c:pt>
                <c:pt idx="10799">
                  <c:v>0.156442919925634</c:v>
                </c:pt>
                <c:pt idx="10800">
                  <c:v>0.156395965735699</c:v>
                </c:pt>
                <c:pt idx="10801">
                  <c:v>0.156349025638368</c:v>
                </c:pt>
                <c:pt idx="10802">
                  <c:v>0.156302099629408</c:v>
                </c:pt>
                <c:pt idx="10803">
                  <c:v>0.15625518770458999</c:v>
                </c:pt>
                <c:pt idx="10804">
                  <c:v>0.15620828985968099</c:v>
                </c:pt>
                <c:pt idx="10805">
                  <c:v>0.15616140609045501</c:v>
                </c:pt>
                <c:pt idx="10806">
                  <c:v>0.156114536392683</c:v>
                </c:pt>
                <c:pt idx="10807">
                  <c:v>0.156067680762139</c:v>
                </c:pt>
                <c:pt idx="10808">
                  <c:v>0.156020839194599</c:v>
                </c:pt>
                <c:pt idx="10809">
                  <c:v>0.15597401168583899</c:v>
                </c:pt>
                <c:pt idx="10810">
                  <c:v>0.15592719823163601</c:v>
                </c:pt>
                <c:pt idx="10811">
                  <c:v>0.15588039882776999</c:v>
                </c:pt>
                <c:pt idx="10812">
                  <c:v>0.155833613470021</c:v>
                </c:pt>
                <c:pt idx="10813">
                  <c:v>0.15578684215416999</c:v>
                </c:pt>
                <c:pt idx="10814">
                  <c:v>0.15574008487600099</c:v>
                </c:pt>
                <c:pt idx="10815">
                  <c:v>0.155693341631296</c:v>
                </c:pt>
                <c:pt idx="10816">
                  <c:v>0.15564661241584199</c:v>
                </c:pt>
                <c:pt idx="10817">
                  <c:v>0.155599897225426</c:v>
                </c:pt>
                <c:pt idx="10818">
                  <c:v>0.15555319605583401</c:v>
                </c:pt>
                <c:pt idx="10819">
                  <c:v>0.155506508902857</c:v>
                </c:pt>
                <c:pt idx="10820">
                  <c:v>0.155459835762284</c:v>
                </c:pt>
                <c:pt idx="10821">
                  <c:v>0.155413176629908</c:v>
                </c:pt>
                <c:pt idx="10822">
                  <c:v>0.15536653150152099</c:v>
                </c:pt>
                <c:pt idx="10823">
                  <c:v>0.15531990037291901</c:v>
                </c:pt>
                <c:pt idx="10824">
                  <c:v>0.155273283239895</c:v>
                </c:pt>
                <c:pt idx="10825">
                  <c:v>0.155226680098248</c:v>
                </c:pt>
                <c:pt idx="10826">
                  <c:v>0.155180090943775</c:v>
                </c:pt>
                <c:pt idx="10827">
                  <c:v>0.15513351577227499</c:v>
                </c:pt>
                <c:pt idx="10828">
                  <c:v>0.15508695457954999</c:v>
                </c:pt>
                <c:pt idx="10829">
                  <c:v>0.15504040736140101</c:v>
                </c:pt>
                <c:pt idx="10830">
                  <c:v>0.154993874113632</c:v>
                </c:pt>
                <c:pt idx="10831">
                  <c:v>0.154947354832046</c:v>
                </c:pt>
                <c:pt idx="10832">
                  <c:v>0.15490084951245001</c:v>
                </c:pt>
                <c:pt idx="10833">
                  <c:v>0.15485435815065099</c:v>
                </c:pt>
                <c:pt idx="10834">
                  <c:v>0.15480788074245699</c:v>
                </c:pt>
                <c:pt idx="10835">
                  <c:v>0.15476141728367801</c:v>
                </c:pt>
                <c:pt idx="10836">
                  <c:v>0.154714967770124</c:v>
                </c:pt>
                <c:pt idx="10837">
                  <c:v>0.15466853219760801</c:v>
                </c:pt>
                <c:pt idx="10838">
                  <c:v>0.154622110561942</c:v>
                </c:pt>
                <c:pt idx="10839">
                  <c:v>0.15457570285894301</c:v>
                </c:pt>
                <c:pt idx="10840">
                  <c:v>0.154529309084425</c:v>
                </c:pt>
                <c:pt idx="10841">
                  <c:v>0.15448292923420601</c:v>
                </c:pt>
                <c:pt idx="10842">
                  <c:v>0.15443656330410499</c:v>
                </c:pt>
                <c:pt idx="10843">
                  <c:v>0.15439021128994099</c:v>
                </c:pt>
                <c:pt idx="10844">
                  <c:v>0.15434387318753501</c:v>
                </c:pt>
                <c:pt idx="10845">
                  <c:v>0.15429754899271</c:v>
                </c:pt>
                <c:pt idx="10846">
                  <c:v>0.15425123870129001</c:v>
                </c:pt>
                <c:pt idx="10847">
                  <c:v>0.15420494230909801</c:v>
                </c:pt>
                <c:pt idx="10848">
                  <c:v>0.154158659811962</c:v>
                </c:pt>
                <c:pt idx="10849">
                  <c:v>0.15411239120570899</c:v>
                </c:pt>
                <c:pt idx="10850">
                  <c:v>0.15406613648616699</c:v>
                </c:pt>
                <c:pt idx="10851">
                  <c:v>0.15401989564916699</c:v>
                </c:pt>
                <c:pt idx="10852">
                  <c:v>0.153973668690539</c:v>
                </c:pt>
                <c:pt idx="10853">
                  <c:v>0.15392745560611701</c:v>
                </c:pt>
                <c:pt idx="10854">
                  <c:v>0.153881256391734</c:v>
                </c:pt>
                <c:pt idx="10855">
                  <c:v>0.153835071043226</c:v>
                </c:pt>
                <c:pt idx="10856">
                  <c:v>0.15378889955642799</c:v>
                </c:pt>
                <c:pt idx="10857">
                  <c:v>0.15374274192717799</c:v>
                </c:pt>
                <c:pt idx="10858">
                  <c:v>0.15369659815131601</c:v>
                </c:pt>
                <c:pt idx="10859">
                  <c:v>0.15365046822468101</c:v>
                </c:pt>
                <c:pt idx="10860">
                  <c:v>0.15360435214311499</c:v>
                </c:pt>
                <c:pt idx="10861">
                  <c:v>0.153558249902461</c:v>
                </c:pt>
                <c:pt idx="10862">
                  <c:v>0.15351216149856201</c:v>
                </c:pt>
                <c:pt idx="10863">
                  <c:v>0.15346608692726499</c:v>
                </c:pt>
                <c:pt idx="10864">
                  <c:v>0.153420026184415</c:v>
                </c:pt>
                <c:pt idx="10865">
                  <c:v>0.15337397926585999</c:v>
                </c:pt>
                <c:pt idx="10866">
                  <c:v>0.15332794616744999</c:v>
                </c:pt>
                <c:pt idx="10867">
                  <c:v>0.153281926885036</c:v>
                </c:pt>
                <c:pt idx="10868">
                  <c:v>0.15323592141446701</c:v>
                </c:pt>
                <c:pt idx="10869">
                  <c:v>0.15318992975159901</c:v>
                </c:pt>
                <c:pt idx="10870">
                  <c:v>0.153143951892284</c:v>
                </c:pt>
                <c:pt idx="10871">
                  <c:v>0.15309798783237899</c:v>
                </c:pt>
                <c:pt idx="10872">
                  <c:v>0.15305203756774</c:v>
                </c:pt>
                <c:pt idx="10873">
                  <c:v>0.15300610109422499</c:v>
                </c:pt>
                <c:pt idx="10874">
                  <c:v>0.15296017840769299</c:v>
                </c:pt>
                <c:pt idx="10875">
                  <c:v>0.152914269504006</c:v>
                </c:pt>
                <c:pt idx="10876">
                  <c:v>0.15286837437902501</c:v>
                </c:pt>
                <c:pt idx="10877">
                  <c:v>0.152822493028613</c:v>
                </c:pt>
                <c:pt idx="10878">
                  <c:v>0.15277662544863499</c:v>
                </c:pt>
                <c:pt idx="10879">
                  <c:v>0.15273077163495599</c:v>
                </c:pt>
                <c:pt idx="10880">
                  <c:v>0.152684931583392</c:v>
                </c:pt>
                <c:pt idx="10881">
                  <c:v>0.15263910528963101</c:v>
                </c:pt>
                <c:pt idx="10882">
                  <c:v>0.15259329274953901</c:v>
                </c:pt>
                <c:pt idx="10883">
                  <c:v>0.152547493958997</c:v>
                </c:pt>
                <c:pt idx="10884">
                  <c:v>0.15250170891388901</c:v>
                </c:pt>
                <c:pt idx="10885">
                  <c:v>0.15245593761010001</c:v>
                </c:pt>
                <c:pt idx="10886">
                  <c:v>0.152410180043514</c:v>
                </c:pt>
                <c:pt idx="10887">
                  <c:v>0.15236443621001899</c:v>
                </c:pt>
                <c:pt idx="10888">
                  <c:v>0.15231870610550199</c:v>
                </c:pt>
                <c:pt idx="10889">
                  <c:v>0.15227298972585099</c:v>
                </c:pt>
                <c:pt idx="10890">
                  <c:v>0.15222728706695801</c:v>
                </c:pt>
                <c:pt idx="10891">
                  <c:v>0.15218159812471299</c:v>
                </c:pt>
                <c:pt idx="10892">
                  <c:v>0.15213592289500899</c:v>
                </c:pt>
                <c:pt idx="10893">
                  <c:v>0.15209026137373899</c:v>
                </c:pt>
                <c:pt idx="10894">
                  <c:v>0.15204461355679699</c:v>
                </c:pt>
                <c:pt idx="10895">
                  <c:v>0.15199897944008001</c:v>
                </c:pt>
                <c:pt idx="10896">
                  <c:v>0.15195335901948501</c:v>
                </c:pt>
                <c:pt idx="10897">
                  <c:v>0.151907752290909</c:v>
                </c:pt>
                <c:pt idx="10898">
                  <c:v>0.15186215925025101</c:v>
                </c:pt>
                <c:pt idx="10899">
                  <c:v>0.15181657989341299</c:v>
                </c:pt>
                <c:pt idx="10900">
                  <c:v>0.15177101421629499</c:v>
                </c:pt>
                <c:pt idx="10901">
                  <c:v>0.15172546221479999</c:v>
                </c:pt>
                <c:pt idx="10902">
                  <c:v>0.15167992388483201</c:v>
                </c:pt>
                <c:pt idx="10903">
                  <c:v>0.15163439922229599</c:v>
                </c:pt>
                <c:pt idx="10904">
                  <c:v>0.15158888822309799</c:v>
                </c:pt>
                <c:pt idx="10905">
                  <c:v>0.151543390883145</c:v>
                </c:pt>
                <c:pt idx="10906">
                  <c:v>0.15149790719834499</c:v>
                </c:pt>
                <c:pt idx="10907">
                  <c:v>0.15145243716460799</c:v>
                </c:pt>
                <c:pt idx="10908">
                  <c:v>0.15140698077784501</c:v>
                </c:pt>
                <c:pt idx="10909">
                  <c:v>0.15136153803396701</c:v>
                </c:pt>
                <c:pt idx="10910">
                  <c:v>0.151316108928888</c:v>
                </c:pt>
                <c:pt idx="10911">
                  <c:v>0.15127069345852001</c:v>
                </c:pt>
                <c:pt idx="10912">
                  <c:v>0.15122529161878001</c:v>
                </c:pt>
                <c:pt idx="10913">
                  <c:v>0.15117990340558499</c:v>
                </c:pt>
                <c:pt idx="10914">
                  <c:v>0.15113452881485001</c:v>
                </c:pt>
                <c:pt idx="10915">
                  <c:v>0.15108916784249499</c:v>
                </c:pt>
                <c:pt idx="10916">
                  <c:v>0.15104382048444101</c:v>
                </c:pt>
                <c:pt idx="10917">
                  <c:v>0.15099848673660701</c:v>
                </c:pt>
                <c:pt idx="10918">
                  <c:v>0.15095316659491501</c:v>
                </c:pt>
                <c:pt idx="10919">
                  <c:v>0.15090786005529</c:v>
                </c:pt>
                <c:pt idx="10920">
                  <c:v>0.15086256711365501</c:v>
                </c:pt>
                <c:pt idx="10921">
                  <c:v>0.150817287765936</c:v>
                </c:pt>
                <c:pt idx="10922">
                  <c:v>0.150772022008059</c:v>
                </c:pt>
                <c:pt idx="10923">
                  <c:v>0.15072676983595301</c:v>
                </c:pt>
                <c:pt idx="10924">
                  <c:v>0.15068153124554501</c:v>
                </c:pt>
                <c:pt idx="10925">
                  <c:v>0.150636306232767</c:v>
                </c:pt>
                <c:pt idx="10926">
                  <c:v>0.15059109479355001</c:v>
                </c:pt>
                <c:pt idx="10927">
                  <c:v>0.150545896923825</c:v>
                </c:pt>
                <c:pt idx="10928">
                  <c:v>0.15050071261952599</c:v>
                </c:pt>
                <c:pt idx="10929">
                  <c:v>0.15045554187658899</c:v>
                </c:pt>
                <c:pt idx="10930">
                  <c:v>0.150410384690948</c:v>
                </c:pt>
                <c:pt idx="10931">
                  <c:v>0.15036524105854099</c:v>
                </c:pt>
                <c:pt idx="10932">
                  <c:v>0.15032011097530601</c:v>
                </c:pt>
                <c:pt idx="10933">
                  <c:v>0.15027499443718101</c:v>
                </c:pt>
                <c:pt idx="10934">
                  <c:v>0.15022989144010801</c:v>
                </c:pt>
                <c:pt idx="10935">
                  <c:v>0.15018480198002701</c:v>
                </c:pt>
                <c:pt idx="10936">
                  <c:v>0.150139726052883</c:v>
                </c:pt>
                <c:pt idx="10937">
                  <c:v>0.15009466365461699</c:v>
                </c:pt>
                <c:pt idx="10938">
                  <c:v>0.15004961478117501</c:v>
                </c:pt>
                <c:pt idx="10939">
                  <c:v>0.15000457942850401</c:v>
                </c:pt>
                <c:pt idx="10940">
                  <c:v>0.14995955759255</c:v>
                </c:pt>
                <c:pt idx="10941">
                  <c:v>0.14991454926926201</c:v>
                </c:pt>
                <c:pt idx="10942">
                  <c:v>0.14986955445458899</c:v>
                </c:pt>
                <c:pt idx="10943">
                  <c:v>0.149824573144482</c:v>
                </c:pt>
                <c:pt idx="10944">
                  <c:v>0.14977960533489301</c:v>
                </c:pt>
                <c:pt idx="10945">
                  <c:v>0.14973465102177499</c:v>
                </c:pt>
                <c:pt idx="10946">
                  <c:v>0.14968971020108199</c:v>
                </c:pt>
                <c:pt idx="10947">
                  <c:v>0.14964478286876801</c:v>
                </c:pt>
                <c:pt idx="10948">
                  <c:v>0.149599869020791</c:v>
                </c:pt>
                <c:pt idx="10949">
                  <c:v>0.149554968653107</c:v>
                </c:pt>
                <c:pt idx="10950">
                  <c:v>0.14951008176167599</c:v>
                </c:pt>
                <c:pt idx="10951">
                  <c:v>0.14946520834245799</c:v>
                </c:pt>
                <c:pt idx="10952">
                  <c:v>0.14942034839141199</c:v>
                </c:pt>
                <c:pt idx="10953">
                  <c:v>0.14937550190450199</c:v>
                </c:pt>
                <c:pt idx="10954">
                  <c:v>0.149330668877691</c:v>
                </c:pt>
                <c:pt idx="10955">
                  <c:v>0.149285849306942</c:v>
                </c:pt>
                <c:pt idx="10956">
                  <c:v>0.14924104318822201</c:v>
                </c:pt>
                <c:pt idx="10957">
                  <c:v>0.14919625051749699</c:v>
                </c:pt>
                <c:pt idx="10958">
                  <c:v>0.149151471290734</c:v>
                </c:pt>
                <c:pt idx="10959">
                  <c:v>0.14910670550390401</c:v>
                </c:pt>
                <c:pt idx="10960">
                  <c:v>0.14906195315297499</c:v>
                </c:pt>
                <c:pt idx="10961">
                  <c:v>0.149017214233919</c:v>
                </c:pt>
                <c:pt idx="10962">
                  <c:v>0.14897248874270899</c:v>
                </c:pt>
                <c:pt idx="10963">
                  <c:v>0.14892777667531801</c:v>
                </c:pt>
                <c:pt idx="10964">
                  <c:v>0.14888307802772099</c:v>
                </c:pt>
                <c:pt idx="10965">
                  <c:v>0.148838392795893</c:v>
                </c:pt>
                <c:pt idx="10966">
                  <c:v>0.14879372097581101</c:v>
                </c:pt>
                <c:pt idx="10967">
                  <c:v>0.14874906256345399</c:v>
                </c:pt>
                <c:pt idx="10968">
                  <c:v>0.14870441755479999</c:v>
                </c:pt>
                <c:pt idx="10969">
                  <c:v>0.14865978594582999</c:v>
                </c:pt>
                <c:pt idx="10970">
                  <c:v>0.148615167732526</c:v>
                </c:pt>
                <c:pt idx="10971">
                  <c:v>0.14857056291087101</c:v>
                </c:pt>
                <c:pt idx="10972">
                  <c:v>0.14852597147684701</c:v>
                </c:pt>
                <c:pt idx="10973">
                  <c:v>0.14848139342644001</c:v>
                </c:pt>
                <c:pt idx="10974">
                  <c:v>0.14843682875563599</c:v>
                </c:pt>
                <c:pt idx="10975">
                  <c:v>0.14839227746042299</c:v>
                </c:pt>
                <c:pt idx="10976">
                  <c:v>0.14834773953678801</c:v>
                </c:pt>
                <c:pt idx="10977">
                  <c:v>0.14830321498072199</c:v>
                </c:pt>
                <c:pt idx="10978">
                  <c:v>0.14825870378821401</c:v>
                </c:pt>
                <c:pt idx="10979">
                  <c:v>0.148214205955257</c:v>
                </c:pt>
                <c:pt idx="10980">
                  <c:v>0.14816972147784299</c:v>
                </c:pt>
                <c:pt idx="10981">
                  <c:v>0.148125250351967</c:v>
                </c:pt>
                <c:pt idx="10982">
                  <c:v>0.148080792573624</c:v>
                </c:pt>
                <c:pt idx="10983">
                  <c:v>0.148036348138811</c:v>
                </c:pt>
                <c:pt idx="10984">
                  <c:v>0.14799191704352399</c:v>
                </c:pt>
                <c:pt idx="10985">
                  <c:v>0.147947499283762</c:v>
                </c:pt>
                <c:pt idx="10986">
                  <c:v>0.147903094855526</c:v>
                </c:pt>
                <c:pt idx="10987">
                  <c:v>0.147858703754816</c:v>
                </c:pt>
                <c:pt idx="10988">
                  <c:v>0.147814325977635</c:v>
                </c:pt>
                <c:pt idx="10989">
                  <c:v>0.14776996151998401</c:v>
                </c:pt>
                <c:pt idx="10990">
                  <c:v>0.14772561037786999</c:v>
                </c:pt>
                <c:pt idx="10991">
                  <c:v>0.14768127254729799</c:v>
                </c:pt>
                <c:pt idx="10992">
                  <c:v>0.14763694802427299</c:v>
                </c:pt>
                <c:pt idx="10993">
                  <c:v>0.147592636804804</c:v>
                </c:pt>
                <c:pt idx="10994">
                  <c:v>0.14754833888490099</c:v>
                </c:pt>
                <c:pt idx="10995">
                  <c:v>0.147504054260572</c:v>
                </c:pt>
                <c:pt idx="10996">
                  <c:v>0.14745978292782899</c:v>
                </c:pt>
                <c:pt idx="10997">
                  <c:v>0.147415524882685</c:v>
                </c:pt>
                <c:pt idx="10998">
                  <c:v>0.147371280121153</c:v>
                </c:pt>
                <c:pt idx="10999">
                  <c:v>0.147327048639248</c:v>
                </c:pt>
                <c:pt idx="11000">
                  <c:v>0.14728283043298501</c:v>
                </c:pt>
                <c:pt idx="11001">
                  <c:v>0.14723862549838199</c:v>
                </c:pt>
                <c:pt idx="11002">
                  <c:v>0.147194433831457</c:v>
                </c:pt>
                <c:pt idx="11003">
                  <c:v>0.14715025542822799</c:v>
                </c:pt>
                <c:pt idx="11004">
                  <c:v>0.14710609028471699</c:v>
                </c:pt>
                <c:pt idx="11005">
                  <c:v>0.14706193839694501</c:v>
                </c:pt>
                <c:pt idx="11006">
                  <c:v>0.14701779976093399</c:v>
                </c:pt>
                <c:pt idx="11007">
                  <c:v>0.146973674372708</c:v>
                </c:pt>
                <c:pt idx="11008">
                  <c:v>0.14692956222829201</c:v>
                </c:pt>
                <c:pt idx="11009">
                  <c:v>0.14688546332371299</c:v>
                </c:pt>
                <c:pt idx="11010">
                  <c:v>0.146841377654998</c:v>
                </c:pt>
                <c:pt idx="11011">
                  <c:v>0.146797305218174</c:v>
                </c:pt>
                <c:pt idx="11012">
                  <c:v>0.146753246009272</c:v>
                </c:pt>
                <c:pt idx="11013">
                  <c:v>0.146709200024322</c:v>
                </c:pt>
                <c:pt idx="11014">
                  <c:v>0.14666516725935599</c:v>
                </c:pt>
                <c:pt idx="11015">
                  <c:v>0.14662114771040699</c:v>
                </c:pt>
                <c:pt idx="11016">
                  <c:v>0.146577141373509</c:v>
                </c:pt>
                <c:pt idx="11017">
                  <c:v>0.14653314824469699</c:v>
                </c:pt>
                <c:pt idx="11018">
                  <c:v>0.146489168320008</c:v>
                </c:pt>
                <c:pt idx="11019">
                  <c:v>0.14644520159548</c:v>
                </c:pt>
                <c:pt idx="11020">
                  <c:v>0.14640124806714999</c:v>
                </c:pt>
                <c:pt idx="11021">
                  <c:v>0.14635730773105901</c:v>
                </c:pt>
                <c:pt idx="11022">
                  <c:v>0.146313380583247</c:v>
                </c:pt>
                <c:pt idx="11023">
                  <c:v>0.14626946661975701</c:v>
                </c:pt>
                <c:pt idx="11024">
                  <c:v>0.14622556583663299</c:v>
                </c:pt>
                <c:pt idx="11025">
                  <c:v>0.14618167822991701</c:v>
                </c:pt>
                <c:pt idx="11026">
                  <c:v>0.146137803795657</c:v>
                </c:pt>
                <c:pt idx="11027">
                  <c:v>0.14609394252989799</c:v>
                </c:pt>
                <c:pt idx="11028">
                  <c:v>0.14605009442868899</c:v>
                </c:pt>
                <c:pt idx="11029">
                  <c:v>0.14600625948807799</c:v>
                </c:pt>
                <c:pt idx="11030">
                  <c:v>0.14596243770411599</c:v>
                </c:pt>
                <c:pt idx="11031">
                  <c:v>0.145918629072853</c:v>
                </c:pt>
                <c:pt idx="11032">
                  <c:v>0.14587483359034301</c:v>
                </c:pt>
                <c:pt idx="11033">
                  <c:v>0.14583105125263801</c:v>
                </c:pt>
                <c:pt idx="11034">
                  <c:v>0.145787282055794</c:v>
                </c:pt>
                <c:pt idx="11035">
                  <c:v>0.14574352599586601</c:v>
                </c:pt>
                <c:pt idx="11036">
                  <c:v>0.14569978306891099</c:v>
                </c:pt>
                <c:pt idx="11037">
                  <c:v>0.14565605327098799</c:v>
                </c:pt>
                <c:pt idx="11038">
                  <c:v>0.14561233659815501</c:v>
                </c:pt>
                <c:pt idx="11039">
                  <c:v>0.14556863304647299</c:v>
                </c:pt>
                <c:pt idx="11040">
                  <c:v>0.14552494261200299</c:v>
                </c:pt>
                <c:pt idx="11041">
                  <c:v>0.14548126529080899</c:v>
                </c:pt>
                <c:pt idx="11042">
                  <c:v>0.14543760107895301</c:v>
                </c:pt>
                <c:pt idx="11043">
                  <c:v>0.14539394997250199</c:v>
                </c:pt>
                <c:pt idx="11044">
                  <c:v>0.14535031196751999</c:v>
                </c:pt>
                <c:pt idx="11045">
                  <c:v>0.14530668706007599</c:v>
                </c:pt>
                <c:pt idx="11046">
                  <c:v>0.14526307524623799</c:v>
                </c:pt>
                <c:pt idx="11047">
                  <c:v>0.14521947652207501</c:v>
                </c:pt>
                <c:pt idx="11048">
                  <c:v>0.14517589088365801</c:v>
                </c:pt>
                <c:pt idx="11049">
                  <c:v>0.145132318327059</c:v>
                </c:pt>
                <c:pt idx="11050">
                  <c:v>0.14508875884835001</c:v>
                </c:pt>
                <c:pt idx="11051">
                  <c:v>0.14504521244360699</c:v>
                </c:pt>
                <c:pt idx="11052">
                  <c:v>0.14500167910890299</c:v>
                </c:pt>
                <c:pt idx="11053">
                  <c:v>0.14495815884031599</c:v>
                </c:pt>
                <c:pt idx="11054">
                  <c:v>0.144914651633923</c:v>
                </c:pt>
                <c:pt idx="11055">
                  <c:v>0.14487115748580401</c:v>
                </c:pt>
                <c:pt idx="11056">
                  <c:v>0.144827676392036</c:v>
                </c:pt>
                <c:pt idx="11057">
                  <c:v>0.14478420834870201</c:v>
                </c:pt>
                <c:pt idx="11058">
                  <c:v>0.14474075335188399</c:v>
                </c:pt>
                <c:pt idx="11059">
                  <c:v>0.14469731139766501</c:v>
                </c:pt>
                <c:pt idx="11060">
                  <c:v>0.14465388248212899</c:v>
                </c:pt>
                <c:pt idx="11061">
                  <c:v>0.14461046660136201</c:v>
                </c:pt>
                <c:pt idx="11062">
                  <c:v>0.14456706375145101</c:v>
                </c:pt>
                <c:pt idx="11063">
                  <c:v>0.144523673928483</c:v>
                </c:pt>
                <c:pt idx="11064">
                  <c:v>0.14448029712854801</c:v>
                </c:pt>
                <c:pt idx="11065">
                  <c:v>0.144436933347735</c:v>
                </c:pt>
                <c:pt idx="11066">
                  <c:v>0.144393582582136</c:v>
                </c:pt>
                <c:pt idx="11067">
                  <c:v>0.14435024482784301</c:v>
                </c:pt>
                <c:pt idx="11068">
                  <c:v>0.14430692008095</c:v>
                </c:pt>
                <c:pt idx="11069">
                  <c:v>0.144263608337552</c:v>
                </c:pt>
                <c:pt idx="11070">
                  <c:v>0.14422030959374399</c:v>
                </c:pt>
                <c:pt idx="11071">
                  <c:v>0.144177023845623</c:v>
                </c:pt>
                <c:pt idx="11072">
                  <c:v>0.144133751089287</c:v>
                </c:pt>
                <c:pt idx="11073">
                  <c:v>0.14409049132083601</c:v>
                </c:pt>
                <c:pt idx="11074">
                  <c:v>0.14404724453637099</c:v>
                </c:pt>
                <c:pt idx="11075">
                  <c:v>0.14400401073199201</c:v>
                </c:pt>
                <c:pt idx="11076">
                  <c:v>0.14396078990380201</c:v>
                </c:pt>
                <c:pt idx="11077">
                  <c:v>0.143917582047905</c:v>
                </c:pt>
                <c:pt idx="11078">
                  <c:v>0.14387438716040701</c:v>
                </c:pt>
                <c:pt idx="11079">
                  <c:v>0.143831205237413</c:v>
                </c:pt>
                <c:pt idx="11080">
                  <c:v>0.14378803627503001</c:v>
                </c:pt>
                <c:pt idx="11081">
                  <c:v>0.14374488026936699</c:v>
                </c:pt>
                <c:pt idx="11082">
                  <c:v>0.14370173721653401</c:v>
                </c:pt>
                <c:pt idx="11083">
                  <c:v>0.143658607112642</c:v>
                </c:pt>
                <c:pt idx="11084">
                  <c:v>0.143615489953801</c:v>
                </c:pt>
                <c:pt idx="11085">
                  <c:v>0.14357238573612499</c:v>
                </c:pt>
                <c:pt idx="11086">
                  <c:v>0.14352929445572901</c:v>
                </c:pt>
                <c:pt idx="11087">
                  <c:v>0.143486216108726</c:v>
                </c:pt>
                <c:pt idx="11088">
                  <c:v>0.14344315069123501</c:v>
                </c:pt>
                <c:pt idx="11089">
                  <c:v>0.14340009819937199</c:v>
                </c:pt>
                <c:pt idx="11090">
                  <c:v>0.14335705862925699</c:v>
                </c:pt>
                <c:pt idx="11091">
                  <c:v>0.14331403197700801</c:v>
                </c:pt>
                <c:pt idx="11092">
                  <c:v>0.14327101823874799</c:v>
                </c:pt>
                <c:pt idx="11093">
                  <c:v>0.14322801741059701</c:v>
                </c:pt>
                <c:pt idx="11094">
                  <c:v>0.14318502948868</c:v>
                </c:pt>
                <c:pt idx="11095">
                  <c:v>0.14314205446912001</c:v>
                </c:pt>
                <c:pt idx="11096">
                  <c:v>0.14309909234804399</c:v>
                </c:pt>
                <c:pt idx="11097">
                  <c:v>0.14305614312157799</c:v>
                </c:pt>
                <c:pt idx="11098">
                  <c:v>0.14301320678585</c:v>
                </c:pt>
                <c:pt idx="11099">
                  <c:v>0.142970283336989</c:v>
                </c:pt>
                <c:pt idx="11100">
                  <c:v>0.14292737277112499</c:v>
                </c:pt>
                <c:pt idx="11101">
                  <c:v>0.14288447508438901</c:v>
                </c:pt>
                <c:pt idx="11102">
                  <c:v>0.14284159027291399</c:v>
                </c:pt>
                <c:pt idx="11103">
                  <c:v>0.142798718332834</c:v>
                </c:pt>
                <c:pt idx="11104">
                  <c:v>0.142755859260282</c:v>
                </c:pt>
                <c:pt idx="11105">
                  <c:v>0.142713013051395</c:v>
                </c:pt>
                <c:pt idx="11106">
                  <c:v>0.14267017970231</c:v>
                </c:pt>
                <c:pt idx="11107">
                  <c:v>0.142627359209165</c:v>
                </c:pt>
                <c:pt idx="11108">
                  <c:v>0.14258455156809899</c:v>
                </c:pt>
                <c:pt idx="11109">
                  <c:v>0.14254175677525299</c:v>
                </c:pt>
                <c:pt idx="11110">
                  <c:v>0.14249897482676799</c:v>
                </c:pt>
                <c:pt idx="11111">
                  <c:v>0.142456205718787</c:v>
                </c:pt>
                <c:pt idx="11112">
                  <c:v>0.14241344944745399</c:v>
                </c:pt>
                <c:pt idx="11113">
                  <c:v>0.14237070600891399</c:v>
                </c:pt>
                <c:pt idx="11114">
                  <c:v>0.14232797539931299</c:v>
                </c:pt>
                <c:pt idx="11115">
                  <c:v>0.14228525761479799</c:v>
                </c:pt>
                <c:pt idx="11116">
                  <c:v>0.142242552651518</c:v>
                </c:pt>
                <c:pt idx="11117">
                  <c:v>0.142199860505622</c:v>
                </c:pt>
                <c:pt idx="11118">
                  <c:v>0.14215718117326101</c:v>
                </c:pt>
                <c:pt idx="11119">
                  <c:v>0.142114514650586</c:v>
                </c:pt>
                <c:pt idx="11120">
                  <c:v>0.14207186093375199</c:v>
                </c:pt>
                <c:pt idx="11121">
                  <c:v>0.142029220018911</c:v>
                </c:pt>
                <c:pt idx="11122">
                  <c:v>0.14198659190221999</c:v>
                </c:pt>
                <c:pt idx="11123">
                  <c:v>0.14194397657983401</c:v>
                </c:pt>
                <c:pt idx="11124">
                  <c:v>0.141901374047912</c:v>
                </c:pt>
                <c:pt idx="11125">
                  <c:v>0.14185878430261201</c:v>
                </c:pt>
                <c:pt idx="11126">
                  <c:v>0.14181620734009301</c:v>
                </c:pt>
                <c:pt idx="11127">
                  <c:v>0.141773643156517</c:v>
                </c:pt>
                <c:pt idx="11128">
                  <c:v>0.14173109174804599</c:v>
                </c:pt>
                <c:pt idx="11129">
                  <c:v>0.141688553110844</c:v>
                </c:pt>
                <c:pt idx="11130">
                  <c:v>0.141646027241074</c:v>
                </c:pt>
                <c:pt idx="11131">
                  <c:v>0.14160351413490199</c:v>
                </c:pt>
                <c:pt idx="11132">
                  <c:v>0.141561013788496</c:v>
                </c:pt>
                <c:pt idx="11133">
                  <c:v>0.14151852619802199</c:v>
                </c:pt>
                <c:pt idx="11134">
                  <c:v>0.14147605135965</c:v>
                </c:pt>
                <c:pt idx="11135">
                  <c:v>0.14143358926954999</c:v>
                </c:pt>
                <c:pt idx="11136">
                  <c:v>0.14139113992389299</c:v>
                </c:pt>
                <c:pt idx="11137">
                  <c:v>0.14134870331885199</c:v>
                </c:pt>
                <c:pt idx="11138">
                  <c:v>0.14130627945060001</c:v>
                </c:pt>
                <c:pt idx="11139">
                  <c:v>0.14126386831531301</c:v>
                </c:pt>
                <c:pt idx="11140">
                  <c:v>0.14122146990916501</c:v>
                </c:pt>
                <c:pt idx="11141">
                  <c:v>0.141179084228334</c:v>
                </c:pt>
                <c:pt idx="11142">
                  <c:v>0.14113671126899799</c:v>
                </c:pt>
                <c:pt idx="11143">
                  <c:v>0.141094351027337</c:v>
                </c:pt>
                <c:pt idx="11144">
                  <c:v>0.14105200349953001</c:v>
                </c:pt>
                <c:pt idx="11145">
                  <c:v>0.14100966868175899</c:v>
                </c:pt>
                <c:pt idx="11146">
                  <c:v>0.14096734657020801</c:v>
                </c:pt>
                <c:pt idx="11147">
                  <c:v>0.14092503716106</c:v>
                </c:pt>
                <c:pt idx="11148">
                  <c:v>0.14088274045049901</c:v>
                </c:pt>
                <c:pt idx="11149">
                  <c:v>0.14084045643471299</c:v>
                </c:pt>
                <c:pt idx="11150">
                  <c:v>0.14079818510988801</c:v>
                </c:pt>
                <c:pt idx="11151">
                  <c:v>0.14075592647221299</c:v>
                </c:pt>
                <c:pt idx="11152">
                  <c:v>0.140713680517877</c:v>
                </c:pt>
                <c:pt idx="11153">
                  <c:v>0.14067144724307101</c:v>
                </c:pt>
                <c:pt idx="11154">
                  <c:v>0.140629226643988</c:v>
                </c:pt>
                <c:pt idx="11155">
                  <c:v>0.140587018716819</c:v>
                </c:pt>
                <c:pt idx="11156">
                  <c:v>0.14054482345776001</c:v>
                </c:pt>
                <c:pt idx="11157">
                  <c:v>0.14050264086300501</c:v>
                </c:pt>
                <c:pt idx="11158">
                  <c:v>0.140460470928751</c:v>
                </c:pt>
                <c:pt idx="11159">
                  <c:v>0.140418313651196</c:v>
                </c:pt>
                <c:pt idx="11160">
                  <c:v>0.14037616902653799</c:v>
                </c:pt>
                <c:pt idx="11161">
                  <c:v>0.140334037050977</c:v>
                </c:pt>
                <c:pt idx="11162">
                  <c:v>0.140291917720714</c:v>
                </c:pt>
                <c:pt idx="11163">
                  <c:v>0.140249811031951</c:v>
                </c:pt>
                <c:pt idx="11164">
                  <c:v>0.14020771698089199</c:v>
                </c:pt>
                <c:pt idx="11165">
                  <c:v>0.14016563556374101</c:v>
                </c:pt>
                <c:pt idx="11166">
                  <c:v>0.14012356677670301</c:v>
                </c:pt>
                <c:pt idx="11167">
                  <c:v>0.140081510615986</c:v>
                </c:pt>
                <c:pt idx="11168">
                  <c:v>0.14003946707779799</c:v>
                </c:pt>
                <c:pt idx="11169">
                  <c:v>0.13999743615834601</c:v>
                </c:pt>
                <c:pt idx="11170">
                  <c:v>0.139955417853842</c:v>
                </c:pt>
                <c:pt idx="11171">
                  <c:v>0.13991341216049599</c:v>
                </c:pt>
                <c:pt idx="11172">
                  <c:v>0.139871419074522</c:v>
                </c:pt>
                <c:pt idx="11173">
                  <c:v>0.13982943859213201</c:v>
                </c:pt>
                <c:pt idx="11174">
                  <c:v>0.13978747070954201</c:v>
                </c:pt>
                <c:pt idx="11175">
                  <c:v>0.13974551542296801</c:v>
                </c:pt>
                <c:pt idx="11176">
                  <c:v>0.13970357272862499</c:v>
                </c:pt>
                <c:pt idx="11177">
                  <c:v>0.13966164262273401</c:v>
                </c:pt>
                <c:pt idx="11178">
                  <c:v>0.13961972510151199</c:v>
                </c:pt>
                <c:pt idx="11179">
                  <c:v>0.13957782016118001</c:v>
                </c:pt>
                <c:pt idx="11180">
                  <c:v>0.13953592779796001</c:v>
                </c:pt>
                <c:pt idx="11181">
                  <c:v>0.13949404800807499</c:v>
                </c:pt>
                <c:pt idx="11182">
                  <c:v>0.13945218078774901</c:v>
                </c:pt>
                <c:pt idx="11183">
                  <c:v>0.139410326133205</c:v>
                </c:pt>
                <c:pt idx="11184">
                  <c:v>0.13936848404067201</c:v>
                </c:pt>
                <c:pt idx="11185">
                  <c:v>0.13932665450637599</c:v>
                </c:pt>
                <c:pt idx="11186">
                  <c:v>0.139284837526545</c:v>
                </c:pt>
                <c:pt idx="11187">
                  <c:v>0.13924303309740901</c:v>
                </c:pt>
                <c:pt idx="11188">
                  <c:v>0.139201241215199</c:v>
                </c:pt>
                <c:pt idx="11189">
                  <c:v>0.139159461876147</c:v>
                </c:pt>
                <c:pt idx="11190">
                  <c:v>0.139117695076485</c:v>
                </c:pt>
                <c:pt idx="11191">
                  <c:v>0.13907594081244801</c:v>
                </c:pt>
                <c:pt idx="11192">
                  <c:v>0.13903419908027201</c:v>
                </c:pt>
                <c:pt idx="11193">
                  <c:v>0.13899246987619199</c:v>
                </c:pt>
                <c:pt idx="11194">
                  <c:v>0.13895075319644601</c:v>
                </c:pt>
                <c:pt idx="11195">
                  <c:v>0.138909049037274</c:v>
                </c:pt>
                <c:pt idx="11196">
                  <c:v>0.13886735739491399</c:v>
                </c:pt>
                <c:pt idx="11197">
                  <c:v>0.13882567826560799</c:v>
                </c:pt>
                <c:pt idx="11198">
                  <c:v>0.138784011645598</c:v>
                </c:pt>
                <c:pt idx="11199">
                  <c:v>0.13874235753112801</c:v>
                </c:pt>
                <c:pt idx="11200">
                  <c:v>0.13870071591844099</c:v>
                </c:pt>
                <c:pt idx="11201">
                  <c:v>0.138659086803784</c:v>
                </c:pt>
                <c:pt idx="11202">
                  <c:v>0.13861747018340301</c:v>
                </c:pt>
                <c:pt idx="11203">
                  <c:v>0.13857586605354599</c:v>
                </c:pt>
                <c:pt idx="11204">
                  <c:v>0.13853427441046201</c:v>
                </c:pt>
                <c:pt idx="11205">
                  <c:v>0.138492695250402</c:v>
                </c:pt>
                <c:pt idx="11206">
                  <c:v>0.138451128569616</c:v>
                </c:pt>
                <c:pt idx="11207">
                  <c:v>0.138409574364357</c:v>
                </c:pt>
                <c:pt idx="11208">
                  <c:v>0.13836803263087899</c:v>
                </c:pt>
                <c:pt idx="11209">
                  <c:v>0.138326503365436</c:v>
                </c:pt>
                <c:pt idx="11210">
                  <c:v>0.13828498656428501</c:v>
                </c:pt>
                <c:pt idx="11211">
                  <c:v>0.13824348222368199</c:v>
                </c:pt>
                <c:pt idx="11212">
                  <c:v>0.13820199033988501</c:v>
                </c:pt>
                <c:pt idx="11213">
                  <c:v>0.13816051090915499</c:v>
                </c:pt>
                <c:pt idx="11214">
                  <c:v>0.13811904392775001</c:v>
                </c:pt>
                <c:pt idx="11215">
                  <c:v>0.13807758939193401</c:v>
                </c:pt>
                <c:pt idx="11216">
                  <c:v>0.13803614729796801</c:v>
                </c:pt>
                <c:pt idx="11217">
                  <c:v>0.13799471764211699</c:v>
                </c:pt>
                <c:pt idx="11218">
                  <c:v>0.13795330042064499</c:v>
                </c:pt>
                <c:pt idx="11219">
                  <c:v>0.13791189562981901</c:v>
                </c:pt>
                <c:pt idx="11220">
                  <c:v>0.137870503265906</c:v>
                </c:pt>
                <c:pt idx="11221">
                  <c:v>0.137829123325175</c:v>
                </c:pt>
                <c:pt idx="11222">
                  <c:v>0.13778775580389499</c:v>
                </c:pt>
                <c:pt idx="11223">
                  <c:v>0.13774640069833699</c:v>
                </c:pt>
                <c:pt idx="11224">
                  <c:v>0.13770505800477201</c:v>
                </c:pt>
                <c:pt idx="11225">
                  <c:v>0.13766372771947499</c:v>
                </c:pt>
                <c:pt idx="11226">
                  <c:v>0.13762240983871801</c:v>
                </c:pt>
                <c:pt idx="11227">
                  <c:v>0.13758110435877799</c:v>
                </c:pt>
                <c:pt idx="11228">
                  <c:v>0.13753981127593101</c:v>
                </c:pt>
                <c:pt idx="11229">
                  <c:v>0.137498530586454</c:v>
                </c:pt>
                <c:pt idx="11230">
                  <c:v>0.137457262286626</c:v>
                </c:pt>
                <c:pt idx="11231">
                  <c:v>0.13741600637272799</c:v>
                </c:pt>
                <c:pt idx="11232">
                  <c:v>0.13737476284104</c:v>
                </c:pt>
                <c:pt idx="11233">
                  <c:v>0.13733353168784301</c:v>
                </c:pt>
                <c:pt idx="11234">
                  <c:v>0.13729231290942301</c:v>
                </c:pt>
                <c:pt idx="11235">
                  <c:v>0.13725110650206301</c:v>
                </c:pt>
                <c:pt idx="11236">
                  <c:v>0.137209912462048</c:v>
                </c:pt>
                <c:pt idx="11237">
                  <c:v>0.13716873078566599</c:v>
                </c:pt>
                <c:pt idx="11238">
                  <c:v>0.13712756146920399</c:v>
                </c:pt>
                <c:pt idx="11239">
                  <c:v>0.13708640450895199</c:v>
                </c:pt>
                <c:pt idx="11240">
                  <c:v>0.13704525990120001</c:v>
                </c:pt>
                <c:pt idx="11241">
                  <c:v>0.13700412764223799</c:v>
                </c:pt>
                <c:pt idx="11242">
                  <c:v>0.13696300772836001</c:v>
                </c:pt>
                <c:pt idx="11243">
                  <c:v>0.13692190015585901</c:v>
                </c:pt>
                <c:pt idx="11244">
                  <c:v>0.136880804921029</c:v>
                </c:pt>
                <c:pt idx="11245">
                  <c:v>0.13683972202011599</c:v>
                </c:pt>
                <c:pt idx="11246">
                  <c:v>0.13679865144925901</c:v>
                </c:pt>
                <c:pt idx="11247">
                  <c:v>0.136757593204754</c:v>
                </c:pt>
                <c:pt idx="11248">
                  <c:v>0.13671654728291099</c:v>
                </c:pt>
                <c:pt idx="11249">
                  <c:v>0.136675513680039</c:v>
                </c:pt>
                <c:pt idx="11250">
                  <c:v>0.13663449239245101</c:v>
                </c:pt>
                <c:pt idx="11251">
                  <c:v>0.13659348341645899</c:v>
                </c:pt>
                <c:pt idx="11252">
                  <c:v>0.136552486748376</c:v>
                </c:pt>
                <c:pt idx="11253">
                  <c:v>0.13651150238451701</c:v>
                </c:pt>
                <c:pt idx="11254">
                  <c:v>0.13647053032119799</c:v>
                </c:pt>
                <c:pt idx="11255">
                  <c:v>0.13642957055473401</c:v>
                </c:pt>
                <c:pt idx="11256">
                  <c:v>0.136388623081445</c:v>
                </c:pt>
                <c:pt idx="11257">
                  <c:v>0.13634768789764701</c:v>
                </c:pt>
                <c:pt idx="11258">
                  <c:v>0.13630676499966199</c:v>
                </c:pt>
                <c:pt idx="11259">
                  <c:v>0.136265854383809</c:v>
                </c:pt>
                <c:pt idx="11260">
                  <c:v>0.13622495604641</c:v>
                </c:pt>
                <c:pt idx="11261">
                  <c:v>0.13618406998378799</c:v>
                </c:pt>
                <c:pt idx="11262">
                  <c:v>0.136143196192267</c:v>
                </c:pt>
                <c:pt idx="11263">
                  <c:v>0.13610233466817101</c:v>
                </c:pt>
                <c:pt idx="11264">
                  <c:v>0.136061485407827</c:v>
                </c:pt>
                <c:pt idx="11265">
                  <c:v>0.13602064840756101</c:v>
                </c:pt>
                <c:pt idx="11266">
                  <c:v>0.13597982366370101</c:v>
                </c:pt>
                <c:pt idx="11267">
                  <c:v>0.13593901117257501</c:v>
                </c:pt>
                <c:pt idx="11268">
                  <c:v>0.13589821093051499</c:v>
                </c:pt>
                <c:pt idx="11269">
                  <c:v>0.135857422933849</c:v>
                </c:pt>
                <c:pt idx="11270">
                  <c:v>0.13581664717891201</c:v>
                </c:pt>
                <c:pt idx="11271">
                  <c:v>0.135775883662035</c:v>
                </c:pt>
                <c:pt idx="11272">
                  <c:v>0.13573513237955201</c:v>
                </c:pt>
                <c:pt idx="11273">
                  <c:v>0.13569439332779901</c:v>
                </c:pt>
                <c:pt idx="11274">
                  <c:v>0.135653666503112</c:v>
                </c:pt>
                <c:pt idx="11275">
                  <c:v>0.13561295190182701</c:v>
                </c:pt>
                <c:pt idx="11276">
                  <c:v>0.13557224952028299</c:v>
                </c:pt>
                <c:pt idx="11277">
                  <c:v>0.135531559354818</c:v>
                </c:pt>
                <c:pt idx="11278">
                  <c:v>0.13549088140177401</c:v>
                </c:pt>
                <c:pt idx="11279">
                  <c:v>0.13545021565749099</c:v>
                </c:pt>
                <c:pt idx="11280">
                  <c:v>0.13540956211831101</c:v>
                </c:pt>
                <c:pt idx="11281">
                  <c:v>0.13536892078057799</c:v>
                </c:pt>
                <c:pt idx="11282">
                  <c:v>0.13532829164063501</c:v>
                </c:pt>
                <c:pt idx="11283">
                  <c:v>0.135287674694828</c:v>
                </c:pt>
                <c:pt idx="11284">
                  <c:v>0.135247069939504</c:v>
                </c:pt>
                <c:pt idx="11285">
                  <c:v>0.13520647737100899</c:v>
                </c:pt>
                <c:pt idx="11286">
                  <c:v>0.13516589698569301</c:v>
                </c:pt>
                <c:pt idx="11287">
                  <c:v>0.13512532877990299</c:v>
                </c:pt>
                <c:pt idx="11288">
                  <c:v>0.13508477274999101</c:v>
                </c:pt>
                <c:pt idx="11289">
                  <c:v>0.13504422889230899</c:v>
                </c:pt>
                <c:pt idx="11290">
                  <c:v>0.13500369720320801</c:v>
                </c:pt>
                <c:pt idx="11291">
                  <c:v>0.13496317767904101</c:v>
                </c:pt>
                <c:pt idx="11292">
                  <c:v>0.13492267031616501</c:v>
                </c:pt>
                <c:pt idx="11293">
                  <c:v>0.13488217511093301</c:v>
                </c:pt>
                <c:pt idx="11294">
                  <c:v>0.13484169205970301</c:v>
                </c:pt>
                <c:pt idx="11295">
                  <c:v>0.134801221158831</c:v>
                </c:pt>
                <c:pt idx="11296">
                  <c:v>0.13476076240467799</c:v>
                </c:pt>
                <c:pt idx="11297">
                  <c:v>0.134720315793601</c:v>
                </c:pt>
                <c:pt idx="11298">
                  <c:v>0.13467988132196301</c:v>
                </c:pt>
                <c:pt idx="11299">
                  <c:v>0.13463945898612401</c:v>
                </c:pt>
                <c:pt idx="11300">
                  <c:v>0.13459904878244699</c:v>
                </c:pt>
                <c:pt idx="11301">
                  <c:v>0.134558650707296</c:v>
                </c:pt>
                <c:pt idx="11302">
                  <c:v>0.13451826475703599</c:v>
                </c:pt>
                <c:pt idx="11303">
                  <c:v>0.134477890928032</c:v>
                </c:pt>
                <c:pt idx="11304">
                  <c:v>0.134437529216652</c:v>
                </c:pt>
                <c:pt idx="11305">
                  <c:v>0.13439717961926201</c:v>
                </c:pt>
                <c:pt idx="11306">
                  <c:v>0.13435684213223201</c:v>
                </c:pt>
                <c:pt idx="11307">
                  <c:v>0.13431651675193201</c:v>
                </c:pt>
                <c:pt idx="11308">
                  <c:v>0.13427620347473199</c:v>
                </c:pt>
                <c:pt idx="11309">
                  <c:v>0.13423590229700499</c:v>
                </c:pt>
                <c:pt idx="11310">
                  <c:v>0.13419561321512199</c:v>
                </c:pt>
                <c:pt idx="11311">
                  <c:v>0.13415533622546</c:v>
                </c:pt>
                <c:pt idx="11312">
                  <c:v>0.13411507132439099</c:v>
                </c:pt>
                <c:pt idx="11313">
                  <c:v>0.134074818508293</c:v>
                </c:pt>
                <c:pt idx="11314">
                  <c:v>0.134034577773542</c:v>
                </c:pt>
                <c:pt idx="11315">
                  <c:v>0.133994349116516</c:v>
                </c:pt>
                <c:pt idx="11316">
                  <c:v>0.13395413253359501</c:v>
                </c:pt>
                <c:pt idx="11317">
                  <c:v>0.13391392802115801</c:v>
                </c:pt>
                <c:pt idx="11318">
                  <c:v>0.13387373557558699</c:v>
                </c:pt>
                <c:pt idx="11319">
                  <c:v>0.13383355519326401</c:v>
                </c:pt>
                <c:pt idx="11320">
                  <c:v>0.13379338687057099</c:v>
                </c:pt>
                <c:pt idx="11321">
                  <c:v>0.13375323060389399</c:v>
                </c:pt>
                <c:pt idx="11322">
                  <c:v>0.13371308638961699</c:v>
                </c:pt>
                <c:pt idx="11323">
                  <c:v>0.13367295422412701</c:v>
                </c:pt>
                <c:pt idx="11324">
                  <c:v>0.13363283410380999</c:v>
                </c:pt>
                <c:pt idx="11325">
                  <c:v>0.13359272602505601</c:v>
                </c:pt>
                <c:pt idx="11326">
                  <c:v>0.13355262998425299</c:v>
                </c:pt>
                <c:pt idx="11327">
                  <c:v>0.133512545977792</c:v>
                </c:pt>
                <c:pt idx="11328">
                  <c:v>0.133472474002064</c:v>
                </c:pt>
                <c:pt idx="11329">
                  <c:v>0.13343241405346101</c:v>
                </c:pt>
                <c:pt idx="11330">
                  <c:v>0.13339236612837799</c:v>
                </c:pt>
                <c:pt idx="11331">
                  <c:v>0.133352330223208</c:v>
                </c:pt>
                <c:pt idx="11332">
                  <c:v>0.13331230633434701</c:v>
                </c:pt>
                <c:pt idx="11333">
                  <c:v>0.133272294458191</c:v>
                </c:pt>
                <c:pt idx="11334">
                  <c:v>0.133232294591139</c:v>
                </c:pt>
                <c:pt idx="11335">
                  <c:v>0.13319230672958701</c:v>
                </c:pt>
                <c:pt idx="11336">
                  <c:v>0.133152330869937</c:v>
                </c:pt>
                <c:pt idx="11337">
                  <c:v>0.133112367008588</c:v>
                </c:pt>
                <c:pt idx="11338">
                  <c:v>0.13307241514194301</c:v>
                </c:pt>
                <c:pt idx="11339">
                  <c:v>0.13303247526640299</c:v>
                </c:pt>
                <c:pt idx="11340">
                  <c:v>0.13299254737837299</c:v>
                </c:pt>
                <c:pt idx="11341">
                  <c:v>0.13295263147425701</c:v>
                </c:pt>
                <c:pt idx="11342">
                  <c:v>0.13291272755046099</c:v>
                </c:pt>
                <c:pt idx="11343">
                  <c:v>0.132872835603391</c:v>
                </c:pt>
                <c:pt idx="11344">
                  <c:v>0.13283295562945599</c:v>
                </c:pt>
                <c:pt idx="11345">
                  <c:v>0.132793087625064</c:v>
                </c:pt>
                <c:pt idx="11346">
                  <c:v>0.132753231586625</c:v>
                </c:pt>
                <c:pt idx="11347">
                  <c:v>0.13271338751055001</c:v>
                </c:pt>
                <c:pt idx="11348">
                  <c:v>0.13267355539325101</c:v>
                </c:pt>
                <c:pt idx="11349">
                  <c:v>0.13263373523114</c:v>
                </c:pt>
                <c:pt idx="11350">
                  <c:v>0.132593927020632</c:v>
                </c:pt>
                <c:pt idx="11351">
                  <c:v>0.13255413075814099</c:v>
                </c:pt>
                <c:pt idx="11352">
                  <c:v>0.132514346440083</c:v>
                </c:pt>
                <c:pt idx="11353">
                  <c:v>0.13247457406287599</c:v>
                </c:pt>
                <c:pt idx="11354">
                  <c:v>0.13243481362293699</c:v>
                </c:pt>
                <c:pt idx="11355">
                  <c:v>0.132395065116686</c:v>
                </c:pt>
                <c:pt idx="11356">
                  <c:v>0.13235532854054199</c:v>
                </c:pt>
                <c:pt idx="11357">
                  <c:v>0.132315603890927</c:v>
                </c:pt>
                <c:pt idx="11358">
                  <c:v>0.132275891164262</c:v>
                </c:pt>
                <c:pt idx="11359">
                  <c:v>0.13223619035697101</c:v>
                </c:pt>
                <c:pt idx="11360">
                  <c:v>0.13219650146547801</c:v>
                </c:pt>
                <c:pt idx="11361">
                  <c:v>0.132156824486208</c:v>
                </c:pt>
                <c:pt idx="11362">
                  <c:v>0.13211715941558699</c:v>
                </c:pt>
                <c:pt idx="11363">
                  <c:v>0.132077506250043</c:v>
                </c:pt>
                <c:pt idx="11364">
                  <c:v>0.13203786498600301</c:v>
                </c:pt>
                <c:pt idx="11365">
                  <c:v>0.13199823561989801</c:v>
                </c:pt>
                <c:pt idx="11366">
                  <c:v>0.13195861814815699</c:v>
                </c:pt>
                <c:pt idx="11367">
                  <c:v>0.131919012567211</c:v>
                </c:pt>
                <c:pt idx="11368">
                  <c:v>0.131879418873494</c:v>
                </c:pt>
                <c:pt idx="11369">
                  <c:v>0.13183983706343799</c:v>
                </c:pt>
                <c:pt idx="11370">
                  <c:v>0.13180026713347801</c:v>
                </c:pt>
                <c:pt idx="11371">
                  <c:v>0.131760709080049</c:v>
                </c:pt>
                <c:pt idx="11372">
                  <c:v>0.13172116289958799</c:v>
                </c:pt>
                <c:pt idx="11373">
                  <c:v>0.131681628588532</c:v>
                </c:pt>
                <c:pt idx="11374">
                  <c:v>0.13164210614332</c:v>
                </c:pt>
                <c:pt idx="11375">
                  <c:v>0.131602595560391</c:v>
                </c:pt>
                <c:pt idx="11376">
                  <c:v>0.131563096836186</c:v>
                </c:pt>
                <c:pt idx="11377">
                  <c:v>0.13152360996714499</c:v>
                </c:pt>
                <c:pt idx="11378">
                  <c:v>0.13148413494971301</c:v>
                </c:pt>
                <c:pt idx="11379">
                  <c:v>0.13144467178033301</c:v>
                </c:pt>
                <c:pt idx="11380">
                  <c:v>0.131405220455448</c:v>
                </c:pt>
                <c:pt idx="11381">
                  <c:v>0.131365780971506</c:v>
                </c:pt>
                <c:pt idx="11382">
                  <c:v>0.13132635332495099</c:v>
                </c:pt>
                <c:pt idx="11383">
                  <c:v>0.131286937512234</c:v>
                </c:pt>
                <c:pt idx="11384">
                  <c:v>0.13124753352980101</c:v>
                </c:pt>
                <c:pt idx="11385">
                  <c:v>0.131208141374103</c:v>
                </c:pt>
                <c:pt idx="11386">
                  <c:v>0.13116876104159</c:v>
                </c:pt>
                <c:pt idx="11387">
                  <c:v>0.131129392528715</c:v>
                </c:pt>
                <c:pt idx="11388">
                  <c:v>0.13109003583192999</c:v>
                </c:pt>
                <c:pt idx="11389">
                  <c:v>0.13105069094769001</c:v>
                </c:pt>
                <c:pt idx="11390">
                  <c:v>0.131011357872448</c:v>
                </c:pt>
                <c:pt idx="11391">
                  <c:v>0.13097203660266099</c:v>
                </c:pt>
                <c:pt idx="11392">
                  <c:v>0.13093272713478599</c:v>
                </c:pt>
                <c:pt idx="11393">
                  <c:v>0.13089342946528101</c:v>
                </c:pt>
                <c:pt idx="11394">
                  <c:v>0.13085414359060499</c:v>
                </c:pt>
                <c:pt idx="11395">
                  <c:v>0.13081486950721699</c:v>
                </c:pt>
                <c:pt idx="11396">
                  <c:v>0.13077560721157899</c:v>
                </c:pt>
                <c:pt idx="11397">
                  <c:v>0.13073635670015299</c:v>
                </c:pt>
                <c:pt idx="11398">
                  <c:v>0.130697117969403</c:v>
                </c:pt>
                <c:pt idx="11399">
                  <c:v>0.13065789101579101</c:v>
                </c:pt>
                <c:pt idx="11400">
                  <c:v>0.13061867583578399</c:v>
                </c:pt>
                <c:pt idx="11401">
                  <c:v>0.130579472425847</c:v>
                </c:pt>
                <c:pt idx="11402">
                  <c:v>0.130540280782448</c:v>
                </c:pt>
                <c:pt idx="11403">
                  <c:v>0.130501100902054</c:v>
                </c:pt>
                <c:pt idx="11404">
                  <c:v>0.13046193278113599</c:v>
                </c:pt>
                <c:pt idx="11405">
                  <c:v>0.13042277641616301</c:v>
                </c:pt>
                <c:pt idx="11406">
                  <c:v>0.13038363180360599</c:v>
                </c:pt>
                <c:pt idx="11407">
                  <c:v>0.13034449893993899</c:v>
                </c:pt>
                <c:pt idx="11408">
                  <c:v>0.13030537782163401</c:v>
                </c:pt>
                <c:pt idx="11409">
                  <c:v>0.13026626844516501</c:v>
                </c:pt>
                <c:pt idx="11410">
                  <c:v>0.13022717080700799</c:v>
                </c:pt>
                <c:pt idx="11411">
                  <c:v>0.13018808490364001</c:v>
                </c:pt>
                <c:pt idx="11412">
                  <c:v>0.13014901073153801</c:v>
                </c:pt>
                <c:pt idx="11413">
                  <c:v>0.13010994828718001</c:v>
                </c:pt>
                <c:pt idx="11414">
                  <c:v>0.13007089756704601</c:v>
                </c:pt>
                <c:pt idx="11415">
                  <c:v>0.13003185856761601</c:v>
                </c:pt>
                <c:pt idx="11416">
                  <c:v>0.12999283128537201</c:v>
                </c:pt>
                <c:pt idx="11417">
                  <c:v>0.12995381571679601</c:v>
                </c:pt>
                <c:pt idx="11418">
                  <c:v>0.129914811858372</c:v>
                </c:pt>
                <c:pt idx="11419">
                  <c:v>0.12987581970658499</c:v>
                </c:pt>
                <c:pt idx="11420">
                  <c:v>0.12983683925792</c:v>
                </c:pt>
                <c:pt idx="11421">
                  <c:v>0.12979787050886399</c:v>
                </c:pt>
                <c:pt idx="11422">
                  <c:v>0.12975891345590501</c:v>
                </c:pt>
                <c:pt idx="11423">
                  <c:v>0.12971996809552999</c:v>
                </c:pt>
                <c:pt idx="11424">
                  <c:v>0.12968103442423101</c:v>
                </c:pt>
                <c:pt idx="11425">
                  <c:v>0.12964211243849699</c:v>
                </c:pt>
                <c:pt idx="11426">
                  <c:v>0.12960320213482099</c:v>
                </c:pt>
                <c:pt idx="11427">
                  <c:v>0.129564303509696</c:v>
                </c:pt>
                <c:pt idx="11428">
                  <c:v>0.129525416559614</c:v>
                </c:pt>
                <c:pt idx="11429">
                  <c:v>0.12948654128107101</c:v>
                </c:pt>
                <c:pt idx="11430">
                  <c:v>0.129447677670564</c:v>
                </c:pt>
                <c:pt idx="11431">
                  <c:v>0.12940882572458801</c:v>
                </c:pt>
                <c:pt idx="11432">
                  <c:v>0.12936998543964101</c:v>
                </c:pt>
                <c:pt idx="11433">
                  <c:v>0.12933115681222401</c:v>
                </c:pt>
                <c:pt idx="11434">
                  <c:v>0.12929233983883501</c:v>
                </c:pt>
                <c:pt idx="11435">
                  <c:v>0.12925353451597499</c:v>
                </c:pt>
                <c:pt idx="11436">
                  <c:v>0.129214740840148</c:v>
                </c:pt>
                <c:pt idx="11437">
                  <c:v>0.12917595880785501</c:v>
                </c:pt>
                <c:pt idx="11438">
                  <c:v>0.12913718841560001</c:v>
                </c:pt>
                <c:pt idx="11439">
                  <c:v>0.12909842965988999</c:v>
                </c:pt>
                <c:pt idx="11440">
                  <c:v>0.12905968253722899</c:v>
                </c:pt>
                <c:pt idx="11441">
                  <c:v>0.12902094704412601</c:v>
                </c:pt>
                <c:pt idx="11442">
                  <c:v>0.12898222317708799</c:v>
                </c:pt>
                <c:pt idx="11443">
                  <c:v>0.12894351093262499</c:v>
                </c:pt>
                <c:pt idx="11444">
                  <c:v>0.12890481030724599</c:v>
                </c:pt>
                <c:pt idx="11445">
                  <c:v>0.128866121297463</c:v>
                </c:pt>
                <c:pt idx="11446">
                  <c:v>0.12882744389978901</c:v>
                </c:pt>
                <c:pt idx="11447">
                  <c:v>0.128788778110736</c:v>
                </c:pt>
                <c:pt idx="11448">
                  <c:v>0.12875012392681801</c:v>
                </c:pt>
                <c:pt idx="11449">
                  <c:v>0.12871148134455301</c:v>
                </c:pt>
                <c:pt idx="11450">
                  <c:v>0.12867285036045401</c:v>
                </c:pt>
                <c:pt idx="11451">
                  <c:v>0.12863423097104101</c:v>
                </c:pt>
                <c:pt idx="11452">
                  <c:v>0.12859562317283099</c:v>
                </c:pt>
                <c:pt idx="11453">
                  <c:v>0.128557026962344</c:v>
                </c:pt>
                <c:pt idx="11454">
                  <c:v>0.12851844233609999</c:v>
                </c:pt>
                <c:pt idx="11455">
                  <c:v>0.12847986929062</c:v>
                </c:pt>
                <c:pt idx="11456">
                  <c:v>0.12844130782242899</c:v>
                </c:pt>
                <c:pt idx="11457">
                  <c:v>0.12840275792804801</c:v>
                </c:pt>
                <c:pt idx="11458">
                  <c:v>0.12836421960400199</c:v>
                </c:pt>
                <c:pt idx="11459">
                  <c:v>0.128325692846817</c:v>
                </c:pt>
                <c:pt idx="11460">
                  <c:v>0.12828717765302</c:v>
                </c:pt>
                <c:pt idx="11461">
                  <c:v>0.128248674019139</c:v>
                </c:pt>
                <c:pt idx="11462">
                  <c:v>0.128210181941701</c:v>
                </c:pt>
                <c:pt idx="11463">
                  <c:v>0.12817170141723699</c:v>
                </c:pt>
                <c:pt idx="11464">
                  <c:v>0.12813323244227701</c:v>
                </c:pt>
                <c:pt idx="11465">
                  <c:v>0.12809477501335301</c:v>
                </c:pt>
                <c:pt idx="11466">
                  <c:v>0.12805632912699799</c:v>
                </c:pt>
                <c:pt idx="11467">
                  <c:v>0.12801789477974601</c:v>
                </c:pt>
                <c:pt idx="11468">
                  <c:v>0.127979471968131</c:v>
                </c:pt>
                <c:pt idx="11469">
                  <c:v>0.12794106068868899</c:v>
                </c:pt>
                <c:pt idx="11470">
                  <c:v>0.12790266093795699</c:v>
                </c:pt>
                <c:pt idx="11471">
                  <c:v>0.127864272712473</c:v>
                </c:pt>
                <c:pt idx="11472">
                  <c:v>0.127825896008777</c:v>
                </c:pt>
                <c:pt idx="11473">
                  <c:v>0.12778753082340699</c:v>
                </c:pt>
                <c:pt idx="11474">
                  <c:v>0.12774917715290501</c:v>
                </c:pt>
                <c:pt idx="11475">
                  <c:v>0.127710834993812</c:v>
                </c:pt>
                <c:pt idx="11476">
                  <c:v>0.12767250434267299</c:v>
                </c:pt>
                <c:pt idx="11477">
                  <c:v>0.12763418519603001</c:v>
                </c:pt>
                <c:pt idx="11478">
                  <c:v>0.127595877550429</c:v>
                </c:pt>
                <c:pt idx="11479">
                  <c:v>0.12755758140241599</c:v>
                </c:pt>
                <c:pt idx="11480">
                  <c:v>0.12751929674853901</c:v>
                </c:pt>
                <c:pt idx="11481">
                  <c:v>0.12748102358534399</c:v>
                </c:pt>
                <c:pt idx="11482">
                  <c:v>0.127442761909382</c:v>
                </c:pt>
                <c:pt idx="11483">
                  <c:v>0.12740451171720199</c:v>
                </c:pt>
                <c:pt idx="11484">
                  <c:v>0.127366273005356</c:v>
                </c:pt>
                <c:pt idx="11485">
                  <c:v>0.127328045770396</c:v>
                </c:pt>
                <c:pt idx="11486">
                  <c:v>0.127289830008876</c:v>
                </c:pt>
                <c:pt idx="11487">
                  <c:v>0.12725162571734899</c:v>
                </c:pt>
                <c:pt idx="11488">
                  <c:v>0.12721343289237</c:v>
                </c:pt>
                <c:pt idx="11489">
                  <c:v>0.127175251530497</c:v>
                </c:pt>
                <c:pt idx="11490">
                  <c:v>0.12713708162828599</c:v>
                </c:pt>
                <c:pt idx="11491">
                  <c:v>0.12709892318229599</c:v>
                </c:pt>
                <c:pt idx="11492">
                  <c:v>0.12706077618908701</c:v>
                </c:pt>
                <c:pt idx="11493">
                  <c:v>0.12702264064521801</c:v>
                </c:pt>
                <c:pt idx="11494">
                  <c:v>0.12698451654725099</c:v>
                </c:pt>
                <c:pt idx="11495">
                  <c:v>0.12694640389174899</c:v>
                </c:pt>
                <c:pt idx="11496">
                  <c:v>0.126908302675275</c:v>
                </c:pt>
                <c:pt idx="11497">
                  <c:v>0.12687021289439401</c:v>
                </c:pt>
                <c:pt idx="11498">
                  <c:v>0.12683213454566999</c:v>
                </c:pt>
                <c:pt idx="11499">
                  <c:v>0.126794067625672</c:v>
                </c:pt>
                <c:pt idx="11500">
                  <c:v>0.12675601213096599</c:v>
                </c:pt>
                <c:pt idx="11501">
                  <c:v>0.12671796805812099</c:v>
                </c:pt>
                <c:pt idx="11502">
                  <c:v>0.12667993540370701</c:v>
                </c:pt>
                <c:pt idx="11503">
                  <c:v>0.12664191416429399</c:v>
                </c:pt>
                <c:pt idx="11504">
                  <c:v>0.12660390433645399</c:v>
                </c:pt>
                <c:pt idx="11505">
                  <c:v>0.12656590591676001</c:v>
                </c:pt>
                <c:pt idx="11506">
                  <c:v>0.126527918901785</c:v>
                </c:pt>
                <c:pt idx="11507">
                  <c:v>0.12648994328810401</c:v>
                </c:pt>
                <c:pt idx="11508">
                  <c:v>0.126451979072294</c:v>
                </c:pt>
                <c:pt idx="11509">
                  <c:v>0.12641402625093001</c:v>
                </c:pt>
                <c:pt idx="11510">
                  <c:v>0.12637608482059201</c:v>
                </c:pt>
                <c:pt idx="11511">
                  <c:v>0.12633815477785601</c:v>
                </c:pt>
                <c:pt idx="11512">
                  <c:v>0.12630023611930499</c:v>
                </c:pt>
                <c:pt idx="11513">
                  <c:v>0.126262328841517</c:v>
                </c:pt>
                <c:pt idx="11514">
                  <c:v>0.12622443294107599</c:v>
                </c:pt>
                <c:pt idx="11515">
                  <c:v>0.126186548414565</c:v>
                </c:pt>
                <c:pt idx="11516">
                  <c:v>0.12614867525856599</c:v>
                </c:pt>
                <c:pt idx="11517">
                  <c:v>0.12611081346966599</c:v>
                </c:pt>
                <c:pt idx="11518">
                  <c:v>0.12607296304445001</c:v>
                </c:pt>
                <c:pt idx="11519">
                  <c:v>0.126035123979506</c:v>
                </c:pt>
                <c:pt idx="11520">
                  <c:v>0.12599729627142101</c:v>
                </c:pt>
                <c:pt idx="11521">
                  <c:v>0.12595947991678499</c:v>
                </c:pt>
                <c:pt idx="11522">
                  <c:v>0.125921674912188</c:v>
                </c:pt>
                <c:pt idx="11523">
                  <c:v>0.12588388125422001</c:v>
                </c:pt>
                <c:pt idx="11524">
                  <c:v>0.12584609893947499</c:v>
                </c:pt>
                <c:pt idx="11525">
                  <c:v>0.125808327964545</c:v>
                </c:pt>
                <c:pt idx="11526">
                  <c:v>0.12577056832602501</c:v>
                </c:pt>
                <c:pt idx="11527">
                  <c:v>0.12573282002051001</c:v>
                </c:pt>
                <c:pt idx="11528">
                  <c:v>0.12569508304459501</c:v>
                </c:pt>
                <c:pt idx="11529">
                  <c:v>0.12565735739487899</c:v>
                </c:pt>
                <c:pt idx="11530">
                  <c:v>0.12561964306796</c:v>
                </c:pt>
                <c:pt idx="11531">
                  <c:v>0.12558194006043699</c:v>
                </c:pt>
                <c:pt idx="11532">
                  <c:v>0.12554424836891101</c:v>
                </c:pt>
                <c:pt idx="11533">
                  <c:v>0.125506567989982</c:v>
                </c:pt>
                <c:pt idx="11534">
                  <c:v>0.12546889892025401</c:v>
                </c:pt>
                <c:pt idx="11535">
                  <c:v>0.12543124115633</c:v>
                </c:pt>
                <c:pt idx="11536">
                  <c:v>0.12539359469481401</c:v>
                </c:pt>
                <c:pt idx="11537">
                  <c:v>0.12535595953231199</c:v>
                </c:pt>
                <c:pt idx="11538">
                  <c:v>0.12531833566542999</c:v>
                </c:pt>
                <c:pt idx="11539">
                  <c:v>0.12528072309077701</c:v>
                </c:pt>
                <c:pt idx="11540">
                  <c:v>0.125243121804959</c:v>
                </c:pt>
                <c:pt idx="11541">
                  <c:v>0.12520553180458799</c:v>
                </c:pt>
                <c:pt idx="11542">
                  <c:v>0.12516795308627399</c:v>
                </c:pt>
                <c:pt idx="11543">
                  <c:v>0.12513038564662801</c:v>
                </c:pt>
                <c:pt idx="11544">
                  <c:v>0.125092829482263</c:v>
                </c:pt>
                <c:pt idx="11545">
                  <c:v>0.12505528458979301</c:v>
                </c:pt>
                <c:pt idx="11546">
                  <c:v>0.12501775096583201</c:v>
                </c:pt>
                <c:pt idx="11547">
                  <c:v>0.12498022860699699</c:v>
                </c:pt>
                <c:pt idx="11548">
                  <c:v>0.124942717509903</c:v>
                </c:pt>
                <c:pt idx="11549">
                  <c:v>0.12490521767116999</c:v>
                </c:pt>
                <c:pt idx="11550">
                  <c:v>0.124867729087415</c:v>
                </c:pt>
                <c:pt idx="11551">
                  <c:v>0.124830251755259</c:v>
                </c:pt>
                <c:pt idx="11552">
                  <c:v>0.124792785671323</c:v>
                </c:pt>
                <c:pt idx="11553">
                  <c:v>0.12475533083222699</c:v>
                </c:pt>
                <c:pt idx="11554">
                  <c:v>0.12471788723459599</c:v>
                </c:pt>
                <c:pt idx="11555">
                  <c:v>0.124680454875053</c:v>
                </c:pt>
                <c:pt idx="11556">
                  <c:v>0.124643033750223</c:v>
                </c:pt>
                <c:pt idx="11557">
                  <c:v>0.124605623856733</c:v>
                </c:pt>
                <c:pt idx="11558">
                  <c:v>0.124568225191208</c:v>
                </c:pt>
                <c:pt idx="11559">
                  <c:v>0.124530837750278</c:v>
                </c:pt>
                <c:pt idx="11560">
                  <c:v>0.124493461530572</c:v>
                </c:pt>
                <c:pt idx="11561">
                  <c:v>0.124456096528718</c:v>
                </c:pt>
                <c:pt idx="11562">
                  <c:v>0.12441874274134999</c:v>
                </c:pt>
                <c:pt idx="11563">
                  <c:v>0.12438140016509799</c:v>
                </c:pt>
                <c:pt idx="11564">
                  <c:v>0.124344068796596</c:v>
                </c:pt>
                <c:pt idx="11565">
                  <c:v>0.124306748632478</c:v>
                </c:pt>
                <c:pt idx="11566">
                  <c:v>0.12426943966937901</c:v>
                </c:pt>
                <c:pt idx="11567">
                  <c:v>0.124232141903936</c:v>
                </c:pt>
                <c:pt idx="11568">
                  <c:v>0.124194855332785</c:v>
                </c:pt>
                <c:pt idx="11569">
                  <c:v>0.124157579952566</c:v>
                </c:pt>
                <c:pt idx="11570">
                  <c:v>0.124120315759917</c:v>
                </c:pt>
                <c:pt idx="11571">
                  <c:v>0.124083062751479</c:v>
                </c:pt>
                <c:pt idx="11572">
                  <c:v>0.124045820923893</c:v>
                </c:pt>
                <c:pt idx="11573">
                  <c:v>0.124008590273802</c:v>
                </c:pt>
                <c:pt idx="11574">
                  <c:v>0.12397137079784901</c:v>
                </c:pt>
                <c:pt idx="11575">
                  <c:v>0.123934162492678</c:v>
                </c:pt>
                <c:pt idx="11576">
                  <c:v>0.123896965354935</c:v>
                </c:pt>
                <c:pt idx="11577">
                  <c:v>0.12385977938126599</c:v>
                </c:pt>
                <c:pt idx="11578">
                  <c:v>0.12382260456831901</c:v>
                </c:pt>
                <c:pt idx="11579">
                  <c:v>0.123785440912743</c:v>
                </c:pt>
                <c:pt idx="11580">
                  <c:v>0.123748288411187</c:v>
                </c:pt>
                <c:pt idx="11581">
                  <c:v>0.12371114706030099</c:v>
                </c:pt>
                <c:pt idx="11582">
                  <c:v>0.123674016856738</c:v>
                </c:pt>
                <c:pt idx="11583">
                  <c:v>0.123636897797149</c:v>
                </c:pt>
                <c:pt idx="11584">
                  <c:v>0.123599789878189</c:v>
                </c:pt>
                <c:pt idx="11585">
                  <c:v>0.12356269309651199</c:v>
                </c:pt>
                <c:pt idx="11586">
                  <c:v>0.123525607448774</c:v>
                </c:pt>
                <c:pt idx="11587">
                  <c:v>0.12348853293163201</c:v>
                </c:pt>
                <c:pt idx="11588">
                  <c:v>0.12345146954174301</c:v>
                </c:pt>
                <c:pt idx="11589">
                  <c:v>0.123414417275767</c:v>
                </c:pt>
                <c:pt idx="11590">
                  <c:v>0.123377376130362</c:v>
                </c:pt>
                <c:pt idx="11591">
                  <c:v>0.12334034610219</c:v>
                </c:pt>
                <c:pt idx="11592">
                  <c:v>0.12330332718791299</c:v>
                </c:pt>
                <c:pt idx="11593">
                  <c:v>0.123266319384194</c:v>
                </c:pt>
                <c:pt idx="11594">
                  <c:v>0.123229322687696</c:v>
                </c:pt>
                <c:pt idx="11595">
                  <c:v>0.12319233709508499</c:v>
                </c:pt>
                <c:pt idx="11596">
                  <c:v>0.12315536260302599</c:v>
                </c:pt>
                <c:pt idx="11597">
                  <c:v>0.123118399208186</c:v>
                </c:pt>
                <c:pt idx="11598">
                  <c:v>0.12308144690723399</c:v>
                </c:pt>
                <c:pt idx="11599">
                  <c:v>0.123044505696839</c:v>
                </c:pt>
                <c:pt idx="11600">
                  <c:v>0.12300757557366999</c:v>
                </c:pt>
                <c:pt idx="11601">
                  <c:v>0.122970656534398</c:v>
                </c:pt>
                <c:pt idx="11602">
                  <c:v>0.122933748575696</c:v>
                </c:pt>
                <c:pt idx="11603">
                  <c:v>0.122896851694237</c:v>
                </c:pt>
                <c:pt idx="11604">
                  <c:v>0.122859965886695</c:v>
                </c:pt>
                <c:pt idx="11605">
                  <c:v>0.122823091149746</c:v>
                </c:pt>
                <c:pt idx="11606">
                  <c:v>0.122786227480064</c:v>
                </c:pt>
                <c:pt idx="11607">
                  <c:v>0.12274937487432901</c:v>
                </c:pt>
                <c:pt idx="11608">
                  <c:v>0.122712533329217</c:v>
                </c:pt>
                <c:pt idx="11609">
                  <c:v>0.122675702841408</c:v>
                </c:pt>
                <c:pt idx="11610">
                  <c:v>0.12263888340756</c:v>
                </c:pt>
                <c:pt idx="11611">
                  <c:v>0.122602075024294</c:v>
                </c:pt>
                <c:pt idx="11612">
                  <c:v>0.122565277688295</c:v>
                </c:pt>
                <c:pt idx="11613">
                  <c:v>0.12252849139625401</c:v>
                </c:pt>
                <c:pt idx="11614">
                  <c:v>0.122491716144862</c:v>
                </c:pt>
                <c:pt idx="11615">
                  <c:v>0.122454951930813</c:v>
                </c:pt>
                <c:pt idx="11616">
                  <c:v>0.1224181987508</c:v>
                </c:pt>
                <c:pt idx="11617">
                  <c:v>0.122381456601517</c:v>
                </c:pt>
                <c:pt idx="11618">
                  <c:v>0.12234472547965899</c:v>
                </c:pt>
                <c:pt idx="11619">
                  <c:v>0.122308005381923</c:v>
                </c:pt>
                <c:pt idx="11620">
                  <c:v>0.12227129630500599</c:v>
                </c:pt>
                <c:pt idx="11621">
                  <c:v>0.12223459824560701</c:v>
                </c:pt>
                <c:pt idx="11622">
                  <c:v>0.122197911200423</c:v>
                </c:pt>
                <c:pt idx="11623">
                  <c:v>0.122161235166156</c:v>
                </c:pt>
                <c:pt idx="11624">
                  <c:v>0.12212457013950601</c:v>
                </c:pt>
                <c:pt idx="11625">
                  <c:v>0.122087916117175</c:v>
                </c:pt>
                <c:pt idx="11626">
                  <c:v>0.122051273095866</c:v>
                </c:pt>
                <c:pt idx="11627">
                  <c:v>0.12201464107228201</c:v>
                </c:pt>
                <c:pt idx="11628">
                  <c:v>0.12197802004312901</c:v>
                </c:pt>
                <c:pt idx="11629">
                  <c:v>0.121941410005111</c:v>
                </c:pt>
                <c:pt idx="11630">
                  <c:v>0.12190481095493499</c:v>
                </c:pt>
                <c:pt idx="11631">
                  <c:v>0.121868222889308</c:v>
                </c:pt>
                <c:pt idx="11632">
                  <c:v>0.12183164580494001</c:v>
                </c:pt>
                <c:pt idx="11633">
                  <c:v>0.121795079698539</c:v>
                </c:pt>
                <c:pt idx="11634">
                  <c:v>0.121758524566815</c:v>
                </c:pt>
                <c:pt idx="11635">
                  <c:v>0.121721980406479</c:v>
                </c:pt>
                <c:pt idx="11636">
                  <c:v>0.121685447214244</c:v>
                </c:pt>
                <c:pt idx="11637">
                  <c:v>0.121648924986822</c:v>
                </c:pt>
                <c:pt idx="11638">
                  <c:v>0.121612413720928</c:v>
                </c:pt>
                <c:pt idx="11639">
                  <c:v>0.121575913413276</c:v>
                </c:pt>
                <c:pt idx="11640">
                  <c:v>0.12153942406058101</c:v>
                </c:pt>
                <c:pt idx="11641">
                  <c:v>0.121502945659561</c:v>
                </c:pt>
                <c:pt idx="11642">
                  <c:v>0.121466478206934</c:v>
                </c:pt>
                <c:pt idx="11643">
                  <c:v>0.121430021699416</c:v>
                </c:pt>
                <c:pt idx="11644">
                  <c:v>0.12139357613373</c:v>
                </c:pt>
                <c:pt idx="11645">
                  <c:v>0.12135714150659301</c:v>
                </c:pt>
                <c:pt idx="11646">
                  <c:v>0.121320717814728</c:v>
                </c:pt>
                <c:pt idx="11647">
                  <c:v>0.121284305054858</c:v>
                </c:pt>
                <c:pt idx="11648">
                  <c:v>0.121247903223704</c:v>
                </c:pt>
                <c:pt idx="11649">
                  <c:v>0.121211512317992</c:v>
                </c:pt>
                <c:pt idx="11650">
                  <c:v>0.121175132334446</c:v>
                </c:pt>
                <c:pt idx="11651">
                  <c:v>0.121138763269793</c:v>
                </c:pt>
                <c:pt idx="11652">
                  <c:v>0.121102405120758</c:v>
                </c:pt>
                <c:pt idx="11653">
                  <c:v>0.12106605788407</c:v>
                </c:pt>
                <c:pt idx="11654">
                  <c:v>0.121029721556458</c:v>
                </c:pt>
                <c:pt idx="11655">
                  <c:v>0.120993396134651</c:v>
                </c:pt>
                <c:pt idx="11656">
                  <c:v>0.12095708161538</c:v>
                </c:pt>
                <c:pt idx="11657">
                  <c:v>0.120920777995376</c:v>
                </c:pt>
                <c:pt idx="11658">
                  <c:v>0.12088448527137199</c:v>
                </c:pt>
                <c:pt idx="11659">
                  <c:v>0.120848203440101</c:v>
                </c:pt>
                <c:pt idx="11660">
                  <c:v>0.120811932498297</c:v>
                </c:pt>
                <c:pt idx="11661">
                  <c:v>0.12077567244269601</c:v>
                </c:pt>
                <c:pt idx="11662">
                  <c:v>0.12073942327003399</c:v>
                </c:pt>
                <c:pt idx="11663">
                  <c:v>0.120703184977047</c:v>
                </c:pt>
                <c:pt idx="11664">
                  <c:v>0.12066695756047401</c:v>
                </c:pt>
                <c:pt idx="11665">
                  <c:v>0.120630741017053</c:v>
                </c:pt>
                <c:pt idx="11666">
                  <c:v>0.120594535343525</c:v>
                </c:pt>
                <c:pt idx="11667">
                  <c:v>0.120558340536631</c:v>
                </c:pt>
                <c:pt idx="11668">
                  <c:v>0.120522156593111</c:v>
                </c:pt>
                <c:pt idx="11669">
                  <c:v>0.120485983509708</c:v>
                </c:pt>
                <c:pt idx="11670">
                  <c:v>0.120449821283167</c:v>
                </c:pt>
                <c:pt idx="11671">
                  <c:v>0.120413669910231</c:v>
                </c:pt>
                <c:pt idx="11672">
                  <c:v>0.120377529387646</c:v>
                </c:pt>
                <c:pt idx="11673">
                  <c:v>0.120341399712158</c:v>
                </c:pt>
                <c:pt idx="11674">
                  <c:v>0.12030528088051499</c:v>
                </c:pt>
                <c:pt idx="11675">
                  <c:v>0.120269172889465</c:v>
                </c:pt>
                <c:pt idx="11676">
                  <c:v>0.12023307573575601</c:v>
                </c:pt>
                <c:pt idx="11677">
                  <c:v>0.120196989416139</c:v>
                </c:pt>
                <c:pt idx="11678">
                  <c:v>0.120160913927364</c:v>
                </c:pt>
                <c:pt idx="11679">
                  <c:v>0.120124849266185</c:v>
                </c:pt>
                <c:pt idx="11680">
                  <c:v>0.120088795429353</c:v>
                </c:pt>
                <c:pt idx="11681">
                  <c:v>0.120052752413621</c:v>
                </c:pt>
                <c:pt idx="11682">
                  <c:v>0.120016720215746</c:v>
                </c:pt>
                <c:pt idx="11683">
                  <c:v>0.119980698832482</c:v>
                </c:pt>
                <c:pt idx="11684">
                  <c:v>0.119944688260586</c:v>
                </c:pt>
                <c:pt idx="11685">
                  <c:v>0.119908688496816</c:v>
                </c:pt>
                <c:pt idx="11686">
                  <c:v>0.11987269953792901</c:v>
                </c:pt>
                <c:pt idx="11687">
                  <c:v>0.119836721380685</c:v>
                </c:pt>
                <c:pt idx="11688">
                  <c:v>0.11980075402184399</c:v>
                </c:pt>
                <c:pt idx="11689">
                  <c:v>0.119764797458168</c:v>
                </c:pt>
                <c:pt idx="11690">
                  <c:v>0.119728851686418</c:v>
                </c:pt>
                <c:pt idx="11691">
                  <c:v>0.11969291670335799</c:v>
                </c:pt>
                <c:pt idx="11692">
                  <c:v>0.119656992505751</c:v>
                </c:pt>
                <c:pt idx="11693">
                  <c:v>0.119621079090362</c:v>
                </c:pt>
                <c:pt idx="11694">
                  <c:v>0.119585176453957</c:v>
                </c:pt>
                <c:pt idx="11695">
                  <c:v>0.119549284593303</c:v>
                </c:pt>
                <c:pt idx="11696">
                  <c:v>0.11951340350516799</c:v>
                </c:pt>
                <c:pt idx="11697">
                  <c:v>0.119477533186319</c:v>
                </c:pt>
                <c:pt idx="11698">
                  <c:v>0.11944167363352599</c:v>
                </c:pt>
                <c:pt idx="11699">
                  <c:v>0.11940582484356101</c:v>
                </c:pt>
                <c:pt idx="11700">
                  <c:v>0.119369986813193</c:v>
                </c:pt>
                <c:pt idx="11701">
                  <c:v>0.119334159539196</c:v>
                </c:pt>
                <c:pt idx="11702">
                  <c:v>0.11929834301834299</c:v>
                </c:pt>
                <c:pt idx="11703">
                  <c:v>0.119262537247407</c:v>
                </c:pt>
                <c:pt idx="11704">
                  <c:v>0.119226742223164</c:v>
                </c:pt>
                <c:pt idx="11705">
                  <c:v>0.11919095794239</c:v>
                </c:pt>
                <c:pt idx="11706">
                  <c:v>0.119155184401861</c:v>
                </c:pt>
                <c:pt idx="11707">
                  <c:v>0.11911942159835601</c:v>
                </c:pt>
                <c:pt idx="11708">
                  <c:v>0.119083669528653</c:v>
                </c:pt>
                <c:pt idx="11709">
                  <c:v>0.119047928189532</c:v>
                </c:pt>
                <c:pt idx="11710">
                  <c:v>0.119012197577773</c:v>
                </c:pt>
                <c:pt idx="11711">
                  <c:v>0.118976477690158</c:v>
                </c:pt>
                <c:pt idx="11712">
                  <c:v>0.11894076852347001</c:v>
                </c:pt>
                <c:pt idx="11713">
                  <c:v>0.118905070074492</c:v>
                </c:pt>
                <c:pt idx="11714">
                  <c:v>0.118869382340007</c:v>
                </c:pt>
                <c:pt idx="11715">
                  <c:v>0.118833705316803</c:v>
                </c:pt>
                <c:pt idx="11716">
                  <c:v>0.118798039001663</c:v>
                </c:pt>
                <c:pt idx="11717">
                  <c:v>0.118762383391377</c:v>
                </c:pt>
                <c:pt idx="11718">
                  <c:v>0.11872673848273101</c:v>
                </c:pt>
                <c:pt idx="11719">
                  <c:v>0.118691104272514</c:v>
                </c:pt>
                <c:pt idx="11720">
                  <c:v>0.118655480757518</c:v>
                </c:pt>
                <c:pt idx="11721">
                  <c:v>0.118619867934531</c:v>
                </c:pt>
                <c:pt idx="11722">
                  <c:v>0.11858426580034601</c:v>
                </c:pt>
                <c:pt idx="11723">
                  <c:v>0.11854867435175601</c:v>
                </c:pt>
                <c:pt idx="11724">
                  <c:v>0.11851309358555499</c:v>
                </c:pt>
                <c:pt idx="11725">
                  <c:v>0.11847752349853601</c:v>
                </c:pt>
                <c:pt idx="11726">
                  <c:v>0.11844196408749499</c:v>
                </c:pt>
                <c:pt idx="11727">
                  <c:v>0.11840641534922799</c:v>
                </c:pt>
                <c:pt idx="11728">
                  <c:v>0.118370877280534</c:v>
                </c:pt>
                <c:pt idx="11729">
                  <c:v>0.118335349878209</c:v>
                </c:pt>
                <c:pt idx="11730">
                  <c:v>0.118299833139054</c:v>
                </c:pt>
                <c:pt idx="11731">
                  <c:v>0.118264327059867</c:v>
                </c:pt>
                <c:pt idx="11732">
                  <c:v>0.118228831637451</c:v>
                </c:pt>
                <c:pt idx="11733">
                  <c:v>0.118193346868607</c:v>
                </c:pt>
                <c:pt idx="11734">
                  <c:v>0.118157872750138</c:v>
                </c:pt>
                <c:pt idx="11735">
                  <c:v>0.118122409278848</c:v>
                </c:pt>
                <c:pt idx="11736">
                  <c:v>0.11808695645154101</c:v>
                </c:pt>
                <c:pt idx="11737">
                  <c:v>0.118051514265023</c:v>
                </c:pt>
                <c:pt idx="11738">
                  <c:v>0.11801608271609999</c:v>
                </c:pt>
                <c:pt idx="11739">
                  <c:v>0.117980661801581</c:v>
                </c:pt>
                <c:pt idx="11740">
                  <c:v>0.11794525151827299</c:v>
                </c:pt>
                <c:pt idx="11741">
                  <c:v>0.117909851862986</c:v>
                </c:pt>
                <c:pt idx="11742">
                  <c:v>0.117874462832529</c:v>
                </c:pt>
                <c:pt idx="11743">
                  <c:v>0.117839084423716</c:v>
                </c:pt>
                <c:pt idx="11744">
                  <c:v>0.117803716633356</c:v>
                </c:pt>
                <c:pt idx="11745">
                  <c:v>0.117768359458264</c:v>
                </c:pt>
                <c:pt idx="11746">
                  <c:v>0.117733012895252</c:v>
                </c:pt>
                <c:pt idx="11747">
                  <c:v>0.117697676941138</c:v>
                </c:pt>
                <c:pt idx="11748">
                  <c:v>0.117662351592735</c:v>
                </c:pt>
                <c:pt idx="11749">
                  <c:v>0.117627036846861</c:v>
                </c:pt>
                <c:pt idx="11750">
                  <c:v>0.117591732700333</c:v>
                </c:pt>
                <c:pt idx="11751">
                  <c:v>0.11755643914996999</c:v>
                </c:pt>
                <c:pt idx="11752">
                  <c:v>0.117521156192592</c:v>
                </c:pt>
                <c:pt idx="11753">
                  <c:v>0.117485883825019</c:v>
                </c:pt>
                <c:pt idx="11754">
                  <c:v>0.117450622044072</c:v>
                </c:pt>
                <c:pt idx="11755">
                  <c:v>0.117415370846574</c:v>
                </c:pt>
                <c:pt idx="11756">
                  <c:v>0.117380130229347</c:v>
                </c:pt>
                <c:pt idx="11757">
                  <c:v>0.11734490018921701</c:v>
                </c:pt>
                <c:pt idx="11758">
                  <c:v>0.117309680723008</c:v>
                </c:pt>
                <c:pt idx="11759">
                  <c:v>0.117274471827545</c:v>
                </c:pt>
                <c:pt idx="11760">
                  <c:v>0.117239273499657</c:v>
                </c:pt>
                <c:pt idx="11761">
                  <c:v>0.117204085736171</c:v>
                </c:pt>
                <c:pt idx="11762">
                  <c:v>0.117168908533915</c:v>
                </c:pt>
                <c:pt idx="11763">
                  <c:v>0.11713374188972001</c:v>
                </c:pt>
                <c:pt idx="11764">
                  <c:v>0.117098585800416</c:v>
                </c:pt>
                <c:pt idx="11765">
                  <c:v>0.117063440262834</c:v>
                </c:pt>
                <c:pt idx="11766">
                  <c:v>0.117028305273807</c:v>
                </c:pt>
                <c:pt idx="11767">
                  <c:v>0.11699318083016901</c:v>
                </c:pt>
                <c:pt idx="11768">
                  <c:v>0.116958066928754</c:v>
                </c:pt>
                <c:pt idx="11769">
                  <c:v>0.11692296356517499</c:v>
                </c:pt>
                <c:pt idx="11770">
                  <c:v>0.116887870737374</c:v>
                </c:pt>
                <c:pt idx="11771">
                  <c:v>0.11685278844220499</c:v>
                </c:pt>
                <c:pt idx="11772">
                  <c:v>0.11681771667650701</c:v>
                </c:pt>
                <c:pt idx="11773">
                  <c:v>0.11678265543711901</c:v>
                </c:pt>
                <c:pt idx="11774">
                  <c:v>0.116747604720883</c:v>
                </c:pt>
                <c:pt idx="11775">
                  <c:v>0.11671256452464</c:v>
                </c:pt>
                <c:pt idx="11776">
                  <c:v>0.11667753484523199</c:v>
                </c:pt>
                <c:pt idx="11777">
                  <c:v>0.116642515679503</c:v>
                </c:pt>
                <c:pt idx="11778">
                  <c:v>0.11660750702429699</c:v>
                </c:pt>
                <c:pt idx="11779">
                  <c:v>0.11657250887646101</c:v>
                </c:pt>
                <c:pt idx="11780">
                  <c:v>0.116537521232839</c:v>
                </c:pt>
                <c:pt idx="11781">
                  <c:v>0.116502544090281</c:v>
                </c:pt>
                <c:pt idx="11782">
                  <c:v>0.11646757744563301</c:v>
                </c:pt>
                <c:pt idx="11783">
                  <c:v>0.116432621295745</c:v>
                </c:pt>
                <c:pt idx="11784">
                  <c:v>0.116397675637467</c:v>
                </c:pt>
                <c:pt idx="11785">
                  <c:v>0.11636274046764999</c:v>
                </c:pt>
                <c:pt idx="11786">
                  <c:v>0.11632781578314701</c:v>
                </c:pt>
                <c:pt idx="11787">
                  <c:v>0.11629290158081</c:v>
                </c:pt>
                <c:pt idx="11788">
                  <c:v>0.116257997857493</c:v>
                </c:pt>
                <c:pt idx="11789">
                  <c:v>0.116223104610051</c:v>
                </c:pt>
                <c:pt idx="11790">
                  <c:v>0.11618822183534</c:v>
                </c:pt>
                <c:pt idx="11791">
                  <c:v>0.116153349530216</c:v>
                </c:pt>
                <c:pt idx="11792">
                  <c:v>0.116118487691538</c:v>
                </c:pt>
                <c:pt idx="11793">
                  <c:v>0.116083636316164</c:v>
                </c:pt>
                <c:pt idx="11794">
                  <c:v>0.116048795400953</c:v>
                </c:pt>
                <c:pt idx="11795">
                  <c:v>0.116013964942766</c:v>
                </c:pt>
                <c:pt idx="11796">
                  <c:v>0.11597914493846399</c:v>
                </c:pt>
                <c:pt idx="11797">
                  <c:v>0.115944335384911</c:v>
                </c:pt>
                <c:pt idx="11798">
                  <c:v>0.11590953627896899</c:v>
                </c:pt>
                <c:pt idx="11799">
                  <c:v>0.11587474761750199</c:v>
                </c:pt>
                <c:pt idx="11800">
                  <c:v>0.11583996939737599</c:v>
                </c:pt>
                <c:pt idx="11801">
                  <c:v>0.115805201615457</c:v>
                </c:pt>
                <c:pt idx="11802">
                  <c:v>0.11577044426861199</c:v>
                </c:pt>
                <c:pt idx="11803">
                  <c:v>0.11573569735370901</c:v>
                </c:pt>
                <c:pt idx="11804">
                  <c:v>0.115700960867618</c:v>
                </c:pt>
                <c:pt idx="11805">
                  <c:v>0.115666234807207</c:v>
                </c:pt>
                <c:pt idx="11806">
                  <c:v>0.115631519169348</c:v>
                </c:pt>
                <c:pt idx="11807">
                  <c:v>0.11559681395091299</c:v>
                </c:pt>
                <c:pt idx="11808">
                  <c:v>0.115562119148774</c:v>
                </c:pt>
                <c:pt idx="11809">
                  <c:v>0.11552743475980599</c:v>
                </c:pt>
                <c:pt idx="11810">
                  <c:v>0.115492760780882</c:v>
                </c:pt>
                <c:pt idx="11811">
                  <c:v>0.11545809720887899</c:v>
                </c:pt>
                <c:pt idx="11812">
                  <c:v>0.11542344404067199</c:v>
                </c:pt>
                <c:pt idx="11813">
                  <c:v>0.11538880127314</c:v>
                </c:pt>
                <c:pt idx="11814">
                  <c:v>0.115354168903161</c:v>
                </c:pt>
                <c:pt idx="11815">
                  <c:v>0.115319546927613</c:v>
                </c:pt>
                <c:pt idx="11816">
                  <c:v>0.115284935343378</c:v>
                </c:pt>
                <c:pt idx="11817">
                  <c:v>0.115250334147337</c:v>
                </c:pt>
                <c:pt idx="11818">
                  <c:v>0.115215743336371</c:v>
                </c:pt>
                <c:pt idx="11819">
                  <c:v>0.11518116290736399</c:v>
                </c:pt>
                <c:pt idx="11820">
                  <c:v>0.115146592857199</c:v>
                </c:pt>
                <c:pt idx="11821">
                  <c:v>0.115112033182762</c:v>
                </c:pt>
                <c:pt idx="11822">
                  <c:v>0.115077483880939</c:v>
                </c:pt>
                <c:pt idx="11823">
                  <c:v>0.115042944948615</c:v>
                </c:pt>
                <c:pt idx="11824">
                  <c:v>0.11500841638268</c:v>
                </c:pt>
                <c:pt idx="11825">
                  <c:v>0.114973898180022</c:v>
                </c:pt>
                <c:pt idx="11826">
                  <c:v>0.11493939033752899</c:v>
                </c:pt>
                <c:pt idx="11827">
                  <c:v>0.114904892852094</c:v>
                </c:pt>
                <c:pt idx="11828">
                  <c:v>0.114870405720606</c:v>
                </c:pt>
                <c:pt idx="11829">
                  <c:v>0.11483592893996</c:v>
                </c:pt>
                <c:pt idx="11830">
                  <c:v>0.114801462507046</c:v>
                </c:pt>
                <c:pt idx="11831">
                  <c:v>0.11476700641875499</c:v>
                </c:pt>
                <c:pt idx="11832">
                  <c:v>0.114732560671979</c:v>
                </c:pt>
                <c:pt idx="11833">
                  <c:v>0.114698125263616</c:v>
                </c:pt>
                <c:pt idx="11834">
                  <c:v>0.114663700190563</c:v>
                </c:pt>
                <c:pt idx="11835">
                  <c:v>0.114629285449718</c:v>
                </c:pt>
                <c:pt idx="11836">
                  <c:v>0.114594881037982</c:v>
                </c:pt>
                <c:pt idx="11837">
                  <c:v>0.114560486952254</c:v>
                </c:pt>
                <c:pt idx="11838">
                  <c:v>0.114526103189436</c:v>
                </c:pt>
                <c:pt idx="11839">
                  <c:v>0.114491729746431</c:v>
                </c:pt>
                <c:pt idx="11840">
                  <c:v>0.114457366620196</c:v>
                </c:pt>
                <c:pt idx="11841">
                  <c:v>0.114423013807584</c:v>
                </c:pt>
                <c:pt idx="11842">
                  <c:v>0.114388671305499</c:v>
                </c:pt>
                <c:pt idx="11843">
                  <c:v>0.114354339110846</c:v>
                </c:pt>
                <c:pt idx="11844">
                  <c:v>0.11432001722053101</c:v>
                </c:pt>
                <c:pt idx="11845">
                  <c:v>0.11428570563146299</c:v>
                </c:pt>
                <c:pt idx="11846">
                  <c:v>0.11425140434054799</c:v>
                </c:pt>
                <c:pt idx="11847">
                  <c:v>0.114217113344696</c:v>
                </c:pt>
                <c:pt idx="11848">
                  <c:v>0.11418283264081799</c:v>
                </c:pt>
                <c:pt idx="11849">
                  <c:v>0.11414856222582299</c:v>
                </c:pt>
                <c:pt idx="11850">
                  <c:v>0.114114302096625</c:v>
                </c:pt>
                <c:pt idx="11851">
                  <c:v>0.114080052250136</c:v>
                </c:pt>
                <c:pt idx="11852">
                  <c:v>0.11404581268327001</c:v>
                </c:pt>
                <c:pt idx="11853">
                  <c:v>0.114011583392941</c:v>
                </c:pt>
                <c:pt idx="11854">
                  <c:v>0.113977364376066</c:v>
                </c:pt>
                <c:pt idx="11855">
                  <c:v>0.11394315562956001</c:v>
                </c:pt>
                <c:pt idx="11856">
                  <c:v>0.11390895715034199</c:v>
                </c:pt>
                <c:pt idx="11857">
                  <c:v>0.113874768935329</c:v>
                </c:pt>
                <c:pt idx="11858">
                  <c:v>0.113840590981442</c:v>
                </c:pt>
                <c:pt idx="11859">
                  <c:v>0.11380642328559901</c:v>
                </c:pt>
                <c:pt idx="11860">
                  <c:v>0.113772265844723</c:v>
                </c:pt>
                <c:pt idx="11861">
                  <c:v>0.11373811865573601</c:v>
                </c:pt>
                <c:pt idx="11862">
                  <c:v>0.11370398171556</c:v>
                </c:pt>
                <c:pt idx="11863">
                  <c:v>0.113669855021119</c:v>
                </c:pt>
                <c:pt idx="11864">
                  <c:v>0.11363573856933901</c:v>
                </c:pt>
                <c:pt idx="11865">
                  <c:v>0.113601632357146</c:v>
                </c:pt>
                <c:pt idx="11866">
                  <c:v>0.113567536381465</c:v>
                </c:pt>
                <c:pt idx="11867">
                  <c:v>0.113533450639225</c:v>
                </c:pt>
                <c:pt idx="11868">
                  <c:v>0.113499375127354</c:v>
                </c:pt>
                <c:pt idx="11869">
                  <c:v>0.113465309842781</c:v>
                </c:pt>
                <c:pt idx="11870">
                  <c:v>0.113431254782438</c:v>
                </c:pt>
                <c:pt idx="11871">
                  <c:v>0.113397209943255</c:v>
                </c:pt>
                <c:pt idx="11872">
                  <c:v>0.113363175322164</c:v>
                </c:pt>
                <c:pt idx="11873">
                  <c:v>0.1133291509161</c:v>
                </c:pt>
                <c:pt idx="11874">
                  <c:v>0.113295136721996</c:v>
                </c:pt>
                <c:pt idx="11875">
                  <c:v>0.11326113273678599</c:v>
                </c:pt>
                <c:pt idx="11876">
                  <c:v>0.11322713895740801</c:v>
                </c:pt>
                <c:pt idx="11877">
                  <c:v>0.11319315538079699</c:v>
                </c:pt>
                <c:pt idx="11878">
                  <c:v>0.11315918200389199</c:v>
                </c:pt>
                <c:pt idx="11879">
                  <c:v>0.113125218823631</c:v>
                </c:pt>
                <c:pt idx="11880">
                  <c:v>0.113091265836954</c:v>
                </c:pt>
                <c:pt idx="11881">
                  <c:v>0.113057323040802</c:v>
                </c:pt>
                <c:pt idx="11882">
                  <c:v>0.113023390432115</c:v>
                </c:pt>
                <c:pt idx="11883">
                  <c:v>0.112989468007837</c:v>
                </c:pt>
                <c:pt idx="11884">
                  <c:v>0.11295555576491</c:v>
                </c:pt>
                <c:pt idx="11885">
                  <c:v>0.112921653700279</c:v>
                </c:pt>
                <c:pt idx="11886">
                  <c:v>0.112887761810888</c:v>
                </c:pt>
                <c:pt idx="11887">
                  <c:v>0.11285388009368499</c:v>
                </c:pt>
                <c:pt idx="11888">
                  <c:v>0.112820008545615</c:v>
                </c:pt>
                <c:pt idx="11889">
                  <c:v>0.112786147163627</c:v>
                </c:pt>
                <c:pt idx="11890">
                  <c:v>0.11275229594467</c:v>
                </c:pt>
                <c:pt idx="11891">
                  <c:v>0.112718454885693</c:v>
                </c:pt>
                <c:pt idx="11892">
                  <c:v>0.11268462398364699</c:v>
                </c:pt>
                <c:pt idx="11893">
                  <c:v>0.112650803235483</c:v>
                </c:pt>
                <c:pt idx="11894">
                  <c:v>0.112616992638154</c:v>
                </c:pt>
                <c:pt idx="11895">
                  <c:v>0.112583192188613</c:v>
                </c:pt>
                <c:pt idx="11896">
                  <c:v>0.112549401883815</c:v>
                </c:pt>
                <c:pt idx="11897">
                  <c:v>0.112515621720715</c:v>
                </c:pt>
                <c:pt idx="11898">
                  <c:v>0.112481851696268</c:v>
                </c:pt>
                <c:pt idx="11899">
                  <c:v>0.112448091807432</c:v>
                </c:pt>
                <c:pt idx="11900">
                  <c:v>0.112414342051165</c:v>
                </c:pt>
                <c:pt idx="11901">
                  <c:v>0.11238060242442501</c:v>
                </c:pt>
                <c:pt idx="11902">
                  <c:v>0.112346872924173</c:v>
                </c:pt>
                <c:pt idx="11903">
                  <c:v>0.112313153547369</c:v>
                </c:pt>
                <c:pt idx="11904">
                  <c:v>0.112279444290974</c:v>
                </c:pt>
                <c:pt idx="11905">
                  <c:v>0.112245745151952</c:v>
                </c:pt>
                <c:pt idx="11906">
                  <c:v>0.11221205612726499</c:v>
                </c:pt>
                <c:pt idx="11907">
                  <c:v>0.11217837721387799</c:v>
                </c:pt>
                <c:pt idx="11908">
                  <c:v>0.112144708408755</c:v>
                </c:pt>
                <c:pt idx="11909">
                  <c:v>0.112111049708864</c:v>
                </c:pt>
                <c:pt idx="11910">
                  <c:v>0.112077401111171</c:v>
                </c:pt>
                <c:pt idx="11911">
                  <c:v>0.112043762612644</c:v>
                </c:pt>
                <c:pt idx="11912">
                  <c:v>0.11201013421025301</c:v>
                </c:pt>
                <c:pt idx="11913">
                  <c:v>0.11197651590096599</c:v>
                </c:pt>
                <c:pt idx="11914">
                  <c:v>0.11194290768175399</c:v>
                </c:pt>
                <c:pt idx="11915">
                  <c:v>0.11190930954959</c:v>
                </c:pt>
                <c:pt idx="11916">
                  <c:v>0.11187572150144599</c:v>
                </c:pt>
                <c:pt idx="11917">
                  <c:v>0.111842143534295</c:v>
                </c:pt>
                <c:pt idx="11918">
                  <c:v>0.111808575645111</c:v>
                </c:pt>
                <c:pt idx="11919">
                  <c:v>0.11177501783087</c:v>
                </c:pt>
                <c:pt idx="11920">
                  <c:v>0.111741470088548</c:v>
                </c:pt>
                <c:pt idx="11921">
                  <c:v>0.111707932415122</c:v>
                </c:pt>
                <c:pt idx="11922">
                  <c:v>0.11167440480757</c:v>
                </c:pt>
                <c:pt idx="11923">
                  <c:v>0.11164088726287</c:v>
                </c:pt>
                <c:pt idx="11924">
                  <c:v>0.111607379778003</c:v>
                </c:pt>
                <c:pt idx="11925">
                  <c:v>0.11157388234995</c:v>
                </c:pt>
                <c:pt idx="11926">
                  <c:v>0.111540394975691</c:v>
                </c:pt>
                <c:pt idx="11927">
                  <c:v>0.11150691765220901</c:v>
                </c:pt>
                <c:pt idx="11928">
                  <c:v>0.111473450376487</c:v>
                </c:pt>
                <c:pt idx="11929">
                  <c:v>0.11143999314551099</c:v>
                </c:pt>
                <c:pt idx="11930">
                  <c:v>0.11140654595626499</c:v>
                </c:pt>
                <c:pt idx="11931">
                  <c:v>0.111373108805735</c:v>
                </c:pt>
                <c:pt idx="11932">
                  <c:v>0.11133968169090799</c:v>
                </c:pt>
                <c:pt idx="11933">
                  <c:v>0.11130626460877301</c:v>
                </c:pt>
                <c:pt idx="11934">
                  <c:v>0.111272857556317</c:v>
                </c:pt>
                <c:pt idx="11935">
                  <c:v>0.11123946053053101</c:v>
                </c:pt>
                <c:pt idx="11936">
                  <c:v>0.111206073528405</c:v>
                </c:pt>
              </c:numCache>
            </c:numRef>
          </c:yVal>
          <c:smooth val="0"/>
          <c:extLst>
            <c:ext xmlns:c16="http://schemas.microsoft.com/office/drawing/2014/chart" uri="{C3380CC4-5D6E-409C-BE32-E72D297353CC}">
              <c16:uniqueId val="{00000001-1DC6-42BD-85D9-B3F7D994A229}"/>
            </c:ext>
          </c:extLst>
        </c:ser>
        <c:dLbls>
          <c:showLegendKey val="0"/>
          <c:showVal val="0"/>
          <c:showCatName val="0"/>
          <c:showSerName val="0"/>
          <c:showPercent val="0"/>
          <c:showBubbleSize val="0"/>
        </c:dLbls>
        <c:axId val="652265680"/>
        <c:axId val="652269288"/>
      </c:scatterChart>
      <c:valAx>
        <c:axId val="652265680"/>
        <c:scaling>
          <c:orientation val="minMax"/>
          <c:max val="12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nb-NO"/>
                  <a:t>Time</a:t>
                </a:r>
                <a:r>
                  <a:rPr lang="nb-NO" baseline="0"/>
                  <a:t> (days)</a:t>
                </a:r>
                <a:endParaRPr lang="nb-NO"/>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652269288"/>
        <c:crosses val="autoZero"/>
        <c:crossBetween val="midCat"/>
      </c:valAx>
      <c:valAx>
        <c:axId val="65226928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nb-NO"/>
                  <a:t>Cs-137</a:t>
                </a:r>
                <a:r>
                  <a:rPr lang="nb-NO" baseline="0"/>
                  <a:t> (Bq/kg)</a:t>
                </a:r>
                <a:endParaRPr lang="nb-NO"/>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652265680"/>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'Ark2'!$B$1</c:f>
              <c:strCache>
                <c:ptCount val="1"/>
                <c:pt idx="0">
                  <c:v>New</c:v>
                </c:pt>
              </c:strCache>
            </c:strRef>
          </c:tx>
          <c:spPr>
            <a:ln w="19050" cap="rnd">
              <a:noFill/>
              <a:round/>
            </a:ln>
            <a:effectLst/>
          </c:spPr>
          <c:marker>
            <c:symbol val="circle"/>
            <c:size val="5"/>
            <c:spPr>
              <a:solidFill>
                <a:schemeClr val="accent6"/>
              </a:solidFill>
              <a:ln w="9525">
                <a:solidFill>
                  <a:schemeClr val="accent6"/>
                </a:solidFill>
              </a:ln>
              <a:effectLst/>
            </c:spPr>
          </c:marker>
          <c:xVal>
            <c:numRef>
              <c:f>'Ark2'!$A$2:$A$11976</c:f>
              <c:numCache>
                <c:formatCode>0</c:formatCode>
                <c:ptCount val="11975"/>
                <c:pt idx="0">
                  <c:v>0</c:v>
                </c:pt>
                <c:pt idx="1">
                  <c:v>1.0000833402783564</c:v>
                </c:pt>
                <c:pt idx="2">
                  <c:v>2.0001666805567129</c:v>
                </c:pt>
                <c:pt idx="3">
                  <c:v>3.0002500208350691</c:v>
                </c:pt>
                <c:pt idx="4">
                  <c:v>4.0003333611134257</c:v>
                </c:pt>
                <c:pt idx="5">
                  <c:v>5.0004167013917824</c:v>
                </c:pt>
                <c:pt idx="6">
                  <c:v>6.0005000416701382</c:v>
                </c:pt>
                <c:pt idx="7">
                  <c:v>7.0005833819484948</c:v>
                </c:pt>
                <c:pt idx="8">
                  <c:v>8.0006667222268515</c:v>
                </c:pt>
                <c:pt idx="9">
                  <c:v>9.0007500625052081</c:v>
                </c:pt>
                <c:pt idx="10">
                  <c:v>10.000833402783565</c:v>
                </c:pt>
                <c:pt idx="11">
                  <c:v>11.000916743061921</c:v>
                </c:pt>
                <c:pt idx="12">
                  <c:v>12.001000083340276</c:v>
                </c:pt>
                <c:pt idx="13">
                  <c:v>13.001083423618633</c:v>
                </c:pt>
                <c:pt idx="14">
                  <c:v>14.00116676389699</c:v>
                </c:pt>
                <c:pt idx="15">
                  <c:v>15.001250104175346</c:v>
                </c:pt>
                <c:pt idx="16">
                  <c:v>16.001333444453703</c:v>
                </c:pt>
                <c:pt idx="17">
                  <c:v>17.001416784732058</c:v>
                </c:pt>
                <c:pt idx="18">
                  <c:v>18.001500125010416</c:v>
                </c:pt>
                <c:pt idx="19">
                  <c:v>19.001583465288771</c:v>
                </c:pt>
                <c:pt idx="20">
                  <c:v>20.00166680556713</c:v>
                </c:pt>
                <c:pt idx="21">
                  <c:v>21.001750145845484</c:v>
                </c:pt>
                <c:pt idx="22">
                  <c:v>22.001833486123843</c:v>
                </c:pt>
                <c:pt idx="23">
                  <c:v>23.001916826402198</c:v>
                </c:pt>
                <c:pt idx="24">
                  <c:v>24.002000166680553</c:v>
                </c:pt>
                <c:pt idx="25">
                  <c:v>25.002083506958911</c:v>
                </c:pt>
                <c:pt idx="26">
                  <c:v>26.002166847237266</c:v>
                </c:pt>
                <c:pt idx="27">
                  <c:v>27.002250187515624</c:v>
                </c:pt>
                <c:pt idx="28">
                  <c:v>28.002333527793979</c:v>
                </c:pt>
                <c:pt idx="29">
                  <c:v>29.002416868072338</c:v>
                </c:pt>
                <c:pt idx="30">
                  <c:v>30.002500208350693</c:v>
                </c:pt>
                <c:pt idx="31">
                  <c:v>31.002583548629051</c:v>
                </c:pt>
                <c:pt idx="32">
                  <c:v>32.002666888907406</c:v>
                </c:pt>
                <c:pt idx="33">
                  <c:v>33.002750229185764</c:v>
                </c:pt>
                <c:pt idx="34">
                  <c:v>34.002833569464116</c:v>
                </c:pt>
                <c:pt idx="35">
                  <c:v>35.002916909742474</c:v>
                </c:pt>
                <c:pt idx="36">
                  <c:v>36.003000250020833</c:v>
                </c:pt>
                <c:pt idx="37">
                  <c:v>37.003083590299191</c:v>
                </c:pt>
                <c:pt idx="38">
                  <c:v>38.003166930577542</c:v>
                </c:pt>
                <c:pt idx="39">
                  <c:v>39.003250270855901</c:v>
                </c:pt>
                <c:pt idx="40">
                  <c:v>40.003333611134259</c:v>
                </c:pt>
                <c:pt idx="41">
                  <c:v>41.003416951412611</c:v>
                </c:pt>
                <c:pt idx="42">
                  <c:v>42.003500291690969</c:v>
                </c:pt>
                <c:pt idx="43">
                  <c:v>43.003583631969327</c:v>
                </c:pt>
                <c:pt idx="44">
                  <c:v>44.003666972247686</c:v>
                </c:pt>
                <c:pt idx="45">
                  <c:v>45.003750312526037</c:v>
                </c:pt>
                <c:pt idx="46">
                  <c:v>46.003833652804396</c:v>
                </c:pt>
                <c:pt idx="47">
                  <c:v>47.003916993082754</c:v>
                </c:pt>
                <c:pt idx="48">
                  <c:v>48.004000333361105</c:v>
                </c:pt>
                <c:pt idx="49">
                  <c:v>49.004083673639464</c:v>
                </c:pt>
                <c:pt idx="50">
                  <c:v>50.004167013917822</c:v>
                </c:pt>
                <c:pt idx="51">
                  <c:v>51.004250354196181</c:v>
                </c:pt>
                <c:pt idx="52">
                  <c:v>52.004333694474532</c:v>
                </c:pt>
                <c:pt idx="53">
                  <c:v>53.00441703475289</c:v>
                </c:pt>
                <c:pt idx="54">
                  <c:v>54.004500375031249</c:v>
                </c:pt>
                <c:pt idx="55">
                  <c:v>55.004583715309607</c:v>
                </c:pt>
                <c:pt idx="56">
                  <c:v>56.004667055587959</c:v>
                </c:pt>
                <c:pt idx="57">
                  <c:v>57.004750395866317</c:v>
                </c:pt>
                <c:pt idx="58">
                  <c:v>58.004833736144676</c:v>
                </c:pt>
                <c:pt idx="59">
                  <c:v>59.004917076423027</c:v>
                </c:pt>
                <c:pt idx="60">
                  <c:v>60.005000416701385</c:v>
                </c:pt>
                <c:pt idx="61">
                  <c:v>61.005083756979744</c:v>
                </c:pt>
                <c:pt idx="62">
                  <c:v>62.005167097258102</c:v>
                </c:pt>
                <c:pt idx="63">
                  <c:v>63.005250437536453</c:v>
                </c:pt>
                <c:pt idx="64">
                  <c:v>64.005333777814812</c:v>
                </c:pt>
                <c:pt idx="65">
                  <c:v>65.005417118093163</c:v>
                </c:pt>
                <c:pt idx="66">
                  <c:v>66.005500458371529</c:v>
                </c:pt>
                <c:pt idx="67">
                  <c:v>67.00558379864988</c:v>
                </c:pt>
                <c:pt idx="68">
                  <c:v>68.005667138928231</c:v>
                </c:pt>
                <c:pt idx="69">
                  <c:v>69.005750479206597</c:v>
                </c:pt>
                <c:pt idx="70">
                  <c:v>70.005833819484948</c:v>
                </c:pt>
                <c:pt idx="71">
                  <c:v>71.005917159763314</c:v>
                </c:pt>
                <c:pt idx="72">
                  <c:v>72.006000500041665</c:v>
                </c:pt>
                <c:pt idx="73">
                  <c:v>73.006083840320017</c:v>
                </c:pt>
                <c:pt idx="74">
                  <c:v>74.006167180598382</c:v>
                </c:pt>
                <c:pt idx="75">
                  <c:v>75.006250520876733</c:v>
                </c:pt>
                <c:pt idx="76">
                  <c:v>76.006333861155085</c:v>
                </c:pt>
                <c:pt idx="77">
                  <c:v>77.00641720143345</c:v>
                </c:pt>
                <c:pt idx="78">
                  <c:v>78.006500541711802</c:v>
                </c:pt>
                <c:pt idx="79">
                  <c:v>79.006583881990153</c:v>
                </c:pt>
                <c:pt idx="80">
                  <c:v>80.006667222268518</c:v>
                </c:pt>
                <c:pt idx="81">
                  <c:v>81.00675056254687</c:v>
                </c:pt>
                <c:pt idx="82">
                  <c:v>82.006833902825221</c:v>
                </c:pt>
                <c:pt idx="83">
                  <c:v>83.006917243103587</c:v>
                </c:pt>
                <c:pt idx="84">
                  <c:v>84.007000583381938</c:v>
                </c:pt>
                <c:pt idx="85">
                  <c:v>85.007083923660304</c:v>
                </c:pt>
                <c:pt idx="86">
                  <c:v>86.007167263938655</c:v>
                </c:pt>
                <c:pt idx="87">
                  <c:v>87.007250604217006</c:v>
                </c:pt>
                <c:pt idx="88">
                  <c:v>88.007333944495372</c:v>
                </c:pt>
                <c:pt idx="89">
                  <c:v>89.007417284773723</c:v>
                </c:pt>
                <c:pt idx="90">
                  <c:v>90.007500625052074</c:v>
                </c:pt>
                <c:pt idx="91">
                  <c:v>91.00758396533044</c:v>
                </c:pt>
                <c:pt idx="92">
                  <c:v>92.007667305608791</c:v>
                </c:pt>
                <c:pt idx="93">
                  <c:v>93.007750645887143</c:v>
                </c:pt>
                <c:pt idx="94">
                  <c:v>94.007833986165508</c:v>
                </c:pt>
                <c:pt idx="95">
                  <c:v>95.007917326443859</c:v>
                </c:pt>
                <c:pt idx="96">
                  <c:v>96.008000666722211</c:v>
                </c:pt>
                <c:pt idx="97">
                  <c:v>97.008084007000576</c:v>
                </c:pt>
                <c:pt idx="98">
                  <c:v>98.008167347278928</c:v>
                </c:pt>
                <c:pt idx="99">
                  <c:v>99.008250687557293</c:v>
                </c:pt>
                <c:pt idx="100">
                  <c:v>100.00833402783564</c:v>
                </c:pt>
                <c:pt idx="101">
                  <c:v>101.008417368114</c:v>
                </c:pt>
                <c:pt idx="102">
                  <c:v>102.00850070839236</c:v>
                </c:pt>
                <c:pt idx="103">
                  <c:v>103.00858404867071</c:v>
                </c:pt>
                <c:pt idx="104">
                  <c:v>104.00866738894906</c:v>
                </c:pt>
                <c:pt idx="105">
                  <c:v>105.00875072922743</c:v>
                </c:pt>
                <c:pt idx="106">
                  <c:v>106.00883406950578</c:v>
                </c:pt>
                <c:pt idx="107">
                  <c:v>107.00891740978413</c:v>
                </c:pt>
                <c:pt idx="108">
                  <c:v>108.0090007500625</c:v>
                </c:pt>
                <c:pt idx="109">
                  <c:v>109.00908409034085</c:v>
                </c:pt>
                <c:pt idx="110">
                  <c:v>110.00916743061921</c:v>
                </c:pt>
                <c:pt idx="111">
                  <c:v>111.00925077089757</c:v>
                </c:pt>
                <c:pt idx="112">
                  <c:v>112.00933411117592</c:v>
                </c:pt>
                <c:pt idx="113">
                  <c:v>113.00941745145428</c:v>
                </c:pt>
                <c:pt idx="114">
                  <c:v>114.00950079173263</c:v>
                </c:pt>
                <c:pt idx="115">
                  <c:v>115.00958413201099</c:v>
                </c:pt>
                <c:pt idx="116">
                  <c:v>116.00966747228935</c:v>
                </c:pt>
                <c:pt idx="117">
                  <c:v>117.0097508125677</c:v>
                </c:pt>
                <c:pt idx="118">
                  <c:v>118.00983415284605</c:v>
                </c:pt>
                <c:pt idx="119">
                  <c:v>119.00991749312442</c:v>
                </c:pt>
                <c:pt idx="120">
                  <c:v>120.01000083340277</c:v>
                </c:pt>
                <c:pt idx="121">
                  <c:v>121.01008417368112</c:v>
                </c:pt>
                <c:pt idx="122">
                  <c:v>122.01016751395949</c:v>
                </c:pt>
                <c:pt idx="123">
                  <c:v>123.01025085423784</c:v>
                </c:pt>
                <c:pt idx="124">
                  <c:v>124.0103341945162</c:v>
                </c:pt>
                <c:pt idx="125">
                  <c:v>125.01041753479456</c:v>
                </c:pt>
                <c:pt idx="126">
                  <c:v>126.01050087507291</c:v>
                </c:pt>
                <c:pt idx="127">
                  <c:v>127.01058421535127</c:v>
                </c:pt>
                <c:pt idx="128">
                  <c:v>128.01066755562962</c:v>
                </c:pt>
                <c:pt idx="129">
                  <c:v>129.01075089590799</c:v>
                </c:pt>
                <c:pt idx="130">
                  <c:v>130.01083423618633</c:v>
                </c:pt>
                <c:pt idx="131">
                  <c:v>131.01091757646469</c:v>
                </c:pt>
                <c:pt idx="132">
                  <c:v>132.01100091674306</c:v>
                </c:pt>
                <c:pt idx="133">
                  <c:v>133.01108425702139</c:v>
                </c:pt>
                <c:pt idx="134">
                  <c:v>134.01116759729976</c:v>
                </c:pt>
                <c:pt idx="135">
                  <c:v>135.01125093757813</c:v>
                </c:pt>
                <c:pt idx="136">
                  <c:v>136.01133427785646</c:v>
                </c:pt>
                <c:pt idx="137">
                  <c:v>137.01141761813483</c:v>
                </c:pt>
                <c:pt idx="138">
                  <c:v>138.01150095841319</c:v>
                </c:pt>
                <c:pt idx="139">
                  <c:v>139.01158429869153</c:v>
                </c:pt>
                <c:pt idx="140">
                  <c:v>140.0116676389699</c:v>
                </c:pt>
                <c:pt idx="141">
                  <c:v>141.01175097924826</c:v>
                </c:pt>
                <c:pt idx="142">
                  <c:v>142.01183431952663</c:v>
                </c:pt>
                <c:pt idx="143">
                  <c:v>143.01191765980496</c:v>
                </c:pt>
                <c:pt idx="144">
                  <c:v>144.01200100008333</c:v>
                </c:pt>
                <c:pt idx="145">
                  <c:v>145.0120843403617</c:v>
                </c:pt>
                <c:pt idx="146">
                  <c:v>146.01216768064003</c:v>
                </c:pt>
                <c:pt idx="147">
                  <c:v>147.0122510209184</c:v>
                </c:pt>
                <c:pt idx="148">
                  <c:v>148.01233436119676</c:v>
                </c:pt>
                <c:pt idx="149">
                  <c:v>149.0124177014751</c:v>
                </c:pt>
                <c:pt idx="150">
                  <c:v>150.01250104175347</c:v>
                </c:pt>
                <c:pt idx="151">
                  <c:v>151.01258438203183</c:v>
                </c:pt>
                <c:pt idx="152">
                  <c:v>152.01266772231017</c:v>
                </c:pt>
                <c:pt idx="153">
                  <c:v>153.01275106258853</c:v>
                </c:pt>
                <c:pt idx="154">
                  <c:v>154.0128344028669</c:v>
                </c:pt>
                <c:pt idx="155">
                  <c:v>155.01291774314524</c:v>
                </c:pt>
                <c:pt idx="156">
                  <c:v>156.0130010834236</c:v>
                </c:pt>
                <c:pt idx="157">
                  <c:v>157.01308442370197</c:v>
                </c:pt>
                <c:pt idx="158">
                  <c:v>158.01316776398031</c:v>
                </c:pt>
                <c:pt idx="159">
                  <c:v>159.01325110425867</c:v>
                </c:pt>
                <c:pt idx="160">
                  <c:v>160.01333444453704</c:v>
                </c:pt>
                <c:pt idx="161">
                  <c:v>161.01341778481537</c:v>
                </c:pt>
                <c:pt idx="162">
                  <c:v>162.01350112509374</c:v>
                </c:pt>
                <c:pt idx="163">
                  <c:v>163.01358446537211</c:v>
                </c:pt>
                <c:pt idx="164">
                  <c:v>164.01366780565044</c:v>
                </c:pt>
                <c:pt idx="165">
                  <c:v>165.01375114592881</c:v>
                </c:pt>
                <c:pt idx="166">
                  <c:v>166.01383448620717</c:v>
                </c:pt>
                <c:pt idx="167">
                  <c:v>167.01391782648554</c:v>
                </c:pt>
                <c:pt idx="168">
                  <c:v>168.01400116676388</c:v>
                </c:pt>
                <c:pt idx="169">
                  <c:v>169.01408450704224</c:v>
                </c:pt>
                <c:pt idx="170">
                  <c:v>170.01416784732061</c:v>
                </c:pt>
                <c:pt idx="171">
                  <c:v>171.01425118759894</c:v>
                </c:pt>
                <c:pt idx="172">
                  <c:v>172.01433452787731</c:v>
                </c:pt>
                <c:pt idx="173">
                  <c:v>173.01441786815568</c:v>
                </c:pt>
                <c:pt idx="174">
                  <c:v>174.01450120843401</c:v>
                </c:pt>
                <c:pt idx="175">
                  <c:v>175.01458454871238</c:v>
                </c:pt>
                <c:pt idx="176">
                  <c:v>176.01466788899074</c:v>
                </c:pt>
                <c:pt idx="177">
                  <c:v>177.01475122926908</c:v>
                </c:pt>
                <c:pt idx="178">
                  <c:v>178.01483456954745</c:v>
                </c:pt>
                <c:pt idx="179">
                  <c:v>179.01491790982581</c:v>
                </c:pt>
                <c:pt idx="180">
                  <c:v>180.01500125010415</c:v>
                </c:pt>
                <c:pt idx="181">
                  <c:v>181.01508459038251</c:v>
                </c:pt>
                <c:pt idx="182">
                  <c:v>182.01516793066088</c:v>
                </c:pt>
                <c:pt idx="183">
                  <c:v>183.01525127093922</c:v>
                </c:pt>
                <c:pt idx="184">
                  <c:v>184.01533461121758</c:v>
                </c:pt>
                <c:pt idx="185">
                  <c:v>185.01541795149595</c:v>
                </c:pt>
                <c:pt idx="186">
                  <c:v>186.01550129177429</c:v>
                </c:pt>
                <c:pt idx="187">
                  <c:v>187.01558463205265</c:v>
                </c:pt>
                <c:pt idx="188">
                  <c:v>188.01566797233102</c:v>
                </c:pt>
                <c:pt idx="189">
                  <c:v>189.01575131260935</c:v>
                </c:pt>
                <c:pt idx="190">
                  <c:v>190.01583465288772</c:v>
                </c:pt>
                <c:pt idx="191">
                  <c:v>191.01591799316608</c:v>
                </c:pt>
                <c:pt idx="192">
                  <c:v>192.01600133344442</c:v>
                </c:pt>
                <c:pt idx="193">
                  <c:v>193.01608467372279</c:v>
                </c:pt>
                <c:pt idx="194">
                  <c:v>194.01616801400115</c:v>
                </c:pt>
                <c:pt idx="195">
                  <c:v>195.01625135427952</c:v>
                </c:pt>
                <c:pt idx="196">
                  <c:v>196.01633469455786</c:v>
                </c:pt>
                <c:pt idx="197">
                  <c:v>197.01641803483622</c:v>
                </c:pt>
                <c:pt idx="198">
                  <c:v>198.01650137511459</c:v>
                </c:pt>
                <c:pt idx="199">
                  <c:v>199.01658471539292</c:v>
                </c:pt>
                <c:pt idx="200">
                  <c:v>200.01666805567129</c:v>
                </c:pt>
                <c:pt idx="201">
                  <c:v>201.01675139594965</c:v>
                </c:pt>
                <c:pt idx="202">
                  <c:v>202.01683473622799</c:v>
                </c:pt>
                <c:pt idx="203">
                  <c:v>203.01691807650636</c:v>
                </c:pt>
                <c:pt idx="204">
                  <c:v>204.01700141678472</c:v>
                </c:pt>
                <c:pt idx="205">
                  <c:v>205.01708475706306</c:v>
                </c:pt>
                <c:pt idx="206">
                  <c:v>206.01716809734143</c:v>
                </c:pt>
                <c:pt idx="207">
                  <c:v>207.01725143761979</c:v>
                </c:pt>
                <c:pt idx="208">
                  <c:v>208.01733477789813</c:v>
                </c:pt>
                <c:pt idx="209">
                  <c:v>209.01741811817649</c:v>
                </c:pt>
                <c:pt idx="210">
                  <c:v>210.01750145845486</c:v>
                </c:pt>
                <c:pt idx="211">
                  <c:v>211.0175847987332</c:v>
                </c:pt>
                <c:pt idx="212">
                  <c:v>212.01766813901156</c:v>
                </c:pt>
                <c:pt idx="213">
                  <c:v>213.01775147928993</c:v>
                </c:pt>
                <c:pt idx="214">
                  <c:v>214.01783481956826</c:v>
                </c:pt>
                <c:pt idx="215">
                  <c:v>215.01791815984663</c:v>
                </c:pt>
                <c:pt idx="216">
                  <c:v>216.018001500125</c:v>
                </c:pt>
                <c:pt idx="217">
                  <c:v>217.01808484040333</c:v>
                </c:pt>
                <c:pt idx="218">
                  <c:v>218.0181681806817</c:v>
                </c:pt>
                <c:pt idx="219">
                  <c:v>219.01825152096006</c:v>
                </c:pt>
                <c:pt idx="220">
                  <c:v>220.01833486123843</c:v>
                </c:pt>
                <c:pt idx="221">
                  <c:v>221.01841820151677</c:v>
                </c:pt>
                <c:pt idx="222">
                  <c:v>222.01850154179513</c:v>
                </c:pt>
                <c:pt idx="223">
                  <c:v>223.0185848820735</c:v>
                </c:pt>
                <c:pt idx="224">
                  <c:v>224.01866822235183</c:v>
                </c:pt>
                <c:pt idx="225">
                  <c:v>225.0187515626302</c:v>
                </c:pt>
                <c:pt idx="226">
                  <c:v>226.01883490290857</c:v>
                </c:pt>
                <c:pt idx="227">
                  <c:v>227.0189182431869</c:v>
                </c:pt>
                <c:pt idx="228">
                  <c:v>228.01900158346527</c:v>
                </c:pt>
                <c:pt idx="229">
                  <c:v>229.01908492374363</c:v>
                </c:pt>
                <c:pt idx="230">
                  <c:v>230.01916826402197</c:v>
                </c:pt>
                <c:pt idx="231">
                  <c:v>231.01925160430034</c:v>
                </c:pt>
                <c:pt idx="232">
                  <c:v>232.0193349445787</c:v>
                </c:pt>
                <c:pt idx="233">
                  <c:v>233.01941828485704</c:v>
                </c:pt>
                <c:pt idx="234">
                  <c:v>234.0195016251354</c:v>
                </c:pt>
                <c:pt idx="235">
                  <c:v>235.01958496541377</c:v>
                </c:pt>
                <c:pt idx="236">
                  <c:v>236.01966830569211</c:v>
                </c:pt>
                <c:pt idx="237">
                  <c:v>237.01975164597047</c:v>
                </c:pt>
                <c:pt idx="238">
                  <c:v>238.01983498624884</c:v>
                </c:pt>
                <c:pt idx="239">
                  <c:v>239.01991832652718</c:v>
                </c:pt>
                <c:pt idx="240">
                  <c:v>240.02000166680554</c:v>
                </c:pt>
                <c:pt idx="241">
                  <c:v>241.02008500708391</c:v>
                </c:pt>
                <c:pt idx="242">
                  <c:v>242.02016834736224</c:v>
                </c:pt>
                <c:pt idx="243">
                  <c:v>243.02025168764061</c:v>
                </c:pt>
                <c:pt idx="244">
                  <c:v>244.02033502791897</c:v>
                </c:pt>
                <c:pt idx="245">
                  <c:v>245.02041836819734</c:v>
                </c:pt>
                <c:pt idx="246">
                  <c:v>246.02050170847568</c:v>
                </c:pt>
                <c:pt idx="247">
                  <c:v>247.02058504875404</c:v>
                </c:pt>
                <c:pt idx="248">
                  <c:v>248.02066838903241</c:v>
                </c:pt>
                <c:pt idx="249">
                  <c:v>249.02075172931075</c:v>
                </c:pt>
                <c:pt idx="250">
                  <c:v>250.02083506958911</c:v>
                </c:pt>
                <c:pt idx="251">
                  <c:v>251.02091840986748</c:v>
                </c:pt>
                <c:pt idx="252">
                  <c:v>252.02100175014581</c:v>
                </c:pt>
                <c:pt idx="253">
                  <c:v>253.02108509042418</c:v>
                </c:pt>
                <c:pt idx="254">
                  <c:v>254.02116843070255</c:v>
                </c:pt>
                <c:pt idx="255">
                  <c:v>255.02125177098088</c:v>
                </c:pt>
                <c:pt idx="256">
                  <c:v>256.02133511125925</c:v>
                </c:pt>
                <c:pt idx="257">
                  <c:v>257.02141845153761</c:v>
                </c:pt>
                <c:pt idx="258">
                  <c:v>258.02150179181598</c:v>
                </c:pt>
                <c:pt idx="259">
                  <c:v>259.02158513209434</c:v>
                </c:pt>
                <c:pt idx="260">
                  <c:v>260.02166847237265</c:v>
                </c:pt>
                <c:pt idx="261">
                  <c:v>261.02175181265102</c:v>
                </c:pt>
                <c:pt idx="262">
                  <c:v>262.02183515292938</c:v>
                </c:pt>
                <c:pt idx="263">
                  <c:v>263.02191849320775</c:v>
                </c:pt>
                <c:pt idx="264">
                  <c:v>264.02200183348612</c:v>
                </c:pt>
                <c:pt idx="265">
                  <c:v>265.02208517376448</c:v>
                </c:pt>
                <c:pt idx="266">
                  <c:v>266.02216851404279</c:v>
                </c:pt>
                <c:pt idx="267">
                  <c:v>267.02225185432115</c:v>
                </c:pt>
                <c:pt idx="268">
                  <c:v>268.02233519459952</c:v>
                </c:pt>
                <c:pt idx="269">
                  <c:v>269.02241853487789</c:v>
                </c:pt>
                <c:pt idx="270">
                  <c:v>270.02250187515625</c:v>
                </c:pt>
                <c:pt idx="271">
                  <c:v>271.02258521543462</c:v>
                </c:pt>
                <c:pt idx="272">
                  <c:v>272.02266855571293</c:v>
                </c:pt>
                <c:pt idx="273">
                  <c:v>273.02275189599129</c:v>
                </c:pt>
                <c:pt idx="274">
                  <c:v>274.02283523626966</c:v>
                </c:pt>
                <c:pt idx="275">
                  <c:v>275.02291857654802</c:v>
                </c:pt>
                <c:pt idx="276">
                  <c:v>276.02300191682639</c:v>
                </c:pt>
                <c:pt idx="277">
                  <c:v>277.02308525710475</c:v>
                </c:pt>
                <c:pt idx="278">
                  <c:v>278.02316859738306</c:v>
                </c:pt>
                <c:pt idx="279">
                  <c:v>279.02325193766143</c:v>
                </c:pt>
                <c:pt idx="280">
                  <c:v>280.02333527793979</c:v>
                </c:pt>
                <c:pt idx="281">
                  <c:v>281.02341861821816</c:v>
                </c:pt>
                <c:pt idx="282">
                  <c:v>282.02350195849652</c:v>
                </c:pt>
                <c:pt idx="283">
                  <c:v>283.02358529877489</c:v>
                </c:pt>
                <c:pt idx="284">
                  <c:v>284.02366863905326</c:v>
                </c:pt>
                <c:pt idx="285">
                  <c:v>285.02375197933156</c:v>
                </c:pt>
                <c:pt idx="286">
                  <c:v>286.02383531960993</c:v>
                </c:pt>
                <c:pt idx="287">
                  <c:v>287.0239186598883</c:v>
                </c:pt>
                <c:pt idx="288">
                  <c:v>288.02400200016666</c:v>
                </c:pt>
                <c:pt idx="289">
                  <c:v>289.02408534044503</c:v>
                </c:pt>
                <c:pt idx="290">
                  <c:v>290.02416868072339</c:v>
                </c:pt>
                <c:pt idx="291">
                  <c:v>291.0242520210017</c:v>
                </c:pt>
                <c:pt idx="292">
                  <c:v>292.02433536128007</c:v>
                </c:pt>
                <c:pt idx="293">
                  <c:v>293.02441870155843</c:v>
                </c:pt>
                <c:pt idx="294">
                  <c:v>294.0245020418368</c:v>
                </c:pt>
                <c:pt idx="295">
                  <c:v>295.02458538211516</c:v>
                </c:pt>
                <c:pt idx="296">
                  <c:v>296.02466872239353</c:v>
                </c:pt>
                <c:pt idx="297">
                  <c:v>297.02475206267184</c:v>
                </c:pt>
                <c:pt idx="298">
                  <c:v>298.0248354029502</c:v>
                </c:pt>
                <c:pt idx="299">
                  <c:v>299.02491874322857</c:v>
                </c:pt>
                <c:pt idx="300">
                  <c:v>300.02500208350693</c:v>
                </c:pt>
                <c:pt idx="301">
                  <c:v>301.0250854237853</c:v>
                </c:pt>
                <c:pt idx="302">
                  <c:v>302.02516876406366</c:v>
                </c:pt>
                <c:pt idx="303">
                  <c:v>303.02525210434197</c:v>
                </c:pt>
                <c:pt idx="304">
                  <c:v>304.02533544462034</c:v>
                </c:pt>
                <c:pt idx="305">
                  <c:v>305.0254187848987</c:v>
                </c:pt>
                <c:pt idx="306">
                  <c:v>306.02550212517707</c:v>
                </c:pt>
                <c:pt idx="307">
                  <c:v>307.02558546545544</c:v>
                </c:pt>
                <c:pt idx="308">
                  <c:v>308.0256688057338</c:v>
                </c:pt>
                <c:pt idx="309">
                  <c:v>309.02575214601217</c:v>
                </c:pt>
                <c:pt idx="310">
                  <c:v>310.02583548629048</c:v>
                </c:pt>
                <c:pt idx="311">
                  <c:v>311.02591882656884</c:v>
                </c:pt>
                <c:pt idx="312">
                  <c:v>312.02600216684721</c:v>
                </c:pt>
                <c:pt idx="313">
                  <c:v>313.02608550712557</c:v>
                </c:pt>
                <c:pt idx="314">
                  <c:v>314.02616884740394</c:v>
                </c:pt>
                <c:pt idx="315">
                  <c:v>315.0262521876823</c:v>
                </c:pt>
                <c:pt idx="316">
                  <c:v>316.02633552796061</c:v>
                </c:pt>
                <c:pt idx="317">
                  <c:v>317.02641886823898</c:v>
                </c:pt>
                <c:pt idx="318">
                  <c:v>318.02650220851734</c:v>
                </c:pt>
                <c:pt idx="319">
                  <c:v>319.02658554879571</c:v>
                </c:pt>
                <c:pt idx="320">
                  <c:v>320.02666888907407</c:v>
                </c:pt>
                <c:pt idx="321">
                  <c:v>321.02675222935244</c:v>
                </c:pt>
                <c:pt idx="322">
                  <c:v>322.02683556963075</c:v>
                </c:pt>
                <c:pt idx="323">
                  <c:v>323.02691890990911</c:v>
                </c:pt>
                <c:pt idx="324">
                  <c:v>324.02700225018748</c:v>
                </c:pt>
                <c:pt idx="325">
                  <c:v>325.02708559046584</c:v>
                </c:pt>
                <c:pt idx="326">
                  <c:v>326.02716893074421</c:v>
                </c:pt>
                <c:pt idx="327">
                  <c:v>327.02725227102258</c:v>
                </c:pt>
                <c:pt idx="328">
                  <c:v>328.02733561130088</c:v>
                </c:pt>
                <c:pt idx="329">
                  <c:v>329.02741895157925</c:v>
                </c:pt>
                <c:pt idx="330">
                  <c:v>330.02750229185762</c:v>
                </c:pt>
                <c:pt idx="331">
                  <c:v>331.02758563213598</c:v>
                </c:pt>
                <c:pt idx="332">
                  <c:v>332.02766897241435</c:v>
                </c:pt>
                <c:pt idx="333">
                  <c:v>333.02775231269271</c:v>
                </c:pt>
                <c:pt idx="334">
                  <c:v>334.02783565297108</c:v>
                </c:pt>
                <c:pt idx="335">
                  <c:v>335.02791899324939</c:v>
                </c:pt>
                <c:pt idx="336">
                  <c:v>336.02800233352775</c:v>
                </c:pt>
                <c:pt idx="337">
                  <c:v>337.02808567380612</c:v>
                </c:pt>
                <c:pt idx="338">
                  <c:v>338.02816901408448</c:v>
                </c:pt>
                <c:pt idx="339">
                  <c:v>339.02825235436285</c:v>
                </c:pt>
                <c:pt idx="340">
                  <c:v>340.02833569464121</c:v>
                </c:pt>
                <c:pt idx="341">
                  <c:v>341.02841903491952</c:v>
                </c:pt>
                <c:pt idx="342">
                  <c:v>342.02850237519789</c:v>
                </c:pt>
                <c:pt idx="343">
                  <c:v>343.02858571547625</c:v>
                </c:pt>
                <c:pt idx="344">
                  <c:v>344.02866905575462</c:v>
                </c:pt>
                <c:pt idx="345">
                  <c:v>345.02875239603298</c:v>
                </c:pt>
                <c:pt idx="346">
                  <c:v>346.02883573631135</c:v>
                </c:pt>
                <c:pt idx="347">
                  <c:v>347.02891907658966</c:v>
                </c:pt>
                <c:pt idx="348">
                  <c:v>348.02900241686802</c:v>
                </c:pt>
                <c:pt idx="349">
                  <c:v>349.02908575714639</c:v>
                </c:pt>
                <c:pt idx="350">
                  <c:v>350.02916909742476</c:v>
                </c:pt>
                <c:pt idx="351">
                  <c:v>351.02925243770312</c:v>
                </c:pt>
                <c:pt idx="352">
                  <c:v>352.02933577798149</c:v>
                </c:pt>
                <c:pt idx="353">
                  <c:v>353.0294191182598</c:v>
                </c:pt>
                <c:pt idx="354">
                  <c:v>354.02950245853816</c:v>
                </c:pt>
                <c:pt idx="355">
                  <c:v>355.02958579881653</c:v>
                </c:pt>
                <c:pt idx="356">
                  <c:v>356.02966913909489</c:v>
                </c:pt>
                <c:pt idx="357">
                  <c:v>357.02975247937326</c:v>
                </c:pt>
                <c:pt idx="358">
                  <c:v>358.02983581965162</c:v>
                </c:pt>
                <c:pt idx="359">
                  <c:v>359.02991915992999</c:v>
                </c:pt>
                <c:pt idx="360">
                  <c:v>360.0300025002083</c:v>
                </c:pt>
                <c:pt idx="361">
                  <c:v>361.03008584048666</c:v>
                </c:pt>
                <c:pt idx="362">
                  <c:v>362.03016918076503</c:v>
                </c:pt>
                <c:pt idx="363">
                  <c:v>363.03025252104339</c:v>
                </c:pt>
                <c:pt idx="364">
                  <c:v>364.03033586132176</c:v>
                </c:pt>
                <c:pt idx="365">
                  <c:v>365.03041920160013</c:v>
                </c:pt>
                <c:pt idx="366">
                  <c:v>366.03050254187843</c:v>
                </c:pt>
                <c:pt idx="367">
                  <c:v>367.0305858821568</c:v>
                </c:pt>
                <c:pt idx="368">
                  <c:v>368.03066922243517</c:v>
                </c:pt>
                <c:pt idx="369">
                  <c:v>369.03075256271353</c:v>
                </c:pt>
                <c:pt idx="370">
                  <c:v>370.0308359029919</c:v>
                </c:pt>
                <c:pt idx="371">
                  <c:v>371.03091924327026</c:v>
                </c:pt>
                <c:pt idx="372">
                  <c:v>372.03100258354857</c:v>
                </c:pt>
                <c:pt idx="373">
                  <c:v>373.03108592382694</c:v>
                </c:pt>
                <c:pt idx="374">
                  <c:v>374.0311692641053</c:v>
                </c:pt>
                <c:pt idx="375">
                  <c:v>375.03125260438367</c:v>
                </c:pt>
                <c:pt idx="376">
                  <c:v>376.03133594466203</c:v>
                </c:pt>
                <c:pt idx="377">
                  <c:v>377.0314192849404</c:v>
                </c:pt>
                <c:pt idx="378">
                  <c:v>378.03150262521871</c:v>
                </c:pt>
                <c:pt idx="379">
                  <c:v>379.03158596549707</c:v>
                </c:pt>
                <c:pt idx="380">
                  <c:v>380.03166930577544</c:v>
                </c:pt>
                <c:pt idx="381">
                  <c:v>381.0317526460538</c:v>
                </c:pt>
                <c:pt idx="382">
                  <c:v>382.03183598633217</c:v>
                </c:pt>
                <c:pt idx="383">
                  <c:v>383.03191932661053</c:v>
                </c:pt>
                <c:pt idx="384">
                  <c:v>384.03200266688884</c:v>
                </c:pt>
                <c:pt idx="385">
                  <c:v>385.03208600716721</c:v>
                </c:pt>
                <c:pt idx="386">
                  <c:v>386.03216934744557</c:v>
                </c:pt>
                <c:pt idx="387">
                  <c:v>387.03225268772394</c:v>
                </c:pt>
                <c:pt idx="388">
                  <c:v>388.03233602800231</c:v>
                </c:pt>
                <c:pt idx="389">
                  <c:v>389.03241936828067</c:v>
                </c:pt>
                <c:pt idx="390">
                  <c:v>390.03250270855904</c:v>
                </c:pt>
                <c:pt idx="391">
                  <c:v>391.03258604883735</c:v>
                </c:pt>
                <c:pt idx="392">
                  <c:v>392.03266938911571</c:v>
                </c:pt>
                <c:pt idx="393">
                  <c:v>393.03275272939408</c:v>
                </c:pt>
                <c:pt idx="394">
                  <c:v>394.03283606967244</c:v>
                </c:pt>
                <c:pt idx="395">
                  <c:v>395.03291940995081</c:v>
                </c:pt>
                <c:pt idx="396">
                  <c:v>396.03300275022917</c:v>
                </c:pt>
                <c:pt idx="397">
                  <c:v>397.03308609050748</c:v>
                </c:pt>
                <c:pt idx="398">
                  <c:v>398.03316943078585</c:v>
                </c:pt>
                <c:pt idx="399">
                  <c:v>399.03325277106421</c:v>
                </c:pt>
                <c:pt idx="400">
                  <c:v>400.03333611134258</c:v>
                </c:pt>
                <c:pt idx="401">
                  <c:v>401.03341945162094</c:v>
                </c:pt>
                <c:pt idx="402">
                  <c:v>402.03350279189931</c:v>
                </c:pt>
                <c:pt idx="403">
                  <c:v>403.03358613217762</c:v>
                </c:pt>
                <c:pt idx="404">
                  <c:v>404.03366947245598</c:v>
                </c:pt>
                <c:pt idx="405">
                  <c:v>405.03375281273435</c:v>
                </c:pt>
                <c:pt idx="406">
                  <c:v>406.03383615301271</c:v>
                </c:pt>
                <c:pt idx="407">
                  <c:v>407.03391949329108</c:v>
                </c:pt>
                <c:pt idx="408">
                  <c:v>408.03400283356945</c:v>
                </c:pt>
                <c:pt idx="409">
                  <c:v>409.03408617384775</c:v>
                </c:pt>
                <c:pt idx="410">
                  <c:v>410.03416951412612</c:v>
                </c:pt>
                <c:pt idx="411">
                  <c:v>411.03425285440449</c:v>
                </c:pt>
                <c:pt idx="412">
                  <c:v>412.03433619468285</c:v>
                </c:pt>
                <c:pt idx="413">
                  <c:v>413.03441953496122</c:v>
                </c:pt>
                <c:pt idx="414">
                  <c:v>414.03450287523958</c:v>
                </c:pt>
                <c:pt idx="415">
                  <c:v>415.03458621551795</c:v>
                </c:pt>
                <c:pt idx="416">
                  <c:v>416.03466955579626</c:v>
                </c:pt>
                <c:pt idx="417">
                  <c:v>417.03475289607462</c:v>
                </c:pt>
                <c:pt idx="418">
                  <c:v>418.03483623635299</c:v>
                </c:pt>
                <c:pt idx="419">
                  <c:v>419.03491957663135</c:v>
                </c:pt>
                <c:pt idx="420">
                  <c:v>420.03500291690972</c:v>
                </c:pt>
                <c:pt idx="421">
                  <c:v>421.03508625718808</c:v>
                </c:pt>
                <c:pt idx="422">
                  <c:v>422.03516959746639</c:v>
                </c:pt>
                <c:pt idx="423">
                  <c:v>423.03525293774476</c:v>
                </c:pt>
                <c:pt idx="424">
                  <c:v>424.03533627802312</c:v>
                </c:pt>
                <c:pt idx="425">
                  <c:v>425.03541961830149</c:v>
                </c:pt>
                <c:pt idx="426">
                  <c:v>426.03550295857985</c:v>
                </c:pt>
                <c:pt idx="427">
                  <c:v>427.03558629885822</c:v>
                </c:pt>
                <c:pt idx="428">
                  <c:v>428.03566963913653</c:v>
                </c:pt>
                <c:pt idx="429">
                  <c:v>429.03575297941489</c:v>
                </c:pt>
                <c:pt idx="430">
                  <c:v>430.03583631969326</c:v>
                </c:pt>
                <c:pt idx="431">
                  <c:v>431.03591965997163</c:v>
                </c:pt>
                <c:pt idx="432">
                  <c:v>432.03600300024999</c:v>
                </c:pt>
                <c:pt idx="433">
                  <c:v>433.03608634052836</c:v>
                </c:pt>
                <c:pt idx="434">
                  <c:v>434.03616968080667</c:v>
                </c:pt>
                <c:pt idx="435">
                  <c:v>435.03625302108503</c:v>
                </c:pt>
                <c:pt idx="436">
                  <c:v>436.0363363613634</c:v>
                </c:pt>
                <c:pt idx="437">
                  <c:v>437.03641970164176</c:v>
                </c:pt>
                <c:pt idx="438">
                  <c:v>438.03650304192013</c:v>
                </c:pt>
                <c:pt idx="439">
                  <c:v>439.03658638219849</c:v>
                </c:pt>
                <c:pt idx="440">
                  <c:v>440.03666972247686</c:v>
                </c:pt>
                <c:pt idx="441">
                  <c:v>441.03675306275517</c:v>
                </c:pt>
                <c:pt idx="442">
                  <c:v>442.03683640303353</c:v>
                </c:pt>
                <c:pt idx="443">
                  <c:v>443.0369197433119</c:v>
                </c:pt>
                <c:pt idx="444">
                  <c:v>444.03700308359026</c:v>
                </c:pt>
                <c:pt idx="445">
                  <c:v>445.03708642386863</c:v>
                </c:pt>
                <c:pt idx="446">
                  <c:v>446.037169764147</c:v>
                </c:pt>
                <c:pt idx="447">
                  <c:v>447.0372531044253</c:v>
                </c:pt>
                <c:pt idx="448">
                  <c:v>448.03733644470367</c:v>
                </c:pt>
                <c:pt idx="449">
                  <c:v>449.03741978498203</c:v>
                </c:pt>
                <c:pt idx="450">
                  <c:v>450.0375031252604</c:v>
                </c:pt>
                <c:pt idx="451">
                  <c:v>451.03758646553877</c:v>
                </c:pt>
                <c:pt idx="452">
                  <c:v>452.03766980581713</c:v>
                </c:pt>
                <c:pt idx="453">
                  <c:v>453.03775314609544</c:v>
                </c:pt>
                <c:pt idx="454">
                  <c:v>454.03783648637381</c:v>
                </c:pt>
                <c:pt idx="455">
                  <c:v>455.03791982665217</c:v>
                </c:pt>
                <c:pt idx="456">
                  <c:v>456.03800316693054</c:v>
                </c:pt>
                <c:pt idx="457">
                  <c:v>457.0380865072089</c:v>
                </c:pt>
                <c:pt idx="458">
                  <c:v>458.03816984748727</c:v>
                </c:pt>
                <c:pt idx="459">
                  <c:v>459.03825318776558</c:v>
                </c:pt>
                <c:pt idx="460">
                  <c:v>460.03833652804394</c:v>
                </c:pt>
                <c:pt idx="461">
                  <c:v>461.03841986832231</c:v>
                </c:pt>
                <c:pt idx="462">
                  <c:v>462.03850320860067</c:v>
                </c:pt>
                <c:pt idx="463">
                  <c:v>463.03858654887904</c:v>
                </c:pt>
                <c:pt idx="464">
                  <c:v>464.0386698891574</c:v>
                </c:pt>
                <c:pt idx="465">
                  <c:v>465.03875322943577</c:v>
                </c:pt>
                <c:pt idx="466">
                  <c:v>466.03883656971408</c:v>
                </c:pt>
                <c:pt idx="467">
                  <c:v>467.03891990999244</c:v>
                </c:pt>
                <c:pt idx="468">
                  <c:v>468.03900325027081</c:v>
                </c:pt>
                <c:pt idx="469">
                  <c:v>469.03908659054918</c:v>
                </c:pt>
                <c:pt idx="470">
                  <c:v>470.03916993082754</c:v>
                </c:pt>
                <c:pt idx="471">
                  <c:v>471.03925327110591</c:v>
                </c:pt>
                <c:pt idx="472">
                  <c:v>472.03933661138421</c:v>
                </c:pt>
                <c:pt idx="473">
                  <c:v>473.03941995166258</c:v>
                </c:pt>
                <c:pt idx="474">
                  <c:v>474.03950329194095</c:v>
                </c:pt>
                <c:pt idx="475">
                  <c:v>475.03958663221931</c:v>
                </c:pt>
                <c:pt idx="476">
                  <c:v>476.03966997249768</c:v>
                </c:pt>
                <c:pt idx="477">
                  <c:v>477.03975331277604</c:v>
                </c:pt>
                <c:pt idx="478">
                  <c:v>478.03983665305435</c:v>
                </c:pt>
                <c:pt idx="479">
                  <c:v>479.03991999333272</c:v>
                </c:pt>
                <c:pt idx="480">
                  <c:v>480.04000333361108</c:v>
                </c:pt>
                <c:pt idx="481">
                  <c:v>481.04008667388945</c:v>
                </c:pt>
                <c:pt idx="482">
                  <c:v>482.04017001416781</c:v>
                </c:pt>
                <c:pt idx="483">
                  <c:v>483.04025335444618</c:v>
                </c:pt>
                <c:pt idx="484">
                  <c:v>484.04033669472449</c:v>
                </c:pt>
                <c:pt idx="485">
                  <c:v>485.04042003500285</c:v>
                </c:pt>
                <c:pt idx="486">
                  <c:v>486.04050337528122</c:v>
                </c:pt>
                <c:pt idx="487">
                  <c:v>487.04058671555958</c:v>
                </c:pt>
                <c:pt idx="488">
                  <c:v>488.04067005583795</c:v>
                </c:pt>
                <c:pt idx="489">
                  <c:v>489.04075339611632</c:v>
                </c:pt>
                <c:pt idx="490">
                  <c:v>490.04083673639468</c:v>
                </c:pt>
                <c:pt idx="491">
                  <c:v>491.04092007667299</c:v>
                </c:pt>
                <c:pt idx="492">
                  <c:v>492.04100341695136</c:v>
                </c:pt>
                <c:pt idx="493">
                  <c:v>493.04108675722972</c:v>
                </c:pt>
                <c:pt idx="494">
                  <c:v>494.04117009750809</c:v>
                </c:pt>
                <c:pt idx="495">
                  <c:v>495.04125343778645</c:v>
                </c:pt>
                <c:pt idx="496">
                  <c:v>496.04133677806482</c:v>
                </c:pt>
                <c:pt idx="497">
                  <c:v>497.04142011834313</c:v>
                </c:pt>
                <c:pt idx="498">
                  <c:v>498.04150345862149</c:v>
                </c:pt>
                <c:pt idx="499">
                  <c:v>499.04158679889986</c:v>
                </c:pt>
                <c:pt idx="500">
                  <c:v>500.04167013917822</c:v>
                </c:pt>
                <c:pt idx="501">
                  <c:v>501.04175347945659</c:v>
                </c:pt>
                <c:pt idx="502">
                  <c:v>502.04183681973495</c:v>
                </c:pt>
                <c:pt idx="503">
                  <c:v>503.04192016001326</c:v>
                </c:pt>
                <c:pt idx="504">
                  <c:v>504.04200350029163</c:v>
                </c:pt>
                <c:pt idx="505">
                  <c:v>505.04208684056999</c:v>
                </c:pt>
                <c:pt idx="506">
                  <c:v>506.04217018084836</c:v>
                </c:pt>
                <c:pt idx="507">
                  <c:v>507.04225352112672</c:v>
                </c:pt>
                <c:pt idx="508">
                  <c:v>508.04233686140509</c:v>
                </c:pt>
                <c:pt idx="509">
                  <c:v>509.0424202016834</c:v>
                </c:pt>
                <c:pt idx="510">
                  <c:v>510.04250354196176</c:v>
                </c:pt>
                <c:pt idx="511">
                  <c:v>511.04258688224013</c:v>
                </c:pt>
                <c:pt idx="512">
                  <c:v>512.0426702225185</c:v>
                </c:pt>
                <c:pt idx="513">
                  <c:v>513.04275356279686</c:v>
                </c:pt>
                <c:pt idx="514">
                  <c:v>514.04283690307523</c:v>
                </c:pt>
                <c:pt idx="515">
                  <c:v>515.04292024335359</c:v>
                </c:pt>
                <c:pt idx="516">
                  <c:v>516.04300358363196</c:v>
                </c:pt>
                <c:pt idx="517">
                  <c:v>517.04308692391032</c:v>
                </c:pt>
                <c:pt idx="518">
                  <c:v>518.04317026418869</c:v>
                </c:pt>
                <c:pt idx="519">
                  <c:v>519.04325360446694</c:v>
                </c:pt>
                <c:pt idx="520">
                  <c:v>520.04333694474531</c:v>
                </c:pt>
                <c:pt idx="521">
                  <c:v>521.04342028502367</c:v>
                </c:pt>
                <c:pt idx="522">
                  <c:v>522.04350362530204</c:v>
                </c:pt>
                <c:pt idx="523">
                  <c:v>523.0435869655804</c:v>
                </c:pt>
                <c:pt idx="524">
                  <c:v>524.04367030585877</c:v>
                </c:pt>
                <c:pt idx="525">
                  <c:v>525.04375364613713</c:v>
                </c:pt>
                <c:pt idx="526">
                  <c:v>526.0438369864155</c:v>
                </c:pt>
                <c:pt idx="527">
                  <c:v>527.04392032669386</c:v>
                </c:pt>
                <c:pt idx="528">
                  <c:v>528.04400366697223</c:v>
                </c:pt>
                <c:pt idx="529">
                  <c:v>529.0440870072506</c:v>
                </c:pt>
                <c:pt idx="530">
                  <c:v>530.04417034752896</c:v>
                </c:pt>
                <c:pt idx="531">
                  <c:v>531.04425368780721</c:v>
                </c:pt>
                <c:pt idx="532">
                  <c:v>532.04433702808558</c:v>
                </c:pt>
                <c:pt idx="533">
                  <c:v>533.04442036836394</c:v>
                </c:pt>
                <c:pt idx="534">
                  <c:v>534.04450370864231</c:v>
                </c:pt>
                <c:pt idx="535">
                  <c:v>535.04458704892068</c:v>
                </c:pt>
                <c:pt idx="536">
                  <c:v>536.04467038919904</c:v>
                </c:pt>
                <c:pt idx="537">
                  <c:v>537.04475372947741</c:v>
                </c:pt>
                <c:pt idx="538">
                  <c:v>538.04483706975577</c:v>
                </c:pt>
                <c:pt idx="539">
                  <c:v>539.04492041003414</c:v>
                </c:pt>
                <c:pt idx="540">
                  <c:v>540.0450037503125</c:v>
                </c:pt>
                <c:pt idx="541">
                  <c:v>541.04508709059087</c:v>
                </c:pt>
                <c:pt idx="542">
                  <c:v>542.04517043086923</c:v>
                </c:pt>
                <c:pt idx="543">
                  <c:v>543.0452537711476</c:v>
                </c:pt>
                <c:pt idx="544">
                  <c:v>544.04533711142585</c:v>
                </c:pt>
                <c:pt idx="545">
                  <c:v>545.04542045170422</c:v>
                </c:pt>
                <c:pt idx="546">
                  <c:v>546.04550379198258</c:v>
                </c:pt>
                <c:pt idx="547">
                  <c:v>547.04558713226095</c:v>
                </c:pt>
                <c:pt idx="548">
                  <c:v>548.04567047253931</c:v>
                </c:pt>
                <c:pt idx="549">
                  <c:v>549.04575381281768</c:v>
                </c:pt>
                <c:pt idx="550">
                  <c:v>550.04583715309604</c:v>
                </c:pt>
                <c:pt idx="551">
                  <c:v>551.04592049337441</c:v>
                </c:pt>
                <c:pt idx="552">
                  <c:v>552.04600383365278</c:v>
                </c:pt>
                <c:pt idx="553">
                  <c:v>553.04608717393114</c:v>
                </c:pt>
                <c:pt idx="554">
                  <c:v>554.04617051420951</c:v>
                </c:pt>
                <c:pt idx="555">
                  <c:v>555.04625385448787</c:v>
                </c:pt>
                <c:pt idx="556">
                  <c:v>556.04633719476612</c:v>
                </c:pt>
                <c:pt idx="557">
                  <c:v>557.04642053504449</c:v>
                </c:pt>
                <c:pt idx="558">
                  <c:v>558.04650387532286</c:v>
                </c:pt>
                <c:pt idx="559">
                  <c:v>559.04658721560122</c:v>
                </c:pt>
                <c:pt idx="560">
                  <c:v>560.04667055587959</c:v>
                </c:pt>
                <c:pt idx="561">
                  <c:v>561.04675389615795</c:v>
                </c:pt>
                <c:pt idx="562">
                  <c:v>562.04683723643632</c:v>
                </c:pt>
                <c:pt idx="563">
                  <c:v>563.04692057671468</c:v>
                </c:pt>
                <c:pt idx="564">
                  <c:v>564.04700391699305</c:v>
                </c:pt>
                <c:pt idx="565">
                  <c:v>565.04708725727141</c:v>
                </c:pt>
                <c:pt idx="566">
                  <c:v>566.04717059754978</c:v>
                </c:pt>
                <c:pt idx="567">
                  <c:v>567.04725393782815</c:v>
                </c:pt>
                <c:pt idx="568">
                  <c:v>568.04733727810651</c:v>
                </c:pt>
                <c:pt idx="569">
                  <c:v>569.04742061838476</c:v>
                </c:pt>
                <c:pt idx="570">
                  <c:v>570.04750395866313</c:v>
                </c:pt>
                <c:pt idx="571">
                  <c:v>571.04758729894149</c:v>
                </c:pt>
                <c:pt idx="572">
                  <c:v>572.04767063921986</c:v>
                </c:pt>
                <c:pt idx="573">
                  <c:v>573.04775397949822</c:v>
                </c:pt>
                <c:pt idx="574">
                  <c:v>574.04783731977659</c:v>
                </c:pt>
                <c:pt idx="575">
                  <c:v>575.04792066005496</c:v>
                </c:pt>
                <c:pt idx="576">
                  <c:v>576.04800400033332</c:v>
                </c:pt>
                <c:pt idx="577">
                  <c:v>577.04808734061169</c:v>
                </c:pt>
                <c:pt idx="578">
                  <c:v>578.04817068089005</c:v>
                </c:pt>
                <c:pt idx="579">
                  <c:v>579.04825402116842</c:v>
                </c:pt>
                <c:pt idx="580">
                  <c:v>580.04833736144678</c:v>
                </c:pt>
                <c:pt idx="581">
                  <c:v>581.04842070172504</c:v>
                </c:pt>
                <c:pt idx="582">
                  <c:v>582.0485040420034</c:v>
                </c:pt>
                <c:pt idx="583">
                  <c:v>583.04858738228177</c:v>
                </c:pt>
                <c:pt idx="584">
                  <c:v>584.04867072256013</c:v>
                </c:pt>
                <c:pt idx="585">
                  <c:v>585.0487540628385</c:v>
                </c:pt>
                <c:pt idx="586">
                  <c:v>586.04883740311686</c:v>
                </c:pt>
                <c:pt idx="587">
                  <c:v>587.04892074339523</c:v>
                </c:pt>
                <c:pt idx="588">
                  <c:v>588.04900408367359</c:v>
                </c:pt>
                <c:pt idx="589">
                  <c:v>589.04908742395196</c:v>
                </c:pt>
                <c:pt idx="590">
                  <c:v>590.04917076423033</c:v>
                </c:pt>
                <c:pt idx="591">
                  <c:v>591.04925410450869</c:v>
                </c:pt>
                <c:pt idx="592">
                  <c:v>592.04933744478706</c:v>
                </c:pt>
                <c:pt idx="593">
                  <c:v>593.04942078506542</c:v>
                </c:pt>
                <c:pt idx="594">
                  <c:v>594.04950412534367</c:v>
                </c:pt>
                <c:pt idx="595">
                  <c:v>595.04958746562204</c:v>
                </c:pt>
                <c:pt idx="596">
                  <c:v>596.0496708059004</c:v>
                </c:pt>
                <c:pt idx="597">
                  <c:v>597.04975414617877</c:v>
                </c:pt>
                <c:pt idx="598">
                  <c:v>598.04983748645714</c:v>
                </c:pt>
                <c:pt idx="599">
                  <c:v>599.0499208267355</c:v>
                </c:pt>
                <c:pt idx="600">
                  <c:v>600.05000416701387</c:v>
                </c:pt>
                <c:pt idx="601">
                  <c:v>601.05008750729223</c:v>
                </c:pt>
                <c:pt idx="602">
                  <c:v>602.0501708475706</c:v>
                </c:pt>
                <c:pt idx="603">
                  <c:v>603.05025418784896</c:v>
                </c:pt>
                <c:pt idx="604">
                  <c:v>604.05033752812733</c:v>
                </c:pt>
                <c:pt idx="605">
                  <c:v>605.05042086840569</c:v>
                </c:pt>
                <c:pt idx="606">
                  <c:v>606.05050420868395</c:v>
                </c:pt>
                <c:pt idx="607">
                  <c:v>607.05058754896231</c:v>
                </c:pt>
                <c:pt idx="608">
                  <c:v>608.05067088924068</c:v>
                </c:pt>
                <c:pt idx="609">
                  <c:v>609.05075422951904</c:v>
                </c:pt>
                <c:pt idx="610">
                  <c:v>610.05083756979741</c:v>
                </c:pt>
                <c:pt idx="611">
                  <c:v>611.05092091007577</c:v>
                </c:pt>
                <c:pt idx="612">
                  <c:v>612.05100425035414</c:v>
                </c:pt>
                <c:pt idx="613">
                  <c:v>613.05108759063251</c:v>
                </c:pt>
                <c:pt idx="614">
                  <c:v>614.05117093091087</c:v>
                </c:pt>
                <c:pt idx="615">
                  <c:v>615.05125427118924</c:v>
                </c:pt>
                <c:pt idx="616">
                  <c:v>616.0513376114676</c:v>
                </c:pt>
                <c:pt idx="617">
                  <c:v>617.05142095174597</c:v>
                </c:pt>
                <c:pt idx="618">
                  <c:v>618.05150429202433</c:v>
                </c:pt>
                <c:pt idx="619">
                  <c:v>619.05158763230259</c:v>
                </c:pt>
                <c:pt idx="620">
                  <c:v>620.05167097258095</c:v>
                </c:pt>
                <c:pt idx="621">
                  <c:v>621.05175431285932</c:v>
                </c:pt>
                <c:pt idx="622">
                  <c:v>622.05183765313768</c:v>
                </c:pt>
                <c:pt idx="623">
                  <c:v>623.05192099341605</c:v>
                </c:pt>
                <c:pt idx="624">
                  <c:v>624.05200433369441</c:v>
                </c:pt>
                <c:pt idx="625">
                  <c:v>625.05208767397278</c:v>
                </c:pt>
                <c:pt idx="626">
                  <c:v>626.05217101425114</c:v>
                </c:pt>
                <c:pt idx="627">
                  <c:v>627.05225435452951</c:v>
                </c:pt>
                <c:pt idx="628">
                  <c:v>628.05233769480787</c:v>
                </c:pt>
                <c:pt idx="629">
                  <c:v>629.05242103508624</c:v>
                </c:pt>
                <c:pt idx="630">
                  <c:v>630.05250437536461</c:v>
                </c:pt>
                <c:pt idx="631">
                  <c:v>631.05258771564286</c:v>
                </c:pt>
                <c:pt idx="632">
                  <c:v>632.05267105592122</c:v>
                </c:pt>
                <c:pt idx="633">
                  <c:v>633.05275439619959</c:v>
                </c:pt>
                <c:pt idx="634">
                  <c:v>634.05283773647795</c:v>
                </c:pt>
                <c:pt idx="635">
                  <c:v>635.05292107675632</c:v>
                </c:pt>
                <c:pt idx="636">
                  <c:v>636.05300441703469</c:v>
                </c:pt>
                <c:pt idx="637">
                  <c:v>637.05308775731305</c:v>
                </c:pt>
                <c:pt idx="638">
                  <c:v>638.05317109759142</c:v>
                </c:pt>
                <c:pt idx="639">
                  <c:v>639.05325443786978</c:v>
                </c:pt>
                <c:pt idx="640">
                  <c:v>640.05333777814815</c:v>
                </c:pt>
                <c:pt idx="641">
                  <c:v>641.05342111842651</c:v>
                </c:pt>
                <c:pt idx="642">
                  <c:v>642.05350445870488</c:v>
                </c:pt>
                <c:pt idx="643">
                  <c:v>643.05358779898324</c:v>
                </c:pt>
                <c:pt idx="644">
                  <c:v>644.0536711392615</c:v>
                </c:pt>
                <c:pt idx="645">
                  <c:v>645.05375447953986</c:v>
                </c:pt>
                <c:pt idx="646">
                  <c:v>646.05383781981823</c:v>
                </c:pt>
                <c:pt idx="647">
                  <c:v>647.05392116009659</c:v>
                </c:pt>
                <c:pt idx="648">
                  <c:v>648.05400450037496</c:v>
                </c:pt>
                <c:pt idx="649">
                  <c:v>649.05408784065332</c:v>
                </c:pt>
                <c:pt idx="650">
                  <c:v>650.05417118093169</c:v>
                </c:pt>
                <c:pt idx="651">
                  <c:v>651.05425452121005</c:v>
                </c:pt>
                <c:pt idx="652">
                  <c:v>652.05433786148842</c:v>
                </c:pt>
                <c:pt idx="653">
                  <c:v>653.05442120176679</c:v>
                </c:pt>
                <c:pt idx="654">
                  <c:v>654.05450454204515</c:v>
                </c:pt>
                <c:pt idx="655">
                  <c:v>655.05458788232352</c:v>
                </c:pt>
                <c:pt idx="656">
                  <c:v>656.05467122260177</c:v>
                </c:pt>
                <c:pt idx="657">
                  <c:v>657.05475456288013</c:v>
                </c:pt>
                <c:pt idx="658">
                  <c:v>658.0548379031585</c:v>
                </c:pt>
                <c:pt idx="659">
                  <c:v>659.05492124343687</c:v>
                </c:pt>
                <c:pt idx="660">
                  <c:v>660.05500458371523</c:v>
                </c:pt>
                <c:pt idx="661">
                  <c:v>661.0550879239936</c:v>
                </c:pt>
                <c:pt idx="662">
                  <c:v>662.05517126427196</c:v>
                </c:pt>
                <c:pt idx="663">
                  <c:v>663.05525460455033</c:v>
                </c:pt>
                <c:pt idx="664">
                  <c:v>664.05533794482869</c:v>
                </c:pt>
                <c:pt idx="665">
                  <c:v>665.05542128510706</c:v>
                </c:pt>
                <c:pt idx="666">
                  <c:v>666.05550462538542</c:v>
                </c:pt>
                <c:pt idx="667">
                  <c:v>667.05558796566379</c:v>
                </c:pt>
                <c:pt idx="668">
                  <c:v>668.05567130594216</c:v>
                </c:pt>
                <c:pt idx="669">
                  <c:v>669.05575464622041</c:v>
                </c:pt>
                <c:pt idx="670">
                  <c:v>670.05583798649877</c:v>
                </c:pt>
                <c:pt idx="671">
                  <c:v>671.05592132677714</c:v>
                </c:pt>
                <c:pt idx="672">
                  <c:v>672.0560046670555</c:v>
                </c:pt>
                <c:pt idx="673">
                  <c:v>673.05608800733387</c:v>
                </c:pt>
                <c:pt idx="674">
                  <c:v>674.05617134761223</c:v>
                </c:pt>
                <c:pt idx="675">
                  <c:v>675.0562546878906</c:v>
                </c:pt>
                <c:pt idx="676">
                  <c:v>676.05633802816897</c:v>
                </c:pt>
                <c:pt idx="677">
                  <c:v>677.05642136844733</c:v>
                </c:pt>
                <c:pt idx="678">
                  <c:v>678.0565047087257</c:v>
                </c:pt>
                <c:pt idx="679">
                  <c:v>679.05658804900406</c:v>
                </c:pt>
                <c:pt idx="680">
                  <c:v>680.05667138928243</c:v>
                </c:pt>
                <c:pt idx="681">
                  <c:v>681.05675472956068</c:v>
                </c:pt>
                <c:pt idx="682">
                  <c:v>682.05683806983905</c:v>
                </c:pt>
                <c:pt idx="683">
                  <c:v>683.05692141011741</c:v>
                </c:pt>
                <c:pt idx="684">
                  <c:v>684.05700475039578</c:v>
                </c:pt>
                <c:pt idx="685">
                  <c:v>685.05708809067414</c:v>
                </c:pt>
                <c:pt idx="686">
                  <c:v>686.05717143095251</c:v>
                </c:pt>
                <c:pt idx="687">
                  <c:v>687.05725477123087</c:v>
                </c:pt>
                <c:pt idx="688">
                  <c:v>688.05733811150924</c:v>
                </c:pt>
                <c:pt idx="689">
                  <c:v>689.0574214517876</c:v>
                </c:pt>
                <c:pt idx="690">
                  <c:v>690.05750479206597</c:v>
                </c:pt>
                <c:pt idx="691">
                  <c:v>691.05758813234434</c:v>
                </c:pt>
                <c:pt idx="692">
                  <c:v>692.0576714726227</c:v>
                </c:pt>
                <c:pt idx="693">
                  <c:v>693.05775481290107</c:v>
                </c:pt>
                <c:pt idx="694">
                  <c:v>694.05783815317932</c:v>
                </c:pt>
                <c:pt idx="695">
                  <c:v>695.05792149345768</c:v>
                </c:pt>
                <c:pt idx="696">
                  <c:v>696.05800483373605</c:v>
                </c:pt>
                <c:pt idx="697">
                  <c:v>697.05808817401442</c:v>
                </c:pt>
                <c:pt idx="698">
                  <c:v>698.05817151429278</c:v>
                </c:pt>
                <c:pt idx="699">
                  <c:v>699.05825485457115</c:v>
                </c:pt>
                <c:pt idx="700">
                  <c:v>700.05833819484951</c:v>
                </c:pt>
                <c:pt idx="701">
                  <c:v>701.05842153512788</c:v>
                </c:pt>
                <c:pt idx="702">
                  <c:v>702.05850487540624</c:v>
                </c:pt>
                <c:pt idx="703">
                  <c:v>703.05858821568461</c:v>
                </c:pt>
                <c:pt idx="704">
                  <c:v>704.05867155596297</c:v>
                </c:pt>
                <c:pt idx="705">
                  <c:v>705.05875489624134</c:v>
                </c:pt>
                <c:pt idx="706">
                  <c:v>706.05883823651959</c:v>
                </c:pt>
                <c:pt idx="707">
                  <c:v>707.05892157679796</c:v>
                </c:pt>
                <c:pt idx="708">
                  <c:v>708.05900491707632</c:v>
                </c:pt>
                <c:pt idx="709">
                  <c:v>709.05908825735469</c:v>
                </c:pt>
                <c:pt idx="710">
                  <c:v>710.05917159763305</c:v>
                </c:pt>
                <c:pt idx="711">
                  <c:v>711.05925493791142</c:v>
                </c:pt>
                <c:pt idx="712">
                  <c:v>712.05933827818978</c:v>
                </c:pt>
                <c:pt idx="713">
                  <c:v>713.05942161846815</c:v>
                </c:pt>
                <c:pt idx="714">
                  <c:v>714.05950495874652</c:v>
                </c:pt>
                <c:pt idx="715">
                  <c:v>715.05958829902488</c:v>
                </c:pt>
                <c:pt idx="716">
                  <c:v>716.05967163930325</c:v>
                </c:pt>
                <c:pt idx="717">
                  <c:v>717.05975497958161</c:v>
                </c:pt>
                <c:pt idx="718">
                  <c:v>718.05983831985998</c:v>
                </c:pt>
                <c:pt idx="719">
                  <c:v>719.05992166013823</c:v>
                </c:pt>
                <c:pt idx="720">
                  <c:v>720.0600050004166</c:v>
                </c:pt>
                <c:pt idx="721">
                  <c:v>721.06008834069496</c:v>
                </c:pt>
                <c:pt idx="722">
                  <c:v>722.06017168097333</c:v>
                </c:pt>
                <c:pt idx="723">
                  <c:v>723.06025502125169</c:v>
                </c:pt>
                <c:pt idx="724">
                  <c:v>724.06033836153006</c:v>
                </c:pt>
                <c:pt idx="725">
                  <c:v>725.06042170180842</c:v>
                </c:pt>
                <c:pt idx="726">
                  <c:v>726.06050504208679</c:v>
                </c:pt>
                <c:pt idx="727">
                  <c:v>727.06058838236515</c:v>
                </c:pt>
                <c:pt idx="728">
                  <c:v>728.06067172264352</c:v>
                </c:pt>
                <c:pt idx="729">
                  <c:v>729.06075506292188</c:v>
                </c:pt>
                <c:pt idx="730">
                  <c:v>730.06083840320025</c:v>
                </c:pt>
                <c:pt idx="731">
                  <c:v>731.0609217434785</c:v>
                </c:pt>
                <c:pt idx="732">
                  <c:v>732.06100508375687</c:v>
                </c:pt>
                <c:pt idx="733">
                  <c:v>733.06108842403523</c:v>
                </c:pt>
                <c:pt idx="734">
                  <c:v>734.0611717643136</c:v>
                </c:pt>
                <c:pt idx="735">
                  <c:v>735.06125510459196</c:v>
                </c:pt>
                <c:pt idx="736">
                  <c:v>736.06133844487033</c:v>
                </c:pt>
                <c:pt idx="737">
                  <c:v>737.0614217851487</c:v>
                </c:pt>
                <c:pt idx="738">
                  <c:v>738.06150512542706</c:v>
                </c:pt>
                <c:pt idx="739">
                  <c:v>739.06158846570543</c:v>
                </c:pt>
                <c:pt idx="740">
                  <c:v>740.06167180598379</c:v>
                </c:pt>
                <c:pt idx="741">
                  <c:v>741.06175514626216</c:v>
                </c:pt>
                <c:pt idx="742">
                  <c:v>742.06183848654052</c:v>
                </c:pt>
                <c:pt idx="743">
                  <c:v>743.06192182681889</c:v>
                </c:pt>
                <c:pt idx="744">
                  <c:v>744.06200516709714</c:v>
                </c:pt>
                <c:pt idx="745">
                  <c:v>745.06208850737551</c:v>
                </c:pt>
                <c:pt idx="746">
                  <c:v>746.06217184765387</c:v>
                </c:pt>
                <c:pt idx="747">
                  <c:v>747.06225518793224</c:v>
                </c:pt>
                <c:pt idx="748">
                  <c:v>748.0623385282106</c:v>
                </c:pt>
                <c:pt idx="749">
                  <c:v>749.06242186848897</c:v>
                </c:pt>
                <c:pt idx="750">
                  <c:v>750.06250520876733</c:v>
                </c:pt>
                <c:pt idx="751">
                  <c:v>751.0625885490457</c:v>
                </c:pt>
                <c:pt idx="752">
                  <c:v>752.06267188932406</c:v>
                </c:pt>
                <c:pt idx="753">
                  <c:v>753.06275522960243</c:v>
                </c:pt>
                <c:pt idx="754">
                  <c:v>754.0628385698808</c:v>
                </c:pt>
                <c:pt idx="755">
                  <c:v>755.06292191015916</c:v>
                </c:pt>
                <c:pt idx="756">
                  <c:v>756.06300525043741</c:v>
                </c:pt>
                <c:pt idx="757">
                  <c:v>757.06308859071578</c:v>
                </c:pt>
                <c:pt idx="758">
                  <c:v>758.06317193099414</c:v>
                </c:pt>
                <c:pt idx="759">
                  <c:v>759.06325527127251</c:v>
                </c:pt>
                <c:pt idx="760">
                  <c:v>760.06333861155088</c:v>
                </c:pt>
                <c:pt idx="761">
                  <c:v>761.06342195182924</c:v>
                </c:pt>
                <c:pt idx="762">
                  <c:v>762.06350529210761</c:v>
                </c:pt>
                <c:pt idx="763">
                  <c:v>763.06358863238597</c:v>
                </c:pt>
                <c:pt idx="764">
                  <c:v>764.06367197266434</c:v>
                </c:pt>
                <c:pt idx="765">
                  <c:v>765.0637553129427</c:v>
                </c:pt>
                <c:pt idx="766">
                  <c:v>766.06383865322107</c:v>
                </c:pt>
                <c:pt idx="767">
                  <c:v>767.06392199349943</c:v>
                </c:pt>
                <c:pt idx="768">
                  <c:v>768.06400533377769</c:v>
                </c:pt>
                <c:pt idx="769">
                  <c:v>769.06408867405605</c:v>
                </c:pt>
                <c:pt idx="770">
                  <c:v>770.06417201433442</c:v>
                </c:pt>
                <c:pt idx="771">
                  <c:v>771.06425535461278</c:v>
                </c:pt>
                <c:pt idx="772">
                  <c:v>772.06433869489115</c:v>
                </c:pt>
                <c:pt idx="773">
                  <c:v>773.06442203516951</c:v>
                </c:pt>
                <c:pt idx="774">
                  <c:v>774.06450537544788</c:v>
                </c:pt>
                <c:pt idx="775">
                  <c:v>775.06458871572625</c:v>
                </c:pt>
                <c:pt idx="776">
                  <c:v>776.06467205600461</c:v>
                </c:pt>
                <c:pt idx="777">
                  <c:v>777.06475539628298</c:v>
                </c:pt>
                <c:pt idx="778">
                  <c:v>778.06483873656134</c:v>
                </c:pt>
                <c:pt idx="779">
                  <c:v>779.06492207683971</c:v>
                </c:pt>
                <c:pt idx="780">
                  <c:v>780.06500541711807</c:v>
                </c:pt>
                <c:pt idx="781">
                  <c:v>781.06508875739632</c:v>
                </c:pt>
                <c:pt idx="782">
                  <c:v>782.06517209767469</c:v>
                </c:pt>
                <c:pt idx="783">
                  <c:v>783.06525543795306</c:v>
                </c:pt>
                <c:pt idx="784">
                  <c:v>784.06533877823142</c:v>
                </c:pt>
                <c:pt idx="785">
                  <c:v>785.06542211850979</c:v>
                </c:pt>
                <c:pt idx="786">
                  <c:v>786.06550545878815</c:v>
                </c:pt>
                <c:pt idx="787">
                  <c:v>787.06558879906652</c:v>
                </c:pt>
                <c:pt idx="788">
                  <c:v>788.06567213934488</c:v>
                </c:pt>
                <c:pt idx="789">
                  <c:v>789.06575547962325</c:v>
                </c:pt>
                <c:pt idx="790">
                  <c:v>790.06583881990161</c:v>
                </c:pt>
                <c:pt idx="791">
                  <c:v>791.06592216017998</c:v>
                </c:pt>
                <c:pt idx="792">
                  <c:v>792.06600550045835</c:v>
                </c:pt>
                <c:pt idx="793">
                  <c:v>793.0660888407366</c:v>
                </c:pt>
                <c:pt idx="794">
                  <c:v>794.06617218101496</c:v>
                </c:pt>
                <c:pt idx="795">
                  <c:v>795.06625552129333</c:v>
                </c:pt>
                <c:pt idx="796">
                  <c:v>796.06633886157169</c:v>
                </c:pt>
                <c:pt idx="797">
                  <c:v>797.06642220185006</c:v>
                </c:pt>
                <c:pt idx="798">
                  <c:v>798.06650554212843</c:v>
                </c:pt>
                <c:pt idx="799">
                  <c:v>799.06658888240679</c:v>
                </c:pt>
                <c:pt idx="800">
                  <c:v>800.06667222268516</c:v>
                </c:pt>
                <c:pt idx="801">
                  <c:v>801.06675556296352</c:v>
                </c:pt>
                <c:pt idx="802">
                  <c:v>802.06683890324189</c:v>
                </c:pt>
                <c:pt idx="803">
                  <c:v>803.06692224352025</c:v>
                </c:pt>
                <c:pt idx="804">
                  <c:v>804.06700558379862</c:v>
                </c:pt>
                <c:pt idx="805">
                  <c:v>805.06708892407698</c:v>
                </c:pt>
                <c:pt idx="806">
                  <c:v>806.06717226435524</c:v>
                </c:pt>
                <c:pt idx="807">
                  <c:v>807.0672556046336</c:v>
                </c:pt>
                <c:pt idx="808">
                  <c:v>808.06733894491197</c:v>
                </c:pt>
                <c:pt idx="809">
                  <c:v>809.06742228519033</c:v>
                </c:pt>
                <c:pt idx="810">
                  <c:v>810.0675056254687</c:v>
                </c:pt>
                <c:pt idx="811">
                  <c:v>811.06758896574706</c:v>
                </c:pt>
                <c:pt idx="812">
                  <c:v>812.06767230602543</c:v>
                </c:pt>
                <c:pt idx="813">
                  <c:v>813.06775564630379</c:v>
                </c:pt>
                <c:pt idx="814">
                  <c:v>814.06783898658216</c:v>
                </c:pt>
                <c:pt idx="815">
                  <c:v>815.06792232686053</c:v>
                </c:pt>
                <c:pt idx="816">
                  <c:v>816.06800566713889</c:v>
                </c:pt>
                <c:pt idx="817">
                  <c:v>817.06808900741726</c:v>
                </c:pt>
                <c:pt idx="818">
                  <c:v>818.06817234769551</c:v>
                </c:pt>
                <c:pt idx="819">
                  <c:v>819.06825568797387</c:v>
                </c:pt>
                <c:pt idx="820">
                  <c:v>820.06833902825224</c:v>
                </c:pt>
                <c:pt idx="821">
                  <c:v>821.06842236853061</c:v>
                </c:pt>
                <c:pt idx="822">
                  <c:v>822.06850570880897</c:v>
                </c:pt>
                <c:pt idx="823">
                  <c:v>823.06858904908734</c:v>
                </c:pt>
                <c:pt idx="824">
                  <c:v>824.0686723893657</c:v>
                </c:pt>
                <c:pt idx="825">
                  <c:v>825.06875572964407</c:v>
                </c:pt>
                <c:pt idx="826">
                  <c:v>826.06883906992243</c:v>
                </c:pt>
                <c:pt idx="827">
                  <c:v>827.0689224102008</c:v>
                </c:pt>
                <c:pt idx="828">
                  <c:v>828.06900575047916</c:v>
                </c:pt>
                <c:pt idx="829">
                  <c:v>829.06908909075753</c:v>
                </c:pt>
                <c:pt idx="830">
                  <c:v>830.06917243103589</c:v>
                </c:pt>
                <c:pt idx="831">
                  <c:v>831.06925577131415</c:v>
                </c:pt>
                <c:pt idx="832">
                  <c:v>832.06933911159251</c:v>
                </c:pt>
                <c:pt idx="833">
                  <c:v>833.06942245187088</c:v>
                </c:pt>
                <c:pt idx="834">
                  <c:v>834.06950579214924</c:v>
                </c:pt>
                <c:pt idx="835">
                  <c:v>835.06958913242761</c:v>
                </c:pt>
                <c:pt idx="836">
                  <c:v>836.06967247270597</c:v>
                </c:pt>
                <c:pt idx="837">
                  <c:v>837.06975581298434</c:v>
                </c:pt>
                <c:pt idx="838">
                  <c:v>838.06983915326271</c:v>
                </c:pt>
                <c:pt idx="839">
                  <c:v>839.06992249354107</c:v>
                </c:pt>
                <c:pt idx="840">
                  <c:v>840.07000583381944</c:v>
                </c:pt>
                <c:pt idx="841">
                  <c:v>841.0700891740978</c:v>
                </c:pt>
                <c:pt idx="842">
                  <c:v>842.07017251437617</c:v>
                </c:pt>
                <c:pt idx="843">
                  <c:v>843.07025585465442</c:v>
                </c:pt>
                <c:pt idx="844">
                  <c:v>844.07033919493279</c:v>
                </c:pt>
                <c:pt idx="845">
                  <c:v>845.07042253521115</c:v>
                </c:pt>
                <c:pt idx="846">
                  <c:v>846.07050587548952</c:v>
                </c:pt>
                <c:pt idx="847">
                  <c:v>847.07058921576788</c:v>
                </c:pt>
                <c:pt idx="848">
                  <c:v>848.07067255604625</c:v>
                </c:pt>
                <c:pt idx="849">
                  <c:v>849.07075589632461</c:v>
                </c:pt>
                <c:pt idx="850">
                  <c:v>850.07083923660298</c:v>
                </c:pt>
                <c:pt idx="851">
                  <c:v>851.07092257688134</c:v>
                </c:pt>
                <c:pt idx="852">
                  <c:v>852.07100591715971</c:v>
                </c:pt>
                <c:pt idx="853">
                  <c:v>853.07108925743808</c:v>
                </c:pt>
                <c:pt idx="854">
                  <c:v>854.07117259771644</c:v>
                </c:pt>
                <c:pt idx="855">
                  <c:v>855.07125593799481</c:v>
                </c:pt>
                <c:pt idx="856">
                  <c:v>856.07133927827306</c:v>
                </c:pt>
                <c:pt idx="857">
                  <c:v>857.07142261855142</c:v>
                </c:pt>
                <c:pt idx="858">
                  <c:v>858.07150595882979</c:v>
                </c:pt>
                <c:pt idx="859">
                  <c:v>859.07158929910815</c:v>
                </c:pt>
                <c:pt idx="860">
                  <c:v>860.07167263938652</c:v>
                </c:pt>
                <c:pt idx="861">
                  <c:v>861.07175597966489</c:v>
                </c:pt>
                <c:pt idx="862">
                  <c:v>862.07183931994325</c:v>
                </c:pt>
                <c:pt idx="863">
                  <c:v>863.07192266022162</c:v>
                </c:pt>
                <c:pt idx="864">
                  <c:v>864.07200600049998</c:v>
                </c:pt>
                <c:pt idx="865">
                  <c:v>865.07208934077835</c:v>
                </c:pt>
                <c:pt idx="866">
                  <c:v>866.07217268105671</c:v>
                </c:pt>
                <c:pt idx="867">
                  <c:v>867.07225602133508</c:v>
                </c:pt>
                <c:pt idx="868">
                  <c:v>868.07233936161333</c:v>
                </c:pt>
                <c:pt idx="869">
                  <c:v>869.0724227018917</c:v>
                </c:pt>
                <c:pt idx="870">
                  <c:v>870.07250604217006</c:v>
                </c:pt>
                <c:pt idx="871">
                  <c:v>871.07258938244843</c:v>
                </c:pt>
                <c:pt idx="872">
                  <c:v>872.07267272272679</c:v>
                </c:pt>
                <c:pt idx="873">
                  <c:v>873.07275606300516</c:v>
                </c:pt>
                <c:pt idx="874">
                  <c:v>874.07283940328352</c:v>
                </c:pt>
                <c:pt idx="875">
                  <c:v>875.07292274356189</c:v>
                </c:pt>
                <c:pt idx="876">
                  <c:v>876.07300608384026</c:v>
                </c:pt>
                <c:pt idx="877">
                  <c:v>877.07308942411862</c:v>
                </c:pt>
                <c:pt idx="878">
                  <c:v>878.07317276439699</c:v>
                </c:pt>
                <c:pt idx="879">
                  <c:v>879.07325610467535</c:v>
                </c:pt>
                <c:pt idx="880">
                  <c:v>880.07333944495372</c:v>
                </c:pt>
                <c:pt idx="881">
                  <c:v>881.07342278523197</c:v>
                </c:pt>
                <c:pt idx="882">
                  <c:v>882.07350612551033</c:v>
                </c:pt>
                <c:pt idx="883">
                  <c:v>883.0735894657887</c:v>
                </c:pt>
                <c:pt idx="884">
                  <c:v>884.07367280606707</c:v>
                </c:pt>
                <c:pt idx="885">
                  <c:v>885.07375614634543</c:v>
                </c:pt>
                <c:pt idx="886">
                  <c:v>886.0738394866238</c:v>
                </c:pt>
                <c:pt idx="887">
                  <c:v>887.07392282690216</c:v>
                </c:pt>
                <c:pt idx="888">
                  <c:v>888.07400616718053</c:v>
                </c:pt>
                <c:pt idx="889">
                  <c:v>889.07408950745889</c:v>
                </c:pt>
                <c:pt idx="890">
                  <c:v>890.07417284773726</c:v>
                </c:pt>
                <c:pt idx="891">
                  <c:v>891.07425618801562</c:v>
                </c:pt>
                <c:pt idx="892">
                  <c:v>892.07433952829399</c:v>
                </c:pt>
                <c:pt idx="893">
                  <c:v>893.07442286857224</c:v>
                </c:pt>
                <c:pt idx="894">
                  <c:v>894.07450620885061</c:v>
                </c:pt>
                <c:pt idx="895">
                  <c:v>895.07458954912897</c:v>
                </c:pt>
                <c:pt idx="896">
                  <c:v>896.07467288940734</c:v>
                </c:pt>
                <c:pt idx="897">
                  <c:v>897.0747562296857</c:v>
                </c:pt>
                <c:pt idx="898">
                  <c:v>898.07483956996407</c:v>
                </c:pt>
                <c:pt idx="899">
                  <c:v>899.07492291024244</c:v>
                </c:pt>
                <c:pt idx="900">
                  <c:v>900.0750062505208</c:v>
                </c:pt>
                <c:pt idx="901">
                  <c:v>901.07508959079917</c:v>
                </c:pt>
                <c:pt idx="902">
                  <c:v>902.07517293107753</c:v>
                </c:pt>
                <c:pt idx="903">
                  <c:v>903.0752562713559</c:v>
                </c:pt>
                <c:pt idx="904">
                  <c:v>904.07533961163426</c:v>
                </c:pt>
                <c:pt idx="905">
                  <c:v>905.07542295191263</c:v>
                </c:pt>
                <c:pt idx="906">
                  <c:v>906.07550629219088</c:v>
                </c:pt>
                <c:pt idx="907">
                  <c:v>907.07558963246925</c:v>
                </c:pt>
                <c:pt idx="908">
                  <c:v>908.07567297274761</c:v>
                </c:pt>
                <c:pt idx="909">
                  <c:v>909.07575631302598</c:v>
                </c:pt>
                <c:pt idx="910">
                  <c:v>910.07583965330434</c:v>
                </c:pt>
                <c:pt idx="911">
                  <c:v>911.07592299358271</c:v>
                </c:pt>
                <c:pt idx="912">
                  <c:v>912.07600633386107</c:v>
                </c:pt>
                <c:pt idx="913">
                  <c:v>913.07608967413944</c:v>
                </c:pt>
                <c:pt idx="914">
                  <c:v>914.0761730144178</c:v>
                </c:pt>
                <c:pt idx="915">
                  <c:v>915.07625635469617</c:v>
                </c:pt>
                <c:pt idx="916">
                  <c:v>916.07633969497454</c:v>
                </c:pt>
                <c:pt idx="917">
                  <c:v>917.0764230352529</c:v>
                </c:pt>
                <c:pt idx="918">
                  <c:v>918.07650637553115</c:v>
                </c:pt>
                <c:pt idx="919">
                  <c:v>919.07658971580952</c:v>
                </c:pt>
                <c:pt idx="920">
                  <c:v>920.07667305608788</c:v>
                </c:pt>
                <c:pt idx="921">
                  <c:v>921.07675639636625</c:v>
                </c:pt>
                <c:pt idx="922">
                  <c:v>922.07683973664462</c:v>
                </c:pt>
                <c:pt idx="923">
                  <c:v>923.07692307692298</c:v>
                </c:pt>
                <c:pt idx="924">
                  <c:v>924.07700641720135</c:v>
                </c:pt>
                <c:pt idx="925">
                  <c:v>925.07708975747971</c:v>
                </c:pt>
                <c:pt idx="926">
                  <c:v>926.07717309775808</c:v>
                </c:pt>
                <c:pt idx="927">
                  <c:v>927.07725643803644</c:v>
                </c:pt>
                <c:pt idx="928">
                  <c:v>928.07733977831481</c:v>
                </c:pt>
                <c:pt idx="929">
                  <c:v>929.07742311859317</c:v>
                </c:pt>
                <c:pt idx="930">
                  <c:v>930.07750645887154</c:v>
                </c:pt>
                <c:pt idx="931">
                  <c:v>931.07758979914979</c:v>
                </c:pt>
                <c:pt idx="932">
                  <c:v>932.07767313942816</c:v>
                </c:pt>
                <c:pt idx="933">
                  <c:v>933.07775647970652</c:v>
                </c:pt>
                <c:pt idx="934">
                  <c:v>934.07783981998489</c:v>
                </c:pt>
                <c:pt idx="935">
                  <c:v>935.07792316026325</c:v>
                </c:pt>
                <c:pt idx="936">
                  <c:v>936.07800650054162</c:v>
                </c:pt>
                <c:pt idx="937">
                  <c:v>937.07808984081998</c:v>
                </c:pt>
                <c:pt idx="938">
                  <c:v>938.07817318109835</c:v>
                </c:pt>
                <c:pt idx="939">
                  <c:v>939.07825652137672</c:v>
                </c:pt>
                <c:pt idx="940">
                  <c:v>940.07833986165508</c:v>
                </c:pt>
                <c:pt idx="941">
                  <c:v>941.07842320193345</c:v>
                </c:pt>
                <c:pt idx="942">
                  <c:v>942.07850654221181</c:v>
                </c:pt>
                <c:pt idx="943">
                  <c:v>943.07858988249006</c:v>
                </c:pt>
                <c:pt idx="944">
                  <c:v>944.07867322276843</c:v>
                </c:pt>
                <c:pt idx="945">
                  <c:v>945.0787565630468</c:v>
                </c:pt>
                <c:pt idx="946">
                  <c:v>946.07883990332516</c:v>
                </c:pt>
                <c:pt idx="947">
                  <c:v>947.07892324360353</c:v>
                </c:pt>
                <c:pt idx="948">
                  <c:v>948.07900658388189</c:v>
                </c:pt>
                <c:pt idx="949">
                  <c:v>949.07908992416026</c:v>
                </c:pt>
                <c:pt idx="950">
                  <c:v>950.07917326443862</c:v>
                </c:pt>
                <c:pt idx="951">
                  <c:v>951.07925660471699</c:v>
                </c:pt>
                <c:pt idx="952">
                  <c:v>952.07933994499535</c:v>
                </c:pt>
                <c:pt idx="953">
                  <c:v>953.07942328527372</c:v>
                </c:pt>
                <c:pt idx="954">
                  <c:v>954.07950662555209</c:v>
                </c:pt>
                <c:pt idx="955">
                  <c:v>955.07958996583045</c:v>
                </c:pt>
                <c:pt idx="956">
                  <c:v>956.0796733061087</c:v>
                </c:pt>
                <c:pt idx="957">
                  <c:v>957.07975664638707</c:v>
                </c:pt>
                <c:pt idx="958">
                  <c:v>958.07983998666543</c:v>
                </c:pt>
                <c:pt idx="959">
                  <c:v>959.0799233269438</c:v>
                </c:pt>
                <c:pt idx="960">
                  <c:v>960.08000666722216</c:v>
                </c:pt>
                <c:pt idx="961">
                  <c:v>961.08009000750053</c:v>
                </c:pt>
                <c:pt idx="962">
                  <c:v>962.0801733477789</c:v>
                </c:pt>
                <c:pt idx="963">
                  <c:v>963.08025668805726</c:v>
                </c:pt>
                <c:pt idx="964">
                  <c:v>964.08034002833563</c:v>
                </c:pt>
                <c:pt idx="965">
                  <c:v>965.08042336861399</c:v>
                </c:pt>
                <c:pt idx="966">
                  <c:v>966.08050670889236</c:v>
                </c:pt>
                <c:pt idx="967">
                  <c:v>967.08059004917072</c:v>
                </c:pt>
                <c:pt idx="968">
                  <c:v>968.08067338944898</c:v>
                </c:pt>
                <c:pt idx="969">
                  <c:v>969.08075672972734</c:v>
                </c:pt>
                <c:pt idx="970">
                  <c:v>970.08084007000571</c:v>
                </c:pt>
                <c:pt idx="971">
                  <c:v>971.08092341028407</c:v>
                </c:pt>
                <c:pt idx="972">
                  <c:v>972.08100675056244</c:v>
                </c:pt>
                <c:pt idx="973">
                  <c:v>973.0810900908408</c:v>
                </c:pt>
                <c:pt idx="974">
                  <c:v>974.08117343111917</c:v>
                </c:pt>
                <c:pt idx="975">
                  <c:v>975.08125677139753</c:v>
                </c:pt>
                <c:pt idx="976">
                  <c:v>976.0813401116759</c:v>
                </c:pt>
                <c:pt idx="977">
                  <c:v>977.08142345195427</c:v>
                </c:pt>
                <c:pt idx="978">
                  <c:v>978.08150679223263</c:v>
                </c:pt>
                <c:pt idx="979">
                  <c:v>979.081590132511</c:v>
                </c:pt>
                <c:pt idx="980">
                  <c:v>980.08167347278936</c:v>
                </c:pt>
                <c:pt idx="981">
                  <c:v>981.08175681306761</c:v>
                </c:pt>
                <c:pt idx="982">
                  <c:v>982.08184015334598</c:v>
                </c:pt>
                <c:pt idx="983">
                  <c:v>983.08192349362434</c:v>
                </c:pt>
                <c:pt idx="984">
                  <c:v>984.08200683390271</c:v>
                </c:pt>
                <c:pt idx="985">
                  <c:v>985.08209017418108</c:v>
                </c:pt>
                <c:pt idx="986">
                  <c:v>986.08217351445944</c:v>
                </c:pt>
                <c:pt idx="987">
                  <c:v>987.08225685473781</c:v>
                </c:pt>
                <c:pt idx="988">
                  <c:v>988.08234019501617</c:v>
                </c:pt>
                <c:pt idx="989">
                  <c:v>989.08242353529454</c:v>
                </c:pt>
                <c:pt idx="990">
                  <c:v>990.0825068755729</c:v>
                </c:pt>
                <c:pt idx="991">
                  <c:v>991.08259021585127</c:v>
                </c:pt>
                <c:pt idx="992">
                  <c:v>992.08267355612963</c:v>
                </c:pt>
                <c:pt idx="993">
                  <c:v>993.08275689640789</c:v>
                </c:pt>
                <c:pt idx="994">
                  <c:v>994.08284023668625</c:v>
                </c:pt>
                <c:pt idx="995">
                  <c:v>995.08292357696462</c:v>
                </c:pt>
                <c:pt idx="996">
                  <c:v>996.08300691724298</c:v>
                </c:pt>
                <c:pt idx="997">
                  <c:v>997.08309025752135</c:v>
                </c:pt>
                <c:pt idx="998">
                  <c:v>998.08317359779971</c:v>
                </c:pt>
                <c:pt idx="999">
                  <c:v>999.08325693807808</c:v>
                </c:pt>
                <c:pt idx="1000">
                  <c:v>1000.0833402783564</c:v>
                </c:pt>
                <c:pt idx="1001">
                  <c:v>1001.0834236186348</c:v>
                </c:pt>
                <c:pt idx="1002">
                  <c:v>1002.0835069589132</c:v>
                </c:pt>
                <c:pt idx="1003">
                  <c:v>1003.0835902991915</c:v>
                </c:pt>
                <c:pt idx="1004">
                  <c:v>1004.0836736394699</c:v>
                </c:pt>
                <c:pt idx="1005">
                  <c:v>1005.0837569797483</c:v>
                </c:pt>
                <c:pt idx="1006">
                  <c:v>1006.0838403200265</c:v>
                </c:pt>
                <c:pt idx="1007">
                  <c:v>1007.0839236603049</c:v>
                </c:pt>
                <c:pt idx="1008">
                  <c:v>1008.0840070005833</c:v>
                </c:pt>
                <c:pt idx="1009">
                  <c:v>1009.0840903408616</c:v>
                </c:pt>
                <c:pt idx="1010">
                  <c:v>1010.08417368114</c:v>
                </c:pt>
                <c:pt idx="1011">
                  <c:v>1011.0842570214184</c:v>
                </c:pt>
                <c:pt idx="1012">
                  <c:v>1012.0843403616967</c:v>
                </c:pt>
                <c:pt idx="1013">
                  <c:v>1013.0844237019751</c:v>
                </c:pt>
                <c:pt idx="1014">
                  <c:v>1014.0845070422534</c:v>
                </c:pt>
                <c:pt idx="1015">
                  <c:v>1015.0845903825318</c:v>
                </c:pt>
                <c:pt idx="1016">
                  <c:v>1016.0846737228102</c:v>
                </c:pt>
                <c:pt idx="1017">
                  <c:v>1017.0847570630885</c:v>
                </c:pt>
                <c:pt idx="1018">
                  <c:v>1018.0848404033668</c:v>
                </c:pt>
                <c:pt idx="1019">
                  <c:v>1019.0849237436452</c:v>
                </c:pt>
                <c:pt idx="1020">
                  <c:v>1020.0850070839235</c:v>
                </c:pt>
                <c:pt idx="1021">
                  <c:v>1021.0850904242019</c:v>
                </c:pt>
                <c:pt idx="1022">
                  <c:v>1022.0851737644803</c:v>
                </c:pt>
                <c:pt idx="1023">
                  <c:v>1023.0852571047586</c:v>
                </c:pt>
                <c:pt idx="1024">
                  <c:v>1024.085340445037</c:v>
                </c:pt>
                <c:pt idx="1025">
                  <c:v>1025.0854237853152</c:v>
                </c:pt>
                <c:pt idx="1026">
                  <c:v>1026.0855071255937</c:v>
                </c:pt>
                <c:pt idx="1027">
                  <c:v>1027.085590465872</c:v>
                </c:pt>
                <c:pt idx="1028">
                  <c:v>1028.0856738061505</c:v>
                </c:pt>
                <c:pt idx="1029">
                  <c:v>1029.0857571464287</c:v>
                </c:pt>
                <c:pt idx="1030">
                  <c:v>1030.0858404867072</c:v>
                </c:pt>
                <c:pt idx="1031">
                  <c:v>1031.0859238269854</c:v>
                </c:pt>
                <c:pt idx="1032">
                  <c:v>1032.0860071672639</c:v>
                </c:pt>
                <c:pt idx="1033">
                  <c:v>1033.0860905075422</c:v>
                </c:pt>
                <c:pt idx="1034">
                  <c:v>1034.0861738478206</c:v>
                </c:pt>
                <c:pt idx="1035">
                  <c:v>1035.0862571880989</c:v>
                </c:pt>
                <c:pt idx="1036">
                  <c:v>1036.0863405283774</c:v>
                </c:pt>
                <c:pt idx="1037">
                  <c:v>1037.0864238686556</c:v>
                </c:pt>
                <c:pt idx="1038">
                  <c:v>1038.0865072089339</c:v>
                </c:pt>
                <c:pt idx="1039">
                  <c:v>1039.0865905492124</c:v>
                </c:pt>
                <c:pt idx="1040">
                  <c:v>1040.0866738894906</c:v>
                </c:pt>
                <c:pt idx="1041">
                  <c:v>1041.0867572297691</c:v>
                </c:pt>
                <c:pt idx="1042">
                  <c:v>1042.0868405700473</c:v>
                </c:pt>
                <c:pt idx="1043">
                  <c:v>1043.0869239103258</c:v>
                </c:pt>
                <c:pt idx="1044">
                  <c:v>1044.0870072506041</c:v>
                </c:pt>
                <c:pt idx="1045">
                  <c:v>1045.0870905908826</c:v>
                </c:pt>
                <c:pt idx="1046">
                  <c:v>1046.0871739311608</c:v>
                </c:pt>
                <c:pt idx="1047">
                  <c:v>1047.0872572714393</c:v>
                </c:pt>
                <c:pt idx="1048">
                  <c:v>1048.0873406117175</c:v>
                </c:pt>
                <c:pt idx="1049">
                  <c:v>1049.0874239519958</c:v>
                </c:pt>
                <c:pt idx="1050">
                  <c:v>1050.0875072922743</c:v>
                </c:pt>
                <c:pt idx="1051">
                  <c:v>1051.0875906325525</c:v>
                </c:pt>
                <c:pt idx="1052">
                  <c:v>1052.087673972831</c:v>
                </c:pt>
                <c:pt idx="1053">
                  <c:v>1053.0877573131093</c:v>
                </c:pt>
                <c:pt idx="1054">
                  <c:v>1054.0878406533877</c:v>
                </c:pt>
                <c:pt idx="1055">
                  <c:v>1055.087923993666</c:v>
                </c:pt>
                <c:pt idx="1056">
                  <c:v>1056.0880073339445</c:v>
                </c:pt>
                <c:pt idx="1057">
                  <c:v>1057.0880906742227</c:v>
                </c:pt>
                <c:pt idx="1058">
                  <c:v>1058.0881740145012</c:v>
                </c:pt>
                <c:pt idx="1059">
                  <c:v>1059.0882573547794</c:v>
                </c:pt>
                <c:pt idx="1060">
                  <c:v>1060.0883406950579</c:v>
                </c:pt>
                <c:pt idx="1061">
                  <c:v>1061.0884240353362</c:v>
                </c:pt>
                <c:pt idx="1062">
                  <c:v>1062.0885073756144</c:v>
                </c:pt>
                <c:pt idx="1063">
                  <c:v>1063.0885907158929</c:v>
                </c:pt>
                <c:pt idx="1064">
                  <c:v>1064.0886740561712</c:v>
                </c:pt>
                <c:pt idx="1065">
                  <c:v>1065.0887573964496</c:v>
                </c:pt>
                <c:pt idx="1066">
                  <c:v>1066.0888407367279</c:v>
                </c:pt>
                <c:pt idx="1067">
                  <c:v>1067.0889240770064</c:v>
                </c:pt>
                <c:pt idx="1068">
                  <c:v>1068.0890074172846</c:v>
                </c:pt>
                <c:pt idx="1069">
                  <c:v>1069.0890907575631</c:v>
                </c:pt>
                <c:pt idx="1070">
                  <c:v>1070.0891740978414</c:v>
                </c:pt>
                <c:pt idx="1071">
                  <c:v>1071.0892574381198</c:v>
                </c:pt>
                <c:pt idx="1072">
                  <c:v>1072.0893407783981</c:v>
                </c:pt>
                <c:pt idx="1073">
                  <c:v>1073.0894241186766</c:v>
                </c:pt>
                <c:pt idx="1074">
                  <c:v>1074.0895074589548</c:v>
                </c:pt>
                <c:pt idx="1075">
                  <c:v>1075.0895907992331</c:v>
                </c:pt>
                <c:pt idx="1076">
                  <c:v>1076.0896741395115</c:v>
                </c:pt>
                <c:pt idx="1077">
                  <c:v>1077.0897574797898</c:v>
                </c:pt>
                <c:pt idx="1078">
                  <c:v>1078.0898408200683</c:v>
                </c:pt>
                <c:pt idx="1079">
                  <c:v>1079.0899241603465</c:v>
                </c:pt>
                <c:pt idx="1080">
                  <c:v>1080.090007500625</c:v>
                </c:pt>
                <c:pt idx="1081">
                  <c:v>1081.0900908409033</c:v>
                </c:pt>
                <c:pt idx="1082">
                  <c:v>1082.0901741811817</c:v>
                </c:pt>
                <c:pt idx="1083">
                  <c:v>1083.09025752146</c:v>
                </c:pt>
                <c:pt idx="1084">
                  <c:v>1084.0903408617385</c:v>
                </c:pt>
                <c:pt idx="1085">
                  <c:v>1085.0904242020167</c:v>
                </c:pt>
                <c:pt idx="1086">
                  <c:v>1086.0905075422952</c:v>
                </c:pt>
                <c:pt idx="1087">
                  <c:v>1087.0905908825735</c:v>
                </c:pt>
                <c:pt idx="1088">
                  <c:v>1088.0906742228517</c:v>
                </c:pt>
                <c:pt idx="1089">
                  <c:v>1089.0907575631302</c:v>
                </c:pt>
                <c:pt idx="1090">
                  <c:v>1090.0908409034084</c:v>
                </c:pt>
                <c:pt idx="1091">
                  <c:v>1091.0909242436869</c:v>
                </c:pt>
                <c:pt idx="1092">
                  <c:v>1092.0910075839652</c:v>
                </c:pt>
                <c:pt idx="1093">
                  <c:v>1093.0910909242436</c:v>
                </c:pt>
                <c:pt idx="1094">
                  <c:v>1094.0911742645219</c:v>
                </c:pt>
                <c:pt idx="1095">
                  <c:v>1095.0912576048004</c:v>
                </c:pt>
                <c:pt idx="1096">
                  <c:v>1096.0913409450786</c:v>
                </c:pt>
                <c:pt idx="1097">
                  <c:v>1097.0914242853571</c:v>
                </c:pt>
                <c:pt idx="1098">
                  <c:v>1098.0915076256354</c:v>
                </c:pt>
                <c:pt idx="1099">
                  <c:v>1099.0915909659136</c:v>
                </c:pt>
                <c:pt idx="1100">
                  <c:v>1100.0916743061921</c:v>
                </c:pt>
                <c:pt idx="1101">
                  <c:v>1101.0917576464703</c:v>
                </c:pt>
                <c:pt idx="1102">
                  <c:v>1102.0918409867488</c:v>
                </c:pt>
                <c:pt idx="1103">
                  <c:v>1103.0919243270271</c:v>
                </c:pt>
                <c:pt idx="1104">
                  <c:v>1104.0920076673056</c:v>
                </c:pt>
                <c:pt idx="1105">
                  <c:v>1105.0920910075838</c:v>
                </c:pt>
                <c:pt idx="1106">
                  <c:v>1106.0921743478623</c:v>
                </c:pt>
                <c:pt idx="1107">
                  <c:v>1107.0922576881405</c:v>
                </c:pt>
                <c:pt idx="1108">
                  <c:v>1108.092341028419</c:v>
                </c:pt>
                <c:pt idx="1109">
                  <c:v>1109.0924243686973</c:v>
                </c:pt>
                <c:pt idx="1110">
                  <c:v>1110.0925077089757</c:v>
                </c:pt>
                <c:pt idx="1111">
                  <c:v>1111.092591049254</c:v>
                </c:pt>
                <c:pt idx="1112">
                  <c:v>1112.0926743895322</c:v>
                </c:pt>
                <c:pt idx="1113">
                  <c:v>1113.0927577298107</c:v>
                </c:pt>
                <c:pt idx="1114">
                  <c:v>1114.092841070089</c:v>
                </c:pt>
                <c:pt idx="1115">
                  <c:v>1115.0929244103675</c:v>
                </c:pt>
                <c:pt idx="1116">
                  <c:v>1116.0930077506457</c:v>
                </c:pt>
                <c:pt idx="1117">
                  <c:v>1117.0930910909242</c:v>
                </c:pt>
                <c:pt idx="1118">
                  <c:v>1118.0931744312024</c:v>
                </c:pt>
                <c:pt idx="1119">
                  <c:v>1119.0932577714809</c:v>
                </c:pt>
                <c:pt idx="1120">
                  <c:v>1120.0933411117592</c:v>
                </c:pt>
                <c:pt idx="1121">
                  <c:v>1121.0934244520377</c:v>
                </c:pt>
                <c:pt idx="1122">
                  <c:v>1122.0935077923159</c:v>
                </c:pt>
                <c:pt idx="1123">
                  <c:v>1123.0935911325944</c:v>
                </c:pt>
                <c:pt idx="1124">
                  <c:v>1124.0936744728726</c:v>
                </c:pt>
                <c:pt idx="1125">
                  <c:v>1125.0937578131509</c:v>
                </c:pt>
                <c:pt idx="1126">
                  <c:v>1126.0938411534294</c:v>
                </c:pt>
                <c:pt idx="1127">
                  <c:v>1127.0939244937076</c:v>
                </c:pt>
                <c:pt idx="1128">
                  <c:v>1128.0940078339861</c:v>
                </c:pt>
                <c:pt idx="1129">
                  <c:v>1129.0940911742643</c:v>
                </c:pt>
                <c:pt idx="1130">
                  <c:v>1130.0941745145428</c:v>
                </c:pt>
                <c:pt idx="1131">
                  <c:v>1131.0942578548211</c:v>
                </c:pt>
                <c:pt idx="1132">
                  <c:v>1132.0943411950996</c:v>
                </c:pt>
                <c:pt idx="1133">
                  <c:v>1133.0944245353778</c:v>
                </c:pt>
                <c:pt idx="1134">
                  <c:v>1134.0945078756563</c:v>
                </c:pt>
                <c:pt idx="1135">
                  <c:v>1135.0945912159345</c:v>
                </c:pt>
                <c:pt idx="1136">
                  <c:v>1136.094674556213</c:v>
                </c:pt>
                <c:pt idx="1137">
                  <c:v>1137.0947578964913</c:v>
                </c:pt>
                <c:pt idx="1138">
                  <c:v>1138.0948412367695</c:v>
                </c:pt>
                <c:pt idx="1139">
                  <c:v>1139.094924577048</c:v>
                </c:pt>
                <c:pt idx="1140">
                  <c:v>1140.0950079173263</c:v>
                </c:pt>
                <c:pt idx="1141">
                  <c:v>1141.0950912576047</c:v>
                </c:pt>
                <c:pt idx="1142">
                  <c:v>1142.095174597883</c:v>
                </c:pt>
                <c:pt idx="1143">
                  <c:v>1143.0952579381615</c:v>
                </c:pt>
                <c:pt idx="1144">
                  <c:v>1144.0953412784397</c:v>
                </c:pt>
                <c:pt idx="1145">
                  <c:v>1145.0954246187182</c:v>
                </c:pt>
                <c:pt idx="1146">
                  <c:v>1146.0955079589964</c:v>
                </c:pt>
                <c:pt idx="1147">
                  <c:v>1147.0955912992749</c:v>
                </c:pt>
                <c:pt idx="1148">
                  <c:v>1148.0956746395532</c:v>
                </c:pt>
                <c:pt idx="1149">
                  <c:v>1149.0957579798314</c:v>
                </c:pt>
                <c:pt idx="1150">
                  <c:v>1150.0958413201099</c:v>
                </c:pt>
                <c:pt idx="1151">
                  <c:v>1151.0959246603882</c:v>
                </c:pt>
                <c:pt idx="1152">
                  <c:v>1152.0960080006666</c:v>
                </c:pt>
                <c:pt idx="1153">
                  <c:v>1153.0960913409449</c:v>
                </c:pt>
                <c:pt idx="1154">
                  <c:v>1154.0961746812234</c:v>
                </c:pt>
                <c:pt idx="1155">
                  <c:v>1155.0962580215016</c:v>
                </c:pt>
                <c:pt idx="1156">
                  <c:v>1156.0963413617801</c:v>
                </c:pt>
                <c:pt idx="1157">
                  <c:v>1157.0964247020584</c:v>
                </c:pt>
                <c:pt idx="1158">
                  <c:v>1158.0965080423368</c:v>
                </c:pt>
                <c:pt idx="1159">
                  <c:v>1159.0965913826151</c:v>
                </c:pt>
                <c:pt idx="1160">
                  <c:v>1160.0966747228936</c:v>
                </c:pt>
                <c:pt idx="1161">
                  <c:v>1161.0967580631718</c:v>
                </c:pt>
                <c:pt idx="1162">
                  <c:v>1162.0968414034501</c:v>
                </c:pt>
                <c:pt idx="1163">
                  <c:v>1163.0969247437286</c:v>
                </c:pt>
                <c:pt idx="1164">
                  <c:v>1164.0970080840068</c:v>
                </c:pt>
                <c:pt idx="1165">
                  <c:v>1165.0970914242853</c:v>
                </c:pt>
                <c:pt idx="1166">
                  <c:v>1166.0971747645635</c:v>
                </c:pt>
                <c:pt idx="1167">
                  <c:v>1167.097258104842</c:v>
                </c:pt>
                <c:pt idx="1168">
                  <c:v>1168.0973414451203</c:v>
                </c:pt>
                <c:pt idx="1169">
                  <c:v>1169.0974247853987</c:v>
                </c:pt>
                <c:pt idx="1170">
                  <c:v>1170.097508125677</c:v>
                </c:pt>
                <c:pt idx="1171">
                  <c:v>1171.0975914659555</c:v>
                </c:pt>
                <c:pt idx="1172">
                  <c:v>1172.0976748062337</c:v>
                </c:pt>
                <c:pt idx="1173">
                  <c:v>1173.0977581465122</c:v>
                </c:pt>
                <c:pt idx="1174">
                  <c:v>1174.0978414867905</c:v>
                </c:pt>
                <c:pt idx="1175">
                  <c:v>1175.0979248270687</c:v>
                </c:pt>
                <c:pt idx="1176">
                  <c:v>1176.0980081673472</c:v>
                </c:pt>
                <c:pt idx="1177">
                  <c:v>1177.0980915076254</c:v>
                </c:pt>
                <c:pt idx="1178">
                  <c:v>1178.0981748479039</c:v>
                </c:pt>
                <c:pt idx="1179">
                  <c:v>1179.0982581881822</c:v>
                </c:pt>
                <c:pt idx="1180">
                  <c:v>1180.0983415284607</c:v>
                </c:pt>
                <c:pt idx="1181">
                  <c:v>1181.0984248687389</c:v>
                </c:pt>
                <c:pt idx="1182">
                  <c:v>1182.0985082090174</c:v>
                </c:pt>
                <c:pt idx="1183">
                  <c:v>1183.0985915492956</c:v>
                </c:pt>
                <c:pt idx="1184">
                  <c:v>1184.0986748895741</c:v>
                </c:pt>
                <c:pt idx="1185">
                  <c:v>1185.0987582298524</c:v>
                </c:pt>
                <c:pt idx="1186">
                  <c:v>1186.0988415701308</c:v>
                </c:pt>
                <c:pt idx="1187">
                  <c:v>1187.0989249104091</c:v>
                </c:pt>
                <c:pt idx="1188">
                  <c:v>1188.0990082506873</c:v>
                </c:pt>
                <c:pt idx="1189">
                  <c:v>1189.0990915909658</c:v>
                </c:pt>
                <c:pt idx="1190">
                  <c:v>1190.0991749312441</c:v>
                </c:pt>
                <c:pt idx="1191">
                  <c:v>1191.0992582715226</c:v>
                </c:pt>
                <c:pt idx="1192">
                  <c:v>1192.0993416118008</c:v>
                </c:pt>
                <c:pt idx="1193">
                  <c:v>1193.0994249520793</c:v>
                </c:pt>
                <c:pt idx="1194">
                  <c:v>1194.0995082923575</c:v>
                </c:pt>
                <c:pt idx="1195">
                  <c:v>1195.099591632636</c:v>
                </c:pt>
                <c:pt idx="1196">
                  <c:v>1196.0996749729143</c:v>
                </c:pt>
                <c:pt idx="1197">
                  <c:v>1197.0997583131928</c:v>
                </c:pt>
                <c:pt idx="1198">
                  <c:v>1198.099841653471</c:v>
                </c:pt>
                <c:pt idx="1199">
                  <c:v>1199.0999249937493</c:v>
                </c:pt>
                <c:pt idx="1200">
                  <c:v>1200.1000083340277</c:v>
                </c:pt>
                <c:pt idx="1201">
                  <c:v>1201.100091674306</c:v>
                </c:pt>
                <c:pt idx="1202">
                  <c:v>1202.1001750145845</c:v>
                </c:pt>
                <c:pt idx="1203">
                  <c:v>1203.1002583548627</c:v>
                </c:pt>
                <c:pt idx="1204">
                  <c:v>1204.1003416951412</c:v>
                </c:pt>
                <c:pt idx="1205">
                  <c:v>1205.1004250354194</c:v>
                </c:pt>
                <c:pt idx="1206">
                  <c:v>1206.1005083756979</c:v>
                </c:pt>
                <c:pt idx="1207">
                  <c:v>1207.1005917159762</c:v>
                </c:pt>
                <c:pt idx="1208">
                  <c:v>1208.1006750562547</c:v>
                </c:pt>
                <c:pt idx="1209">
                  <c:v>1209.1007583965329</c:v>
                </c:pt>
                <c:pt idx="1210">
                  <c:v>1210.1008417368114</c:v>
                </c:pt>
                <c:pt idx="1211">
                  <c:v>1211.1009250770896</c:v>
                </c:pt>
                <c:pt idx="1212">
                  <c:v>1212.1010084173679</c:v>
                </c:pt>
                <c:pt idx="1213">
                  <c:v>1213.1010917576464</c:v>
                </c:pt>
                <c:pt idx="1214">
                  <c:v>1214.1011750979246</c:v>
                </c:pt>
                <c:pt idx="1215">
                  <c:v>1215.1012584382031</c:v>
                </c:pt>
                <c:pt idx="1216">
                  <c:v>1216.1013417784814</c:v>
                </c:pt>
                <c:pt idx="1217">
                  <c:v>1217.1014251187598</c:v>
                </c:pt>
                <c:pt idx="1218">
                  <c:v>1218.1015084590381</c:v>
                </c:pt>
                <c:pt idx="1219">
                  <c:v>1219.1015917993166</c:v>
                </c:pt>
                <c:pt idx="1220">
                  <c:v>1220.1016751395948</c:v>
                </c:pt>
                <c:pt idx="1221">
                  <c:v>1221.1017584798733</c:v>
                </c:pt>
                <c:pt idx="1222">
                  <c:v>1222.1018418201515</c:v>
                </c:pt>
                <c:pt idx="1223">
                  <c:v>1223.10192516043</c:v>
                </c:pt>
                <c:pt idx="1224">
                  <c:v>1224.1020085007083</c:v>
                </c:pt>
                <c:pt idx="1225">
                  <c:v>1225.1020918409865</c:v>
                </c:pt>
                <c:pt idx="1226">
                  <c:v>1226.102175181265</c:v>
                </c:pt>
                <c:pt idx="1227">
                  <c:v>1227.1022585215433</c:v>
                </c:pt>
                <c:pt idx="1228">
                  <c:v>1228.1023418618217</c:v>
                </c:pt>
                <c:pt idx="1229">
                  <c:v>1229.1024252021</c:v>
                </c:pt>
                <c:pt idx="1230">
                  <c:v>1230.1025085423785</c:v>
                </c:pt>
                <c:pt idx="1231">
                  <c:v>1231.1025918826567</c:v>
                </c:pt>
                <c:pt idx="1232">
                  <c:v>1232.1026752229352</c:v>
                </c:pt>
                <c:pt idx="1233">
                  <c:v>1233.1027585632135</c:v>
                </c:pt>
                <c:pt idx="1234">
                  <c:v>1234.1028419034919</c:v>
                </c:pt>
                <c:pt idx="1235">
                  <c:v>1235.1029252437702</c:v>
                </c:pt>
                <c:pt idx="1236">
                  <c:v>1236.1030085840487</c:v>
                </c:pt>
                <c:pt idx="1237">
                  <c:v>1237.1030919243269</c:v>
                </c:pt>
                <c:pt idx="1238">
                  <c:v>1238.1031752646052</c:v>
                </c:pt>
                <c:pt idx="1239">
                  <c:v>1239.1032586048836</c:v>
                </c:pt>
                <c:pt idx="1240">
                  <c:v>1240.1033419451619</c:v>
                </c:pt>
                <c:pt idx="1241">
                  <c:v>1241.1034252854404</c:v>
                </c:pt>
                <c:pt idx="1242">
                  <c:v>1242.1035086257186</c:v>
                </c:pt>
                <c:pt idx="1243">
                  <c:v>1243.1035919659971</c:v>
                </c:pt>
                <c:pt idx="1244">
                  <c:v>1244.1036753062754</c:v>
                </c:pt>
                <c:pt idx="1245">
                  <c:v>1245.1037586465538</c:v>
                </c:pt>
                <c:pt idx="1246">
                  <c:v>1246.1038419868321</c:v>
                </c:pt>
                <c:pt idx="1247">
                  <c:v>1247.1039253271106</c:v>
                </c:pt>
                <c:pt idx="1248">
                  <c:v>1248.1040086673888</c:v>
                </c:pt>
                <c:pt idx="1249">
                  <c:v>1249.1040920076671</c:v>
                </c:pt>
                <c:pt idx="1250">
                  <c:v>1250.1041753479456</c:v>
                </c:pt>
                <c:pt idx="1251">
                  <c:v>1251.1042586882238</c:v>
                </c:pt>
                <c:pt idx="1252">
                  <c:v>1252.1043420285023</c:v>
                </c:pt>
                <c:pt idx="1253">
                  <c:v>1253.1044253687805</c:v>
                </c:pt>
                <c:pt idx="1254">
                  <c:v>1254.104508709059</c:v>
                </c:pt>
                <c:pt idx="1255">
                  <c:v>1255.1045920493373</c:v>
                </c:pt>
                <c:pt idx="1256">
                  <c:v>1256.1046753896157</c:v>
                </c:pt>
                <c:pt idx="1257">
                  <c:v>1257.104758729894</c:v>
                </c:pt>
                <c:pt idx="1258">
                  <c:v>1258.1048420701725</c:v>
                </c:pt>
                <c:pt idx="1259">
                  <c:v>1259.1049254104507</c:v>
                </c:pt>
                <c:pt idx="1260">
                  <c:v>1260.1050087507292</c:v>
                </c:pt>
                <c:pt idx="1261">
                  <c:v>1261.1050920910075</c:v>
                </c:pt>
                <c:pt idx="1262">
                  <c:v>1262.1051754312857</c:v>
                </c:pt>
                <c:pt idx="1263">
                  <c:v>1263.1052587715642</c:v>
                </c:pt>
                <c:pt idx="1264">
                  <c:v>1264.1053421118424</c:v>
                </c:pt>
                <c:pt idx="1265">
                  <c:v>1265.1054254521209</c:v>
                </c:pt>
                <c:pt idx="1266">
                  <c:v>1266.1055087923992</c:v>
                </c:pt>
                <c:pt idx="1267">
                  <c:v>1267.1055921326777</c:v>
                </c:pt>
                <c:pt idx="1268">
                  <c:v>1268.1056754729559</c:v>
                </c:pt>
                <c:pt idx="1269">
                  <c:v>1269.1057588132344</c:v>
                </c:pt>
                <c:pt idx="1270">
                  <c:v>1270.1058421535126</c:v>
                </c:pt>
                <c:pt idx="1271">
                  <c:v>1271.1059254937911</c:v>
                </c:pt>
                <c:pt idx="1272">
                  <c:v>1272.1060088340694</c:v>
                </c:pt>
                <c:pt idx="1273">
                  <c:v>1273.1060921743479</c:v>
                </c:pt>
                <c:pt idx="1274">
                  <c:v>1274.1061755146261</c:v>
                </c:pt>
                <c:pt idx="1275">
                  <c:v>1275.1062588549044</c:v>
                </c:pt>
                <c:pt idx="1276">
                  <c:v>1276.1063421951828</c:v>
                </c:pt>
                <c:pt idx="1277">
                  <c:v>1277.1064255354611</c:v>
                </c:pt>
                <c:pt idx="1278">
                  <c:v>1278.1065088757396</c:v>
                </c:pt>
                <c:pt idx="1279">
                  <c:v>1279.1065922160178</c:v>
                </c:pt>
                <c:pt idx="1280">
                  <c:v>1280.1066755562963</c:v>
                </c:pt>
                <c:pt idx="1281">
                  <c:v>1281.1067588965745</c:v>
                </c:pt>
                <c:pt idx="1282">
                  <c:v>1282.106842236853</c:v>
                </c:pt>
                <c:pt idx="1283">
                  <c:v>1283.1069255771313</c:v>
                </c:pt>
                <c:pt idx="1284">
                  <c:v>1284.1070089174098</c:v>
                </c:pt>
                <c:pt idx="1285">
                  <c:v>1285.107092257688</c:v>
                </c:pt>
                <c:pt idx="1286">
                  <c:v>1286.1071755979665</c:v>
                </c:pt>
                <c:pt idx="1287">
                  <c:v>1287.1072589382447</c:v>
                </c:pt>
                <c:pt idx="1288">
                  <c:v>1288.107342278523</c:v>
                </c:pt>
                <c:pt idx="1289">
                  <c:v>1289.1074256188015</c:v>
                </c:pt>
                <c:pt idx="1290">
                  <c:v>1290.1075089590797</c:v>
                </c:pt>
                <c:pt idx="1291">
                  <c:v>1291.1075922993582</c:v>
                </c:pt>
                <c:pt idx="1292">
                  <c:v>1292.1076756396365</c:v>
                </c:pt>
                <c:pt idx="1293">
                  <c:v>1293.1077589799149</c:v>
                </c:pt>
                <c:pt idx="1294">
                  <c:v>1294.1078423201932</c:v>
                </c:pt>
                <c:pt idx="1295">
                  <c:v>1295.1079256604717</c:v>
                </c:pt>
                <c:pt idx="1296">
                  <c:v>1296.1080090007499</c:v>
                </c:pt>
                <c:pt idx="1297">
                  <c:v>1297.1080923410284</c:v>
                </c:pt>
                <c:pt idx="1298">
                  <c:v>1298.1081756813066</c:v>
                </c:pt>
                <c:pt idx="1299">
                  <c:v>1299.1082590215849</c:v>
                </c:pt>
                <c:pt idx="1300">
                  <c:v>1300.1083423618634</c:v>
                </c:pt>
                <c:pt idx="1301">
                  <c:v>1301.1084257021416</c:v>
                </c:pt>
                <c:pt idx="1302">
                  <c:v>1302.1085090424201</c:v>
                </c:pt>
                <c:pt idx="1303">
                  <c:v>1303.1085923826984</c:v>
                </c:pt>
                <c:pt idx="1304">
                  <c:v>1304.1086757229768</c:v>
                </c:pt>
                <c:pt idx="1305">
                  <c:v>1305.1087590632551</c:v>
                </c:pt>
                <c:pt idx="1306">
                  <c:v>1306.1088424035336</c:v>
                </c:pt>
                <c:pt idx="1307">
                  <c:v>1307.1089257438118</c:v>
                </c:pt>
                <c:pt idx="1308">
                  <c:v>1308.1090090840903</c:v>
                </c:pt>
                <c:pt idx="1309">
                  <c:v>1309.1090924243686</c:v>
                </c:pt>
                <c:pt idx="1310">
                  <c:v>1310.109175764647</c:v>
                </c:pt>
                <c:pt idx="1311">
                  <c:v>1311.1092591049253</c:v>
                </c:pt>
                <c:pt idx="1312">
                  <c:v>1312.1093424452035</c:v>
                </c:pt>
                <c:pt idx="1313">
                  <c:v>1313.109425785482</c:v>
                </c:pt>
                <c:pt idx="1314">
                  <c:v>1314.1095091257603</c:v>
                </c:pt>
                <c:pt idx="1315">
                  <c:v>1315.1095924660387</c:v>
                </c:pt>
                <c:pt idx="1316">
                  <c:v>1316.109675806317</c:v>
                </c:pt>
                <c:pt idx="1317">
                  <c:v>1317.1097591465955</c:v>
                </c:pt>
                <c:pt idx="1318">
                  <c:v>1318.1098424868737</c:v>
                </c:pt>
                <c:pt idx="1319">
                  <c:v>1319.1099258271522</c:v>
                </c:pt>
                <c:pt idx="1320">
                  <c:v>1320.1100091674305</c:v>
                </c:pt>
                <c:pt idx="1321">
                  <c:v>1321.1100925077089</c:v>
                </c:pt>
                <c:pt idx="1322">
                  <c:v>1322.1101758479872</c:v>
                </c:pt>
                <c:pt idx="1323">
                  <c:v>1323.1102591882657</c:v>
                </c:pt>
                <c:pt idx="1324">
                  <c:v>1324.1103425285439</c:v>
                </c:pt>
                <c:pt idx="1325">
                  <c:v>1325.1104258688222</c:v>
                </c:pt>
                <c:pt idx="1326">
                  <c:v>1326.1105092091007</c:v>
                </c:pt>
                <c:pt idx="1327">
                  <c:v>1327.1105925493789</c:v>
                </c:pt>
                <c:pt idx="1328">
                  <c:v>1328.1106758896574</c:v>
                </c:pt>
                <c:pt idx="1329">
                  <c:v>1329.1107592299356</c:v>
                </c:pt>
                <c:pt idx="1330">
                  <c:v>1330.1108425702141</c:v>
                </c:pt>
                <c:pt idx="1331">
                  <c:v>1331.1109259104924</c:v>
                </c:pt>
                <c:pt idx="1332">
                  <c:v>1332.1110092507708</c:v>
                </c:pt>
                <c:pt idx="1333">
                  <c:v>1333.1110925910491</c:v>
                </c:pt>
                <c:pt idx="1334">
                  <c:v>1334.1111759313276</c:v>
                </c:pt>
                <c:pt idx="1335">
                  <c:v>1335.1112592716058</c:v>
                </c:pt>
                <c:pt idx="1336">
                  <c:v>1336.1113426118843</c:v>
                </c:pt>
                <c:pt idx="1337">
                  <c:v>1337.1114259521626</c:v>
                </c:pt>
                <c:pt idx="1338">
                  <c:v>1338.1115092924408</c:v>
                </c:pt>
                <c:pt idx="1339">
                  <c:v>1339.1115926327193</c:v>
                </c:pt>
                <c:pt idx="1340">
                  <c:v>1340.1116759729975</c:v>
                </c:pt>
                <c:pt idx="1341">
                  <c:v>1341.111759313276</c:v>
                </c:pt>
                <c:pt idx="1342">
                  <c:v>1342.1118426535543</c:v>
                </c:pt>
                <c:pt idx="1343">
                  <c:v>1343.1119259938328</c:v>
                </c:pt>
                <c:pt idx="1344">
                  <c:v>1344.112009334111</c:v>
                </c:pt>
                <c:pt idx="1345">
                  <c:v>1345.1120926743895</c:v>
                </c:pt>
                <c:pt idx="1346">
                  <c:v>1346.1121760146677</c:v>
                </c:pt>
                <c:pt idx="1347">
                  <c:v>1347.1122593549462</c:v>
                </c:pt>
                <c:pt idx="1348">
                  <c:v>1348.1123426952245</c:v>
                </c:pt>
                <c:pt idx="1349">
                  <c:v>1349.1124260355027</c:v>
                </c:pt>
                <c:pt idx="1350">
                  <c:v>1350.1125093757812</c:v>
                </c:pt>
                <c:pt idx="1351">
                  <c:v>1351.1125927160595</c:v>
                </c:pt>
                <c:pt idx="1352">
                  <c:v>1352.1126760563379</c:v>
                </c:pt>
                <c:pt idx="1353">
                  <c:v>1353.1127593966162</c:v>
                </c:pt>
                <c:pt idx="1354">
                  <c:v>1354.1128427368947</c:v>
                </c:pt>
                <c:pt idx="1355">
                  <c:v>1355.1129260771729</c:v>
                </c:pt>
                <c:pt idx="1356">
                  <c:v>1356.1130094174514</c:v>
                </c:pt>
                <c:pt idx="1357">
                  <c:v>1357.1130927577296</c:v>
                </c:pt>
                <c:pt idx="1358">
                  <c:v>1358.1131760980081</c:v>
                </c:pt>
                <c:pt idx="1359">
                  <c:v>1359.1132594382864</c:v>
                </c:pt>
                <c:pt idx="1360">
                  <c:v>1360.1133427785649</c:v>
                </c:pt>
                <c:pt idx="1361">
                  <c:v>1361.1134261188431</c:v>
                </c:pt>
                <c:pt idx="1362">
                  <c:v>1362.1135094591214</c:v>
                </c:pt>
                <c:pt idx="1363">
                  <c:v>1363.1135927993998</c:v>
                </c:pt>
                <c:pt idx="1364">
                  <c:v>1364.1136761396781</c:v>
                </c:pt>
                <c:pt idx="1365">
                  <c:v>1365.1137594799566</c:v>
                </c:pt>
                <c:pt idx="1366">
                  <c:v>1366.1138428202348</c:v>
                </c:pt>
                <c:pt idx="1367">
                  <c:v>1367.1139261605133</c:v>
                </c:pt>
                <c:pt idx="1368">
                  <c:v>1368.1140095007916</c:v>
                </c:pt>
                <c:pt idx="1369">
                  <c:v>1369.11409284107</c:v>
                </c:pt>
                <c:pt idx="1370">
                  <c:v>1370.1141761813483</c:v>
                </c:pt>
                <c:pt idx="1371">
                  <c:v>1371.1142595216268</c:v>
                </c:pt>
                <c:pt idx="1372">
                  <c:v>1372.114342861905</c:v>
                </c:pt>
                <c:pt idx="1373">
                  <c:v>1373.1144262021835</c:v>
                </c:pt>
                <c:pt idx="1374">
                  <c:v>1374.1145095424617</c:v>
                </c:pt>
                <c:pt idx="1375">
                  <c:v>1375.11459288274</c:v>
                </c:pt>
                <c:pt idx="1376">
                  <c:v>1376.1146762230185</c:v>
                </c:pt>
                <c:pt idx="1377">
                  <c:v>1377.1147595632967</c:v>
                </c:pt>
                <c:pt idx="1378">
                  <c:v>1378.1148429035752</c:v>
                </c:pt>
                <c:pt idx="1379">
                  <c:v>1379.1149262438535</c:v>
                </c:pt>
                <c:pt idx="1380">
                  <c:v>1380.1150095841319</c:v>
                </c:pt>
                <c:pt idx="1381">
                  <c:v>1381.1150929244102</c:v>
                </c:pt>
                <c:pt idx="1382">
                  <c:v>1382.1151762646887</c:v>
                </c:pt>
                <c:pt idx="1383">
                  <c:v>1383.1152596049669</c:v>
                </c:pt>
                <c:pt idx="1384">
                  <c:v>1384.1153429452454</c:v>
                </c:pt>
                <c:pt idx="1385">
                  <c:v>1385.1154262855237</c:v>
                </c:pt>
                <c:pt idx="1386">
                  <c:v>1386.1155096258021</c:v>
                </c:pt>
                <c:pt idx="1387">
                  <c:v>1387.1155929660804</c:v>
                </c:pt>
                <c:pt idx="1388">
                  <c:v>1388.1156763063586</c:v>
                </c:pt>
                <c:pt idx="1389">
                  <c:v>1389.1157596466371</c:v>
                </c:pt>
                <c:pt idx="1390">
                  <c:v>1390.1158429869154</c:v>
                </c:pt>
                <c:pt idx="1391">
                  <c:v>1391.1159263271938</c:v>
                </c:pt>
                <c:pt idx="1392">
                  <c:v>1392.1160096674721</c:v>
                </c:pt>
                <c:pt idx="1393">
                  <c:v>1393.1160930077506</c:v>
                </c:pt>
                <c:pt idx="1394">
                  <c:v>1394.1161763480288</c:v>
                </c:pt>
                <c:pt idx="1395">
                  <c:v>1395.1162596883073</c:v>
                </c:pt>
                <c:pt idx="1396">
                  <c:v>1396.1163430285856</c:v>
                </c:pt>
                <c:pt idx="1397">
                  <c:v>1397.116426368864</c:v>
                </c:pt>
                <c:pt idx="1398">
                  <c:v>1398.1165097091423</c:v>
                </c:pt>
                <c:pt idx="1399">
                  <c:v>1399.1165930494205</c:v>
                </c:pt>
                <c:pt idx="1400">
                  <c:v>1400.116676389699</c:v>
                </c:pt>
                <c:pt idx="1401">
                  <c:v>1401.1167597299773</c:v>
                </c:pt>
                <c:pt idx="1402">
                  <c:v>1402.1168430702558</c:v>
                </c:pt>
                <c:pt idx="1403">
                  <c:v>1403.116926410534</c:v>
                </c:pt>
                <c:pt idx="1404">
                  <c:v>1404.1170097508125</c:v>
                </c:pt>
                <c:pt idx="1405">
                  <c:v>1405.1170930910907</c:v>
                </c:pt>
                <c:pt idx="1406">
                  <c:v>1406.1171764313692</c:v>
                </c:pt>
                <c:pt idx="1407">
                  <c:v>1407.1172597716475</c:v>
                </c:pt>
                <c:pt idx="1408">
                  <c:v>1408.1173431119259</c:v>
                </c:pt>
                <c:pt idx="1409">
                  <c:v>1409.1174264522042</c:v>
                </c:pt>
                <c:pt idx="1410">
                  <c:v>1410.1175097924827</c:v>
                </c:pt>
                <c:pt idx="1411">
                  <c:v>1411.1175931327609</c:v>
                </c:pt>
                <c:pt idx="1412">
                  <c:v>1412.1176764730392</c:v>
                </c:pt>
                <c:pt idx="1413">
                  <c:v>1413.1177598133177</c:v>
                </c:pt>
                <c:pt idx="1414">
                  <c:v>1414.1178431535959</c:v>
                </c:pt>
                <c:pt idx="1415">
                  <c:v>1415.1179264938744</c:v>
                </c:pt>
                <c:pt idx="1416">
                  <c:v>1416.1180098341526</c:v>
                </c:pt>
                <c:pt idx="1417">
                  <c:v>1417.1180931744311</c:v>
                </c:pt>
                <c:pt idx="1418">
                  <c:v>1418.1181765147094</c:v>
                </c:pt>
                <c:pt idx="1419">
                  <c:v>1419.1182598549879</c:v>
                </c:pt>
                <c:pt idx="1420">
                  <c:v>1420.1183431952661</c:v>
                </c:pt>
                <c:pt idx="1421">
                  <c:v>1421.1184265355446</c:v>
                </c:pt>
                <c:pt idx="1422">
                  <c:v>1422.1185098758228</c:v>
                </c:pt>
                <c:pt idx="1423">
                  <c:v>1423.1185932161013</c:v>
                </c:pt>
                <c:pt idx="1424">
                  <c:v>1424.1186765563796</c:v>
                </c:pt>
                <c:pt idx="1425">
                  <c:v>1425.1187598966578</c:v>
                </c:pt>
                <c:pt idx="1426">
                  <c:v>1426.1188432369363</c:v>
                </c:pt>
                <c:pt idx="1427">
                  <c:v>1427.1189265772146</c:v>
                </c:pt>
                <c:pt idx="1428">
                  <c:v>1428.119009917493</c:v>
                </c:pt>
                <c:pt idx="1429">
                  <c:v>1429.1190932577713</c:v>
                </c:pt>
                <c:pt idx="1430">
                  <c:v>1430.1191765980498</c:v>
                </c:pt>
                <c:pt idx="1431">
                  <c:v>1431.119259938328</c:v>
                </c:pt>
                <c:pt idx="1432">
                  <c:v>1432.1193432786065</c:v>
                </c:pt>
                <c:pt idx="1433">
                  <c:v>1433.1194266188847</c:v>
                </c:pt>
                <c:pt idx="1434">
                  <c:v>1434.1195099591632</c:v>
                </c:pt>
                <c:pt idx="1435">
                  <c:v>1435.1195932994415</c:v>
                </c:pt>
                <c:pt idx="1436">
                  <c:v>1436.11967663972</c:v>
                </c:pt>
                <c:pt idx="1437">
                  <c:v>1437.1197599799982</c:v>
                </c:pt>
                <c:pt idx="1438">
                  <c:v>1438.1198433202765</c:v>
                </c:pt>
                <c:pt idx="1439">
                  <c:v>1439.1199266605549</c:v>
                </c:pt>
                <c:pt idx="1440">
                  <c:v>1440.1200100008332</c:v>
                </c:pt>
                <c:pt idx="1441">
                  <c:v>1441.1200933411117</c:v>
                </c:pt>
                <c:pt idx="1442">
                  <c:v>1442.1201766813899</c:v>
                </c:pt>
                <c:pt idx="1443">
                  <c:v>1443.1202600216684</c:v>
                </c:pt>
                <c:pt idx="1444">
                  <c:v>1444.1203433619467</c:v>
                </c:pt>
                <c:pt idx="1445">
                  <c:v>1445.1204267022251</c:v>
                </c:pt>
                <c:pt idx="1446">
                  <c:v>1446.1205100425034</c:v>
                </c:pt>
                <c:pt idx="1447">
                  <c:v>1447.1205933827819</c:v>
                </c:pt>
                <c:pt idx="1448">
                  <c:v>1448.1206767230601</c:v>
                </c:pt>
                <c:pt idx="1449">
                  <c:v>1449.1207600633384</c:v>
                </c:pt>
                <c:pt idx="1450">
                  <c:v>1450.1208434036168</c:v>
                </c:pt>
                <c:pt idx="1451">
                  <c:v>1451.1209267438951</c:v>
                </c:pt>
                <c:pt idx="1452">
                  <c:v>1452.1210100841736</c:v>
                </c:pt>
                <c:pt idx="1453">
                  <c:v>1453.1210934244518</c:v>
                </c:pt>
                <c:pt idx="1454">
                  <c:v>1454.1211767647303</c:v>
                </c:pt>
                <c:pt idx="1455">
                  <c:v>1455.1212601050086</c:v>
                </c:pt>
                <c:pt idx="1456">
                  <c:v>1456.121343445287</c:v>
                </c:pt>
                <c:pt idx="1457">
                  <c:v>1457.1214267855653</c:v>
                </c:pt>
                <c:pt idx="1458">
                  <c:v>1458.1215101258438</c:v>
                </c:pt>
                <c:pt idx="1459">
                  <c:v>1459.121593466122</c:v>
                </c:pt>
                <c:pt idx="1460">
                  <c:v>1460.1216768064005</c:v>
                </c:pt>
                <c:pt idx="1461">
                  <c:v>1461.1217601466788</c:v>
                </c:pt>
                <c:pt idx="1462">
                  <c:v>1462.121843486957</c:v>
                </c:pt>
                <c:pt idx="1463">
                  <c:v>1463.1219268272355</c:v>
                </c:pt>
                <c:pt idx="1464">
                  <c:v>1464.1220101675137</c:v>
                </c:pt>
                <c:pt idx="1465">
                  <c:v>1465.1220935077922</c:v>
                </c:pt>
                <c:pt idx="1466">
                  <c:v>1466.1221768480705</c:v>
                </c:pt>
                <c:pt idx="1467">
                  <c:v>1467.1222601883489</c:v>
                </c:pt>
                <c:pt idx="1468">
                  <c:v>1468.1223435286272</c:v>
                </c:pt>
                <c:pt idx="1469">
                  <c:v>1469.1224268689057</c:v>
                </c:pt>
                <c:pt idx="1470">
                  <c:v>1470.1225102091839</c:v>
                </c:pt>
                <c:pt idx="1471">
                  <c:v>1471.1225935494624</c:v>
                </c:pt>
                <c:pt idx="1472">
                  <c:v>1472.1226768897407</c:v>
                </c:pt>
                <c:pt idx="1473">
                  <c:v>1473.1227602300191</c:v>
                </c:pt>
                <c:pt idx="1474">
                  <c:v>1474.1228435702974</c:v>
                </c:pt>
                <c:pt idx="1475">
                  <c:v>1475.1229269105756</c:v>
                </c:pt>
                <c:pt idx="1476">
                  <c:v>1476.1230102508541</c:v>
                </c:pt>
                <c:pt idx="1477">
                  <c:v>1477.1230935911324</c:v>
                </c:pt>
                <c:pt idx="1478">
                  <c:v>1478.1231769314109</c:v>
                </c:pt>
                <c:pt idx="1479">
                  <c:v>1479.1232602716891</c:v>
                </c:pt>
                <c:pt idx="1480">
                  <c:v>1480.1233436119676</c:v>
                </c:pt>
                <c:pt idx="1481">
                  <c:v>1481.1234269522458</c:v>
                </c:pt>
                <c:pt idx="1482">
                  <c:v>1482.1235102925243</c:v>
                </c:pt>
                <c:pt idx="1483">
                  <c:v>1483.1235936328026</c:v>
                </c:pt>
                <c:pt idx="1484">
                  <c:v>1484.123676973081</c:v>
                </c:pt>
                <c:pt idx="1485">
                  <c:v>1485.1237603133593</c:v>
                </c:pt>
                <c:pt idx="1486">
                  <c:v>1486.1238436536378</c:v>
                </c:pt>
                <c:pt idx="1487">
                  <c:v>1487.123926993916</c:v>
                </c:pt>
                <c:pt idx="1488">
                  <c:v>1488.1240103341943</c:v>
                </c:pt>
                <c:pt idx="1489">
                  <c:v>1489.1240936744728</c:v>
                </c:pt>
                <c:pt idx="1490">
                  <c:v>1490.124177014751</c:v>
                </c:pt>
                <c:pt idx="1491">
                  <c:v>1491.1242603550295</c:v>
                </c:pt>
                <c:pt idx="1492">
                  <c:v>1492.1243436953077</c:v>
                </c:pt>
                <c:pt idx="1493">
                  <c:v>1493.1244270355862</c:v>
                </c:pt>
                <c:pt idx="1494">
                  <c:v>1494.1245103758645</c:v>
                </c:pt>
                <c:pt idx="1495">
                  <c:v>1495.124593716143</c:v>
                </c:pt>
                <c:pt idx="1496">
                  <c:v>1496.1246770564212</c:v>
                </c:pt>
                <c:pt idx="1497">
                  <c:v>1497.1247603966997</c:v>
                </c:pt>
                <c:pt idx="1498">
                  <c:v>1498.1248437369779</c:v>
                </c:pt>
                <c:pt idx="1499">
                  <c:v>1499.1249270772562</c:v>
                </c:pt>
                <c:pt idx="1500">
                  <c:v>1500.1250104175347</c:v>
                </c:pt>
                <c:pt idx="1501">
                  <c:v>1501.1250937578129</c:v>
                </c:pt>
                <c:pt idx="1502">
                  <c:v>1502.1251770980914</c:v>
                </c:pt>
                <c:pt idx="1503">
                  <c:v>1503.1252604383697</c:v>
                </c:pt>
                <c:pt idx="1504">
                  <c:v>1504.1253437786481</c:v>
                </c:pt>
                <c:pt idx="1505">
                  <c:v>1505.1254271189264</c:v>
                </c:pt>
                <c:pt idx="1506">
                  <c:v>1506.1255104592049</c:v>
                </c:pt>
                <c:pt idx="1507">
                  <c:v>1507.1255937994831</c:v>
                </c:pt>
                <c:pt idx="1508">
                  <c:v>1508.1256771397616</c:v>
                </c:pt>
                <c:pt idx="1509">
                  <c:v>1509.1257604800398</c:v>
                </c:pt>
                <c:pt idx="1510">
                  <c:v>1510.1258438203183</c:v>
                </c:pt>
                <c:pt idx="1511">
                  <c:v>1511.1259271605966</c:v>
                </c:pt>
                <c:pt idx="1512">
                  <c:v>1512.1260105008748</c:v>
                </c:pt>
                <c:pt idx="1513">
                  <c:v>1513.1260938411533</c:v>
                </c:pt>
                <c:pt idx="1514">
                  <c:v>1514.1261771814316</c:v>
                </c:pt>
                <c:pt idx="1515">
                  <c:v>1515.12626052171</c:v>
                </c:pt>
                <c:pt idx="1516">
                  <c:v>1516.1263438619883</c:v>
                </c:pt>
                <c:pt idx="1517">
                  <c:v>1517.1264272022668</c:v>
                </c:pt>
                <c:pt idx="1518">
                  <c:v>1518.126510542545</c:v>
                </c:pt>
                <c:pt idx="1519">
                  <c:v>1519.1265938828235</c:v>
                </c:pt>
                <c:pt idx="1520">
                  <c:v>1520.1266772231018</c:v>
                </c:pt>
                <c:pt idx="1521">
                  <c:v>1521.1267605633802</c:v>
                </c:pt>
                <c:pt idx="1522">
                  <c:v>1522.1268439036585</c:v>
                </c:pt>
                <c:pt idx="1523">
                  <c:v>1523.126927243937</c:v>
                </c:pt>
                <c:pt idx="1524">
                  <c:v>1524.1270105842152</c:v>
                </c:pt>
                <c:pt idx="1525">
                  <c:v>1525.1270939244935</c:v>
                </c:pt>
                <c:pt idx="1526">
                  <c:v>1526.1271772647719</c:v>
                </c:pt>
                <c:pt idx="1527">
                  <c:v>1527.1272606050502</c:v>
                </c:pt>
                <c:pt idx="1528">
                  <c:v>1528.1273439453287</c:v>
                </c:pt>
                <c:pt idx="1529">
                  <c:v>1529.1274272856069</c:v>
                </c:pt>
                <c:pt idx="1530">
                  <c:v>1530.1275106258854</c:v>
                </c:pt>
                <c:pt idx="1531">
                  <c:v>1531.1275939661637</c:v>
                </c:pt>
                <c:pt idx="1532">
                  <c:v>1532.1276773064421</c:v>
                </c:pt>
                <c:pt idx="1533">
                  <c:v>1533.1277606467204</c:v>
                </c:pt>
                <c:pt idx="1534">
                  <c:v>1534.1278439869989</c:v>
                </c:pt>
                <c:pt idx="1535">
                  <c:v>1535.1279273272771</c:v>
                </c:pt>
                <c:pt idx="1536">
                  <c:v>1536.1280106675554</c:v>
                </c:pt>
                <c:pt idx="1537">
                  <c:v>1537.1280940078339</c:v>
                </c:pt>
                <c:pt idx="1538">
                  <c:v>1538.1281773481121</c:v>
                </c:pt>
                <c:pt idx="1539">
                  <c:v>1539.1282606883906</c:v>
                </c:pt>
                <c:pt idx="1540">
                  <c:v>1540.1283440286688</c:v>
                </c:pt>
                <c:pt idx="1541">
                  <c:v>1541.1284273689473</c:v>
                </c:pt>
                <c:pt idx="1542">
                  <c:v>1542.1285107092256</c:v>
                </c:pt>
                <c:pt idx="1543">
                  <c:v>1543.128594049504</c:v>
                </c:pt>
                <c:pt idx="1544">
                  <c:v>1544.1286773897823</c:v>
                </c:pt>
                <c:pt idx="1545">
                  <c:v>1545.1287607300608</c:v>
                </c:pt>
                <c:pt idx="1546">
                  <c:v>1546.128844070339</c:v>
                </c:pt>
                <c:pt idx="1547">
                  <c:v>1547.1289274106175</c:v>
                </c:pt>
                <c:pt idx="1548">
                  <c:v>1548.1290107508958</c:v>
                </c:pt>
                <c:pt idx="1549">
                  <c:v>1549.129094091174</c:v>
                </c:pt>
                <c:pt idx="1550">
                  <c:v>1550.1291774314525</c:v>
                </c:pt>
                <c:pt idx="1551">
                  <c:v>1551.1292607717307</c:v>
                </c:pt>
                <c:pt idx="1552">
                  <c:v>1552.1293441120092</c:v>
                </c:pt>
                <c:pt idx="1553">
                  <c:v>1553.1294274522875</c:v>
                </c:pt>
                <c:pt idx="1554">
                  <c:v>1554.129510792566</c:v>
                </c:pt>
                <c:pt idx="1555">
                  <c:v>1555.1295941328442</c:v>
                </c:pt>
                <c:pt idx="1556">
                  <c:v>1556.1296774731227</c:v>
                </c:pt>
                <c:pt idx="1557">
                  <c:v>1557.1297608134009</c:v>
                </c:pt>
                <c:pt idx="1558">
                  <c:v>1558.1298441536794</c:v>
                </c:pt>
                <c:pt idx="1559">
                  <c:v>1559.1299274939577</c:v>
                </c:pt>
                <c:pt idx="1560">
                  <c:v>1560.1300108342361</c:v>
                </c:pt>
                <c:pt idx="1561">
                  <c:v>1561.1300941745144</c:v>
                </c:pt>
                <c:pt idx="1562">
                  <c:v>1562.1301775147926</c:v>
                </c:pt>
                <c:pt idx="1563">
                  <c:v>1563.1302608550711</c:v>
                </c:pt>
                <c:pt idx="1564">
                  <c:v>1564.1303441953494</c:v>
                </c:pt>
                <c:pt idx="1565">
                  <c:v>1565.1304275356279</c:v>
                </c:pt>
                <c:pt idx="1566">
                  <c:v>1566.1305108759061</c:v>
                </c:pt>
                <c:pt idx="1567">
                  <c:v>1567.1305942161846</c:v>
                </c:pt>
                <c:pt idx="1568">
                  <c:v>1568.1306775564628</c:v>
                </c:pt>
                <c:pt idx="1569">
                  <c:v>1569.1307608967413</c:v>
                </c:pt>
                <c:pt idx="1570">
                  <c:v>1570.1308442370196</c:v>
                </c:pt>
                <c:pt idx="1571">
                  <c:v>1571.1309275772981</c:v>
                </c:pt>
                <c:pt idx="1572">
                  <c:v>1572.1310109175763</c:v>
                </c:pt>
                <c:pt idx="1573">
                  <c:v>1573.1310942578548</c:v>
                </c:pt>
                <c:pt idx="1574">
                  <c:v>1574.131177598133</c:v>
                </c:pt>
                <c:pt idx="1575">
                  <c:v>1575.1312609384113</c:v>
                </c:pt>
                <c:pt idx="1576">
                  <c:v>1576.1313442786898</c:v>
                </c:pt>
                <c:pt idx="1577">
                  <c:v>1577.131427618968</c:v>
                </c:pt>
                <c:pt idx="1578">
                  <c:v>1578.1315109592465</c:v>
                </c:pt>
                <c:pt idx="1579">
                  <c:v>1579.1315942995247</c:v>
                </c:pt>
                <c:pt idx="1580">
                  <c:v>1580.1316776398032</c:v>
                </c:pt>
                <c:pt idx="1581">
                  <c:v>1581.1317609800815</c:v>
                </c:pt>
                <c:pt idx="1582">
                  <c:v>1582.13184432036</c:v>
                </c:pt>
                <c:pt idx="1583">
                  <c:v>1583.1319276606382</c:v>
                </c:pt>
                <c:pt idx="1584">
                  <c:v>1584.1320110009167</c:v>
                </c:pt>
                <c:pt idx="1585">
                  <c:v>1585.1320943411949</c:v>
                </c:pt>
                <c:pt idx="1586">
                  <c:v>1586.1321776814732</c:v>
                </c:pt>
                <c:pt idx="1587">
                  <c:v>1587.1322610217517</c:v>
                </c:pt>
                <c:pt idx="1588">
                  <c:v>1588.1323443620299</c:v>
                </c:pt>
                <c:pt idx="1589">
                  <c:v>1589.1324277023084</c:v>
                </c:pt>
                <c:pt idx="1590">
                  <c:v>1590.1325110425867</c:v>
                </c:pt>
                <c:pt idx="1591">
                  <c:v>1591.1325943828651</c:v>
                </c:pt>
                <c:pt idx="1592">
                  <c:v>1592.1326777231434</c:v>
                </c:pt>
                <c:pt idx="1593">
                  <c:v>1593.1327610634219</c:v>
                </c:pt>
                <c:pt idx="1594">
                  <c:v>1594.1328444037001</c:v>
                </c:pt>
                <c:pt idx="1595">
                  <c:v>1595.1329277439786</c:v>
                </c:pt>
                <c:pt idx="1596">
                  <c:v>1596.1330110842569</c:v>
                </c:pt>
                <c:pt idx="1597">
                  <c:v>1597.1330944245353</c:v>
                </c:pt>
                <c:pt idx="1598">
                  <c:v>1598.1331777648136</c:v>
                </c:pt>
                <c:pt idx="1599">
                  <c:v>1599.1332611050918</c:v>
                </c:pt>
                <c:pt idx="1600">
                  <c:v>1600.1333444453703</c:v>
                </c:pt>
                <c:pt idx="1601">
                  <c:v>1601.1334277856486</c:v>
                </c:pt>
                <c:pt idx="1602">
                  <c:v>1602.133511125927</c:v>
                </c:pt>
                <c:pt idx="1603">
                  <c:v>1603.1335944662053</c:v>
                </c:pt>
                <c:pt idx="1604">
                  <c:v>1604.1336778064838</c:v>
                </c:pt>
                <c:pt idx="1605">
                  <c:v>1605.133761146762</c:v>
                </c:pt>
                <c:pt idx="1606">
                  <c:v>1606.1338444870405</c:v>
                </c:pt>
                <c:pt idx="1607">
                  <c:v>1607.1339278273188</c:v>
                </c:pt>
                <c:pt idx="1608">
                  <c:v>1608.1340111675972</c:v>
                </c:pt>
                <c:pt idx="1609">
                  <c:v>1609.1340945078755</c:v>
                </c:pt>
                <c:pt idx="1610">
                  <c:v>1610.134177848154</c:v>
                </c:pt>
                <c:pt idx="1611">
                  <c:v>1611.1342611884322</c:v>
                </c:pt>
                <c:pt idx="1612">
                  <c:v>1612.1343445287105</c:v>
                </c:pt>
                <c:pt idx="1613">
                  <c:v>1613.134427868989</c:v>
                </c:pt>
                <c:pt idx="1614">
                  <c:v>1614.1345112092672</c:v>
                </c:pt>
                <c:pt idx="1615">
                  <c:v>1615.1345945495457</c:v>
                </c:pt>
                <c:pt idx="1616">
                  <c:v>1616.1346778898239</c:v>
                </c:pt>
                <c:pt idx="1617">
                  <c:v>1617.1347612301024</c:v>
                </c:pt>
                <c:pt idx="1618">
                  <c:v>1618.1348445703807</c:v>
                </c:pt>
                <c:pt idx="1619">
                  <c:v>1619.1349279106591</c:v>
                </c:pt>
                <c:pt idx="1620">
                  <c:v>1620.1350112509374</c:v>
                </c:pt>
                <c:pt idx="1621">
                  <c:v>1621.1350945912159</c:v>
                </c:pt>
                <c:pt idx="1622">
                  <c:v>1622.1351779314941</c:v>
                </c:pt>
                <c:pt idx="1623">
                  <c:v>1623.1352612717726</c:v>
                </c:pt>
                <c:pt idx="1624">
                  <c:v>1624.1353446120509</c:v>
                </c:pt>
                <c:pt idx="1625">
                  <c:v>1625.1354279523291</c:v>
                </c:pt>
                <c:pt idx="1626">
                  <c:v>1626.1355112926076</c:v>
                </c:pt>
                <c:pt idx="1627">
                  <c:v>1627.1355946328858</c:v>
                </c:pt>
                <c:pt idx="1628">
                  <c:v>1628.1356779731643</c:v>
                </c:pt>
                <c:pt idx="1629">
                  <c:v>1629.1357613134426</c:v>
                </c:pt>
                <c:pt idx="1630">
                  <c:v>1630.1358446537211</c:v>
                </c:pt>
                <c:pt idx="1631">
                  <c:v>1631.1359279939993</c:v>
                </c:pt>
                <c:pt idx="1632">
                  <c:v>1632.1360113342778</c:v>
                </c:pt>
                <c:pt idx="1633">
                  <c:v>1633.136094674556</c:v>
                </c:pt>
                <c:pt idx="1634">
                  <c:v>1634.1361780148345</c:v>
                </c:pt>
                <c:pt idx="1635">
                  <c:v>1635.1362613551128</c:v>
                </c:pt>
                <c:pt idx="1636">
                  <c:v>1636.136344695391</c:v>
                </c:pt>
                <c:pt idx="1637">
                  <c:v>1637.1364280356695</c:v>
                </c:pt>
                <c:pt idx="1638">
                  <c:v>1638.1365113759477</c:v>
                </c:pt>
                <c:pt idx="1639">
                  <c:v>1639.1365947162262</c:v>
                </c:pt>
                <c:pt idx="1640">
                  <c:v>1640.1366780565045</c:v>
                </c:pt>
                <c:pt idx="1641">
                  <c:v>1641.136761396783</c:v>
                </c:pt>
                <c:pt idx="1642">
                  <c:v>1642.1368447370612</c:v>
                </c:pt>
                <c:pt idx="1643">
                  <c:v>1643.1369280773397</c:v>
                </c:pt>
                <c:pt idx="1644">
                  <c:v>1644.1370114176179</c:v>
                </c:pt>
                <c:pt idx="1645">
                  <c:v>1645.1370947578964</c:v>
                </c:pt>
                <c:pt idx="1646">
                  <c:v>1646.1371780981747</c:v>
                </c:pt>
                <c:pt idx="1647">
                  <c:v>1647.1372614384532</c:v>
                </c:pt>
                <c:pt idx="1648">
                  <c:v>1648.1373447787314</c:v>
                </c:pt>
                <c:pt idx="1649">
                  <c:v>1649.1374281190097</c:v>
                </c:pt>
                <c:pt idx="1650">
                  <c:v>1650.1375114592881</c:v>
                </c:pt>
                <c:pt idx="1651">
                  <c:v>1651.1375947995664</c:v>
                </c:pt>
                <c:pt idx="1652">
                  <c:v>1652.1376781398449</c:v>
                </c:pt>
                <c:pt idx="1653">
                  <c:v>1653.1377614801231</c:v>
                </c:pt>
                <c:pt idx="1654">
                  <c:v>1654.1378448204016</c:v>
                </c:pt>
                <c:pt idx="1655">
                  <c:v>1655.1379281606798</c:v>
                </c:pt>
                <c:pt idx="1656">
                  <c:v>1656.1380115009583</c:v>
                </c:pt>
                <c:pt idx="1657">
                  <c:v>1657.1380948412366</c:v>
                </c:pt>
                <c:pt idx="1658">
                  <c:v>1658.1381781815151</c:v>
                </c:pt>
                <c:pt idx="1659">
                  <c:v>1659.1382615217933</c:v>
                </c:pt>
                <c:pt idx="1660">
                  <c:v>1660.1383448620718</c:v>
                </c:pt>
                <c:pt idx="1661">
                  <c:v>1661.13842820235</c:v>
                </c:pt>
                <c:pt idx="1662">
                  <c:v>1662.1385115426283</c:v>
                </c:pt>
                <c:pt idx="1663">
                  <c:v>1663.1385948829068</c:v>
                </c:pt>
                <c:pt idx="1664">
                  <c:v>1664.138678223185</c:v>
                </c:pt>
                <c:pt idx="1665">
                  <c:v>1665.1387615634635</c:v>
                </c:pt>
                <c:pt idx="1666">
                  <c:v>1666.1388449037418</c:v>
                </c:pt>
                <c:pt idx="1667">
                  <c:v>1667.1389282440202</c:v>
                </c:pt>
                <c:pt idx="1668">
                  <c:v>1668.1390115842985</c:v>
                </c:pt>
                <c:pt idx="1669">
                  <c:v>1669.139094924577</c:v>
                </c:pt>
                <c:pt idx="1670">
                  <c:v>1670.1391782648552</c:v>
                </c:pt>
                <c:pt idx="1671">
                  <c:v>1671.1392616051337</c:v>
                </c:pt>
                <c:pt idx="1672">
                  <c:v>1672.1393449454119</c:v>
                </c:pt>
                <c:pt idx="1673">
                  <c:v>1673.1394282856904</c:v>
                </c:pt>
                <c:pt idx="1674">
                  <c:v>1674.1395116259687</c:v>
                </c:pt>
                <c:pt idx="1675">
                  <c:v>1675.1395949662469</c:v>
                </c:pt>
                <c:pt idx="1676">
                  <c:v>1676.1396783065254</c:v>
                </c:pt>
                <c:pt idx="1677">
                  <c:v>1677.1397616468037</c:v>
                </c:pt>
                <c:pt idx="1678">
                  <c:v>1678.1398449870821</c:v>
                </c:pt>
                <c:pt idx="1679">
                  <c:v>1679.1399283273604</c:v>
                </c:pt>
                <c:pt idx="1680">
                  <c:v>1680.1400116676389</c:v>
                </c:pt>
                <c:pt idx="1681">
                  <c:v>1681.1400950079171</c:v>
                </c:pt>
                <c:pt idx="1682">
                  <c:v>1682.1401783481956</c:v>
                </c:pt>
                <c:pt idx="1683">
                  <c:v>1683.1402616884739</c:v>
                </c:pt>
                <c:pt idx="1684">
                  <c:v>1684.1403450287523</c:v>
                </c:pt>
                <c:pt idx="1685">
                  <c:v>1685.1404283690306</c:v>
                </c:pt>
                <c:pt idx="1686">
                  <c:v>1686.1405117093088</c:v>
                </c:pt>
                <c:pt idx="1687">
                  <c:v>1687.1405950495873</c:v>
                </c:pt>
                <c:pt idx="1688">
                  <c:v>1688.1406783898656</c:v>
                </c:pt>
                <c:pt idx="1689">
                  <c:v>1689.140761730144</c:v>
                </c:pt>
                <c:pt idx="1690">
                  <c:v>1690.1408450704223</c:v>
                </c:pt>
                <c:pt idx="1691">
                  <c:v>1691.1409284107008</c:v>
                </c:pt>
                <c:pt idx="1692">
                  <c:v>1692.141011750979</c:v>
                </c:pt>
                <c:pt idx="1693">
                  <c:v>1693.1410950912575</c:v>
                </c:pt>
                <c:pt idx="1694">
                  <c:v>1694.1411784315358</c:v>
                </c:pt>
                <c:pt idx="1695">
                  <c:v>1695.1412617718142</c:v>
                </c:pt>
                <c:pt idx="1696">
                  <c:v>1696.1413451120925</c:v>
                </c:pt>
                <c:pt idx="1697">
                  <c:v>1697.141428452371</c:v>
                </c:pt>
                <c:pt idx="1698">
                  <c:v>1698.1415117926492</c:v>
                </c:pt>
                <c:pt idx="1699">
                  <c:v>1699.1415951329275</c:v>
                </c:pt>
                <c:pt idx="1700">
                  <c:v>1700.141678473206</c:v>
                </c:pt>
                <c:pt idx="1701">
                  <c:v>1701.1417618134842</c:v>
                </c:pt>
                <c:pt idx="1702">
                  <c:v>1702.1418451537627</c:v>
                </c:pt>
                <c:pt idx="1703">
                  <c:v>1703.1419284940409</c:v>
                </c:pt>
                <c:pt idx="1704">
                  <c:v>1704.1420118343194</c:v>
                </c:pt>
                <c:pt idx="1705">
                  <c:v>1705.1420951745977</c:v>
                </c:pt>
                <c:pt idx="1706">
                  <c:v>1706.1421785148762</c:v>
                </c:pt>
                <c:pt idx="1707">
                  <c:v>1707.1422618551544</c:v>
                </c:pt>
                <c:pt idx="1708">
                  <c:v>1708.1423451954329</c:v>
                </c:pt>
                <c:pt idx="1709">
                  <c:v>1709.1424285357111</c:v>
                </c:pt>
                <c:pt idx="1710">
                  <c:v>1710.1425118759896</c:v>
                </c:pt>
                <c:pt idx="1711">
                  <c:v>1711.1425952162679</c:v>
                </c:pt>
                <c:pt idx="1712">
                  <c:v>1712.1426785565461</c:v>
                </c:pt>
                <c:pt idx="1713">
                  <c:v>1713.1427618968246</c:v>
                </c:pt>
                <c:pt idx="1714">
                  <c:v>1714.1428452371028</c:v>
                </c:pt>
                <c:pt idx="1715">
                  <c:v>1715.1429285773813</c:v>
                </c:pt>
                <c:pt idx="1716">
                  <c:v>1716.1430119176596</c:v>
                </c:pt>
                <c:pt idx="1717">
                  <c:v>1717.1430952579381</c:v>
                </c:pt>
                <c:pt idx="1718">
                  <c:v>1718.1431785982163</c:v>
                </c:pt>
                <c:pt idx="1719">
                  <c:v>1719.1432619384948</c:v>
                </c:pt>
                <c:pt idx="1720">
                  <c:v>1720.143345278773</c:v>
                </c:pt>
                <c:pt idx="1721">
                  <c:v>1721.1434286190515</c:v>
                </c:pt>
                <c:pt idx="1722">
                  <c:v>1722.1435119593298</c:v>
                </c:pt>
                <c:pt idx="1723">
                  <c:v>1723.1435952996083</c:v>
                </c:pt>
                <c:pt idx="1724">
                  <c:v>1724.1436786398865</c:v>
                </c:pt>
                <c:pt idx="1725">
                  <c:v>1725.1437619801648</c:v>
                </c:pt>
                <c:pt idx="1726">
                  <c:v>1726.1438453204432</c:v>
                </c:pt>
                <c:pt idx="1727">
                  <c:v>1727.1439286607215</c:v>
                </c:pt>
                <c:pt idx="1728">
                  <c:v>1728.144012001</c:v>
                </c:pt>
                <c:pt idx="1729">
                  <c:v>1729.1440953412782</c:v>
                </c:pt>
                <c:pt idx="1730">
                  <c:v>1730.1441786815567</c:v>
                </c:pt>
                <c:pt idx="1731">
                  <c:v>1731.1442620218349</c:v>
                </c:pt>
                <c:pt idx="1732">
                  <c:v>1732.1443453621134</c:v>
                </c:pt>
                <c:pt idx="1733">
                  <c:v>1733.1444287023917</c:v>
                </c:pt>
                <c:pt idx="1734">
                  <c:v>1734.1445120426702</c:v>
                </c:pt>
                <c:pt idx="1735">
                  <c:v>1735.1445953829484</c:v>
                </c:pt>
                <c:pt idx="1736">
                  <c:v>1736.1446787232267</c:v>
                </c:pt>
                <c:pt idx="1737">
                  <c:v>1737.1447620635051</c:v>
                </c:pt>
                <c:pt idx="1738">
                  <c:v>1738.1448454037834</c:v>
                </c:pt>
                <c:pt idx="1739">
                  <c:v>1739.1449287440619</c:v>
                </c:pt>
                <c:pt idx="1740">
                  <c:v>1740.1450120843401</c:v>
                </c:pt>
                <c:pt idx="1741">
                  <c:v>1741.1450954246186</c:v>
                </c:pt>
                <c:pt idx="1742">
                  <c:v>1742.1451787648969</c:v>
                </c:pt>
                <c:pt idx="1743">
                  <c:v>1743.1452621051753</c:v>
                </c:pt>
                <c:pt idx="1744">
                  <c:v>1744.1453454454536</c:v>
                </c:pt>
                <c:pt idx="1745">
                  <c:v>1745.1454287857321</c:v>
                </c:pt>
                <c:pt idx="1746">
                  <c:v>1746.1455121260103</c:v>
                </c:pt>
                <c:pt idx="1747">
                  <c:v>1747.1455954662888</c:v>
                </c:pt>
                <c:pt idx="1748">
                  <c:v>1748.145678806567</c:v>
                </c:pt>
                <c:pt idx="1749">
                  <c:v>1749.1457621468453</c:v>
                </c:pt>
                <c:pt idx="1750">
                  <c:v>1750.1458454871238</c:v>
                </c:pt>
                <c:pt idx="1751">
                  <c:v>1751.145928827402</c:v>
                </c:pt>
                <c:pt idx="1752">
                  <c:v>1752.1460121676805</c:v>
                </c:pt>
                <c:pt idx="1753">
                  <c:v>1753.1460955079588</c:v>
                </c:pt>
                <c:pt idx="1754">
                  <c:v>1754.1461788482372</c:v>
                </c:pt>
                <c:pt idx="1755">
                  <c:v>1755.1462621885155</c:v>
                </c:pt>
                <c:pt idx="1756">
                  <c:v>1756.146345528794</c:v>
                </c:pt>
                <c:pt idx="1757">
                  <c:v>1757.1464288690722</c:v>
                </c:pt>
                <c:pt idx="1758">
                  <c:v>1758.1465122093507</c:v>
                </c:pt>
                <c:pt idx="1759">
                  <c:v>1759.146595549629</c:v>
                </c:pt>
                <c:pt idx="1760">
                  <c:v>1760.1466788899074</c:v>
                </c:pt>
                <c:pt idx="1761">
                  <c:v>1761.1467622301857</c:v>
                </c:pt>
                <c:pt idx="1762">
                  <c:v>1762.1468455704639</c:v>
                </c:pt>
                <c:pt idx="1763">
                  <c:v>1763.1469289107424</c:v>
                </c:pt>
                <c:pt idx="1764">
                  <c:v>1764.1470122510207</c:v>
                </c:pt>
                <c:pt idx="1765">
                  <c:v>1765.1470955912991</c:v>
                </c:pt>
                <c:pt idx="1766">
                  <c:v>1766.1471789315774</c:v>
                </c:pt>
                <c:pt idx="1767">
                  <c:v>1767.1472622718559</c:v>
                </c:pt>
                <c:pt idx="1768">
                  <c:v>1768.1473456121341</c:v>
                </c:pt>
                <c:pt idx="1769">
                  <c:v>1769.1474289524126</c:v>
                </c:pt>
                <c:pt idx="1770">
                  <c:v>1770.1475122926909</c:v>
                </c:pt>
                <c:pt idx="1771">
                  <c:v>1771.1475956329693</c:v>
                </c:pt>
                <c:pt idx="1772">
                  <c:v>1772.1476789732476</c:v>
                </c:pt>
                <c:pt idx="1773">
                  <c:v>1773.1477623135261</c:v>
                </c:pt>
                <c:pt idx="1774">
                  <c:v>1774.1478456538043</c:v>
                </c:pt>
                <c:pt idx="1775">
                  <c:v>1775.1479289940826</c:v>
                </c:pt>
                <c:pt idx="1776">
                  <c:v>1776.1480123343611</c:v>
                </c:pt>
                <c:pt idx="1777">
                  <c:v>1777.1480956746393</c:v>
                </c:pt>
                <c:pt idx="1778">
                  <c:v>1778.1481790149178</c:v>
                </c:pt>
                <c:pt idx="1779">
                  <c:v>1779.148262355196</c:v>
                </c:pt>
                <c:pt idx="1780">
                  <c:v>1780.1483456954745</c:v>
                </c:pt>
                <c:pt idx="1781">
                  <c:v>1781.1484290357528</c:v>
                </c:pt>
                <c:pt idx="1782">
                  <c:v>1782.1485123760312</c:v>
                </c:pt>
                <c:pt idx="1783">
                  <c:v>1783.1485957163095</c:v>
                </c:pt>
                <c:pt idx="1784">
                  <c:v>1784.148679056588</c:v>
                </c:pt>
                <c:pt idx="1785">
                  <c:v>1785.1487623968662</c:v>
                </c:pt>
                <c:pt idx="1786">
                  <c:v>1786.1488457371445</c:v>
                </c:pt>
                <c:pt idx="1787">
                  <c:v>1787.148929077423</c:v>
                </c:pt>
                <c:pt idx="1788">
                  <c:v>1788.1490124177012</c:v>
                </c:pt>
                <c:pt idx="1789">
                  <c:v>1789.1490957579797</c:v>
                </c:pt>
                <c:pt idx="1790">
                  <c:v>1790.1491790982579</c:v>
                </c:pt>
                <c:pt idx="1791">
                  <c:v>1791.1492624385364</c:v>
                </c:pt>
                <c:pt idx="1792">
                  <c:v>1792.1493457788147</c:v>
                </c:pt>
                <c:pt idx="1793">
                  <c:v>1793.1494291190932</c:v>
                </c:pt>
                <c:pt idx="1794">
                  <c:v>1794.1495124593714</c:v>
                </c:pt>
                <c:pt idx="1795">
                  <c:v>1795.1495957996499</c:v>
                </c:pt>
                <c:pt idx="1796">
                  <c:v>1796.1496791399281</c:v>
                </c:pt>
                <c:pt idx="1797">
                  <c:v>1797.1497624802066</c:v>
                </c:pt>
                <c:pt idx="1798">
                  <c:v>1798.1498458204849</c:v>
                </c:pt>
                <c:pt idx="1799">
                  <c:v>1799.1499291607631</c:v>
                </c:pt>
                <c:pt idx="1800">
                  <c:v>1800.1500125010416</c:v>
                </c:pt>
                <c:pt idx="1801">
                  <c:v>1801.1500958413199</c:v>
                </c:pt>
                <c:pt idx="1802">
                  <c:v>1802.1501791815983</c:v>
                </c:pt>
                <c:pt idx="1803">
                  <c:v>1803.1502625218766</c:v>
                </c:pt>
                <c:pt idx="1804">
                  <c:v>1804.1503458621551</c:v>
                </c:pt>
                <c:pt idx="1805">
                  <c:v>1805.1504292024333</c:v>
                </c:pt>
                <c:pt idx="1806">
                  <c:v>1806.1505125427118</c:v>
                </c:pt>
                <c:pt idx="1807">
                  <c:v>1807.15059588299</c:v>
                </c:pt>
                <c:pt idx="1808">
                  <c:v>1808.1506792232685</c:v>
                </c:pt>
                <c:pt idx="1809">
                  <c:v>1809.1507625635468</c:v>
                </c:pt>
                <c:pt idx="1810">
                  <c:v>1810.1508459038253</c:v>
                </c:pt>
                <c:pt idx="1811">
                  <c:v>1811.1509292441035</c:v>
                </c:pt>
                <c:pt idx="1812">
                  <c:v>1812.1510125843818</c:v>
                </c:pt>
                <c:pt idx="1813">
                  <c:v>1813.1510959246602</c:v>
                </c:pt>
                <c:pt idx="1814">
                  <c:v>1814.1511792649385</c:v>
                </c:pt>
                <c:pt idx="1815">
                  <c:v>1815.151262605217</c:v>
                </c:pt>
                <c:pt idx="1816">
                  <c:v>1816.1513459454952</c:v>
                </c:pt>
                <c:pt idx="1817">
                  <c:v>1817.1514292857737</c:v>
                </c:pt>
                <c:pt idx="1818">
                  <c:v>1818.151512626052</c:v>
                </c:pt>
                <c:pt idx="1819">
                  <c:v>1819.1515959663304</c:v>
                </c:pt>
                <c:pt idx="1820">
                  <c:v>1820.1516793066087</c:v>
                </c:pt>
                <c:pt idx="1821">
                  <c:v>1821.1517626468872</c:v>
                </c:pt>
                <c:pt idx="1822">
                  <c:v>1822.1518459871654</c:v>
                </c:pt>
                <c:pt idx="1823">
                  <c:v>1823.1519293274439</c:v>
                </c:pt>
                <c:pt idx="1824">
                  <c:v>1824.1520126677221</c:v>
                </c:pt>
                <c:pt idx="1825">
                  <c:v>1825.1520960080004</c:v>
                </c:pt>
                <c:pt idx="1826">
                  <c:v>1826.1521793482789</c:v>
                </c:pt>
                <c:pt idx="1827">
                  <c:v>1827.1522626885571</c:v>
                </c:pt>
                <c:pt idx="1828">
                  <c:v>1828.1523460288356</c:v>
                </c:pt>
                <c:pt idx="1829">
                  <c:v>1829.1524293691139</c:v>
                </c:pt>
                <c:pt idx="1830">
                  <c:v>1830.1525127093923</c:v>
                </c:pt>
                <c:pt idx="1831">
                  <c:v>1831.1525960496706</c:v>
                </c:pt>
                <c:pt idx="1832">
                  <c:v>1832.1526793899491</c:v>
                </c:pt>
                <c:pt idx="1833">
                  <c:v>1833.1527627302273</c:v>
                </c:pt>
                <c:pt idx="1834">
                  <c:v>1834.1528460705058</c:v>
                </c:pt>
                <c:pt idx="1835">
                  <c:v>1835.1529294107841</c:v>
                </c:pt>
                <c:pt idx="1836">
                  <c:v>1836.1530127510623</c:v>
                </c:pt>
                <c:pt idx="1837">
                  <c:v>1837.1530960913408</c:v>
                </c:pt>
                <c:pt idx="1838">
                  <c:v>1838.153179431619</c:v>
                </c:pt>
                <c:pt idx="1839">
                  <c:v>1839.1532627718975</c:v>
                </c:pt>
                <c:pt idx="1840">
                  <c:v>1840.1533461121758</c:v>
                </c:pt>
                <c:pt idx="1841">
                  <c:v>1841.1534294524542</c:v>
                </c:pt>
                <c:pt idx="1842">
                  <c:v>1842.1535127927325</c:v>
                </c:pt>
                <c:pt idx="1843">
                  <c:v>1843.153596133011</c:v>
                </c:pt>
                <c:pt idx="1844">
                  <c:v>1844.1536794732892</c:v>
                </c:pt>
                <c:pt idx="1845">
                  <c:v>1845.1537628135677</c:v>
                </c:pt>
                <c:pt idx="1846">
                  <c:v>1846.153846153846</c:v>
                </c:pt>
                <c:pt idx="1847">
                  <c:v>1847.1539294941244</c:v>
                </c:pt>
                <c:pt idx="1848">
                  <c:v>1848.1540128344027</c:v>
                </c:pt>
                <c:pt idx="1849">
                  <c:v>1849.1540961746809</c:v>
                </c:pt>
                <c:pt idx="1850">
                  <c:v>1850.1541795149594</c:v>
                </c:pt>
                <c:pt idx="1851">
                  <c:v>1851.1542628552377</c:v>
                </c:pt>
                <c:pt idx="1852">
                  <c:v>1852.1543461955162</c:v>
                </c:pt>
                <c:pt idx="1853">
                  <c:v>1853.1544295357944</c:v>
                </c:pt>
                <c:pt idx="1854">
                  <c:v>1854.1545128760729</c:v>
                </c:pt>
                <c:pt idx="1855">
                  <c:v>1855.1545962163511</c:v>
                </c:pt>
                <c:pt idx="1856">
                  <c:v>1856.1546795566296</c:v>
                </c:pt>
                <c:pt idx="1857">
                  <c:v>1857.1547628969079</c:v>
                </c:pt>
                <c:pt idx="1858">
                  <c:v>1858.1548462371863</c:v>
                </c:pt>
                <c:pt idx="1859">
                  <c:v>1859.1549295774646</c:v>
                </c:pt>
                <c:pt idx="1860">
                  <c:v>1860.1550129177431</c:v>
                </c:pt>
                <c:pt idx="1861">
                  <c:v>1861.1550962580213</c:v>
                </c:pt>
                <c:pt idx="1862">
                  <c:v>1862.1551795982996</c:v>
                </c:pt>
                <c:pt idx="1863">
                  <c:v>1863.1552629385781</c:v>
                </c:pt>
                <c:pt idx="1864">
                  <c:v>1864.1553462788563</c:v>
                </c:pt>
                <c:pt idx="1865">
                  <c:v>1865.1554296191348</c:v>
                </c:pt>
                <c:pt idx="1866">
                  <c:v>1866.155512959413</c:v>
                </c:pt>
                <c:pt idx="1867">
                  <c:v>1867.1555962996915</c:v>
                </c:pt>
                <c:pt idx="1868">
                  <c:v>1868.1556796399698</c:v>
                </c:pt>
                <c:pt idx="1869">
                  <c:v>1869.1557629802483</c:v>
                </c:pt>
                <c:pt idx="1870">
                  <c:v>1870.1558463205265</c:v>
                </c:pt>
                <c:pt idx="1871">
                  <c:v>1871.155929660805</c:v>
                </c:pt>
                <c:pt idx="1872">
                  <c:v>1872.1560130010832</c:v>
                </c:pt>
                <c:pt idx="1873">
                  <c:v>1873.1560963413617</c:v>
                </c:pt>
                <c:pt idx="1874">
                  <c:v>1874.15617968164</c:v>
                </c:pt>
                <c:pt idx="1875">
                  <c:v>1875.1562630219182</c:v>
                </c:pt>
                <c:pt idx="1876">
                  <c:v>1876.1563463621967</c:v>
                </c:pt>
                <c:pt idx="1877">
                  <c:v>1877.156429702475</c:v>
                </c:pt>
                <c:pt idx="1878">
                  <c:v>1878.1565130427534</c:v>
                </c:pt>
                <c:pt idx="1879">
                  <c:v>1879.1565963830317</c:v>
                </c:pt>
                <c:pt idx="1880">
                  <c:v>1880.1566797233102</c:v>
                </c:pt>
                <c:pt idx="1881">
                  <c:v>1881.1567630635884</c:v>
                </c:pt>
                <c:pt idx="1882">
                  <c:v>1882.1568464038669</c:v>
                </c:pt>
                <c:pt idx="1883">
                  <c:v>1883.1569297441451</c:v>
                </c:pt>
                <c:pt idx="1884">
                  <c:v>1884.1570130844236</c:v>
                </c:pt>
                <c:pt idx="1885">
                  <c:v>1885.1570964247019</c:v>
                </c:pt>
                <c:pt idx="1886">
                  <c:v>1886.1571797649801</c:v>
                </c:pt>
                <c:pt idx="1887">
                  <c:v>1887.1572631052586</c:v>
                </c:pt>
                <c:pt idx="1888">
                  <c:v>1888.1573464455369</c:v>
                </c:pt>
                <c:pt idx="1889">
                  <c:v>1889.1574297858153</c:v>
                </c:pt>
                <c:pt idx="1890">
                  <c:v>1890.1575131260936</c:v>
                </c:pt>
                <c:pt idx="1891">
                  <c:v>1891.1575964663721</c:v>
                </c:pt>
                <c:pt idx="1892">
                  <c:v>1892.1576798066503</c:v>
                </c:pt>
                <c:pt idx="1893">
                  <c:v>1893.1577631469288</c:v>
                </c:pt>
                <c:pt idx="1894">
                  <c:v>1894.1578464872071</c:v>
                </c:pt>
                <c:pt idx="1895">
                  <c:v>1895.1579298274855</c:v>
                </c:pt>
                <c:pt idx="1896">
                  <c:v>1896.1580131677638</c:v>
                </c:pt>
                <c:pt idx="1897">
                  <c:v>1897.1580965080423</c:v>
                </c:pt>
                <c:pt idx="1898">
                  <c:v>1898.1581798483205</c:v>
                </c:pt>
                <c:pt idx="1899">
                  <c:v>1899.1582631885988</c:v>
                </c:pt>
                <c:pt idx="1900">
                  <c:v>1900.1583465288772</c:v>
                </c:pt>
                <c:pt idx="1901">
                  <c:v>1901.1584298691555</c:v>
                </c:pt>
                <c:pt idx="1902">
                  <c:v>1902.158513209434</c:v>
                </c:pt>
                <c:pt idx="1903">
                  <c:v>1903.1585965497122</c:v>
                </c:pt>
                <c:pt idx="1904">
                  <c:v>1904.1586798899907</c:v>
                </c:pt>
                <c:pt idx="1905">
                  <c:v>1905.158763230269</c:v>
                </c:pt>
                <c:pt idx="1906">
                  <c:v>1906.1588465705474</c:v>
                </c:pt>
                <c:pt idx="1907">
                  <c:v>1907.1589299108257</c:v>
                </c:pt>
                <c:pt idx="1908">
                  <c:v>1908.1590132511042</c:v>
                </c:pt>
                <c:pt idx="1909">
                  <c:v>1909.1590965913824</c:v>
                </c:pt>
                <c:pt idx="1910">
                  <c:v>1910.1591799316609</c:v>
                </c:pt>
                <c:pt idx="1911">
                  <c:v>1911.1592632719392</c:v>
                </c:pt>
                <c:pt idx="1912">
                  <c:v>1912.1593466122174</c:v>
                </c:pt>
                <c:pt idx="1913">
                  <c:v>1913.1594299524959</c:v>
                </c:pt>
                <c:pt idx="1914">
                  <c:v>1914.1595132927741</c:v>
                </c:pt>
                <c:pt idx="1915">
                  <c:v>1915.1595966330526</c:v>
                </c:pt>
                <c:pt idx="1916">
                  <c:v>1916.1596799733309</c:v>
                </c:pt>
                <c:pt idx="1917">
                  <c:v>1917.1597633136093</c:v>
                </c:pt>
                <c:pt idx="1918">
                  <c:v>1918.1598466538876</c:v>
                </c:pt>
                <c:pt idx="1919">
                  <c:v>1919.1599299941661</c:v>
                </c:pt>
                <c:pt idx="1920">
                  <c:v>1920.1600133344443</c:v>
                </c:pt>
                <c:pt idx="1921">
                  <c:v>1921.1600966747228</c:v>
                </c:pt>
                <c:pt idx="1922">
                  <c:v>1922.1601800150011</c:v>
                </c:pt>
                <c:pt idx="1923">
                  <c:v>1923.1602633552795</c:v>
                </c:pt>
                <c:pt idx="1924">
                  <c:v>1924.1603466955578</c:v>
                </c:pt>
                <c:pt idx="1925">
                  <c:v>1925.160430035836</c:v>
                </c:pt>
                <c:pt idx="1926">
                  <c:v>1926.1605133761145</c:v>
                </c:pt>
                <c:pt idx="1927">
                  <c:v>1927.1605967163928</c:v>
                </c:pt>
                <c:pt idx="1928">
                  <c:v>1928.1606800566713</c:v>
                </c:pt>
                <c:pt idx="1929">
                  <c:v>1929.1607633969495</c:v>
                </c:pt>
                <c:pt idx="1930">
                  <c:v>1930.160846737228</c:v>
                </c:pt>
                <c:pt idx="1931">
                  <c:v>1931.1609300775062</c:v>
                </c:pt>
                <c:pt idx="1932">
                  <c:v>1932.1610134177847</c:v>
                </c:pt>
                <c:pt idx="1933">
                  <c:v>1933.161096758063</c:v>
                </c:pt>
                <c:pt idx="1934">
                  <c:v>1934.1611800983414</c:v>
                </c:pt>
                <c:pt idx="1935">
                  <c:v>1935.1612634386197</c:v>
                </c:pt>
                <c:pt idx="1936">
                  <c:v>1936.161346778898</c:v>
                </c:pt>
                <c:pt idx="1937">
                  <c:v>1937.1614301191764</c:v>
                </c:pt>
                <c:pt idx="1938">
                  <c:v>1938.1615134594547</c:v>
                </c:pt>
                <c:pt idx="1939">
                  <c:v>1939.1615967997332</c:v>
                </c:pt>
                <c:pt idx="1940">
                  <c:v>1940.1616801400114</c:v>
                </c:pt>
                <c:pt idx="1941">
                  <c:v>1941.1617634802899</c:v>
                </c:pt>
                <c:pt idx="1942">
                  <c:v>1942.1618468205681</c:v>
                </c:pt>
                <c:pt idx="1943">
                  <c:v>1943.1619301608466</c:v>
                </c:pt>
                <c:pt idx="1944">
                  <c:v>1944.1620135011249</c:v>
                </c:pt>
                <c:pt idx="1945">
                  <c:v>1945.1620968414034</c:v>
                </c:pt>
                <c:pt idx="1946">
                  <c:v>1946.1621801816816</c:v>
                </c:pt>
                <c:pt idx="1947">
                  <c:v>1947.1622635219601</c:v>
                </c:pt>
                <c:pt idx="1948">
                  <c:v>1948.1623468622383</c:v>
                </c:pt>
                <c:pt idx="1949">
                  <c:v>1949.1624302025166</c:v>
                </c:pt>
                <c:pt idx="1950">
                  <c:v>1950.1625135427951</c:v>
                </c:pt>
                <c:pt idx="1951">
                  <c:v>1951.1625968830733</c:v>
                </c:pt>
                <c:pt idx="1952">
                  <c:v>1952.1626802233518</c:v>
                </c:pt>
                <c:pt idx="1953">
                  <c:v>1953.1627635636301</c:v>
                </c:pt>
                <c:pt idx="1954">
                  <c:v>1954.1628469039085</c:v>
                </c:pt>
                <c:pt idx="1955">
                  <c:v>1955.1629302441868</c:v>
                </c:pt>
                <c:pt idx="1956">
                  <c:v>1956.1630135844653</c:v>
                </c:pt>
                <c:pt idx="1957">
                  <c:v>1957.1630969247435</c:v>
                </c:pt>
                <c:pt idx="1958">
                  <c:v>1958.163180265022</c:v>
                </c:pt>
                <c:pt idx="1959">
                  <c:v>1959.1632636053002</c:v>
                </c:pt>
                <c:pt idx="1960">
                  <c:v>1960.1633469455787</c:v>
                </c:pt>
                <c:pt idx="1961">
                  <c:v>1961.163430285857</c:v>
                </c:pt>
                <c:pt idx="1962">
                  <c:v>1962.1635136261352</c:v>
                </c:pt>
                <c:pt idx="1963">
                  <c:v>1963.1635969664137</c:v>
                </c:pt>
                <c:pt idx="1964">
                  <c:v>1964.163680306692</c:v>
                </c:pt>
                <c:pt idx="1965">
                  <c:v>1965.1637636469704</c:v>
                </c:pt>
                <c:pt idx="1966">
                  <c:v>1966.1638469872487</c:v>
                </c:pt>
                <c:pt idx="1967">
                  <c:v>1967.1639303275272</c:v>
                </c:pt>
                <c:pt idx="1968">
                  <c:v>1968.1640136678054</c:v>
                </c:pt>
                <c:pt idx="1969">
                  <c:v>1969.1640970080839</c:v>
                </c:pt>
                <c:pt idx="1970">
                  <c:v>1970.1641803483622</c:v>
                </c:pt>
                <c:pt idx="1971">
                  <c:v>1971.1642636886406</c:v>
                </c:pt>
                <c:pt idx="1972">
                  <c:v>1972.1643470289189</c:v>
                </c:pt>
                <c:pt idx="1973">
                  <c:v>1973.1644303691974</c:v>
                </c:pt>
                <c:pt idx="1974">
                  <c:v>1974.1645137094756</c:v>
                </c:pt>
                <c:pt idx="1975">
                  <c:v>1975.1645970497539</c:v>
                </c:pt>
                <c:pt idx="1976">
                  <c:v>1976.1646803900323</c:v>
                </c:pt>
                <c:pt idx="1977">
                  <c:v>1977.1647637303106</c:v>
                </c:pt>
                <c:pt idx="1978">
                  <c:v>1978.1648470705891</c:v>
                </c:pt>
                <c:pt idx="1979">
                  <c:v>1979.1649304108673</c:v>
                </c:pt>
                <c:pt idx="1980">
                  <c:v>1980.1650137511458</c:v>
                </c:pt>
                <c:pt idx="1981">
                  <c:v>1981.1650970914241</c:v>
                </c:pt>
                <c:pt idx="1982">
                  <c:v>1982.1651804317025</c:v>
                </c:pt>
                <c:pt idx="1983">
                  <c:v>1983.1652637719808</c:v>
                </c:pt>
                <c:pt idx="1984">
                  <c:v>1984.1653471122593</c:v>
                </c:pt>
                <c:pt idx="1985">
                  <c:v>1985.1654304525375</c:v>
                </c:pt>
                <c:pt idx="1986">
                  <c:v>1986.1655137928158</c:v>
                </c:pt>
                <c:pt idx="1987">
                  <c:v>1987.1655971330943</c:v>
                </c:pt>
                <c:pt idx="1988">
                  <c:v>1988.1656804733725</c:v>
                </c:pt>
                <c:pt idx="1989">
                  <c:v>1989.165763813651</c:v>
                </c:pt>
                <c:pt idx="1990">
                  <c:v>1990.1658471539292</c:v>
                </c:pt>
                <c:pt idx="1991">
                  <c:v>1991.1659304942077</c:v>
                </c:pt>
                <c:pt idx="1992">
                  <c:v>1992.166013834486</c:v>
                </c:pt>
                <c:pt idx="1993">
                  <c:v>1993.1660971747644</c:v>
                </c:pt>
                <c:pt idx="1994">
                  <c:v>1994.1661805150427</c:v>
                </c:pt>
                <c:pt idx="1995">
                  <c:v>1995.1662638553212</c:v>
                </c:pt>
                <c:pt idx="1996">
                  <c:v>1996.1663471955994</c:v>
                </c:pt>
                <c:pt idx="1997">
                  <c:v>1997.1664305358779</c:v>
                </c:pt>
                <c:pt idx="1998">
                  <c:v>1998.1665138761562</c:v>
                </c:pt>
                <c:pt idx="1999">
                  <c:v>1999.1665972164344</c:v>
                </c:pt>
                <c:pt idx="2000">
                  <c:v>2000.1666805567129</c:v>
                </c:pt>
                <c:pt idx="2001">
                  <c:v>2001.1667638969911</c:v>
                </c:pt>
                <c:pt idx="2002">
                  <c:v>2002.1668472372696</c:v>
                </c:pt>
                <c:pt idx="2003">
                  <c:v>2003.1669305775479</c:v>
                </c:pt>
                <c:pt idx="2004">
                  <c:v>2004.1670139178264</c:v>
                </c:pt>
                <c:pt idx="2005">
                  <c:v>2005.1670972581046</c:v>
                </c:pt>
                <c:pt idx="2006">
                  <c:v>2006.1671805983831</c:v>
                </c:pt>
                <c:pt idx="2007">
                  <c:v>2007.1672639386613</c:v>
                </c:pt>
                <c:pt idx="2008">
                  <c:v>2008.1673472789398</c:v>
                </c:pt>
                <c:pt idx="2009">
                  <c:v>2009.1674306192181</c:v>
                </c:pt>
                <c:pt idx="2010">
                  <c:v>2010.1675139594965</c:v>
                </c:pt>
                <c:pt idx="2011">
                  <c:v>2011.1675972997748</c:v>
                </c:pt>
                <c:pt idx="2012">
                  <c:v>2012.167680640053</c:v>
                </c:pt>
                <c:pt idx="2013">
                  <c:v>2013.1677639803315</c:v>
                </c:pt>
                <c:pt idx="2014">
                  <c:v>2014.1678473206098</c:v>
                </c:pt>
                <c:pt idx="2015">
                  <c:v>2015.1679306608883</c:v>
                </c:pt>
                <c:pt idx="2016">
                  <c:v>2016.1680140011665</c:v>
                </c:pt>
                <c:pt idx="2017">
                  <c:v>2017.168097341445</c:v>
                </c:pt>
                <c:pt idx="2018">
                  <c:v>2018.1681806817232</c:v>
                </c:pt>
                <c:pt idx="2019">
                  <c:v>2019.1682640220017</c:v>
                </c:pt>
                <c:pt idx="2020">
                  <c:v>2020.16834736228</c:v>
                </c:pt>
                <c:pt idx="2021">
                  <c:v>2021.1684307025585</c:v>
                </c:pt>
                <c:pt idx="2022">
                  <c:v>2022.1685140428367</c:v>
                </c:pt>
                <c:pt idx="2023">
                  <c:v>2023.1685973831152</c:v>
                </c:pt>
                <c:pt idx="2024">
                  <c:v>2024.1686807233934</c:v>
                </c:pt>
                <c:pt idx="2025">
                  <c:v>2025.1687640636717</c:v>
                </c:pt>
                <c:pt idx="2026">
                  <c:v>2026.1688474039502</c:v>
                </c:pt>
                <c:pt idx="2027">
                  <c:v>2027.1689307442284</c:v>
                </c:pt>
                <c:pt idx="2028">
                  <c:v>2028.1690140845069</c:v>
                </c:pt>
                <c:pt idx="2029">
                  <c:v>2029.1690974247851</c:v>
                </c:pt>
                <c:pt idx="2030">
                  <c:v>2030.1691807650636</c:v>
                </c:pt>
                <c:pt idx="2031">
                  <c:v>2031.1692641053419</c:v>
                </c:pt>
                <c:pt idx="2032">
                  <c:v>2032.1693474456204</c:v>
                </c:pt>
                <c:pt idx="2033">
                  <c:v>2033.1694307858986</c:v>
                </c:pt>
                <c:pt idx="2034">
                  <c:v>2034.1695141261771</c:v>
                </c:pt>
                <c:pt idx="2035">
                  <c:v>2035.1695974664553</c:v>
                </c:pt>
                <c:pt idx="2036">
                  <c:v>2036.1696808067336</c:v>
                </c:pt>
                <c:pt idx="2037">
                  <c:v>2037.1697641470121</c:v>
                </c:pt>
                <c:pt idx="2038">
                  <c:v>2038.1698474872903</c:v>
                </c:pt>
                <c:pt idx="2039">
                  <c:v>2039.1699308275688</c:v>
                </c:pt>
                <c:pt idx="2040">
                  <c:v>2040.1700141678471</c:v>
                </c:pt>
                <c:pt idx="2041">
                  <c:v>2041.1700975081255</c:v>
                </c:pt>
                <c:pt idx="2042">
                  <c:v>2042.1701808484038</c:v>
                </c:pt>
                <c:pt idx="2043">
                  <c:v>2043.1702641886823</c:v>
                </c:pt>
                <c:pt idx="2044">
                  <c:v>2044.1703475289605</c:v>
                </c:pt>
                <c:pt idx="2045">
                  <c:v>2045.170430869239</c:v>
                </c:pt>
                <c:pt idx="2046">
                  <c:v>2046.1705142095173</c:v>
                </c:pt>
                <c:pt idx="2047">
                  <c:v>2047.1705975497957</c:v>
                </c:pt>
                <c:pt idx="2048">
                  <c:v>2048.170680890074</c:v>
                </c:pt>
                <c:pt idx="2049">
                  <c:v>2049.1707642303522</c:v>
                </c:pt>
                <c:pt idx="2050">
                  <c:v>2050.1708475706305</c:v>
                </c:pt>
                <c:pt idx="2051">
                  <c:v>2051.1709309109092</c:v>
                </c:pt>
                <c:pt idx="2052">
                  <c:v>2052.1710142511874</c:v>
                </c:pt>
                <c:pt idx="2053">
                  <c:v>2053.1710975914657</c:v>
                </c:pt>
                <c:pt idx="2054">
                  <c:v>2054.1711809317439</c:v>
                </c:pt>
                <c:pt idx="2055">
                  <c:v>2055.1712642720227</c:v>
                </c:pt>
                <c:pt idx="2056">
                  <c:v>2056.1713476123009</c:v>
                </c:pt>
                <c:pt idx="2057">
                  <c:v>2057.1714309525792</c:v>
                </c:pt>
                <c:pt idx="2058">
                  <c:v>2058.1715142928574</c:v>
                </c:pt>
                <c:pt idx="2059">
                  <c:v>2059.1715976331361</c:v>
                </c:pt>
                <c:pt idx="2060">
                  <c:v>2060.1716809734144</c:v>
                </c:pt>
                <c:pt idx="2061">
                  <c:v>2061.1717643136926</c:v>
                </c:pt>
                <c:pt idx="2062">
                  <c:v>2062.1718476539709</c:v>
                </c:pt>
                <c:pt idx="2063">
                  <c:v>2063.1719309942491</c:v>
                </c:pt>
                <c:pt idx="2064">
                  <c:v>2064.1720143345278</c:v>
                </c:pt>
                <c:pt idx="2065">
                  <c:v>2065.1720976748061</c:v>
                </c:pt>
                <c:pt idx="2066">
                  <c:v>2066.1721810150843</c:v>
                </c:pt>
                <c:pt idx="2067">
                  <c:v>2067.1722643553626</c:v>
                </c:pt>
                <c:pt idx="2068">
                  <c:v>2068.1723476956413</c:v>
                </c:pt>
                <c:pt idx="2069">
                  <c:v>2069.1724310359195</c:v>
                </c:pt>
                <c:pt idx="2070">
                  <c:v>2070.1725143761978</c:v>
                </c:pt>
                <c:pt idx="2071">
                  <c:v>2071.172597716476</c:v>
                </c:pt>
                <c:pt idx="2072">
                  <c:v>2072.1726810567548</c:v>
                </c:pt>
                <c:pt idx="2073">
                  <c:v>2073.172764397033</c:v>
                </c:pt>
                <c:pt idx="2074">
                  <c:v>2074.1728477373113</c:v>
                </c:pt>
                <c:pt idx="2075">
                  <c:v>2075.1729310775895</c:v>
                </c:pt>
                <c:pt idx="2076">
                  <c:v>2076.1730144178678</c:v>
                </c:pt>
                <c:pt idx="2077">
                  <c:v>2077.1730977581465</c:v>
                </c:pt>
                <c:pt idx="2078">
                  <c:v>2078.1731810984247</c:v>
                </c:pt>
                <c:pt idx="2079">
                  <c:v>2079.173264438703</c:v>
                </c:pt>
                <c:pt idx="2080">
                  <c:v>2080.1733477789812</c:v>
                </c:pt>
                <c:pt idx="2081">
                  <c:v>2081.1734311192599</c:v>
                </c:pt>
                <c:pt idx="2082">
                  <c:v>2082.1735144595382</c:v>
                </c:pt>
                <c:pt idx="2083">
                  <c:v>2083.1735977998164</c:v>
                </c:pt>
                <c:pt idx="2084">
                  <c:v>2084.1736811400947</c:v>
                </c:pt>
                <c:pt idx="2085">
                  <c:v>2085.1737644803734</c:v>
                </c:pt>
                <c:pt idx="2086">
                  <c:v>2086.1738478206516</c:v>
                </c:pt>
                <c:pt idx="2087">
                  <c:v>2087.1739311609299</c:v>
                </c:pt>
                <c:pt idx="2088">
                  <c:v>2088.1740145012081</c:v>
                </c:pt>
                <c:pt idx="2089">
                  <c:v>2089.1740978414864</c:v>
                </c:pt>
                <c:pt idx="2090">
                  <c:v>2090.1741811817651</c:v>
                </c:pt>
                <c:pt idx="2091">
                  <c:v>2091.1742645220434</c:v>
                </c:pt>
                <c:pt idx="2092">
                  <c:v>2092.1743478623216</c:v>
                </c:pt>
                <c:pt idx="2093">
                  <c:v>2093.1744312025999</c:v>
                </c:pt>
                <c:pt idx="2094">
                  <c:v>2094.1745145428786</c:v>
                </c:pt>
                <c:pt idx="2095">
                  <c:v>2095.1745978831568</c:v>
                </c:pt>
                <c:pt idx="2096">
                  <c:v>2096.1746812234351</c:v>
                </c:pt>
                <c:pt idx="2097">
                  <c:v>2097.1747645637133</c:v>
                </c:pt>
                <c:pt idx="2098">
                  <c:v>2098.1748479039916</c:v>
                </c:pt>
                <c:pt idx="2099">
                  <c:v>2099.1749312442703</c:v>
                </c:pt>
                <c:pt idx="2100">
                  <c:v>2100.1750145845485</c:v>
                </c:pt>
                <c:pt idx="2101">
                  <c:v>2101.1750979248268</c:v>
                </c:pt>
                <c:pt idx="2102">
                  <c:v>2102.175181265105</c:v>
                </c:pt>
                <c:pt idx="2103">
                  <c:v>2103.1752646053837</c:v>
                </c:pt>
                <c:pt idx="2104">
                  <c:v>2104.175347945662</c:v>
                </c:pt>
                <c:pt idx="2105">
                  <c:v>2105.1754312859402</c:v>
                </c:pt>
                <c:pt idx="2106">
                  <c:v>2106.1755146262185</c:v>
                </c:pt>
                <c:pt idx="2107">
                  <c:v>2107.1755979664972</c:v>
                </c:pt>
                <c:pt idx="2108">
                  <c:v>2108.1756813067755</c:v>
                </c:pt>
                <c:pt idx="2109">
                  <c:v>2109.1757646470537</c:v>
                </c:pt>
                <c:pt idx="2110">
                  <c:v>2110.175847987332</c:v>
                </c:pt>
                <c:pt idx="2111">
                  <c:v>2111.1759313276102</c:v>
                </c:pt>
                <c:pt idx="2112">
                  <c:v>2112.1760146678889</c:v>
                </c:pt>
                <c:pt idx="2113">
                  <c:v>2113.1760980081672</c:v>
                </c:pt>
                <c:pt idx="2114">
                  <c:v>2114.1761813484454</c:v>
                </c:pt>
                <c:pt idx="2115">
                  <c:v>2115.1762646887237</c:v>
                </c:pt>
                <c:pt idx="2116">
                  <c:v>2116.1763480290024</c:v>
                </c:pt>
                <c:pt idx="2117">
                  <c:v>2117.1764313692806</c:v>
                </c:pt>
                <c:pt idx="2118">
                  <c:v>2118.1765147095589</c:v>
                </c:pt>
                <c:pt idx="2119">
                  <c:v>2119.1765980498371</c:v>
                </c:pt>
                <c:pt idx="2120">
                  <c:v>2120.1766813901158</c:v>
                </c:pt>
                <c:pt idx="2121">
                  <c:v>2121.1767647303941</c:v>
                </c:pt>
                <c:pt idx="2122">
                  <c:v>2122.1768480706723</c:v>
                </c:pt>
                <c:pt idx="2123">
                  <c:v>2123.1769314109506</c:v>
                </c:pt>
                <c:pt idx="2124">
                  <c:v>2124.1770147512289</c:v>
                </c:pt>
                <c:pt idx="2125">
                  <c:v>2125.1770980915076</c:v>
                </c:pt>
                <c:pt idx="2126">
                  <c:v>2126.1771814317858</c:v>
                </c:pt>
                <c:pt idx="2127">
                  <c:v>2127.1772647720641</c:v>
                </c:pt>
                <c:pt idx="2128">
                  <c:v>2128.1773481123423</c:v>
                </c:pt>
                <c:pt idx="2129">
                  <c:v>2129.177431452621</c:v>
                </c:pt>
                <c:pt idx="2130">
                  <c:v>2130.1775147928993</c:v>
                </c:pt>
                <c:pt idx="2131">
                  <c:v>2131.1775981331775</c:v>
                </c:pt>
                <c:pt idx="2132">
                  <c:v>2132.1776814734558</c:v>
                </c:pt>
                <c:pt idx="2133">
                  <c:v>2133.1777648137345</c:v>
                </c:pt>
                <c:pt idx="2134">
                  <c:v>2134.1778481540127</c:v>
                </c:pt>
                <c:pt idx="2135">
                  <c:v>2135.177931494291</c:v>
                </c:pt>
                <c:pt idx="2136">
                  <c:v>2136.1780148345692</c:v>
                </c:pt>
                <c:pt idx="2137">
                  <c:v>2137.1780981748475</c:v>
                </c:pt>
                <c:pt idx="2138">
                  <c:v>2138.1781815151262</c:v>
                </c:pt>
                <c:pt idx="2139">
                  <c:v>2139.1782648554044</c:v>
                </c:pt>
                <c:pt idx="2140">
                  <c:v>2140.1783481956827</c:v>
                </c:pt>
                <c:pt idx="2141">
                  <c:v>2141.178431535961</c:v>
                </c:pt>
                <c:pt idx="2142">
                  <c:v>2142.1785148762397</c:v>
                </c:pt>
                <c:pt idx="2143">
                  <c:v>2143.1785982165179</c:v>
                </c:pt>
                <c:pt idx="2144">
                  <c:v>2144.1786815567962</c:v>
                </c:pt>
                <c:pt idx="2145">
                  <c:v>2145.1787648970744</c:v>
                </c:pt>
                <c:pt idx="2146">
                  <c:v>2146.1788482373531</c:v>
                </c:pt>
                <c:pt idx="2147">
                  <c:v>2147.1789315776314</c:v>
                </c:pt>
                <c:pt idx="2148">
                  <c:v>2148.1790149179096</c:v>
                </c:pt>
                <c:pt idx="2149">
                  <c:v>2149.1790982581879</c:v>
                </c:pt>
                <c:pt idx="2150">
                  <c:v>2150.1791815984661</c:v>
                </c:pt>
                <c:pt idx="2151">
                  <c:v>2151.1792649387448</c:v>
                </c:pt>
                <c:pt idx="2152">
                  <c:v>2152.1793482790231</c:v>
                </c:pt>
                <c:pt idx="2153">
                  <c:v>2153.1794316193013</c:v>
                </c:pt>
                <c:pt idx="2154">
                  <c:v>2154.1795149595796</c:v>
                </c:pt>
                <c:pt idx="2155">
                  <c:v>2155.1795982998583</c:v>
                </c:pt>
                <c:pt idx="2156">
                  <c:v>2156.1796816401366</c:v>
                </c:pt>
                <c:pt idx="2157">
                  <c:v>2157.1797649804148</c:v>
                </c:pt>
                <c:pt idx="2158">
                  <c:v>2158.1798483206931</c:v>
                </c:pt>
                <c:pt idx="2159">
                  <c:v>2159.1799316609718</c:v>
                </c:pt>
                <c:pt idx="2160">
                  <c:v>2160.18001500125</c:v>
                </c:pt>
                <c:pt idx="2161">
                  <c:v>2161.1800983415283</c:v>
                </c:pt>
                <c:pt idx="2162">
                  <c:v>2162.1801816818065</c:v>
                </c:pt>
                <c:pt idx="2163">
                  <c:v>2163.1802650220848</c:v>
                </c:pt>
                <c:pt idx="2164">
                  <c:v>2164.1803483623635</c:v>
                </c:pt>
                <c:pt idx="2165">
                  <c:v>2165.1804317026417</c:v>
                </c:pt>
                <c:pt idx="2166">
                  <c:v>2166.18051504292</c:v>
                </c:pt>
                <c:pt idx="2167">
                  <c:v>2167.1805983831982</c:v>
                </c:pt>
                <c:pt idx="2168">
                  <c:v>2168.1806817234769</c:v>
                </c:pt>
                <c:pt idx="2169">
                  <c:v>2169.1807650637552</c:v>
                </c:pt>
                <c:pt idx="2170">
                  <c:v>2170.1808484040334</c:v>
                </c:pt>
                <c:pt idx="2171">
                  <c:v>2171.1809317443117</c:v>
                </c:pt>
                <c:pt idx="2172">
                  <c:v>2172.1810150845904</c:v>
                </c:pt>
                <c:pt idx="2173">
                  <c:v>2173.1810984248687</c:v>
                </c:pt>
                <c:pt idx="2174">
                  <c:v>2174.1811817651469</c:v>
                </c:pt>
                <c:pt idx="2175">
                  <c:v>2175.1812651054252</c:v>
                </c:pt>
                <c:pt idx="2176">
                  <c:v>2176.1813484457034</c:v>
                </c:pt>
                <c:pt idx="2177">
                  <c:v>2177.1814317859821</c:v>
                </c:pt>
                <c:pt idx="2178">
                  <c:v>2178.1815151262604</c:v>
                </c:pt>
                <c:pt idx="2179">
                  <c:v>2179.1815984665386</c:v>
                </c:pt>
                <c:pt idx="2180">
                  <c:v>2180.1816818068169</c:v>
                </c:pt>
                <c:pt idx="2181">
                  <c:v>2181.1817651470956</c:v>
                </c:pt>
                <c:pt idx="2182">
                  <c:v>2182.1818484873738</c:v>
                </c:pt>
                <c:pt idx="2183">
                  <c:v>2183.1819318276521</c:v>
                </c:pt>
                <c:pt idx="2184">
                  <c:v>2184.1820151679303</c:v>
                </c:pt>
                <c:pt idx="2185">
                  <c:v>2185.182098508209</c:v>
                </c:pt>
                <c:pt idx="2186">
                  <c:v>2186.1821818484873</c:v>
                </c:pt>
                <c:pt idx="2187">
                  <c:v>2187.1822651887655</c:v>
                </c:pt>
                <c:pt idx="2188">
                  <c:v>2188.1823485290438</c:v>
                </c:pt>
                <c:pt idx="2189">
                  <c:v>2189.182431869322</c:v>
                </c:pt>
                <c:pt idx="2190">
                  <c:v>2190.1825152096008</c:v>
                </c:pt>
                <c:pt idx="2191">
                  <c:v>2191.182598549879</c:v>
                </c:pt>
                <c:pt idx="2192">
                  <c:v>2192.1826818901573</c:v>
                </c:pt>
                <c:pt idx="2193">
                  <c:v>2193.1827652304355</c:v>
                </c:pt>
                <c:pt idx="2194">
                  <c:v>2194.1828485707142</c:v>
                </c:pt>
                <c:pt idx="2195">
                  <c:v>2195.1829319109925</c:v>
                </c:pt>
                <c:pt idx="2196">
                  <c:v>2196.1830152512707</c:v>
                </c:pt>
                <c:pt idx="2197">
                  <c:v>2197.183098591549</c:v>
                </c:pt>
                <c:pt idx="2198">
                  <c:v>2198.1831819318272</c:v>
                </c:pt>
                <c:pt idx="2199">
                  <c:v>2199.1832652721059</c:v>
                </c:pt>
                <c:pt idx="2200">
                  <c:v>2200.1833486123842</c:v>
                </c:pt>
                <c:pt idx="2201">
                  <c:v>2201.1834319526624</c:v>
                </c:pt>
                <c:pt idx="2202">
                  <c:v>2202.1835152929407</c:v>
                </c:pt>
                <c:pt idx="2203">
                  <c:v>2203.1835986332194</c:v>
                </c:pt>
                <c:pt idx="2204">
                  <c:v>2204.1836819734976</c:v>
                </c:pt>
                <c:pt idx="2205">
                  <c:v>2205.1837653137759</c:v>
                </c:pt>
                <c:pt idx="2206">
                  <c:v>2206.1838486540541</c:v>
                </c:pt>
                <c:pt idx="2207">
                  <c:v>2207.1839319943329</c:v>
                </c:pt>
                <c:pt idx="2208">
                  <c:v>2208.1840153346111</c:v>
                </c:pt>
                <c:pt idx="2209">
                  <c:v>2209.1840986748894</c:v>
                </c:pt>
                <c:pt idx="2210">
                  <c:v>2210.1841820151676</c:v>
                </c:pt>
                <c:pt idx="2211">
                  <c:v>2211.1842653554459</c:v>
                </c:pt>
                <c:pt idx="2212">
                  <c:v>2212.1843486957246</c:v>
                </c:pt>
                <c:pt idx="2213">
                  <c:v>2213.1844320360028</c:v>
                </c:pt>
                <c:pt idx="2214">
                  <c:v>2214.1845153762811</c:v>
                </c:pt>
                <c:pt idx="2215">
                  <c:v>2215.1845987165593</c:v>
                </c:pt>
                <c:pt idx="2216">
                  <c:v>2216.184682056838</c:v>
                </c:pt>
                <c:pt idx="2217">
                  <c:v>2217.1847653971163</c:v>
                </c:pt>
                <c:pt idx="2218">
                  <c:v>2218.1848487373945</c:v>
                </c:pt>
                <c:pt idx="2219">
                  <c:v>2219.1849320776728</c:v>
                </c:pt>
                <c:pt idx="2220">
                  <c:v>2220.1850154179515</c:v>
                </c:pt>
                <c:pt idx="2221">
                  <c:v>2221.1850987582297</c:v>
                </c:pt>
                <c:pt idx="2222">
                  <c:v>2222.185182098508</c:v>
                </c:pt>
                <c:pt idx="2223">
                  <c:v>2223.1852654387862</c:v>
                </c:pt>
                <c:pt idx="2224">
                  <c:v>2224.1853487790645</c:v>
                </c:pt>
                <c:pt idx="2225">
                  <c:v>2225.1854321193432</c:v>
                </c:pt>
                <c:pt idx="2226">
                  <c:v>2226.1855154596215</c:v>
                </c:pt>
                <c:pt idx="2227">
                  <c:v>2227.1855987998997</c:v>
                </c:pt>
                <c:pt idx="2228">
                  <c:v>2228.185682140178</c:v>
                </c:pt>
                <c:pt idx="2229">
                  <c:v>2229.1857654804567</c:v>
                </c:pt>
                <c:pt idx="2230">
                  <c:v>2230.1858488207349</c:v>
                </c:pt>
                <c:pt idx="2231">
                  <c:v>2231.1859321610132</c:v>
                </c:pt>
                <c:pt idx="2232">
                  <c:v>2232.1860155012914</c:v>
                </c:pt>
                <c:pt idx="2233">
                  <c:v>2233.1860988415701</c:v>
                </c:pt>
                <c:pt idx="2234">
                  <c:v>2234.1861821818484</c:v>
                </c:pt>
                <c:pt idx="2235">
                  <c:v>2235.1862655221266</c:v>
                </c:pt>
                <c:pt idx="2236">
                  <c:v>2236.1863488624049</c:v>
                </c:pt>
                <c:pt idx="2237">
                  <c:v>2237.1864322026831</c:v>
                </c:pt>
                <c:pt idx="2238">
                  <c:v>2238.1865155429618</c:v>
                </c:pt>
                <c:pt idx="2239">
                  <c:v>2239.1865988832401</c:v>
                </c:pt>
                <c:pt idx="2240">
                  <c:v>2240.1866822235183</c:v>
                </c:pt>
                <c:pt idx="2241">
                  <c:v>2241.1867655637966</c:v>
                </c:pt>
                <c:pt idx="2242">
                  <c:v>2242.1868489040753</c:v>
                </c:pt>
                <c:pt idx="2243">
                  <c:v>2243.1869322443536</c:v>
                </c:pt>
                <c:pt idx="2244">
                  <c:v>2244.1870155846318</c:v>
                </c:pt>
                <c:pt idx="2245">
                  <c:v>2245.1870989249101</c:v>
                </c:pt>
                <c:pt idx="2246">
                  <c:v>2246.1871822651888</c:v>
                </c:pt>
                <c:pt idx="2247">
                  <c:v>2247.187265605467</c:v>
                </c:pt>
                <c:pt idx="2248">
                  <c:v>2248.1873489457453</c:v>
                </c:pt>
                <c:pt idx="2249">
                  <c:v>2249.1874322860235</c:v>
                </c:pt>
                <c:pt idx="2250">
                  <c:v>2250.1875156263018</c:v>
                </c:pt>
                <c:pt idx="2251">
                  <c:v>2251.1875989665805</c:v>
                </c:pt>
                <c:pt idx="2252">
                  <c:v>2252.1876823068587</c:v>
                </c:pt>
                <c:pt idx="2253">
                  <c:v>2253.187765647137</c:v>
                </c:pt>
                <c:pt idx="2254">
                  <c:v>2254.1878489874152</c:v>
                </c:pt>
                <c:pt idx="2255">
                  <c:v>2255.1879323276939</c:v>
                </c:pt>
                <c:pt idx="2256">
                  <c:v>2256.1880156679722</c:v>
                </c:pt>
                <c:pt idx="2257">
                  <c:v>2257.1880990082504</c:v>
                </c:pt>
                <c:pt idx="2258">
                  <c:v>2258.1881823485287</c:v>
                </c:pt>
                <c:pt idx="2259">
                  <c:v>2259.1882656888074</c:v>
                </c:pt>
                <c:pt idx="2260">
                  <c:v>2260.1883490290857</c:v>
                </c:pt>
                <c:pt idx="2261">
                  <c:v>2261.1884323693639</c:v>
                </c:pt>
                <c:pt idx="2262">
                  <c:v>2262.1885157096422</c:v>
                </c:pt>
                <c:pt idx="2263">
                  <c:v>2263.1885990499204</c:v>
                </c:pt>
                <c:pt idx="2264">
                  <c:v>2264.1886823901991</c:v>
                </c:pt>
                <c:pt idx="2265">
                  <c:v>2265.1887657304774</c:v>
                </c:pt>
                <c:pt idx="2266">
                  <c:v>2266.1888490707556</c:v>
                </c:pt>
                <c:pt idx="2267">
                  <c:v>2267.1889324110339</c:v>
                </c:pt>
                <c:pt idx="2268">
                  <c:v>2268.1890157513126</c:v>
                </c:pt>
                <c:pt idx="2269">
                  <c:v>2269.1890990915908</c:v>
                </c:pt>
                <c:pt idx="2270">
                  <c:v>2270.1891824318691</c:v>
                </c:pt>
                <c:pt idx="2271">
                  <c:v>2271.1892657721473</c:v>
                </c:pt>
                <c:pt idx="2272">
                  <c:v>2272.189349112426</c:v>
                </c:pt>
                <c:pt idx="2273">
                  <c:v>2273.1894324527043</c:v>
                </c:pt>
                <c:pt idx="2274">
                  <c:v>2274.1895157929825</c:v>
                </c:pt>
                <c:pt idx="2275">
                  <c:v>2275.1895991332608</c:v>
                </c:pt>
                <c:pt idx="2276">
                  <c:v>2276.1896824735391</c:v>
                </c:pt>
                <c:pt idx="2277">
                  <c:v>2277.1897658138178</c:v>
                </c:pt>
                <c:pt idx="2278">
                  <c:v>2278.189849154096</c:v>
                </c:pt>
                <c:pt idx="2279">
                  <c:v>2279.1899324943743</c:v>
                </c:pt>
                <c:pt idx="2280">
                  <c:v>2280.1900158346525</c:v>
                </c:pt>
                <c:pt idx="2281">
                  <c:v>2281.1900991749312</c:v>
                </c:pt>
                <c:pt idx="2282">
                  <c:v>2282.1901825152095</c:v>
                </c:pt>
                <c:pt idx="2283">
                  <c:v>2283.1902658554877</c:v>
                </c:pt>
                <c:pt idx="2284">
                  <c:v>2284.190349195766</c:v>
                </c:pt>
                <c:pt idx="2285">
                  <c:v>2285.1904325360447</c:v>
                </c:pt>
                <c:pt idx="2286">
                  <c:v>2286.1905158763229</c:v>
                </c:pt>
                <c:pt idx="2287">
                  <c:v>2287.1905992166012</c:v>
                </c:pt>
                <c:pt idx="2288">
                  <c:v>2288.1906825568794</c:v>
                </c:pt>
                <c:pt idx="2289">
                  <c:v>2289.1907658971577</c:v>
                </c:pt>
                <c:pt idx="2290">
                  <c:v>2290.1908492374364</c:v>
                </c:pt>
                <c:pt idx="2291">
                  <c:v>2291.1909325777146</c:v>
                </c:pt>
                <c:pt idx="2292">
                  <c:v>2292.1910159179929</c:v>
                </c:pt>
                <c:pt idx="2293">
                  <c:v>2293.1910992582712</c:v>
                </c:pt>
                <c:pt idx="2294">
                  <c:v>2294.1911825985499</c:v>
                </c:pt>
                <c:pt idx="2295">
                  <c:v>2295.1912659388281</c:v>
                </c:pt>
                <c:pt idx="2296">
                  <c:v>2296.1913492791064</c:v>
                </c:pt>
                <c:pt idx="2297">
                  <c:v>2297.1914326193846</c:v>
                </c:pt>
                <c:pt idx="2298">
                  <c:v>2298.1915159596629</c:v>
                </c:pt>
                <c:pt idx="2299">
                  <c:v>2299.1915992999416</c:v>
                </c:pt>
                <c:pt idx="2300">
                  <c:v>2300.1916826402198</c:v>
                </c:pt>
                <c:pt idx="2301">
                  <c:v>2301.1917659804981</c:v>
                </c:pt>
                <c:pt idx="2302">
                  <c:v>2302.1918493207763</c:v>
                </c:pt>
                <c:pt idx="2303">
                  <c:v>2303.191932661055</c:v>
                </c:pt>
                <c:pt idx="2304">
                  <c:v>2304.1920160013333</c:v>
                </c:pt>
                <c:pt idx="2305">
                  <c:v>2305.1920993416115</c:v>
                </c:pt>
                <c:pt idx="2306">
                  <c:v>2306.1921826818898</c:v>
                </c:pt>
                <c:pt idx="2307">
                  <c:v>2307.1922660221685</c:v>
                </c:pt>
                <c:pt idx="2308">
                  <c:v>2308.1923493624467</c:v>
                </c:pt>
                <c:pt idx="2309">
                  <c:v>2309.192432702725</c:v>
                </c:pt>
                <c:pt idx="2310">
                  <c:v>2310.1925160430033</c:v>
                </c:pt>
                <c:pt idx="2311">
                  <c:v>2311.1925993832815</c:v>
                </c:pt>
                <c:pt idx="2312">
                  <c:v>2312.1926827235602</c:v>
                </c:pt>
                <c:pt idx="2313">
                  <c:v>2313.1927660638385</c:v>
                </c:pt>
                <c:pt idx="2314">
                  <c:v>2314.1928494041167</c:v>
                </c:pt>
                <c:pt idx="2315">
                  <c:v>2315.192932744395</c:v>
                </c:pt>
                <c:pt idx="2316">
                  <c:v>2316.1930160846737</c:v>
                </c:pt>
                <c:pt idx="2317">
                  <c:v>2317.1930994249519</c:v>
                </c:pt>
                <c:pt idx="2318">
                  <c:v>2318.1931827652302</c:v>
                </c:pt>
                <c:pt idx="2319">
                  <c:v>2319.1932661055084</c:v>
                </c:pt>
                <c:pt idx="2320">
                  <c:v>2320.1933494457871</c:v>
                </c:pt>
                <c:pt idx="2321">
                  <c:v>2321.1934327860654</c:v>
                </c:pt>
                <c:pt idx="2322">
                  <c:v>2322.1935161263436</c:v>
                </c:pt>
                <c:pt idx="2323">
                  <c:v>2323.1935994666219</c:v>
                </c:pt>
                <c:pt idx="2324">
                  <c:v>2324.1936828069001</c:v>
                </c:pt>
                <c:pt idx="2325">
                  <c:v>2325.1937661471788</c:v>
                </c:pt>
                <c:pt idx="2326">
                  <c:v>2326.1938494874571</c:v>
                </c:pt>
                <c:pt idx="2327">
                  <c:v>2327.1939328277354</c:v>
                </c:pt>
                <c:pt idx="2328">
                  <c:v>2328.1940161680136</c:v>
                </c:pt>
                <c:pt idx="2329">
                  <c:v>2329.1940995082923</c:v>
                </c:pt>
                <c:pt idx="2330">
                  <c:v>2330.1941828485706</c:v>
                </c:pt>
                <c:pt idx="2331">
                  <c:v>2331.1942661888488</c:v>
                </c:pt>
                <c:pt idx="2332">
                  <c:v>2332.1943495291271</c:v>
                </c:pt>
                <c:pt idx="2333">
                  <c:v>2333.1944328694058</c:v>
                </c:pt>
                <c:pt idx="2334">
                  <c:v>2334.194516209684</c:v>
                </c:pt>
                <c:pt idx="2335">
                  <c:v>2335.1945995499623</c:v>
                </c:pt>
                <c:pt idx="2336">
                  <c:v>2336.1946828902405</c:v>
                </c:pt>
                <c:pt idx="2337">
                  <c:v>2337.1947662305188</c:v>
                </c:pt>
                <c:pt idx="2338">
                  <c:v>2338.1948495707975</c:v>
                </c:pt>
                <c:pt idx="2339">
                  <c:v>2339.1949329110757</c:v>
                </c:pt>
                <c:pt idx="2340">
                  <c:v>2340.195016251354</c:v>
                </c:pt>
                <c:pt idx="2341">
                  <c:v>2341.1950995916322</c:v>
                </c:pt>
                <c:pt idx="2342">
                  <c:v>2342.1951829319109</c:v>
                </c:pt>
                <c:pt idx="2343">
                  <c:v>2343.1952662721892</c:v>
                </c:pt>
                <c:pt idx="2344">
                  <c:v>2344.1953496124675</c:v>
                </c:pt>
                <c:pt idx="2345">
                  <c:v>2345.1954329527457</c:v>
                </c:pt>
                <c:pt idx="2346">
                  <c:v>2346.1955162930244</c:v>
                </c:pt>
                <c:pt idx="2347">
                  <c:v>2347.1955996333027</c:v>
                </c:pt>
                <c:pt idx="2348">
                  <c:v>2348.1956829735809</c:v>
                </c:pt>
                <c:pt idx="2349">
                  <c:v>2349.1957663138592</c:v>
                </c:pt>
                <c:pt idx="2350">
                  <c:v>2350.1958496541374</c:v>
                </c:pt>
                <c:pt idx="2351">
                  <c:v>2351.1959329944161</c:v>
                </c:pt>
                <c:pt idx="2352">
                  <c:v>2352.1960163346944</c:v>
                </c:pt>
                <c:pt idx="2353">
                  <c:v>2353.1960996749726</c:v>
                </c:pt>
                <c:pt idx="2354">
                  <c:v>2354.1961830152509</c:v>
                </c:pt>
                <c:pt idx="2355">
                  <c:v>2355.1962663555296</c:v>
                </c:pt>
                <c:pt idx="2356">
                  <c:v>2356.1963496958078</c:v>
                </c:pt>
                <c:pt idx="2357">
                  <c:v>2357.1964330360861</c:v>
                </c:pt>
                <c:pt idx="2358">
                  <c:v>2358.1965163763643</c:v>
                </c:pt>
                <c:pt idx="2359">
                  <c:v>2359.196599716643</c:v>
                </c:pt>
                <c:pt idx="2360">
                  <c:v>2360.1966830569213</c:v>
                </c:pt>
                <c:pt idx="2361">
                  <c:v>2361.1967663971996</c:v>
                </c:pt>
                <c:pt idx="2362">
                  <c:v>2362.1968497374778</c:v>
                </c:pt>
                <c:pt idx="2363">
                  <c:v>2363.1969330777561</c:v>
                </c:pt>
                <c:pt idx="2364">
                  <c:v>2364.1970164180348</c:v>
                </c:pt>
                <c:pt idx="2365">
                  <c:v>2365.197099758313</c:v>
                </c:pt>
                <c:pt idx="2366">
                  <c:v>2366.1971830985913</c:v>
                </c:pt>
                <c:pt idx="2367">
                  <c:v>2367.1972664388695</c:v>
                </c:pt>
                <c:pt idx="2368">
                  <c:v>2368.1973497791482</c:v>
                </c:pt>
                <c:pt idx="2369">
                  <c:v>2369.1974331194265</c:v>
                </c:pt>
                <c:pt idx="2370">
                  <c:v>2370.1975164597047</c:v>
                </c:pt>
                <c:pt idx="2371">
                  <c:v>2371.197599799983</c:v>
                </c:pt>
                <c:pt idx="2372">
                  <c:v>2372.1976831402617</c:v>
                </c:pt>
                <c:pt idx="2373">
                  <c:v>2373.1977664805399</c:v>
                </c:pt>
                <c:pt idx="2374">
                  <c:v>2374.1978498208182</c:v>
                </c:pt>
                <c:pt idx="2375">
                  <c:v>2375.1979331610964</c:v>
                </c:pt>
                <c:pt idx="2376">
                  <c:v>2376.1980165013747</c:v>
                </c:pt>
                <c:pt idx="2377">
                  <c:v>2377.1980998416534</c:v>
                </c:pt>
                <c:pt idx="2378">
                  <c:v>2378.1981831819317</c:v>
                </c:pt>
                <c:pt idx="2379">
                  <c:v>2379.1982665222099</c:v>
                </c:pt>
                <c:pt idx="2380">
                  <c:v>2380.1983498624882</c:v>
                </c:pt>
                <c:pt idx="2381">
                  <c:v>2381.1984332027669</c:v>
                </c:pt>
                <c:pt idx="2382">
                  <c:v>2382.1985165430451</c:v>
                </c:pt>
                <c:pt idx="2383">
                  <c:v>2383.1985998833234</c:v>
                </c:pt>
                <c:pt idx="2384">
                  <c:v>2384.1986832236016</c:v>
                </c:pt>
                <c:pt idx="2385">
                  <c:v>2385.1987665638803</c:v>
                </c:pt>
                <c:pt idx="2386">
                  <c:v>2386.1988499041586</c:v>
                </c:pt>
                <c:pt idx="2387">
                  <c:v>2387.1989332444368</c:v>
                </c:pt>
                <c:pt idx="2388">
                  <c:v>2388.1990165847151</c:v>
                </c:pt>
                <c:pt idx="2389">
                  <c:v>2389.1990999249933</c:v>
                </c:pt>
                <c:pt idx="2390">
                  <c:v>2390.199183265272</c:v>
                </c:pt>
                <c:pt idx="2391">
                  <c:v>2391.1992666055503</c:v>
                </c:pt>
                <c:pt idx="2392">
                  <c:v>2392.1993499458285</c:v>
                </c:pt>
                <c:pt idx="2393">
                  <c:v>2393.1994332861068</c:v>
                </c:pt>
                <c:pt idx="2394">
                  <c:v>2394.1995166263855</c:v>
                </c:pt>
                <c:pt idx="2395">
                  <c:v>2395.1995999666638</c:v>
                </c:pt>
                <c:pt idx="2396">
                  <c:v>2396.199683306942</c:v>
                </c:pt>
                <c:pt idx="2397">
                  <c:v>2397.1997666472203</c:v>
                </c:pt>
                <c:pt idx="2398">
                  <c:v>2398.1998499874985</c:v>
                </c:pt>
                <c:pt idx="2399">
                  <c:v>2399.1999333277772</c:v>
                </c:pt>
                <c:pt idx="2400">
                  <c:v>2400.2000166680555</c:v>
                </c:pt>
                <c:pt idx="2401">
                  <c:v>2401.2001000083337</c:v>
                </c:pt>
                <c:pt idx="2402">
                  <c:v>2402.200183348612</c:v>
                </c:pt>
                <c:pt idx="2403">
                  <c:v>2403.2002666888907</c:v>
                </c:pt>
                <c:pt idx="2404">
                  <c:v>2404.2003500291689</c:v>
                </c:pt>
                <c:pt idx="2405">
                  <c:v>2405.2004333694472</c:v>
                </c:pt>
                <c:pt idx="2406">
                  <c:v>2406.2005167097254</c:v>
                </c:pt>
                <c:pt idx="2407">
                  <c:v>2407.2006000500041</c:v>
                </c:pt>
                <c:pt idx="2408">
                  <c:v>2408.2006833902824</c:v>
                </c:pt>
                <c:pt idx="2409">
                  <c:v>2409.2007667305606</c:v>
                </c:pt>
                <c:pt idx="2410">
                  <c:v>2410.2008500708389</c:v>
                </c:pt>
                <c:pt idx="2411">
                  <c:v>2411.2009334111171</c:v>
                </c:pt>
                <c:pt idx="2412">
                  <c:v>2412.2010167513959</c:v>
                </c:pt>
                <c:pt idx="2413">
                  <c:v>2413.2011000916741</c:v>
                </c:pt>
                <c:pt idx="2414">
                  <c:v>2414.2011834319524</c:v>
                </c:pt>
                <c:pt idx="2415">
                  <c:v>2415.2012667722306</c:v>
                </c:pt>
                <c:pt idx="2416">
                  <c:v>2416.2013501125093</c:v>
                </c:pt>
                <c:pt idx="2417">
                  <c:v>2417.2014334527876</c:v>
                </c:pt>
                <c:pt idx="2418">
                  <c:v>2418.2015167930658</c:v>
                </c:pt>
                <c:pt idx="2419">
                  <c:v>2419.2016001333441</c:v>
                </c:pt>
                <c:pt idx="2420">
                  <c:v>2420.2016834736228</c:v>
                </c:pt>
                <c:pt idx="2421">
                  <c:v>2421.201766813901</c:v>
                </c:pt>
                <c:pt idx="2422">
                  <c:v>2422.2018501541793</c:v>
                </c:pt>
                <c:pt idx="2423">
                  <c:v>2423.2019334944575</c:v>
                </c:pt>
                <c:pt idx="2424">
                  <c:v>2424.2020168347358</c:v>
                </c:pt>
                <c:pt idx="2425">
                  <c:v>2425.2021001750145</c:v>
                </c:pt>
                <c:pt idx="2426">
                  <c:v>2426.2021835152927</c:v>
                </c:pt>
                <c:pt idx="2427">
                  <c:v>2427.202266855571</c:v>
                </c:pt>
                <c:pt idx="2428">
                  <c:v>2428.2023501958492</c:v>
                </c:pt>
                <c:pt idx="2429">
                  <c:v>2429.202433536128</c:v>
                </c:pt>
                <c:pt idx="2430">
                  <c:v>2430.2025168764062</c:v>
                </c:pt>
                <c:pt idx="2431">
                  <c:v>2431.2026002166845</c:v>
                </c:pt>
                <c:pt idx="2432">
                  <c:v>2432.2026835569627</c:v>
                </c:pt>
                <c:pt idx="2433">
                  <c:v>2433.2027668972414</c:v>
                </c:pt>
                <c:pt idx="2434">
                  <c:v>2434.2028502375197</c:v>
                </c:pt>
                <c:pt idx="2435">
                  <c:v>2435.2029335777979</c:v>
                </c:pt>
                <c:pt idx="2436">
                  <c:v>2436.2030169180762</c:v>
                </c:pt>
                <c:pt idx="2437">
                  <c:v>2437.2031002583544</c:v>
                </c:pt>
                <c:pt idx="2438">
                  <c:v>2438.2031835986331</c:v>
                </c:pt>
                <c:pt idx="2439">
                  <c:v>2439.2032669389114</c:v>
                </c:pt>
                <c:pt idx="2440">
                  <c:v>2440.2033502791896</c:v>
                </c:pt>
                <c:pt idx="2441">
                  <c:v>2441.2034336194679</c:v>
                </c:pt>
                <c:pt idx="2442">
                  <c:v>2442.2035169597466</c:v>
                </c:pt>
                <c:pt idx="2443">
                  <c:v>2443.2036003000248</c:v>
                </c:pt>
                <c:pt idx="2444">
                  <c:v>2444.2036836403031</c:v>
                </c:pt>
                <c:pt idx="2445">
                  <c:v>2445.2037669805813</c:v>
                </c:pt>
                <c:pt idx="2446">
                  <c:v>2446.2038503208601</c:v>
                </c:pt>
                <c:pt idx="2447">
                  <c:v>2447.2039336611383</c:v>
                </c:pt>
                <c:pt idx="2448">
                  <c:v>2448.2040170014166</c:v>
                </c:pt>
                <c:pt idx="2449">
                  <c:v>2449.2041003416948</c:v>
                </c:pt>
                <c:pt idx="2450">
                  <c:v>2450.2041836819731</c:v>
                </c:pt>
                <c:pt idx="2451">
                  <c:v>2451.2042670222518</c:v>
                </c:pt>
                <c:pt idx="2452">
                  <c:v>2452.20435036253</c:v>
                </c:pt>
                <c:pt idx="2453">
                  <c:v>2453.2044337028083</c:v>
                </c:pt>
                <c:pt idx="2454">
                  <c:v>2454.2045170430865</c:v>
                </c:pt>
                <c:pt idx="2455">
                  <c:v>2455.2046003833652</c:v>
                </c:pt>
                <c:pt idx="2456">
                  <c:v>2456.2046837236435</c:v>
                </c:pt>
                <c:pt idx="2457">
                  <c:v>2457.2047670639217</c:v>
                </c:pt>
                <c:pt idx="2458">
                  <c:v>2458.2048504042</c:v>
                </c:pt>
                <c:pt idx="2459">
                  <c:v>2459.2049337444787</c:v>
                </c:pt>
                <c:pt idx="2460">
                  <c:v>2460.2050170847569</c:v>
                </c:pt>
                <c:pt idx="2461">
                  <c:v>2461.2051004250352</c:v>
                </c:pt>
                <c:pt idx="2462">
                  <c:v>2462.2051837653134</c:v>
                </c:pt>
                <c:pt idx="2463">
                  <c:v>2463.2052671055917</c:v>
                </c:pt>
                <c:pt idx="2464">
                  <c:v>2464.2053504458704</c:v>
                </c:pt>
                <c:pt idx="2465">
                  <c:v>2465.2054337861487</c:v>
                </c:pt>
                <c:pt idx="2466">
                  <c:v>2466.2055171264269</c:v>
                </c:pt>
                <c:pt idx="2467">
                  <c:v>2467.2056004667052</c:v>
                </c:pt>
                <c:pt idx="2468">
                  <c:v>2468.2056838069839</c:v>
                </c:pt>
                <c:pt idx="2469">
                  <c:v>2469.2057671472621</c:v>
                </c:pt>
                <c:pt idx="2470">
                  <c:v>2470.2058504875404</c:v>
                </c:pt>
                <c:pt idx="2471">
                  <c:v>2471.2059338278186</c:v>
                </c:pt>
                <c:pt idx="2472">
                  <c:v>2472.2060171680973</c:v>
                </c:pt>
                <c:pt idx="2473">
                  <c:v>2473.2061005083756</c:v>
                </c:pt>
                <c:pt idx="2474">
                  <c:v>2474.2061838486538</c:v>
                </c:pt>
                <c:pt idx="2475">
                  <c:v>2475.2062671889321</c:v>
                </c:pt>
                <c:pt idx="2476">
                  <c:v>2476.2063505292103</c:v>
                </c:pt>
                <c:pt idx="2477">
                  <c:v>2477.206433869489</c:v>
                </c:pt>
                <c:pt idx="2478">
                  <c:v>2478.2065172097673</c:v>
                </c:pt>
                <c:pt idx="2479">
                  <c:v>2479.2066005500456</c:v>
                </c:pt>
                <c:pt idx="2480">
                  <c:v>2480.2066838903238</c:v>
                </c:pt>
                <c:pt idx="2481">
                  <c:v>2481.2067672306025</c:v>
                </c:pt>
                <c:pt idx="2482">
                  <c:v>2482.2068505708808</c:v>
                </c:pt>
                <c:pt idx="2483">
                  <c:v>2483.206933911159</c:v>
                </c:pt>
                <c:pt idx="2484">
                  <c:v>2484.2070172514373</c:v>
                </c:pt>
                <c:pt idx="2485">
                  <c:v>2485.207100591716</c:v>
                </c:pt>
                <c:pt idx="2486">
                  <c:v>2486.2071839319942</c:v>
                </c:pt>
                <c:pt idx="2487">
                  <c:v>2487.2072672722725</c:v>
                </c:pt>
                <c:pt idx="2488">
                  <c:v>2488.2073506125507</c:v>
                </c:pt>
                <c:pt idx="2489">
                  <c:v>2489.207433952829</c:v>
                </c:pt>
                <c:pt idx="2490">
                  <c:v>2490.2075172931077</c:v>
                </c:pt>
                <c:pt idx="2491">
                  <c:v>2491.2076006333859</c:v>
                </c:pt>
                <c:pt idx="2492">
                  <c:v>2492.2076839736642</c:v>
                </c:pt>
                <c:pt idx="2493">
                  <c:v>2493.2077673139424</c:v>
                </c:pt>
                <c:pt idx="2494">
                  <c:v>2494.2078506542211</c:v>
                </c:pt>
                <c:pt idx="2495">
                  <c:v>2495.2079339944994</c:v>
                </c:pt>
                <c:pt idx="2496">
                  <c:v>2496.2080173347777</c:v>
                </c:pt>
                <c:pt idx="2497">
                  <c:v>2497.2081006750559</c:v>
                </c:pt>
                <c:pt idx="2498">
                  <c:v>2498.2081840153342</c:v>
                </c:pt>
                <c:pt idx="2499">
                  <c:v>2499.2082673556129</c:v>
                </c:pt>
                <c:pt idx="2500">
                  <c:v>2500.2083506958911</c:v>
                </c:pt>
                <c:pt idx="2501">
                  <c:v>2501.2084340361694</c:v>
                </c:pt>
                <c:pt idx="2502">
                  <c:v>2502.2085173764476</c:v>
                </c:pt>
                <c:pt idx="2503">
                  <c:v>2503.2086007167263</c:v>
                </c:pt>
                <c:pt idx="2504">
                  <c:v>2504.2086840570046</c:v>
                </c:pt>
                <c:pt idx="2505">
                  <c:v>2505.2087673972828</c:v>
                </c:pt>
                <c:pt idx="2506">
                  <c:v>2506.2088507375611</c:v>
                </c:pt>
                <c:pt idx="2507">
                  <c:v>2507.2089340778398</c:v>
                </c:pt>
                <c:pt idx="2508">
                  <c:v>2508.209017418118</c:v>
                </c:pt>
                <c:pt idx="2509">
                  <c:v>2509.2091007583963</c:v>
                </c:pt>
                <c:pt idx="2510">
                  <c:v>2510.2091840986745</c:v>
                </c:pt>
                <c:pt idx="2511">
                  <c:v>2511.2092674389528</c:v>
                </c:pt>
                <c:pt idx="2512">
                  <c:v>2512.2093507792315</c:v>
                </c:pt>
                <c:pt idx="2513">
                  <c:v>2513.2094341195098</c:v>
                </c:pt>
                <c:pt idx="2514">
                  <c:v>2514.209517459788</c:v>
                </c:pt>
                <c:pt idx="2515">
                  <c:v>2515.2096008000663</c:v>
                </c:pt>
                <c:pt idx="2516">
                  <c:v>2516.209684140345</c:v>
                </c:pt>
                <c:pt idx="2517">
                  <c:v>2517.2097674806232</c:v>
                </c:pt>
                <c:pt idx="2518">
                  <c:v>2518.2098508209015</c:v>
                </c:pt>
                <c:pt idx="2519">
                  <c:v>2519.2099341611797</c:v>
                </c:pt>
                <c:pt idx="2520">
                  <c:v>2520.2100175014584</c:v>
                </c:pt>
                <c:pt idx="2521">
                  <c:v>2521.2101008417367</c:v>
                </c:pt>
                <c:pt idx="2522">
                  <c:v>2522.2101841820149</c:v>
                </c:pt>
                <c:pt idx="2523">
                  <c:v>2523.2102675222932</c:v>
                </c:pt>
                <c:pt idx="2524">
                  <c:v>2524.2103508625714</c:v>
                </c:pt>
                <c:pt idx="2525">
                  <c:v>2525.2104342028501</c:v>
                </c:pt>
                <c:pt idx="2526">
                  <c:v>2526.2105175431284</c:v>
                </c:pt>
                <c:pt idx="2527">
                  <c:v>2527.2106008834066</c:v>
                </c:pt>
                <c:pt idx="2528">
                  <c:v>2528.2106842236849</c:v>
                </c:pt>
                <c:pt idx="2529">
                  <c:v>2529.2107675639636</c:v>
                </c:pt>
                <c:pt idx="2530">
                  <c:v>2530.2108509042419</c:v>
                </c:pt>
                <c:pt idx="2531">
                  <c:v>2531.2109342445201</c:v>
                </c:pt>
                <c:pt idx="2532">
                  <c:v>2532.2110175847984</c:v>
                </c:pt>
                <c:pt idx="2533">
                  <c:v>2533.2111009250771</c:v>
                </c:pt>
                <c:pt idx="2534">
                  <c:v>2534.2111842653553</c:v>
                </c:pt>
                <c:pt idx="2535">
                  <c:v>2535.2112676056336</c:v>
                </c:pt>
                <c:pt idx="2536">
                  <c:v>2536.2113509459118</c:v>
                </c:pt>
                <c:pt idx="2537">
                  <c:v>2537.2114342861901</c:v>
                </c:pt>
                <c:pt idx="2538">
                  <c:v>2538.2115176264688</c:v>
                </c:pt>
                <c:pt idx="2539">
                  <c:v>2539.211600966747</c:v>
                </c:pt>
                <c:pt idx="2540">
                  <c:v>2540.2116843070253</c:v>
                </c:pt>
                <c:pt idx="2541">
                  <c:v>2541.2117676473035</c:v>
                </c:pt>
                <c:pt idx="2542">
                  <c:v>2542.2118509875822</c:v>
                </c:pt>
                <c:pt idx="2543">
                  <c:v>2543.2119343278605</c:v>
                </c:pt>
                <c:pt idx="2544">
                  <c:v>2544.2120176681387</c:v>
                </c:pt>
                <c:pt idx="2545">
                  <c:v>2545.212101008417</c:v>
                </c:pt>
                <c:pt idx="2546">
                  <c:v>2546.2121843486957</c:v>
                </c:pt>
                <c:pt idx="2547">
                  <c:v>2547.212267688974</c:v>
                </c:pt>
                <c:pt idx="2548">
                  <c:v>2548.2123510292522</c:v>
                </c:pt>
                <c:pt idx="2549">
                  <c:v>2549.2124343695305</c:v>
                </c:pt>
                <c:pt idx="2550">
                  <c:v>2550.2125177098087</c:v>
                </c:pt>
                <c:pt idx="2551">
                  <c:v>2551.2126010500874</c:v>
                </c:pt>
                <c:pt idx="2552">
                  <c:v>2552.2126843903657</c:v>
                </c:pt>
                <c:pt idx="2553">
                  <c:v>2553.2127677306439</c:v>
                </c:pt>
                <c:pt idx="2554">
                  <c:v>2554.2128510709222</c:v>
                </c:pt>
                <c:pt idx="2555">
                  <c:v>2555.2129344112009</c:v>
                </c:pt>
                <c:pt idx="2556">
                  <c:v>2556.2130177514791</c:v>
                </c:pt>
                <c:pt idx="2557">
                  <c:v>2557.2131010917574</c:v>
                </c:pt>
                <c:pt idx="2558">
                  <c:v>2558.2131844320356</c:v>
                </c:pt>
                <c:pt idx="2559">
                  <c:v>2559.2132677723143</c:v>
                </c:pt>
                <c:pt idx="2560">
                  <c:v>2560.2133511125926</c:v>
                </c:pt>
                <c:pt idx="2561">
                  <c:v>2561.2134344528708</c:v>
                </c:pt>
                <c:pt idx="2562">
                  <c:v>2562.2135177931491</c:v>
                </c:pt>
                <c:pt idx="2563">
                  <c:v>2563.2136011334273</c:v>
                </c:pt>
                <c:pt idx="2564">
                  <c:v>2564.2136844737061</c:v>
                </c:pt>
                <c:pt idx="2565">
                  <c:v>2565.2137678139843</c:v>
                </c:pt>
                <c:pt idx="2566">
                  <c:v>2566.2138511542626</c:v>
                </c:pt>
                <c:pt idx="2567">
                  <c:v>2567.2139344945408</c:v>
                </c:pt>
                <c:pt idx="2568">
                  <c:v>2568.2140178348195</c:v>
                </c:pt>
                <c:pt idx="2569">
                  <c:v>2569.2141011750978</c:v>
                </c:pt>
                <c:pt idx="2570">
                  <c:v>2570.214184515376</c:v>
                </c:pt>
                <c:pt idx="2571">
                  <c:v>2571.2142678556543</c:v>
                </c:pt>
                <c:pt idx="2572">
                  <c:v>2572.214351195933</c:v>
                </c:pt>
                <c:pt idx="2573">
                  <c:v>2573.2144345362112</c:v>
                </c:pt>
                <c:pt idx="2574">
                  <c:v>2574.2145178764895</c:v>
                </c:pt>
                <c:pt idx="2575">
                  <c:v>2575.2146012167677</c:v>
                </c:pt>
                <c:pt idx="2576">
                  <c:v>2576.214684557046</c:v>
                </c:pt>
                <c:pt idx="2577">
                  <c:v>2577.2147678973247</c:v>
                </c:pt>
                <c:pt idx="2578">
                  <c:v>2578.2148512376029</c:v>
                </c:pt>
                <c:pt idx="2579">
                  <c:v>2579.2149345778812</c:v>
                </c:pt>
                <c:pt idx="2580">
                  <c:v>2580.2150179181594</c:v>
                </c:pt>
                <c:pt idx="2581">
                  <c:v>2581.2151012584382</c:v>
                </c:pt>
                <c:pt idx="2582">
                  <c:v>2582.2151845987164</c:v>
                </c:pt>
                <c:pt idx="2583">
                  <c:v>2583.2152679389947</c:v>
                </c:pt>
                <c:pt idx="2584">
                  <c:v>2584.2153512792729</c:v>
                </c:pt>
                <c:pt idx="2585">
                  <c:v>2585.2154346195512</c:v>
                </c:pt>
                <c:pt idx="2586">
                  <c:v>2586.2155179598299</c:v>
                </c:pt>
                <c:pt idx="2587">
                  <c:v>2587.2156013001081</c:v>
                </c:pt>
                <c:pt idx="2588">
                  <c:v>2588.2156846403864</c:v>
                </c:pt>
                <c:pt idx="2589">
                  <c:v>2589.2157679806646</c:v>
                </c:pt>
                <c:pt idx="2590">
                  <c:v>2590.2158513209433</c:v>
                </c:pt>
                <c:pt idx="2591">
                  <c:v>2591.2159346612216</c:v>
                </c:pt>
                <c:pt idx="2592">
                  <c:v>2592.2160180014998</c:v>
                </c:pt>
                <c:pt idx="2593">
                  <c:v>2593.2161013417781</c:v>
                </c:pt>
                <c:pt idx="2594">
                  <c:v>2594.2161846820568</c:v>
                </c:pt>
                <c:pt idx="2595">
                  <c:v>2595.216268022335</c:v>
                </c:pt>
                <c:pt idx="2596">
                  <c:v>2596.2163513626133</c:v>
                </c:pt>
                <c:pt idx="2597">
                  <c:v>2597.2164347028915</c:v>
                </c:pt>
                <c:pt idx="2598">
                  <c:v>2598.2165180431698</c:v>
                </c:pt>
                <c:pt idx="2599">
                  <c:v>2599.2166013834485</c:v>
                </c:pt>
                <c:pt idx="2600">
                  <c:v>2600.2166847237268</c:v>
                </c:pt>
                <c:pt idx="2601">
                  <c:v>2601.216768064005</c:v>
                </c:pt>
                <c:pt idx="2602">
                  <c:v>2602.2168514042833</c:v>
                </c:pt>
                <c:pt idx="2603">
                  <c:v>2603.216934744562</c:v>
                </c:pt>
                <c:pt idx="2604">
                  <c:v>2604.2170180848402</c:v>
                </c:pt>
                <c:pt idx="2605">
                  <c:v>2605.2171014251185</c:v>
                </c:pt>
                <c:pt idx="2606">
                  <c:v>2606.2171847653967</c:v>
                </c:pt>
                <c:pt idx="2607">
                  <c:v>2607.2172681056754</c:v>
                </c:pt>
                <c:pt idx="2608">
                  <c:v>2608.2173514459537</c:v>
                </c:pt>
                <c:pt idx="2609">
                  <c:v>2609.2174347862319</c:v>
                </c:pt>
                <c:pt idx="2610">
                  <c:v>2610.2175181265102</c:v>
                </c:pt>
                <c:pt idx="2611">
                  <c:v>2611.2176014667884</c:v>
                </c:pt>
                <c:pt idx="2612">
                  <c:v>2612.2176848070671</c:v>
                </c:pt>
                <c:pt idx="2613">
                  <c:v>2613.2177681473454</c:v>
                </c:pt>
                <c:pt idx="2614">
                  <c:v>2614.2178514876236</c:v>
                </c:pt>
                <c:pt idx="2615">
                  <c:v>2615.2179348279019</c:v>
                </c:pt>
                <c:pt idx="2616">
                  <c:v>2616.2180181681806</c:v>
                </c:pt>
                <c:pt idx="2617">
                  <c:v>2617.2181015084589</c:v>
                </c:pt>
                <c:pt idx="2618">
                  <c:v>2618.2181848487371</c:v>
                </c:pt>
                <c:pt idx="2619">
                  <c:v>2619.2182681890154</c:v>
                </c:pt>
                <c:pt idx="2620">
                  <c:v>2620.2183515292941</c:v>
                </c:pt>
                <c:pt idx="2621">
                  <c:v>2621.2184348695723</c:v>
                </c:pt>
                <c:pt idx="2622">
                  <c:v>2622.2185182098506</c:v>
                </c:pt>
                <c:pt idx="2623">
                  <c:v>2623.2186015501288</c:v>
                </c:pt>
                <c:pt idx="2624">
                  <c:v>2624.2186848904071</c:v>
                </c:pt>
                <c:pt idx="2625">
                  <c:v>2625.2187682306858</c:v>
                </c:pt>
                <c:pt idx="2626">
                  <c:v>2626.218851570964</c:v>
                </c:pt>
                <c:pt idx="2627">
                  <c:v>2627.2189349112423</c:v>
                </c:pt>
                <c:pt idx="2628">
                  <c:v>2628.2190182515205</c:v>
                </c:pt>
                <c:pt idx="2629">
                  <c:v>2629.2191015917992</c:v>
                </c:pt>
                <c:pt idx="2630">
                  <c:v>2630.2191849320775</c:v>
                </c:pt>
                <c:pt idx="2631">
                  <c:v>2631.2192682723557</c:v>
                </c:pt>
                <c:pt idx="2632">
                  <c:v>2632.219351612634</c:v>
                </c:pt>
                <c:pt idx="2633">
                  <c:v>2633.2194349529127</c:v>
                </c:pt>
                <c:pt idx="2634">
                  <c:v>2634.219518293191</c:v>
                </c:pt>
                <c:pt idx="2635">
                  <c:v>2635.2196016334692</c:v>
                </c:pt>
                <c:pt idx="2636">
                  <c:v>2636.2196849737475</c:v>
                </c:pt>
                <c:pt idx="2637">
                  <c:v>2637.2197683140257</c:v>
                </c:pt>
                <c:pt idx="2638">
                  <c:v>2638.2198516543044</c:v>
                </c:pt>
                <c:pt idx="2639">
                  <c:v>2639.2199349945827</c:v>
                </c:pt>
                <c:pt idx="2640">
                  <c:v>2640.2200183348609</c:v>
                </c:pt>
                <c:pt idx="2641">
                  <c:v>2641.2201016751392</c:v>
                </c:pt>
                <c:pt idx="2642">
                  <c:v>2642.2201850154179</c:v>
                </c:pt>
                <c:pt idx="2643">
                  <c:v>2643.2202683556961</c:v>
                </c:pt>
                <c:pt idx="2644">
                  <c:v>2644.2203516959744</c:v>
                </c:pt>
                <c:pt idx="2645">
                  <c:v>2645.2204350362526</c:v>
                </c:pt>
                <c:pt idx="2646">
                  <c:v>2646.2205183765313</c:v>
                </c:pt>
                <c:pt idx="2647">
                  <c:v>2647.2206017168096</c:v>
                </c:pt>
                <c:pt idx="2648">
                  <c:v>2648.2206850570878</c:v>
                </c:pt>
                <c:pt idx="2649">
                  <c:v>2649.2207683973661</c:v>
                </c:pt>
                <c:pt idx="2650">
                  <c:v>2650.2208517376444</c:v>
                </c:pt>
                <c:pt idx="2651">
                  <c:v>2651.2209350779231</c:v>
                </c:pt>
                <c:pt idx="2652">
                  <c:v>2652.2210184182013</c:v>
                </c:pt>
                <c:pt idx="2653">
                  <c:v>2653.2211017584796</c:v>
                </c:pt>
                <c:pt idx="2654">
                  <c:v>2654.2211850987578</c:v>
                </c:pt>
                <c:pt idx="2655">
                  <c:v>2655.2212684390365</c:v>
                </c:pt>
                <c:pt idx="2656">
                  <c:v>2656.2213517793148</c:v>
                </c:pt>
                <c:pt idx="2657">
                  <c:v>2657.221435119593</c:v>
                </c:pt>
                <c:pt idx="2658">
                  <c:v>2658.2215184598713</c:v>
                </c:pt>
                <c:pt idx="2659">
                  <c:v>2659.22160180015</c:v>
                </c:pt>
                <c:pt idx="2660">
                  <c:v>2660.2216851404282</c:v>
                </c:pt>
                <c:pt idx="2661">
                  <c:v>2661.2217684807065</c:v>
                </c:pt>
                <c:pt idx="2662">
                  <c:v>2662.2218518209847</c:v>
                </c:pt>
                <c:pt idx="2663">
                  <c:v>2663.221935161263</c:v>
                </c:pt>
                <c:pt idx="2664">
                  <c:v>2664.2220185015417</c:v>
                </c:pt>
                <c:pt idx="2665">
                  <c:v>2665.2221018418199</c:v>
                </c:pt>
                <c:pt idx="2666">
                  <c:v>2666.2221851820982</c:v>
                </c:pt>
                <c:pt idx="2667">
                  <c:v>2667.2222685223765</c:v>
                </c:pt>
                <c:pt idx="2668">
                  <c:v>2668.2223518626552</c:v>
                </c:pt>
                <c:pt idx="2669">
                  <c:v>2669.2224352029334</c:v>
                </c:pt>
                <c:pt idx="2670">
                  <c:v>2670.2225185432117</c:v>
                </c:pt>
                <c:pt idx="2671">
                  <c:v>2671.2226018834899</c:v>
                </c:pt>
                <c:pt idx="2672">
                  <c:v>2672.2226852237686</c:v>
                </c:pt>
                <c:pt idx="2673">
                  <c:v>2673.2227685640469</c:v>
                </c:pt>
                <c:pt idx="2674">
                  <c:v>2674.2228519043251</c:v>
                </c:pt>
                <c:pt idx="2675">
                  <c:v>2675.2229352446034</c:v>
                </c:pt>
                <c:pt idx="2676">
                  <c:v>2676.2230185848816</c:v>
                </c:pt>
                <c:pt idx="2677">
                  <c:v>2677.2231019251603</c:v>
                </c:pt>
                <c:pt idx="2678">
                  <c:v>2678.2231852654386</c:v>
                </c:pt>
                <c:pt idx="2679">
                  <c:v>2679.2232686057168</c:v>
                </c:pt>
                <c:pt idx="2680">
                  <c:v>2680.2233519459951</c:v>
                </c:pt>
                <c:pt idx="2681">
                  <c:v>2681.2234352862738</c:v>
                </c:pt>
                <c:pt idx="2682">
                  <c:v>2682.223518626552</c:v>
                </c:pt>
                <c:pt idx="2683">
                  <c:v>2683.2236019668303</c:v>
                </c:pt>
                <c:pt idx="2684">
                  <c:v>2684.2236853071086</c:v>
                </c:pt>
                <c:pt idx="2685">
                  <c:v>2685.2237686473868</c:v>
                </c:pt>
                <c:pt idx="2686">
                  <c:v>2686.2238519876655</c:v>
                </c:pt>
                <c:pt idx="2687">
                  <c:v>2687.2239353279438</c:v>
                </c:pt>
                <c:pt idx="2688">
                  <c:v>2688.224018668222</c:v>
                </c:pt>
                <c:pt idx="2689">
                  <c:v>2689.2241020085003</c:v>
                </c:pt>
                <c:pt idx="2690">
                  <c:v>2690.224185348779</c:v>
                </c:pt>
                <c:pt idx="2691">
                  <c:v>2691.2242686890572</c:v>
                </c:pt>
                <c:pt idx="2692">
                  <c:v>2692.2243520293355</c:v>
                </c:pt>
                <c:pt idx="2693">
                  <c:v>2693.2244353696137</c:v>
                </c:pt>
                <c:pt idx="2694">
                  <c:v>2694.2245187098924</c:v>
                </c:pt>
                <c:pt idx="2695">
                  <c:v>2695.2246020501707</c:v>
                </c:pt>
                <c:pt idx="2696">
                  <c:v>2696.2246853904489</c:v>
                </c:pt>
                <c:pt idx="2697">
                  <c:v>2697.2247687307272</c:v>
                </c:pt>
                <c:pt idx="2698">
                  <c:v>2698.2248520710054</c:v>
                </c:pt>
                <c:pt idx="2699">
                  <c:v>2699.2249354112842</c:v>
                </c:pt>
                <c:pt idx="2700">
                  <c:v>2700.2250187515624</c:v>
                </c:pt>
                <c:pt idx="2701">
                  <c:v>2701.2251020918407</c:v>
                </c:pt>
                <c:pt idx="2702">
                  <c:v>2702.2251854321189</c:v>
                </c:pt>
                <c:pt idx="2703">
                  <c:v>2703.2252687723976</c:v>
                </c:pt>
                <c:pt idx="2704">
                  <c:v>2704.2253521126759</c:v>
                </c:pt>
                <c:pt idx="2705">
                  <c:v>2705.2254354529541</c:v>
                </c:pt>
                <c:pt idx="2706">
                  <c:v>2706.2255187932324</c:v>
                </c:pt>
                <c:pt idx="2707">
                  <c:v>2707.2256021335111</c:v>
                </c:pt>
                <c:pt idx="2708">
                  <c:v>2708.2256854737893</c:v>
                </c:pt>
                <c:pt idx="2709">
                  <c:v>2709.2257688140676</c:v>
                </c:pt>
                <c:pt idx="2710">
                  <c:v>2710.2258521543458</c:v>
                </c:pt>
                <c:pt idx="2711">
                  <c:v>2711.2259354946241</c:v>
                </c:pt>
                <c:pt idx="2712">
                  <c:v>2712.2260188349028</c:v>
                </c:pt>
                <c:pt idx="2713">
                  <c:v>2713.226102175181</c:v>
                </c:pt>
                <c:pt idx="2714">
                  <c:v>2714.2261855154593</c:v>
                </c:pt>
                <c:pt idx="2715">
                  <c:v>2715.2262688557375</c:v>
                </c:pt>
                <c:pt idx="2716">
                  <c:v>2716.2263521960163</c:v>
                </c:pt>
                <c:pt idx="2717">
                  <c:v>2717.2264355362945</c:v>
                </c:pt>
                <c:pt idx="2718">
                  <c:v>2718.2265188765728</c:v>
                </c:pt>
                <c:pt idx="2719">
                  <c:v>2719.226602216851</c:v>
                </c:pt>
                <c:pt idx="2720">
                  <c:v>2720.2266855571297</c:v>
                </c:pt>
                <c:pt idx="2721">
                  <c:v>2721.226768897408</c:v>
                </c:pt>
                <c:pt idx="2722">
                  <c:v>2722.2268522376862</c:v>
                </c:pt>
                <c:pt idx="2723">
                  <c:v>2723.2269355779645</c:v>
                </c:pt>
                <c:pt idx="2724">
                  <c:v>2724.2270189182427</c:v>
                </c:pt>
                <c:pt idx="2725">
                  <c:v>2725.2271022585214</c:v>
                </c:pt>
                <c:pt idx="2726">
                  <c:v>2726.2271855987997</c:v>
                </c:pt>
                <c:pt idx="2727">
                  <c:v>2727.2272689390779</c:v>
                </c:pt>
                <c:pt idx="2728">
                  <c:v>2728.2273522793562</c:v>
                </c:pt>
                <c:pt idx="2729">
                  <c:v>2729.2274356196349</c:v>
                </c:pt>
                <c:pt idx="2730">
                  <c:v>2730.2275189599131</c:v>
                </c:pt>
                <c:pt idx="2731">
                  <c:v>2731.2276023001914</c:v>
                </c:pt>
                <c:pt idx="2732">
                  <c:v>2732.2276856404696</c:v>
                </c:pt>
                <c:pt idx="2733">
                  <c:v>2733.2277689807484</c:v>
                </c:pt>
                <c:pt idx="2734">
                  <c:v>2734.2278523210266</c:v>
                </c:pt>
                <c:pt idx="2735">
                  <c:v>2735.2279356613049</c:v>
                </c:pt>
                <c:pt idx="2736">
                  <c:v>2736.2280190015831</c:v>
                </c:pt>
                <c:pt idx="2737">
                  <c:v>2737.2281023418614</c:v>
                </c:pt>
                <c:pt idx="2738">
                  <c:v>2738.2281856821401</c:v>
                </c:pt>
                <c:pt idx="2739">
                  <c:v>2739.2282690224183</c:v>
                </c:pt>
                <c:pt idx="2740">
                  <c:v>2740.2283523626966</c:v>
                </c:pt>
                <c:pt idx="2741">
                  <c:v>2741.2284357029748</c:v>
                </c:pt>
                <c:pt idx="2742">
                  <c:v>2742.2285190432535</c:v>
                </c:pt>
                <c:pt idx="2743">
                  <c:v>2743.2286023835318</c:v>
                </c:pt>
                <c:pt idx="2744">
                  <c:v>2744.22868572381</c:v>
                </c:pt>
                <c:pt idx="2745">
                  <c:v>2745.2287690640883</c:v>
                </c:pt>
                <c:pt idx="2746">
                  <c:v>2746.228852404367</c:v>
                </c:pt>
                <c:pt idx="2747">
                  <c:v>2747.2289357446452</c:v>
                </c:pt>
                <c:pt idx="2748">
                  <c:v>2748.2290190849235</c:v>
                </c:pt>
                <c:pt idx="2749">
                  <c:v>2749.2291024252017</c:v>
                </c:pt>
                <c:pt idx="2750">
                  <c:v>2750.22918576548</c:v>
                </c:pt>
                <c:pt idx="2751">
                  <c:v>2751.2292691057587</c:v>
                </c:pt>
                <c:pt idx="2752">
                  <c:v>2752.229352446037</c:v>
                </c:pt>
                <c:pt idx="2753">
                  <c:v>2753.2294357863152</c:v>
                </c:pt>
                <c:pt idx="2754">
                  <c:v>2754.2295191265935</c:v>
                </c:pt>
                <c:pt idx="2755">
                  <c:v>2755.2296024668722</c:v>
                </c:pt>
                <c:pt idx="2756">
                  <c:v>2756.2296858071504</c:v>
                </c:pt>
                <c:pt idx="2757">
                  <c:v>2757.2297691474287</c:v>
                </c:pt>
                <c:pt idx="2758">
                  <c:v>2758.2298524877069</c:v>
                </c:pt>
                <c:pt idx="2759">
                  <c:v>2759.2299358279856</c:v>
                </c:pt>
                <c:pt idx="2760">
                  <c:v>2760.2300191682639</c:v>
                </c:pt>
                <c:pt idx="2761">
                  <c:v>2761.2301025085421</c:v>
                </c:pt>
                <c:pt idx="2762">
                  <c:v>2762.2301858488204</c:v>
                </c:pt>
                <c:pt idx="2763">
                  <c:v>2763.2302691890986</c:v>
                </c:pt>
                <c:pt idx="2764">
                  <c:v>2764.2303525293773</c:v>
                </c:pt>
                <c:pt idx="2765">
                  <c:v>2765.2304358696556</c:v>
                </c:pt>
                <c:pt idx="2766">
                  <c:v>2766.2305192099338</c:v>
                </c:pt>
                <c:pt idx="2767">
                  <c:v>2767.2306025502121</c:v>
                </c:pt>
                <c:pt idx="2768">
                  <c:v>2768.2306858904908</c:v>
                </c:pt>
                <c:pt idx="2769">
                  <c:v>2769.2307692307691</c:v>
                </c:pt>
                <c:pt idx="2770">
                  <c:v>2770.2308525710473</c:v>
                </c:pt>
                <c:pt idx="2771">
                  <c:v>2771.2309359113256</c:v>
                </c:pt>
                <c:pt idx="2772">
                  <c:v>2772.2310192516043</c:v>
                </c:pt>
                <c:pt idx="2773">
                  <c:v>2773.2311025918825</c:v>
                </c:pt>
                <c:pt idx="2774">
                  <c:v>2774.2311859321608</c:v>
                </c:pt>
                <c:pt idx="2775">
                  <c:v>2775.231269272439</c:v>
                </c:pt>
                <c:pt idx="2776">
                  <c:v>2776.2313526127173</c:v>
                </c:pt>
                <c:pt idx="2777">
                  <c:v>2777.231435952996</c:v>
                </c:pt>
                <c:pt idx="2778">
                  <c:v>2778.2315192932742</c:v>
                </c:pt>
                <c:pt idx="2779">
                  <c:v>2779.2316026335525</c:v>
                </c:pt>
                <c:pt idx="2780">
                  <c:v>2780.2316859738307</c:v>
                </c:pt>
                <c:pt idx="2781">
                  <c:v>2781.2317693141094</c:v>
                </c:pt>
                <c:pt idx="2782">
                  <c:v>2782.2318526543877</c:v>
                </c:pt>
                <c:pt idx="2783">
                  <c:v>2783.2319359946659</c:v>
                </c:pt>
                <c:pt idx="2784">
                  <c:v>2784.2320193349442</c:v>
                </c:pt>
                <c:pt idx="2785">
                  <c:v>2785.2321026752224</c:v>
                </c:pt>
                <c:pt idx="2786">
                  <c:v>2786.2321860155012</c:v>
                </c:pt>
                <c:pt idx="2787">
                  <c:v>2787.2322693557794</c:v>
                </c:pt>
                <c:pt idx="2788">
                  <c:v>2788.2323526960577</c:v>
                </c:pt>
                <c:pt idx="2789">
                  <c:v>2789.2324360363359</c:v>
                </c:pt>
                <c:pt idx="2790">
                  <c:v>2790.2325193766146</c:v>
                </c:pt>
                <c:pt idx="2791">
                  <c:v>2791.2326027168929</c:v>
                </c:pt>
                <c:pt idx="2792">
                  <c:v>2792.2326860571711</c:v>
                </c:pt>
                <c:pt idx="2793">
                  <c:v>2793.2327693974494</c:v>
                </c:pt>
                <c:pt idx="2794">
                  <c:v>2794.2328527377281</c:v>
                </c:pt>
                <c:pt idx="2795">
                  <c:v>2795.2329360780063</c:v>
                </c:pt>
                <c:pt idx="2796">
                  <c:v>2796.2330194182846</c:v>
                </c:pt>
                <c:pt idx="2797">
                  <c:v>2797.2331027585628</c:v>
                </c:pt>
                <c:pt idx="2798">
                  <c:v>2798.2331860988411</c:v>
                </c:pt>
                <c:pt idx="2799">
                  <c:v>2799.2332694391198</c:v>
                </c:pt>
                <c:pt idx="2800">
                  <c:v>2800.233352779398</c:v>
                </c:pt>
                <c:pt idx="2801">
                  <c:v>2801.2334361196763</c:v>
                </c:pt>
                <c:pt idx="2802">
                  <c:v>2802.2335194599546</c:v>
                </c:pt>
                <c:pt idx="2803">
                  <c:v>2803.2336028002333</c:v>
                </c:pt>
                <c:pt idx="2804">
                  <c:v>2804.2336861405115</c:v>
                </c:pt>
                <c:pt idx="2805">
                  <c:v>2805.2337694807898</c:v>
                </c:pt>
                <c:pt idx="2806">
                  <c:v>2806.233852821068</c:v>
                </c:pt>
                <c:pt idx="2807">
                  <c:v>2807.2339361613467</c:v>
                </c:pt>
                <c:pt idx="2808">
                  <c:v>2808.234019501625</c:v>
                </c:pt>
                <c:pt idx="2809">
                  <c:v>2809.2341028419032</c:v>
                </c:pt>
                <c:pt idx="2810">
                  <c:v>2810.2341861821815</c:v>
                </c:pt>
                <c:pt idx="2811">
                  <c:v>2811.2342695224597</c:v>
                </c:pt>
                <c:pt idx="2812">
                  <c:v>2812.2343528627384</c:v>
                </c:pt>
                <c:pt idx="2813">
                  <c:v>2813.2344362030167</c:v>
                </c:pt>
                <c:pt idx="2814">
                  <c:v>2814.2345195432949</c:v>
                </c:pt>
                <c:pt idx="2815">
                  <c:v>2815.2346028835732</c:v>
                </c:pt>
                <c:pt idx="2816">
                  <c:v>2816.2346862238519</c:v>
                </c:pt>
                <c:pt idx="2817">
                  <c:v>2817.2347695641301</c:v>
                </c:pt>
                <c:pt idx="2818">
                  <c:v>2818.2348529044084</c:v>
                </c:pt>
                <c:pt idx="2819">
                  <c:v>2819.2349362446867</c:v>
                </c:pt>
                <c:pt idx="2820">
                  <c:v>2820.2350195849654</c:v>
                </c:pt>
                <c:pt idx="2821">
                  <c:v>2821.2351029252436</c:v>
                </c:pt>
                <c:pt idx="2822">
                  <c:v>2822.2351862655219</c:v>
                </c:pt>
                <c:pt idx="2823">
                  <c:v>2823.2352696058001</c:v>
                </c:pt>
                <c:pt idx="2824">
                  <c:v>2824.2353529460784</c:v>
                </c:pt>
                <c:pt idx="2825">
                  <c:v>2825.2354362863571</c:v>
                </c:pt>
                <c:pt idx="2826">
                  <c:v>2826.2355196266353</c:v>
                </c:pt>
                <c:pt idx="2827">
                  <c:v>2827.2356029669136</c:v>
                </c:pt>
                <c:pt idx="2828">
                  <c:v>2828.2356863071918</c:v>
                </c:pt>
                <c:pt idx="2829">
                  <c:v>2829.2357696474705</c:v>
                </c:pt>
                <c:pt idx="2830">
                  <c:v>2830.2358529877488</c:v>
                </c:pt>
                <c:pt idx="2831">
                  <c:v>2831.235936328027</c:v>
                </c:pt>
                <c:pt idx="2832">
                  <c:v>2832.2360196683053</c:v>
                </c:pt>
                <c:pt idx="2833">
                  <c:v>2833.236103008584</c:v>
                </c:pt>
                <c:pt idx="2834">
                  <c:v>2834.2361863488622</c:v>
                </c:pt>
                <c:pt idx="2835">
                  <c:v>2835.2362696891405</c:v>
                </c:pt>
                <c:pt idx="2836">
                  <c:v>2836.2363530294188</c:v>
                </c:pt>
                <c:pt idx="2837">
                  <c:v>2837.236436369697</c:v>
                </c:pt>
                <c:pt idx="2838">
                  <c:v>2838.2365197099757</c:v>
                </c:pt>
                <c:pt idx="2839">
                  <c:v>2839.236603050254</c:v>
                </c:pt>
                <c:pt idx="2840">
                  <c:v>2840.2366863905322</c:v>
                </c:pt>
                <c:pt idx="2841">
                  <c:v>2841.2367697308105</c:v>
                </c:pt>
                <c:pt idx="2842">
                  <c:v>2842.2368530710892</c:v>
                </c:pt>
                <c:pt idx="2843">
                  <c:v>2843.2369364113674</c:v>
                </c:pt>
                <c:pt idx="2844">
                  <c:v>2844.2370197516457</c:v>
                </c:pt>
                <c:pt idx="2845">
                  <c:v>2845.2371030919239</c:v>
                </c:pt>
                <c:pt idx="2846">
                  <c:v>2846.2371864322026</c:v>
                </c:pt>
                <c:pt idx="2847">
                  <c:v>2847.2372697724809</c:v>
                </c:pt>
                <c:pt idx="2848">
                  <c:v>2848.2373531127591</c:v>
                </c:pt>
                <c:pt idx="2849">
                  <c:v>2849.2374364530374</c:v>
                </c:pt>
                <c:pt idx="2850">
                  <c:v>2850.2375197933156</c:v>
                </c:pt>
                <c:pt idx="2851">
                  <c:v>2851.2376031335943</c:v>
                </c:pt>
                <c:pt idx="2852">
                  <c:v>2852.2376864738726</c:v>
                </c:pt>
                <c:pt idx="2853">
                  <c:v>2853.2377698141509</c:v>
                </c:pt>
                <c:pt idx="2854">
                  <c:v>2854.2378531544291</c:v>
                </c:pt>
                <c:pt idx="2855">
                  <c:v>2855.2379364947078</c:v>
                </c:pt>
                <c:pt idx="2856">
                  <c:v>2856.2380198349861</c:v>
                </c:pt>
                <c:pt idx="2857">
                  <c:v>2857.2381031752643</c:v>
                </c:pt>
                <c:pt idx="2858">
                  <c:v>2858.2381865155426</c:v>
                </c:pt>
                <c:pt idx="2859">
                  <c:v>2859.2382698558213</c:v>
                </c:pt>
                <c:pt idx="2860">
                  <c:v>2860.2383531960995</c:v>
                </c:pt>
                <c:pt idx="2861">
                  <c:v>2861.2384365363778</c:v>
                </c:pt>
                <c:pt idx="2862">
                  <c:v>2862.238519876656</c:v>
                </c:pt>
                <c:pt idx="2863">
                  <c:v>2863.2386032169343</c:v>
                </c:pt>
                <c:pt idx="2864">
                  <c:v>2864.238686557213</c:v>
                </c:pt>
                <c:pt idx="2865">
                  <c:v>2865.2387698974912</c:v>
                </c:pt>
                <c:pt idx="2866">
                  <c:v>2866.2388532377695</c:v>
                </c:pt>
                <c:pt idx="2867">
                  <c:v>2867.2389365780477</c:v>
                </c:pt>
                <c:pt idx="2868">
                  <c:v>2868.2390199183264</c:v>
                </c:pt>
                <c:pt idx="2869">
                  <c:v>2869.2391032586047</c:v>
                </c:pt>
                <c:pt idx="2870">
                  <c:v>2870.239186598883</c:v>
                </c:pt>
                <c:pt idx="2871">
                  <c:v>2871.2392699391612</c:v>
                </c:pt>
                <c:pt idx="2872">
                  <c:v>2872.2393532794399</c:v>
                </c:pt>
                <c:pt idx="2873">
                  <c:v>2873.2394366197182</c:v>
                </c:pt>
                <c:pt idx="2874">
                  <c:v>2874.2395199599964</c:v>
                </c:pt>
                <c:pt idx="2875">
                  <c:v>2875.2396033002747</c:v>
                </c:pt>
                <c:pt idx="2876">
                  <c:v>2876.2396866405529</c:v>
                </c:pt>
                <c:pt idx="2877">
                  <c:v>2877.2397699808316</c:v>
                </c:pt>
                <c:pt idx="2878">
                  <c:v>2878.2398533211099</c:v>
                </c:pt>
                <c:pt idx="2879">
                  <c:v>2879.2399366613881</c:v>
                </c:pt>
                <c:pt idx="2880">
                  <c:v>2880.2400200016664</c:v>
                </c:pt>
                <c:pt idx="2881">
                  <c:v>2881.2401033419451</c:v>
                </c:pt>
                <c:pt idx="2882">
                  <c:v>2882.2401866822233</c:v>
                </c:pt>
                <c:pt idx="2883">
                  <c:v>2883.2402700225016</c:v>
                </c:pt>
                <c:pt idx="2884">
                  <c:v>2884.2403533627798</c:v>
                </c:pt>
                <c:pt idx="2885">
                  <c:v>2885.2404367030581</c:v>
                </c:pt>
                <c:pt idx="2886">
                  <c:v>2886.2405200433368</c:v>
                </c:pt>
                <c:pt idx="2887">
                  <c:v>2887.2406033836151</c:v>
                </c:pt>
                <c:pt idx="2888">
                  <c:v>2888.2406867238933</c:v>
                </c:pt>
                <c:pt idx="2889">
                  <c:v>2889.2407700641716</c:v>
                </c:pt>
                <c:pt idx="2890">
                  <c:v>2890.2408534044503</c:v>
                </c:pt>
                <c:pt idx="2891">
                  <c:v>2891.2409367447285</c:v>
                </c:pt>
                <c:pt idx="2892">
                  <c:v>2892.2410200850068</c:v>
                </c:pt>
                <c:pt idx="2893">
                  <c:v>2893.241103425285</c:v>
                </c:pt>
                <c:pt idx="2894">
                  <c:v>2894.2411867655637</c:v>
                </c:pt>
                <c:pt idx="2895">
                  <c:v>2895.241270105842</c:v>
                </c:pt>
                <c:pt idx="2896">
                  <c:v>2896.2413534461202</c:v>
                </c:pt>
                <c:pt idx="2897">
                  <c:v>2897.2414367863985</c:v>
                </c:pt>
                <c:pt idx="2898">
                  <c:v>2898.2415201266767</c:v>
                </c:pt>
                <c:pt idx="2899">
                  <c:v>2899.2416034669554</c:v>
                </c:pt>
                <c:pt idx="2900">
                  <c:v>2900.2416868072337</c:v>
                </c:pt>
                <c:pt idx="2901">
                  <c:v>2901.2417701475119</c:v>
                </c:pt>
                <c:pt idx="2902">
                  <c:v>2902.2418534877902</c:v>
                </c:pt>
                <c:pt idx="2903">
                  <c:v>2903.2419368280689</c:v>
                </c:pt>
                <c:pt idx="2904">
                  <c:v>2904.2420201683472</c:v>
                </c:pt>
                <c:pt idx="2905">
                  <c:v>2905.2421035086254</c:v>
                </c:pt>
                <c:pt idx="2906">
                  <c:v>2906.2421868489037</c:v>
                </c:pt>
                <c:pt idx="2907">
                  <c:v>2907.2422701891824</c:v>
                </c:pt>
                <c:pt idx="2908">
                  <c:v>2908.2423535294606</c:v>
                </c:pt>
                <c:pt idx="2909">
                  <c:v>2909.2424368697389</c:v>
                </c:pt>
                <c:pt idx="2910">
                  <c:v>2910.2425202100171</c:v>
                </c:pt>
                <c:pt idx="2911">
                  <c:v>2911.2426035502954</c:v>
                </c:pt>
                <c:pt idx="2912">
                  <c:v>2912.2426868905741</c:v>
                </c:pt>
                <c:pt idx="2913">
                  <c:v>2913.2427702308523</c:v>
                </c:pt>
                <c:pt idx="2914">
                  <c:v>2914.2428535711306</c:v>
                </c:pt>
                <c:pt idx="2915">
                  <c:v>2915.2429369114088</c:v>
                </c:pt>
                <c:pt idx="2916">
                  <c:v>2916.2430202516875</c:v>
                </c:pt>
                <c:pt idx="2917">
                  <c:v>2917.2431035919658</c:v>
                </c:pt>
                <c:pt idx="2918">
                  <c:v>2918.243186932244</c:v>
                </c:pt>
                <c:pt idx="2919">
                  <c:v>2919.2432702725223</c:v>
                </c:pt>
                <c:pt idx="2920">
                  <c:v>2920.243353612801</c:v>
                </c:pt>
                <c:pt idx="2921">
                  <c:v>2921.2434369530793</c:v>
                </c:pt>
                <c:pt idx="2922">
                  <c:v>2922.2435202933575</c:v>
                </c:pt>
                <c:pt idx="2923">
                  <c:v>2923.2436036336358</c:v>
                </c:pt>
                <c:pt idx="2924">
                  <c:v>2924.243686973914</c:v>
                </c:pt>
                <c:pt idx="2925">
                  <c:v>2925.2437703141927</c:v>
                </c:pt>
                <c:pt idx="2926">
                  <c:v>2926.243853654471</c:v>
                </c:pt>
                <c:pt idx="2927">
                  <c:v>2927.2439369947492</c:v>
                </c:pt>
                <c:pt idx="2928">
                  <c:v>2928.2440203350275</c:v>
                </c:pt>
                <c:pt idx="2929">
                  <c:v>2929.2441036753062</c:v>
                </c:pt>
                <c:pt idx="2930">
                  <c:v>2930.2441870155844</c:v>
                </c:pt>
                <c:pt idx="2931">
                  <c:v>2931.2442703558627</c:v>
                </c:pt>
                <c:pt idx="2932">
                  <c:v>2932.2443536961409</c:v>
                </c:pt>
                <c:pt idx="2933">
                  <c:v>2933.2444370364196</c:v>
                </c:pt>
                <c:pt idx="2934">
                  <c:v>2934.2445203766979</c:v>
                </c:pt>
                <c:pt idx="2935">
                  <c:v>2935.2446037169761</c:v>
                </c:pt>
                <c:pt idx="2936">
                  <c:v>2936.2446870572544</c:v>
                </c:pt>
                <c:pt idx="2937">
                  <c:v>2937.2447703975326</c:v>
                </c:pt>
                <c:pt idx="2938">
                  <c:v>2938.2448537378114</c:v>
                </c:pt>
                <c:pt idx="2939">
                  <c:v>2939.2449370780896</c:v>
                </c:pt>
                <c:pt idx="2940">
                  <c:v>2940.2450204183679</c:v>
                </c:pt>
                <c:pt idx="2941">
                  <c:v>2941.2451037586461</c:v>
                </c:pt>
                <c:pt idx="2942">
                  <c:v>2942.2451870989248</c:v>
                </c:pt>
                <c:pt idx="2943">
                  <c:v>2943.2452704392031</c:v>
                </c:pt>
                <c:pt idx="2944">
                  <c:v>2944.2453537794813</c:v>
                </c:pt>
                <c:pt idx="2945">
                  <c:v>2945.2454371197596</c:v>
                </c:pt>
                <c:pt idx="2946">
                  <c:v>2946.2455204600383</c:v>
                </c:pt>
                <c:pt idx="2947">
                  <c:v>2947.2456038003165</c:v>
                </c:pt>
                <c:pt idx="2948">
                  <c:v>2948.2456871405948</c:v>
                </c:pt>
                <c:pt idx="2949">
                  <c:v>2949.245770480873</c:v>
                </c:pt>
                <c:pt idx="2950">
                  <c:v>2950.2458538211513</c:v>
                </c:pt>
                <c:pt idx="2951">
                  <c:v>2951.24593716143</c:v>
                </c:pt>
                <c:pt idx="2952">
                  <c:v>2952.2460205017082</c:v>
                </c:pt>
                <c:pt idx="2953">
                  <c:v>2953.2461038419865</c:v>
                </c:pt>
                <c:pt idx="2954">
                  <c:v>2954.2461871822647</c:v>
                </c:pt>
                <c:pt idx="2955">
                  <c:v>2955.2462705225435</c:v>
                </c:pt>
                <c:pt idx="2956">
                  <c:v>2956.2463538628217</c:v>
                </c:pt>
                <c:pt idx="2957">
                  <c:v>2957.2464372031</c:v>
                </c:pt>
                <c:pt idx="2958">
                  <c:v>2958.2465205433782</c:v>
                </c:pt>
                <c:pt idx="2959">
                  <c:v>2959.2466038836569</c:v>
                </c:pt>
                <c:pt idx="2960">
                  <c:v>2960.2466872239352</c:v>
                </c:pt>
                <c:pt idx="2961">
                  <c:v>2961.2467705642134</c:v>
                </c:pt>
                <c:pt idx="2962">
                  <c:v>2962.2468539044917</c:v>
                </c:pt>
                <c:pt idx="2963">
                  <c:v>2963.2469372447699</c:v>
                </c:pt>
                <c:pt idx="2964">
                  <c:v>2964.2470205850486</c:v>
                </c:pt>
                <c:pt idx="2965">
                  <c:v>2965.2471039253269</c:v>
                </c:pt>
                <c:pt idx="2966">
                  <c:v>2966.2471872656051</c:v>
                </c:pt>
                <c:pt idx="2967">
                  <c:v>2967.2472706058834</c:v>
                </c:pt>
                <c:pt idx="2968">
                  <c:v>2968.2473539461621</c:v>
                </c:pt>
                <c:pt idx="2969">
                  <c:v>2969.2474372864403</c:v>
                </c:pt>
                <c:pt idx="2970">
                  <c:v>2970.2475206267186</c:v>
                </c:pt>
                <c:pt idx="2971">
                  <c:v>2971.2476039669968</c:v>
                </c:pt>
                <c:pt idx="2972">
                  <c:v>2972.2476873072756</c:v>
                </c:pt>
                <c:pt idx="2973">
                  <c:v>2973.2477706475538</c:v>
                </c:pt>
                <c:pt idx="2974">
                  <c:v>2974.2478539878321</c:v>
                </c:pt>
                <c:pt idx="2975">
                  <c:v>2975.2479373281103</c:v>
                </c:pt>
                <c:pt idx="2976">
                  <c:v>2976.2480206683886</c:v>
                </c:pt>
                <c:pt idx="2977">
                  <c:v>2977.2481040086673</c:v>
                </c:pt>
                <c:pt idx="2978">
                  <c:v>2978.2481873489455</c:v>
                </c:pt>
                <c:pt idx="2979">
                  <c:v>2979.2482706892238</c:v>
                </c:pt>
                <c:pt idx="2980">
                  <c:v>2980.248354029502</c:v>
                </c:pt>
                <c:pt idx="2981">
                  <c:v>2981.2484373697807</c:v>
                </c:pt>
                <c:pt idx="2982">
                  <c:v>2982.248520710059</c:v>
                </c:pt>
                <c:pt idx="2983">
                  <c:v>2983.2486040503372</c:v>
                </c:pt>
                <c:pt idx="2984">
                  <c:v>2984.2486873906155</c:v>
                </c:pt>
                <c:pt idx="2985">
                  <c:v>2985.2487707308937</c:v>
                </c:pt>
                <c:pt idx="2986">
                  <c:v>2986.2488540711724</c:v>
                </c:pt>
                <c:pt idx="2987">
                  <c:v>2987.2489374114507</c:v>
                </c:pt>
                <c:pt idx="2988">
                  <c:v>2988.2490207517289</c:v>
                </c:pt>
                <c:pt idx="2989">
                  <c:v>2989.2491040920072</c:v>
                </c:pt>
                <c:pt idx="2990">
                  <c:v>2990.2491874322859</c:v>
                </c:pt>
                <c:pt idx="2991">
                  <c:v>2991.2492707725642</c:v>
                </c:pt>
                <c:pt idx="2992">
                  <c:v>2992.2493541128424</c:v>
                </c:pt>
                <c:pt idx="2993">
                  <c:v>2993.2494374531207</c:v>
                </c:pt>
                <c:pt idx="2994">
                  <c:v>2994.2495207933994</c:v>
                </c:pt>
                <c:pt idx="2995">
                  <c:v>2995.2496041336776</c:v>
                </c:pt>
                <c:pt idx="2996">
                  <c:v>2996.2496874739559</c:v>
                </c:pt>
                <c:pt idx="2997">
                  <c:v>2997.2497708142341</c:v>
                </c:pt>
                <c:pt idx="2998">
                  <c:v>2998.2498541545124</c:v>
                </c:pt>
                <c:pt idx="2999">
                  <c:v>2999.2499374947911</c:v>
                </c:pt>
                <c:pt idx="3000">
                  <c:v>3000.2500208350693</c:v>
                </c:pt>
                <c:pt idx="3001">
                  <c:v>3001.2501041753476</c:v>
                </c:pt>
                <c:pt idx="3002">
                  <c:v>3002.2501875156258</c:v>
                </c:pt>
                <c:pt idx="3003">
                  <c:v>3003.2502708559045</c:v>
                </c:pt>
                <c:pt idx="3004">
                  <c:v>3004.2503541961828</c:v>
                </c:pt>
                <c:pt idx="3005">
                  <c:v>3005.250437536461</c:v>
                </c:pt>
                <c:pt idx="3006">
                  <c:v>3006.2505208767393</c:v>
                </c:pt>
                <c:pt idx="3007">
                  <c:v>3007.250604217018</c:v>
                </c:pt>
                <c:pt idx="3008">
                  <c:v>3008.2506875572963</c:v>
                </c:pt>
                <c:pt idx="3009">
                  <c:v>3009.2507708975745</c:v>
                </c:pt>
                <c:pt idx="3010">
                  <c:v>3010.2508542378528</c:v>
                </c:pt>
                <c:pt idx="3011">
                  <c:v>3011.250937578131</c:v>
                </c:pt>
                <c:pt idx="3012">
                  <c:v>3012.2510209184097</c:v>
                </c:pt>
                <c:pt idx="3013">
                  <c:v>3013.251104258688</c:v>
                </c:pt>
                <c:pt idx="3014">
                  <c:v>3014.2511875989662</c:v>
                </c:pt>
                <c:pt idx="3015">
                  <c:v>3015.2512709392445</c:v>
                </c:pt>
                <c:pt idx="3016">
                  <c:v>3016.2513542795232</c:v>
                </c:pt>
                <c:pt idx="3017">
                  <c:v>3017.2514376198014</c:v>
                </c:pt>
                <c:pt idx="3018">
                  <c:v>3018.2515209600797</c:v>
                </c:pt>
                <c:pt idx="3019">
                  <c:v>3019.2516043003579</c:v>
                </c:pt>
                <c:pt idx="3020">
                  <c:v>3020.2516876406366</c:v>
                </c:pt>
                <c:pt idx="3021">
                  <c:v>3021.2517709809149</c:v>
                </c:pt>
                <c:pt idx="3022">
                  <c:v>3022.2518543211932</c:v>
                </c:pt>
                <c:pt idx="3023">
                  <c:v>3023.2519376614714</c:v>
                </c:pt>
                <c:pt idx="3024">
                  <c:v>3024.2520210017497</c:v>
                </c:pt>
                <c:pt idx="3025">
                  <c:v>3025.2521043420284</c:v>
                </c:pt>
                <c:pt idx="3026">
                  <c:v>3026.2521876823066</c:v>
                </c:pt>
                <c:pt idx="3027">
                  <c:v>3027.2522710225849</c:v>
                </c:pt>
                <c:pt idx="3028">
                  <c:v>3028.2523543628631</c:v>
                </c:pt>
                <c:pt idx="3029">
                  <c:v>3029.2524377031418</c:v>
                </c:pt>
                <c:pt idx="3030">
                  <c:v>3030.2525210434201</c:v>
                </c:pt>
                <c:pt idx="3031">
                  <c:v>3031.2526043836983</c:v>
                </c:pt>
                <c:pt idx="3032">
                  <c:v>3032.2526877239766</c:v>
                </c:pt>
                <c:pt idx="3033">
                  <c:v>3033.2527710642553</c:v>
                </c:pt>
                <c:pt idx="3034">
                  <c:v>3034.2528544045335</c:v>
                </c:pt>
                <c:pt idx="3035">
                  <c:v>3035.2529377448118</c:v>
                </c:pt>
                <c:pt idx="3036">
                  <c:v>3036.25302108509</c:v>
                </c:pt>
                <c:pt idx="3037">
                  <c:v>3037.2531044253683</c:v>
                </c:pt>
                <c:pt idx="3038">
                  <c:v>3038.253187765647</c:v>
                </c:pt>
                <c:pt idx="3039">
                  <c:v>3039.2532711059253</c:v>
                </c:pt>
                <c:pt idx="3040">
                  <c:v>3040.2533544462035</c:v>
                </c:pt>
                <c:pt idx="3041">
                  <c:v>3041.2534377864818</c:v>
                </c:pt>
                <c:pt idx="3042">
                  <c:v>3042.2535211267605</c:v>
                </c:pt>
                <c:pt idx="3043">
                  <c:v>3043.2536044670387</c:v>
                </c:pt>
                <c:pt idx="3044">
                  <c:v>3044.253687807317</c:v>
                </c:pt>
                <c:pt idx="3045">
                  <c:v>3045.2537711475952</c:v>
                </c:pt>
                <c:pt idx="3046">
                  <c:v>3046.2538544878739</c:v>
                </c:pt>
                <c:pt idx="3047">
                  <c:v>3047.2539378281522</c:v>
                </c:pt>
                <c:pt idx="3048">
                  <c:v>3048.2540211684304</c:v>
                </c:pt>
                <c:pt idx="3049">
                  <c:v>3049.2541045087087</c:v>
                </c:pt>
                <c:pt idx="3050">
                  <c:v>3050.2541878489869</c:v>
                </c:pt>
                <c:pt idx="3051">
                  <c:v>3051.2542711892656</c:v>
                </c:pt>
                <c:pt idx="3052">
                  <c:v>3052.2543545295439</c:v>
                </c:pt>
                <c:pt idx="3053">
                  <c:v>3053.2544378698221</c:v>
                </c:pt>
                <c:pt idx="3054">
                  <c:v>3054.2545212101004</c:v>
                </c:pt>
                <c:pt idx="3055">
                  <c:v>3055.2546045503791</c:v>
                </c:pt>
                <c:pt idx="3056">
                  <c:v>3056.2546878906574</c:v>
                </c:pt>
                <c:pt idx="3057">
                  <c:v>3057.2547712309356</c:v>
                </c:pt>
                <c:pt idx="3058">
                  <c:v>3058.2548545712139</c:v>
                </c:pt>
                <c:pt idx="3059">
                  <c:v>3059.2549379114926</c:v>
                </c:pt>
                <c:pt idx="3060">
                  <c:v>3060.2550212517708</c:v>
                </c:pt>
                <c:pt idx="3061">
                  <c:v>3061.2551045920491</c:v>
                </c:pt>
                <c:pt idx="3062">
                  <c:v>3062.2551879323273</c:v>
                </c:pt>
                <c:pt idx="3063">
                  <c:v>3063.2552712726056</c:v>
                </c:pt>
                <c:pt idx="3064">
                  <c:v>3064.2553546128843</c:v>
                </c:pt>
                <c:pt idx="3065">
                  <c:v>3065.2554379531625</c:v>
                </c:pt>
                <c:pt idx="3066">
                  <c:v>3066.2555212934408</c:v>
                </c:pt>
                <c:pt idx="3067">
                  <c:v>3067.255604633719</c:v>
                </c:pt>
                <c:pt idx="3068">
                  <c:v>3068.2556879739977</c:v>
                </c:pt>
                <c:pt idx="3069">
                  <c:v>3069.255771314276</c:v>
                </c:pt>
                <c:pt idx="3070">
                  <c:v>3070.2558546545542</c:v>
                </c:pt>
                <c:pt idx="3071">
                  <c:v>3071.2559379948325</c:v>
                </c:pt>
                <c:pt idx="3072">
                  <c:v>3072.2560213351107</c:v>
                </c:pt>
                <c:pt idx="3073">
                  <c:v>3073.2561046753895</c:v>
                </c:pt>
                <c:pt idx="3074">
                  <c:v>3074.2561880156677</c:v>
                </c:pt>
                <c:pt idx="3075">
                  <c:v>3075.256271355946</c:v>
                </c:pt>
                <c:pt idx="3076">
                  <c:v>3076.2563546962242</c:v>
                </c:pt>
                <c:pt idx="3077">
                  <c:v>3077.2564380365029</c:v>
                </c:pt>
                <c:pt idx="3078">
                  <c:v>3078.2565213767812</c:v>
                </c:pt>
                <c:pt idx="3079">
                  <c:v>3079.2566047170594</c:v>
                </c:pt>
                <c:pt idx="3080">
                  <c:v>3080.2566880573377</c:v>
                </c:pt>
                <c:pt idx="3081">
                  <c:v>3081.2567713976164</c:v>
                </c:pt>
                <c:pt idx="3082">
                  <c:v>3082.2568547378946</c:v>
                </c:pt>
                <c:pt idx="3083">
                  <c:v>3083.2569380781729</c:v>
                </c:pt>
                <c:pt idx="3084">
                  <c:v>3084.2570214184511</c:v>
                </c:pt>
                <c:pt idx="3085">
                  <c:v>3085.2571047587294</c:v>
                </c:pt>
                <c:pt idx="3086">
                  <c:v>3086.2571880990081</c:v>
                </c:pt>
                <c:pt idx="3087">
                  <c:v>3087.2572714392863</c:v>
                </c:pt>
                <c:pt idx="3088">
                  <c:v>3088.2573547795646</c:v>
                </c:pt>
                <c:pt idx="3089">
                  <c:v>3089.2574381198428</c:v>
                </c:pt>
                <c:pt idx="3090">
                  <c:v>3090.2575214601216</c:v>
                </c:pt>
                <c:pt idx="3091">
                  <c:v>3091.2576048003998</c:v>
                </c:pt>
                <c:pt idx="3092">
                  <c:v>3092.2576881406781</c:v>
                </c:pt>
                <c:pt idx="3093">
                  <c:v>3093.2577714809563</c:v>
                </c:pt>
                <c:pt idx="3094">
                  <c:v>3094.257854821235</c:v>
                </c:pt>
                <c:pt idx="3095">
                  <c:v>3095.2579381615133</c:v>
                </c:pt>
                <c:pt idx="3096">
                  <c:v>3096.2580215017915</c:v>
                </c:pt>
                <c:pt idx="3097">
                  <c:v>3097.2581048420698</c:v>
                </c:pt>
                <c:pt idx="3098">
                  <c:v>3098.258188182348</c:v>
                </c:pt>
                <c:pt idx="3099">
                  <c:v>3099.2582715226267</c:v>
                </c:pt>
                <c:pt idx="3100">
                  <c:v>3100.258354862905</c:v>
                </c:pt>
                <c:pt idx="3101">
                  <c:v>3101.2584382031832</c:v>
                </c:pt>
                <c:pt idx="3102">
                  <c:v>3102.2585215434615</c:v>
                </c:pt>
                <c:pt idx="3103">
                  <c:v>3103.2586048837402</c:v>
                </c:pt>
                <c:pt idx="3104">
                  <c:v>3104.2586882240184</c:v>
                </c:pt>
                <c:pt idx="3105">
                  <c:v>3105.2587715642967</c:v>
                </c:pt>
                <c:pt idx="3106">
                  <c:v>3106.2588549045749</c:v>
                </c:pt>
                <c:pt idx="3107">
                  <c:v>3107.2589382448537</c:v>
                </c:pt>
                <c:pt idx="3108">
                  <c:v>3108.2590215851319</c:v>
                </c:pt>
                <c:pt idx="3109">
                  <c:v>3109.2591049254102</c:v>
                </c:pt>
                <c:pt idx="3110">
                  <c:v>3110.2591882656884</c:v>
                </c:pt>
                <c:pt idx="3111">
                  <c:v>3111.2592716059667</c:v>
                </c:pt>
                <c:pt idx="3112">
                  <c:v>3112.2593549462454</c:v>
                </c:pt>
                <c:pt idx="3113">
                  <c:v>3113.2594382865236</c:v>
                </c:pt>
                <c:pt idx="3114">
                  <c:v>3114.2595216268019</c:v>
                </c:pt>
                <c:pt idx="3115">
                  <c:v>3115.2596049670801</c:v>
                </c:pt>
                <c:pt idx="3116">
                  <c:v>3116.2596883073588</c:v>
                </c:pt>
                <c:pt idx="3117">
                  <c:v>3117.2597716476371</c:v>
                </c:pt>
                <c:pt idx="3118">
                  <c:v>3118.2598549879153</c:v>
                </c:pt>
                <c:pt idx="3119">
                  <c:v>3119.2599383281936</c:v>
                </c:pt>
                <c:pt idx="3120">
                  <c:v>3120.2600216684723</c:v>
                </c:pt>
                <c:pt idx="3121">
                  <c:v>3121.2601050087505</c:v>
                </c:pt>
                <c:pt idx="3122">
                  <c:v>3122.2601883490288</c:v>
                </c:pt>
                <c:pt idx="3123">
                  <c:v>3123.260271689307</c:v>
                </c:pt>
                <c:pt idx="3124">
                  <c:v>3124.2603550295853</c:v>
                </c:pt>
                <c:pt idx="3125">
                  <c:v>3125.260438369864</c:v>
                </c:pt>
                <c:pt idx="3126">
                  <c:v>3126.2605217101423</c:v>
                </c:pt>
                <c:pt idx="3127">
                  <c:v>3127.2606050504205</c:v>
                </c:pt>
                <c:pt idx="3128">
                  <c:v>3128.2606883906988</c:v>
                </c:pt>
                <c:pt idx="3129">
                  <c:v>3129.2607717309775</c:v>
                </c:pt>
                <c:pt idx="3130">
                  <c:v>3130.2608550712557</c:v>
                </c:pt>
                <c:pt idx="3131">
                  <c:v>3131.260938411534</c:v>
                </c:pt>
                <c:pt idx="3132">
                  <c:v>3132.2610217518122</c:v>
                </c:pt>
                <c:pt idx="3133">
                  <c:v>3133.2611050920909</c:v>
                </c:pt>
                <c:pt idx="3134">
                  <c:v>3134.2611884323692</c:v>
                </c:pt>
                <c:pt idx="3135">
                  <c:v>3135.2612717726474</c:v>
                </c:pt>
                <c:pt idx="3136">
                  <c:v>3136.2613551129257</c:v>
                </c:pt>
                <c:pt idx="3137">
                  <c:v>3137.2614384532039</c:v>
                </c:pt>
                <c:pt idx="3138">
                  <c:v>3138.2615217934826</c:v>
                </c:pt>
                <c:pt idx="3139">
                  <c:v>3139.2616051337609</c:v>
                </c:pt>
                <c:pt idx="3140">
                  <c:v>3140.2616884740391</c:v>
                </c:pt>
                <c:pt idx="3141">
                  <c:v>3141.2617718143174</c:v>
                </c:pt>
                <c:pt idx="3142">
                  <c:v>3142.2618551545961</c:v>
                </c:pt>
                <c:pt idx="3143">
                  <c:v>3143.2619384948744</c:v>
                </c:pt>
                <c:pt idx="3144">
                  <c:v>3144.2620218351526</c:v>
                </c:pt>
                <c:pt idx="3145">
                  <c:v>3145.2621051754309</c:v>
                </c:pt>
                <c:pt idx="3146">
                  <c:v>3146.2621885157096</c:v>
                </c:pt>
                <c:pt idx="3147">
                  <c:v>3147.2622718559878</c:v>
                </c:pt>
                <c:pt idx="3148">
                  <c:v>3148.2623551962661</c:v>
                </c:pt>
                <c:pt idx="3149">
                  <c:v>3149.2624385365443</c:v>
                </c:pt>
                <c:pt idx="3150">
                  <c:v>3150.2625218768226</c:v>
                </c:pt>
                <c:pt idx="3151">
                  <c:v>3151.2626052171013</c:v>
                </c:pt>
                <c:pt idx="3152">
                  <c:v>3152.2626885573795</c:v>
                </c:pt>
                <c:pt idx="3153">
                  <c:v>3153.2627718976578</c:v>
                </c:pt>
                <c:pt idx="3154">
                  <c:v>3154.262855237936</c:v>
                </c:pt>
                <c:pt idx="3155">
                  <c:v>3155.2629385782147</c:v>
                </c:pt>
                <c:pt idx="3156">
                  <c:v>3156.263021918493</c:v>
                </c:pt>
                <c:pt idx="3157">
                  <c:v>3157.2631052587712</c:v>
                </c:pt>
                <c:pt idx="3158">
                  <c:v>3158.2631885990495</c:v>
                </c:pt>
                <c:pt idx="3159">
                  <c:v>3159.2632719393282</c:v>
                </c:pt>
                <c:pt idx="3160">
                  <c:v>3160.2633552796065</c:v>
                </c:pt>
                <c:pt idx="3161">
                  <c:v>3161.2634386198847</c:v>
                </c:pt>
                <c:pt idx="3162">
                  <c:v>3162.263521960163</c:v>
                </c:pt>
                <c:pt idx="3163">
                  <c:v>3163.2636053004412</c:v>
                </c:pt>
                <c:pt idx="3164">
                  <c:v>3164.2636886407199</c:v>
                </c:pt>
                <c:pt idx="3165">
                  <c:v>3165.2637719809982</c:v>
                </c:pt>
                <c:pt idx="3166">
                  <c:v>3166.2638553212764</c:v>
                </c:pt>
                <c:pt idx="3167">
                  <c:v>3167.2639386615547</c:v>
                </c:pt>
                <c:pt idx="3168">
                  <c:v>3168.2640220018334</c:v>
                </c:pt>
                <c:pt idx="3169">
                  <c:v>3169.2641053421116</c:v>
                </c:pt>
                <c:pt idx="3170">
                  <c:v>3170.2641886823899</c:v>
                </c:pt>
                <c:pt idx="3171">
                  <c:v>3171.2642720226681</c:v>
                </c:pt>
                <c:pt idx="3172">
                  <c:v>3172.2643553629464</c:v>
                </c:pt>
                <c:pt idx="3173">
                  <c:v>3173.2644387032251</c:v>
                </c:pt>
                <c:pt idx="3174">
                  <c:v>3174.2645220435033</c:v>
                </c:pt>
                <c:pt idx="3175">
                  <c:v>3175.2646053837816</c:v>
                </c:pt>
                <c:pt idx="3176">
                  <c:v>3176.2646887240599</c:v>
                </c:pt>
                <c:pt idx="3177">
                  <c:v>3177.2647720643386</c:v>
                </c:pt>
                <c:pt idx="3178">
                  <c:v>3178.2648554046168</c:v>
                </c:pt>
                <c:pt idx="3179">
                  <c:v>3179.2649387448951</c:v>
                </c:pt>
                <c:pt idx="3180">
                  <c:v>3180.2650220851733</c:v>
                </c:pt>
                <c:pt idx="3181">
                  <c:v>3181.265105425452</c:v>
                </c:pt>
                <c:pt idx="3182">
                  <c:v>3182.2651887657303</c:v>
                </c:pt>
                <c:pt idx="3183">
                  <c:v>3183.2652721060085</c:v>
                </c:pt>
                <c:pt idx="3184">
                  <c:v>3184.2653554462868</c:v>
                </c:pt>
                <c:pt idx="3185">
                  <c:v>3185.265438786565</c:v>
                </c:pt>
                <c:pt idx="3186">
                  <c:v>3186.2655221268437</c:v>
                </c:pt>
                <c:pt idx="3187">
                  <c:v>3187.265605467122</c:v>
                </c:pt>
                <c:pt idx="3188">
                  <c:v>3188.2656888074002</c:v>
                </c:pt>
                <c:pt idx="3189">
                  <c:v>3189.2657721476785</c:v>
                </c:pt>
                <c:pt idx="3190">
                  <c:v>3190.2658554879572</c:v>
                </c:pt>
                <c:pt idx="3191">
                  <c:v>3191.2659388282354</c:v>
                </c:pt>
                <c:pt idx="3192">
                  <c:v>3192.2660221685137</c:v>
                </c:pt>
                <c:pt idx="3193">
                  <c:v>3193.266105508792</c:v>
                </c:pt>
                <c:pt idx="3194">
                  <c:v>3194.2661888490707</c:v>
                </c:pt>
                <c:pt idx="3195">
                  <c:v>3195.2662721893489</c:v>
                </c:pt>
                <c:pt idx="3196">
                  <c:v>3196.2663555296272</c:v>
                </c:pt>
                <c:pt idx="3197">
                  <c:v>3197.2664388699054</c:v>
                </c:pt>
                <c:pt idx="3198">
                  <c:v>3198.2665222101837</c:v>
                </c:pt>
                <c:pt idx="3199">
                  <c:v>3199.2666055504624</c:v>
                </c:pt>
                <c:pt idx="3200">
                  <c:v>3200.2666888907406</c:v>
                </c:pt>
                <c:pt idx="3201">
                  <c:v>3201.2667722310189</c:v>
                </c:pt>
                <c:pt idx="3202">
                  <c:v>3202.2668555712971</c:v>
                </c:pt>
                <c:pt idx="3203">
                  <c:v>3203.2669389115758</c:v>
                </c:pt>
                <c:pt idx="3204">
                  <c:v>3204.2670222518541</c:v>
                </c:pt>
                <c:pt idx="3205">
                  <c:v>3205.2671055921323</c:v>
                </c:pt>
                <c:pt idx="3206">
                  <c:v>3206.2671889324106</c:v>
                </c:pt>
                <c:pt idx="3207">
                  <c:v>3207.2672722726893</c:v>
                </c:pt>
                <c:pt idx="3208">
                  <c:v>3208.2673556129675</c:v>
                </c:pt>
                <c:pt idx="3209">
                  <c:v>3209.2674389532458</c:v>
                </c:pt>
                <c:pt idx="3210">
                  <c:v>3210.2675222935241</c:v>
                </c:pt>
                <c:pt idx="3211">
                  <c:v>3211.2676056338023</c:v>
                </c:pt>
                <c:pt idx="3212">
                  <c:v>3212.267688974081</c:v>
                </c:pt>
                <c:pt idx="3213">
                  <c:v>3213.2677723143593</c:v>
                </c:pt>
                <c:pt idx="3214">
                  <c:v>3214.2678556546375</c:v>
                </c:pt>
                <c:pt idx="3215">
                  <c:v>3215.2679389949158</c:v>
                </c:pt>
                <c:pt idx="3216">
                  <c:v>3216.2680223351945</c:v>
                </c:pt>
                <c:pt idx="3217">
                  <c:v>3217.2681056754727</c:v>
                </c:pt>
                <c:pt idx="3218">
                  <c:v>3218.268189015751</c:v>
                </c:pt>
                <c:pt idx="3219">
                  <c:v>3219.2682723560292</c:v>
                </c:pt>
                <c:pt idx="3220">
                  <c:v>3220.2683556963079</c:v>
                </c:pt>
                <c:pt idx="3221">
                  <c:v>3221.2684390365862</c:v>
                </c:pt>
                <c:pt idx="3222">
                  <c:v>3222.2685223768644</c:v>
                </c:pt>
                <c:pt idx="3223">
                  <c:v>3223.2686057171427</c:v>
                </c:pt>
                <c:pt idx="3224">
                  <c:v>3224.2686890574209</c:v>
                </c:pt>
                <c:pt idx="3225">
                  <c:v>3225.2687723976996</c:v>
                </c:pt>
                <c:pt idx="3226">
                  <c:v>3226.2688557379779</c:v>
                </c:pt>
                <c:pt idx="3227">
                  <c:v>3227.2689390782562</c:v>
                </c:pt>
                <c:pt idx="3228">
                  <c:v>3228.2690224185344</c:v>
                </c:pt>
                <c:pt idx="3229">
                  <c:v>3229.2691057588131</c:v>
                </c:pt>
                <c:pt idx="3230">
                  <c:v>3230.2691890990914</c:v>
                </c:pt>
                <c:pt idx="3231">
                  <c:v>3231.2692724393696</c:v>
                </c:pt>
                <c:pt idx="3232">
                  <c:v>3232.2693557796479</c:v>
                </c:pt>
                <c:pt idx="3233">
                  <c:v>3233.2694391199266</c:v>
                </c:pt>
                <c:pt idx="3234">
                  <c:v>3234.2695224602048</c:v>
                </c:pt>
                <c:pt idx="3235">
                  <c:v>3235.2696058004831</c:v>
                </c:pt>
                <c:pt idx="3236">
                  <c:v>3236.2696891407613</c:v>
                </c:pt>
                <c:pt idx="3237">
                  <c:v>3237.2697724810396</c:v>
                </c:pt>
                <c:pt idx="3238">
                  <c:v>3238.2698558213183</c:v>
                </c:pt>
                <c:pt idx="3239">
                  <c:v>3239.2699391615965</c:v>
                </c:pt>
                <c:pt idx="3240">
                  <c:v>3240.2700225018748</c:v>
                </c:pt>
                <c:pt idx="3241">
                  <c:v>3241.270105842153</c:v>
                </c:pt>
                <c:pt idx="3242">
                  <c:v>3242.2701891824317</c:v>
                </c:pt>
                <c:pt idx="3243">
                  <c:v>3243.27027252271</c:v>
                </c:pt>
                <c:pt idx="3244">
                  <c:v>3244.2703558629883</c:v>
                </c:pt>
                <c:pt idx="3245">
                  <c:v>3245.2704392032665</c:v>
                </c:pt>
                <c:pt idx="3246">
                  <c:v>3246.2705225435452</c:v>
                </c:pt>
                <c:pt idx="3247">
                  <c:v>3247.2706058838235</c:v>
                </c:pt>
                <c:pt idx="3248">
                  <c:v>3248.2706892241017</c:v>
                </c:pt>
                <c:pt idx="3249">
                  <c:v>3249.27077256438</c:v>
                </c:pt>
                <c:pt idx="3250">
                  <c:v>3250.2708559046582</c:v>
                </c:pt>
                <c:pt idx="3251">
                  <c:v>3251.2709392449369</c:v>
                </c:pt>
                <c:pt idx="3252">
                  <c:v>3252.2710225852152</c:v>
                </c:pt>
                <c:pt idx="3253">
                  <c:v>3253.2711059254934</c:v>
                </c:pt>
                <c:pt idx="3254">
                  <c:v>3254.2711892657717</c:v>
                </c:pt>
                <c:pt idx="3255">
                  <c:v>3255.2712726060504</c:v>
                </c:pt>
                <c:pt idx="3256">
                  <c:v>3256.2713559463286</c:v>
                </c:pt>
                <c:pt idx="3257">
                  <c:v>3257.2714392866069</c:v>
                </c:pt>
                <c:pt idx="3258">
                  <c:v>3258.2715226268851</c:v>
                </c:pt>
                <c:pt idx="3259">
                  <c:v>3259.2716059671639</c:v>
                </c:pt>
                <c:pt idx="3260">
                  <c:v>3260.2716893074421</c:v>
                </c:pt>
                <c:pt idx="3261">
                  <c:v>3261.2717726477204</c:v>
                </c:pt>
                <c:pt idx="3262">
                  <c:v>3262.2718559879986</c:v>
                </c:pt>
                <c:pt idx="3263">
                  <c:v>3263.2719393282769</c:v>
                </c:pt>
                <c:pt idx="3264">
                  <c:v>3264.2720226685556</c:v>
                </c:pt>
                <c:pt idx="3265">
                  <c:v>3265.2721060088338</c:v>
                </c:pt>
                <c:pt idx="3266">
                  <c:v>3266.2721893491121</c:v>
                </c:pt>
                <c:pt idx="3267">
                  <c:v>3267.2722726893903</c:v>
                </c:pt>
                <c:pt idx="3268">
                  <c:v>3268.272356029669</c:v>
                </c:pt>
                <c:pt idx="3269">
                  <c:v>3269.2724393699473</c:v>
                </c:pt>
                <c:pt idx="3270">
                  <c:v>3270.2725227102255</c:v>
                </c:pt>
                <c:pt idx="3271">
                  <c:v>3271.2726060505038</c:v>
                </c:pt>
                <c:pt idx="3272">
                  <c:v>3272.272689390782</c:v>
                </c:pt>
                <c:pt idx="3273">
                  <c:v>3273.2727727310607</c:v>
                </c:pt>
                <c:pt idx="3274">
                  <c:v>3274.272856071339</c:v>
                </c:pt>
                <c:pt idx="3275">
                  <c:v>3275.2729394116172</c:v>
                </c:pt>
                <c:pt idx="3276">
                  <c:v>3276.2730227518955</c:v>
                </c:pt>
                <c:pt idx="3277">
                  <c:v>3277.2731060921742</c:v>
                </c:pt>
                <c:pt idx="3278">
                  <c:v>3278.2731894324525</c:v>
                </c:pt>
                <c:pt idx="3279">
                  <c:v>3279.2732727727307</c:v>
                </c:pt>
                <c:pt idx="3280">
                  <c:v>3280.273356113009</c:v>
                </c:pt>
                <c:pt idx="3281">
                  <c:v>3281.2734394532877</c:v>
                </c:pt>
                <c:pt idx="3282">
                  <c:v>3282.2735227935659</c:v>
                </c:pt>
                <c:pt idx="3283">
                  <c:v>3283.2736061338442</c:v>
                </c:pt>
                <c:pt idx="3284">
                  <c:v>3284.2736894741224</c:v>
                </c:pt>
                <c:pt idx="3285">
                  <c:v>3285.2737728144007</c:v>
                </c:pt>
                <c:pt idx="3286">
                  <c:v>3286.2738561546794</c:v>
                </c:pt>
                <c:pt idx="3287">
                  <c:v>3287.2739394949576</c:v>
                </c:pt>
                <c:pt idx="3288">
                  <c:v>3288.2740228352359</c:v>
                </c:pt>
                <c:pt idx="3289">
                  <c:v>3289.2741061755141</c:v>
                </c:pt>
                <c:pt idx="3290">
                  <c:v>3290.2741895157928</c:v>
                </c:pt>
                <c:pt idx="3291">
                  <c:v>3291.2742728560711</c:v>
                </c:pt>
                <c:pt idx="3292">
                  <c:v>3292.2743561963493</c:v>
                </c:pt>
                <c:pt idx="3293">
                  <c:v>3293.2744395366276</c:v>
                </c:pt>
                <c:pt idx="3294">
                  <c:v>3294.2745228769063</c:v>
                </c:pt>
                <c:pt idx="3295">
                  <c:v>3295.2746062171846</c:v>
                </c:pt>
                <c:pt idx="3296">
                  <c:v>3296.2746895574628</c:v>
                </c:pt>
                <c:pt idx="3297">
                  <c:v>3297.2747728977411</c:v>
                </c:pt>
                <c:pt idx="3298">
                  <c:v>3298.2748562380193</c:v>
                </c:pt>
                <c:pt idx="3299">
                  <c:v>3299.274939578298</c:v>
                </c:pt>
                <c:pt idx="3300">
                  <c:v>3300.2750229185763</c:v>
                </c:pt>
                <c:pt idx="3301">
                  <c:v>3301.2751062588545</c:v>
                </c:pt>
                <c:pt idx="3302">
                  <c:v>3302.2751895991328</c:v>
                </c:pt>
                <c:pt idx="3303">
                  <c:v>3303.2752729394115</c:v>
                </c:pt>
                <c:pt idx="3304">
                  <c:v>3304.2753562796897</c:v>
                </c:pt>
                <c:pt idx="3305">
                  <c:v>3305.275439619968</c:v>
                </c:pt>
                <c:pt idx="3306">
                  <c:v>3306.2755229602462</c:v>
                </c:pt>
                <c:pt idx="3307">
                  <c:v>3307.2756063005249</c:v>
                </c:pt>
                <c:pt idx="3308">
                  <c:v>3308.2756896408032</c:v>
                </c:pt>
                <c:pt idx="3309">
                  <c:v>3309.2757729810814</c:v>
                </c:pt>
                <c:pt idx="3310">
                  <c:v>3310.2758563213597</c:v>
                </c:pt>
                <c:pt idx="3311">
                  <c:v>3311.2759396616379</c:v>
                </c:pt>
                <c:pt idx="3312">
                  <c:v>3312.2760230019167</c:v>
                </c:pt>
                <c:pt idx="3313">
                  <c:v>3313.2761063421949</c:v>
                </c:pt>
                <c:pt idx="3314">
                  <c:v>3314.2761896824732</c:v>
                </c:pt>
                <c:pt idx="3315">
                  <c:v>3315.2762730227514</c:v>
                </c:pt>
                <c:pt idx="3316">
                  <c:v>3316.2763563630301</c:v>
                </c:pt>
                <c:pt idx="3317">
                  <c:v>3317.2764397033084</c:v>
                </c:pt>
                <c:pt idx="3318">
                  <c:v>3318.2765230435866</c:v>
                </c:pt>
                <c:pt idx="3319">
                  <c:v>3319.2766063838649</c:v>
                </c:pt>
                <c:pt idx="3320">
                  <c:v>3320.2766897241436</c:v>
                </c:pt>
                <c:pt idx="3321">
                  <c:v>3321.2767730644218</c:v>
                </c:pt>
                <c:pt idx="3322">
                  <c:v>3322.2768564047001</c:v>
                </c:pt>
                <c:pt idx="3323">
                  <c:v>3323.2769397449783</c:v>
                </c:pt>
                <c:pt idx="3324">
                  <c:v>3324.2770230852566</c:v>
                </c:pt>
                <c:pt idx="3325">
                  <c:v>3325.2771064255353</c:v>
                </c:pt>
                <c:pt idx="3326">
                  <c:v>3326.2771897658135</c:v>
                </c:pt>
                <c:pt idx="3327">
                  <c:v>3327.2772731060918</c:v>
                </c:pt>
                <c:pt idx="3328">
                  <c:v>3328.27735644637</c:v>
                </c:pt>
                <c:pt idx="3329">
                  <c:v>3329.2774397866488</c:v>
                </c:pt>
                <c:pt idx="3330">
                  <c:v>3330.277523126927</c:v>
                </c:pt>
                <c:pt idx="3331">
                  <c:v>3331.2776064672053</c:v>
                </c:pt>
                <c:pt idx="3332">
                  <c:v>3332.2776898074835</c:v>
                </c:pt>
                <c:pt idx="3333">
                  <c:v>3333.2777731477622</c:v>
                </c:pt>
                <c:pt idx="3334">
                  <c:v>3334.2778564880405</c:v>
                </c:pt>
                <c:pt idx="3335">
                  <c:v>3335.2779398283187</c:v>
                </c:pt>
                <c:pt idx="3336">
                  <c:v>3336.278023168597</c:v>
                </c:pt>
                <c:pt idx="3337">
                  <c:v>3337.2781065088752</c:v>
                </c:pt>
                <c:pt idx="3338">
                  <c:v>3338.2781898491539</c:v>
                </c:pt>
                <c:pt idx="3339">
                  <c:v>3339.2782731894322</c:v>
                </c:pt>
                <c:pt idx="3340">
                  <c:v>3340.2783565297104</c:v>
                </c:pt>
                <c:pt idx="3341">
                  <c:v>3341.2784398699887</c:v>
                </c:pt>
                <c:pt idx="3342">
                  <c:v>3342.2785232102674</c:v>
                </c:pt>
                <c:pt idx="3343">
                  <c:v>3343.2786065505456</c:v>
                </c:pt>
                <c:pt idx="3344">
                  <c:v>3344.2786898908239</c:v>
                </c:pt>
                <c:pt idx="3345">
                  <c:v>3345.2787732311022</c:v>
                </c:pt>
                <c:pt idx="3346">
                  <c:v>3346.2788565713809</c:v>
                </c:pt>
                <c:pt idx="3347">
                  <c:v>3347.2789399116591</c:v>
                </c:pt>
                <c:pt idx="3348">
                  <c:v>3348.2790232519374</c:v>
                </c:pt>
                <c:pt idx="3349">
                  <c:v>3349.2791065922156</c:v>
                </c:pt>
                <c:pt idx="3350">
                  <c:v>3350.2791899324939</c:v>
                </c:pt>
                <c:pt idx="3351">
                  <c:v>3351.2792732727726</c:v>
                </c:pt>
                <c:pt idx="3352">
                  <c:v>3352.2793566130508</c:v>
                </c:pt>
                <c:pt idx="3353">
                  <c:v>3353.2794399533291</c:v>
                </c:pt>
                <c:pt idx="3354">
                  <c:v>3354.2795232936073</c:v>
                </c:pt>
                <c:pt idx="3355">
                  <c:v>3355.279606633886</c:v>
                </c:pt>
                <c:pt idx="3356">
                  <c:v>3356.2796899741643</c:v>
                </c:pt>
                <c:pt idx="3357">
                  <c:v>3357.2797733144425</c:v>
                </c:pt>
                <c:pt idx="3358">
                  <c:v>3358.2798566547208</c:v>
                </c:pt>
                <c:pt idx="3359">
                  <c:v>3359.2799399949995</c:v>
                </c:pt>
                <c:pt idx="3360">
                  <c:v>3360.2800233352777</c:v>
                </c:pt>
                <c:pt idx="3361">
                  <c:v>3361.280106675556</c:v>
                </c:pt>
                <c:pt idx="3362">
                  <c:v>3362.2801900158343</c:v>
                </c:pt>
                <c:pt idx="3363">
                  <c:v>3363.2802733561125</c:v>
                </c:pt>
                <c:pt idx="3364">
                  <c:v>3364.2803566963912</c:v>
                </c:pt>
                <c:pt idx="3365">
                  <c:v>3365.2804400366695</c:v>
                </c:pt>
                <c:pt idx="3366">
                  <c:v>3366.2805233769477</c:v>
                </c:pt>
                <c:pt idx="3367">
                  <c:v>3367.280606717226</c:v>
                </c:pt>
                <c:pt idx="3368">
                  <c:v>3368.2806900575047</c:v>
                </c:pt>
                <c:pt idx="3369">
                  <c:v>3369.2807733977829</c:v>
                </c:pt>
                <c:pt idx="3370">
                  <c:v>3370.2808567380612</c:v>
                </c:pt>
                <c:pt idx="3371">
                  <c:v>3371.2809400783394</c:v>
                </c:pt>
                <c:pt idx="3372">
                  <c:v>3372.2810234186177</c:v>
                </c:pt>
                <c:pt idx="3373">
                  <c:v>3373.2811067588964</c:v>
                </c:pt>
                <c:pt idx="3374">
                  <c:v>3374.2811900991746</c:v>
                </c:pt>
                <c:pt idx="3375">
                  <c:v>3375.2812734394529</c:v>
                </c:pt>
                <c:pt idx="3376">
                  <c:v>3376.2813567797311</c:v>
                </c:pt>
                <c:pt idx="3377">
                  <c:v>3377.2814401200098</c:v>
                </c:pt>
                <c:pt idx="3378">
                  <c:v>3378.2815234602881</c:v>
                </c:pt>
                <c:pt idx="3379">
                  <c:v>3379.2816068005664</c:v>
                </c:pt>
                <c:pt idx="3380">
                  <c:v>3380.2816901408446</c:v>
                </c:pt>
                <c:pt idx="3381">
                  <c:v>3381.2817734811233</c:v>
                </c:pt>
                <c:pt idx="3382">
                  <c:v>3382.2818568214016</c:v>
                </c:pt>
                <c:pt idx="3383">
                  <c:v>3383.2819401616798</c:v>
                </c:pt>
                <c:pt idx="3384">
                  <c:v>3384.2820235019581</c:v>
                </c:pt>
                <c:pt idx="3385">
                  <c:v>3385.2821068422363</c:v>
                </c:pt>
                <c:pt idx="3386">
                  <c:v>3386.282190182515</c:v>
                </c:pt>
                <c:pt idx="3387">
                  <c:v>3387.2822735227933</c:v>
                </c:pt>
                <c:pt idx="3388">
                  <c:v>3388.2823568630715</c:v>
                </c:pt>
                <c:pt idx="3389">
                  <c:v>3389.2824402033498</c:v>
                </c:pt>
                <c:pt idx="3390">
                  <c:v>3390.2825235436285</c:v>
                </c:pt>
                <c:pt idx="3391">
                  <c:v>3391.2826068839067</c:v>
                </c:pt>
                <c:pt idx="3392">
                  <c:v>3392.282690224185</c:v>
                </c:pt>
                <c:pt idx="3393">
                  <c:v>3393.2827735644632</c:v>
                </c:pt>
                <c:pt idx="3394">
                  <c:v>3394.2828569047419</c:v>
                </c:pt>
                <c:pt idx="3395">
                  <c:v>3395.2829402450202</c:v>
                </c:pt>
                <c:pt idx="3396">
                  <c:v>3396.2830235852985</c:v>
                </c:pt>
                <c:pt idx="3397">
                  <c:v>3397.2831069255767</c:v>
                </c:pt>
                <c:pt idx="3398">
                  <c:v>3398.283190265855</c:v>
                </c:pt>
                <c:pt idx="3399">
                  <c:v>3399.2832736061337</c:v>
                </c:pt>
                <c:pt idx="3400">
                  <c:v>3400.2833569464119</c:v>
                </c:pt>
                <c:pt idx="3401">
                  <c:v>3401.2834402866902</c:v>
                </c:pt>
                <c:pt idx="3402">
                  <c:v>3402.2835236269684</c:v>
                </c:pt>
                <c:pt idx="3403">
                  <c:v>3403.2836069672471</c:v>
                </c:pt>
                <c:pt idx="3404">
                  <c:v>3404.2836903075254</c:v>
                </c:pt>
                <c:pt idx="3405">
                  <c:v>3405.2837736478036</c:v>
                </c:pt>
                <c:pt idx="3406">
                  <c:v>3406.2838569880819</c:v>
                </c:pt>
                <c:pt idx="3407">
                  <c:v>3407.2839403283606</c:v>
                </c:pt>
                <c:pt idx="3408">
                  <c:v>3408.2840236686388</c:v>
                </c:pt>
                <c:pt idx="3409">
                  <c:v>3409.2841070089171</c:v>
                </c:pt>
                <c:pt idx="3410">
                  <c:v>3410.2841903491953</c:v>
                </c:pt>
                <c:pt idx="3411">
                  <c:v>3411.2842736894736</c:v>
                </c:pt>
                <c:pt idx="3412">
                  <c:v>3412.2843570297523</c:v>
                </c:pt>
                <c:pt idx="3413">
                  <c:v>3413.2844403700306</c:v>
                </c:pt>
                <c:pt idx="3414">
                  <c:v>3414.2845237103088</c:v>
                </c:pt>
                <c:pt idx="3415">
                  <c:v>3415.2846070505871</c:v>
                </c:pt>
                <c:pt idx="3416">
                  <c:v>3416.2846903908658</c:v>
                </c:pt>
                <c:pt idx="3417">
                  <c:v>3417.284773731144</c:v>
                </c:pt>
                <c:pt idx="3418">
                  <c:v>3418.2848570714223</c:v>
                </c:pt>
                <c:pt idx="3419">
                  <c:v>3419.2849404117005</c:v>
                </c:pt>
                <c:pt idx="3420">
                  <c:v>3420.2850237519792</c:v>
                </c:pt>
                <c:pt idx="3421">
                  <c:v>3421.2851070922575</c:v>
                </c:pt>
                <c:pt idx="3422">
                  <c:v>3422.2851904325357</c:v>
                </c:pt>
                <c:pt idx="3423">
                  <c:v>3423.285273772814</c:v>
                </c:pt>
                <c:pt idx="3424">
                  <c:v>3424.2853571130922</c:v>
                </c:pt>
                <c:pt idx="3425">
                  <c:v>3425.2854404533709</c:v>
                </c:pt>
                <c:pt idx="3426">
                  <c:v>3426.2855237936492</c:v>
                </c:pt>
                <c:pt idx="3427">
                  <c:v>3427.2856071339274</c:v>
                </c:pt>
                <c:pt idx="3428">
                  <c:v>3428.2856904742057</c:v>
                </c:pt>
                <c:pt idx="3429">
                  <c:v>3429.2857738144844</c:v>
                </c:pt>
                <c:pt idx="3430">
                  <c:v>3430.2858571547627</c:v>
                </c:pt>
                <c:pt idx="3431">
                  <c:v>3431.2859404950409</c:v>
                </c:pt>
                <c:pt idx="3432">
                  <c:v>3432.2860238353192</c:v>
                </c:pt>
                <c:pt idx="3433">
                  <c:v>3433.2861071755979</c:v>
                </c:pt>
                <c:pt idx="3434">
                  <c:v>3434.2861905158761</c:v>
                </c:pt>
                <c:pt idx="3435">
                  <c:v>3435.2862738561544</c:v>
                </c:pt>
                <c:pt idx="3436">
                  <c:v>3436.2863571964326</c:v>
                </c:pt>
                <c:pt idx="3437">
                  <c:v>3437.2864405367109</c:v>
                </c:pt>
                <c:pt idx="3438">
                  <c:v>3438.2865238769896</c:v>
                </c:pt>
                <c:pt idx="3439">
                  <c:v>3439.2866072172678</c:v>
                </c:pt>
                <c:pt idx="3440">
                  <c:v>3440.2866905575461</c:v>
                </c:pt>
                <c:pt idx="3441">
                  <c:v>3441.2867738978243</c:v>
                </c:pt>
                <c:pt idx="3442">
                  <c:v>3442.286857238103</c:v>
                </c:pt>
                <c:pt idx="3443">
                  <c:v>3443.2869405783813</c:v>
                </c:pt>
                <c:pt idx="3444">
                  <c:v>3444.2870239186595</c:v>
                </c:pt>
                <c:pt idx="3445">
                  <c:v>3445.2871072589378</c:v>
                </c:pt>
                <c:pt idx="3446">
                  <c:v>3446.2871905992165</c:v>
                </c:pt>
                <c:pt idx="3447">
                  <c:v>3447.2872739394948</c:v>
                </c:pt>
                <c:pt idx="3448">
                  <c:v>3448.287357279773</c:v>
                </c:pt>
                <c:pt idx="3449">
                  <c:v>3449.2874406200513</c:v>
                </c:pt>
                <c:pt idx="3450">
                  <c:v>3450.2875239603295</c:v>
                </c:pt>
                <c:pt idx="3451">
                  <c:v>3451.2876073006082</c:v>
                </c:pt>
                <c:pt idx="3452">
                  <c:v>3452.2876906408865</c:v>
                </c:pt>
                <c:pt idx="3453">
                  <c:v>3453.2877739811647</c:v>
                </c:pt>
                <c:pt idx="3454">
                  <c:v>3454.287857321443</c:v>
                </c:pt>
                <c:pt idx="3455">
                  <c:v>3455.2879406617217</c:v>
                </c:pt>
                <c:pt idx="3456">
                  <c:v>3456.2880240019999</c:v>
                </c:pt>
                <c:pt idx="3457">
                  <c:v>3457.2881073422782</c:v>
                </c:pt>
                <c:pt idx="3458">
                  <c:v>3458.2881906825564</c:v>
                </c:pt>
                <c:pt idx="3459">
                  <c:v>3459.2882740228351</c:v>
                </c:pt>
                <c:pt idx="3460">
                  <c:v>3460.2883573631134</c:v>
                </c:pt>
                <c:pt idx="3461">
                  <c:v>3461.2884407033916</c:v>
                </c:pt>
                <c:pt idx="3462">
                  <c:v>3462.2885240436699</c:v>
                </c:pt>
                <c:pt idx="3463">
                  <c:v>3463.2886073839481</c:v>
                </c:pt>
                <c:pt idx="3464">
                  <c:v>3464.2886907242269</c:v>
                </c:pt>
                <c:pt idx="3465">
                  <c:v>3465.2887740645051</c:v>
                </c:pt>
                <c:pt idx="3466">
                  <c:v>3466.2888574047834</c:v>
                </c:pt>
                <c:pt idx="3467">
                  <c:v>3467.2889407450616</c:v>
                </c:pt>
                <c:pt idx="3468">
                  <c:v>3468.2890240853403</c:v>
                </c:pt>
                <c:pt idx="3469">
                  <c:v>3469.2891074256186</c:v>
                </c:pt>
                <c:pt idx="3470">
                  <c:v>3470.2891907658968</c:v>
                </c:pt>
                <c:pt idx="3471">
                  <c:v>3471.2892741061751</c:v>
                </c:pt>
                <c:pt idx="3472">
                  <c:v>3472.2893574464533</c:v>
                </c:pt>
                <c:pt idx="3473">
                  <c:v>3473.289440786732</c:v>
                </c:pt>
                <c:pt idx="3474">
                  <c:v>3474.2895241270103</c:v>
                </c:pt>
                <c:pt idx="3475">
                  <c:v>3475.2896074672885</c:v>
                </c:pt>
                <c:pt idx="3476">
                  <c:v>3476.2896908075668</c:v>
                </c:pt>
                <c:pt idx="3477">
                  <c:v>3477.2897741478455</c:v>
                </c:pt>
                <c:pt idx="3478">
                  <c:v>3478.2898574881237</c:v>
                </c:pt>
                <c:pt idx="3479">
                  <c:v>3479.289940828402</c:v>
                </c:pt>
                <c:pt idx="3480">
                  <c:v>3480.2900241686802</c:v>
                </c:pt>
                <c:pt idx="3481">
                  <c:v>3481.290107508959</c:v>
                </c:pt>
                <c:pt idx="3482">
                  <c:v>3482.2901908492372</c:v>
                </c:pt>
                <c:pt idx="3483">
                  <c:v>3483.2902741895155</c:v>
                </c:pt>
                <c:pt idx="3484">
                  <c:v>3484.2903575297937</c:v>
                </c:pt>
                <c:pt idx="3485">
                  <c:v>3485.290440870072</c:v>
                </c:pt>
                <c:pt idx="3486">
                  <c:v>3486.2905242103507</c:v>
                </c:pt>
                <c:pt idx="3487">
                  <c:v>3487.2906075506289</c:v>
                </c:pt>
                <c:pt idx="3488">
                  <c:v>3488.2906908909072</c:v>
                </c:pt>
                <c:pt idx="3489">
                  <c:v>3489.2907742311854</c:v>
                </c:pt>
                <c:pt idx="3490">
                  <c:v>3490.2908575714641</c:v>
                </c:pt>
                <c:pt idx="3491">
                  <c:v>3491.2909409117424</c:v>
                </c:pt>
                <c:pt idx="3492">
                  <c:v>3492.2910242520206</c:v>
                </c:pt>
                <c:pt idx="3493">
                  <c:v>3493.2911075922989</c:v>
                </c:pt>
                <c:pt idx="3494">
                  <c:v>3494.2911909325776</c:v>
                </c:pt>
                <c:pt idx="3495">
                  <c:v>3495.2912742728558</c:v>
                </c:pt>
                <c:pt idx="3496">
                  <c:v>3496.2913576131341</c:v>
                </c:pt>
                <c:pt idx="3497">
                  <c:v>3497.2914409534123</c:v>
                </c:pt>
                <c:pt idx="3498">
                  <c:v>3498.2915242936906</c:v>
                </c:pt>
                <c:pt idx="3499">
                  <c:v>3499.2916076339693</c:v>
                </c:pt>
                <c:pt idx="3500">
                  <c:v>3500.2916909742476</c:v>
                </c:pt>
                <c:pt idx="3501">
                  <c:v>3501.2917743145258</c:v>
                </c:pt>
                <c:pt idx="3502">
                  <c:v>3502.2918576548041</c:v>
                </c:pt>
                <c:pt idx="3503">
                  <c:v>3503.2919409950828</c:v>
                </c:pt>
                <c:pt idx="3504">
                  <c:v>3504.292024335361</c:v>
                </c:pt>
                <c:pt idx="3505">
                  <c:v>3505.2921076756393</c:v>
                </c:pt>
                <c:pt idx="3506">
                  <c:v>3506.2921910159175</c:v>
                </c:pt>
                <c:pt idx="3507">
                  <c:v>3507.2922743561962</c:v>
                </c:pt>
                <c:pt idx="3508">
                  <c:v>3508.2923576964745</c:v>
                </c:pt>
                <c:pt idx="3509">
                  <c:v>3509.2924410367527</c:v>
                </c:pt>
                <c:pt idx="3510">
                  <c:v>3510.292524377031</c:v>
                </c:pt>
                <c:pt idx="3511">
                  <c:v>3511.2926077173092</c:v>
                </c:pt>
                <c:pt idx="3512">
                  <c:v>3512.2926910575879</c:v>
                </c:pt>
                <c:pt idx="3513">
                  <c:v>3513.2927743978662</c:v>
                </c:pt>
                <c:pt idx="3514">
                  <c:v>3514.2928577381444</c:v>
                </c:pt>
                <c:pt idx="3515">
                  <c:v>3515.2929410784227</c:v>
                </c:pt>
                <c:pt idx="3516">
                  <c:v>3516.2930244187014</c:v>
                </c:pt>
                <c:pt idx="3517">
                  <c:v>3517.2931077589797</c:v>
                </c:pt>
                <c:pt idx="3518">
                  <c:v>3518.2931910992579</c:v>
                </c:pt>
                <c:pt idx="3519">
                  <c:v>3519.2932744395362</c:v>
                </c:pt>
                <c:pt idx="3520">
                  <c:v>3520.2933577798149</c:v>
                </c:pt>
                <c:pt idx="3521">
                  <c:v>3521.2934411200931</c:v>
                </c:pt>
                <c:pt idx="3522">
                  <c:v>3522.2935244603714</c:v>
                </c:pt>
                <c:pt idx="3523">
                  <c:v>3523.2936078006496</c:v>
                </c:pt>
                <c:pt idx="3524">
                  <c:v>3524.2936911409279</c:v>
                </c:pt>
                <c:pt idx="3525">
                  <c:v>3525.2937744812066</c:v>
                </c:pt>
                <c:pt idx="3526">
                  <c:v>3526.2938578214848</c:v>
                </c:pt>
                <c:pt idx="3527">
                  <c:v>3527.2939411617631</c:v>
                </c:pt>
                <c:pt idx="3528">
                  <c:v>3528.2940245020413</c:v>
                </c:pt>
                <c:pt idx="3529">
                  <c:v>3529.29410784232</c:v>
                </c:pt>
                <c:pt idx="3530">
                  <c:v>3530.2941911825983</c:v>
                </c:pt>
                <c:pt idx="3531">
                  <c:v>3531.2942745228765</c:v>
                </c:pt>
                <c:pt idx="3532">
                  <c:v>3532.2943578631548</c:v>
                </c:pt>
                <c:pt idx="3533">
                  <c:v>3533.2944412034335</c:v>
                </c:pt>
                <c:pt idx="3534">
                  <c:v>3534.2945245437118</c:v>
                </c:pt>
                <c:pt idx="3535">
                  <c:v>3535.29460788399</c:v>
                </c:pt>
                <c:pt idx="3536">
                  <c:v>3536.2946912242683</c:v>
                </c:pt>
                <c:pt idx="3537">
                  <c:v>3537.2947745645465</c:v>
                </c:pt>
                <c:pt idx="3538">
                  <c:v>3538.2948579048252</c:v>
                </c:pt>
                <c:pt idx="3539">
                  <c:v>3539.2949412451035</c:v>
                </c:pt>
                <c:pt idx="3540">
                  <c:v>3540.2950245853817</c:v>
                </c:pt>
                <c:pt idx="3541">
                  <c:v>3541.29510792566</c:v>
                </c:pt>
                <c:pt idx="3542">
                  <c:v>3542.2951912659387</c:v>
                </c:pt>
                <c:pt idx="3543">
                  <c:v>3543.2952746062169</c:v>
                </c:pt>
                <c:pt idx="3544">
                  <c:v>3544.2953579464952</c:v>
                </c:pt>
                <c:pt idx="3545">
                  <c:v>3545.2954412867734</c:v>
                </c:pt>
                <c:pt idx="3546">
                  <c:v>3546.2955246270521</c:v>
                </c:pt>
                <c:pt idx="3547">
                  <c:v>3547.2956079673304</c:v>
                </c:pt>
                <c:pt idx="3548">
                  <c:v>3548.2956913076086</c:v>
                </c:pt>
                <c:pt idx="3549">
                  <c:v>3549.2957746478869</c:v>
                </c:pt>
                <c:pt idx="3550">
                  <c:v>3550.2958579881652</c:v>
                </c:pt>
                <c:pt idx="3551">
                  <c:v>3551.2959413284439</c:v>
                </c:pt>
                <c:pt idx="3552">
                  <c:v>3552.2960246687221</c:v>
                </c:pt>
                <c:pt idx="3553">
                  <c:v>3553.2961080090004</c:v>
                </c:pt>
                <c:pt idx="3554">
                  <c:v>3554.2961913492786</c:v>
                </c:pt>
                <c:pt idx="3555">
                  <c:v>3555.2962746895573</c:v>
                </c:pt>
                <c:pt idx="3556">
                  <c:v>3556.2963580298356</c:v>
                </c:pt>
                <c:pt idx="3557">
                  <c:v>3557.2964413701138</c:v>
                </c:pt>
                <c:pt idx="3558">
                  <c:v>3558.2965247103921</c:v>
                </c:pt>
                <c:pt idx="3559">
                  <c:v>3559.2966080506708</c:v>
                </c:pt>
                <c:pt idx="3560">
                  <c:v>3560.296691390949</c:v>
                </c:pt>
                <c:pt idx="3561">
                  <c:v>3561.2967747312273</c:v>
                </c:pt>
                <c:pt idx="3562">
                  <c:v>3562.2968580715055</c:v>
                </c:pt>
                <c:pt idx="3563">
                  <c:v>3563.2969414117838</c:v>
                </c:pt>
                <c:pt idx="3564">
                  <c:v>3564.2970247520625</c:v>
                </c:pt>
                <c:pt idx="3565">
                  <c:v>3565.2971080923407</c:v>
                </c:pt>
                <c:pt idx="3566">
                  <c:v>3566.297191432619</c:v>
                </c:pt>
                <c:pt idx="3567">
                  <c:v>3567.2972747728973</c:v>
                </c:pt>
                <c:pt idx="3568">
                  <c:v>3568.297358113176</c:v>
                </c:pt>
                <c:pt idx="3569">
                  <c:v>3569.2974414534542</c:v>
                </c:pt>
                <c:pt idx="3570">
                  <c:v>3570.2975247937325</c:v>
                </c:pt>
                <c:pt idx="3571">
                  <c:v>3571.2976081340107</c:v>
                </c:pt>
                <c:pt idx="3572">
                  <c:v>3572.297691474289</c:v>
                </c:pt>
                <c:pt idx="3573">
                  <c:v>3573.2977748145677</c:v>
                </c:pt>
                <c:pt idx="3574">
                  <c:v>3574.2978581548459</c:v>
                </c:pt>
                <c:pt idx="3575">
                  <c:v>3575.2979414951242</c:v>
                </c:pt>
                <c:pt idx="3576">
                  <c:v>3576.2980248354024</c:v>
                </c:pt>
                <c:pt idx="3577">
                  <c:v>3577.2981081756811</c:v>
                </c:pt>
                <c:pt idx="3578">
                  <c:v>3578.2981915159594</c:v>
                </c:pt>
                <c:pt idx="3579">
                  <c:v>3579.2982748562376</c:v>
                </c:pt>
                <c:pt idx="3580">
                  <c:v>3580.2983581965159</c:v>
                </c:pt>
                <c:pt idx="3581">
                  <c:v>3581.2984415367946</c:v>
                </c:pt>
                <c:pt idx="3582">
                  <c:v>3582.2985248770729</c:v>
                </c:pt>
                <c:pt idx="3583">
                  <c:v>3583.2986082173511</c:v>
                </c:pt>
                <c:pt idx="3584">
                  <c:v>3584.2986915576294</c:v>
                </c:pt>
                <c:pt idx="3585">
                  <c:v>3585.2987748979076</c:v>
                </c:pt>
                <c:pt idx="3586">
                  <c:v>3586.2988582381863</c:v>
                </c:pt>
                <c:pt idx="3587">
                  <c:v>3587.2989415784646</c:v>
                </c:pt>
                <c:pt idx="3588">
                  <c:v>3588.2990249187428</c:v>
                </c:pt>
                <c:pt idx="3589">
                  <c:v>3589.2991082590211</c:v>
                </c:pt>
                <c:pt idx="3590">
                  <c:v>3590.2991915992998</c:v>
                </c:pt>
                <c:pt idx="3591">
                  <c:v>3591.299274939578</c:v>
                </c:pt>
                <c:pt idx="3592">
                  <c:v>3592.2993582798563</c:v>
                </c:pt>
                <c:pt idx="3593">
                  <c:v>3593.2994416201345</c:v>
                </c:pt>
                <c:pt idx="3594">
                  <c:v>3594.2995249604132</c:v>
                </c:pt>
                <c:pt idx="3595">
                  <c:v>3595.2996083006915</c:v>
                </c:pt>
                <c:pt idx="3596">
                  <c:v>3596.2996916409697</c:v>
                </c:pt>
                <c:pt idx="3597">
                  <c:v>3597.299774981248</c:v>
                </c:pt>
                <c:pt idx="3598">
                  <c:v>3598.2998583215262</c:v>
                </c:pt>
                <c:pt idx="3599">
                  <c:v>3599.299941661805</c:v>
                </c:pt>
                <c:pt idx="3600">
                  <c:v>3600.3000250020832</c:v>
                </c:pt>
                <c:pt idx="3601">
                  <c:v>3601.3001083423615</c:v>
                </c:pt>
                <c:pt idx="3602">
                  <c:v>3602.3001916826397</c:v>
                </c:pt>
                <c:pt idx="3603">
                  <c:v>3603.3002750229184</c:v>
                </c:pt>
                <c:pt idx="3604">
                  <c:v>3604.3003583631967</c:v>
                </c:pt>
                <c:pt idx="3605">
                  <c:v>3605.3004417034749</c:v>
                </c:pt>
                <c:pt idx="3606">
                  <c:v>3606.3005250437532</c:v>
                </c:pt>
                <c:pt idx="3607">
                  <c:v>3607.3006083840319</c:v>
                </c:pt>
                <c:pt idx="3608">
                  <c:v>3608.3006917243101</c:v>
                </c:pt>
                <c:pt idx="3609">
                  <c:v>3609.3007750645884</c:v>
                </c:pt>
                <c:pt idx="3610">
                  <c:v>3610.3008584048666</c:v>
                </c:pt>
                <c:pt idx="3611">
                  <c:v>3611.3009417451449</c:v>
                </c:pt>
                <c:pt idx="3612">
                  <c:v>3612.3010250854236</c:v>
                </c:pt>
                <c:pt idx="3613">
                  <c:v>3613.3011084257018</c:v>
                </c:pt>
                <c:pt idx="3614">
                  <c:v>3614.3011917659801</c:v>
                </c:pt>
                <c:pt idx="3615">
                  <c:v>3615.3012751062583</c:v>
                </c:pt>
                <c:pt idx="3616">
                  <c:v>3616.3013584465371</c:v>
                </c:pt>
                <c:pt idx="3617">
                  <c:v>3617.3014417868153</c:v>
                </c:pt>
                <c:pt idx="3618">
                  <c:v>3618.3015251270936</c:v>
                </c:pt>
                <c:pt idx="3619">
                  <c:v>3619.3016084673718</c:v>
                </c:pt>
                <c:pt idx="3620">
                  <c:v>3620.3016918076505</c:v>
                </c:pt>
                <c:pt idx="3621">
                  <c:v>3621.3017751479288</c:v>
                </c:pt>
                <c:pt idx="3622">
                  <c:v>3622.301858488207</c:v>
                </c:pt>
                <c:pt idx="3623">
                  <c:v>3623.3019418284853</c:v>
                </c:pt>
                <c:pt idx="3624">
                  <c:v>3624.3020251687635</c:v>
                </c:pt>
                <c:pt idx="3625">
                  <c:v>3625.3021085090422</c:v>
                </c:pt>
                <c:pt idx="3626">
                  <c:v>3626.3021918493205</c:v>
                </c:pt>
                <c:pt idx="3627">
                  <c:v>3627.3022751895987</c:v>
                </c:pt>
                <c:pt idx="3628">
                  <c:v>3628.302358529877</c:v>
                </c:pt>
                <c:pt idx="3629">
                  <c:v>3629.3024418701557</c:v>
                </c:pt>
                <c:pt idx="3630">
                  <c:v>3630.3025252104339</c:v>
                </c:pt>
                <c:pt idx="3631">
                  <c:v>3631.3026085507122</c:v>
                </c:pt>
                <c:pt idx="3632">
                  <c:v>3632.3026918909904</c:v>
                </c:pt>
                <c:pt idx="3633">
                  <c:v>3633.3027752312692</c:v>
                </c:pt>
                <c:pt idx="3634">
                  <c:v>3634.3028585715474</c:v>
                </c:pt>
                <c:pt idx="3635">
                  <c:v>3635.3029419118257</c:v>
                </c:pt>
                <c:pt idx="3636">
                  <c:v>3636.3030252521039</c:v>
                </c:pt>
                <c:pt idx="3637">
                  <c:v>3637.3031085923822</c:v>
                </c:pt>
                <c:pt idx="3638">
                  <c:v>3638.3031919326609</c:v>
                </c:pt>
                <c:pt idx="3639">
                  <c:v>3639.3032752729391</c:v>
                </c:pt>
                <c:pt idx="3640">
                  <c:v>3640.3033586132174</c:v>
                </c:pt>
                <c:pt idx="3641">
                  <c:v>3641.3034419534956</c:v>
                </c:pt>
                <c:pt idx="3642">
                  <c:v>3642.3035252937743</c:v>
                </c:pt>
                <c:pt idx="3643">
                  <c:v>3643.3036086340526</c:v>
                </c:pt>
                <c:pt idx="3644">
                  <c:v>3644.3036919743308</c:v>
                </c:pt>
                <c:pt idx="3645">
                  <c:v>3645.3037753146091</c:v>
                </c:pt>
                <c:pt idx="3646">
                  <c:v>3646.3038586548878</c:v>
                </c:pt>
                <c:pt idx="3647">
                  <c:v>3647.303941995166</c:v>
                </c:pt>
                <c:pt idx="3648">
                  <c:v>3648.3040253354443</c:v>
                </c:pt>
                <c:pt idx="3649">
                  <c:v>3649.3041086757225</c:v>
                </c:pt>
                <c:pt idx="3650">
                  <c:v>3650.3041920160008</c:v>
                </c:pt>
                <c:pt idx="3651">
                  <c:v>3651.3042753562795</c:v>
                </c:pt>
                <c:pt idx="3652">
                  <c:v>3652.3043586965578</c:v>
                </c:pt>
                <c:pt idx="3653">
                  <c:v>3653.304442036836</c:v>
                </c:pt>
                <c:pt idx="3654">
                  <c:v>3654.3045253771143</c:v>
                </c:pt>
                <c:pt idx="3655">
                  <c:v>3655.304608717393</c:v>
                </c:pt>
                <c:pt idx="3656">
                  <c:v>3656.3046920576712</c:v>
                </c:pt>
                <c:pt idx="3657">
                  <c:v>3657.3047753979495</c:v>
                </c:pt>
                <c:pt idx="3658">
                  <c:v>3658.3048587382277</c:v>
                </c:pt>
                <c:pt idx="3659">
                  <c:v>3659.304942078506</c:v>
                </c:pt>
                <c:pt idx="3660">
                  <c:v>3660.3050254187847</c:v>
                </c:pt>
                <c:pt idx="3661">
                  <c:v>3661.3051087590629</c:v>
                </c:pt>
                <c:pt idx="3662">
                  <c:v>3662.3051920993412</c:v>
                </c:pt>
                <c:pt idx="3663">
                  <c:v>3663.3052754396194</c:v>
                </c:pt>
                <c:pt idx="3664">
                  <c:v>3664.3053587798981</c:v>
                </c:pt>
                <c:pt idx="3665">
                  <c:v>3665.3054421201764</c:v>
                </c:pt>
                <c:pt idx="3666">
                  <c:v>3666.3055254604546</c:v>
                </c:pt>
                <c:pt idx="3667">
                  <c:v>3667.3056088007329</c:v>
                </c:pt>
                <c:pt idx="3668">
                  <c:v>3668.3056921410116</c:v>
                </c:pt>
                <c:pt idx="3669">
                  <c:v>3669.3057754812899</c:v>
                </c:pt>
                <c:pt idx="3670">
                  <c:v>3670.3058588215681</c:v>
                </c:pt>
                <c:pt idx="3671">
                  <c:v>3671.3059421618464</c:v>
                </c:pt>
                <c:pt idx="3672">
                  <c:v>3672.3060255021246</c:v>
                </c:pt>
                <c:pt idx="3673">
                  <c:v>3673.3061088424033</c:v>
                </c:pt>
                <c:pt idx="3674">
                  <c:v>3674.3061921826816</c:v>
                </c:pt>
                <c:pt idx="3675">
                  <c:v>3675.3062755229598</c:v>
                </c:pt>
                <c:pt idx="3676">
                  <c:v>3676.3063588632381</c:v>
                </c:pt>
                <c:pt idx="3677">
                  <c:v>3677.3064422035168</c:v>
                </c:pt>
                <c:pt idx="3678">
                  <c:v>3678.306525543795</c:v>
                </c:pt>
                <c:pt idx="3679">
                  <c:v>3679.3066088840733</c:v>
                </c:pt>
                <c:pt idx="3680">
                  <c:v>3680.3066922243515</c:v>
                </c:pt>
                <c:pt idx="3681">
                  <c:v>3681.3067755646302</c:v>
                </c:pt>
                <c:pt idx="3682">
                  <c:v>3682.3068589049085</c:v>
                </c:pt>
                <c:pt idx="3683">
                  <c:v>3683.3069422451867</c:v>
                </c:pt>
                <c:pt idx="3684">
                  <c:v>3684.307025585465</c:v>
                </c:pt>
                <c:pt idx="3685">
                  <c:v>3685.3071089257433</c:v>
                </c:pt>
                <c:pt idx="3686">
                  <c:v>3686.307192266022</c:v>
                </c:pt>
                <c:pt idx="3687">
                  <c:v>3687.3072756063002</c:v>
                </c:pt>
                <c:pt idx="3688">
                  <c:v>3688.3073589465785</c:v>
                </c:pt>
                <c:pt idx="3689">
                  <c:v>3689.3074422868567</c:v>
                </c:pt>
                <c:pt idx="3690">
                  <c:v>3690.3075256271354</c:v>
                </c:pt>
                <c:pt idx="3691">
                  <c:v>3691.3076089674137</c:v>
                </c:pt>
                <c:pt idx="3692">
                  <c:v>3692.3076923076919</c:v>
                </c:pt>
                <c:pt idx="3693">
                  <c:v>3693.3077756479702</c:v>
                </c:pt>
                <c:pt idx="3694">
                  <c:v>3694.3078589882489</c:v>
                </c:pt>
                <c:pt idx="3695">
                  <c:v>3695.3079423285271</c:v>
                </c:pt>
                <c:pt idx="3696">
                  <c:v>3696.3080256688054</c:v>
                </c:pt>
                <c:pt idx="3697">
                  <c:v>3697.3081090090836</c:v>
                </c:pt>
                <c:pt idx="3698">
                  <c:v>3698.3081923493619</c:v>
                </c:pt>
                <c:pt idx="3699">
                  <c:v>3699.3082756896406</c:v>
                </c:pt>
                <c:pt idx="3700">
                  <c:v>3700.3083590299188</c:v>
                </c:pt>
                <c:pt idx="3701">
                  <c:v>3701.3084423701971</c:v>
                </c:pt>
                <c:pt idx="3702">
                  <c:v>3702.3085257104754</c:v>
                </c:pt>
                <c:pt idx="3703">
                  <c:v>3703.3086090507541</c:v>
                </c:pt>
                <c:pt idx="3704">
                  <c:v>3704.3086923910323</c:v>
                </c:pt>
                <c:pt idx="3705">
                  <c:v>3705.3087757313106</c:v>
                </c:pt>
                <c:pt idx="3706">
                  <c:v>3706.3088590715888</c:v>
                </c:pt>
                <c:pt idx="3707">
                  <c:v>3707.3089424118675</c:v>
                </c:pt>
                <c:pt idx="3708">
                  <c:v>3708.3090257521458</c:v>
                </c:pt>
                <c:pt idx="3709">
                  <c:v>3709.309109092424</c:v>
                </c:pt>
                <c:pt idx="3710">
                  <c:v>3710.3091924327023</c:v>
                </c:pt>
                <c:pt idx="3711">
                  <c:v>3711.3092757729805</c:v>
                </c:pt>
                <c:pt idx="3712">
                  <c:v>3712.3093591132592</c:v>
                </c:pt>
                <c:pt idx="3713">
                  <c:v>3713.3094424535375</c:v>
                </c:pt>
                <c:pt idx="3714">
                  <c:v>3714.3095257938157</c:v>
                </c:pt>
                <c:pt idx="3715">
                  <c:v>3715.309609134094</c:v>
                </c:pt>
                <c:pt idx="3716">
                  <c:v>3716.3096924743727</c:v>
                </c:pt>
                <c:pt idx="3717">
                  <c:v>3717.3097758146509</c:v>
                </c:pt>
                <c:pt idx="3718">
                  <c:v>3718.3098591549292</c:v>
                </c:pt>
                <c:pt idx="3719">
                  <c:v>3719.3099424952075</c:v>
                </c:pt>
                <c:pt idx="3720">
                  <c:v>3720.3100258354862</c:v>
                </c:pt>
                <c:pt idx="3721">
                  <c:v>3721.3101091757644</c:v>
                </c:pt>
                <c:pt idx="3722">
                  <c:v>3722.3101925160427</c:v>
                </c:pt>
                <c:pt idx="3723">
                  <c:v>3723.3102758563209</c:v>
                </c:pt>
                <c:pt idx="3724">
                  <c:v>3724.3103591965992</c:v>
                </c:pt>
                <c:pt idx="3725">
                  <c:v>3725.3104425368779</c:v>
                </c:pt>
                <c:pt idx="3726">
                  <c:v>3726.3105258771561</c:v>
                </c:pt>
                <c:pt idx="3727">
                  <c:v>3727.3106092174344</c:v>
                </c:pt>
                <c:pt idx="3728">
                  <c:v>3728.3106925577126</c:v>
                </c:pt>
                <c:pt idx="3729">
                  <c:v>3729.3107758979913</c:v>
                </c:pt>
                <c:pt idx="3730">
                  <c:v>3730.3108592382696</c:v>
                </c:pt>
                <c:pt idx="3731">
                  <c:v>3731.3109425785478</c:v>
                </c:pt>
                <c:pt idx="3732">
                  <c:v>3732.3110259188261</c:v>
                </c:pt>
                <c:pt idx="3733">
                  <c:v>3733.3111092591048</c:v>
                </c:pt>
                <c:pt idx="3734">
                  <c:v>3734.311192599383</c:v>
                </c:pt>
                <c:pt idx="3735">
                  <c:v>3735.3112759396613</c:v>
                </c:pt>
                <c:pt idx="3736">
                  <c:v>3736.3113592799396</c:v>
                </c:pt>
                <c:pt idx="3737">
                  <c:v>3737.3114426202178</c:v>
                </c:pt>
                <c:pt idx="3738">
                  <c:v>3738.3115259604965</c:v>
                </c:pt>
                <c:pt idx="3739">
                  <c:v>3739.3116093007748</c:v>
                </c:pt>
                <c:pt idx="3740">
                  <c:v>3740.311692641053</c:v>
                </c:pt>
                <c:pt idx="3741">
                  <c:v>3741.3117759813313</c:v>
                </c:pt>
                <c:pt idx="3742">
                  <c:v>3742.31185932161</c:v>
                </c:pt>
                <c:pt idx="3743">
                  <c:v>3743.3119426618882</c:v>
                </c:pt>
                <c:pt idx="3744">
                  <c:v>3744.3120260021665</c:v>
                </c:pt>
                <c:pt idx="3745">
                  <c:v>3745.3121093424447</c:v>
                </c:pt>
                <c:pt idx="3746">
                  <c:v>3746.3121926827234</c:v>
                </c:pt>
                <c:pt idx="3747">
                  <c:v>3747.3122760230017</c:v>
                </c:pt>
                <c:pt idx="3748">
                  <c:v>3748.3123593632799</c:v>
                </c:pt>
                <c:pt idx="3749">
                  <c:v>3749.3124427035582</c:v>
                </c:pt>
                <c:pt idx="3750">
                  <c:v>3750.3125260438364</c:v>
                </c:pt>
                <c:pt idx="3751">
                  <c:v>3751.3126093841151</c:v>
                </c:pt>
                <c:pt idx="3752">
                  <c:v>3752.3126927243934</c:v>
                </c:pt>
                <c:pt idx="3753">
                  <c:v>3753.3127760646717</c:v>
                </c:pt>
                <c:pt idx="3754">
                  <c:v>3754.3128594049499</c:v>
                </c:pt>
                <c:pt idx="3755">
                  <c:v>3755.3129427452286</c:v>
                </c:pt>
                <c:pt idx="3756">
                  <c:v>3756.3130260855069</c:v>
                </c:pt>
                <c:pt idx="3757">
                  <c:v>3757.3131094257851</c:v>
                </c:pt>
                <c:pt idx="3758">
                  <c:v>3758.3131927660634</c:v>
                </c:pt>
                <c:pt idx="3759">
                  <c:v>3759.3132761063416</c:v>
                </c:pt>
                <c:pt idx="3760">
                  <c:v>3760.3133594466203</c:v>
                </c:pt>
                <c:pt idx="3761">
                  <c:v>3761.3134427868986</c:v>
                </c:pt>
                <c:pt idx="3762">
                  <c:v>3762.3135261271768</c:v>
                </c:pt>
                <c:pt idx="3763">
                  <c:v>3763.3136094674551</c:v>
                </c:pt>
                <c:pt idx="3764">
                  <c:v>3764.3136928077338</c:v>
                </c:pt>
                <c:pt idx="3765">
                  <c:v>3765.313776148012</c:v>
                </c:pt>
                <c:pt idx="3766">
                  <c:v>3766.3138594882903</c:v>
                </c:pt>
                <c:pt idx="3767">
                  <c:v>3767.3139428285685</c:v>
                </c:pt>
                <c:pt idx="3768">
                  <c:v>3768.3140261688472</c:v>
                </c:pt>
                <c:pt idx="3769">
                  <c:v>3769.3141095091255</c:v>
                </c:pt>
                <c:pt idx="3770">
                  <c:v>3770.3141928494038</c:v>
                </c:pt>
                <c:pt idx="3771">
                  <c:v>3771.314276189682</c:v>
                </c:pt>
                <c:pt idx="3772">
                  <c:v>3772.3143595299603</c:v>
                </c:pt>
                <c:pt idx="3773">
                  <c:v>3773.314442870239</c:v>
                </c:pt>
                <c:pt idx="3774">
                  <c:v>3774.3145262105172</c:v>
                </c:pt>
                <c:pt idx="3775">
                  <c:v>3775.3146095507955</c:v>
                </c:pt>
                <c:pt idx="3776">
                  <c:v>3776.3146928910737</c:v>
                </c:pt>
                <c:pt idx="3777">
                  <c:v>3777.3147762313524</c:v>
                </c:pt>
                <c:pt idx="3778">
                  <c:v>3778.3148595716307</c:v>
                </c:pt>
                <c:pt idx="3779">
                  <c:v>3779.3149429119089</c:v>
                </c:pt>
                <c:pt idx="3780">
                  <c:v>3780.3150262521872</c:v>
                </c:pt>
                <c:pt idx="3781">
                  <c:v>3781.3151095924659</c:v>
                </c:pt>
                <c:pt idx="3782">
                  <c:v>3782.3151929327441</c:v>
                </c:pt>
                <c:pt idx="3783">
                  <c:v>3783.3152762730224</c:v>
                </c:pt>
                <c:pt idx="3784">
                  <c:v>3784.3153596133006</c:v>
                </c:pt>
                <c:pt idx="3785">
                  <c:v>3785.3154429535789</c:v>
                </c:pt>
                <c:pt idx="3786">
                  <c:v>3786.3155262938576</c:v>
                </c:pt>
                <c:pt idx="3787">
                  <c:v>3787.3156096341359</c:v>
                </c:pt>
                <c:pt idx="3788">
                  <c:v>3788.3156929744141</c:v>
                </c:pt>
                <c:pt idx="3789">
                  <c:v>3789.3157763146924</c:v>
                </c:pt>
                <c:pt idx="3790">
                  <c:v>3790.3158596549711</c:v>
                </c:pt>
                <c:pt idx="3791">
                  <c:v>3791.3159429952493</c:v>
                </c:pt>
                <c:pt idx="3792">
                  <c:v>3792.3160263355276</c:v>
                </c:pt>
                <c:pt idx="3793">
                  <c:v>3793.3161096758058</c:v>
                </c:pt>
                <c:pt idx="3794">
                  <c:v>3794.3161930160845</c:v>
                </c:pt>
                <c:pt idx="3795">
                  <c:v>3795.3162763563628</c:v>
                </c:pt>
                <c:pt idx="3796">
                  <c:v>3796.316359696641</c:v>
                </c:pt>
                <c:pt idx="3797">
                  <c:v>3797.3164430369193</c:v>
                </c:pt>
                <c:pt idx="3798">
                  <c:v>3798.3165263771975</c:v>
                </c:pt>
                <c:pt idx="3799">
                  <c:v>3799.3166097174762</c:v>
                </c:pt>
                <c:pt idx="3800">
                  <c:v>3800.3166930577545</c:v>
                </c:pt>
                <c:pt idx="3801">
                  <c:v>3801.3167763980327</c:v>
                </c:pt>
                <c:pt idx="3802">
                  <c:v>3802.316859738311</c:v>
                </c:pt>
                <c:pt idx="3803">
                  <c:v>3803.3169430785897</c:v>
                </c:pt>
                <c:pt idx="3804">
                  <c:v>3804.317026418868</c:v>
                </c:pt>
                <c:pt idx="3805">
                  <c:v>3805.3171097591462</c:v>
                </c:pt>
                <c:pt idx="3806">
                  <c:v>3806.3171930994245</c:v>
                </c:pt>
                <c:pt idx="3807">
                  <c:v>3807.3172764397032</c:v>
                </c:pt>
                <c:pt idx="3808">
                  <c:v>3808.3173597799814</c:v>
                </c:pt>
                <c:pt idx="3809">
                  <c:v>3809.3174431202597</c:v>
                </c:pt>
                <c:pt idx="3810">
                  <c:v>3810.3175264605379</c:v>
                </c:pt>
                <c:pt idx="3811">
                  <c:v>3811.3176098008162</c:v>
                </c:pt>
                <c:pt idx="3812">
                  <c:v>3812.3176931410949</c:v>
                </c:pt>
                <c:pt idx="3813">
                  <c:v>3813.3177764813731</c:v>
                </c:pt>
                <c:pt idx="3814">
                  <c:v>3814.3178598216514</c:v>
                </c:pt>
                <c:pt idx="3815">
                  <c:v>3815.3179431619296</c:v>
                </c:pt>
                <c:pt idx="3816">
                  <c:v>3816.3180265022083</c:v>
                </c:pt>
                <c:pt idx="3817">
                  <c:v>3817.3181098424866</c:v>
                </c:pt>
                <c:pt idx="3818">
                  <c:v>3818.3181931827648</c:v>
                </c:pt>
                <c:pt idx="3819">
                  <c:v>3819.3182765230431</c:v>
                </c:pt>
                <c:pt idx="3820">
                  <c:v>3820.3183598633218</c:v>
                </c:pt>
                <c:pt idx="3821">
                  <c:v>3821.3184432036001</c:v>
                </c:pt>
                <c:pt idx="3822">
                  <c:v>3822.3185265438783</c:v>
                </c:pt>
                <c:pt idx="3823">
                  <c:v>3823.3186098841566</c:v>
                </c:pt>
                <c:pt idx="3824">
                  <c:v>3824.3186932244348</c:v>
                </c:pt>
                <c:pt idx="3825">
                  <c:v>3825.3187765647135</c:v>
                </c:pt>
                <c:pt idx="3826">
                  <c:v>3826.3188599049918</c:v>
                </c:pt>
                <c:pt idx="3827">
                  <c:v>3827.31894324527</c:v>
                </c:pt>
                <c:pt idx="3828">
                  <c:v>3828.3190265855483</c:v>
                </c:pt>
                <c:pt idx="3829">
                  <c:v>3829.319109925827</c:v>
                </c:pt>
                <c:pt idx="3830">
                  <c:v>3830.3191932661052</c:v>
                </c:pt>
                <c:pt idx="3831">
                  <c:v>3831.3192766063835</c:v>
                </c:pt>
                <c:pt idx="3832">
                  <c:v>3832.3193599466617</c:v>
                </c:pt>
                <c:pt idx="3833">
                  <c:v>3833.3194432869404</c:v>
                </c:pt>
                <c:pt idx="3834">
                  <c:v>3834.3195266272187</c:v>
                </c:pt>
                <c:pt idx="3835">
                  <c:v>3835.3196099674969</c:v>
                </c:pt>
                <c:pt idx="3836">
                  <c:v>3836.3196933077752</c:v>
                </c:pt>
                <c:pt idx="3837">
                  <c:v>3837.3197766480534</c:v>
                </c:pt>
                <c:pt idx="3838">
                  <c:v>3838.3198599883322</c:v>
                </c:pt>
                <c:pt idx="3839">
                  <c:v>3839.3199433286104</c:v>
                </c:pt>
                <c:pt idx="3840">
                  <c:v>3840.3200266688887</c:v>
                </c:pt>
                <c:pt idx="3841">
                  <c:v>3841.3201100091669</c:v>
                </c:pt>
                <c:pt idx="3842">
                  <c:v>3842.3201933494456</c:v>
                </c:pt>
                <c:pt idx="3843">
                  <c:v>3843.3202766897239</c:v>
                </c:pt>
                <c:pt idx="3844">
                  <c:v>3844.3203600300021</c:v>
                </c:pt>
                <c:pt idx="3845">
                  <c:v>3845.3204433702804</c:v>
                </c:pt>
                <c:pt idx="3846">
                  <c:v>3846.3205267105591</c:v>
                </c:pt>
                <c:pt idx="3847">
                  <c:v>3847.3206100508373</c:v>
                </c:pt>
                <c:pt idx="3848">
                  <c:v>3848.3206933911156</c:v>
                </c:pt>
                <c:pt idx="3849">
                  <c:v>3849.3207767313938</c:v>
                </c:pt>
                <c:pt idx="3850">
                  <c:v>3850.3208600716721</c:v>
                </c:pt>
                <c:pt idx="3851">
                  <c:v>3851.3209434119508</c:v>
                </c:pt>
                <c:pt idx="3852">
                  <c:v>3852.321026752229</c:v>
                </c:pt>
                <c:pt idx="3853">
                  <c:v>3853.3211100925073</c:v>
                </c:pt>
                <c:pt idx="3854">
                  <c:v>3854.3211934327855</c:v>
                </c:pt>
                <c:pt idx="3855">
                  <c:v>3855.3212767730643</c:v>
                </c:pt>
                <c:pt idx="3856">
                  <c:v>3856.3213601133425</c:v>
                </c:pt>
                <c:pt idx="3857">
                  <c:v>3857.3214434536208</c:v>
                </c:pt>
                <c:pt idx="3858">
                  <c:v>3858.321526793899</c:v>
                </c:pt>
                <c:pt idx="3859">
                  <c:v>3859.3216101341773</c:v>
                </c:pt>
                <c:pt idx="3860">
                  <c:v>3860.321693474456</c:v>
                </c:pt>
                <c:pt idx="3861">
                  <c:v>3861.3217768147342</c:v>
                </c:pt>
                <c:pt idx="3862">
                  <c:v>3862.3218601550125</c:v>
                </c:pt>
                <c:pt idx="3863">
                  <c:v>3863.3219434952907</c:v>
                </c:pt>
                <c:pt idx="3864">
                  <c:v>3864.3220268355694</c:v>
                </c:pt>
                <c:pt idx="3865">
                  <c:v>3865.3221101758477</c:v>
                </c:pt>
                <c:pt idx="3866">
                  <c:v>3866.3221935161259</c:v>
                </c:pt>
                <c:pt idx="3867">
                  <c:v>3867.3222768564042</c:v>
                </c:pt>
                <c:pt idx="3868">
                  <c:v>3868.3223601966829</c:v>
                </c:pt>
                <c:pt idx="3869">
                  <c:v>3869.3224435369611</c:v>
                </c:pt>
                <c:pt idx="3870">
                  <c:v>3870.3225268772394</c:v>
                </c:pt>
                <c:pt idx="3871">
                  <c:v>3871.3226102175176</c:v>
                </c:pt>
                <c:pt idx="3872">
                  <c:v>3872.3226935577959</c:v>
                </c:pt>
                <c:pt idx="3873">
                  <c:v>3873.3227768980746</c:v>
                </c:pt>
                <c:pt idx="3874">
                  <c:v>3874.3228602383529</c:v>
                </c:pt>
                <c:pt idx="3875">
                  <c:v>3875.3229435786311</c:v>
                </c:pt>
                <c:pt idx="3876">
                  <c:v>3876.3230269189094</c:v>
                </c:pt>
                <c:pt idx="3877">
                  <c:v>3877.3231102591881</c:v>
                </c:pt>
                <c:pt idx="3878">
                  <c:v>3878.3231935994663</c:v>
                </c:pt>
                <c:pt idx="3879">
                  <c:v>3879.3232769397446</c:v>
                </c:pt>
                <c:pt idx="3880">
                  <c:v>3880.3233602800228</c:v>
                </c:pt>
                <c:pt idx="3881">
                  <c:v>3881.3234436203015</c:v>
                </c:pt>
                <c:pt idx="3882">
                  <c:v>3882.3235269605798</c:v>
                </c:pt>
                <c:pt idx="3883">
                  <c:v>3883.323610300858</c:v>
                </c:pt>
                <c:pt idx="3884">
                  <c:v>3884.3236936411363</c:v>
                </c:pt>
                <c:pt idx="3885">
                  <c:v>3885.3237769814145</c:v>
                </c:pt>
                <c:pt idx="3886">
                  <c:v>3886.3238603216932</c:v>
                </c:pt>
                <c:pt idx="3887">
                  <c:v>3887.3239436619715</c:v>
                </c:pt>
                <c:pt idx="3888">
                  <c:v>3888.3240270022497</c:v>
                </c:pt>
                <c:pt idx="3889">
                  <c:v>3889.324110342528</c:v>
                </c:pt>
                <c:pt idx="3890">
                  <c:v>3890.3241936828067</c:v>
                </c:pt>
                <c:pt idx="3891">
                  <c:v>3891.324277023085</c:v>
                </c:pt>
                <c:pt idx="3892">
                  <c:v>3892.3243603633632</c:v>
                </c:pt>
                <c:pt idx="3893">
                  <c:v>3893.3244437036415</c:v>
                </c:pt>
                <c:pt idx="3894">
                  <c:v>3894.3245270439202</c:v>
                </c:pt>
                <c:pt idx="3895">
                  <c:v>3895.3246103841984</c:v>
                </c:pt>
                <c:pt idx="3896">
                  <c:v>3896.3246937244767</c:v>
                </c:pt>
                <c:pt idx="3897">
                  <c:v>3897.3247770647549</c:v>
                </c:pt>
                <c:pt idx="3898">
                  <c:v>3898.3248604050332</c:v>
                </c:pt>
                <c:pt idx="3899">
                  <c:v>3899.3249437453119</c:v>
                </c:pt>
                <c:pt idx="3900">
                  <c:v>3900.3250270855901</c:v>
                </c:pt>
                <c:pt idx="3901">
                  <c:v>3901.3251104258684</c:v>
                </c:pt>
                <c:pt idx="3902">
                  <c:v>3902.3251937661466</c:v>
                </c:pt>
                <c:pt idx="3903">
                  <c:v>3903.3252771064253</c:v>
                </c:pt>
                <c:pt idx="3904">
                  <c:v>3904.3253604467036</c:v>
                </c:pt>
                <c:pt idx="3905">
                  <c:v>3905.3254437869819</c:v>
                </c:pt>
                <c:pt idx="3906">
                  <c:v>3906.3255271272601</c:v>
                </c:pt>
                <c:pt idx="3907">
                  <c:v>3907.3256104675388</c:v>
                </c:pt>
                <c:pt idx="3908">
                  <c:v>3908.3256938078171</c:v>
                </c:pt>
                <c:pt idx="3909">
                  <c:v>3909.3257771480953</c:v>
                </c:pt>
                <c:pt idx="3910">
                  <c:v>3910.3258604883736</c:v>
                </c:pt>
                <c:pt idx="3911">
                  <c:v>3911.3259438286518</c:v>
                </c:pt>
                <c:pt idx="3912">
                  <c:v>3912.3260271689305</c:v>
                </c:pt>
                <c:pt idx="3913">
                  <c:v>3913.3261105092088</c:v>
                </c:pt>
                <c:pt idx="3914">
                  <c:v>3914.326193849487</c:v>
                </c:pt>
                <c:pt idx="3915">
                  <c:v>3915.3262771897653</c:v>
                </c:pt>
                <c:pt idx="3916">
                  <c:v>3916.326360530044</c:v>
                </c:pt>
                <c:pt idx="3917">
                  <c:v>3917.3264438703222</c:v>
                </c:pt>
                <c:pt idx="3918">
                  <c:v>3918.3265272106005</c:v>
                </c:pt>
                <c:pt idx="3919">
                  <c:v>3919.3266105508787</c:v>
                </c:pt>
                <c:pt idx="3920">
                  <c:v>3920.3266938911574</c:v>
                </c:pt>
                <c:pt idx="3921">
                  <c:v>3921.3267772314357</c:v>
                </c:pt>
                <c:pt idx="3922">
                  <c:v>3922.326860571714</c:v>
                </c:pt>
                <c:pt idx="3923">
                  <c:v>3923.3269439119922</c:v>
                </c:pt>
                <c:pt idx="3924">
                  <c:v>3924.3270272522705</c:v>
                </c:pt>
                <c:pt idx="3925">
                  <c:v>3925.3271105925492</c:v>
                </c:pt>
                <c:pt idx="3926">
                  <c:v>3926.3271939328274</c:v>
                </c:pt>
                <c:pt idx="3927">
                  <c:v>3927.3272772731057</c:v>
                </c:pt>
                <c:pt idx="3928">
                  <c:v>3928.3273606133839</c:v>
                </c:pt>
                <c:pt idx="3929">
                  <c:v>3929.3274439536626</c:v>
                </c:pt>
                <c:pt idx="3930">
                  <c:v>3930.3275272939409</c:v>
                </c:pt>
                <c:pt idx="3931">
                  <c:v>3931.3276106342191</c:v>
                </c:pt>
                <c:pt idx="3932">
                  <c:v>3932.3276939744974</c:v>
                </c:pt>
                <c:pt idx="3933">
                  <c:v>3933.3277773147761</c:v>
                </c:pt>
                <c:pt idx="3934">
                  <c:v>3934.3278606550543</c:v>
                </c:pt>
                <c:pt idx="3935">
                  <c:v>3935.3279439953326</c:v>
                </c:pt>
                <c:pt idx="3936">
                  <c:v>3936.3280273356108</c:v>
                </c:pt>
                <c:pt idx="3937">
                  <c:v>3937.3281106758891</c:v>
                </c:pt>
                <c:pt idx="3938">
                  <c:v>3938.3281940161678</c:v>
                </c:pt>
                <c:pt idx="3939">
                  <c:v>3939.3282773564461</c:v>
                </c:pt>
                <c:pt idx="3940">
                  <c:v>3940.3283606967243</c:v>
                </c:pt>
                <c:pt idx="3941">
                  <c:v>3941.3284440370026</c:v>
                </c:pt>
                <c:pt idx="3942">
                  <c:v>3942.3285273772813</c:v>
                </c:pt>
                <c:pt idx="3943">
                  <c:v>3943.3286107175595</c:v>
                </c:pt>
                <c:pt idx="3944">
                  <c:v>3944.3286940578378</c:v>
                </c:pt>
                <c:pt idx="3945">
                  <c:v>3945.328777398116</c:v>
                </c:pt>
                <c:pt idx="3946">
                  <c:v>3946.3288607383947</c:v>
                </c:pt>
                <c:pt idx="3947">
                  <c:v>3947.328944078673</c:v>
                </c:pt>
                <c:pt idx="3948">
                  <c:v>3948.3290274189512</c:v>
                </c:pt>
                <c:pt idx="3949">
                  <c:v>3949.3291107592295</c:v>
                </c:pt>
                <c:pt idx="3950">
                  <c:v>3950.3291940995077</c:v>
                </c:pt>
                <c:pt idx="3951">
                  <c:v>3951.3292774397864</c:v>
                </c:pt>
                <c:pt idx="3952">
                  <c:v>3952.3293607800647</c:v>
                </c:pt>
                <c:pt idx="3953">
                  <c:v>3953.3294441203429</c:v>
                </c:pt>
                <c:pt idx="3954">
                  <c:v>3954.3295274606212</c:v>
                </c:pt>
                <c:pt idx="3955">
                  <c:v>3955.3296108008999</c:v>
                </c:pt>
                <c:pt idx="3956">
                  <c:v>3956.3296941411782</c:v>
                </c:pt>
                <c:pt idx="3957">
                  <c:v>3957.3297774814564</c:v>
                </c:pt>
                <c:pt idx="3958">
                  <c:v>3958.3298608217347</c:v>
                </c:pt>
                <c:pt idx="3959">
                  <c:v>3959.3299441620129</c:v>
                </c:pt>
                <c:pt idx="3960">
                  <c:v>3960.3300275022916</c:v>
                </c:pt>
                <c:pt idx="3961">
                  <c:v>3961.3301108425699</c:v>
                </c:pt>
                <c:pt idx="3962">
                  <c:v>3962.3301941828481</c:v>
                </c:pt>
                <c:pt idx="3963">
                  <c:v>3963.3302775231264</c:v>
                </c:pt>
                <c:pt idx="3964">
                  <c:v>3964.3303608634051</c:v>
                </c:pt>
                <c:pt idx="3965">
                  <c:v>3965.3304442036833</c:v>
                </c:pt>
                <c:pt idx="3966">
                  <c:v>3966.3305275439616</c:v>
                </c:pt>
                <c:pt idx="3967">
                  <c:v>3967.3306108842398</c:v>
                </c:pt>
                <c:pt idx="3968">
                  <c:v>3968.3306942245185</c:v>
                </c:pt>
                <c:pt idx="3969">
                  <c:v>3969.3307775647968</c:v>
                </c:pt>
                <c:pt idx="3970">
                  <c:v>3970.330860905075</c:v>
                </c:pt>
                <c:pt idx="3971">
                  <c:v>3971.3309442453533</c:v>
                </c:pt>
                <c:pt idx="3972">
                  <c:v>3972.3310275856315</c:v>
                </c:pt>
                <c:pt idx="3973">
                  <c:v>3973.3311109259103</c:v>
                </c:pt>
                <c:pt idx="3974">
                  <c:v>3974.3311942661885</c:v>
                </c:pt>
                <c:pt idx="3975">
                  <c:v>3975.3312776064668</c:v>
                </c:pt>
                <c:pt idx="3976">
                  <c:v>3976.331360946745</c:v>
                </c:pt>
                <c:pt idx="3977">
                  <c:v>3977.3314442870237</c:v>
                </c:pt>
                <c:pt idx="3978">
                  <c:v>3978.331527627302</c:v>
                </c:pt>
                <c:pt idx="3979">
                  <c:v>3979.3316109675802</c:v>
                </c:pt>
                <c:pt idx="3980">
                  <c:v>3980.3316943078585</c:v>
                </c:pt>
                <c:pt idx="3981">
                  <c:v>3981.3317776481372</c:v>
                </c:pt>
                <c:pt idx="3982">
                  <c:v>3982.3318609884154</c:v>
                </c:pt>
                <c:pt idx="3983">
                  <c:v>3983.3319443286937</c:v>
                </c:pt>
                <c:pt idx="3984">
                  <c:v>3984.3320276689719</c:v>
                </c:pt>
                <c:pt idx="3985">
                  <c:v>3985.3321110092502</c:v>
                </c:pt>
                <c:pt idx="3986">
                  <c:v>3986.3321943495289</c:v>
                </c:pt>
                <c:pt idx="3987">
                  <c:v>3987.3322776898071</c:v>
                </c:pt>
                <c:pt idx="3988">
                  <c:v>3988.3323610300854</c:v>
                </c:pt>
                <c:pt idx="3989">
                  <c:v>3989.3324443703636</c:v>
                </c:pt>
                <c:pt idx="3990">
                  <c:v>3990.3325277106424</c:v>
                </c:pt>
                <c:pt idx="3991">
                  <c:v>3991.3326110509206</c:v>
                </c:pt>
                <c:pt idx="3992">
                  <c:v>3992.3326943911989</c:v>
                </c:pt>
                <c:pt idx="3993">
                  <c:v>3993.3327777314771</c:v>
                </c:pt>
                <c:pt idx="3994">
                  <c:v>3994.3328610717558</c:v>
                </c:pt>
                <c:pt idx="3995">
                  <c:v>3995.3329444120341</c:v>
                </c:pt>
                <c:pt idx="3996">
                  <c:v>3996.3330277523123</c:v>
                </c:pt>
                <c:pt idx="3997">
                  <c:v>3997.3331110925906</c:v>
                </c:pt>
                <c:pt idx="3998">
                  <c:v>3998.3331944328688</c:v>
                </c:pt>
                <c:pt idx="3999">
                  <c:v>3999.3332777731475</c:v>
                </c:pt>
                <c:pt idx="4000">
                  <c:v>4000.3333611134258</c:v>
                </c:pt>
                <c:pt idx="4001">
                  <c:v>4001.333444453704</c:v>
                </c:pt>
                <c:pt idx="4002">
                  <c:v>4002.3335277939823</c:v>
                </c:pt>
                <c:pt idx="4003">
                  <c:v>4003.333611134261</c:v>
                </c:pt>
                <c:pt idx="4004">
                  <c:v>4004.3336944745392</c:v>
                </c:pt>
                <c:pt idx="4005">
                  <c:v>4005.3337778148175</c:v>
                </c:pt>
                <c:pt idx="4006">
                  <c:v>4006.3338611550957</c:v>
                </c:pt>
                <c:pt idx="4007">
                  <c:v>4007.3339444953745</c:v>
                </c:pt>
                <c:pt idx="4008">
                  <c:v>4008.3340278356527</c:v>
                </c:pt>
                <c:pt idx="4009">
                  <c:v>4009.334111175931</c:v>
                </c:pt>
                <c:pt idx="4010">
                  <c:v>4010.3341945162092</c:v>
                </c:pt>
                <c:pt idx="4011">
                  <c:v>4011.3342778564875</c:v>
                </c:pt>
                <c:pt idx="4012">
                  <c:v>4012.3343611967662</c:v>
                </c:pt>
                <c:pt idx="4013">
                  <c:v>4013.3344445370444</c:v>
                </c:pt>
                <c:pt idx="4014">
                  <c:v>4014.3345278773227</c:v>
                </c:pt>
                <c:pt idx="4015">
                  <c:v>4015.3346112176009</c:v>
                </c:pt>
                <c:pt idx="4016">
                  <c:v>4016.3346945578796</c:v>
                </c:pt>
                <c:pt idx="4017">
                  <c:v>4017.3347778981579</c:v>
                </c:pt>
                <c:pt idx="4018">
                  <c:v>4018.3348612384361</c:v>
                </c:pt>
                <c:pt idx="4019">
                  <c:v>4019.3349445787144</c:v>
                </c:pt>
                <c:pt idx="4020">
                  <c:v>4020.3350279189931</c:v>
                </c:pt>
                <c:pt idx="4021">
                  <c:v>4021.3351112592713</c:v>
                </c:pt>
                <c:pt idx="4022">
                  <c:v>4022.3351945995496</c:v>
                </c:pt>
                <c:pt idx="4023">
                  <c:v>4023.3352779398278</c:v>
                </c:pt>
                <c:pt idx="4024">
                  <c:v>4024.3353612801061</c:v>
                </c:pt>
                <c:pt idx="4025">
                  <c:v>4025.3354446203848</c:v>
                </c:pt>
                <c:pt idx="4026">
                  <c:v>4026.3355279606631</c:v>
                </c:pt>
                <c:pt idx="4027">
                  <c:v>4027.3356113009413</c:v>
                </c:pt>
                <c:pt idx="4028">
                  <c:v>4028.3356946412196</c:v>
                </c:pt>
                <c:pt idx="4029">
                  <c:v>4029.3357779814983</c:v>
                </c:pt>
                <c:pt idx="4030">
                  <c:v>4030.3358613217765</c:v>
                </c:pt>
                <c:pt idx="4031">
                  <c:v>4031.3359446620548</c:v>
                </c:pt>
                <c:pt idx="4032">
                  <c:v>4032.336028002333</c:v>
                </c:pt>
                <c:pt idx="4033">
                  <c:v>4033.3361113426117</c:v>
                </c:pt>
                <c:pt idx="4034">
                  <c:v>4034.33619468289</c:v>
                </c:pt>
                <c:pt idx="4035">
                  <c:v>4035.3362780231682</c:v>
                </c:pt>
                <c:pt idx="4036">
                  <c:v>4036.3363613634465</c:v>
                </c:pt>
                <c:pt idx="4037">
                  <c:v>4037.3364447037247</c:v>
                </c:pt>
                <c:pt idx="4038">
                  <c:v>4038.3365280440034</c:v>
                </c:pt>
                <c:pt idx="4039">
                  <c:v>4039.3366113842817</c:v>
                </c:pt>
                <c:pt idx="4040">
                  <c:v>4040.3366947245599</c:v>
                </c:pt>
                <c:pt idx="4041">
                  <c:v>4041.3367780648382</c:v>
                </c:pt>
                <c:pt idx="4042">
                  <c:v>4042.3368614051169</c:v>
                </c:pt>
                <c:pt idx="4043">
                  <c:v>4043.3369447453952</c:v>
                </c:pt>
                <c:pt idx="4044">
                  <c:v>4044.3370280856734</c:v>
                </c:pt>
                <c:pt idx="4045">
                  <c:v>4045.3371114259517</c:v>
                </c:pt>
                <c:pt idx="4046">
                  <c:v>4046.3371947662304</c:v>
                </c:pt>
                <c:pt idx="4047">
                  <c:v>4047.3372781065086</c:v>
                </c:pt>
                <c:pt idx="4048">
                  <c:v>4048.3373614467869</c:v>
                </c:pt>
                <c:pt idx="4049">
                  <c:v>4049.3374447870651</c:v>
                </c:pt>
                <c:pt idx="4050">
                  <c:v>4050.3375281273434</c:v>
                </c:pt>
                <c:pt idx="4051">
                  <c:v>4051.3376114676221</c:v>
                </c:pt>
                <c:pt idx="4052">
                  <c:v>4052.3376948079003</c:v>
                </c:pt>
                <c:pt idx="4053">
                  <c:v>4053.3377781481786</c:v>
                </c:pt>
                <c:pt idx="4054">
                  <c:v>4054.3378614884568</c:v>
                </c:pt>
                <c:pt idx="4055">
                  <c:v>4055.3379448287355</c:v>
                </c:pt>
                <c:pt idx="4056">
                  <c:v>4056.3380281690138</c:v>
                </c:pt>
                <c:pt idx="4057">
                  <c:v>4057.338111509292</c:v>
                </c:pt>
                <c:pt idx="4058">
                  <c:v>4058.3381948495703</c:v>
                </c:pt>
                <c:pt idx="4059">
                  <c:v>4059.3382781898486</c:v>
                </c:pt>
                <c:pt idx="4060">
                  <c:v>4060.3383615301273</c:v>
                </c:pt>
                <c:pt idx="4061">
                  <c:v>4061.3384448704055</c:v>
                </c:pt>
                <c:pt idx="4062">
                  <c:v>4062.3385282106838</c:v>
                </c:pt>
                <c:pt idx="4063">
                  <c:v>4063.338611550962</c:v>
                </c:pt>
                <c:pt idx="4064">
                  <c:v>4064.3386948912407</c:v>
                </c:pt>
                <c:pt idx="4065">
                  <c:v>4065.338778231519</c:v>
                </c:pt>
                <c:pt idx="4066">
                  <c:v>4066.3388615717972</c:v>
                </c:pt>
                <c:pt idx="4067">
                  <c:v>4067.3389449120755</c:v>
                </c:pt>
                <c:pt idx="4068">
                  <c:v>4068.3390282523542</c:v>
                </c:pt>
                <c:pt idx="4069">
                  <c:v>4069.3391115926324</c:v>
                </c:pt>
                <c:pt idx="4070">
                  <c:v>4070.3391949329107</c:v>
                </c:pt>
                <c:pt idx="4071">
                  <c:v>4071.3392782731889</c:v>
                </c:pt>
                <c:pt idx="4072">
                  <c:v>4072.3393616134672</c:v>
                </c:pt>
                <c:pt idx="4073">
                  <c:v>4073.3394449537459</c:v>
                </c:pt>
                <c:pt idx="4074">
                  <c:v>4074.3395282940241</c:v>
                </c:pt>
                <c:pt idx="4075">
                  <c:v>4075.3396116343024</c:v>
                </c:pt>
                <c:pt idx="4076">
                  <c:v>4076.3396949745807</c:v>
                </c:pt>
                <c:pt idx="4077">
                  <c:v>4077.3397783148594</c:v>
                </c:pt>
                <c:pt idx="4078">
                  <c:v>4078.3398616551376</c:v>
                </c:pt>
                <c:pt idx="4079">
                  <c:v>4079.3399449954159</c:v>
                </c:pt>
                <c:pt idx="4080">
                  <c:v>4080.3400283356941</c:v>
                </c:pt>
                <c:pt idx="4081">
                  <c:v>4081.3401116759728</c:v>
                </c:pt>
                <c:pt idx="4082">
                  <c:v>4082.3401950162511</c:v>
                </c:pt>
                <c:pt idx="4083">
                  <c:v>4083.3402783565293</c:v>
                </c:pt>
                <c:pt idx="4084">
                  <c:v>4084.3403616968076</c:v>
                </c:pt>
                <c:pt idx="4085">
                  <c:v>4085.3404450370858</c:v>
                </c:pt>
                <c:pt idx="4086">
                  <c:v>4086.3405283773645</c:v>
                </c:pt>
                <c:pt idx="4087">
                  <c:v>4087.3406117176428</c:v>
                </c:pt>
                <c:pt idx="4088">
                  <c:v>4088.340695057921</c:v>
                </c:pt>
                <c:pt idx="4089">
                  <c:v>4089.3407783981993</c:v>
                </c:pt>
                <c:pt idx="4090">
                  <c:v>4090.340861738478</c:v>
                </c:pt>
                <c:pt idx="4091">
                  <c:v>4091.3409450787562</c:v>
                </c:pt>
                <c:pt idx="4092">
                  <c:v>4092.3410284190345</c:v>
                </c:pt>
                <c:pt idx="4093">
                  <c:v>4093.3411117593128</c:v>
                </c:pt>
                <c:pt idx="4094">
                  <c:v>4094.3411950995915</c:v>
                </c:pt>
                <c:pt idx="4095">
                  <c:v>4095.3412784398697</c:v>
                </c:pt>
                <c:pt idx="4096">
                  <c:v>4096.341361780148</c:v>
                </c:pt>
                <c:pt idx="4097">
                  <c:v>4097.3414451204262</c:v>
                </c:pt>
                <c:pt idx="4098">
                  <c:v>4098.3415284607045</c:v>
                </c:pt>
                <c:pt idx="4099">
                  <c:v>4099.3416118009827</c:v>
                </c:pt>
                <c:pt idx="4100">
                  <c:v>4100.341695141261</c:v>
                </c:pt>
                <c:pt idx="4101">
                  <c:v>4101.3417784815401</c:v>
                </c:pt>
                <c:pt idx="4102">
                  <c:v>4102.3418618218184</c:v>
                </c:pt>
                <c:pt idx="4103">
                  <c:v>4103.3419451620966</c:v>
                </c:pt>
                <c:pt idx="4104">
                  <c:v>4104.3420285023749</c:v>
                </c:pt>
                <c:pt idx="4105">
                  <c:v>4105.3421118426531</c:v>
                </c:pt>
                <c:pt idx="4106">
                  <c:v>4106.3421951829314</c:v>
                </c:pt>
                <c:pt idx="4107">
                  <c:v>4107.3422785232096</c:v>
                </c:pt>
                <c:pt idx="4108">
                  <c:v>4108.3423618634879</c:v>
                </c:pt>
                <c:pt idx="4109">
                  <c:v>4109.3424452037661</c:v>
                </c:pt>
                <c:pt idx="4110">
                  <c:v>4110.3425285440453</c:v>
                </c:pt>
                <c:pt idx="4111">
                  <c:v>4111.3426118843236</c:v>
                </c:pt>
                <c:pt idx="4112">
                  <c:v>4112.3426952246018</c:v>
                </c:pt>
                <c:pt idx="4113">
                  <c:v>4113.3427785648801</c:v>
                </c:pt>
                <c:pt idx="4114">
                  <c:v>4114.3428619051583</c:v>
                </c:pt>
                <c:pt idx="4115">
                  <c:v>4115.3429452454366</c:v>
                </c:pt>
                <c:pt idx="4116">
                  <c:v>4116.3430285857148</c:v>
                </c:pt>
                <c:pt idx="4117">
                  <c:v>4117.3431119259931</c:v>
                </c:pt>
                <c:pt idx="4118">
                  <c:v>4118.3431952662722</c:v>
                </c:pt>
                <c:pt idx="4119">
                  <c:v>4119.3432786065505</c:v>
                </c:pt>
                <c:pt idx="4120">
                  <c:v>4120.3433619468287</c:v>
                </c:pt>
                <c:pt idx="4121">
                  <c:v>4121.343445287107</c:v>
                </c:pt>
                <c:pt idx="4122">
                  <c:v>4122.3435286273852</c:v>
                </c:pt>
                <c:pt idx="4123">
                  <c:v>4123.3436119676635</c:v>
                </c:pt>
                <c:pt idx="4124">
                  <c:v>4124.3436953079417</c:v>
                </c:pt>
                <c:pt idx="4125">
                  <c:v>4125.34377864822</c:v>
                </c:pt>
                <c:pt idx="4126">
                  <c:v>4126.3438619884982</c:v>
                </c:pt>
                <c:pt idx="4127">
                  <c:v>4127.3439453287774</c:v>
                </c:pt>
                <c:pt idx="4128">
                  <c:v>4128.3440286690557</c:v>
                </c:pt>
                <c:pt idx="4129">
                  <c:v>4129.3441120093339</c:v>
                </c:pt>
                <c:pt idx="4130">
                  <c:v>4130.3441953496122</c:v>
                </c:pt>
                <c:pt idx="4131">
                  <c:v>4131.3442786898904</c:v>
                </c:pt>
                <c:pt idx="4132">
                  <c:v>4132.3443620301687</c:v>
                </c:pt>
                <c:pt idx="4133">
                  <c:v>4133.3444453704469</c:v>
                </c:pt>
                <c:pt idx="4134">
                  <c:v>4134.3445287107252</c:v>
                </c:pt>
                <c:pt idx="4135">
                  <c:v>4135.3446120510034</c:v>
                </c:pt>
                <c:pt idx="4136">
                  <c:v>4136.3446953912826</c:v>
                </c:pt>
                <c:pt idx="4137">
                  <c:v>4137.3447787315608</c:v>
                </c:pt>
                <c:pt idx="4138">
                  <c:v>4138.3448620718391</c:v>
                </c:pt>
                <c:pt idx="4139">
                  <c:v>4139.3449454121173</c:v>
                </c:pt>
                <c:pt idx="4140">
                  <c:v>4140.3450287523956</c:v>
                </c:pt>
                <c:pt idx="4141">
                  <c:v>4141.3451120926738</c:v>
                </c:pt>
                <c:pt idx="4142">
                  <c:v>4142.3451954329521</c:v>
                </c:pt>
                <c:pt idx="4143">
                  <c:v>4143.3452787732303</c:v>
                </c:pt>
                <c:pt idx="4144">
                  <c:v>4144.3453621135095</c:v>
                </c:pt>
                <c:pt idx="4145">
                  <c:v>4145.3454454537878</c:v>
                </c:pt>
                <c:pt idx="4146">
                  <c:v>4146.345528794066</c:v>
                </c:pt>
                <c:pt idx="4147">
                  <c:v>4147.3456121343443</c:v>
                </c:pt>
                <c:pt idx="4148">
                  <c:v>4148.3456954746225</c:v>
                </c:pt>
                <c:pt idx="4149">
                  <c:v>4149.3457788149008</c:v>
                </c:pt>
                <c:pt idx="4150">
                  <c:v>4150.345862155179</c:v>
                </c:pt>
                <c:pt idx="4151">
                  <c:v>4151.3459454954573</c:v>
                </c:pt>
                <c:pt idx="4152">
                  <c:v>4152.3460288357355</c:v>
                </c:pt>
                <c:pt idx="4153">
                  <c:v>4153.3461121760147</c:v>
                </c:pt>
                <c:pt idx="4154">
                  <c:v>4154.3461955162929</c:v>
                </c:pt>
                <c:pt idx="4155">
                  <c:v>4155.3462788565712</c:v>
                </c:pt>
                <c:pt idx="4156">
                  <c:v>4156.3463621968494</c:v>
                </c:pt>
                <c:pt idx="4157">
                  <c:v>4157.3464455371277</c:v>
                </c:pt>
                <c:pt idx="4158">
                  <c:v>4158.3465288774059</c:v>
                </c:pt>
                <c:pt idx="4159">
                  <c:v>4159.3466122176842</c:v>
                </c:pt>
                <c:pt idx="4160">
                  <c:v>4160.3466955579624</c:v>
                </c:pt>
                <c:pt idx="4161">
                  <c:v>4161.3467788982407</c:v>
                </c:pt>
                <c:pt idx="4162">
                  <c:v>4162.3468622385199</c:v>
                </c:pt>
                <c:pt idx="4163">
                  <c:v>4163.3469455787981</c:v>
                </c:pt>
                <c:pt idx="4164">
                  <c:v>4164.3470289190764</c:v>
                </c:pt>
                <c:pt idx="4165">
                  <c:v>4165.3471122593546</c:v>
                </c:pt>
                <c:pt idx="4166">
                  <c:v>4166.3471955996329</c:v>
                </c:pt>
                <c:pt idx="4167">
                  <c:v>4167.3472789399111</c:v>
                </c:pt>
                <c:pt idx="4168">
                  <c:v>4168.3473622801894</c:v>
                </c:pt>
                <c:pt idx="4169">
                  <c:v>4169.3474456204676</c:v>
                </c:pt>
                <c:pt idx="4170">
                  <c:v>4170.3475289607468</c:v>
                </c:pt>
                <c:pt idx="4171">
                  <c:v>4171.347612301025</c:v>
                </c:pt>
                <c:pt idx="4172">
                  <c:v>4172.3476956413033</c:v>
                </c:pt>
                <c:pt idx="4173">
                  <c:v>4173.3477789815815</c:v>
                </c:pt>
                <c:pt idx="4174">
                  <c:v>4174.3478623218598</c:v>
                </c:pt>
                <c:pt idx="4175">
                  <c:v>4175.347945662138</c:v>
                </c:pt>
                <c:pt idx="4176">
                  <c:v>4176.3480290024163</c:v>
                </c:pt>
                <c:pt idx="4177">
                  <c:v>4177.3481123426945</c:v>
                </c:pt>
                <c:pt idx="4178">
                  <c:v>4178.3481956829728</c:v>
                </c:pt>
                <c:pt idx="4179">
                  <c:v>4179.348279023252</c:v>
                </c:pt>
                <c:pt idx="4180">
                  <c:v>4180.3483623635302</c:v>
                </c:pt>
                <c:pt idx="4181">
                  <c:v>4181.3484457038085</c:v>
                </c:pt>
                <c:pt idx="4182">
                  <c:v>4182.3485290440867</c:v>
                </c:pt>
                <c:pt idx="4183">
                  <c:v>4183.348612384365</c:v>
                </c:pt>
                <c:pt idx="4184">
                  <c:v>4184.3486957246432</c:v>
                </c:pt>
                <c:pt idx="4185">
                  <c:v>4185.3487790649215</c:v>
                </c:pt>
                <c:pt idx="4186">
                  <c:v>4186.3488624051997</c:v>
                </c:pt>
                <c:pt idx="4187">
                  <c:v>4187.348945745478</c:v>
                </c:pt>
                <c:pt idx="4188">
                  <c:v>4188.3490290857571</c:v>
                </c:pt>
                <c:pt idx="4189">
                  <c:v>4189.3491124260354</c:v>
                </c:pt>
                <c:pt idx="4190">
                  <c:v>4190.3491957663136</c:v>
                </c:pt>
                <c:pt idx="4191">
                  <c:v>4191.3492791065919</c:v>
                </c:pt>
                <c:pt idx="4192">
                  <c:v>4192.3493624468701</c:v>
                </c:pt>
                <c:pt idx="4193">
                  <c:v>4193.3494457871484</c:v>
                </c:pt>
                <c:pt idx="4194">
                  <c:v>4194.3495291274266</c:v>
                </c:pt>
                <c:pt idx="4195">
                  <c:v>4195.3496124677049</c:v>
                </c:pt>
                <c:pt idx="4196">
                  <c:v>4196.3496958079832</c:v>
                </c:pt>
                <c:pt idx="4197">
                  <c:v>4197.3497791482623</c:v>
                </c:pt>
                <c:pt idx="4198">
                  <c:v>4198.3498624885406</c:v>
                </c:pt>
                <c:pt idx="4199">
                  <c:v>4199.3499458288188</c:v>
                </c:pt>
                <c:pt idx="4200">
                  <c:v>4200.3500291690971</c:v>
                </c:pt>
                <c:pt idx="4201">
                  <c:v>4201.3501125093753</c:v>
                </c:pt>
                <c:pt idx="4202">
                  <c:v>4202.3501958496536</c:v>
                </c:pt>
                <c:pt idx="4203">
                  <c:v>4203.3502791899318</c:v>
                </c:pt>
                <c:pt idx="4204">
                  <c:v>4204.3503625302101</c:v>
                </c:pt>
                <c:pt idx="4205">
                  <c:v>4205.3504458704892</c:v>
                </c:pt>
                <c:pt idx="4206">
                  <c:v>4206.3505292107675</c:v>
                </c:pt>
                <c:pt idx="4207">
                  <c:v>4207.3506125510457</c:v>
                </c:pt>
                <c:pt idx="4208">
                  <c:v>4208.350695891324</c:v>
                </c:pt>
                <c:pt idx="4209">
                  <c:v>4209.3507792316022</c:v>
                </c:pt>
                <c:pt idx="4210">
                  <c:v>4210.3508625718805</c:v>
                </c:pt>
                <c:pt idx="4211">
                  <c:v>4211.3509459121587</c:v>
                </c:pt>
                <c:pt idx="4212">
                  <c:v>4212.351029252437</c:v>
                </c:pt>
                <c:pt idx="4213">
                  <c:v>4213.3511125927153</c:v>
                </c:pt>
                <c:pt idx="4214">
                  <c:v>4214.3511959329944</c:v>
                </c:pt>
                <c:pt idx="4215">
                  <c:v>4215.3512792732727</c:v>
                </c:pt>
                <c:pt idx="4216">
                  <c:v>4216.3513626135509</c:v>
                </c:pt>
                <c:pt idx="4217">
                  <c:v>4217.3514459538292</c:v>
                </c:pt>
                <c:pt idx="4218">
                  <c:v>4218.3515292941074</c:v>
                </c:pt>
                <c:pt idx="4219">
                  <c:v>4219.3516126343857</c:v>
                </c:pt>
                <c:pt idx="4220">
                  <c:v>4220.3516959746639</c:v>
                </c:pt>
                <c:pt idx="4221">
                  <c:v>4221.3517793149422</c:v>
                </c:pt>
                <c:pt idx="4222">
                  <c:v>4222.3518626552204</c:v>
                </c:pt>
                <c:pt idx="4223">
                  <c:v>4223.3519459954996</c:v>
                </c:pt>
                <c:pt idx="4224">
                  <c:v>4224.3520293357778</c:v>
                </c:pt>
                <c:pt idx="4225">
                  <c:v>4225.3521126760561</c:v>
                </c:pt>
                <c:pt idx="4226">
                  <c:v>4226.3521960163343</c:v>
                </c:pt>
                <c:pt idx="4227">
                  <c:v>4227.3522793566126</c:v>
                </c:pt>
                <c:pt idx="4228">
                  <c:v>4228.3523626968909</c:v>
                </c:pt>
                <c:pt idx="4229">
                  <c:v>4229.3524460371691</c:v>
                </c:pt>
                <c:pt idx="4230">
                  <c:v>4230.3525293774474</c:v>
                </c:pt>
                <c:pt idx="4231">
                  <c:v>4231.3526127177265</c:v>
                </c:pt>
                <c:pt idx="4232">
                  <c:v>4232.3526960580048</c:v>
                </c:pt>
                <c:pt idx="4233">
                  <c:v>4233.352779398283</c:v>
                </c:pt>
                <c:pt idx="4234">
                  <c:v>4234.3528627385613</c:v>
                </c:pt>
                <c:pt idx="4235">
                  <c:v>4235.3529460788395</c:v>
                </c:pt>
                <c:pt idx="4236">
                  <c:v>4236.3530294191178</c:v>
                </c:pt>
                <c:pt idx="4237">
                  <c:v>4237.353112759396</c:v>
                </c:pt>
                <c:pt idx="4238">
                  <c:v>4238.3531960996743</c:v>
                </c:pt>
                <c:pt idx="4239">
                  <c:v>4239.3532794399525</c:v>
                </c:pt>
                <c:pt idx="4240">
                  <c:v>4240.3533627802317</c:v>
                </c:pt>
                <c:pt idx="4241">
                  <c:v>4241.3534461205099</c:v>
                </c:pt>
                <c:pt idx="4242">
                  <c:v>4242.3535294607882</c:v>
                </c:pt>
                <c:pt idx="4243">
                  <c:v>4243.3536128010664</c:v>
                </c:pt>
                <c:pt idx="4244">
                  <c:v>4244.3536961413447</c:v>
                </c:pt>
                <c:pt idx="4245">
                  <c:v>4245.353779481623</c:v>
                </c:pt>
                <c:pt idx="4246">
                  <c:v>4246.3538628219012</c:v>
                </c:pt>
                <c:pt idx="4247">
                  <c:v>4247.3539461621795</c:v>
                </c:pt>
                <c:pt idx="4248">
                  <c:v>4248.3540295024577</c:v>
                </c:pt>
                <c:pt idx="4249">
                  <c:v>4249.3541128427369</c:v>
                </c:pt>
                <c:pt idx="4250">
                  <c:v>4250.3541961830151</c:v>
                </c:pt>
                <c:pt idx="4251">
                  <c:v>4251.3542795232934</c:v>
                </c:pt>
                <c:pt idx="4252">
                  <c:v>4252.3543628635716</c:v>
                </c:pt>
                <c:pt idx="4253">
                  <c:v>4253.3544462038499</c:v>
                </c:pt>
                <c:pt idx="4254">
                  <c:v>4254.3545295441281</c:v>
                </c:pt>
                <c:pt idx="4255">
                  <c:v>4255.3546128844064</c:v>
                </c:pt>
                <c:pt idx="4256">
                  <c:v>4256.3546962246846</c:v>
                </c:pt>
                <c:pt idx="4257">
                  <c:v>4257.3547795649638</c:v>
                </c:pt>
                <c:pt idx="4258">
                  <c:v>4258.354862905242</c:v>
                </c:pt>
                <c:pt idx="4259">
                  <c:v>4259.3549462455203</c:v>
                </c:pt>
                <c:pt idx="4260">
                  <c:v>4260.3550295857985</c:v>
                </c:pt>
                <c:pt idx="4261">
                  <c:v>4261.3551129260768</c:v>
                </c:pt>
                <c:pt idx="4262">
                  <c:v>4262.3551962663551</c:v>
                </c:pt>
                <c:pt idx="4263">
                  <c:v>4263.3552796066333</c:v>
                </c:pt>
                <c:pt idx="4264">
                  <c:v>4264.3553629469116</c:v>
                </c:pt>
                <c:pt idx="4265">
                  <c:v>4265.3554462871898</c:v>
                </c:pt>
                <c:pt idx="4266">
                  <c:v>4266.355529627469</c:v>
                </c:pt>
                <c:pt idx="4267">
                  <c:v>4267.3556129677472</c:v>
                </c:pt>
                <c:pt idx="4268">
                  <c:v>4268.3556963080255</c:v>
                </c:pt>
                <c:pt idx="4269">
                  <c:v>4269.3557796483037</c:v>
                </c:pt>
                <c:pt idx="4270">
                  <c:v>4270.355862988582</c:v>
                </c:pt>
                <c:pt idx="4271">
                  <c:v>4271.3559463288602</c:v>
                </c:pt>
                <c:pt idx="4272">
                  <c:v>4272.3560296691385</c:v>
                </c:pt>
                <c:pt idx="4273">
                  <c:v>4273.3561130094167</c:v>
                </c:pt>
                <c:pt idx="4274">
                  <c:v>4274.356196349695</c:v>
                </c:pt>
                <c:pt idx="4275">
                  <c:v>4275.3562796899741</c:v>
                </c:pt>
                <c:pt idx="4276">
                  <c:v>4276.3563630302524</c:v>
                </c:pt>
                <c:pt idx="4277">
                  <c:v>4277.3564463705306</c:v>
                </c:pt>
                <c:pt idx="4278">
                  <c:v>4278.3565297108089</c:v>
                </c:pt>
                <c:pt idx="4279">
                  <c:v>4279.3566130510872</c:v>
                </c:pt>
                <c:pt idx="4280">
                  <c:v>4280.3566963913654</c:v>
                </c:pt>
                <c:pt idx="4281">
                  <c:v>4281.3567797316437</c:v>
                </c:pt>
                <c:pt idx="4282">
                  <c:v>4282.3568630719219</c:v>
                </c:pt>
                <c:pt idx="4283">
                  <c:v>4283.3569464122011</c:v>
                </c:pt>
                <c:pt idx="4284">
                  <c:v>4284.3570297524793</c:v>
                </c:pt>
                <c:pt idx="4285">
                  <c:v>4285.3571130927576</c:v>
                </c:pt>
                <c:pt idx="4286">
                  <c:v>4286.3571964330358</c:v>
                </c:pt>
                <c:pt idx="4287">
                  <c:v>4287.3572797733141</c:v>
                </c:pt>
                <c:pt idx="4288">
                  <c:v>4288.3573631135923</c:v>
                </c:pt>
                <c:pt idx="4289">
                  <c:v>4289.3574464538706</c:v>
                </c:pt>
                <c:pt idx="4290">
                  <c:v>4290.3575297941488</c:v>
                </c:pt>
                <c:pt idx="4291">
                  <c:v>4291.3576131344271</c:v>
                </c:pt>
                <c:pt idx="4292">
                  <c:v>4292.3576964747062</c:v>
                </c:pt>
                <c:pt idx="4293">
                  <c:v>4293.3577798149845</c:v>
                </c:pt>
                <c:pt idx="4294">
                  <c:v>4294.3578631552627</c:v>
                </c:pt>
                <c:pt idx="4295">
                  <c:v>4295.357946495541</c:v>
                </c:pt>
                <c:pt idx="4296">
                  <c:v>4296.3580298358193</c:v>
                </c:pt>
                <c:pt idx="4297">
                  <c:v>4297.3581131760975</c:v>
                </c:pt>
                <c:pt idx="4298">
                  <c:v>4298.3581965163758</c:v>
                </c:pt>
                <c:pt idx="4299">
                  <c:v>4299.358279856654</c:v>
                </c:pt>
                <c:pt idx="4300">
                  <c:v>4300.3583631969323</c:v>
                </c:pt>
                <c:pt idx="4301">
                  <c:v>4301.3584465372114</c:v>
                </c:pt>
                <c:pt idx="4302">
                  <c:v>4302.3585298774897</c:v>
                </c:pt>
                <c:pt idx="4303">
                  <c:v>4303.3586132177679</c:v>
                </c:pt>
                <c:pt idx="4304">
                  <c:v>4304.3586965580462</c:v>
                </c:pt>
                <c:pt idx="4305">
                  <c:v>4305.3587798983244</c:v>
                </c:pt>
                <c:pt idx="4306">
                  <c:v>4306.3588632386027</c:v>
                </c:pt>
                <c:pt idx="4307">
                  <c:v>4307.3589465788809</c:v>
                </c:pt>
                <c:pt idx="4308">
                  <c:v>4308.3590299191592</c:v>
                </c:pt>
                <c:pt idx="4309">
                  <c:v>4309.3591132594374</c:v>
                </c:pt>
                <c:pt idx="4310">
                  <c:v>4310.3591965997166</c:v>
                </c:pt>
                <c:pt idx="4311">
                  <c:v>4311.3592799399948</c:v>
                </c:pt>
                <c:pt idx="4312">
                  <c:v>4312.3593632802731</c:v>
                </c:pt>
                <c:pt idx="4313">
                  <c:v>4313.3594466205514</c:v>
                </c:pt>
                <c:pt idx="4314">
                  <c:v>4314.3595299608296</c:v>
                </c:pt>
                <c:pt idx="4315">
                  <c:v>4315.3596133011079</c:v>
                </c:pt>
                <c:pt idx="4316">
                  <c:v>4316.3596966413861</c:v>
                </c:pt>
                <c:pt idx="4317">
                  <c:v>4317.3597799816644</c:v>
                </c:pt>
                <c:pt idx="4318">
                  <c:v>4318.3598633219435</c:v>
                </c:pt>
                <c:pt idx="4319">
                  <c:v>4319.3599466622218</c:v>
                </c:pt>
                <c:pt idx="4320">
                  <c:v>4320.3600300025</c:v>
                </c:pt>
                <c:pt idx="4321">
                  <c:v>4321.3601133427783</c:v>
                </c:pt>
                <c:pt idx="4322">
                  <c:v>4322.3601966830565</c:v>
                </c:pt>
                <c:pt idx="4323">
                  <c:v>4323.3602800233348</c:v>
                </c:pt>
                <c:pt idx="4324">
                  <c:v>4324.360363363613</c:v>
                </c:pt>
                <c:pt idx="4325">
                  <c:v>4325.3604467038913</c:v>
                </c:pt>
                <c:pt idx="4326">
                  <c:v>4326.3605300441695</c:v>
                </c:pt>
                <c:pt idx="4327">
                  <c:v>4327.3606133844487</c:v>
                </c:pt>
                <c:pt idx="4328">
                  <c:v>4328.3606967247269</c:v>
                </c:pt>
                <c:pt idx="4329">
                  <c:v>4329.3607800650052</c:v>
                </c:pt>
                <c:pt idx="4330">
                  <c:v>4330.3608634052835</c:v>
                </c:pt>
                <c:pt idx="4331">
                  <c:v>4331.3609467455617</c:v>
                </c:pt>
                <c:pt idx="4332">
                  <c:v>4332.36103008584</c:v>
                </c:pt>
                <c:pt idx="4333">
                  <c:v>4333.3611134261182</c:v>
                </c:pt>
                <c:pt idx="4334">
                  <c:v>4334.3611967663965</c:v>
                </c:pt>
                <c:pt idx="4335">
                  <c:v>4335.3612801066747</c:v>
                </c:pt>
                <c:pt idx="4336">
                  <c:v>4336.3613634469539</c:v>
                </c:pt>
                <c:pt idx="4337">
                  <c:v>4337.3614467872321</c:v>
                </c:pt>
                <c:pt idx="4338">
                  <c:v>4338.3615301275104</c:v>
                </c:pt>
                <c:pt idx="4339">
                  <c:v>4339.3616134677886</c:v>
                </c:pt>
                <c:pt idx="4340">
                  <c:v>4340.3616968080669</c:v>
                </c:pt>
                <c:pt idx="4341">
                  <c:v>4341.3617801483451</c:v>
                </c:pt>
                <c:pt idx="4342">
                  <c:v>4342.3618634886234</c:v>
                </c:pt>
                <c:pt idx="4343">
                  <c:v>4343.3619468289016</c:v>
                </c:pt>
                <c:pt idx="4344">
                  <c:v>4344.3620301691808</c:v>
                </c:pt>
                <c:pt idx="4345">
                  <c:v>4345.362113509459</c:v>
                </c:pt>
                <c:pt idx="4346">
                  <c:v>4346.3621968497373</c:v>
                </c:pt>
                <c:pt idx="4347">
                  <c:v>4347.3622801900156</c:v>
                </c:pt>
                <c:pt idx="4348">
                  <c:v>4348.3623635302938</c:v>
                </c:pt>
                <c:pt idx="4349">
                  <c:v>4349.3624468705721</c:v>
                </c:pt>
                <c:pt idx="4350">
                  <c:v>4350.3625302108503</c:v>
                </c:pt>
                <c:pt idx="4351">
                  <c:v>4351.3626135511286</c:v>
                </c:pt>
                <c:pt idx="4352">
                  <c:v>4352.3626968914068</c:v>
                </c:pt>
                <c:pt idx="4353">
                  <c:v>4353.362780231686</c:v>
                </c:pt>
                <c:pt idx="4354">
                  <c:v>4354.3628635719642</c:v>
                </c:pt>
                <c:pt idx="4355">
                  <c:v>4355.3629469122425</c:v>
                </c:pt>
                <c:pt idx="4356">
                  <c:v>4356.3630302525207</c:v>
                </c:pt>
                <c:pt idx="4357">
                  <c:v>4357.363113592799</c:v>
                </c:pt>
                <c:pt idx="4358">
                  <c:v>4358.3631969330772</c:v>
                </c:pt>
                <c:pt idx="4359">
                  <c:v>4359.3632802733555</c:v>
                </c:pt>
                <c:pt idx="4360">
                  <c:v>4360.3633636136337</c:v>
                </c:pt>
                <c:pt idx="4361">
                  <c:v>4361.363446953912</c:v>
                </c:pt>
                <c:pt idx="4362">
                  <c:v>4362.3635302941912</c:v>
                </c:pt>
                <c:pt idx="4363">
                  <c:v>4363.3636136344694</c:v>
                </c:pt>
                <c:pt idx="4364">
                  <c:v>4364.3636969747477</c:v>
                </c:pt>
                <c:pt idx="4365">
                  <c:v>4365.3637803150259</c:v>
                </c:pt>
                <c:pt idx="4366">
                  <c:v>4366.3638636553042</c:v>
                </c:pt>
                <c:pt idx="4367">
                  <c:v>4367.3639469955824</c:v>
                </c:pt>
                <c:pt idx="4368">
                  <c:v>4368.3640303358607</c:v>
                </c:pt>
                <c:pt idx="4369">
                  <c:v>4369.3641136761389</c:v>
                </c:pt>
                <c:pt idx="4370">
                  <c:v>4370.3641970164181</c:v>
                </c:pt>
                <c:pt idx="4371">
                  <c:v>4371.3642803566963</c:v>
                </c:pt>
                <c:pt idx="4372">
                  <c:v>4372.3643636969746</c:v>
                </c:pt>
                <c:pt idx="4373">
                  <c:v>4373.3644470372528</c:v>
                </c:pt>
                <c:pt idx="4374">
                  <c:v>4374.3645303775311</c:v>
                </c:pt>
                <c:pt idx="4375">
                  <c:v>4375.3646137178093</c:v>
                </c:pt>
                <c:pt idx="4376">
                  <c:v>4376.3646970580876</c:v>
                </c:pt>
                <c:pt idx="4377">
                  <c:v>4377.3647803983658</c:v>
                </c:pt>
                <c:pt idx="4378">
                  <c:v>4378.3648637386441</c:v>
                </c:pt>
                <c:pt idx="4379">
                  <c:v>4379.3649470789233</c:v>
                </c:pt>
                <c:pt idx="4380">
                  <c:v>4380.3650304192015</c:v>
                </c:pt>
                <c:pt idx="4381">
                  <c:v>4381.3651137594798</c:v>
                </c:pt>
                <c:pt idx="4382">
                  <c:v>4382.365197099758</c:v>
                </c:pt>
                <c:pt idx="4383">
                  <c:v>4383.3652804400363</c:v>
                </c:pt>
                <c:pt idx="4384">
                  <c:v>4384.3653637803145</c:v>
                </c:pt>
                <c:pt idx="4385">
                  <c:v>4385.3654471205928</c:v>
                </c:pt>
                <c:pt idx="4386">
                  <c:v>4386.365530460871</c:v>
                </c:pt>
                <c:pt idx="4387">
                  <c:v>4387.3656138011493</c:v>
                </c:pt>
                <c:pt idx="4388">
                  <c:v>4388.3656971414284</c:v>
                </c:pt>
                <c:pt idx="4389">
                  <c:v>4389.3657804817067</c:v>
                </c:pt>
                <c:pt idx="4390">
                  <c:v>4390.3658638219849</c:v>
                </c:pt>
                <c:pt idx="4391">
                  <c:v>4391.3659471622632</c:v>
                </c:pt>
                <c:pt idx="4392">
                  <c:v>4392.3660305025414</c:v>
                </c:pt>
                <c:pt idx="4393">
                  <c:v>4393.3661138428197</c:v>
                </c:pt>
                <c:pt idx="4394">
                  <c:v>4394.3661971830979</c:v>
                </c:pt>
                <c:pt idx="4395">
                  <c:v>4395.3662805233762</c:v>
                </c:pt>
                <c:pt idx="4396">
                  <c:v>4396.3663638636544</c:v>
                </c:pt>
                <c:pt idx="4397">
                  <c:v>4397.3664472039336</c:v>
                </c:pt>
                <c:pt idx="4398">
                  <c:v>4398.3665305442119</c:v>
                </c:pt>
                <c:pt idx="4399">
                  <c:v>4399.3666138844901</c:v>
                </c:pt>
                <c:pt idx="4400">
                  <c:v>4400.3666972247684</c:v>
                </c:pt>
                <c:pt idx="4401">
                  <c:v>4401.3667805650466</c:v>
                </c:pt>
                <c:pt idx="4402">
                  <c:v>4402.3668639053249</c:v>
                </c:pt>
                <c:pt idx="4403">
                  <c:v>4403.3669472456031</c:v>
                </c:pt>
                <c:pt idx="4404">
                  <c:v>4404.3670305858814</c:v>
                </c:pt>
                <c:pt idx="4405">
                  <c:v>4405.3671139261605</c:v>
                </c:pt>
                <c:pt idx="4406">
                  <c:v>4406.3671972664388</c:v>
                </c:pt>
                <c:pt idx="4407">
                  <c:v>4407.367280606717</c:v>
                </c:pt>
                <c:pt idx="4408">
                  <c:v>4408.3673639469953</c:v>
                </c:pt>
                <c:pt idx="4409">
                  <c:v>4409.3674472872735</c:v>
                </c:pt>
                <c:pt idx="4410">
                  <c:v>4410.3675306275518</c:v>
                </c:pt>
                <c:pt idx="4411">
                  <c:v>4411.36761396783</c:v>
                </c:pt>
                <c:pt idx="4412">
                  <c:v>4412.3676973081083</c:v>
                </c:pt>
                <c:pt idx="4413">
                  <c:v>4413.3677806483865</c:v>
                </c:pt>
                <c:pt idx="4414">
                  <c:v>4414.3678639886657</c:v>
                </c:pt>
                <c:pt idx="4415">
                  <c:v>4415.367947328944</c:v>
                </c:pt>
                <c:pt idx="4416">
                  <c:v>4416.3680306692222</c:v>
                </c:pt>
                <c:pt idx="4417">
                  <c:v>4417.3681140095005</c:v>
                </c:pt>
                <c:pt idx="4418">
                  <c:v>4418.3681973497787</c:v>
                </c:pt>
                <c:pt idx="4419">
                  <c:v>4419.368280690057</c:v>
                </c:pt>
                <c:pt idx="4420">
                  <c:v>4420.3683640303352</c:v>
                </c:pt>
                <c:pt idx="4421">
                  <c:v>4421.3684473706135</c:v>
                </c:pt>
                <c:pt idx="4422">
                  <c:v>4422.3685307108917</c:v>
                </c:pt>
                <c:pt idx="4423">
                  <c:v>4423.3686140511709</c:v>
                </c:pt>
                <c:pt idx="4424">
                  <c:v>4424.3686973914491</c:v>
                </c:pt>
                <c:pt idx="4425">
                  <c:v>4425.3687807317274</c:v>
                </c:pt>
                <c:pt idx="4426">
                  <c:v>4426.3688640720056</c:v>
                </c:pt>
                <c:pt idx="4427">
                  <c:v>4427.3689474122839</c:v>
                </c:pt>
                <c:pt idx="4428">
                  <c:v>4428.3690307525621</c:v>
                </c:pt>
                <c:pt idx="4429">
                  <c:v>4429.3691140928404</c:v>
                </c:pt>
                <c:pt idx="4430">
                  <c:v>4430.3691974331186</c:v>
                </c:pt>
                <c:pt idx="4431">
                  <c:v>4431.3692807733978</c:v>
                </c:pt>
                <c:pt idx="4432">
                  <c:v>4432.3693641136761</c:v>
                </c:pt>
                <c:pt idx="4433">
                  <c:v>4433.3694474539543</c:v>
                </c:pt>
                <c:pt idx="4434">
                  <c:v>4434.3695307942326</c:v>
                </c:pt>
                <c:pt idx="4435">
                  <c:v>4435.3696141345108</c:v>
                </c:pt>
                <c:pt idx="4436">
                  <c:v>4436.3696974747891</c:v>
                </c:pt>
                <c:pt idx="4437">
                  <c:v>4437.3697808150673</c:v>
                </c:pt>
                <c:pt idx="4438">
                  <c:v>4438.3698641553456</c:v>
                </c:pt>
                <c:pt idx="4439">
                  <c:v>4439.3699474956238</c:v>
                </c:pt>
                <c:pt idx="4440">
                  <c:v>4440.370030835903</c:v>
                </c:pt>
                <c:pt idx="4441">
                  <c:v>4441.3701141761812</c:v>
                </c:pt>
                <c:pt idx="4442">
                  <c:v>4442.3701975164595</c:v>
                </c:pt>
                <c:pt idx="4443">
                  <c:v>4443.3702808567377</c:v>
                </c:pt>
                <c:pt idx="4444">
                  <c:v>4444.370364197016</c:v>
                </c:pt>
                <c:pt idx="4445">
                  <c:v>4445.3704475372942</c:v>
                </c:pt>
                <c:pt idx="4446">
                  <c:v>4446.3705308775725</c:v>
                </c:pt>
                <c:pt idx="4447">
                  <c:v>4447.3706142178507</c:v>
                </c:pt>
                <c:pt idx="4448">
                  <c:v>4448.370697558129</c:v>
                </c:pt>
                <c:pt idx="4449">
                  <c:v>4449.3707808984082</c:v>
                </c:pt>
                <c:pt idx="4450">
                  <c:v>4450.3708642386864</c:v>
                </c:pt>
                <c:pt idx="4451">
                  <c:v>4451.3709475789647</c:v>
                </c:pt>
                <c:pt idx="4452">
                  <c:v>4452.3710309192429</c:v>
                </c:pt>
                <c:pt idx="4453">
                  <c:v>4453.3711142595212</c:v>
                </c:pt>
                <c:pt idx="4454">
                  <c:v>4454.3711975997994</c:v>
                </c:pt>
                <c:pt idx="4455">
                  <c:v>4455.3712809400777</c:v>
                </c:pt>
                <c:pt idx="4456">
                  <c:v>4456.3713642803559</c:v>
                </c:pt>
                <c:pt idx="4457">
                  <c:v>4457.3714476206351</c:v>
                </c:pt>
                <c:pt idx="4458">
                  <c:v>4458.3715309609133</c:v>
                </c:pt>
                <c:pt idx="4459">
                  <c:v>4459.3716143011916</c:v>
                </c:pt>
                <c:pt idx="4460">
                  <c:v>4460.3716976414698</c:v>
                </c:pt>
                <c:pt idx="4461">
                  <c:v>4461.3717809817481</c:v>
                </c:pt>
                <c:pt idx="4462">
                  <c:v>4462.3718643220263</c:v>
                </c:pt>
                <c:pt idx="4463">
                  <c:v>4463.3719476623046</c:v>
                </c:pt>
                <c:pt idx="4464">
                  <c:v>4464.3720310025828</c:v>
                </c:pt>
                <c:pt idx="4465">
                  <c:v>4465.3721143428611</c:v>
                </c:pt>
                <c:pt idx="4466">
                  <c:v>4466.3721976831403</c:v>
                </c:pt>
                <c:pt idx="4467">
                  <c:v>4467.3722810234185</c:v>
                </c:pt>
                <c:pt idx="4468">
                  <c:v>4468.3723643636968</c:v>
                </c:pt>
                <c:pt idx="4469">
                  <c:v>4469.372447703975</c:v>
                </c:pt>
                <c:pt idx="4470">
                  <c:v>4470.3725310442533</c:v>
                </c:pt>
                <c:pt idx="4471">
                  <c:v>4471.3726143845315</c:v>
                </c:pt>
                <c:pt idx="4472">
                  <c:v>4472.3726977248098</c:v>
                </c:pt>
                <c:pt idx="4473">
                  <c:v>4473.372781065088</c:v>
                </c:pt>
                <c:pt idx="4474">
                  <c:v>4474.3728644053663</c:v>
                </c:pt>
                <c:pt idx="4475">
                  <c:v>4475.3729477456454</c:v>
                </c:pt>
                <c:pt idx="4476">
                  <c:v>4476.3730310859237</c:v>
                </c:pt>
                <c:pt idx="4477">
                  <c:v>4477.3731144262019</c:v>
                </c:pt>
                <c:pt idx="4478">
                  <c:v>4478.3731977664802</c:v>
                </c:pt>
                <c:pt idx="4479">
                  <c:v>4479.3732811067584</c:v>
                </c:pt>
                <c:pt idx="4480">
                  <c:v>4480.3733644470367</c:v>
                </c:pt>
                <c:pt idx="4481">
                  <c:v>4481.3734477873149</c:v>
                </c:pt>
                <c:pt idx="4482">
                  <c:v>4482.3735311275932</c:v>
                </c:pt>
                <c:pt idx="4483">
                  <c:v>4483.3736144678724</c:v>
                </c:pt>
                <c:pt idx="4484">
                  <c:v>4484.3736978081506</c:v>
                </c:pt>
                <c:pt idx="4485">
                  <c:v>4485.3737811484289</c:v>
                </c:pt>
                <c:pt idx="4486">
                  <c:v>4486.3738644887071</c:v>
                </c:pt>
                <c:pt idx="4487">
                  <c:v>4487.3739478289854</c:v>
                </c:pt>
                <c:pt idx="4488">
                  <c:v>4488.3740311692636</c:v>
                </c:pt>
                <c:pt idx="4489">
                  <c:v>4489.3741145095419</c:v>
                </c:pt>
                <c:pt idx="4490">
                  <c:v>4490.3741978498201</c:v>
                </c:pt>
                <c:pt idx="4491">
                  <c:v>4491.3742811900984</c:v>
                </c:pt>
                <c:pt idx="4492">
                  <c:v>4492.3743645303775</c:v>
                </c:pt>
                <c:pt idx="4493">
                  <c:v>4493.3744478706558</c:v>
                </c:pt>
                <c:pt idx="4494">
                  <c:v>4494.374531210934</c:v>
                </c:pt>
                <c:pt idx="4495">
                  <c:v>4495.3746145512123</c:v>
                </c:pt>
                <c:pt idx="4496">
                  <c:v>4496.3746978914905</c:v>
                </c:pt>
                <c:pt idx="4497">
                  <c:v>4497.3747812317688</c:v>
                </c:pt>
                <c:pt idx="4498">
                  <c:v>4498.374864572047</c:v>
                </c:pt>
                <c:pt idx="4499">
                  <c:v>4499.3749479123253</c:v>
                </c:pt>
                <c:pt idx="4500">
                  <c:v>4500.3750312526035</c:v>
                </c:pt>
                <c:pt idx="4501">
                  <c:v>4501.3751145928827</c:v>
                </c:pt>
                <c:pt idx="4502">
                  <c:v>4502.375197933161</c:v>
                </c:pt>
                <c:pt idx="4503">
                  <c:v>4503.3752812734392</c:v>
                </c:pt>
                <c:pt idx="4504">
                  <c:v>4504.3753646137175</c:v>
                </c:pt>
                <c:pt idx="4505">
                  <c:v>4505.3754479539957</c:v>
                </c:pt>
                <c:pt idx="4506">
                  <c:v>4506.375531294274</c:v>
                </c:pt>
                <c:pt idx="4507">
                  <c:v>4507.3756146345522</c:v>
                </c:pt>
                <c:pt idx="4508">
                  <c:v>4508.3756979748305</c:v>
                </c:pt>
                <c:pt idx="4509">
                  <c:v>4509.3757813151087</c:v>
                </c:pt>
                <c:pt idx="4510">
                  <c:v>4510.3758646553879</c:v>
                </c:pt>
                <c:pt idx="4511">
                  <c:v>4511.3759479956661</c:v>
                </c:pt>
                <c:pt idx="4512">
                  <c:v>4512.3760313359444</c:v>
                </c:pt>
                <c:pt idx="4513">
                  <c:v>4513.3761146762226</c:v>
                </c:pt>
                <c:pt idx="4514">
                  <c:v>4514.3761980165009</c:v>
                </c:pt>
                <c:pt idx="4515">
                  <c:v>4515.3762813567791</c:v>
                </c:pt>
                <c:pt idx="4516">
                  <c:v>4516.3763646970574</c:v>
                </c:pt>
                <c:pt idx="4517">
                  <c:v>4517.3764480373356</c:v>
                </c:pt>
                <c:pt idx="4518">
                  <c:v>4518.3765313776148</c:v>
                </c:pt>
                <c:pt idx="4519">
                  <c:v>4519.3766147178931</c:v>
                </c:pt>
                <c:pt idx="4520">
                  <c:v>4520.3766980581713</c:v>
                </c:pt>
                <c:pt idx="4521">
                  <c:v>4521.3767813984496</c:v>
                </c:pt>
                <c:pt idx="4522">
                  <c:v>4522.3768647387278</c:v>
                </c:pt>
                <c:pt idx="4523">
                  <c:v>4523.3769480790061</c:v>
                </c:pt>
                <c:pt idx="4524">
                  <c:v>4524.3770314192843</c:v>
                </c:pt>
                <c:pt idx="4525">
                  <c:v>4525.3771147595626</c:v>
                </c:pt>
                <c:pt idx="4526">
                  <c:v>4526.3771980998408</c:v>
                </c:pt>
                <c:pt idx="4527">
                  <c:v>4527.37728144012</c:v>
                </c:pt>
                <c:pt idx="4528">
                  <c:v>4528.3773647803982</c:v>
                </c:pt>
                <c:pt idx="4529">
                  <c:v>4529.3774481206765</c:v>
                </c:pt>
                <c:pt idx="4530">
                  <c:v>4530.3775314609547</c:v>
                </c:pt>
                <c:pt idx="4531">
                  <c:v>4531.377614801233</c:v>
                </c:pt>
                <c:pt idx="4532">
                  <c:v>4532.3776981415112</c:v>
                </c:pt>
                <c:pt idx="4533">
                  <c:v>4533.3777814817895</c:v>
                </c:pt>
                <c:pt idx="4534">
                  <c:v>4534.3778648220677</c:v>
                </c:pt>
                <c:pt idx="4535">
                  <c:v>4535.377948162346</c:v>
                </c:pt>
                <c:pt idx="4536">
                  <c:v>4536.3780315026252</c:v>
                </c:pt>
                <c:pt idx="4537">
                  <c:v>4537.3781148429034</c:v>
                </c:pt>
                <c:pt idx="4538">
                  <c:v>4538.3781981831817</c:v>
                </c:pt>
                <c:pt idx="4539">
                  <c:v>4539.3782815234599</c:v>
                </c:pt>
                <c:pt idx="4540">
                  <c:v>4540.3783648637382</c:v>
                </c:pt>
                <c:pt idx="4541">
                  <c:v>4541.3784482040164</c:v>
                </c:pt>
                <c:pt idx="4542">
                  <c:v>4542.3785315442947</c:v>
                </c:pt>
                <c:pt idx="4543">
                  <c:v>4543.3786148845729</c:v>
                </c:pt>
                <c:pt idx="4544">
                  <c:v>4544.3786982248521</c:v>
                </c:pt>
                <c:pt idx="4545">
                  <c:v>4545.3787815651303</c:v>
                </c:pt>
                <c:pt idx="4546">
                  <c:v>4546.3788649054086</c:v>
                </c:pt>
                <c:pt idx="4547">
                  <c:v>4547.3789482456868</c:v>
                </c:pt>
                <c:pt idx="4548">
                  <c:v>4548.3790315859651</c:v>
                </c:pt>
                <c:pt idx="4549">
                  <c:v>4549.3791149262433</c:v>
                </c:pt>
                <c:pt idx="4550">
                  <c:v>4550.3791982665216</c:v>
                </c:pt>
                <c:pt idx="4551">
                  <c:v>4551.3792816067999</c:v>
                </c:pt>
                <c:pt idx="4552">
                  <c:v>4552.3793649470781</c:v>
                </c:pt>
                <c:pt idx="4553">
                  <c:v>4553.3794482873573</c:v>
                </c:pt>
                <c:pt idx="4554">
                  <c:v>4554.3795316276355</c:v>
                </c:pt>
                <c:pt idx="4555">
                  <c:v>4555.3796149679138</c:v>
                </c:pt>
                <c:pt idx="4556">
                  <c:v>4556.379698308192</c:v>
                </c:pt>
                <c:pt idx="4557">
                  <c:v>4557.3797816484703</c:v>
                </c:pt>
                <c:pt idx="4558">
                  <c:v>4558.3798649887485</c:v>
                </c:pt>
                <c:pt idx="4559">
                  <c:v>4559.3799483290268</c:v>
                </c:pt>
                <c:pt idx="4560">
                  <c:v>4560.380031669305</c:v>
                </c:pt>
                <c:pt idx="4561">
                  <c:v>4561.3801150095833</c:v>
                </c:pt>
                <c:pt idx="4562">
                  <c:v>4562.3801983498624</c:v>
                </c:pt>
                <c:pt idx="4563">
                  <c:v>4563.3802816901407</c:v>
                </c:pt>
                <c:pt idx="4564">
                  <c:v>4564.3803650304189</c:v>
                </c:pt>
                <c:pt idx="4565">
                  <c:v>4565.3804483706972</c:v>
                </c:pt>
                <c:pt idx="4566">
                  <c:v>4566.3805317109754</c:v>
                </c:pt>
                <c:pt idx="4567">
                  <c:v>4567.3806150512537</c:v>
                </c:pt>
                <c:pt idx="4568">
                  <c:v>4568.380698391532</c:v>
                </c:pt>
                <c:pt idx="4569">
                  <c:v>4569.3807817318102</c:v>
                </c:pt>
                <c:pt idx="4570">
                  <c:v>4570.3808650720894</c:v>
                </c:pt>
                <c:pt idx="4571">
                  <c:v>4571.3809484123676</c:v>
                </c:pt>
                <c:pt idx="4572">
                  <c:v>4572.3810317526459</c:v>
                </c:pt>
                <c:pt idx="4573">
                  <c:v>4573.3811150929241</c:v>
                </c:pt>
                <c:pt idx="4574">
                  <c:v>4574.3811984332024</c:v>
                </c:pt>
                <c:pt idx="4575">
                  <c:v>4575.3812817734806</c:v>
                </c:pt>
                <c:pt idx="4576">
                  <c:v>4576.3813651137589</c:v>
                </c:pt>
                <c:pt idx="4577">
                  <c:v>4577.3814484540371</c:v>
                </c:pt>
                <c:pt idx="4578">
                  <c:v>4578.3815317943154</c:v>
                </c:pt>
                <c:pt idx="4579">
                  <c:v>4579.3816151345945</c:v>
                </c:pt>
                <c:pt idx="4580">
                  <c:v>4580.3816984748728</c:v>
                </c:pt>
                <c:pt idx="4581">
                  <c:v>4581.381781815151</c:v>
                </c:pt>
                <c:pt idx="4582">
                  <c:v>4582.3818651554293</c:v>
                </c:pt>
                <c:pt idx="4583">
                  <c:v>4583.3819484957075</c:v>
                </c:pt>
                <c:pt idx="4584">
                  <c:v>4584.3820318359858</c:v>
                </c:pt>
                <c:pt idx="4585">
                  <c:v>4585.3821151762641</c:v>
                </c:pt>
                <c:pt idx="4586">
                  <c:v>4586.3821985165423</c:v>
                </c:pt>
                <c:pt idx="4587">
                  <c:v>4587.3822818568206</c:v>
                </c:pt>
                <c:pt idx="4588">
                  <c:v>4588.3823651970997</c:v>
                </c:pt>
                <c:pt idx="4589">
                  <c:v>4589.382448537378</c:v>
                </c:pt>
                <c:pt idx="4590">
                  <c:v>4590.3825318776562</c:v>
                </c:pt>
                <c:pt idx="4591">
                  <c:v>4591.3826152179345</c:v>
                </c:pt>
                <c:pt idx="4592">
                  <c:v>4592.3826985582127</c:v>
                </c:pt>
                <c:pt idx="4593">
                  <c:v>4593.382781898491</c:v>
                </c:pt>
                <c:pt idx="4594">
                  <c:v>4594.3828652387692</c:v>
                </c:pt>
                <c:pt idx="4595">
                  <c:v>4595.3829485790475</c:v>
                </c:pt>
                <c:pt idx="4596">
                  <c:v>4596.3830319193257</c:v>
                </c:pt>
                <c:pt idx="4597">
                  <c:v>4597.3831152596049</c:v>
                </c:pt>
                <c:pt idx="4598">
                  <c:v>4598.3831985998831</c:v>
                </c:pt>
                <c:pt idx="4599">
                  <c:v>4599.3832819401614</c:v>
                </c:pt>
                <c:pt idx="4600">
                  <c:v>4600.3833652804396</c:v>
                </c:pt>
                <c:pt idx="4601">
                  <c:v>4601.3834486207179</c:v>
                </c:pt>
                <c:pt idx="4602">
                  <c:v>4602.3835319609962</c:v>
                </c:pt>
                <c:pt idx="4603">
                  <c:v>4603.3836153012744</c:v>
                </c:pt>
                <c:pt idx="4604">
                  <c:v>4604.3836986415527</c:v>
                </c:pt>
                <c:pt idx="4605">
                  <c:v>4605.3837819818318</c:v>
                </c:pt>
                <c:pt idx="4606">
                  <c:v>4606.3838653221101</c:v>
                </c:pt>
                <c:pt idx="4607">
                  <c:v>4607.3839486623883</c:v>
                </c:pt>
                <c:pt idx="4608">
                  <c:v>4608.3840320026666</c:v>
                </c:pt>
                <c:pt idx="4609">
                  <c:v>4609.3841153429448</c:v>
                </c:pt>
                <c:pt idx="4610">
                  <c:v>4610.3841986832231</c:v>
                </c:pt>
                <c:pt idx="4611">
                  <c:v>4611.3842820235013</c:v>
                </c:pt>
                <c:pt idx="4612">
                  <c:v>4612.3843653637796</c:v>
                </c:pt>
                <c:pt idx="4613">
                  <c:v>4613.3844487040578</c:v>
                </c:pt>
                <c:pt idx="4614">
                  <c:v>4614.384532044337</c:v>
                </c:pt>
                <c:pt idx="4615">
                  <c:v>4615.3846153846152</c:v>
                </c:pt>
                <c:pt idx="4616">
                  <c:v>4616.3846987248935</c:v>
                </c:pt>
                <c:pt idx="4617">
                  <c:v>4617.3847820651717</c:v>
                </c:pt>
                <c:pt idx="4618">
                  <c:v>4618.38486540545</c:v>
                </c:pt>
                <c:pt idx="4619">
                  <c:v>4619.3849487457283</c:v>
                </c:pt>
                <c:pt idx="4620">
                  <c:v>4620.3850320860065</c:v>
                </c:pt>
                <c:pt idx="4621">
                  <c:v>4621.3851154262848</c:v>
                </c:pt>
                <c:pt idx="4622">
                  <c:v>4622.385198766563</c:v>
                </c:pt>
                <c:pt idx="4623">
                  <c:v>4623.3852821068422</c:v>
                </c:pt>
                <c:pt idx="4624">
                  <c:v>4624.3853654471204</c:v>
                </c:pt>
                <c:pt idx="4625">
                  <c:v>4625.3854487873987</c:v>
                </c:pt>
                <c:pt idx="4626">
                  <c:v>4626.3855321276769</c:v>
                </c:pt>
                <c:pt idx="4627">
                  <c:v>4627.3856154679552</c:v>
                </c:pt>
                <c:pt idx="4628">
                  <c:v>4628.3856988082334</c:v>
                </c:pt>
                <c:pt idx="4629">
                  <c:v>4629.3857821485117</c:v>
                </c:pt>
                <c:pt idx="4630">
                  <c:v>4630.3858654887899</c:v>
                </c:pt>
                <c:pt idx="4631">
                  <c:v>4631.3859488290691</c:v>
                </c:pt>
                <c:pt idx="4632">
                  <c:v>4632.3860321693473</c:v>
                </c:pt>
                <c:pt idx="4633">
                  <c:v>4633.3861155096256</c:v>
                </c:pt>
                <c:pt idx="4634">
                  <c:v>4634.3861988499038</c:v>
                </c:pt>
                <c:pt idx="4635">
                  <c:v>4635.3862821901821</c:v>
                </c:pt>
                <c:pt idx="4636">
                  <c:v>4636.3863655304604</c:v>
                </c:pt>
                <c:pt idx="4637">
                  <c:v>4637.3864488707386</c:v>
                </c:pt>
                <c:pt idx="4638">
                  <c:v>4638.3865322110169</c:v>
                </c:pt>
                <c:pt idx="4639">
                  <c:v>4639.3866155512951</c:v>
                </c:pt>
                <c:pt idx="4640">
                  <c:v>4640.3866988915743</c:v>
                </c:pt>
                <c:pt idx="4641">
                  <c:v>4641.3867822318525</c:v>
                </c:pt>
                <c:pt idx="4642">
                  <c:v>4642.3868655721308</c:v>
                </c:pt>
                <c:pt idx="4643">
                  <c:v>4643.386948912409</c:v>
                </c:pt>
                <c:pt idx="4644">
                  <c:v>4644.3870322526873</c:v>
                </c:pt>
                <c:pt idx="4645">
                  <c:v>4645.3871155929655</c:v>
                </c:pt>
                <c:pt idx="4646">
                  <c:v>4646.3871989332438</c:v>
                </c:pt>
                <c:pt idx="4647">
                  <c:v>4647.387282273522</c:v>
                </c:pt>
                <c:pt idx="4648">
                  <c:v>4648.3873656138003</c:v>
                </c:pt>
                <c:pt idx="4649">
                  <c:v>4649.3874489540794</c:v>
                </c:pt>
                <c:pt idx="4650">
                  <c:v>4650.3875322943577</c:v>
                </c:pt>
                <c:pt idx="4651">
                  <c:v>4651.3876156346359</c:v>
                </c:pt>
                <c:pt idx="4652">
                  <c:v>4652.3876989749142</c:v>
                </c:pt>
                <c:pt idx="4653">
                  <c:v>4653.3877823151925</c:v>
                </c:pt>
                <c:pt idx="4654">
                  <c:v>4654.3878656554707</c:v>
                </c:pt>
                <c:pt idx="4655">
                  <c:v>4655.387948995749</c:v>
                </c:pt>
                <c:pt idx="4656">
                  <c:v>4656.3880323360272</c:v>
                </c:pt>
                <c:pt idx="4657">
                  <c:v>4657.3881156763064</c:v>
                </c:pt>
                <c:pt idx="4658">
                  <c:v>4658.3881990165846</c:v>
                </c:pt>
                <c:pt idx="4659">
                  <c:v>4659.3882823568629</c:v>
                </c:pt>
                <c:pt idx="4660">
                  <c:v>4660.3883656971411</c:v>
                </c:pt>
                <c:pt idx="4661">
                  <c:v>4661.3884490374194</c:v>
                </c:pt>
                <c:pt idx="4662">
                  <c:v>4662.3885323776976</c:v>
                </c:pt>
                <c:pt idx="4663">
                  <c:v>4663.3886157179759</c:v>
                </c:pt>
                <c:pt idx="4664">
                  <c:v>4664.3886990582541</c:v>
                </c:pt>
                <c:pt idx="4665">
                  <c:v>4665.3887823985324</c:v>
                </c:pt>
                <c:pt idx="4666">
                  <c:v>4666.3888657388115</c:v>
                </c:pt>
                <c:pt idx="4667">
                  <c:v>4667.3889490790898</c:v>
                </c:pt>
                <c:pt idx="4668">
                  <c:v>4668.389032419368</c:v>
                </c:pt>
                <c:pt idx="4669">
                  <c:v>4669.3891157596463</c:v>
                </c:pt>
                <c:pt idx="4670">
                  <c:v>4670.3891990999246</c:v>
                </c:pt>
                <c:pt idx="4671">
                  <c:v>4671.3892824402028</c:v>
                </c:pt>
                <c:pt idx="4672">
                  <c:v>4672.3893657804811</c:v>
                </c:pt>
                <c:pt idx="4673">
                  <c:v>4673.3894491207593</c:v>
                </c:pt>
                <c:pt idx="4674">
                  <c:v>4674.3895324610376</c:v>
                </c:pt>
                <c:pt idx="4675">
                  <c:v>4675.3896158013167</c:v>
                </c:pt>
                <c:pt idx="4676">
                  <c:v>4676.389699141595</c:v>
                </c:pt>
                <c:pt idx="4677">
                  <c:v>4677.3897824818732</c:v>
                </c:pt>
                <c:pt idx="4678">
                  <c:v>4678.3898658221515</c:v>
                </c:pt>
                <c:pt idx="4679">
                  <c:v>4679.3899491624297</c:v>
                </c:pt>
                <c:pt idx="4680">
                  <c:v>4680.390032502708</c:v>
                </c:pt>
                <c:pt idx="4681">
                  <c:v>4681.3901158429862</c:v>
                </c:pt>
                <c:pt idx="4682">
                  <c:v>4682.3901991832645</c:v>
                </c:pt>
                <c:pt idx="4683">
                  <c:v>4683.3902825235427</c:v>
                </c:pt>
                <c:pt idx="4684">
                  <c:v>4684.3903658638219</c:v>
                </c:pt>
                <c:pt idx="4685">
                  <c:v>4685.3904492041002</c:v>
                </c:pt>
                <c:pt idx="4686">
                  <c:v>4686.3905325443784</c:v>
                </c:pt>
                <c:pt idx="4687">
                  <c:v>4687.3906158846567</c:v>
                </c:pt>
                <c:pt idx="4688">
                  <c:v>4688.3906992249349</c:v>
                </c:pt>
                <c:pt idx="4689">
                  <c:v>4689.3907825652132</c:v>
                </c:pt>
                <c:pt idx="4690">
                  <c:v>4690.3908659054914</c:v>
                </c:pt>
                <c:pt idx="4691">
                  <c:v>4691.3909492457697</c:v>
                </c:pt>
                <c:pt idx="4692">
                  <c:v>4692.3910325860488</c:v>
                </c:pt>
                <c:pt idx="4693">
                  <c:v>4693.3911159263271</c:v>
                </c:pt>
                <c:pt idx="4694">
                  <c:v>4694.3911992666053</c:v>
                </c:pt>
                <c:pt idx="4695">
                  <c:v>4695.3912826068836</c:v>
                </c:pt>
                <c:pt idx="4696">
                  <c:v>4696.3913659471618</c:v>
                </c:pt>
                <c:pt idx="4697">
                  <c:v>4697.3914492874401</c:v>
                </c:pt>
                <c:pt idx="4698">
                  <c:v>4698.3915326277183</c:v>
                </c:pt>
                <c:pt idx="4699">
                  <c:v>4699.3916159679966</c:v>
                </c:pt>
                <c:pt idx="4700">
                  <c:v>4700.3916993082748</c:v>
                </c:pt>
                <c:pt idx="4701">
                  <c:v>4701.391782648554</c:v>
                </c:pt>
                <c:pt idx="4702">
                  <c:v>4702.3918659888323</c:v>
                </c:pt>
                <c:pt idx="4703">
                  <c:v>4703.3919493291105</c:v>
                </c:pt>
                <c:pt idx="4704">
                  <c:v>4704.3920326693888</c:v>
                </c:pt>
                <c:pt idx="4705">
                  <c:v>4705.392116009667</c:v>
                </c:pt>
                <c:pt idx="4706">
                  <c:v>4706.3921993499453</c:v>
                </c:pt>
                <c:pt idx="4707">
                  <c:v>4707.3922826902235</c:v>
                </c:pt>
                <c:pt idx="4708">
                  <c:v>4708.3923660305018</c:v>
                </c:pt>
                <c:pt idx="4709">
                  <c:v>4709.39244937078</c:v>
                </c:pt>
                <c:pt idx="4710">
                  <c:v>4710.3925327110592</c:v>
                </c:pt>
                <c:pt idx="4711">
                  <c:v>4711.3926160513374</c:v>
                </c:pt>
                <c:pt idx="4712">
                  <c:v>4712.3926993916157</c:v>
                </c:pt>
                <c:pt idx="4713">
                  <c:v>4713.3927827318939</c:v>
                </c:pt>
                <c:pt idx="4714">
                  <c:v>4714.3928660721722</c:v>
                </c:pt>
                <c:pt idx="4715">
                  <c:v>4715.3929494124504</c:v>
                </c:pt>
                <c:pt idx="4716">
                  <c:v>4716.3930327527287</c:v>
                </c:pt>
                <c:pt idx="4717">
                  <c:v>4717.3931160930069</c:v>
                </c:pt>
                <c:pt idx="4718">
                  <c:v>4718.3931994332861</c:v>
                </c:pt>
                <c:pt idx="4719">
                  <c:v>4719.3932827735644</c:v>
                </c:pt>
                <c:pt idx="4720">
                  <c:v>4720.3933661138426</c:v>
                </c:pt>
                <c:pt idx="4721">
                  <c:v>4721.3934494541209</c:v>
                </c:pt>
                <c:pt idx="4722">
                  <c:v>4722.3935327943991</c:v>
                </c:pt>
                <c:pt idx="4723">
                  <c:v>4723.3936161346774</c:v>
                </c:pt>
                <c:pt idx="4724">
                  <c:v>4724.3936994749556</c:v>
                </c:pt>
                <c:pt idx="4725">
                  <c:v>4725.3937828152339</c:v>
                </c:pt>
                <c:pt idx="4726">
                  <c:v>4726.3938661555121</c:v>
                </c:pt>
                <c:pt idx="4727">
                  <c:v>4727.3939494957913</c:v>
                </c:pt>
                <c:pt idx="4728">
                  <c:v>4728.3940328360695</c:v>
                </c:pt>
                <c:pt idx="4729">
                  <c:v>4729.3941161763478</c:v>
                </c:pt>
                <c:pt idx="4730">
                  <c:v>4730.394199516626</c:v>
                </c:pt>
                <c:pt idx="4731">
                  <c:v>4731.3942828569043</c:v>
                </c:pt>
                <c:pt idx="4732">
                  <c:v>4732.3943661971825</c:v>
                </c:pt>
                <c:pt idx="4733">
                  <c:v>4733.3944495374608</c:v>
                </c:pt>
                <c:pt idx="4734">
                  <c:v>4734.394532877739</c:v>
                </c:pt>
                <c:pt idx="4735">
                  <c:v>4735.3946162180173</c:v>
                </c:pt>
                <c:pt idx="4736">
                  <c:v>4736.3946995582965</c:v>
                </c:pt>
                <c:pt idx="4737">
                  <c:v>4737.3947828985747</c:v>
                </c:pt>
                <c:pt idx="4738">
                  <c:v>4738.394866238853</c:v>
                </c:pt>
                <c:pt idx="4739">
                  <c:v>4739.3949495791312</c:v>
                </c:pt>
                <c:pt idx="4740">
                  <c:v>4740.3950329194095</c:v>
                </c:pt>
                <c:pt idx="4741">
                  <c:v>4741.3951162596877</c:v>
                </c:pt>
                <c:pt idx="4742">
                  <c:v>4742.395199599966</c:v>
                </c:pt>
                <c:pt idx="4743">
                  <c:v>4743.3952829402442</c:v>
                </c:pt>
                <c:pt idx="4744">
                  <c:v>4744.3953662805234</c:v>
                </c:pt>
                <c:pt idx="4745">
                  <c:v>4745.3954496208016</c:v>
                </c:pt>
                <c:pt idx="4746">
                  <c:v>4746.3955329610799</c:v>
                </c:pt>
                <c:pt idx="4747">
                  <c:v>4747.3956163013581</c:v>
                </c:pt>
                <c:pt idx="4748">
                  <c:v>4748.3956996416364</c:v>
                </c:pt>
                <c:pt idx="4749">
                  <c:v>4749.3957829819146</c:v>
                </c:pt>
                <c:pt idx="4750">
                  <c:v>4750.3958663221929</c:v>
                </c:pt>
                <c:pt idx="4751">
                  <c:v>4751.3959496624711</c:v>
                </c:pt>
                <c:pt idx="4752">
                  <c:v>4752.3960330027494</c:v>
                </c:pt>
                <c:pt idx="4753">
                  <c:v>4753.3961163430286</c:v>
                </c:pt>
                <c:pt idx="4754">
                  <c:v>4754.3961996833068</c:v>
                </c:pt>
                <c:pt idx="4755">
                  <c:v>4755.3962830235851</c:v>
                </c:pt>
                <c:pt idx="4756">
                  <c:v>4756.3963663638633</c:v>
                </c:pt>
                <c:pt idx="4757">
                  <c:v>4757.3964497041416</c:v>
                </c:pt>
                <c:pt idx="4758">
                  <c:v>4758.3965330444198</c:v>
                </c:pt>
                <c:pt idx="4759">
                  <c:v>4759.3966163846981</c:v>
                </c:pt>
                <c:pt idx="4760">
                  <c:v>4760.3966997249763</c:v>
                </c:pt>
                <c:pt idx="4761">
                  <c:v>4761.3967830652546</c:v>
                </c:pt>
                <c:pt idx="4762">
                  <c:v>4762.3968664055337</c:v>
                </c:pt>
                <c:pt idx="4763">
                  <c:v>4763.396949745812</c:v>
                </c:pt>
                <c:pt idx="4764">
                  <c:v>4764.3970330860902</c:v>
                </c:pt>
                <c:pt idx="4765">
                  <c:v>4765.3971164263685</c:v>
                </c:pt>
                <c:pt idx="4766">
                  <c:v>4766.3971997666467</c:v>
                </c:pt>
                <c:pt idx="4767">
                  <c:v>4767.397283106925</c:v>
                </c:pt>
                <c:pt idx="4768">
                  <c:v>4768.3973664472032</c:v>
                </c:pt>
                <c:pt idx="4769">
                  <c:v>4769.3974497874815</c:v>
                </c:pt>
                <c:pt idx="4770">
                  <c:v>4770.3975331277607</c:v>
                </c:pt>
                <c:pt idx="4771">
                  <c:v>4771.3976164680389</c:v>
                </c:pt>
                <c:pt idx="4772">
                  <c:v>4772.3976998083172</c:v>
                </c:pt>
                <c:pt idx="4773">
                  <c:v>4773.3977831485954</c:v>
                </c:pt>
                <c:pt idx="4774">
                  <c:v>4774.3978664888737</c:v>
                </c:pt>
                <c:pt idx="4775">
                  <c:v>4775.3979498291519</c:v>
                </c:pt>
                <c:pt idx="4776">
                  <c:v>4776.3980331694302</c:v>
                </c:pt>
                <c:pt idx="4777">
                  <c:v>4777.3981165097084</c:v>
                </c:pt>
                <c:pt idx="4778">
                  <c:v>4778.3981998499867</c:v>
                </c:pt>
                <c:pt idx="4779">
                  <c:v>4779.3982831902658</c:v>
                </c:pt>
                <c:pt idx="4780">
                  <c:v>4780.3983665305441</c:v>
                </c:pt>
                <c:pt idx="4781">
                  <c:v>4781.3984498708223</c:v>
                </c:pt>
                <c:pt idx="4782">
                  <c:v>4782.3985332111006</c:v>
                </c:pt>
                <c:pt idx="4783">
                  <c:v>4783.3986165513788</c:v>
                </c:pt>
                <c:pt idx="4784">
                  <c:v>4784.3986998916571</c:v>
                </c:pt>
                <c:pt idx="4785">
                  <c:v>4785.3987832319353</c:v>
                </c:pt>
                <c:pt idx="4786">
                  <c:v>4786.3988665722136</c:v>
                </c:pt>
                <c:pt idx="4787">
                  <c:v>4787.3989499124918</c:v>
                </c:pt>
                <c:pt idx="4788">
                  <c:v>4788.399033252771</c:v>
                </c:pt>
                <c:pt idx="4789">
                  <c:v>4789.3991165930493</c:v>
                </c:pt>
                <c:pt idx="4790">
                  <c:v>4790.3991999333275</c:v>
                </c:pt>
                <c:pt idx="4791">
                  <c:v>4791.3992832736058</c:v>
                </c:pt>
                <c:pt idx="4792">
                  <c:v>4792.399366613884</c:v>
                </c:pt>
                <c:pt idx="4793">
                  <c:v>4793.3994499541623</c:v>
                </c:pt>
                <c:pt idx="4794">
                  <c:v>4794.3995332944405</c:v>
                </c:pt>
                <c:pt idx="4795">
                  <c:v>4795.3996166347188</c:v>
                </c:pt>
                <c:pt idx="4796">
                  <c:v>4796.399699974997</c:v>
                </c:pt>
                <c:pt idx="4797">
                  <c:v>4797.3997833152762</c:v>
                </c:pt>
                <c:pt idx="4798">
                  <c:v>4798.3998666555544</c:v>
                </c:pt>
                <c:pt idx="4799">
                  <c:v>4799.3999499958327</c:v>
                </c:pt>
                <c:pt idx="4800">
                  <c:v>4800.4000333361109</c:v>
                </c:pt>
                <c:pt idx="4801">
                  <c:v>4801.4001166763892</c:v>
                </c:pt>
                <c:pt idx="4802">
                  <c:v>4802.4002000166674</c:v>
                </c:pt>
                <c:pt idx="4803">
                  <c:v>4803.4002833569457</c:v>
                </c:pt>
                <c:pt idx="4804">
                  <c:v>4804.4003666972239</c:v>
                </c:pt>
                <c:pt idx="4805">
                  <c:v>4805.4004500375031</c:v>
                </c:pt>
                <c:pt idx="4806">
                  <c:v>4806.4005333777814</c:v>
                </c:pt>
                <c:pt idx="4807">
                  <c:v>4807.4006167180596</c:v>
                </c:pt>
                <c:pt idx="4808">
                  <c:v>4808.4007000583379</c:v>
                </c:pt>
                <c:pt idx="4809">
                  <c:v>4809.4007833986161</c:v>
                </c:pt>
                <c:pt idx="4810">
                  <c:v>4810.4008667388944</c:v>
                </c:pt>
                <c:pt idx="4811">
                  <c:v>4811.4009500791726</c:v>
                </c:pt>
                <c:pt idx="4812">
                  <c:v>4812.4010334194509</c:v>
                </c:pt>
                <c:pt idx="4813">
                  <c:v>4813.4011167597291</c:v>
                </c:pt>
                <c:pt idx="4814">
                  <c:v>4814.4012001000083</c:v>
                </c:pt>
                <c:pt idx="4815">
                  <c:v>4815.4012834402865</c:v>
                </c:pt>
                <c:pt idx="4816">
                  <c:v>4816.4013667805648</c:v>
                </c:pt>
                <c:pt idx="4817">
                  <c:v>4817.401450120843</c:v>
                </c:pt>
                <c:pt idx="4818">
                  <c:v>4818.4015334611213</c:v>
                </c:pt>
                <c:pt idx="4819">
                  <c:v>4819.4016168013995</c:v>
                </c:pt>
                <c:pt idx="4820">
                  <c:v>4820.4017001416778</c:v>
                </c:pt>
                <c:pt idx="4821">
                  <c:v>4821.401783481956</c:v>
                </c:pt>
                <c:pt idx="4822">
                  <c:v>4822.4018668222343</c:v>
                </c:pt>
                <c:pt idx="4823">
                  <c:v>4823.4019501625135</c:v>
                </c:pt>
                <c:pt idx="4824">
                  <c:v>4824.4020335027917</c:v>
                </c:pt>
                <c:pt idx="4825">
                  <c:v>4825.40211684307</c:v>
                </c:pt>
                <c:pt idx="4826">
                  <c:v>4826.4022001833482</c:v>
                </c:pt>
                <c:pt idx="4827">
                  <c:v>4827.4022835236265</c:v>
                </c:pt>
                <c:pt idx="4828">
                  <c:v>4828.4023668639047</c:v>
                </c:pt>
                <c:pt idx="4829">
                  <c:v>4829.402450204183</c:v>
                </c:pt>
                <c:pt idx="4830">
                  <c:v>4830.4025335444612</c:v>
                </c:pt>
                <c:pt idx="4831">
                  <c:v>4831.4026168847404</c:v>
                </c:pt>
                <c:pt idx="4832">
                  <c:v>4832.4027002250186</c:v>
                </c:pt>
                <c:pt idx="4833">
                  <c:v>4833.4027835652969</c:v>
                </c:pt>
                <c:pt idx="4834">
                  <c:v>4834.4028669055751</c:v>
                </c:pt>
                <c:pt idx="4835">
                  <c:v>4835.4029502458534</c:v>
                </c:pt>
                <c:pt idx="4836">
                  <c:v>4836.4030335861316</c:v>
                </c:pt>
                <c:pt idx="4837">
                  <c:v>4837.4031169264099</c:v>
                </c:pt>
                <c:pt idx="4838">
                  <c:v>4838.4032002666881</c:v>
                </c:pt>
                <c:pt idx="4839">
                  <c:v>4839.4032836069664</c:v>
                </c:pt>
                <c:pt idx="4840">
                  <c:v>4840.4033669472456</c:v>
                </c:pt>
                <c:pt idx="4841">
                  <c:v>4841.4034502875238</c:v>
                </c:pt>
                <c:pt idx="4842">
                  <c:v>4842.4035336278021</c:v>
                </c:pt>
                <c:pt idx="4843">
                  <c:v>4843.4036169680803</c:v>
                </c:pt>
                <c:pt idx="4844">
                  <c:v>4844.4037003083586</c:v>
                </c:pt>
                <c:pt idx="4845">
                  <c:v>4845.4037836486368</c:v>
                </c:pt>
                <c:pt idx="4846">
                  <c:v>4846.4038669889151</c:v>
                </c:pt>
                <c:pt idx="4847">
                  <c:v>4847.4039503291933</c:v>
                </c:pt>
                <c:pt idx="4848">
                  <c:v>4848.4040336694716</c:v>
                </c:pt>
                <c:pt idx="4849">
                  <c:v>4849.4041170097507</c:v>
                </c:pt>
                <c:pt idx="4850">
                  <c:v>4850.404200350029</c:v>
                </c:pt>
                <c:pt idx="4851">
                  <c:v>4851.4042836903072</c:v>
                </c:pt>
                <c:pt idx="4852">
                  <c:v>4852.4043670305855</c:v>
                </c:pt>
                <c:pt idx="4853">
                  <c:v>4853.4044503708637</c:v>
                </c:pt>
                <c:pt idx="4854">
                  <c:v>4854.404533711142</c:v>
                </c:pt>
                <c:pt idx="4855">
                  <c:v>4855.4046170514202</c:v>
                </c:pt>
                <c:pt idx="4856">
                  <c:v>4856.4047003916985</c:v>
                </c:pt>
                <c:pt idx="4857">
                  <c:v>4857.4047837319777</c:v>
                </c:pt>
                <c:pt idx="4858">
                  <c:v>4858.4048670722559</c:v>
                </c:pt>
                <c:pt idx="4859">
                  <c:v>4859.4049504125342</c:v>
                </c:pt>
                <c:pt idx="4860">
                  <c:v>4860.4050337528124</c:v>
                </c:pt>
                <c:pt idx="4861">
                  <c:v>4861.4051170930907</c:v>
                </c:pt>
                <c:pt idx="4862">
                  <c:v>4862.4052004333689</c:v>
                </c:pt>
                <c:pt idx="4863">
                  <c:v>4863.4052837736472</c:v>
                </c:pt>
                <c:pt idx="4864">
                  <c:v>4864.4053671139254</c:v>
                </c:pt>
                <c:pt idx="4865">
                  <c:v>4865.4054504542037</c:v>
                </c:pt>
                <c:pt idx="4866">
                  <c:v>4866.4055337944828</c:v>
                </c:pt>
                <c:pt idx="4867">
                  <c:v>4867.4056171347611</c:v>
                </c:pt>
                <c:pt idx="4868">
                  <c:v>4868.4057004750393</c:v>
                </c:pt>
                <c:pt idx="4869">
                  <c:v>4869.4057838153176</c:v>
                </c:pt>
                <c:pt idx="4870">
                  <c:v>4870.4058671555958</c:v>
                </c:pt>
                <c:pt idx="4871">
                  <c:v>4871.4059504958741</c:v>
                </c:pt>
                <c:pt idx="4872">
                  <c:v>4872.4060338361523</c:v>
                </c:pt>
                <c:pt idx="4873">
                  <c:v>4873.4061171764306</c:v>
                </c:pt>
                <c:pt idx="4874">
                  <c:v>4874.4062005167089</c:v>
                </c:pt>
                <c:pt idx="4875">
                  <c:v>4875.406283856988</c:v>
                </c:pt>
                <c:pt idx="4876">
                  <c:v>4876.4063671972663</c:v>
                </c:pt>
                <c:pt idx="4877">
                  <c:v>4877.4064505375445</c:v>
                </c:pt>
                <c:pt idx="4878">
                  <c:v>4878.4065338778228</c:v>
                </c:pt>
                <c:pt idx="4879">
                  <c:v>4879.406617218101</c:v>
                </c:pt>
                <c:pt idx="4880">
                  <c:v>4880.4067005583793</c:v>
                </c:pt>
                <c:pt idx="4881">
                  <c:v>4881.4067838986575</c:v>
                </c:pt>
                <c:pt idx="4882">
                  <c:v>4882.4068672389358</c:v>
                </c:pt>
                <c:pt idx="4883">
                  <c:v>4883.406950579214</c:v>
                </c:pt>
                <c:pt idx="4884">
                  <c:v>4884.4070339194932</c:v>
                </c:pt>
                <c:pt idx="4885">
                  <c:v>4885.4071172597714</c:v>
                </c:pt>
                <c:pt idx="4886">
                  <c:v>4886.4072006000497</c:v>
                </c:pt>
                <c:pt idx="4887">
                  <c:v>4887.4072839403279</c:v>
                </c:pt>
                <c:pt idx="4888">
                  <c:v>4888.4073672806062</c:v>
                </c:pt>
                <c:pt idx="4889">
                  <c:v>4889.4074506208844</c:v>
                </c:pt>
                <c:pt idx="4890">
                  <c:v>4890.4075339611627</c:v>
                </c:pt>
                <c:pt idx="4891">
                  <c:v>4891.407617301441</c:v>
                </c:pt>
                <c:pt idx="4892">
                  <c:v>4892.4077006417201</c:v>
                </c:pt>
                <c:pt idx="4893">
                  <c:v>4893.4077839819984</c:v>
                </c:pt>
                <c:pt idx="4894">
                  <c:v>4894.4078673222766</c:v>
                </c:pt>
                <c:pt idx="4895">
                  <c:v>4895.4079506625549</c:v>
                </c:pt>
                <c:pt idx="4896">
                  <c:v>4896.4080340028331</c:v>
                </c:pt>
                <c:pt idx="4897">
                  <c:v>4897.4081173431114</c:v>
                </c:pt>
                <c:pt idx="4898">
                  <c:v>4898.4082006833896</c:v>
                </c:pt>
                <c:pt idx="4899">
                  <c:v>4899.4082840236679</c:v>
                </c:pt>
                <c:pt idx="4900">
                  <c:v>4900.4083673639461</c:v>
                </c:pt>
                <c:pt idx="4901">
                  <c:v>4901.4084507042253</c:v>
                </c:pt>
                <c:pt idx="4902">
                  <c:v>4902.4085340445035</c:v>
                </c:pt>
                <c:pt idx="4903">
                  <c:v>4903.4086173847818</c:v>
                </c:pt>
                <c:pt idx="4904">
                  <c:v>4904.40870072506</c:v>
                </c:pt>
                <c:pt idx="4905">
                  <c:v>4905.4087840653383</c:v>
                </c:pt>
                <c:pt idx="4906">
                  <c:v>4906.4088674056165</c:v>
                </c:pt>
                <c:pt idx="4907">
                  <c:v>4907.4089507458948</c:v>
                </c:pt>
                <c:pt idx="4908">
                  <c:v>4908.4090340861731</c:v>
                </c:pt>
                <c:pt idx="4909">
                  <c:v>4909.4091174264513</c:v>
                </c:pt>
                <c:pt idx="4910">
                  <c:v>4910.4092007667305</c:v>
                </c:pt>
                <c:pt idx="4911">
                  <c:v>4911.4092841070087</c:v>
                </c:pt>
                <c:pt idx="4912">
                  <c:v>4912.409367447287</c:v>
                </c:pt>
                <c:pt idx="4913">
                  <c:v>4913.4094507875652</c:v>
                </c:pt>
                <c:pt idx="4914">
                  <c:v>4914.4095341278435</c:v>
                </c:pt>
                <c:pt idx="4915">
                  <c:v>4915.4096174681217</c:v>
                </c:pt>
                <c:pt idx="4916">
                  <c:v>4916.4097008084</c:v>
                </c:pt>
                <c:pt idx="4917">
                  <c:v>4917.4097841486782</c:v>
                </c:pt>
                <c:pt idx="4918">
                  <c:v>4918.4098674889574</c:v>
                </c:pt>
                <c:pt idx="4919">
                  <c:v>4919.4099508292356</c:v>
                </c:pt>
                <c:pt idx="4920">
                  <c:v>4920.4100341695139</c:v>
                </c:pt>
                <c:pt idx="4921">
                  <c:v>4921.4101175097921</c:v>
                </c:pt>
                <c:pt idx="4922">
                  <c:v>4922.4102008500704</c:v>
                </c:pt>
                <c:pt idx="4923">
                  <c:v>4923.4102841903486</c:v>
                </c:pt>
                <c:pt idx="4924">
                  <c:v>4924.4103675306269</c:v>
                </c:pt>
                <c:pt idx="4925">
                  <c:v>4925.4104508709052</c:v>
                </c:pt>
                <c:pt idx="4926">
                  <c:v>4926.4105342111834</c:v>
                </c:pt>
                <c:pt idx="4927">
                  <c:v>4927.4106175514626</c:v>
                </c:pt>
                <c:pt idx="4928">
                  <c:v>4928.4107008917408</c:v>
                </c:pt>
                <c:pt idx="4929">
                  <c:v>4929.4107842320191</c:v>
                </c:pt>
                <c:pt idx="4930">
                  <c:v>4930.4108675722973</c:v>
                </c:pt>
                <c:pt idx="4931">
                  <c:v>4931.4109509125756</c:v>
                </c:pt>
                <c:pt idx="4932">
                  <c:v>4932.4110342528538</c:v>
                </c:pt>
                <c:pt idx="4933">
                  <c:v>4933.4111175931321</c:v>
                </c:pt>
                <c:pt idx="4934">
                  <c:v>4934.4112009334103</c:v>
                </c:pt>
                <c:pt idx="4935">
                  <c:v>4935.4112842736886</c:v>
                </c:pt>
                <c:pt idx="4936">
                  <c:v>4936.4113676139677</c:v>
                </c:pt>
                <c:pt idx="4937">
                  <c:v>4937.411450954246</c:v>
                </c:pt>
                <c:pt idx="4938">
                  <c:v>4938.4115342945242</c:v>
                </c:pt>
                <c:pt idx="4939">
                  <c:v>4939.4116176348025</c:v>
                </c:pt>
                <c:pt idx="4940">
                  <c:v>4940.4117009750807</c:v>
                </c:pt>
                <c:pt idx="4941">
                  <c:v>4941.411784315359</c:v>
                </c:pt>
                <c:pt idx="4942">
                  <c:v>4942.4118676556373</c:v>
                </c:pt>
                <c:pt idx="4943">
                  <c:v>4943.4119509959155</c:v>
                </c:pt>
                <c:pt idx="4944">
                  <c:v>4944.4120343361947</c:v>
                </c:pt>
                <c:pt idx="4945">
                  <c:v>4945.4121176764729</c:v>
                </c:pt>
                <c:pt idx="4946">
                  <c:v>4946.4122010167512</c:v>
                </c:pt>
                <c:pt idx="4947">
                  <c:v>4947.4122843570294</c:v>
                </c:pt>
                <c:pt idx="4948">
                  <c:v>4948.4123676973077</c:v>
                </c:pt>
                <c:pt idx="4949">
                  <c:v>4949.4124510375859</c:v>
                </c:pt>
                <c:pt idx="4950">
                  <c:v>4950.4125343778642</c:v>
                </c:pt>
                <c:pt idx="4951">
                  <c:v>4951.4126177181424</c:v>
                </c:pt>
                <c:pt idx="4952">
                  <c:v>4952.4127010584207</c:v>
                </c:pt>
                <c:pt idx="4953">
                  <c:v>4953.4127843986998</c:v>
                </c:pt>
                <c:pt idx="4954">
                  <c:v>4954.4128677389781</c:v>
                </c:pt>
                <c:pt idx="4955">
                  <c:v>4955.4129510792563</c:v>
                </c:pt>
                <c:pt idx="4956">
                  <c:v>4956.4130344195346</c:v>
                </c:pt>
                <c:pt idx="4957">
                  <c:v>4957.4131177598128</c:v>
                </c:pt>
                <c:pt idx="4958">
                  <c:v>4958.4132011000911</c:v>
                </c:pt>
                <c:pt idx="4959">
                  <c:v>4959.4132844403694</c:v>
                </c:pt>
                <c:pt idx="4960">
                  <c:v>4960.4133677806476</c:v>
                </c:pt>
                <c:pt idx="4961">
                  <c:v>4961.4134511209259</c:v>
                </c:pt>
                <c:pt idx="4962">
                  <c:v>4962.413534461205</c:v>
                </c:pt>
                <c:pt idx="4963">
                  <c:v>4963.4136178014833</c:v>
                </c:pt>
                <c:pt idx="4964">
                  <c:v>4964.4137011417615</c:v>
                </c:pt>
                <c:pt idx="4965">
                  <c:v>4965.4137844820398</c:v>
                </c:pt>
                <c:pt idx="4966">
                  <c:v>4966.413867822318</c:v>
                </c:pt>
                <c:pt idx="4967">
                  <c:v>4967.4139511625963</c:v>
                </c:pt>
                <c:pt idx="4968">
                  <c:v>4968.4140345028745</c:v>
                </c:pt>
                <c:pt idx="4969">
                  <c:v>4969.4141178431528</c:v>
                </c:pt>
                <c:pt idx="4970">
                  <c:v>4970.4142011834319</c:v>
                </c:pt>
                <c:pt idx="4971">
                  <c:v>4971.4142845237102</c:v>
                </c:pt>
                <c:pt idx="4972">
                  <c:v>4972.4143678639884</c:v>
                </c:pt>
                <c:pt idx="4973">
                  <c:v>4973.4144512042667</c:v>
                </c:pt>
                <c:pt idx="4974">
                  <c:v>4974.4145345445449</c:v>
                </c:pt>
                <c:pt idx="4975">
                  <c:v>4975.4146178848232</c:v>
                </c:pt>
                <c:pt idx="4976">
                  <c:v>4976.4147012251015</c:v>
                </c:pt>
                <c:pt idx="4977">
                  <c:v>4977.4147845653797</c:v>
                </c:pt>
                <c:pt idx="4978">
                  <c:v>4978.414867905658</c:v>
                </c:pt>
                <c:pt idx="4979">
                  <c:v>4979.4149512459371</c:v>
                </c:pt>
                <c:pt idx="4980">
                  <c:v>4980.4150345862154</c:v>
                </c:pt>
                <c:pt idx="4981">
                  <c:v>4981.4151179264936</c:v>
                </c:pt>
                <c:pt idx="4982">
                  <c:v>4982.4152012667719</c:v>
                </c:pt>
                <c:pt idx="4983">
                  <c:v>4983.4152846070501</c:v>
                </c:pt>
                <c:pt idx="4984">
                  <c:v>4984.4153679473284</c:v>
                </c:pt>
                <c:pt idx="4985">
                  <c:v>4985.4154512876066</c:v>
                </c:pt>
                <c:pt idx="4986">
                  <c:v>4986.4155346278849</c:v>
                </c:pt>
                <c:pt idx="4987">
                  <c:v>4987.4156179681631</c:v>
                </c:pt>
                <c:pt idx="4988">
                  <c:v>4988.4157013084423</c:v>
                </c:pt>
                <c:pt idx="4989">
                  <c:v>4989.4157846487205</c:v>
                </c:pt>
                <c:pt idx="4990">
                  <c:v>4990.4158679889988</c:v>
                </c:pt>
                <c:pt idx="4991">
                  <c:v>4991.415951329277</c:v>
                </c:pt>
                <c:pt idx="4992">
                  <c:v>4992.4160346695553</c:v>
                </c:pt>
                <c:pt idx="4993">
                  <c:v>4993.4161180098336</c:v>
                </c:pt>
                <c:pt idx="4994">
                  <c:v>4994.4162013501118</c:v>
                </c:pt>
                <c:pt idx="4995">
                  <c:v>4995.4162846903901</c:v>
                </c:pt>
                <c:pt idx="4996">
                  <c:v>4996.4163680306683</c:v>
                </c:pt>
                <c:pt idx="4997">
                  <c:v>4997.4164513709475</c:v>
                </c:pt>
                <c:pt idx="4998">
                  <c:v>4998.4165347112257</c:v>
                </c:pt>
                <c:pt idx="4999">
                  <c:v>4999.416618051504</c:v>
                </c:pt>
                <c:pt idx="5000">
                  <c:v>5000.4167013917822</c:v>
                </c:pt>
                <c:pt idx="5001">
                  <c:v>5001.4167847320605</c:v>
                </c:pt>
                <c:pt idx="5002">
                  <c:v>5002.4168680723387</c:v>
                </c:pt>
                <c:pt idx="5003">
                  <c:v>5003.416951412617</c:v>
                </c:pt>
                <c:pt idx="5004">
                  <c:v>5004.4170347528952</c:v>
                </c:pt>
                <c:pt idx="5005">
                  <c:v>5005.4171180931744</c:v>
                </c:pt>
                <c:pt idx="5006">
                  <c:v>5006.4172014334526</c:v>
                </c:pt>
                <c:pt idx="5007">
                  <c:v>5007.4172847737309</c:v>
                </c:pt>
                <c:pt idx="5008">
                  <c:v>5008.4173681140092</c:v>
                </c:pt>
                <c:pt idx="5009">
                  <c:v>5009.4174514542874</c:v>
                </c:pt>
                <c:pt idx="5010">
                  <c:v>5010.4175347945657</c:v>
                </c:pt>
                <c:pt idx="5011">
                  <c:v>5011.4176181348439</c:v>
                </c:pt>
                <c:pt idx="5012">
                  <c:v>5012.4177014751222</c:v>
                </c:pt>
                <c:pt idx="5013">
                  <c:v>5013.4177848154004</c:v>
                </c:pt>
                <c:pt idx="5014">
                  <c:v>5014.4178681556796</c:v>
                </c:pt>
                <c:pt idx="5015">
                  <c:v>5015.4179514959578</c:v>
                </c:pt>
                <c:pt idx="5016">
                  <c:v>5016.4180348362361</c:v>
                </c:pt>
                <c:pt idx="5017">
                  <c:v>5017.4181181765143</c:v>
                </c:pt>
                <c:pt idx="5018">
                  <c:v>5018.4182015167926</c:v>
                </c:pt>
                <c:pt idx="5019">
                  <c:v>5019.4182848570708</c:v>
                </c:pt>
                <c:pt idx="5020">
                  <c:v>5020.4183681973491</c:v>
                </c:pt>
                <c:pt idx="5021">
                  <c:v>5021.4184515376273</c:v>
                </c:pt>
                <c:pt idx="5022">
                  <c:v>5022.4185348779056</c:v>
                </c:pt>
                <c:pt idx="5023">
                  <c:v>5023.4186182181847</c:v>
                </c:pt>
                <c:pt idx="5024">
                  <c:v>5024.418701558463</c:v>
                </c:pt>
                <c:pt idx="5025">
                  <c:v>5025.4187848987413</c:v>
                </c:pt>
                <c:pt idx="5026">
                  <c:v>5026.4188682390195</c:v>
                </c:pt>
                <c:pt idx="5027">
                  <c:v>5027.4189515792978</c:v>
                </c:pt>
                <c:pt idx="5028">
                  <c:v>5028.419034919576</c:v>
                </c:pt>
                <c:pt idx="5029">
                  <c:v>5029.4191182598543</c:v>
                </c:pt>
                <c:pt idx="5030">
                  <c:v>5030.4192016001325</c:v>
                </c:pt>
                <c:pt idx="5031">
                  <c:v>5031.4192849404117</c:v>
                </c:pt>
                <c:pt idx="5032">
                  <c:v>5032.4193682806899</c:v>
                </c:pt>
                <c:pt idx="5033">
                  <c:v>5033.4194516209682</c:v>
                </c:pt>
                <c:pt idx="5034">
                  <c:v>5034.4195349612464</c:v>
                </c:pt>
                <c:pt idx="5035">
                  <c:v>5035.4196183015247</c:v>
                </c:pt>
                <c:pt idx="5036">
                  <c:v>5036.4197016418029</c:v>
                </c:pt>
                <c:pt idx="5037">
                  <c:v>5037.4197849820812</c:v>
                </c:pt>
                <c:pt idx="5038">
                  <c:v>5038.4198683223594</c:v>
                </c:pt>
                <c:pt idx="5039">
                  <c:v>5039.4199516626377</c:v>
                </c:pt>
                <c:pt idx="5040">
                  <c:v>5040.4200350029168</c:v>
                </c:pt>
                <c:pt idx="5041">
                  <c:v>5041.4201183431951</c:v>
                </c:pt>
                <c:pt idx="5042">
                  <c:v>5042.4202016834734</c:v>
                </c:pt>
                <c:pt idx="5043">
                  <c:v>5043.4202850237516</c:v>
                </c:pt>
                <c:pt idx="5044">
                  <c:v>5044.4203683640299</c:v>
                </c:pt>
                <c:pt idx="5045">
                  <c:v>5045.4204517043081</c:v>
                </c:pt>
                <c:pt idx="5046">
                  <c:v>5046.4205350445864</c:v>
                </c:pt>
                <c:pt idx="5047">
                  <c:v>5047.4206183848646</c:v>
                </c:pt>
                <c:pt idx="5048">
                  <c:v>5048.4207017251429</c:v>
                </c:pt>
                <c:pt idx="5049">
                  <c:v>5049.420785065422</c:v>
                </c:pt>
                <c:pt idx="5050">
                  <c:v>5050.4208684057003</c:v>
                </c:pt>
                <c:pt idx="5051">
                  <c:v>5051.4209517459785</c:v>
                </c:pt>
                <c:pt idx="5052">
                  <c:v>5052.4210350862568</c:v>
                </c:pt>
                <c:pt idx="5053">
                  <c:v>5053.421118426535</c:v>
                </c:pt>
                <c:pt idx="5054">
                  <c:v>5054.4212017668133</c:v>
                </c:pt>
                <c:pt idx="5055">
                  <c:v>5055.4212851070915</c:v>
                </c:pt>
                <c:pt idx="5056">
                  <c:v>5056.4213684473698</c:v>
                </c:pt>
                <c:pt idx="5057">
                  <c:v>5057.4214517876489</c:v>
                </c:pt>
                <c:pt idx="5058">
                  <c:v>5058.4215351279272</c:v>
                </c:pt>
                <c:pt idx="5059">
                  <c:v>5059.4216184682055</c:v>
                </c:pt>
                <c:pt idx="5060">
                  <c:v>5060.4217018084837</c:v>
                </c:pt>
                <c:pt idx="5061">
                  <c:v>5061.421785148762</c:v>
                </c:pt>
                <c:pt idx="5062">
                  <c:v>5062.4218684890402</c:v>
                </c:pt>
                <c:pt idx="5063">
                  <c:v>5063.4219518293185</c:v>
                </c:pt>
                <c:pt idx="5064">
                  <c:v>5064.4220351695967</c:v>
                </c:pt>
                <c:pt idx="5065">
                  <c:v>5065.422118509875</c:v>
                </c:pt>
                <c:pt idx="5066">
                  <c:v>5066.4222018501541</c:v>
                </c:pt>
                <c:pt idx="5067">
                  <c:v>5067.4222851904324</c:v>
                </c:pt>
                <c:pt idx="5068">
                  <c:v>5068.4223685307106</c:v>
                </c:pt>
                <c:pt idx="5069">
                  <c:v>5069.4224518709889</c:v>
                </c:pt>
                <c:pt idx="5070">
                  <c:v>5070.4225352112671</c:v>
                </c:pt>
                <c:pt idx="5071">
                  <c:v>5071.4226185515454</c:v>
                </c:pt>
                <c:pt idx="5072">
                  <c:v>5072.4227018918236</c:v>
                </c:pt>
                <c:pt idx="5073">
                  <c:v>5073.4227852321019</c:v>
                </c:pt>
                <c:pt idx="5074">
                  <c:v>5074.4228685723801</c:v>
                </c:pt>
                <c:pt idx="5075">
                  <c:v>5075.4229519126593</c:v>
                </c:pt>
                <c:pt idx="5076">
                  <c:v>5076.4230352529376</c:v>
                </c:pt>
                <c:pt idx="5077">
                  <c:v>5077.4231185932158</c:v>
                </c:pt>
                <c:pt idx="5078">
                  <c:v>5078.4232019334941</c:v>
                </c:pt>
                <c:pt idx="5079">
                  <c:v>5079.4232852737723</c:v>
                </c:pt>
                <c:pt idx="5080">
                  <c:v>5080.4233686140506</c:v>
                </c:pt>
                <c:pt idx="5081">
                  <c:v>5081.4234519543288</c:v>
                </c:pt>
                <c:pt idx="5082">
                  <c:v>5082.4235352946071</c:v>
                </c:pt>
                <c:pt idx="5083">
                  <c:v>5083.4236186348853</c:v>
                </c:pt>
                <c:pt idx="5084">
                  <c:v>5084.4237019751645</c:v>
                </c:pt>
                <c:pt idx="5085">
                  <c:v>5085.4237853154427</c:v>
                </c:pt>
                <c:pt idx="5086">
                  <c:v>5086.423868655721</c:v>
                </c:pt>
                <c:pt idx="5087">
                  <c:v>5087.4239519959992</c:v>
                </c:pt>
                <c:pt idx="5088">
                  <c:v>5088.4240353362775</c:v>
                </c:pt>
                <c:pt idx="5089">
                  <c:v>5089.4241186765557</c:v>
                </c:pt>
                <c:pt idx="5090">
                  <c:v>5090.424202016834</c:v>
                </c:pt>
                <c:pt idx="5091">
                  <c:v>5091.4242853571122</c:v>
                </c:pt>
                <c:pt idx="5092">
                  <c:v>5092.4243686973914</c:v>
                </c:pt>
                <c:pt idx="5093">
                  <c:v>5093.4244520376697</c:v>
                </c:pt>
                <c:pt idx="5094">
                  <c:v>5094.4245353779479</c:v>
                </c:pt>
                <c:pt idx="5095">
                  <c:v>5095.4246187182262</c:v>
                </c:pt>
                <c:pt idx="5096">
                  <c:v>5096.4247020585044</c:v>
                </c:pt>
                <c:pt idx="5097">
                  <c:v>5097.4247853987827</c:v>
                </c:pt>
                <c:pt idx="5098">
                  <c:v>5098.4248687390609</c:v>
                </c:pt>
                <c:pt idx="5099">
                  <c:v>5099.4249520793392</c:v>
                </c:pt>
                <c:pt idx="5100">
                  <c:v>5100.4250354196174</c:v>
                </c:pt>
                <c:pt idx="5101">
                  <c:v>5101.4251187598966</c:v>
                </c:pt>
                <c:pt idx="5102">
                  <c:v>5102.4252021001748</c:v>
                </c:pt>
                <c:pt idx="5103">
                  <c:v>5103.4252854404531</c:v>
                </c:pt>
                <c:pt idx="5104">
                  <c:v>5104.4253687807313</c:v>
                </c:pt>
                <c:pt idx="5105">
                  <c:v>5105.4254521210096</c:v>
                </c:pt>
                <c:pt idx="5106">
                  <c:v>5106.4255354612878</c:v>
                </c:pt>
                <c:pt idx="5107">
                  <c:v>5107.4256188015661</c:v>
                </c:pt>
                <c:pt idx="5108">
                  <c:v>5108.4257021418443</c:v>
                </c:pt>
                <c:pt idx="5109">
                  <c:v>5109.4257854821226</c:v>
                </c:pt>
                <c:pt idx="5110">
                  <c:v>5110.4258688224018</c:v>
                </c:pt>
                <c:pt idx="5111">
                  <c:v>5111.42595216268</c:v>
                </c:pt>
                <c:pt idx="5112">
                  <c:v>5112.4260355029583</c:v>
                </c:pt>
                <c:pt idx="5113">
                  <c:v>5113.4261188432365</c:v>
                </c:pt>
                <c:pt idx="5114">
                  <c:v>5114.4262021835148</c:v>
                </c:pt>
                <c:pt idx="5115">
                  <c:v>5115.426285523793</c:v>
                </c:pt>
                <c:pt idx="5116">
                  <c:v>5116.4263688640713</c:v>
                </c:pt>
                <c:pt idx="5117">
                  <c:v>5117.4264522043495</c:v>
                </c:pt>
                <c:pt idx="5118">
                  <c:v>5118.4265355446287</c:v>
                </c:pt>
                <c:pt idx="5119">
                  <c:v>5119.4266188849069</c:v>
                </c:pt>
                <c:pt idx="5120">
                  <c:v>5120.4267022251852</c:v>
                </c:pt>
                <c:pt idx="5121">
                  <c:v>5121.4267855654634</c:v>
                </c:pt>
                <c:pt idx="5122">
                  <c:v>5122.4268689057417</c:v>
                </c:pt>
                <c:pt idx="5123">
                  <c:v>5123.4269522460199</c:v>
                </c:pt>
                <c:pt idx="5124">
                  <c:v>5124.4270355862982</c:v>
                </c:pt>
                <c:pt idx="5125">
                  <c:v>5125.4271189265764</c:v>
                </c:pt>
                <c:pt idx="5126">
                  <c:v>5126.4272022668547</c:v>
                </c:pt>
                <c:pt idx="5127">
                  <c:v>5127.4272856071339</c:v>
                </c:pt>
                <c:pt idx="5128">
                  <c:v>5128.4273689474121</c:v>
                </c:pt>
                <c:pt idx="5129">
                  <c:v>5129.4274522876904</c:v>
                </c:pt>
                <c:pt idx="5130">
                  <c:v>5130.4275356279686</c:v>
                </c:pt>
                <c:pt idx="5131">
                  <c:v>5131.4276189682469</c:v>
                </c:pt>
                <c:pt idx="5132">
                  <c:v>5132.4277023085251</c:v>
                </c:pt>
                <c:pt idx="5133">
                  <c:v>5133.4277856488034</c:v>
                </c:pt>
                <c:pt idx="5134">
                  <c:v>5134.4278689890816</c:v>
                </c:pt>
                <c:pt idx="5135">
                  <c:v>5135.4279523293599</c:v>
                </c:pt>
                <c:pt idx="5136">
                  <c:v>5136.428035669639</c:v>
                </c:pt>
                <c:pt idx="5137">
                  <c:v>5137.4281190099173</c:v>
                </c:pt>
                <c:pt idx="5138">
                  <c:v>5138.4282023501955</c:v>
                </c:pt>
                <c:pt idx="5139">
                  <c:v>5139.4282856904738</c:v>
                </c:pt>
                <c:pt idx="5140">
                  <c:v>5140.428369030752</c:v>
                </c:pt>
                <c:pt idx="5141">
                  <c:v>5141.4284523710303</c:v>
                </c:pt>
                <c:pt idx="5142">
                  <c:v>5142.4285357113085</c:v>
                </c:pt>
                <c:pt idx="5143">
                  <c:v>5143.4286190515868</c:v>
                </c:pt>
                <c:pt idx="5144">
                  <c:v>5144.428702391866</c:v>
                </c:pt>
                <c:pt idx="5145">
                  <c:v>5145.4287857321442</c:v>
                </c:pt>
                <c:pt idx="5146">
                  <c:v>5146.4288690724225</c:v>
                </c:pt>
                <c:pt idx="5147">
                  <c:v>5147.4289524127007</c:v>
                </c:pt>
                <c:pt idx="5148">
                  <c:v>5148.429035752979</c:v>
                </c:pt>
                <c:pt idx="5149">
                  <c:v>5149.4291190932572</c:v>
                </c:pt>
                <c:pt idx="5150">
                  <c:v>5150.4292024335355</c:v>
                </c:pt>
                <c:pt idx="5151">
                  <c:v>5151.4292857738137</c:v>
                </c:pt>
                <c:pt idx="5152">
                  <c:v>5152.429369114092</c:v>
                </c:pt>
                <c:pt idx="5153">
                  <c:v>5153.4294524543711</c:v>
                </c:pt>
                <c:pt idx="5154">
                  <c:v>5154.4295357946494</c:v>
                </c:pt>
                <c:pt idx="5155">
                  <c:v>5155.4296191349276</c:v>
                </c:pt>
                <c:pt idx="5156">
                  <c:v>5156.4297024752059</c:v>
                </c:pt>
                <c:pt idx="5157">
                  <c:v>5157.4297858154841</c:v>
                </c:pt>
                <c:pt idx="5158">
                  <c:v>5158.4298691557624</c:v>
                </c:pt>
                <c:pt idx="5159">
                  <c:v>5159.4299524960406</c:v>
                </c:pt>
                <c:pt idx="5160">
                  <c:v>5160.4300358363189</c:v>
                </c:pt>
                <c:pt idx="5161">
                  <c:v>5161.4301191765971</c:v>
                </c:pt>
                <c:pt idx="5162">
                  <c:v>5162.4302025168763</c:v>
                </c:pt>
                <c:pt idx="5163">
                  <c:v>5163.4302858571546</c:v>
                </c:pt>
                <c:pt idx="5164">
                  <c:v>5164.4303691974328</c:v>
                </c:pt>
                <c:pt idx="5165">
                  <c:v>5165.4304525377111</c:v>
                </c:pt>
                <c:pt idx="5166">
                  <c:v>5166.4305358779893</c:v>
                </c:pt>
                <c:pt idx="5167">
                  <c:v>5167.4306192182676</c:v>
                </c:pt>
                <c:pt idx="5168">
                  <c:v>5168.4307025585458</c:v>
                </c:pt>
                <c:pt idx="5169">
                  <c:v>5169.4307858988241</c:v>
                </c:pt>
                <c:pt idx="5170">
                  <c:v>5170.4308692391023</c:v>
                </c:pt>
                <c:pt idx="5171">
                  <c:v>5171.4309525793815</c:v>
                </c:pt>
                <c:pt idx="5172">
                  <c:v>5172.4310359196597</c:v>
                </c:pt>
                <c:pt idx="5173">
                  <c:v>5173.431119259938</c:v>
                </c:pt>
                <c:pt idx="5174">
                  <c:v>5174.4312026002162</c:v>
                </c:pt>
                <c:pt idx="5175">
                  <c:v>5175.4312859404945</c:v>
                </c:pt>
                <c:pt idx="5176">
                  <c:v>5176.4313692807727</c:v>
                </c:pt>
                <c:pt idx="5177">
                  <c:v>5177.431452621051</c:v>
                </c:pt>
                <c:pt idx="5178">
                  <c:v>5178.4315359613292</c:v>
                </c:pt>
                <c:pt idx="5179">
                  <c:v>5179.4316193016084</c:v>
                </c:pt>
                <c:pt idx="5180">
                  <c:v>5180.4317026418867</c:v>
                </c:pt>
                <c:pt idx="5181">
                  <c:v>5181.4317859821649</c:v>
                </c:pt>
                <c:pt idx="5182">
                  <c:v>5182.4318693224432</c:v>
                </c:pt>
                <c:pt idx="5183">
                  <c:v>5183.4319526627214</c:v>
                </c:pt>
                <c:pt idx="5184">
                  <c:v>5184.4320360029997</c:v>
                </c:pt>
                <c:pt idx="5185">
                  <c:v>5185.4321193432779</c:v>
                </c:pt>
                <c:pt idx="5186">
                  <c:v>5186.4322026835562</c:v>
                </c:pt>
                <c:pt idx="5187">
                  <c:v>5187.4322860238344</c:v>
                </c:pt>
                <c:pt idx="5188">
                  <c:v>5188.4323693641136</c:v>
                </c:pt>
                <c:pt idx="5189">
                  <c:v>5189.4324527043918</c:v>
                </c:pt>
                <c:pt idx="5190">
                  <c:v>5190.4325360446701</c:v>
                </c:pt>
                <c:pt idx="5191">
                  <c:v>5191.4326193849483</c:v>
                </c:pt>
                <c:pt idx="5192">
                  <c:v>5192.4327027252266</c:v>
                </c:pt>
                <c:pt idx="5193">
                  <c:v>5193.4327860655048</c:v>
                </c:pt>
                <c:pt idx="5194">
                  <c:v>5194.4328694057831</c:v>
                </c:pt>
                <c:pt idx="5195">
                  <c:v>5195.4329527460613</c:v>
                </c:pt>
                <c:pt idx="5196">
                  <c:v>5196.4330360863396</c:v>
                </c:pt>
                <c:pt idx="5197">
                  <c:v>5197.4331194266188</c:v>
                </c:pt>
                <c:pt idx="5198">
                  <c:v>5198.433202766897</c:v>
                </c:pt>
                <c:pt idx="5199">
                  <c:v>5199.4332861071753</c:v>
                </c:pt>
                <c:pt idx="5200">
                  <c:v>5200.4333694474535</c:v>
                </c:pt>
                <c:pt idx="5201">
                  <c:v>5201.4334527877318</c:v>
                </c:pt>
                <c:pt idx="5202">
                  <c:v>5202.43353612801</c:v>
                </c:pt>
                <c:pt idx="5203">
                  <c:v>5203.4336194682883</c:v>
                </c:pt>
                <c:pt idx="5204">
                  <c:v>5204.4337028085665</c:v>
                </c:pt>
                <c:pt idx="5205">
                  <c:v>5205.4337861488457</c:v>
                </c:pt>
                <c:pt idx="5206">
                  <c:v>5206.4338694891239</c:v>
                </c:pt>
                <c:pt idx="5207">
                  <c:v>5207.4339528294022</c:v>
                </c:pt>
                <c:pt idx="5208">
                  <c:v>5208.4340361696804</c:v>
                </c:pt>
                <c:pt idx="5209">
                  <c:v>5209.4341195099587</c:v>
                </c:pt>
                <c:pt idx="5210">
                  <c:v>5210.4342028502369</c:v>
                </c:pt>
                <c:pt idx="5211">
                  <c:v>5211.4342861905152</c:v>
                </c:pt>
                <c:pt idx="5212">
                  <c:v>5212.4343695307934</c:v>
                </c:pt>
                <c:pt idx="5213">
                  <c:v>5213.4344528710717</c:v>
                </c:pt>
                <c:pt idx="5214">
                  <c:v>5214.4345362113509</c:v>
                </c:pt>
                <c:pt idx="5215">
                  <c:v>5215.4346195516291</c:v>
                </c:pt>
                <c:pt idx="5216">
                  <c:v>5216.4347028919074</c:v>
                </c:pt>
                <c:pt idx="5217">
                  <c:v>5217.4347862321856</c:v>
                </c:pt>
                <c:pt idx="5218">
                  <c:v>5218.4348695724639</c:v>
                </c:pt>
                <c:pt idx="5219">
                  <c:v>5219.4349529127421</c:v>
                </c:pt>
                <c:pt idx="5220">
                  <c:v>5220.4350362530204</c:v>
                </c:pt>
                <c:pt idx="5221">
                  <c:v>5221.4351195932986</c:v>
                </c:pt>
                <c:pt idx="5222">
                  <c:v>5222.4352029335769</c:v>
                </c:pt>
                <c:pt idx="5223">
                  <c:v>5223.435286273856</c:v>
                </c:pt>
                <c:pt idx="5224">
                  <c:v>5224.4353696141343</c:v>
                </c:pt>
                <c:pt idx="5225">
                  <c:v>5225.4354529544125</c:v>
                </c:pt>
                <c:pt idx="5226">
                  <c:v>5226.4355362946908</c:v>
                </c:pt>
                <c:pt idx="5227">
                  <c:v>5227.435619634969</c:v>
                </c:pt>
                <c:pt idx="5228">
                  <c:v>5228.4357029752473</c:v>
                </c:pt>
                <c:pt idx="5229">
                  <c:v>5229.4357863155255</c:v>
                </c:pt>
                <c:pt idx="5230">
                  <c:v>5230.4358696558038</c:v>
                </c:pt>
                <c:pt idx="5231">
                  <c:v>5231.435952996083</c:v>
                </c:pt>
                <c:pt idx="5232">
                  <c:v>5232.4360363363612</c:v>
                </c:pt>
                <c:pt idx="5233">
                  <c:v>5233.4361196766395</c:v>
                </c:pt>
                <c:pt idx="5234">
                  <c:v>5234.4362030169177</c:v>
                </c:pt>
                <c:pt idx="5235">
                  <c:v>5235.436286357196</c:v>
                </c:pt>
                <c:pt idx="5236">
                  <c:v>5236.4363696974742</c:v>
                </c:pt>
                <c:pt idx="5237">
                  <c:v>5237.4364530377525</c:v>
                </c:pt>
                <c:pt idx="5238">
                  <c:v>5238.4365363780307</c:v>
                </c:pt>
                <c:pt idx="5239">
                  <c:v>5239.436619718309</c:v>
                </c:pt>
                <c:pt idx="5240">
                  <c:v>5240.4367030585881</c:v>
                </c:pt>
                <c:pt idx="5241">
                  <c:v>5241.4367863988664</c:v>
                </c:pt>
                <c:pt idx="5242">
                  <c:v>5242.4368697391446</c:v>
                </c:pt>
                <c:pt idx="5243">
                  <c:v>5243.4369530794229</c:v>
                </c:pt>
                <c:pt idx="5244">
                  <c:v>5244.4370364197011</c:v>
                </c:pt>
                <c:pt idx="5245">
                  <c:v>5245.4371197599794</c:v>
                </c:pt>
                <c:pt idx="5246">
                  <c:v>5246.4372031002576</c:v>
                </c:pt>
                <c:pt idx="5247">
                  <c:v>5247.4372864405359</c:v>
                </c:pt>
                <c:pt idx="5248">
                  <c:v>5248.4373697808142</c:v>
                </c:pt>
                <c:pt idx="5249">
                  <c:v>5249.4374531210933</c:v>
                </c:pt>
                <c:pt idx="5250">
                  <c:v>5250.4375364613716</c:v>
                </c:pt>
                <c:pt idx="5251">
                  <c:v>5251.4376198016498</c:v>
                </c:pt>
                <c:pt idx="5252">
                  <c:v>5252.4377031419281</c:v>
                </c:pt>
                <c:pt idx="5253">
                  <c:v>5253.4377864822063</c:v>
                </c:pt>
                <c:pt idx="5254">
                  <c:v>5254.4378698224846</c:v>
                </c:pt>
                <c:pt idx="5255">
                  <c:v>5255.4379531627628</c:v>
                </c:pt>
                <c:pt idx="5256">
                  <c:v>5256.4380365030411</c:v>
                </c:pt>
                <c:pt idx="5257">
                  <c:v>5257.4381198433202</c:v>
                </c:pt>
                <c:pt idx="5258">
                  <c:v>5258.4382031835985</c:v>
                </c:pt>
                <c:pt idx="5259">
                  <c:v>5259.4382865238767</c:v>
                </c:pt>
                <c:pt idx="5260">
                  <c:v>5260.438369864155</c:v>
                </c:pt>
                <c:pt idx="5261">
                  <c:v>5261.4384532044332</c:v>
                </c:pt>
                <c:pt idx="5262">
                  <c:v>5262.4385365447115</c:v>
                </c:pt>
                <c:pt idx="5263">
                  <c:v>5263.4386198849897</c:v>
                </c:pt>
                <c:pt idx="5264">
                  <c:v>5264.438703225268</c:v>
                </c:pt>
                <c:pt idx="5265">
                  <c:v>5265.4387865655463</c:v>
                </c:pt>
                <c:pt idx="5266">
                  <c:v>5266.4388699058254</c:v>
                </c:pt>
                <c:pt idx="5267">
                  <c:v>5267.4389532461037</c:v>
                </c:pt>
                <c:pt idx="5268">
                  <c:v>5268.4390365863819</c:v>
                </c:pt>
                <c:pt idx="5269">
                  <c:v>5269.4391199266602</c:v>
                </c:pt>
                <c:pt idx="5270">
                  <c:v>5270.4392032669384</c:v>
                </c:pt>
                <c:pt idx="5271">
                  <c:v>5271.4392866072167</c:v>
                </c:pt>
                <c:pt idx="5272">
                  <c:v>5272.4393699474949</c:v>
                </c:pt>
                <c:pt idx="5273">
                  <c:v>5273.4394532877732</c:v>
                </c:pt>
                <c:pt idx="5274">
                  <c:v>5274.4395366280514</c:v>
                </c:pt>
                <c:pt idx="5275">
                  <c:v>5275.4396199683306</c:v>
                </c:pt>
                <c:pt idx="5276">
                  <c:v>5276.4397033086088</c:v>
                </c:pt>
                <c:pt idx="5277">
                  <c:v>5277.4397866488871</c:v>
                </c:pt>
                <c:pt idx="5278">
                  <c:v>5278.4398699891653</c:v>
                </c:pt>
                <c:pt idx="5279">
                  <c:v>5279.4399533294436</c:v>
                </c:pt>
                <c:pt idx="5280">
                  <c:v>5280.4400366697218</c:v>
                </c:pt>
                <c:pt idx="5281">
                  <c:v>5281.4401200100001</c:v>
                </c:pt>
                <c:pt idx="5282">
                  <c:v>5282.4402033502784</c:v>
                </c:pt>
                <c:pt idx="5283">
                  <c:v>5283.4402866905566</c:v>
                </c:pt>
                <c:pt idx="5284">
                  <c:v>5284.4403700308358</c:v>
                </c:pt>
                <c:pt idx="5285">
                  <c:v>5285.440453371114</c:v>
                </c:pt>
                <c:pt idx="5286">
                  <c:v>5286.4405367113923</c:v>
                </c:pt>
                <c:pt idx="5287">
                  <c:v>5287.4406200516705</c:v>
                </c:pt>
                <c:pt idx="5288">
                  <c:v>5288.4407033919488</c:v>
                </c:pt>
                <c:pt idx="5289">
                  <c:v>5289.440786732227</c:v>
                </c:pt>
                <c:pt idx="5290">
                  <c:v>5290.4408700725053</c:v>
                </c:pt>
                <c:pt idx="5291">
                  <c:v>5291.4409534127835</c:v>
                </c:pt>
                <c:pt idx="5292">
                  <c:v>5292.4410367530627</c:v>
                </c:pt>
                <c:pt idx="5293">
                  <c:v>5293.4411200933409</c:v>
                </c:pt>
                <c:pt idx="5294">
                  <c:v>5294.4412034336192</c:v>
                </c:pt>
                <c:pt idx="5295">
                  <c:v>5295.4412867738974</c:v>
                </c:pt>
                <c:pt idx="5296">
                  <c:v>5296.4413701141757</c:v>
                </c:pt>
                <c:pt idx="5297">
                  <c:v>5297.4414534544539</c:v>
                </c:pt>
                <c:pt idx="5298">
                  <c:v>5298.4415367947322</c:v>
                </c:pt>
                <c:pt idx="5299">
                  <c:v>5299.4416201350105</c:v>
                </c:pt>
                <c:pt idx="5300">
                  <c:v>5300.4417034752887</c:v>
                </c:pt>
                <c:pt idx="5301">
                  <c:v>5301.4417868155679</c:v>
                </c:pt>
                <c:pt idx="5302">
                  <c:v>5302.4418701558461</c:v>
                </c:pt>
                <c:pt idx="5303">
                  <c:v>5303.4419534961244</c:v>
                </c:pt>
                <c:pt idx="5304">
                  <c:v>5304.4420368364026</c:v>
                </c:pt>
                <c:pt idx="5305">
                  <c:v>5305.4421201766809</c:v>
                </c:pt>
                <c:pt idx="5306">
                  <c:v>5306.4422035169591</c:v>
                </c:pt>
                <c:pt idx="5307">
                  <c:v>5307.4422868572374</c:v>
                </c:pt>
                <c:pt idx="5308">
                  <c:v>5308.4423701975156</c:v>
                </c:pt>
                <c:pt idx="5309">
                  <c:v>5309.4424535377939</c:v>
                </c:pt>
                <c:pt idx="5310">
                  <c:v>5310.442536878073</c:v>
                </c:pt>
                <c:pt idx="5311">
                  <c:v>5311.4426202183513</c:v>
                </c:pt>
                <c:pt idx="5312">
                  <c:v>5312.4427035586295</c:v>
                </c:pt>
                <c:pt idx="5313">
                  <c:v>5313.4427868989078</c:v>
                </c:pt>
                <c:pt idx="5314">
                  <c:v>5314.442870239186</c:v>
                </c:pt>
                <c:pt idx="5315">
                  <c:v>5315.4429535794643</c:v>
                </c:pt>
                <c:pt idx="5316">
                  <c:v>5316.4430369197426</c:v>
                </c:pt>
                <c:pt idx="5317">
                  <c:v>5317.4431202600208</c:v>
                </c:pt>
                <c:pt idx="5318">
                  <c:v>5318.4432036003</c:v>
                </c:pt>
                <c:pt idx="5319">
                  <c:v>5319.4432869405782</c:v>
                </c:pt>
                <c:pt idx="5320">
                  <c:v>5320.4433702808565</c:v>
                </c:pt>
                <c:pt idx="5321">
                  <c:v>5321.4434536211347</c:v>
                </c:pt>
                <c:pt idx="5322">
                  <c:v>5322.443536961413</c:v>
                </c:pt>
                <c:pt idx="5323">
                  <c:v>5323.4436203016912</c:v>
                </c:pt>
                <c:pt idx="5324">
                  <c:v>5324.4437036419695</c:v>
                </c:pt>
                <c:pt idx="5325">
                  <c:v>5325.4437869822477</c:v>
                </c:pt>
                <c:pt idx="5326">
                  <c:v>5326.443870322526</c:v>
                </c:pt>
                <c:pt idx="5327">
                  <c:v>5327.4439536628051</c:v>
                </c:pt>
                <c:pt idx="5328">
                  <c:v>5328.4440370030834</c:v>
                </c:pt>
                <c:pt idx="5329">
                  <c:v>5329.4441203433616</c:v>
                </c:pt>
                <c:pt idx="5330">
                  <c:v>5330.4442036836399</c:v>
                </c:pt>
                <c:pt idx="5331">
                  <c:v>5331.4442870239182</c:v>
                </c:pt>
                <c:pt idx="5332">
                  <c:v>5332.4443703641964</c:v>
                </c:pt>
                <c:pt idx="5333">
                  <c:v>5333.4444537044747</c:v>
                </c:pt>
                <c:pt idx="5334">
                  <c:v>5334.4445370447529</c:v>
                </c:pt>
                <c:pt idx="5335">
                  <c:v>5335.4446203850312</c:v>
                </c:pt>
                <c:pt idx="5336">
                  <c:v>5336.4447037253103</c:v>
                </c:pt>
                <c:pt idx="5337">
                  <c:v>5337.4447870655886</c:v>
                </c:pt>
                <c:pt idx="5338">
                  <c:v>5338.4448704058668</c:v>
                </c:pt>
                <c:pt idx="5339">
                  <c:v>5339.4449537461451</c:v>
                </c:pt>
                <c:pt idx="5340">
                  <c:v>5340.4450370864233</c:v>
                </c:pt>
                <c:pt idx="5341">
                  <c:v>5341.4451204267016</c:v>
                </c:pt>
                <c:pt idx="5342">
                  <c:v>5342.4452037669798</c:v>
                </c:pt>
                <c:pt idx="5343">
                  <c:v>5343.4452871072581</c:v>
                </c:pt>
                <c:pt idx="5344">
                  <c:v>5344.4453704475372</c:v>
                </c:pt>
                <c:pt idx="5345">
                  <c:v>5345.4454537878155</c:v>
                </c:pt>
                <c:pt idx="5346">
                  <c:v>5346.4455371280937</c:v>
                </c:pt>
                <c:pt idx="5347">
                  <c:v>5347.445620468372</c:v>
                </c:pt>
                <c:pt idx="5348">
                  <c:v>5348.4457038086503</c:v>
                </c:pt>
                <c:pt idx="5349">
                  <c:v>5349.4457871489285</c:v>
                </c:pt>
                <c:pt idx="5350">
                  <c:v>5350.4458704892068</c:v>
                </c:pt>
                <c:pt idx="5351">
                  <c:v>5351.445953829485</c:v>
                </c:pt>
                <c:pt idx="5352">
                  <c:v>5352.4460371697633</c:v>
                </c:pt>
                <c:pt idx="5353">
                  <c:v>5353.4461205100424</c:v>
                </c:pt>
                <c:pt idx="5354">
                  <c:v>5354.4462038503207</c:v>
                </c:pt>
                <c:pt idx="5355">
                  <c:v>5355.4462871905989</c:v>
                </c:pt>
                <c:pt idx="5356">
                  <c:v>5356.4463705308772</c:v>
                </c:pt>
                <c:pt idx="5357">
                  <c:v>5357.4464538711554</c:v>
                </c:pt>
                <c:pt idx="5358">
                  <c:v>5358.4465372114337</c:v>
                </c:pt>
                <c:pt idx="5359">
                  <c:v>5359.4466205517119</c:v>
                </c:pt>
                <c:pt idx="5360">
                  <c:v>5360.4467038919902</c:v>
                </c:pt>
                <c:pt idx="5361">
                  <c:v>5361.4467872322684</c:v>
                </c:pt>
                <c:pt idx="5362">
                  <c:v>5362.4468705725476</c:v>
                </c:pt>
                <c:pt idx="5363">
                  <c:v>5363.4469539128258</c:v>
                </c:pt>
                <c:pt idx="5364">
                  <c:v>5364.4470372531041</c:v>
                </c:pt>
                <c:pt idx="5365">
                  <c:v>5365.4471205933824</c:v>
                </c:pt>
                <c:pt idx="5366">
                  <c:v>5366.4472039336606</c:v>
                </c:pt>
                <c:pt idx="5367">
                  <c:v>5367.4472872739389</c:v>
                </c:pt>
                <c:pt idx="5368">
                  <c:v>5368.4473706142171</c:v>
                </c:pt>
                <c:pt idx="5369">
                  <c:v>5369.4474539544954</c:v>
                </c:pt>
                <c:pt idx="5370">
                  <c:v>5370.4475372947736</c:v>
                </c:pt>
                <c:pt idx="5371">
                  <c:v>5371.4476206350528</c:v>
                </c:pt>
                <c:pt idx="5372">
                  <c:v>5372.447703975331</c:v>
                </c:pt>
                <c:pt idx="5373">
                  <c:v>5373.4477873156093</c:v>
                </c:pt>
                <c:pt idx="5374">
                  <c:v>5374.4478706558875</c:v>
                </c:pt>
                <c:pt idx="5375">
                  <c:v>5375.4479539961658</c:v>
                </c:pt>
                <c:pt idx="5376">
                  <c:v>5376.448037336444</c:v>
                </c:pt>
                <c:pt idx="5377">
                  <c:v>5377.4481206767223</c:v>
                </c:pt>
                <c:pt idx="5378">
                  <c:v>5378.4482040170005</c:v>
                </c:pt>
                <c:pt idx="5379">
                  <c:v>5379.4482873572797</c:v>
                </c:pt>
                <c:pt idx="5380">
                  <c:v>5380.4483706975579</c:v>
                </c:pt>
                <c:pt idx="5381">
                  <c:v>5381.4484540378362</c:v>
                </c:pt>
                <c:pt idx="5382">
                  <c:v>5382.4485373781145</c:v>
                </c:pt>
                <c:pt idx="5383">
                  <c:v>5383.4486207183927</c:v>
                </c:pt>
                <c:pt idx="5384">
                  <c:v>5384.448704058671</c:v>
                </c:pt>
                <c:pt idx="5385">
                  <c:v>5385.4487873989492</c:v>
                </c:pt>
                <c:pt idx="5386">
                  <c:v>5386.4488707392275</c:v>
                </c:pt>
                <c:pt idx="5387">
                  <c:v>5387.4489540795057</c:v>
                </c:pt>
                <c:pt idx="5388">
                  <c:v>5388.4490374197849</c:v>
                </c:pt>
                <c:pt idx="5389">
                  <c:v>5389.4491207600631</c:v>
                </c:pt>
                <c:pt idx="5390">
                  <c:v>5390.4492041003414</c:v>
                </c:pt>
                <c:pt idx="5391">
                  <c:v>5391.4492874406196</c:v>
                </c:pt>
                <c:pt idx="5392">
                  <c:v>5392.4493707808979</c:v>
                </c:pt>
                <c:pt idx="5393">
                  <c:v>5393.4494541211761</c:v>
                </c:pt>
                <c:pt idx="5394">
                  <c:v>5394.4495374614544</c:v>
                </c:pt>
                <c:pt idx="5395">
                  <c:v>5395.4496208017326</c:v>
                </c:pt>
                <c:pt idx="5396">
                  <c:v>5396.4497041420109</c:v>
                </c:pt>
                <c:pt idx="5397">
                  <c:v>5397.44978748229</c:v>
                </c:pt>
                <c:pt idx="5398">
                  <c:v>5398.4498708225683</c:v>
                </c:pt>
                <c:pt idx="5399">
                  <c:v>5399.4499541628466</c:v>
                </c:pt>
                <c:pt idx="5400">
                  <c:v>5400.4500375031248</c:v>
                </c:pt>
                <c:pt idx="5401">
                  <c:v>5401.4501208434031</c:v>
                </c:pt>
                <c:pt idx="5402">
                  <c:v>5402.4502041836813</c:v>
                </c:pt>
                <c:pt idx="5403">
                  <c:v>5403.4502875239596</c:v>
                </c:pt>
                <c:pt idx="5404">
                  <c:v>5404.4503708642378</c:v>
                </c:pt>
                <c:pt idx="5405">
                  <c:v>5405.450454204517</c:v>
                </c:pt>
                <c:pt idx="5406">
                  <c:v>5406.4505375447952</c:v>
                </c:pt>
                <c:pt idx="5407">
                  <c:v>5407.4506208850735</c:v>
                </c:pt>
                <c:pt idx="5408">
                  <c:v>5408.4507042253517</c:v>
                </c:pt>
                <c:pt idx="5409">
                  <c:v>5409.45078756563</c:v>
                </c:pt>
                <c:pt idx="5410">
                  <c:v>5410.4508709059082</c:v>
                </c:pt>
                <c:pt idx="5411">
                  <c:v>5411.4509542461865</c:v>
                </c:pt>
                <c:pt idx="5412">
                  <c:v>5412.4510375864647</c:v>
                </c:pt>
                <c:pt idx="5413">
                  <c:v>5413.451120926743</c:v>
                </c:pt>
                <c:pt idx="5414">
                  <c:v>5414.4512042670221</c:v>
                </c:pt>
                <c:pt idx="5415">
                  <c:v>5415.4512876073004</c:v>
                </c:pt>
                <c:pt idx="5416">
                  <c:v>5416.4513709475787</c:v>
                </c:pt>
                <c:pt idx="5417">
                  <c:v>5417.4514542878569</c:v>
                </c:pt>
                <c:pt idx="5418">
                  <c:v>5418.4515376281352</c:v>
                </c:pt>
                <c:pt idx="5419">
                  <c:v>5419.4516209684134</c:v>
                </c:pt>
                <c:pt idx="5420">
                  <c:v>5420.4517043086917</c:v>
                </c:pt>
                <c:pt idx="5421">
                  <c:v>5421.4517876489699</c:v>
                </c:pt>
                <c:pt idx="5422">
                  <c:v>5422.4518709892482</c:v>
                </c:pt>
                <c:pt idx="5423">
                  <c:v>5423.4519543295273</c:v>
                </c:pt>
                <c:pt idx="5424">
                  <c:v>5424.4520376698056</c:v>
                </c:pt>
                <c:pt idx="5425">
                  <c:v>5425.4521210100838</c:v>
                </c:pt>
                <c:pt idx="5426">
                  <c:v>5426.4522043503621</c:v>
                </c:pt>
                <c:pt idx="5427">
                  <c:v>5427.4522876906403</c:v>
                </c:pt>
                <c:pt idx="5428">
                  <c:v>5428.4523710309186</c:v>
                </c:pt>
                <c:pt idx="5429">
                  <c:v>5429.4524543711968</c:v>
                </c:pt>
                <c:pt idx="5430">
                  <c:v>5430.4525377114751</c:v>
                </c:pt>
                <c:pt idx="5431">
                  <c:v>5431.4526210517542</c:v>
                </c:pt>
                <c:pt idx="5432">
                  <c:v>5432.4527043920325</c:v>
                </c:pt>
                <c:pt idx="5433">
                  <c:v>5433.4527877323108</c:v>
                </c:pt>
                <c:pt idx="5434">
                  <c:v>5434.452871072589</c:v>
                </c:pt>
                <c:pt idx="5435">
                  <c:v>5435.4529544128673</c:v>
                </c:pt>
                <c:pt idx="5436">
                  <c:v>5436.4530377531455</c:v>
                </c:pt>
                <c:pt idx="5437">
                  <c:v>5437.4531210934238</c:v>
                </c:pt>
                <c:pt idx="5438">
                  <c:v>5438.453204433702</c:v>
                </c:pt>
                <c:pt idx="5439">
                  <c:v>5439.4532877739803</c:v>
                </c:pt>
                <c:pt idx="5440">
                  <c:v>5440.4533711142594</c:v>
                </c:pt>
                <c:pt idx="5441">
                  <c:v>5441.4534544545377</c:v>
                </c:pt>
                <c:pt idx="5442">
                  <c:v>5442.4535377948159</c:v>
                </c:pt>
                <c:pt idx="5443">
                  <c:v>5443.4536211350942</c:v>
                </c:pt>
                <c:pt idx="5444">
                  <c:v>5444.4537044753724</c:v>
                </c:pt>
                <c:pt idx="5445">
                  <c:v>5445.4537878156507</c:v>
                </c:pt>
                <c:pt idx="5446">
                  <c:v>5446.4538711559289</c:v>
                </c:pt>
                <c:pt idx="5447">
                  <c:v>5447.4539544962072</c:v>
                </c:pt>
                <c:pt idx="5448">
                  <c:v>5448.4540378364854</c:v>
                </c:pt>
                <c:pt idx="5449">
                  <c:v>5449.4541211767646</c:v>
                </c:pt>
                <c:pt idx="5450">
                  <c:v>5450.4542045170429</c:v>
                </c:pt>
                <c:pt idx="5451">
                  <c:v>5451.4542878573211</c:v>
                </c:pt>
                <c:pt idx="5452">
                  <c:v>5452.4543711975994</c:v>
                </c:pt>
                <c:pt idx="5453">
                  <c:v>5453.4544545378776</c:v>
                </c:pt>
                <c:pt idx="5454">
                  <c:v>5454.4545378781559</c:v>
                </c:pt>
                <c:pt idx="5455">
                  <c:v>5455.4546212184341</c:v>
                </c:pt>
                <c:pt idx="5456">
                  <c:v>5456.4547045587124</c:v>
                </c:pt>
                <c:pt idx="5457">
                  <c:v>5457.4547878989915</c:v>
                </c:pt>
                <c:pt idx="5458">
                  <c:v>5458.4548712392698</c:v>
                </c:pt>
                <c:pt idx="5459">
                  <c:v>5459.454954579548</c:v>
                </c:pt>
                <c:pt idx="5460">
                  <c:v>5460.4550379198263</c:v>
                </c:pt>
                <c:pt idx="5461">
                  <c:v>5461.4551212601045</c:v>
                </c:pt>
                <c:pt idx="5462">
                  <c:v>5462.4552046003828</c:v>
                </c:pt>
                <c:pt idx="5463">
                  <c:v>5463.455287940661</c:v>
                </c:pt>
                <c:pt idx="5464">
                  <c:v>5464.4553712809393</c:v>
                </c:pt>
                <c:pt idx="5465">
                  <c:v>5465.4554546212175</c:v>
                </c:pt>
                <c:pt idx="5466">
                  <c:v>5466.4555379614967</c:v>
                </c:pt>
                <c:pt idx="5467">
                  <c:v>5467.455621301775</c:v>
                </c:pt>
                <c:pt idx="5468">
                  <c:v>5468.4557046420532</c:v>
                </c:pt>
                <c:pt idx="5469">
                  <c:v>5469.4557879823315</c:v>
                </c:pt>
                <c:pt idx="5470">
                  <c:v>5470.4558713226097</c:v>
                </c:pt>
                <c:pt idx="5471">
                  <c:v>5471.455954662888</c:v>
                </c:pt>
                <c:pt idx="5472">
                  <c:v>5472.4560380031662</c:v>
                </c:pt>
                <c:pt idx="5473">
                  <c:v>5473.4561213434445</c:v>
                </c:pt>
                <c:pt idx="5474">
                  <c:v>5474.4562046837227</c:v>
                </c:pt>
                <c:pt idx="5475">
                  <c:v>5475.4562880240019</c:v>
                </c:pt>
                <c:pt idx="5476">
                  <c:v>5476.4563713642801</c:v>
                </c:pt>
                <c:pt idx="5477">
                  <c:v>5477.4564547045584</c:v>
                </c:pt>
                <c:pt idx="5478">
                  <c:v>5478.4565380448366</c:v>
                </c:pt>
                <c:pt idx="5479">
                  <c:v>5479.4566213851149</c:v>
                </c:pt>
                <c:pt idx="5480">
                  <c:v>5480.4567047253931</c:v>
                </c:pt>
                <c:pt idx="5481">
                  <c:v>5481.4567880656714</c:v>
                </c:pt>
                <c:pt idx="5482">
                  <c:v>5482.4568714059496</c:v>
                </c:pt>
                <c:pt idx="5483">
                  <c:v>5483.4569547462279</c:v>
                </c:pt>
                <c:pt idx="5484">
                  <c:v>5484.4570380865071</c:v>
                </c:pt>
                <c:pt idx="5485">
                  <c:v>5485.4571214267853</c:v>
                </c:pt>
                <c:pt idx="5486">
                  <c:v>5486.4572047670636</c:v>
                </c:pt>
                <c:pt idx="5487">
                  <c:v>5487.4572881073418</c:v>
                </c:pt>
                <c:pt idx="5488">
                  <c:v>5488.4573714476201</c:v>
                </c:pt>
                <c:pt idx="5489">
                  <c:v>5489.4574547878983</c:v>
                </c:pt>
                <c:pt idx="5490">
                  <c:v>5490.4575381281766</c:v>
                </c:pt>
                <c:pt idx="5491">
                  <c:v>5491.4576214684548</c:v>
                </c:pt>
                <c:pt idx="5492">
                  <c:v>5492.457704808734</c:v>
                </c:pt>
                <c:pt idx="5493">
                  <c:v>5493.4577881490122</c:v>
                </c:pt>
                <c:pt idx="5494">
                  <c:v>5494.4578714892905</c:v>
                </c:pt>
                <c:pt idx="5495">
                  <c:v>5495.4579548295687</c:v>
                </c:pt>
                <c:pt idx="5496">
                  <c:v>5496.458038169847</c:v>
                </c:pt>
                <c:pt idx="5497">
                  <c:v>5497.4581215101252</c:v>
                </c:pt>
                <c:pt idx="5498">
                  <c:v>5498.4582048504035</c:v>
                </c:pt>
                <c:pt idx="5499">
                  <c:v>5499.4582881906817</c:v>
                </c:pt>
                <c:pt idx="5500">
                  <c:v>5500.45837153096</c:v>
                </c:pt>
                <c:pt idx="5501">
                  <c:v>5501.4584548712392</c:v>
                </c:pt>
                <c:pt idx="5502">
                  <c:v>5502.4585382115174</c:v>
                </c:pt>
                <c:pt idx="5503">
                  <c:v>5503.4586215517957</c:v>
                </c:pt>
                <c:pt idx="5504">
                  <c:v>5504.4587048920739</c:v>
                </c:pt>
                <c:pt idx="5505">
                  <c:v>5505.4587882323522</c:v>
                </c:pt>
                <c:pt idx="5506">
                  <c:v>5506.4588715726304</c:v>
                </c:pt>
                <c:pt idx="5507">
                  <c:v>5507.4589549129087</c:v>
                </c:pt>
                <c:pt idx="5508">
                  <c:v>5508.4590382531869</c:v>
                </c:pt>
                <c:pt idx="5509">
                  <c:v>5509.4591215934652</c:v>
                </c:pt>
                <c:pt idx="5510">
                  <c:v>5510.4592049337443</c:v>
                </c:pt>
                <c:pt idx="5511">
                  <c:v>5511.4592882740226</c:v>
                </c:pt>
                <c:pt idx="5512">
                  <c:v>5512.4593716143008</c:v>
                </c:pt>
                <c:pt idx="5513">
                  <c:v>5513.4594549545791</c:v>
                </c:pt>
                <c:pt idx="5514">
                  <c:v>5514.4595382948573</c:v>
                </c:pt>
                <c:pt idx="5515">
                  <c:v>5515.4596216351356</c:v>
                </c:pt>
                <c:pt idx="5516">
                  <c:v>5516.4597049754138</c:v>
                </c:pt>
                <c:pt idx="5517">
                  <c:v>5517.4597883156921</c:v>
                </c:pt>
                <c:pt idx="5518">
                  <c:v>5518.4598716559713</c:v>
                </c:pt>
                <c:pt idx="5519">
                  <c:v>5519.4599549962495</c:v>
                </c:pt>
                <c:pt idx="5520">
                  <c:v>5520.4600383365278</c:v>
                </c:pt>
                <c:pt idx="5521">
                  <c:v>5521.460121676806</c:v>
                </c:pt>
                <c:pt idx="5522">
                  <c:v>5522.4602050170843</c:v>
                </c:pt>
                <c:pt idx="5523">
                  <c:v>5523.4602883573625</c:v>
                </c:pt>
                <c:pt idx="5524">
                  <c:v>5524.4603716976408</c:v>
                </c:pt>
                <c:pt idx="5525">
                  <c:v>5525.460455037919</c:v>
                </c:pt>
                <c:pt idx="5526">
                  <c:v>5526.4605383781973</c:v>
                </c:pt>
                <c:pt idx="5527">
                  <c:v>5527.4606217184764</c:v>
                </c:pt>
                <c:pt idx="5528">
                  <c:v>5528.4607050587547</c:v>
                </c:pt>
                <c:pt idx="5529">
                  <c:v>5529.4607883990329</c:v>
                </c:pt>
                <c:pt idx="5530">
                  <c:v>5530.4608717393112</c:v>
                </c:pt>
                <c:pt idx="5531">
                  <c:v>5531.4609550795894</c:v>
                </c:pt>
                <c:pt idx="5532">
                  <c:v>5532.4610384198677</c:v>
                </c:pt>
                <c:pt idx="5533">
                  <c:v>5533.4611217601459</c:v>
                </c:pt>
                <c:pt idx="5534">
                  <c:v>5534.4612051004242</c:v>
                </c:pt>
                <c:pt idx="5535">
                  <c:v>5535.4612884407024</c:v>
                </c:pt>
                <c:pt idx="5536">
                  <c:v>5536.4613717809816</c:v>
                </c:pt>
                <c:pt idx="5537">
                  <c:v>5537.4614551212599</c:v>
                </c:pt>
                <c:pt idx="5538">
                  <c:v>5538.4615384615381</c:v>
                </c:pt>
                <c:pt idx="5539">
                  <c:v>5539.4616218018164</c:v>
                </c:pt>
                <c:pt idx="5540">
                  <c:v>5540.4617051420946</c:v>
                </c:pt>
                <c:pt idx="5541">
                  <c:v>5541.4617884823729</c:v>
                </c:pt>
                <c:pt idx="5542">
                  <c:v>5542.4618718226511</c:v>
                </c:pt>
                <c:pt idx="5543">
                  <c:v>5543.4619551629294</c:v>
                </c:pt>
                <c:pt idx="5544">
                  <c:v>5544.4620385032085</c:v>
                </c:pt>
                <c:pt idx="5545">
                  <c:v>5545.4621218434868</c:v>
                </c:pt>
                <c:pt idx="5546">
                  <c:v>5546.462205183765</c:v>
                </c:pt>
                <c:pt idx="5547">
                  <c:v>5547.4622885240433</c:v>
                </c:pt>
                <c:pt idx="5548">
                  <c:v>5548.4623718643215</c:v>
                </c:pt>
                <c:pt idx="5549">
                  <c:v>5549.4624552045998</c:v>
                </c:pt>
                <c:pt idx="5550">
                  <c:v>5550.462538544878</c:v>
                </c:pt>
                <c:pt idx="5551">
                  <c:v>5551.4626218851563</c:v>
                </c:pt>
                <c:pt idx="5552">
                  <c:v>5552.4627052254345</c:v>
                </c:pt>
                <c:pt idx="5553">
                  <c:v>5553.4627885657137</c:v>
                </c:pt>
                <c:pt idx="5554">
                  <c:v>5554.462871905992</c:v>
                </c:pt>
                <c:pt idx="5555">
                  <c:v>5555.4629552462702</c:v>
                </c:pt>
                <c:pt idx="5556">
                  <c:v>5556.4630385865485</c:v>
                </c:pt>
                <c:pt idx="5557">
                  <c:v>5557.4631219268267</c:v>
                </c:pt>
                <c:pt idx="5558">
                  <c:v>5558.463205267105</c:v>
                </c:pt>
                <c:pt idx="5559">
                  <c:v>5559.4632886073832</c:v>
                </c:pt>
                <c:pt idx="5560">
                  <c:v>5560.4633719476615</c:v>
                </c:pt>
                <c:pt idx="5561">
                  <c:v>5561.4634552879397</c:v>
                </c:pt>
                <c:pt idx="5562">
                  <c:v>5562.4635386282189</c:v>
                </c:pt>
                <c:pt idx="5563">
                  <c:v>5563.4636219684971</c:v>
                </c:pt>
                <c:pt idx="5564">
                  <c:v>5564.4637053087754</c:v>
                </c:pt>
                <c:pt idx="5565">
                  <c:v>5565.4637886490536</c:v>
                </c:pt>
                <c:pt idx="5566">
                  <c:v>5566.4638719893319</c:v>
                </c:pt>
                <c:pt idx="5567">
                  <c:v>5567.4639553296101</c:v>
                </c:pt>
                <c:pt idx="5568">
                  <c:v>5568.4640386698884</c:v>
                </c:pt>
                <c:pt idx="5569">
                  <c:v>5569.4641220101666</c:v>
                </c:pt>
                <c:pt idx="5570">
                  <c:v>5570.4642053504449</c:v>
                </c:pt>
                <c:pt idx="5571">
                  <c:v>5571.4642886907241</c:v>
                </c:pt>
                <c:pt idx="5572">
                  <c:v>5572.4643720310023</c:v>
                </c:pt>
                <c:pt idx="5573">
                  <c:v>5573.4644553712806</c:v>
                </c:pt>
                <c:pt idx="5574">
                  <c:v>5574.4645387115588</c:v>
                </c:pt>
                <c:pt idx="5575">
                  <c:v>5575.4646220518371</c:v>
                </c:pt>
                <c:pt idx="5576">
                  <c:v>5576.4647053921153</c:v>
                </c:pt>
                <c:pt idx="5577">
                  <c:v>5577.4647887323936</c:v>
                </c:pt>
                <c:pt idx="5578">
                  <c:v>5578.4648720726718</c:v>
                </c:pt>
                <c:pt idx="5579">
                  <c:v>5579.464955412951</c:v>
                </c:pt>
                <c:pt idx="5580">
                  <c:v>5580.4650387532292</c:v>
                </c:pt>
                <c:pt idx="5581">
                  <c:v>5581.4651220935075</c:v>
                </c:pt>
                <c:pt idx="5582">
                  <c:v>5582.4652054337857</c:v>
                </c:pt>
                <c:pt idx="5583">
                  <c:v>5583.465288774064</c:v>
                </c:pt>
                <c:pt idx="5584">
                  <c:v>5584.4653721143422</c:v>
                </c:pt>
                <c:pt idx="5585">
                  <c:v>5585.4654554546205</c:v>
                </c:pt>
                <c:pt idx="5586">
                  <c:v>5586.4655387948987</c:v>
                </c:pt>
                <c:pt idx="5587">
                  <c:v>5587.465622135177</c:v>
                </c:pt>
                <c:pt idx="5588">
                  <c:v>5588.4657054754562</c:v>
                </c:pt>
                <c:pt idx="5589">
                  <c:v>5589.4657888157344</c:v>
                </c:pt>
                <c:pt idx="5590">
                  <c:v>5590.4658721560127</c:v>
                </c:pt>
                <c:pt idx="5591">
                  <c:v>5591.4659554962909</c:v>
                </c:pt>
                <c:pt idx="5592">
                  <c:v>5592.4660388365692</c:v>
                </c:pt>
                <c:pt idx="5593">
                  <c:v>5593.4661221768474</c:v>
                </c:pt>
                <c:pt idx="5594">
                  <c:v>5594.4662055171257</c:v>
                </c:pt>
                <c:pt idx="5595">
                  <c:v>5595.4662888574039</c:v>
                </c:pt>
                <c:pt idx="5596">
                  <c:v>5596.4663721976822</c:v>
                </c:pt>
                <c:pt idx="5597">
                  <c:v>5597.4664555379613</c:v>
                </c:pt>
                <c:pt idx="5598">
                  <c:v>5598.4665388782396</c:v>
                </c:pt>
                <c:pt idx="5599">
                  <c:v>5599.4666222185178</c:v>
                </c:pt>
                <c:pt idx="5600">
                  <c:v>5600.4667055587961</c:v>
                </c:pt>
                <c:pt idx="5601">
                  <c:v>5601.4667888990743</c:v>
                </c:pt>
                <c:pt idx="5602">
                  <c:v>5602.4668722393526</c:v>
                </c:pt>
                <c:pt idx="5603">
                  <c:v>5603.4669555796308</c:v>
                </c:pt>
                <c:pt idx="5604">
                  <c:v>5604.4670389199091</c:v>
                </c:pt>
                <c:pt idx="5605">
                  <c:v>5605.4671222601883</c:v>
                </c:pt>
                <c:pt idx="5606">
                  <c:v>5606.4672056004665</c:v>
                </c:pt>
                <c:pt idx="5607">
                  <c:v>5607.4672889407448</c:v>
                </c:pt>
                <c:pt idx="5608">
                  <c:v>5608.467372281023</c:v>
                </c:pt>
                <c:pt idx="5609">
                  <c:v>5609.4674556213013</c:v>
                </c:pt>
                <c:pt idx="5610">
                  <c:v>5610.4675389615795</c:v>
                </c:pt>
                <c:pt idx="5611">
                  <c:v>5611.4676223018578</c:v>
                </c:pt>
                <c:pt idx="5612">
                  <c:v>5612.467705642136</c:v>
                </c:pt>
                <c:pt idx="5613">
                  <c:v>5613.4677889824143</c:v>
                </c:pt>
                <c:pt idx="5614">
                  <c:v>5614.4678723226934</c:v>
                </c:pt>
                <c:pt idx="5615">
                  <c:v>5615.4679556629717</c:v>
                </c:pt>
                <c:pt idx="5616">
                  <c:v>5616.4680390032499</c:v>
                </c:pt>
                <c:pt idx="5617">
                  <c:v>5617.4681223435282</c:v>
                </c:pt>
                <c:pt idx="5618">
                  <c:v>5618.4682056838064</c:v>
                </c:pt>
                <c:pt idx="5619">
                  <c:v>5619.4682890240847</c:v>
                </c:pt>
                <c:pt idx="5620">
                  <c:v>5620.4683723643629</c:v>
                </c:pt>
                <c:pt idx="5621">
                  <c:v>5621.4684557046412</c:v>
                </c:pt>
                <c:pt idx="5622">
                  <c:v>5622.4685390449195</c:v>
                </c:pt>
                <c:pt idx="5623">
                  <c:v>5623.4686223851986</c:v>
                </c:pt>
                <c:pt idx="5624">
                  <c:v>5624.4687057254769</c:v>
                </c:pt>
                <c:pt idx="5625">
                  <c:v>5625.4687890657551</c:v>
                </c:pt>
                <c:pt idx="5626">
                  <c:v>5626.4688724060334</c:v>
                </c:pt>
                <c:pt idx="5627">
                  <c:v>5627.4689557463116</c:v>
                </c:pt>
                <c:pt idx="5628">
                  <c:v>5628.4690390865899</c:v>
                </c:pt>
                <c:pt idx="5629">
                  <c:v>5629.4691224268681</c:v>
                </c:pt>
                <c:pt idx="5630">
                  <c:v>5630.4692057671464</c:v>
                </c:pt>
                <c:pt idx="5631">
                  <c:v>5631.4692891074255</c:v>
                </c:pt>
                <c:pt idx="5632">
                  <c:v>5632.4693724477038</c:v>
                </c:pt>
                <c:pt idx="5633">
                  <c:v>5633.469455787982</c:v>
                </c:pt>
                <c:pt idx="5634">
                  <c:v>5634.4695391282603</c:v>
                </c:pt>
                <c:pt idx="5635">
                  <c:v>5635.4696224685385</c:v>
                </c:pt>
                <c:pt idx="5636">
                  <c:v>5636.4697058088168</c:v>
                </c:pt>
                <c:pt idx="5637">
                  <c:v>5637.469789149095</c:v>
                </c:pt>
                <c:pt idx="5638">
                  <c:v>5638.4698724893733</c:v>
                </c:pt>
                <c:pt idx="5639">
                  <c:v>5639.4699558296516</c:v>
                </c:pt>
                <c:pt idx="5640">
                  <c:v>5640.4700391699307</c:v>
                </c:pt>
                <c:pt idx="5641">
                  <c:v>5641.470122510209</c:v>
                </c:pt>
                <c:pt idx="5642">
                  <c:v>5642.4702058504872</c:v>
                </c:pt>
                <c:pt idx="5643">
                  <c:v>5643.4702891907655</c:v>
                </c:pt>
                <c:pt idx="5644">
                  <c:v>5644.4703725310437</c:v>
                </c:pt>
                <c:pt idx="5645">
                  <c:v>5645.470455871322</c:v>
                </c:pt>
                <c:pt idx="5646">
                  <c:v>5646.4705392116002</c:v>
                </c:pt>
                <c:pt idx="5647">
                  <c:v>5647.4706225518785</c:v>
                </c:pt>
                <c:pt idx="5648">
                  <c:v>5648.4707058921567</c:v>
                </c:pt>
                <c:pt idx="5649">
                  <c:v>5649.4707892324359</c:v>
                </c:pt>
                <c:pt idx="5650">
                  <c:v>5650.4708725727141</c:v>
                </c:pt>
                <c:pt idx="5651">
                  <c:v>5651.4709559129924</c:v>
                </c:pt>
                <c:pt idx="5652">
                  <c:v>5652.4710392532706</c:v>
                </c:pt>
                <c:pt idx="5653">
                  <c:v>5653.4711225935489</c:v>
                </c:pt>
                <c:pt idx="5654">
                  <c:v>5654.4712059338272</c:v>
                </c:pt>
                <c:pt idx="5655">
                  <c:v>5655.4712892741054</c:v>
                </c:pt>
                <c:pt idx="5656">
                  <c:v>5656.4713726143837</c:v>
                </c:pt>
                <c:pt idx="5657">
                  <c:v>5657.4714559546619</c:v>
                </c:pt>
                <c:pt idx="5658">
                  <c:v>5658.4715392949411</c:v>
                </c:pt>
                <c:pt idx="5659">
                  <c:v>5659.4716226352193</c:v>
                </c:pt>
                <c:pt idx="5660">
                  <c:v>5660.4717059754976</c:v>
                </c:pt>
                <c:pt idx="5661">
                  <c:v>5661.4717893157758</c:v>
                </c:pt>
                <c:pt idx="5662">
                  <c:v>5662.4718726560541</c:v>
                </c:pt>
                <c:pt idx="5663">
                  <c:v>5663.4719559963323</c:v>
                </c:pt>
                <c:pt idx="5664">
                  <c:v>5664.4720393366106</c:v>
                </c:pt>
                <c:pt idx="5665">
                  <c:v>5665.4721226768888</c:v>
                </c:pt>
                <c:pt idx="5666">
                  <c:v>5666.472206017168</c:v>
                </c:pt>
                <c:pt idx="5667">
                  <c:v>5667.4722893574462</c:v>
                </c:pt>
                <c:pt idx="5668">
                  <c:v>5668.4723726977245</c:v>
                </c:pt>
                <c:pt idx="5669">
                  <c:v>5669.4724560380027</c:v>
                </c:pt>
                <c:pt idx="5670">
                  <c:v>5670.472539378281</c:v>
                </c:pt>
                <c:pt idx="5671">
                  <c:v>5671.4726227185593</c:v>
                </c:pt>
                <c:pt idx="5672">
                  <c:v>5672.4727060588375</c:v>
                </c:pt>
                <c:pt idx="5673">
                  <c:v>5673.4727893991158</c:v>
                </c:pt>
                <c:pt idx="5674">
                  <c:v>5674.472872739394</c:v>
                </c:pt>
                <c:pt idx="5675">
                  <c:v>5675.4729560796732</c:v>
                </c:pt>
                <c:pt idx="5676">
                  <c:v>5676.4730394199514</c:v>
                </c:pt>
                <c:pt idx="5677">
                  <c:v>5677.4731227602297</c:v>
                </c:pt>
                <c:pt idx="5678">
                  <c:v>5678.4732061005079</c:v>
                </c:pt>
                <c:pt idx="5679">
                  <c:v>5679.4732894407862</c:v>
                </c:pt>
                <c:pt idx="5680">
                  <c:v>5680.4733727810644</c:v>
                </c:pt>
                <c:pt idx="5681">
                  <c:v>5681.4734561213427</c:v>
                </c:pt>
                <c:pt idx="5682">
                  <c:v>5682.4735394616209</c:v>
                </c:pt>
                <c:pt idx="5683">
                  <c:v>5683.4736228018992</c:v>
                </c:pt>
                <c:pt idx="5684">
                  <c:v>5684.4737061421783</c:v>
                </c:pt>
                <c:pt idx="5685">
                  <c:v>5685.4737894824566</c:v>
                </c:pt>
                <c:pt idx="5686">
                  <c:v>5686.4738728227348</c:v>
                </c:pt>
                <c:pt idx="5687">
                  <c:v>5687.4739561630131</c:v>
                </c:pt>
                <c:pt idx="5688">
                  <c:v>5688.4740395032914</c:v>
                </c:pt>
                <c:pt idx="5689">
                  <c:v>5689.4741228435696</c:v>
                </c:pt>
                <c:pt idx="5690">
                  <c:v>5690.4742061838479</c:v>
                </c:pt>
                <c:pt idx="5691">
                  <c:v>5691.4742895241261</c:v>
                </c:pt>
                <c:pt idx="5692">
                  <c:v>5692.4743728644053</c:v>
                </c:pt>
                <c:pt idx="5693">
                  <c:v>5693.4744562046835</c:v>
                </c:pt>
                <c:pt idx="5694">
                  <c:v>5694.4745395449618</c:v>
                </c:pt>
                <c:pt idx="5695">
                  <c:v>5695.47462288524</c:v>
                </c:pt>
                <c:pt idx="5696">
                  <c:v>5696.4747062255183</c:v>
                </c:pt>
                <c:pt idx="5697">
                  <c:v>5697.4747895657965</c:v>
                </c:pt>
                <c:pt idx="5698">
                  <c:v>5698.4748729060748</c:v>
                </c:pt>
                <c:pt idx="5699">
                  <c:v>5699.474956246353</c:v>
                </c:pt>
                <c:pt idx="5700">
                  <c:v>5700.4750395866313</c:v>
                </c:pt>
                <c:pt idx="5701">
                  <c:v>5701.4751229269104</c:v>
                </c:pt>
                <c:pt idx="5702">
                  <c:v>5702.4752062671887</c:v>
                </c:pt>
                <c:pt idx="5703">
                  <c:v>5703.4752896074669</c:v>
                </c:pt>
                <c:pt idx="5704">
                  <c:v>5704.4753729477452</c:v>
                </c:pt>
                <c:pt idx="5705">
                  <c:v>5705.4754562880235</c:v>
                </c:pt>
                <c:pt idx="5706">
                  <c:v>5706.4755396283017</c:v>
                </c:pt>
                <c:pt idx="5707">
                  <c:v>5707.47562296858</c:v>
                </c:pt>
                <c:pt idx="5708">
                  <c:v>5708.4757063088582</c:v>
                </c:pt>
                <c:pt idx="5709">
                  <c:v>5709.4757896491365</c:v>
                </c:pt>
                <c:pt idx="5710">
                  <c:v>5710.4758729894156</c:v>
                </c:pt>
                <c:pt idx="5711">
                  <c:v>5711.4759563296939</c:v>
                </c:pt>
                <c:pt idx="5712">
                  <c:v>5712.4760396699721</c:v>
                </c:pt>
                <c:pt idx="5713">
                  <c:v>5713.4761230102504</c:v>
                </c:pt>
                <c:pt idx="5714">
                  <c:v>5714.4762063505286</c:v>
                </c:pt>
                <c:pt idx="5715">
                  <c:v>5715.4762896908069</c:v>
                </c:pt>
                <c:pt idx="5716">
                  <c:v>5716.4763730310851</c:v>
                </c:pt>
                <c:pt idx="5717">
                  <c:v>5717.4764563713634</c:v>
                </c:pt>
                <c:pt idx="5718">
                  <c:v>5718.4765397116425</c:v>
                </c:pt>
                <c:pt idx="5719">
                  <c:v>5719.4766230519208</c:v>
                </c:pt>
                <c:pt idx="5720">
                  <c:v>5720.476706392199</c:v>
                </c:pt>
                <c:pt idx="5721">
                  <c:v>5721.4767897324773</c:v>
                </c:pt>
                <c:pt idx="5722">
                  <c:v>5722.4768730727556</c:v>
                </c:pt>
                <c:pt idx="5723">
                  <c:v>5723.4769564130338</c:v>
                </c:pt>
                <c:pt idx="5724">
                  <c:v>5724.4770397533121</c:v>
                </c:pt>
                <c:pt idx="5725">
                  <c:v>5725.4771230935903</c:v>
                </c:pt>
                <c:pt idx="5726">
                  <c:v>5726.4772064338686</c:v>
                </c:pt>
                <c:pt idx="5727">
                  <c:v>5727.4772897741477</c:v>
                </c:pt>
                <c:pt idx="5728">
                  <c:v>5728.477373114426</c:v>
                </c:pt>
                <c:pt idx="5729">
                  <c:v>5729.4774564547042</c:v>
                </c:pt>
                <c:pt idx="5730">
                  <c:v>5730.4775397949825</c:v>
                </c:pt>
                <c:pt idx="5731">
                  <c:v>5731.4776231352607</c:v>
                </c:pt>
                <c:pt idx="5732">
                  <c:v>5732.477706475539</c:v>
                </c:pt>
                <c:pt idx="5733">
                  <c:v>5733.4777898158172</c:v>
                </c:pt>
                <c:pt idx="5734">
                  <c:v>5734.4778731560955</c:v>
                </c:pt>
                <c:pt idx="5735">
                  <c:v>5735.4779564963737</c:v>
                </c:pt>
                <c:pt idx="5736">
                  <c:v>5736.4780398366529</c:v>
                </c:pt>
                <c:pt idx="5737">
                  <c:v>5737.4781231769311</c:v>
                </c:pt>
                <c:pt idx="5738">
                  <c:v>5738.4782065172094</c:v>
                </c:pt>
                <c:pt idx="5739">
                  <c:v>5739.4782898574877</c:v>
                </c:pt>
                <c:pt idx="5740">
                  <c:v>5740.4783731977659</c:v>
                </c:pt>
                <c:pt idx="5741">
                  <c:v>5741.4784565380442</c:v>
                </c:pt>
                <c:pt idx="5742">
                  <c:v>5742.4785398783224</c:v>
                </c:pt>
                <c:pt idx="5743">
                  <c:v>5743.4786232186007</c:v>
                </c:pt>
                <c:pt idx="5744">
                  <c:v>5744.4787065588798</c:v>
                </c:pt>
                <c:pt idx="5745">
                  <c:v>5745.4787898991581</c:v>
                </c:pt>
                <c:pt idx="5746">
                  <c:v>5746.4788732394363</c:v>
                </c:pt>
                <c:pt idx="5747">
                  <c:v>5747.4789565797146</c:v>
                </c:pt>
                <c:pt idx="5748">
                  <c:v>5748.4790399199928</c:v>
                </c:pt>
                <c:pt idx="5749">
                  <c:v>5749.4791232602711</c:v>
                </c:pt>
                <c:pt idx="5750">
                  <c:v>5750.4792066005493</c:v>
                </c:pt>
                <c:pt idx="5751">
                  <c:v>5751.4792899408276</c:v>
                </c:pt>
                <c:pt idx="5752">
                  <c:v>5752.4793732811058</c:v>
                </c:pt>
                <c:pt idx="5753">
                  <c:v>5753.479456621385</c:v>
                </c:pt>
                <c:pt idx="5754">
                  <c:v>5754.4795399616632</c:v>
                </c:pt>
                <c:pt idx="5755">
                  <c:v>5755.4796233019415</c:v>
                </c:pt>
                <c:pt idx="5756">
                  <c:v>5756.4797066422198</c:v>
                </c:pt>
                <c:pt idx="5757">
                  <c:v>5757.479789982498</c:v>
                </c:pt>
                <c:pt idx="5758">
                  <c:v>5758.4798733227763</c:v>
                </c:pt>
                <c:pt idx="5759">
                  <c:v>5759.4799566630545</c:v>
                </c:pt>
                <c:pt idx="5760">
                  <c:v>5760.4800400033328</c:v>
                </c:pt>
                <c:pt idx="5761">
                  <c:v>5761.480123343611</c:v>
                </c:pt>
                <c:pt idx="5762">
                  <c:v>5762.4802066838902</c:v>
                </c:pt>
                <c:pt idx="5763">
                  <c:v>5763.4802900241684</c:v>
                </c:pt>
                <c:pt idx="5764">
                  <c:v>5764.4803733644467</c:v>
                </c:pt>
                <c:pt idx="5765">
                  <c:v>5765.4804567047249</c:v>
                </c:pt>
                <c:pt idx="5766">
                  <c:v>5766.4805400450032</c:v>
                </c:pt>
                <c:pt idx="5767">
                  <c:v>5767.4806233852814</c:v>
                </c:pt>
                <c:pt idx="5768">
                  <c:v>5768.4807067255597</c:v>
                </c:pt>
                <c:pt idx="5769">
                  <c:v>5769.4807900658379</c:v>
                </c:pt>
                <c:pt idx="5770">
                  <c:v>5770.4808734061162</c:v>
                </c:pt>
                <c:pt idx="5771">
                  <c:v>5771.4809567463953</c:v>
                </c:pt>
                <c:pt idx="5772">
                  <c:v>5772.4810400866736</c:v>
                </c:pt>
                <c:pt idx="5773">
                  <c:v>5773.4811234269519</c:v>
                </c:pt>
                <c:pt idx="5774">
                  <c:v>5774.4812067672301</c:v>
                </c:pt>
                <c:pt idx="5775">
                  <c:v>5775.4812901075084</c:v>
                </c:pt>
                <c:pt idx="5776">
                  <c:v>5776.4813734477866</c:v>
                </c:pt>
                <c:pt idx="5777">
                  <c:v>5777.4814567880649</c:v>
                </c:pt>
                <c:pt idx="5778">
                  <c:v>5778.4815401283431</c:v>
                </c:pt>
                <c:pt idx="5779">
                  <c:v>5779.4816234686223</c:v>
                </c:pt>
                <c:pt idx="5780">
                  <c:v>5780.4817068089005</c:v>
                </c:pt>
                <c:pt idx="5781">
                  <c:v>5781.4817901491788</c:v>
                </c:pt>
                <c:pt idx="5782">
                  <c:v>5782.481873489457</c:v>
                </c:pt>
                <c:pt idx="5783">
                  <c:v>5783.4819568297353</c:v>
                </c:pt>
                <c:pt idx="5784">
                  <c:v>5784.4820401700135</c:v>
                </c:pt>
                <c:pt idx="5785">
                  <c:v>5785.4821235102918</c:v>
                </c:pt>
                <c:pt idx="5786">
                  <c:v>5786.48220685057</c:v>
                </c:pt>
                <c:pt idx="5787">
                  <c:v>5787.4822901908483</c:v>
                </c:pt>
                <c:pt idx="5788">
                  <c:v>5788.4823735311275</c:v>
                </c:pt>
                <c:pt idx="5789">
                  <c:v>5789.4824568714057</c:v>
                </c:pt>
                <c:pt idx="5790">
                  <c:v>5790.482540211684</c:v>
                </c:pt>
                <c:pt idx="5791">
                  <c:v>5791.4826235519622</c:v>
                </c:pt>
                <c:pt idx="5792">
                  <c:v>5792.4827068922405</c:v>
                </c:pt>
                <c:pt idx="5793">
                  <c:v>5793.4827902325187</c:v>
                </c:pt>
                <c:pt idx="5794">
                  <c:v>5794.482873572797</c:v>
                </c:pt>
                <c:pt idx="5795">
                  <c:v>5795.4829569130752</c:v>
                </c:pt>
                <c:pt idx="5796">
                  <c:v>5796.4830402533535</c:v>
                </c:pt>
                <c:pt idx="5797">
                  <c:v>5797.4831235936326</c:v>
                </c:pt>
                <c:pt idx="5798">
                  <c:v>5798.4832069339109</c:v>
                </c:pt>
                <c:pt idx="5799">
                  <c:v>5799.4832902741891</c:v>
                </c:pt>
                <c:pt idx="5800">
                  <c:v>5800.4833736144674</c:v>
                </c:pt>
                <c:pt idx="5801">
                  <c:v>5801.4834569547456</c:v>
                </c:pt>
                <c:pt idx="5802">
                  <c:v>5802.4835402950239</c:v>
                </c:pt>
                <c:pt idx="5803">
                  <c:v>5803.4836236353021</c:v>
                </c:pt>
                <c:pt idx="5804">
                  <c:v>5804.4837069755804</c:v>
                </c:pt>
                <c:pt idx="5805">
                  <c:v>5805.4837903158596</c:v>
                </c:pt>
                <c:pt idx="5806">
                  <c:v>5806.4838736561378</c:v>
                </c:pt>
                <c:pt idx="5807">
                  <c:v>5807.4839569964161</c:v>
                </c:pt>
                <c:pt idx="5808">
                  <c:v>5808.4840403366943</c:v>
                </c:pt>
                <c:pt idx="5809">
                  <c:v>5809.4841236769726</c:v>
                </c:pt>
                <c:pt idx="5810">
                  <c:v>5810.4842070172508</c:v>
                </c:pt>
                <c:pt idx="5811">
                  <c:v>5811.4842903575291</c:v>
                </c:pt>
                <c:pt idx="5812">
                  <c:v>5812.4843736978073</c:v>
                </c:pt>
                <c:pt idx="5813">
                  <c:v>5813.4844570380856</c:v>
                </c:pt>
                <c:pt idx="5814">
                  <c:v>5814.4845403783647</c:v>
                </c:pt>
                <c:pt idx="5815">
                  <c:v>5815.484623718643</c:v>
                </c:pt>
                <c:pt idx="5816">
                  <c:v>5816.4847070589212</c:v>
                </c:pt>
                <c:pt idx="5817">
                  <c:v>5817.4847903991995</c:v>
                </c:pt>
                <c:pt idx="5818">
                  <c:v>5818.4848737394777</c:v>
                </c:pt>
                <c:pt idx="5819">
                  <c:v>5819.484957079756</c:v>
                </c:pt>
                <c:pt idx="5820">
                  <c:v>5820.4850404200342</c:v>
                </c:pt>
                <c:pt idx="5821">
                  <c:v>5821.4851237603125</c:v>
                </c:pt>
                <c:pt idx="5822">
                  <c:v>5822.4852071005907</c:v>
                </c:pt>
                <c:pt idx="5823">
                  <c:v>5823.4852904408699</c:v>
                </c:pt>
                <c:pt idx="5824">
                  <c:v>5824.4853737811482</c:v>
                </c:pt>
                <c:pt idx="5825">
                  <c:v>5825.4854571214264</c:v>
                </c:pt>
                <c:pt idx="5826">
                  <c:v>5826.4855404617047</c:v>
                </c:pt>
                <c:pt idx="5827">
                  <c:v>5827.4856238019829</c:v>
                </c:pt>
                <c:pt idx="5828">
                  <c:v>5828.4857071422612</c:v>
                </c:pt>
                <c:pt idx="5829">
                  <c:v>5829.4857904825394</c:v>
                </c:pt>
                <c:pt idx="5830">
                  <c:v>5830.4858738228177</c:v>
                </c:pt>
                <c:pt idx="5831">
                  <c:v>5831.4859571630968</c:v>
                </c:pt>
                <c:pt idx="5832">
                  <c:v>5832.4860405033751</c:v>
                </c:pt>
                <c:pt idx="5833">
                  <c:v>5833.4861238436533</c:v>
                </c:pt>
                <c:pt idx="5834">
                  <c:v>5834.4862071839316</c:v>
                </c:pt>
                <c:pt idx="5835">
                  <c:v>5835.4862905242098</c:v>
                </c:pt>
                <c:pt idx="5836">
                  <c:v>5836.4863738644881</c:v>
                </c:pt>
                <c:pt idx="5837">
                  <c:v>5837.4864572047663</c:v>
                </c:pt>
                <c:pt idx="5838">
                  <c:v>5838.4865405450446</c:v>
                </c:pt>
                <c:pt idx="5839">
                  <c:v>5839.4866238853228</c:v>
                </c:pt>
                <c:pt idx="5840">
                  <c:v>5840.486707225602</c:v>
                </c:pt>
                <c:pt idx="5841">
                  <c:v>5841.4867905658803</c:v>
                </c:pt>
                <c:pt idx="5842">
                  <c:v>5842.4868739061585</c:v>
                </c:pt>
                <c:pt idx="5843">
                  <c:v>5843.4869572464368</c:v>
                </c:pt>
                <c:pt idx="5844">
                  <c:v>5844.487040586715</c:v>
                </c:pt>
                <c:pt idx="5845">
                  <c:v>5845.4871239269933</c:v>
                </c:pt>
                <c:pt idx="5846">
                  <c:v>5846.4872072672715</c:v>
                </c:pt>
                <c:pt idx="5847">
                  <c:v>5847.4872906075498</c:v>
                </c:pt>
                <c:pt idx="5848">
                  <c:v>5848.487373947828</c:v>
                </c:pt>
                <c:pt idx="5849">
                  <c:v>5849.4874572881072</c:v>
                </c:pt>
                <c:pt idx="5850">
                  <c:v>5850.4875406283854</c:v>
                </c:pt>
                <c:pt idx="5851">
                  <c:v>5851.4876239686637</c:v>
                </c:pt>
                <c:pt idx="5852">
                  <c:v>5852.4877073089419</c:v>
                </c:pt>
                <c:pt idx="5853">
                  <c:v>5853.4877906492202</c:v>
                </c:pt>
                <c:pt idx="5854">
                  <c:v>5854.4878739894984</c:v>
                </c:pt>
                <c:pt idx="5855">
                  <c:v>5855.4879573297767</c:v>
                </c:pt>
                <c:pt idx="5856">
                  <c:v>5856.4880406700549</c:v>
                </c:pt>
                <c:pt idx="5857">
                  <c:v>5857.4881240103332</c:v>
                </c:pt>
                <c:pt idx="5858">
                  <c:v>5858.4882073506124</c:v>
                </c:pt>
                <c:pt idx="5859">
                  <c:v>5859.4882906908906</c:v>
                </c:pt>
                <c:pt idx="5860">
                  <c:v>5860.4883740311689</c:v>
                </c:pt>
                <c:pt idx="5861">
                  <c:v>5861.4884573714471</c:v>
                </c:pt>
                <c:pt idx="5862">
                  <c:v>5862.4885407117254</c:v>
                </c:pt>
                <c:pt idx="5863">
                  <c:v>5863.4886240520036</c:v>
                </c:pt>
                <c:pt idx="5864">
                  <c:v>5864.4887073922819</c:v>
                </c:pt>
                <c:pt idx="5865">
                  <c:v>5865.4887907325601</c:v>
                </c:pt>
                <c:pt idx="5866">
                  <c:v>5866.4888740728393</c:v>
                </c:pt>
                <c:pt idx="5867">
                  <c:v>5867.4889574131175</c:v>
                </c:pt>
                <c:pt idx="5868">
                  <c:v>5868.4890407533958</c:v>
                </c:pt>
                <c:pt idx="5869">
                  <c:v>5869.489124093674</c:v>
                </c:pt>
                <c:pt idx="5870">
                  <c:v>5870.4892074339523</c:v>
                </c:pt>
                <c:pt idx="5871">
                  <c:v>5871.4892907742305</c:v>
                </c:pt>
                <c:pt idx="5872">
                  <c:v>5872.4893741145088</c:v>
                </c:pt>
                <c:pt idx="5873">
                  <c:v>5873.489457454787</c:v>
                </c:pt>
                <c:pt idx="5874">
                  <c:v>5874.4895407950653</c:v>
                </c:pt>
                <c:pt idx="5875">
                  <c:v>5875.4896241353445</c:v>
                </c:pt>
                <c:pt idx="5876">
                  <c:v>5876.4897074756227</c:v>
                </c:pt>
                <c:pt idx="5877">
                  <c:v>5877.489790815901</c:v>
                </c:pt>
                <c:pt idx="5878">
                  <c:v>5878.4898741561792</c:v>
                </c:pt>
                <c:pt idx="5879">
                  <c:v>5879.4899574964575</c:v>
                </c:pt>
                <c:pt idx="5880">
                  <c:v>5880.4900408367357</c:v>
                </c:pt>
                <c:pt idx="5881">
                  <c:v>5881.490124177014</c:v>
                </c:pt>
                <c:pt idx="5882">
                  <c:v>5882.4902075172922</c:v>
                </c:pt>
                <c:pt idx="5883">
                  <c:v>5883.4902908575705</c:v>
                </c:pt>
                <c:pt idx="5884">
                  <c:v>5884.4903741978496</c:v>
                </c:pt>
                <c:pt idx="5885">
                  <c:v>5885.4904575381279</c:v>
                </c:pt>
                <c:pt idx="5886">
                  <c:v>5886.4905408784061</c:v>
                </c:pt>
                <c:pt idx="5887">
                  <c:v>5887.4906242186844</c:v>
                </c:pt>
                <c:pt idx="5888">
                  <c:v>5888.4907075589626</c:v>
                </c:pt>
                <c:pt idx="5889">
                  <c:v>5889.4907908992409</c:v>
                </c:pt>
                <c:pt idx="5890">
                  <c:v>5890.4908742395191</c:v>
                </c:pt>
                <c:pt idx="5891">
                  <c:v>5891.4909575797974</c:v>
                </c:pt>
                <c:pt idx="5892">
                  <c:v>5892.4910409200766</c:v>
                </c:pt>
                <c:pt idx="5893">
                  <c:v>5893.4911242603548</c:v>
                </c:pt>
                <c:pt idx="5894">
                  <c:v>5894.4912076006331</c:v>
                </c:pt>
                <c:pt idx="5895">
                  <c:v>5895.4912909409113</c:v>
                </c:pt>
                <c:pt idx="5896">
                  <c:v>5896.4913742811896</c:v>
                </c:pt>
                <c:pt idx="5897">
                  <c:v>5897.4914576214678</c:v>
                </c:pt>
                <c:pt idx="5898">
                  <c:v>5898.4915409617461</c:v>
                </c:pt>
                <c:pt idx="5899">
                  <c:v>5899.4916243020243</c:v>
                </c:pt>
                <c:pt idx="5900">
                  <c:v>5900.4917076423026</c:v>
                </c:pt>
                <c:pt idx="5901">
                  <c:v>5901.4917909825817</c:v>
                </c:pt>
                <c:pt idx="5902">
                  <c:v>5902.49187432286</c:v>
                </c:pt>
                <c:pt idx="5903">
                  <c:v>5903.4919576631382</c:v>
                </c:pt>
                <c:pt idx="5904">
                  <c:v>5904.4920410034165</c:v>
                </c:pt>
                <c:pt idx="5905">
                  <c:v>5905.4921243436947</c:v>
                </c:pt>
                <c:pt idx="5906">
                  <c:v>5906.492207683973</c:v>
                </c:pt>
                <c:pt idx="5907">
                  <c:v>5907.4922910242512</c:v>
                </c:pt>
                <c:pt idx="5908">
                  <c:v>5908.4923743645295</c:v>
                </c:pt>
                <c:pt idx="5909">
                  <c:v>5909.4924577048077</c:v>
                </c:pt>
                <c:pt idx="5910">
                  <c:v>5910.4925410450869</c:v>
                </c:pt>
                <c:pt idx="5911">
                  <c:v>5911.4926243853652</c:v>
                </c:pt>
                <c:pt idx="5912">
                  <c:v>5912.4927077256434</c:v>
                </c:pt>
                <c:pt idx="5913">
                  <c:v>5913.4927910659217</c:v>
                </c:pt>
                <c:pt idx="5914">
                  <c:v>5914.4928744061999</c:v>
                </c:pt>
                <c:pt idx="5915">
                  <c:v>5915.4929577464782</c:v>
                </c:pt>
                <c:pt idx="5916">
                  <c:v>5916.4930410867564</c:v>
                </c:pt>
                <c:pt idx="5917">
                  <c:v>5917.4931244270347</c:v>
                </c:pt>
                <c:pt idx="5918">
                  <c:v>5918.4932077673138</c:v>
                </c:pt>
                <c:pt idx="5919">
                  <c:v>5919.4932911075921</c:v>
                </c:pt>
                <c:pt idx="5920">
                  <c:v>5920.4933744478703</c:v>
                </c:pt>
                <c:pt idx="5921">
                  <c:v>5921.4934577881486</c:v>
                </c:pt>
                <c:pt idx="5922">
                  <c:v>5922.4935411284268</c:v>
                </c:pt>
                <c:pt idx="5923">
                  <c:v>5923.4936244687051</c:v>
                </c:pt>
                <c:pt idx="5924">
                  <c:v>5924.4937078089833</c:v>
                </c:pt>
                <c:pt idx="5925">
                  <c:v>5925.4937911492616</c:v>
                </c:pt>
                <c:pt idx="5926">
                  <c:v>5926.4938744895398</c:v>
                </c:pt>
                <c:pt idx="5927">
                  <c:v>5927.493957829819</c:v>
                </c:pt>
                <c:pt idx="5928">
                  <c:v>5928.4940411700973</c:v>
                </c:pt>
                <c:pt idx="5929">
                  <c:v>5929.4941245103755</c:v>
                </c:pt>
                <c:pt idx="5930">
                  <c:v>5930.4942078506538</c:v>
                </c:pt>
                <c:pt idx="5931">
                  <c:v>5931.494291190932</c:v>
                </c:pt>
                <c:pt idx="5932">
                  <c:v>5932.4943745312103</c:v>
                </c:pt>
                <c:pt idx="5933">
                  <c:v>5933.4944578714885</c:v>
                </c:pt>
                <c:pt idx="5934">
                  <c:v>5934.4945412117668</c:v>
                </c:pt>
                <c:pt idx="5935">
                  <c:v>5935.494624552045</c:v>
                </c:pt>
                <c:pt idx="5936">
                  <c:v>5936.4947078923242</c:v>
                </c:pt>
                <c:pt idx="5937">
                  <c:v>5937.4947912326024</c:v>
                </c:pt>
                <c:pt idx="5938">
                  <c:v>5938.4948745728807</c:v>
                </c:pt>
                <c:pt idx="5939">
                  <c:v>5939.4949579131589</c:v>
                </c:pt>
                <c:pt idx="5940">
                  <c:v>5940.4950412534372</c:v>
                </c:pt>
                <c:pt idx="5941">
                  <c:v>5941.4951245937154</c:v>
                </c:pt>
                <c:pt idx="5942">
                  <c:v>5942.4952079339937</c:v>
                </c:pt>
                <c:pt idx="5943">
                  <c:v>5943.4952912742719</c:v>
                </c:pt>
                <c:pt idx="5944">
                  <c:v>5944.4953746145511</c:v>
                </c:pt>
                <c:pt idx="5945">
                  <c:v>5945.4954579548294</c:v>
                </c:pt>
                <c:pt idx="5946">
                  <c:v>5946.4955412951076</c:v>
                </c:pt>
                <c:pt idx="5947">
                  <c:v>5947.4956246353859</c:v>
                </c:pt>
                <c:pt idx="5948">
                  <c:v>5948.4957079756641</c:v>
                </c:pt>
                <c:pt idx="5949">
                  <c:v>5949.4957913159424</c:v>
                </c:pt>
                <c:pt idx="5950">
                  <c:v>5950.4958746562206</c:v>
                </c:pt>
                <c:pt idx="5951">
                  <c:v>5951.4959579964989</c:v>
                </c:pt>
                <c:pt idx="5952">
                  <c:v>5952.4960413367771</c:v>
                </c:pt>
                <c:pt idx="5953">
                  <c:v>5953.4961246770563</c:v>
                </c:pt>
                <c:pt idx="5954">
                  <c:v>5954.4962080173345</c:v>
                </c:pt>
                <c:pt idx="5955">
                  <c:v>5955.4962913576128</c:v>
                </c:pt>
                <c:pt idx="5956">
                  <c:v>5956.496374697891</c:v>
                </c:pt>
                <c:pt idx="5957">
                  <c:v>5957.4964580381693</c:v>
                </c:pt>
                <c:pt idx="5958">
                  <c:v>5958.4965413784475</c:v>
                </c:pt>
                <c:pt idx="5959">
                  <c:v>5959.4966247187258</c:v>
                </c:pt>
                <c:pt idx="5960">
                  <c:v>5960.496708059004</c:v>
                </c:pt>
                <c:pt idx="5961">
                  <c:v>5961.4967913992823</c:v>
                </c:pt>
                <c:pt idx="5962">
                  <c:v>5962.4968747395615</c:v>
                </c:pt>
                <c:pt idx="5963">
                  <c:v>5963.4969580798397</c:v>
                </c:pt>
                <c:pt idx="5964">
                  <c:v>5964.497041420118</c:v>
                </c:pt>
                <c:pt idx="5965">
                  <c:v>5965.4971247603962</c:v>
                </c:pt>
                <c:pt idx="5966">
                  <c:v>5966.4972081006745</c:v>
                </c:pt>
                <c:pt idx="5967">
                  <c:v>5967.4972914409527</c:v>
                </c:pt>
                <c:pt idx="5968">
                  <c:v>5968.497374781231</c:v>
                </c:pt>
                <c:pt idx="5969">
                  <c:v>5969.4974581215092</c:v>
                </c:pt>
                <c:pt idx="5970">
                  <c:v>5970.4975414617875</c:v>
                </c:pt>
                <c:pt idx="5971">
                  <c:v>5971.4976248020666</c:v>
                </c:pt>
                <c:pt idx="5972">
                  <c:v>5972.4977081423449</c:v>
                </c:pt>
                <c:pt idx="5973">
                  <c:v>5973.4977914826231</c:v>
                </c:pt>
                <c:pt idx="5974">
                  <c:v>5974.4978748229014</c:v>
                </c:pt>
                <c:pt idx="5975">
                  <c:v>5975.4979581631796</c:v>
                </c:pt>
                <c:pt idx="5976">
                  <c:v>5976.4980415034579</c:v>
                </c:pt>
                <c:pt idx="5977">
                  <c:v>5977.4981248437362</c:v>
                </c:pt>
                <c:pt idx="5978">
                  <c:v>5978.4982081840144</c:v>
                </c:pt>
                <c:pt idx="5979">
                  <c:v>5979.4982915242936</c:v>
                </c:pt>
                <c:pt idx="5980">
                  <c:v>5980.4983748645718</c:v>
                </c:pt>
                <c:pt idx="5981">
                  <c:v>5981.4984582048501</c:v>
                </c:pt>
                <c:pt idx="5982">
                  <c:v>5982.4985415451283</c:v>
                </c:pt>
                <c:pt idx="5983">
                  <c:v>5983.4986248854066</c:v>
                </c:pt>
                <c:pt idx="5984">
                  <c:v>5984.4987082256848</c:v>
                </c:pt>
                <c:pt idx="5985">
                  <c:v>5985.4987915659631</c:v>
                </c:pt>
                <c:pt idx="5986">
                  <c:v>5986.4988749062413</c:v>
                </c:pt>
                <c:pt idx="5987">
                  <c:v>5987.4989582465196</c:v>
                </c:pt>
                <c:pt idx="5988">
                  <c:v>5988.4990415867987</c:v>
                </c:pt>
                <c:pt idx="5989">
                  <c:v>5989.499124927077</c:v>
                </c:pt>
                <c:pt idx="5990">
                  <c:v>5990.4992082673552</c:v>
                </c:pt>
                <c:pt idx="5991">
                  <c:v>5991.4992916076335</c:v>
                </c:pt>
                <c:pt idx="5992">
                  <c:v>5992.4993749479117</c:v>
                </c:pt>
                <c:pt idx="5993">
                  <c:v>5993.49945828819</c:v>
                </c:pt>
                <c:pt idx="5994">
                  <c:v>5994.4995416284683</c:v>
                </c:pt>
                <c:pt idx="5995">
                  <c:v>5995.4996249687465</c:v>
                </c:pt>
                <c:pt idx="5996">
                  <c:v>5996.4997083090248</c:v>
                </c:pt>
                <c:pt idx="5997">
                  <c:v>5997.4997916493039</c:v>
                </c:pt>
                <c:pt idx="5998">
                  <c:v>5998.4998749895822</c:v>
                </c:pt>
                <c:pt idx="5999">
                  <c:v>5999.4999583298604</c:v>
                </c:pt>
                <c:pt idx="6000">
                  <c:v>6000.5000416701387</c:v>
                </c:pt>
                <c:pt idx="6001">
                  <c:v>6001.5001250104169</c:v>
                </c:pt>
                <c:pt idx="6002">
                  <c:v>6002.5002083506952</c:v>
                </c:pt>
                <c:pt idx="6003">
                  <c:v>6003.5002916909734</c:v>
                </c:pt>
                <c:pt idx="6004">
                  <c:v>6004.5003750312517</c:v>
                </c:pt>
                <c:pt idx="6005">
                  <c:v>6005.5004583715308</c:v>
                </c:pt>
                <c:pt idx="6006">
                  <c:v>6006.5005417118091</c:v>
                </c:pt>
                <c:pt idx="6007">
                  <c:v>6007.5006250520873</c:v>
                </c:pt>
                <c:pt idx="6008">
                  <c:v>6008.5007083923656</c:v>
                </c:pt>
                <c:pt idx="6009">
                  <c:v>6009.5007917326438</c:v>
                </c:pt>
                <c:pt idx="6010">
                  <c:v>6010.5008750729221</c:v>
                </c:pt>
                <c:pt idx="6011">
                  <c:v>6011.5009584132004</c:v>
                </c:pt>
                <c:pt idx="6012">
                  <c:v>6012.5010417534786</c:v>
                </c:pt>
                <c:pt idx="6013">
                  <c:v>6013.5011250937569</c:v>
                </c:pt>
                <c:pt idx="6014">
                  <c:v>6014.501208434036</c:v>
                </c:pt>
                <c:pt idx="6015">
                  <c:v>6015.5012917743143</c:v>
                </c:pt>
                <c:pt idx="6016">
                  <c:v>6016.5013751145925</c:v>
                </c:pt>
                <c:pt idx="6017">
                  <c:v>6017.5014584548708</c:v>
                </c:pt>
                <c:pt idx="6018">
                  <c:v>6018.501541795149</c:v>
                </c:pt>
                <c:pt idx="6019">
                  <c:v>6019.5016251354273</c:v>
                </c:pt>
                <c:pt idx="6020">
                  <c:v>6020.5017084757055</c:v>
                </c:pt>
                <c:pt idx="6021">
                  <c:v>6021.5017918159838</c:v>
                </c:pt>
                <c:pt idx="6022">
                  <c:v>6022.501875156262</c:v>
                </c:pt>
                <c:pt idx="6023">
                  <c:v>6023.5019584965412</c:v>
                </c:pt>
                <c:pt idx="6024">
                  <c:v>6024.5020418368194</c:v>
                </c:pt>
                <c:pt idx="6025">
                  <c:v>6025.5021251770977</c:v>
                </c:pt>
                <c:pt idx="6026">
                  <c:v>6026.5022085173759</c:v>
                </c:pt>
                <c:pt idx="6027">
                  <c:v>6027.5022918576542</c:v>
                </c:pt>
                <c:pt idx="6028">
                  <c:v>6028.5023751979325</c:v>
                </c:pt>
                <c:pt idx="6029">
                  <c:v>6029.5024585382107</c:v>
                </c:pt>
                <c:pt idx="6030">
                  <c:v>6030.502541878489</c:v>
                </c:pt>
                <c:pt idx="6031">
                  <c:v>6031.5026252187681</c:v>
                </c:pt>
                <c:pt idx="6032">
                  <c:v>6032.5027085590464</c:v>
                </c:pt>
                <c:pt idx="6033">
                  <c:v>6033.5027918993246</c:v>
                </c:pt>
                <c:pt idx="6034">
                  <c:v>6034.5028752396029</c:v>
                </c:pt>
                <c:pt idx="6035">
                  <c:v>6035.5029585798811</c:v>
                </c:pt>
                <c:pt idx="6036">
                  <c:v>6036.5030419201594</c:v>
                </c:pt>
                <c:pt idx="6037">
                  <c:v>6037.5031252604376</c:v>
                </c:pt>
                <c:pt idx="6038">
                  <c:v>6038.5032086007159</c:v>
                </c:pt>
                <c:pt idx="6039">
                  <c:v>6039.5032919409941</c:v>
                </c:pt>
                <c:pt idx="6040">
                  <c:v>6040.5033752812733</c:v>
                </c:pt>
                <c:pt idx="6041">
                  <c:v>6041.5034586215515</c:v>
                </c:pt>
                <c:pt idx="6042">
                  <c:v>6042.5035419618298</c:v>
                </c:pt>
                <c:pt idx="6043">
                  <c:v>6043.503625302108</c:v>
                </c:pt>
                <c:pt idx="6044">
                  <c:v>6044.5037086423863</c:v>
                </c:pt>
                <c:pt idx="6045">
                  <c:v>6045.5037919826646</c:v>
                </c:pt>
                <c:pt idx="6046">
                  <c:v>6046.5038753229428</c:v>
                </c:pt>
                <c:pt idx="6047">
                  <c:v>6047.5039586632211</c:v>
                </c:pt>
                <c:pt idx="6048">
                  <c:v>6048.5040420034993</c:v>
                </c:pt>
                <c:pt idx="6049">
                  <c:v>6049.5041253437785</c:v>
                </c:pt>
                <c:pt idx="6050">
                  <c:v>6050.5042086840567</c:v>
                </c:pt>
                <c:pt idx="6051">
                  <c:v>6051.504292024335</c:v>
                </c:pt>
                <c:pt idx="6052">
                  <c:v>6052.5043753646132</c:v>
                </c:pt>
                <c:pt idx="6053">
                  <c:v>6053.5044587048915</c:v>
                </c:pt>
                <c:pt idx="6054">
                  <c:v>6054.5045420451697</c:v>
                </c:pt>
                <c:pt idx="6055">
                  <c:v>6055.504625385448</c:v>
                </c:pt>
                <c:pt idx="6056">
                  <c:v>6056.5047087257262</c:v>
                </c:pt>
                <c:pt idx="6057">
                  <c:v>6057.5047920660045</c:v>
                </c:pt>
                <c:pt idx="6058">
                  <c:v>6058.5048754062836</c:v>
                </c:pt>
                <c:pt idx="6059">
                  <c:v>6059.5049587465619</c:v>
                </c:pt>
                <c:pt idx="6060">
                  <c:v>6060.5050420868401</c:v>
                </c:pt>
                <c:pt idx="6061">
                  <c:v>6061.5051254271184</c:v>
                </c:pt>
                <c:pt idx="6062">
                  <c:v>6062.5052087673967</c:v>
                </c:pt>
                <c:pt idx="6063">
                  <c:v>6063.5052921076749</c:v>
                </c:pt>
                <c:pt idx="6064">
                  <c:v>6064.5053754479532</c:v>
                </c:pt>
                <c:pt idx="6065">
                  <c:v>6065.5054587882314</c:v>
                </c:pt>
                <c:pt idx="6066">
                  <c:v>6066.5055421285106</c:v>
                </c:pt>
                <c:pt idx="6067">
                  <c:v>6067.5056254687888</c:v>
                </c:pt>
                <c:pt idx="6068">
                  <c:v>6068.5057088090671</c:v>
                </c:pt>
                <c:pt idx="6069">
                  <c:v>6069.5057921493453</c:v>
                </c:pt>
                <c:pt idx="6070">
                  <c:v>6070.5058754896236</c:v>
                </c:pt>
                <c:pt idx="6071">
                  <c:v>6071.5059588299018</c:v>
                </c:pt>
                <c:pt idx="6072">
                  <c:v>6072.5060421701801</c:v>
                </c:pt>
                <c:pt idx="6073">
                  <c:v>6073.5061255104583</c:v>
                </c:pt>
                <c:pt idx="6074">
                  <c:v>6074.5062088507366</c:v>
                </c:pt>
                <c:pt idx="6075">
                  <c:v>6075.5062921910157</c:v>
                </c:pt>
                <c:pt idx="6076">
                  <c:v>6076.506375531294</c:v>
                </c:pt>
                <c:pt idx="6077">
                  <c:v>6077.5064588715722</c:v>
                </c:pt>
                <c:pt idx="6078">
                  <c:v>6078.5065422118505</c:v>
                </c:pt>
                <c:pt idx="6079">
                  <c:v>6079.5066255521288</c:v>
                </c:pt>
                <c:pt idx="6080">
                  <c:v>6080.506708892407</c:v>
                </c:pt>
                <c:pt idx="6081">
                  <c:v>6081.5067922326853</c:v>
                </c:pt>
                <c:pt idx="6082">
                  <c:v>6082.5068755729635</c:v>
                </c:pt>
                <c:pt idx="6083">
                  <c:v>6083.5069589132418</c:v>
                </c:pt>
                <c:pt idx="6084">
                  <c:v>6084.5070422535209</c:v>
                </c:pt>
                <c:pt idx="6085">
                  <c:v>6085.5071255937992</c:v>
                </c:pt>
                <c:pt idx="6086">
                  <c:v>6086.5072089340774</c:v>
                </c:pt>
                <c:pt idx="6087">
                  <c:v>6087.5072922743557</c:v>
                </c:pt>
                <c:pt idx="6088">
                  <c:v>6088.5073756146339</c:v>
                </c:pt>
                <c:pt idx="6089">
                  <c:v>6089.5074589549122</c:v>
                </c:pt>
                <c:pt idx="6090">
                  <c:v>6090.5075422951904</c:v>
                </c:pt>
                <c:pt idx="6091">
                  <c:v>6091.5076256354687</c:v>
                </c:pt>
                <c:pt idx="6092">
                  <c:v>6092.5077089757478</c:v>
                </c:pt>
                <c:pt idx="6093">
                  <c:v>6093.5077923160261</c:v>
                </c:pt>
                <c:pt idx="6094">
                  <c:v>6094.5078756563043</c:v>
                </c:pt>
                <c:pt idx="6095">
                  <c:v>6095.5079589965826</c:v>
                </c:pt>
                <c:pt idx="6096">
                  <c:v>6096.5080423368609</c:v>
                </c:pt>
                <c:pt idx="6097">
                  <c:v>6097.5081256771391</c:v>
                </c:pt>
                <c:pt idx="6098">
                  <c:v>6098.5082090174174</c:v>
                </c:pt>
                <c:pt idx="6099">
                  <c:v>6099.5082923576956</c:v>
                </c:pt>
                <c:pt idx="6100">
                  <c:v>6100.5083756979739</c:v>
                </c:pt>
                <c:pt idx="6101">
                  <c:v>6101.508459038253</c:v>
                </c:pt>
                <c:pt idx="6102">
                  <c:v>6102.5085423785313</c:v>
                </c:pt>
                <c:pt idx="6103">
                  <c:v>6103.5086257188095</c:v>
                </c:pt>
                <c:pt idx="6104">
                  <c:v>6104.5087090590878</c:v>
                </c:pt>
                <c:pt idx="6105">
                  <c:v>6105.508792399366</c:v>
                </c:pt>
                <c:pt idx="6106">
                  <c:v>6106.5088757396443</c:v>
                </c:pt>
                <c:pt idx="6107">
                  <c:v>6107.5089590799225</c:v>
                </c:pt>
                <c:pt idx="6108">
                  <c:v>6108.5090424202008</c:v>
                </c:pt>
                <c:pt idx="6109">
                  <c:v>6109.509125760479</c:v>
                </c:pt>
                <c:pt idx="6110">
                  <c:v>6110.5092091007582</c:v>
                </c:pt>
                <c:pt idx="6111">
                  <c:v>6111.5092924410365</c:v>
                </c:pt>
                <c:pt idx="6112">
                  <c:v>6112.5093757813147</c:v>
                </c:pt>
                <c:pt idx="6113">
                  <c:v>6113.509459121593</c:v>
                </c:pt>
                <c:pt idx="6114">
                  <c:v>6114.5095424618712</c:v>
                </c:pt>
                <c:pt idx="6115">
                  <c:v>6115.5096258021495</c:v>
                </c:pt>
                <c:pt idx="6116">
                  <c:v>6116.5097091424277</c:v>
                </c:pt>
                <c:pt idx="6117">
                  <c:v>6117.509792482706</c:v>
                </c:pt>
                <c:pt idx="6118">
                  <c:v>6118.5098758229851</c:v>
                </c:pt>
                <c:pt idx="6119">
                  <c:v>6119.5099591632634</c:v>
                </c:pt>
                <c:pt idx="6120">
                  <c:v>6120.5100425035416</c:v>
                </c:pt>
                <c:pt idx="6121">
                  <c:v>6121.5101258438199</c:v>
                </c:pt>
                <c:pt idx="6122">
                  <c:v>6122.5102091840981</c:v>
                </c:pt>
                <c:pt idx="6123">
                  <c:v>6123.5102925243764</c:v>
                </c:pt>
                <c:pt idx="6124">
                  <c:v>6124.5103758646546</c:v>
                </c:pt>
                <c:pt idx="6125">
                  <c:v>6125.5104592049329</c:v>
                </c:pt>
                <c:pt idx="6126">
                  <c:v>6126.5105425452111</c:v>
                </c:pt>
                <c:pt idx="6127">
                  <c:v>6127.5106258854903</c:v>
                </c:pt>
                <c:pt idx="6128">
                  <c:v>6128.5107092257686</c:v>
                </c:pt>
                <c:pt idx="6129">
                  <c:v>6129.5107925660468</c:v>
                </c:pt>
                <c:pt idx="6130">
                  <c:v>6130.5108759063251</c:v>
                </c:pt>
                <c:pt idx="6131">
                  <c:v>6131.5109592466033</c:v>
                </c:pt>
                <c:pt idx="6132">
                  <c:v>6132.5110425868816</c:v>
                </c:pt>
                <c:pt idx="6133">
                  <c:v>6133.5111259271598</c:v>
                </c:pt>
                <c:pt idx="6134">
                  <c:v>6134.5112092674381</c:v>
                </c:pt>
                <c:pt idx="6135">
                  <c:v>6135.5112926077163</c:v>
                </c:pt>
                <c:pt idx="6136">
                  <c:v>6136.5113759479955</c:v>
                </c:pt>
                <c:pt idx="6137">
                  <c:v>6137.5114592882737</c:v>
                </c:pt>
                <c:pt idx="6138">
                  <c:v>6138.511542628552</c:v>
                </c:pt>
                <c:pt idx="6139">
                  <c:v>6139.5116259688302</c:v>
                </c:pt>
                <c:pt idx="6140">
                  <c:v>6140.5117093091085</c:v>
                </c:pt>
                <c:pt idx="6141">
                  <c:v>6141.5117926493867</c:v>
                </c:pt>
                <c:pt idx="6142">
                  <c:v>6142.511875989665</c:v>
                </c:pt>
                <c:pt idx="6143">
                  <c:v>6143.5119593299432</c:v>
                </c:pt>
                <c:pt idx="6144">
                  <c:v>6144.5120426702215</c:v>
                </c:pt>
                <c:pt idx="6145">
                  <c:v>6145.5121260105007</c:v>
                </c:pt>
                <c:pt idx="6146">
                  <c:v>6146.5122093507789</c:v>
                </c:pt>
                <c:pt idx="6147">
                  <c:v>6147.5122926910572</c:v>
                </c:pt>
                <c:pt idx="6148">
                  <c:v>6148.5123760313354</c:v>
                </c:pt>
                <c:pt idx="6149">
                  <c:v>6149.5124593716137</c:v>
                </c:pt>
                <c:pt idx="6150">
                  <c:v>6150.5125427118919</c:v>
                </c:pt>
                <c:pt idx="6151">
                  <c:v>6151.5126260521702</c:v>
                </c:pt>
                <c:pt idx="6152">
                  <c:v>6152.5127093924484</c:v>
                </c:pt>
                <c:pt idx="6153">
                  <c:v>6153.5127927327276</c:v>
                </c:pt>
                <c:pt idx="6154">
                  <c:v>6154.5128760730058</c:v>
                </c:pt>
                <c:pt idx="6155">
                  <c:v>6155.5129594132841</c:v>
                </c:pt>
                <c:pt idx="6156">
                  <c:v>6156.5130427535623</c:v>
                </c:pt>
                <c:pt idx="6157">
                  <c:v>6157.5131260938406</c:v>
                </c:pt>
                <c:pt idx="6158">
                  <c:v>6158.5132094341188</c:v>
                </c:pt>
                <c:pt idx="6159">
                  <c:v>6159.5132927743971</c:v>
                </c:pt>
                <c:pt idx="6160">
                  <c:v>6160.5133761146753</c:v>
                </c:pt>
                <c:pt idx="6161">
                  <c:v>6161.5134594549536</c:v>
                </c:pt>
                <c:pt idx="6162">
                  <c:v>6162.5135427952328</c:v>
                </c:pt>
                <c:pt idx="6163">
                  <c:v>6163.513626135511</c:v>
                </c:pt>
                <c:pt idx="6164">
                  <c:v>6164.5137094757893</c:v>
                </c:pt>
                <c:pt idx="6165">
                  <c:v>6165.5137928160675</c:v>
                </c:pt>
                <c:pt idx="6166">
                  <c:v>6166.5138761563458</c:v>
                </c:pt>
                <c:pt idx="6167">
                  <c:v>6167.513959496624</c:v>
                </c:pt>
                <c:pt idx="6168">
                  <c:v>6168.5140428369023</c:v>
                </c:pt>
                <c:pt idx="6169">
                  <c:v>6169.5141261771805</c:v>
                </c:pt>
                <c:pt idx="6170">
                  <c:v>6170.5142095174588</c:v>
                </c:pt>
                <c:pt idx="6171">
                  <c:v>6171.5142928577379</c:v>
                </c:pt>
                <c:pt idx="6172">
                  <c:v>6172.5143761980162</c:v>
                </c:pt>
                <c:pt idx="6173">
                  <c:v>6173.5144595382944</c:v>
                </c:pt>
                <c:pt idx="6174">
                  <c:v>6174.5145428785727</c:v>
                </c:pt>
                <c:pt idx="6175">
                  <c:v>6175.5146262188509</c:v>
                </c:pt>
                <c:pt idx="6176">
                  <c:v>6176.5147095591292</c:v>
                </c:pt>
                <c:pt idx="6177">
                  <c:v>6177.5147928994074</c:v>
                </c:pt>
                <c:pt idx="6178">
                  <c:v>6178.5148762396857</c:v>
                </c:pt>
                <c:pt idx="6179">
                  <c:v>6179.5149595799649</c:v>
                </c:pt>
                <c:pt idx="6180">
                  <c:v>6180.5150429202431</c:v>
                </c:pt>
                <c:pt idx="6181">
                  <c:v>6181.5151262605214</c:v>
                </c:pt>
                <c:pt idx="6182">
                  <c:v>6182.5152096007996</c:v>
                </c:pt>
                <c:pt idx="6183">
                  <c:v>6183.5152929410779</c:v>
                </c:pt>
                <c:pt idx="6184">
                  <c:v>6184.5153762813561</c:v>
                </c:pt>
                <c:pt idx="6185">
                  <c:v>6185.5154596216344</c:v>
                </c:pt>
                <c:pt idx="6186">
                  <c:v>6186.5155429619126</c:v>
                </c:pt>
                <c:pt idx="6187">
                  <c:v>6187.5156263021909</c:v>
                </c:pt>
                <c:pt idx="6188">
                  <c:v>6188.51570964247</c:v>
                </c:pt>
                <c:pt idx="6189">
                  <c:v>6189.5157929827483</c:v>
                </c:pt>
                <c:pt idx="6190">
                  <c:v>6190.5158763230265</c:v>
                </c:pt>
                <c:pt idx="6191">
                  <c:v>6191.5159596633048</c:v>
                </c:pt>
                <c:pt idx="6192">
                  <c:v>6192.516043003583</c:v>
                </c:pt>
                <c:pt idx="6193">
                  <c:v>6193.5161263438613</c:v>
                </c:pt>
                <c:pt idx="6194">
                  <c:v>6194.5162096841395</c:v>
                </c:pt>
                <c:pt idx="6195">
                  <c:v>6195.5162930244178</c:v>
                </c:pt>
                <c:pt idx="6196">
                  <c:v>6196.516376364696</c:v>
                </c:pt>
                <c:pt idx="6197">
                  <c:v>6197.5164597049752</c:v>
                </c:pt>
                <c:pt idx="6198">
                  <c:v>6198.5165430452535</c:v>
                </c:pt>
                <c:pt idx="6199">
                  <c:v>6199.5166263855317</c:v>
                </c:pt>
                <c:pt idx="6200">
                  <c:v>6200.51670972581</c:v>
                </c:pt>
                <c:pt idx="6201">
                  <c:v>6201.5167930660882</c:v>
                </c:pt>
                <c:pt idx="6202">
                  <c:v>6202.5168764063665</c:v>
                </c:pt>
                <c:pt idx="6203">
                  <c:v>6203.5169597466447</c:v>
                </c:pt>
                <c:pt idx="6204">
                  <c:v>6204.517043086923</c:v>
                </c:pt>
                <c:pt idx="6205">
                  <c:v>6205.5171264272021</c:v>
                </c:pt>
                <c:pt idx="6206">
                  <c:v>6206.5172097674804</c:v>
                </c:pt>
                <c:pt idx="6207">
                  <c:v>6207.5172931077586</c:v>
                </c:pt>
                <c:pt idx="6208">
                  <c:v>6208.5173764480369</c:v>
                </c:pt>
                <c:pt idx="6209">
                  <c:v>6209.5174597883151</c:v>
                </c:pt>
                <c:pt idx="6210">
                  <c:v>6210.5175431285934</c:v>
                </c:pt>
                <c:pt idx="6211">
                  <c:v>6211.5176264688716</c:v>
                </c:pt>
                <c:pt idx="6212">
                  <c:v>6212.5177098091499</c:v>
                </c:pt>
                <c:pt idx="6213">
                  <c:v>6213.5177931494281</c:v>
                </c:pt>
                <c:pt idx="6214">
                  <c:v>6214.5178764897073</c:v>
                </c:pt>
                <c:pt idx="6215">
                  <c:v>6215.5179598299856</c:v>
                </c:pt>
                <c:pt idx="6216">
                  <c:v>6216.5180431702638</c:v>
                </c:pt>
                <c:pt idx="6217">
                  <c:v>6217.5181265105421</c:v>
                </c:pt>
                <c:pt idx="6218">
                  <c:v>6218.5182098508203</c:v>
                </c:pt>
                <c:pt idx="6219">
                  <c:v>6219.5182931910986</c:v>
                </c:pt>
                <c:pt idx="6220">
                  <c:v>6220.5183765313768</c:v>
                </c:pt>
                <c:pt idx="6221">
                  <c:v>6221.5184598716551</c:v>
                </c:pt>
                <c:pt idx="6222">
                  <c:v>6222.5185432119333</c:v>
                </c:pt>
                <c:pt idx="6223">
                  <c:v>6223.5186265522125</c:v>
                </c:pt>
                <c:pt idx="6224">
                  <c:v>6224.5187098924907</c:v>
                </c:pt>
                <c:pt idx="6225">
                  <c:v>6225.518793232769</c:v>
                </c:pt>
                <c:pt idx="6226">
                  <c:v>6226.5188765730472</c:v>
                </c:pt>
                <c:pt idx="6227">
                  <c:v>6227.5189599133255</c:v>
                </c:pt>
                <c:pt idx="6228">
                  <c:v>6228.5190432536037</c:v>
                </c:pt>
                <c:pt idx="6229">
                  <c:v>6229.519126593882</c:v>
                </c:pt>
                <c:pt idx="6230">
                  <c:v>6230.5192099341602</c:v>
                </c:pt>
                <c:pt idx="6231">
                  <c:v>6231.5192932744394</c:v>
                </c:pt>
                <c:pt idx="6232">
                  <c:v>6232.5193766147177</c:v>
                </c:pt>
                <c:pt idx="6233">
                  <c:v>6233.5194599549959</c:v>
                </c:pt>
                <c:pt idx="6234">
                  <c:v>6234.5195432952742</c:v>
                </c:pt>
                <c:pt idx="6235">
                  <c:v>6235.5196266355524</c:v>
                </c:pt>
                <c:pt idx="6236">
                  <c:v>6236.5197099758307</c:v>
                </c:pt>
                <c:pt idx="6237">
                  <c:v>6237.5197933161089</c:v>
                </c:pt>
                <c:pt idx="6238">
                  <c:v>6238.5198766563872</c:v>
                </c:pt>
                <c:pt idx="6239">
                  <c:v>6239.5199599966654</c:v>
                </c:pt>
                <c:pt idx="6240">
                  <c:v>6240.5200433369446</c:v>
                </c:pt>
                <c:pt idx="6241">
                  <c:v>6241.5201266772228</c:v>
                </c:pt>
                <c:pt idx="6242">
                  <c:v>6242.5202100175011</c:v>
                </c:pt>
                <c:pt idx="6243">
                  <c:v>6243.5202933577793</c:v>
                </c:pt>
                <c:pt idx="6244">
                  <c:v>6244.5203766980576</c:v>
                </c:pt>
                <c:pt idx="6245">
                  <c:v>6245.5204600383358</c:v>
                </c:pt>
                <c:pt idx="6246">
                  <c:v>6246.5205433786141</c:v>
                </c:pt>
                <c:pt idx="6247">
                  <c:v>6247.5206267188923</c:v>
                </c:pt>
                <c:pt idx="6248">
                  <c:v>6248.5207100591706</c:v>
                </c:pt>
                <c:pt idx="6249">
                  <c:v>6249.5207933994498</c:v>
                </c:pt>
                <c:pt idx="6250">
                  <c:v>6250.520876739728</c:v>
                </c:pt>
                <c:pt idx="6251">
                  <c:v>6251.5209600800063</c:v>
                </c:pt>
                <c:pt idx="6252">
                  <c:v>6252.5210434202845</c:v>
                </c:pt>
                <c:pt idx="6253">
                  <c:v>6253.5211267605628</c:v>
                </c:pt>
                <c:pt idx="6254">
                  <c:v>6254.521210100841</c:v>
                </c:pt>
                <c:pt idx="6255">
                  <c:v>6255.5212934411193</c:v>
                </c:pt>
                <c:pt idx="6256">
                  <c:v>6256.5213767813975</c:v>
                </c:pt>
                <c:pt idx="6257">
                  <c:v>6257.5214601216758</c:v>
                </c:pt>
                <c:pt idx="6258">
                  <c:v>6258.5215434619549</c:v>
                </c:pt>
                <c:pt idx="6259">
                  <c:v>6259.5216268022332</c:v>
                </c:pt>
                <c:pt idx="6260">
                  <c:v>6260.5217101425114</c:v>
                </c:pt>
                <c:pt idx="6261">
                  <c:v>6261.5217934827897</c:v>
                </c:pt>
                <c:pt idx="6262">
                  <c:v>6262.5218768230679</c:v>
                </c:pt>
                <c:pt idx="6263">
                  <c:v>6263.5219601633462</c:v>
                </c:pt>
                <c:pt idx="6264">
                  <c:v>6264.5220435036244</c:v>
                </c:pt>
                <c:pt idx="6265">
                  <c:v>6265.5221268439027</c:v>
                </c:pt>
                <c:pt idx="6266">
                  <c:v>6266.5222101841819</c:v>
                </c:pt>
                <c:pt idx="6267">
                  <c:v>6267.5222935244601</c:v>
                </c:pt>
                <c:pt idx="6268">
                  <c:v>6268.5223768647384</c:v>
                </c:pt>
                <c:pt idx="6269">
                  <c:v>6269.5224602050166</c:v>
                </c:pt>
                <c:pt idx="6270">
                  <c:v>6270.5225435452949</c:v>
                </c:pt>
                <c:pt idx="6271">
                  <c:v>6271.5226268855731</c:v>
                </c:pt>
                <c:pt idx="6272">
                  <c:v>6272.5227102258514</c:v>
                </c:pt>
                <c:pt idx="6273">
                  <c:v>6273.5227935661296</c:v>
                </c:pt>
                <c:pt idx="6274">
                  <c:v>6274.5228769064079</c:v>
                </c:pt>
                <c:pt idx="6275">
                  <c:v>6275.522960246687</c:v>
                </c:pt>
                <c:pt idx="6276">
                  <c:v>6276.5230435869653</c:v>
                </c:pt>
                <c:pt idx="6277">
                  <c:v>6277.5231269272435</c:v>
                </c:pt>
                <c:pt idx="6278">
                  <c:v>6278.5232102675218</c:v>
                </c:pt>
                <c:pt idx="6279">
                  <c:v>6279.5232936078</c:v>
                </c:pt>
                <c:pt idx="6280">
                  <c:v>6280.5233769480783</c:v>
                </c:pt>
                <c:pt idx="6281">
                  <c:v>6281.5234602883565</c:v>
                </c:pt>
                <c:pt idx="6282">
                  <c:v>6282.5235436286348</c:v>
                </c:pt>
                <c:pt idx="6283">
                  <c:v>6283.523626968913</c:v>
                </c:pt>
                <c:pt idx="6284">
                  <c:v>6284.5237103091922</c:v>
                </c:pt>
                <c:pt idx="6285">
                  <c:v>6285.5237936494705</c:v>
                </c:pt>
                <c:pt idx="6286">
                  <c:v>6286.5238769897487</c:v>
                </c:pt>
                <c:pt idx="6287">
                  <c:v>6287.523960330027</c:v>
                </c:pt>
                <c:pt idx="6288">
                  <c:v>6288.5240436703052</c:v>
                </c:pt>
                <c:pt idx="6289">
                  <c:v>6289.5241270105835</c:v>
                </c:pt>
                <c:pt idx="6290">
                  <c:v>6290.5242103508617</c:v>
                </c:pt>
                <c:pt idx="6291">
                  <c:v>6291.52429369114</c:v>
                </c:pt>
                <c:pt idx="6292">
                  <c:v>6292.5243770314191</c:v>
                </c:pt>
                <c:pt idx="6293">
                  <c:v>6293.5244603716974</c:v>
                </c:pt>
                <c:pt idx="6294">
                  <c:v>6294.5245437119756</c:v>
                </c:pt>
                <c:pt idx="6295">
                  <c:v>6295.5246270522539</c:v>
                </c:pt>
                <c:pt idx="6296">
                  <c:v>6296.5247103925321</c:v>
                </c:pt>
                <c:pt idx="6297">
                  <c:v>6297.5247937328104</c:v>
                </c:pt>
                <c:pt idx="6298">
                  <c:v>6298.5248770730886</c:v>
                </c:pt>
                <c:pt idx="6299">
                  <c:v>6299.5249604133669</c:v>
                </c:pt>
                <c:pt idx="6300">
                  <c:v>6300.5250437536451</c:v>
                </c:pt>
                <c:pt idx="6301">
                  <c:v>6301.5251270939243</c:v>
                </c:pt>
                <c:pt idx="6302">
                  <c:v>6302.5252104342026</c:v>
                </c:pt>
                <c:pt idx="6303">
                  <c:v>6303.5252937744808</c:v>
                </c:pt>
                <c:pt idx="6304">
                  <c:v>6304.5253771147591</c:v>
                </c:pt>
                <c:pt idx="6305">
                  <c:v>6305.5254604550373</c:v>
                </c:pt>
                <c:pt idx="6306">
                  <c:v>6306.5255437953156</c:v>
                </c:pt>
                <c:pt idx="6307">
                  <c:v>6307.5256271355938</c:v>
                </c:pt>
                <c:pt idx="6308">
                  <c:v>6308.5257104758721</c:v>
                </c:pt>
                <c:pt idx="6309">
                  <c:v>6309.5257938161503</c:v>
                </c:pt>
                <c:pt idx="6310">
                  <c:v>6310.5258771564295</c:v>
                </c:pt>
                <c:pt idx="6311">
                  <c:v>6311.5259604967077</c:v>
                </c:pt>
                <c:pt idx="6312">
                  <c:v>6312.526043836986</c:v>
                </c:pt>
                <c:pt idx="6313">
                  <c:v>6313.5261271772642</c:v>
                </c:pt>
                <c:pt idx="6314">
                  <c:v>6314.5262105175425</c:v>
                </c:pt>
                <c:pt idx="6315">
                  <c:v>6315.5262938578207</c:v>
                </c:pt>
                <c:pt idx="6316">
                  <c:v>6316.526377198099</c:v>
                </c:pt>
                <c:pt idx="6317">
                  <c:v>6317.5264605383773</c:v>
                </c:pt>
                <c:pt idx="6318">
                  <c:v>6318.5265438786564</c:v>
                </c:pt>
                <c:pt idx="6319">
                  <c:v>6319.5266272189347</c:v>
                </c:pt>
                <c:pt idx="6320">
                  <c:v>6320.5267105592129</c:v>
                </c:pt>
                <c:pt idx="6321">
                  <c:v>6321.5267938994912</c:v>
                </c:pt>
                <c:pt idx="6322">
                  <c:v>6322.5268772397694</c:v>
                </c:pt>
                <c:pt idx="6323">
                  <c:v>6323.5269605800477</c:v>
                </c:pt>
                <c:pt idx="6324">
                  <c:v>6324.5270439203259</c:v>
                </c:pt>
                <c:pt idx="6325">
                  <c:v>6325.5271272606042</c:v>
                </c:pt>
                <c:pt idx="6326">
                  <c:v>6326.5272106008824</c:v>
                </c:pt>
                <c:pt idx="6327">
                  <c:v>6327.5272939411616</c:v>
                </c:pt>
                <c:pt idx="6328">
                  <c:v>6328.5273772814398</c:v>
                </c:pt>
                <c:pt idx="6329">
                  <c:v>6329.5274606217181</c:v>
                </c:pt>
                <c:pt idx="6330">
                  <c:v>6330.5275439619963</c:v>
                </c:pt>
                <c:pt idx="6331">
                  <c:v>6331.5276273022746</c:v>
                </c:pt>
                <c:pt idx="6332">
                  <c:v>6332.5277106425528</c:v>
                </c:pt>
                <c:pt idx="6333">
                  <c:v>6333.5277939828311</c:v>
                </c:pt>
                <c:pt idx="6334">
                  <c:v>6334.5278773231094</c:v>
                </c:pt>
                <c:pt idx="6335">
                  <c:v>6335.5279606633876</c:v>
                </c:pt>
                <c:pt idx="6336">
                  <c:v>6336.5280440036668</c:v>
                </c:pt>
                <c:pt idx="6337">
                  <c:v>6337.528127343945</c:v>
                </c:pt>
                <c:pt idx="6338">
                  <c:v>6338.5282106842233</c:v>
                </c:pt>
                <c:pt idx="6339">
                  <c:v>6339.5282940245015</c:v>
                </c:pt>
                <c:pt idx="6340">
                  <c:v>6340.5283773647798</c:v>
                </c:pt>
                <c:pt idx="6341">
                  <c:v>6341.528460705058</c:v>
                </c:pt>
                <c:pt idx="6342">
                  <c:v>6342.5285440453363</c:v>
                </c:pt>
                <c:pt idx="6343">
                  <c:v>6343.5286273856145</c:v>
                </c:pt>
                <c:pt idx="6344">
                  <c:v>6344.5287107258928</c:v>
                </c:pt>
                <c:pt idx="6345">
                  <c:v>6345.5287940661719</c:v>
                </c:pt>
                <c:pt idx="6346">
                  <c:v>6346.5288774064502</c:v>
                </c:pt>
                <c:pt idx="6347">
                  <c:v>6347.5289607467284</c:v>
                </c:pt>
                <c:pt idx="6348">
                  <c:v>6348.5290440870067</c:v>
                </c:pt>
                <c:pt idx="6349">
                  <c:v>6349.5291274272849</c:v>
                </c:pt>
                <c:pt idx="6350">
                  <c:v>6350.5292107675632</c:v>
                </c:pt>
                <c:pt idx="6351">
                  <c:v>6351.5292941078415</c:v>
                </c:pt>
                <c:pt idx="6352">
                  <c:v>6352.5293774481197</c:v>
                </c:pt>
                <c:pt idx="6353">
                  <c:v>6353.5294607883989</c:v>
                </c:pt>
                <c:pt idx="6354">
                  <c:v>6354.5295441286771</c:v>
                </c:pt>
                <c:pt idx="6355">
                  <c:v>6355.5296274689554</c:v>
                </c:pt>
                <c:pt idx="6356">
                  <c:v>6356.5297108092336</c:v>
                </c:pt>
                <c:pt idx="6357">
                  <c:v>6357.5297941495119</c:v>
                </c:pt>
                <c:pt idx="6358">
                  <c:v>6358.5298774897901</c:v>
                </c:pt>
                <c:pt idx="6359">
                  <c:v>6359.5299608300684</c:v>
                </c:pt>
                <c:pt idx="6360">
                  <c:v>6360.5300441703466</c:v>
                </c:pt>
                <c:pt idx="6361">
                  <c:v>6361.5301275106249</c:v>
                </c:pt>
                <c:pt idx="6362">
                  <c:v>6362.530210850904</c:v>
                </c:pt>
                <c:pt idx="6363">
                  <c:v>6363.5302941911823</c:v>
                </c:pt>
                <c:pt idx="6364">
                  <c:v>6364.5303775314605</c:v>
                </c:pt>
                <c:pt idx="6365">
                  <c:v>6365.5304608717388</c:v>
                </c:pt>
                <c:pt idx="6366">
                  <c:v>6366.530544212017</c:v>
                </c:pt>
                <c:pt idx="6367">
                  <c:v>6367.5306275522953</c:v>
                </c:pt>
                <c:pt idx="6368">
                  <c:v>6368.5307108925736</c:v>
                </c:pt>
                <c:pt idx="6369">
                  <c:v>6369.5307942328518</c:v>
                </c:pt>
                <c:pt idx="6370">
                  <c:v>6370.5308775731301</c:v>
                </c:pt>
                <c:pt idx="6371">
                  <c:v>6371.5309609134092</c:v>
                </c:pt>
                <c:pt idx="6372">
                  <c:v>6372.5310442536875</c:v>
                </c:pt>
                <c:pt idx="6373">
                  <c:v>6373.5311275939657</c:v>
                </c:pt>
                <c:pt idx="6374">
                  <c:v>6374.531210934244</c:v>
                </c:pt>
                <c:pt idx="6375">
                  <c:v>6375.5312942745222</c:v>
                </c:pt>
                <c:pt idx="6376">
                  <c:v>6376.5313776148005</c:v>
                </c:pt>
                <c:pt idx="6377">
                  <c:v>6377.5314609550787</c:v>
                </c:pt>
                <c:pt idx="6378">
                  <c:v>6378.531544295357</c:v>
                </c:pt>
                <c:pt idx="6379">
                  <c:v>6379.5316276356361</c:v>
                </c:pt>
                <c:pt idx="6380">
                  <c:v>6380.5317109759144</c:v>
                </c:pt>
                <c:pt idx="6381">
                  <c:v>6381.5317943161926</c:v>
                </c:pt>
                <c:pt idx="6382">
                  <c:v>6382.5318776564709</c:v>
                </c:pt>
                <c:pt idx="6383">
                  <c:v>6383.5319609967491</c:v>
                </c:pt>
                <c:pt idx="6384">
                  <c:v>6384.5320443370274</c:v>
                </c:pt>
                <c:pt idx="6385">
                  <c:v>6385.5321276773057</c:v>
                </c:pt>
                <c:pt idx="6386">
                  <c:v>6386.5322110175839</c:v>
                </c:pt>
                <c:pt idx="6387">
                  <c:v>6387.5322943578622</c:v>
                </c:pt>
                <c:pt idx="6388">
                  <c:v>6388.5323776981413</c:v>
                </c:pt>
                <c:pt idx="6389">
                  <c:v>6389.5324610384196</c:v>
                </c:pt>
                <c:pt idx="6390">
                  <c:v>6390.5325443786978</c:v>
                </c:pt>
                <c:pt idx="6391">
                  <c:v>6391.5326277189761</c:v>
                </c:pt>
                <c:pt idx="6392">
                  <c:v>6392.5327110592543</c:v>
                </c:pt>
                <c:pt idx="6393">
                  <c:v>6393.5327943995326</c:v>
                </c:pt>
                <c:pt idx="6394">
                  <c:v>6394.5328777398108</c:v>
                </c:pt>
                <c:pt idx="6395">
                  <c:v>6395.5329610800891</c:v>
                </c:pt>
                <c:pt idx="6396">
                  <c:v>6396.5330444203673</c:v>
                </c:pt>
                <c:pt idx="6397">
                  <c:v>6397.5331277606465</c:v>
                </c:pt>
                <c:pt idx="6398">
                  <c:v>6398.5332111009247</c:v>
                </c:pt>
                <c:pt idx="6399">
                  <c:v>6399.533294441203</c:v>
                </c:pt>
                <c:pt idx="6400">
                  <c:v>6400.5333777814812</c:v>
                </c:pt>
                <c:pt idx="6401">
                  <c:v>6401.5334611217595</c:v>
                </c:pt>
                <c:pt idx="6402">
                  <c:v>6402.5335444620378</c:v>
                </c:pt>
                <c:pt idx="6403">
                  <c:v>6403.533627802316</c:v>
                </c:pt>
                <c:pt idx="6404">
                  <c:v>6404.5337111425943</c:v>
                </c:pt>
                <c:pt idx="6405">
                  <c:v>6405.5337944828734</c:v>
                </c:pt>
                <c:pt idx="6406">
                  <c:v>6406.5338778231517</c:v>
                </c:pt>
                <c:pt idx="6407">
                  <c:v>6407.5339611634299</c:v>
                </c:pt>
                <c:pt idx="6408">
                  <c:v>6408.5340445037082</c:v>
                </c:pt>
                <c:pt idx="6409">
                  <c:v>6409.5341278439864</c:v>
                </c:pt>
                <c:pt idx="6410">
                  <c:v>6410.5342111842647</c:v>
                </c:pt>
                <c:pt idx="6411">
                  <c:v>6411.5342945245429</c:v>
                </c:pt>
                <c:pt idx="6412">
                  <c:v>6412.5343778648212</c:v>
                </c:pt>
                <c:pt idx="6413">
                  <c:v>6413.5344612050994</c:v>
                </c:pt>
                <c:pt idx="6414">
                  <c:v>6414.5345445453786</c:v>
                </c:pt>
                <c:pt idx="6415">
                  <c:v>6415.5346278856568</c:v>
                </c:pt>
                <c:pt idx="6416">
                  <c:v>6416.5347112259351</c:v>
                </c:pt>
                <c:pt idx="6417">
                  <c:v>6417.5347945662133</c:v>
                </c:pt>
                <c:pt idx="6418">
                  <c:v>6418.5348779064916</c:v>
                </c:pt>
                <c:pt idx="6419">
                  <c:v>6419.5349612467699</c:v>
                </c:pt>
                <c:pt idx="6420">
                  <c:v>6420.5350445870481</c:v>
                </c:pt>
                <c:pt idx="6421">
                  <c:v>6421.5351279273264</c:v>
                </c:pt>
                <c:pt idx="6422">
                  <c:v>6422.5352112676046</c:v>
                </c:pt>
                <c:pt idx="6423">
                  <c:v>6423.5352946078838</c:v>
                </c:pt>
                <c:pt idx="6424">
                  <c:v>6424.535377948162</c:v>
                </c:pt>
                <c:pt idx="6425">
                  <c:v>6425.5354612884403</c:v>
                </c:pt>
                <c:pt idx="6426">
                  <c:v>6426.5355446287185</c:v>
                </c:pt>
                <c:pt idx="6427">
                  <c:v>6427.5356279689968</c:v>
                </c:pt>
                <c:pt idx="6428">
                  <c:v>6428.535711309275</c:v>
                </c:pt>
                <c:pt idx="6429">
                  <c:v>6429.5357946495533</c:v>
                </c:pt>
                <c:pt idx="6430">
                  <c:v>6430.5358779898315</c:v>
                </c:pt>
                <c:pt idx="6431">
                  <c:v>6431.5359613301107</c:v>
                </c:pt>
                <c:pt idx="6432">
                  <c:v>6432.5360446703889</c:v>
                </c:pt>
                <c:pt idx="6433">
                  <c:v>6433.5361280106672</c:v>
                </c:pt>
                <c:pt idx="6434">
                  <c:v>6434.5362113509455</c:v>
                </c:pt>
                <c:pt idx="6435">
                  <c:v>6435.5362946912237</c:v>
                </c:pt>
                <c:pt idx="6436">
                  <c:v>6436.536378031502</c:v>
                </c:pt>
                <c:pt idx="6437">
                  <c:v>6437.5364613717802</c:v>
                </c:pt>
                <c:pt idx="6438">
                  <c:v>6438.5365447120585</c:v>
                </c:pt>
                <c:pt idx="6439">
                  <c:v>6439.5366280523367</c:v>
                </c:pt>
                <c:pt idx="6440">
                  <c:v>6440.5367113926159</c:v>
                </c:pt>
                <c:pt idx="6441">
                  <c:v>6441.5367947328941</c:v>
                </c:pt>
                <c:pt idx="6442">
                  <c:v>6442.5368780731724</c:v>
                </c:pt>
                <c:pt idx="6443">
                  <c:v>6443.5369614134506</c:v>
                </c:pt>
                <c:pt idx="6444">
                  <c:v>6444.5370447537289</c:v>
                </c:pt>
                <c:pt idx="6445">
                  <c:v>6445.5371280940071</c:v>
                </c:pt>
                <c:pt idx="6446">
                  <c:v>6446.5372114342854</c:v>
                </c:pt>
                <c:pt idx="6447">
                  <c:v>6447.5372947745636</c:v>
                </c:pt>
                <c:pt idx="6448">
                  <c:v>6448.5373781148419</c:v>
                </c:pt>
                <c:pt idx="6449">
                  <c:v>6449.537461455121</c:v>
                </c:pt>
                <c:pt idx="6450">
                  <c:v>6450.5375447953993</c:v>
                </c:pt>
                <c:pt idx="6451">
                  <c:v>6451.5376281356776</c:v>
                </c:pt>
                <c:pt idx="6452">
                  <c:v>6452.5377114759558</c:v>
                </c:pt>
                <c:pt idx="6453">
                  <c:v>6453.5377948162341</c:v>
                </c:pt>
                <c:pt idx="6454">
                  <c:v>6454.5378781565123</c:v>
                </c:pt>
                <c:pt idx="6455">
                  <c:v>6455.5379614967906</c:v>
                </c:pt>
                <c:pt idx="6456">
                  <c:v>6456.5380448370688</c:v>
                </c:pt>
                <c:pt idx="6457">
                  <c:v>6457.5381281773471</c:v>
                </c:pt>
                <c:pt idx="6458">
                  <c:v>6458.5382115176262</c:v>
                </c:pt>
                <c:pt idx="6459">
                  <c:v>6459.5382948579045</c:v>
                </c:pt>
                <c:pt idx="6460">
                  <c:v>6460.5383781981827</c:v>
                </c:pt>
                <c:pt idx="6461">
                  <c:v>6461.538461538461</c:v>
                </c:pt>
                <c:pt idx="6462">
                  <c:v>6462.5385448787392</c:v>
                </c:pt>
                <c:pt idx="6463">
                  <c:v>6463.5386282190175</c:v>
                </c:pt>
                <c:pt idx="6464">
                  <c:v>6464.5387115592957</c:v>
                </c:pt>
                <c:pt idx="6465">
                  <c:v>6465.538794899574</c:v>
                </c:pt>
                <c:pt idx="6466">
                  <c:v>6466.5388782398531</c:v>
                </c:pt>
                <c:pt idx="6467">
                  <c:v>6467.5389615801314</c:v>
                </c:pt>
                <c:pt idx="6468">
                  <c:v>6468.5390449204097</c:v>
                </c:pt>
                <c:pt idx="6469">
                  <c:v>6469.5391282606879</c:v>
                </c:pt>
                <c:pt idx="6470">
                  <c:v>6470.5392116009662</c:v>
                </c:pt>
                <c:pt idx="6471">
                  <c:v>6471.5392949412444</c:v>
                </c:pt>
                <c:pt idx="6472">
                  <c:v>6472.5393782815227</c:v>
                </c:pt>
                <c:pt idx="6473">
                  <c:v>6473.5394616218009</c:v>
                </c:pt>
                <c:pt idx="6474">
                  <c:v>6474.5395449620792</c:v>
                </c:pt>
                <c:pt idx="6475">
                  <c:v>6475.5396283023583</c:v>
                </c:pt>
                <c:pt idx="6476">
                  <c:v>6476.5397116426366</c:v>
                </c:pt>
                <c:pt idx="6477">
                  <c:v>6477.5397949829148</c:v>
                </c:pt>
                <c:pt idx="6478">
                  <c:v>6478.5398783231931</c:v>
                </c:pt>
                <c:pt idx="6479">
                  <c:v>6479.5399616634713</c:v>
                </c:pt>
                <c:pt idx="6480">
                  <c:v>6480.5400450037496</c:v>
                </c:pt>
                <c:pt idx="6481">
                  <c:v>6481.5401283440278</c:v>
                </c:pt>
                <c:pt idx="6482">
                  <c:v>6482.5402116843061</c:v>
                </c:pt>
                <c:pt idx="6483">
                  <c:v>6483.5402950245843</c:v>
                </c:pt>
                <c:pt idx="6484">
                  <c:v>6484.5403783648635</c:v>
                </c:pt>
                <c:pt idx="6485">
                  <c:v>6485.5404617051418</c:v>
                </c:pt>
                <c:pt idx="6486">
                  <c:v>6486.54054504542</c:v>
                </c:pt>
                <c:pt idx="6487">
                  <c:v>6487.5406283856983</c:v>
                </c:pt>
                <c:pt idx="6488">
                  <c:v>6488.5407117259765</c:v>
                </c:pt>
                <c:pt idx="6489">
                  <c:v>6489.5407950662548</c:v>
                </c:pt>
                <c:pt idx="6490">
                  <c:v>6490.540878406533</c:v>
                </c:pt>
                <c:pt idx="6491">
                  <c:v>6491.5409617468113</c:v>
                </c:pt>
                <c:pt idx="6492">
                  <c:v>6492.5410450870904</c:v>
                </c:pt>
                <c:pt idx="6493">
                  <c:v>6493.5411284273687</c:v>
                </c:pt>
                <c:pt idx="6494">
                  <c:v>6494.5412117676469</c:v>
                </c:pt>
                <c:pt idx="6495">
                  <c:v>6495.5412951079252</c:v>
                </c:pt>
                <c:pt idx="6496">
                  <c:v>6496.5413784482034</c:v>
                </c:pt>
                <c:pt idx="6497">
                  <c:v>6497.5414617884817</c:v>
                </c:pt>
                <c:pt idx="6498">
                  <c:v>6498.5415451287599</c:v>
                </c:pt>
                <c:pt idx="6499">
                  <c:v>6499.5416284690382</c:v>
                </c:pt>
                <c:pt idx="6500">
                  <c:v>6500.5417118093164</c:v>
                </c:pt>
                <c:pt idx="6501">
                  <c:v>6501.5417951495956</c:v>
                </c:pt>
                <c:pt idx="6502">
                  <c:v>6502.5418784898739</c:v>
                </c:pt>
                <c:pt idx="6503">
                  <c:v>6503.5419618301521</c:v>
                </c:pt>
                <c:pt idx="6504">
                  <c:v>6504.5420451704304</c:v>
                </c:pt>
                <c:pt idx="6505">
                  <c:v>6505.5421285107086</c:v>
                </c:pt>
                <c:pt idx="6506">
                  <c:v>6506.5422118509869</c:v>
                </c:pt>
                <c:pt idx="6507">
                  <c:v>6507.5422951912651</c:v>
                </c:pt>
                <c:pt idx="6508">
                  <c:v>6508.5423785315434</c:v>
                </c:pt>
                <c:pt idx="6509">
                  <c:v>6509.5424618718216</c:v>
                </c:pt>
                <c:pt idx="6510">
                  <c:v>6510.5425452121008</c:v>
                </c:pt>
                <c:pt idx="6511">
                  <c:v>6511.542628552379</c:v>
                </c:pt>
                <c:pt idx="6512">
                  <c:v>6512.5427118926573</c:v>
                </c:pt>
                <c:pt idx="6513">
                  <c:v>6513.5427952329355</c:v>
                </c:pt>
                <c:pt idx="6514">
                  <c:v>6514.5428785732138</c:v>
                </c:pt>
                <c:pt idx="6515">
                  <c:v>6515.542961913492</c:v>
                </c:pt>
                <c:pt idx="6516">
                  <c:v>6516.5430452537703</c:v>
                </c:pt>
                <c:pt idx="6517">
                  <c:v>6517.5431285940485</c:v>
                </c:pt>
                <c:pt idx="6518">
                  <c:v>6518.5432119343277</c:v>
                </c:pt>
                <c:pt idx="6519">
                  <c:v>6519.543295274606</c:v>
                </c:pt>
                <c:pt idx="6520">
                  <c:v>6520.5433786148842</c:v>
                </c:pt>
                <c:pt idx="6521">
                  <c:v>6521.5434619551625</c:v>
                </c:pt>
                <c:pt idx="6522">
                  <c:v>6522.5435452954407</c:v>
                </c:pt>
                <c:pt idx="6523">
                  <c:v>6523.543628635719</c:v>
                </c:pt>
                <c:pt idx="6524">
                  <c:v>6524.5437119759972</c:v>
                </c:pt>
                <c:pt idx="6525">
                  <c:v>6525.5437953162755</c:v>
                </c:pt>
                <c:pt idx="6526">
                  <c:v>6526.5438786565537</c:v>
                </c:pt>
                <c:pt idx="6527">
                  <c:v>6527.5439619968329</c:v>
                </c:pt>
                <c:pt idx="6528">
                  <c:v>6528.5440453371111</c:v>
                </c:pt>
                <c:pt idx="6529">
                  <c:v>6529.5441286773894</c:v>
                </c:pt>
                <c:pt idx="6530">
                  <c:v>6530.5442120176676</c:v>
                </c:pt>
                <c:pt idx="6531">
                  <c:v>6531.5442953579459</c:v>
                </c:pt>
                <c:pt idx="6532">
                  <c:v>6532.5443786982241</c:v>
                </c:pt>
                <c:pt idx="6533">
                  <c:v>6533.5444620385024</c:v>
                </c:pt>
                <c:pt idx="6534">
                  <c:v>6534.5445453787806</c:v>
                </c:pt>
                <c:pt idx="6535">
                  <c:v>6535.5446287190589</c:v>
                </c:pt>
                <c:pt idx="6536">
                  <c:v>6536.5447120593381</c:v>
                </c:pt>
                <c:pt idx="6537">
                  <c:v>6537.5447953996163</c:v>
                </c:pt>
                <c:pt idx="6538">
                  <c:v>6538.5448787398946</c:v>
                </c:pt>
                <c:pt idx="6539">
                  <c:v>6539.5449620801728</c:v>
                </c:pt>
                <c:pt idx="6540">
                  <c:v>6540.5450454204511</c:v>
                </c:pt>
                <c:pt idx="6541">
                  <c:v>6541.5451287607293</c:v>
                </c:pt>
                <c:pt idx="6542">
                  <c:v>6542.5452121010076</c:v>
                </c:pt>
                <c:pt idx="6543">
                  <c:v>6543.5452954412858</c:v>
                </c:pt>
                <c:pt idx="6544">
                  <c:v>6544.5453787815641</c:v>
                </c:pt>
                <c:pt idx="6545">
                  <c:v>6545.5454621218432</c:v>
                </c:pt>
                <c:pt idx="6546">
                  <c:v>6546.5455454621215</c:v>
                </c:pt>
                <c:pt idx="6547">
                  <c:v>6547.5456288023997</c:v>
                </c:pt>
                <c:pt idx="6548">
                  <c:v>6548.545712142678</c:v>
                </c:pt>
                <c:pt idx="6549">
                  <c:v>6549.5457954829562</c:v>
                </c:pt>
                <c:pt idx="6550">
                  <c:v>6550.5458788232345</c:v>
                </c:pt>
                <c:pt idx="6551">
                  <c:v>6551.5459621635127</c:v>
                </c:pt>
                <c:pt idx="6552">
                  <c:v>6552.546045503791</c:v>
                </c:pt>
                <c:pt idx="6553">
                  <c:v>6553.5461288440702</c:v>
                </c:pt>
                <c:pt idx="6554">
                  <c:v>6554.5462121843484</c:v>
                </c:pt>
                <c:pt idx="6555">
                  <c:v>6555.5462955246267</c:v>
                </c:pt>
                <c:pt idx="6556">
                  <c:v>6556.5463788649049</c:v>
                </c:pt>
                <c:pt idx="6557">
                  <c:v>6557.5464622051832</c:v>
                </c:pt>
                <c:pt idx="6558">
                  <c:v>6558.5465455454614</c:v>
                </c:pt>
                <c:pt idx="6559">
                  <c:v>6559.5466288857397</c:v>
                </c:pt>
                <c:pt idx="6560">
                  <c:v>6560.5467122260179</c:v>
                </c:pt>
                <c:pt idx="6561">
                  <c:v>6561.5467955662962</c:v>
                </c:pt>
                <c:pt idx="6562">
                  <c:v>6562.5468789065753</c:v>
                </c:pt>
                <c:pt idx="6563">
                  <c:v>6563.5469622468536</c:v>
                </c:pt>
                <c:pt idx="6564">
                  <c:v>6564.5470455871318</c:v>
                </c:pt>
                <c:pt idx="6565">
                  <c:v>6565.5471289274101</c:v>
                </c:pt>
                <c:pt idx="6566">
                  <c:v>6566.5472122676883</c:v>
                </c:pt>
                <c:pt idx="6567">
                  <c:v>6567.5472956079666</c:v>
                </c:pt>
                <c:pt idx="6568">
                  <c:v>6568.5473789482448</c:v>
                </c:pt>
                <c:pt idx="6569">
                  <c:v>6569.5474622885231</c:v>
                </c:pt>
                <c:pt idx="6570">
                  <c:v>6570.5475456288013</c:v>
                </c:pt>
                <c:pt idx="6571">
                  <c:v>6571.5476289690805</c:v>
                </c:pt>
                <c:pt idx="6572">
                  <c:v>6572.5477123093588</c:v>
                </c:pt>
                <c:pt idx="6573">
                  <c:v>6573.547795649637</c:v>
                </c:pt>
                <c:pt idx="6574">
                  <c:v>6574.5478789899153</c:v>
                </c:pt>
                <c:pt idx="6575">
                  <c:v>6575.5479623301935</c:v>
                </c:pt>
                <c:pt idx="6576">
                  <c:v>6576.5480456704718</c:v>
                </c:pt>
                <c:pt idx="6577">
                  <c:v>6577.54812901075</c:v>
                </c:pt>
                <c:pt idx="6578">
                  <c:v>6578.5482123510283</c:v>
                </c:pt>
                <c:pt idx="6579">
                  <c:v>6579.5482956913074</c:v>
                </c:pt>
                <c:pt idx="6580">
                  <c:v>6580.5483790315857</c:v>
                </c:pt>
                <c:pt idx="6581">
                  <c:v>6581.5484623718639</c:v>
                </c:pt>
                <c:pt idx="6582">
                  <c:v>6582.5485457121422</c:v>
                </c:pt>
                <c:pt idx="6583">
                  <c:v>6583.5486290524204</c:v>
                </c:pt>
                <c:pt idx="6584">
                  <c:v>6584.5487123926987</c:v>
                </c:pt>
                <c:pt idx="6585">
                  <c:v>6585.5487957329769</c:v>
                </c:pt>
                <c:pt idx="6586">
                  <c:v>6586.5488790732552</c:v>
                </c:pt>
                <c:pt idx="6587">
                  <c:v>6587.5489624135334</c:v>
                </c:pt>
                <c:pt idx="6588">
                  <c:v>6588.5490457538126</c:v>
                </c:pt>
                <c:pt idx="6589">
                  <c:v>6589.5491290940909</c:v>
                </c:pt>
                <c:pt idx="6590">
                  <c:v>6590.5492124343691</c:v>
                </c:pt>
                <c:pt idx="6591">
                  <c:v>6591.5492957746474</c:v>
                </c:pt>
                <c:pt idx="6592">
                  <c:v>6592.5493791149256</c:v>
                </c:pt>
                <c:pt idx="6593">
                  <c:v>6593.5494624552039</c:v>
                </c:pt>
                <c:pt idx="6594">
                  <c:v>6594.5495457954821</c:v>
                </c:pt>
                <c:pt idx="6595">
                  <c:v>6595.5496291357604</c:v>
                </c:pt>
                <c:pt idx="6596">
                  <c:v>6596.5497124760386</c:v>
                </c:pt>
                <c:pt idx="6597">
                  <c:v>6597.5497958163178</c:v>
                </c:pt>
                <c:pt idx="6598">
                  <c:v>6598.549879156596</c:v>
                </c:pt>
                <c:pt idx="6599">
                  <c:v>6599.5499624968743</c:v>
                </c:pt>
                <c:pt idx="6600">
                  <c:v>6600.5500458371525</c:v>
                </c:pt>
                <c:pt idx="6601">
                  <c:v>6601.5501291774308</c:v>
                </c:pt>
                <c:pt idx="6602">
                  <c:v>6602.550212517709</c:v>
                </c:pt>
                <c:pt idx="6603">
                  <c:v>6603.5502958579873</c:v>
                </c:pt>
                <c:pt idx="6604">
                  <c:v>6604.5503791982655</c:v>
                </c:pt>
                <c:pt idx="6605">
                  <c:v>6605.5504625385447</c:v>
                </c:pt>
                <c:pt idx="6606">
                  <c:v>6606.550545878823</c:v>
                </c:pt>
                <c:pt idx="6607">
                  <c:v>6607.5506292191012</c:v>
                </c:pt>
                <c:pt idx="6608">
                  <c:v>6608.5507125593795</c:v>
                </c:pt>
                <c:pt idx="6609">
                  <c:v>6609.5507958996577</c:v>
                </c:pt>
                <c:pt idx="6610">
                  <c:v>6610.550879239936</c:v>
                </c:pt>
                <c:pt idx="6611">
                  <c:v>6611.5509625802142</c:v>
                </c:pt>
                <c:pt idx="6612">
                  <c:v>6612.5510459204925</c:v>
                </c:pt>
                <c:pt idx="6613">
                  <c:v>6613.5511292607707</c:v>
                </c:pt>
                <c:pt idx="6614">
                  <c:v>6614.5512126010499</c:v>
                </c:pt>
                <c:pt idx="6615">
                  <c:v>6615.5512959413281</c:v>
                </c:pt>
                <c:pt idx="6616">
                  <c:v>6616.5513792816064</c:v>
                </c:pt>
                <c:pt idx="6617">
                  <c:v>6617.5514626218846</c:v>
                </c:pt>
                <c:pt idx="6618">
                  <c:v>6618.5515459621629</c:v>
                </c:pt>
                <c:pt idx="6619">
                  <c:v>6619.5516293024411</c:v>
                </c:pt>
                <c:pt idx="6620">
                  <c:v>6620.5517126427194</c:v>
                </c:pt>
                <c:pt idx="6621">
                  <c:v>6621.5517959829976</c:v>
                </c:pt>
                <c:pt idx="6622">
                  <c:v>6622.5518793232759</c:v>
                </c:pt>
                <c:pt idx="6623">
                  <c:v>6623.5519626635551</c:v>
                </c:pt>
                <c:pt idx="6624">
                  <c:v>6624.5520460038333</c:v>
                </c:pt>
                <c:pt idx="6625">
                  <c:v>6625.5521293441116</c:v>
                </c:pt>
                <c:pt idx="6626">
                  <c:v>6626.5522126843898</c:v>
                </c:pt>
                <c:pt idx="6627">
                  <c:v>6627.5522960246681</c:v>
                </c:pt>
                <c:pt idx="6628">
                  <c:v>6628.5523793649463</c:v>
                </c:pt>
                <c:pt idx="6629">
                  <c:v>6629.5524627052246</c:v>
                </c:pt>
                <c:pt idx="6630">
                  <c:v>6630.5525460455028</c:v>
                </c:pt>
                <c:pt idx="6631">
                  <c:v>6631.552629385782</c:v>
                </c:pt>
                <c:pt idx="6632">
                  <c:v>6632.5527127260602</c:v>
                </c:pt>
                <c:pt idx="6633">
                  <c:v>6633.5527960663385</c:v>
                </c:pt>
                <c:pt idx="6634">
                  <c:v>6634.5528794066167</c:v>
                </c:pt>
                <c:pt idx="6635">
                  <c:v>6635.552962746895</c:v>
                </c:pt>
                <c:pt idx="6636">
                  <c:v>6636.5530460871732</c:v>
                </c:pt>
                <c:pt idx="6637">
                  <c:v>6637.5531294274515</c:v>
                </c:pt>
                <c:pt idx="6638">
                  <c:v>6638.5532127677297</c:v>
                </c:pt>
                <c:pt idx="6639">
                  <c:v>6639.553296108008</c:v>
                </c:pt>
                <c:pt idx="6640">
                  <c:v>6640.5533794482872</c:v>
                </c:pt>
                <c:pt idx="6641">
                  <c:v>6641.5534627885654</c:v>
                </c:pt>
                <c:pt idx="6642">
                  <c:v>6642.5535461288437</c:v>
                </c:pt>
                <c:pt idx="6643">
                  <c:v>6643.5536294691219</c:v>
                </c:pt>
                <c:pt idx="6644">
                  <c:v>6644.5537128094002</c:v>
                </c:pt>
                <c:pt idx="6645">
                  <c:v>6645.5537961496784</c:v>
                </c:pt>
                <c:pt idx="6646">
                  <c:v>6646.5538794899567</c:v>
                </c:pt>
                <c:pt idx="6647">
                  <c:v>6647.5539628302349</c:v>
                </c:pt>
                <c:pt idx="6648">
                  <c:v>6648.5540461705132</c:v>
                </c:pt>
                <c:pt idx="6649">
                  <c:v>6649.5541295107923</c:v>
                </c:pt>
                <c:pt idx="6650">
                  <c:v>6650.5542128510706</c:v>
                </c:pt>
                <c:pt idx="6651">
                  <c:v>6651.5542961913488</c:v>
                </c:pt>
                <c:pt idx="6652">
                  <c:v>6652.5543795316271</c:v>
                </c:pt>
                <c:pt idx="6653">
                  <c:v>6653.5544628719053</c:v>
                </c:pt>
                <c:pt idx="6654">
                  <c:v>6654.5545462121836</c:v>
                </c:pt>
                <c:pt idx="6655">
                  <c:v>6655.5546295524618</c:v>
                </c:pt>
                <c:pt idx="6656">
                  <c:v>6656.5547128927401</c:v>
                </c:pt>
                <c:pt idx="6657">
                  <c:v>6657.5547962330184</c:v>
                </c:pt>
                <c:pt idx="6658">
                  <c:v>6658.5548795732975</c:v>
                </c:pt>
                <c:pt idx="6659">
                  <c:v>6659.5549629135758</c:v>
                </c:pt>
                <c:pt idx="6660">
                  <c:v>6660.555046253854</c:v>
                </c:pt>
                <c:pt idx="6661">
                  <c:v>6661.5551295941323</c:v>
                </c:pt>
                <c:pt idx="6662">
                  <c:v>6662.5552129344105</c:v>
                </c:pt>
                <c:pt idx="6663">
                  <c:v>6663.5552962746888</c:v>
                </c:pt>
                <c:pt idx="6664">
                  <c:v>6664.555379614967</c:v>
                </c:pt>
                <c:pt idx="6665">
                  <c:v>6665.5554629552453</c:v>
                </c:pt>
                <c:pt idx="6666">
                  <c:v>6666.5555462955244</c:v>
                </c:pt>
                <c:pt idx="6667">
                  <c:v>6667.5556296358027</c:v>
                </c:pt>
                <c:pt idx="6668">
                  <c:v>6668.5557129760809</c:v>
                </c:pt>
                <c:pt idx="6669">
                  <c:v>6669.5557963163592</c:v>
                </c:pt>
                <c:pt idx="6670">
                  <c:v>6670.5558796566374</c:v>
                </c:pt>
                <c:pt idx="6671">
                  <c:v>6671.5559629969157</c:v>
                </c:pt>
                <c:pt idx="6672">
                  <c:v>6672.5560463371939</c:v>
                </c:pt>
                <c:pt idx="6673">
                  <c:v>6673.5561296774722</c:v>
                </c:pt>
                <c:pt idx="6674">
                  <c:v>6674.5562130177505</c:v>
                </c:pt>
                <c:pt idx="6675">
                  <c:v>6675.5562963580296</c:v>
                </c:pt>
                <c:pt idx="6676">
                  <c:v>6676.5563796983079</c:v>
                </c:pt>
                <c:pt idx="6677">
                  <c:v>6677.5564630385861</c:v>
                </c:pt>
                <c:pt idx="6678">
                  <c:v>6678.5565463788644</c:v>
                </c:pt>
                <c:pt idx="6679">
                  <c:v>6679.5566297191426</c:v>
                </c:pt>
                <c:pt idx="6680">
                  <c:v>6680.5567130594209</c:v>
                </c:pt>
                <c:pt idx="6681">
                  <c:v>6681.5567963996991</c:v>
                </c:pt>
                <c:pt idx="6682">
                  <c:v>6682.5568797399774</c:v>
                </c:pt>
                <c:pt idx="6683">
                  <c:v>6683.5569630802556</c:v>
                </c:pt>
                <c:pt idx="6684">
                  <c:v>6684.5570464205348</c:v>
                </c:pt>
                <c:pt idx="6685">
                  <c:v>6685.557129760813</c:v>
                </c:pt>
                <c:pt idx="6686">
                  <c:v>6686.5572131010913</c:v>
                </c:pt>
                <c:pt idx="6687">
                  <c:v>6687.5572964413695</c:v>
                </c:pt>
                <c:pt idx="6688">
                  <c:v>6688.5573797816478</c:v>
                </c:pt>
                <c:pt idx="6689">
                  <c:v>6689.557463121926</c:v>
                </c:pt>
                <c:pt idx="6690">
                  <c:v>6690.5575464622043</c:v>
                </c:pt>
                <c:pt idx="6691">
                  <c:v>6691.5576298024826</c:v>
                </c:pt>
                <c:pt idx="6692">
                  <c:v>6692.5577131427617</c:v>
                </c:pt>
                <c:pt idx="6693">
                  <c:v>6693.55779648304</c:v>
                </c:pt>
                <c:pt idx="6694">
                  <c:v>6694.5578798233182</c:v>
                </c:pt>
                <c:pt idx="6695">
                  <c:v>6695.5579631635965</c:v>
                </c:pt>
                <c:pt idx="6696">
                  <c:v>6696.5580465038747</c:v>
                </c:pt>
                <c:pt idx="6697">
                  <c:v>6697.558129844153</c:v>
                </c:pt>
                <c:pt idx="6698">
                  <c:v>6698.5582131844312</c:v>
                </c:pt>
                <c:pt idx="6699">
                  <c:v>6699.5582965247095</c:v>
                </c:pt>
                <c:pt idx="6700">
                  <c:v>6700.5583798649877</c:v>
                </c:pt>
                <c:pt idx="6701">
                  <c:v>6701.5584632052669</c:v>
                </c:pt>
                <c:pt idx="6702">
                  <c:v>6702.5585465455451</c:v>
                </c:pt>
                <c:pt idx="6703">
                  <c:v>6703.5586298858234</c:v>
                </c:pt>
                <c:pt idx="6704">
                  <c:v>6704.5587132261016</c:v>
                </c:pt>
                <c:pt idx="6705">
                  <c:v>6705.5587965663799</c:v>
                </c:pt>
                <c:pt idx="6706">
                  <c:v>6706.5588799066581</c:v>
                </c:pt>
                <c:pt idx="6707">
                  <c:v>6707.5589632469364</c:v>
                </c:pt>
                <c:pt idx="6708">
                  <c:v>6708.5590465872147</c:v>
                </c:pt>
                <c:pt idx="6709">
                  <c:v>6709.5591299274929</c:v>
                </c:pt>
                <c:pt idx="6710">
                  <c:v>6710.5592132677721</c:v>
                </c:pt>
                <c:pt idx="6711">
                  <c:v>6711.5592966080503</c:v>
                </c:pt>
                <c:pt idx="6712">
                  <c:v>6712.5593799483286</c:v>
                </c:pt>
                <c:pt idx="6713">
                  <c:v>6713.5594632886068</c:v>
                </c:pt>
                <c:pt idx="6714">
                  <c:v>6714.5595466288851</c:v>
                </c:pt>
                <c:pt idx="6715">
                  <c:v>6715.5596299691633</c:v>
                </c:pt>
                <c:pt idx="6716">
                  <c:v>6716.5597133094416</c:v>
                </c:pt>
                <c:pt idx="6717">
                  <c:v>6717.5597966497198</c:v>
                </c:pt>
                <c:pt idx="6718">
                  <c:v>6718.559879989999</c:v>
                </c:pt>
                <c:pt idx="6719">
                  <c:v>6719.5599633302772</c:v>
                </c:pt>
                <c:pt idx="6720">
                  <c:v>6720.5600466705555</c:v>
                </c:pt>
                <c:pt idx="6721">
                  <c:v>6721.5601300108337</c:v>
                </c:pt>
                <c:pt idx="6722">
                  <c:v>6722.560213351112</c:v>
                </c:pt>
                <c:pt idx="6723">
                  <c:v>6723.5602966913902</c:v>
                </c:pt>
                <c:pt idx="6724">
                  <c:v>6724.5603800316685</c:v>
                </c:pt>
                <c:pt idx="6725">
                  <c:v>6725.5604633719468</c:v>
                </c:pt>
                <c:pt idx="6726">
                  <c:v>6726.560546712225</c:v>
                </c:pt>
                <c:pt idx="6727">
                  <c:v>6727.5606300525042</c:v>
                </c:pt>
                <c:pt idx="6728">
                  <c:v>6728.5607133927824</c:v>
                </c:pt>
                <c:pt idx="6729">
                  <c:v>6729.5607967330607</c:v>
                </c:pt>
                <c:pt idx="6730">
                  <c:v>6730.5608800733389</c:v>
                </c:pt>
                <c:pt idx="6731">
                  <c:v>6731.5609634136172</c:v>
                </c:pt>
                <c:pt idx="6732">
                  <c:v>6732.5610467538954</c:v>
                </c:pt>
                <c:pt idx="6733">
                  <c:v>6733.5611300941737</c:v>
                </c:pt>
                <c:pt idx="6734">
                  <c:v>6734.5612134344519</c:v>
                </c:pt>
                <c:pt idx="6735">
                  <c:v>6735.5612967747302</c:v>
                </c:pt>
                <c:pt idx="6736">
                  <c:v>6736.5613801150093</c:v>
                </c:pt>
                <c:pt idx="6737">
                  <c:v>6737.5614634552876</c:v>
                </c:pt>
                <c:pt idx="6738">
                  <c:v>6738.5615467955658</c:v>
                </c:pt>
                <c:pt idx="6739">
                  <c:v>6739.5616301358441</c:v>
                </c:pt>
                <c:pt idx="6740">
                  <c:v>6740.5617134761223</c:v>
                </c:pt>
                <c:pt idx="6741">
                  <c:v>6741.5617968164006</c:v>
                </c:pt>
                <c:pt idx="6742">
                  <c:v>6742.5618801566789</c:v>
                </c:pt>
                <c:pt idx="6743">
                  <c:v>6743.5619634969571</c:v>
                </c:pt>
                <c:pt idx="6744">
                  <c:v>6744.5620468372354</c:v>
                </c:pt>
                <c:pt idx="6745">
                  <c:v>6745.5621301775145</c:v>
                </c:pt>
                <c:pt idx="6746">
                  <c:v>6746.5622135177928</c:v>
                </c:pt>
                <c:pt idx="6747">
                  <c:v>6747.562296858071</c:v>
                </c:pt>
                <c:pt idx="6748">
                  <c:v>6748.5623801983493</c:v>
                </c:pt>
                <c:pt idx="6749">
                  <c:v>6749.5624635386275</c:v>
                </c:pt>
                <c:pt idx="6750">
                  <c:v>6750.5625468789058</c:v>
                </c:pt>
                <c:pt idx="6751">
                  <c:v>6751.562630219184</c:v>
                </c:pt>
                <c:pt idx="6752">
                  <c:v>6752.5627135594623</c:v>
                </c:pt>
                <c:pt idx="6753">
                  <c:v>6753.5627968997414</c:v>
                </c:pt>
                <c:pt idx="6754">
                  <c:v>6754.5628802400197</c:v>
                </c:pt>
                <c:pt idx="6755">
                  <c:v>6755.5629635802979</c:v>
                </c:pt>
                <c:pt idx="6756">
                  <c:v>6756.5630469205762</c:v>
                </c:pt>
                <c:pt idx="6757">
                  <c:v>6757.5631302608545</c:v>
                </c:pt>
                <c:pt idx="6758">
                  <c:v>6758.5632136011327</c:v>
                </c:pt>
                <c:pt idx="6759">
                  <c:v>6759.563296941411</c:v>
                </c:pt>
                <c:pt idx="6760">
                  <c:v>6760.5633802816892</c:v>
                </c:pt>
                <c:pt idx="6761">
                  <c:v>6761.5634636219675</c:v>
                </c:pt>
                <c:pt idx="6762">
                  <c:v>6762.5635469622466</c:v>
                </c:pt>
                <c:pt idx="6763">
                  <c:v>6763.5636303025249</c:v>
                </c:pt>
                <c:pt idx="6764">
                  <c:v>6764.5637136428031</c:v>
                </c:pt>
                <c:pt idx="6765">
                  <c:v>6765.5637969830814</c:v>
                </c:pt>
                <c:pt idx="6766">
                  <c:v>6766.5638803233596</c:v>
                </c:pt>
                <c:pt idx="6767">
                  <c:v>6767.5639636636379</c:v>
                </c:pt>
                <c:pt idx="6768">
                  <c:v>6768.5640470039161</c:v>
                </c:pt>
                <c:pt idx="6769">
                  <c:v>6769.5641303441944</c:v>
                </c:pt>
                <c:pt idx="6770">
                  <c:v>6770.5642136844726</c:v>
                </c:pt>
                <c:pt idx="6771">
                  <c:v>6771.5642970247518</c:v>
                </c:pt>
                <c:pt idx="6772">
                  <c:v>6772.56438036503</c:v>
                </c:pt>
                <c:pt idx="6773">
                  <c:v>6773.5644637053083</c:v>
                </c:pt>
                <c:pt idx="6774">
                  <c:v>6774.5645470455866</c:v>
                </c:pt>
                <c:pt idx="6775">
                  <c:v>6775.5646303858648</c:v>
                </c:pt>
                <c:pt idx="6776">
                  <c:v>6776.5647137261431</c:v>
                </c:pt>
                <c:pt idx="6777">
                  <c:v>6777.5647970664213</c:v>
                </c:pt>
                <c:pt idx="6778">
                  <c:v>6778.5648804066996</c:v>
                </c:pt>
                <c:pt idx="6779">
                  <c:v>6779.5649637469787</c:v>
                </c:pt>
                <c:pt idx="6780">
                  <c:v>6780.565047087257</c:v>
                </c:pt>
                <c:pt idx="6781">
                  <c:v>6781.5651304275352</c:v>
                </c:pt>
                <c:pt idx="6782">
                  <c:v>6782.5652137678135</c:v>
                </c:pt>
                <c:pt idx="6783">
                  <c:v>6783.5652971080917</c:v>
                </c:pt>
                <c:pt idx="6784">
                  <c:v>6784.56538044837</c:v>
                </c:pt>
                <c:pt idx="6785">
                  <c:v>6785.5654637886482</c:v>
                </c:pt>
                <c:pt idx="6786">
                  <c:v>6786.5655471289265</c:v>
                </c:pt>
                <c:pt idx="6787">
                  <c:v>6787.5656304692047</c:v>
                </c:pt>
                <c:pt idx="6788">
                  <c:v>6788.5657138094839</c:v>
                </c:pt>
                <c:pt idx="6789">
                  <c:v>6789.5657971497621</c:v>
                </c:pt>
                <c:pt idx="6790">
                  <c:v>6790.5658804900404</c:v>
                </c:pt>
                <c:pt idx="6791">
                  <c:v>6791.5659638303187</c:v>
                </c:pt>
                <c:pt idx="6792">
                  <c:v>6792.5660471705969</c:v>
                </c:pt>
                <c:pt idx="6793">
                  <c:v>6793.5661305108752</c:v>
                </c:pt>
                <c:pt idx="6794">
                  <c:v>6794.5662138511534</c:v>
                </c:pt>
                <c:pt idx="6795">
                  <c:v>6795.5662971914317</c:v>
                </c:pt>
                <c:pt idx="6796">
                  <c:v>6796.5663805317099</c:v>
                </c:pt>
                <c:pt idx="6797">
                  <c:v>6797.5664638719891</c:v>
                </c:pt>
                <c:pt idx="6798">
                  <c:v>6798.5665472122673</c:v>
                </c:pt>
                <c:pt idx="6799">
                  <c:v>6799.5666305525456</c:v>
                </c:pt>
                <c:pt idx="6800">
                  <c:v>6800.5667138928238</c:v>
                </c:pt>
                <c:pt idx="6801">
                  <c:v>6801.5667972331021</c:v>
                </c:pt>
                <c:pt idx="6802">
                  <c:v>6802.5668805733803</c:v>
                </c:pt>
                <c:pt idx="6803">
                  <c:v>6803.5669639136586</c:v>
                </c:pt>
                <c:pt idx="6804">
                  <c:v>6804.5670472539368</c:v>
                </c:pt>
                <c:pt idx="6805">
                  <c:v>6805.567130594216</c:v>
                </c:pt>
                <c:pt idx="6806">
                  <c:v>6806.5672139344942</c:v>
                </c:pt>
                <c:pt idx="6807">
                  <c:v>6807.5672972747725</c:v>
                </c:pt>
                <c:pt idx="6808">
                  <c:v>6808.5673806150508</c:v>
                </c:pt>
                <c:pt idx="6809">
                  <c:v>6809.567463955329</c:v>
                </c:pt>
                <c:pt idx="6810">
                  <c:v>6810.5675472956073</c:v>
                </c:pt>
                <c:pt idx="6811">
                  <c:v>6811.5676306358855</c:v>
                </c:pt>
                <c:pt idx="6812">
                  <c:v>6812.5677139761638</c:v>
                </c:pt>
                <c:pt idx="6813">
                  <c:v>6813.567797316442</c:v>
                </c:pt>
                <c:pt idx="6814">
                  <c:v>6814.5678806567212</c:v>
                </c:pt>
                <c:pt idx="6815">
                  <c:v>6815.5679639969994</c:v>
                </c:pt>
                <c:pt idx="6816">
                  <c:v>6816.5680473372777</c:v>
                </c:pt>
                <c:pt idx="6817">
                  <c:v>6817.5681306775559</c:v>
                </c:pt>
                <c:pt idx="6818">
                  <c:v>6818.5682140178342</c:v>
                </c:pt>
                <c:pt idx="6819">
                  <c:v>6819.5682973581124</c:v>
                </c:pt>
                <c:pt idx="6820">
                  <c:v>6820.5683806983907</c:v>
                </c:pt>
                <c:pt idx="6821">
                  <c:v>6821.5684640386689</c:v>
                </c:pt>
                <c:pt idx="6822">
                  <c:v>6822.5685473789472</c:v>
                </c:pt>
                <c:pt idx="6823">
                  <c:v>6823.5686307192263</c:v>
                </c:pt>
                <c:pt idx="6824">
                  <c:v>6824.5687140595046</c:v>
                </c:pt>
                <c:pt idx="6825">
                  <c:v>6825.5687973997829</c:v>
                </c:pt>
                <c:pt idx="6826">
                  <c:v>6826.5688807400611</c:v>
                </c:pt>
                <c:pt idx="6827">
                  <c:v>6827.5689640803394</c:v>
                </c:pt>
                <c:pt idx="6828">
                  <c:v>6828.5690474206176</c:v>
                </c:pt>
                <c:pt idx="6829">
                  <c:v>6829.5691307608959</c:v>
                </c:pt>
                <c:pt idx="6830">
                  <c:v>6830.5692141011741</c:v>
                </c:pt>
                <c:pt idx="6831">
                  <c:v>6831.5692974414524</c:v>
                </c:pt>
                <c:pt idx="6832">
                  <c:v>6832.5693807817315</c:v>
                </c:pt>
                <c:pt idx="6833">
                  <c:v>6833.5694641220098</c:v>
                </c:pt>
                <c:pt idx="6834">
                  <c:v>6834.569547462288</c:v>
                </c:pt>
                <c:pt idx="6835">
                  <c:v>6835.5696308025663</c:v>
                </c:pt>
                <c:pt idx="6836">
                  <c:v>6836.5697141428445</c:v>
                </c:pt>
                <c:pt idx="6837">
                  <c:v>6837.5697974831228</c:v>
                </c:pt>
                <c:pt idx="6838">
                  <c:v>6838.569880823401</c:v>
                </c:pt>
                <c:pt idx="6839">
                  <c:v>6839.5699641636793</c:v>
                </c:pt>
                <c:pt idx="6840">
                  <c:v>6840.5700475039584</c:v>
                </c:pt>
                <c:pt idx="6841">
                  <c:v>6841.5701308442367</c:v>
                </c:pt>
                <c:pt idx="6842">
                  <c:v>6842.570214184515</c:v>
                </c:pt>
                <c:pt idx="6843">
                  <c:v>6843.5702975247932</c:v>
                </c:pt>
                <c:pt idx="6844">
                  <c:v>6844.5703808650715</c:v>
                </c:pt>
                <c:pt idx="6845">
                  <c:v>6845.5704642053497</c:v>
                </c:pt>
                <c:pt idx="6846">
                  <c:v>6846.570547545628</c:v>
                </c:pt>
                <c:pt idx="6847">
                  <c:v>6847.5706308859062</c:v>
                </c:pt>
                <c:pt idx="6848">
                  <c:v>6848.5707142261845</c:v>
                </c:pt>
                <c:pt idx="6849">
                  <c:v>6849.5707975664636</c:v>
                </c:pt>
                <c:pt idx="6850">
                  <c:v>6850.5708809067419</c:v>
                </c:pt>
                <c:pt idx="6851">
                  <c:v>6851.5709642470201</c:v>
                </c:pt>
                <c:pt idx="6852">
                  <c:v>6852.5710475872984</c:v>
                </c:pt>
                <c:pt idx="6853">
                  <c:v>6853.5711309275766</c:v>
                </c:pt>
                <c:pt idx="6854">
                  <c:v>6854.5712142678549</c:v>
                </c:pt>
                <c:pt idx="6855">
                  <c:v>6855.5712976081331</c:v>
                </c:pt>
                <c:pt idx="6856">
                  <c:v>6856.5713809484114</c:v>
                </c:pt>
                <c:pt idx="6857">
                  <c:v>6857.5714642886896</c:v>
                </c:pt>
                <c:pt idx="6858">
                  <c:v>6858.5715476289688</c:v>
                </c:pt>
                <c:pt idx="6859">
                  <c:v>6859.5716309692471</c:v>
                </c:pt>
                <c:pt idx="6860">
                  <c:v>6860.5717143095253</c:v>
                </c:pt>
                <c:pt idx="6861">
                  <c:v>6861.5717976498036</c:v>
                </c:pt>
                <c:pt idx="6862">
                  <c:v>6862.5718809900818</c:v>
                </c:pt>
                <c:pt idx="6863">
                  <c:v>6863.5719643303601</c:v>
                </c:pt>
                <c:pt idx="6864">
                  <c:v>6864.5720476706383</c:v>
                </c:pt>
                <c:pt idx="6865">
                  <c:v>6865.5721310109166</c:v>
                </c:pt>
                <c:pt idx="6866">
                  <c:v>6866.5722143511957</c:v>
                </c:pt>
                <c:pt idx="6867">
                  <c:v>6867.572297691474</c:v>
                </c:pt>
                <c:pt idx="6868">
                  <c:v>6868.5723810317522</c:v>
                </c:pt>
                <c:pt idx="6869">
                  <c:v>6869.5724643720305</c:v>
                </c:pt>
                <c:pt idx="6870">
                  <c:v>6870.5725477123087</c:v>
                </c:pt>
                <c:pt idx="6871">
                  <c:v>6871.572631052587</c:v>
                </c:pt>
                <c:pt idx="6872">
                  <c:v>6872.5727143928652</c:v>
                </c:pt>
                <c:pt idx="6873">
                  <c:v>6873.5727977331435</c:v>
                </c:pt>
                <c:pt idx="6874">
                  <c:v>6874.5728810734217</c:v>
                </c:pt>
                <c:pt idx="6875">
                  <c:v>6875.5729644137009</c:v>
                </c:pt>
                <c:pt idx="6876">
                  <c:v>6876.5730477539792</c:v>
                </c:pt>
                <c:pt idx="6877">
                  <c:v>6877.5731310942574</c:v>
                </c:pt>
                <c:pt idx="6878">
                  <c:v>6878.5732144345357</c:v>
                </c:pt>
                <c:pt idx="6879">
                  <c:v>6879.5732977748139</c:v>
                </c:pt>
                <c:pt idx="6880">
                  <c:v>6880.5733811150922</c:v>
                </c:pt>
                <c:pt idx="6881">
                  <c:v>6881.5734644553704</c:v>
                </c:pt>
                <c:pt idx="6882">
                  <c:v>6882.5735477956487</c:v>
                </c:pt>
                <c:pt idx="6883">
                  <c:v>6883.5736311359269</c:v>
                </c:pt>
                <c:pt idx="6884">
                  <c:v>6884.5737144762061</c:v>
                </c:pt>
                <c:pt idx="6885">
                  <c:v>6885.5737978164843</c:v>
                </c:pt>
                <c:pt idx="6886">
                  <c:v>6886.5738811567626</c:v>
                </c:pt>
                <c:pt idx="6887">
                  <c:v>6887.5739644970408</c:v>
                </c:pt>
                <c:pt idx="6888">
                  <c:v>6888.5740478373191</c:v>
                </c:pt>
                <c:pt idx="6889">
                  <c:v>6889.5741311775973</c:v>
                </c:pt>
                <c:pt idx="6890">
                  <c:v>6890.5742145178756</c:v>
                </c:pt>
                <c:pt idx="6891">
                  <c:v>6891.5742978581538</c:v>
                </c:pt>
                <c:pt idx="6892">
                  <c:v>6892.574381198433</c:v>
                </c:pt>
                <c:pt idx="6893">
                  <c:v>6893.5744645387113</c:v>
                </c:pt>
                <c:pt idx="6894">
                  <c:v>6894.5745478789895</c:v>
                </c:pt>
                <c:pt idx="6895">
                  <c:v>6895.5746312192678</c:v>
                </c:pt>
                <c:pt idx="6896">
                  <c:v>6896.574714559546</c:v>
                </c:pt>
                <c:pt idx="6897">
                  <c:v>6897.5747978998243</c:v>
                </c:pt>
                <c:pt idx="6898">
                  <c:v>6898.5748812401025</c:v>
                </c:pt>
                <c:pt idx="6899">
                  <c:v>6899.5749645803808</c:v>
                </c:pt>
                <c:pt idx="6900">
                  <c:v>6900.575047920659</c:v>
                </c:pt>
                <c:pt idx="6901">
                  <c:v>6901.5751312609382</c:v>
                </c:pt>
                <c:pt idx="6902">
                  <c:v>6902.5752146012164</c:v>
                </c:pt>
                <c:pt idx="6903">
                  <c:v>6903.5752979414947</c:v>
                </c:pt>
                <c:pt idx="6904">
                  <c:v>6904.5753812817729</c:v>
                </c:pt>
                <c:pt idx="6905">
                  <c:v>6905.5754646220512</c:v>
                </c:pt>
                <c:pt idx="6906">
                  <c:v>6906.5755479623294</c:v>
                </c:pt>
                <c:pt idx="6907">
                  <c:v>6907.5756313026077</c:v>
                </c:pt>
                <c:pt idx="6908">
                  <c:v>6908.5757146428859</c:v>
                </c:pt>
                <c:pt idx="6909">
                  <c:v>6909.5757979831642</c:v>
                </c:pt>
                <c:pt idx="6910">
                  <c:v>6910.5758813234434</c:v>
                </c:pt>
                <c:pt idx="6911">
                  <c:v>6911.5759646637216</c:v>
                </c:pt>
                <c:pt idx="6912">
                  <c:v>6912.5760480039999</c:v>
                </c:pt>
                <c:pt idx="6913">
                  <c:v>6913.5761313442781</c:v>
                </c:pt>
                <c:pt idx="6914">
                  <c:v>6914.5762146845564</c:v>
                </c:pt>
                <c:pt idx="6915">
                  <c:v>6915.5762980248346</c:v>
                </c:pt>
                <c:pt idx="6916">
                  <c:v>6916.5763813651129</c:v>
                </c:pt>
                <c:pt idx="6917">
                  <c:v>6917.5764647053911</c:v>
                </c:pt>
                <c:pt idx="6918">
                  <c:v>6918.5765480456703</c:v>
                </c:pt>
                <c:pt idx="6919">
                  <c:v>6919.5766313859485</c:v>
                </c:pt>
                <c:pt idx="6920">
                  <c:v>6920.5767147262268</c:v>
                </c:pt>
                <c:pt idx="6921">
                  <c:v>6921.576798066505</c:v>
                </c:pt>
                <c:pt idx="6922">
                  <c:v>6922.5768814067833</c:v>
                </c:pt>
                <c:pt idx="6923">
                  <c:v>6923.5769647470615</c:v>
                </c:pt>
                <c:pt idx="6924">
                  <c:v>6924.5770480873398</c:v>
                </c:pt>
                <c:pt idx="6925">
                  <c:v>6925.577131427618</c:v>
                </c:pt>
                <c:pt idx="6926">
                  <c:v>6926.5772147678963</c:v>
                </c:pt>
                <c:pt idx="6927">
                  <c:v>6927.5772981081755</c:v>
                </c:pt>
                <c:pt idx="6928">
                  <c:v>6928.5773814484537</c:v>
                </c:pt>
                <c:pt idx="6929">
                  <c:v>6929.577464788732</c:v>
                </c:pt>
                <c:pt idx="6930">
                  <c:v>6930.5775481290102</c:v>
                </c:pt>
                <c:pt idx="6931">
                  <c:v>6931.5776314692885</c:v>
                </c:pt>
                <c:pt idx="6932">
                  <c:v>6932.5777148095667</c:v>
                </c:pt>
                <c:pt idx="6933">
                  <c:v>6933.577798149845</c:v>
                </c:pt>
                <c:pt idx="6934">
                  <c:v>6934.5778814901232</c:v>
                </c:pt>
                <c:pt idx="6935">
                  <c:v>6935.5779648304015</c:v>
                </c:pt>
                <c:pt idx="6936">
                  <c:v>6936.5780481706806</c:v>
                </c:pt>
                <c:pt idx="6937">
                  <c:v>6937.5781315109589</c:v>
                </c:pt>
                <c:pt idx="6938">
                  <c:v>6938.5782148512371</c:v>
                </c:pt>
                <c:pt idx="6939">
                  <c:v>6939.5782981915154</c:v>
                </c:pt>
                <c:pt idx="6940">
                  <c:v>6940.5783815317936</c:v>
                </c:pt>
                <c:pt idx="6941">
                  <c:v>6941.5784648720719</c:v>
                </c:pt>
                <c:pt idx="6942">
                  <c:v>6942.5785482123501</c:v>
                </c:pt>
                <c:pt idx="6943">
                  <c:v>6943.5786315526284</c:v>
                </c:pt>
                <c:pt idx="6944">
                  <c:v>6944.5787148929066</c:v>
                </c:pt>
                <c:pt idx="6945">
                  <c:v>6945.5787982331858</c:v>
                </c:pt>
                <c:pt idx="6946">
                  <c:v>6946.5788815734641</c:v>
                </c:pt>
                <c:pt idx="6947">
                  <c:v>6947.5789649137423</c:v>
                </c:pt>
                <c:pt idx="6948">
                  <c:v>6948.5790482540206</c:v>
                </c:pt>
                <c:pt idx="6949">
                  <c:v>6949.5791315942988</c:v>
                </c:pt>
                <c:pt idx="6950">
                  <c:v>6950.5792149345771</c:v>
                </c:pt>
                <c:pt idx="6951">
                  <c:v>6951.5792982748553</c:v>
                </c:pt>
                <c:pt idx="6952">
                  <c:v>6952.5793816151336</c:v>
                </c:pt>
                <c:pt idx="6953">
                  <c:v>6953.5794649554127</c:v>
                </c:pt>
                <c:pt idx="6954">
                  <c:v>6954.579548295691</c:v>
                </c:pt>
                <c:pt idx="6955">
                  <c:v>6955.5796316359692</c:v>
                </c:pt>
                <c:pt idx="6956">
                  <c:v>6956.5797149762475</c:v>
                </c:pt>
                <c:pt idx="6957">
                  <c:v>6957.5797983165257</c:v>
                </c:pt>
                <c:pt idx="6958">
                  <c:v>6958.579881656804</c:v>
                </c:pt>
                <c:pt idx="6959">
                  <c:v>6959.5799649970822</c:v>
                </c:pt>
                <c:pt idx="6960">
                  <c:v>6960.5800483373605</c:v>
                </c:pt>
                <c:pt idx="6961">
                  <c:v>6961.5801316776387</c:v>
                </c:pt>
                <c:pt idx="6962">
                  <c:v>6962.5802150179179</c:v>
                </c:pt>
                <c:pt idx="6963">
                  <c:v>6963.5802983581962</c:v>
                </c:pt>
                <c:pt idx="6964">
                  <c:v>6964.5803816984744</c:v>
                </c:pt>
                <c:pt idx="6965">
                  <c:v>6965.5804650387527</c:v>
                </c:pt>
                <c:pt idx="6966">
                  <c:v>6966.5805483790309</c:v>
                </c:pt>
                <c:pt idx="6967">
                  <c:v>6967.5806317193092</c:v>
                </c:pt>
                <c:pt idx="6968">
                  <c:v>6968.5807150595874</c:v>
                </c:pt>
                <c:pt idx="6969">
                  <c:v>6969.5807983998657</c:v>
                </c:pt>
                <c:pt idx="6970">
                  <c:v>6970.5808817401439</c:v>
                </c:pt>
                <c:pt idx="6971">
                  <c:v>6971.5809650804231</c:v>
                </c:pt>
                <c:pt idx="6972">
                  <c:v>6972.5810484207013</c:v>
                </c:pt>
                <c:pt idx="6973">
                  <c:v>6973.5811317609796</c:v>
                </c:pt>
                <c:pt idx="6974">
                  <c:v>6974.5812151012578</c:v>
                </c:pt>
                <c:pt idx="6975">
                  <c:v>6975.5812984415361</c:v>
                </c:pt>
                <c:pt idx="6976">
                  <c:v>6976.5813817818143</c:v>
                </c:pt>
                <c:pt idx="6977">
                  <c:v>6977.5814651220926</c:v>
                </c:pt>
                <c:pt idx="6978">
                  <c:v>6978.5815484623708</c:v>
                </c:pt>
                <c:pt idx="6979">
                  <c:v>6979.58163180265</c:v>
                </c:pt>
                <c:pt idx="6980">
                  <c:v>6980.5817151429283</c:v>
                </c:pt>
                <c:pt idx="6981">
                  <c:v>6981.5817984832065</c:v>
                </c:pt>
                <c:pt idx="6982">
                  <c:v>6982.5818818234848</c:v>
                </c:pt>
                <c:pt idx="6983">
                  <c:v>6983.581965163763</c:v>
                </c:pt>
                <c:pt idx="6984">
                  <c:v>6984.5820485040413</c:v>
                </c:pt>
                <c:pt idx="6985">
                  <c:v>6985.5821318443195</c:v>
                </c:pt>
                <c:pt idx="6986">
                  <c:v>6986.5822151845978</c:v>
                </c:pt>
                <c:pt idx="6987">
                  <c:v>6987.582298524876</c:v>
                </c:pt>
                <c:pt idx="6988">
                  <c:v>6988.5823818651552</c:v>
                </c:pt>
                <c:pt idx="6989">
                  <c:v>6989.5824652054334</c:v>
                </c:pt>
                <c:pt idx="6990">
                  <c:v>6990.5825485457117</c:v>
                </c:pt>
                <c:pt idx="6991">
                  <c:v>6991.5826318859899</c:v>
                </c:pt>
                <c:pt idx="6992">
                  <c:v>6992.5827152262682</c:v>
                </c:pt>
                <c:pt idx="6993">
                  <c:v>6993.5827985665464</c:v>
                </c:pt>
                <c:pt idx="6994">
                  <c:v>6994.5828819068247</c:v>
                </c:pt>
                <c:pt idx="6995">
                  <c:v>6995.5829652471029</c:v>
                </c:pt>
                <c:pt idx="6996">
                  <c:v>6996.5830485873812</c:v>
                </c:pt>
                <c:pt idx="6997">
                  <c:v>6997.5831319276604</c:v>
                </c:pt>
                <c:pt idx="6998">
                  <c:v>6998.5832152679386</c:v>
                </c:pt>
                <c:pt idx="6999">
                  <c:v>6999.5832986082169</c:v>
                </c:pt>
                <c:pt idx="7000">
                  <c:v>7000.5833819484951</c:v>
                </c:pt>
                <c:pt idx="7001">
                  <c:v>7001.5834652887734</c:v>
                </c:pt>
                <c:pt idx="7002">
                  <c:v>7002.5835486290516</c:v>
                </c:pt>
                <c:pt idx="7003">
                  <c:v>7003.5836319693299</c:v>
                </c:pt>
                <c:pt idx="7004">
                  <c:v>7004.5837153096081</c:v>
                </c:pt>
                <c:pt idx="7005">
                  <c:v>7005.5837986498873</c:v>
                </c:pt>
                <c:pt idx="7006">
                  <c:v>7006.5838819901655</c:v>
                </c:pt>
                <c:pt idx="7007">
                  <c:v>7007.5839653304438</c:v>
                </c:pt>
                <c:pt idx="7008">
                  <c:v>7008.584048670722</c:v>
                </c:pt>
                <c:pt idx="7009">
                  <c:v>7009.5841320110003</c:v>
                </c:pt>
                <c:pt idx="7010">
                  <c:v>7010.5842153512785</c:v>
                </c:pt>
                <c:pt idx="7011">
                  <c:v>7011.5842986915568</c:v>
                </c:pt>
                <c:pt idx="7012">
                  <c:v>7012.584382031835</c:v>
                </c:pt>
                <c:pt idx="7013">
                  <c:v>7013.5844653721133</c:v>
                </c:pt>
                <c:pt idx="7014">
                  <c:v>7014.5845487123925</c:v>
                </c:pt>
                <c:pt idx="7015">
                  <c:v>7015.5846320526707</c:v>
                </c:pt>
                <c:pt idx="7016">
                  <c:v>7016.584715392949</c:v>
                </c:pt>
                <c:pt idx="7017">
                  <c:v>7017.5847987332272</c:v>
                </c:pt>
                <c:pt idx="7018">
                  <c:v>7018.5848820735055</c:v>
                </c:pt>
                <c:pt idx="7019">
                  <c:v>7019.5849654137837</c:v>
                </c:pt>
                <c:pt idx="7020">
                  <c:v>7020.585048754062</c:v>
                </c:pt>
                <c:pt idx="7021">
                  <c:v>7021.5851320943402</c:v>
                </c:pt>
                <c:pt idx="7022">
                  <c:v>7022.5852154346185</c:v>
                </c:pt>
                <c:pt idx="7023">
                  <c:v>7023.5852987748976</c:v>
                </c:pt>
                <c:pt idx="7024">
                  <c:v>7024.5853821151759</c:v>
                </c:pt>
                <c:pt idx="7025">
                  <c:v>7025.5854654554541</c:v>
                </c:pt>
                <c:pt idx="7026">
                  <c:v>7026.5855487957324</c:v>
                </c:pt>
                <c:pt idx="7027">
                  <c:v>7027.5856321360106</c:v>
                </c:pt>
                <c:pt idx="7028">
                  <c:v>7028.5857154762889</c:v>
                </c:pt>
                <c:pt idx="7029">
                  <c:v>7029.5857988165671</c:v>
                </c:pt>
                <c:pt idx="7030">
                  <c:v>7030.5858821568454</c:v>
                </c:pt>
                <c:pt idx="7031">
                  <c:v>7031.5859654971237</c:v>
                </c:pt>
                <c:pt idx="7032">
                  <c:v>7032.5860488374028</c:v>
                </c:pt>
                <c:pt idx="7033">
                  <c:v>7033.5861321776811</c:v>
                </c:pt>
                <c:pt idx="7034">
                  <c:v>7034.5862155179593</c:v>
                </c:pt>
                <c:pt idx="7035">
                  <c:v>7035.5862988582376</c:v>
                </c:pt>
                <c:pt idx="7036">
                  <c:v>7036.5863821985158</c:v>
                </c:pt>
                <c:pt idx="7037">
                  <c:v>7037.5864655387941</c:v>
                </c:pt>
                <c:pt idx="7038">
                  <c:v>7038.5865488790723</c:v>
                </c:pt>
                <c:pt idx="7039">
                  <c:v>7039.5866322193506</c:v>
                </c:pt>
                <c:pt idx="7040">
                  <c:v>7040.5867155596297</c:v>
                </c:pt>
                <c:pt idx="7041">
                  <c:v>7041.586798899908</c:v>
                </c:pt>
                <c:pt idx="7042">
                  <c:v>7042.5868822401862</c:v>
                </c:pt>
                <c:pt idx="7043">
                  <c:v>7043.5869655804645</c:v>
                </c:pt>
                <c:pt idx="7044">
                  <c:v>7044.5870489207427</c:v>
                </c:pt>
                <c:pt idx="7045">
                  <c:v>7045.587132261021</c:v>
                </c:pt>
                <c:pt idx="7046">
                  <c:v>7046.5872156012992</c:v>
                </c:pt>
                <c:pt idx="7047">
                  <c:v>7047.5872989415775</c:v>
                </c:pt>
                <c:pt idx="7048">
                  <c:v>7048.5873822818558</c:v>
                </c:pt>
                <c:pt idx="7049">
                  <c:v>7049.5874656221349</c:v>
                </c:pt>
                <c:pt idx="7050">
                  <c:v>7050.5875489624132</c:v>
                </c:pt>
                <c:pt idx="7051">
                  <c:v>7051.5876323026914</c:v>
                </c:pt>
                <c:pt idx="7052">
                  <c:v>7052.5877156429697</c:v>
                </c:pt>
                <c:pt idx="7053">
                  <c:v>7053.5877989832479</c:v>
                </c:pt>
                <c:pt idx="7054">
                  <c:v>7054.5878823235262</c:v>
                </c:pt>
                <c:pt idx="7055">
                  <c:v>7055.5879656638044</c:v>
                </c:pt>
                <c:pt idx="7056">
                  <c:v>7056.5880490040827</c:v>
                </c:pt>
                <c:pt idx="7057">
                  <c:v>7057.5881323443609</c:v>
                </c:pt>
                <c:pt idx="7058">
                  <c:v>7058.5882156846401</c:v>
                </c:pt>
                <c:pt idx="7059">
                  <c:v>7059.5882990249183</c:v>
                </c:pt>
                <c:pt idx="7060">
                  <c:v>7060.5883823651966</c:v>
                </c:pt>
                <c:pt idx="7061">
                  <c:v>7061.5884657054748</c:v>
                </c:pt>
                <c:pt idx="7062">
                  <c:v>7062.5885490457531</c:v>
                </c:pt>
                <c:pt idx="7063">
                  <c:v>7063.5886323860313</c:v>
                </c:pt>
                <c:pt idx="7064">
                  <c:v>7064.5887157263096</c:v>
                </c:pt>
                <c:pt idx="7065">
                  <c:v>7065.5887990665879</c:v>
                </c:pt>
                <c:pt idx="7066">
                  <c:v>7066.588882406867</c:v>
                </c:pt>
                <c:pt idx="7067">
                  <c:v>7067.5889657471453</c:v>
                </c:pt>
                <c:pt idx="7068">
                  <c:v>7068.5890490874235</c:v>
                </c:pt>
                <c:pt idx="7069">
                  <c:v>7069.5891324277018</c:v>
                </c:pt>
                <c:pt idx="7070">
                  <c:v>7070.58921576798</c:v>
                </c:pt>
                <c:pt idx="7071">
                  <c:v>7071.5892991082583</c:v>
                </c:pt>
                <c:pt idx="7072">
                  <c:v>7072.5893824485365</c:v>
                </c:pt>
                <c:pt idx="7073">
                  <c:v>7073.5894657888148</c:v>
                </c:pt>
                <c:pt idx="7074">
                  <c:v>7074.589549129093</c:v>
                </c:pt>
                <c:pt idx="7075">
                  <c:v>7075.5896324693722</c:v>
                </c:pt>
                <c:pt idx="7076">
                  <c:v>7076.5897158096504</c:v>
                </c:pt>
                <c:pt idx="7077">
                  <c:v>7077.5897991499287</c:v>
                </c:pt>
                <c:pt idx="7078">
                  <c:v>7078.5898824902069</c:v>
                </c:pt>
                <c:pt idx="7079">
                  <c:v>7079.5899658304852</c:v>
                </c:pt>
                <c:pt idx="7080">
                  <c:v>7080.5900491707635</c:v>
                </c:pt>
                <c:pt idx="7081">
                  <c:v>7081.5901325110417</c:v>
                </c:pt>
                <c:pt idx="7082">
                  <c:v>7082.59021585132</c:v>
                </c:pt>
                <c:pt idx="7083">
                  <c:v>7083.5902991915982</c:v>
                </c:pt>
                <c:pt idx="7084">
                  <c:v>7084.5903825318774</c:v>
                </c:pt>
                <c:pt idx="7085">
                  <c:v>7085.5904658721556</c:v>
                </c:pt>
                <c:pt idx="7086">
                  <c:v>7086.5905492124339</c:v>
                </c:pt>
                <c:pt idx="7087">
                  <c:v>7087.5906325527121</c:v>
                </c:pt>
                <c:pt idx="7088">
                  <c:v>7088.5907158929904</c:v>
                </c:pt>
                <c:pt idx="7089">
                  <c:v>7089.5907992332686</c:v>
                </c:pt>
                <c:pt idx="7090">
                  <c:v>7090.5908825735469</c:v>
                </c:pt>
                <c:pt idx="7091">
                  <c:v>7091.5909659138251</c:v>
                </c:pt>
                <c:pt idx="7092">
                  <c:v>7092.5910492541043</c:v>
                </c:pt>
                <c:pt idx="7093">
                  <c:v>7093.5911325943825</c:v>
                </c:pt>
                <c:pt idx="7094">
                  <c:v>7094.5912159346608</c:v>
                </c:pt>
                <c:pt idx="7095">
                  <c:v>7095.591299274939</c:v>
                </c:pt>
                <c:pt idx="7096">
                  <c:v>7096.5913826152173</c:v>
                </c:pt>
                <c:pt idx="7097">
                  <c:v>7097.5914659554956</c:v>
                </c:pt>
                <c:pt idx="7098">
                  <c:v>7098.5915492957738</c:v>
                </c:pt>
                <c:pt idx="7099">
                  <c:v>7099.5916326360521</c:v>
                </c:pt>
                <c:pt idx="7100">
                  <c:v>7100.5917159763303</c:v>
                </c:pt>
                <c:pt idx="7101">
                  <c:v>7101.5917993166095</c:v>
                </c:pt>
                <c:pt idx="7102">
                  <c:v>7102.5918826568877</c:v>
                </c:pt>
                <c:pt idx="7103">
                  <c:v>7103.591965997166</c:v>
                </c:pt>
                <c:pt idx="7104">
                  <c:v>7104.5920493374442</c:v>
                </c:pt>
                <c:pt idx="7105">
                  <c:v>7105.5921326777225</c:v>
                </c:pt>
                <c:pt idx="7106">
                  <c:v>7106.5922160180007</c:v>
                </c:pt>
                <c:pt idx="7107">
                  <c:v>7107.592299358279</c:v>
                </c:pt>
                <c:pt idx="7108">
                  <c:v>7108.5923826985572</c:v>
                </c:pt>
                <c:pt idx="7109">
                  <c:v>7109.5924660388355</c:v>
                </c:pt>
                <c:pt idx="7110">
                  <c:v>7110.5925493791146</c:v>
                </c:pt>
                <c:pt idx="7111">
                  <c:v>7111.5926327193929</c:v>
                </c:pt>
                <c:pt idx="7112">
                  <c:v>7112.5927160596711</c:v>
                </c:pt>
                <c:pt idx="7113">
                  <c:v>7113.5927993999494</c:v>
                </c:pt>
                <c:pt idx="7114">
                  <c:v>7114.5928827402277</c:v>
                </c:pt>
                <c:pt idx="7115">
                  <c:v>7115.5929660805059</c:v>
                </c:pt>
                <c:pt idx="7116">
                  <c:v>7116.5930494207842</c:v>
                </c:pt>
                <c:pt idx="7117">
                  <c:v>7117.5931327610624</c:v>
                </c:pt>
                <c:pt idx="7118">
                  <c:v>7118.5932161013416</c:v>
                </c:pt>
                <c:pt idx="7119">
                  <c:v>7119.5932994416198</c:v>
                </c:pt>
                <c:pt idx="7120">
                  <c:v>7120.5933827818981</c:v>
                </c:pt>
                <c:pt idx="7121">
                  <c:v>7121.5934661221763</c:v>
                </c:pt>
                <c:pt idx="7122">
                  <c:v>7122.5935494624546</c:v>
                </c:pt>
                <c:pt idx="7123">
                  <c:v>7123.5936328027328</c:v>
                </c:pt>
                <c:pt idx="7124">
                  <c:v>7124.5937161430111</c:v>
                </c:pt>
                <c:pt idx="7125">
                  <c:v>7125.5937994832893</c:v>
                </c:pt>
                <c:pt idx="7126">
                  <c:v>7126.5938828235676</c:v>
                </c:pt>
                <c:pt idx="7127">
                  <c:v>7127.5939661638467</c:v>
                </c:pt>
                <c:pt idx="7128">
                  <c:v>7128.594049504125</c:v>
                </c:pt>
                <c:pt idx="7129">
                  <c:v>7129.5941328444032</c:v>
                </c:pt>
                <c:pt idx="7130">
                  <c:v>7130.5942161846815</c:v>
                </c:pt>
                <c:pt idx="7131">
                  <c:v>7131.5942995249598</c:v>
                </c:pt>
                <c:pt idx="7132">
                  <c:v>7132.594382865238</c:v>
                </c:pt>
                <c:pt idx="7133">
                  <c:v>7133.5944662055163</c:v>
                </c:pt>
                <c:pt idx="7134">
                  <c:v>7134.5945495457945</c:v>
                </c:pt>
                <c:pt idx="7135">
                  <c:v>7135.5946328860728</c:v>
                </c:pt>
                <c:pt idx="7136">
                  <c:v>7136.5947162263519</c:v>
                </c:pt>
                <c:pt idx="7137">
                  <c:v>7137.5947995666302</c:v>
                </c:pt>
                <c:pt idx="7138">
                  <c:v>7138.5948829069084</c:v>
                </c:pt>
                <c:pt idx="7139">
                  <c:v>7139.5949662471867</c:v>
                </c:pt>
                <c:pt idx="7140">
                  <c:v>7140.5950495874649</c:v>
                </c:pt>
                <c:pt idx="7141">
                  <c:v>7141.5951329277432</c:v>
                </c:pt>
                <c:pt idx="7142">
                  <c:v>7142.5952162680214</c:v>
                </c:pt>
                <c:pt idx="7143">
                  <c:v>7143.5952996082997</c:v>
                </c:pt>
                <c:pt idx="7144">
                  <c:v>7144.5953829485779</c:v>
                </c:pt>
                <c:pt idx="7145">
                  <c:v>7145.5954662888571</c:v>
                </c:pt>
                <c:pt idx="7146">
                  <c:v>7146.5955496291353</c:v>
                </c:pt>
                <c:pt idx="7147">
                  <c:v>7147.5956329694136</c:v>
                </c:pt>
                <c:pt idx="7148">
                  <c:v>7148.5957163096919</c:v>
                </c:pt>
                <c:pt idx="7149">
                  <c:v>7149.5957996499701</c:v>
                </c:pt>
                <c:pt idx="7150">
                  <c:v>7150.5958829902484</c:v>
                </c:pt>
                <c:pt idx="7151">
                  <c:v>7151.5959663305266</c:v>
                </c:pt>
                <c:pt idx="7152">
                  <c:v>7152.5960496708049</c:v>
                </c:pt>
                <c:pt idx="7153">
                  <c:v>7153.596133011084</c:v>
                </c:pt>
                <c:pt idx="7154">
                  <c:v>7154.5962163513623</c:v>
                </c:pt>
                <c:pt idx="7155">
                  <c:v>7155.5962996916405</c:v>
                </c:pt>
                <c:pt idx="7156">
                  <c:v>7156.5963830319188</c:v>
                </c:pt>
                <c:pt idx="7157">
                  <c:v>7157.596466372197</c:v>
                </c:pt>
                <c:pt idx="7158">
                  <c:v>7158.5965497124753</c:v>
                </c:pt>
                <c:pt idx="7159">
                  <c:v>7159.5966330527535</c:v>
                </c:pt>
                <c:pt idx="7160">
                  <c:v>7160.5967163930318</c:v>
                </c:pt>
                <c:pt idx="7161">
                  <c:v>7161.59679973331</c:v>
                </c:pt>
                <c:pt idx="7162">
                  <c:v>7162.5968830735892</c:v>
                </c:pt>
                <c:pt idx="7163">
                  <c:v>7163.5969664138674</c:v>
                </c:pt>
                <c:pt idx="7164">
                  <c:v>7164.5970497541457</c:v>
                </c:pt>
                <c:pt idx="7165">
                  <c:v>7165.597133094424</c:v>
                </c:pt>
                <c:pt idx="7166">
                  <c:v>7166.5972164347022</c:v>
                </c:pt>
                <c:pt idx="7167">
                  <c:v>7167.5972997749805</c:v>
                </c:pt>
                <c:pt idx="7168">
                  <c:v>7168.5973831152587</c:v>
                </c:pt>
                <c:pt idx="7169">
                  <c:v>7169.597466455537</c:v>
                </c:pt>
                <c:pt idx="7170">
                  <c:v>7170.5975497958152</c:v>
                </c:pt>
                <c:pt idx="7171">
                  <c:v>7171.5976331360944</c:v>
                </c:pt>
                <c:pt idx="7172">
                  <c:v>7172.5977164763726</c:v>
                </c:pt>
                <c:pt idx="7173">
                  <c:v>7173.5977998166509</c:v>
                </c:pt>
                <c:pt idx="7174">
                  <c:v>7174.5978831569291</c:v>
                </c:pt>
                <c:pt idx="7175">
                  <c:v>7175.5979664972074</c:v>
                </c:pt>
                <c:pt idx="7176">
                  <c:v>7176.5980498374856</c:v>
                </c:pt>
                <c:pt idx="7177">
                  <c:v>7177.5981331777639</c:v>
                </c:pt>
                <c:pt idx="7178">
                  <c:v>7178.5982165180421</c:v>
                </c:pt>
                <c:pt idx="7179">
                  <c:v>7179.5982998583213</c:v>
                </c:pt>
                <c:pt idx="7180">
                  <c:v>7180.5983831985995</c:v>
                </c:pt>
                <c:pt idx="7181">
                  <c:v>7181.5984665388778</c:v>
                </c:pt>
                <c:pt idx="7182">
                  <c:v>7182.5985498791561</c:v>
                </c:pt>
                <c:pt idx="7183">
                  <c:v>7183.5986332194343</c:v>
                </c:pt>
                <c:pt idx="7184">
                  <c:v>7184.5987165597126</c:v>
                </c:pt>
                <c:pt idx="7185">
                  <c:v>7185.5987998999908</c:v>
                </c:pt>
                <c:pt idx="7186">
                  <c:v>7186.5988832402691</c:v>
                </c:pt>
                <c:pt idx="7187">
                  <c:v>7187.5989665805473</c:v>
                </c:pt>
                <c:pt idx="7188">
                  <c:v>7188.5990499208265</c:v>
                </c:pt>
                <c:pt idx="7189">
                  <c:v>7189.5991332611047</c:v>
                </c:pt>
                <c:pt idx="7190">
                  <c:v>7190.599216601383</c:v>
                </c:pt>
                <c:pt idx="7191">
                  <c:v>7191.5992999416612</c:v>
                </c:pt>
                <c:pt idx="7192">
                  <c:v>7192.5993832819395</c:v>
                </c:pt>
                <c:pt idx="7193">
                  <c:v>7193.5994666222177</c:v>
                </c:pt>
                <c:pt idx="7194">
                  <c:v>7194.599549962496</c:v>
                </c:pt>
                <c:pt idx="7195">
                  <c:v>7195.5996333027742</c:v>
                </c:pt>
                <c:pt idx="7196">
                  <c:v>7196.5997166430525</c:v>
                </c:pt>
                <c:pt idx="7197">
                  <c:v>7197.5997999833316</c:v>
                </c:pt>
                <c:pt idx="7198">
                  <c:v>7198.5998833236099</c:v>
                </c:pt>
                <c:pt idx="7199">
                  <c:v>7199.5999666638882</c:v>
                </c:pt>
                <c:pt idx="7200">
                  <c:v>7200.6000500041664</c:v>
                </c:pt>
                <c:pt idx="7201">
                  <c:v>7201.6001333444447</c:v>
                </c:pt>
                <c:pt idx="7202">
                  <c:v>7202.6002166847229</c:v>
                </c:pt>
                <c:pt idx="7203">
                  <c:v>7203.6003000250012</c:v>
                </c:pt>
                <c:pt idx="7204">
                  <c:v>7204.6003833652794</c:v>
                </c:pt>
                <c:pt idx="7205">
                  <c:v>7205.6004667055586</c:v>
                </c:pt>
                <c:pt idx="7206">
                  <c:v>7206.6005500458368</c:v>
                </c:pt>
                <c:pt idx="7207">
                  <c:v>7207.6006333861151</c:v>
                </c:pt>
                <c:pt idx="7208">
                  <c:v>7208.6007167263933</c:v>
                </c:pt>
                <c:pt idx="7209">
                  <c:v>7209.6008000666716</c:v>
                </c:pt>
                <c:pt idx="7210">
                  <c:v>7210.6008834069498</c:v>
                </c:pt>
                <c:pt idx="7211">
                  <c:v>7211.6009667472281</c:v>
                </c:pt>
                <c:pt idx="7212">
                  <c:v>7212.6010500875063</c:v>
                </c:pt>
                <c:pt idx="7213">
                  <c:v>7213.6011334277846</c:v>
                </c:pt>
                <c:pt idx="7214">
                  <c:v>7214.6012167680638</c:v>
                </c:pt>
                <c:pt idx="7215">
                  <c:v>7215.601300108342</c:v>
                </c:pt>
                <c:pt idx="7216">
                  <c:v>7216.6013834486203</c:v>
                </c:pt>
                <c:pt idx="7217">
                  <c:v>7217.6014667888985</c:v>
                </c:pt>
                <c:pt idx="7218">
                  <c:v>7218.6015501291768</c:v>
                </c:pt>
                <c:pt idx="7219">
                  <c:v>7219.601633469455</c:v>
                </c:pt>
                <c:pt idx="7220">
                  <c:v>7220.6017168097333</c:v>
                </c:pt>
                <c:pt idx="7221">
                  <c:v>7221.6018001500115</c:v>
                </c:pt>
                <c:pt idx="7222">
                  <c:v>7222.6018834902898</c:v>
                </c:pt>
                <c:pt idx="7223">
                  <c:v>7223.6019668305689</c:v>
                </c:pt>
                <c:pt idx="7224">
                  <c:v>7224.6020501708472</c:v>
                </c:pt>
                <c:pt idx="7225">
                  <c:v>7225.6021335111254</c:v>
                </c:pt>
                <c:pt idx="7226">
                  <c:v>7226.6022168514037</c:v>
                </c:pt>
                <c:pt idx="7227">
                  <c:v>7227.6023001916819</c:v>
                </c:pt>
                <c:pt idx="7228">
                  <c:v>7228.6023835319602</c:v>
                </c:pt>
                <c:pt idx="7229">
                  <c:v>7229.6024668722384</c:v>
                </c:pt>
                <c:pt idx="7230">
                  <c:v>7230.6025502125167</c:v>
                </c:pt>
                <c:pt idx="7231">
                  <c:v>7231.6026335527949</c:v>
                </c:pt>
                <c:pt idx="7232">
                  <c:v>7232.6027168930741</c:v>
                </c:pt>
                <c:pt idx="7233">
                  <c:v>7233.6028002333524</c:v>
                </c:pt>
                <c:pt idx="7234">
                  <c:v>7234.6028835736306</c:v>
                </c:pt>
                <c:pt idx="7235">
                  <c:v>7235.6029669139089</c:v>
                </c:pt>
                <c:pt idx="7236">
                  <c:v>7236.6030502541871</c:v>
                </c:pt>
                <c:pt idx="7237">
                  <c:v>7237.6031335944654</c:v>
                </c:pt>
                <c:pt idx="7238">
                  <c:v>7238.6032169347436</c:v>
                </c:pt>
                <c:pt idx="7239">
                  <c:v>7239.6033002750219</c:v>
                </c:pt>
                <c:pt idx="7240">
                  <c:v>7240.603383615301</c:v>
                </c:pt>
                <c:pt idx="7241">
                  <c:v>7241.6034669555793</c:v>
                </c:pt>
                <c:pt idx="7242">
                  <c:v>7242.6035502958575</c:v>
                </c:pt>
                <c:pt idx="7243">
                  <c:v>7243.6036336361358</c:v>
                </c:pt>
                <c:pt idx="7244">
                  <c:v>7244.603716976414</c:v>
                </c:pt>
                <c:pt idx="7245">
                  <c:v>7245.6038003166923</c:v>
                </c:pt>
                <c:pt idx="7246">
                  <c:v>7246.6038836569705</c:v>
                </c:pt>
                <c:pt idx="7247">
                  <c:v>7247.6039669972488</c:v>
                </c:pt>
                <c:pt idx="7248">
                  <c:v>7248.604050337527</c:v>
                </c:pt>
                <c:pt idx="7249">
                  <c:v>7249.6041336778062</c:v>
                </c:pt>
                <c:pt idx="7250">
                  <c:v>7250.6042170180845</c:v>
                </c:pt>
                <c:pt idx="7251">
                  <c:v>7251.6043003583627</c:v>
                </c:pt>
                <c:pt idx="7252">
                  <c:v>7252.604383698641</c:v>
                </c:pt>
                <c:pt idx="7253">
                  <c:v>7253.6044670389192</c:v>
                </c:pt>
                <c:pt idx="7254">
                  <c:v>7254.6045503791975</c:v>
                </c:pt>
                <c:pt idx="7255">
                  <c:v>7255.6046337194757</c:v>
                </c:pt>
                <c:pt idx="7256">
                  <c:v>7256.604717059754</c:v>
                </c:pt>
                <c:pt idx="7257">
                  <c:v>7257.6048004000322</c:v>
                </c:pt>
                <c:pt idx="7258">
                  <c:v>7258.6048837403114</c:v>
                </c:pt>
                <c:pt idx="7259">
                  <c:v>7259.6049670805896</c:v>
                </c:pt>
                <c:pt idx="7260">
                  <c:v>7260.6050504208679</c:v>
                </c:pt>
                <c:pt idx="7261">
                  <c:v>7261.6051337611461</c:v>
                </c:pt>
                <c:pt idx="7262">
                  <c:v>7262.6052171014244</c:v>
                </c:pt>
                <c:pt idx="7263">
                  <c:v>7263.6053004417026</c:v>
                </c:pt>
                <c:pt idx="7264">
                  <c:v>7264.6053837819809</c:v>
                </c:pt>
                <c:pt idx="7265">
                  <c:v>7265.6054671222591</c:v>
                </c:pt>
                <c:pt idx="7266">
                  <c:v>7266.6055504625383</c:v>
                </c:pt>
                <c:pt idx="7267">
                  <c:v>7267.6056338028166</c:v>
                </c:pt>
                <c:pt idx="7268">
                  <c:v>7268.6057171430948</c:v>
                </c:pt>
                <c:pt idx="7269">
                  <c:v>7269.6058004833731</c:v>
                </c:pt>
                <c:pt idx="7270">
                  <c:v>7270.6058838236513</c:v>
                </c:pt>
                <c:pt idx="7271">
                  <c:v>7271.6059671639296</c:v>
                </c:pt>
                <c:pt idx="7272">
                  <c:v>7272.6060505042078</c:v>
                </c:pt>
                <c:pt idx="7273">
                  <c:v>7273.6061338444861</c:v>
                </c:pt>
                <c:pt idx="7274">
                  <c:v>7274.6062171847643</c:v>
                </c:pt>
                <c:pt idx="7275">
                  <c:v>7275.6063005250435</c:v>
                </c:pt>
                <c:pt idx="7276">
                  <c:v>7276.6063838653217</c:v>
                </c:pt>
                <c:pt idx="7277">
                  <c:v>7277.6064672056</c:v>
                </c:pt>
                <c:pt idx="7278">
                  <c:v>7278.6065505458782</c:v>
                </c:pt>
                <c:pt idx="7279">
                  <c:v>7279.6066338861565</c:v>
                </c:pt>
                <c:pt idx="7280">
                  <c:v>7280.6067172264347</c:v>
                </c:pt>
                <c:pt idx="7281">
                  <c:v>7281.606800566713</c:v>
                </c:pt>
                <c:pt idx="7282">
                  <c:v>7282.6068839069912</c:v>
                </c:pt>
                <c:pt idx="7283">
                  <c:v>7283.6069672472695</c:v>
                </c:pt>
                <c:pt idx="7284">
                  <c:v>7284.6070505875487</c:v>
                </c:pt>
                <c:pt idx="7285">
                  <c:v>7285.6071339278269</c:v>
                </c:pt>
                <c:pt idx="7286">
                  <c:v>7286.6072172681052</c:v>
                </c:pt>
                <c:pt idx="7287">
                  <c:v>7287.6073006083834</c:v>
                </c:pt>
                <c:pt idx="7288">
                  <c:v>7288.6073839486617</c:v>
                </c:pt>
                <c:pt idx="7289">
                  <c:v>7289.6074672889399</c:v>
                </c:pt>
                <c:pt idx="7290">
                  <c:v>7290.6075506292182</c:v>
                </c:pt>
                <c:pt idx="7291">
                  <c:v>7291.6076339694964</c:v>
                </c:pt>
                <c:pt idx="7292">
                  <c:v>7292.6077173097756</c:v>
                </c:pt>
                <c:pt idx="7293">
                  <c:v>7293.6078006500538</c:v>
                </c:pt>
                <c:pt idx="7294">
                  <c:v>7294.6078839903321</c:v>
                </c:pt>
                <c:pt idx="7295">
                  <c:v>7295.6079673306103</c:v>
                </c:pt>
                <c:pt idx="7296">
                  <c:v>7296.6080506708886</c:v>
                </c:pt>
                <c:pt idx="7297">
                  <c:v>7297.6081340111668</c:v>
                </c:pt>
                <c:pt idx="7298">
                  <c:v>7298.6082173514451</c:v>
                </c:pt>
                <c:pt idx="7299">
                  <c:v>7299.6083006917233</c:v>
                </c:pt>
                <c:pt idx="7300">
                  <c:v>7300.6083840320016</c:v>
                </c:pt>
                <c:pt idx="7301">
                  <c:v>7301.6084673722808</c:v>
                </c:pt>
                <c:pt idx="7302">
                  <c:v>7302.608550712559</c:v>
                </c:pt>
                <c:pt idx="7303">
                  <c:v>7303.6086340528373</c:v>
                </c:pt>
                <c:pt idx="7304">
                  <c:v>7304.6087173931155</c:v>
                </c:pt>
                <c:pt idx="7305">
                  <c:v>7305.6088007333938</c:v>
                </c:pt>
                <c:pt idx="7306">
                  <c:v>7306.608884073672</c:v>
                </c:pt>
                <c:pt idx="7307">
                  <c:v>7307.6089674139503</c:v>
                </c:pt>
                <c:pt idx="7308">
                  <c:v>7308.6090507542285</c:v>
                </c:pt>
                <c:pt idx="7309">
                  <c:v>7309.6091340945068</c:v>
                </c:pt>
                <c:pt idx="7310">
                  <c:v>7310.6092174347859</c:v>
                </c:pt>
                <c:pt idx="7311">
                  <c:v>7311.6093007750642</c:v>
                </c:pt>
                <c:pt idx="7312">
                  <c:v>7312.6093841153424</c:v>
                </c:pt>
                <c:pt idx="7313">
                  <c:v>7313.6094674556207</c:v>
                </c:pt>
                <c:pt idx="7314">
                  <c:v>7314.6095507958989</c:v>
                </c:pt>
                <c:pt idx="7315">
                  <c:v>7315.6096341361772</c:v>
                </c:pt>
                <c:pt idx="7316">
                  <c:v>7316.6097174764554</c:v>
                </c:pt>
                <c:pt idx="7317">
                  <c:v>7317.6098008167337</c:v>
                </c:pt>
                <c:pt idx="7318">
                  <c:v>7318.6098841570119</c:v>
                </c:pt>
                <c:pt idx="7319">
                  <c:v>7319.6099674972911</c:v>
                </c:pt>
                <c:pt idx="7320">
                  <c:v>7320.6100508375694</c:v>
                </c:pt>
                <c:pt idx="7321">
                  <c:v>7321.6101341778476</c:v>
                </c:pt>
                <c:pt idx="7322">
                  <c:v>7322.6102175181259</c:v>
                </c:pt>
                <c:pt idx="7323">
                  <c:v>7323.6103008584041</c:v>
                </c:pt>
                <c:pt idx="7324">
                  <c:v>7324.6103841986824</c:v>
                </c:pt>
                <c:pt idx="7325">
                  <c:v>7325.6104675389606</c:v>
                </c:pt>
                <c:pt idx="7326">
                  <c:v>7326.6105508792389</c:v>
                </c:pt>
                <c:pt idx="7327">
                  <c:v>7327.610634219518</c:v>
                </c:pt>
                <c:pt idx="7328">
                  <c:v>7328.6107175597963</c:v>
                </c:pt>
                <c:pt idx="7329">
                  <c:v>7329.6108009000745</c:v>
                </c:pt>
                <c:pt idx="7330">
                  <c:v>7330.6108842403528</c:v>
                </c:pt>
                <c:pt idx="7331">
                  <c:v>7331.610967580631</c:v>
                </c:pt>
                <c:pt idx="7332">
                  <c:v>7332.6110509209093</c:v>
                </c:pt>
                <c:pt idx="7333">
                  <c:v>7333.6111342611875</c:v>
                </c:pt>
                <c:pt idx="7334">
                  <c:v>7334.6112176014658</c:v>
                </c:pt>
                <c:pt idx="7335">
                  <c:v>7335.611300941744</c:v>
                </c:pt>
                <c:pt idx="7336">
                  <c:v>7336.6113842820232</c:v>
                </c:pt>
                <c:pt idx="7337">
                  <c:v>7337.6114676223015</c:v>
                </c:pt>
                <c:pt idx="7338">
                  <c:v>7338.6115509625797</c:v>
                </c:pt>
                <c:pt idx="7339">
                  <c:v>7339.611634302858</c:v>
                </c:pt>
                <c:pt idx="7340">
                  <c:v>7340.6117176431362</c:v>
                </c:pt>
                <c:pt idx="7341">
                  <c:v>7341.6118009834145</c:v>
                </c:pt>
                <c:pt idx="7342">
                  <c:v>7342.6118843236927</c:v>
                </c:pt>
                <c:pt idx="7343">
                  <c:v>7343.611967663971</c:v>
                </c:pt>
                <c:pt idx="7344">
                  <c:v>7344.6120510042492</c:v>
                </c:pt>
                <c:pt idx="7345">
                  <c:v>7345.6121343445284</c:v>
                </c:pt>
                <c:pt idx="7346">
                  <c:v>7346.6122176848066</c:v>
                </c:pt>
                <c:pt idx="7347">
                  <c:v>7347.6123010250849</c:v>
                </c:pt>
                <c:pt idx="7348">
                  <c:v>7348.6123843653631</c:v>
                </c:pt>
                <c:pt idx="7349">
                  <c:v>7349.6124677056414</c:v>
                </c:pt>
                <c:pt idx="7350">
                  <c:v>7350.6125510459196</c:v>
                </c:pt>
                <c:pt idx="7351">
                  <c:v>7351.6126343861979</c:v>
                </c:pt>
                <c:pt idx="7352">
                  <c:v>7352.6127177264761</c:v>
                </c:pt>
                <c:pt idx="7353">
                  <c:v>7353.6128010667553</c:v>
                </c:pt>
                <c:pt idx="7354">
                  <c:v>7354.6128844070336</c:v>
                </c:pt>
                <c:pt idx="7355">
                  <c:v>7355.6129677473118</c:v>
                </c:pt>
                <c:pt idx="7356">
                  <c:v>7356.6130510875901</c:v>
                </c:pt>
                <c:pt idx="7357">
                  <c:v>7357.6131344278683</c:v>
                </c:pt>
                <c:pt idx="7358">
                  <c:v>7358.6132177681466</c:v>
                </c:pt>
                <c:pt idx="7359">
                  <c:v>7359.6133011084248</c:v>
                </c:pt>
                <c:pt idx="7360">
                  <c:v>7360.6133844487031</c:v>
                </c:pt>
                <c:pt idx="7361">
                  <c:v>7361.6134677889813</c:v>
                </c:pt>
                <c:pt idx="7362">
                  <c:v>7362.6135511292605</c:v>
                </c:pt>
                <c:pt idx="7363">
                  <c:v>7363.6136344695387</c:v>
                </c:pt>
                <c:pt idx="7364">
                  <c:v>7364.613717809817</c:v>
                </c:pt>
                <c:pt idx="7365">
                  <c:v>7365.6138011500952</c:v>
                </c:pt>
                <c:pt idx="7366">
                  <c:v>7366.6138844903735</c:v>
                </c:pt>
                <c:pt idx="7367">
                  <c:v>7367.6139678306517</c:v>
                </c:pt>
                <c:pt idx="7368">
                  <c:v>7368.61405117093</c:v>
                </c:pt>
                <c:pt idx="7369">
                  <c:v>7369.6141345112082</c:v>
                </c:pt>
                <c:pt idx="7370">
                  <c:v>7370.6142178514865</c:v>
                </c:pt>
                <c:pt idx="7371">
                  <c:v>7371.6143011917657</c:v>
                </c:pt>
                <c:pt idx="7372">
                  <c:v>7372.6143845320439</c:v>
                </c:pt>
                <c:pt idx="7373">
                  <c:v>7373.6144678723222</c:v>
                </c:pt>
                <c:pt idx="7374">
                  <c:v>7374.6145512126004</c:v>
                </c:pt>
                <c:pt idx="7375">
                  <c:v>7375.6146345528787</c:v>
                </c:pt>
                <c:pt idx="7376">
                  <c:v>7376.6147178931569</c:v>
                </c:pt>
                <c:pt idx="7377">
                  <c:v>7377.6148012334352</c:v>
                </c:pt>
                <c:pt idx="7378">
                  <c:v>7378.6148845737134</c:v>
                </c:pt>
                <c:pt idx="7379">
                  <c:v>7379.6149679139926</c:v>
                </c:pt>
                <c:pt idx="7380">
                  <c:v>7380.6150512542708</c:v>
                </c:pt>
                <c:pt idx="7381">
                  <c:v>7381.6151345945491</c:v>
                </c:pt>
                <c:pt idx="7382">
                  <c:v>7382.6152179348273</c:v>
                </c:pt>
                <c:pt idx="7383">
                  <c:v>7383.6153012751056</c:v>
                </c:pt>
                <c:pt idx="7384">
                  <c:v>7384.6153846153838</c:v>
                </c:pt>
                <c:pt idx="7385">
                  <c:v>7385.6154679556621</c:v>
                </c:pt>
                <c:pt idx="7386">
                  <c:v>7386.6155512959403</c:v>
                </c:pt>
                <c:pt idx="7387">
                  <c:v>7387.6156346362186</c:v>
                </c:pt>
                <c:pt idx="7388">
                  <c:v>7388.6157179764978</c:v>
                </c:pt>
                <c:pt idx="7389">
                  <c:v>7389.615801316776</c:v>
                </c:pt>
                <c:pt idx="7390">
                  <c:v>7390.6158846570543</c:v>
                </c:pt>
                <c:pt idx="7391">
                  <c:v>7391.6159679973325</c:v>
                </c:pt>
                <c:pt idx="7392">
                  <c:v>7392.6160513376108</c:v>
                </c:pt>
                <c:pt idx="7393">
                  <c:v>7393.616134677889</c:v>
                </c:pt>
                <c:pt idx="7394">
                  <c:v>7394.6162180181673</c:v>
                </c:pt>
                <c:pt idx="7395">
                  <c:v>7395.6163013584455</c:v>
                </c:pt>
                <c:pt idx="7396">
                  <c:v>7396.6163846987238</c:v>
                </c:pt>
                <c:pt idx="7397">
                  <c:v>7397.6164680390029</c:v>
                </c:pt>
                <c:pt idx="7398">
                  <c:v>7398.6165513792812</c:v>
                </c:pt>
                <c:pt idx="7399">
                  <c:v>7399.6166347195594</c:v>
                </c:pt>
                <c:pt idx="7400">
                  <c:v>7400.6167180598377</c:v>
                </c:pt>
                <c:pt idx="7401">
                  <c:v>7401.6168014001159</c:v>
                </c:pt>
                <c:pt idx="7402">
                  <c:v>7402.6168847403942</c:v>
                </c:pt>
                <c:pt idx="7403">
                  <c:v>7403.6169680806725</c:v>
                </c:pt>
                <c:pt idx="7404">
                  <c:v>7404.6170514209507</c:v>
                </c:pt>
                <c:pt idx="7405">
                  <c:v>7405.6171347612299</c:v>
                </c:pt>
                <c:pt idx="7406">
                  <c:v>7406.6172181015081</c:v>
                </c:pt>
                <c:pt idx="7407">
                  <c:v>7407.6173014417864</c:v>
                </c:pt>
                <c:pt idx="7408">
                  <c:v>7408.6173847820646</c:v>
                </c:pt>
                <c:pt idx="7409">
                  <c:v>7409.6174681223429</c:v>
                </c:pt>
                <c:pt idx="7410">
                  <c:v>7410.6175514626211</c:v>
                </c:pt>
                <c:pt idx="7411">
                  <c:v>7411.6176348028994</c:v>
                </c:pt>
                <c:pt idx="7412">
                  <c:v>7412.6177181431776</c:v>
                </c:pt>
                <c:pt idx="7413">
                  <c:v>7413.6178014834559</c:v>
                </c:pt>
                <c:pt idx="7414">
                  <c:v>7414.617884823735</c:v>
                </c:pt>
                <c:pt idx="7415">
                  <c:v>7415.6179681640133</c:v>
                </c:pt>
                <c:pt idx="7416">
                  <c:v>7416.6180515042915</c:v>
                </c:pt>
                <c:pt idx="7417">
                  <c:v>7417.6181348445698</c:v>
                </c:pt>
                <c:pt idx="7418">
                  <c:v>7418.618218184848</c:v>
                </c:pt>
                <c:pt idx="7419">
                  <c:v>7419.6183015251263</c:v>
                </c:pt>
                <c:pt idx="7420">
                  <c:v>7420.6183848654046</c:v>
                </c:pt>
                <c:pt idx="7421">
                  <c:v>7421.6184682056828</c:v>
                </c:pt>
                <c:pt idx="7422">
                  <c:v>7422.6185515459611</c:v>
                </c:pt>
                <c:pt idx="7423">
                  <c:v>7423.6186348862402</c:v>
                </c:pt>
                <c:pt idx="7424">
                  <c:v>7424.6187182265185</c:v>
                </c:pt>
                <c:pt idx="7425">
                  <c:v>7425.6188015667967</c:v>
                </c:pt>
                <c:pt idx="7426">
                  <c:v>7426.618884907075</c:v>
                </c:pt>
                <c:pt idx="7427">
                  <c:v>7427.6189682473532</c:v>
                </c:pt>
                <c:pt idx="7428">
                  <c:v>7428.6190515876315</c:v>
                </c:pt>
                <c:pt idx="7429">
                  <c:v>7429.6191349279097</c:v>
                </c:pt>
                <c:pt idx="7430">
                  <c:v>7430.619218268188</c:v>
                </c:pt>
                <c:pt idx="7431">
                  <c:v>7431.6193016084662</c:v>
                </c:pt>
                <c:pt idx="7432">
                  <c:v>7432.6193849487454</c:v>
                </c:pt>
                <c:pt idx="7433">
                  <c:v>7433.6194682890236</c:v>
                </c:pt>
                <c:pt idx="7434">
                  <c:v>7434.6195516293019</c:v>
                </c:pt>
                <c:pt idx="7435">
                  <c:v>7435.6196349695801</c:v>
                </c:pt>
                <c:pt idx="7436">
                  <c:v>7436.6197183098584</c:v>
                </c:pt>
                <c:pt idx="7437">
                  <c:v>7437.6198016501367</c:v>
                </c:pt>
                <c:pt idx="7438">
                  <c:v>7438.6198849904149</c:v>
                </c:pt>
                <c:pt idx="7439">
                  <c:v>7439.6199683306932</c:v>
                </c:pt>
                <c:pt idx="7440">
                  <c:v>7440.6200516709723</c:v>
                </c:pt>
                <c:pt idx="7441">
                  <c:v>7441.6201350112506</c:v>
                </c:pt>
                <c:pt idx="7442">
                  <c:v>7442.6202183515288</c:v>
                </c:pt>
                <c:pt idx="7443">
                  <c:v>7443.6203016918071</c:v>
                </c:pt>
                <c:pt idx="7444">
                  <c:v>7444.6203850320853</c:v>
                </c:pt>
                <c:pt idx="7445">
                  <c:v>7445.6204683723636</c:v>
                </c:pt>
                <c:pt idx="7446">
                  <c:v>7446.6205517126418</c:v>
                </c:pt>
                <c:pt idx="7447">
                  <c:v>7447.6206350529201</c:v>
                </c:pt>
                <c:pt idx="7448">
                  <c:v>7448.6207183931983</c:v>
                </c:pt>
                <c:pt idx="7449">
                  <c:v>7449.6208017334775</c:v>
                </c:pt>
                <c:pt idx="7450">
                  <c:v>7450.6208850737557</c:v>
                </c:pt>
                <c:pt idx="7451">
                  <c:v>7451.620968414034</c:v>
                </c:pt>
                <c:pt idx="7452">
                  <c:v>7452.6210517543122</c:v>
                </c:pt>
                <c:pt idx="7453">
                  <c:v>7453.6211350945905</c:v>
                </c:pt>
                <c:pt idx="7454">
                  <c:v>7454.6212184348688</c:v>
                </c:pt>
                <c:pt idx="7455">
                  <c:v>7455.621301775147</c:v>
                </c:pt>
                <c:pt idx="7456">
                  <c:v>7456.6213851154253</c:v>
                </c:pt>
                <c:pt idx="7457">
                  <c:v>7457.6214684557035</c:v>
                </c:pt>
                <c:pt idx="7458">
                  <c:v>7458.6215517959827</c:v>
                </c:pt>
                <c:pt idx="7459">
                  <c:v>7459.6216351362609</c:v>
                </c:pt>
                <c:pt idx="7460">
                  <c:v>7460.6217184765392</c:v>
                </c:pt>
                <c:pt idx="7461">
                  <c:v>7461.6218018168174</c:v>
                </c:pt>
                <c:pt idx="7462">
                  <c:v>7462.6218851570957</c:v>
                </c:pt>
                <c:pt idx="7463">
                  <c:v>7463.6219684973739</c:v>
                </c:pt>
                <c:pt idx="7464">
                  <c:v>7464.6220518376522</c:v>
                </c:pt>
                <c:pt idx="7465">
                  <c:v>7465.6221351779304</c:v>
                </c:pt>
                <c:pt idx="7466">
                  <c:v>7466.6222185182096</c:v>
                </c:pt>
                <c:pt idx="7467">
                  <c:v>7467.6223018584878</c:v>
                </c:pt>
                <c:pt idx="7468">
                  <c:v>7468.6223851987661</c:v>
                </c:pt>
                <c:pt idx="7469">
                  <c:v>7469.6224685390443</c:v>
                </c:pt>
                <c:pt idx="7470">
                  <c:v>7470.6225518793226</c:v>
                </c:pt>
                <c:pt idx="7471">
                  <c:v>7471.6226352196009</c:v>
                </c:pt>
                <c:pt idx="7472">
                  <c:v>7472.6227185598791</c:v>
                </c:pt>
                <c:pt idx="7473">
                  <c:v>7473.6228019001574</c:v>
                </c:pt>
                <c:pt idx="7474">
                  <c:v>7474.6228852404356</c:v>
                </c:pt>
                <c:pt idx="7475">
                  <c:v>7475.6229685807148</c:v>
                </c:pt>
                <c:pt idx="7476">
                  <c:v>7476.623051920993</c:v>
                </c:pt>
                <c:pt idx="7477">
                  <c:v>7477.6231352612713</c:v>
                </c:pt>
                <c:pt idx="7478">
                  <c:v>7478.6232186015495</c:v>
                </c:pt>
                <c:pt idx="7479">
                  <c:v>7479.6233019418278</c:v>
                </c:pt>
                <c:pt idx="7480">
                  <c:v>7480.623385282106</c:v>
                </c:pt>
                <c:pt idx="7481">
                  <c:v>7481.6234686223843</c:v>
                </c:pt>
                <c:pt idx="7482">
                  <c:v>7482.6235519626625</c:v>
                </c:pt>
                <c:pt idx="7483">
                  <c:v>7483.6236353029408</c:v>
                </c:pt>
                <c:pt idx="7484">
                  <c:v>7484.6237186432199</c:v>
                </c:pt>
                <c:pt idx="7485">
                  <c:v>7485.6238019834982</c:v>
                </c:pt>
                <c:pt idx="7486">
                  <c:v>7486.6238853237764</c:v>
                </c:pt>
                <c:pt idx="7487">
                  <c:v>7487.6239686640547</c:v>
                </c:pt>
                <c:pt idx="7488">
                  <c:v>7488.624052004333</c:v>
                </c:pt>
                <c:pt idx="7489">
                  <c:v>7489.6241353446112</c:v>
                </c:pt>
                <c:pt idx="7490">
                  <c:v>7490.6242186848895</c:v>
                </c:pt>
                <c:pt idx="7491">
                  <c:v>7491.6243020251677</c:v>
                </c:pt>
                <c:pt idx="7492">
                  <c:v>7492.6243853654469</c:v>
                </c:pt>
                <c:pt idx="7493">
                  <c:v>7493.6244687057251</c:v>
                </c:pt>
                <c:pt idx="7494">
                  <c:v>7494.6245520460034</c:v>
                </c:pt>
                <c:pt idx="7495">
                  <c:v>7495.6246353862816</c:v>
                </c:pt>
                <c:pt idx="7496">
                  <c:v>7496.6247187265599</c:v>
                </c:pt>
                <c:pt idx="7497">
                  <c:v>7497.6248020668381</c:v>
                </c:pt>
                <c:pt idx="7498">
                  <c:v>7498.6248854071164</c:v>
                </c:pt>
                <c:pt idx="7499">
                  <c:v>7499.6249687473946</c:v>
                </c:pt>
                <c:pt idx="7500">
                  <c:v>7500.6250520876729</c:v>
                </c:pt>
                <c:pt idx="7501">
                  <c:v>7501.625135427952</c:v>
                </c:pt>
                <c:pt idx="7502">
                  <c:v>7502.6252187682303</c:v>
                </c:pt>
                <c:pt idx="7503">
                  <c:v>7503.6253021085085</c:v>
                </c:pt>
                <c:pt idx="7504">
                  <c:v>7504.6253854487868</c:v>
                </c:pt>
                <c:pt idx="7505">
                  <c:v>7505.6254687890651</c:v>
                </c:pt>
                <c:pt idx="7506">
                  <c:v>7506.6255521293433</c:v>
                </c:pt>
                <c:pt idx="7507">
                  <c:v>7507.6256354696216</c:v>
                </c:pt>
                <c:pt idx="7508">
                  <c:v>7508.6257188098998</c:v>
                </c:pt>
                <c:pt idx="7509">
                  <c:v>7509.6258021501781</c:v>
                </c:pt>
                <c:pt idx="7510">
                  <c:v>7510.6258854904572</c:v>
                </c:pt>
                <c:pt idx="7511">
                  <c:v>7511.6259688307355</c:v>
                </c:pt>
                <c:pt idx="7512">
                  <c:v>7512.6260521710137</c:v>
                </c:pt>
                <c:pt idx="7513">
                  <c:v>7513.626135511292</c:v>
                </c:pt>
                <c:pt idx="7514">
                  <c:v>7514.6262188515702</c:v>
                </c:pt>
                <c:pt idx="7515">
                  <c:v>7515.6263021918485</c:v>
                </c:pt>
                <c:pt idx="7516">
                  <c:v>7516.6263855321267</c:v>
                </c:pt>
                <c:pt idx="7517">
                  <c:v>7517.626468872405</c:v>
                </c:pt>
                <c:pt idx="7518">
                  <c:v>7518.6265522126832</c:v>
                </c:pt>
                <c:pt idx="7519">
                  <c:v>7519.6266355529624</c:v>
                </c:pt>
                <c:pt idx="7520">
                  <c:v>7520.6267188932406</c:v>
                </c:pt>
                <c:pt idx="7521">
                  <c:v>7521.6268022335189</c:v>
                </c:pt>
                <c:pt idx="7522">
                  <c:v>7522.6268855737972</c:v>
                </c:pt>
                <c:pt idx="7523">
                  <c:v>7523.6269689140754</c:v>
                </c:pt>
                <c:pt idx="7524">
                  <c:v>7524.6270522543537</c:v>
                </c:pt>
                <c:pt idx="7525">
                  <c:v>7525.6271355946319</c:v>
                </c:pt>
                <c:pt idx="7526">
                  <c:v>7526.6272189349102</c:v>
                </c:pt>
                <c:pt idx="7527">
                  <c:v>7527.6273022751893</c:v>
                </c:pt>
                <c:pt idx="7528">
                  <c:v>7528.6273856154676</c:v>
                </c:pt>
                <c:pt idx="7529">
                  <c:v>7529.6274689557458</c:v>
                </c:pt>
                <c:pt idx="7530">
                  <c:v>7530.6275522960241</c:v>
                </c:pt>
                <c:pt idx="7531">
                  <c:v>7531.6276356363023</c:v>
                </c:pt>
                <c:pt idx="7532">
                  <c:v>7532.6277189765806</c:v>
                </c:pt>
                <c:pt idx="7533">
                  <c:v>7533.6278023168588</c:v>
                </c:pt>
                <c:pt idx="7534">
                  <c:v>7534.6278856571371</c:v>
                </c:pt>
                <c:pt idx="7535">
                  <c:v>7535.6279689974153</c:v>
                </c:pt>
                <c:pt idx="7536">
                  <c:v>7536.6280523376945</c:v>
                </c:pt>
                <c:pt idx="7537">
                  <c:v>7537.6281356779728</c:v>
                </c:pt>
                <c:pt idx="7538">
                  <c:v>7538.628219018251</c:v>
                </c:pt>
                <c:pt idx="7539">
                  <c:v>7539.6283023585293</c:v>
                </c:pt>
                <c:pt idx="7540">
                  <c:v>7540.6283856988075</c:v>
                </c:pt>
                <c:pt idx="7541">
                  <c:v>7541.6284690390858</c:v>
                </c:pt>
                <c:pt idx="7542">
                  <c:v>7542.628552379364</c:v>
                </c:pt>
                <c:pt idx="7543">
                  <c:v>7543.6286357196423</c:v>
                </c:pt>
                <c:pt idx="7544">
                  <c:v>7544.6287190599205</c:v>
                </c:pt>
                <c:pt idx="7545">
                  <c:v>7545.6288024001997</c:v>
                </c:pt>
                <c:pt idx="7546">
                  <c:v>7546.6288857404779</c:v>
                </c:pt>
                <c:pt idx="7547">
                  <c:v>7547.6289690807562</c:v>
                </c:pt>
                <c:pt idx="7548">
                  <c:v>7548.6290524210344</c:v>
                </c:pt>
                <c:pt idx="7549">
                  <c:v>7549.6291357613127</c:v>
                </c:pt>
                <c:pt idx="7550">
                  <c:v>7550.6292191015909</c:v>
                </c:pt>
                <c:pt idx="7551">
                  <c:v>7551.6293024418692</c:v>
                </c:pt>
                <c:pt idx="7552">
                  <c:v>7552.6293857821474</c:v>
                </c:pt>
                <c:pt idx="7553">
                  <c:v>7553.6294691224266</c:v>
                </c:pt>
                <c:pt idx="7554">
                  <c:v>7554.6295524627049</c:v>
                </c:pt>
                <c:pt idx="7555">
                  <c:v>7555.6296358029831</c:v>
                </c:pt>
                <c:pt idx="7556">
                  <c:v>7556.6297191432614</c:v>
                </c:pt>
                <c:pt idx="7557">
                  <c:v>7557.6298024835396</c:v>
                </c:pt>
                <c:pt idx="7558">
                  <c:v>7558.6298858238179</c:v>
                </c:pt>
                <c:pt idx="7559">
                  <c:v>7559.6299691640961</c:v>
                </c:pt>
                <c:pt idx="7560">
                  <c:v>7560.6300525043744</c:v>
                </c:pt>
                <c:pt idx="7561">
                  <c:v>7561.6301358446526</c:v>
                </c:pt>
                <c:pt idx="7562">
                  <c:v>7562.6302191849318</c:v>
                </c:pt>
                <c:pt idx="7563">
                  <c:v>7563.63030252521</c:v>
                </c:pt>
                <c:pt idx="7564">
                  <c:v>7564.6303858654883</c:v>
                </c:pt>
                <c:pt idx="7565">
                  <c:v>7565.6304692057665</c:v>
                </c:pt>
                <c:pt idx="7566">
                  <c:v>7566.6305525460448</c:v>
                </c:pt>
                <c:pt idx="7567">
                  <c:v>7567.630635886323</c:v>
                </c:pt>
                <c:pt idx="7568">
                  <c:v>7568.6307192266013</c:v>
                </c:pt>
                <c:pt idx="7569">
                  <c:v>7569.6308025668795</c:v>
                </c:pt>
                <c:pt idx="7570">
                  <c:v>7570.6308859071578</c:v>
                </c:pt>
                <c:pt idx="7571">
                  <c:v>7571.630969247437</c:v>
                </c:pt>
                <c:pt idx="7572">
                  <c:v>7572.6310525877152</c:v>
                </c:pt>
                <c:pt idx="7573">
                  <c:v>7573.6311359279935</c:v>
                </c:pt>
                <c:pt idx="7574">
                  <c:v>7574.6312192682717</c:v>
                </c:pt>
                <c:pt idx="7575">
                  <c:v>7575.63130260855</c:v>
                </c:pt>
                <c:pt idx="7576">
                  <c:v>7576.6313859488282</c:v>
                </c:pt>
                <c:pt idx="7577">
                  <c:v>7577.6314692891065</c:v>
                </c:pt>
                <c:pt idx="7578">
                  <c:v>7578.6315526293847</c:v>
                </c:pt>
                <c:pt idx="7579">
                  <c:v>7579.6316359696639</c:v>
                </c:pt>
                <c:pt idx="7580">
                  <c:v>7580.6317193099421</c:v>
                </c:pt>
                <c:pt idx="7581">
                  <c:v>7581.6318026502204</c:v>
                </c:pt>
                <c:pt idx="7582">
                  <c:v>7582.6318859904986</c:v>
                </c:pt>
                <c:pt idx="7583">
                  <c:v>7583.6319693307769</c:v>
                </c:pt>
                <c:pt idx="7584">
                  <c:v>7584.6320526710551</c:v>
                </c:pt>
                <c:pt idx="7585">
                  <c:v>7585.6321360113334</c:v>
                </c:pt>
                <c:pt idx="7586">
                  <c:v>7586.6322193516116</c:v>
                </c:pt>
                <c:pt idx="7587">
                  <c:v>7587.6323026918899</c:v>
                </c:pt>
                <c:pt idx="7588">
                  <c:v>7588.6323860321691</c:v>
                </c:pt>
                <c:pt idx="7589">
                  <c:v>7589.6324693724473</c:v>
                </c:pt>
                <c:pt idx="7590">
                  <c:v>7590.6325527127256</c:v>
                </c:pt>
                <c:pt idx="7591">
                  <c:v>7591.6326360530038</c:v>
                </c:pt>
                <c:pt idx="7592">
                  <c:v>7592.6327193932821</c:v>
                </c:pt>
                <c:pt idx="7593">
                  <c:v>7593.6328027335603</c:v>
                </c:pt>
                <c:pt idx="7594">
                  <c:v>7594.6328860738386</c:v>
                </c:pt>
                <c:pt idx="7595">
                  <c:v>7595.6329694141168</c:v>
                </c:pt>
                <c:pt idx="7596">
                  <c:v>7596.6330527543951</c:v>
                </c:pt>
                <c:pt idx="7597">
                  <c:v>7597.6331360946742</c:v>
                </c:pt>
                <c:pt idx="7598">
                  <c:v>7598.6332194349525</c:v>
                </c:pt>
                <c:pt idx="7599">
                  <c:v>7599.6333027752307</c:v>
                </c:pt>
                <c:pt idx="7600">
                  <c:v>7600.633386115509</c:v>
                </c:pt>
                <c:pt idx="7601">
                  <c:v>7601.6334694557872</c:v>
                </c:pt>
                <c:pt idx="7602">
                  <c:v>7602.6335527960655</c:v>
                </c:pt>
                <c:pt idx="7603">
                  <c:v>7603.6336361363437</c:v>
                </c:pt>
                <c:pt idx="7604">
                  <c:v>7604.633719476622</c:v>
                </c:pt>
                <c:pt idx="7605">
                  <c:v>7605.6338028169012</c:v>
                </c:pt>
                <c:pt idx="7606">
                  <c:v>7606.6338861571794</c:v>
                </c:pt>
                <c:pt idx="7607">
                  <c:v>7607.6339694974577</c:v>
                </c:pt>
                <c:pt idx="7608">
                  <c:v>7608.6340528377359</c:v>
                </c:pt>
                <c:pt idx="7609">
                  <c:v>7609.6341361780142</c:v>
                </c:pt>
                <c:pt idx="7610">
                  <c:v>7610.6342195182924</c:v>
                </c:pt>
                <c:pt idx="7611">
                  <c:v>7611.6343028585707</c:v>
                </c:pt>
                <c:pt idx="7612">
                  <c:v>7612.6343861988489</c:v>
                </c:pt>
                <c:pt idx="7613">
                  <c:v>7613.6344695391272</c:v>
                </c:pt>
                <c:pt idx="7614">
                  <c:v>7614.6345528794063</c:v>
                </c:pt>
                <c:pt idx="7615">
                  <c:v>7615.6346362196846</c:v>
                </c:pt>
                <c:pt idx="7616">
                  <c:v>7616.6347195599628</c:v>
                </c:pt>
                <c:pt idx="7617">
                  <c:v>7617.6348029002411</c:v>
                </c:pt>
                <c:pt idx="7618">
                  <c:v>7618.6348862405193</c:v>
                </c:pt>
                <c:pt idx="7619">
                  <c:v>7619.6349695807976</c:v>
                </c:pt>
                <c:pt idx="7620">
                  <c:v>7620.6350529210758</c:v>
                </c:pt>
                <c:pt idx="7621">
                  <c:v>7621.6351362613541</c:v>
                </c:pt>
                <c:pt idx="7622">
                  <c:v>7622.6352196016323</c:v>
                </c:pt>
                <c:pt idx="7623">
                  <c:v>7623.6353029419115</c:v>
                </c:pt>
                <c:pt idx="7624">
                  <c:v>7624.6353862821898</c:v>
                </c:pt>
                <c:pt idx="7625">
                  <c:v>7625.635469622468</c:v>
                </c:pt>
                <c:pt idx="7626">
                  <c:v>7626.6355529627463</c:v>
                </c:pt>
                <c:pt idx="7627">
                  <c:v>7627.6356363030245</c:v>
                </c:pt>
                <c:pt idx="7628">
                  <c:v>7628.6357196433028</c:v>
                </c:pt>
                <c:pt idx="7629">
                  <c:v>7629.635802983581</c:v>
                </c:pt>
                <c:pt idx="7630">
                  <c:v>7630.6358863238593</c:v>
                </c:pt>
                <c:pt idx="7631">
                  <c:v>7631.6359696641375</c:v>
                </c:pt>
                <c:pt idx="7632">
                  <c:v>7632.6360530044167</c:v>
                </c:pt>
                <c:pt idx="7633">
                  <c:v>7633.6361363446949</c:v>
                </c:pt>
                <c:pt idx="7634">
                  <c:v>7634.6362196849732</c:v>
                </c:pt>
                <c:pt idx="7635">
                  <c:v>7635.6363030252514</c:v>
                </c:pt>
                <c:pt idx="7636">
                  <c:v>7636.6363863655297</c:v>
                </c:pt>
                <c:pt idx="7637">
                  <c:v>7637.6364697058079</c:v>
                </c:pt>
                <c:pt idx="7638">
                  <c:v>7638.6365530460862</c:v>
                </c:pt>
                <c:pt idx="7639">
                  <c:v>7639.6366363863644</c:v>
                </c:pt>
                <c:pt idx="7640">
                  <c:v>7640.6367197266436</c:v>
                </c:pt>
                <c:pt idx="7641">
                  <c:v>7641.6368030669219</c:v>
                </c:pt>
                <c:pt idx="7642">
                  <c:v>7642.6368864072001</c:v>
                </c:pt>
                <c:pt idx="7643">
                  <c:v>7643.6369697474784</c:v>
                </c:pt>
                <c:pt idx="7644">
                  <c:v>7644.6370530877566</c:v>
                </c:pt>
                <c:pt idx="7645">
                  <c:v>7645.6371364280349</c:v>
                </c:pt>
                <c:pt idx="7646">
                  <c:v>7646.6372197683131</c:v>
                </c:pt>
                <c:pt idx="7647">
                  <c:v>7647.6373031085914</c:v>
                </c:pt>
                <c:pt idx="7648">
                  <c:v>7648.6373864488696</c:v>
                </c:pt>
                <c:pt idx="7649">
                  <c:v>7649.6374697891488</c:v>
                </c:pt>
                <c:pt idx="7650">
                  <c:v>7650.637553129427</c:v>
                </c:pt>
                <c:pt idx="7651">
                  <c:v>7651.6376364697053</c:v>
                </c:pt>
                <c:pt idx="7652">
                  <c:v>7652.6377198099835</c:v>
                </c:pt>
                <c:pt idx="7653">
                  <c:v>7653.6378031502618</c:v>
                </c:pt>
                <c:pt idx="7654">
                  <c:v>7654.63788649054</c:v>
                </c:pt>
                <c:pt idx="7655">
                  <c:v>7655.6379698308183</c:v>
                </c:pt>
                <c:pt idx="7656">
                  <c:v>7656.6380531710965</c:v>
                </c:pt>
                <c:pt idx="7657">
                  <c:v>7657.6381365113748</c:v>
                </c:pt>
                <c:pt idx="7658">
                  <c:v>7658.638219851654</c:v>
                </c:pt>
                <c:pt idx="7659">
                  <c:v>7659.6383031919322</c:v>
                </c:pt>
                <c:pt idx="7660">
                  <c:v>7660.6383865322105</c:v>
                </c:pt>
                <c:pt idx="7661">
                  <c:v>7661.6384698724887</c:v>
                </c:pt>
                <c:pt idx="7662">
                  <c:v>7662.638553212767</c:v>
                </c:pt>
                <c:pt idx="7663">
                  <c:v>7663.6386365530452</c:v>
                </c:pt>
                <c:pt idx="7664">
                  <c:v>7664.6387198933235</c:v>
                </c:pt>
                <c:pt idx="7665">
                  <c:v>7665.6388032336017</c:v>
                </c:pt>
                <c:pt idx="7666">
                  <c:v>7666.6388865738809</c:v>
                </c:pt>
                <c:pt idx="7667">
                  <c:v>7667.6389699141591</c:v>
                </c:pt>
                <c:pt idx="7668">
                  <c:v>7668.6390532544374</c:v>
                </c:pt>
                <c:pt idx="7669">
                  <c:v>7669.6391365947156</c:v>
                </c:pt>
                <c:pt idx="7670">
                  <c:v>7670.6392199349939</c:v>
                </c:pt>
                <c:pt idx="7671">
                  <c:v>7671.6393032752721</c:v>
                </c:pt>
                <c:pt idx="7672">
                  <c:v>7672.6393866155504</c:v>
                </c:pt>
                <c:pt idx="7673">
                  <c:v>7673.6394699558286</c:v>
                </c:pt>
                <c:pt idx="7674">
                  <c:v>7674.6395532961069</c:v>
                </c:pt>
                <c:pt idx="7675">
                  <c:v>7675.6396366363861</c:v>
                </c:pt>
                <c:pt idx="7676">
                  <c:v>7676.6397199766643</c:v>
                </c:pt>
                <c:pt idx="7677">
                  <c:v>7677.6398033169426</c:v>
                </c:pt>
                <c:pt idx="7678">
                  <c:v>7678.6398866572208</c:v>
                </c:pt>
                <c:pt idx="7679">
                  <c:v>7679.6399699974991</c:v>
                </c:pt>
                <c:pt idx="7680">
                  <c:v>7680.6400533377773</c:v>
                </c:pt>
                <c:pt idx="7681">
                  <c:v>7681.6401366780556</c:v>
                </c:pt>
                <c:pt idx="7682">
                  <c:v>7682.6402200183338</c:v>
                </c:pt>
                <c:pt idx="7683">
                  <c:v>7683.6403033586121</c:v>
                </c:pt>
                <c:pt idx="7684">
                  <c:v>7684.6403866988912</c:v>
                </c:pt>
                <c:pt idx="7685">
                  <c:v>7685.6404700391695</c:v>
                </c:pt>
                <c:pt idx="7686">
                  <c:v>7686.6405533794477</c:v>
                </c:pt>
                <c:pt idx="7687">
                  <c:v>7687.640636719726</c:v>
                </c:pt>
                <c:pt idx="7688">
                  <c:v>7688.6407200600042</c:v>
                </c:pt>
                <c:pt idx="7689">
                  <c:v>7689.6408034002825</c:v>
                </c:pt>
                <c:pt idx="7690">
                  <c:v>7690.6408867405607</c:v>
                </c:pt>
                <c:pt idx="7691">
                  <c:v>7691.640970080839</c:v>
                </c:pt>
                <c:pt idx="7692">
                  <c:v>7692.6410534211182</c:v>
                </c:pt>
                <c:pt idx="7693">
                  <c:v>7693.6411367613964</c:v>
                </c:pt>
                <c:pt idx="7694">
                  <c:v>7694.6412201016747</c:v>
                </c:pt>
                <c:pt idx="7695">
                  <c:v>7695.6413034419529</c:v>
                </c:pt>
                <c:pt idx="7696">
                  <c:v>7696.6413867822312</c:v>
                </c:pt>
                <c:pt idx="7697">
                  <c:v>7697.6414701225094</c:v>
                </c:pt>
                <c:pt idx="7698">
                  <c:v>7698.6415534627877</c:v>
                </c:pt>
                <c:pt idx="7699">
                  <c:v>7699.6416368030659</c:v>
                </c:pt>
                <c:pt idx="7700">
                  <c:v>7700.6417201433442</c:v>
                </c:pt>
                <c:pt idx="7701">
                  <c:v>7701.6418034836233</c:v>
                </c:pt>
                <c:pt idx="7702">
                  <c:v>7702.6418868239016</c:v>
                </c:pt>
                <c:pt idx="7703">
                  <c:v>7703.6419701641798</c:v>
                </c:pt>
                <c:pt idx="7704">
                  <c:v>7704.6420535044581</c:v>
                </c:pt>
                <c:pt idx="7705">
                  <c:v>7705.6421368447363</c:v>
                </c:pt>
                <c:pt idx="7706">
                  <c:v>7706.6422201850146</c:v>
                </c:pt>
                <c:pt idx="7707">
                  <c:v>7707.6423035252928</c:v>
                </c:pt>
                <c:pt idx="7708">
                  <c:v>7708.6423868655711</c:v>
                </c:pt>
                <c:pt idx="7709">
                  <c:v>7709.6424702058493</c:v>
                </c:pt>
                <c:pt idx="7710">
                  <c:v>7710.6425535461285</c:v>
                </c:pt>
                <c:pt idx="7711">
                  <c:v>7711.6426368864068</c:v>
                </c:pt>
                <c:pt idx="7712">
                  <c:v>7712.642720226685</c:v>
                </c:pt>
                <c:pt idx="7713">
                  <c:v>7713.6428035669633</c:v>
                </c:pt>
                <c:pt idx="7714">
                  <c:v>7714.6428869072415</c:v>
                </c:pt>
                <c:pt idx="7715">
                  <c:v>7715.6429702475198</c:v>
                </c:pt>
                <c:pt idx="7716">
                  <c:v>7716.643053587798</c:v>
                </c:pt>
                <c:pt idx="7717">
                  <c:v>7717.6431369280763</c:v>
                </c:pt>
                <c:pt idx="7718">
                  <c:v>7718.6432202683545</c:v>
                </c:pt>
                <c:pt idx="7719">
                  <c:v>7719.6433036086337</c:v>
                </c:pt>
                <c:pt idx="7720">
                  <c:v>7720.6433869489119</c:v>
                </c:pt>
                <c:pt idx="7721">
                  <c:v>7721.6434702891902</c:v>
                </c:pt>
                <c:pt idx="7722">
                  <c:v>7722.6435536294684</c:v>
                </c:pt>
                <c:pt idx="7723">
                  <c:v>7723.6436369697467</c:v>
                </c:pt>
                <c:pt idx="7724">
                  <c:v>7724.6437203100249</c:v>
                </c:pt>
                <c:pt idx="7725">
                  <c:v>7725.6438036503032</c:v>
                </c:pt>
                <c:pt idx="7726">
                  <c:v>7726.6438869905814</c:v>
                </c:pt>
                <c:pt idx="7727">
                  <c:v>7727.6439703308606</c:v>
                </c:pt>
                <c:pt idx="7728">
                  <c:v>7728.6440536711389</c:v>
                </c:pt>
                <c:pt idx="7729">
                  <c:v>7729.6441370114171</c:v>
                </c:pt>
                <c:pt idx="7730">
                  <c:v>7730.6442203516954</c:v>
                </c:pt>
                <c:pt idx="7731">
                  <c:v>7731.6443036919736</c:v>
                </c:pt>
                <c:pt idx="7732">
                  <c:v>7732.6443870322519</c:v>
                </c:pt>
                <c:pt idx="7733">
                  <c:v>7733.6444703725301</c:v>
                </c:pt>
                <c:pt idx="7734">
                  <c:v>7734.6445537128084</c:v>
                </c:pt>
                <c:pt idx="7735">
                  <c:v>7735.6446370530866</c:v>
                </c:pt>
                <c:pt idx="7736">
                  <c:v>7736.6447203933658</c:v>
                </c:pt>
                <c:pt idx="7737">
                  <c:v>7737.644803733644</c:v>
                </c:pt>
                <c:pt idx="7738">
                  <c:v>7738.6448870739223</c:v>
                </c:pt>
                <c:pt idx="7739">
                  <c:v>7739.6449704142005</c:v>
                </c:pt>
                <c:pt idx="7740">
                  <c:v>7740.6450537544788</c:v>
                </c:pt>
                <c:pt idx="7741">
                  <c:v>7741.645137094757</c:v>
                </c:pt>
                <c:pt idx="7742">
                  <c:v>7742.6452204350353</c:v>
                </c:pt>
                <c:pt idx="7743">
                  <c:v>7743.6453037753136</c:v>
                </c:pt>
                <c:pt idx="7744">
                  <c:v>7744.6453871155918</c:v>
                </c:pt>
                <c:pt idx="7745">
                  <c:v>7745.645470455871</c:v>
                </c:pt>
                <c:pt idx="7746">
                  <c:v>7746.6455537961492</c:v>
                </c:pt>
                <c:pt idx="7747">
                  <c:v>7747.6456371364275</c:v>
                </c:pt>
                <c:pt idx="7748">
                  <c:v>7748.6457204767057</c:v>
                </c:pt>
                <c:pt idx="7749">
                  <c:v>7749.645803816984</c:v>
                </c:pt>
                <c:pt idx="7750">
                  <c:v>7750.6458871572622</c:v>
                </c:pt>
                <c:pt idx="7751">
                  <c:v>7751.6459704975405</c:v>
                </c:pt>
                <c:pt idx="7752">
                  <c:v>7752.6460538378187</c:v>
                </c:pt>
                <c:pt idx="7753">
                  <c:v>7753.6461371780979</c:v>
                </c:pt>
                <c:pt idx="7754">
                  <c:v>7754.6462205183761</c:v>
                </c:pt>
                <c:pt idx="7755">
                  <c:v>7755.6463038586544</c:v>
                </c:pt>
                <c:pt idx="7756">
                  <c:v>7756.6463871989326</c:v>
                </c:pt>
                <c:pt idx="7757">
                  <c:v>7757.6464705392109</c:v>
                </c:pt>
                <c:pt idx="7758">
                  <c:v>7758.6465538794891</c:v>
                </c:pt>
                <c:pt idx="7759">
                  <c:v>7759.6466372197674</c:v>
                </c:pt>
                <c:pt idx="7760">
                  <c:v>7760.6467205600457</c:v>
                </c:pt>
                <c:pt idx="7761">
                  <c:v>7761.6468039003239</c:v>
                </c:pt>
                <c:pt idx="7762">
                  <c:v>7762.6468872406031</c:v>
                </c:pt>
                <c:pt idx="7763">
                  <c:v>7763.6469705808813</c:v>
                </c:pt>
                <c:pt idx="7764">
                  <c:v>7764.6470539211596</c:v>
                </c:pt>
                <c:pt idx="7765">
                  <c:v>7765.6471372614378</c:v>
                </c:pt>
                <c:pt idx="7766">
                  <c:v>7766.6472206017161</c:v>
                </c:pt>
                <c:pt idx="7767">
                  <c:v>7767.6473039419943</c:v>
                </c:pt>
                <c:pt idx="7768">
                  <c:v>7768.6473872822726</c:v>
                </c:pt>
                <c:pt idx="7769">
                  <c:v>7769.6474706225508</c:v>
                </c:pt>
                <c:pt idx="7770">
                  <c:v>7770.6475539628291</c:v>
                </c:pt>
                <c:pt idx="7771">
                  <c:v>7771.6476373031082</c:v>
                </c:pt>
                <c:pt idx="7772">
                  <c:v>7772.6477206433865</c:v>
                </c:pt>
                <c:pt idx="7773">
                  <c:v>7773.6478039836647</c:v>
                </c:pt>
                <c:pt idx="7774">
                  <c:v>7774.647887323943</c:v>
                </c:pt>
                <c:pt idx="7775">
                  <c:v>7775.6479706642212</c:v>
                </c:pt>
                <c:pt idx="7776">
                  <c:v>7776.6480540044995</c:v>
                </c:pt>
                <c:pt idx="7777">
                  <c:v>7777.6481373447778</c:v>
                </c:pt>
                <c:pt idx="7778">
                  <c:v>7778.648220685056</c:v>
                </c:pt>
                <c:pt idx="7779">
                  <c:v>7779.6483040253352</c:v>
                </c:pt>
                <c:pt idx="7780">
                  <c:v>7780.6483873656134</c:v>
                </c:pt>
                <c:pt idx="7781">
                  <c:v>7781.6484707058917</c:v>
                </c:pt>
                <c:pt idx="7782">
                  <c:v>7782.6485540461699</c:v>
                </c:pt>
                <c:pt idx="7783">
                  <c:v>7783.6486373864482</c:v>
                </c:pt>
                <c:pt idx="7784">
                  <c:v>7784.6487207267264</c:v>
                </c:pt>
                <c:pt idx="7785">
                  <c:v>7785.6488040670047</c:v>
                </c:pt>
                <c:pt idx="7786">
                  <c:v>7786.6488874072829</c:v>
                </c:pt>
                <c:pt idx="7787">
                  <c:v>7787.6489707475612</c:v>
                </c:pt>
                <c:pt idx="7788">
                  <c:v>7788.6490540878403</c:v>
                </c:pt>
                <c:pt idx="7789">
                  <c:v>7789.6491374281186</c:v>
                </c:pt>
                <c:pt idx="7790">
                  <c:v>7790.6492207683968</c:v>
                </c:pt>
                <c:pt idx="7791">
                  <c:v>7791.6493041086751</c:v>
                </c:pt>
                <c:pt idx="7792">
                  <c:v>7792.6493874489533</c:v>
                </c:pt>
                <c:pt idx="7793">
                  <c:v>7793.6494707892316</c:v>
                </c:pt>
                <c:pt idx="7794">
                  <c:v>7794.6495541295099</c:v>
                </c:pt>
                <c:pt idx="7795">
                  <c:v>7795.6496374697881</c:v>
                </c:pt>
                <c:pt idx="7796">
                  <c:v>7796.6497208100664</c:v>
                </c:pt>
                <c:pt idx="7797">
                  <c:v>7797.6498041503455</c:v>
                </c:pt>
                <c:pt idx="7798">
                  <c:v>7798.6498874906238</c:v>
                </c:pt>
                <c:pt idx="7799">
                  <c:v>7799.649970830902</c:v>
                </c:pt>
                <c:pt idx="7800">
                  <c:v>7800.6500541711803</c:v>
                </c:pt>
                <c:pt idx="7801">
                  <c:v>7801.6501375114585</c:v>
                </c:pt>
                <c:pt idx="7802">
                  <c:v>7802.6502208517368</c:v>
                </c:pt>
                <c:pt idx="7803">
                  <c:v>7803.650304192015</c:v>
                </c:pt>
                <c:pt idx="7804">
                  <c:v>7804.6503875322933</c:v>
                </c:pt>
                <c:pt idx="7805">
                  <c:v>7805.6504708725715</c:v>
                </c:pt>
                <c:pt idx="7806">
                  <c:v>7806.6505542128507</c:v>
                </c:pt>
                <c:pt idx="7807">
                  <c:v>7807.6506375531289</c:v>
                </c:pt>
                <c:pt idx="7808">
                  <c:v>7808.6507208934072</c:v>
                </c:pt>
                <c:pt idx="7809">
                  <c:v>7809.6508042336854</c:v>
                </c:pt>
                <c:pt idx="7810">
                  <c:v>7810.6508875739637</c:v>
                </c:pt>
                <c:pt idx="7811">
                  <c:v>7811.650970914242</c:v>
                </c:pt>
                <c:pt idx="7812">
                  <c:v>7812.6510542545202</c:v>
                </c:pt>
                <c:pt idx="7813">
                  <c:v>7813.6511375947985</c:v>
                </c:pt>
                <c:pt idx="7814">
                  <c:v>7814.6512209350776</c:v>
                </c:pt>
                <c:pt idx="7815">
                  <c:v>7815.6513042753559</c:v>
                </c:pt>
                <c:pt idx="7816">
                  <c:v>7816.6513876156341</c:v>
                </c:pt>
                <c:pt idx="7817">
                  <c:v>7817.6514709559124</c:v>
                </c:pt>
                <c:pt idx="7818">
                  <c:v>7818.6515542961906</c:v>
                </c:pt>
                <c:pt idx="7819">
                  <c:v>7819.6516376364689</c:v>
                </c:pt>
                <c:pt idx="7820">
                  <c:v>7820.6517209767471</c:v>
                </c:pt>
                <c:pt idx="7821">
                  <c:v>7821.6518043170254</c:v>
                </c:pt>
                <c:pt idx="7822">
                  <c:v>7822.6518876573036</c:v>
                </c:pt>
                <c:pt idx="7823">
                  <c:v>7823.6519709975828</c:v>
                </c:pt>
                <c:pt idx="7824">
                  <c:v>7824.652054337861</c:v>
                </c:pt>
                <c:pt idx="7825">
                  <c:v>7825.6521376781393</c:v>
                </c:pt>
                <c:pt idx="7826">
                  <c:v>7826.6522210184175</c:v>
                </c:pt>
                <c:pt idx="7827">
                  <c:v>7827.6523043586958</c:v>
                </c:pt>
                <c:pt idx="7828">
                  <c:v>7828.6523876989741</c:v>
                </c:pt>
                <c:pt idx="7829">
                  <c:v>7829.6524710392523</c:v>
                </c:pt>
                <c:pt idx="7830">
                  <c:v>7830.6525543795306</c:v>
                </c:pt>
                <c:pt idx="7831">
                  <c:v>7831.6526377198088</c:v>
                </c:pt>
                <c:pt idx="7832">
                  <c:v>7832.652721060088</c:v>
                </c:pt>
                <c:pt idx="7833">
                  <c:v>7833.6528044003662</c:v>
                </c:pt>
                <c:pt idx="7834">
                  <c:v>7834.6528877406445</c:v>
                </c:pt>
                <c:pt idx="7835">
                  <c:v>7835.6529710809227</c:v>
                </c:pt>
                <c:pt idx="7836">
                  <c:v>7836.653054421201</c:v>
                </c:pt>
                <c:pt idx="7837">
                  <c:v>7837.6531377614792</c:v>
                </c:pt>
                <c:pt idx="7838">
                  <c:v>7838.6532211017575</c:v>
                </c:pt>
                <c:pt idx="7839">
                  <c:v>7839.6533044420357</c:v>
                </c:pt>
                <c:pt idx="7840">
                  <c:v>7840.6533877823149</c:v>
                </c:pt>
                <c:pt idx="7841">
                  <c:v>7841.6534711225931</c:v>
                </c:pt>
                <c:pt idx="7842">
                  <c:v>7842.6535544628714</c:v>
                </c:pt>
                <c:pt idx="7843">
                  <c:v>7843.6536378031496</c:v>
                </c:pt>
                <c:pt idx="7844">
                  <c:v>7844.6537211434279</c:v>
                </c:pt>
                <c:pt idx="7845">
                  <c:v>7845.6538044837062</c:v>
                </c:pt>
                <c:pt idx="7846">
                  <c:v>7846.6538878239844</c:v>
                </c:pt>
                <c:pt idx="7847">
                  <c:v>7847.6539711642627</c:v>
                </c:pt>
                <c:pt idx="7848">
                  <c:v>7848.6540545045409</c:v>
                </c:pt>
                <c:pt idx="7849">
                  <c:v>7849.6541378448201</c:v>
                </c:pt>
                <c:pt idx="7850">
                  <c:v>7850.6542211850983</c:v>
                </c:pt>
                <c:pt idx="7851">
                  <c:v>7851.6543045253766</c:v>
                </c:pt>
                <c:pt idx="7852">
                  <c:v>7852.6543878656548</c:v>
                </c:pt>
                <c:pt idx="7853">
                  <c:v>7853.6544712059331</c:v>
                </c:pt>
                <c:pt idx="7854">
                  <c:v>7854.6545545462113</c:v>
                </c:pt>
                <c:pt idx="7855">
                  <c:v>7855.6546378864896</c:v>
                </c:pt>
                <c:pt idx="7856">
                  <c:v>7856.6547212267678</c:v>
                </c:pt>
                <c:pt idx="7857">
                  <c:v>7857.6548045670461</c:v>
                </c:pt>
                <c:pt idx="7858">
                  <c:v>7858.6548879073252</c:v>
                </c:pt>
                <c:pt idx="7859">
                  <c:v>7859.6549712476035</c:v>
                </c:pt>
                <c:pt idx="7860">
                  <c:v>7860.6550545878818</c:v>
                </c:pt>
                <c:pt idx="7861">
                  <c:v>7861.65513792816</c:v>
                </c:pt>
                <c:pt idx="7862">
                  <c:v>7862.6552212684383</c:v>
                </c:pt>
                <c:pt idx="7863">
                  <c:v>7863.6553046087165</c:v>
                </c:pt>
                <c:pt idx="7864">
                  <c:v>7864.6553879489948</c:v>
                </c:pt>
                <c:pt idx="7865">
                  <c:v>7865.655471289273</c:v>
                </c:pt>
                <c:pt idx="7866">
                  <c:v>7866.6555546295522</c:v>
                </c:pt>
                <c:pt idx="7867">
                  <c:v>7867.6556379698304</c:v>
                </c:pt>
                <c:pt idx="7868">
                  <c:v>7868.6557213101087</c:v>
                </c:pt>
                <c:pt idx="7869">
                  <c:v>7869.6558046503869</c:v>
                </c:pt>
                <c:pt idx="7870">
                  <c:v>7870.6558879906652</c:v>
                </c:pt>
                <c:pt idx="7871">
                  <c:v>7871.6559713309434</c:v>
                </c:pt>
                <c:pt idx="7872">
                  <c:v>7872.6560546712217</c:v>
                </c:pt>
                <c:pt idx="7873">
                  <c:v>7873.6561380114999</c:v>
                </c:pt>
                <c:pt idx="7874">
                  <c:v>7874.6562213517782</c:v>
                </c:pt>
                <c:pt idx="7875">
                  <c:v>7875.6563046920573</c:v>
                </c:pt>
                <c:pt idx="7876">
                  <c:v>7876.6563880323356</c:v>
                </c:pt>
                <c:pt idx="7877">
                  <c:v>7877.6564713726139</c:v>
                </c:pt>
                <c:pt idx="7878">
                  <c:v>7878.6565547128921</c:v>
                </c:pt>
                <c:pt idx="7879">
                  <c:v>7879.6566380531704</c:v>
                </c:pt>
                <c:pt idx="7880">
                  <c:v>7880.6567213934486</c:v>
                </c:pt>
                <c:pt idx="7881">
                  <c:v>7881.6568047337269</c:v>
                </c:pt>
                <c:pt idx="7882">
                  <c:v>7882.6568880740051</c:v>
                </c:pt>
                <c:pt idx="7883">
                  <c:v>7883.6569714142834</c:v>
                </c:pt>
                <c:pt idx="7884">
                  <c:v>7884.6570547545625</c:v>
                </c:pt>
                <c:pt idx="7885">
                  <c:v>7885.6571380948408</c:v>
                </c:pt>
                <c:pt idx="7886">
                  <c:v>7886.657221435119</c:v>
                </c:pt>
                <c:pt idx="7887">
                  <c:v>7887.6573047753973</c:v>
                </c:pt>
                <c:pt idx="7888">
                  <c:v>7888.6573881156755</c:v>
                </c:pt>
                <c:pt idx="7889">
                  <c:v>7889.6574714559538</c:v>
                </c:pt>
                <c:pt idx="7890">
                  <c:v>7890.657554796232</c:v>
                </c:pt>
                <c:pt idx="7891">
                  <c:v>7891.6576381365103</c:v>
                </c:pt>
                <c:pt idx="7892">
                  <c:v>7892.6577214767894</c:v>
                </c:pt>
                <c:pt idx="7893">
                  <c:v>7893.6578048170677</c:v>
                </c:pt>
                <c:pt idx="7894">
                  <c:v>7894.657888157346</c:v>
                </c:pt>
                <c:pt idx="7895">
                  <c:v>7895.6579714976242</c:v>
                </c:pt>
                <c:pt idx="7896">
                  <c:v>7896.6580548379025</c:v>
                </c:pt>
                <c:pt idx="7897">
                  <c:v>7897.6581381781807</c:v>
                </c:pt>
                <c:pt idx="7898">
                  <c:v>7898.658221518459</c:v>
                </c:pt>
                <c:pt idx="7899">
                  <c:v>7899.6583048587372</c:v>
                </c:pt>
                <c:pt idx="7900">
                  <c:v>7900.6583881990155</c:v>
                </c:pt>
                <c:pt idx="7901">
                  <c:v>7901.6584715392946</c:v>
                </c:pt>
                <c:pt idx="7902">
                  <c:v>7902.6585548795729</c:v>
                </c:pt>
                <c:pt idx="7903">
                  <c:v>7903.6586382198511</c:v>
                </c:pt>
                <c:pt idx="7904">
                  <c:v>7904.6587215601294</c:v>
                </c:pt>
                <c:pt idx="7905">
                  <c:v>7905.6588049004076</c:v>
                </c:pt>
                <c:pt idx="7906">
                  <c:v>7906.6588882406859</c:v>
                </c:pt>
                <c:pt idx="7907">
                  <c:v>7907.6589715809641</c:v>
                </c:pt>
                <c:pt idx="7908">
                  <c:v>7908.6590549212424</c:v>
                </c:pt>
                <c:pt idx="7909">
                  <c:v>7909.6591382615206</c:v>
                </c:pt>
                <c:pt idx="7910">
                  <c:v>7910.6592216017998</c:v>
                </c:pt>
                <c:pt idx="7911">
                  <c:v>7911.6593049420781</c:v>
                </c:pt>
                <c:pt idx="7912">
                  <c:v>7912.6593882823563</c:v>
                </c:pt>
                <c:pt idx="7913">
                  <c:v>7913.6594716226346</c:v>
                </c:pt>
                <c:pt idx="7914">
                  <c:v>7914.6595549629128</c:v>
                </c:pt>
                <c:pt idx="7915">
                  <c:v>7915.6596383031911</c:v>
                </c:pt>
                <c:pt idx="7916">
                  <c:v>7916.6597216434693</c:v>
                </c:pt>
                <c:pt idx="7917">
                  <c:v>7917.6598049837476</c:v>
                </c:pt>
                <c:pt idx="7918">
                  <c:v>7918.6598883240258</c:v>
                </c:pt>
                <c:pt idx="7919">
                  <c:v>7919.659971664305</c:v>
                </c:pt>
                <c:pt idx="7920">
                  <c:v>7920.6600550045832</c:v>
                </c:pt>
                <c:pt idx="7921">
                  <c:v>7921.6601383448615</c:v>
                </c:pt>
                <c:pt idx="7922">
                  <c:v>7922.6602216851397</c:v>
                </c:pt>
                <c:pt idx="7923">
                  <c:v>7923.660305025418</c:v>
                </c:pt>
                <c:pt idx="7924">
                  <c:v>7924.6603883656962</c:v>
                </c:pt>
                <c:pt idx="7925">
                  <c:v>7925.6604717059745</c:v>
                </c:pt>
                <c:pt idx="7926">
                  <c:v>7926.6605550462527</c:v>
                </c:pt>
                <c:pt idx="7927">
                  <c:v>7927.6606383865319</c:v>
                </c:pt>
                <c:pt idx="7928">
                  <c:v>7928.6607217268102</c:v>
                </c:pt>
                <c:pt idx="7929">
                  <c:v>7929.6608050670884</c:v>
                </c:pt>
                <c:pt idx="7930">
                  <c:v>7930.6608884073667</c:v>
                </c:pt>
                <c:pt idx="7931">
                  <c:v>7931.6609717476449</c:v>
                </c:pt>
                <c:pt idx="7932">
                  <c:v>7932.6610550879232</c:v>
                </c:pt>
                <c:pt idx="7933">
                  <c:v>7933.6611384282014</c:v>
                </c:pt>
                <c:pt idx="7934">
                  <c:v>7934.6612217684797</c:v>
                </c:pt>
                <c:pt idx="7935">
                  <c:v>7935.6613051087579</c:v>
                </c:pt>
                <c:pt idx="7936">
                  <c:v>7936.6613884490371</c:v>
                </c:pt>
                <c:pt idx="7937">
                  <c:v>7937.6614717893153</c:v>
                </c:pt>
                <c:pt idx="7938">
                  <c:v>7938.6615551295936</c:v>
                </c:pt>
                <c:pt idx="7939">
                  <c:v>7939.6616384698718</c:v>
                </c:pt>
                <c:pt idx="7940">
                  <c:v>7940.6617218101501</c:v>
                </c:pt>
                <c:pt idx="7941">
                  <c:v>7941.6618051504283</c:v>
                </c:pt>
                <c:pt idx="7942">
                  <c:v>7942.6618884907066</c:v>
                </c:pt>
                <c:pt idx="7943">
                  <c:v>7943.6619718309848</c:v>
                </c:pt>
                <c:pt idx="7944">
                  <c:v>7944.6620551712631</c:v>
                </c:pt>
                <c:pt idx="7945">
                  <c:v>7945.6621385115423</c:v>
                </c:pt>
                <c:pt idx="7946">
                  <c:v>7946.6622218518205</c:v>
                </c:pt>
                <c:pt idx="7947">
                  <c:v>7947.6623051920988</c:v>
                </c:pt>
                <c:pt idx="7948">
                  <c:v>7948.662388532377</c:v>
                </c:pt>
                <c:pt idx="7949">
                  <c:v>7949.6624718726553</c:v>
                </c:pt>
                <c:pt idx="7950">
                  <c:v>7950.6625552129335</c:v>
                </c:pt>
                <c:pt idx="7951">
                  <c:v>7951.6626385532118</c:v>
                </c:pt>
                <c:pt idx="7952">
                  <c:v>7952.66272189349</c:v>
                </c:pt>
                <c:pt idx="7953">
                  <c:v>7953.6628052337692</c:v>
                </c:pt>
                <c:pt idx="7954">
                  <c:v>7954.6628885740474</c:v>
                </c:pt>
                <c:pt idx="7955">
                  <c:v>7955.6629719143257</c:v>
                </c:pt>
                <c:pt idx="7956">
                  <c:v>7956.6630552546039</c:v>
                </c:pt>
                <c:pt idx="7957">
                  <c:v>7957.6631385948822</c:v>
                </c:pt>
                <c:pt idx="7958">
                  <c:v>7958.6632219351604</c:v>
                </c:pt>
                <c:pt idx="7959">
                  <c:v>7959.6633052754387</c:v>
                </c:pt>
                <c:pt idx="7960">
                  <c:v>7960.6633886157169</c:v>
                </c:pt>
                <c:pt idx="7961">
                  <c:v>7961.6634719559952</c:v>
                </c:pt>
                <c:pt idx="7962">
                  <c:v>7962.6635552962744</c:v>
                </c:pt>
                <c:pt idx="7963">
                  <c:v>7963.6636386365526</c:v>
                </c:pt>
                <c:pt idx="7964">
                  <c:v>7964.6637219768309</c:v>
                </c:pt>
                <c:pt idx="7965">
                  <c:v>7965.6638053171091</c:v>
                </c:pt>
                <c:pt idx="7966">
                  <c:v>7966.6638886573874</c:v>
                </c:pt>
                <c:pt idx="7967">
                  <c:v>7967.6639719976656</c:v>
                </c:pt>
                <c:pt idx="7968">
                  <c:v>7968.6640553379439</c:v>
                </c:pt>
                <c:pt idx="7969">
                  <c:v>7969.6641386782221</c:v>
                </c:pt>
                <c:pt idx="7970">
                  <c:v>7970.6642220185004</c:v>
                </c:pt>
                <c:pt idx="7971">
                  <c:v>7971.6643053587795</c:v>
                </c:pt>
                <c:pt idx="7972">
                  <c:v>7972.6643886990578</c:v>
                </c:pt>
                <c:pt idx="7973">
                  <c:v>7973.664472039336</c:v>
                </c:pt>
                <c:pt idx="7974">
                  <c:v>7974.6645553796143</c:v>
                </c:pt>
                <c:pt idx="7975">
                  <c:v>7975.6646387198925</c:v>
                </c:pt>
                <c:pt idx="7976">
                  <c:v>7976.6647220601708</c:v>
                </c:pt>
                <c:pt idx="7977">
                  <c:v>7977.664805400449</c:v>
                </c:pt>
                <c:pt idx="7978">
                  <c:v>7978.6648887407273</c:v>
                </c:pt>
                <c:pt idx="7979">
                  <c:v>7979.6649720810065</c:v>
                </c:pt>
                <c:pt idx="7980">
                  <c:v>7980.6650554212847</c:v>
                </c:pt>
                <c:pt idx="7981">
                  <c:v>7981.665138761563</c:v>
                </c:pt>
                <c:pt idx="7982">
                  <c:v>7982.6652221018412</c:v>
                </c:pt>
                <c:pt idx="7983">
                  <c:v>7983.6653054421195</c:v>
                </c:pt>
                <c:pt idx="7984">
                  <c:v>7984.6653887823977</c:v>
                </c:pt>
                <c:pt idx="7985">
                  <c:v>7985.665472122676</c:v>
                </c:pt>
                <c:pt idx="7986">
                  <c:v>7986.6655554629542</c:v>
                </c:pt>
                <c:pt idx="7987">
                  <c:v>7987.6656388032325</c:v>
                </c:pt>
                <c:pt idx="7988">
                  <c:v>7988.6657221435116</c:v>
                </c:pt>
                <c:pt idx="7989">
                  <c:v>7989.6658054837899</c:v>
                </c:pt>
                <c:pt idx="7990">
                  <c:v>7990.6658888240681</c:v>
                </c:pt>
                <c:pt idx="7991">
                  <c:v>7991.6659721643464</c:v>
                </c:pt>
                <c:pt idx="7992">
                  <c:v>7992.6660555046246</c:v>
                </c:pt>
                <c:pt idx="7993">
                  <c:v>7993.6661388449029</c:v>
                </c:pt>
                <c:pt idx="7994">
                  <c:v>7994.6662221851811</c:v>
                </c:pt>
                <c:pt idx="7995">
                  <c:v>7995.6663055254594</c:v>
                </c:pt>
                <c:pt idx="7996">
                  <c:v>7996.6663888657376</c:v>
                </c:pt>
                <c:pt idx="7997">
                  <c:v>7997.6664722060168</c:v>
                </c:pt>
                <c:pt idx="7998">
                  <c:v>7998.6665555462951</c:v>
                </c:pt>
                <c:pt idx="7999">
                  <c:v>7999.6666388865733</c:v>
                </c:pt>
                <c:pt idx="8000">
                  <c:v>8000.6667222268516</c:v>
                </c:pt>
                <c:pt idx="8001">
                  <c:v>8001.6668055671298</c:v>
                </c:pt>
                <c:pt idx="8002">
                  <c:v>8002.6668889074081</c:v>
                </c:pt>
                <c:pt idx="8003">
                  <c:v>8003.6669722476863</c:v>
                </c:pt>
                <c:pt idx="8004">
                  <c:v>8004.6670555879646</c:v>
                </c:pt>
                <c:pt idx="8005">
                  <c:v>8005.6671389282428</c:v>
                </c:pt>
                <c:pt idx="8006">
                  <c:v>8006.667222268522</c:v>
                </c:pt>
                <c:pt idx="8007">
                  <c:v>8007.6673056088002</c:v>
                </c:pt>
                <c:pt idx="8008">
                  <c:v>8008.6673889490785</c:v>
                </c:pt>
                <c:pt idx="8009">
                  <c:v>8009.6674722893567</c:v>
                </c:pt>
                <c:pt idx="8010">
                  <c:v>8010.667555629635</c:v>
                </c:pt>
                <c:pt idx="8011">
                  <c:v>8011.6676389699132</c:v>
                </c:pt>
                <c:pt idx="8012">
                  <c:v>8012.6677223101915</c:v>
                </c:pt>
                <c:pt idx="8013">
                  <c:v>8013.6678056504697</c:v>
                </c:pt>
                <c:pt idx="8014">
                  <c:v>8014.6678889907489</c:v>
                </c:pt>
                <c:pt idx="8015">
                  <c:v>8015.6679723310272</c:v>
                </c:pt>
                <c:pt idx="8016">
                  <c:v>8016.6680556713054</c:v>
                </c:pt>
                <c:pt idx="8017">
                  <c:v>8017.6681390115837</c:v>
                </c:pt>
                <c:pt idx="8018">
                  <c:v>8018.6682223518619</c:v>
                </c:pt>
                <c:pt idx="8019">
                  <c:v>8019.6683056921402</c:v>
                </c:pt>
                <c:pt idx="8020">
                  <c:v>8020.6683890324184</c:v>
                </c:pt>
                <c:pt idx="8021">
                  <c:v>8021.6684723726967</c:v>
                </c:pt>
                <c:pt idx="8022">
                  <c:v>8022.6685557129749</c:v>
                </c:pt>
                <c:pt idx="8023">
                  <c:v>8023.6686390532541</c:v>
                </c:pt>
                <c:pt idx="8024">
                  <c:v>8024.6687223935323</c:v>
                </c:pt>
                <c:pt idx="8025">
                  <c:v>8025.6688057338106</c:v>
                </c:pt>
                <c:pt idx="8026">
                  <c:v>8026.6688890740888</c:v>
                </c:pt>
                <c:pt idx="8027">
                  <c:v>8027.6689724143671</c:v>
                </c:pt>
                <c:pt idx="8028">
                  <c:v>8028.6690557546453</c:v>
                </c:pt>
                <c:pt idx="8029">
                  <c:v>8029.6691390949236</c:v>
                </c:pt>
                <c:pt idx="8030">
                  <c:v>8030.6692224352018</c:v>
                </c:pt>
                <c:pt idx="8031">
                  <c:v>8031.6693057754801</c:v>
                </c:pt>
                <c:pt idx="8032">
                  <c:v>8032.6693891157593</c:v>
                </c:pt>
                <c:pt idx="8033">
                  <c:v>8033.6694724560375</c:v>
                </c:pt>
                <c:pt idx="8034">
                  <c:v>8034.6695557963158</c:v>
                </c:pt>
                <c:pt idx="8035">
                  <c:v>8035.669639136594</c:v>
                </c:pt>
                <c:pt idx="8036">
                  <c:v>8036.6697224768723</c:v>
                </c:pt>
                <c:pt idx="8037">
                  <c:v>8037.6698058171505</c:v>
                </c:pt>
                <c:pt idx="8038">
                  <c:v>8038.6698891574288</c:v>
                </c:pt>
                <c:pt idx="8039">
                  <c:v>8039.669972497707</c:v>
                </c:pt>
                <c:pt idx="8040">
                  <c:v>8040.6700558379862</c:v>
                </c:pt>
                <c:pt idx="8041">
                  <c:v>8041.6701391782644</c:v>
                </c:pt>
                <c:pt idx="8042">
                  <c:v>8042.6702225185427</c:v>
                </c:pt>
                <c:pt idx="8043">
                  <c:v>8043.6703058588209</c:v>
                </c:pt>
                <c:pt idx="8044">
                  <c:v>8044.6703891990992</c:v>
                </c:pt>
                <c:pt idx="8045">
                  <c:v>8045.6704725393774</c:v>
                </c:pt>
                <c:pt idx="8046">
                  <c:v>8046.6705558796557</c:v>
                </c:pt>
                <c:pt idx="8047">
                  <c:v>8047.6706392199339</c:v>
                </c:pt>
                <c:pt idx="8048">
                  <c:v>8048.6707225602122</c:v>
                </c:pt>
                <c:pt idx="8049">
                  <c:v>8049.6708059004914</c:v>
                </c:pt>
                <c:pt idx="8050">
                  <c:v>8050.6708892407696</c:v>
                </c:pt>
                <c:pt idx="8051">
                  <c:v>8051.6709725810479</c:v>
                </c:pt>
                <c:pt idx="8052">
                  <c:v>8052.6710559213261</c:v>
                </c:pt>
                <c:pt idx="8053">
                  <c:v>8053.6711392616044</c:v>
                </c:pt>
                <c:pt idx="8054">
                  <c:v>8054.6712226018826</c:v>
                </c:pt>
                <c:pt idx="8055">
                  <c:v>8055.6713059421609</c:v>
                </c:pt>
                <c:pt idx="8056">
                  <c:v>8056.6713892824391</c:v>
                </c:pt>
                <c:pt idx="8057">
                  <c:v>8057.6714726227174</c:v>
                </c:pt>
                <c:pt idx="8058">
                  <c:v>8058.6715559629965</c:v>
                </c:pt>
                <c:pt idx="8059">
                  <c:v>8059.6716393032748</c:v>
                </c:pt>
                <c:pt idx="8060">
                  <c:v>8060.671722643553</c:v>
                </c:pt>
                <c:pt idx="8061">
                  <c:v>8061.6718059838313</c:v>
                </c:pt>
                <c:pt idx="8062">
                  <c:v>8062.6718893241095</c:v>
                </c:pt>
                <c:pt idx="8063">
                  <c:v>8063.6719726643878</c:v>
                </c:pt>
                <c:pt idx="8064">
                  <c:v>8064.672056004666</c:v>
                </c:pt>
                <c:pt idx="8065">
                  <c:v>8065.6721393449443</c:v>
                </c:pt>
                <c:pt idx="8066">
                  <c:v>8066.6722226852235</c:v>
                </c:pt>
                <c:pt idx="8067">
                  <c:v>8067.6723060255017</c:v>
                </c:pt>
                <c:pt idx="8068">
                  <c:v>8068.67238936578</c:v>
                </c:pt>
                <c:pt idx="8069">
                  <c:v>8069.6724727060582</c:v>
                </c:pt>
                <c:pt idx="8070">
                  <c:v>8070.6725560463365</c:v>
                </c:pt>
                <c:pt idx="8071">
                  <c:v>8071.6726393866147</c:v>
                </c:pt>
                <c:pt idx="8072">
                  <c:v>8072.672722726893</c:v>
                </c:pt>
                <c:pt idx="8073">
                  <c:v>8073.6728060671712</c:v>
                </c:pt>
                <c:pt idx="8074">
                  <c:v>8074.6728894074495</c:v>
                </c:pt>
                <c:pt idx="8075">
                  <c:v>8075.6729727477286</c:v>
                </c:pt>
                <c:pt idx="8076">
                  <c:v>8076.6730560880069</c:v>
                </c:pt>
                <c:pt idx="8077">
                  <c:v>8077.6731394282851</c:v>
                </c:pt>
                <c:pt idx="8078">
                  <c:v>8078.6732227685634</c:v>
                </c:pt>
                <c:pt idx="8079">
                  <c:v>8079.6733061088416</c:v>
                </c:pt>
                <c:pt idx="8080">
                  <c:v>8080.6733894491199</c:v>
                </c:pt>
                <c:pt idx="8081">
                  <c:v>8081.6734727893981</c:v>
                </c:pt>
                <c:pt idx="8082">
                  <c:v>8082.6735561296764</c:v>
                </c:pt>
                <c:pt idx="8083">
                  <c:v>8083.6736394699547</c:v>
                </c:pt>
                <c:pt idx="8084">
                  <c:v>8084.6737228102338</c:v>
                </c:pt>
                <c:pt idx="8085">
                  <c:v>8085.6738061505121</c:v>
                </c:pt>
                <c:pt idx="8086">
                  <c:v>8086.6738894907903</c:v>
                </c:pt>
                <c:pt idx="8087">
                  <c:v>8087.6739728310686</c:v>
                </c:pt>
                <c:pt idx="8088">
                  <c:v>8088.6740561713468</c:v>
                </c:pt>
                <c:pt idx="8089">
                  <c:v>8089.6741395116251</c:v>
                </c:pt>
                <c:pt idx="8090">
                  <c:v>8090.6742228519033</c:v>
                </c:pt>
                <c:pt idx="8091">
                  <c:v>8091.6743061921816</c:v>
                </c:pt>
                <c:pt idx="8092">
                  <c:v>8092.6743895324607</c:v>
                </c:pt>
                <c:pt idx="8093">
                  <c:v>8093.674472872739</c:v>
                </c:pt>
                <c:pt idx="8094">
                  <c:v>8094.6745562130172</c:v>
                </c:pt>
                <c:pt idx="8095">
                  <c:v>8095.6746395532955</c:v>
                </c:pt>
                <c:pt idx="8096">
                  <c:v>8096.6747228935737</c:v>
                </c:pt>
                <c:pt idx="8097">
                  <c:v>8097.674806233852</c:v>
                </c:pt>
                <c:pt idx="8098">
                  <c:v>8098.6748895741302</c:v>
                </c:pt>
                <c:pt idx="8099">
                  <c:v>8099.6749729144085</c:v>
                </c:pt>
                <c:pt idx="8100">
                  <c:v>8100.6750562546868</c:v>
                </c:pt>
                <c:pt idx="8101">
                  <c:v>8101.6751395949659</c:v>
                </c:pt>
                <c:pt idx="8102">
                  <c:v>8102.6752229352442</c:v>
                </c:pt>
                <c:pt idx="8103">
                  <c:v>8103.6753062755224</c:v>
                </c:pt>
                <c:pt idx="8104">
                  <c:v>8104.6753896158007</c:v>
                </c:pt>
                <c:pt idx="8105">
                  <c:v>8105.6754729560789</c:v>
                </c:pt>
                <c:pt idx="8106">
                  <c:v>8106.6755562963572</c:v>
                </c:pt>
                <c:pt idx="8107">
                  <c:v>8107.6756396366354</c:v>
                </c:pt>
                <c:pt idx="8108">
                  <c:v>8108.6757229769137</c:v>
                </c:pt>
                <c:pt idx="8109">
                  <c:v>8109.6758063171919</c:v>
                </c:pt>
                <c:pt idx="8110">
                  <c:v>8110.6758896574711</c:v>
                </c:pt>
                <c:pt idx="8111">
                  <c:v>8111.6759729977493</c:v>
                </c:pt>
                <c:pt idx="8112">
                  <c:v>8112.6760563380276</c:v>
                </c:pt>
                <c:pt idx="8113">
                  <c:v>8113.6761396783058</c:v>
                </c:pt>
                <c:pt idx="8114">
                  <c:v>8114.6762230185841</c:v>
                </c:pt>
                <c:pt idx="8115">
                  <c:v>8115.6763063588623</c:v>
                </c:pt>
                <c:pt idx="8116">
                  <c:v>8116.6763896991406</c:v>
                </c:pt>
                <c:pt idx="8117">
                  <c:v>8117.6764730394189</c:v>
                </c:pt>
                <c:pt idx="8118">
                  <c:v>8118.6765563796971</c:v>
                </c:pt>
                <c:pt idx="8119">
                  <c:v>8119.6766397199763</c:v>
                </c:pt>
                <c:pt idx="8120">
                  <c:v>8120.6767230602545</c:v>
                </c:pt>
                <c:pt idx="8121">
                  <c:v>8121.6768064005328</c:v>
                </c:pt>
                <c:pt idx="8122">
                  <c:v>8122.676889740811</c:v>
                </c:pt>
                <c:pt idx="8123">
                  <c:v>8123.6769730810893</c:v>
                </c:pt>
                <c:pt idx="8124">
                  <c:v>8124.6770564213675</c:v>
                </c:pt>
                <c:pt idx="8125">
                  <c:v>8125.6771397616458</c:v>
                </c:pt>
                <c:pt idx="8126">
                  <c:v>8126.677223101924</c:v>
                </c:pt>
                <c:pt idx="8127">
                  <c:v>8127.6773064422032</c:v>
                </c:pt>
                <c:pt idx="8128">
                  <c:v>8128.6773897824814</c:v>
                </c:pt>
                <c:pt idx="8129">
                  <c:v>8129.6774731227597</c:v>
                </c:pt>
                <c:pt idx="8130">
                  <c:v>8130.6775564630379</c:v>
                </c:pt>
                <c:pt idx="8131">
                  <c:v>8131.6776398033162</c:v>
                </c:pt>
                <c:pt idx="8132">
                  <c:v>8132.6777231435944</c:v>
                </c:pt>
                <c:pt idx="8133">
                  <c:v>8133.6778064838727</c:v>
                </c:pt>
                <c:pt idx="8134">
                  <c:v>8134.677889824151</c:v>
                </c:pt>
                <c:pt idx="8135">
                  <c:v>8135.6779731644292</c:v>
                </c:pt>
                <c:pt idx="8136">
                  <c:v>8136.6780565047084</c:v>
                </c:pt>
                <c:pt idx="8137">
                  <c:v>8137.6781398449866</c:v>
                </c:pt>
                <c:pt idx="8138">
                  <c:v>8138.6782231852649</c:v>
                </c:pt>
                <c:pt idx="8139">
                  <c:v>8139.6783065255431</c:v>
                </c:pt>
                <c:pt idx="8140">
                  <c:v>8140.6783898658214</c:v>
                </c:pt>
                <c:pt idx="8141">
                  <c:v>8141.6784732060996</c:v>
                </c:pt>
                <c:pt idx="8142">
                  <c:v>8142.6785565463779</c:v>
                </c:pt>
                <c:pt idx="8143">
                  <c:v>8143.6786398866561</c:v>
                </c:pt>
                <c:pt idx="8144">
                  <c:v>8144.6787232269344</c:v>
                </c:pt>
                <c:pt idx="8145">
                  <c:v>8145.6788065672135</c:v>
                </c:pt>
                <c:pt idx="8146">
                  <c:v>8146.6788899074918</c:v>
                </c:pt>
                <c:pt idx="8147">
                  <c:v>8147.67897324777</c:v>
                </c:pt>
                <c:pt idx="8148">
                  <c:v>8148.6790565880483</c:v>
                </c:pt>
                <c:pt idx="8149">
                  <c:v>8149.6791399283265</c:v>
                </c:pt>
                <c:pt idx="8150">
                  <c:v>8150.6792232686048</c:v>
                </c:pt>
                <c:pt idx="8151">
                  <c:v>8151.6793066088831</c:v>
                </c:pt>
                <c:pt idx="8152">
                  <c:v>8152.6793899491613</c:v>
                </c:pt>
                <c:pt idx="8153">
                  <c:v>8153.6794732894405</c:v>
                </c:pt>
                <c:pt idx="8154">
                  <c:v>8154.6795566297187</c:v>
                </c:pt>
                <c:pt idx="8155">
                  <c:v>8155.679639969997</c:v>
                </c:pt>
                <c:pt idx="8156">
                  <c:v>8156.6797233102752</c:v>
                </c:pt>
                <c:pt idx="8157">
                  <c:v>8157.6798066505535</c:v>
                </c:pt>
                <c:pt idx="8158">
                  <c:v>8158.6798899908317</c:v>
                </c:pt>
                <c:pt idx="8159">
                  <c:v>8159.67997333111</c:v>
                </c:pt>
                <c:pt idx="8160">
                  <c:v>8160.6800566713882</c:v>
                </c:pt>
                <c:pt idx="8161">
                  <c:v>8161.6801400116665</c:v>
                </c:pt>
                <c:pt idx="8162">
                  <c:v>8162.6802233519456</c:v>
                </c:pt>
                <c:pt idx="8163">
                  <c:v>8163.6803066922239</c:v>
                </c:pt>
                <c:pt idx="8164">
                  <c:v>8164.6803900325021</c:v>
                </c:pt>
                <c:pt idx="8165">
                  <c:v>8165.6804733727804</c:v>
                </c:pt>
                <c:pt idx="8166">
                  <c:v>8166.6805567130586</c:v>
                </c:pt>
                <c:pt idx="8167">
                  <c:v>8167.6806400533369</c:v>
                </c:pt>
                <c:pt idx="8168">
                  <c:v>8168.6807233936152</c:v>
                </c:pt>
                <c:pt idx="8169">
                  <c:v>8169.6808067338934</c:v>
                </c:pt>
                <c:pt idx="8170">
                  <c:v>8170.6808900741717</c:v>
                </c:pt>
                <c:pt idx="8171">
                  <c:v>8171.6809734144508</c:v>
                </c:pt>
                <c:pt idx="8172">
                  <c:v>8172.6810567547291</c:v>
                </c:pt>
                <c:pt idx="8173">
                  <c:v>8173.6811400950073</c:v>
                </c:pt>
                <c:pt idx="8174">
                  <c:v>8174.6812234352856</c:v>
                </c:pt>
                <c:pt idx="8175">
                  <c:v>8175.6813067755638</c:v>
                </c:pt>
                <c:pt idx="8176">
                  <c:v>8176.6813901158421</c:v>
                </c:pt>
                <c:pt idx="8177">
                  <c:v>8177.6814734561203</c:v>
                </c:pt>
                <c:pt idx="8178">
                  <c:v>8178.6815567963986</c:v>
                </c:pt>
                <c:pt idx="8179">
                  <c:v>8179.6816401366777</c:v>
                </c:pt>
                <c:pt idx="8180">
                  <c:v>8180.681723476956</c:v>
                </c:pt>
                <c:pt idx="8181">
                  <c:v>8181.6818068172342</c:v>
                </c:pt>
                <c:pt idx="8182">
                  <c:v>8182.6818901575125</c:v>
                </c:pt>
                <c:pt idx="8183">
                  <c:v>8183.6819734977908</c:v>
                </c:pt>
                <c:pt idx="8184">
                  <c:v>8184.682056838069</c:v>
                </c:pt>
                <c:pt idx="8185">
                  <c:v>8185.6821401783473</c:v>
                </c:pt>
                <c:pt idx="8186">
                  <c:v>8186.6822235186255</c:v>
                </c:pt>
                <c:pt idx="8187">
                  <c:v>8187.6823068589038</c:v>
                </c:pt>
                <c:pt idx="8188">
                  <c:v>8188.6823901991829</c:v>
                </c:pt>
                <c:pt idx="8189">
                  <c:v>8189.6824735394612</c:v>
                </c:pt>
                <c:pt idx="8190">
                  <c:v>8190.6825568797394</c:v>
                </c:pt>
                <c:pt idx="8191">
                  <c:v>8191.6826402200177</c:v>
                </c:pt>
                <c:pt idx="8192">
                  <c:v>8192.6827235602959</c:v>
                </c:pt>
                <c:pt idx="8193">
                  <c:v>8193.6828069005751</c:v>
                </c:pt>
                <c:pt idx="8194">
                  <c:v>8194.6828902408524</c:v>
                </c:pt>
                <c:pt idx="8195">
                  <c:v>8195.6829735811316</c:v>
                </c:pt>
                <c:pt idx="8196">
                  <c:v>8196.6830569214089</c:v>
                </c:pt>
                <c:pt idx="8197">
                  <c:v>8197.6831402616881</c:v>
                </c:pt>
                <c:pt idx="8198">
                  <c:v>8198.6832236019654</c:v>
                </c:pt>
                <c:pt idx="8199">
                  <c:v>8199.6833069422446</c:v>
                </c:pt>
                <c:pt idx="8200">
                  <c:v>8200.6833902825219</c:v>
                </c:pt>
                <c:pt idx="8201">
                  <c:v>8201.6834736228011</c:v>
                </c:pt>
                <c:pt idx="8202">
                  <c:v>8202.6835569630803</c:v>
                </c:pt>
                <c:pt idx="8203">
                  <c:v>8203.6836403033576</c:v>
                </c:pt>
                <c:pt idx="8204">
                  <c:v>8204.6837236436368</c:v>
                </c:pt>
                <c:pt idx="8205">
                  <c:v>8205.6838069839141</c:v>
                </c:pt>
                <c:pt idx="8206">
                  <c:v>8206.6838903241933</c:v>
                </c:pt>
                <c:pt idx="8207">
                  <c:v>8207.6839736644706</c:v>
                </c:pt>
                <c:pt idx="8208">
                  <c:v>8208.6840570047498</c:v>
                </c:pt>
                <c:pt idx="8209">
                  <c:v>8209.6841403450271</c:v>
                </c:pt>
                <c:pt idx="8210">
                  <c:v>8210.6842236853063</c:v>
                </c:pt>
                <c:pt idx="8211">
                  <c:v>8211.6843070255854</c:v>
                </c:pt>
                <c:pt idx="8212">
                  <c:v>8212.6843903658628</c:v>
                </c:pt>
                <c:pt idx="8213">
                  <c:v>8213.6844737061419</c:v>
                </c:pt>
                <c:pt idx="8214">
                  <c:v>8214.6845570464193</c:v>
                </c:pt>
                <c:pt idx="8215">
                  <c:v>8215.6846403866984</c:v>
                </c:pt>
                <c:pt idx="8216">
                  <c:v>8216.6847237269758</c:v>
                </c:pt>
                <c:pt idx="8217">
                  <c:v>8217.684807067255</c:v>
                </c:pt>
                <c:pt idx="8218">
                  <c:v>8218.6848904075323</c:v>
                </c:pt>
                <c:pt idx="8219">
                  <c:v>8219.6849737478115</c:v>
                </c:pt>
                <c:pt idx="8220">
                  <c:v>8220.6850570880906</c:v>
                </c:pt>
                <c:pt idx="8221">
                  <c:v>8221.685140428368</c:v>
                </c:pt>
                <c:pt idx="8222">
                  <c:v>8222.6852237686471</c:v>
                </c:pt>
                <c:pt idx="8223">
                  <c:v>8223.6853071089245</c:v>
                </c:pt>
                <c:pt idx="8224">
                  <c:v>8224.6853904492036</c:v>
                </c:pt>
                <c:pt idx="8225">
                  <c:v>8225.685473789481</c:v>
                </c:pt>
                <c:pt idx="8226">
                  <c:v>8226.6855571297601</c:v>
                </c:pt>
                <c:pt idx="8227">
                  <c:v>8227.6856404700393</c:v>
                </c:pt>
                <c:pt idx="8228">
                  <c:v>8228.6857238103166</c:v>
                </c:pt>
                <c:pt idx="8229">
                  <c:v>8229.6858071505958</c:v>
                </c:pt>
                <c:pt idx="8230">
                  <c:v>8230.6858904908731</c:v>
                </c:pt>
                <c:pt idx="8231">
                  <c:v>8231.6859738311523</c:v>
                </c:pt>
                <c:pt idx="8232">
                  <c:v>8232.6860571714296</c:v>
                </c:pt>
                <c:pt idx="8233">
                  <c:v>8233.6861405117088</c:v>
                </c:pt>
                <c:pt idx="8234">
                  <c:v>8234.6862238519861</c:v>
                </c:pt>
                <c:pt idx="8235">
                  <c:v>8235.6863071922653</c:v>
                </c:pt>
                <c:pt idx="8236">
                  <c:v>8236.6863905325445</c:v>
                </c:pt>
                <c:pt idx="8237">
                  <c:v>8237.6864738728218</c:v>
                </c:pt>
                <c:pt idx="8238">
                  <c:v>8238.686557213101</c:v>
                </c:pt>
                <c:pt idx="8239">
                  <c:v>8239.6866405533783</c:v>
                </c:pt>
                <c:pt idx="8240">
                  <c:v>8240.6867238936575</c:v>
                </c:pt>
                <c:pt idx="8241">
                  <c:v>8241.6868072339348</c:v>
                </c:pt>
                <c:pt idx="8242">
                  <c:v>8242.686890574214</c:v>
                </c:pt>
                <c:pt idx="8243">
                  <c:v>8243.6869739144913</c:v>
                </c:pt>
                <c:pt idx="8244">
                  <c:v>8244.6870572547705</c:v>
                </c:pt>
                <c:pt idx="8245">
                  <c:v>8245.6871405950496</c:v>
                </c:pt>
                <c:pt idx="8246">
                  <c:v>8246.687223935327</c:v>
                </c:pt>
                <c:pt idx="8247">
                  <c:v>8247.6873072756061</c:v>
                </c:pt>
                <c:pt idx="8248">
                  <c:v>8248.6873906158835</c:v>
                </c:pt>
                <c:pt idx="8249">
                  <c:v>8249.6874739561626</c:v>
                </c:pt>
                <c:pt idx="8250">
                  <c:v>8250.68755729644</c:v>
                </c:pt>
                <c:pt idx="8251">
                  <c:v>8251.6876406367192</c:v>
                </c:pt>
                <c:pt idx="8252">
                  <c:v>8252.6877239769965</c:v>
                </c:pt>
                <c:pt idx="8253">
                  <c:v>8253.6878073172757</c:v>
                </c:pt>
                <c:pt idx="8254">
                  <c:v>8254.6878906575548</c:v>
                </c:pt>
                <c:pt idx="8255">
                  <c:v>8255.6879739978322</c:v>
                </c:pt>
                <c:pt idx="8256">
                  <c:v>8256.6880573381113</c:v>
                </c:pt>
                <c:pt idx="8257">
                  <c:v>8257.6881406783887</c:v>
                </c:pt>
                <c:pt idx="8258">
                  <c:v>8258.6882240186678</c:v>
                </c:pt>
                <c:pt idx="8259">
                  <c:v>8259.6883073589452</c:v>
                </c:pt>
                <c:pt idx="8260">
                  <c:v>8260.6883906992243</c:v>
                </c:pt>
                <c:pt idx="8261">
                  <c:v>8261.6884740395017</c:v>
                </c:pt>
                <c:pt idx="8262">
                  <c:v>8262.6885573797808</c:v>
                </c:pt>
                <c:pt idx="8263">
                  <c:v>8263.68864072006</c:v>
                </c:pt>
                <c:pt idx="8264">
                  <c:v>8264.6887240603373</c:v>
                </c:pt>
                <c:pt idx="8265">
                  <c:v>8265.6888074006165</c:v>
                </c:pt>
                <c:pt idx="8266">
                  <c:v>8266.6888907408938</c:v>
                </c:pt>
                <c:pt idx="8267">
                  <c:v>8267.688974081173</c:v>
                </c:pt>
                <c:pt idx="8268">
                  <c:v>8268.6890574214503</c:v>
                </c:pt>
                <c:pt idx="8269">
                  <c:v>8269.6891407617295</c:v>
                </c:pt>
                <c:pt idx="8270">
                  <c:v>8270.6892241020068</c:v>
                </c:pt>
                <c:pt idx="8271">
                  <c:v>8271.689307442286</c:v>
                </c:pt>
                <c:pt idx="8272">
                  <c:v>8272.6893907825652</c:v>
                </c:pt>
                <c:pt idx="8273">
                  <c:v>8273.6894741228425</c:v>
                </c:pt>
                <c:pt idx="8274">
                  <c:v>8274.6895574631217</c:v>
                </c:pt>
                <c:pt idx="8275">
                  <c:v>8275.689640803399</c:v>
                </c:pt>
                <c:pt idx="8276">
                  <c:v>8276.6897241436782</c:v>
                </c:pt>
                <c:pt idx="8277">
                  <c:v>8277.6898074839555</c:v>
                </c:pt>
                <c:pt idx="8278">
                  <c:v>8278.6898908242347</c:v>
                </c:pt>
                <c:pt idx="8279">
                  <c:v>8279.6899741645138</c:v>
                </c:pt>
                <c:pt idx="8280">
                  <c:v>8280.6900575047912</c:v>
                </c:pt>
                <c:pt idx="8281">
                  <c:v>8281.6901408450703</c:v>
                </c:pt>
                <c:pt idx="8282">
                  <c:v>8282.6902241853477</c:v>
                </c:pt>
                <c:pt idx="8283">
                  <c:v>8283.6903075256268</c:v>
                </c:pt>
                <c:pt idx="8284">
                  <c:v>8284.6903908659042</c:v>
                </c:pt>
                <c:pt idx="8285">
                  <c:v>8285.6904742061834</c:v>
                </c:pt>
                <c:pt idx="8286">
                  <c:v>8286.6905575464607</c:v>
                </c:pt>
                <c:pt idx="8287">
                  <c:v>8287.6906408867399</c:v>
                </c:pt>
                <c:pt idx="8288">
                  <c:v>8288.690724227019</c:v>
                </c:pt>
                <c:pt idx="8289">
                  <c:v>8289.6908075672964</c:v>
                </c:pt>
                <c:pt idx="8290">
                  <c:v>8290.6908909075755</c:v>
                </c:pt>
                <c:pt idx="8291">
                  <c:v>8291.6909742478529</c:v>
                </c:pt>
                <c:pt idx="8292">
                  <c:v>8292.691057588132</c:v>
                </c:pt>
                <c:pt idx="8293">
                  <c:v>8293.6911409284094</c:v>
                </c:pt>
                <c:pt idx="8294">
                  <c:v>8294.6912242686885</c:v>
                </c:pt>
                <c:pt idx="8295">
                  <c:v>8295.6913076089659</c:v>
                </c:pt>
                <c:pt idx="8296">
                  <c:v>8296.691390949245</c:v>
                </c:pt>
                <c:pt idx="8297">
                  <c:v>8297.6914742895242</c:v>
                </c:pt>
                <c:pt idx="8298">
                  <c:v>8298.6915576298015</c:v>
                </c:pt>
                <c:pt idx="8299">
                  <c:v>8299.6916409700807</c:v>
                </c:pt>
                <c:pt idx="8300">
                  <c:v>8300.691724310358</c:v>
                </c:pt>
                <c:pt idx="8301">
                  <c:v>8301.6918076506372</c:v>
                </c:pt>
                <c:pt idx="8302">
                  <c:v>8302.6918909909145</c:v>
                </c:pt>
                <c:pt idx="8303">
                  <c:v>8303.6919743311937</c:v>
                </c:pt>
                <c:pt idx="8304">
                  <c:v>8304.692057671471</c:v>
                </c:pt>
                <c:pt idx="8305">
                  <c:v>8305.6921410117502</c:v>
                </c:pt>
                <c:pt idx="8306">
                  <c:v>8306.6922243520294</c:v>
                </c:pt>
                <c:pt idx="8307">
                  <c:v>8307.6923076923067</c:v>
                </c:pt>
                <c:pt idx="8308">
                  <c:v>8308.6923910325859</c:v>
                </c:pt>
                <c:pt idx="8309">
                  <c:v>8309.6924743728632</c:v>
                </c:pt>
                <c:pt idx="8310">
                  <c:v>8310.6925577131424</c:v>
                </c:pt>
                <c:pt idx="8311">
                  <c:v>8311.6926410534197</c:v>
                </c:pt>
                <c:pt idx="8312">
                  <c:v>8312.6927243936989</c:v>
                </c:pt>
                <c:pt idx="8313">
                  <c:v>8313.6928077339762</c:v>
                </c:pt>
                <c:pt idx="8314">
                  <c:v>8314.6928910742554</c:v>
                </c:pt>
                <c:pt idx="8315">
                  <c:v>8315.6929744145345</c:v>
                </c:pt>
                <c:pt idx="8316">
                  <c:v>8316.6930577548119</c:v>
                </c:pt>
                <c:pt idx="8317">
                  <c:v>8317.6931410950911</c:v>
                </c:pt>
                <c:pt idx="8318">
                  <c:v>8318.6932244353684</c:v>
                </c:pt>
                <c:pt idx="8319">
                  <c:v>8319.6933077756476</c:v>
                </c:pt>
                <c:pt idx="8320">
                  <c:v>8320.6933911159249</c:v>
                </c:pt>
                <c:pt idx="8321">
                  <c:v>8321.6934744562041</c:v>
                </c:pt>
                <c:pt idx="8322">
                  <c:v>8322.6935577964814</c:v>
                </c:pt>
                <c:pt idx="8323">
                  <c:v>8323.6936411367606</c:v>
                </c:pt>
                <c:pt idx="8324">
                  <c:v>8324.6937244770397</c:v>
                </c:pt>
                <c:pt idx="8325">
                  <c:v>8325.6938078173171</c:v>
                </c:pt>
                <c:pt idx="8326">
                  <c:v>8326.6938911575962</c:v>
                </c:pt>
                <c:pt idx="8327">
                  <c:v>8327.6939744978736</c:v>
                </c:pt>
                <c:pt idx="8328">
                  <c:v>8328.6940578381527</c:v>
                </c:pt>
                <c:pt idx="8329">
                  <c:v>8329.6941411784301</c:v>
                </c:pt>
                <c:pt idx="8330">
                  <c:v>8330.6942245187092</c:v>
                </c:pt>
                <c:pt idx="8331">
                  <c:v>8331.6943078589866</c:v>
                </c:pt>
                <c:pt idx="8332">
                  <c:v>8332.6943911992657</c:v>
                </c:pt>
                <c:pt idx="8333">
                  <c:v>8333.6944745395449</c:v>
                </c:pt>
                <c:pt idx="8334">
                  <c:v>8334.6945578798222</c:v>
                </c:pt>
                <c:pt idx="8335">
                  <c:v>8335.6946412201014</c:v>
                </c:pt>
                <c:pt idx="8336">
                  <c:v>8336.6947245603787</c:v>
                </c:pt>
                <c:pt idx="8337">
                  <c:v>8337.6948079006579</c:v>
                </c:pt>
                <c:pt idx="8338">
                  <c:v>8338.6948912409352</c:v>
                </c:pt>
                <c:pt idx="8339">
                  <c:v>8339.6949745812144</c:v>
                </c:pt>
                <c:pt idx="8340">
                  <c:v>8340.6950579214936</c:v>
                </c:pt>
                <c:pt idx="8341">
                  <c:v>8341.6951412617709</c:v>
                </c:pt>
                <c:pt idx="8342">
                  <c:v>8342.6952246020501</c:v>
                </c:pt>
                <c:pt idx="8343">
                  <c:v>8343.6953079423274</c:v>
                </c:pt>
                <c:pt idx="8344">
                  <c:v>8344.6953912826066</c:v>
                </c:pt>
                <c:pt idx="8345">
                  <c:v>8345.6954746228839</c:v>
                </c:pt>
                <c:pt idx="8346">
                  <c:v>8346.6955579631631</c:v>
                </c:pt>
                <c:pt idx="8347">
                  <c:v>8347.6956413034404</c:v>
                </c:pt>
                <c:pt idx="8348">
                  <c:v>8348.6957246437196</c:v>
                </c:pt>
                <c:pt idx="8349">
                  <c:v>8349.6958079839987</c:v>
                </c:pt>
                <c:pt idx="8350">
                  <c:v>8350.6958913242761</c:v>
                </c:pt>
                <c:pt idx="8351">
                  <c:v>8351.6959746645553</c:v>
                </c:pt>
                <c:pt idx="8352">
                  <c:v>8352.6960580048326</c:v>
                </c:pt>
                <c:pt idx="8353">
                  <c:v>8353.6961413451118</c:v>
                </c:pt>
                <c:pt idx="8354">
                  <c:v>8354.6962246853891</c:v>
                </c:pt>
                <c:pt idx="8355">
                  <c:v>8355.6963080256683</c:v>
                </c:pt>
                <c:pt idx="8356">
                  <c:v>8356.6963913659456</c:v>
                </c:pt>
                <c:pt idx="8357">
                  <c:v>8357.6964747062248</c:v>
                </c:pt>
                <c:pt idx="8358">
                  <c:v>8358.6965580465039</c:v>
                </c:pt>
                <c:pt idx="8359">
                  <c:v>8359.6966413867813</c:v>
                </c:pt>
                <c:pt idx="8360">
                  <c:v>8360.6967247270604</c:v>
                </c:pt>
                <c:pt idx="8361">
                  <c:v>8361.6968080673378</c:v>
                </c:pt>
                <c:pt idx="8362">
                  <c:v>8362.6968914076169</c:v>
                </c:pt>
                <c:pt idx="8363">
                  <c:v>8363.6969747478943</c:v>
                </c:pt>
                <c:pt idx="8364">
                  <c:v>8364.6970580881734</c:v>
                </c:pt>
                <c:pt idx="8365">
                  <c:v>8365.6971414284508</c:v>
                </c:pt>
                <c:pt idx="8366">
                  <c:v>8366.6972247687299</c:v>
                </c:pt>
                <c:pt idx="8367">
                  <c:v>8367.6973081090091</c:v>
                </c:pt>
                <c:pt idx="8368">
                  <c:v>8368.6973914492864</c:v>
                </c:pt>
                <c:pt idx="8369">
                  <c:v>8369.6974747895656</c:v>
                </c:pt>
                <c:pt idx="8370">
                  <c:v>8370.6975581298429</c:v>
                </c:pt>
                <c:pt idx="8371">
                  <c:v>8371.6976414701221</c:v>
                </c:pt>
                <c:pt idx="8372">
                  <c:v>8372.6977248103994</c:v>
                </c:pt>
                <c:pt idx="8373">
                  <c:v>8373.6978081506786</c:v>
                </c:pt>
                <c:pt idx="8374">
                  <c:v>8374.697891490956</c:v>
                </c:pt>
                <c:pt idx="8375">
                  <c:v>8375.6979748312351</c:v>
                </c:pt>
                <c:pt idx="8376">
                  <c:v>8376.6980581715143</c:v>
                </c:pt>
                <c:pt idx="8377">
                  <c:v>8377.6981415117916</c:v>
                </c:pt>
                <c:pt idx="8378">
                  <c:v>8378.6982248520708</c:v>
                </c:pt>
                <c:pt idx="8379">
                  <c:v>8379.6983081923481</c:v>
                </c:pt>
                <c:pt idx="8380">
                  <c:v>8380.6983915326273</c:v>
                </c:pt>
                <c:pt idx="8381">
                  <c:v>8381.6984748729046</c:v>
                </c:pt>
                <c:pt idx="8382">
                  <c:v>8382.6985582131838</c:v>
                </c:pt>
                <c:pt idx="8383">
                  <c:v>8383.6986415534611</c:v>
                </c:pt>
                <c:pt idx="8384">
                  <c:v>8384.6987248937403</c:v>
                </c:pt>
                <c:pt idx="8385">
                  <c:v>8385.6988082340195</c:v>
                </c:pt>
                <c:pt idx="8386">
                  <c:v>8386.6988915742968</c:v>
                </c:pt>
                <c:pt idx="8387">
                  <c:v>8387.698974914576</c:v>
                </c:pt>
                <c:pt idx="8388">
                  <c:v>8388.6990582548533</c:v>
                </c:pt>
                <c:pt idx="8389">
                  <c:v>8389.6991415951325</c:v>
                </c:pt>
                <c:pt idx="8390">
                  <c:v>8390.6992249354098</c:v>
                </c:pt>
                <c:pt idx="8391">
                  <c:v>8391.699308275689</c:v>
                </c:pt>
                <c:pt idx="8392">
                  <c:v>8392.6993916159663</c:v>
                </c:pt>
                <c:pt idx="8393">
                  <c:v>8393.6994749562455</c:v>
                </c:pt>
                <c:pt idx="8394">
                  <c:v>8394.6995582965246</c:v>
                </c:pt>
                <c:pt idx="8395">
                  <c:v>8395.699641636802</c:v>
                </c:pt>
                <c:pt idx="8396">
                  <c:v>8396.6997249770811</c:v>
                </c:pt>
                <c:pt idx="8397">
                  <c:v>8397.6998083173585</c:v>
                </c:pt>
                <c:pt idx="8398">
                  <c:v>8398.6998916576376</c:v>
                </c:pt>
                <c:pt idx="8399">
                  <c:v>8399.699974997915</c:v>
                </c:pt>
                <c:pt idx="8400">
                  <c:v>8400.7000583381941</c:v>
                </c:pt>
                <c:pt idx="8401">
                  <c:v>8401.7001416784733</c:v>
                </c:pt>
                <c:pt idx="8402">
                  <c:v>8402.7002250187506</c:v>
                </c:pt>
                <c:pt idx="8403">
                  <c:v>8403.7003083590298</c:v>
                </c:pt>
                <c:pt idx="8404">
                  <c:v>8404.7003916993071</c:v>
                </c:pt>
                <c:pt idx="8405">
                  <c:v>8405.7004750395863</c:v>
                </c:pt>
                <c:pt idx="8406">
                  <c:v>8406.7005583798637</c:v>
                </c:pt>
                <c:pt idx="8407">
                  <c:v>8407.7006417201428</c:v>
                </c:pt>
                <c:pt idx="8408">
                  <c:v>8408.7007250604202</c:v>
                </c:pt>
                <c:pt idx="8409">
                  <c:v>8409.7008084006993</c:v>
                </c:pt>
                <c:pt idx="8410">
                  <c:v>8410.7008917409785</c:v>
                </c:pt>
                <c:pt idx="8411">
                  <c:v>8411.7009750812558</c:v>
                </c:pt>
                <c:pt idx="8412">
                  <c:v>8412.701058421535</c:v>
                </c:pt>
                <c:pt idx="8413">
                  <c:v>8413.7011417618123</c:v>
                </c:pt>
                <c:pt idx="8414">
                  <c:v>8414.7012251020915</c:v>
                </c:pt>
                <c:pt idx="8415">
                  <c:v>8415.7013084423688</c:v>
                </c:pt>
                <c:pt idx="8416">
                  <c:v>8416.701391782648</c:v>
                </c:pt>
                <c:pt idx="8417">
                  <c:v>8417.7014751229253</c:v>
                </c:pt>
                <c:pt idx="8418">
                  <c:v>8418.7015584632045</c:v>
                </c:pt>
                <c:pt idx="8419">
                  <c:v>8419.7016418034837</c:v>
                </c:pt>
                <c:pt idx="8420">
                  <c:v>8420.701725143761</c:v>
                </c:pt>
                <c:pt idx="8421">
                  <c:v>8421.7018084840402</c:v>
                </c:pt>
                <c:pt idx="8422">
                  <c:v>8422.7018918243175</c:v>
                </c:pt>
                <c:pt idx="8423">
                  <c:v>8423.7019751645967</c:v>
                </c:pt>
                <c:pt idx="8424">
                  <c:v>8424.702058504874</c:v>
                </c:pt>
                <c:pt idx="8425">
                  <c:v>8425.7021418451532</c:v>
                </c:pt>
                <c:pt idx="8426">
                  <c:v>8426.7022251854305</c:v>
                </c:pt>
                <c:pt idx="8427">
                  <c:v>8427.7023085257097</c:v>
                </c:pt>
                <c:pt idx="8428">
                  <c:v>8428.7023918659888</c:v>
                </c:pt>
                <c:pt idx="8429">
                  <c:v>8429.7024752062662</c:v>
                </c:pt>
                <c:pt idx="8430">
                  <c:v>8430.7025585465453</c:v>
                </c:pt>
                <c:pt idx="8431">
                  <c:v>8431.7026418868227</c:v>
                </c:pt>
                <c:pt idx="8432">
                  <c:v>8432.7027252271018</c:v>
                </c:pt>
                <c:pt idx="8433">
                  <c:v>8433.7028085673792</c:v>
                </c:pt>
                <c:pt idx="8434">
                  <c:v>8434.7028919076583</c:v>
                </c:pt>
                <c:pt idx="8435">
                  <c:v>8435.7029752479357</c:v>
                </c:pt>
                <c:pt idx="8436">
                  <c:v>8436.7030585882148</c:v>
                </c:pt>
                <c:pt idx="8437">
                  <c:v>8437.703141928494</c:v>
                </c:pt>
                <c:pt idx="8438">
                  <c:v>8438.7032252687713</c:v>
                </c:pt>
                <c:pt idx="8439">
                  <c:v>8439.7033086090505</c:v>
                </c:pt>
                <c:pt idx="8440">
                  <c:v>8440.7033919493279</c:v>
                </c:pt>
                <c:pt idx="8441">
                  <c:v>8441.703475289607</c:v>
                </c:pt>
                <c:pt idx="8442">
                  <c:v>8442.7035586298844</c:v>
                </c:pt>
                <c:pt idx="8443">
                  <c:v>8443.7036419701635</c:v>
                </c:pt>
                <c:pt idx="8444">
                  <c:v>8444.7037253104409</c:v>
                </c:pt>
                <c:pt idx="8445">
                  <c:v>8445.70380865072</c:v>
                </c:pt>
                <c:pt idx="8446">
                  <c:v>8446.7038919909992</c:v>
                </c:pt>
                <c:pt idx="8447">
                  <c:v>8447.7039753312765</c:v>
                </c:pt>
                <c:pt idx="8448">
                  <c:v>8448.7040586715557</c:v>
                </c:pt>
                <c:pt idx="8449">
                  <c:v>8449.704142011833</c:v>
                </c:pt>
                <c:pt idx="8450">
                  <c:v>8450.7042253521122</c:v>
                </c:pt>
                <c:pt idx="8451">
                  <c:v>8451.7043086923895</c:v>
                </c:pt>
                <c:pt idx="8452">
                  <c:v>8452.7043920326687</c:v>
                </c:pt>
                <c:pt idx="8453">
                  <c:v>8453.7044753729479</c:v>
                </c:pt>
                <c:pt idx="8454">
                  <c:v>8454.7045587132252</c:v>
                </c:pt>
                <c:pt idx="8455">
                  <c:v>8455.7046420535044</c:v>
                </c:pt>
                <c:pt idx="8456">
                  <c:v>8456.7047253937817</c:v>
                </c:pt>
                <c:pt idx="8457">
                  <c:v>8457.7048087340609</c:v>
                </c:pt>
                <c:pt idx="8458">
                  <c:v>8458.7048920743382</c:v>
                </c:pt>
                <c:pt idx="8459">
                  <c:v>8459.7049754146174</c:v>
                </c:pt>
                <c:pt idx="8460">
                  <c:v>8460.7050587548947</c:v>
                </c:pt>
                <c:pt idx="8461">
                  <c:v>8461.7051420951739</c:v>
                </c:pt>
                <c:pt idx="8462">
                  <c:v>8462.705225435453</c:v>
                </c:pt>
                <c:pt idx="8463">
                  <c:v>8463.7053087757304</c:v>
                </c:pt>
                <c:pt idx="8464">
                  <c:v>8464.7053921160095</c:v>
                </c:pt>
                <c:pt idx="8465">
                  <c:v>8465.7054754562869</c:v>
                </c:pt>
                <c:pt idx="8466">
                  <c:v>8466.705558796566</c:v>
                </c:pt>
                <c:pt idx="8467">
                  <c:v>8467.7056421368434</c:v>
                </c:pt>
                <c:pt idx="8468">
                  <c:v>8468.7057254771225</c:v>
                </c:pt>
                <c:pt idx="8469">
                  <c:v>8469.7058088173999</c:v>
                </c:pt>
                <c:pt idx="8470">
                  <c:v>8470.705892157679</c:v>
                </c:pt>
                <c:pt idx="8471">
                  <c:v>8471.7059754979582</c:v>
                </c:pt>
                <c:pt idx="8472">
                  <c:v>8472.7060588382355</c:v>
                </c:pt>
                <c:pt idx="8473">
                  <c:v>8473.7061421785147</c:v>
                </c:pt>
                <c:pt idx="8474">
                  <c:v>8474.7062255187921</c:v>
                </c:pt>
                <c:pt idx="8475">
                  <c:v>8475.7063088590712</c:v>
                </c:pt>
                <c:pt idx="8476">
                  <c:v>8476.7063921993486</c:v>
                </c:pt>
                <c:pt idx="8477">
                  <c:v>8477.7064755396277</c:v>
                </c:pt>
                <c:pt idx="8478">
                  <c:v>8478.7065588799051</c:v>
                </c:pt>
                <c:pt idx="8479">
                  <c:v>8479.7066422201842</c:v>
                </c:pt>
                <c:pt idx="8480">
                  <c:v>8480.7067255604634</c:v>
                </c:pt>
                <c:pt idx="8481">
                  <c:v>8481.7068089007407</c:v>
                </c:pt>
                <c:pt idx="8482">
                  <c:v>8482.7068922410199</c:v>
                </c:pt>
                <c:pt idx="8483">
                  <c:v>8483.7069755812972</c:v>
                </c:pt>
                <c:pt idx="8484">
                  <c:v>8484.7070589215764</c:v>
                </c:pt>
                <c:pt idx="8485">
                  <c:v>8485.7071422618537</c:v>
                </c:pt>
                <c:pt idx="8486">
                  <c:v>8486.7072256021329</c:v>
                </c:pt>
                <c:pt idx="8487">
                  <c:v>8487.7073089424102</c:v>
                </c:pt>
                <c:pt idx="8488">
                  <c:v>8488.7073922826894</c:v>
                </c:pt>
                <c:pt idx="8489">
                  <c:v>8489.7074756229686</c:v>
                </c:pt>
                <c:pt idx="8490">
                  <c:v>8490.7075589632459</c:v>
                </c:pt>
                <c:pt idx="8491">
                  <c:v>8491.7076423035251</c:v>
                </c:pt>
                <c:pt idx="8492">
                  <c:v>8492.7077256438024</c:v>
                </c:pt>
                <c:pt idx="8493">
                  <c:v>8493.7078089840816</c:v>
                </c:pt>
                <c:pt idx="8494">
                  <c:v>8494.7078923243589</c:v>
                </c:pt>
                <c:pt idx="8495">
                  <c:v>8495.7079756646381</c:v>
                </c:pt>
                <c:pt idx="8496">
                  <c:v>8496.7080590049154</c:v>
                </c:pt>
                <c:pt idx="8497">
                  <c:v>8497.7081423451946</c:v>
                </c:pt>
                <c:pt idx="8498">
                  <c:v>8498.7082256854737</c:v>
                </c:pt>
                <c:pt idx="8499">
                  <c:v>8499.7083090257511</c:v>
                </c:pt>
                <c:pt idx="8500">
                  <c:v>8500.7083923660302</c:v>
                </c:pt>
                <c:pt idx="8501">
                  <c:v>8501.7084757063076</c:v>
                </c:pt>
                <c:pt idx="8502">
                  <c:v>8502.7085590465867</c:v>
                </c:pt>
                <c:pt idx="8503">
                  <c:v>8503.7086423868641</c:v>
                </c:pt>
                <c:pt idx="8504">
                  <c:v>8504.7087257271432</c:v>
                </c:pt>
                <c:pt idx="8505">
                  <c:v>8505.7088090674206</c:v>
                </c:pt>
                <c:pt idx="8506">
                  <c:v>8506.7088924076998</c:v>
                </c:pt>
                <c:pt idx="8507">
                  <c:v>8507.7089757479789</c:v>
                </c:pt>
                <c:pt idx="8508">
                  <c:v>8508.7090590882563</c:v>
                </c:pt>
                <c:pt idx="8509">
                  <c:v>8509.7091424285354</c:v>
                </c:pt>
                <c:pt idx="8510">
                  <c:v>8510.7092257688128</c:v>
                </c:pt>
                <c:pt idx="8511">
                  <c:v>8511.7093091090919</c:v>
                </c:pt>
                <c:pt idx="8512">
                  <c:v>8512.7093924493693</c:v>
                </c:pt>
                <c:pt idx="8513">
                  <c:v>8513.7094757896484</c:v>
                </c:pt>
                <c:pt idx="8514">
                  <c:v>8514.7095591299276</c:v>
                </c:pt>
                <c:pt idx="8515">
                  <c:v>8515.7096424702049</c:v>
                </c:pt>
                <c:pt idx="8516">
                  <c:v>8516.7097258104841</c:v>
                </c:pt>
                <c:pt idx="8517">
                  <c:v>8517.7098091507614</c:v>
                </c:pt>
                <c:pt idx="8518">
                  <c:v>8518.7098924910406</c:v>
                </c:pt>
                <c:pt idx="8519">
                  <c:v>8519.7099758313179</c:v>
                </c:pt>
                <c:pt idx="8520">
                  <c:v>8520.7100591715971</c:v>
                </c:pt>
                <c:pt idx="8521">
                  <c:v>8521.7101425118744</c:v>
                </c:pt>
                <c:pt idx="8522">
                  <c:v>8522.7102258521536</c:v>
                </c:pt>
                <c:pt idx="8523">
                  <c:v>8523.7103091924328</c:v>
                </c:pt>
                <c:pt idx="8524">
                  <c:v>8524.7103925327101</c:v>
                </c:pt>
                <c:pt idx="8525">
                  <c:v>8525.7104758729893</c:v>
                </c:pt>
                <c:pt idx="8526">
                  <c:v>8526.7105592132666</c:v>
                </c:pt>
                <c:pt idx="8527">
                  <c:v>8527.7106425535458</c:v>
                </c:pt>
                <c:pt idx="8528">
                  <c:v>8528.7107258938231</c:v>
                </c:pt>
                <c:pt idx="8529">
                  <c:v>8529.7108092341023</c:v>
                </c:pt>
                <c:pt idx="8530">
                  <c:v>8530.7108925743796</c:v>
                </c:pt>
                <c:pt idx="8531">
                  <c:v>8531.7109759146588</c:v>
                </c:pt>
                <c:pt idx="8532">
                  <c:v>8532.7110592549379</c:v>
                </c:pt>
                <c:pt idx="8533">
                  <c:v>8533.7111425952153</c:v>
                </c:pt>
                <c:pt idx="8534">
                  <c:v>8534.7112259354944</c:v>
                </c:pt>
                <c:pt idx="8535">
                  <c:v>8535.7113092757718</c:v>
                </c:pt>
                <c:pt idx="8536">
                  <c:v>8536.7113926160509</c:v>
                </c:pt>
                <c:pt idx="8537">
                  <c:v>8537.7114759563283</c:v>
                </c:pt>
                <c:pt idx="8538">
                  <c:v>8538.7115592966074</c:v>
                </c:pt>
                <c:pt idx="8539">
                  <c:v>8539.7116426368848</c:v>
                </c:pt>
                <c:pt idx="8540">
                  <c:v>8540.711725977164</c:v>
                </c:pt>
                <c:pt idx="8541">
                  <c:v>8541.7118093174431</c:v>
                </c:pt>
                <c:pt idx="8542">
                  <c:v>8542.7118926577205</c:v>
                </c:pt>
                <c:pt idx="8543">
                  <c:v>8543.7119759979996</c:v>
                </c:pt>
                <c:pt idx="8544">
                  <c:v>8544.712059338277</c:v>
                </c:pt>
                <c:pt idx="8545">
                  <c:v>8545.7121426785561</c:v>
                </c:pt>
                <c:pt idx="8546">
                  <c:v>8546.7122260188335</c:v>
                </c:pt>
                <c:pt idx="8547">
                  <c:v>8547.7123093591126</c:v>
                </c:pt>
                <c:pt idx="8548">
                  <c:v>8548.71239269939</c:v>
                </c:pt>
                <c:pt idx="8549">
                  <c:v>8549.7124760396691</c:v>
                </c:pt>
                <c:pt idx="8550">
                  <c:v>8550.7125593799483</c:v>
                </c:pt>
                <c:pt idx="8551">
                  <c:v>8551.7126427202256</c:v>
                </c:pt>
                <c:pt idx="8552">
                  <c:v>8552.7127260605048</c:v>
                </c:pt>
                <c:pt idx="8553">
                  <c:v>8553.7128094007821</c:v>
                </c:pt>
                <c:pt idx="8554">
                  <c:v>8554.7128927410613</c:v>
                </c:pt>
                <c:pt idx="8555">
                  <c:v>8555.7129760813386</c:v>
                </c:pt>
                <c:pt idx="8556">
                  <c:v>8556.7130594216178</c:v>
                </c:pt>
                <c:pt idx="8557">
                  <c:v>8557.7131427618951</c:v>
                </c:pt>
                <c:pt idx="8558">
                  <c:v>8558.7132261021743</c:v>
                </c:pt>
                <c:pt idx="8559">
                  <c:v>8559.7133094424535</c:v>
                </c:pt>
                <c:pt idx="8560">
                  <c:v>8560.7133927827308</c:v>
                </c:pt>
                <c:pt idx="8561">
                  <c:v>8561.71347612301</c:v>
                </c:pt>
                <c:pt idx="8562">
                  <c:v>8562.7135594632873</c:v>
                </c:pt>
                <c:pt idx="8563">
                  <c:v>8563.7136428035665</c:v>
                </c:pt>
                <c:pt idx="8564">
                  <c:v>8564.7137261438438</c:v>
                </c:pt>
                <c:pt idx="8565">
                  <c:v>8565.713809484123</c:v>
                </c:pt>
                <c:pt idx="8566">
                  <c:v>8566.7138928244021</c:v>
                </c:pt>
                <c:pt idx="8567">
                  <c:v>8567.7139761646795</c:v>
                </c:pt>
                <c:pt idx="8568">
                  <c:v>8568.7140595049586</c:v>
                </c:pt>
                <c:pt idx="8569">
                  <c:v>8569.714142845236</c:v>
                </c:pt>
                <c:pt idx="8570">
                  <c:v>8570.7142261855151</c:v>
                </c:pt>
                <c:pt idx="8571">
                  <c:v>8571.7143095257925</c:v>
                </c:pt>
                <c:pt idx="8572">
                  <c:v>8572.7143928660716</c:v>
                </c:pt>
                <c:pt idx="8573">
                  <c:v>8573.714476206349</c:v>
                </c:pt>
                <c:pt idx="8574">
                  <c:v>8574.7145595466282</c:v>
                </c:pt>
                <c:pt idx="8575">
                  <c:v>8575.7146428869073</c:v>
                </c:pt>
                <c:pt idx="8576">
                  <c:v>8576.7147262271847</c:v>
                </c:pt>
                <c:pt idx="8577">
                  <c:v>8577.7148095674638</c:v>
                </c:pt>
                <c:pt idx="8578">
                  <c:v>8578.7148929077412</c:v>
                </c:pt>
                <c:pt idx="8579">
                  <c:v>8579.7149762480203</c:v>
                </c:pt>
                <c:pt idx="8580">
                  <c:v>8580.7150595882977</c:v>
                </c:pt>
                <c:pt idx="8581">
                  <c:v>8581.7151429285768</c:v>
                </c:pt>
                <c:pt idx="8582">
                  <c:v>8582.7152262688542</c:v>
                </c:pt>
                <c:pt idx="8583">
                  <c:v>8583.7153096091333</c:v>
                </c:pt>
                <c:pt idx="8584">
                  <c:v>8584.7153929494125</c:v>
                </c:pt>
                <c:pt idx="8585">
                  <c:v>8585.7154762896898</c:v>
                </c:pt>
                <c:pt idx="8586">
                  <c:v>8586.715559629969</c:v>
                </c:pt>
                <c:pt idx="8587">
                  <c:v>8587.7156429702463</c:v>
                </c:pt>
                <c:pt idx="8588">
                  <c:v>8588.7157263105255</c:v>
                </c:pt>
                <c:pt idx="8589">
                  <c:v>8589.7158096508028</c:v>
                </c:pt>
                <c:pt idx="8590">
                  <c:v>8590.715892991082</c:v>
                </c:pt>
                <c:pt idx="8591">
                  <c:v>8591.7159763313593</c:v>
                </c:pt>
                <c:pt idx="8592">
                  <c:v>8592.7160596716385</c:v>
                </c:pt>
                <c:pt idx="8593">
                  <c:v>8593.7161430119177</c:v>
                </c:pt>
                <c:pt idx="8594">
                  <c:v>8594.716226352195</c:v>
                </c:pt>
                <c:pt idx="8595">
                  <c:v>8595.7163096924742</c:v>
                </c:pt>
                <c:pt idx="8596">
                  <c:v>8596.7163930327515</c:v>
                </c:pt>
                <c:pt idx="8597">
                  <c:v>8597.7164763730307</c:v>
                </c:pt>
                <c:pt idx="8598">
                  <c:v>8598.716559713308</c:v>
                </c:pt>
                <c:pt idx="8599">
                  <c:v>8599.7166430535872</c:v>
                </c:pt>
                <c:pt idx="8600">
                  <c:v>8600.7167263938645</c:v>
                </c:pt>
                <c:pt idx="8601">
                  <c:v>8601.7168097341437</c:v>
                </c:pt>
                <c:pt idx="8602">
                  <c:v>8602.7168930744228</c:v>
                </c:pt>
                <c:pt idx="8603">
                  <c:v>8603.7169764147002</c:v>
                </c:pt>
                <c:pt idx="8604">
                  <c:v>8604.7170597549793</c:v>
                </c:pt>
                <c:pt idx="8605">
                  <c:v>8605.7171430952567</c:v>
                </c:pt>
                <c:pt idx="8606">
                  <c:v>8606.7172264355358</c:v>
                </c:pt>
                <c:pt idx="8607">
                  <c:v>8607.7173097758132</c:v>
                </c:pt>
                <c:pt idx="8608">
                  <c:v>8608.7173931160924</c:v>
                </c:pt>
                <c:pt idx="8609">
                  <c:v>8609.7174764563697</c:v>
                </c:pt>
                <c:pt idx="8610">
                  <c:v>8610.7175597966489</c:v>
                </c:pt>
                <c:pt idx="8611">
                  <c:v>8611.717643136928</c:v>
                </c:pt>
                <c:pt idx="8612">
                  <c:v>8612.7177264772054</c:v>
                </c:pt>
                <c:pt idx="8613">
                  <c:v>8613.7178098174845</c:v>
                </c:pt>
                <c:pt idx="8614">
                  <c:v>8614.7178931577619</c:v>
                </c:pt>
                <c:pt idx="8615">
                  <c:v>8615.717976498041</c:v>
                </c:pt>
                <c:pt idx="8616">
                  <c:v>8616.7180598383184</c:v>
                </c:pt>
                <c:pt idx="8617">
                  <c:v>8617.7181431785975</c:v>
                </c:pt>
                <c:pt idx="8618">
                  <c:v>8618.7182265188749</c:v>
                </c:pt>
                <c:pt idx="8619">
                  <c:v>8619.718309859154</c:v>
                </c:pt>
                <c:pt idx="8620">
                  <c:v>8620.7183931994332</c:v>
                </c:pt>
                <c:pt idx="8621">
                  <c:v>8621.7184765397105</c:v>
                </c:pt>
                <c:pt idx="8622">
                  <c:v>8622.7185598799897</c:v>
                </c:pt>
                <c:pt idx="8623">
                  <c:v>8623.718643220267</c:v>
                </c:pt>
                <c:pt idx="8624">
                  <c:v>8624.7187265605462</c:v>
                </c:pt>
                <c:pt idx="8625">
                  <c:v>8625.7188099008235</c:v>
                </c:pt>
                <c:pt idx="8626">
                  <c:v>8626.7188932411027</c:v>
                </c:pt>
                <c:pt idx="8627">
                  <c:v>8627.7189765813819</c:v>
                </c:pt>
                <c:pt idx="8628">
                  <c:v>8628.7190599216592</c:v>
                </c:pt>
                <c:pt idx="8629">
                  <c:v>8629.7191432619384</c:v>
                </c:pt>
                <c:pt idx="8630">
                  <c:v>8630.7192266022157</c:v>
                </c:pt>
                <c:pt idx="8631">
                  <c:v>8631.7193099424949</c:v>
                </c:pt>
                <c:pt idx="8632">
                  <c:v>8632.7193932827722</c:v>
                </c:pt>
                <c:pt idx="8633">
                  <c:v>8633.7194766230514</c:v>
                </c:pt>
                <c:pt idx="8634">
                  <c:v>8634.7195599633287</c:v>
                </c:pt>
                <c:pt idx="8635">
                  <c:v>8635.7196433036079</c:v>
                </c:pt>
                <c:pt idx="8636">
                  <c:v>8636.719726643887</c:v>
                </c:pt>
                <c:pt idx="8637">
                  <c:v>8637.7198099841644</c:v>
                </c:pt>
                <c:pt idx="8638">
                  <c:v>8638.7198933244435</c:v>
                </c:pt>
                <c:pt idx="8639">
                  <c:v>8639.7199766647209</c:v>
                </c:pt>
                <c:pt idx="8640">
                  <c:v>8640.7200600050001</c:v>
                </c:pt>
                <c:pt idx="8641">
                  <c:v>8641.7201433452774</c:v>
                </c:pt>
                <c:pt idx="8642">
                  <c:v>8642.7202266855566</c:v>
                </c:pt>
                <c:pt idx="8643">
                  <c:v>8643.7203100258339</c:v>
                </c:pt>
                <c:pt idx="8644">
                  <c:v>8644.7203933661131</c:v>
                </c:pt>
                <c:pt idx="8645">
                  <c:v>8645.7204767063922</c:v>
                </c:pt>
                <c:pt idx="8646">
                  <c:v>8646.7205600466696</c:v>
                </c:pt>
                <c:pt idx="8647">
                  <c:v>8647.7206433869487</c:v>
                </c:pt>
                <c:pt idx="8648">
                  <c:v>8648.7207267272261</c:v>
                </c:pt>
                <c:pt idx="8649">
                  <c:v>8649.7208100675052</c:v>
                </c:pt>
                <c:pt idx="8650">
                  <c:v>8650.7208934077826</c:v>
                </c:pt>
                <c:pt idx="8651">
                  <c:v>8651.7209767480617</c:v>
                </c:pt>
                <c:pt idx="8652">
                  <c:v>8652.7210600883391</c:v>
                </c:pt>
                <c:pt idx="8653">
                  <c:v>8653.7211434286182</c:v>
                </c:pt>
                <c:pt idx="8654">
                  <c:v>8654.7212267688974</c:v>
                </c:pt>
                <c:pt idx="8655">
                  <c:v>8655.7213101091747</c:v>
                </c:pt>
                <c:pt idx="8656">
                  <c:v>8656.7213934494539</c:v>
                </c:pt>
                <c:pt idx="8657">
                  <c:v>8657.7214767897312</c:v>
                </c:pt>
                <c:pt idx="8658">
                  <c:v>8658.7215601300104</c:v>
                </c:pt>
                <c:pt idx="8659">
                  <c:v>8659.7216434702877</c:v>
                </c:pt>
                <c:pt idx="8660">
                  <c:v>8660.7217268105669</c:v>
                </c:pt>
                <c:pt idx="8661">
                  <c:v>8661.7218101508442</c:v>
                </c:pt>
                <c:pt idx="8662">
                  <c:v>8662.7218934911234</c:v>
                </c:pt>
                <c:pt idx="8663">
                  <c:v>8663.7219768314026</c:v>
                </c:pt>
                <c:pt idx="8664">
                  <c:v>8664.7220601716799</c:v>
                </c:pt>
                <c:pt idx="8665">
                  <c:v>8665.7221435119591</c:v>
                </c:pt>
                <c:pt idx="8666">
                  <c:v>8666.7222268522364</c:v>
                </c:pt>
                <c:pt idx="8667">
                  <c:v>8667.7223101925156</c:v>
                </c:pt>
                <c:pt idx="8668">
                  <c:v>8668.7223935327929</c:v>
                </c:pt>
                <c:pt idx="8669">
                  <c:v>8669.7224768730721</c:v>
                </c:pt>
                <c:pt idx="8670">
                  <c:v>8670.7225602133494</c:v>
                </c:pt>
                <c:pt idx="8671">
                  <c:v>8671.7226435536286</c:v>
                </c:pt>
                <c:pt idx="8672">
                  <c:v>8672.7227268939077</c:v>
                </c:pt>
                <c:pt idx="8673">
                  <c:v>8673.7228102341851</c:v>
                </c:pt>
                <c:pt idx="8674">
                  <c:v>8674.7228935744643</c:v>
                </c:pt>
                <c:pt idx="8675">
                  <c:v>8675.7229769147416</c:v>
                </c:pt>
                <c:pt idx="8676">
                  <c:v>8676.7230602550208</c:v>
                </c:pt>
                <c:pt idx="8677">
                  <c:v>8677.7231435952981</c:v>
                </c:pt>
                <c:pt idx="8678">
                  <c:v>8678.7232269355773</c:v>
                </c:pt>
                <c:pt idx="8679">
                  <c:v>8679.7233102758564</c:v>
                </c:pt>
                <c:pt idx="8680">
                  <c:v>8680.7233936161338</c:v>
                </c:pt>
                <c:pt idx="8681">
                  <c:v>8681.7234769564129</c:v>
                </c:pt>
                <c:pt idx="8682">
                  <c:v>8682.7235602966903</c:v>
                </c:pt>
                <c:pt idx="8683">
                  <c:v>8683.7236436369694</c:v>
                </c:pt>
                <c:pt idx="8684">
                  <c:v>8684.7237269772468</c:v>
                </c:pt>
                <c:pt idx="8685">
                  <c:v>8685.7238103175259</c:v>
                </c:pt>
                <c:pt idx="8686">
                  <c:v>8686.7238936578033</c:v>
                </c:pt>
                <c:pt idx="8687">
                  <c:v>8687.7239769980824</c:v>
                </c:pt>
                <c:pt idx="8688">
                  <c:v>8688.7240603383616</c:v>
                </c:pt>
                <c:pt idx="8689">
                  <c:v>8689.7241436786389</c:v>
                </c:pt>
                <c:pt idx="8690">
                  <c:v>8690.7242270189181</c:v>
                </c:pt>
                <c:pt idx="8691">
                  <c:v>8691.7243103591954</c:v>
                </c:pt>
                <c:pt idx="8692">
                  <c:v>8692.7243936994746</c:v>
                </c:pt>
                <c:pt idx="8693">
                  <c:v>8693.7244770397519</c:v>
                </c:pt>
                <c:pt idx="8694">
                  <c:v>8694.7245603800311</c:v>
                </c:pt>
                <c:pt idx="8695">
                  <c:v>8695.7246437203084</c:v>
                </c:pt>
                <c:pt idx="8696">
                  <c:v>8696.7247270605876</c:v>
                </c:pt>
                <c:pt idx="8697">
                  <c:v>8697.7248104008668</c:v>
                </c:pt>
                <c:pt idx="8698">
                  <c:v>8698.7248937411441</c:v>
                </c:pt>
                <c:pt idx="8699">
                  <c:v>8699.7249770814233</c:v>
                </c:pt>
                <c:pt idx="8700">
                  <c:v>8700.7250604217006</c:v>
                </c:pt>
                <c:pt idx="8701">
                  <c:v>8701.7251437619798</c:v>
                </c:pt>
                <c:pt idx="8702">
                  <c:v>8702.7252271022571</c:v>
                </c:pt>
                <c:pt idx="8703">
                  <c:v>8703.7253104425363</c:v>
                </c:pt>
                <c:pt idx="8704">
                  <c:v>8704.7253937828136</c:v>
                </c:pt>
                <c:pt idx="8705">
                  <c:v>8705.7254771230928</c:v>
                </c:pt>
                <c:pt idx="8706">
                  <c:v>8706.7255604633719</c:v>
                </c:pt>
                <c:pt idx="8707">
                  <c:v>8707.7256438036493</c:v>
                </c:pt>
                <c:pt idx="8708">
                  <c:v>8708.7257271439285</c:v>
                </c:pt>
                <c:pt idx="8709">
                  <c:v>8709.7258104842058</c:v>
                </c:pt>
                <c:pt idx="8710">
                  <c:v>8710.725893824485</c:v>
                </c:pt>
                <c:pt idx="8711">
                  <c:v>8711.7259771647623</c:v>
                </c:pt>
                <c:pt idx="8712">
                  <c:v>8712.7260605050415</c:v>
                </c:pt>
                <c:pt idx="8713">
                  <c:v>8713.7261438453188</c:v>
                </c:pt>
                <c:pt idx="8714">
                  <c:v>8714.726227185598</c:v>
                </c:pt>
                <c:pt idx="8715">
                  <c:v>8715.7263105258771</c:v>
                </c:pt>
                <c:pt idx="8716">
                  <c:v>8716.7263938661545</c:v>
                </c:pt>
                <c:pt idx="8717">
                  <c:v>8717.7264772064336</c:v>
                </c:pt>
                <c:pt idx="8718">
                  <c:v>8718.726560546711</c:v>
                </c:pt>
                <c:pt idx="8719">
                  <c:v>8719.7266438869901</c:v>
                </c:pt>
                <c:pt idx="8720">
                  <c:v>8720.7267272272675</c:v>
                </c:pt>
                <c:pt idx="8721">
                  <c:v>8721.7268105675466</c:v>
                </c:pt>
                <c:pt idx="8722">
                  <c:v>8722.726893907824</c:v>
                </c:pt>
                <c:pt idx="8723">
                  <c:v>8723.7269772481031</c:v>
                </c:pt>
                <c:pt idx="8724">
                  <c:v>8724.7270605883823</c:v>
                </c:pt>
                <c:pt idx="8725">
                  <c:v>8725.7271439286596</c:v>
                </c:pt>
                <c:pt idx="8726">
                  <c:v>8726.7272272689388</c:v>
                </c:pt>
                <c:pt idx="8727">
                  <c:v>8727.7273106092161</c:v>
                </c:pt>
                <c:pt idx="8728">
                  <c:v>8728.7273939494953</c:v>
                </c:pt>
                <c:pt idx="8729">
                  <c:v>8729.7274772897727</c:v>
                </c:pt>
                <c:pt idx="8730">
                  <c:v>8730.7275606300518</c:v>
                </c:pt>
                <c:pt idx="8731">
                  <c:v>8731.7276439703292</c:v>
                </c:pt>
                <c:pt idx="8732">
                  <c:v>8732.7277273106083</c:v>
                </c:pt>
                <c:pt idx="8733">
                  <c:v>8733.7278106508875</c:v>
                </c:pt>
                <c:pt idx="8734">
                  <c:v>8734.7278939911648</c:v>
                </c:pt>
                <c:pt idx="8735">
                  <c:v>8735.727977331444</c:v>
                </c:pt>
                <c:pt idx="8736">
                  <c:v>8736.7280606717213</c:v>
                </c:pt>
                <c:pt idx="8737">
                  <c:v>8737.7281440120005</c:v>
                </c:pt>
                <c:pt idx="8738">
                  <c:v>8738.7282273522778</c:v>
                </c:pt>
                <c:pt idx="8739">
                  <c:v>8739.728310692557</c:v>
                </c:pt>
                <c:pt idx="8740">
                  <c:v>8740.7283940328361</c:v>
                </c:pt>
                <c:pt idx="8741">
                  <c:v>8741.7284773731135</c:v>
                </c:pt>
                <c:pt idx="8742">
                  <c:v>8742.7285607133927</c:v>
                </c:pt>
                <c:pt idx="8743">
                  <c:v>8743.72864405367</c:v>
                </c:pt>
                <c:pt idx="8744">
                  <c:v>8744.7287273939492</c:v>
                </c:pt>
                <c:pt idx="8745">
                  <c:v>8745.7288107342265</c:v>
                </c:pt>
                <c:pt idx="8746">
                  <c:v>8746.7288940745057</c:v>
                </c:pt>
                <c:pt idx="8747">
                  <c:v>8747.728977414783</c:v>
                </c:pt>
                <c:pt idx="8748">
                  <c:v>8748.7290607550622</c:v>
                </c:pt>
                <c:pt idx="8749">
                  <c:v>8749.7291440953413</c:v>
                </c:pt>
                <c:pt idx="8750">
                  <c:v>8750.7292274356187</c:v>
                </c:pt>
                <c:pt idx="8751">
                  <c:v>8751.7293107758978</c:v>
                </c:pt>
                <c:pt idx="8752">
                  <c:v>8752.7293941161752</c:v>
                </c:pt>
                <c:pt idx="8753">
                  <c:v>8753.7294774564543</c:v>
                </c:pt>
                <c:pt idx="8754">
                  <c:v>8754.7295607967317</c:v>
                </c:pt>
                <c:pt idx="8755">
                  <c:v>8755.7296441370108</c:v>
                </c:pt>
                <c:pt idx="8756">
                  <c:v>8756.7297274772882</c:v>
                </c:pt>
                <c:pt idx="8757">
                  <c:v>8757.7298108175673</c:v>
                </c:pt>
                <c:pt idx="8758">
                  <c:v>8758.7298941578465</c:v>
                </c:pt>
                <c:pt idx="8759">
                  <c:v>8759.7299774981238</c:v>
                </c:pt>
                <c:pt idx="8760">
                  <c:v>8760.730060838403</c:v>
                </c:pt>
                <c:pt idx="8761">
                  <c:v>8761.7301441786803</c:v>
                </c:pt>
                <c:pt idx="8762">
                  <c:v>8762.7302275189595</c:v>
                </c:pt>
                <c:pt idx="8763">
                  <c:v>8763.7303108592369</c:v>
                </c:pt>
                <c:pt idx="8764">
                  <c:v>8764.730394199516</c:v>
                </c:pt>
                <c:pt idx="8765">
                  <c:v>8765.7304775397934</c:v>
                </c:pt>
                <c:pt idx="8766">
                  <c:v>8766.7305608800725</c:v>
                </c:pt>
                <c:pt idx="8767">
                  <c:v>8767.7306442203517</c:v>
                </c:pt>
                <c:pt idx="8768">
                  <c:v>8768.730727560629</c:v>
                </c:pt>
                <c:pt idx="8769">
                  <c:v>8769.7308109009082</c:v>
                </c:pt>
                <c:pt idx="8770">
                  <c:v>8770.7308942411855</c:v>
                </c:pt>
                <c:pt idx="8771">
                  <c:v>8771.7309775814647</c:v>
                </c:pt>
                <c:pt idx="8772">
                  <c:v>8772.731060921742</c:v>
                </c:pt>
                <c:pt idx="8773">
                  <c:v>8773.7311442620212</c:v>
                </c:pt>
                <c:pt idx="8774">
                  <c:v>8774.7312276022985</c:v>
                </c:pt>
                <c:pt idx="8775">
                  <c:v>8775.7313109425777</c:v>
                </c:pt>
                <c:pt idx="8776">
                  <c:v>8776.7313942828569</c:v>
                </c:pt>
                <c:pt idx="8777">
                  <c:v>8777.7314776231342</c:v>
                </c:pt>
                <c:pt idx="8778">
                  <c:v>8778.7315609634134</c:v>
                </c:pt>
                <c:pt idx="8779">
                  <c:v>8779.7316443036907</c:v>
                </c:pt>
                <c:pt idx="8780">
                  <c:v>8780.7317276439699</c:v>
                </c:pt>
                <c:pt idx="8781">
                  <c:v>8781.7318109842472</c:v>
                </c:pt>
                <c:pt idx="8782">
                  <c:v>8782.7318943245264</c:v>
                </c:pt>
                <c:pt idx="8783">
                  <c:v>8783.7319776648037</c:v>
                </c:pt>
                <c:pt idx="8784">
                  <c:v>8784.7320610050829</c:v>
                </c:pt>
                <c:pt idx="8785">
                  <c:v>8785.732144345362</c:v>
                </c:pt>
                <c:pt idx="8786">
                  <c:v>8786.7322276856394</c:v>
                </c:pt>
                <c:pt idx="8787">
                  <c:v>8787.7323110259185</c:v>
                </c:pt>
                <c:pt idx="8788">
                  <c:v>8788.7323943661959</c:v>
                </c:pt>
                <c:pt idx="8789">
                  <c:v>8789.732477706475</c:v>
                </c:pt>
                <c:pt idx="8790">
                  <c:v>8790.7325610467524</c:v>
                </c:pt>
                <c:pt idx="8791">
                  <c:v>8791.7326443870315</c:v>
                </c:pt>
                <c:pt idx="8792">
                  <c:v>8792.7327277273089</c:v>
                </c:pt>
                <c:pt idx="8793">
                  <c:v>8793.732811067588</c:v>
                </c:pt>
                <c:pt idx="8794">
                  <c:v>8794.7328944078672</c:v>
                </c:pt>
                <c:pt idx="8795">
                  <c:v>8795.7329777481445</c:v>
                </c:pt>
                <c:pt idx="8796">
                  <c:v>8796.7330610884237</c:v>
                </c:pt>
                <c:pt idx="8797">
                  <c:v>8797.7331444287011</c:v>
                </c:pt>
                <c:pt idx="8798">
                  <c:v>8798.7332277689802</c:v>
                </c:pt>
                <c:pt idx="8799">
                  <c:v>8799.7333111092576</c:v>
                </c:pt>
                <c:pt idx="8800">
                  <c:v>8800.7333944495367</c:v>
                </c:pt>
                <c:pt idx="8801">
                  <c:v>8801.7334777898159</c:v>
                </c:pt>
                <c:pt idx="8802">
                  <c:v>8802.7335611300932</c:v>
                </c:pt>
                <c:pt idx="8803">
                  <c:v>8803.7336444703724</c:v>
                </c:pt>
                <c:pt idx="8804">
                  <c:v>8804.7337278106497</c:v>
                </c:pt>
                <c:pt idx="8805">
                  <c:v>8805.7338111509289</c:v>
                </c:pt>
                <c:pt idx="8806">
                  <c:v>8806.7338944912062</c:v>
                </c:pt>
                <c:pt idx="8807">
                  <c:v>8807.7339778314854</c:v>
                </c:pt>
                <c:pt idx="8808">
                  <c:v>8808.7340611717627</c:v>
                </c:pt>
                <c:pt idx="8809">
                  <c:v>8809.7341445120419</c:v>
                </c:pt>
                <c:pt idx="8810">
                  <c:v>8810.7342278523211</c:v>
                </c:pt>
                <c:pt idx="8811">
                  <c:v>8811.7343111925984</c:v>
                </c:pt>
                <c:pt idx="8812">
                  <c:v>8812.7343945328776</c:v>
                </c:pt>
                <c:pt idx="8813">
                  <c:v>8813.7344778731549</c:v>
                </c:pt>
                <c:pt idx="8814">
                  <c:v>8814.7345612134341</c:v>
                </c:pt>
                <c:pt idx="8815">
                  <c:v>8815.7346445537114</c:v>
                </c:pt>
                <c:pt idx="8816">
                  <c:v>8816.7347278939906</c:v>
                </c:pt>
                <c:pt idx="8817">
                  <c:v>8817.7348112342679</c:v>
                </c:pt>
                <c:pt idx="8818">
                  <c:v>8818.7348945745471</c:v>
                </c:pt>
                <c:pt idx="8819">
                  <c:v>8819.7349779148262</c:v>
                </c:pt>
                <c:pt idx="8820">
                  <c:v>8820.7350612551036</c:v>
                </c:pt>
                <c:pt idx="8821">
                  <c:v>8821.7351445953827</c:v>
                </c:pt>
                <c:pt idx="8822">
                  <c:v>8822.7352279356601</c:v>
                </c:pt>
                <c:pt idx="8823">
                  <c:v>8823.7353112759392</c:v>
                </c:pt>
                <c:pt idx="8824">
                  <c:v>8824.7353946162166</c:v>
                </c:pt>
                <c:pt idx="8825">
                  <c:v>8825.7354779564957</c:v>
                </c:pt>
                <c:pt idx="8826">
                  <c:v>8826.7355612967731</c:v>
                </c:pt>
                <c:pt idx="8827">
                  <c:v>8827.7356446370522</c:v>
                </c:pt>
                <c:pt idx="8828">
                  <c:v>8828.7357279773314</c:v>
                </c:pt>
                <c:pt idx="8829">
                  <c:v>8829.7358113176087</c:v>
                </c:pt>
                <c:pt idx="8830">
                  <c:v>8830.7358946578879</c:v>
                </c:pt>
                <c:pt idx="8831">
                  <c:v>8831.7359779981653</c:v>
                </c:pt>
                <c:pt idx="8832">
                  <c:v>8832.7360613384444</c:v>
                </c:pt>
                <c:pt idx="8833">
                  <c:v>8833.7361446787218</c:v>
                </c:pt>
                <c:pt idx="8834">
                  <c:v>8834.7362280190009</c:v>
                </c:pt>
                <c:pt idx="8835">
                  <c:v>8835.7363113592783</c:v>
                </c:pt>
                <c:pt idx="8836">
                  <c:v>8836.7363946995574</c:v>
                </c:pt>
                <c:pt idx="8837">
                  <c:v>8837.7364780398366</c:v>
                </c:pt>
                <c:pt idx="8838">
                  <c:v>8838.7365613801139</c:v>
                </c:pt>
                <c:pt idx="8839">
                  <c:v>8839.7366447203931</c:v>
                </c:pt>
                <c:pt idx="8840">
                  <c:v>8840.7367280606704</c:v>
                </c:pt>
                <c:pt idx="8841">
                  <c:v>8841.7368114009496</c:v>
                </c:pt>
                <c:pt idx="8842">
                  <c:v>8842.7368947412269</c:v>
                </c:pt>
                <c:pt idx="8843">
                  <c:v>8843.7369780815061</c:v>
                </c:pt>
                <c:pt idx="8844">
                  <c:v>8844.7370614217834</c:v>
                </c:pt>
                <c:pt idx="8845">
                  <c:v>8845.7371447620626</c:v>
                </c:pt>
                <c:pt idx="8846">
                  <c:v>8846.7372281023418</c:v>
                </c:pt>
                <c:pt idx="8847">
                  <c:v>8847.7373114426191</c:v>
                </c:pt>
                <c:pt idx="8848">
                  <c:v>8848.7373947828983</c:v>
                </c:pt>
                <c:pt idx="8849">
                  <c:v>8849.7374781231756</c:v>
                </c:pt>
                <c:pt idx="8850">
                  <c:v>8850.7375614634548</c:v>
                </c:pt>
                <c:pt idx="8851">
                  <c:v>8851.7376448037321</c:v>
                </c:pt>
                <c:pt idx="8852">
                  <c:v>8852.7377281440113</c:v>
                </c:pt>
                <c:pt idx="8853">
                  <c:v>8853.7378114842904</c:v>
                </c:pt>
                <c:pt idx="8854">
                  <c:v>8854.7378948245678</c:v>
                </c:pt>
                <c:pt idx="8855">
                  <c:v>8855.7379781648469</c:v>
                </c:pt>
                <c:pt idx="8856">
                  <c:v>8856.7380615051243</c:v>
                </c:pt>
                <c:pt idx="8857">
                  <c:v>8857.7381448454034</c:v>
                </c:pt>
                <c:pt idx="8858">
                  <c:v>8858.7382281856808</c:v>
                </c:pt>
                <c:pt idx="8859">
                  <c:v>8859.7383115259599</c:v>
                </c:pt>
                <c:pt idx="8860">
                  <c:v>8860.7383948662373</c:v>
                </c:pt>
                <c:pt idx="8861">
                  <c:v>8861.7384782065164</c:v>
                </c:pt>
                <c:pt idx="8862">
                  <c:v>8862.7385615467956</c:v>
                </c:pt>
                <c:pt idx="8863">
                  <c:v>8863.738644887073</c:v>
                </c:pt>
                <c:pt idx="8864">
                  <c:v>8864.7387282273521</c:v>
                </c:pt>
                <c:pt idx="8865">
                  <c:v>8865.7388115676295</c:v>
                </c:pt>
                <c:pt idx="8866">
                  <c:v>8866.7388949079086</c:v>
                </c:pt>
                <c:pt idx="8867">
                  <c:v>8867.738978248186</c:v>
                </c:pt>
                <c:pt idx="8868">
                  <c:v>8868.7390615884651</c:v>
                </c:pt>
                <c:pt idx="8869">
                  <c:v>8869.7391449287425</c:v>
                </c:pt>
                <c:pt idx="8870">
                  <c:v>8870.7392282690216</c:v>
                </c:pt>
                <c:pt idx="8871">
                  <c:v>8871.7393116093008</c:v>
                </c:pt>
                <c:pt idx="8872">
                  <c:v>8872.7393949495781</c:v>
                </c:pt>
                <c:pt idx="8873">
                  <c:v>8873.7394782898573</c:v>
                </c:pt>
                <c:pt idx="8874">
                  <c:v>8874.7395616301346</c:v>
                </c:pt>
                <c:pt idx="8875">
                  <c:v>8875.7396449704138</c:v>
                </c:pt>
                <c:pt idx="8876">
                  <c:v>8876.7397283106911</c:v>
                </c:pt>
                <c:pt idx="8877">
                  <c:v>8877.7398116509703</c:v>
                </c:pt>
                <c:pt idx="8878">
                  <c:v>8878.7398949912476</c:v>
                </c:pt>
                <c:pt idx="8879">
                  <c:v>8879.7399783315268</c:v>
                </c:pt>
                <c:pt idx="8880">
                  <c:v>8880.740061671806</c:v>
                </c:pt>
                <c:pt idx="8881">
                  <c:v>8881.7401450120833</c:v>
                </c:pt>
                <c:pt idx="8882">
                  <c:v>8882.7402283523625</c:v>
                </c:pt>
                <c:pt idx="8883">
                  <c:v>8883.7403116926398</c:v>
                </c:pt>
                <c:pt idx="8884">
                  <c:v>8884.740395032919</c:v>
                </c:pt>
                <c:pt idx="8885">
                  <c:v>8885.7404783731963</c:v>
                </c:pt>
                <c:pt idx="8886">
                  <c:v>8886.7405617134755</c:v>
                </c:pt>
                <c:pt idx="8887">
                  <c:v>8887.7406450537528</c:v>
                </c:pt>
                <c:pt idx="8888">
                  <c:v>8888.740728394032</c:v>
                </c:pt>
                <c:pt idx="8889">
                  <c:v>8889.7408117343111</c:v>
                </c:pt>
                <c:pt idx="8890">
                  <c:v>8890.7408950745885</c:v>
                </c:pt>
                <c:pt idx="8891">
                  <c:v>8891.7409784148676</c:v>
                </c:pt>
                <c:pt idx="8892">
                  <c:v>8892.741061755145</c:v>
                </c:pt>
                <c:pt idx="8893">
                  <c:v>8893.7411450954241</c:v>
                </c:pt>
                <c:pt idx="8894">
                  <c:v>8894.7412284357015</c:v>
                </c:pt>
                <c:pt idx="8895">
                  <c:v>8895.7413117759806</c:v>
                </c:pt>
                <c:pt idx="8896">
                  <c:v>8896.741395116258</c:v>
                </c:pt>
                <c:pt idx="8897">
                  <c:v>8897.7414784565372</c:v>
                </c:pt>
                <c:pt idx="8898">
                  <c:v>8898.7415617968163</c:v>
                </c:pt>
                <c:pt idx="8899">
                  <c:v>8899.7416451370937</c:v>
                </c:pt>
                <c:pt idx="8900">
                  <c:v>8900.7417284773728</c:v>
                </c:pt>
                <c:pt idx="8901">
                  <c:v>8901.7418118176502</c:v>
                </c:pt>
                <c:pt idx="8902">
                  <c:v>8902.7418951579293</c:v>
                </c:pt>
                <c:pt idx="8903">
                  <c:v>8903.7419784982067</c:v>
                </c:pt>
                <c:pt idx="8904">
                  <c:v>8904.7420618384858</c:v>
                </c:pt>
                <c:pt idx="8905">
                  <c:v>8905.7421451787632</c:v>
                </c:pt>
                <c:pt idx="8906">
                  <c:v>8906.7422285190423</c:v>
                </c:pt>
                <c:pt idx="8907">
                  <c:v>8907.7423118593215</c:v>
                </c:pt>
                <c:pt idx="8908">
                  <c:v>8908.7423951995988</c:v>
                </c:pt>
                <c:pt idx="8909">
                  <c:v>8909.742478539878</c:v>
                </c:pt>
                <c:pt idx="8910">
                  <c:v>8910.7425618801553</c:v>
                </c:pt>
                <c:pt idx="8911">
                  <c:v>8911.7426452204345</c:v>
                </c:pt>
                <c:pt idx="8912">
                  <c:v>8912.7427285607118</c:v>
                </c:pt>
                <c:pt idx="8913">
                  <c:v>8913.742811900991</c:v>
                </c:pt>
                <c:pt idx="8914">
                  <c:v>8914.7428952412702</c:v>
                </c:pt>
                <c:pt idx="8915">
                  <c:v>8915.7429785815475</c:v>
                </c:pt>
                <c:pt idx="8916">
                  <c:v>8916.7430619218267</c:v>
                </c:pt>
                <c:pt idx="8917">
                  <c:v>8917.743145262104</c:v>
                </c:pt>
                <c:pt idx="8918">
                  <c:v>8918.7432286023832</c:v>
                </c:pt>
                <c:pt idx="8919">
                  <c:v>8919.7433119426605</c:v>
                </c:pt>
                <c:pt idx="8920">
                  <c:v>8920.7433952829397</c:v>
                </c:pt>
                <c:pt idx="8921">
                  <c:v>8921.743478623217</c:v>
                </c:pt>
                <c:pt idx="8922">
                  <c:v>8922.7435619634962</c:v>
                </c:pt>
                <c:pt idx="8923">
                  <c:v>8923.7436453037753</c:v>
                </c:pt>
                <c:pt idx="8924">
                  <c:v>8924.7437286440527</c:v>
                </c:pt>
                <c:pt idx="8925">
                  <c:v>8925.7438119843318</c:v>
                </c:pt>
                <c:pt idx="8926">
                  <c:v>8926.7438953246092</c:v>
                </c:pt>
                <c:pt idx="8927">
                  <c:v>8927.7439786648883</c:v>
                </c:pt>
                <c:pt idx="8928">
                  <c:v>8928.7440620051657</c:v>
                </c:pt>
                <c:pt idx="8929">
                  <c:v>8929.7441453454448</c:v>
                </c:pt>
                <c:pt idx="8930">
                  <c:v>8930.7442286857222</c:v>
                </c:pt>
                <c:pt idx="8931">
                  <c:v>8931.7443120260014</c:v>
                </c:pt>
                <c:pt idx="8932">
                  <c:v>8932.7443953662805</c:v>
                </c:pt>
                <c:pt idx="8933">
                  <c:v>8933.7444787065579</c:v>
                </c:pt>
                <c:pt idx="8934">
                  <c:v>8934.744562046837</c:v>
                </c:pt>
                <c:pt idx="8935">
                  <c:v>8935.7446453871144</c:v>
                </c:pt>
                <c:pt idx="8936">
                  <c:v>8936.7447287273935</c:v>
                </c:pt>
                <c:pt idx="8937">
                  <c:v>8937.7448120676709</c:v>
                </c:pt>
                <c:pt idx="8938">
                  <c:v>8938.74489540795</c:v>
                </c:pt>
                <c:pt idx="8939">
                  <c:v>8939.7449787482274</c:v>
                </c:pt>
                <c:pt idx="8940">
                  <c:v>8940.7450620885065</c:v>
                </c:pt>
                <c:pt idx="8941">
                  <c:v>8941.7451454287857</c:v>
                </c:pt>
                <c:pt idx="8942">
                  <c:v>8942.745228769063</c:v>
                </c:pt>
                <c:pt idx="8943">
                  <c:v>8943.7453121093422</c:v>
                </c:pt>
                <c:pt idx="8944">
                  <c:v>8944.7453954496195</c:v>
                </c:pt>
                <c:pt idx="8945">
                  <c:v>8945.7454787898987</c:v>
                </c:pt>
                <c:pt idx="8946">
                  <c:v>8946.745562130176</c:v>
                </c:pt>
                <c:pt idx="8947">
                  <c:v>8947.7456454704552</c:v>
                </c:pt>
                <c:pt idx="8948">
                  <c:v>8948.7457288107325</c:v>
                </c:pt>
                <c:pt idx="8949">
                  <c:v>8949.7458121510117</c:v>
                </c:pt>
                <c:pt idx="8950">
                  <c:v>8950.7458954912909</c:v>
                </c:pt>
                <c:pt idx="8951">
                  <c:v>8951.7459788315682</c:v>
                </c:pt>
                <c:pt idx="8952">
                  <c:v>8952.7460621718474</c:v>
                </c:pt>
                <c:pt idx="8953">
                  <c:v>8953.7461455121247</c:v>
                </c:pt>
                <c:pt idx="8954">
                  <c:v>8954.7462288524039</c:v>
                </c:pt>
                <c:pt idx="8955">
                  <c:v>8955.7463121926812</c:v>
                </c:pt>
                <c:pt idx="8956">
                  <c:v>8956.7463955329604</c:v>
                </c:pt>
                <c:pt idx="8957">
                  <c:v>8957.7464788732377</c:v>
                </c:pt>
                <c:pt idx="8958">
                  <c:v>8958.7465622135169</c:v>
                </c:pt>
                <c:pt idx="8959">
                  <c:v>8959.746645553796</c:v>
                </c:pt>
                <c:pt idx="8960">
                  <c:v>8960.7467288940734</c:v>
                </c:pt>
                <c:pt idx="8961">
                  <c:v>8961.7468122343525</c:v>
                </c:pt>
                <c:pt idx="8962">
                  <c:v>8962.7468955746299</c:v>
                </c:pt>
                <c:pt idx="8963">
                  <c:v>8963.7469789149091</c:v>
                </c:pt>
                <c:pt idx="8964">
                  <c:v>8964.7470622551864</c:v>
                </c:pt>
                <c:pt idx="8965">
                  <c:v>8965.7471455954656</c:v>
                </c:pt>
                <c:pt idx="8966">
                  <c:v>8966.7472289357447</c:v>
                </c:pt>
                <c:pt idx="8967">
                  <c:v>8967.7473122760221</c:v>
                </c:pt>
                <c:pt idx="8968">
                  <c:v>8968.7473956163012</c:v>
                </c:pt>
                <c:pt idx="8969">
                  <c:v>8969.7474789565786</c:v>
                </c:pt>
                <c:pt idx="8970">
                  <c:v>8970.7475622968577</c:v>
                </c:pt>
                <c:pt idx="8971">
                  <c:v>8971.7476456371351</c:v>
                </c:pt>
                <c:pt idx="8972">
                  <c:v>8972.7477289774142</c:v>
                </c:pt>
                <c:pt idx="8973">
                  <c:v>8973.7478123176916</c:v>
                </c:pt>
                <c:pt idx="8974">
                  <c:v>8974.7478956579707</c:v>
                </c:pt>
                <c:pt idx="8975">
                  <c:v>8975.7479789982499</c:v>
                </c:pt>
                <c:pt idx="8976">
                  <c:v>8976.7480623385272</c:v>
                </c:pt>
                <c:pt idx="8977">
                  <c:v>8977.7481456788064</c:v>
                </c:pt>
                <c:pt idx="8978">
                  <c:v>8978.7482290190837</c:v>
                </c:pt>
                <c:pt idx="8979">
                  <c:v>8979.7483123593629</c:v>
                </c:pt>
                <c:pt idx="8980">
                  <c:v>8980.7483956996402</c:v>
                </c:pt>
                <c:pt idx="8981">
                  <c:v>8981.7484790399194</c:v>
                </c:pt>
                <c:pt idx="8982">
                  <c:v>8982.7485623801967</c:v>
                </c:pt>
                <c:pt idx="8983">
                  <c:v>8983.7486457204759</c:v>
                </c:pt>
                <c:pt idx="8984">
                  <c:v>8984.7487290607551</c:v>
                </c:pt>
                <c:pt idx="8985">
                  <c:v>8985.7488124010324</c:v>
                </c:pt>
                <c:pt idx="8986">
                  <c:v>8986.7488957413116</c:v>
                </c:pt>
                <c:pt idx="8987">
                  <c:v>8987.7489790815889</c:v>
                </c:pt>
                <c:pt idx="8988">
                  <c:v>8988.7490624218681</c:v>
                </c:pt>
                <c:pt idx="8989">
                  <c:v>8989.7491457621454</c:v>
                </c:pt>
                <c:pt idx="8990">
                  <c:v>8990.7492291024246</c:v>
                </c:pt>
                <c:pt idx="8991">
                  <c:v>8991.7493124427019</c:v>
                </c:pt>
                <c:pt idx="8992">
                  <c:v>8992.7493957829811</c:v>
                </c:pt>
                <c:pt idx="8993">
                  <c:v>8993.7494791232602</c:v>
                </c:pt>
                <c:pt idx="8994">
                  <c:v>8994.7495624635376</c:v>
                </c:pt>
                <c:pt idx="8995">
                  <c:v>8995.7496458038167</c:v>
                </c:pt>
                <c:pt idx="8996">
                  <c:v>8996.7497291440941</c:v>
                </c:pt>
                <c:pt idx="8997">
                  <c:v>8997.7498124843733</c:v>
                </c:pt>
                <c:pt idx="8998">
                  <c:v>8998.7498958246506</c:v>
                </c:pt>
                <c:pt idx="8999">
                  <c:v>8999.7499791649298</c:v>
                </c:pt>
                <c:pt idx="9000">
                  <c:v>9000.7500625052071</c:v>
                </c:pt>
                <c:pt idx="9001">
                  <c:v>9001.7501458454863</c:v>
                </c:pt>
                <c:pt idx="9002">
                  <c:v>9002.7502291857654</c:v>
                </c:pt>
                <c:pt idx="9003">
                  <c:v>9003.7503125260428</c:v>
                </c:pt>
                <c:pt idx="9004">
                  <c:v>9004.7503958663219</c:v>
                </c:pt>
                <c:pt idx="9005">
                  <c:v>9005.7504792065993</c:v>
                </c:pt>
                <c:pt idx="9006">
                  <c:v>9006.7505625468784</c:v>
                </c:pt>
                <c:pt idx="9007">
                  <c:v>9007.7506458871558</c:v>
                </c:pt>
                <c:pt idx="9008">
                  <c:v>9008.7507292274349</c:v>
                </c:pt>
                <c:pt idx="9009">
                  <c:v>9009.7508125677123</c:v>
                </c:pt>
                <c:pt idx="9010">
                  <c:v>9010.7508959079914</c:v>
                </c:pt>
                <c:pt idx="9011">
                  <c:v>9011.7509792482706</c:v>
                </c:pt>
                <c:pt idx="9012">
                  <c:v>9012.7510625885479</c:v>
                </c:pt>
                <c:pt idx="9013">
                  <c:v>9013.7511459288271</c:v>
                </c:pt>
                <c:pt idx="9014">
                  <c:v>9014.7512292691044</c:v>
                </c:pt>
                <c:pt idx="9015">
                  <c:v>9015.7513126093836</c:v>
                </c:pt>
                <c:pt idx="9016">
                  <c:v>9016.7513959496609</c:v>
                </c:pt>
                <c:pt idx="9017">
                  <c:v>9017.7514792899401</c:v>
                </c:pt>
                <c:pt idx="9018">
                  <c:v>9018.7515626302174</c:v>
                </c:pt>
                <c:pt idx="9019">
                  <c:v>9019.7516459704966</c:v>
                </c:pt>
                <c:pt idx="9020">
                  <c:v>9020.7517293107758</c:v>
                </c:pt>
                <c:pt idx="9021">
                  <c:v>9021.7518126510531</c:v>
                </c:pt>
                <c:pt idx="9022">
                  <c:v>9022.7518959913323</c:v>
                </c:pt>
                <c:pt idx="9023">
                  <c:v>9023.7519793316096</c:v>
                </c:pt>
                <c:pt idx="9024">
                  <c:v>9024.7520626718888</c:v>
                </c:pt>
                <c:pt idx="9025">
                  <c:v>9025.7521460121661</c:v>
                </c:pt>
                <c:pt idx="9026">
                  <c:v>9026.7522293524453</c:v>
                </c:pt>
                <c:pt idx="9027">
                  <c:v>9027.7523126927244</c:v>
                </c:pt>
                <c:pt idx="9028">
                  <c:v>9028.7523960330018</c:v>
                </c:pt>
                <c:pt idx="9029">
                  <c:v>9029.7524793732809</c:v>
                </c:pt>
                <c:pt idx="9030">
                  <c:v>9030.7525627135583</c:v>
                </c:pt>
                <c:pt idx="9031">
                  <c:v>9031.7526460538375</c:v>
                </c:pt>
                <c:pt idx="9032">
                  <c:v>9032.7527293941148</c:v>
                </c:pt>
                <c:pt idx="9033">
                  <c:v>9033.752812734394</c:v>
                </c:pt>
                <c:pt idx="9034">
                  <c:v>9034.7528960746713</c:v>
                </c:pt>
                <c:pt idx="9035">
                  <c:v>9035.7529794149505</c:v>
                </c:pt>
                <c:pt idx="9036">
                  <c:v>9036.7530627552296</c:v>
                </c:pt>
                <c:pt idx="9037">
                  <c:v>9037.753146095507</c:v>
                </c:pt>
                <c:pt idx="9038">
                  <c:v>9038.7532294357861</c:v>
                </c:pt>
                <c:pt idx="9039">
                  <c:v>9039.7533127760635</c:v>
                </c:pt>
                <c:pt idx="9040">
                  <c:v>9040.7533961163426</c:v>
                </c:pt>
                <c:pt idx="9041">
                  <c:v>9041.75347945662</c:v>
                </c:pt>
                <c:pt idx="9042">
                  <c:v>9042.7535627968991</c:v>
                </c:pt>
                <c:pt idx="9043">
                  <c:v>9043.7536461371765</c:v>
                </c:pt>
                <c:pt idx="9044">
                  <c:v>9044.7537294774556</c:v>
                </c:pt>
                <c:pt idx="9045">
                  <c:v>9045.7538128177348</c:v>
                </c:pt>
                <c:pt idx="9046">
                  <c:v>9046.7538961580121</c:v>
                </c:pt>
                <c:pt idx="9047">
                  <c:v>9047.7539794982913</c:v>
                </c:pt>
                <c:pt idx="9048">
                  <c:v>9048.7540628385686</c:v>
                </c:pt>
                <c:pt idx="9049">
                  <c:v>9049.7541461788478</c:v>
                </c:pt>
                <c:pt idx="9050">
                  <c:v>9050.7542295191251</c:v>
                </c:pt>
                <c:pt idx="9051">
                  <c:v>9051.7543128594043</c:v>
                </c:pt>
                <c:pt idx="9052">
                  <c:v>9052.7543961996817</c:v>
                </c:pt>
                <c:pt idx="9053">
                  <c:v>9053.7544795399608</c:v>
                </c:pt>
                <c:pt idx="9054">
                  <c:v>9054.75456288024</c:v>
                </c:pt>
                <c:pt idx="9055">
                  <c:v>9055.7546462205173</c:v>
                </c:pt>
                <c:pt idx="9056">
                  <c:v>9056.7547295607965</c:v>
                </c:pt>
                <c:pt idx="9057">
                  <c:v>9057.7548129010738</c:v>
                </c:pt>
                <c:pt idx="9058">
                  <c:v>9058.754896241353</c:v>
                </c:pt>
                <c:pt idx="9059">
                  <c:v>9059.7549795816303</c:v>
                </c:pt>
                <c:pt idx="9060">
                  <c:v>9060.7550629219095</c:v>
                </c:pt>
                <c:pt idx="9061">
                  <c:v>9061.7551462621868</c:v>
                </c:pt>
                <c:pt idx="9062">
                  <c:v>9062.755229602466</c:v>
                </c:pt>
                <c:pt idx="9063">
                  <c:v>9063.7553129427451</c:v>
                </c:pt>
                <c:pt idx="9064">
                  <c:v>9064.7553962830225</c:v>
                </c:pt>
                <c:pt idx="9065">
                  <c:v>9065.7554796233017</c:v>
                </c:pt>
                <c:pt idx="9066">
                  <c:v>9066.755562963579</c:v>
                </c:pt>
                <c:pt idx="9067">
                  <c:v>9067.7556463038582</c:v>
                </c:pt>
                <c:pt idx="9068">
                  <c:v>9068.7557296441355</c:v>
                </c:pt>
                <c:pt idx="9069">
                  <c:v>9069.7558129844147</c:v>
                </c:pt>
                <c:pt idx="9070">
                  <c:v>9070.755896324692</c:v>
                </c:pt>
                <c:pt idx="9071">
                  <c:v>9071.7559796649712</c:v>
                </c:pt>
                <c:pt idx="9072">
                  <c:v>9072.7560630052503</c:v>
                </c:pt>
                <c:pt idx="9073">
                  <c:v>9073.7561463455277</c:v>
                </c:pt>
                <c:pt idx="9074">
                  <c:v>9074.7562296858068</c:v>
                </c:pt>
                <c:pt idx="9075">
                  <c:v>9075.7563130260842</c:v>
                </c:pt>
                <c:pt idx="9076">
                  <c:v>9076.7563963663633</c:v>
                </c:pt>
                <c:pt idx="9077">
                  <c:v>9077.7564797066407</c:v>
                </c:pt>
                <c:pt idx="9078">
                  <c:v>9078.7565630469198</c:v>
                </c:pt>
                <c:pt idx="9079">
                  <c:v>9079.7566463871972</c:v>
                </c:pt>
                <c:pt idx="9080">
                  <c:v>9080.7567297274763</c:v>
                </c:pt>
                <c:pt idx="9081">
                  <c:v>9081.7568130677555</c:v>
                </c:pt>
                <c:pt idx="9082">
                  <c:v>9082.7568964080328</c:v>
                </c:pt>
                <c:pt idx="9083">
                  <c:v>9083.756979748312</c:v>
                </c:pt>
                <c:pt idx="9084">
                  <c:v>9084.7570630885893</c:v>
                </c:pt>
                <c:pt idx="9085">
                  <c:v>9085.7571464288685</c:v>
                </c:pt>
                <c:pt idx="9086">
                  <c:v>9086.7572297691459</c:v>
                </c:pt>
                <c:pt idx="9087">
                  <c:v>9087.757313109425</c:v>
                </c:pt>
                <c:pt idx="9088">
                  <c:v>9088.7573964497042</c:v>
                </c:pt>
                <c:pt idx="9089">
                  <c:v>9089.7574797899815</c:v>
                </c:pt>
                <c:pt idx="9090">
                  <c:v>9090.7575631302607</c:v>
                </c:pt>
                <c:pt idx="9091">
                  <c:v>9091.757646470538</c:v>
                </c:pt>
                <c:pt idx="9092">
                  <c:v>9092.7577298108172</c:v>
                </c:pt>
                <c:pt idx="9093">
                  <c:v>9093.7578131510945</c:v>
                </c:pt>
                <c:pt idx="9094">
                  <c:v>9094.7578964913737</c:v>
                </c:pt>
                <c:pt idx="9095">
                  <c:v>9095.757979831651</c:v>
                </c:pt>
                <c:pt idx="9096">
                  <c:v>9096.7580631719302</c:v>
                </c:pt>
                <c:pt idx="9097">
                  <c:v>9097.7581465122094</c:v>
                </c:pt>
                <c:pt idx="9098">
                  <c:v>9098.7582298524867</c:v>
                </c:pt>
                <c:pt idx="9099">
                  <c:v>9099.7583131927659</c:v>
                </c:pt>
                <c:pt idx="9100">
                  <c:v>9100.7583965330432</c:v>
                </c:pt>
                <c:pt idx="9101">
                  <c:v>9101.7584798733224</c:v>
                </c:pt>
                <c:pt idx="9102">
                  <c:v>9102.7585632135997</c:v>
                </c:pt>
                <c:pt idx="9103">
                  <c:v>9103.7586465538789</c:v>
                </c:pt>
                <c:pt idx="9104">
                  <c:v>9104.7587298941562</c:v>
                </c:pt>
                <c:pt idx="9105">
                  <c:v>9105.7588132344354</c:v>
                </c:pt>
                <c:pt idx="9106">
                  <c:v>9106.7588965747145</c:v>
                </c:pt>
                <c:pt idx="9107">
                  <c:v>9107.7589799149919</c:v>
                </c:pt>
                <c:pt idx="9108">
                  <c:v>9108.759063255271</c:v>
                </c:pt>
                <c:pt idx="9109">
                  <c:v>9109.7591465955484</c:v>
                </c:pt>
                <c:pt idx="9110">
                  <c:v>9110.7592299358275</c:v>
                </c:pt>
                <c:pt idx="9111">
                  <c:v>9111.7593132761049</c:v>
                </c:pt>
                <c:pt idx="9112">
                  <c:v>9112.759396616384</c:v>
                </c:pt>
                <c:pt idx="9113">
                  <c:v>9113.7594799566614</c:v>
                </c:pt>
                <c:pt idx="9114">
                  <c:v>9114.7595632969405</c:v>
                </c:pt>
                <c:pt idx="9115">
                  <c:v>9115.7596466372197</c:v>
                </c:pt>
                <c:pt idx="9116">
                  <c:v>9116.759729977497</c:v>
                </c:pt>
                <c:pt idx="9117">
                  <c:v>9117.7598133177762</c:v>
                </c:pt>
                <c:pt idx="9118">
                  <c:v>9118.7598966580535</c:v>
                </c:pt>
                <c:pt idx="9119">
                  <c:v>9119.7599799983327</c:v>
                </c:pt>
                <c:pt idx="9120">
                  <c:v>9120.7600633386101</c:v>
                </c:pt>
                <c:pt idx="9121">
                  <c:v>9121.7601466788892</c:v>
                </c:pt>
                <c:pt idx="9122">
                  <c:v>9122.7602300191666</c:v>
                </c:pt>
                <c:pt idx="9123">
                  <c:v>9123.7603133594457</c:v>
                </c:pt>
                <c:pt idx="9124">
                  <c:v>9124.7603966997249</c:v>
                </c:pt>
                <c:pt idx="9125">
                  <c:v>9125.7604800400022</c:v>
                </c:pt>
                <c:pt idx="9126">
                  <c:v>9126.7605633802814</c:v>
                </c:pt>
                <c:pt idx="9127">
                  <c:v>9127.7606467205587</c:v>
                </c:pt>
                <c:pt idx="9128">
                  <c:v>9128.7607300608379</c:v>
                </c:pt>
                <c:pt idx="9129">
                  <c:v>9129.7608134011152</c:v>
                </c:pt>
                <c:pt idx="9130">
                  <c:v>9130.7608967413944</c:v>
                </c:pt>
                <c:pt idx="9131">
                  <c:v>9131.7609800816717</c:v>
                </c:pt>
                <c:pt idx="9132">
                  <c:v>9132.7610634219509</c:v>
                </c:pt>
                <c:pt idx="9133">
                  <c:v>9133.7611467622301</c:v>
                </c:pt>
                <c:pt idx="9134">
                  <c:v>9134.7612301025074</c:v>
                </c:pt>
                <c:pt idx="9135">
                  <c:v>9135.7613134427866</c:v>
                </c:pt>
                <c:pt idx="9136">
                  <c:v>9136.7613967830639</c:v>
                </c:pt>
                <c:pt idx="9137">
                  <c:v>9137.7614801233431</c:v>
                </c:pt>
                <c:pt idx="9138">
                  <c:v>9138.7615634636204</c:v>
                </c:pt>
                <c:pt idx="9139">
                  <c:v>9139.7616468038996</c:v>
                </c:pt>
                <c:pt idx="9140">
                  <c:v>9140.7617301441787</c:v>
                </c:pt>
                <c:pt idx="9141">
                  <c:v>9141.7618134844561</c:v>
                </c:pt>
                <c:pt idx="9142">
                  <c:v>9142.7618968247352</c:v>
                </c:pt>
                <c:pt idx="9143">
                  <c:v>9143.7619801650126</c:v>
                </c:pt>
                <c:pt idx="9144">
                  <c:v>9144.7620635052917</c:v>
                </c:pt>
                <c:pt idx="9145">
                  <c:v>9145.7621468455691</c:v>
                </c:pt>
                <c:pt idx="9146">
                  <c:v>9146.7622301858482</c:v>
                </c:pt>
                <c:pt idx="9147">
                  <c:v>9147.7623135261256</c:v>
                </c:pt>
                <c:pt idx="9148">
                  <c:v>9148.7623968664047</c:v>
                </c:pt>
                <c:pt idx="9149">
                  <c:v>9149.7624802066839</c:v>
                </c:pt>
                <c:pt idx="9150">
                  <c:v>9150.7625635469612</c:v>
                </c:pt>
                <c:pt idx="9151">
                  <c:v>9151.7626468872404</c:v>
                </c:pt>
                <c:pt idx="9152">
                  <c:v>9152.7627302275177</c:v>
                </c:pt>
                <c:pt idx="9153">
                  <c:v>9153.7628135677969</c:v>
                </c:pt>
                <c:pt idx="9154">
                  <c:v>9154.7628969080743</c:v>
                </c:pt>
                <c:pt idx="9155">
                  <c:v>9155.7629802483534</c:v>
                </c:pt>
                <c:pt idx="9156">
                  <c:v>9156.7630635886308</c:v>
                </c:pt>
                <c:pt idx="9157">
                  <c:v>9157.7631469289099</c:v>
                </c:pt>
                <c:pt idx="9158">
                  <c:v>9158.7632302691891</c:v>
                </c:pt>
                <c:pt idx="9159">
                  <c:v>9159.7633136094664</c:v>
                </c:pt>
                <c:pt idx="9160">
                  <c:v>9160.7633969497456</c:v>
                </c:pt>
                <c:pt idx="9161">
                  <c:v>9161.7634802900229</c:v>
                </c:pt>
                <c:pt idx="9162">
                  <c:v>9162.7635636303021</c:v>
                </c:pt>
                <c:pt idx="9163">
                  <c:v>9163.7636469705794</c:v>
                </c:pt>
                <c:pt idx="9164">
                  <c:v>9164.7637303108586</c:v>
                </c:pt>
                <c:pt idx="9165">
                  <c:v>9165.7638136511359</c:v>
                </c:pt>
                <c:pt idx="9166">
                  <c:v>9166.7638969914151</c:v>
                </c:pt>
                <c:pt idx="9167">
                  <c:v>9167.7639803316943</c:v>
                </c:pt>
                <c:pt idx="9168">
                  <c:v>9168.7640636719716</c:v>
                </c:pt>
                <c:pt idx="9169">
                  <c:v>9169.7641470122508</c:v>
                </c:pt>
                <c:pt idx="9170">
                  <c:v>9170.7642303525281</c:v>
                </c:pt>
                <c:pt idx="9171">
                  <c:v>9171.7643136928073</c:v>
                </c:pt>
                <c:pt idx="9172">
                  <c:v>9172.7643970330846</c:v>
                </c:pt>
                <c:pt idx="9173">
                  <c:v>9173.7644803733638</c:v>
                </c:pt>
                <c:pt idx="9174">
                  <c:v>9174.7645637136411</c:v>
                </c:pt>
                <c:pt idx="9175">
                  <c:v>9175.7646470539203</c:v>
                </c:pt>
                <c:pt idx="9176">
                  <c:v>9176.7647303941994</c:v>
                </c:pt>
                <c:pt idx="9177">
                  <c:v>9177.7648137344768</c:v>
                </c:pt>
                <c:pt idx="9178">
                  <c:v>9178.7648970747559</c:v>
                </c:pt>
                <c:pt idx="9179">
                  <c:v>9179.7649804150333</c:v>
                </c:pt>
                <c:pt idx="9180">
                  <c:v>9180.7650637553124</c:v>
                </c:pt>
                <c:pt idx="9181">
                  <c:v>9181.7651470955898</c:v>
                </c:pt>
                <c:pt idx="9182">
                  <c:v>9182.7652304358689</c:v>
                </c:pt>
                <c:pt idx="9183">
                  <c:v>9183.7653137761463</c:v>
                </c:pt>
                <c:pt idx="9184">
                  <c:v>9184.7653971164254</c:v>
                </c:pt>
                <c:pt idx="9185">
                  <c:v>9185.7654804567046</c:v>
                </c:pt>
                <c:pt idx="9186">
                  <c:v>9186.765563796982</c:v>
                </c:pt>
                <c:pt idx="9187">
                  <c:v>9187.7656471372611</c:v>
                </c:pt>
                <c:pt idx="9188">
                  <c:v>9188.7657304775385</c:v>
                </c:pt>
                <c:pt idx="9189">
                  <c:v>9189.7658138178176</c:v>
                </c:pt>
                <c:pt idx="9190">
                  <c:v>9190.765897158095</c:v>
                </c:pt>
                <c:pt idx="9191">
                  <c:v>9191.7659804983741</c:v>
                </c:pt>
                <c:pt idx="9192">
                  <c:v>9192.7660638386515</c:v>
                </c:pt>
                <c:pt idx="9193">
                  <c:v>9193.7661471789306</c:v>
                </c:pt>
                <c:pt idx="9194">
                  <c:v>9194.7662305192098</c:v>
                </c:pt>
                <c:pt idx="9195">
                  <c:v>9195.7663138594871</c:v>
                </c:pt>
                <c:pt idx="9196">
                  <c:v>9196.7663971997663</c:v>
                </c:pt>
                <c:pt idx="9197">
                  <c:v>9197.7664805400436</c:v>
                </c:pt>
                <c:pt idx="9198">
                  <c:v>9198.7665638803228</c:v>
                </c:pt>
                <c:pt idx="9199">
                  <c:v>9199.7666472206001</c:v>
                </c:pt>
                <c:pt idx="9200">
                  <c:v>9200.7667305608793</c:v>
                </c:pt>
                <c:pt idx="9201">
                  <c:v>9201.7668139011585</c:v>
                </c:pt>
                <c:pt idx="9202">
                  <c:v>9202.7668972414358</c:v>
                </c:pt>
                <c:pt idx="9203">
                  <c:v>9203.766980581715</c:v>
                </c:pt>
                <c:pt idx="9204">
                  <c:v>9204.7670639219923</c:v>
                </c:pt>
                <c:pt idx="9205">
                  <c:v>9205.7671472622715</c:v>
                </c:pt>
                <c:pt idx="9206">
                  <c:v>9206.7672306025488</c:v>
                </c:pt>
                <c:pt idx="9207">
                  <c:v>9207.767313942828</c:v>
                </c:pt>
                <c:pt idx="9208">
                  <c:v>9208.7673972831053</c:v>
                </c:pt>
                <c:pt idx="9209">
                  <c:v>9209.7674806233845</c:v>
                </c:pt>
                <c:pt idx="9210">
                  <c:v>9210.7675639636636</c:v>
                </c:pt>
                <c:pt idx="9211">
                  <c:v>9211.767647303941</c:v>
                </c:pt>
                <c:pt idx="9212">
                  <c:v>9212.7677306442201</c:v>
                </c:pt>
                <c:pt idx="9213">
                  <c:v>9213.7678139844975</c:v>
                </c:pt>
                <c:pt idx="9214">
                  <c:v>9214.7678973247766</c:v>
                </c:pt>
                <c:pt idx="9215">
                  <c:v>9215.767980665054</c:v>
                </c:pt>
                <c:pt idx="9216">
                  <c:v>9216.7680640053331</c:v>
                </c:pt>
                <c:pt idx="9217">
                  <c:v>9217.7681473456105</c:v>
                </c:pt>
                <c:pt idx="9218">
                  <c:v>9218.7682306858896</c:v>
                </c:pt>
                <c:pt idx="9219">
                  <c:v>9219.7683140261688</c:v>
                </c:pt>
                <c:pt idx="9220">
                  <c:v>9220.7683973664462</c:v>
                </c:pt>
                <c:pt idx="9221">
                  <c:v>9221.7684807067253</c:v>
                </c:pt>
                <c:pt idx="9222">
                  <c:v>9222.7685640470027</c:v>
                </c:pt>
                <c:pt idx="9223">
                  <c:v>9223.7686473872818</c:v>
                </c:pt>
                <c:pt idx="9224">
                  <c:v>9224.7687307275592</c:v>
                </c:pt>
                <c:pt idx="9225">
                  <c:v>9225.7688140678383</c:v>
                </c:pt>
                <c:pt idx="9226">
                  <c:v>9226.7688974081157</c:v>
                </c:pt>
                <c:pt idx="9227">
                  <c:v>9227.7689807483948</c:v>
                </c:pt>
                <c:pt idx="9228">
                  <c:v>9228.769064088674</c:v>
                </c:pt>
                <c:pt idx="9229">
                  <c:v>9229.7691474289513</c:v>
                </c:pt>
                <c:pt idx="9230">
                  <c:v>9230.7692307692305</c:v>
                </c:pt>
                <c:pt idx="9231">
                  <c:v>9231.7693141095078</c:v>
                </c:pt>
                <c:pt idx="9232">
                  <c:v>9232.769397449787</c:v>
                </c:pt>
                <c:pt idx="9233">
                  <c:v>9233.7694807900643</c:v>
                </c:pt>
                <c:pt idx="9234">
                  <c:v>9234.7695641303435</c:v>
                </c:pt>
                <c:pt idx="9235">
                  <c:v>9235.7696474706208</c:v>
                </c:pt>
                <c:pt idx="9236">
                  <c:v>9236.7697308109</c:v>
                </c:pt>
                <c:pt idx="9237">
                  <c:v>9237.7698141511792</c:v>
                </c:pt>
                <c:pt idx="9238">
                  <c:v>9238.7698974914565</c:v>
                </c:pt>
                <c:pt idx="9239">
                  <c:v>9239.7699808317357</c:v>
                </c:pt>
                <c:pt idx="9240">
                  <c:v>9240.770064172013</c:v>
                </c:pt>
                <c:pt idx="9241">
                  <c:v>9241.7701475122922</c:v>
                </c:pt>
                <c:pt idx="9242">
                  <c:v>9242.7702308525695</c:v>
                </c:pt>
                <c:pt idx="9243">
                  <c:v>9243.7703141928487</c:v>
                </c:pt>
                <c:pt idx="9244">
                  <c:v>9244.770397533126</c:v>
                </c:pt>
                <c:pt idx="9245">
                  <c:v>9245.7704808734052</c:v>
                </c:pt>
                <c:pt idx="9246">
                  <c:v>9246.7705642136843</c:v>
                </c:pt>
                <c:pt idx="9247">
                  <c:v>9247.7706475539617</c:v>
                </c:pt>
                <c:pt idx="9248">
                  <c:v>9248.7707308942408</c:v>
                </c:pt>
                <c:pt idx="9249">
                  <c:v>9249.7708142345182</c:v>
                </c:pt>
                <c:pt idx="9250">
                  <c:v>9250.7708975747973</c:v>
                </c:pt>
                <c:pt idx="9251">
                  <c:v>9251.7709809150747</c:v>
                </c:pt>
                <c:pt idx="9252">
                  <c:v>9252.7710642553538</c:v>
                </c:pt>
                <c:pt idx="9253">
                  <c:v>9253.771147595633</c:v>
                </c:pt>
                <c:pt idx="9254">
                  <c:v>9254.7712309359104</c:v>
                </c:pt>
                <c:pt idx="9255">
                  <c:v>9255.7713142761895</c:v>
                </c:pt>
                <c:pt idx="9256">
                  <c:v>9256.7713976164669</c:v>
                </c:pt>
                <c:pt idx="9257">
                  <c:v>9257.771480956746</c:v>
                </c:pt>
                <c:pt idx="9258">
                  <c:v>9258.7715642970234</c:v>
                </c:pt>
                <c:pt idx="9259">
                  <c:v>9259.7716476373025</c:v>
                </c:pt>
                <c:pt idx="9260">
                  <c:v>9260.7717309775799</c:v>
                </c:pt>
                <c:pt idx="9261">
                  <c:v>9261.771814317859</c:v>
                </c:pt>
                <c:pt idx="9262">
                  <c:v>9262.7718976581382</c:v>
                </c:pt>
                <c:pt idx="9263">
                  <c:v>9263.7719809984155</c:v>
                </c:pt>
                <c:pt idx="9264">
                  <c:v>9264.7720643386947</c:v>
                </c:pt>
                <c:pt idx="9265">
                  <c:v>9265.772147678972</c:v>
                </c:pt>
                <c:pt idx="9266">
                  <c:v>9266.7722310192512</c:v>
                </c:pt>
                <c:pt idx="9267">
                  <c:v>9267.7723143595285</c:v>
                </c:pt>
                <c:pt idx="9268">
                  <c:v>9268.7723976998077</c:v>
                </c:pt>
                <c:pt idx="9269">
                  <c:v>9269.772481040085</c:v>
                </c:pt>
                <c:pt idx="9270">
                  <c:v>9270.7725643803642</c:v>
                </c:pt>
                <c:pt idx="9271">
                  <c:v>9271.7726477206434</c:v>
                </c:pt>
                <c:pt idx="9272">
                  <c:v>9272.7727310609207</c:v>
                </c:pt>
                <c:pt idx="9273">
                  <c:v>9273.7728144011999</c:v>
                </c:pt>
                <c:pt idx="9274">
                  <c:v>9274.7728977414772</c:v>
                </c:pt>
                <c:pt idx="9275">
                  <c:v>9275.7729810817564</c:v>
                </c:pt>
                <c:pt idx="9276">
                  <c:v>9276.7730644220337</c:v>
                </c:pt>
                <c:pt idx="9277">
                  <c:v>9277.7731477623129</c:v>
                </c:pt>
                <c:pt idx="9278">
                  <c:v>9278.7732311025902</c:v>
                </c:pt>
                <c:pt idx="9279">
                  <c:v>9279.7733144428694</c:v>
                </c:pt>
                <c:pt idx="9280">
                  <c:v>9280.7733977831485</c:v>
                </c:pt>
                <c:pt idx="9281">
                  <c:v>9281.7734811234259</c:v>
                </c:pt>
                <c:pt idx="9282">
                  <c:v>9282.773564463705</c:v>
                </c:pt>
                <c:pt idx="9283">
                  <c:v>9283.7736478039824</c:v>
                </c:pt>
                <c:pt idx="9284">
                  <c:v>9284.7737311442615</c:v>
                </c:pt>
                <c:pt idx="9285">
                  <c:v>9285.7738144845389</c:v>
                </c:pt>
                <c:pt idx="9286">
                  <c:v>9286.7738978248181</c:v>
                </c:pt>
                <c:pt idx="9287">
                  <c:v>9287.7739811650954</c:v>
                </c:pt>
                <c:pt idx="9288">
                  <c:v>9288.7740645053746</c:v>
                </c:pt>
                <c:pt idx="9289">
                  <c:v>9289.7741478456537</c:v>
                </c:pt>
                <c:pt idx="9290">
                  <c:v>9290.7742311859311</c:v>
                </c:pt>
                <c:pt idx="9291">
                  <c:v>9291.7743145262102</c:v>
                </c:pt>
                <c:pt idx="9292">
                  <c:v>9292.7743978664876</c:v>
                </c:pt>
                <c:pt idx="9293">
                  <c:v>9293.7744812067667</c:v>
                </c:pt>
                <c:pt idx="9294">
                  <c:v>9294.7745645470441</c:v>
                </c:pt>
                <c:pt idx="9295">
                  <c:v>9295.7746478873232</c:v>
                </c:pt>
                <c:pt idx="9296">
                  <c:v>9296.7747312276006</c:v>
                </c:pt>
                <c:pt idx="9297">
                  <c:v>9297.7748145678797</c:v>
                </c:pt>
                <c:pt idx="9298">
                  <c:v>9298.7748979081589</c:v>
                </c:pt>
                <c:pt idx="9299">
                  <c:v>9299.7749812484362</c:v>
                </c:pt>
                <c:pt idx="9300">
                  <c:v>9300.7750645887154</c:v>
                </c:pt>
                <c:pt idx="9301">
                  <c:v>9301.7751479289927</c:v>
                </c:pt>
                <c:pt idx="9302">
                  <c:v>9302.7752312692719</c:v>
                </c:pt>
                <c:pt idx="9303">
                  <c:v>9303.7753146095492</c:v>
                </c:pt>
                <c:pt idx="9304">
                  <c:v>9304.7753979498284</c:v>
                </c:pt>
                <c:pt idx="9305">
                  <c:v>9305.7754812901057</c:v>
                </c:pt>
                <c:pt idx="9306">
                  <c:v>9306.7755646303849</c:v>
                </c:pt>
                <c:pt idx="9307">
                  <c:v>9307.7756479706641</c:v>
                </c:pt>
                <c:pt idx="9308">
                  <c:v>9308.7757313109414</c:v>
                </c:pt>
                <c:pt idx="9309">
                  <c:v>9309.7758146512206</c:v>
                </c:pt>
                <c:pt idx="9310">
                  <c:v>9310.7758979914979</c:v>
                </c:pt>
                <c:pt idx="9311">
                  <c:v>9311.7759813317771</c:v>
                </c:pt>
                <c:pt idx="9312">
                  <c:v>9312.7760646720544</c:v>
                </c:pt>
                <c:pt idx="9313">
                  <c:v>9313.7761480123336</c:v>
                </c:pt>
                <c:pt idx="9314">
                  <c:v>9314.7762313526127</c:v>
                </c:pt>
                <c:pt idx="9315">
                  <c:v>9315.7763146928901</c:v>
                </c:pt>
                <c:pt idx="9316">
                  <c:v>9316.7763980331692</c:v>
                </c:pt>
                <c:pt idx="9317">
                  <c:v>9317.7764813734466</c:v>
                </c:pt>
                <c:pt idx="9318">
                  <c:v>9318.7765647137257</c:v>
                </c:pt>
                <c:pt idx="9319">
                  <c:v>9319.7766480540031</c:v>
                </c:pt>
                <c:pt idx="9320">
                  <c:v>9320.7767313942823</c:v>
                </c:pt>
                <c:pt idx="9321">
                  <c:v>9321.7768147345596</c:v>
                </c:pt>
                <c:pt idx="9322">
                  <c:v>9322.7768980748388</c:v>
                </c:pt>
                <c:pt idx="9323">
                  <c:v>9323.7769814151179</c:v>
                </c:pt>
                <c:pt idx="9324">
                  <c:v>9324.7770647553953</c:v>
                </c:pt>
                <c:pt idx="9325">
                  <c:v>9325.7771480956744</c:v>
                </c:pt>
                <c:pt idx="9326">
                  <c:v>9326.7772314359518</c:v>
                </c:pt>
                <c:pt idx="9327">
                  <c:v>9327.7773147762309</c:v>
                </c:pt>
                <c:pt idx="9328">
                  <c:v>9328.7773981165083</c:v>
                </c:pt>
                <c:pt idx="9329">
                  <c:v>9329.7774814567874</c:v>
                </c:pt>
                <c:pt idx="9330">
                  <c:v>9330.7775647970648</c:v>
                </c:pt>
                <c:pt idx="9331">
                  <c:v>9331.7776481373439</c:v>
                </c:pt>
                <c:pt idx="9332">
                  <c:v>9332.7777314776231</c:v>
                </c:pt>
                <c:pt idx="9333">
                  <c:v>9333.7778148179004</c:v>
                </c:pt>
                <c:pt idx="9334">
                  <c:v>9334.7778981581796</c:v>
                </c:pt>
                <c:pt idx="9335">
                  <c:v>9335.7779814984569</c:v>
                </c:pt>
                <c:pt idx="9336">
                  <c:v>9336.7780648387361</c:v>
                </c:pt>
                <c:pt idx="9337">
                  <c:v>9337.7781481790134</c:v>
                </c:pt>
                <c:pt idx="9338">
                  <c:v>9338.7782315192926</c:v>
                </c:pt>
                <c:pt idx="9339">
                  <c:v>9339.7783148595699</c:v>
                </c:pt>
                <c:pt idx="9340">
                  <c:v>9340.7783981998491</c:v>
                </c:pt>
                <c:pt idx="9341">
                  <c:v>9341.7784815401283</c:v>
                </c:pt>
                <c:pt idx="9342">
                  <c:v>9342.7785648804056</c:v>
                </c:pt>
                <c:pt idx="9343">
                  <c:v>9343.7786482206848</c:v>
                </c:pt>
                <c:pt idx="9344">
                  <c:v>9344.7787315609621</c:v>
                </c:pt>
                <c:pt idx="9345">
                  <c:v>9345.7788149012413</c:v>
                </c:pt>
                <c:pt idx="9346">
                  <c:v>9346.7788982415186</c:v>
                </c:pt>
                <c:pt idx="9347">
                  <c:v>9347.7789815817978</c:v>
                </c:pt>
                <c:pt idx="9348">
                  <c:v>9348.7790649220751</c:v>
                </c:pt>
                <c:pt idx="9349">
                  <c:v>9349.7791482623543</c:v>
                </c:pt>
                <c:pt idx="9350">
                  <c:v>9350.7792316026334</c:v>
                </c:pt>
                <c:pt idx="9351">
                  <c:v>9351.7793149429108</c:v>
                </c:pt>
                <c:pt idx="9352">
                  <c:v>9352.7793982831899</c:v>
                </c:pt>
                <c:pt idx="9353">
                  <c:v>9353.7794816234673</c:v>
                </c:pt>
                <c:pt idx="9354">
                  <c:v>9354.7795649637465</c:v>
                </c:pt>
                <c:pt idx="9355">
                  <c:v>9355.7796483040238</c:v>
                </c:pt>
                <c:pt idx="9356">
                  <c:v>9356.779731644303</c:v>
                </c:pt>
                <c:pt idx="9357">
                  <c:v>9357.7798149845803</c:v>
                </c:pt>
                <c:pt idx="9358">
                  <c:v>9358.7798983248595</c:v>
                </c:pt>
                <c:pt idx="9359">
                  <c:v>9359.7799816651386</c:v>
                </c:pt>
                <c:pt idx="9360">
                  <c:v>9360.780065005416</c:v>
                </c:pt>
                <c:pt idx="9361">
                  <c:v>9361.7801483456951</c:v>
                </c:pt>
                <c:pt idx="9362">
                  <c:v>9362.7802316859725</c:v>
                </c:pt>
                <c:pt idx="9363">
                  <c:v>9363.7803150262516</c:v>
                </c:pt>
                <c:pt idx="9364">
                  <c:v>9364.780398366529</c:v>
                </c:pt>
                <c:pt idx="9365">
                  <c:v>9365.7804817068081</c:v>
                </c:pt>
                <c:pt idx="9366">
                  <c:v>9366.7805650470855</c:v>
                </c:pt>
                <c:pt idx="9367">
                  <c:v>9367.7806483873646</c:v>
                </c:pt>
                <c:pt idx="9368">
                  <c:v>9368.7807317276438</c:v>
                </c:pt>
                <c:pt idx="9369">
                  <c:v>9369.7808150679211</c:v>
                </c:pt>
                <c:pt idx="9370">
                  <c:v>9370.7808984082003</c:v>
                </c:pt>
                <c:pt idx="9371">
                  <c:v>9371.7809817484776</c:v>
                </c:pt>
                <c:pt idx="9372">
                  <c:v>9372.7810650887568</c:v>
                </c:pt>
                <c:pt idx="9373">
                  <c:v>9373.7811484290341</c:v>
                </c:pt>
                <c:pt idx="9374">
                  <c:v>9374.7812317693133</c:v>
                </c:pt>
                <c:pt idx="9375">
                  <c:v>9375.7813151095925</c:v>
                </c:pt>
                <c:pt idx="9376">
                  <c:v>9376.7813984498698</c:v>
                </c:pt>
                <c:pt idx="9377">
                  <c:v>9377.781481790149</c:v>
                </c:pt>
                <c:pt idx="9378">
                  <c:v>9378.7815651304263</c:v>
                </c:pt>
                <c:pt idx="9379">
                  <c:v>9379.7816484707055</c:v>
                </c:pt>
                <c:pt idx="9380">
                  <c:v>9380.7817318109828</c:v>
                </c:pt>
                <c:pt idx="9381">
                  <c:v>9381.781815151262</c:v>
                </c:pt>
                <c:pt idx="9382">
                  <c:v>9382.7818984915393</c:v>
                </c:pt>
                <c:pt idx="9383">
                  <c:v>9383.7819818318185</c:v>
                </c:pt>
                <c:pt idx="9384">
                  <c:v>9384.7820651720976</c:v>
                </c:pt>
                <c:pt idx="9385">
                  <c:v>9385.782148512375</c:v>
                </c:pt>
                <c:pt idx="9386">
                  <c:v>9386.7822318526541</c:v>
                </c:pt>
                <c:pt idx="9387">
                  <c:v>9387.7823151929315</c:v>
                </c:pt>
                <c:pt idx="9388">
                  <c:v>9388.7823985332107</c:v>
                </c:pt>
                <c:pt idx="9389">
                  <c:v>9389.782481873488</c:v>
                </c:pt>
                <c:pt idx="9390">
                  <c:v>9390.7825652137672</c:v>
                </c:pt>
                <c:pt idx="9391">
                  <c:v>9391.7826485540445</c:v>
                </c:pt>
                <c:pt idx="9392">
                  <c:v>9392.7827318943237</c:v>
                </c:pt>
                <c:pt idx="9393">
                  <c:v>9393.7828152346028</c:v>
                </c:pt>
                <c:pt idx="9394">
                  <c:v>9394.7828985748802</c:v>
                </c:pt>
                <c:pt idx="9395">
                  <c:v>9395.7829819151593</c:v>
                </c:pt>
                <c:pt idx="9396">
                  <c:v>9396.7830652554367</c:v>
                </c:pt>
                <c:pt idx="9397">
                  <c:v>9397.7831485957158</c:v>
                </c:pt>
                <c:pt idx="9398">
                  <c:v>9398.7832319359932</c:v>
                </c:pt>
                <c:pt idx="9399">
                  <c:v>9399.7833152762723</c:v>
                </c:pt>
                <c:pt idx="9400">
                  <c:v>9400.7833986165497</c:v>
                </c:pt>
                <c:pt idx="9401">
                  <c:v>9401.7834819568288</c:v>
                </c:pt>
                <c:pt idx="9402">
                  <c:v>9402.783565297108</c:v>
                </c:pt>
                <c:pt idx="9403">
                  <c:v>9403.7836486373853</c:v>
                </c:pt>
                <c:pt idx="9404">
                  <c:v>9404.7837319776645</c:v>
                </c:pt>
                <c:pt idx="9405">
                  <c:v>9405.7838153179418</c:v>
                </c:pt>
                <c:pt idx="9406">
                  <c:v>9406.783898658221</c:v>
                </c:pt>
                <c:pt idx="9407">
                  <c:v>9407.7839819984983</c:v>
                </c:pt>
                <c:pt idx="9408">
                  <c:v>9408.7840653387775</c:v>
                </c:pt>
                <c:pt idx="9409">
                  <c:v>9409.7841486790549</c:v>
                </c:pt>
                <c:pt idx="9410">
                  <c:v>9410.784232019334</c:v>
                </c:pt>
                <c:pt idx="9411">
                  <c:v>9411.7843153596132</c:v>
                </c:pt>
                <c:pt idx="9412">
                  <c:v>9412.7843986998905</c:v>
                </c:pt>
                <c:pt idx="9413">
                  <c:v>9413.7844820401697</c:v>
                </c:pt>
                <c:pt idx="9414">
                  <c:v>9414.784565380447</c:v>
                </c:pt>
                <c:pt idx="9415">
                  <c:v>9415.7846487207262</c:v>
                </c:pt>
                <c:pt idx="9416">
                  <c:v>9416.7847320610035</c:v>
                </c:pt>
                <c:pt idx="9417">
                  <c:v>9417.7848154012827</c:v>
                </c:pt>
                <c:pt idx="9418">
                  <c:v>9418.78489874156</c:v>
                </c:pt>
                <c:pt idx="9419">
                  <c:v>9419.7849820818392</c:v>
                </c:pt>
                <c:pt idx="9420">
                  <c:v>9420.7850654221184</c:v>
                </c:pt>
                <c:pt idx="9421">
                  <c:v>9421.7851487623957</c:v>
                </c:pt>
                <c:pt idx="9422">
                  <c:v>9422.7852321026749</c:v>
                </c:pt>
                <c:pt idx="9423">
                  <c:v>9423.7853154429522</c:v>
                </c:pt>
                <c:pt idx="9424">
                  <c:v>9424.7853987832314</c:v>
                </c:pt>
                <c:pt idx="9425">
                  <c:v>9425.7854821235087</c:v>
                </c:pt>
                <c:pt idx="9426">
                  <c:v>9426.7855654637879</c:v>
                </c:pt>
                <c:pt idx="9427">
                  <c:v>9427.785648804067</c:v>
                </c:pt>
                <c:pt idx="9428">
                  <c:v>9428.7857321443444</c:v>
                </c:pt>
                <c:pt idx="9429">
                  <c:v>9429.7858154846235</c:v>
                </c:pt>
                <c:pt idx="9430">
                  <c:v>9430.7858988249009</c:v>
                </c:pt>
                <c:pt idx="9431">
                  <c:v>9431.78598216518</c:v>
                </c:pt>
                <c:pt idx="9432">
                  <c:v>9432.7860655054574</c:v>
                </c:pt>
                <c:pt idx="9433">
                  <c:v>9433.7861488457365</c:v>
                </c:pt>
                <c:pt idx="9434">
                  <c:v>9434.7862321860139</c:v>
                </c:pt>
                <c:pt idx="9435">
                  <c:v>9435.786315526293</c:v>
                </c:pt>
                <c:pt idx="9436">
                  <c:v>9436.7863988665722</c:v>
                </c:pt>
                <c:pt idx="9437">
                  <c:v>9437.7864822068495</c:v>
                </c:pt>
                <c:pt idx="9438">
                  <c:v>9438.7865655471287</c:v>
                </c:pt>
                <c:pt idx="9439">
                  <c:v>9439.786648887406</c:v>
                </c:pt>
                <c:pt idx="9440">
                  <c:v>9440.7867322276852</c:v>
                </c:pt>
                <c:pt idx="9441">
                  <c:v>9441.7868155679625</c:v>
                </c:pt>
                <c:pt idx="9442">
                  <c:v>9442.7868989082417</c:v>
                </c:pt>
                <c:pt idx="9443">
                  <c:v>9443.7869822485191</c:v>
                </c:pt>
                <c:pt idx="9444">
                  <c:v>9444.7870655887982</c:v>
                </c:pt>
                <c:pt idx="9445">
                  <c:v>9445.7871489290774</c:v>
                </c:pt>
                <c:pt idx="9446">
                  <c:v>9446.7872322693547</c:v>
                </c:pt>
                <c:pt idx="9447">
                  <c:v>9447.7873156096339</c:v>
                </c:pt>
                <c:pt idx="9448">
                  <c:v>9448.7873989499112</c:v>
                </c:pt>
                <c:pt idx="9449">
                  <c:v>9449.7874822901904</c:v>
                </c:pt>
                <c:pt idx="9450">
                  <c:v>9450.7875656304677</c:v>
                </c:pt>
                <c:pt idx="9451">
                  <c:v>9451.7876489707469</c:v>
                </c:pt>
                <c:pt idx="9452">
                  <c:v>9452.7877323110242</c:v>
                </c:pt>
                <c:pt idx="9453">
                  <c:v>9453.7878156513034</c:v>
                </c:pt>
                <c:pt idx="9454">
                  <c:v>9454.7878989915826</c:v>
                </c:pt>
                <c:pt idx="9455">
                  <c:v>9455.7879823318599</c:v>
                </c:pt>
                <c:pt idx="9456">
                  <c:v>9456.7880656721391</c:v>
                </c:pt>
                <c:pt idx="9457">
                  <c:v>9457.7881490124164</c:v>
                </c:pt>
                <c:pt idx="9458">
                  <c:v>9458.7882323526956</c:v>
                </c:pt>
                <c:pt idx="9459">
                  <c:v>9459.7883156929729</c:v>
                </c:pt>
                <c:pt idx="9460">
                  <c:v>9460.7883990332521</c:v>
                </c:pt>
                <c:pt idx="9461">
                  <c:v>9461.7884823735294</c:v>
                </c:pt>
                <c:pt idx="9462">
                  <c:v>9462.7885657138086</c:v>
                </c:pt>
                <c:pt idx="9463">
                  <c:v>9463.7886490540877</c:v>
                </c:pt>
                <c:pt idx="9464">
                  <c:v>9464.7887323943651</c:v>
                </c:pt>
                <c:pt idx="9465">
                  <c:v>9465.7888157346442</c:v>
                </c:pt>
                <c:pt idx="9466">
                  <c:v>9466.7888990749216</c:v>
                </c:pt>
                <c:pt idx="9467">
                  <c:v>9467.7889824152007</c:v>
                </c:pt>
                <c:pt idx="9468">
                  <c:v>9468.7890657554781</c:v>
                </c:pt>
                <c:pt idx="9469">
                  <c:v>9469.7891490957572</c:v>
                </c:pt>
                <c:pt idx="9470">
                  <c:v>9470.7892324360346</c:v>
                </c:pt>
                <c:pt idx="9471">
                  <c:v>9471.7893157763137</c:v>
                </c:pt>
                <c:pt idx="9472">
                  <c:v>9472.7893991165929</c:v>
                </c:pt>
                <c:pt idx="9473">
                  <c:v>9473.7894824568702</c:v>
                </c:pt>
                <c:pt idx="9474">
                  <c:v>9474.7895657971494</c:v>
                </c:pt>
                <c:pt idx="9475">
                  <c:v>9475.7896491374267</c:v>
                </c:pt>
                <c:pt idx="9476">
                  <c:v>9476.7897324777059</c:v>
                </c:pt>
                <c:pt idx="9477">
                  <c:v>9477.7898158179833</c:v>
                </c:pt>
                <c:pt idx="9478">
                  <c:v>9478.7898991582624</c:v>
                </c:pt>
                <c:pt idx="9479">
                  <c:v>9479.7899824985398</c:v>
                </c:pt>
                <c:pt idx="9480">
                  <c:v>9480.7900658388189</c:v>
                </c:pt>
                <c:pt idx="9481">
                  <c:v>9481.7901491790981</c:v>
                </c:pt>
                <c:pt idx="9482">
                  <c:v>9482.7902325193754</c:v>
                </c:pt>
                <c:pt idx="9483">
                  <c:v>9483.7903158596546</c:v>
                </c:pt>
                <c:pt idx="9484">
                  <c:v>9484.7903991999319</c:v>
                </c:pt>
                <c:pt idx="9485">
                  <c:v>9485.7904825402111</c:v>
                </c:pt>
                <c:pt idx="9486">
                  <c:v>9486.7905658804884</c:v>
                </c:pt>
                <c:pt idx="9487">
                  <c:v>9487.7906492207676</c:v>
                </c:pt>
                <c:pt idx="9488">
                  <c:v>9488.7907325610468</c:v>
                </c:pt>
                <c:pt idx="9489">
                  <c:v>9489.7908159013241</c:v>
                </c:pt>
                <c:pt idx="9490">
                  <c:v>9490.7908992416033</c:v>
                </c:pt>
                <c:pt idx="9491">
                  <c:v>9491.7909825818806</c:v>
                </c:pt>
                <c:pt idx="9492">
                  <c:v>9492.7910659221598</c:v>
                </c:pt>
                <c:pt idx="9493">
                  <c:v>9493.7911492624371</c:v>
                </c:pt>
                <c:pt idx="9494">
                  <c:v>9494.7912326027163</c:v>
                </c:pt>
                <c:pt idx="9495">
                  <c:v>9495.7913159429936</c:v>
                </c:pt>
                <c:pt idx="9496">
                  <c:v>9496.7913992832728</c:v>
                </c:pt>
                <c:pt idx="9497">
                  <c:v>9497.7914826235519</c:v>
                </c:pt>
                <c:pt idx="9498">
                  <c:v>9498.7915659638293</c:v>
                </c:pt>
                <c:pt idx="9499">
                  <c:v>9499.7916493041084</c:v>
                </c:pt>
                <c:pt idx="9500">
                  <c:v>9500.7917326443858</c:v>
                </c:pt>
                <c:pt idx="9501">
                  <c:v>9501.7918159846649</c:v>
                </c:pt>
                <c:pt idx="9502">
                  <c:v>9502.7918993249423</c:v>
                </c:pt>
                <c:pt idx="9503">
                  <c:v>9503.7919826652214</c:v>
                </c:pt>
                <c:pt idx="9504">
                  <c:v>9504.7920660054988</c:v>
                </c:pt>
                <c:pt idx="9505">
                  <c:v>9505.7921493457779</c:v>
                </c:pt>
                <c:pt idx="9506">
                  <c:v>9506.7922326860571</c:v>
                </c:pt>
                <c:pt idx="9507">
                  <c:v>9507.7923160263344</c:v>
                </c:pt>
                <c:pt idx="9508">
                  <c:v>9508.7923993666136</c:v>
                </c:pt>
                <c:pt idx="9509">
                  <c:v>9509.792482706891</c:v>
                </c:pt>
                <c:pt idx="9510">
                  <c:v>9510.7925660471701</c:v>
                </c:pt>
                <c:pt idx="9511">
                  <c:v>9511.7926493874475</c:v>
                </c:pt>
                <c:pt idx="9512">
                  <c:v>9512.7927327277266</c:v>
                </c:pt>
                <c:pt idx="9513">
                  <c:v>9513.792816068004</c:v>
                </c:pt>
                <c:pt idx="9514">
                  <c:v>9514.7928994082831</c:v>
                </c:pt>
                <c:pt idx="9515">
                  <c:v>9515.7929827485623</c:v>
                </c:pt>
                <c:pt idx="9516">
                  <c:v>9516.7930660888396</c:v>
                </c:pt>
                <c:pt idx="9517">
                  <c:v>9517.7931494291188</c:v>
                </c:pt>
                <c:pt idx="9518">
                  <c:v>9518.7932327693961</c:v>
                </c:pt>
                <c:pt idx="9519">
                  <c:v>9519.7933161096753</c:v>
                </c:pt>
                <c:pt idx="9520">
                  <c:v>9520.7933994499526</c:v>
                </c:pt>
                <c:pt idx="9521">
                  <c:v>9521.7934827902318</c:v>
                </c:pt>
                <c:pt idx="9522">
                  <c:v>9522.7935661305091</c:v>
                </c:pt>
                <c:pt idx="9523">
                  <c:v>9523.7936494707883</c:v>
                </c:pt>
                <c:pt idx="9524">
                  <c:v>9524.7937328110675</c:v>
                </c:pt>
                <c:pt idx="9525">
                  <c:v>9525.7938161513448</c:v>
                </c:pt>
                <c:pt idx="9526">
                  <c:v>9526.793899491624</c:v>
                </c:pt>
                <c:pt idx="9527">
                  <c:v>9527.7939828319013</c:v>
                </c:pt>
                <c:pt idx="9528">
                  <c:v>9528.7940661721805</c:v>
                </c:pt>
                <c:pt idx="9529">
                  <c:v>9529.7941495124578</c:v>
                </c:pt>
                <c:pt idx="9530">
                  <c:v>9530.794232852737</c:v>
                </c:pt>
                <c:pt idx="9531">
                  <c:v>9531.7943161930143</c:v>
                </c:pt>
                <c:pt idx="9532">
                  <c:v>9532.7943995332935</c:v>
                </c:pt>
                <c:pt idx="9533">
                  <c:v>9533.7944828735726</c:v>
                </c:pt>
                <c:pt idx="9534">
                  <c:v>9534.79456621385</c:v>
                </c:pt>
                <c:pt idx="9535">
                  <c:v>9535.7946495541291</c:v>
                </c:pt>
                <c:pt idx="9536">
                  <c:v>9536.7947328944065</c:v>
                </c:pt>
                <c:pt idx="9537">
                  <c:v>9537.7948162346856</c:v>
                </c:pt>
                <c:pt idx="9538">
                  <c:v>9538.794899574963</c:v>
                </c:pt>
                <c:pt idx="9539">
                  <c:v>9539.7949829152421</c:v>
                </c:pt>
                <c:pt idx="9540">
                  <c:v>9540.7950662555213</c:v>
                </c:pt>
                <c:pt idx="9541">
                  <c:v>9541.7951495957986</c:v>
                </c:pt>
                <c:pt idx="9542">
                  <c:v>9542.7952329360778</c:v>
                </c:pt>
                <c:pt idx="9543">
                  <c:v>9543.7953162763552</c:v>
                </c:pt>
                <c:pt idx="9544">
                  <c:v>9544.7953996166343</c:v>
                </c:pt>
                <c:pt idx="9545">
                  <c:v>9545.7954829569117</c:v>
                </c:pt>
                <c:pt idx="9546">
                  <c:v>9546.7955662971908</c:v>
                </c:pt>
                <c:pt idx="9547">
                  <c:v>9547.7956496374682</c:v>
                </c:pt>
                <c:pt idx="9548">
                  <c:v>9548.7957329777473</c:v>
                </c:pt>
                <c:pt idx="9549">
                  <c:v>9549.7958163180265</c:v>
                </c:pt>
                <c:pt idx="9550">
                  <c:v>9550.7958996583038</c:v>
                </c:pt>
                <c:pt idx="9551">
                  <c:v>9551.795982998583</c:v>
                </c:pt>
                <c:pt idx="9552">
                  <c:v>9552.7960663388603</c:v>
                </c:pt>
                <c:pt idx="9553">
                  <c:v>9553.7961496791395</c:v>
                </c:pt>
                <c:pt idx="9554">
                  <c:v>9554.7962330194168</c:v>
                </c:pt>
                <c:pt idx="9555">
                  <c:v>9555.796316359696</c:v>
                </c:pt>
                <c:pt idx="9556">
                  <c:v>9556.7963996999733</c:v>
                </c:pt>
                <c:pt idx="9557">
                  <c:v>9557.7964830402525</c:v>
                </c:pt>
                <c:pt idx="9558">
                  <c:v>9558.7965663805317</c:v>
                </c:pt>
                <c:pt idx="9559">
                  <c:v>9559.796649720809</c:v>
                </c:pt>
                <c:pt idx="9560">
                  <c:v>9560.7967330610882</c:v>
                </c:pt>
                <c:pt idx="9561">
                  <c:v>9561.7968164013655</c:v>
                </c:pt>
                <c:pt idx="9562">
                  <c:v>9562.7968997416447</c:v>
                </c:pt>
                <c:pt idx="9563">
                  <c:v>9563.796983081922</c:v>
                </c:pt>
                <c:pt idx="9564">
                  <c:v>9564.7970664222012</c:v>
                </c:pt>
                <c:pt idx="9565">
                  <c:v>9565.7971497624785</c:v>
                </c:pt>
                <c:pt idx="9566">
                  <c:v>9566.7972331027577</c:v>
                </c:pt>
                <c:pt idx="9567">
                  <c:v>9567.7973164430368</c:v>
                </c:pt>
                <c:pt idx="9568">
                  <c:v>9568.7973997833142</c:v>
                </c:pt>
                <c:pt idx="9569">
                  <c:v>9569.7974831235933</c:v>
                </c:pt>
                <c:pt idx="9570">
                  <c:v>9570.7975664638707</c:v>
                </c:pt>
                <c:pt idx="9571">
                  <c:v>9571.7976498041498</c:v>
                </c:pt>
                <c:pt idx="9572">
                  <c:v>9572.7977331444272</c:v>
                </c:pt>
                <c:pt idx="9573">
                  <c:v>9573.7978164847063</c:v>
                </c:pt>
                <c:pt idx="9574">
                  <c:v>9574.7978998249837</c:v>
                </c:pt>
                <c:pt idx="9575">
                  <c:v>9575.7979831652628</c:v>
                </c:pt>
                <c:pt idx="9576">
                  <c:v>9576.798066505542</c:v>
                </c:pt>
                <c:pt idx="9577">
                  <c:v>9577.7981498458194</c:v>
                </c:pt>
                <c:pt idx="9578">
                  <c:v>9578.7982331860985</c:v>
                </c:pt>
                <c:pt idx="9579">
                  <c:v>9579.7983165263759</c:v>
                </c:pt>
                <c:pt idx="9580">
                  <c:v>9580.798399866655</c:v>
                </c:pt>
                <c:pt idx="9581">
                  <c:v>9581.7984832069324</c:v>
                </c:pt>
                <c:pt idx="9582">
                  <c:v>9582.7985665472115</c:v>
                </c:pt>
                <c:pt idx="9583">
                  <c:v>9583.7986498874889</c:v>
                </c:pt>
                <c:pt idx="9584">
                  <c:v>9584.798733227768</c:v>
                </c:pt>
                <c:pt idx="9585">
                  <c:v>9585.7988165680472</c:v>
                </c:pt>
                <c:pt idx="9586">
                  <c:v>9586.7988999083245</c:v>
                </c:pt>
                <c:pt idx="9587">
                  <c:v>9587.7989832486037</c:v>
                </c:pt>
                <c:pt idx="9588">
                  <c:v>9588.799066588881</c:v>
                </c:pt>
                <c:pt idx="9589">
                  <c:v>9589.7991499291602</c:v>
                </c:pt>
                <c:pt idx="9590">
                  <c:v>9590.7992332694375</c:v>
                </c:pt>
                <c:pt idx="9591">
                  <c:v>9591.7993166097167</c:v>
                </c:pt>
                <c:pt idx="9592">
                  <c:v>9592.799399949994</c:v>
                </c:pt>
                <c:pt idx="9593">
                  <c:v>9593.7994832902732</c:v>
                </c:pt>
                <c:pt idx="9594">
                  <c:v>9594.7995666305524</c:v>
                </c:pt>
                <c:pt idx="9595">
                  <c:v>9595.7996499708297</c:v>
                </c:pt>
                <c:pt idx="9596">
                  <c:v>9596.7997333111089</c:v>
                </c:pt>
                <c:pt idx="9597">
                  <c:v>9597.7998166513862</c:v>
                </c:pt>
                <c:pt idx="9598">
                  <c:v>9598.7998999916654</c:v>
                </c:pt>
                <c:pt idx="9599">
                  <c:v>9599.7999833319427</c:v>
                </c:pt>
                <c:pt idx="9600">
                  <c:v>9600.8000666722219</c:v>
                </c:pt>
                <c:pt idx="9601">
                  <c:v>9601.800150012501</c:v>
                </c:pt>
                <c:pt idx="9602">
                  <c:v>9602.8002333527784</c:v>
                </c:pt>
                <c:pt idx="9603">
                  <c:v>9603.8003166930575</c:v>
                </c:pt>
                <c:pt idx="9604">
                  <c:v>9604.8004000333349</c:v>
                </c:pt>
                <c:pt idx="9605">
                  <c:v>9605.800483373614</c:v>
                </c:pt>
                <c:pt idx="9606">
                  <c:v>9606.8005667138914</c:v>
                </c:pt>
                <c:pt idx="9607">
                  <c:v>9607.8006500541705</c:v>
                </c:pt>
                <c:pt idx="9608">
                  <c:v>9608.8007333944479</c:v>
                </c:pt>
                <c:pt idx="9609">
                  <c:v>9609.8008167347271</c:v>
                </c:pt>
                <c:pt idx="9610">
                  <c:v>9610.8009000750062</c:v>
                </c:pt>
                <c:pt idx="9611">
                  <c:v>9611.8009834152836</c:v>
                </c:pt>
                <c:pt idx="9612">
                  <c:v>9612.8010667555627</c:v>
                </c:pt>
                <c:pt idx="9613">
                  <c:v>9613.8011500958401</c:v>
                </c:pt>
                <c:pt idx="9614">
                  <c:v>9614.8012334361192</c:v>
                </c:pt>
                <c:pt idx="9615">
                  <c:v>9615.8013167763966</c:v>
                </c:pt>
                <c:pt idx="9616">
                  <c:v>9616.8014001166757</c:v>
                </c:pt>
                <c:pt idx="9617">
                  <c:v>9617.8014834569531</c:v>
                </c:pt>
                <c:pt idx="9618">
                  <c:v>9618.8015667972322</c:v>
                </c:pt>
                <c:pt idx="9619">
                  <c:v>9619.8016501375114</c:v>
                </c:pt>
                <c:pt idx="9620">
                  <c:v>9620.8017334777887</c:v>
                </c:pt>
                <c:pt idx="9621">
                  <c:v>9621.8018168180679</c:v>
                </c:pt>
                <c:pt idx="9622">
                  <c:v>9622.8019001583452</c:v>
                </c:pt>
                <c:pt idx="9623">
                  <c:v>9623.8019834986244</c:v>
                </c:pt>
                <c:pt idx="9624">
                  <c:v>9624.8020668389017</c:v>
                </c:pt>
                <c:pt idx="9625">
                  <c:v>9625.8021501791809</c:v>
                </c:pt>
                <c:pt idx="9626">
                  <c:v>9626.8022335194582</c:v>
                </c:pt>
                <c:pt idx="9627">
                  <c:v>9627.8023168597374</c:v>
                </c:pt>
                <c:pt idx="9628">
                  <c:v>9628.8024002000166</c:v>
                </c:pt>
                <c:pt idx="9629">
                  <c:v>9629.8024835402939</c:v>
                </c:pt>
                <c:pt idx="9630">
                  <c:v>9630.8025668805731</c:v>
                </c:pt>
                <c:pt idx="9631">
                  <c:v>9631.8026502208504</c:v>
                </c:pt>
                <c:pt idx="9632">
                  <c:v>9632.8027335611296</c:v>
                </c:pt>
                <c:pt idx="9633">
                  <c:v>9633.8028169014069</c:v>
                </c:pt>
                <c:pt idx="9634">
                  <c:v>9634.8029002416861</c:v>
                </c:pt>
                <c:pt idx="9635">
                  <c:v>9635.8029835819634</c:v>
                </c:pt>
                <c:pt idx="9636">
                  <c:v>9636.8030669222426</c:v>
                </c:pt>
                <c:pt idx="9637">
                  <c:v>9637.8031502625217</c:v>
                </c:pt>
                <c:pt idx="9638">
                  <c:v>9638.8032336027991</c:v>
                </c:pt>
                <c:pt idx="9639">
                  <c:v>9639.8033169430782</c:v>
                </c:pt>
                <c:pt idx="9640">
                  <c:v>9640.8034002833556</c:v>
                </c:pt>
                <c:pt idx="9641">
                  <c:v>9641.8034836236347</c:v>
                </c:pt>
                <c:pt idx="9642">
                  <c:v>9642.8035669639121</c:v>
                </c:pt>
                <c:pt idx="9643">
                  <c:v>9643.8036503041913</c:v>
                </c:pt>
                <c:pt idx="9644">
                  <c:v>9644.8037336444686</c:v>
                </c:pt>
                <c:pt idx="9645">
                  <c:v>9645.8038169847478</c:v>
                </c:pt>
                <c:pt idx="9646">
                  <c:v>9646.8039003250269</c:v>
                </c:pt>
                <c:pt idx="9647">
                  <c:v>9647.8039836653043</c:v>
                </c:pt>
                <c:pt idx="9648">
                  <c:v>9648.8040670055834</c:v>
                </c:pt>
                <c:pt idx="9649">
                  <c:v>9649.8041503458608</c:v>
                </c:pt>
                <c:pt idx="9650">
                  <c:v>9650.8042336861399</c:v>
                </c:pt>
                <c:pt idx="9651">
                  <c:v>9651.8043170264173</c:v>
                </c:pt>
                <c:pt idx="9652">
                  <c:v>9652.8044003666964</c:v>
                </c:pt>
                <c:pt idx="9653">
                  <c:v>9653.8044837069756</c:v>
                </c:pt>
                <c:pt idx="9654">
                  <c:v>9654.8045670472529</c:v>
                </c:pt>
                <c:pt idx="9655">
                  <c:v>9655.8046503875321</c:v>
                </c:pt>
                <c:pt idx="9656">
                  <c:v>9656.8047337278094</c:v>
                </c:pt>
                <c:pt idx="9657">
                  <c:v>9657.8048170680886</c:v>
                </c:pt>
                <c:pt idx="9658">
                  <c:v>9658.8049004083659</c:v>
                </c:pt>
                <c:pt idx="9659">
                  <c:v>9659.8049837486451</c:v>
                </c:pt>
                <c:pt idx="9660">
                  <c:v>9660.8050670889224</c:v>
                </c:pt>
                <c:pt idx="9661">
                  <c:v>9661.8051504292016</c:v>
                </c:pt>
                <c:pt idx="9662">
                  <c:v>9662.8052337694808</c:v>
                </c:pt>
                <c:pt idx="9663">
                  <c:v>9663.8053171097581</c:v>
                </c:pt>
                <c:pt idx="9664">
                  <c:v>9664.8054004500373</c:v>
                </c:pt>
                <c:pt idx="9665">
                  <c:v>9665.8054837903146</c:v>
                </c:pt>
                <c:pt idx="9666">
                  <c:v>9666.8055671305938</c:v>
                </c:pt>
                <c:pt idx="9667">
                  <c:v>9667.8056504708711</c:v>
                </c:pt>
                <c:pt idx="9668">
                  <c:v>9668.8057338111503</c:v>
                </c:pt>
                <c:pt idx="9669">
                  <c:v>9669.8058171514276</c:v>
                </c:pt>
                <c:pt idx="9670">
                  <c:v>9670.8059004917068</c:v>
                </c:pt>
                <c:pt idx="9671">
                  <c:v>9671.8059838319859</c:v>
                </c:pt>
                <c:pt idx="9672">
                  <c:v>9672.8060671722633</c:v>
                </c:pt>
                <c:pt idx="9673">
                  <c:v>9673.8061505125424</c:v>
                </c:pt>
                <c:pt idx="9674">
                  <c:v>9674.8062338528198</c:v>
                </c:pt>
                <c:pt idx="9675">
                  <c:v>9675.8063171930989</c:v>
                </c:pt>
                <c:pt idx="9676">
                  <c:v>9676.8064005333763</c:v>
                </c:pt>
                <c:pt idx="9677">
                  <c:v>9677.8064838736555</c:v>
                </c:pt>
                <c:pt idx="9678">
                  <c:v>9678.8065672139328</c:v>
                </c:pt>
                <c:pt idx="9679">
                  <c:v>9679.806650554212</c:v>
                </c:pt>
                <c:pt idx="9680">
                  <c:v>9680.8067338944911</c:v>
                </c:pt>
                <c:pt idx="9681">
                  <c:v>9681.8068172347685</c:v>
                </c:pt>
                <c:pt idx="9682">
                  <c:v>9682.8069005750476</c:v>
                </c:pt>
                <c:pt idx="9683">
                  <c:v>9683.806983915325</c:v>
                </c:pt>
                <c:pt idx="9684">
                  <c:v>9684.8070672556041</c:v>
                </c:pt>
                <c:pt idx="9685">
                  <c:v>9685.8071505958815</c:v>
                </c:pt>
                <c:pt idx="9686">
                  <c:v>9686.8072339361606</c:v>
                </c:pt>
                <c:pt idx="9687">
                  <c:v>9687.807317276438</c:v>
                </c:pt>
                <c:pt idx="9688">
                  <c:v>9688.8074006167171</c:v>
                </c:pt>
                <c:pt idx="9689">
                  <c:v>9689.8074839569963</c:v>
                </c:pt>
                <c:pt idx="9690">
                  <c:v>9690.8075672972736</c:v>
                </c:pt>
                <c:pt idx="9691">
                  <c:v>9691.8076506375528</c:v>
                </c:pt>
                <c:pt idx="9692">
                  <c:v>9692.8077339778301</c:v>
                </c:pt>
                <c:pt idx="9693">
                  <c:v>9693.8078173181093</c:v>
                </c:pt>
                <c:pt idx="9694">
                  <c:v>9694.8079006583866</c:v>
                </c:pt>
                <c:pt idx="9695">
                  <c:v>9695.8079839986658</c:v>
                </c:pt>
                <c:pt idx="9696">
                  <c:v>9696.8080673389431</c:v>
                </c:pt>
                <c:pt idx="9697">
                  <c:v>9697.8081506792223</c:v>
                </c:pt>
                <c:pt idx="9698">
                  <c:v>9698.8082340195015</c:v>
                </c:pt>
                <c:pt idx="9699">
                  <c:v>9699.8083173597788</c:v>
                </c:pt>
                <c:pt idx="9700">
                  <c:v>9700.808400700058</c:v>
                </c:pt>
                <c:pt idx="9701">
                  <c:v>9701.8084840403353</c:v>
                </c:pt>
                <c:pt idx="9702">
                  <c:v>9702.8085673806145</c:v>
                </c:pt>
                <c:pt idx="9703">
                  <c:v>9703.8086507208918</c:v>
                </c:pt>
                <c:pt idx="9704">
                  <c:v>9704.808734061171</c:v>
                </c:pt>
                <c:pt idx="9705">
                  <c:v>9705.8088174014483</c:v>
                </c:pt>
                <c:pt idx="9706">
                  <c:v>9706.8089007417275</c:v>
                </c:pt>
                <c:pt idx="9707">
                  <c:v>9707.8089840820066</c:v>
                </c:pt>
                <c:pt idx="9708">
                  <c:v>9708.809067422284</c:v>
                </c:pt>
                <c:pt idx="9709">
                  <c:v>9709.8091507625631</c:v>
                </c:pt>
                <c:pt idx="9710">
                  <c:v>9710.8092341028405</c:v>
                </c:pt>
                <c:pt idx="9711">
                  <c:v>9711.8093174431197</c:v>
                </c:pt>
                <c:pt idx="9712">
                  <c:v>9712.809400783397</c:v>
                </c:pt>
                <c:pt idx="9713">
                  <c:v>9713.8094841236762</c:v>
                </c:pt>
                <c:pt idx="9714">
                  <c:v>9714.8095674639553</c:v>
                </c:pt>
                <c:pt idx="9715">
                  <c:v>9715.8096508042327</c:v>
                </c:pt>
                <c:pt idx="9716">
                  <c:v>9716.8097341445118</c:v>
                </c:pt>
                <c:pt idx="9717">
                  <c:v>9717.8098174847892</c:v>
                </c:pt>
                <c:pt idx="9718">
                  <c:v>9718.8099008250683</c:v>
                </c:pt>
                <c:pt idx="9719">
                  <c:v>9719.8099841653457</c:v>
                </c:pt>
                <c:pt idx="9720">
                  <c:v>9720.8100675056248</c:v>
                </c:pt>
                <c:pt idx="9721">
                  <c:v>9721.8101508459022</c:v>
                </c:pt>
                <c:pt idx="9722">
                  <c:v>9722.8102341861813</c:v>
                </c:pt>
                <c:pt idx="9723">
                  <c:v>9723.8103175264605</c:v>
                </c:pt>
                <c:pt idx="9724">
                  <c:v>9724.8104008667378</c:v>
                </c:pt>
                <c:pt idx="9725">
                  <c:v>9725.810484207017</c:v>
                </c:pt>
                <c:pt idx="9726">
                  <c:v>9726.8105675472943</c:v>
                </c:pt>
                <c:pt idx="9727">
                  <c:v>9727.8106508875735</c:v>
                </c:pt>
                <c:pt idx="9728">
                  <c:v>9728.8107342278508</c:v>
                </c:pt>
                <c:pt idx="9729">
                  <c:v>9729.81081756813</c:v>
                </c:pt>
                <c:pt idx="9730">
                  <c:v>9730.8109009084073</c:v>
                </c:pt>
                <c:pt idx="9731">
                  <c:v>9731.8109842486865</c:v>
                </c:pt>
                <c:pt idx="9732">
                  <c:v>9732.8110675889657</c:v>
                </c:pt>
                <c:pt idx="9733">
                  <c:v>9733.811150929243</c:v>
                </c:pt>
                <c:pt idx="9734">
                  <c:v>9734.8112342695222</c:v>
                </c:pt>
                <c:pt idx="9735">
                  <c:v>9735.8113176097995</c:v>
                </c:pt>
                <c:pt idx="9736">
                  <c:v>9736.8114009500787</c:v>
                </c:pt>
                <c:pt idx="9737">
                  <c:v>9737.811484290356</c:v>
                </c:pt>
                <c:pt idx="9738">
                  <c:v>9738.8115676306352</c:v>
                </c:pt>
                <c:pt idx="9739">
                  <c:v>9739.8116509709125</c:v>
                </c:pt>
                <c:pt idx="9740">
                  <c:v>9740.8117343111917</c:v>
                </c:pt>
                <c:pt idx="9741">
                  <c:v>9741.8118176514708</c:v>
                </c:pt>
                <c:pt idx="9742">
                  <c:v>9742.8119009917482</c:v>
                </c:pt>
                <c:pt idx="9743">
                  <c:v>9743.8119843320274</c:v>
                </c:pt>
                <c:pt idx="9744">
                  <c:v>9744.8120676723047</c:v>
                </c:pt>
                <c:pt idx="9745">
                  <c:v>9745.8121510125839</c:v>
                </c:pt>
                <c:pt idx="9746">
                  <c:v>9746.8122343528612</c:v>
                </c:pt>
                <c:pt idx="9747">
                  <c:v>9747.8123176931404</c:v>
                </c:pt>
                <c:pt idx="9748">
                  <c:v>9748.8124010334177</c:v>
                </c:pt>
                <c:pt idx="9749">
                  <c:v>9749.8124843736969</c:v>
                </c:pt>
                <c:pt idx="9750">
                  <c:v>9750.812567713976</c:v>
                </c:pt>
                <c:pt idx="9751">
                  <c:v>9751.8126510542534</c:v>
                </c:pt>
                <c:pt idx="9752">
                  <c:v>9752.8127343945325</c:v>
                </c:pt>
                <c:pt idx="9753">
                  <c:v>9753.8128177348099</c:v>
                </c:pt>
                <c:pt idx="9754">
                  <c:v>9754.812901075089</c:v>
                </c:pt>
                <c:pt idx="9755">
                  <c:v>9755.8129844153664</c:v>
                </c:pt>
                <c:pt idx="9756">
                  <c:v>9756.8130677556455</c:v>
                </c:pt>
                <c:pt idx="9757">
                  <c:v>9757.8131510959229</c:v>
                </c:pt>
                <c:pt idx="9758">
                  <c:v>9758.813234436202</c:v>
                </c:pt>
                <c:pt idx="9759">
                  <c:v>9759.8133177764812</c:v>
                </c:pt>
                <c:pt idx="9760">
                  <c:v>9760.8134011167585</c:v>
                </c:pt>
                <c:pt idx="9761">
                  <c:v>9761.8134844570377</c:v>
                </c:pt>
                <c:pt idx="9762">
                  <c:v>9762.813567797315</c:v>
                </c:pt>
                <c:pt idx="9763">
                  <c:v>9763.8136511375942</c:v>
                </c:pt>
                <c:pt idx="9764">
                  <c:v>9764.8137344778715</c:v>
                </c:pt>
                <c:pt idx="9765">
                  <c:v>9765.8138178181507</c:v>
                </c:pt>
                <c:pt idx="9766">
                  <c:v>9766.8139011584281</c:v>
                </c:pt>
                <c:pt idx="9767">
                  <c:v>9767.8139844987072</c:v>
                </c:pt>
                <c:pt idx="9768">
                  <c:v>9768.8140678389864</c:v>
                </c:pt>
                <c:pt idx="9769">
                  <c:v>9769.8141511792637</c:v>
                </c:pt>
                <c:pt idx="9770">
                  <c:v>9770.8142345195429</c:v>
                </c:pt>
                <c:pt idx="9771">
                  <c:v>9771.8143178598202</c:v>
                </c:pt>
                <c:pt idx="9772">
                  <c:v>9772.8144012000994</c:v>
                </c:pt>
                <c:pt idx="9773">
                  <c:v>9773.8144845403767</c:v>
                </c:pt>
                <c:pt idx="9774">
                  <c:v>9774.8145678806559</c:v>
                </c:pt>
                <c:pt idx="9775">
                  <c:v>9775.814651220935</c:v>
                </c:pt>
                <c:pt idx="9776">
                  <c:v>9776.8147345612124</c:v>
                </c:pt>
                <c:pt idx="9777">
                  <c:v>9777.8148179014916</c:v>
                </c:pt>
                <c:pt idx="9778">
                  <c:v>9778.8149012417689</c:v>
                </c:pt>
                <c:pt idx="9779">
                  <c:v>9779.8149845820481</c:v>
                </c:pt>
                <c:pt idx="9780">
                  <c:v>9780.8150679223254</c:v>
                </c:pt>
                <c:pt idx="9781">
                  <c:v>9781.8151512626046</c:v>
                </c:pt>
                <c:pt idx="9782">
                  <c:v>9782.8152346028819</c:v>
                </c:pt>
                <c:pt idx="9783">
                  <c:v>9783.8153179431611</c:v>
                </c:pt>
                <c:pt idx="9784">
                  <c:v>9784.8154012834402</c:v>
                </c:pt>
                <c:pt idx="9785">
                  <c:v>9785.8154846237176</c:v>
                </c:pt>
                <c:pt idx="9786">
                  <c:v>9786.8155679639967</c:v>
                </c:pt>
                <c:pt idx="9787">
                  <c:v>9787.8156513042741</c:v>
                </c:pt>
                <c:pt idx="9788">
                  <c:v>9788.8157346445532</c:v>
                </c:pt>
                <c:pt idx="9789">
                  <c:v>9789.8158179848306</c:v>
                </c:pt>
                <c:pt idx="9790">
                  <c:v>9790.8159013251097</c:v>
                </c:pt>
                <c:pt idx="9791">
                  <c:v>9791.8159846653871</c:v>
                </c:pt>
                <c:pt idx="9792">
                  <c:v>9792.8160680056662</c:v>
                </c:pt>
                <c:pt idx="9793">
                  <c:v>9793.8161513459454</c:v>
                </c:pt>
                <c:pt idx="9794">
                  <c:v>9794.8162346862227</c:v>
                </c:pt>
                <c:pt idx="9795">
                  <c:v>9795.8163180265019</c:v>
                </c:pt>
                <c:pt idx="9796">
                  <c:v>9796.8164013667792</c:v>
                </c:pt>
                <c:pt idx="9797">
                  <c:v>9797.8164847070584</c:v>
                </c:pt>
                <c:pt idx="9798">
                  <c:v>9798.8165680473357</c:v>
                </c:pt>
                <c:pt idx="9799">
                  <c:v>9799.8166513876149</c:v>
                </c:pt>
                <c:pt idx="9800">
                  <c:v>9800.8167347278923</c:v>
                </c:pt>
                <c:pt idx="9801">
                  <c:v>9801.8168180681714</c:v>
                </c:pt>
                <c:pt idx="9802">
                  <c:v>9802.8169014084506</c:v>
                </c:pt>
                <c:pt idx="9803">
                  <c:v>9803.8169847487279</c:v>
                </c:pt>
                <c:pt idx="9804">
                  <c:v>9804.8170680890071</c:v>
                </c:pt>
                <c:pt idx="9805">
                  <c:v>9805.8171514292844</c:v>
                </c:pt>
                <c:pt idx="9806">
                  <c:v>9806.8172347695636</c:v>
                </c:pt>
                <c:pt idx="9807">
                  <c:v>9807.8173181098409</c:v>
                </c:pt>
                <c:pt idx="9808">
                  <c:v>9808.8174014501201</c:v>
                </c:pt>
                <c:pt idx="9809">
                  <c:v>9809.8174847903974</c:v>
                </c:pt>
                <c:pt idx="9810">
                  <c:v>9810.8175681306766</c:v>
                </c:pt>
                <c:pt idx="9811">
                  <c:v>9811.8176514709558</c:v>
                </c:pt>
                <c:pt idx="9812">
                  <c:v>9812.8177348112331</c:v>
                </c:pt>
                <c:pt idx="9813">
                  <c:v>9813.8178181515123</c:v>
                </c:pt>
                <c:pt idx="9814">
                  <c:v>9814.8179014917896</c:v>
                </c:pt>
                <c:pt idx="9815">
                  <c:v>9815.8179848320688</c:v>
                </c:pt>
                <c:pt idx="9816">
                  <c:v>9816.8180681723461</c:v>
                </c:pt>
                <c:pt idx="9817">
                  <c:v>9817.8181515126253</c:v>
                </c:pt>
                <c:pt idx="9818">
                  <c:v>9818.8182348529026</c:v>
                </c:pt>
                <c:pt idx="9819">
                  <c:v>9819.8183181931818</c:v>
                </c:pt>
                <c:pt idx="9820">
                  <c:v>9820.8184015334609</c:v>
                </c:pt>
                <c:pt idx="9821">
                  <c:v>9821.8184848737383</c:v>
                </c:pt>
                <c:pt idx="9822">
                  <c:v>9822.8185682140174</c:v>
                </c:pt>
                <c:pt idx="9823">
                  <c:v>9823.8186515542948</c:v>
                </c:pt>
                <c:pt idx="9824">
                  <c:v>9824.8187348945739</c:v>
                </c:pt>
                <c:pt idx="9825">
                  <c:v>9825.8188182348513</c:v>
                </c:pt>
                <c:pt idx="9826">
                  <c:v>9826.8189015751304</c:v>
                </c:pt>
                <c:pt idx="9827">
                  <c:v>9827.8189849154096</c:v>
                </c:pt>
                <c:pt idx="9828">
                  <c:v>9828.8190682556869</c:v>
                </c:pt>
                <c:pt idx="9829">
                  <c:v>9829.8191515959661</c:v>
                </c:pt>
                <c:pt idx="9830">
                  <c:v>9830.8192349362434</c:v>
                </c:pt>
                <c:pt idx="9831">
                  <c:v>9831.8193182765226</c:v>
                </c:pt>
                <c:pt idx="9832">
                  <c:v>9832.8194016168</c:v>
                </c:pt>
                <c:pt idx="9833">
                  <c:v>9833.8194849570791</c:v>
                </c:pt>
                <c:pt idx="9834">
                  <c:v>9834.8195682973565</c:v>
                </c:pt>
                <c:pt idx="9835">
                  <c:v>9835.8196516376356</c:v>
                </c:pt>
                <c:pt idx="9836">
                  <c:v>9836.8197349779148</c:v>
                </c:pt>
                <c:pt idx="9837">
                  <c:v>9837.8198183181921</c:v>
                </c:pt>
                <c:pt idx="9838">
                  <c:v>9838.8199016584713</c:v>
                </c:pt>
                <c:pt idx="9839">
                  <c:v>9839.8199849987486</c:v>
                </c:pt>
                <c:pt idx="9840">
                  <c:v>9840.8200683390278</c:v>
                </c:pt>
                <c:pt idx="9841">
                  <c:v>9841.8201516793051</c:v>
                </c:pt>
                <c:pt idx="9842">
                  <c:v>9842.8202350195843</c:v>
                </c:pt>
                <c:pt idx="9843">
                  <c:v>9843.8203183598616</c:v>
                </c:pt>
                <c:pt idx="9844">
                  <c:v>9844.8204017001408</c:v>
                </c:pt>
                <c:pt idx="9845">
                  <c:v>9845.82048504042</c:v>
                </c:pt>
                <c:pt idx="9846">
                  <c:v>9846.8205683806973</c:v>
                </c:pt>
                <c:pt idx="9847">
                  <c:v>9847.8206517209765</c:v>
                </c:pt>
                <c:pt idx="9848">
                  <c:v>9848.8207350612538</c:v>
                </c:pt>
                <c:pt idx="9849">
                  <c:v>9849.820818401533</c:v>
                </c:pt>
                <c:pt idx="9850">
                  <c:v>9850.8209017418103</c:v>
                </c:pt>
                <c:pt idx="9851">
                  <c:v>9851.8209850820895</c:v>
                </c:pt>
                <c:pt idx="9852">
                  <c:v>9852.8210684223668</c:v>
                </c:pt>
                <c:pt idx="9853">
                  <c:v>9853.821151762646</c:v>
                </c:pt>
                <c:pt idx="9854">
                  <c:v>9854.8212351029251</c:v>
                </c:pt>
                <c:pt idx="9855">
                  <c:v>9855.8213184432025</c:v>
                </c:pt>
                <c:pt idx="9856">
                  <c:v>9856.8214017834816</c:v>
                </c:pt>
                <c:pt idx="9857">
                  <c:v>9857.821485123759</c:v>
                </c:pt>
                <c:pt idx="9858">
                  <c:v>9858.8215684640381</c:v>
                </c:pt>
                <c:pt idx="9859">
                  <c:v>9859.8216518043155</c:v>
                </c:pt>
                <c:pt idx="9860">
                  <c:v>9860.8217351445946</c:v>
                </c:pt>
                <c:pt idx="9861">
                  <c:v>9861.821818484872</c:v>
                </c:pt>
                <c:pt idx="9862">
                  <c:v>9862.8219018251511</c:v>
                </c:pt>
                <c:pt idx="9863">
                  <c:v>9863.8219851654303</c:v>
                </c:pt>
                <c:pt idx="9864">
                  <c:v>9864.8220685057076</c:v>
                </c:pt>
                <c:pt idx="9865">
                  <c:v>9865.8221518459868</c:v>
                </c:pt>
                <c:pt idx="9866">
                  <c:v>9866.8222351862642</c:v>
                </c:pt>
                <c:pt idx="9867">
                  <c:v>9867.8223185265433</c:v>
                </c:pt>
                <c:pt idx="9868">
                  <c:v>9868.8224018668207</c:v>
                </c:pt>
                <c:pt idx="9869">
                  <c:v>9869.8224852070998</c:v>
                </c:pt>
                <c:pt idx="9870">
                  <c:v>9870.8225685473772</c:v>
                </c:pt>
                <c:pt idx="9871">
                  <c:v>9871.8226518876563</c:v>
                </c:pt>
                <c:pt idx="9872">
                  <c:v>9872.8227352279355</c:v>
                </c:pt>
                <c:pt idx="9873">
                  <c:v>9873.8228185682128</c:v>
                </c:pt>
                <c:pt idx="9874">
                  <c:v>9874.822901908492</c:v>
                </c:pt>
                <c:pt idx="9875">
                  <c:v>9875.8229852487693</c:v>
                </c:pt>
                <c:pt idx="9876">
                  <c:v>9876.8230685890485</c:v>
                </c:pt>
                <c:pt idx="9877">
                  <c:v>9877.8231519293258</c:v>
                </c:pt>
                <c:pt idx="9878">
                  <c:v>9878.823235269605</c:v>
                </c:pt>
                <c:pt idx="9879">
                  <c:v>9879.8233186098823</c:v>
                </c:pt>
                <c:pt idx="9880">
                  <c:v>9880.8234019501615</c:v>
                </c:pt>
                <c:pt idx="9881">
                  <c:v>9881.8234852904407</c:v>
                </c:pt>
                <c:pt idx="9882">
                  <c:v>9882.823568630718</c:v>
                </c:pt>
                <c:pt idx="9883">
                  <c:v>9883.8236519709972</c:v>
                </c:pt>
                <c:pt idx="9884">
                  <c:v>9884.8237353112745</c:v>
                </c:pt>
                <c:pt idx="9885">
                  <c:v>9885.8238186515537</c:v>
                </c:pt>
                <c:pt idx="9886">
                  <c:v>9886.823901991831</c:v>
                </c:pt>
                <c:pt idx="9887">
                  <c:v>9887.8239853321102</c:v>
                </c:pt>
                <c:pt idx="9888">
                  <c:v>9888.8240686723893</c:v>
                </c:pt>
                <c:pt idx="9889">
                  <c:v>9889.8241520126667</c:v>
                </c:pt>
                <c:pt idx="9890">
                  <c:v>9890.8242353529458</c:v>
                </c:pt>
                <c:pt idx="9891">
                  <c:v>9891.8243186932232</c:v>
                </c:pt>
                <c:pt idx="9892">
                  <c:v>9892.8244020335023</c:v>
                </c:pt>
                <c:pt idx="9893">
                  <c:v>9893.8244853737797</c:v>
                </c:pt>
                <c:pt idx="9894">
                  <c:v>9894.8245687140588</c:v>
                </c:pt>
                <c:pt idx="9895">
                  <c:v>9895.8246520543362</c:v>
                </c:pt>
                <c:pt idx="9896">
                  <c:v>9896.8247353946153</c:v>
                </c:pt>
                <c:pt idx="9897">
                  <c:v>9897.8248187348945</c:v>
                </c:pt>
                <c:pt idx="9898">
                  <c:v>9898.8249020751718</c:v>
                </c:pt>
                <c:pt idx="9899">
                  <c:v>9899.824985415451</c:v>
                </c:pt>
                <c:pt idx="9900">
                  <c:v>9900.8250687557284</c:v>
                </c:pt>
                <c:pt idx="9901">
                  <c:v>9901.8251520960075</c:v>
                </c:pt>
                <c:pt idx="9902">
                  <c:v>9902.8252354362849</c:v>
                </c:pt>
                <c:pt idx="9903">
                  <c:v>9903.825318776564</c:v>
                </c:pt>
                <c:pt idx="9904">
                  <c:v>9904.8254021168414</c:v>
                </c:pt>
                <c:pt idx="9905">
                  <c:v>9905.8254854571205</c:v>
                </c:pt>
                <c:pt idx="9906">
                  <c:v>9906.8255687973997</c:v>
                </c:pt>
                <c:pt idx="9907">
                  <c:v>9907.825652137677</c:v>
                </c:pt>
                <c:pt idx="9908">
                  <c:v>9908.8257354779562</c:v>
                </c:pt>
                <c:pt idx="9909">
                  <c:v>9909.8258188182335</c:v>
                </c:pt>
                <c:pt idx="9910">
                  <c:v>9910.8259021585127</c:v>
                </c:pt>
                <c:pt idx="9911">
                  <c:v>9911.82598549879</c:v>
                </c:pt>
                <c:pt idx="9912">
                  <c:v>9912.8260688390692</c:v>
                </c:pt>
                <c:pt idx="9913">
                  <c:v>9913.8261521793465</c:v>
                </c:pt>
                <c:pt idx="9914">
                  <c:v>9914.8262355196257</c:v>
                </c:pt>
                <c:pt idx="9915">
                  <c:v>9915.8263188599049</c:v>
                </c:pt>
                <c:pt idx="9916">
                  <c:v>9916.8264022001822</c:v>
                </c:pt>
                <c:pt idx="9917">
                  <c:v>9917.8264855404614</c:v>
                </c:pt>
                <c:pt idx="9918">
                  <c:v>9918.8265688807387</c:v>
                </c:pt>
                <c:pt idx="9919">
                  <c:v>9919.8266522210179</c:v>
                </c:pt>
                <c:pt idx="9920">
                  <c:v>9920.8267355612952</c:v>
                </c:pt>
                <c:pt idx="9921">
                  <c:v>9921.8268189015744</c:v>
                </c:pt>
                <c:pt idx="9922">
                  <c:v>9922.8269022418517</c:v>
                </c:pt>
                <c:pt idx="9923">
                  <c:v>9923.8269855821309</c:v>
                </c:pt>
                <c:pt idx="9924">
                  <c:v>9924.82706892241</c:v>
                </c:pt>
                <c:pt idx="9925">
                  <c:v>9925.8271522626874</c:v>
                </c:pt>
                <c:pt idx="9926">
                  <c:v>9926.8272356029665</c:v>
                </c:pt>
                <c:pt idx="9927">
                  <c:v>9927.8273189432439</c:v>
                </c:pt>
                <c:pt idx="9928">
                  <c:v>9928.827402283523</c:v>
                </c:pt>
                <c:pt idx="9929">
                  <c:v>9929.8274856238004</c:v>
                </c:pt>
                <c:pt idx="9930">
                  <c:v>9930.8275689640795</c:v>
                </c:pt>
                <c:pt idx="9931">
                  <c:v>9931.8276523043569</c:v>
                </c:pt>
                <c:pt idx="9932">
                  <c:v>9932.827735644636</c:v>
                </c:pt>
                <c:pt idx="9933">
                  <c:v>9933.8278189849152</c:v>
                </c:pt>
                <c:pt idx="9934">
                  <c:v>9934.8279023251926</c:v>
                </c:pt>
                <c:pt idx="9935">
                  <c:v>9935.8279856654717</c:v>
                </c:pt>
                <c:pt idx="9936">
                  <c:v>9936.8280690057491</c:v>
                </c:pt>
                <c:pt idx="9937">
                  <c:v>9937.8281523460282</c:v>
                </c:pt>
                <c:pt idx="9938">
                  <c:v>9938.8282356863056</c:v>
                </c:pt>
                <c:pt idx="9939">
                  <c:v>9939.8283190265847</c:v>
                </c:pt>
                <c:pt idx="9940">
                  <c:v>9940.8284023668639</c:v>
                </c:pt>
                <c:pt idx="9941">
                  <c:v>9941.8284857071412</c:v>
                </c:pt>
                <c:pt idx="9942">
                  <c:v>9942.8285690474204</c:v>
                </c:pt>
                <c:pt idx="9943">
                  <c:v>9943.8286523876977</c:v>
                </c:pt>
                <c:pt idx="9944">
                  <c:v>9944.8287357279769</c:v>
                </c:pt>
                <c:pt idx="9945">
                  <c:v>9945.8288190682542</c:v>
                </c:pt>
                <c:pt idx="9946">
                  <c:v>9946.8289024085334</c:v>
                </c:pt>
                <c:pt idx="9947">
                  <c:v>9947.8289857488107</c:v>
                </c:pt>
                <c:pt idx="9948">
                  <c:v>9948.8290690890899</c:v>
                </c:pt>
                <c:pt idx="9949">
                  <c:v>9949.8291524293691</c:v>
                </c:pt>
                <c:pt idx="9950">
                  <c:v>9950.8292357696464</c:v>
                </c:pt>
                <c:pt idx="9951">
                  <c:v>9951.8293191099256</c:v>
                </c:pt>
                <c:pt idx="9952">
                  <c:v>9952.8294024502029</c:v>
                </c:pt>
                <c:pt idx="9953">
                  <c:v>9953.8294857904821</c:v>
                </c:pt>
                <c:pt idx="9954">
                  <c:v>9954.8295691307594</c:v>
                </c:pt>
                <c:pt idx="9955">
                  <c:v>9955.8296524710386</c:v>
                </c:pt>
                <c:pt idx="9956">
                  <c:v>9956.8297358113159</c:v>
                </c:pt>
                <c:pt idx="9957">
                  <c:v>9957.8298191515951</c:v>
                </c:pt>
                <c:pt idx="9958">
                  <c:v>9958.8299024918742</c:v>
                </c:pt>
                <c:pt idx="9959">
                  <c:v>9959.8299858321516</c:v>
                </c:pt>
                <c:pt idx="9960">
                  <c:v>9960.8300691724307</c:v>
                </c:pt>
                <c:pt idx="9961">
                  <c:v>9961.8301525127081</c:v>
                </c:pt>
                <c:pt idx="9962">
                  <c:v>9962.8302358529872</c:v>
                </c:pt>
                <c:pt idx="9963">
                  <c:v>9963.8303191932646</c:v>
                </c:pt>
                <c:pt idx="9964">
                  <c:v>9964.8304025335437</c:v>
                </c:pt>
                <c:pt idx="9965">
                  <c:v>9965.8304858738211</c:v>
                </c:pt>
                <c:pt idx="9966">
                  <c:v>9966.8305692141003</c:v>
                </c:pt>
                <c:pt idx="9967">
                  <c:v>9967.8306525543794</c:v>
                </c:pt>
                <c:pt idx="9968">
                  <c:v>9968.8307358946568</c:v>
                </c:pt>
                <c:pt idx="9969">
                  <c:v>9969.8308192349359</c:v>
                </c:pt>
                <c:pt idx="9970">
                  <c:v>9970.8309025752133</c:v>
                </c:pt>
                <c:pt idx="9971">
                  <c:v>9971.8309859154924</c:v>
                </c:pt>
                <c:pt idx="9972">
                  <c:v>9972.8310692557698</c:v>
                </c:pt>
                <c:pt idx="9973">
                  <c:v>9973.8311525960489</c:v>
                </c:pt>
                <c:pt idx="9974">
                  <c:v>9974.8312359363263</c:v>
                </c:pt>
                <c:pt idx="9975">
                  <c:v>9975.8313192766054</c:v>
                </c:pt>
                <c:pt idx="9976">
                  <c:v>9976.8314026168846</c:v>
                </c:pt>
                <c:pt idx="9977">
                  <c:v>9977.8314859571619</c:v>
                </c:pt>
                <c:pt idx="9978">
                  <c:v>9978.8315692974411</c:v>
                </c:pt>
                <c:pt idx="9979">
                  <c:v>9979.8316526377184</c:v>
                </c:pt>
                <c:pt idx="9980">
                  <c:v>9980.8317359779976</c:v>
                </c:pt>
                <c:pt idx="9981">
                  <c:v>9981.8318193182749</c:v>
                </c:pt>
                <c:pt idx="9982">
                  <c:v>9982.8319026585541</c:v>
                </c:pt>
                <c:pt idx="9983">
                  <c:v>9983.8319859988314</c:v>
                </c:pt>
                <c:pt idx="9984">
                  <c:v>9984.8320693391106</c:v>
                </c:pt>
                <c:pt idx="9985">
                  <c:v>9985.8321526793898</c:v>
                </c:pt>
                <c:pt idx="9986">
                  <c:v>9986.8322360196671</c:v>
                </c:pt>
                <c:pt idx="9987">
                  <c:v>9987.8323193599463</c:v>
                </c:pt>
                <c:pt idx="9988">
                  <c:v>9988.8324027002236</c:v>
                </c:pt>
                <c:pt idx="9989">
                  <c:v>9989.8324860405028</c:v>
                </c:pt>
                <c:pt idx="9990">
                  <c:v>9990.8325693807801</c:v>
                </c:pt>
                <c:pt idx="9991">
                  <c:v>9991.8326527210593</c:v>
                </c:pt>
                <c:pt idx="9992">
                  <c:v>9992.8327360613366</c:v>
                </c:pt>
                <c:pt idx="9993">
                  <c:v>9993.8328194016158</c:v>
                </c:pt>
                <c:pt idx="9994">
                  <c:v>9994.8329027418949</c:v>
                </c:pt>
                <c:pt idx="9995">
                  <c:v>9995.8329860821723</c:v>
                </c:pt>
                <c:pt idx="9996">
                  <c:v>9996.8330694224514</c:v>
                </c:pt>
                <c:pt idx="9997">
                  <c:v>9997.8331527627288</c:v>
                </c:pt>
                <c:pt idx="9998">
                  <c:v>9998.8332361030079</c:v>
                </c:pt>
                <c:pt idx="9999">
                  <c:v>9999.8333194432853</c:v>
                </c:pt>
                <c:pt idx="10000">
                  <c:v>10000.833402783564</c:v>
                </c:pt>
                <c:pt idx="10001">
                  <c:v>10001.833486123844</c:v>
                </c:pt>
                <c:pt idx="10002">
                  <c:v>10002.833569464121</c:v>
                </c:pt>
                <c:pt idx="10003">
                  <c:v>10003.8336528044</c:v>
                </c:pt>
                <c:pt idx="10004">
                  <c:v>10004.833736144677</c:v>
                </c:pt>
                <c:pt idx="10005">
                  <c:v>10005.833819484957</c:v>
                </c:pt>
                <c:pt idx="10006">
                  <c:v>10006.833902825234</c:v>
                </c:pt>
                <c:pt idx="10007">
                  <c:v>10007.833986165513</c:v>
                </c:pt>
                <c:pt idx="10008">
                  <c:v>10008.83406950579</c:v>
                </c:pt>
                <c:pt idx="10009">
                  <c:v>10009.83415284607</c:v>
                </c:pt>
                <c:pt idx="10010">
                  <c:v>10010.834236186349</c:v>
                </c:pt>
                <c:pt idx="10011">
                  <c:v>10011.834319526626</c:v>
                </c:pt>
                <c:pt idx="10012">
                  <c:v>10012.834402866905</c:v>
                </c:pt>
                <c:pt idx="10013">
                  <c:v>10013.834486207183</c:v>
                </c:pt>
                <c:pt idx="10014">
                  <c:v>10014.834569547462</c:v>
                </c:pt>
                <c:pt idx="10015">
                  <c:v>10015.834652887739</c:v>
                </c:pt>
                <c:pt idx="10016">
                  <c:v>10016.834736228018</c:v>
                </c:pt>
                <c:pt idx="10017">
                  <c:v>10017.834819568296</c:v>
                </c:pt>
                <c:pt idx="10018">
                  <c:v>10018.834902908575</c:v>
                </c:pt>
                <c:pt idx="10019">
                  <c:v>10019.834986248854</c:v>
                </c:pt>
                <c:pt idx="10020">
                  <c:v>10020.835069589131</c:v>
                </c:pt>
                <c:pt idx="10021">
                  <c:v>10021.83515292941</c:v>
                </c:pt>
                <c:pt idx="10022">
                  <c:v>10022.835236269688</c:v>
                </c:pt>
                <c:pt idx="10023">
                  <c:v>10023.835319609967</c:v>
                </c:pt>
                <c:pt idx="10024">
                  <c:v>10024.835402950244</c:v>
                </c:pt>
                <c:pt idx="10025">
                  <c:v>10025.835486290523</c:v>
                </c:pt>
                <c:pt idx="10026">
                  <c:v>10026.835569630801</c:v>
                </c:pt>
                <c:pt idx="10027">
                  <c:v>10027.83565297108</c:v>
                </c:pt>
                <c:pt idx="10028">
                  <c:v>10028.835736311359</c:v>
                </c:pt>
                <c:pt idx="10029">
                  <c:v>10029.835819651636</c:v>
                </c:pt>
                <c:pt idx="10030">
                  <c:v>10030.835902991916</c:v>
                </c:pt>
                <c:pt idx="10031">
                  <c:v>10031.835986332193</c:v>
                </c:pt>
                <c:pt idx="10032">
                  <c:v>10032.836069672472</c:v>
                </c:pt>
                <c:pt idx="10033">
                  <c:v>10033.836153012749</c:v>
                </c:pt>
                <c:pt idx="10034">
                  <c:v>10034.836236353029</c:v>
                </c:pt>
                <c:pt idx="10035">
                  <c:v>10035.836319693306</c:v>
                </c:pt>
                <c:pt idx="10036">
                  <c:v>10036.836403033585</c:v>
                </c:pt>
                <c:pt idx="10037">
                  <c:v>10037.836486373864</c:v>
                </c:pt>
                <c:pt idx="10038">
                  <c:v>10038.836569714142</c:v>
                </c:pt>
                <c:pt idx="10039">
                  <c:v>10039.836653054421</c:v>
                </c:pt>
                <c:pt idx="10040">
                  <c:v>10040.836736394698</c:v>
                </c:pt>
                <c:pt idx="10041">
                  <c:v>10041.836819734977</c:v>
                </c:pt>
                <c:pt idx="10042">
                  <c:v>10042.836903075255</c:v>
                </c:pt>
                <c:pt idx="10043">
                  <c:v>10043.836986415534</c:v>
                </c:pt>
                <c:pt idx="10044">
                  <c:v>10044.837069755811</c:v>
                </c:pt>
                <c:pt idx="10045">
                  <c:v>10045.83715309609</c:v>
                </c:pt>
                <c:pt idx="10046">
                  <c:v>10046.837236436369</c:v>
                </c:pt>
                <c:pt idx="10047">
                  <c:v>10047.837319776647</c:v>
                </c:pt>
                <c:pt idx="10048">
                  <c:v>10048.837403116926</c:v>
                </c:pt>
                <c:pt idx="10049">
                  <c:v>10049.837486457203</c:v>
                </c:pt>
                <c:pt idx="10050">
                  <c:v>10050.837569797483</c:v>
                </c:pt>
                <c:pt idx="10051">
                  <c:v>10051.83765313776</c:v>
                </c:pt>
                <c:pt idx="10052">
                  <c:v>10052.837736478039</c:v>
                </c:pt>
                <c:pt idx="10053">
                  <c:v>10053.837819818316</c:v>
                </c:pt>
                <c:pt idx="10054">
                  <c:v>10054.837903158596</c:v>
                </c:pt>
                <c:pt idx="10055">
                  <c:v>10055.837986498875</c:v>
                </c:pt>
                <c:pt idx="10056">
                  <c:v>10056.838069839152</c:v>
                </c:pt>
                <c:pt idx="10057">
                  <c:v>10057.838153179431</c:v>
                </c:pt>
                <c:pt idx="10058">
                  <c:v>10058.838236519709</c:v>
                </c:pt>
                <c:pt idx="10059">
                  <c:v>10059.838319859988</c:v>
                </c:pt>
                <c:pt idx="10060">
                  <c:v>10060.838403200265</c:v>
                </c:pt>
                <c:pt idx="10061">
                  <c:v>10061.838486540544</c:v>
                </c:pt>
                <c:pt idx="10062">
                  <c:v>10062.838569880823</c:v>
                </c:pt>
                <c:pt idx="10063">
                  <c:v>10063.838653221101</c:v>
                </c:pt>
                <c:pt idx="10064">
                  <c:v>10064.83873656138</c:v>
                </c:pt>
                <c:pt idx="10065">
                  <c:v>10065.838819901657</c:v>
                </c:pt>
                <c:pt idx="10066">
                  <c:v>10066.838903241936</c:v>
                </c:pt>
                <c:pt idx="10067">
                  <c:v>10067.838986582214</c:v>
                </c:pt>
                <c:pt idx="10068">
                  <c:v>10068.839069922493</c:v>
                </c:pt>
                <c:pt idx="10069">
                  <c:v>10069.83915326277</c:v>
                </c:pt>
                <c:pt idx="10070">
                  <c:v>10070.839236603049</c:v>
                </c:pt>
                <c:pt idx="10071">
                  <c:v>10071.839319943329</c:v>
                </c:pt>
                <c:pt idx="10072">
                  <c:v>10072.839403283606</c:v>
                </c:pt>
                <c:pt idx="10073">
                  <c:v>10073.839486623885</c:v>
                </c:pt>
                <c:pt idx="10074">
                  <c:v>10074.839569964162</c:v>
                </c:pt>
                <c:pt idx="10075">
                  <c:v>10075.839653304442</c:v>
                </c:pt>
                <c:pt idx="10076">
                  <c:v>10076.839736644719</c:v>
                </c:pt>
                <c:pt idx="10077">
                  <c:v>10077.839819984998</c:v>
                </c:pt>
                <c:pt idx="10078">
                  <c:v>10078.839903325275</c:v>
                </c:pt>
                <c:pt idx="10079">
                  <c:v>10079.839986665555</c:v>
                </c:pt>
                <c:pt idx="10080">
                  <c:v>10080.840070005834</c:v>
                </c:pt>
                <c:pt idx="10081">
                  <c:v>10081.840153346111</c:v>
                </c:pt>
                <c:pt idx="10082">
                  <c:v>10082.84023668639</c:v>
                </c:pt>
                <c:pt idx="10083">
                  <c:v>10083.840320026668</c:v>
                </c:pt>
                <c:pt idx="10084">
                  <c:v>10084.840403366947</c:v>
                </c:pt>
                <c:pt idx="10085">
                  <c:v>10085.840486707224</c:v>
                </c:pt>
                <c:pt idx="10086">
                  <c:v>10086.840570047503</c:v>
                </c:pt>
                <c:pt idx="10087">
                  <c:v>10087.840653387781</c:v>
                </c:pt>
                <c:pt idx="10088">
                  <c:v>10088.84073672806</c:v>
                </c:pt>
                <c:pt idx="10089">
                  <c:v>10089.840820068339</c:v>
                </c:pt>
                <c:pt idx="10090">
                  <c:v>10090.840903408616</c:v>
                </c:pt>
                <c:pt idx="10091">
                  <c:v>10091.840986748895</c:v>
                </c:pt>
                <c:pt idx="10092">
                  <c:v>10092.841070089173</c:v>
                </c:pt>
                <c:pt idx="10093">
                  <c:v>10093.841153429452</c:v>
                </c:pt>
                <c:pt idx="10094">
                  <c:v>10094.841236769729</c:v>
                </c:pt>
                <c:pt idx="10095">
                  <c:v>10095.841320110008</c:v>
                </c:pt>
                <c:pt idx="10096">
                  <c:v>10096.841403450286</c:v>
                </c:pt>
                <c:pt idx="10097">
                  <c:v>10097.841486790565</c:v>
                </c:pt>
                <c:pt idx="10098">
                  <c:v>10098.841570130844</c:v>
                </c:pt>
                <c:pt idx="10099">
                  <c:v>10099.841653471121</c:v>
                </c:pt>
                <c:pt idx="10100">
                  <c:v>10100.841736811401</c:v>
                </c:pt>
                <c:pt idx="10101">
                  <c:v>10101.841820151678</c:v>
                </c:pt>
                <c:pt idx="10102">
                  <c:v>10102.841903491957</c:v>
                </c:pt>
                <c:pt idx="10103">
                  <c:v>10103.841986832234</c:v>
                </c:pt>
                <c:pt idx="10104">
                  <c:v>10104.842070172514</c:v>
                </c:pt>
                <c:pt idx="10105">
                  <c:v>10105.842153512791</c:v>
                </c:pt>
                <c:pt idx="10106">
                  <c:v>10106.84223685307</c:v>
                </c:pt>
                <c:pt idx="10107">
                  <c:v>10107.842320193349</c:v>
                </c:pt>
                <c:pt idx="10108">
                  <c:v>10108.842403533627</c:v>
                </c:pt>
                <c:pt idx="10109">
                  <c:v>10109.842486873906</c:v>
                </c:pt>
                <c:pt idx="10110">
                  <c:v>10110.842570214183</c:v>
                </c:pt>
                <c:pt idx="10111">
                  <c:v>10111.842653554462</c:v>
                </c:pt>
                <c:pt idx="10112">
                  <c:v>10112.84273689474</c:v>
                </c:pt>
                <c:pt idx="10113">
                  <c:v>10113.842820235019</c:v>
                </c:pt>
                <c:pt idx="10114">
                  <c:v>10114.842903575298</c:v>
                </c:pt>
                <c:pt idx="10115">
                  <c:v>10115.842986915575</c:v>
                </c:pt>
                <c:pt idx="10116">
                  <c:v>10116.843070255854</c:v>
                </c:pt>
                <c:pt idx="10117">
                  <c:v>10117.843153596132</c:v>
                </c:pt>
                <c:pt idx="10118">
                  <c:v>10118.843236936411</c:v>
                </c:pt>
                <c:pt idx="10119">
                  <c:v>10119.843320276688</c:v>
                </c:pt>
                <c:pt idx="10120">
                  <c:v>10120.843403616967</c:v>
                </c:pt>
                <c:pt idx="10121">
                  <c:v>10121.843486957245</c:v>
                </c:pt>
                <c:pt idx="10122">
                  <c:v>10122.843570297524</c:v>
                </c:pt>
                <c:pt idx="10123">
                  <c:v>10123.843653637803</c:v>
                </c:pt>
                <c:pt idx="10124">
                  <c:v>10124.84373697808</c:v>
                </c:pt>
                <c:pt idx="10125">
                  <c:v>10125.84382031836</c:v>
                </c:pt>
                <c:pt idx="10126">
                  <c:v>10126.843903658637</c:v>
                </c:pt>
                <c:pt idx="10127">
                  <c:v>10127.843986998916</c:v>
                </c:pt>
                <c:pt idx="10128">
                  <c:v>10128.844070339193</c:v>
                </c:pt>
                <c:pt idx="10129">
                  <c:v>10129.844153679473</c:v>
                </c:pt>
                <c:pt idx="10130">
                  <c:v>10130.84423701975</c:v>
                </c:pt>
                <c:pt idx="10131">
                  <c:v>10131.844320360029</c:v>
                </c:pt>
                <c:pt idx="10132">
                  <c:v>10132.844403700308</c:v>
                </c:pt>
                <c:pt idx="10133">
                  <c:v>10133.844487040586</c:v>
                </c:pt>
                <c:pt idx="10134">
                  <c:v>10134.844570380865</c:v>
                </c:pt>
                <c:pt idx="10135">
                  <c:v>10135.844653721142</c:v>
                </c:pt>
                <c:pt idx="10136">
                  <c:v>10136.844737061421</c:v>
                </c:pt>
                <c:pt idx="10137">
                  <c:v>10137.844820401699</c:v>
                </c:pt>
                <c:pt idx="10138">
                  <c:v>10138.844903741978</c:v>
                </c:pt>
                <c:pt idx="10139">
                  <c:v>10139.844987082255</c:v>
                </c:pt>
                <c:pt idx="10140">
                  <c:v>10140.845070422534</c:v>
                </c:pt>
                <c:pt idx="10141">
                  <c:v>10141.845153762813</c:v>
                </c:pt>
                <c:pt idx="10142">
                  <c:v>10142.845237103091</c:v>
                </c:pt>
                <c:pt idx="10143">
                  <c:v>10143.84532044337</c:v>
                </c:pt>
                <c:pt idx="10144">
                  <c:v>10144.845403783647</c:v>
                </c:pt>
                <c:pt idx="10145">
                  <c:v>10145.845487123926</c:v>
                </c:pt>
                <c:pt idx="10146">
                  <c:v>10146.845570464204</c:v>
                </c:pt>
                <c:pt idx="10147">
                  <c:v>10147.845653804483</c:v>
                </c:pt>
                <c:pt idx="10148">
                  <c:v>10148.84573714476</c:v>
                </c:pt>
                <c:pt idx="10149">
                  <c:v>10149.845820485039</c:v>
                </c:pt>
                <c:pt idx="10150">
                  <c:v>10150.845903825319</c:v>
                </c:pt>
                <c:pt idx="10151">
                  <c:v>10151.845987165596</c:v>
                </c:pt>
                <c:pt idx="10152">
                  <c:v>10152.846070505875</c:v>
                </c:pt>
                <c:pt idx="10153">
                  <c:v>10153.846153846152</c:v>
                </c:pt>
                <c:pt idx="10154">
                  <c:v>10154.846237186432</c:v>
                </c:pt>
                <c:pt idx="10155">
                  <c:v>10155.846320526709</c:v>
                </c:pt>
                <c:pt idx="10156">
                  <c:v>10156.846403866988</c:v>
                </c:pt>
                <c:pt idx="10157">
                  <c:v>10157.846487207265</c:v>
                </c:pt>
                <c:pt idx="10158">
                  <c:v>10158.846570547545</c:v>
                </c:pt>
                <c:pt idx="10159">
                  <c:v>10159.846653887824</c:v>
                </c:pt>
                <c:pt idx="10160">
                  <c:v>10160.846737228101</c:v>
                </c:pt>
                <c:pt idx="10161">
                  <c:v>10161.84682056838</c:v>
                </c:pt>
                <c:pt idx="10162">
                  <c:v>10162.846903908658</c:v>
                </c:pt>
                <c:pt idx="10163">
                  <c:v>10163.846987248937</c:v>
                </c:pt>
                <c:pt idx="10164">
                  <c:v>10164.847070589214</c:v>
                </c:pt>
                <c:pt idx="10165">
                  <c:v>10165.847153929493</c:v>
                </c:pt>
                <c:pt idx="10166">
                  <c:v>10166.847237269771</c:v>
                </c:pt>
                <c:pt idx="10167">
                  <c:v>10167.84732061005</c:v>
                </c:pt>
                <c:pt idx="10168">
                  <c:v>10168.847403950329</c:v>
                </c:pt>
                <c:pt idx="10169">
                  <c:v>10169.847487290606</c:v>
                </c:pt>
                <c:pt idx="10170">
                  <c:v>10170.847570630885</c:v>
                </c:pt>
                <c:pt idx="10171">
                  <c:v>10171.847653971163</c:v>
                </c:pt>
                <c:pt idx="10172">
                  <c:v>10172.847737311442</c:v>
                </c:pt>
                <c:pt idx="10173">
                  <c:v>10173.847820651719</c:v>
                </c:pt>
                <c:pt idx="10174">
                  <c:v>10174.847903991998</c:v>
                </c:pt>
                <c:pt idx="10175">
                  <c:v>10175.847987332278</c:v>
                </c:pt>
                <c:pt idx="10176">
                  <c:v>10176.848070672555</c:v>
                </c:pt>
                <c:pt idx="10177">
                  <c:v>10177.848154012834</c:v>
                </c:pt>
                <c:pt idx="10178">
                  <c:v>10178.848237353111</c:v>
                </c:pt>
                <c:pt idx="10179">
                  <c:v>10179.848320693391</c:v>
                </c:pt>
                <c:pt idx="10180">
                  <c:v>10180.848404033668</c:v>
                </c:pt>
                <c:pt idx="10181">
                  <c:v>10181.848487373947</c:v>
                </c:pt>
                <c:pt idx="10182">
                  <c:v>10182.848570714224</c:v>
                </c:pt>
                <c:pt idx="10183">
                  <c:v>10183.848654054504</c:v>
                </c:pt>
                <c:pt idx="10184">
                  <c:v>10184.848737394783</c:v>
                </c:pt>
                <c:pt idx="10185">
                  <c:v>10185.84882073506</c:v>
                </c:pt>
                <c:pt idx="10186">
                  <c:v>10186.848904075339</c:v>
                </c:pt>
                <c:pt idx="10187">
                  <c:v>10187.848987415617</c:v>
                </c:pt>
                <c:pt idx="10188">
                  <c:v>10188.849070755896</c:v>
                </c:pt>
                <c:pt idx="10189">
                  <c:v>10189.849154096173</c:v>
                </c:pt>
                <c:pt idx="10190">
                  <c:v>10190.849237436452</c:v>
                </c:pt>
                <c:pt idx="10191">
                  <c:v>10191.84932077673</c:v>
                </c:pt>
                <c:pt idx="10192">
                  <c:v>10192.849404117009</c:v>
                </c:pt>
                <c:pt idx="10193">
                  <c:v>10193.849487457288</c:v>
                </c:pt>
                <c:pt idx="10194">
                  <c:v>10194.849570797565</c:v>
                </c:pt>
                <c:pt idx="10195">
                  <c:v>10195.849654137844</c:v>
                </c:pt>
                <c:pt idx="10196">
                  <c:v>10196.849737478122</c:v>
                </c:pt>
                <c:pt idx="10197">
                  <c:v>10197.849820818401</c:v>
                </c:pt>
                <c:pt idx="10198">
                  <c:v>10198.849904158678</c:v>
                </c:pt>
                <c:pt idx="10199">
                  <c:v>10199.849987498957</c:v>
                </c:pt>
                <c:pt idx="10200">
                  <c:v>10200.850070839235</c:v>
                </c:pt>
                <c:pt idx="10201">
                  <c:v>10201.850154179514</c:v>
                </c:pt>
                <c:pt idx="10202">
                  <c:v>10202.850237519793</c:v>
                </c:pt>
                <c:pt idx="10203">
                  <c:v>10203.85032086007</c:v>
                </c:pt>
                <c:pt idx="10204">
                  <c:v>10204.85040420035</c:v>
                </c:pt>
                <c:pt idx="10205">
                  <c:v>10205.850487540627</c:v>
                </c:pt>
                <c:pt idx="10206">
                  <c:v>10206.850570880906</c:v>
                </c:pt>
                <c:pt idx="10207">
                  <c:v>10207.850654221184</c:v>
                </c:pt>
                <c:pt idx="10208">
                  <c:v>10208.850737561463</c:v>
                </c:pt>
                <c:pt idx="10209">
                  <c:v>10209.85082090174</c:v>
                </c:pt>
                <c:pt idx="10210">
                  <c:v>10210.850904242019</c:v>
                </c:pt>
                <c:pt idx="10211">
                  <c:v>10211.850987582298</c:v>
                </c:pt>
                <c:pt idx="10212">
                  <c:v>10212.851070922576</c:v>
                </c:pt>
                <c:pt idx="10213">
                  <c:v>10213.851154262855</c:v>
                </c:pt>
                <c:pt idx="10214">
                  <c:v>10214.851237603132</c:v>
                </c:pt>
                <c:pt idx="10215">
                  <c:v>10215.851320943411</c:v>
                </c:pt>
                <c:pt idx="10216">
                  <c:v>10216.851404283689</c:v>
                </c:pt>
                <c:pt idx="10217">
                  <c:v>10217.851487623968</c:v>
                </c:pt>
                <c:pt idx="10218">
                  <c:v>10218.851570964245</c:v>
                </c:pt>
                <c:pt idx="10219">
                  <c:v>10219.851654304524</c:v>
                </c:pt>
                <c:pt idx="10220">
                  <c:v>10220.851737644804</c:v>
                </c:pt>
                <c:pt idx="10221">
                  <c:v>10221.851820985081</c:v>
                </c:pt>
                <c:pt idx="10222">
                  <c:v>10222.85190432536</c:v>
                </c:pt>
                <c:pt idx="10223">
                  <c:v>10223.851987665637</c:v>
                </c:pt>
                <c:pt idx="10224">
                  <c:v>10224.852071005917</c:v>
                </c:pt>
                <c:pt idx="10225">
                  <c:v>10225.852154346194</c:v>
                </c:pt>
                <c:pt idx="10226">
                  <c:v>10226.852237686473</c:v>
                </c:pt>
                <c:pt idx="10227">
                  <c:v>10227.852321026752</c:v>
                </c:pt>
                <c:pt idx="10228">
                  <c:v>10228.85240436703</c:v>
                </c:pt>
                <c:pt idx="10229">
                  <c:v>10229.852487707309</c:v>
                </c:pt>
                <c:pt idx="10230">
                  <c:v>10230.852571047586</c:v>
                </c:pt>
                <c:pt idx="10231">
                  <c:v>10231.852654387865</c:v>
                </c:pt>
                <c:pt idx="10232">
                  <c:v>10232.852737728143</c:v>
                </c:pt>
                <c:pt idx="10233">
                  <c:v>10233.852821068422</c:v>
                </c:pt>
                <c:pt idx="10234">
                  <c:v>10234.852904408699</c:v>
                </c:pt>
                <c:pt idx="10235">
                  <c:v>10235.852987748978</c:v>
                </c:pt>
                <c:pt idx="10236">
                  <c:v>10236.853071089257</c:v>
                </c:pt>
                <c:pt idx="10237">
                  <c:v>10237.853154429535</c:v>
                </c:pt>
                <c:pt idx="10238">
                  <c:v>10238.853237769814</c:v>
                </c:pt>
                <c:pt idx="10239">
                  <c:v>10239.853321110091</c:v>
                </c:pt>
                <c:pt idx="10240">
                  <c:v>10240.85340445037</c:v>
                </c:pt>
                <c:pt idx="10241">
                  <c:v>10241.853487790648</c:v>
                </c:pt>
                <c:pt idx="10242">
                  <c:v>10242.853571130927</c:v>
                </c:pt>
                <c:pt idx="10243">
                  <c:v>10243.853654471204</c:v>
                </c:pt>
                <c:pt idx="10244">
                  <c:v>10244.853737811483</c:v>
                </c:pt>
                <c:pt idx="10245">
                  <c:v>10245.853821151763</c:v>
                </c:pt>
                <c:pt idx="10246">
                  <c:v>10246.85390449204</c:v>
                </c:pt>
                <c:pt idx="10247">
                  <c:v>10247.853987832319</c:v>
                </c:pt>
                <c:pt idx="10248">
                  <c:v>10248.854071172596</c:v>
                </c:pt>
                <c:pt idx="10249">
                  <c:v>10249.854154512876</c:v>
                </c:pt>
                <c:pt idx="10250">
                  <c:v>10250.854237853153</c:v>
                </c:pt>
                <c:pt idx="10251">
                  <c:v>10251.854321193432</c:v>
                </c:pt>
                <c:pt idx="10252">
                  <c:v>10252.854404533709</c:v>
                </c:pt>
                <c:pt idx="10253">
                  <c:v>10253.854487873989</c:v>
                </c:pt>
                <c:pt idx="10254">
                  <c:v>10254.854571214268</c:v>
                </c:pt>
                <c:pt idx="10255">
                  <c:v>10255.854654554545</c:v>
                </c:pt>
                <c:pt idx="10256">
                  <c:v>10256.854737894824</c:v>
                </c:pt>
                <c:pt idx="10257">
                  <c:v>10257.854821235102</c:v>
                </c:pt>
                <c:pt idx="10258">
                  <c:v>10258.854904575381</c:v>
                </c:pt>
                <c:pt idx="10259">
                  <c:v>10259.854987915658</c:v>
                </c:pt>
                <c:pt idx="10260">
                  <c:v>10260.855071255937</c:v>
                </c:pt>
                <c:pt idx="10261">
                  <c:v>10261.855154596215</c:v>
                </c:pt>
                <c:pt idx="10262">
                  <c:v>10262.855237936494</c:v>
                </c:pt>
                <c:pt idx="10263">
                  <c:v>10263.855321276773</c:v>
                </c:pt>
                <c:pt idx="10264">
                  <c:v>10264.85540461705</c:v>
                </c:pt>
                <c:pt idx="10265">
                  <c:v>10265.855487957329</c:v>
                </c:pt>
                <c:pt idx="10266">
                  <c:v>10266.855571297607</c:v>
                </c:pt>
                <c:pt idx="10267">
                  <c:v>10267.855654637886</c:v>
                </c:pt>
                <c:pt idx="10268">
                  <c:v>10268.855737978163</c:v>
                </c:pt>
                <c:pt idx="10269">
                  <c:v>10269.855821318442</c:v>
                </c:pt>
                <c:pt idx="10270">
                  <c:v>10270.85590465872</c:v>
                </c:pt>
                <c:pt idx="10271">
                  <c:v>10271.855987998999</c:v>
                </c:pt>
                <c:pt idx="10272">
                  <c:v>10272.856071339278</c:v>
                </c:pt>
                <c:pt idx="10273">
                  <c:v>10273.856154679555</c:v>
                </c:pt>
                <c:pt idx="10274">
                  <c:v>10274.856238019835</c:v>
                </c:pt>
                <c:pt idx="10275">
                  <c:v>10275.856321360112</c:v>
                </c:pt>
                <c:pt idx="10276">
                  <c:v>10276.856404700391</c:v>
                </c:pt>
                <c:pt idx="10277">
                  <c:v>10277.856488040668</c:v>
                </c:pt>
                <c:pt idx="10278">
                  <c:v>10278.856571380948</c:v>
                </c:pt>
                <c:pt idx="10279">
                  <c:v>10279.856654721225</c:v>
                </c:pt>
                <c:pt idx="10280">
                  <c:v>10280.856738061504</c:v>
                </c:pt>
                <c:pt idx="10281">
                  <c:v>10281.856821401783</c:v>
                </c:pt>
                <c:pt idx="10282">
                  <c:v>10282.856904742061</c:v>
                </c:pt>
                <c:pt idx="10283">
                  <c:v>10283.85698808234</c:v>
                </c:pt>
                <c:pt idx="10284">
                  <c:v>10284.857071422617</c:v>
                </c:pt>
                <c:pt idx="10285">
                  <c:v>10285.857154762896</c:v>
                </c:pt>
                <c:pt idx="10286">
                  <c:v>10286.857238103174</c:v>
                </c:pt>
                <c:pt idx="10287">
                  <c:v>10287.857321443453</c:v>
                </c:pt>
                <c:pt idx="10288">
                  <c:v>10288.857404783732</c:v>
                </c:pt>
                <c:pt idx="10289">
                  <c:v>10289.857488124009</c:v>
                </c:pt>
                <c:pt idx="10290">
                  <c:v>10290.857571464288</c:v>
                </c:pt>
                <c:pt idx="10291">
                  <c:v>10291.857654804566</c:v>
                </c:pt>
                <c:pt idx="10292">
                  <c:v>10292.857738144845</c:v>
                </c:pt>
                <c:pt idx="10293">
                  <c:v>10293.857821485122</c:v>
                </c:pt>
                <c:pt idx="10294">
                  <c:v>10294.857904825401</c:v>
                </c:pt>
                <c:pt idx="10295">
                  <c:v>10295.857988165679</c:v>
                </c:pt>
                <c:pt idx="10296">
                  <c:v>10296.858071505958</c:v>
                </c:pt>
                <c:pt idx="10297">
                  <c:v>10297.858154846237</c:v>
                </c:pt>
                <c:pt idx="10298">
                  <c:v>10298.858238186514</c:v>
                </c:pt>
                <c:pt idx="10299">
                  <c:v>10299.858321526794</c:v>
                </c:pt>
                <c:pt idx="10300">
                  <c:v>10300.858404867071</c:v>
                </c:pt>
                <c:pt idx="10301">
                  <c:v>10301.85848820735</c:v>
                </c:pt>
                <c:pt idx="10302">
                  <c:v>10302.858571547627</c:v>
                </c:pt>
                <c:pt idx="10303">
                  <c:v>10303.858654887907</c:v>
                </c:pt>
                <c:pt idx="10304">
                  <c:v>10304.858738228184</c:v>
                </c:pt>
                <c:pt idx="10305">
                  <c:v>10305.858821568463</c:v>
                </c:pt>
                <c:pt idx="10306">
                  <c:v>10306.858904908742</c:v>
                </c:pt>
                <c:pt idx="10307">
                  <c:v>10307.85898824902</c:v>
                </c:pt>
                <c:pt idx="10308">
                  <c:v>10308.859071589299</c:v>
                </c:pt>
                <c:pt idx="10309">
                  <c:v>10309.859154929576</c:v>
                </c:pt>
                <c:pt idx="10310">
                  <c:v>10310.859238269855</c:v>
                </c:pt>
                <c:pt idx="10311">
                  <c:v>10311.859321610133</c:v>
                </c:pt>
                <c:pt idx="10312">
                  <c:v>10312.859404950412</c:v>
                </c:pt>
                <c:pt idx="10313">
                  <c:v>10313.859488290689</c:v>
                </c:pt>
                <c:pt idx="10314">
                  <c:v>10314.859571630968</c:v>
                </c:pt>
                <c:pt idx="10315">
                  <c:v>10315.859654971247</c:v>
                </c:pt>
                <c:pt idx="10316">
                  <c:v>10316.859738311525</c:v>
                </c:pt>
                <c:pt idx="10317">
                  <c:v>10317.859821651804</c:v>
                </c:pt>
                <c:pt idx="10318">
                  <c:v>10318.859904992081</c:v>
                </c:pt>
                <c:pt idx="10319">
                  <c:v>10319.85998833236</c:v>
                </c:pt>
                <c:pt idx="10320">
                  <c:v>10320.860071672638</c:v>
                </c:pt>
                <c:pt idx="10321">
                  <c:v>10321.860155012917</c:v>
                </c:pt>
                <c:pt idx="10322">
                  <c:v>10322.860238353194</c:v>
                </c:pt>
                <c:pt idx="10323">
                  <c:v>10323.860321693473</c:v>
                </c:pt>
                <c:pt idx="10324">
                  <c:v>10324.860405033753</c:v>
                </c:pt>
                <c:pt idx="10325">
                  <c:v>10325.86048837403</c:v>
                </c:pt>
                <c:pt idx="10326">
                  <c:v>10326.860571714309</c:v>
                </c:pt>
                <c:pt idx="10327">
                  <c:v>10327.860655054586</c:v>
                </c:pt>
                <c:pt idx="10328">
                  <c:v>10328.860738394866</c:v>
                </c:pt>
                <c:pt idx="10329">
                  <c:v>10329.860821735143</c:v>
                </c:pt>
                <c:pt idx="10330">
                  <c:v>10330.860905075422</c:v>
                </c:pt>
                <c:pt idx="10331">
                  <c:v>10331.860988415699</c:v>
                </c:pt>
                <c:pt idx="10332">
                  <c:v>10332.861071755979</c:v>
                </c:pt>
                <c:pt idx="10333">
                  <c:v>10333.861155096258</c:v>
                </c:pt>
                <c:pt idx="10334">
                  <c:v>10334.861238436535</c:v>
                </c:pt>
                <c:pt idx="10335">
                  <c:v>10335.861321776814</c:v>
                </c:pt>
                <c:pt idx="10336">
                  <c:v>10336.861405117092</c:v>
                </c:pt>
                <c:pt idx="10337">
                  <c:v>10337.861488457371</c:v>
                </c:pt>
                <c:pt idx="10338">
                  <c:v>10338.861571797648</c:v>
                </c:pt>
                <c:pt idx="10339">
                  <c:v>10339.861655137927</c:v>
                </c:pt>
                <c:pt idx="10340">
                  <c:v>10340.861738478205</c:v>
                </c:pt>
                <c:pt idx="10341">
                  <c:v>10341.861821818484</c:v>
                </c:pt>
                <c:pt idx="10342">
                  <c:v>10342.861905158763</c:v>
                </c:pt>
                <c:pt idx="10343">
                  <c:v>10343.86198849904</c:v>
                </c:pt>
                <c:pt idx="10344">
                  <c:v>10344.862071839319</c:v>
                </c:pt>
                <c:pt idx="10345">
                  <c:v>10345.862155179597</c:v>
                </c:pt>
                <c:pt idx="10346">
                  <c:v>10346.862238519876</c:v>
                </c:pt>
                <c:pt idx="10347">
                  <c:v>10347.862321860153</c:v>
                </c:pt>
                <c:pt idx="10348">
                  <c:v>10348.862405200432</c:v>
                </c:pt>
                <c:pt idx="10349">
                  <c:v>10349.862488540712</c:v>
                </c:pt>
                <c:pt idx="10350">
                  <c:v>10350.862571880989</c:v>
                </c:pt>
                <c:pt idx="10351">
                  <c:v>10351.862655221268</c:v>
                </c:pt>
                <c:pt idx="10352">
                  <c:v>10352.862738561545</c:v>
                </c:pt>
                <c:pt idx="10353">
                  <c:v>10353.862821901825</c:v>
                </c:pt>
                <c:pt idx="10354">
                  <c:v>10354.862905242102</c:v>
                </c:pt>
                <c:pt idx="10355">
                  <c:v>10355.862988582381</c:v>
                </c:pt>
                <c:pt idx="10356">
                  <c:v>10356.863071922658</c:v>
                </c:pt>
                <c:pt idx="10357">
                  <c:v>10357.863155262938</c:v>
                </c:pt>
                <c:pt idx="10358">
                  <c:v>10358.863238603217</c:v>
                </c:pt>
                <c:pt idx="10359">
                  <c:v>10359.863321943494</c:v>
                </c:pt>
                <c:pt idx="10360">
                  <c:v>10360.863405283773</c:v>
                </c:pt>
                <c:pt idx="10361">
                  <c:v>10361.863488624051</c:v>
                </c:pt>
                <c:pt idx="10362">
                  <c:v>10362.86357196433</c:v>
                </c:pt>
                <c:pt idx="10363">
                  <c:v>10363.863655304607</c:v>
                </c:pt>
                <c:pt idx="10364">
                  <c:v>10364.863738644886</c:v>
                </c:pt>
                <c:pt idx="10365">
                  <c:v>10365.863821985164</c:v>
                </c:pt>
                <c:pt idx="10366">
                  <c:v>10366.863905325443</c:v>
                </c:pt>
                <c:pt idx="10367">
                  <c:v>10367.863988665722</c:v>
                </c:pt>
                <c:pt idx="10368">
                  <c:v>10368.864072005999</c:v>
                </c:pt>
                <c:pt idx="10369">
                  <c:v>10369.864155346278</c:v>
                </c:pt>
                <c:pt idx="10370">
                  <c:v>10370.864238686556</c:v>
                </c:pt>
                <c:pt idx="10371">
                  <c:v>10371.864322026835</c:v>
                </c:pt>
                <c:pt idx="10372">
                  <c:v>10372.864405367112</c:v>
                </c:pt>
                <c:pt idx="10373">
                  <c:v>10373.864488707392</c:v>
                </c:pt>
                <c:pt idx="10374">
                  <c:v>10374.864572047669</c:v>
                </c:pt>
                <c:pt idx="10375">
                  <c:v>10375.864655387948</c:v>
                </c:pt>
                <c:pt idx="10376">
                  <c:v>10376.864738728227</c:v>
                </c:pt>
                <c:pt idx="10377">
                  <c:v>10377.864822068505</c:v>
                </c:pt>
                <c:pt idx="10378">
                  <c:v>10378.864905408784</c:v>
                </c:pt>
                <c:pt idx="10379">
                  <c:v>10379.864988749061</c:v>
                </c:pt>
                <c:pt idx="10380">
                  <c:v>10380.86507208934</c:v>
                </c:pt>
                <c:pt idx="10381">
                  <c:v>10381.865155429618</c:v>
                </c:pt>
                <c:pt idx="10382">
                  <c:v>10382.865238769897</c:v>
                </c:pt>
                <c:pt idx="10383">
                  <c:v>10383.865322110174</c:v>
                </c:pt>
                <c:pt idx="10384">
                  <c:v>10384.865405450453</c:v>
                </c:pt>
                <c:pt idx="10385">
                  <c:v>10385.865488790732</c:v>
                </c:pt>
                <c:pt idx="10386">
                  <c:v>10386.86557213101</c:v>
                </c:pt>
                <c:pt idx="10387">
                  <c:v>10387.865655471289</c:v>
                </c:pt>
                <c:pt idx="10388">
                  <c:v>10388.865738811566</c:v>
                </c:pt>
                <c:pt idx="10389">
                  <c:v>10389.865822151845</c:v>
                </c:pt>
                <c:pt idx="10390">
                  <c:v>10390.865905492123</c:v>
                </c:pt>
                <c:pt idx="10391">
                  <c:v>10391.865988832402</c:v>
                </c:pt>
                <c:pt idx="10392">
                  <c:v>10392.866072172679</c:v>
                </c:pt>
                <c:pt idx="10393">
                  <c:v>10393.866155512958</c:v>
                </c:pt>
                <c:pt idx="10394">
                  <c:v>10394.866238853238</c:v>
                </c:pt>
                <c:pt idx="10395">
                  <c:v>10395.866322193515</c:v>
                </c:pt>
                <c:pt idx="10396">
                  <c:v>10396.866405533794</c:v>
                </c:pt>
                <c:pt idx="10397">
                  <c:v>10397.866488874071</c:v>
                </c:pt>
                <c:pt idx="10398">
                  <c:v>10398.866572214351</c:v>
                </c:pt>
                <c:pt idx="10399">
                  <c:v>10399.866655554628</c:v>
                </c:pt>
                <c:pt idx="10400">
                  <c:v>10400.866738894907</c:v>
                </c:pt>
                <c:pt idx="10401">
                  <c:v>10401.866822235186</c:v>
                </c:pt>
                <c:pt idx="10402">
                  <c:v>10402.866905575464</c:v>
                </c:pt>
                <c:pt idx="10403">
                  <c:v>10403.866988915743</c:v>
                </c:pt>
                <c:pt idx="10404">
                  <c:v>10404.86707225602</c:v>
                </c:pt>
                <c:pt idx="10405">
                  <c:v>10405.867155596299</c:v>
                </c:pt>
                <c:pt idx="10406">
                  <c:v>10406.867238936577</c:v>
                </c:pt>
                <c:pt idx="10407">
                  <c:v>10407.867322276856</c:v>
                </c:pt>
                <c:pt idx="10408">
                  <c:v>10408.867405617133</c:v>
                </c:pt>
                <c:pt idx="10409">
                  <c:v>10409.867488957412</c:v>
                </c:pt>
                <c:pt idx="10410">
                  <c:v>10410.867572297691</c:v>
                </c:pt>
                <c:pt idx="10411">
                  <c:v>10411.867655637969</c:v>
                </c:pt>
                <c:pt idx="10412">
                  <c:v>10412.867738978248</c:v>
                </c:pt>
                <c:pt idx="10413">
                  <c:v>10413.867822318525</c:v>
                </c:pt>
                <c:pt idx="10414">
                  <c:v>10414.867905658804</c:v>
                </c:pt>
                <c:pt idx="10415">
                  <c:v>10415.867988999082</c:v>
                </c:pt>
                <c:pt idx="10416">
                  <c:v>10416.868072339361</c:v>
                </c:pt>
                <c:pt idx="10417">
                  <c:v>10417.868155679638</c:v>
                </c:pt>
                <c:pt idx="10418">
                  <c:v>10418.868239019917</c:v>
                </c:pt>
                <c:pt idx="10419">
                  <c:v>10419.868322360197</c:v>
                </c:pt>
                <c:pt idx="10420">
                  <c:v>10420.868405700474</c:v>
                </c:pt>
                <c:pt idx="10421">
                  <c:v>10421.868489040753</c:v>
                </c:pt>
                <c:pt idx="10422">
                  <c:v>10422.86857238103</c:v>
                </c:pt>
                <c:pt idx="10423">
                  <c:v>10423.86865572131</c:v>
                </c:pt>
                <c:pt idx="10424">
                  <c:v>10424.868739061587</c:v>
                </c:pt>
                <c:pt idx="10425">
                  <c:v>10425.868822401866</c:v>
                </c:pt>
                <c:pt idx="10426">
                  <c:v>10426.868905742143</c:v>
                </c:pt>
                <c:pt idx="10427">
                  <c:v>10427.868989082423</c:v>
                </c:pt>
                <c:pt idx="10428">
                  <c:v>10428.869072422702</c:v>
                </c:pt>
                <c:pt idx="10429">
                  <c:v>10429.869155762979</c:v>
                </c:pt>
                <c:pt idx="10430">
                  <c:v>10430.869239103258</c:v>
                </c:pt>
                <c:pt idx="10431">
                  <c:v>10431.869322443536</c:v>
                </c:pt>
                <c:pt idx="10432">
                  <c:v>10432.869405783815</c:v>
                </c:pt>
                <c:pt idx="10433">
                  <c:v>10433.869489124092</c:v>
                </c:pt>
                <c:pt idx="10434">
                  <c:v>10434.869572464371</c:v>
                </c:pt>
                <c:pt idx="10435">
                  <c:v>10435.869655804649</c:v>
                </c:pt>
                <c:pt idx="10436">
                  <c:v>10436.869739144928</c:v>
                </c:pt>
                <c:pt idx="10437">
                  <c:v>10437.869822485207</c:v>
                </c:pt>
                <c:pt idx="10438">
                  <c:v>10438.869905825484</c:v>
                </c:pt>
                <c:pt idx="10439">
                  <c:v>10439.869989165763</c:v>
                </c:pt>
                <c:pt idx="10440">
                  <c:v>10440.870072506041</c:v>
                </c:pt>
                <c:pt idx="10441">
                  <c:v>10441.87015584632</c:v>
                </c:pt>
                <c:pt idx="10442">
                  <c:v>10442.870239186597</c:v>
                </c:pt>
                <c:pt idx="10443">
                  <c:v>10443.870322526876</c:v>
                </c:pt>
                <c:pt idx="10444">
                  <c:v>10444.870405867154</c:v>
                </c:pt>
                <c:pt idx="10445">
                  <c:v>10445.870489207433</c:v>
                </c:pt>
                <c:pt idx="10446">
                  <c:v>10446.870572547712</c:v>
                </c:pt>
                <c:pt idx="10447">
                  <c:v>10447.870655887989</c:v>
                </c:pt>
                <c:pt idx="10448">
                  <c:v>10448.870739228269</c:v>
                </c:pt>
                <c:pt idx="10449">
                  <c:v>10449.870822568546</c:v>
                </c:pt>
                <c:pt idx="10450">
                  <c:v>10450.870905908825</c:v>
                </c:pt>
                <c:pt idx="10451">
                  <c:v>10451.870989249102</c:v>
                </c:pt>
                <c:pt idx="10452">
                  <c:v>10452.871072589382</c:v>
                </c:pt>
                <c:pt idx="10453">
                  <c:v>10453.871155929659</c:v>
                </c:pt>
                <c:pt idx="10454">
                  <c:v>10454.871239269938</c:v>
                </c:pt>
                <c:pt idx="10455">
                  <c:v>10455.871322610217</c:v>
                </c:pt>
                <c:pt idx="10456">
                  <c:v>10456.871405950495</c:v>
                </c:pt>
                <c:pt idx="10457">
                  <c:v>10457.871489290774</c:v>
                </c:pt>
                <c:pt idx="10458">
                  <c:v>10458.871572631051</c:v>
                </c:pt>
                <c:pt idx="10459">
                  <c:v>10459.87165597133</c:v>
                </c:pt>
                <c:pt idx="10460">
                  <c:v>10460.871739311608</c:v>
                </c:pt>
                <c:pt idx="10461">
                  <c:v>10461.871822651887</c:v>
                </c:pt>
                <c:pt idx="10462">
                  <c:v>10462.871905992166</c:v>
                </c:pt>
                <c:pt idx="10463">
                  <c:v>10463.871989332443</c:v>
                </c:pt>
                <c:pt idx="10464">
                  <c:v>10464.872072672722</c:v>
                </c:pt>
                <c:pt idx="10465">
                  <c:v>10465.872156013</c:v>
                </c:pt>
                <c:pt idx="10466">
                  <c:v>10466.872239353279</c:v>
                </c:pt>
                <c:pt idx="10467">
                  <c:v>10467.872322693556</c:v>
                </c:pt>
                <c:pt idx="10468">
                  <c:v>10468.872406033835</c:v>
                </c:pt>
                <c:pt idx="10469">
                  <c:v>10469.872489374113</c:v>
                </c:pt>
                <c:pt idx="10470">
                  <c:v>10470.872572714392</c:v>
                </c:pt>
                <c:pt idx="10471">
                  <c:v>10471.872656054671</c:v>
                </c:pt>
                <c:pt idx="10472">
                  <c:v>10472.872739394948</c:v>
                </c:pt>
                <c:pt idx="10473">
                  <c:v>10473.872822735228</c:v>
                </c:pt>
                <c:pt idx="10474">
                  <c:v>10474.872906075505</c:v>
                </c:pt>
                <c:pt idx="10475">
                  <c:v>10475.872989415784</c:v>
                </c:pt>
                <c:pt idx="10476">
                  <c:v>10476.873072756061</c:v>
                </c:pt>
                <c:pt idx="10477">
                  <c:v>10477.873156096341</c:v>
                </c:pt>
                <c:pt idx="10478">
                  <c:v>10478.873239436618</c:v>
                </c:pt>
                <c:pt idx="10479">
                  <c:v>10479.873322776897</c:v>
                </c:pt>
                <c:pt idx="10480">
                  <c:v>10480.873406117176</c:v>
                </c:pt>
                <c:pt idx="10481">
                  <c:v>10481.873489457454</c:v>
                </c:pt>
                <c:pt idx="10482">
                  <c:v>10482.873572797733</c:v>
                </c:pt>
                <c:pt idx="10483">
                  <c:v>10483.87365613801</c:v>
                </c:pt>
                <c:pt idx="10484">
                  <c:v>10484.873739478289</c:v>
                </c:pt>
                <c:pt idx="10485">
                  <c:v>10485.873822818567</c:v>
                </c:pt>
                <c:pt idx="10486">
                  <c:v>10486.873906158846</c:v>
                </c:pt>
                <c:pt idx="10487">
                  <c:v>10487.873989499123</c:v>
                </c:pt>
                <c:pt idx="10488">
                  <c:v>10488.874072839402</c:v>
                </c:pt>
                <c:pt idx="10489">
                  <c:v>10489.874156179681</c:v>
                </c:pt>
                <c:pt idx="10490">
                  <c:v>10490.874239519959</c:v>
                </c:pt>
                <c:pt idx="10491">
                  <c:v>10491.874322860238</c:v>
                </c:pt>
                <c:pt idx="10492">
                  <c:v>10492.874406200515</c:v>
                </c:pt>
                <c:pt idx="10493">
                  <c:v>10493.874489540794</c:v>
                </c:pt>
                <c:pt idx="10494">
                  <c:v>10494.874572881072</c:v>
                </c:pt>
                <c:pt idx="10495">
                  <c:v>10495.874656221351</c:v>
                </c:pt>
                <c:pt idx="10496">
                  <c:v>10496.874739561628</c:v>
                </c:pt>
                <c:pt idx="10497">
                  <c:v>10497.874822901907</c:v>
                </c:pt>
                <c:pt idx="10498">
                  <c:v>10498.874906242187</c:v>
                </c:pt>
                <c:pt idx="10499">
                  <c:v>10499.874989582464</c:v>
                </c:pt>
                <c:pt idx="10500">
                  <c:v>10500.875072922743</c:v>
                </c:pt>
                <c:pt idx="10501">
                  <c:v>10501.87515626302</c:v>
                </c:pt>
                <c:pt idx="10502">
                  <c:v>10502.8752396033</c:v>
                </c:pt>
                <c:pt idx="10503">
                  <c:v>10503.875322943577</c:v>
                </c:pt>
                <c:pt idx="10504">
                  <c:v>10504.875406283856</c:v>
                </c:pt>
                <c:pt idx="10505">
                  <c:v>10505.875489624133</c:v>
                </c:pt>
                <c:pt idx="10506">
                  <c:v>10506.875572964413</c:v>
                </c:pt>
                <c:pt idx="10507">
                  <c:v>10507.875656304692</c:v>
                </c:pt>
                <c:pt idx="10508">
                  <c:v>10508.875739644969</c:v>
                </c:pt>
                <c:pt idx="10509">
                  <c:v>10509.875822985248</c:v>
                </c:pt>
                <c:pt idx="10510">
                  <c:v>10510.875906325526</c:v>
                </c:pt>
                <c:pt idx="10511">
                  <c:v>10511.875989665805</c:v>
                </c:pt>
                <c:pt idx="10512">
                  <c:v>10512.876073006082</c:v>
                </c:pt>
                <c:pt idx="10513">
                  <c:v>10513.876156346361</c:v>
                </c:pt>
                <c:pt idx="10514">
                  <c:v>10514.87623968664</c:v>
                </c:pt>
                <c:pt idx="10515">
                  <c:v>10515.876323026918</c:v>
                </c:pt>
                <c:pt idx="10516">
                  <c:v>10516.876406367197</c:v>
                </c:pt>
                <c:pt idx="10517">
                  <c:v>10517.876489707474</c:v>
                </c:pt>
                <c:pt idx="10518">
                  <c:v>10518.876573047753</c:v>
                </c:pt>
                <c:pt idx="10519">
                  <c:v>10519.876656388031</c:v>
                </c:pt>
                <c:pt idx="10520">
                  <c:v>10520.87673972831</c:v>
                </c:pt>
                <c:pt idx="10521">
                  <c:v>10521.876823068587</c:v>
                </c:pt>
                <c:pt idx="10522">
                  <c:v>10522.876906408866</c:v>
                </c:pt>
                <c:pt idx="10523">
                  <c:v>10523.876989749146</c:v>
                </c:pt>
                <c:pt idx="10524">
                  <c:v>10524.877073089423</c:v>
                </c:pt>
                <c:pt idx="10525">
                  <c:v>10525.877156429702</c:v>
                </c:pt>
                <c:pt idx="10526">
                  <c:v>10526.877239769979</c:v>
                </c:pt>
                <c:pt idx="10527">
                  <c:v>10527.877323110259</c:v>
                </c:pt>
                <c:pt idx="10528">
                  <c:v>10528.877406450536</c:v>
                </c:pt>
                <c:pt idx="10529">
                  <c:v>10529.877489790815</c:v>
                </c:pt>
                <c:pt idx="10530">
                  <c:v>10530.877573131093</c:v>
                </c:pt>
                <c:pt idx="10531">
                  <c:v>10531.877656471372</c:v>
                </c:pt>
                <c:pt idx="10532">
                  <c:v>10532.877739811651</c:v>
                </c:pt>
                <c:pt idx="10533">
                  <c:v>10533.877823151928</c:v>
                </c:pt>
                <c:pt idx="10534">
                  <c:v>10534.877906492207</c:v>
                </c:pt>
                <c:pt idx="10535">
                  <c:v>10535.877989832485</c:v>
                </c:pt>
                <c:pt idx="10536">
                  <c:v>10536.878073172764</c:v>
                </c:pt>
                <c:pt idx="10537">
                  <c:v>10537.878156513041</c:v>
                </c:pt>
                <c:pt idx="10538">
                  <c:v>10538.87823985332</c:v>
                </c:pt>
                <c:pt idx="10539">
                  <c:v>10539.878323193598</c:v>
                </c:pt>
                <c:pt idx="10540">
                  <c:v>10540.878406533877</c:v>
                </c:pt>
                <c:pt idx="10541">
                  <c:v>10541.878489874156</c:v>
                </c:pt>
                <c:pt idx="10542">
                  <c:v>10542.878573214433</c:v>
                </c:pt>
                <c:pt idx="10543">
                  <c:v>10543.878656554713</c:v>
                </c:pt>
                <c:pt idx="10544">
                  <c:v>10544.87873989499</c:v>
                </c:pt>
                <c:pt idx="10545">
                  <c:v>10545.878823235269</c:v>
                </c:pt>
                <c:pt idx="10546">
                  <c:v>10546.878906575546</c:v>
                </c:pt>
                <c:pt idx="10547">
                  <c:v>10547.878989915826</c:v>
                </c:pt>
                <c:pt idx="10548">
                  <c:v>10548.879073256103</c:v>
                </c:pt>
                <c:pt idx="10549">
                  <c:v>10549.879156596382</c:v>
                </c:pt>
                <c:pt idx="10550">
                  <c:v>10550.879239936661</c:v>
                </c:pt>
                <c:pt idx="10551">
                  <c:v>10551.879323276939</c:v>
                </c:pt>
                <c:pt idx="10552">
                  <c:v>10552.879406617218</c:v>
                </c:pt>
                <c:pt idx="10553">
                  <c:v>10553.879489957495</c:v>
                </c:pt>
                <c:pt idx="10554">
                  <c:v>10554.879573297774</c:v>
                </c:pt>
                <c:pt idx="10555">
                  <c:v>10555.879656638052</c:v>
                </c:pt>
                <c:pt idx="10556">
                  <c:v>10556.879739978331</c:v>
                </c:pt>
                <c:pt idx="10557">
                  <c:v>10557.879823318608</c:v>
                </c:pt>
                <c:pt idx="10558">
                  <c:v>10558.879906658887</c:v>
                </c:pt>
                <c:pt idx="10559">
                  <c:v>10559.879989999166</c:v>
                </c:pt>
                <c:pt idx="10560">
                  <c:v>10560.880073339444</c:v>
                </c:pt>
                <c:pt idx="10561">
                  <c:v>10561.880156679723</c:v>
                </c:pt>
                <c:pt idx="10562">
                  <c:v>10562.88024002</c:v>
                </c:pt>
                <c:pt idx="10563">
                  <c:v>10563.880323360279</c:v>
                </c:pt>
                <c:pt idx="10564">
                  <c:v>10564.880406700557</c:v>
                </c:pt>
                <c:pt idx="10565">
                  <c:v>10565.880490040836</c:v>
                </c:pt>
                <c:pt idx="10566">
                  <c:v>10566.880573381113</c:v>
                </c:pt>
                <c:pt idx="10567">
                  <c:v>10567.880656721392</c:v>
                </c:pt>
                <c:pt idx="10568">
                  <c:v>10568.880740061672</c:v>
                </c:pt>
                <c:pt idx="10569">
                  <c:v>10569.880823401949</c:v>
                </c:pt>
                <c:pt idx="10570">
                  <c:v>10570.880906742228</c:v>
                </c:pt>
                <c:pt idx="10571">
                  <c:v>10571.880990082505</c:v>
                </c:pt>
                <c:pt idx="10572">
                  <c:v>10572.881073422785</c:v>
                </c:pt>
                <c:pt idx="10573">
                  <c:v>10573.881156763062</c:v>
                </c:pt>
                <c:pt idx="10574">
                  <c:v>10574.881240103341</c:v>
                </c:pt>
                <c:pt idx="10575">
                  <c:v>10575.88132344362</c:v>
                </c:pt>
                <c:pt idx="10576">
                  <c:v>10576.881406783898</c:v>
                </c:pt>
                <c:pt idx="10577">
                  <c:v>10577.881490124177</c:v>
                </c:pt>
                <c:pt idx="10578">
                  <c:v>10578.881573464454</c:v>
                </c:pt>
                <c:pt idx="10579">
                  <c:v>10579.881656804733</c:v>
                </c:pt>
                <c:pt idx="10580">
                  <c:v>10580.881740145011</c:v>
                </c:pt>
                <c:pt idx="10581">
                  <c:v>10581.88182348529</c:v>
                </c:pt>
                <c:pt idx="10582">
                  <c:v>10582.881906825567</c:v>
                </c:pt>
                <c:pt idx="10583">
                  <c:v>10583.881990165846</c:v>
                </c:pt>
                <c:pt idx="10584">
                  <c:v>10584.882073506125</c:v>
                </c:pt>
                <c:pt idx="10585">
                  <c:v>10585.882156846403</c:v>
                </c:pt>
                <c:pt idx="10586">
                  <c:v>10586.882240186682</c:v>
                </c:pt>
                <c:pt idx="10587">
                  <c:v>10587.882323526959</c:v>
                </c:pt>
                <c:pt idx="10588">
                  <c:v>10588.882406867238</c:v>
                </c:pt>
                <c:pt idx="10589">
                  <c:v>10589.882490207516</c:v>
                </c:pt>
                <c:pt idx="10590">
                  <c:v>10590.882573547795</c:v>
                </c:pt>
                <c:pt idx="10591">
                  <c:v>10591.882656888072</c:v>
                </c:pt>
                <c:pt idx="10592">
                  <c:v>10592.882740228351</c:v>
                </c:pt>
                <c:pt idx="10593">
                  <c:v>10593.882823568631</c:v>
                </c:pt>
                <c:pt idx="10594">
                  <c:v>10594.882906908908</c:v>
                </c:pt>
                <c:pt idx="10595">
                  <c:v>10595.882990249187</c:v>
                </c:pt>
                <c:pt idx="10596">
                  <c:v>10596.883073589464</c:v>
                </c:pt>
                <c:pt idx="10597">
                  <c:v>10597.883156929744</c:v>
                </c:pt>
                <c:pt idx="10598">
                  <c:v>10598.883240270021</c:v>
                </c:pt>
                <c:pt idx="10599">
                  <c:v>10599.8833236103</c:v>
                </c:pt>
                <c:pt idx="10600">
                  <c:v>10600.883406950577</c:v>
                </c:pt>
                <c:pt idx="10601">
                  <c:v>10601.883490290857</c:v>
                </c:pt>
                <c:pt idx="10602">
                  <c:v>10602.883573631136</c:v>
                </c:pt>
                <c:pt idx="10603">
                  <c:v>10603.883656971413</c:v>
                </c:pt>
                <c:pt idx="10604">
                  <c:v>10604.883740311692</c:v>
                </c:pt>
                <c:pt idx="10605">
                  <c:v>10605.88382365197</c:v>
                </c:pt>
                <c:pt idx="10606">
                  <c:v>10606.883906992249</c:v>
                </c:pt>
                <c:pt idx="10607">
                  <c:v>10607.883990332526</c:v>
                </c:pt>
                <c:pt idx="10608">
                  <c:v>10608.884073672805</c:v>
                </c:pt>
                <c:pt idx="10609">
                  <c:v>10609.884157013083</c:v>
                </c:pt>
                <c:pt idx="10610">
                  <c:v>10610.884240353362</c:v>
                </c:pt>
                <c:pt idx="10611">
                  <c:v>10611.884323693641</c:v>
                </c:pt>
                <c:pt idx="10612">
                  <c:v>10612.884407033918</c:v>
                </c:pt>
                <c:pt idx="10613">
                  <c:v>10613.884490374197</c:v>
                </c:pt>
                <c:pt idx="10614">
                  <c:v>10614.884573714475</c:v>
                </c:pt>
                <c:pt idx="10615">
                  <c:v>10615.884657054754</c:v>
                </c:pt>
                <c:pt idx="10616">
                  <c:v>10616.884740395031</c:v>
                </c:pt>
                <c:pt idx="10617">
                  <c:v>10617.88482373531</c:v>
                </c:pt>
                <c:pt idx="10618">
                  <c:v>10618.884907075588</c:v>
                </c:pt>
                <c:pt idx="10619">
                  <c:v>10619.884990415867</c:v>
                </c:pt>
                <c:pt idx="10620">
                  <c:v>10620.885073756146</c:v>
                </c:pt>
                <c:pt idx="10621">
                  <c:v>10621.885157096423</c:v>
                </c:pt>
                <c:pt idx="10622">
                  <c:v>10622.885240436703</c:v>
                </c:pt>
                <c:pt idx="10623">
                  <c:v>10623.88532377698</c:v>
                </c:pt>
                <c:pt idx="10624">
                  <c:v>10624.885407117259</c:v>
                </c:pt>
                <c:pt idx="10625">
                  <c:v>10625.885490457536</c:v>
                </c:pt>
                <c:pt idx="10626">
                  <c:v>10626.885573797816</c:v>
                </c:pt>
                <c:pt idx="10627">
                  <c:v>10627.885657138095</c:v>
                </c:pt>
                <c:pt idx="10628">
                  <c:v>10628.885740478372</c:v>
                </c:pt>
                <c:pt idx="10629">
                  <c:v>10629.885823818651</c:v>
                </c:pt>
                <c:pt idx="10630">
                  <c:v>10630.885907158929</c:v>
                </c:pt>
                <c:pt idx="10631">
                  <c:v>10631.885990499208</c:v>
                </c:pt>
                <c:pt idx="10632">
                  <c:v>10632.886073839485</c:v>
                </c:pt>
                <c:pt idx="10633">
                  <c:v>10633.886157179764</c:v>
                </c:pt>
                <c:pt idx="10634">
                  <c:v>10634.886240520042</c:v>
                </c:pt>
                <c:pt idx="10635">
                  <c:v>10635.886323860321</c:v>
                </c:pt>
                <c:pt idx="10636">
                  <c:v>10636.8864072006</c:v>
                </c:pt>
                <c:pt idx="10637">
                  <c:v>10637.886490540877</c:v>
                </c:pt>
                <c:pt idx="10638">
                  <c:v>10638.886573881156</c:v>
                </c:pt>
                <c:pt idx="10639">
                  <c:v>10639.886657221434</c:v>
                </c:pt>
                <c:pt idx="10640">
                  <c:v>10640.886740561713</c:v>
                </c:pt>
                <c:pt idx="10641">
                  <c:v>10641.88682390199</c:v>
                </c:pt>
                <c:pt idx="10642">
                  <c:v>10642.886907242269</c:v>
                </c:pt>
                <c:pt idx="10643">
                  <c:v>10643.886990582547</c:v>
                </c:pt>
                <c:pt idx="10644">
                  <c:v>10644.887073922826</c:v>
                </c:pt>
                <c:pt idx="10645">
                  <c:v>10645.887157263105</c:v>
                </c:pt>
                <c:pt idx="10646">
                  <c:v>10646.887240603382</c:v>
                </c:pt>
                <c:pt idx="10647">
                  <c:v>10647.887323943662</c:v>
                </c:pt>
                <c:pt idx="10648">
                  <c:v>10648.887407283939</c:v>
                </c:pt>
                <c:pt idx="10649">
                  <c:v>10649.887490624218</c:v>
                </c:pt>
                <c:pt idx="10650">
                  <c:v>10650.887573964495</c:v>
                </c:pt>
                <c:pt idx="10651">
                  <c:v>10651.887657304775</c:v>
                </c:pt>
                <c:pt idx="10652">
                  <c:v>10652.887740645052</c:v>
                </c:pt>
                <c:pt idx="10653">
                  <c:v>10653.887823985331</c:v>
                </c:pt>
                <c:pt idx="10654">
                  <c:v>10654.88790732561</c:v>
                </c:pt>
                <c:pt idx="10655">
                  <c:v>10655.887990665888</c:v>
                </c:pt>
                <c:pt idx="10656">
                  <c:v>10656.888074006167</c:v>
                </c:pt>
                <c:pt idx="10657">
                  <c:v>10657.888157346444</c:v>
                </c:pt>
                <c:pt idx="10658">
                  <c:v>10658.888240686723</c:v>
                </c:pt>
                <c:pt idx="10659">
                  <c:v>10659.888324027001</c:v>
                </c:pt>
                <c:pt idx="10660">
                  <c:v>10660.88840736728</c:v>
                </c:pt>
                <c:pt idx="10661">
                  <c:v>10661.888490707557</c:v>
                </c:pt>
                <c:pt idx="10662">
                  <c:v>10662.888574047836</c:v>
                </c:pt>
                <c:pt idx="10663">
                  <c:v>10663.888657388115</c:v>
                </c:pt>
                <c:pt idx="10664">
                  <c:v>10664.888740728393</c:v>
                </c:pt>
                <c:pt idx="10665">
                  <c:v>10665.888824068672</c:v>
                </c:pt>
                <c:pt idx="10666">
                  <c:v>10666.888907408949</c:v>
                </c:pt>
                <c:pt idx="10667">
                  <c:v>10667.888990749228</c:v>
                </c:pt>
                <c:pt idx="10668">
                  <c:v>10668.889074089506</c:v>
                </c:pt>
                <c:pt idx="10669">
                  <c:v>10669.889157429785</c:v>
                </c:pt>
                <c:pt idx="10670">
                  <c:v>10670.889240770062</c:v>
                </c:pt>
                <c:pt idx="10671">
                  <c:v>10671.889324110341</c:v>
                </c:pt>
                <c:pt idx="10672">
                  <c:v>10672.889407450621</c:v>
                </c:pt>
                <c:pt idx="10673">
                  <c:v>10673.889490790898</c:v>
                </c:pt>
                <c:pt idx="10674">
                  <c:v>10674.889574131177</c:v>
                </c:pt>
                <c:pt idx="10675">
                  <c:v>10675.889657471454</c:v>
                </c:pt>
                <c:pt idx="10676">
                  <c:v>10676.889740811734</c:v>
                </c:pt>
                <c:pt idx="10677">
                  <c:v>10677.889824152011</c:v>
                </c:pt>
                <c:pt idx="10678">
                  <c:v>10678.88990749229</c:v>
                </c:pt>
                <c:pt idx="10679">
                  <c:v>10679.889990832567</c:v>
                </c:pt>
                <c:pt idx="10680">
                  <c:v>10680.890074172847</c:v>
                </c:pt>
                <c:pt idx="10681">
                  <c:v>10681.890157513126</c:v>
                </c:pt>
                <c:pt idx="10682">
                  <c:v>10682.890240853403</c:v>
                </c:pt>
                <c:pt idx="10683">
                  <c:v>10683.890324193682</c:v>
                </c:pt>
                <c:pt idx="10684">
                  <c:v>10684.89040753396</c:v>
                </c:pt>
                <c:pt idx="10685">
                  <c:v>10685.890490874239</c:v>
                </c:pt>
                <c:pt idx="10686">
                  <c:v>10686.890574214516</c:v>
                </c:pt>
                <c:pt idx="10687">
                  <c:v>10687.890657554795</c:v>
                </c:pt>
                <c:pt idx="10688">
                  <c:v>10688.890740895074</c:v>
                </c:pt>
                <c:pt idx="10689">
                  <c:v>10689.890824235352</c:v>
                </c:pt>
                <c:pt idx="10690">
                  <c:v>10690.890907575631</c:v>
                </c:pt>
                <c:pt idx="10691">
                  <c:v>10691.890990915908</c:v>
                </c:pt>
                <c:pt idx="10692">
                  <c:v>10692.891074256187</c:v>
                </c:pt>
                <c:pt idx="10693">
                  <c:v>10693.891157596465</c:v>
                </c:pt>
                <c:pt idx="10694">
                  <c:v>10694.891240936744</c:v>
                </c:pt>
                <c:pt idx="10695">
                  <c:v>10695.891324277021</c:v>
                </c:pt>
                <c:pt idx="10696">
                  <c:v>10696.891407617301</c:v>
                </c:pt>
                <c:pt idx="10697">
                  <c:v>10697.89149095758</c:v>
                </c:pt>
                <c:pt idx="10698">
                  <c:v>10698.891574297857</c:v>
                </c:pt>
                <c:pt idx="10699">
                  <c:v>10699.891657638136</c:v>
                </c:pt>
                <c:pt idx="10700">
                  <c:v>10700.891740978414</c:v>
                </c:pt>
                <c:pt idx="10701">
                  <c:v>10701.891824318693</c:v>
                </c:pt>
                <c:pt idx="10702">
                  <c:v>10702.89190765897</c:v>
                </c:pt>
                <c:pt idx="10703">
                  <c:v>10703.891990999249</c:v>
                </c:pt>
                <c:pt idx="10704">
                  <c:v>10704.892074339527</c:v>
                </c:pt>
                <c:pt idx="10705">
                  <c:v>10705.892157679806</c:v>
                </c:pt>
                <c:pt idx="10706">
                  <c:v>10706.892241020085</c:v>
                </c:pt>
                <c:pt idx="10707">
                  <c:v>10707.892324360362</c:v>
                </c:pt>
                <c:pt idx="10708">
                  <c:v>10708.892407700641</c:v>
                </c:pt>
                <c:pt idx="10709">
                  <c:v>10709.892491040919</c:v>
                </c:pt>
                <c:pt idx="10710">
                  <c:v>10710.892574381198</c:v>
                </c:pt>
                <c:pt idx="10711">
                  <c:v>10711.892657721475</c:v>
                </c:pt>
                <c:pt idx="10712">
                  <c:v>10712.892741061754</c:v>
                </c:pt>
                <c:pt idx="10713">
                  <c:v>10713.892824402032</c:v>
                </c:pt>
                <c:pt idx="10714">
                  <c:v>10714.892907742311</c:v>
                </c:pt>
                <c:pt idx="10715">
                  <c:v>10715.89299108259</c:v>
                </c:pt>
                <c:pt idx="10716">
                  <c:v>10716.893074422867</c:v>
                </c:pt>
                <c:pt idx="10717">
                  <c:v>10717.893157763147</c:v>
                </c:pt>
                <c:pt idx="10718">
                  <c:v>10718.893241103424</c:v>
                </c:pt>
                <c:pt idx="10719">
                  <c:v>10719.893324443703</c:v>
                </c:pt>
                <c:pt idx="10720">
                  <c:v>10720.89340778398</c:v>
                </c:pt>
                <c:pt idx="10721">
                  <c:v>10721.89349112426</c:v>
                </c:pt>
                <c:pt idx="10722">
                  <c:v>10722.893574464537</c:v>
                </c:pt>
                <c:pt idx="10723">
                  <c:v>10723.893657804816</c:v>
                </c:pt>
                <c:pt idx="10724">
                  <c:v>10724.893741145095</c:v>
                </c:pt>
                <c:pt idx="10725">
                  <c:v>10725.893824485373</c:v>
                </c:pt>
                <c:pt idx="10726">
                  <c:v>10726.893907825652</c:v>
                </c:pt>
                <c:pt idx="10727">
                  <c:v>10727.893991165929</c:v>
                </c:pt>
                <c:pt idx="10728">
                  <c:v>10728.894074506208</c:v>
                </c:pt>
                <c:pt idx="10729">
                  <c:v>10729.894157846486</c:v>
                </c:pt>
                <c:pt idx="10730">
                  <c:v>10730.894241186765</c:v>
                </c:pt>
                <c:pt idx="10731">
                  <c:v>10731.894324527042</c:v>
                </c:pt>
                <c:pt idx="10732">
                  <c:v>10732.894407867321</c:v>
                </c:pt>
                <c:pt idx="10733">
                  <c:v>10733.8944912076</c:v>
                </c:pt>
                <c:pt idx="10734">
                  <c:v>10734.894574547878</c:v>
                </c:pt>
                <c:pt idx="10735">
                  <c:v>10735.894657888157</c:v>
                </c:pt>
                <c:pt idx="10736">
                  <c:v>10736.894741228434</c:v>
                </c:pt>
                <c:pt idx="10737">
                  <c:v>10737.894824568713</c:v>
                </c:pt>
                <c:pt idx="10738">
                  <c:v>10738.894907908991</c:v>
                </c:pt>
                <c:pt idx="10739">
                  <c:v>10739.89499124927</c:v>
                </c:pt>
                <c:pt idx="10740">
                  <c:v>10740.895074589547</c:v>
                </c:pt>
                <c:pt idx="10741">
                  <c:v>10741.895157929826</c:v>
                </c:pt>
                <c:pt idx="10742">
                  <c:v>10742.895241270106</c:v>
                </c:pt>
                <c:pt idx="10743">
                  <c:v>10743.895324610383</c:v>
                </c:pt>
                <c:pt idx="10744">
                  <c:v>10744.895407950662</c:v>
                </c:pt>
                <c:pt idx="10745">
                  <c:v>10745.895491290939</c:v>
                </c:pt>
                <c:pt idx="10746">
                  <c:v>10746.895574631219</c:v>
                </c:pt>
                <c:pt idx="10747">
                  <c:v>10747.895657971496</c:v>
                </c:pt>
                <c:pt idx="10748">
                  <c:v>10748.895741311775</c:v>
                </c:pt>
                <c:pt idx="10749">
                  <c:v>10749.895824652054</c:v>
                </c:pt>
                <c:pt idx="10750">
                  <c:v>10750.895907992332</c:v>
                </c:pt>
                <c:pt idx="10751">
                  <c:v>10751.895991332611</c:v>
                </c:pt>
                <c:pt idx="10752">
                  <c:v>10752.896074672888</c:v>
                </c:pt>
                <c:pt idx="10753">
                  <c:v>10753.896158013167</c:v>
                </c:pt>
                <c:pt idx="10754">
                  <c:v>10754.896241353445</c:v>
                </c:pt>
                <c:pt idx="10755">
                  <c:v>10755.896324693724</c:v>
                </c:pt>
                <c:pt idx="10756">
                  <c:v>10756.896408034001</c:v>
                </c:pt>
                <c:pt idx="10757">
                  <c:v>10757.89649137428</c:v>
                </c:pt>
                <c:pt idx="10758">
                  <c:v>10758.896574714559</c:v>
                </c:pt>
                <c:pt idx="10759">
                  <c:v>10759.896658054837</c:v>
                </c:pt>
                <c:pt idx="10760">
                  <c:v>10760.896741395116</c:v>
                </c:pt>
                <c:pt idx="10761">
                  <c:v>10761.896824735393</c:v>
                </c:pt>
                <c:pt idx="10762">
                  <c:v>10762.896908075672</c:v>
                </c:pt>
                <c:pt idx="10763">
                  <c:v>10763.89699141595</c:v>
                </c:pt>
                <c:pt idx="10764">
                  <c:v>10764.897074756229</c:v>
                </c:pt>
                <c:pt idx="10765">
                  <c:v>10765.897158096506</c:v>
                </c:pt>
                <c:pt idx="10766">
                  <c:v>10766.897241436785</c:v>
                </c:pt>
                <c:pt idx="10767">
                  <c:v>10767.897324777065</c:v>
                </c:pt>
                <c:pt idx="10768">
                  <c:v>10768.897408117342</c:v>
                </c:pt>
                <c:pt idx="10769">
                  <c:v>10769.897491457621</c:v>
                </c:pt>
                <c:pt idx="10770">
                  <c:v>10770.897574797898</c:v>
                </c:pt>
                <c:pt idx="10771">
                  <c:v>10771.897658138178</c:v>
                </c:pt>
                <c:pt idx="10772">
                  <c:v>10772.897741478455</c:v>
                </c:pt>
                <c:pt idx="10773">
                  <c:v>10773.897824818734</c:v>
                </c:pt>
                <c:pt idx="10774">
                  <c:v>10774.897908159011</c:v>
                </c:pt>
                <c:pt idx="10775">
                  <c:v>10775.897991499291</c:v>
                </c:pt>
                <c:pt idx="10776">
                  <c:v>10776.89807483957</c:v>
                </c:pt>
                <c:pt idx="10777">
                  <c:v>10777.898158179847</c:v>
                </c:pt>
                <c:pt idx="10778">
                  <c:v>10778.898241520126</c:v>
                </c:pt>
                <c:pt idx="10779">
                  <c:v>10779.898324860404</c:v>
                </c:pt>
                <c:pt idx="10780">
                  <c:v>10780.898408200683</c:v>
                </c:pt>
                <c:pt idx="10781">
                  <c:v>10781.89849154096</c:v>
                </c:pt>
                <c:pt idx="10782">
                  <c:v>10782.898574881239</c:v>
                </c:pt>
                <c:pt idx="10783">
                  <c:v>10783.898658221517</c:v>
                </c:pt>
                <c:pt idx="10784">
                  <c:v>10784.898741561796</c:v>
                </c:pt>
                <c:pt idx="10785">
                  <c:v>10785.898824902075</c:v>
                </c:pt>
                <c:pt idx="10786">
                  <c:v>10786.898908242352</c:v>
                </c:pt>
                <c:pt idx="10787">
                  <c:v>10787.898991582631</c:v>
                </c:pt>
                <c:pt idx="10788">
                  <c:v>10788.899074922909</c:v>
                </c:pt>
                <c:pt idx="10789">
                  <c:v>10789.899158263188</c:v>
                </c:pt>
                <c:pt idx="10790">
                  <c:v>10790.899241603465</c:v>
                </c:pt>
                <c:pt idx="10791">
                  <c:v>10791.899324943744</c:v>
                </c:pt>
                <c:pt idx="10792">
                  <c:v>10792.899408284022</c:v>
                </c:pt>
                <c:pt idx="10793">
                  <c:v>10793.899491624301</c:v>
                </c:pt>
                <c:pt idx="10794">
                  <c:v>10794.89957496458</c:v>
                </c:pt>
                <c:pt idx="10795">
                  <c:v>10795.899658304857</c:v>
                </c:pt>
                <c:pt idx="10796">
                  <c:v>10796.899741645137</c:v>
                </c:pt>
                <c:pt idx="10797">
                  <c:v>10797.899824985414</c:v>
                </c:pt>
                <c:pt idx="10798">
                  <c:v>10798.899908325693</c:v>
                </c:pt>
                <c:pt idx="10799">
                  <c:v>10799.89999166597</c:v>
                </c:pt>
                <c:pt idx="10800">
                  <c:v>10800.90007500625</c:v>
                </c:pt>
                <c:pt idx="10801">
                  <c:v>10801.900158346529</c:v>
                </c:pt>
                <c:pt idx="10802">
                  <c:v>10802.900241686806</c:v>
                </c:pt>
                <c:pt idx="10803">
                  <c:v>10803.900325027085</c:v>
                </c:pt>
                <c:pt idx="10804">
                  <c:v>10804.900408367363</c:v>
                </c:pt>
                <c:pt idx="10805">
                  <c:v>10805.900491707642</c:v>
                </c:pt>
                <c:pt idx="10806">
                  <c:v>10806.900575047919</c:v>
                </c:pt>
                <c:pt idx="10807">
                  <c:v>10807.900658388198</c:v>
                </c:pt>
                <c:pt idx="10808">
                  <c:v>10808.900741728476</c:v>
                </c:pt>
                <c:pt idx="10809">
                  <c:v>10809.900825068755</c:v>
                </c:pt>
                <c:pt idx="10810">
                  <c:v>10810.900908409034</c:v>
                </c:pt>
                <c:pt idx="10811">
                  <c:v>10811.900991749311</c:v>
                </c:pt>
                <c:pt idx="10812">
                  <c:v>10812.90107508959</c:v>
                </c:pt>
                <c:pt idx="10813">
                  <c:v>10813.901158429868</c:v>
                </c:pt>
                <c:pt idx="10814">
                  <c:v>10814.901241770147</c:v>
                </c:pt>
                <c:pt idx="10815">
                  <c:v>10815.901325110424</c:v>
                </c:pt>
                <c:pt idx="10816">
                  <c:v>10816.901408450703</c:v>
                </c:pt>
                <c:pt idx="10817">
                  <c:v>10817.901491790981</c:v>
                </c:pt>
                <c:pt idx="10818">
                  <c:v>10818.90157513126</c:v>
                </c:pt>
                <c:pt idx="10819">
                  <c:v>10819.901658471539</c:v>
                </c:pt>
                <c:pt idx="10820">
                  <c:v>10820.901741811816</c:v>
                </c:pt>
                <c:pt idx="10821">
                  <c:v>10821.901825152096</c:v>
                </c:pt>
                <c:pt idx="10822">
                  <c:v>10822.901908492373</c:v>
                </c:pt>
                <c:pt idx="10823">
                  <c:v>10823.901991832652</c:v>
                </c:pt>
                <c:pt idx="10824">
                  <c:v>10824.902075172929</c:v>
                </c:pt>
                <c:pt idx="10825">
                  <c:v>10825.902158513209</c:v>
                </c:pt>
                <c:pt idx="10826">
                  <c:v>10826.902241853486</c:v>
                </c:pt>
                <c:pt idx="10827">
                  <c:v>10827.902325193765</c:v>
                </c:pt>
                <c:pt idx="10828">
                  <c:v>10828.902408534044</c:v>
                </c:pt>
                <c:pt idx="10829">
                  <c:v>10829.902491874322</c:v>
                </c:pt>
                <c:pt idx="10830">
                  <c:v>10830.902575214601</c:v>
                </c:pt>
                <c:pt idx="10831">
                  <c:v>10831.902658554878</c:v>
                </c:pt>
                <c:pt idx="10832">
                  <c:v>10832.902741895157</c:v>
                </c:pt>
                <c:pt idx="10833">
                  <c:v>10833.902825235435</c:v>
                </c:pt>
                <c:pt idx="10834">
                  <c:v>10834.902908575714</c:v>
                </c:pt>
                <c:pt idx="10835">
                  <c:v>10835.902991915991</c:v>
                </c:pt>
                <c:pt idx="10836">
                  <c:v>10836.90307525627</c:v>
                </c:pt>
                <c:pt idx="10837">
                  <c:v>10837.903158596549</c:v>
                </c:pt>
                <c:pt idx="10838">
                  <c:v>10838.903241936827</c:v>
                </c:pt>
                <c:pt idx="10839">
                  <c:v>10839.903325277106</c:v>
                </c:pt>
                <c:pt idx="10840">
                  <c:v>10840.903408617383</c:v>
                </c:pt>
                <c:pt idx="10841">
                  <c:v>10841.903491957662</c:v>
                </c:pt>
                <c:pt idx="10842">
                  <c:v>10842.90357529794</c:v>
                </c:pt>
                <c:pt idx="10843">
                  <c:v>10843.903658638219</c:v>
                </c:pt>
                <c:pt idx="10844">
                  <c:v>10844.903741978496</c:v>
                </c:pt>
                <c:pt idx="10845">
                  <c:v>10845.903825318775</c:v>
                </c:pt>
                <c:pt idx="10846">
                  <c:v>10846.903908659055</c:v>
                </c:pt>
                <c:pt idx="10847">
                  <c:v>10847.903991999332</c:v>
                </c:pt>
                <c:pt idx="10848">
                  <c:v>10848.904075339611</c:v>
                </c:pt>
                <c:pt idx="10849">
                  <c:v>10849.904158679888</c:v>
                </c:pt>
                <c:pt idx="10850">
                  <c:v>10850.904242020168</c:v>
                </c:pt>
                <c:pt idx="10851">
                  <c:v>10851.904325360445</c:v>
                </c:pt>
                <c:pt idx="10852">
                  <c:v>10852.904408700724</c:v>
                </c:pt>
                <c:pt idx="10853">
                  <c:v>10853.904492041002</c:v>
                </c:pt>
                <c:pt idx="10854">
                  <c:v>10854.904575381281</c:v>
                </c:pt>
                <c:pt idx="10855">
                  <c:v>10855.90465872156</c:v>
                </c:pt>
                <c:pt idx="10856">
                  <c:v>10856.904742061837</c:v>
                </c:pt>
                <c:pt idx="10857">
                  <c:v>10857.904825402116</c:v>
                </c:pt>
                <c:pt idx="10858">
                  <c:v>10858.904908742394</c:v>
                </c:pt>
                <c:pt idx="10859">
                  <c:v>10859.904992082673</c:v>
                </c:pt>
                <c:pt idx="10860">
                  <c:v>10860.90507542295</c:v>
                </c:pt>
                <c:pt idx="10861">
                  <c:v>10861.905158763229</c:v>
                </c:pt>
                <c:pt idx="10862">
                  <c:v>10862.905242103508</c:v>
                </c:pt>
                <c:pt idx="10863">
                  <c:v>10863.905325443786</c:v>
                </c:pt>
                <c:pt idx="10864">
                  <c:v>10864.905408784065</c:v>
                </c:pt>
                <c:pt idx="10865">
                  <c:v>10865.905492124342</c:v>
                </c:pt>
                <c:pt idx="10866">
                  <c:v>10866.905575464622</c:v>
                </c:pt>
                <c:pt idx="10867">
                  <c:v>10867.905658804899</c:v>
                </c:pt>
                <c:pt idx="10868">
                  <c:v>10868.905742145178</c:v>
                </c:pt>
                <c:pt idx="10869">
                  <c:v>10869.905825485455</c:v>
                </c:pt>
                <c:pt idx="10870">
                  <c:v>10870.905908825735</c:v>
                </c:pt>
                <c:pt idx="10871">
                  <c:v>10871.905992166014</c:v>
                </c:pt>
                <c:pt idx="10872">
                  <c:v>10872.906075506291</c:v>
                </c:pt>
                <c:pt idx="10873">
                  <c:v>10873.90615884657</c:v>
                </c:pt>
                <c:pt idx="10874">
                  <c:v>10874.906242186848</c:v>
                </c:pt>
                <c:pt idx="10875">
                  <c:v>10875.906325527127</c:v>
                </c:pt>
                <c:pt idx="10876">
                  <c:v>10876.906408867404</c:v>
                </c:pt>
                <c:pt idx="10877">
                  <c:v>10877.906492207683</c:v>
                </c:pt>
                <c:pt idx="10878">
                  <c:v>10878.906575547961</c:v>
                </c:pt>
                <c:pt idx="10879">
                  <c:v>10879.90665888824</c:v>
                </c:pt>
                <c:pt idx="10880">
                  <c:v>10880.906742228519</c:v>
                </c:pt>
                <c:pt idx="10881">
                  <c:v>10881.906825568796</c:v>
                </c:pt>
                <c:pt idx="10882">
                  <c:v>10882.906908909075</c:v>
                </c:pt>
                <c:pt idx="10883">
                  <c:v>10883.906992249353</c:v>
                </c:pt>
                <c:pt idx="10884">
                  <c:v>10884.907075589632</c:v>
                </c:pt>
                <c:pt idx="10885">
                  <c:v>10885.907158929909</c:v>
                </c:pt>
                <c:pt idx="10886">
                  <c:v>10886.907242270188</c:v>
                </c:pt>
                <c:pt idx="10887">
                  <c:v>10887.907325610466</c:v>
                </c:pt>
                <c:pt idx="10888">
                  <c:v>10888.907408950745</c:v>
                </c:pt>
                <c:pt idx="10889">
                  <c:v>10889.907492291024</c:v>
                </c:pt>
                <c:pt idx="10890">
                  <c:v>10890.907575631301</c:v>
                </c:pt>
                <c:pt idx="10891">
                  <c:v>10891.907658971581</c:v>
                </c:pt>
                <c:pt idx="10892">
                  <c:v>10892.907742311858</c:v>
                </c:pt>
                <c:pt idx="10893">
                  <c:v>10893.907825652137</c:v>
                </c:pt>
                <c:pt idx="10894">
                  <c:v>10894.907908992414</c:v>
                </c:pt>
                <c:pt idx="10895">
                  <c:v>10895.907992332694</c:v>
                </c:pt>
                <c:pt idx="10896">
                  <c:v>10896.908075672971</c:v>
                </c:pt>
                <c:pt idx="10897">
                  <c:v>10897.90815901325</c:v>
                </c:pt>
                <c:pt idx="10898">
                  <c:v>10898.908242353529</c:v>
                </c:pt>
                <c:pt idx="10899">
                  <c:v>10899.908325693807</c:v>
                </c:pt>
                <c:pt idx="10900">
                  <c:v>10900.908409034086</c:v>
                </c:pt>
                <c:pt idx="10901">
                  <c:v>10901.908492374363</c:v>
                </c:pt>
                <c:pt idx="10902">
                  <c:v>10902.908575714642</c:v>
                </c:pt>
                <c:pt idx="10903">
                  <c:v>10903.90865905492</c:v>
                </c:pt>
                <c:pt idx="10904">
                  <c:v>10904.908742395199</c:v>
                </c:pt>
                <c:pt idx="10905">
                  <c:v>10905.908825735476</c:v>
                </c:pt>
                <c:pt idx="10906">
                  <c:v>10906.908909075755</c:v>
                </c:pt>
                <c:pt idx="10907">
                  <c:v>10907.908992416034</c:v>
                </c:pt>
                <c:pt idx="10908">
                  <c:v>10908.909075756312</c:v>
                </c:pt>
                <c:pt idx="10909">
                  <c:v>10909.909159096591</c:v>
                </c:pt>
                <c:pt idx="10910">
                  <c:v>10910.909242436868</c:v>
                </c:pt>
                <c:pt idx="10911">
                  <c:v>10911.909325777147</c:v>
                </c:pt>
                <c:pt idx="10912">
                  <c:v>10912.909409117425</c:v>
                </c:pt>
                <c:pt idx="10913">
                  <c:v>10913.909492457704</c:v>
                </c:pt>
                <c:pt idx="10914">
                  <c:v>10914.909575797983</c:v>
                </c:pt>
                <c:pt idx="10915">
                  <c:v>10915.90965913826</c:v>
                </c:pt>
                <c:pt idx="10916">
                  <c:v>10916.90974247854</c:v>
                </c:pt>
                <c:pt idx="10917">
                  <c:v>10917.909825818817</c:v>
                </c:pt>
                <c:pt idx="10918">
                  <c:v>10918.909909159096</c:v>
                </c:pt>
                <c:pt idx="10919">
                  <c:v>10919.909992499373</c:v>
                </c:pt>
                <c:pt idx="10920">
                  <c:v>10920.910075839653</c:v>
                </c:pt>
                <c:pt idx="10921">
                  <c:v>10921.91015917993</c:v>
                </c:pt>
                <c:pt idx="10922">
                  <c:v>10922.910242520209</c:v>
                </c:pt>
                <c:pt idx="10923">
                  <c:v>10923.910325860488</c:v>
                </c:pt>
                <c:pt idx="10924">
                  <c:v>10924.910409200766</c:v>
                </c:pt>
                <c:pt idx="10925">
                  <c:v>10925.910492541045</c:v>
                </c:pt>
                <c:pt idx="10926">
                  <c:v>10926.910575881322</c:v>
                </c:pt>
                <c:pt idx="10927">
                  <c:v>10927.910659221601</c:v>
                </c:pt>
                <c:pt idx="10928">
                  <c:v>10928.910742561879</c:v>
                </c:pt>
                <c:pt idx="10929">
                  <c:v>10929.910825902158</c:v>
                </c:pt>
                <c:pt idx="10930">
                  <c:v>10930.910909242435</c:v>
                </c:pt>
                <c:pt idx="10931">
                  <c:v>10931.910992582714</c:v>
                </c:pt>
                <c:pt idx="10932">
                  <c:v>10932.911075922993</c:v>
                </c:pt>
                <c:pt idx="10933">
                  <c:v>10933.911159263271</c:v>
                </c:pt>
                <c:pt idx="10934">
                  <c:v>10934.91124260355</c:v>
                </c:pt>
                <c:pt idx="10935">
                  <c:v>10935.911325943827</c:v>
                </c:pt>
                <c:pt idx="10936">
                  <c:v>10936.911409284106</c:v>
                </c:pt>
                <c:pt idx="10937">
                  <c:v>10937.911492624384</c:v>
                </c:pt>
                <c:pt idx="10938">
                  <c:v>10938.911575964663</c:v>
                </c:pt>
                <c:pt idx="10939">
                  <c:v>10939.91165930494</c:v>
                </c:pt>
                <c:pt idx="10940">
                  <c:v>10940.911742645219</c:v>
                </c:pt>
                <c:pt idx="10941">
                  <c:v>10941.911825985499</c:v>
                </c:pt>
                <c:pt idx="10942">
                  <c:v>10942.911909325776</c:v>
                </c:pt>
                <c:pt idx="10943">
                  <c:v>10943.911992666055</c:v>
                </c:pt>
                <c:pt idx="10944">
                  <c:v>10944.912076006332</c:v>
                </c:pt>
                <c:pt idx="10945">
                  <c:v>10945.912159346612</c:v>
                </c:pt>
                <c:pt idx="10946">
                  <c:v>10946.912242686889</c:v>
                </c:pt>
                <c:pt idx="10947">
                  <c:v>10947.912326027168</c:v>
                </c:pt>
                <c:pt idx="10948">
                  <c:v>10948.912409367445</c:v>
                </c:pt>
                <c:pt idx="10949">
                  <c:v>10949.912492707725</c:v>
                </c:pt>
                <c:pt idx="10950">
                  <c:v>10950.912576048004</c:v>
                </c:pt>
                <c:pt idx="10951">
                  <c:v>10951.912659388281</c:v>
                </c:pt>
                <c:pt idx="10952">
                  <c:v>10952.91274272856</c:v>
                </c:pt>
                <c:pt idx="10953">
                  <c:v>10953.912826068838</c:v>
                </c:pt>
                <c:pt idx="10954">
                  <c:v>10954.912909409117</c:v>
                </c:pt>
                <c:pt idx="10955">
                  <c:v>10955.912992749394</c:v>
                </c:pt>
                <c:pt idx="10956">
                  <c:v>10956.913076089673</c:v>
                </c:pt>
                <c:pt idx="10957">
                  <c:v>10957.913159429951</c:v>
                </c:pt>
                <c:pt idx="10958">
                  <c:v>10958.91324277023</c:v>
                </c:pt>
                <c:pt idx="10959">
                  <c:v>10959.913326110509</c:v>
                </c:pt>
                <c:pt idx="10960">
                  <c:v>10960.913409450786</c:v>
                </c:pt>
                <c:pt idx="10961">
                  <c:v>10961.913492791065</c:v>
                </c:pt>
                <c:pt idx="10962">
                  <c:v>10962.913576131343</c:v>
                </c:pt>
                <c:pt idx="10963">
                  <c:v>10963.913659471622</c:v>
                </c:pt>
                <c:pt idx="10964">
                  <c:v>10964.913742811899</c:v>
                </c:pt>
                <c:pt idx="10965">
                  <c:v>10965.913826152178</c:v>
                </c:pt>
                <c:pt idx="10966">
                  <c:v>10966.913909492456</c:v>
                </c:pt>
                <c:pt idx="10967">
                  <c:v>10967.913992832735</c:v>
                </c:pt>
                <c:pt idx="10968">
                  <c:v>10968.914076173014</c:v>
                </c:pt>
                <c:pt idx="10969">
                  <c:v>10969.914159513291</c:v>
                </c:pt>
                <c:pt idx="10970">
                  <c:v>10970.914242853571</c:v>
                </c:pt>
                <c:pt idx="10971">
                  <c:v>10971.914326193848</c:v>
                </c:pt>
                <c:pt idx="10972">
                  <c:v>10972.914409534127</c:v>
                </c:pt>
                <c:pt idx="10973">
                  <c:v>10973.914492874404</c:v>
                </c:pt>
                <c:pt idx="10974">
                  <c:v>10974.914576214684</c:v>
                </c:pt>
                <c:pt idx="10975">
                  <c:v>10975.914659554963</c:v>
                </c:pt>
                <c:pt idx="10976">
                  <c:v>10976.91474289524</c:v>
                </c:pt>
                <c:pt idx="10977">
                  <c:v>10977.914826235519</c:v>
                </c:pt>
                <c:pt idx="10978">
                  <c:v>10978.914909575797</c:v>
                </c:pt>
                <c:pt idx="10979">
                  <c:v>10979.914992916076</c:v>
                </c:pt>
                <c:pt idx="10980">
                  <c:v>10980.915076256353</c:v>
                </c:pt>
                <c:pt idx="10981">
                  <c:v>10981.915159596632</c:v>
                </c:pt>
                <c:pt idx="10982">
                  <c:v>10982.91524293691</c:v>
                </c:pt>
                <c:pt idx="10983">
                  <c:v>10983.915326277189</c:v>
                </c:pt>
                <c:pt idx="10984">
                  <c:v>10984.915409617468</c:v>
                </c:pt>
                <c:pt idx="10985">
                  <c:v>10985.915492957745</c:v>
                </c:pt>
                <c:pt idx="10986">
                  <c:v>10986.915576298024</c:v>
                </c:pt>
                <c:pt idx="10987">
                  <c:v>10987.915659638302</c:v>
                </c:pt>
                <c:pt idx="10988">
                  <c:v>10988.915742978581</c:v>
                </c:pt>
                <c:pt idx="10989">
                  <c:v>10989.915826318858</c:v>
                </c:pt>
                <c:pt idx="10990">
                  <c:v>10990.915909659137</c:v>
                </c:pt>
                <c:pt idx="10991">
                  <c:v>10991.915992999415</c:v>
                </c:pt>
                <c:pt idx="10992">
                  <c:v>10992.916076339694</c:v>
                </c:pt>
                <c:pt idx="10993">
                  <c:v>10993.916159679973</c:v>
                </c:pt>
                <c:pt idx="10994">
                  <c:v>10994.91624302025</c:v>
                </c:pt>
                <c:pt idx="10995">
                  <c:v>10995.91632636053</c:v>
                </c:pt>
                <c:pt idx="10996">
                  <c:v>10996.916409700807</c:v>
                </c:pt>
                <c:pt idx="10997">
                  <c:v>10997.916493041086</c:v>
                </c:pt>
                <c:pt idx="10998">
                  <c:v>10998.916576381363</c:v>
                </c:pt>
                <c:pt idx="10999">
                  <c:v>10999.916659721643</c:v>
                </c:pt>
                <c:pt idx="11000">
                  <c:v>11000.91674306192</c:v>
                </c:pt>
                <c:pt idx="11001">
                  <c:v>11001.916826402199</c:v>
                </c:pt>
                <c:pt idx="11002">
                  <c:v>11002.916909742478</c:v>
                </c:pt>
                <c:pt idx="11003">
                  <c:v>11003.916993082756</c:v>
                </c:pt>
                <c:pt idx="11004">
                  <c:v>11004.917076423035</c:v>
                </c:pt>
                <c:pt idx="11005">
                  <c:v>11005.917159763312</c:v>
                </c:pt>
                <c:pt idx="11006">
                  <c:v>11006.917243103591</c:v>
                </c:pt>
                <c:pt idx="11007">
                  <c:v>11007.917326443869</c:v>
                </c:pt>
                <c:pt idx="11008">
                  <c:v>11008.917409784148</c:v>
                </c:pt>
                <c:pt idx="11009">
                  <c:v>11009.917493124425</c:v>
                </c:pt>
                <c:pt idx="11010">
                  <c:v>11010.917576464704</c:v>
                </c:pt>
                <c:pt idx="11011">
                  <c:v>11011.917659804983</c:v>
                </c:pt>
                <c:pt idx="11012">
                  <c:v>11012.917743145261</c:v>
                </c:pt>
                <c:pt idx="11013">
                  <c:v>11013.91782648554</c:v>
                </c:pt>
                <c:pt idx="11014">
                  <c:v>11014.917909825817</c:v>
                </c:pt>
                <c:pt idx="11015">
                  <c:v>11015.917993166096</c:v>
                </c:pt>
                <c:pt idx="11016">
                  <c:v>11016.918076506374</c:v>
                </c:pt>
                <c:pt idx="11017">
                  <c:v>11017.918159846653</c:v>
                </c:pt>
                <c:pt idx="11018">
                  <c:v>11018.91824318693</c:v>
                </c:pt>
                <c:pt idx="11019">
                  <c:v>11019.91832652721</c:v>
                </c:pt>
                <c:pt idx="11020">
                  <c:v>11020.918409867489</c:v>
                </c:pt>
                <c:pt idx="11021">
                  <c:v>11021.918493207766</c:v>
                </c:pt>
                <c:pt idx="11022">
                  <c:v>11022.918576548045</c:v>
                </c:pt>
                <c:pt idx="11023">
                  <c:v>11023.918659888323</c:v>
                </c:pt>
                <c:pt idx="11024">
                  <c:v>11024.918743228602</c:v>
                </c:pt>
                <c:pt idx="11025">
                  <c:v>11025.918826568879</c:v>
                </c:pt>
                <c:pt idx="11026">
                  <c:v>11026.918909909158</c:v>
                </c:pt>
                <c:pt idx="11027">
                  <c:v>11027.918993249436</c:v>
                </c:pt>
                <c:pt idx="11028">
                  <c:v>11028.919076589715</c:v>
                </c:pt>
                <c:pt idx="11029">
                  <c:v>11029.919159929994</c:v>
                </c:pt>
                <c:pt idx="11030">
                  <c:v>11030.919243270271</c:v>
                </c:pt>
                <c:pt idx="11031">
                  <c:v>11031.91932661055</c:v>
                </c:pt>
                <c:pt idx="11032">
                  <c:v>11032.919409950828</c:v>
                </c:pt>
                <c:pt idx="11033">
                  <c:v>11033.919493291107</c:v>
                </c:pt>
                <c:pt idx="11034">
                  <c:v>11034.919576631384</c:v>
                </c:pt>
                <c:pt idx="11035">
                  <c:v>11035.919659971663</c:v>
                </c:pt>
                <c:pt idx="11036">
                  <c:v>11036.919743311943</c:v>
                </c:pt>
                <c:pt idx="11037">
                  <c:v>11037.91982665222</c:v>
                </c:pt>
                <c:pt idx="11038">
                  <c:v>11038.919909992499</c:v>
                </c:pt>
                <c:pt idx="11039">
                  <c:v>11039.919993332776</c:v>
                </c:pt>
                <c:pt idx="11040">
                  <c:v>11040.920076673056</c:v>
                </c:pt>
                <c:pt idx="11041">
                  <c:v>11041.920160013333</c:v>
                </c:pt>
                <c:pt idx="11042">
                  <c:v>11042.920243353612</c:v>
                </c:pt>
                <c:pt idx="11043">
                  <c:v>11043.920326693889</c:v>
                </c:pt>
                <c:pt idx="11044">
                  <c:v>11044.920410034169</c:v>
                </c:pt>
                <c:pt idx="11045">
                  <c:v>11045.920493374448</c:v>
                </c:pt>
                <c:pt idx="11046">
                  <c:v>11046.920576714725</c:v>
                </c:pt>
                <c:pt idx="11047">
                  <c:v>11047.920660055004</c:v>
                </c:pt>
                <c:pt idx="11048">
                  <c:v>11048.920743395282</c:v>
                </c:pt>
                <c:pt idx="11049">
                  <c:v>11049.920826735561</c:v>
                </c:pt>
                <c:pt idx="11050">
                  <c:v>11050.920910075838</c:v>
                </c:pt>
                <c:pt idx="11051">
                  <c:v>11051.920993416117</c:v>
                </c:pt>
                <c:pt idx="11052">
                  <c:v>11052.921076756395</c:v>
                </c:pt>
                <c:pt idx="11053">
                  <c:v>11053.921160096674</c:v>
                </c:pt>
                <c:pt idx="11054">
                  <c:v>11054.921243436953</c:v>
                </c:pt>
                <c:pt idx="11055">
                  <c:v>11055.92132677723</c:v>
                </c:pt>
                <c:pt idx="11056">
                  <c:v>11056.921410117509</c:v>
                </c:pt>
                <c:pt idx="11057">
                  <c:v>11057.921493457787</c:v>
                </c:pt>
                <c:pt idx="11058">
                  <c:v>11058.921576798066</c:v>
                </c:pt>
                <c:pt idx="11059">
                  <c:v>11059.921660138343</c:v>
                </c:pt>
                <c:pt idx="11060">
                  <c:v>11060.921743478622</c:v>
                </c:pt>
                <c:pt idx="11061">
                  <c:v>11061.9218268189</c:v>
                </c:pt>
                <c:pt idx="11062">
                  <c:v>11062.921910159179</c:v>
                </c:pt>
                <c:pt idx="11063">
                  <c:v>11063.921993499458</c:v>
                </c:pt>
                <c:pt idx="11064">
                  <c:v>11064.922076839735</c:v>
                </c:pt>
                <c:pt idx="11065">
                  <c:v>11065.922160180015</c:v>
                </c:pt>
                <c:pt idx="11066">
                  <c:v>11066.922243520292</c:v>
                </c:pt>
                <c:pt idx="11067">
                  <c:v>11067.922326860571</c:v>
                </c:pt>
                <c:pt idx="11068">
                  <c:v>11068.922410200848</c:v>
                </c:pt>
                <c:pt idx="11069">
                  <c:v>11069.922493541128</c:v>
                </c:pt>
                <c:pt idx="11070">
                  <c:v>11070.922576881405</c:v>
                </c:pt>
                <c:pt idx="11071">
                  <c:v>11071.922660221684</c:v>
                </c:pt>
                <c:pt idx="11072">
                  <c:v>11072.922743561963</c:v>
                </c:pt>
                <c:pt idx="11073">
                  <c:v>11073.922826902241</c:v>
                </c:pt>
                <c:pt idx="11074">
                  <c:v>11074.92291024252</c:v>
                </c:pt>
                <c:pt idx="11075">
                  <c:v>11075.922993582797</c:v>
                </c:pt>
                <c:pt idx="11076">
                  <c:v>11076.923076923076</c:v>
                </c:pt>
                <c:pt idx="11077">
                  <c:v>11077.923160263354</c:v>
                </c:pt>
                <c:pt idx="11078">
                  <c:v>11078.923243603633</c:v>
                </c:pt>
                <c:pt idx="11079">
                  <c:v>11079.92332694391</c:v>
                </c:pt>
                <c:pt idx="11080">
                  <c:v>11080.923410284189</c:v>
                </c:pt>
                <c:pt idx="11081">
                  <c:v>11081.923493624468</c:v>
                </c:pt>
                <c:pt idx="11082">
                  <c:v>11082.923576964746</c:v>
                </c:pt>
                <c:pt idx="11083">
                  <c:v>11083.923660305025</c:v>
                </c:pt>
                <c:pt idx="11084">
                  <c:v>11084.923743645302</c:v>
                </c:pt>
                <c:pt idx="11085">
                  <c:v>11085.923826985581</c:v>
                </c:pt>
                <c:pt idx="11086">
                  <c:v>11086.923910325859</c:v>
                </c:pt>
                <c:pt idx="11087">
                  <c:v>11087.923993666138</c:v>
                </c:pt>
                <c:pt idx="11088">
                  <c:v>11088.924077006417</c:v>
                </c:pt>
                <c:pt idx="11089">
                  <c:v>11089.924160346694</c:v>
                </c:pt>
                <c:pt idx="11090">
                  <c:v>11090.924243686974</c:v>
                </c:pt>
                <c:pt idx="11091">
                  <c:v>11091.924327027251</c:v>
                </c:pt>
                <c:pt idx="11092">
                  <c:v>11092.92441036753</c:v>
                </c:pt>
                <c:pt idx="11093">
                  <c:v>11093.924493707807</c:v>
                </c:pt>
                <c:pt idx="11094">
                  <c:v>11094.924577048087</c:v>
                </c:pt>
                <c:pt idx="11095">
                  <c:v>11095.924660388364</c:v>
                </c:pt>
                <c:pt idx="11096">
                  <c:v>11096.924743728643</c:v>
                </c:pt>
                <c:pt idx="11097">
                  <c:v>11097.924827068922</c:v>
                </c:pt>
                <c:pt idx="11098">
                  <c:v>11098.9249104092</c:v>
                </c:pt>
                <c:pt idx="11099">
                  <c:v>11099.924993749479</c:v>
                </c:pt>
                <c:pt idx="11100">
                  <c:v>11100.925077089756</c:v>
                </c:pt>
                <c:pt idx="11101">
                  <c:v>11101.925160430035</c:v>
                </c:pt>
                <c:pt idx="11102">
                  <c:v>11102.925243770313</c:v>
                </c:pt>
                <c:pt idx="11103">
                  <c:v>11103.925327110592</c:v>
                </c:pt>
                <c:pt idx="11104">
                  <c:v>11104.925410450869</c:v>
                </c:pt>
                <c:pt idx="11105">
                  <c:v>11105.925493791148</c:v>
                </c:pt>
                <c:pt idx="11106">
                  <c:v>11106.925577131427</c:v>
                </c:pt>
                <c:pt idx="11107">
                  <c:v>11107.925660471705</c:v>
                </c:pt>
                <c:pt idx="11108">
                  <c:v>11108.925743811984</c:v>
                </c:pt>
                <c:pt idx="11109">
                  <c:v>11109.925827152261</c:v>
                </c:pt>
                <c:pt idx="11110">
                  <c:v>11110.92591049254</c:v>
                </c:pt>
                <c:pt idx="11111">
                  <c:v>11111.925993832818</c:v>
                </c:pt>
                <c:pt idx="11112">
                  <c:v>11112.926077173097</c:v>
                </c:pt>
                <c:pt idx="11113">
                  <c:v>11113.926160513374</c:v>
                </c:pt>
                <c:pt idx="11114">
                  <c:v>11114.926243853653</c:v>
                </c:pt>
                <c:pt idx="11115">
                  <c:v>11115.926327193933</c:v>
                </c:pt>
                <c:pt idx="11116">
                  <c:v>11116.92641053421</c:v>
                </c:pt>
                <c:pt idx="11117">
                  <c:v>11117.926493874489</c:v>
                </c:pt>
                <c:pt idx="11118">
                  <c:v>11118.926577214766</c:v>
                </c:pt>
                <c:pt idx="11119">
                  <c:v>11119.926660555046</c:v>
                </c:pt>
                <c:pt idx="11120">
                  <c:v>11120.926743895323</c:v>
                </c:pt>
                <c:pt idx="11121">
                  <c:v>11121.926827235602</c:v>
                </c:pt>
                <c:pt idx="11122">
                  <c:v>11122.926910575879</c:v>
                </c:pt>
                <c:pt idx="11123">
                  <c:v>11123.926993916159</c:v>
                </c:pt>
                <c:pt idx="11124">
                  <c:v>11124.927077256438</c:v>
                </c:pt>
                <c:pt idx="11125">
                  <c:v>11125.927160596715</c:v>
                </c:pt>
                <c:pt idx="11126">
                  <c:v>11126.927243936994</c:v>
                </c:pt>
                <c:pt idx="11127">
                  <c:v>11127.927327277272</c:v>
                </c:pt>
                <c:pt idx="11128">
                  <c:v>11128.927410617551</c:v>
                </c:pt>
                <c:pt idx="11129">
                  <c:v>11129.927493957828</c:v>
                </c:pt>
                <c:pt idx="11130">
                  <c:v>11130.927577298107</c:v>
                </c:pt>
                <c:pt idx="11131">
                  <c:v>11131.927660638385</c:v>
                </c:pt>
                <c:pt idx="11132">
                  <c:v>11132.927743978664</c:v>
                </c:pt>
                <c:pt idx="11133">
                  <c:v>11133.927827318943</c:v>
                </c:pt>
                <c:pt idx="11134">
                  <c:v>11134.92791065922</c:v>
                </c:pt>
                <c:pt idx="11135">
                  <c:v>11135.927993999499</c:v>
                </c:pt>
                <c:pt idx="11136">
                  <c:v>11136.928077339777</c:v>
                </c:pt>
                <c:pt idx="11137">
                  <c:v>11137.928160680056</c:v>
                </c:pt>
                <c:pt idx="11138">
                  <c:v>11138.928244020333</c:v>
                </c:pt>
                <c:pt idx="11139">
                  <c:v>11139.928327360612</c:v>
                </c:pt>
                <c:pt idx="11140">
                  <c:v>11140.92841070089</c:v>
                </c:pt>
                <c:pt idx="11141">
                  <c:v>11141.928494041169</c:v>
                </c:pt>
                <c:pt idx="11142">
                  <c:v>11142.928577381448</c:v>
                </c:pt>
                <c:pt idx="11143">
                  <c:v>11143.928660721725</c:v>
                </c:pt>
                <c:pt idx="11144">
                  <c:v>11144.928744062005</c:v>
                </c:pt>
                <c:pt idx="11145">
                  <c:v>11145.928827402282</c:v>
                </c:pt>
                <c:pt idx="11146">
                  <c:v>11146.928910742561</c:v>
                </c:pt>
                <c:pt idx="11147">
                  <c:v>11147.928994082838</c:v>
                </c:pt>
                <c:pt idx="11148">
                  <c:v>11148.929077423118</c:v>
                </c:pt>
                <c:pt idx="11149">
                  <c:v>11149.929160763397</c:v>
                </c:pt>
                <c:pt idx="11150">
                  <c:v>11150.929244103674</c:v>
                </c:pt>
                <c:pt idx="11151">
                  <c:v>11151.929327443953</c:v>
                </c:pt>
                <c:pt idx="11152">
                  <c:v>11152.929410784231</c:v>
                </c:pt>
                <c:pt idx="11153">
                  <c:v>11153.92949412451</c:v>
                </c:pt>
                <c:pt idx="11154">
                  <c:v>11154.929577464787</c:v>
                </c:pt>
                <c:pt idx="11155">
                  <c:v>11155.929660805066</c:v>
                </c:pt>
                <c:pt idx="11156">
                  <c:v>11156.929744145344</c:v>
                </c:pt>
                <c:pt idx="11157">
                  <c:v>11157.929827485623</c:v>
                </c:pt>
                <c:pt idx="11158">
                  <c:v>11158.929910825902</c:v>
                </c:pt>
                <c:pt idx="11159">
                  <c:v>11159.929994166179</c:v>
                </c:pt>
                <c:pt idx="11160">
                  <c:v>11160.930077506458</c:v>
                </c:pt>
                <c:pt idx="11161">
                  <c:v>11161.930160846736</c:v>
                </c:pt>
                <c:pt idx="11162">
                  <c:v>11162.930244187015</c:v>
                </c:pt>
                <c:pt idx="11163">
                  <c:v>11163.930327527292</c:v>
                </c:pt>
                <c:pt idx="11164">
                  <c:v>11164.930410867571</c:v>
                </c:pt>
                <c:pt idx="11165">
                  <c:v>11165.930494207849</c:v>
                </c:pt>
                <c:pt idx="11166">
                  <c:v>11166.930577548128</c:v>
                </c:pt>
                <c:pt idx="11167">
                  <c:v>11167.930660888407</c:v>
                </c:pt>
                <c:pt idx="11168">
                  <c:v>11168.930744228684</c:v>
                </c:pt>
                <c:pt idx="11169">
                  <c:v>11169.930827568964</c:v>
                </c:pt>
                <c:pt idx="11170">
                  <c:v>11170.930910909241</c:v>
                </c:pt>
                <c:pt idx="11171">
                  <c:v>11171.93099424952</c:v>
                </c:pt>
                <c:pt idx="11172">
                  <c:v>11172.931077589797</c:v>
                </c:pt>
                <c:pt idx="11173">
                  <c:v>11173.931160930077</c:v>
                </c:pt>
                <c:pt idx="11174">
                  <c:v>11174.931244270354</c:v>
                </c:pt>
                <c:pt idx="11175">
                  <c:v>11175.931327610633</c:v>
                </c:pt>
                <c:pt idx="11176">
                  <c:v>11176.931410950912</c:v>
                </c:pt>
                <c:pt idx="11177">
                  <c:v>11177.93149429119</c:v>
                </c:pt>
                <c:pt idx="11178">
                  <c:v>11178.931577631469</c:v>
                </c:pt>
                <c:pt idx="11179">
                  <c:v>11179.931660971746</c:v>
                </c:pt>
                <c:pt idx="11180">
                  <c:v>11180.931744312025</c:v>
                </c:pt>
                <c:pt idx="11181">
                  <c:v>11181.931827652303</c:v>
                </c:pt>
                <c:pt idx="11182">
                  <c:v>11182.931910992582</c:v>
                </c:pt>
                <c:pt idx="11183">
                  <c:v>11183.931994332859</c:v>
                </c:pt>
                <c:pt idx="11184">
                  <c:v>11184.932077673138</c:v>
                </c:pt>
                <c:pt idx="11185">
                  <c:v>11185.932161013417</c:v>
                </c:pt>
                <c:pt idx="11186">
                  <c:v>11186.932244353695</c:v>
                </c:pt>
                <c:pt idx="11187">
                  <c:v>11187.932327693974</c:v>
                </c:pt>
                <c:pt idx="11188">
                  <c:v>11188.932411034251</c:v>
                </c:pt>
                <c:pt idx="11189">
                  <c:v>11189.932494374531</c:v>
                </c:pt>
                <c:pt idx="11190">
                  <c:v>11190.932577714808</c:v>
                </c:pt>
                <c:pt idx="11191">
                  <c:v>11191.932661055087</c:v>
                </c:pt>
                <c:pt idx="11192">
                  <c:v>11192.932744395364</c:v>
                </c:pt>
                <c:pt idx="11193">
                  <c:v>11193.932827735644</c:v>
                </c:pt>
                <c:pt idx="11194">
                  <c:v>11194.932911075923</c:v>
                </c:pt>
                <c:pt idx="11195">
                  <c:v>11195.9329944162</c:v>
                </c:pt>
                <c:pt idx="11196">
                  <c:v>11196.933077756479</c:v>
                </c:pt>
                <c:pt idx="11197">
                  <c:v>11197.933161096757</c:v>
                </c:pt>
                <c:pt idx="11198">
                  <c:v>11198.933244437036</c:v>
                </c:pt>
                <c:pt idx="11199">
                  <c:v>11199.933327777313</c:v>
                </c:pt>
                <c:pt idx="11200">
                  <c:v>11200.933411117592</c:v>
                </c:pt>
                <c:pt idx="11201">
                  <c:v>11201.933494457871</c:v>
                </c:pt>
                <c:pt idx="11202">
                  <c:v>11202.933577798149</c:v>
                </c:pt>
                <c:pt idx="11203">
                  <c:v>11203.933661138428</c:v>
                </c:pt>
                <c:pt idx="11204">
                  <c:v>11204.933744478705</c:v>
                </c:pt>
                <c:pt idx="11205">
                  <c:v>11205.933827818984</c:v>
                </c:pt>
                <c:pt idx="11206">
                  <c:v>11206.933911159262</c:v>
                </c:pt>
                <c:pt idx="11207">
                  <c:v>11207.933994499541</c:v>
                </c:pt>
                <c:pt idx="11208">
                  <c:v>11208.934077839818</c:v>
                </c:pt>
                <c:pt idx="11209">
                  <c:v>11209.934161180097</c:v>
                </c:pt>
                <c:pt idx="11210">
                  <c:v>11210.934244520377</c:v>
                </c:pt>
                <c:pt idx="11211">
                  <c:v>11211.934327860654</c:v>
                </c:pt>
                <c:pt idx="11212">
                  <c:v>11212.934411200933</c:v>
                </c:pt>
                <c:pt idx="11213">
                  <c:v>11213.93449454121</c:v>
                </c:pt>
                <c:pt idx="11214">
                  <c:v>11214.93457788149</c:v>
                </c:pt>
                <c:pt idx="11215">
                  <c:v>11215.934661221767</c:v>
                </c:pt>
                <c:pt idx="11216">
                  <c:v>11216.934744562046</c:v>
                </c:pt>
                <c:pt idx="11217">
                  <c:v>11217.934827902323</c:v>
                </c:pt>
                <c:pt idx="11218">
                  <c:v>11218.934911242603</c:v>
                </c:pt>
                <c:pt idx="11219">
                  <c:v>11219.934994582882</c:v>
                </c:pt>
                <c:pt idx="11220">
                  <c:v>11220.935077923159</c:v>
                </c:pt>
                <c:pt idx="11221">
                  <c:v>11221.935161263438</c:v>
                </c:pt>
                <c:pt idx="11222">
                  <c:v>11222.935244603716</c:v>
                </c:pt>
                <c:pt idx="11223">
                  <c:v>11223.935327943995</c:v>
                </c:pt>
                <c:pt idx="11224">
                  <c:v>11224.935411284272</c:v>
                </c:pt>
                <c:pt idx="11225">
                  <c:v>11225.935494624551</c:v>
                </c:pt>
                <c:pt idx="11226">
                  <c:v>11226.935577964829</c:v>
                </c:pt>
                <c:pt idx="11227">
                  <c:v>11227.935661305108</c:v>
                </c:pt>
                <c:pt idx="11228">
                  <c:v>11228.935744645387</c:v>
                </c:pt>
                <c:pt idx="11229">
                  <c:v>11229.935827985664</c:v>
                </c:pt>
                <c:pt idx="11230">
                  <c:v>11230.935911325943</c:v>
                </c:pt>
                <c:pt idx="11231">
                  <c:v>11231.935994666221</c:v>
                </c:pt>
                <c:pt idx="11232">
                  <c:v>11232.9360780065</c:v>
                </c:pt>
                <c:pt idx="11233">
                  <c:v>11233.936161346777</c:v>
                </c:pt>
                <c:pt idx="11234">
                  <c:v>11234.936244687056</c:v>
                </c:pt>
                <c:pt idx="11235">
                  <c:v>11235.936328027334</c:v>
                </c:pt>
                <c:pt idx="11236">
                  <c:v>11236.936411367613</c:v>
                </c:pt>
                <c:pt idx="11237">
                  <c:v>11237.936494707892</c:v>
                </c:pt>
                <c:pt idx="11238">
                  <c:v>11238.936578048169</c:v>
                </c:pt>
                <c:pt idx="11239">
                  <c:v>11239.936661388449</c:v>
                </c:pt>
                <c:pt idx="11240">
                  <c:v>11240.936744728726</c:v>
                </c:pt>
                <c:pt idx="11241">
                  <c:v>11241.936828069005</c:v>
                </c:pt>
                <c:pt idx="11242">
                  <c:v>11242.936911409282</c:v>
                </c:pt>
                <c:pt idx="11243">
                  <c:v>11243.936994749562</c:v>
                </c:pt>
                <c:pt idx="11244">
                  <c:v>11244.937078089839</c:v>
                </c:pt>
                <c:pt idx="11245">
                  <c:v>11245.937161430118</c:v>
                </c:pt>
                <c:pt idx="11246">
                  <c:v>11246.937244770397</c:v>
                </c:pt>
                <c:pt idx="11247">
                  <c:v>11247.937328110675</c:v>
                </c:pt>
                <c:pt idx="11248">
                  <c:v>11248.937411450954</c:v>
                </c:pt>
                <c:pt idx="11249">
                  <c:v>11249.937494791231</c:v>
                </c:pt>
                <c:pt idx="11250">
                  <c:v>11250.93757813151</c:v>
                </c:pt>
                <c:pt idx="11251">
                  <c:v>11251.937661471788</c:v>
                </c:pt>
                <c:pt idx="11252">
                  <c:v>11252.937744812067</c:v>
                </c:pt>
                <c:pt idx="11253">
                  <c:v>11253.937828152344</c:v>
                </c:pt>
                <c:pt idx="11254">
                  <c:v>11254.937911492623</c:v>
                </c:pt>
                <c:pt idx="11255">
                  <c:v>11255.937994832902</c:v>
                </c:pt>
                <c:pt idx="11256">
                  <c:v>11256.93807817318</c:v>
                </c:pt>
                <c:pt idx="11257">
                  <c:v>11257.938161513459</c:v>
                </c:pt>
                <c:pt idx="11258">
                  <c:v>11258.938244853736</c:v>
                </c:pt>
                <c:pt idx="11259">
                  <c:v>11259.938328194015</c:v>
                </c:pt>
                <c:pt idx="11260">
                  <c:v>11260.938411534293</c:v>
                </c:pt>
                <c:pt idx="11261">
                  <c:v>11261.938494874572</c:v>
                </c:pt>
                <c:pt idx="11262">
                  <c:v>11262.938578214851</c:v>
                </c:pt>
                <c:pt idx="11263">
                  <c:v>11263.938661555128</c:v>
                </c:pt>
                <c:pt idx="11264">
                  <c:v>11264.938744895408</c:v>
                </c:pt>
                <c:pt idx="11265">
                  <c:v>11265.938828235685</c:v>
                </c:pt>
                <c:pt idx="11266">
                  <c:v>11266.938911575964</c:v>
                </c:pt>
                <c:pt idx="11267">
                  <c:v>11267.938994916241</c:v>
                </c:pt>
                <c:pt idx="11268">
                  <c:v>11268.939078256521</c:v>
                </c:pt>
                <c:pt idx="11269">
                  <c:v>11269.939161596798</c:v>
                </c:pt>
                <c:pt idx="11270">
                  <c:v>11270.939244937077</c:v>
                </c:pt>
                <c:pt idx="11271">
                  <c:v>11271.939328277356</c:v>
                </c:pt>
                <c:pt idx="11272">
                  <c:v>11272.939411617634</c:v>
                </c:pt>
                <c:pt idx="11273">
                  <c:v>11273.939494957913</c:v>
                </c:pt>
                <c:pt idx="11274">
                  <c:v>11274.93957829819</c:v>
                </c:pt>
                <c:pt idx="11275">
                  <c:v>11275.939661638469</c:v>
                </c:pt>
                <c:pt idx="11276">
                  <c:v>11276.939744978747</c:v>
                </c:pt>
                <c:pt idx="11277">
                  <c:v>11277.939828319026</c:v>
                </c:pt>
                <c:pt idx="11278">
                  <c:v>11278.939911659303</c:v>
                </c:pt>
                <c:pt idx="11279">
                  <c:v>11279.939994999582</c:v>
                </c:pt>
                <c:pt idx="11280">
                  <c:v>11280.940078339861</c:v>
                </c:pt>
                <c:pt idx="11281">
                  <c:v>11281.940161680139</c:v>
                </c:pt>
                <c:pt idx="11282">
                  <c:v>11282.940245020418</c:v>
                </c:pt>
                <c:pt idx="11283">
                  <c:v>11283.940328360695</c:v>
                </c:pt>
                <c:pt idx="11284">
                  <c:v>11284.940411700974</c:v>
                </c:pt>
                <c:pt idx="11285">
                  <c:v>11285.940495041252</c:v>
                </c:pt>
                <c:pt idx="11286">
                  <c:v>11286.940578381531</c:v>
                </c:pt>
                <c:pt idx="11287">
                  <c:v>11287.940661721808</c:v>
                </c:pt>
                <c:pt idx="11288">
                  <c:v>11288.940745062087</c:v>
                </c:pt>
                <c:pt idx="11289">
                  <c:v>11289.940828402367</c:v>
                </c:pt>
                <c:pt idx="11290">
                  <c:v>11290.940911742644</c:v>
                </c:pt>
                <c:pt idx="11291">
                  <c:v>11291.940995082923</c:v>
                </c:pt>
                <c:pt idx="11292">
                  <c:v>11292.9410784232</c:v>
                </c:pt>
                <c:pt idx="11293">
                  <c:v>11293.94116176348</c:v>
                </c:pt>
                <c:pt idx="11294">
                  <c:v>11294.941245103757</c:v>
                </c:pt>
                <c:pt idx="11295">
                  <c:v>11295.941328444036</c:v>
                </c:pt>
                <c:pt idx="11296">
                  <c:v>11296.941411784313</c:v>
                </c:pt>
                <c:pt idx="11297">
                  <c:v>11297.941495124593</c:v>
                </c:pt>
                <c:pt idx="11298">
                  <c:v>11298.941578464872</c:v>
                </c:pt>
                <c:pt idx="11299">
                  <c:v>11299.941661805149</c:v>
                </c:pt>
                <c:pt idx="11300">
                  <c:v>11300.941745145428</c:v>
                </c:pt>
                <c:pt idx="11301">
                  <c:v>11301.941828485706</c:v>
                </c:pt>
                <c:pt idx="11302">
                  <c:v>11302.941911825985</c:v>
                </c:pt>
                <c:pt idx="11303">
                  <c:v>11303.941995166262</c:v>
                </c:pt>
                <c:pt idx="11304">
                  <c:v>11304.942078506541</c:v>
                </c:pt>
                <c:pt idx="11305">
                  <c:v>11305.942161846819</c:v>
                </c:pt>
                <c:pt idx="11306">
                  <c:v>11306.942245187098</c:v>
                </c:pt>
                <c:pt idx="11307">
                  <c:v>11307.942328527377</c:v>
                </c:pt>
                <c:pt idx="11308">
                  <c:v>11308.942411867654</c:v>
                </c:pt>
                <c:pt idx="11309">
                  <c:v>11309.942495207933</c:v>
                </c:pt>
                <c:pt idx="11310">
                  <c:v>11310.942578548211</c:v>
                </c:pt>
                <c:pt idx="11311">
                  <c:v>11311.94266188849</c:v>
                </c:pt>
                <c:pt idx="11312">
                  <c:v>11312.942745228767</c:v>
                </c:pt>
                <c:pt idx="11313">
                  <c:v>11313.942828569046</c:v>
                </c:pt>
                <c:pt idx="11314">
                  <c:v>11314.942911909324</c:v>
                </c:pt>
                <c:pt idx="11315">
                  <c:v>11315.942995249603</c:v>
                </c:pt>
                <c:pt idx="11316">
                  <c:v>11316.943078589882</c:v>
                </c:pt>
                <c:pt idx="11317">
                  <c:v>11317.943161930159</c:v>
                </c:pt>
                <c:pt idx="11318">
                  <c:v>11318.943245270439</c:v>
                </c:pt>
                <c:pt idx="11319">
                  <c:v>11319.943328610716</c:v>
                </c:pt>
                <c:pt idx="11320">
                  <c:v>11320.943411950995</c:v>
                </c:pt>
                <c:pt idx="11321">
                  <c:v>11321.943495291272</c:v>
                </c:pt>
                <c:pt idx="11322">
                  <c:v>11322.943578631552</c:v>
                </c:pt>
                <c:pt idx="11323">
                  <c:v>11323.943661971831</c:v>
                </c:pt>
                <c:pt idx="11324">
                  <c:v>11324.943745312108</c:v>
                </c:pt>
                <c:pt idx="11325">
                  <c:v>11325.943828652387</c:v>
                </c:pt>
                <c:pt idx="11326">
                  <c:v>11326.943911992665</c:v>
                </c:pt>
                <c:pt idx="11327">
                  <c:v>11327.943995332944</c:v>
                </c:pt>
                <c:pt idx="11328">
                  <c:v>11328.944078673221</c:v>
                </c:pt>
                <c:pt idx="11329">
                  <c:v>11329.9441620135</c:v>
                </c:pt>
                <c:pt idx="11330">
                  <c:v>11330.944245353778</c:v>
                </c:pt>
                <c:pt idx="11331">
                  <c:v>11331.944328694057</c:v>
                </c:pt>
                <c:pt idx="11332">
                  <c:v>11332.944412034336</c:v>
                </c:pt>
                <c:pt idx="11333">
                  <c:v>11333.944495374613</c:v>
                </c:pt>
                <c:pt idx="11334">
                  <c:v>11334.944578714892</c:v>
                </c:pt>
                <c:pt idx="11335">
                  <c:v>11335.94466205517</c:v>
                </c:pt>
                <c:pt idx="11336">
                  <c:v>11336.944745395449</c:v>
                </c:pt>
                <c:pt idx="11337">
                  <c:v>11337.944828735726</c:v>
                </c:pt>
                <c:pt idx="11338">
                  <c:v>11338.944912076005</c:v>
                </c:pt>
                <c:pt idx="11339">
                  <c:v>11339.944995416283</c:v>
                </c:pt>
                <c:pt idx="11340">
                  <c:v>11340.945078756562</c:v>
                </c:pt>
                <c:pt idx="11341">
                  <c:v>11341.945162096841</c:v>
                </c:pt>
                <c:pt idx="11342">
                  <c:v>11342.945245437119</c:v>
                </c:pt>
                <c:pt idx="11343">
                  <c:v>11343.945328777398</c:v>
                </c:pt>
                <c:pt idx="11344">
                  <c:v>11344.945412117675</c:v>
                </c:pt>
                <c:pt idx="11345">
                  <c:v>11345.945495457954</c:v>
                </c:pt>
                <c:pt idx="11346">
                  <c:v>11346.945578798232</c:v>
                </c:pt>
                <c:pt idx="11347">
                  <c:v>11347.945662138511</c:v>
                </c:pt>
                <c:pt idx="11348">
                  <c:v>11348.945745478788</c:v>
                </c:pt>
                <c:pt idx="11349">
                  <c:v>11349.945828819067</c:v>
                </c:pt>
                <c:pt idx="11350">
                  <c:v>11350.945912159346</c:v>
                </c:pt>
                <c:pt idx="11351">
                  <c:v>11351.945995499624</c:v>
                </c:pt>
                <c:pt idx="11352">
                  <c:v>11352.946078839903</c:v>
                </c:pt>
                <c:pt idx="11353">
                  <c:v>11353.94616218018</c:v>
                </c:pt>
                <c:pt idx="11354">
                  <c:v>11354.946245520459</c:v>
                </c:pt>
                <c:pt idx="11355">
                  <c:v>11355.946328860737</c:v>
                </c:pt>
                <c:pt idx="11356">
                  <c:v>11356.946412201016</c:v>
                </c:pt>
                <c:pt idx="11357">
                  <c:v>11357.946495541293</c:v>
                </c:pt>
                <c:pt idx="11358">
                  <c:v>11358.946578881572</c:v>
                </c:pt>
                <c:pt idx="11359">
                  <c:v>11359.946662221852</c:v>
                </c:pt>
                <c:pt idx="11360">
                  <c:v>11360.946745562129</c:v>
                </c:pt>
                <c:pt idx="11361">
                  <c:v>11361.946828902408</c:v>
                </c:pt>
                <c:pt idx="11362">
                  <c:v>11362.946912242685</c:v>
                </c:pt>
                <c:pt idx="11363">
                  <c:v>11363.946995582965</c:v>
                </c:pt>
                <c:pt idx="11364">
                  <c:v>11364.947078923242</c:v>
                </c:pt>
                <c:pt idx="11365">
                  <c:v>11365.947162263521</c:v>
                </c:pt>
                <c:pt idx="11366">
                  <c:v>11366.947245603798</c:v>
                </c:pt>
                <c:pt idx="11367">
                  <c:v>11367.947328944078</c:v>
                </c:pt>
                <c:pt idx="11368">
                  <c:v>11368.947412284357</c:v>
                </c:pt>
                <c:pt idx="11369">
                  <c:v>11369.947495624634</c:v>
                </c:pt>
                <c:pt idx="11370">
                  <c:v>11370.947578964913</c:v>
                </c:pt>
                <c:pt idx="11371">
                  <c:v>11371.947662305191</c:v>
                </c:pt>
                <c:pt idx="11372">
                  <c:v>11372.94774564547</c:v>
                </c:pt>
                <c:pt idx="11373">
                  <c:v>11373.947828985747</c:v>
                </c:pt>
                <c:pt idx="11374">
                  <c:v>11374.947912326026</c:v>
                </c:pt>
                <c:pt idx="11375">
                  <c:v>11375.947995666305</c:v>
                </c:pt>
                <c:pt idx="11376">
                  <c:v>11376.948079006583</c:v>
                </c:pt>
                <c:pt idx="11377">
                  <c:v>11377.948162346862</c:v>
                </c:pt>
                <c:pt idx="11378">
                  <c:v>11378.948245687139</c:v>
                </c:pt>
                <c:pt idx="11379">
                  <c:v>11379.948329027418</c:v>
                </c:pt>
                <c:pt idx="11380">
                  <c:v>11380.948412367696</c:v>
                </c:pt>
                <c:pt idx="11381">
                  <c:v>11381.948495707975</c:v>
                </c:pt>
                <c:pt idx="11382">
                  <c:v>11382.948579048252</c:v>
                </c:pt>
                <c:pt idx="11383">
                  <c:v>11383.948662388531</c:v>
                </c:pt>
                <c:pt idx="11384">
                  <c:v>11384.948745728811</c:v>
                </c:pt>
                <c:pt idx="11385">
                  <c:v>11385.948829069088</c:v>
                </c:pt>
                <c:pt idx="11386">
                  <c:v>11386.948912409367</c:v>
                </c:pt>
                <c:pt idx="11387">
                  <c:v>11387.948995749644</c:v>
                </c:pt>
                <c:pt idx="11388">
                  <c:v>11388.949079089924</c:v>
                </c:pt>
                <c:pt idx="11389">
                  <c:v>11389.949162430201</c:v>
                </c:pt>
                <c:pt idx="11390">
                  <c:v>11390.94924577048</c:v>
                </c:pt>
                <c:pt idx="11391">
                  <c:v>11391.949329110757</c:v>
                </c:pt>
                <c:pt idx="11392">
                  <c:v>11392.949412451037</c:v>
                </c:pt>
                <c:pt idx="11393">
                  <c:v>11393.949495791316</c:v>
                </c:pt>
                <c:pt idx="11394">
                  <c:v>11394.949579131593</c:v>
                </c:pt>
                <c:pt idx="11395">
                  <c:v>11395.949662471872</c:v>
                </c:pt>
                <c:pt idx="11396">
                  <c:v>11396.94974581215</c:v>
                </c:pt>
                <c:pt idx="11397">
                  <c:v>11397.949829152429</c:v>
                </c:pt>
                <c:pt idx="11398">
                  <c:v>11398.949912492706</c:v>
                </c:pt>
                <c:pt idx="11399">
                  <c:v>11399.949995832985</c:v>
                </c:pt>
                <c:pt idx="11400">
                  <c:v>11400.950079173263</c:v>
                </c:pt>
                <c:pt idx="11401">
                  <c:v>11401.950162513542</c:v>
                </c:pt>
                <c:pt idx="11402">
                  <c:v>11402.950245853821</c:v>
                </c:pt>
                <c:pt idx="11403">
                  <c:v>11403.950329194098</c:v>
                </c:pt>
                <c:pt idx="11404">
                  <c:v>11404.950412534377</c:v>
                </c:pt>
                <c:pt idx="11405">
                  <c:v>11405.950495874655</c:v>
                </c:pt>
                <c:pt idx="11406">
                  <c:v>11406.950579214934</c:v>
                </c:pt>
                <c:pt idx="11407">
                  <c:v>11407.950662555211</c:v>
                </c:pt>
                <c:pt idx="11408">
                  <c:v>11408.95074589549</c:v>
                </c:pt>
                <c:pt idx="11409">
                  <c:v>11409.950829235768</c:v>
                </c:pt>
                <c:pt idx="11410">
                  <c:v>11410.950912576047</c:v>
                </c:pt>
                <c:pt idx="11411">
                  <c:v>11411.950995916326</c:v>
                </c:pt>
                <c:pt idx="11412">
                  <c:v>11412.951079256603</c:v>
                </c:pt>
                <c:pt idx="11413">
                  <c:v>11413.951162596883</c:v>
                </c:pt>
                <c:pt idx="11414">
                  <c:v>11414.95124593716</c:v>
                </c:pt>
                <c:pt idx="11415">
                  <c:v>11415.951329277439</c:v>
                </c:pt>
                <c:pt idx="11416">
                  <c:v>11416.951412617716</c:v>
                </c:pt>
                <c:pt idx="11417">
                  <c:v>11417.951495957996</c:v>
                </c:pt>
                <c:pt idx="11418">
                  <c:v>11418.951579298273</c:v>
                </c:pt>
                <c:pt idx="11419">
                  <c:v>11419.951662638552</c:v>
                </c:pt>
                <c:pt idx="11420">
                  <c:v>11420.951745978831</c:v>
                </c:pt>
                <c:pt idx="11421">
                  <c:v>11421.951829319109</c:v>
                </c:pt>
                <c:pt idx="11422">
                  <c:v>11422.951912659388</c:v>
                </c:pt>
                <c:pt idx="11423">
                  <c:v>11423.951995999665</c:v>
                </c:pt>
                <c:pt idx="11424">
                  <c:v>11424.952079339944</c:v>
                </c:pt>
                <c:pt idx="11425">
                  <c:v>11425.952162680222</c:v>
                </c:pt>
                <c:pt idx="11426">
                  <c:v>11426.952246020501</c:v>
                </c:pt>
                <c:pt idx="11427">
                  <c:v>11427.952329360778</c:v>
                </c:pt>
                <c:pt idx="11428">
                  <c:v>11428.952412701057</c:v>
                </c:pt>
                <c:pt idx="11429">
                  <c:v>11429.952496041336</c:v>
                </c:pt>
                <c:pt idx="11430">
                  <c:v>11430.952579381614</c:v>
                </c:pt>
                <c:pt idx="11431">
                  <c:v>11431.952662721893</c:v>
                </c:pt>
                <c:pt idx="11432">
                  <c:v>11432.95274606217</c:v>
                </c:pt>
                <c:pt idx="11433">
                  <c:v>11433.952829402449</c:v>
                </c:pt>
                <c:pt idx="11434">
                  <c:v>11434.952912742727</c:v>
                </c:pt>
                <c:pt idx="11435">
                  <c:v>11435.952996083006</c:v>
                </c:pt>
                <c:pt idx="11436">
                  <c:v>11436.953079423285</c:v>
                </c:pt>
                <c:pt idx="11437">
                  <c:v>11437.953162763562</c:v>
                </c:pt>
                <c:pt idx="11438">
                  <c:v>11438.953246103842</c:v>
                </c:pt>
                <c:pt idx="11439">
                  <c:v>11439.953329444119</c:v>
                </c:pt>
                <c:pt idx="11440">
                  <c:v>11440.953412784398</c:v>
                </c:pt>
                <c:pt idx="11441">
                  <c:v>11441.953496124675</c:v>
                </c:pt>
                <c:pt idx="11442">
                  <c:v>11442.953579464955</c:v>
                </c:pt>
                <c:pt idx="11443">
                  <c:v>11443.953662805232</c:v>
                </c:pt>
                <c:pt idx="11444">
                  <c:v>11444.953746145511</c:v>
                </c:pt>
                <c:pt idx="11445">
                  <c:v>11445.95382948579</c:v>
                </c:pt>
                <c:pt idx="11446">
                  <c:v>11446.953912826068</c:v>
                </c:pt>
                <c:pt idx="11447">
                  <c:v>11447.953996166347</c:v>
                </c:pt>
                <c:pt idx="11448">
                  <c:v>11448.954079506624</c:v>
                </c:pt>
                <c:pt idx="11449">
                  <c:v>11449.954162846903</c:v>
                </c:pt>
                <c:pt idx="11450">
                  <c:v>11450.954246187181</c:v>
                </c:pt>
                <c:pt idx="11451">
                  <c:v>11451.95432952746</c:v>
                </c:pt>
                <c:pt idx="11452">
                  <c:v>11452.954412867737</c:v>
                </c:pt>
                <c:pt idx="11453">
                  <c:v>11453.954496208016</c:v>
                </c:pt>
                <c:pt idx="11454">
                  <c:v>11454.954579548295</c:v>
                </c:pt>
                <c:pt idx="11455">
                  <c:v>11455.954662888573</c:v>
                </c:pt>
                <c:pt idx="11456">
                  <c:v>11456.954746228852</c:v>
                </c:pt>
                <c:pt idx="11457">
                  <c:v>11457.954829569129</c:v>
                </c:pt>
                <c:pt idx="11458">
                  <c:v>11458.954912909408</c:v>
                </c:pt>
                <c:pt idx="11459">
                  <c:v>11459.954996249686</c:v>
                </c:pt>
                <c:pt idx="11460">
                  <c:v>11460.955079589965</c:v>
                </c:pt>
                <c:pt idx="11461">
                  <c:v>11461.955162930242</c:v>
                </c:pt>
                <c:pt idx="11462">
                  <c:v>11462.955246270521</c:v>
                </c:pt>
                <c:pt idx="11463">
                  <c:v>11463.955329610801</c:v>
                </c:pt>
                <c:pt idx="11464">
                  <c:v>11464.955412951078</c:v>
                </c:pt>
                <c:pt idx="11465">
                  <c:v>11465.955496291357</c:v>
                </c:pt>
                <c:pt idx="11466">
                  <c:v>11466.955579631634</c:v>
                </c:pt>
                <c:pt idx="11467">
                  <c:v>11467.955662971914</c:v>
                </c:pt>
                <c:pt idx="11468">
                  <c:v>11468.955746312191</c:v>
                </c:pt>
                <c:pt idx="11469">
                  <c:v>11469.95582965247</c:v>
                </c:pt>
                <c:pt idx="11470">
                  <c:v>11470.955912992747</c:v>
                </c:pt>
                <c:pt idx="11471">
                  <c:v>11471.955996333027</c:v>
                </c:pt>
                <c:pt idx="11472">
                  <c:v>11472.956079673306</c:v>
                </c:pt>
                <c:pt idx="11473">
                  <c:v>11473.956163013583</c:v>
                </c:pt>
                <c:pt idx="11474">
                  <c:v>11474.956246353862</c:v>
                </c:pt>
                <c:pt idx="11475">
                  <c:v>11475.95632969414</c:v>
                </c:pt>
                <c:pt idx="11476">
                  <c:v>11476.956413034419</c:v>
                </c:pt>
                <c:pt idx="11477">
                  <c:v>11477.956496374696</c:v>
                </c:pt>
                <c:pt idx="11478">
                  <c:v>11478.956579714975</c:v>
                </c:pt>
                <c:pt idx="11479">
                  <c:v>11479.956663055253</c:v>
                </c:pt>
                <c:pt idx="11480">
                  <c:v>11480.956746395532</c:v>
                </c:pt>
                <c:pt idx="11481">
                  <c:v>11481.956829735811</c:v>
                </c:pt>
                <c:pt idx="11482">
                  <c:v>11482.956913076088</c:v>
                </c:pt>
                <c:pt idx="11483">
                  <c:v>11483.956996416367</c:v>
                </c:pt>
                <c:pt idx="11484">
                  <c:v>11484.957079756645</c:v>
                </c:pt>
                <c:pt idx="11485">
                  <c:v>11485.957163096924</c:v>
                </c:pt>
                <c:pt idx="11486">
                  <c:v>11486.957246437201</c:v>
                </c:pt>
                <c:pt idx="11487">
                  <c:v>11487.95732977748</c:v>
                </c:pt>
                <c:pt idx="11488">
                  <c:v>11488.95741311776</c:v>
                </c:pt>
                <c:pt idx="11489">
                  <c:v>11489.957496458037</c:v>
                </c:pt>
                <c:pt idx="11490">
                  <c:v>11490.957579798316</c:v>
                </c:pt>
                <c:pt idx="11491">
                  <c:v>11491.957663138593</c:v>
                </c:pt>
                <c:pt idx="11492">
                  <c:v>11492.957746478873</c:v>
                </c:pt>
                <c:pt idx="11493">
                  <c:v>11493.95782981915</c:v>
                </c:pt>
                <c:pt idx="11494">
                  <c:v>11494.957913159429</c:v>
                </c:pt>
                <c:pt idx="11495">
                  <c:v>11495.957996499706</c:v>
                </c:pt>
                <c:pt idx="11496">
                  <c:v>11496.958079839986</c:v>
                </c:pt>
                <c:pt idx="11497">
                  <c:v>11497.958163180265</c:v>
                </c:pt>
                <c:pt idx="11498">
                  <c:v>11498.958246520542</c:v>
                </c:pt>
                <c:pt idx="11499">
                  <c:v>11499.958329860821</c:v>
                </c:pt>
                <c:pt idx="11500">
                  <c:v>11500.958413201099</c:v>
                </c:pt>
                <c:pt idx="11501">
                  <c:v>11501.958496541378</c:v>
                </c:pt>
                <c:pt idx="11502">
                  <c:v>11502.958579881655</c:v>
                </c:pt>
                <c:pt idx="11503">
                  <c:v>11503.958663221934</c:v>
                </c:pt>
                <c:pt idx="11504">
                  <c:v>11504.958746562212</c:v>
                </c:pt>
                <c:pt idx="11505">
                  <c:v>11505.958829902491</c:v>
                </c:pt>
                <c:pt idx="11506">
                  <c:v>11506.95891324277</c:v>
                </c:pt>
                <c:pt idx="11507">
                  <c:v>11507.958996583047</c:v>
                </c:pt>
                <c:pt idx="11508">
                  <c:v>11508.959079923326</c:v>
                </c:pt>
                <c:pt idx="11509">
                  <c:v>11509.959163263604</c:v>
                </c:pt>
                <c:pt idx="11510">
                  <c:v>11510.959246603883</c:v>
                </c:pt>
                <c:pt idx="11511">
                  <c:v>11511.95932994416</c:v>
                </c:pt>
                <c:pt idx="11512">
                  <c:v>11512.95941328444</c:v>
                </c:pt>
                <c:pt idx="11513">
                  <c:v>11513.959496624717</c:v>
                </c:pt>
                <c:pt idx="11514">
                  <c:v>11514.959579964996</c:v>
                </c:pt>
                <c:pt idx="11515">
                  <c:v>11515.959663305275</c:v>
                </c:pt>
                <c:pt idx="11516">
                  <c:v>11516.959746645553</c:v>
                </c:pt>
                <c:pt idx="11517">
                  <c:v>11517.959829985832</c:v>
                </c:pt>
                <c:pt idx="11518">
                  <c:v>11518.959913326109</c:v>
                </c:pt>
                <c:pt idx="11519">
                  <c:v>11519.959996666388</c:v>
                </c:pt>
                <c:pt idx="11520">
                  <c:v>11520.960080006666</c:v>
                </c:pt>
                <c:pt idx="11521">
                  <c:v>11521.960163346945</c:v>
                </c:pt>
                <c:pt idx="11522">
                  <c:v>11522.960246687222</c:v>
                </c:pt>
                <c:pt idx="11523">
                  <c:v>11523.960330027501</c:v>
                </c:pt>
                <c:pt idx="11524">
                  <c:v>11524.96041336778</c:v>
                </c:pt>
                <c:pt idx="11525">
                  <c:v>11525.960496708058</c:v>
                </c:pt>
                <c:pt idx="11526">
                  <c:v>11526.960580048337</c:v>
                </c:pt>
                <c:pt idx="11527">
                  <c:v>11527.960663388614</c:v>
                </c:pt>
                <c:pt idx="11528">
                  <c:v>11528.960746728893</c:v>
                </c:pt>
                <c:pt idx="11529">
                  <c:v>11529.960830069171</c:v>
                </c:pt>
                <c:pt idx="11530">
                  <c:v>11530.96091340945</c:v>
                </c:pt>
                <c:pt idx="11531">
                  <c:v>11531.960996749727</c:v>
                </c:pt>
                <c:pt idx="11532">
                  <c:v>11532.961080090006</c:v>
                </c:pt>
                <c:pt idx="11533">
                  <c:v>11533.961163430286</c:v>
                </c:pt>
                <c:pt idx="11534">
                  <c:v>11534.961246770563</c:v>
                </c:pt>
                <c:pt idx="11535">
                  <c:v>11535.961330110842</c:v>
                </c:pt>
                <c:pt idx="11536">
                  <c:v>11536.961413451119</c:v>
                </c:pt>
                <c:pt idx="11537">
                  <c:v>11537.961496791399</c:v>
                </c:pt>
                <c:pt idx="11538">
                  <c:v>11538.961580131676</c:v>
                </c:pt>
                <c:pt idx="11539">
                  <c:v>11539.961663471955</c:v>
                </c:pt>
                <c:pt idx="11540">
                  <c:v>11540.961746812232</c:v>
                </c:pt>
                <c:pt idx="11541">
                  <c:v>11541.961830152512</c:v>
                </c:pt>
                <c:pt idx="11542">
                  <c:v>11542.961913492791</c:v>
                </c:pt>
                <c:pt idx="11543">
                  <c:v>11543.961996833068</c:v>
                </c:pt>
                <c:pt idx="11544">
                  <c:v>11544.962080173347</c:v>
                </c:pt>
                <c:pt idx="11545">
                  <c:v>11545.962163513625</c:v>
                </c:pt>
                <c:pt idx="11546">
                  <c:v>11546.962246853904</c:v>
                </c:pt>
                <c:pt idx="11547">
                  <c:v>11547.962330194181</c:v>
                </c:pt>
                <c:pt idx="11548">
                  <c:v>11548.96241353446</c:v>
                </c:pt>
                <c:pt idx="11549">
                  <c:v>11549.962496874739</c:v>
                </c:pt>
                <c:pt idx="11550">
                  <c:v>11550.962580215017</c:v>
                </c:pt>
                <c:pt idx="11551">
                  <c:v>11551.962663555296</c:v>
                </c:pt>
                <c:pt idx="11552">
                  <c:v>11552.962746895573</c:v>
                </c:pt>
                <c:pt idx="11553">
                  <c:v>11553.962830235852</c:v>
                </c:pt>
                <c:pt idx="11554">
                  <c:v>11554.96291357613</c:v>
                </c:pt>
                <c:pt idx="11555">
                  <c:v>11555.962996916409</c:v>
                </c:pt>
                <c:pt idx="11556">
                  <c:v>11556.963080256686</c:v>
                </c:pt>
                <c:pt idx="11557">
                  <c:v>11557.963163596965</c:v>
                </c:pt>
                <c:pt idx="11558">
                  <c:v>11558.963246937245</c:v>
                </c:pt>
                <c:pt idx="11559">
                  <c:v>11559.963330277522</c:v>
                </c:pt>
                <c:pt idx="11560">
                  <c:v>11560.963413617801</c:v>
                </c:pt>
                <c:pt idx="11561">
                  <c:v>11561.963496958078</c:v>
                </c:pt>
                <c:pt idx="11562">
                  <c:v>11562.963580298358</c:v>
                </c:pt>
                <c:pt idx="11563">
                  <c:v>11563.963663638635</c:v>
                </c:pt>
                <c:pt idx="11564">
                  <c:v>11564.963746978914</c:v>
                </c:pt>
                <c:pt idx="11565">
                  <c:v>11565.963830319191</c:v>
                </c:pt>
                <c:pt idx="11566">
                  <c:v>11566.963913659471</c:v>
                </c:pt>
                <c:pt idx="11567">
                  <c:v>11567.96399699975</c:v>
                </c:pt>
                <c:pt idx="11568">
                  <c:v>11568.964080340027</c:v>
                </c:pt>
                <c:pt idx="11569">
                  <c:v>11569.964163680306</c:v>
                </c:pt>
                <c:pt idx="11570">
                  <c:v>11570.964247020584</c:v>
                </c:pt>
                <c:pt idx="11571">
                  <c:v>11571.964330360863</c:v>
                </c:pt>
                <c:pt idx="11572">
                  <c:v>11572.96441370114</c:v>
                </c:pt>
                <c:pt idx="11573">
                  <c:v>11573.964497041419</c:v>
                </c:pt>
                <c:pt idx="11574">
                  <c:v>11574.964580381697</c:v>
                </c:pt>
                <c:pt idx="11575">
                  <c:v>11575.964663721976</c:v>
                </c:pt>
                <c:pt idx="11576">
                  <c:v>11576.964747062255</c:v>
                </c:pt>
                <c:pt idx="11577">
                  <c:v>11577.964830402532</c:v>
                </c:pt>
                <c:pt idx="11578">
                  <c:v>11578.964913742811</c:v>
                </c:pt>
                <c:pt idx="11579">
                  <c:v>11579.964997083089</c:v>
                </c:pt>
                <c:pt idx="11580">
                  <c:v>11580.965080423368</c:v>
                </c:pt>
                <c:pt idx="11581">
                  <c:v>11581.965163763645</c:v>
                </c:pt>
                <c:pt idx="11582">
                  <c:v>11582.965247103924</c:v>
                </c:pt>
                <c:pt idx="11583">
                  <c:v>11583.965330444202</c:v>
                </c:pt>
                <c:pt idx="11584">
                  <c:v>11584.965413784481</c:v>
                </c:pt>
                <c:pt idx="11585">
                  <c:v>11585.96549712476</c:v>
                </c:pt>
                <c:pt idx="11586">
                  <c:v>11586.965580465037</c:v>
                </c:pt>
                <c:pt idx="11587">
                  <c:v>11587.965663805317</c:v>
                </c:pt>
                <c:pt idx="11588">
                  <c:v>11588.965747145594</c:v>
                </c:pt>
                <c:pt idx="11589">
                  <c:v>11589.965830485873</c:v>
                </c:pt>
                <c:pt idx="11590">
                  <c:v>11590.96591382615</c:v>
                </c:pt>
                <c:pt idx="11591">
                  <c:v>11591.96599716643</c:v>
                </c:pt>
                <c:pt idx="11592">
                  <c:v>11592.966080506707</c:v>
                </c:pt>
                <c:pt idx="11593">
                  <c:v>11593.966163846986</c:v>
                </c:pt>
                <c:pt idx="11594">
                  <c:v>11594.966247187265</c:v>
                </c:pt>
                <c:pt idx="11595">
                  <c:v>11595.966330527543</c:v>
                </c:pt>
                <c:pt idx="11596">
                  <c:v>11596.966413867822</c:v>
                </c:pt>
                <c:pt idx="11597">
                  <c:v>11597.966497208099</c:v>
                </c:pt>
                <c:pt idx="11598">
                  <c:v>11598.966580548378</c:v>
                </c:pt>
                <c:pt idx="11599">
                  <c:v>11599.966663888656</c:v>
                </c:pt>
                <c:pt idx="11600">
                  <c:v>11600.966747228935</c:v>
                </c:pt>
                <c:pt idx="11601">
                  <c:v>11601.966830569214</c:v>
                </c:pt>
                <c:pt idx="11602">
                  <c:v>11602.966913909491</c:v>
                </c:pt>
                <c:pt idx="11603">
                  <c:v>11603.96699724977</c:v>
                </c:pt>
                <c:pt idx="11604">
                  <c:v>11604.967080590048</c:v>
                </c:pt>
                <c:pt idx="11605">
                  <c:v>11605.967163930327</c:v>
                </c:pt>
                <c:pt idx="11606">
                  <c:v>11606.967247270604</c:v>
                </c:pt>
                <c:pt idx="11607">
                  <c:v>11607.967330610883</c:v>
                </c:pt>
                <c:pt idx="11608">
                  <c:v>11608.967413951161</c:v>
                </c:pt>
                <c:pt idx="11609">
                  <c:v>11609.96749729144</c:v>
                </c:pt>
                <c:pt idx="11610">
                  <c:v>11610.967580631719</c:v>
                </c:pt>
                <c:pt idx="11611">
                  <c:v>11611.967663971996</c:v>
                </c:pt>
                <c:pt idx="11612">
                  <c:v>11612.967747312276</c:v>
                </c:pt>
                <c:pt idx="11613">
                  <c:v>11613.967830652553</c:v>
                </c:pt>
                <c:pt idx="11614">
                  <c:v>11614.967913992832</c:v>
                </c:pt>
                <c:pt idx="11615">
                  <c:v>11615.967997333109</c:v>
                </c:pt>
                <c:pt idx="11616">
                  <c:v>11616.968080673389</c:v>
                </c:pt>
                <c:pt idx="11617">
                  <c:v>11617.968164013666</c:v>
                </c:pt>
                <c:pt idx="11618">
                  <c:v>11618.968247353945</c:v>
                </c:pt>
                <c:pt idx="11619">
                  <c:v>11619.968330694224</c:v>
                </c:pt>
                <c:pt idx="11620">
                  <c:v>11620.968414034502</c:v>
                </c:pt>
                <c:pt idx="11621">
                  <c:v>11621.968497374781</c:v>
                </c:pt>
                <c:pt idx="11622">
                  <c:v>11622.968580715058</c:v>
                </c:pt>
                <c:pt idx="11623">
                  <c:v>11623.968664055337</c:v>
                </c:pt>
                <c:pt idx="11624">
                  <c:v>11624.968747395615</c:v>
                </c:pt>
                <c:pt idx="11625">
                  <c:v>11625.968830735894</c:v>
                </c:pt>
                <c:pt idx="11626">
                  <c:v>11626.968914076171</c:v>
                </c:pt>
                <c:pt idx="11627">
                  <c:v>11627.96899741645</c:v>
                </c:pt>
                <c:pt idx="11628">
                  <c:v>11628.969080756729</c:v>
                </c:pt>
                <c:pt idx="11629">
                  <c:v>11629.969164097007</c:v>
                </c:pt>
                <c:pt idx="11630">
                  <c:v>11630.969247437286</c:v>
                </c:pt>
                <c:pt idx="11631">
                  <c:v>11631.969330777563</c:v>
                </c:pt>
                <c:pt idx="11632">
                  <c:v>11632.969414117842</c:v>
                </c:pt>
                <c:pt idx="11633">
                  <c:v>11633.96949745812</c:v>
                </c:pt>
                <c:pt idx="11634">
                  <c:v>11634.969580798399</c:v>
                </c:pt>
                <c:pt idx="11635">
                  <c:v>11635.969664138676</c:v>
                </c:pt>
                <c:pt idx="11636">
                  <c:v>11636.969747478955</c:v>
                </c:pt>
                <c:pt idx="11637">
                  <c:v>11637.969830819235</c:v>
                </c:pt>
                <c:pt idx="11638">
                  <c:v>11638.969914159512</c:v>
                </c:pt>
                <c:pt idx="11639">
                  <c:v>11639.969997499791</c:v>
                </c:pt>
                <c:pt idx="11640">
                  <c:v>11640.970080840068</c:v>
                </c:pt>
                <c:pt idx="11641">
                  <c:v>11641.970164180348</c:v>
                </c:pt>
                <c:pt idx="11642">
                  <c:v>11642.970247520625</c:v>
                </c:pt>
                <c:pt idx="11643">
                  <c:v>11643.970330860904</c:v>
                </c:pt>
                <c:pt idx="11644">
                  <c:v>11644.970414201181</c:v>
                </c:pt>
                <c:pt idx="11645">
                  <c:v>11645.970497541461</c:v>
                </c:pt>
                <c:pt idx="11646">
                  <c:v>11646.97058088174</c:v>
                </c:pt>
                <c:pt idx="11647">
                  <c:v>11647.970664222017</c:v>
                </c:pt>
                <c:pt idx="11648">
                  <c:v>11648.970747562296</c:v>
                </c:pt>
                <c:pt idx="11649">
                  <c:v>11649.970830902574</c:v>
                </c:pt>
                <c:pt idx="11650">
                  <c:v>11650.970914242853</c:v>
                </c:pt>
                <c:pt idx="11651">
                  <c:v>11651.97099758313</c:v>
                </c:pt>
                <c:pt idx="11652">
                  <c:v>11652.971080923409</c:v>
                </c:pt>
                <c:pt idx="11653">
                  <c:v>11653.971164263687</c:v>
                </c:pt>
                <c:pt idx="11654">
                  <c:v>11654.971247603966</c:v>
                </c:pt>
                <c:pt idx="11655">
                  <c:v>11655.971330944245</c:v>
                </c:pt>
                <c:pt idx="11656">
                  <c:v>11656.971414284522</c:v>
                </c:pt>
                <c:pt idx="11657">
                  <c:v>11657.971497624801</c:v>
                </c:pt>
                <c:pt idx="11658">
                  <c:v>11658.971580965079</c:v>
                </c:pt>
                <c:pt idx="11659">
                  <c:v>11659.971664305358</c:v>
                </c:pt>
                <c:pt idx="11660">
                  <c:v>11660.971747645635</c:v>
                </c:pt>
                <c:pt idx="11661">
                  <c:v>11661.971830985914</c:v>
                </c:pt>
                <c:pt idx="11662">
                  <c:v>11662.971914326194</c:v>
                </c:pt>
                <c:pt idx="11663">
                  <c:v>11663.971997666471</c:v>
                </c:pt>
                <c:pt idx="11664">
                  <c:v>11664.97208100675</c:v>
                </c:pt>
                <c:pt idx="11665">
                  <c:v>11665.972164347028</c:v>
                </c:pt>
                <c:pt idx="11666">
                  <c:v>11666.972247687307</c:v>
                </c:pt>
                <c:pt idx="11667">
                  <c:v>11667.972331027584</c:v>
                </c:pt>
                <c:pt idx="11668">
                  <c:v>11668.972414367863</c:v>
                </c:pt>
                <c:pt idx="11669">
                  <c:v>11669.972497708141</c:v>
                </c:pt>
                <c:pt idx="11670">
                  <c:v>11670.97258104842</c:v>
                </c:pt>
                <c:pt idx="11671">
                  <c:v>11671.972664388699</c:v>
                </c:pt>
                <c:pt idx="11672">
                  <c:v>11672.972747728976</c:v>
                </c:pt>
                <c:pt idx="11673">
                  <c:v>11673.972831069255</c:v>
                </c:pt>
                <c:pt idx="11674">
                  <c:v>11674.972914409533</c:v>
                </c:pt>
                <c:pt idx="11675">
                  <c:v>11675.972997749812</c:v>
                </c:pt>
                <c:pt idx="11676">
                  <c:v>11676.973081090089</c:v>
                </c:pt>
                <c:pt idx="11677">
                  <c:v>11677.973164430368</c:v>
                </c:pt>
                <c:pt idx="11678">
                  <c:v>11678.973247770646</c:v>
                </c:pt>
                <c:pt idx="11679">
                  <c:v>11679.973331110925</c:v>
                </c:pt>
                <c:pt idx="11680">
                  <c:v>11680.973414451204</c:v>
                </c:pt>
                <c:pt idx="11681">
                  <c:v>11681.973497791481</c:v>
                </c:pt>
                <c:pt idx="11682">
                  <c:v>11682.973581131761</c:v>
                </c:pt>
                <c:pt idx="11683">
                  <c:v>11683.973664472038</c:v>
                </c:pt>
                <c:pt idx="11684">
                  <c:v>11684.973747812317</c:v>
                </c:pt>
                <c:pt idx="11685">
                  <c:v>11685.973831152594</c:v>
                </c:pt>
                <c:pt idx="11686">
                  <c:v>11686.973914492874</c:v>
                </c:pt>
                <c:pt idx="11687">
                  <c:v>11687.973997833151</c:v>
                </c:pt>
                <c:pt idx="11688">
                  <c:v>11688.97408117343</c:v>
                </c:pt>
                <c:pt idx="11689">
                  <c:v>11689.974164513709</c:v>
                </c:pt>
                <c:pt idx="11690">
                  <c:v>11690.974247853987</c:v>
                </c:pt>
                <c:pt idx="11691">
                  <c:v>11691.974331194266</c:v>
                </c:pt>
                <c:pt idx="11692">
                  <c:v>11692.974414534543</c:v>
                </c:pt>
                <c:pt idx="11693">
                  <c:v>11693.974497874822</c:v>
                </c:pt>
                <c:pt idx="11694">
                  <c:v>11694.9745812151</c:v>
                </c:pt>
                <c:pt idx="11695">
                  <c:v>11695.974664555379</c:v>
                </c:pt>
                <c:pt idx="11696">
                  <c:v>11696.974747895656</c:v>
                </c:pt>
                <c:pt idx="11697">
                  <c:v>11697.974831235935</c:v>
                </c:pt>
                <c:pt idx="11698">
                  <c:v>11698.974914576214</c:v>
                </c:pt>
                <c:pt idx="11699">
                  <c:v>11699.974997916492</c:v>
                </c:pt>
                <c:pt idx="11700">
                  <c:v>11700.975081256771</c:v>
                </c:pt>
                <c:pt idx="11701">
                  <c:v>11701.975164597048</c:v>
                </c:pt>
                <c:pt idx="11702">
                  <c:v>11702.975247937327</c:v>
                </c:pt>
                <c:pt idx="11703">
                  <c:v>11703.975331277605</c:v>
                </c:pt>
                <c:pt idx="11704">
                  <c:v>11704.975414617884</c:v>
                </c:pt>
                <c:pt idx="11705">
                  <c:v>11705.975497958161</c:v>
                </c:pt>
                <c:pt idx="11706">
                  <c:v>11706.97558129844</c:v>
                </c:pt>
                <c:pt idx="11707">
                  <c:v>11707.97566463872</c:v>
                </c:pt>
                <c:pt idx="11708">
                  <c:v>11708.975747978997</c:v>
                </c:pt>
                <c:pt idx="11709">
                  <c:v>11709.975831319276</c:v>
                </c:pt>
                <c:pt idx="11710">
                  <c:v>11710.975914659553</c:v>
                </c:pt>
                <c:pt idx="11711">
                  <c:v>11711.975997999833</c:v>
                </c:pt>
                <c:pt idx="11712">
                  <c:v>11712.97608134011</c:v>
                </c:pt>
                <c:pt idx="11713">
                  <c:v>11713.976164680389</c:v>
                </c:pt>
                <c:pt idx="11714">
                  <c:v>11714.976248020666</c:v>
                </c:pt>
                <c:pt idx="11715">
                  <c:v>11715.976331360946</c:v>
                </c:pt>
                <c:pt idx="11716">
                  <c:v>11716.976414701225</c:v>
                </c:pt>
                <c:pt idx="11717">
                  <c:v>11717.976498041502</c:v>
                </c:pt>
                <c:pt idx="11718">
                  <c:v>11718.976581381781</c:v>
                </c:pt>
                <c:pt idx="11719">
                  <c:v>11719.976664722059</c:v>
                </c:pt>
                <c:pt idx="11720">
                  <c:v>11720.976748062338</c:v>
                </c:pt>
                <c:pt idx="11721">
                  <c:v>11721.976831402615</c:v>
                </c:pt>
                <c:pt idx="11722">
                  <c:v>11722.976914742894</c:v>
                </c:pt>
                <c:pt idx="11723">
                  <c:v>11723.976998083173</c:v>
                </c:pt>
                <c:pt idx="11724">
                  <c:v>11724.977081423451</c:v>
                </c:pt>
                <c:pt idx="11725">
                  <c:v>11725.97716476373</c:v>
                </c:pt>
                <c:pt idx="11726">
                  <c:v>11726.977248104007</c:v>
                </c:pt>
                <c:pt idx="11727">
                  <c:v>11727.977331444286</c:v>
                </c:pt>
                <c:pt idx="11728">
                  <c:v>11728.977414784564</c:v>
                </c:pt>
                <c:pt idx="11729">
                  <c:v>11729.977498124843</c:v>
                </c:pt>
                <c:pt idx="11730">
                  <c:v>11730.97758146512</c:v>
                </c:pt>
                <c:pt idx="11731">
                  <c:v>11731.977664805399</c:v>
                </c:pt>
                <c:pt idx="11732">
                  <c:v>11732.977748145679</c:v>
                </c:pt>
                <c:pt idx="11733">
                  <c:v>11733.977831485956</c:v>
                </c:pt>
                <c:pt idx="11734">
                  <c:v>11734.977914826235</c:v>
                </c:pt>
                <c:pt idx="11735">
                  <c:v>11735.977998166512</c:v>
                </c:pt>
                <c:pt idx="11736">
                  <c:v>11736.978081506792</c:v>
                </c:pt>
                <c:pt idx="11737">
                  <c:v>11737.978164847069</c:v>
                </c:pt>
                <c:pt idx="11738">
                  <c:v>11738.978248187348</c:v>
                </c:pt>
                <c:pt idx="11739">
                  <c:v>11739.978331527625</c:v>
                </c:pt>
                <c:pt idx="11740">
                  <c:v>11740.978414867905</c:v>
                </c:pt>
                <c:pt idx="11741">
                  <c:v>11741.978498208184</c:v>
                </c:pt>
                <c:pt idx="11742">
                  <c:v>11742.978581548461</c:v>
                </c:pt>
                <c:pt idx="11743">
                  <c:v>11743.97866488874</c:v>
                </c:pt>
                <c:pt idx="11744">
                  <c:v>11744.978748229018</c:v>
                </c:pt>
                <c:pt idx="11745">
                  <c:v>11745.978831569297</c:v>
                </c:pt>
                <c:pt idx="11746">
                  <c:v>11746.978914909574</c:v>
                </c:pt>
                <c:pt idx="11747">
                  <c:v>11747.978998249853</c:v>
                </c:pt>
                <c:pt idx="11748">
                  <c:v>11748.979081590131</c:v>
                </c:pt>
                <c:pt idx="11749">
                  <c:v>11749.97916493041</c:v>
                </c:pt>
                <c:pt idx="11750">
                  <c:v>11750.979248270689</c:v>
                </c:pt>
                <c:pt idx="11751">
                  <c:v>11751.979331610966</c:v>
                </c:pt>
                <c:pt idx="11752">
                  <c:v>11752.979414951245</c:v>
                </c:pt>
                <c:pt idx="11753">
                  <c:v>11753.979498291523</c:v>
                </c:pt>
                <c:pt idx="11754">
                  <c:v>11754.979581631802</c:v>
                </c:pt>
                <c:pt idx="11755">
                  <c:v>11755.979664972079</c:v>
                </c:pt>
                <c:pt idx="11756">
                  <c:v>11756.979748312358</c:v>
                </c:pt>
                <c:pt idx="11757">
                  <c:v>11757.979831652636</c:v>
                </c:pt>
                <c:pt idx="11758">
                  <c:v>11758.979914992915</c:v>
                </c:pt>
                <c:pt idx="11759">
                  <c:v>11759.979998333194</c:v>
                </c:pt>
                <c:pt idx="11760">
                  <c:v>11760.980081673471</c:v>
                </c:pt>
                <c:pt idx="11761">
                  <c:v>11761.980165013751</c:v>
                </c:pt>
                <c:pt idx="11762">
                  <c:v>11762.980248354028</c:v>
                </c:pt>
                <c:pt idx="11763">
                  <c:v>11763.980331694307</c:v>
                </c:pt>
                <c:pt idx="11764">
                  <c:v>11764.980415034584</c:v>
                </c:pt>
                <c:pt idx="11765">
                  <c:v>11765.980498374864</c:v>
                </c:pt>
                <c:pt idx="11766">
                  <c:v>11766.980581715141</c:v>
                </c:pt>
                <c:pt idx="11767">
                  <c:v>11767.98066505542</c:v>
                </c:pt>
                <c:pt idx="11768">
                  <c:v>11768.980748395699</c:v>
                </c:pt>
                <c:pt idx="11769">
                  <c:v>11769.980831735977</c:v>
                </c:pt>
                <c:pt idx="11770">
                  <c:v>11770.980915076256</c:v>
                </c:pt>
                <c:pt idx="11771">
                  <c:v>11771.980998416533</c:v>
                </c:pt>
                <c:pt idx="11772">
                  <c:v>11772.981081756812</c:v>
                </c:pt>
                <c:pt idx="11773">
                  <c:v>11773.98116509709</c:v>
                </c:pt>
                <c:pt idx="11774">
                  <c:v>11774.981248437369</c:v>
                </c:pt>
                <c:pt idx="11775">
                  <c:v>11775.981331777648</c:v>
                </c:pt>
                <c:pt idx="11776">
                  <c:v>11776.981415117925</c:v>
                </c:pt>
                <c:pt idx="11777">
                  <c:v>11777.981498458204</c:v>
                </c:pt>
                <c:pt idx="11778">
                  <c:v>11778.981581798482</c:v>
                </c:pt>
                <c:pt idx="11779">
                  <c:v>11779.981665138761</c:v>
                </c:pt>
                <c:pt idx="11780">
                  <c:v>11780.981748479038</c:v>
                </c:pt>
                <c:pt idx="11781">
                  <c:v>11781.981831819317</c:v>
                </c:pt>
                <c:pt idx="11782">
                  <c:v>11782.981915159595</c:v>
                </c:pt>
                <c:pt idx="11783">
                  <c:v>11783.981998499874</c:v>
                </c:pt>
                <c:pt idx="11784">
                  <c:v>11784.982081840153</c:v>
                </c:pt>
                <c:pt idx="11785">
                  <c:v>11785.98216518043</c:v>
                </c:pt>
                <c:pt idx="11786">
                  <c:v>11786.98224852071</c:v>
                </c:pt>
                <c:pt idx="11787">
                  <c:v>11787.982331860987</c:v>
                </c:pt>
                <c:pt idx="11788">
                  <c:v>11788.982415201266</c:v>
                </c:pt>
                <c:pt idx="11789">
                  <c:v>11789.982498541543</c:v>
                </c:pt>
                <c:pt idx="11790">
                  <c:v>11790.982581881823</c:v>
                </c:pt>
                <c:pt idx="11791">
                  <c:v>11791.9826652221</c:v>
                </c:pt>
                <c:pt idx="11792">
                  <c:v>11792.982748562379</c:v>
                </c:pt>
                <c:pt idx="11793">
                  <c:v>11793.982831902658</c:v>
                </c:pt>
                <c:pt idx="11794">
                  <c:v>11794.982915242936</c:v>
                </c:pt>
                <c:pt idx="11795">
                  <c:v>11795.982998583215</c:v>
                </c:pt>
                <c:pt idx="11796">
                  <c:v>11796.983081923492</c:v>
                </c:pt>
                <c:pt idx="11797">
                  <c:v>11797.983165263771</c:v>
                </c:pt>
                <c:pt idx="11798">
                  <c:v>11798.983248604049</c:v>
                </c:pt>
                <c:pt idx="11799">
                  <c:v>11799.983331944328</c:v>
                </c:pt>
                <c:pt idx="11800">
                  <c:v>11800.983415284605</c:v>
                </c:pt>
                <c:pt idx="11801">
                  <c:v>11801.983498624884</c:v>
                </c:pt>
                <c:pt idx="11802">
                  <c:v>11802.983581965163</c:v>
                </c:pt>
                <c:pt idx="11803">
                  <c:v>11803.983665305441</c:v>
                </c:pt>
                <c:pt idx="11804">
                  <c:v>11804.98374864572</c:v>
                </c:pt>
                <c:pt idx="11805">
                  <c:v>11805.983831985997</c:v>
                </c:pt>
                <c:pt idx="11806">
                  <c:v>11806.983915326276</c:v>
                </c:pt>
                <c:pt idx="11807">
                  <c:v>11807.983998666554</c:v>
                </c:pt>
                <c:pt idx="11808">
                  <c:v>11808.984082006833</c:v>
                </c:pt>
                <c:pt idx="11809">
                  <c:v>11809.98416534711</c:v>
                </c:pt>
                <c:pt idx="11810">
                  <c:v>11810.984248687389</c:v>
                </c:pt>
                <c:pt idx="11811">
                  <c:v>11811.984332027669</c:v>
                </c:pt>
                <c:pt idx="11812">
                  <c:v>11812.984415367946</c:v>
                </c:pt>
                <c:pt idx="11813">
                  <c:v>11813.984498708225</c:v>
                </c:pt>
                <c:pt idx="11814">
                  <c:v>11814.984582048502</c:v>
                </c:pt>
                <c:pt idx="11815">
                  <c:v>11815.984665388782</c:v>
                </c:pt>
                <c:pt idx="11816">
                  <c:v>11816.984748729059</c:v>
                </c:pt>
                <c:pt idx="11817">
                  <c:v>11817.984832069338</c:v>
                </c:pt>
                <c:pt idx="11818">
                  <c:v>11818.984915409615</c:v>
                </c:pt>
                <c:pt idx="11819">
                  <c:v>11819.984998749895</c:v>
                </c:pt>
                <c:pt idx="11820">
                  <c:v>11820.985082090174</c:v>
                </c:pt>
                <c:pt idx="11821">
                  <c:v>11821.985165430451</c:v>
                </c:pt>
                <c:pt idx="11822">
                  <c:v>11822.98524877073</c:v>
                </c:pt>
                <c:pt idx="11823">
                  <c:v>11823.985332111008</c:v>
                </c:pt>
                <c:pt idx="11824">
                  <c:v>11824.985415451287</c:v>
                </c:pt>
                <c:pt idx="11825">
                  <c:v>11825.985498791564</c:v>
                </c:pt>
                <c:pt idx="11826">
                  <c:v>11826.985582131843</c:v>
                </c:pt>
                <c:pt idx="11827">
                  <c:v>11827.985665472121</c:v>
                </c:pt>
                <c:pt idx="11828">
                  <c:v>11828.9857488124</c:v>
                </c:pt>
                <c:pt idx="11829">
                  <c:v>11829.985832152679</c:v>
                </c:pt>
                <c:pt idx="11830">
                  <c:v>11830.985915492956</c:v>
                </c:pt>
                <c:pt idx="11831">
                  <c:v>11831.985998833235</c:v>
                </c:pt>
                <c:pt idx="11832">
                  <c:v>11832.986082173513</c:v>
                </c:pt>
                <c:pt idx="11833">
                  <c:v>11833.986165513792</c:v>
                </c:pt>
                <c:pt idx="11834">
                  <c:v>11834.986248854069</c:v>
                </c:pt>
                <c:pt idx="11835">
                  <c:v>11835.986332194349</c:v>
                </c:pt>
                <c:pt idx="11836">
                  <c:v>11836.986415534628</c:v>
                </c:pt>
                <c:pt idx="11837">
                  <c:v>11837.986498874905</c:v>
                </c:pt>
                <c:pt idx="11838">
                  <c:v>11838.986582215184</c:v>
                </c:pt>
                <c:pt idx="11839">
                  <c:v>11839.986665555462</c:v>
                </c:pt>
                <c:pt idx="11840">
                  <c:v>11840.986748895741</c:v>
                </c:pt>
                <c:pt idx="11841">
                  <c:v>11841.986832236018</c:v>
                </c:pt>
                <c:pt idx="11842">
                  <c:v>11842.986915576297</c:v>
                </c:pt>
                <c:pt idx="11843">
                  <c:v>11843.986998916575</c:v>
                </c:pt>
                <c:pt idx="11844">
                  <c:v>11844.987082256854</c:v>
                </c:pt>
                <c:pt idx="11845">
                  <c:v>11845.987165597133</c:v>
                </c:pt>
                <c:pt idx="11846">
                  <c:v>11846.98724893741</c:v>
                </c:pt>
                <c:pt idx="11847">
                  <c:v>11847.987332277689</c:v>
                </c:pt>
                <c:pt idx="11848">
                  <c:v>11848.987415617967</c:v>
                </c:pt>
                <c:pt idx="11849">
                  <c:v>11849.987498958246</c:v>
                </c:pt>
                <c:pt idx="11850">
                  <c:v>11850.987582298523</c:v>
                </c:pt>
                <c:pt idx="11851">
                  <c:v>11851.987665638802</c:v>
                </c:pt>
                <c:pt idx="11852">
                  <c:v>11852.98774897908</c:v>
                </c:pt>
                <c:pt idx="11853">
                  <c:v>11853.987832319359</c:v>
                </c:pt>
                <c:pt idx="11854">
                  <c:v>11854.987915659638</c:v>
                </c:pt>
                <c:pt idx="11855">
                  <c:v>11855.987998999915</c:v>
                </c:pt>
                <c:pt idx="11856">
                  <c:v>11856.988082340195</c:v>
                </c:pt>
                <c:pt idx="11857">
                  <c:v>11857.988165680472</c:v>
                </c:pt>
                <c:pt idx="11858">
                  <c:v>11858.988249020751</c:v>
                </c:pt>
                <c:pt idx="11859">
                  <c:v>11859.988332361028</c:v>
                </c:pt>
                <c:pt idx="11860">
                  <c:v>11860.988415701308</c:v>
                </c:pt>
                <c:pt idx="11861">
                  <c:v>11861.988499041585</c:v>
                </c:pt>
                <c:pt idx="11862">
                  <c:v>11862.988582381864</c:v>
                </c:pt>
                <c:pt idx="11863">
                  <c:v>11863.988665722143</c:v>
                </c:pt>
                <c:pt idx="11864">
                  <c:v>11864.988749062421</c:v>
                </c:pt>
                <c:pt idx="11865">
                  <c:v>11865.9888324027</c:v>
                </c:pt>
                <c:pt idx="11866">
                  <c:v>11866.988915742977</c:v>
                </c:pt>
                <c:pt idx="11867">
                  <c:v>11867.988999083256</c:v>
                </c:pt>
                <c:pt idx="11868">
                  <c:v>11868.989082423534</c:v>
                </c:pt>
                <c:pt idx="11869">
                  <c:v>11869.989165763813</c:v>
                </c:pt>
                <c:pt idx="11870">
                  <c:v>11870.98924910409</c:v>
                </c:pt>
                <c:pt idx="11871">
                  <c:v>11871.989332444369</c:v>
                </c:pt>
                <c:pt idx="11872">
                  <c:v>11872.989415784648</c:v>
                </c:pt>
                <c:pt idx="11873">
                  <c:v>11873.989499124926</c:v>
                </c:pt>
                <c:pt idx="11874">
                  <c:v>11874.989582465205</c:v>
                </c:pt>
                <c:pt idx="11875">
                  <c:v>11875.989665805482</c:v>
                </c:pt>
                <c:pt idx="11876">
                  <c:v>11876.989749145761</c:v>
                </c:pt>
                <c:pt idx="11877">
                  <c:v>11877.989832486039</c:v>
                </c:pt>
                <c:pt idx="11878">
                  <c:v>11878.989915826318</c:v>
                </c:pt>
                <c:pt idx="11879">
                  <c:v>11879.989999166595</c:v>
                </c:pt>
                <c:pt idx="11880">
                  <c:v>11880.990082506874</c:v>
                </c:pt>
                <c:pt idx="11881">
                  <c:v>11881.990165847154</c:v>
                </c:pt>
                <c:pt idx="11882">
                  <c:v>11882.990249187431</c:v>
                </c:pt>
                <c:pt idx="11883">
                  <c:v>11883.99033252771</c:v>
                </c:pt>
                <c:pt idx="11884">
                  <c:v>11884.990415867987</c:v>
                </c:pt>
                <c:pt idx="11885">
                  <c:v>11885.990499208267</c:v>
                </c:pt>
                <c:pt idx="11886">
                  <c:v>11886.990582548544</c:v>
                </c:pt>
                <c:pt idx="11887">
                  <c:v>11887.990665888823</c:v>
                </c:pt>
                <c:pt idx="11888">
                  <c:v>11888.990749229102</c:v>
                </c:pt>
                <c:pt idx="11889">
                  <c:v>11889.99083256938</c:v>
                </c:pt>
                <c:pt idx="11890">
                  <c:v>11890.990915909659</c:v>
                </c:pt>
                <c:pt idx="11891">
                  <c:v>11891.990999249936</c:v>
                </c:pt>
                <c:pt idx="11892">
                  <c:v>11892.991082590215</c:v>
                </c:pt>
                <c:pt idx="11893">
                  <c:v>11893.991165930493</c:v>
                </c:pt>
                <c:pt idx="11894">
                  <c:v>11894.991249270772</c:v>
                </c:pt>
                <c:pt idx="11895">
                  <c:v>11895.991332611049</c:v>
                </c:pt>
                <c:pt idx="11896">
                  <c:v>11896.991415951328</c:v>
                </c:pt>
                <c:pt idx="11897">
                  <c:v>11897.991499291607</c:v>
                </c:pt>
                <c:pt idx="11898">
                  <c:v>11898.991582631885</c:v>
                </c:pt>
                <c:pt idx="11899">
                  <c:v>11899.991665972164</c:v>
                </c:pt>
                <c:pt idx="11900">
                  <c:v>11900.991749312441</c:v>
                </c:pt>
                <c:pt idx="11901">
                  <c:v>11901.99183265272</c:v>
                </c:pt>
                <c:pt idx="11902">
                  <c:v>11902.991915992998</c:v>
                </c:pt>
                <c:pt idx="11903">
                  <c:v>11903.991999333277</c:v>
                </c:pt>
                <c:pt idx="11904">
                  <c:v>11904.992082673554</c:v>
                </c:pt>
                <c:pt idx="11905">
                  <c:v>11905.992166013833</c:v>
                </c:pt>
                <c:pt idx="11906">
                  <c:v>11906.992249354113</c:v>
                </c:pt>
                <c:pt idx="11907">
                  <c:v>11907.99233269439</c:v>
                </c:pt>
                <c:pt idx="11908">
                  <c:v>11908.992416034669</c:v>
                </c:pt>
                <c:pt idx="11909">
                  <c:v>11909.992499374946</c:v>
                </c:pt>
                <c:pt idx="11910">
                  <c:v>11910.992582715226</c:v>
                </c:pt>
                <c:pt idx="11911">
                  <c:v>11911.992666055503</c:v>
                </c:pt>
                <c:pt idx="11912">
                  <c:v>11912.992749395782</c:v>
                </c:pt>
                <c:pt idx="11913">
                  <c:v>11913.992832736059</c:v>
                </c:pt>
                <c:pt idx="11914">
                  <c:v>11914.992916076339</c:v>
                </c:pt>
                <c:pt idx="11915">
                  <c:v>11915.992999416618</c:v>
                </c:pt>
                <c:pt idx="11916">
                  <c:v>11916.993082756895</c:v>
                </c:pt>
                <c:pt idx="11917">
                  <c:v>11917.993166097174</c:v>
                </c:pt>
                <c:pt idx="11918">
                  <c:v>11918.993249437452</c:v>
                </c:pt>
                <c:pt idx="11919">
                  <c:v>11919.993332777731</c:v>
                </c:pt>
                <c:pt idx="11920">
                  <c:v>11920.993416118008</c:v>
                </c:pt>
                <c:pt idx="11921">
                  <c:v>11921.993499458287</c:v>
                </c:pt>
                <c:pt idx="11922">
                  <c:v>11922.993582798565</c:v>
                </c:pt>
                <c:pt idx="11923">
                  <c:v>11923.993666138844</c:v>
                </c:pt>
                <c:pt idx="11924">
                  <c:v>11924.993749479123</c:v>
                </c:pt>
                <c:pt idx="11925">
                  <c:v>11925.9938328194</c:v>
                </c:pt>
                <c:pt idx="11926">
                  <c:v>11926.993916159679</c:v>
                </c:pt>
                <c:pt idx="11927">
                  <c:v>11927.993999499957</c:v>
                </c:pt>
                <c:pt idx="11928">
                  <c:v>11928.994082840236</c:v>
                </c:pt>
                <c:pt idx="11929">
                  <c:v>11929.994166180513</c:v>
                </c:pt>
                <c:pt idx="11930">
                  <c:v>11930.994249520792</c:v>
                </c:pt>
                <c:pt idx="11931">
                  <c:v>11931.99433286107</c:v>
                </c:pt>
                <c:pt idx="11932">
                  <c:v>11932.994416201349</c:v>
                </c:pt>
                <c:pt idx="11933">
                  <c:v>11933.994499541628</c:v>
                </c:pt>
                <c:pt idx="11934">
                  <c:v>11934.994582881905</c:v>
                </c:pt>
                <c:pt idx="11935">
                  <c:v>11935.994666222185</c:v>
                </c:pt>
                <c:pt idx="11936">
                  <c:v>11936.994749562462</c:v>
                </c:pt>
              </c:numCache>
            </c:numRef>
          </c:xVal>
          <c:yVal>
            <c:numRef>
              <c:f>'Ark2'!$B$2:$B$11976</c:f>
              <c:numCache>
                <c:formatCode>General</c:formatCode>
                <c:ptCount val="11975"/>
                <c:pt idx="0">
                  <c:v>5.3039999999999997E-3</c:v>
                </c:pt>
                <c:pt idx="1">
                  <c:v>5.3456106230105596E-3</c:v>
                </c:pt>
                <c:pt idx="2">
                  <c:v>5.3871940122597597E-3</c:v>
                </c:pt>
                <c:pt idx="3" formatCode="0.00E+00">
                  <c:v>5.4287501858096996E-3</c:v>
                </c:pt>
                <c:pt idx="4" formatCode="0.00E+00">
                  <c:v>5.47027916170322E-3</c:v>
                </c:pt>
                <c:pt idx="5" formatCode="0.00E+00">
                  <c:v>5.5117809579660997E-3</c:v>
                </c:pt>
                <c:pt idx="6" formatCode="0.00E+00">
                  <c:v>5.5532555926022303E-3</c:v>
                </c:pt>
                <c:pt idx="7" formatCode="0.00E+00">
                  <c:v>5.5947030835950002E-3</c:v>
                </c:pt>
                <c:pt idx="8" formatCode="0.00E+00">
                  <c:v>5.6361234489090296E-3</c:v>
                </c:pt>
                <c:pt idx="9" formatCode="0.00E+00">
                  <c:v>5.6775167064901698E-3</c:v>
                </c:pt>
                <c:pt idx="10" formatCode="0.00E+00">
                  <c:v>5.71888287426554E-3</c:v>
                </c:pt>
                <c:pt idx="11" formatCode="0.00E+00">
                  <c:v>5.7602219701434797E-3</c:v>
                </c:pt>
                <c:pt idx="12" formatCode="0.00E+00">
                  <c:v>5.8015340120135799E-3</c:v>
                </c:pt>
                <c:pt idx="13" formatCode="0.00E+00">
                  <c:v>5.8428190177466496E-3</c:v>
                </c:pt>
                <c:pt idx="14" formatCode="0.00E+00">
                  <c:v>5.8840770051947801E-3</c:v>
                </c:pt>
                <c:pt idx="15" formatCode="0.00E+00">
                  <c:v>5.9253079921912496E-3</c:v>
                </c:pt>
                <c:pt idx="16" formatCode="0.00E+00">
                  <c:v>5.9665119965506301E-3</c:v>
                </c:pt>
                <c:pt idx="17" formatCode="0.00E+00">
                  <c:v>6.0076890360687002E-3</c:v>
                </c:pt>
                <c:pt idx="18" formatCode="0.00E+00">
                  <c:v>6.0488391285224898E-3</c:v>
                </c:pt>
                <c:pt idx="19" formatCode="0.00E+00">
                  <c:v>6.0899622916702704E-3</c:v>
                </c:pt>
                <c:pt idx="20" formatCode="0.00E+00">
                  <c:v>6.1310585432508601E-3</c:v>
                </c:pt>
                <c:pt idx="21" formatCode="0.00E+00">
                  <c:v>6.1721279009839597E-3</c:v>
                </c:pt>
                <c:pt idx="22" formatCode="0.00E+00">
                  <c:v>6.2131703825717699E-3</c:v>
                </c:pt>
                <c:pt idx="23" formatCode="0.00E+00">
                  <c:v>6.2541860056980099E-3</c:v>
                </c:pt>
                <c:pt idx="24" formatCode="0.00E+00">
                  <c:v>6.2951747880278996E-3</c:v>
                </c:pt>
                <c:pt idx="25" formatCode="0.00E+00">
                  <c:v>6.33613674720833E-3</c:v>
                </c:pt>
                <c:pt idx="26" formatCode="0.00E+00">
                  <c:v>6.37707190086792E-3</c:v>
                </c:pt>
                <c:pt idx="27" formatCode="0.00E+00">
                  <c:v>6.4179802666191202E-3</c:v>
                </c:pt>
                <c:pt idx="28" formatCode="0.00E+00">
                  <c:v>6.4588618620670703E-3</c:v>
                </c:pt>
                <c:pt idx="29" formatCode="0.00E+00">
                  <c:v>6.4997167047832899E-3</c:v>
                </c:pt>
                <c:pt idx="30" formatCode="0.00E+00">
                  <c:v>6.5405448123185602E-3</c:v>
                </c:pt>
                <c:pt idx="31" formatCode="0.00E+00">
                  <c:v>6.5813462022063004E-3</c:v>
                </c:pt>
                <c:pt idx="32" formatCode="0.00E+00">
                  <c:v>6.6221208919625399E-3</c:v>
                </c:pt>
                <c:pt idx="33" formatCode="0.00E+00">
                  <c:v>6.6628688990859001E-3</c:v>
                </c:pt>
                <c:pt idx="34" formatCode="0.00E+00">
                  <c:v>6.7035902410576302E-3</c:v>
                </c:pt>
                <c:pt idx="35" formatCode="0.00E+00">
                  <c:v>6.7442849353415999E-3</c:v>
                </c:pt>
                <c:pt idx="36" formatCode="0.00E+00">
                  <c:v>6.7849529993842797E-3</c:v>
                </c:pt>
                <c:pt idx="37" formatCode="0.00E+00">
                  <c:v>6.8255944506147503E-3</c:v>
                </c:pt>
                <c:pt idx="38" formatCode="0.00E+00">
                  <c:v>6.8662093064447097E-3</c:v>
                </c:pt>
                <c:pt idx="39" formatCode="0.00E+00">
                  <c:v>6.9067975842684801E-3</c:v>
                </c:pt>
                <c:pt idx="40" formatCode="0.00E+00">
                  <c:v>6.9473593014629702E-3</c:v>
                </c:pt>
                <c:pt idx="41" formatCode="0.00E+00">
                  <c:v>6.9878944753877298E-3</c:v>
                </c:pt>
                <c:pt idx="42" formatCode="0.00E+00">
                  <c:v>7.0284031233848899E-3</c:v>
                </c:pt>
                <c:pt idx="43" formatCode="0.00E+00">
                  <c:v>7.0688852627792302E-3</c:v>
                </c:pt>
                <c:pt idx="44" formatCode="0.00E+00">
                  <c:v>7.1093409108781104E-3</c:v>
                </c:pt>
                <c:pt idx="45" formatCode="0.00E+00">
                  <c:v>7.1497700849715304E-3</c:v>
                </c:pt>
                <c:pt idx="46" formatCode="0.00E+00">
                  <c:v>7.19017280233208E-3</c:v>
                </c:pt>
                <c:pt idx="47" formatCode="0.00E+00">
                  <c:v>7.2305490802149703E-3</c:v>
                </c:pt>
                <c:pt idx="48" formatCode="0.00E+00">
                  <c:v>7.2708989358580304E-3</c:v>
                </c:pt>
                <c:pt idx="49" formatCode="0.00E+00">
                  <c:v>7.3112223864816896E-3</c:v>
                </c:pt>
                <c:pt idx="50" formatCode="0.00E+00">
                  <c:v>7.351519449289E-3</c:v>
                </c:pt>
                <c:pt idx="51" formatCode="0.00E+00">
                  <c:v>7.3917901414656401E-3</c:v>
                </c:pt>
                <c:pt idx="52" formatCode="0.00E+00">
                  <c:v>7.43203448017986E-3</c:v>
                </c:pt>
                <c:pt idx="53" formatCode="0.00E+00">
                  <c:v>7.4722524827009603E-3</c:v>
                </c:pt>
                <c:pt idx="54" formatCode="0.00E+00">
                  <c:v>7.5124441682592703E-3</c:v>
                </c:pt>
                <c:pt idx="55" formatCode="0.00E+00">
                  <c:v>7.55260955461135E-3</c:v>
                </c:pt>
                <c:pt idx="56" formatCode="0.00E+00">
                  <c:v>7.5927486586885896E-3</c:v>
                </c:pt>
                <c:pt idx="57" formatCode="0.00E+00">
                  <c:v>7.63286149740941E-3</c:v>
                </c:pt>
                <c:pt idx="58" formatCode="0.00E+00">
                  <c:v>7.6729480876792499E-3</c:v>
                </c:pt>
                <c:pt idx="59" formatCode="0.00E+00">
                  <c:v>7.7130084463905802E-3</c:v>
                </c:pt>
                <c:pt idx="60" formatCode="0.00E+00">
                  <c:v>7.7530425904228902E-3</c:v>
                </c:pt>
                <c:pt idx="61" formatCode="0.00E+00">
                  <c:v>7.7930505366427096E-3</c:v>
                </c:pt>
                <c:pt idx="62" formatCode="0.00E+00">
                  <c:v>7.8330323019035492E-3</c:v>
                </c:pt>
                <c:pt idx="63" formatCode="0.00E+00">
                  <c:v>7.8729879030460092E-3</c:v>
                </c:pt>
                <c:pt idx="64" formatCode="0.00E+00">
                  <c:v>7.9129173568976696E-3</c:v>
                </c:pt>
                <c:pt idx="65" formatCode="0.00E+00">
                  <c:v>7.9528206802731496E-3</c:v>
                </c:pt>
                <c:pt idx="66" formatCode="0.00E+00">
                  <c:v>7.9926978899740892E-3</c:v>
                </c:pt>
                <c:pt idx="67" formatCode="0.00E+00">
                  <c:v>8.0325490027891508E-3</c:v>
                </c:pt>
                <c:pt idx="68" formatCode="0.00E+00">
                  <c:v>8.0723740354940402E-3</c:v>
                </c:pt>
                <c:pt idx="69" formatCode="0.00E+00">
                  <c:v>8.1121730048514702E-3</c:v>
                </c:pt>
                <c:pt idx="70" formatCode="0.00E+00">
                  <c:v>8.1519459276111692E-3</c:v>
                </c:pt>
                <c:pt idx="71" formatCode="0.00E+00">
                  <c:v>8.1916928205099399E-3</c:v>
                </c:pt>
                <c:pt idx="72" formatCode="0.00E+00">
                  <c:v>8.2314137002715403E-3</c:v>
                </c:pt>
                <c:pt idx="73" formatCode="0.00E+00">
                  <c:v>8.2711085836068097E-3</c:v>
                </c:pt>
                <c:pt idx="74" formatCode="0.00E+00">
                  <c:v>8.3107774872135803E-3</c:v>
                </c:pt>
                <c:pt idx="75" formatCode="0.00E+00">
                  <c:v>8.3504204277767297E-3</c:v>
                </c:pt>
                <c:pt idx="76" formatCode="0.00E+00">
                  <c:v>8.3900374219681405E-3</c:v>
                </c:pt>
                <c:pt idx="77" formatCode="0.00E+00">
                  <c:v>8.4296284864467507E-3</c:v>
                </c:pt>
                <c:pt idx="78" formatCode="0.00E+00">
                  <c:v>8.4691936378584794E-3</c:v>
                </c:pt>
                <c:pt idx="79" formatCode="0.00E+00">
                  <c:v>8.5087328928363203E-3</c:v>
                </c:pt>
                <c:pt idx="80" formatCode="0.00E+00">
                  <c:v>8.5482462677670401E-3</c:v>
                </c:pt>
                <c:pt idx="81" formatCode="0.00E+00">
                  <c:v>8.5877337450837796E-3</c:v>
                </c:pt>
                <c:pt idx="82" formatCode="0.00E+00">
                  <c:v>8.6271953761481602E-3</c:v>
                </c:pt>
                <c:pt idx="83" formatCode="0.00E+00">
                  <c:v>8.6666311776130798E-3</c:v>
                </c:pt>
                <c:pt idx="84" formatCode="0.00E+00">
                  <c:v>8.7060411661155097E-3</c:v>
                </c:pt>
                <c:pt idx="85" formatCode="0.00E+00">
                  <c:v>8.7454253582764999E-3</c:v>
                </c:pt>
                <c:pt idx="86" formatCode="0.00E+00">
                  <c:v>8.7847837707034897E-3</c:v>
                </c:pt>
                <c:pt idx="87" formatCode="0.00E+00">
                  <c:v>8.8241164199894806E-3</c:v>
                </c:pt>
                <c:pt idx="88" formatCode="0.00E+00">
                  <c:v>8.8634233227054895E-3</c:v>
                </c:pt>
                <c:pt idx="89" formatCode="0.00E+00">
                  <c:v>8.9027044954069993E-3</c:v>
                </c:pt>
                <c:pt idx="90" formatCode="0.00E+00">
                  <c:v>8.9419599546341193E-3</c:v>
                </c:pt>
                <c:pt idx="91" formatCode="0.00E+00">
                  <c:v>8.9811897169116695E-3</c:v>
                </c:pt>
                <c:pt idx="92" formatCode="0.00E+00">
                  <c:v>9.0203937987490997E-3</c:v>
                </c:pt>
                <c:pt idx="93" formatCode="0.00E+00">
                  <c:v>9.0595722166405494E-3</c:v>
                </c:pt>
                <c:pt idx="94" formatCode="0.00E+00">
                  <c:v>9.0987249870648195E-3</c:v>
                </c:pt>
                <c:pt idx="95" formatCode="0.00E+00">
                  <c:v>9.1378521264853692E-3</c:v>
                </c:pt>
                <c:pt idx="96" formatCode="0.00E+00">
                  <c:v>9.1769536513503398E-3</c:v>
                </c:pt>
                <c:pt idx="97" formatCode="0.00E+00">
                  <c:v>9.2160295780925293E-3</c:v>
                </c:pt>
                <c:pt idx="98" formatCode="0.00E+00">
                  <c:v>9.2550799231294108E-3</c:v>
                </c:pt>
                <c:pt idx="99" formatCode="0.00E+00">
                  <c:v>9.2941047028631193E-3</c:v>
                </c:pt>
                <c:pt idx="100" formatCode="0.00E+00">
                  <c:v>9.3331039336804599E-3</c:v>
                </c:pt>
                <c:pt idx="101" formatCode="0.00E+00">
                  <c:v>9.3720776319528906E-3</c:v>
                </c:pt>
                <c:pt idx="102" formatCode="0.00E+00">
                  <c:v>9.4110258140365603E-3</c:v>
                </c:pt>
                <c:pt idx="103" formatCode="0.00E+00">
                  <c:v>9.4499484962722608E-3</c:v>
                </c:pt>
                <c:pt idx="104" formatCode="0.00E+00">
                  <c:v>9.4888456949854798E-3</c:v>
                </c:pt>
                <c:pt idx="105" formatCode="0.00E+00">
                  <c:v>9.5277174264863408E-3</c:v>
                </c:pt>
                <c:pt idx="106" formatCode="0.00E+00">
                  <c:v>9.5665637070696599E-3</c:v>
                </c:pt>
                <c:pt idx="107" formatCode="0.00E+00">
                  <c:v>9.6053845534207795E-3</c:v>
                </c:pt>
                <c:pt idx="108" formatCode="0.00E+00">
                  <c:v>9.6441799825138091E-3</c:v>
                </c:pt>
                <c:pt idx="109" formatCode="0.00E+00">
                  <c:v>9.6829500105321108E-3</c:v>
                </c:pt>
                <c:pt idx="110" formatCode="0.00E+00">
                  <c:v>9.7216946536289092E-3</c:v>
                </c:pt>
                <c:pt idx="111" formatCode="0.00E+00">
                  <c:v>9.7604139279449092E-3</c:v>
                </c:pt>
                <c:pt idx="112" formatCode="0.00E+00">
                  <c:v>9.7991078496082896E-3</c:v>
                </c:pt>
                <c:pt idx="113" formatCode="0.00E+00">
                  <c:v>9.8377764347347303E-3</c:v>
                </c:pt>
                <c:pt idx="114" formatCode="0.00E+00">
                  <c:v>9.8764196994273797E-3</c:v>
                </c:pt>
                <c:pt idx="115" formatCode="0.00E+00">
                  <c:v>9.9150376597768701E-3</c:v>
                </c:pt>
                <c:pt idx="116" formatCode="0.00E+00">
                  <c:v>9.9536303318613194E-3</c:v>
                </c:pt>
                <c:pt idx="117" formatCode="0.00E+00">
                  <c:v>9.9921977317463193E-3</c:v>
                </c:pt>
                <c:pt idx="118" formatCode="0.00E+00">
                  <c:v>1.0030739875485001E-2</c:v>
                </c:pt>
                <c:pt idx="119" formatCode="0.00E+00">
                  <c:v>1.00692567791178E-2</c:v>
                </c:pt>
                <c:pt idx="120" formatCode="0.00E+00">
                  <c:v>1.01077484586729E-2</c:v>
                </c:pt>
                <c:pt idx="121" formatCode="0.00E+00">
                  <c:v>1.01462149301657E-2</c:v>
                </c:pt>
                <c:pt idx="122" formatCode="0.00E+00">
                  <c:v>1.01846562095993E-2</c:v>
                </c:pt>
                <c:pt idx="123" formatCode="0.00E+00">
                  <c:v>1.0223072312964199E-2</c:v>
                </c:pt>
                <c:pt idx="124" formatCode="0.00E+00">
                  <c:v>1.02614632562384E-2</c:v>
                </c:pt>
                <c:pt idx="125" formatCode="0.00E+00">
                  <c:v>1.02998290553872E-2</c:v>
                </c:pt>
                <c:pt idx="126" formatCode="0.00E+00">
                  <c:v>1.03381697263637E-2</c:v>
                </c:pt>
                <c:pt idx="127" formatCode="0.00E+00">
                  <c:v>1.03764852851082E-2</c:v>
                </c:pt>
                <c:pt idx="128" formatCode="0.00E+00">
                  <c:v>1.0414775747548699E-2</c:v>
                </c:pt>
                <c:pt idx="129" formatCode="0.00E+00">
                  <c:v>1.04530411296005E-2</c:v>
                </c:pt>
                <c:pt idx="130" formatCode="0.00E+00">
                  <c:v>1.04912814471665E-2</c:v>
                </c:pt>
                <c:pt idx="131" formatCode="0.00E+00">
                  <c:v>1.05294967161371E-2</c:v>
                </c:pt>
                <c:pt idx="132" formatCode="0.00E+00">
                  <c:v>1.0567686952390101E-2</c:v>
                </c:pt>
                <c:pt idx="133" formatCode="0.00E+00">
                  <c:v>1.06058521717907E-2</c:v>
                </c:pt>
                <c:pt idx="134" formatCode="0.00E+00">
                  <c:v>1.0643992390191899E-2</c:v>
                </c:pt>
                <c:pt idx="135" formatCode="0.00E+00">
                  <c:v>1.0682107623433801E-2</c:v>
                </c:pt>
                <c:pt idx="136" formatCode="0.00E+00">
                  <c:v>1.0720197887344299E-2</c:v>
                </c:pt>
                <c:pt idx="137" formatCode="0.00E+00">
                  <c:v>1.07582631977385E-2</c:v>
                </c:pt>
                <c:pt idx="138" formatCode="0.00E+00">
                  <c:v>1.07963035704193E-2</c:v>
                </c:pt>
                <c:pt idx="139" formatCode="0.00E+00">
                  <c:v>1.08343190211767E-2</c:v>
                </c:pt>
                <c:pt idx="140" formatCode="0.00E+00">
                  <c:v>1.08723095657885E-2</c:v>
                </c:pt>
                <c:pt idx="141" formatCode="0.00E+00">
                  <c:v>1.09102752200199E-2</c:v>
                </c:pt>
                <c:pt idx="142" formatCode="0.00E+00">
                  <c:v>1.0948215999623499E-2</c:v>
                </c:pt>
                <c:pt idx="143" formatCode="0.00E+00">
                  <c:v>1.0986131920264699E-2</c:v>
                </c:pt>
                <c:pt idx="144" formatCode="0.00E+00">
                  <c:v>1.10240229918236E-2</c:v>
                </c:pt>
                <c:pt idx="145" formatCode="0.00E+00">
                  <c:v>1.10618892364197E-2</c:v>
                </c:pt>
                <c:pt idx="146" formatCode="0.00E+00">
                  <c:v>1.10997306697651E-2</c:v>
                </c:pt>
                <c:pt idx="147" formatCode="0.00E+00">
                  <c:v>1.11375473075573E-2</c:v>
                </c:pt>
                <c:pt idx="148" formatCode="0.00E+00">
                  <c:v>1.11753391654802E-2</c:v>
                </c:pt>
                <c:pt idx="149" formatCode="0.00E+00">
                  <c:v>1.1213106259203701E-2</c:v>
                </c:pt>
                <c:pt idx="150" formatCode="0.00E+00">
                  <c:v>1.1250848604384101E-2</c:v>
                </c:pt>
                <c:pt idx="151" formatCode="0.00E+00">
                  <c:v>1.12885662166636E-2</c:v>
                </c:pt>
                <c:pt idx="152" formatCode="0.00E+00">
                  <c:v>1.13262591116709E-2</c:v>
                </c:pt>
                <c:pt idx="153" formatCode="0.00E+00">
                  <c:v>1.1363927305028901E-2</c:v>
                </c:pt>
                <c:pt idx="154" formatCode="0.00E+00">
                  <c:v>1.14015708123625E-2</c:v>
                </c:pt>
                <c:pt idx="155" formatCode="0.00E+00">
                  <c:v>1.14391896492539E-2</c:v>
                </c:pt>
                <c:pt idx="156" formatCode="0.00E+00">
                  <c:v>1.147678383127E-2</c:v>
                </c:pt>
                <c:pt idx="157" formatCode="0.00E+00">
                  <c:v>1.1514353373964699E-2</c:v>
                </c:pt>
                <c:pt idx="158" formatCode="0.00E+00">
                  <c:v>1.15518982928787E-2</c:v>
                </c:pt>
                <c:pt idx="159" formatCode="0.00E+00">
                  <c:v>1.158941860354E-2</c:v>
                </c:pt>
                <c:pt idx="160" formatCode="0.00E+00">
                  <c:v>1.16269143214634E-2</c:v>
                </c:pt>
                <c:pt idx="161" formatCode="0.00E+00">
                  <c:v>1.16643854621508E-2</c:v>
                </c:pt>
                <c:pt idx="162" formatCode="0.00E+00">
                  <c:v>1.17018320410911E-2</c:v>
                </c:pt>
                <c:pt idx="163" formatCode="0.00E+00">
                  <c:v>1.1739254073760299E-2</c:v>
                </c:pt>
                <c:pt idx="164" formatCode="0.00E+00">
                  <c:v>1.17766515756213E-2</c:v>
                </c:pt>
                <c:pt idx="165" formatCode="0.00E+00">
                  <c:v>1.1814024562123999E-2</c:v>
                </c:pt>
                <c:pt idx="166" formatCode="0.00E+00">
                  <c:v>1.1851373048705399E-2</c:v>
                </c:pt>
                <c:pt idx="167" formatCode="0.00E+00">
                  <c:v>1.1888697050789401E-2</c:v>
                </c:pt>
                <c:pt idx="168" formatCode="0.00E+00">
                  <c:v>1.1925996583787001E-2</c:v>
                </c:pt>
                <c:pt idx="169" formatCode="0.00E+00">
                  <c:v>1.19632716630962E-2</c:v>
                </c:pt>
                <c:pt idx="170" formatCode="0.00E+00">
                  <c:v>1.2000522304102101E-2</c:v>
                </c:pt>
                <c:pt idx="171" formatCode="0.00E+00">
                  <c:v>1.2037748522176501E-2</c:v>
                </c:pt>
                <c:pt idx="172" formatCode="0.00E+00">
                  <c:v>1.20749503326787E-2</c:v>
                </c:pt>
                <c:pt idx="173" formatCode="0.00E+00">
                  <c:v>1.21121277509545E-2</c:v>
                </c:pt>
                <c:pt idx="174" formatCode="0.00E+00">
                  <c:v>1.2149280792337101E-2</c:v>
                </c:pt>
                <c:pt idx="175" formatCode="0.00E+00">
                  <c:v>1.2186409472146499E-2</c:v>
                </c:pt>
                <c:pt idx="176" formatCode="0.00E+00">
                  <c:v>1.22235138056898E-2</c:v>
                </c:pt>
                <c:pt idx="177" formatCode="0.00E+00">
                  <c:v>1.2260593808261101E-2</c:v>
                </c:pt>
                <c:pt idx="178" formatCode="0.00E+00">
                  <c:v>1.22976494951415E-2</c:v>
                </c:pt>
                <c:pt idx="179" formatCode="0.00E+00">
                  <c:v>1.2334680881598999E-2</c:v>
                </c:pt>
                <c:pt idx="180" formatCode="0.00E+00">
                  <c:v>1.23716879828889E-2</c:v>
                </c:pt>
                <c:pt idx="181" formatCode="0.00E+00">
                  <c:v>1.24086708142533E-2</c:v>
                </c:pt>
                <c:pt idx="182" formatCode="0.00E+00">
                  <c:v>1.24456293909212E-2</c:v>
                </c:pt>
                <c:pt idx="183" formatCode="0.00E+00">
                  <c:v>1.2482563728109001E-2</c:v>
                </c:pt>
                <c:pt idx="184" formatCode="0.00E+00">
                  <c:v>1.25194738410197E-2</c:v>
                </c:pt>
                <c:pt idx="185" formatCode="0.00E+00">
                  <c:v>1.2556359744843501E-2</c:v>
                </c:pt>
                <c:pt idx="186" formatCode="0.00E+00">
                  <c:v>1.25932214547576E-2</c:v>
                </c:pt>
                <c:pt idx="187" formatCode="0.00E+00">
                  <c:v>1.2630058985926401E-2</c:v>
                </c:pt>
                <c:pt idx="188" formatCode="0.00E+00">
                  <c:v>1.2666872353500801E-2</c:v>
                </c:pt>
                <c:pt idx="189" formatCode="0.00E+00">
                  <c:v>1.2703661572619301E-2</c:v>
                </c:pt>
                <c:pt idx="190" formatCode="0.00E+00">
                  <c:v>1.2740426658551801E-2</c:v>
                </c:pt>
                <c:pt idx="191" formatCode="0.00E+00">
                  <c:v>1.2777167630375799E-2</c:v>
                </c:pt>
                <c:pt idx="192" formatCode="0.00E+00">
                  <c:v>1.28138845048051E-2</c:v>
                </c:pt>
                <c:pt idx="193" formatCode="0.00E+00">
                  <c:v>1.2850577296697099E-2</c:v>
                </c:pt>
                <c:pt idx="194" formatCode="0.00E+00">
                  <c:v>1.28872460209003E-2</c:v>
                </c:pt>
                <c:pt idx="195" formatCode="0.00E+00">
                  <c:v>1.29238906922539E-2</c:v>
                </c:pt>
                <c:pt idx="196" formatCode="0.00E+00">
                  <c:v>1.29605113255885E-2</c:v>
                </c:pt>
                <c:pt idx="197" formatCode="0.00E+00">
                  <c:v>1.29971079357252E-2</c:v>
                </c:pt>
                <c:pt idx="198" formatCode="0.00E+00">
                  <c:v>1.3033680537476401E-2</c:v>
                </c:pt>
                <c:pt idx="199" formatCode="0.00E+00">
                  <c:v>1.3070229145645601E-2</c:v>
                </c:pt>
                <c:pt idx="200" formatCode="0.00E+00">
                  <c:v>1.31067537750268E-2</c:v>
                </c:pt>
                <c:pt idx="201" formatCode="0.00E+00">
                  <c:v>1.31432544404055E-2</c:v>
                </c:pt>
                <c:pt idx="202" formatCode="0.00E+00">
                  <c:v>1.31797311565579E-2</c:v>
                </c:pt>
                <c:pt idx="203" formatCode="0.00E+00">
                  <c:v>1.32161839382512E-2</c:v>
                </c:pt>
                <c:pt idx="204" formatCode="0.00E+00">
                  <c:v>1.32526128002437E-2</c:v>
                </c:pt>
                <c:pt idx="205" formatCode="0.00E+00">
                  <c:v>1.32890177572846E-2</c:v>
                </c:pt>
                <c:pt idx="206" formatCode="0.00E+00">
                  <c:v>1.33253988241141E-2</c:v>
                </c:pt>
                <c:pt idx="207" formatCode="0.00E+00">
                  <c:v>1.33617560154634E-2</c:v>
                </c:pt>
                <c:pt idx="208" formatCode="0.00E+00">
                  <c:v>1.33980893460546E-2</c:v>
                </c:pt>
                <c:pt idx="209" formatCode="0.00E+00">
                  <c:v>1.3434398830601E-2</c:v>
                </c:pt>
                <c:pt idx="210" formatCode="0.00E+00">
                  <c:v>1.3470684483806601E-2</c:v>
                </c:pt>
                <c:pt idx="211" formatCode="0.00E+00">
                  <c:v>1.35069463203666E-2</c:v>
                </c:pt>
                <c:pt idx="212" formatCode="0.00E+00">
                  <c:v>1.3543184354967101E-2</c:v>
                </c:pt>
                <c:pt idx="213" formatCode="0.00E+00">
                  <c:v>1.35793986022852E-2</c:v>
                </c:pt>
                <c:pt idx="214" formatCode="0.00E+00">
                  <c:v>1.36155890769889E-2</c:v>
                </c:pt>
                <c:pt idx="215" formatCode="0.00E+00">
                  <c:v>1.36517557937374E-2</c:v>
                </c:pt>
                <c:pt idx="216" formatCode="0.00E+00">
                  <c:v>1.3687898767180601E-2</c:v>
                </c:pt>
                <c:pt idx="217" formatCode="0.00E+00">
                  <c:v>1.3724018011959599E-2</c:v>
                </c:pt>
                <c:pt idx="218" formatCode="0.00E+00">
                  <c:v>1.37601135427064E-2</c:v>
                </c:pt>
                <c:pt idx="219" formatCode="0.00E+00">
                  <c:v>1.37961853740441E-2</c:v>
                </c:pt>
                <c:pt idx="220" formatCode="0.00E+00">
                  <c:v>1.38322335205865E-2</c:v>
                </c:pt>
                <c:pt idx="221" formatCode="0.00E+00">
                  <c:v>1.38682579969387E-2</c:v>
                </c:pt>
                <c:pt idx="222" formatCode="0.00E+00">
                  <c:v>1.3904258817696601E-2</c:v>
                </c:pt>
                <c:pt idx="223" formatCode="0.00E+00">
                  <c:v>1.3940235997447099E-2</c:v>
                </c:pt>
                <c:pt idx="224" formatCode="0.00E+00">
                  <c:v>1.39761895507682E-2</c:v>
                </c:pt>
                <c:pt idx="225" formatCode="0.00E+00">
                  <c:v>1.4012119492228799E-2</c:v>
                </c:pt>
                <c:pt idx="226" formatCode="0.00E+00">
                  <c:v>1.4048025836388801E-2</c:v>
                </c:pt>
                <c:pt idx="227" formatCode="0.00E+00">
                  <c:v>1.40839085977989E-2</c:v>
                </c:pt>
                <c:pt idx="228" formatCode="0.00E+00">
                  <c:v>1.41197677910012E-2</c:v>
                </c:pt>
                <c:pt idx="229" formatCode="0.00E+00">
                  <c:v>1.41556034305284E-2</c:v>
                </c:pt>
                <c:pt idx="230" formatCode="0.00E+00">
                  <c:v>1.41914155309043E-2</c:v>
                </c:pt>
                <c:pt idx="231" formatCode="0.00E+00">
                  <c:v>1.4227204106643901E-2</c:v>
                </c:pt>
                <c:pt idx="232" formatCode="0.00E+00">
                  <c:v>1.42629691722527E-2</c:v>
                </c:pt>
                <c:pt idx="233" formatCode="0.00E+00">
                  <c:v>1.42987107422277E-2</c:v>
                </c:pt>
                <c:pt idx="234" formatCode="0.00E+00">
                  <c:v>1.43344288310566E-2</c:v>
                </c:pt>
                <c:pt idx="235" formatCode="0.00E+00">
                  <c:v>1.4370123453218199E-2</c:v>
                </c:pt>
                <c:pt idx="236" formatCode="0.00E+00">
                  <c:v>1.4405794623182099E-2</c:v>
                </c:pt>
                <c:pt idx="237" formatCode="0.00E+00">
                  <c:v>1.44414423554091E-2</c:v>
                </c:pt>
                <c:pt idx="238" formatCode="0.00E+00">
                  <c:v>1.4477066664351E-2</c:v>
                </c:pt>
                <c:pt idx="239" formatCode="0.00E+00">
                  <c:v>1.4512667564450301E-2</c:v>
                </c:pt>
                <c:pt idx="240" formatCode="0.00E+00">
                  <c:v>1.45482450701407E-2</c:v>
                </c:pt>
                <c:pt idx="241" formatCode="0.00E+00">
                  <c:v>1.4583799195846899E-2</c:v>
                </c:pt>
                <c:pt idx="242" formatCode="0.00E+00">
                  <c:v>1.4619329955984601E-2</c:v>
                </c:pt>
                <c:pt idx="243" formatCode="0.00E+00">
                  <c:v>1.46548373649603E-2</c:v>
                </c:pt>
                <c:pt idx="244" formatCode="0.00E+00">
                  <c:v>1.4690321437171701E-2</c:v>
                </c:pt>
                <c:pt idx="245" formatCode="0.00E+00">
                  <c:v>1.47257821870073E-2</c:v>
                </c:pt>
                <c:pt idx="246" formatCode="0.00E+00">
                  <c:v>1.47612196288468E-2</c:v>
                </c:pt>
                <c:pt idx="247" formatCode="0.00E+00">
                  <c:v>1.47966337770606E-2</c:v>
                </c:pt>
                <c:pt idx="248" formatCode="0.00E+00">
                  <c:v>1.48320246460103E-2</c:v>
                </c:pt>
                <c:pt idx="249" formatCode="0.00E+00">
                  <c:v>1.4867392250048499E-2</c:v>
                </c:pt>
                <c:pt idx="250" formatCode="0.00E+00">
                  <c:v>1.49027366035187E-2</c:v>
                </c:pt>
                <c:pt idx="251" formatCode="0.00E+00">
                  <c:v>1.49380577207553E-2</c:v>
                </c:pt>
                <c:pt idx="252" formatCode="0.00E+00">
                  <c:v>1.49733556160839E-2</c:v>
                </c:pt>
                <c:pt idx="253" formatCode="0.00E+00">
                  <c:v>1.50086303038208E-2</c:v>
                </c:pt>
                <c:pt idx="254" formatCode="0.00E+00">
                  <c:v>1.50438817982736E-2</c:v>
                </c:pt>
                <c:pt idx="255" formatCode="0.00E+00">
                  <c:v>1.5079110113740701E-2</c:v>
                </c:pt>
                <c:pt idx="256" formatCode="0.00E+00">
                  <c:v>1.51143152645114E-2</c:v>
                </c:pt>
                <c:pt idx="257" formatCode="0.00E+00">
                  <c:v>1.51494972648663E-2</c:v>
                </c:pt>
                <c:pt idx="258" formatCode="0.00E+00">
                  <c:v>1.51846561290766E-2</c:v>
                </c:pt>
                <c:pt idx="259" formatCode="0.00E+00">
                  <c:v>1.5219791871404801E-2</c:v>
                </c:pt>
                <c:pt idx="260" formatCode="0.00E+00">
                  <c:v>1.52549045061042E-2</c:v>
                </c:pt>
                <c:pt idx="261" formatCode="0.00E+00">
                  <c:v>1.5289994047419099E-2</c:v>
                </c:pt>
                <c:pt idx="262" formatCode="0.00E+00">
                  <c:v>1.53250605095849E-2</c:v>
                </c:pt>
                <c:pt idx="263" formatCode="0.00E+00">
                  <c:v>1.53601039068278E-2</c:v>
                </c:pt>
                <c:pt idx="264" formatCode="0.00E+00">
                  <c:v>1.53951242533652E-2</c:v>
                </c:pt>
                <c:pt idx="265" formatCode="0.00E+00">
                  <c:v>1.54301215634054E-2</c:v>
                </c:pt>
                <c:pt idx="266" formatCode="0.00E+00">
                  <c:v>1.54650958511475E-2</c:v>
                </c:pt>
                <c:pt idx="267" formatCode="0.00E+00">
                  <c:v>1.55000471307819E-2</c:v>
                </c:pt>
                <c:pt idx="268" formatCode="0.00E+00">
                  <c:v>1.55349754164897E-2</c:v>
                </c:pt>
                <c:pt idx="269" formatCode="0.00E+00">
                  <c:v>1.55698807224432E-2</c:v>
                </c:pt>
                <c:pt idx="270" formatCode="0.00E+00">
                  <c:v>1.56047630628056E-2</c:v>
                </c:pt>
                <c:pt idx="271" formatCode="0.00E+00">
                  <c:v>1.5639622451730999E-2</c:v>
                </c:pt>
                <c:pt idx="272" formatCode="0.00E+00">
                  <c:v>1.5674458903364601E-2</c:v>
                </c:pt>
                <c:pt idx="273" formatCode="0.00E+00">
                  <c:v>1.57092724318426E-2</c:v>
                </c:pt>
                <c:pt idx="274" formatCode="0.00E+00">
                  <c:v>1.5744063051292102E-2</c:v>
                </c:pt>
                <c:pt idx="275" formatCode="0.00E+00">
                  <c:v>1.5778830775831199E-2</c:v>
                </c:pt>
                <c:pt idx="276" formatCode="0.00E+00">
                  <c:v>1.5813575619569E-2</c:v>
                </c:pt>
                <c:pt idx="277" formatCode="0.00E+00">
                  <c:v>1.5848297596605599E-2</c:v>
                </c:pt>
                <c:pt idx="278" formatCode="0.00E+00">
                  <c:v>1.5882996721032099E-2</c:v>
                </c:pt>
                <c:pt idx="279" formatCode="0.00E+00">
                  <c:v>1.5917673006930599E-2</c:v>
                </c:pt>
                <c:pt idx="280" formatCode="0.00E+00">
                  <c:v>1.5952326468373901E-2</c:v>
                </c:pt>
                <c:pt idx="281" formatCode="0.00E+00">
                  <c:v>1.5986957119426298E-2</c:v>
                </c:pt>
                <c:pt idx="282" formatCode="0.00E+00">
                  <c:v>1.6021564974142699E-2</c:v>
                </c:pt>
                <c:pt idx="283" formatCode="0.00E+00">
                  <c:v>1.6056150046569E-2</c:v>
                </c:pt>
                <c:pt idx="284" formatCode="0.00E+00">
                  <c:v>1.60907123507423E-2</c:v>
                </c:pt>
                <c:pt idx="285" formatCode="0.00E+00">
                  <c:v>1.6125251900690502E-2</c:v>
                </c:pt>
                <c:pt idx="286" formatCode="0.00E+00">
                  <c:v>1.61597687104326E-2</c:v>
                </c:pt>
                <c:pt idx="287" formatCode="0.00E+00">
                  <c:v>1.6194262793978498E-2</c:v>
                </c:pt>
                <c:pt idx="288" formatCode="0.00E+00">
                  <c:v>1.6228734165329099E-2</c:v>
                </c:pt>
                <c:pt idx="289" formatCode="0.00E+00">
                  <c:v>1.62631828384763E-2</c:v>
                </c:pt>
                <c:pt idx="290" formatCode="0.00E+00">
                  <c:v>1.6297608827402998E-2</c:v>
                </c:pt>
                <c:pt idx="291" formatCode="0.00E+00">
                  <c:v>1.6332012146083E-2</c:v>
                </c:pt>
                <c:pt idx="292" formatCode="0.00E+00">
                  <c:v>1.63663928084813E-2</c:v>
                </c:pt>
                <c:pt idx="293" formatCode="0.00E+00">
                  <c:v>1.6400750828553499E-2</c:v>
                </c:pt>
                <c:pt idx="294" formatCode="0.00E+00">
                  <c:v>1.64350862202466E-2</c:v>
                </c:pt>
                <c:pt idx="295" formatCode="0.00E+00">
                  <c:v>1.64693989974984E-2</c:v>
                </c:pt>
                <c:pt idx="296" formatCode="0.00E+00">
                  <c:v>1.6503689174237599E-2</c:v>
                </c:pt>
                <c:pt idx="297" formatCode="0.00E+00">
                  <c:v>1.6537956764384101E-2</c:v>
                </c:pt>
                <c:pt idx="298" formatCode="0.00E+00">
                  <c:v>1.65722017818484E-2</c:v>
                </c:pt>
                <c:pt idx="299" formatCode="0.00E+00">
                  <c:v>1.6606424240532599E-2</c:v>
                </c:pt>
                <c:pt idx="300" formatCode="0.00E+00">
                  <c:v>1.6640624154329101E-2</c:v>
                </c:pt>
                <c:pt idx="301" formatCode="0.00E+00">
                  <c:v>1.6674801537121801E-2</c:v>
                </c:pt>
                <c:pt idx="302" formatCode="0.00E+00">
                  <c:v>1.6708956402785299E-2</c:v>
                </c:pt>
                <c:pt idx="303" formatCode="0.00E+00">
                  <c:v>1.67430887651853E-2</c:v>
                </c:pt>
                <c:pt idx="304" formatCode="0.00E+00">
                  <c:v>1.67771986381785E-2</c:v>
                </c:pt>
                <c:pt idx="305" formatCode="0.00E+00">
                  <c:v>1.6811286035612501E-2</c:v>
                </c:pt>
                <c:pt idx="306" formatCode="0.00E+00">
                  <c:v>1.68453509713259E-2</c:v>
                </c:pt>
                <c:pt idx="307" formatCode="0.00E+00">
                  <c:v>1.6879393459148399E-2</c:v>
                </c:pt>
                <c:pt idx="308" formatCode="0.00E+00">
                  <c:v>1.6913413512900599E-2</c:v>
                </c:pt>
                <c:pt idx="309" formatCode="0.00E+00">
                  <c:v>1.6947411146394E-2</c:v>
                </c:pt>
                <c:pt idx="310" formatCode="0.00E+00">
                  <c:v>1.69813863734312E-2</c:v>
                </c:pt>
                <c:pt idx="311" formatCode="0.00E+00">
                  <c:v>1.7015339207805801E-2</c:v>
                </c:pt>
                <c:pt idx="312" formatCode="0.00E+00">
                  <c:v>1.70492696633022E-2</c:v>
                </c:pt>
                <c:pt idx="313" formatCode="0.00E+00">
                  <c:v>1.70831777536961E-2</c:v>
                </c:pt>
                <c:pt idx="314" formatCode="0.00E+00">
                  <c:v>1.7117063492753801E-2</c:v>
                </c:pt>
                <c:pt idx="315" formatCode="0.00E+00">
                  <c:v>1.7150926894233001E-2</c:v>
                </c:pt>
                <c:pt idx="316" formatCode="0.00E+00">
                  <c:v>1.7184767971882099E-2</c:v>
                </c:pt>
                <c:pt idx="317" formatCode="0.00E+00">
                  <c:v>1.7218586739440499E-2</c:v>
                </c:pt>
                <c:pt idx="318" formatCode="0.00E+00">
                  <c:v>1.72523832106386E-2</c:v>
                </c:pt>
                <c:pt idx="319" formatCode="0.00E+00">
                  <c:v>1.7286157399198001E-2</c:v>
                </c:pt>
                <c:pt idx="320" formatCode="0.00E+00">
                  <c:v>1.7319909318830901E-2</c:v>
                </c:pt>
                <c:pt idx="321" formatCode="0.00E+00">
                  <c:v>1.73536389832409E-2</c:v>
                </c:pt>
                <c:pt idx="322" formatCode="0.00E+00">
                  <c:v>1.73873464061222E-2</c:v>
                </c:pt>
                <c:pt idx="323" formatCode="0.00E+00">
                  <c:v>1.7421031601160299E-2</c:v>
                </c:pt>
                <c:pt idx="324" formatCode="0.00E+00">
                  <c:v>1.7454694582031399E-2</c:v>
                </c:pt>
                <c:pt idx="325" formatCode="0.00E+00">
                  <c:v>1.7488335362403001E-2</c:v>
                </c:pt>
                <c:pt idx="326" formatCode="0.00E+00">
                  <c:v>1.7521953955933301E-2</c:v>
                </c:pt>
                <c:pt idx="327" formatCode="0.00E+00">
                  <c:v>1.75555503762716E-2</c:v>
                </c:pt>
                <c:pt idx="328" formatCode="0.00E+00">
                  <c:v>1.75891246370583E-2</c:v>
                </c:pt>
                <c:pt idx="329" formatCode="0.00E+00">
                  <c:v>1.7622676751924499E-2</c:v>
                </c:pt>
                <c:pt idx="330" formatCode="0.00E+00">
                  <c:v>1.7656206734492499E-2</c:v>
                </c:pt>
                <c:pt idx="331" formatCode="0.00E+00">
                  <c:v>1.7689714598375601E-2</c:v>
                </c:pt>
                <c:pt idx="332" formatCode="0.00E+00">
                  <c:v>1.7723200357178101E-2</c:v>
                </c:pt>
                <c:pt idx="333" formatCode="0.00E+00">
                  <c:v>1.7756664024494901E-2</c:v>
                </c:pt>
                <c:pt idx="334" formatCode="0.00E+00">
                  <c:v>1.7790105613912501E-2</c:v>
                </c:pt>
                <c:pt idx="335" formatCode="0.00E+00">
                  <c:v>1.7823525139007999E-2</c:v>
                </c:pt>
                <c:pt idx="336" formatCode="0.00E+00">
                  <c:v>1.78569226133494E-2</c:v>
                </c:pt>
                <c:pt idx="337" formatCode="0.00E+00">
                  <c:v>1.7890298050495999E-2</c:v>
                </c:pt>
                <c:pt idx="338" formatCode="0.00E+00">
                  <c:v>1.7923651463997901E-2</c:v>
                </c:pt>
                <c:pt idx="339" formatCode="0.00E+00">
                  <c:v>1.7956982867396099E-2</c:v>
                </c:pt>
                <c:pt idx="340" formatCode="0.00E+00">
                  <c:v>1.7990292274222899E-2</c:v>
                </c:pt>
                <c:pt idx="341" formatCode="0.00E+00">
                  <c:v>1.80235796980012E-2</c:v>
                </c:pt>
                <c:pt idx="342" formatCode="0.00E+00">
                  <c:v>1.80568451522451E-2</c:v>
                </c:pt>
                <c:pt idx="343" formatCode="0.00E+00">
                  <c:v>1.8090088650459801E-2</c:v>
                </c:pt>
                <c:pt idx="344" formatCode="0.00E+00">
                  <c:v>1.8123310206141101E-2</c:v>
                </c:pt>
                <c:pt idx="345" formatCode="0.00E+00">
                  <c:v>1.8156509832776099E-2</c:v>
                </c:pt>
                <c:pt idx="346" formatCode="0.00E+00">
                  <c:v>1.8189687543842901E-2</c:v>
                </c:pt>
                <c:pt idx="347" formatCode="0.00E+00">
                  <c:v>1.8222843352810301E-2</c:v>
                </c:pt>
                <c:pt idx="348" formatCode="0.00E+00">
                  <c:v>1.8255977273138501E-2</c:v>
                </c:pt>
                <c:pt idx="349" formatCode="0.00E+00">
                  <c:v>1.82890893182782E-2</c:v>
                </c:pt>
                <c:pt idx="350" formatCode="0.00E+00">
                  <c:v>1.83221795016715E-2</c:v>
                </c:pt>
                <c:pt idx="351" formatCode="0.00E+00">
                  <c:v>1.8355247836751399E-2</c:v>
                </c:pt>
                <c:pt idx="352" formatCode="0.00E+00">
                  <c:v>1.8388294336941599E-2</c:v>
                </c:pt>
                <c:pt idx="353" formatCode="0.00E+00">
                  <c:v>1.8421319015656999E-2</c:v>
                </c:pt>
                <c:pt idx="354" formatCode="0.00E+00">
                  <c:v>1.84543218863037E-2</c:v>
                </c:pt>
                <c:pt idx="355" formatCode="0.00E+00">
                  <c:v>1.8487302962278299E-2</c:v>
                </c:pt>
                <c:pt idx="356" formatCode="0.00E+00">
                  <c:v>1.85202622569688E-2</c:v>
                </c:pt>
                <c:pt idx="357" formatCode="0.00E+00">
                  <c:v>1.8553199783753999E-2</c:v>
                </c:pt>
                <c:pt idx="358" formatCode="0.00E+00">
                  <c:v>1.8586115556003601E-2</c:v>
                </c:pt>
                <c:pt idx="359" formatCode="0.00E+00">
                  <c:v>1.86190095870786E-2</c:v>
                </c:pt>
                <c:pt idx="360" formatCode="0.00E+00">
                  <c:v>1.86518818903306E-2</c:v>
                </c:pt>
                <c:pt idx="361" formatCode="0.00E+00">
                  <c:v>1.86847324791025E-2</c:v>
                </c:pt>
                <c:pt idx="362" formatCode="0.00E+00">
                  <c:v>1.8717561366727899E-2</c:v>
                </c:pt>
                <c:pt idx="363" formatCode="0.00E+00">
                  <c:v>1.87503685665317E-2</c:v>
                </c:pt>
                <c:pt idx="364" formatCode="0.00E+00">
                  <c:v>1.8783154091829499E-2</c:v>
                </c:pt>
                <c:pt idx="365" formatCode="0.00E+00">
                  <c:v>1.8815917955928001E-2</c:v>
                </c:pt>
                <c:pt idx="366" formatCode="0.00E+00">
                  <c:v>1.8848660172124901E-2</c:v>
                </c:pt>
                <c:pt idx="367" formatCode="0.00E+00">
                  <c:v>1.8881380753708901E-2</c:v>
                </c:pt>
                <c:pt idx="368" formatCode="0.00E+00">
                  <c:v>1.8914079713959701E-2</c:v>
                </c:pt>
                <c:pt idx="369" formatCode="0.00E+00">
                  <c:v>1.8946757066147801E-2</c:v>
                </c:pt>
                <c:pt idx="370" formatCode="0.00E+00">
                  <c:v>1.8979412823534901E-2</c:v>
                </c:pt>
                <c:pt idx="371" formatCode="0.00E+00">
                  <c:v>1.90120469993737E-2</c:v>
                </c:pt>
                <c:pt idx="372" formatCode="0.00E+00">
                  <c:v>1.9044659606907599E-2</c:v>
                </c:pt>
                <c:pt idx="373" formatCode="0.00E+00">
                  <c:v>1.9077250659371301E-2</c:v>
                </c:pt>
                <c:pt idx="374" formatCode="0.00E+00">
                  <c:v>1.91098201699904E-2</c:v>
                </c:pt>
                <c:pt idx="375" formatCode="0.00E+00">
                  <c:v>1.9142368151981299E-2</c:v>
                </c:pt>
                <c:pt idx="376" formatCode="0.00E+00">
                  <c:v>1.91748946185516E-2</c:v>
                </c:pt>
                <c:pt idx="377" formatCode="0.00E+00">
                  <c:v>1.9207399582900901E-2</c:v>
                </c:pt>
                <c:pt idx="378" formatCode="0.00E+00">
                  <c:v>1.92398830588799E-2</c:v>
                </c:pt>
                <c:pt idx="379" formatCode="0.00E+00">
                  <c:v>1.92723450600213E-2</c:v>
                </c:pt>
                <c:pt idx="380" formatCode="0.00E+00">
                  <c:v>1.93047855991864E-2</c:v>
                </c:pt>
                <c:pt idx="381" formatCode="0.00E+00">
                  <c:v>1.9337204689229798E-2</c:v>
                </c:pt>
                <c:pt idx="382" formatCode="0.00E+00">
                  <c:v>1.9369602342999101E-2</c:v>
                </c:pt>
                <c:pt idx="383" formatCode="0.00E+00">
                  <c:v>1.9401978573335001E-2</c:v>
                </c:pt>
                <c:pt idx="384" formatCode="0.00E+00">
                  <c:v>1.94343333918061E-2</c:v>
                </c:pt>
                <c:pt idx="385" formatCode="0.00E+00">
                  <c:v>1.9466666771947898E-2</c:v>
                </c:pt>
                <c:pt idx="386" formatCode="0.00E+00">
                  <c:v>1.94989787624354E-2</c:v>
                </c:pt>
                <c:pt idx="387" formatCode="0.00E+00">
                  <c:v>1.95312693762567E-2</c:v>
                </c:pt>
                <c:pt idx="388" formatCode="0.00E+00">
                  <c:v>1.9563538626390702E-2</c:v>
                </c:pt>
                <c:pt idx="389" formatCode="0.00E+00">
                  <c:v>1.9595786525806999E-2</c:v>
                </c:pt>
                <c:pt idx="390" formatCode="0.00E+00">
                  <c:v>1.9628013087465899E-2</c:v>
                </c:pt>
                <c:pt idx="391" formatCode="0.00E+00">
                  <c:v>1.9660218324319901E-2</c:v>
                </c:pt>
                <c:pt idx="392" formatCode="0.00E+00">
                  <c:v>1.9692402249311299E-2</c:v>
                </c:pt>
                <c:pt idx="393" formatCode="0.00E+00">
                  <c:v>1.9724564875372101E-2</c:v>
                </c:pt>
                <c:pt idx="394" formatCode="0.00E+00">
                  <c:v>1.97567062154251E-2</c:v>
                </c:pt>
                <c:pt idx="395" formatCode="0.00E+00">
                  <c:v>1.9788826282384198E-2</c:v>
                </c:pt>
                <c:pt idx="396" formatCode="0.00E+00">
                  <c:v>1.98209250891541E-2</c:v>
                </c:pt>
                <c:pt idx="397" formatCode="0.00E+00">
                  <c:v>1.9853002648630599E-2</c:v>
                </c:pt>
                <c:pt idx="398" formatCode="0.00E+00">
                  <c:v>1.9885058973700499E-2</c:v>
                </c:pt>
                <c:pt idx="399" formatCode="0.00E+00">
                  <c:v>1.9917094077241199E-2</c:v>
                </c:pt>
                <c:pt idx="400" formatCode="0.00E+00">
                  <c:v>1.9949107972121599E-2</c:v>
                </c:pt>
                <c:pt idx="401" formatCode="0.00E+00">
                  <c:v>1.9981100671200999E-2</c:v>
                </c:pt>
                <c:pt idx="402" formatCode="0.00E+00">
                  <c:v>2.00130721873302E-2</c:v>
                </c:pt>
                <c:pt idx="403" formatCode="0.00E+00">
                  <c:v>2.0045022533350498E-2</c:v>
                </c:pt>
                <c:pt idx="404" formatCode="0.00E+00">
                  <c:v>2.0076951722094401E-2</c:v>
                </c:pt>
                <c:pt idx="405" formatCode="0.00E+00">
                  <c:v>2.0108859766385299E-2</c:v>
                </c:pt>
                <c:pt idx="406" formatCode="0.00E+00">
                  <c:v>2.0140746679037601E-2</c:v>
                </c:pt>
                <c:pt idx="407" formatCode="0.00E+00">
                  <c:v>2.01726124728565E-2</c:v>
                </c:pt>
                <c:pt idx="408" formatCode="0.00E+00">
                  <c:v>2.02044571606384E-2</c:v>
                </c:pt>
                <c:pt idx="409" formatCode="0.00E+00">
                  <c:v>2.0236280755170501E-2</c:v>
                </c:pt>
                <c:pt idx="410" formatCode="0.00E+00">
                  <c:v>2.0268083269231001E-2</c:v>
                </c:pt>
                <c:pt idx="411" formatCode="0.00E+00">
                  <c:v>2.02998647157152E-2</c:v>
                </c:pt>
                <c:pt idx="412" formatCode="0.00E+00">
                  <c:v>2.0331625107592899E-2</c:v>
                </c:pt>
                <c:pt idx="413" formatCode="0.00E+00">
                  <c:v>2.03633644575935E-2</c:v>
                </c:pt>
                <c:pt idx="414" formatCode="0.00E+00">
                  <c:v>2.03950827784335E-2</c:v>
                </c:pt>
                <c:pt idx="415" formatCode="0.00E+00">
                  <c:v>2.0426780082821599E-2</c:v>
                </c:pt>
                <c:pt idx="416" formatCode="0.00E+00">
                  <c:v>2.0458456383458501E-2</c:v>
                </c:pt>
                <c:pt idx="417" formatCode="0.00E+00">
                  <c:v>2.0490111693036401E-2</c:v>
                </c:pt>
                <c:pt idx="418" formatCode="0.00E+00">
                  <c:v>2.0521746024239899E-2</c:v>
                </c:pt>
                <c:pt idx="419" formatCode="0.00E+00">
                  <c:v>2.0553359389745E-2</c:v>
                </c:pt>
                <c:pt idx="420" formatCode="0.00E+00">
                  <c:v>2.05849518022201E-2</c:v>
                </c:pt>
                <c:pt idx="421" formatCode="0.00E+00">
                  <c:v>2.0616523274325099E-2</c:v>
                </c:pt>
                <c:pt idx="422" formatCode="0.00E+00">
                  <c:v>2.0648073818712101E-2</c:v>
                </c:pt>
                <c:pt idx="423" formatCode="0.00E+00">
                  <c:v>2.0679603448025E-2</c:v>
                </c:pt>
                <c:pt idx="424" formatCode="0.00E+00">
                  <c:v>2.0711112174899401E-2</c:v>
                </c:pt>
                <c:pt idx="425" formatCode="0.00E+00">
                  <c:v>2.0742600011963298E-2</c:v>
                </c:pt>
                <c:pt idx="426" formatCode="0.00E+00">
                  <c:v>2.0774066971836098E-2</c:v>
                </c:pt>
                <c:pt idx="427" formatCode="0.00E+00">
                  <c:v>2.08055130671294E-2</c:v>
                </c:pt>
                <c:pt idx="428" formatCode="0.00E+00">
                  <c:v>2.0836938310446598E-2</c:v>
                </c:pt>
                <c:pt idx="429" formatCode="0.00E+00">
                  <c:v>2.0868342714383099E-2</c:v>
                </c:pt>
                <c:pt idx="430" formatCode="0.00E+00">
                  <c:v>2.0899726291526099E-2</c:v>
                </c:pt>
                <c:pt idx="431" formatCode="0.00E+00">
                  <c:v>2.0931089054454701E-2</c:v>
                </c:pt>
                <c:pt idx="432" formatCode="0.00E+00">
                  <c:v>2.096243101574E-2</c:v>
                </c:pt>
                <c:pt idx="433" formatCode="0.00E+00">
                  <c:v>2.0993752187945001E-2</c:v>
                </c:pt>
                <c:pt idx="434" formatCode="0.00E+00">
                  <c:v>2.1025052583624498E-2</c:v>
                </c:pt>
                <c:pt idx="435" formatCode="0.00E+00">
                  <c:v>2.10563322153254E-2</c:v>
                </c:pt>
                <c:pt idx="436" formatCode="0.00E+00">
                  <c:v>2.1087591095586299E-2</c:v>
                </c:pt>
                <c:pt idx="437" formatCode="0.00E+00">
                  <c:v>2.1118829236937801E-2</c:v>
                </c:pt>
                <c:pt idx="438" formatCode="0.00E+00">
                  <c:v>2.1150046651902499E-2</c:v>
                </c:pt>
                <c:pt idx="439" formatCode="0.00E+00">
                  <c:v>2.1181243352994698E-2</c:v>
                </c:pt>
                <c:pt idx="440" formatCode="0.00E+00">
                  <c:v>2.12124193527207E-2</c:v>
                </c:pt>
                <c:pt idx="441" formatCode="0.00E+00">
                  <c:v>2.1243574663578801E-2</c:v>
                </c:pt>
                <c:pt idx="442" formatCode="0.00E+00">
                  <c:v>2.1274709298059101E-2</c:v>
                </c:pt>
                <c:pt idx="443" formatCode="0.00E+00">
                  <c:v>2.1305823268643699E-2</c:v>
                </c:pt>
                <c:pt idx="444" formatCode="0.00E+00">
                  <c:v>2.1336916587806499E-2</c:v>
                </c:pt>
                <c:pt idx="445" formatCode="0.00E+00">
                  <c:v>2.1367989267946901E-2</c:v>
                </c:pt>
                <c:pt idx="446" formatCode="0.00E+00">
                  <c:v>2.1399041319943701E-2</c:v>
                </c:pt>
                <c:pt idx="447" formatCode="0.00E+00">
                  <c:v>2.1430072758033901E-2</c:v>
                </c:pt>
                <c:pt idx="448" formatCode="0.00E+00">
                  <c:v>2.1461083594661999E-2</c:v>
                </c:pt>
                <c:pt idx="449" formatCode="0.00E+00">
                  <c:v>2.1492073842263801E-2</c:v>
                </c:pt>
                <c:pt idx="450" formatCode="0.00E+00">
                  <c:v>2.1523043513266799E-2</c:v>
                </c:pt>
                <c:pt idx="451" formatCode="0.00E+00">
                  <c:v>2.15539926200898E-2</c:v>
                </c:pt>
                <c:pt idx="452" formatCode="0.00E+00">
                  <c:v>2.15849211751451E-2</c:v>
                </c:pt>
                <c:pt idx="453" formatCode="0.00E+00">
                  <c:v>2.1615829190834501E-2</c:v>
                </c:pt>
                <c:pt idx="454" formatCode="0.00E+00">
                  <c:v>2.1646716679550301E-2</c:v>
                </c:pt>
                <c:pt idx="455" formatCode="0.00E+00">
                  <c:v>2.1677583653676599E-2</c:v>
                </c:pt>
                <c:pt idx="456" formatCode="0.00E+00">
                  <c:v>2.1708430125588998E-2</c:v>
                </c:pt>
                <c:pt idx="457" formatCode="0.00E+00">
                  <c:v>2.17392561076548E-2</c:v>
                </c:pt>
                <c:pt idx="458" formatCode="0.00E+00">
                  <c:v>2.1770061612232799E-2</c:v>
                </c:pt>
                <c:pt idx="459" formatCode="0.00E+00">
                  <c:v>2.18008466516738E-2</c:v>
                </c:pt>
                <c:pt idx="460" formatCode="0.00E+00">
                  <c:v>2.183161123832E-2</c:v>
                </c:pt>
                <c:pt idx="461" formatCode="0.00E+00">
                  <c:v>2.1862355384505198E-2</c:v>
                </c:pt>
                <c:pt idx="462" formatCode="0.00E+00">
                  <c:v>2.1893079102554999E-2</c:v>
                </c:pt>
                <c:pt idx="463" formatCode="0.00E+00">
                  <c:v>2.1923782404786599E-2</c:v>
                </c:pt>
                <c:pt idx="464" formatCode="0.00E+00">
                  <c:v>2.1954465303508801E-2</c:v>
                </c:pt>
                <c:pt idx="465" formatCode="0.00E+00">
                  <c:v>2.1985127811022201E-2</c:v>
                </c:pt>
                <c:pt idx="466" formatCode="0.00E+00">
                  <c:v>2.20157699396187E-2</c:v>
                </c:pt>
                <c:pt idx="467" formatCode="0.00E+00">
                  <c:v>2.2046391701582301E-2</c:v>
                </c:pt>
                <c:pt idx="468" formatCode="0.00E+00">
                  <c:v>2.2076993109188401E-2</c:v>
                </c:pt>
                <c:pt idx="469" formatCode="0.00E+00">
                  <c:v>2.2107574174703999E-2</c:v>
                </c:pt>
                <c:pt idx="470" formatCode="0.00E+00">
                  <c:v>2.2138134910387901E-2</c:v>
                </c:pt>
                <c:pt idx="471" formatCode="0.00E+00">
                  <c:v>2.2168675328490501E-2</c:v>
                </c:pt>
                <c:pt idx="472" formatCode="0.00E+00">
                  <c:v>2.2199195441253799E-2</c:v>
                </c:pt>
                <c:pt idx="473" formatCode="0.00E+00">
                  <c:v>2.2229695260911401E-2</c:v>
                </c:pt>
                <c:pt idx="474" formatCode="0.00E+00">
                  <c:v>2.2260174799688798E-2</c:v>
                </c:pt>
                <c:pt idx="475" formatCode="0.00E+00">
                  <c:v>2.2290634070000401E-2</c:v>
                </c:pt>
                <c:pt idx="476" formatCode="0.00E+00">
                  <c:v>2.2321073084301798E-2</c:v>
                </c:pt>
                <c:pt idx="477" formatCode="0.00E+00">
                  <c:v>2.2351491854764802E-2</c:v>
                </c:pt>
                <c:pt idx="478" formatCode="0.00E+00">
                  <c:v>2.2381890393552799E-2</c:v>
                </c:pt>
                <c:pt idx="479" formatCode="0.00E+00">
                  <c:v>2.2412268712821402E-2</c:v>
                </c:pt>
                <c:pt idx="480" formatCode="0.00E+00">
                  <c:v>2.2442626824719002E-2</c:v>
                </c:pt>
                <c:pt idx="481" formatCode="0.00E+00">
                  <c:v>2.2472964741386301E-2</c:v>
                </c:pt>
                <c:pt idx="482" formatCode="0.00E+00">
                  <c:v>2.2503282474957E-2</c:v>
                </c:pt>
                <c:pt idx="483" formatCode="0.00E+00">
                  <c:v>2.2533580037556799E-2</c:v>
                </c:pt>
                <c:pt idx="484" formatCode="0.00E+00">
                  <c:v>2.25638574413046E-2</c:v>
                </c:pt>
                <c:pt idx="485" formatCode="0.00E+00">
                  <c:v>2.25941146983113E-2</c:v>
                </c:pt>
                <c:pt idx="486" formatCode="0.00E+00">
                  <c:v>2.2624351820680701E-2</c:v>
                </c:pt>
                <c:pt idx="487" formatCode="0.00E+00">
                  <c:v>2.2654568820509102E-2</c:v>
                </c:pt>
                <c:pt idx="488" formatCode="0.00E+00">
                  <c:v>2.2684765709885299E-2</c:v>
                </c:pt>
                <c:pt idx="489" formatCode="0.00E+00">
                  <c:v>2.2714942500890799E-2</c:v>
                </c:pt>
                <c:pt idx="490" formatCode="0.00E+00">
                  <c:v>2.27450992055995E-2</c:v>
                </c:pt>
                <c:pt idx="491" formatCode="0.00E+00">
                  <c:v>2.27752358360781E-2</c:v>
                </c:pt>
                <c:pt idx="492" formatCode="0.00E+00">
                  <c:v>2.2805352404385498E-2</c:v>
                </c:pt>
                <c:pt idx="493" formatCode="0.00E+00">
                  <c:v>2.2835448922573599E-2</c:v>
                </c:pt>
                <c:pt idx="494" formatCode="0.00E+00">
                  <c:v>2.28655254026865E-2</c:v>
                </c:pt>
                <c:pt idx="495" formatCode="0.00E+00">
                  <c:v>2.2895581856761198E-2</c:v>
                </c:pt>
                <c:pt idx="496" formatCode="0.00E+00">
                  <c:v>2.2925618296826902E-2</c:v>
                </c:pt>
                <c:pt idx="497" formatCode="0.00E+00">
                  <c:v>2.2955634734905798E-2</c:v>
                </c:pt>
                <c:pt idx="498" formatCode="0.00E+00">
                  <c:v>2.2985631183012199E-2</c:v>
                </c:pt>
                <c:pt idx="499" formatCode="0.00E+00">
                  <c:v>2.30156076531534E-2</c:v>
                </c:pt>
                <c:pt idx="500" formatCode="0.00E+00">
                  <c:v>2.3045564157328901E-2</c:v>
                </c:pt>
                <c:pt idx="501" formatCode="0.00E+00">
                  <c:v>2.3075500707531098E-2</c:v>
                </c:pt>
                <c:pt idx="502" formatCode="0.00E+00">
                  <c:v>2.3105417315744701E-2</c:v>
                </c:pt>
                <c:pt idx="503" formatCode="0.00E+00">
                  <c:v>2.3135313993947099E-2</c:v>
                </c:pt>
                <c:pt idx="504" formatCode="0.00E+00">
                  <c:v>2.3165190754108299E-2</c:v>
                </c:pt>
                <c:pt idx="505" formatCode="0.00E+00">
                  <c:v>2.3195047608190699E-2</c:v>
                </c:pt>
                <c:pt idx="506" formatCode="0.00E+00">
                  <c:v>2.3224884568149501E-2</c:v>
                </c:pt>
                <c:pt idx="507" formatCode="0.00E+00">
                  <c:v>2.32547016459324E-2</c:v>
                </c:pt>
                <c:pt idx="508" formatCode="0.00E+00">
                  <c:v>2.3284498853321001E-2</c:v>
                </c:pt>
                <c:pt idx="509" formatCode="0.00E+00">
                  <c:v>2.3314276198919098E-2</c:v>
                </c:pt>
                <c:pt idx="510" formatCode="0.00E+00">
                  <c:v>2.33440336982918E-2</c:v>
                </c:pt>
                <c:pt idx="511" formatCode="0.00E+00">
                  <c:v>2.3373771363363698E-2</c:v>
                </c:pt>
                <c:pt idx="512" formatCode="0.00E+00">
                  <c:v>2.3403489206051099E-2</c:v>
                </c:pt>
                <c:pt idx="513" formatCode="0.00E+00">
                  <c:v>2.34331872382629E-2</c:v>
                </c:pt>
                <c:pt idx="514" formatCode="0.00E+00">
                  <c:v>2.3462865471899599E-2</c:v>
                </c:pt>
                <c:pt idx="515" formatCode="0.00E+00">
                  <c:v>2.3492523918854299E-2</c:v>
                </c:pt>
                <c:pt idx="516" formatCode="0.00E+00">
                  <c:v>2.35221625910145E-2</c:v>
                </c:pt>
                <c:pt idx="517" formatCode="0.00E+00">
                  <c:v>2.3551781500257E-2</c:v>
                </c:pt>
                <c:pt idx="518" formatCode="0.00E+00">
                  <c:v>2.3581380658449599E-2</c:v>
                </c:pt>
                <c:pt idx="519" formatCode="0.00E+00">
                  <c:v>2.3610960077452801E-2</c:v>
                </c:pt>
                <c:pt idx="520" formatCode="0.00E+00">
                  <c:v>2.3640519769119E-2</c:v>
                </c:pt>
                <c:pt idx="521" formatCode="0.00E+00">
                  <c:v>2.3670059745293199E-2</c:v>
                </c:pt>
                <c:pt idx="522" formatCode="0.00E+00">
                  <c:v>2.3699580017812302E-2</c:v>
                </c:pt>
                <c:pt idx="523" formatCode="0.00E+00">
                  <c:v>2.3729080598505699E-2</c:v>
                </c:pt>
                <c:pt idx="524" formatCode="0.00E+00">
                  <c:v>2.3758561499194999E-2</c:v>
                </c:pt>
                <c:pt idx="525" formatCode="0.00E+00">
                  <c:v>2.3788022731693999E-2</c:v>
                </c:pt>
                <c:pt idx="526" formatCode="0.00E+00">
                  <c:v>2.38174643078089E-2</c:v>
                </c:pt>
                <c:pt idx="527" formatCode="0.00E+00">
                  <c:v>2.3846886239337901E-2</c:v>
                </c:pt>
                <c:pt idx="528" formatCode="0.00E+00">
                  <c:v>2.3876288538071701E-2</c:v>
                </c:pt>
                <c:pt idx="529" formatCode="0.00E+00">
                  <c:v>2.3905671215793099E-2</c:v>
                </c:pt>
                <c:pt idx="530" formatCode="0.00E+00">
                  <c:v>2.39350342842773E-2</c:v>
                </c:pt>
                <c:pt idx="531" formatCode="0.00E+00">
                  <c:v>2.3964377755291699E-2</c:v>
                </c:pt>
                <c:pt idx="532" formatCode="0.00E+00">
                  <c:v>2.3993701640595801E-2</c:v>
                </c:pt>
                <c:pt idx="533" formatCode="0.00E+00">
                  <c:v>2.4023005951941599E-2</c:v>
                </c:pt>
                <c:pt idx="534" formatCode="0.00E+00">
                  <c:v>2.4052290701073099E-2</c:v>
                </c:pt>
                <c:pt idx="535" formatCode="0.00E+00">
                  <c:v>2.4081555899726902E-2</c:v>
                </c:pt>
                <c:pt idx="536" formatCode="0.00E+00">
                  <c:v>2.4110801559631499E-2</c:v>
                </c:pt>
                <c:pt idx="537" formatCode="0.00E+00">
                  <c:v>2.41400276925079E-2</c:v>
                </c:pt>
                <c:pt idx="538" formatCode="0.00E+00">
                  <c:v>2.4169234310069201E-2</c:v>
                </c:pt>
                <c:pt idx="539" formatCode="0.00E+00">
                  <c:v>2.4198421424020899E-2</c:v>
                </c:pt>
                <c:pt idx="540" formatCode="0.00E+00">
                  <c:v>2.4227589046060601E-2</c:v>
                </c:pt>
                <c:pt idx="541" formatCode="0.00E+00">
                  <c:v>2.42567371878782E-2</c:v>
                </c:pt>
                <c:pt idx="542" formatCode="0.00E+00">
                  <c:v>2.42858658613468E-2</c:v>
                </c:pt>
                <c:pt idx="543" formatCode="0.00E+00">
                  <c:v>2.43149750785083E-2</c:v>
                </c:pt>
                <c:pt idx="544" formatCode="0.00E+00">
                  <c:v>2.4344064851007902E-2</c:v>
                </c:pt>
                <c:pt idx="545" formatCode="0.00E+00">
                  <c:v>2.4373135190472298E-2</c:v>
                </c:pt>
                <c:pt idx="546" formatCode="0.00E+00">
                  <c:v>2.4402186108521701E-2</c:v>
                </c:pt>
                <c:pt idx="547" formatCode="0.00E+00">
                  <c:v>2.4431217616768999E-2</c:v>
                </c:pt>
                <c:pt idx="548" formatCode="0.00E+00">
                  <c:v>2.4460229726820701E-2</c:v>
                </c:pt>
                <c:pt idx="549" formatCode="0.00E+00">
                  <c:v>2.44892224502762E-2</c:v>
                </c:pt>
                <c:pt idx="550" formatCode="0.00E+00">
                  <c:v>2.4518195798727899E-2</c:v>
                </c:pt>
                <c:pt idx="551" formatCode="0.00E+00">
                  <c:v>2.4547149783761602E-2</c:v>
                </c:pt>
                <c:pt idx="552" formatCode="0.00E+00">
                  <c:v>2.45760844169562E-2</c:v>
                </c:pt>
                <c:pt idx="553" formatCode="0.00E+00">
                  <c:v>2.4604999709883599E-2</c:v>
                </c:pt>
                <c:pt idx="554" formatCode="0.00E+00">
                  <c:v>2.46338956741089E-2</c:v>
                </c:pt>
                <c:pt idx="555" formatCode="0.00E+00">
                  <c:v>2.46627723211904E-2</c:v>
                </c:pt>
                <c:pt idx="556" formatCode="0.00E+00">
                  <c:v>2.4691629662679401E-2</c:v>
                </c:pt>
                <c:pt idx="557" formatCode="0.00E+00">
                  <c:v>2.4720467710120601E-2</c:v>
                </c:pt>
                <c:pt idx="558" formatCode="0.00E+00">
                  <c:v>2.47492864750515E-2</c:v>
                </c:pt>
                <c:pt idx="559" formatCode="0.00E+00">
                  <c:v>2.4778085969002901E-2</c:v>
                </c:pt>
                <c:pt idx="560" formatCode="0.00E+00">
                  <c:v>2.4806866203498801E-2</c:v>
                </c:pt>
                <c:pt idx="561" formatCode="0.00E+00">
                  <c:v>2.48356271900563E-2</c:v>
                </c:pt>
                <c:pt idx="562" formatCode="0.00E+00">
                  <c:v>2.4864368940185601E-2</c:v>
                </c:pt>
                <c:pt idx="563" formatCode="0.00E+00">
                  <c:v>2.489309146539E-2</c:v>
                </c:pt>
                <c:pt idx="564" formatCode="0.00E+00">
                  <c:v>2.4921794777166099E-2</c:v>
                </c:pt>
                <c:pt idx="565" formatCode="0.00E+00">
                  <c:v>2.4950478887003399E-2</c:v>
                </c:pt>
                <c:pt idx="566" formatCode="0.00E+00">
                  <c:v>2.4979143806384701E-2</c:v>
                </c:pt>
                <c:pt idx="567" formatCode="0.00E+00">
                  <c:v>2.5007789546786001E-2</c:v>
                </c:pt>
                <c:pt idx="568" formatCode="0.00E+00">
                  <c:v>2.5036416119676299E-2</c:v>
                </c:pt>
                <c:pt idx="569" formatCode="0.00E+00">
                  <c:v>2.5065023536517701E-2</c:v>
                </c:pt>
                <c:pt idx="570" formatCode="0.00E+00">
                  <c:v>2.5093611808765501E-2</c:v>
                </c:pt>
                <c:pt idx="571" formatCode="0.00E+00">
                  <c:v>2.5122180947868399E-2</c:v>
                </c:pt>
                <c:pt idx="572" formatCode="0.00E+00">
                  <c:v>2.5150730965267699E-2</c:v>
                </c:pt>
                <c:pt idx="573" formatCode="0.00E+00">
                  <c:v>2.5179261872398301E-2</c:v>
                </c:pt>
                <c:pt idx="574" formatCode="0.00E+00">
                  <c:v>2.5207773680688099E-2</c:v>
                </c:pt>
                <c:pt idx="575" formatCode="0.00E+00">
                  <c:v>2.5236266401557999E-2</c:v>
                </c:pt>
                <c:pt idx="576" formatCode="0.00E+00">
                  <c:v>2.52647400464222E-2</c:v>
                </c:pt>
                <c:pt idx="577" formatCode="0.00E+00">
                  <c:v>2.5293194626687901E-2</c:v>
                </c:pt>
                <c:pt idx="578" formatCode="0.00E+00">
                  <c:v>2.53216301537557E-2</c:v>
                </c:pt>
                <c:pt idx="579" formatCode="0.00E+00">
                  <c:v>2.5350046639018999E-2</c:v>
                </c:pt>
                <c:pt idx="580" formatCode="0.00E+00">
                  <c:v>2.53784440938646E-2</c:v>
                </c:pt>
                <c:pt idx="581" formatCode="0.00E+00">
                  <c:v>2.5406822529672302E-2</c:v>
                </c:pt>
                <c:pt idx="582" formatCode="0.00E+00">
                  <c:v>2.5435181957814999E-2</c:v>
                </c:pt>
                <c:pt idx="583" formatCode="0.00E+00">
                  <c:v>2.5463522389658998E-2</c:v>
                </c:pt>
                <c:pt idx="584" formatCode="0.00E+00">
                  <c:v>2.5491843836563399E-2</c:v>
                </c:pt>
                <c:pt idx="585" formatCode="0.00E+00">
                  <c:v>2.5520146309880601E-2</c:v>
                </c:pt>
                <c:pt idx="586" formatCode="0.00E+00">
                  <c:v>2.5548429820956099E-2</c:v>
                </c:pt>
                <c:pt idx="587" formatCode="0.00E+00">
                  <c:v>2.5576694381128699E-2</c:v>
                </c:pt>
                <c:pt idx="588" formatCode="0.00E+00">
                  <c:v>2.5604940001730098E-2</c:v>
                </c:pt>
                <c:pt idx="589" formatCode="0.00E+00">
                  <c:v>2.5633166694085201E-2</c:v>
                </c:pt>
                <c:pt idx="590" formatCode="0.00E+00">
                  <c:v>2.5661374469512201E-2</c:v>
                </c:pt>
                <c:pt idx="591" formatCode="0.00E+00">
                  <c:v>2.5689563339322201E-2</c:v>
                </c:pt>
                <c:pt idx="592" formatCode="0.00E+00">
                  <c:v>2.5717733314819701E-2</c:v>
                </c:pt>
                <c:pt idx="593" formatCode="0.00E+00">
                  <c:v>2.5745884407302001E-2</c:v>
                </c:pt>
                <c:pt idx="594" formatCode="0.00E+00">
                  <c:v>2.57740166280599E-2</c:v>
                </c:pt>
                <c:pt idx="595" formatCode="0.00E+00">
                  <c:v>2.5802129988377099E-2</c:v>
                </c:pt>
                <c:pt idx="596" formatCode="0.00E+00">
                  <c:v>2.5830224499530499E-2</c:v>
                </c:pt>
                <c:pt idx="597" formatCode="0.00E+00">
                  <c:v>2.5858300172790099E-2</c:v>
                </c:pt>
                <c:pt idx="598" formatCode="0.00E+00">
                  <c:v>2.5886357019419201E-2</c:v>
                </c:pt>
                <c:pt idx="599" formatCode="0.00E+00">
                  <c:v>2.5914395050674E-2</c:v>
                </c:pt>
                <c:pt idx="600" formatCode="0.00E+00">
                  <c:v>2.59424142778041E-2</c:v>
                </c:pt>
                <c:pt idx="601" formatCode="0.00E+00">
                  <c:v>2.5970414712051901E-2</c:v>
                </c:pt>
                <c:pt idx="602" formatCode="0.00E+00">
                  <c:v>2.5998396364653301E-2</c:v>
                </c:pt>
                <c:pt idx="603" formatCode="0.00E+00">
                  <c:v>2.6026359246837199E-2</c:v>
                </c:pt>
                <c:pt idx="604" formatCode="0.00E+00">
                  <c:v>2.60543033698254E-2</c:v>
                </c:pt>
                <c:pt idx="605" formatCode="0.00E+00">
                  <c:v>2.6082228744833201E-2</c:v>
                </c:pt>
                <c:pt idx="606" formatCode="0.00E+00">
                  <c:v>2.6110135383068899E-2</c:v>
                </c:pt>
                <c:pt idx="607" formatCode="0.00E+00">
                  <c:v>2.6138023295733899E-2</c:v>
                </c:pt>
                <c:pt idx="608" formatCode="0.00E+00">
                  <c:v>2.6165892494022701E-2</c:v>
                </c:pt>
                <c:pt idx="609" formatCode="0.00E+00">
                  <c:v>2.6193742989123098E-2</c:v>
                </c:pt>
                <c:pt idx="610" formatCode="0.00E+00">
                  <c:v>2.6221574792215801E-2</c:v>
                </c:pt>
                <c:pt idx="611" formatCode="0.00E+00">
                  <c:v>2.6249387914474901E-2</c:v>
                </c:pt>
                <c:pt idx="612" formatCode="0.00E+00">
                  <c:v>2.6277182367067501E-2</c:v>
                </c:pt>
                <c:pt idx="613" formatCode="0.00E+00">
                  <c:v>2.6304958161153798E-2</c:v>
                </c:pt>
                <c:pt idx="614" formatCode="0.00E+00">
                  <c:v>2.6332715307887201E-2</c:v>
                </c:pt>
                <c:pt idx="615" formatCode="0.00E+00">
                  <c:v>2.6360453818414301E-2</c:v>
                </c:pt>
                <c:pt idx="616" formatCode="0.00E+00">
                  <c:v>2.6388173703874699E-2</c:v>
                </c:pt>
                <c:pt idx="617" formatCode="0.00E+00">
                  <c:v>2.64158749754012E-2</c:v>
                </c:pt>
                <c:pt idx="618" formatCode="0.00E+00">
                  <c:v>2.6443557644119799E-2</c:v>
                </c:pt>
                <c:pt idx="619" formatCode="0.00E+00">
                  <c:v>2.64712217211494E-2</c:v>
                </c:pt>
                <c:pt idx="620" formatCode="0.00E+00">
                  <c:v>2.6498867217602501E-2</c:v>
                </c:pt>
                <c:pt idx="621" formatCode="0.00E+00">
                  <c:v>2.65264941445842E-2</c:v>
                </c:pt>
                <c:pt idx="622" formatCode="0.00E+00">
                  <c:v>2.6554102513193199E-2</c:v>
                </c:pt>
                <c:pt idx="623" formatCode="0.00E+00">
                  <c:v>2.6581692334521002E-2</c:v>
                </c:pt>
                <c:pt idx="624" formatCode="0.00E+00">
                  <c:v>2.66092636196524E-2</c:v>
                </c:pt>
                <c:pt idx="625" formatCode="0.00E+00">
                  <c:v>2.66368163796653E-2</c:v>
                </c:pt>
                <c:pt idx="626" formatCode="0.00E+00">
                  <c:v>2.66643506256308E-2</c:v>
                </c:pt>
                <c:pt idx="627" formatCode="0.00E+00">
                  <c:v>2.6691866368612999E-2</c:v>
                </c:pt>
                <c:pt idx="628" formatCode="0.00E+00">
                  <c:v>2.6719363619669301E-2</c:v>
                </c:pt>
                <c:pt idx="629" formatCode="0.00E+00">
                  <c:v>2.67468423898501E-2</c:v>
                </c:pt>
                <c:pt idx="630" formatCode="0.00E+00">
                  <c:v>2.6774302690198998E-2</c:v>
                </c:pt>
                <c:pt idx="631" formatCode="0.00E+00">
                  <c:v>2.68017445317527E-2</c:v>
                </c:pt>
                <c:pt idx="632" formatCode="0.00E+00">
                  <c:v>2.68291679255412E-2</c:v>
                </c:pt>
                <c:pt idx="633" formatCode="0.00E+00">
                  <c:v>2.6856572882587401E-2</c:v>
                </c:pt>
                <c:pt idx="634" formatCode="0.00E+00">
                  <c:v>2.6883959413907602E-2</c:v>
                </c:pt>
                <c:pt idx="635" formatCode="0.00E+00">
                  <c:v>2.6911327530510901E-2</c:v>
                </c:pt>
                <c:pt idx="636" formatCode="0.00E+00">
                  <c:v>2.6938677243399801E-2</c:v>
                </c:pt>
                <c:pt idx="637" formatCode="0.00E+00">
                  <c:v>2.6966008563569802E-2</c:v>
                </c:pt>
                <c:pt idx="638" formatCode="0.00E+00">
                  <c:v>2.6993321502009698E-2</c:v>
                </c:pt>
                <c:pt idx="639" formatCode="0.00E+00">
                  <c:v>2.7020616069701402E-2</c:v>
                </c:pt>
                <c:pt idx="640" formatCode="0.00E+00">
                  <c:v>2.7047892277619699E-2</c:v>
                </c:pt>
                <c:pt idx="641" formatCode="0.00E+00">
                  <c:v>2.7075150136732801E-2</c:v>
                </c:pt>
                <c:pt idx="642" formatCode="0.00E+00">
                  <c:v>2.7102389658001901E-2</c:v>
                </c:pt>
                <c:pt idx="643" formatCode="0.00E+00">
                  <c:v>2.7129610852381501E-2</c:v>
                </c:pt>
                <c:pt idx="644" formatCode="0.00E+00">
                  <c:v>2.7156813730819102E-2</c:v>
                </c:pt>
                <c:pt idx="645" formatCode="0.00E+00">
                  <c:v>2.7183998304255299E-2</c:v>
                </c:pt>
                <c:pt idx="646" formatCode="0.00E+00">
                  <c:v>2.7211164583623899E-2</c:v>
                </c:pt>
                <c:pt idx="647" formatCode="0.00E+00">
                  <c:v>2.72383125798519E-2</c:v>
                </c:pt>
                <c:pt idx="648" formatCode="0.00E+00">
                  <c:v>2.72654423038594E-2</c:v>
                </c:pt>
                <c:pt idx="649" formatCode="0.00E+00">
                  <c:v>2.7292553766559601E-2</c:v>
                </c:pt>
                <c:pt idx="650" formatCode="0.00E+00">
                  <c:v>2.7319646978858799E-2</c:v>
                </c:pt>
                <c:pt idx="651" formatCode="0.00E+00">
                  <c:v>2.7346721951656501E-2</c:v>
                </c:pt>
                <c:pt idx="652" formatCode="0.00E+00">
                  <c:v>2.73737786958454E-2</c:v>
                </c:pt>
                <c:pt idx="653" formatCode="0.00E+00">
                  <c:v>2.7400817222311202E-2</c:v>
                </c:pt>
                <c:pt idx="654" formatCode="0.00E+00">
                  <c:v>2.7427837541932901E-2</c:v>
                </c:pt>
                <c:pt idx="655" formatCode="0.00E+00">
                  <c:v>2.7454839665582501E-2</c:v>
                </c:pt>
                <c:pt idx="656" formatCode="0.00E+00">
                  <c:v>2.74818236041251E-2</c:v>
                </c:pt>
                <c:pt idx="657" formatCode="0.00E+00">
                  <c:v>2.75087893684192E-2</c:v>
                </c:pt>
                <c:pt idx="658" formatCode="0.00E+00">
                  <c:v>2.7535736969316101E-2</c:v>
                </c:pt>
                <c:pt idx="659" formatCode="0.00E+00">
                  <c:v>2.7562666417660399E-2</c:v>
                </c:pt>
                <c:pt idx="660" formatCode="0.00E+00">
                  <c:v>2.758957772429E-2</c:v>
                </c:pt>
                <c:pt idx="661" formatCode="0.00E+00">
                  <c:v>2.7616470900035599E-2</c:v>
                </c:pt>
                <c:pt idx="662" formatCode="0.00E+00">
                  <c:v>2.76433459557213E-2</c:v>
                </c:pt>
                <c:pt idx="663" formatCode="0.00E+00">
                  <c:v>2.76702029021643E-2</c:v>
                </c:pt>
                <c:pt idx="664" formatCode="0.00E+00">
                  <c:v>2.7697041750174699E-2</c:v>
                </c:pt>
                <c:pt idx="665" formatCode="0.00E+00">
                  <c:v>2.7723862510556099E-2</c:v>
                </c:pt>
                <c:pt idx="666" formatCode="0.00E+00">
                  <c:v>2.7750665194105E-2</c:v>
                </c:pt>
                <c:pt idx="667" formatCode="0.00E+00">
                  <c:v>2.77774498116111E-2</c:v>
                </c:pt>
                <c:pt idx="668" formatCode="0.00E+00">
                  <c:v>2.7804216373857299E-2</c:v>
                </c:pt>
                <c:pt idx="669" formatCode="0.00E+00">
                  <c:v>2.78309648916195E-2</c:v>
                </c:pt>
                <c:pt idx="670" formatCode="0.00E+00">
                  <c:v>2.7857695375666802E-2</c:v>
                </c:pt>
                <c:pt idx="671" formatCode="0.00E+00">
                  <c:v>2.7884407836761601E-2</c:v>
                </c:pt>
                <c:pt idx="672" formatCode="0.00E+00">
                  <c:v>2.7911102285659101E-2</c:v>
                </c:pt>
                <c:pt idx="673" formatCode="0.00E+00">
                  <c:v>2.7937778733107901E-2</c:v>
                </c:pt>
                <c:pt idx="674" formatCode="0.00E+00">
                  <c:v>2.7964437189849801E-2</c:v>
                </c:pt>
                <c:pt idx="675" formatCode="0.00E+00">
                  <c:v>2.79910776689422E-2</c:v>
                </c:pt>
                <c:pt idx="676" formatCode="0.00E+00">
                  <c:v>2.8017700185552299E-2</c:v>
                </c:pt>
                <c:pt idx="677" formatCode="0.00E+00">
                  <c:v>2.8044304750341999E-2</c:v>
                </c:pt>
                <c:pt idx="678" formatCode="0.00E+00">
                  <c:v>2.8070891373848501E-2</c:v>
                </c:pt>
                <c:pt idx="679" formatCode="0.00E+00">
                  <c:v>2.8097460066604098E-2</c:v>
                </c:pt>
                <c:pt idx="680" formatCode="0.00E+00">
                  <c:v>2.81240108391357E-2</c:v>
                </c:pt>
                <c:pt idx="681" formatCode="0.00E+00">
                  <c:v>2.8150543701965399E-2</c:v>
                </c:pt>
                <c:pt idx="682" formatCode="0.00E+00">
                  <c:v>2.8177058665609898E-2</c:v>
                </c:pt>
                <c:pt idx="683" formatCode="0.00E+00">
                  <c:v>2.82035557405808E-2</c:v>
                </c:pt>
                <c:pt idx="684" formatCode="0.00E+00">
                  <c:v>2.8230034937384602E-2</c:v>
                </c:pt>
                <c:pt idx="685" formatCode="0.00E+00">
                  <c:v>2.8256496266522799E-2</c:v>
                </c:pt>
                <c:pt idx="686" formatCode="0.00E+00">
                  <c:v>2.8282939738491501E-2</c:v>
                </c:pt>
                <c:pt idx="687" formatCode="0.00E+00">
                  <c:v>2.8309365363781799E-2</c:v>
                </c:pt>
                <c:pt idx="688" formatCode="0.00E+00">
                  <c:v>2.8335773152879801E-2</c:v>
                </c:pt>
                <c:pt idx="689" formatCode="0.00E+00">
                  <c:v>2.83621631162661E-2</c:v>
                </c:pt>
                <c:pt idx="690" formatCode="0.00E+00">
                  <c:v>2.8388535264416599E-2</c:v>
                </c:pt>
                <c:pt idx="691" formatCode="0.00E+00">
                  <c:v>2.84148896078017E-2</c:v>
                </c:pt>
                <c:pt idx="692" formatCode="0.00E+00">
                  <c:v>2.8441226156886899E-2</c:v>
                </c:pt>
                <c:pt idx="693" formatCode="0.00E+00">
                  <c:v>2.8467544922132399E-2</c:v>
                </c:pt>
                <c:pt idx="694" formatCode="0.00E+00">
                  <c:v>2.8493845913993399E-2</c:v>
                </c:pt>
                <c:pt idx="695" formatCode="0.00E+00">
                  <c:v>2.85201291429199E-2</c:v>
                </c:pt>
                <c:pt idx="696" formatCode="0.00E+00">
                  <c:v>2.8546394619356701E-2</c:v>
                </c:pt>
                <c:pt idx="697" formatCode="0.00E+00">
                  <c:v>2.8572642353743499E-2</c:v>
                </c:pt>
                <c:pt idx="698" formatCode="0.00E+00">
                  <c:v>2.85988723565151E-2</c:v>
                </c:pt>
                <c:pt idx="699" formatCode="0.00E+00">
                  <c:v>2.8625084638100699E-2</c:v>
                </c:pt>
                <c:pt idx="700" formatCode="0.00E+00">
                  <c:v>2.8651279208924699E-2</c:v>
                </c:pt>
                <c:pt idx="701" formatCode="0.00E+00">
                  <c:v>2.8677456079406399E-2</c:v>
                </c:pt>
                <c:pt idx="702" formatCode="0.00E+00">
                  <c:v>2.8703615259959701E-2</c:v>
                </c:pt>
                <c:pt idx="703" formatCode="0.00E+00">
                  <c:v>2.87297567609935E-2</c:v>
                </c:pt>
                <c:pt idx="704" formatCode="0.00E+00">
                  <c:v>2.87558805929117E-2</c:v>
                </c:pt>
                <c:pt idx="705" formatCode="0.00E+00">
                  <c:v>2.8781986766112801E-2</c:v>
                </c:pt>
                <c:pt idx="706" formatCode="0.00E+00">
                  <c:v>2.8808075290990401E-2</c:v>
                </c:pt>
                <c:pt idx="707" formatCode="0.00E+00">
                  <c:v>2.8834146177932701E-2</c:v>
                </c:pt>
                <c:pt idx="708" formatCode="0.00E+00">
                  <c:v>2.8860199437323101E-2</c:v>
                </c:pt>
                <c:pt idx="709" formatCode="0.00E+00">
                  <c:v>2.88862350795396E-2</c:v>
                </c:pt>
                <c:pt idx="710" formatCode="0.00E+00">
                  <c:v>2.89122531149551E-2</c:v>
                </c:pt>
                <c:pt idx="711" formatCode="0.00E+00">
                  <c:v>2.8938253553937601E-2</c:v>
                </c:pt>
                <c:pt idx="712" formatCode="0.00E+00">
                  <c:v>2.8964236406849499E-2</c:v>
                </c:pt>
                <c:pt idx="713" formatCode="0.00E+00">
                  <c:v>2.8990201684048499E-2</c:v>
                </c:pt>
                <c:pt idx="714" formatCode="0.00E+00">
                  <c:v>2.9016149395886998E-2</c:v>
                </c:pt>
                <c:pt idx="715" formatCode="0.00E+00">
                  <c:v>2.9042079552712201E-2</c:v>
                </c:pt>
                <c:pt idx="716" formatCode="0.00E+00">
                  <c:v>2.9067992164866299E-2</c:v>
                </c:pt>
                <c:pt idx="717" formatCode="0.00E+00">
                  <c:v>2.90938872426862E-2</c:v>
                </c:pt>
                <c:pt idx="718" formatCode="0.00E+00">
                  <c:v>2.91197647965039E-2</c:v>
                </c:pt>
                <c:pt idx="719" formatCode="0.00E+00">
                  <c:v>2.91456248366459E-2</c:v>
                </c:pt>
                <c:pt idx="720" formatCode="0.00E+00">
                  <c:v>2.9171467373433999E-2</c:v>
                </c:pt>
                <c:pt idx="721" formatCode="0.00E+00">
                  <c:v>2.9197292417184401E-2</c:v>
                </c:pt>
                <c:pt idx="722" formatCode="0.00E+00">
                  <c:v>2.92230999782087E-2</c:v>
                </c:pt>
                <c:pt idx="723" formatCode="0.00E+00">
                  <c:v>2.9248890066812801E-2</c:v>
                </c:pt>
                <c:pt idx="724" formatCode="0.00E+00">
                  <c:v>2.9274662693297902E-2</c:v>
                </c:pt>
                <c:pt idx="725" formatCode="0.00E+00">
                  <c:v>2.93004178679598E-2</c:v>
                </c:pt>
                <c:pt idx="726" formatCode="0.00E+00">
                  <c:v>2.9326155601089299E-2</c:v>
                </c:pt>
                <c:pt idx="727" formatCode="0.00E+00">
                  <c:v>2.9351875902971999E-2</c:v>
                </c:pt>
                <c:pt idx="728" formatCode="0.00E+00">
                  <c:v>2.93775787838884E-2</c:v>
                </c:pt>
                <c:pt idx="729" formatCode="0.00E+00">
                  <c:v>2.9403264254113801E-2</c:v>
                </c:pt>
                <c:pt idx="730" formatCode="0.00E+00">
                  <c:v>2.9428932323918501E-2</c:v>
                </c:pt>
                <c:pt idx="731" formatCode="0.00E+00">
                  <c:v>2.94545830035675E-2</c:v>
                </c:pt>
                <c:pt idx="732" formatCode="0.00E+00">
                  <c:v>2.9480216303320698E-2</c:v>
                </c:pt>
                <c:pt idx="733" formatCode="0.00E+00">
                  <c:v>2.9505832233433098E-2</c:v>
                </c:pt>
                <c:pt idx="734" formatCode="0.00E+00">
                  <c:v>2.9531430804154098E-2</c:v>
                </c:pt>
                <c:pt idx="735" formatCode="0.00E+00">
                  <c:v>2.9557012025728399E-2</c:v>
                </c:pt>
                <c:pt idx="736" formatCode="0.00E+00">
                  <c:v>2.95825759083953E-2</c:v>
                </c:pt>
                <c:pt idx="737" formatCode="0.00E+00">
                  <c:v>2.96081224623891E-2</c:v>
                </c:pt>
                <c:pt idx="738" formatCode="0.00E+00">
                  <c:v>2.9633651697938801E-2</c:v>
                </c:pt>
                <c:pt idx="739" formatCode="0.00E+00">
                  <c:v>2.96591636252686E-2</c:v>
                </c:pt>
                <c:pt idx="740" formatCode="0.00E+00">
                  <c:v>2.96846582545972E-2</c:v>
                </c:pt>
                <c:pt idx="741" formatCode="0.00E+00">
                  <c:v>2.9710135596138301E-2</c:v>
                </c:pt>
                <c:pt idx="742" formatCode="0.00E+00">
                  <c:v>2.9735595660100499E-2</c:v>
                </c:pt>
                <c:pt idx="743" formatCode="0.00E+00">
                  <c:v>2.9761038456687101E-2</c:v>
                </c:pt>
                <c:pt idx="744" formatCode="0.00E+00">
                  <c:v>2.97864639960966E-2</c:v>
                </c:pt>
                <c:pt idx="745" formatCode="0.00E+00">
                  <c:v>2.9811872288522102E-2</c:v>
                </c:pt>
                <c:pt idx="746" formatCode="0.00E+00">
                  <c:v>2.9837263344151599E-2</c:v>
                </c:pt>
                <c:pt idx="747" formatCode="0.00E+00">
                  <c:v>2.9862637173167901E-2</c:v>
                </c:pt>
                <c:pt idx="748" formatCode="0.00E+00">
                  <c:v>2.9887993785748801E-2</c:v>
                </c:pt>
                <c:pt idx="749" formatCode="0.00E+00">
                  <c:v>2.9913333192066901E-2</c:v>
                </c:pt>
                <c:pt idx="750" formatCode="0.00E+00">
                  <c:v>2.99386554022898E-2</c:v>
                </c:pt>
                <c:pt idx="751" formatCode="0.00E+00">
                  <c:v>2.9963960426579599E-2</c:v>
                </c:pt>
                <c:pt idx="752" formatCode="0.00E+00">
                  <c:v>2.9989248275093701E-2</c:v>
                </c:pt>
                <c:pt idx="753" formatCode="0.00E+00">
                  <c:v>3.0014518957984099E-2</c:v>
                </c:pt>
                <c:pt idx="754" formatCode="0.00E+00">
                  <c:v>3.00397724853976E-2</c:v>
                </c:pt>
                <c:pt idx="755" formatCode="0.00E+00">
                  <c:v>3.0065008867476199E-2</c:v>
                </c:pt>
                <c:pt idx="756" formatCode="0.00E+00">
                  <c:v>3.0090228114356399E-2</c:v>
                </c:pt>
                <c:pt idx="757" formatCode="0.00E+00">
                  <c:v>3.0115430236169801E-2</c:v>
                </c:pt>
                <c:pt idx="758" formatCode="0.00E+00">
                  <c:v>3.01406152430427E-2</c:v>
                </c:pt>
                <c:pt idx="759" formatCode="0.00E+00">
                  <c:v>3.0165783145096398E-2</c:v>
                </c:pt>
                <c:pt idx="760" formatCode="0.00E+00">
                  <c:v>3.0190933952446999E-2</c:v>
                </c:pt>
                <c:pt idx="761" formatCode="0.00E+00">
                  <c:v>3.0216067675205401E-2</c:v>
                </c:pt>
                <c:pt idx="762" formatCode="0.00E+00">
                  <c:v>3.0241184323477499E-2</c:v>
                </c:pt>
                <c:pt idx="763" formatCode="0.00E+00">
                  <c:v>3.0266283907364001E-2</c:v>
                </c:pt>
                <c:pt idx="764" formatCode="0.00E+00">
                  <c:v>3.0291366436960399E-2</c:v>
                </c:pt>
                <c:pt idx="765" formatCode="0.00E+00">
                  <c:v>3.0316431922357098E-2</c:v>
                </c:pt>
                <c:pt idx="766" formatCode="0.00E+00">
                  <c:v>3.0341480373639498E-2</c:v>
                </c:pt>
                <c:pt idx="767" formatCode="0.00E+00">
                  <c:v>3.0366511800887602E-2</c:v>
                </c:pt>
                <c:pt idx="768" formatCode="0.00E+00">
                  <c:v>3.0391526214176501E-2</c:v>
                </c:pt>
                <c:pt idx="769" formatCode="0.00E+00">
                  <c:v>3.0416523623576101E-2</c:v>
                </c:pt>
                <c:pt idx="770" formatCode="0.00E+00">
                  <c:v>3.0441504039151E-2</c:v>
                </c:pt>
                <c:pt idx="771" formatCode="0.00E+00">
                  <c:v>3.0466467470960899E-2</c:v>
                </c:pt>
                <c:pt idx="772" formatCode="0.00E+00">
                  <c:v>3.0491413929060199E-2</c:v>
                </c:pt>
                <c:pt idx="773" formatCode="0.00E+00">
                  <c:v>3.05163434234983E-2</c:v>
                </c:pt>
                <c:pt idx="774" formatCode="0.00E+00">
                  <c:v>3.0541255964319398E-2</c:v>
                </c:pt>
                <c:pt idx="775" formatCode="0.00E+00">
                  <c:v>3.05661515615624E-2</c:v>
                </c:pt>
                <c:pt idx="776" formatCode="0.00E+00">
                  <c:v>3.0591030225261402E-2</c:v>
                </c:pt>
                <c:pt idx="777" formatCode="0.00E+00">
                  <c:v>3.0615891965445102E-2</c:v>
                </c:pt>
                <c:pt idx="778" formatCode="0.00E+00">
                  <c:v>3.0640736792137E-2</c:v>
                </c:pt>
                <c:pt idx="779" formatCode="0.00E+00">
                  <c:v>3.0665564715355802E-2</c:v>
                </c:pt>
                <c:pt idx="780" formatCode="0.00E+00">
                  <c:v>3.0690375745114799E-2</c:v>
                </c:pt>
                <c:pt idx="781" formatCode="0.00E+00">
                  <c:v>3.0715169891422301E-2</c:v>
                </c:pt>
                <c:pt idx="782" formatCode="0.00E+00">
                  <c:v>3.07399471642812E-2</c:v>
                </c:pt>
                <c:pt idx="783" formatCode="0.00E+00">
                  <c:v>3.0764707573689602E-2</c:v>
                </c:pt>
                <c:pt idx="784" formatCode="0.00E+00">
                  <c:v>3.0789451129640301E-2</c:v>
                </c:pt>
                <c:pt idx="785" formatCode="0.00E+00">
                  <c:v>3.0814177842120899E-2</c:v>
                </c:pt>
                <c:pt idx="786" formatCode="0.00E+00">
                  <c:v>3.0838887721114101E-2</c:v>
                </c:pt>
                <c:pt idx="787" formatCode="0.00E+00">
                  <c:v>3.0863580776597201E-2</c:v>
                </c:pt>
                <c:pt idx="788" formatCode="0.00E+00">
                  <c:v>3.0888257018542399E-2</c:v>
                </c:pt>
                <c:pt idx="789" formatCode="0.00E+00">
                  <c:v>3.0912916456916999E-2</c:v>
                </c:pt>
                <c:pt idx="790" formatCode="0.00E+00">
                  <c:v>3.0937559101682902E-2</c:v>
                </c:pt>
                <c:pt idx="791" formatCode="0.00E+00">
                  <c:v>3.0962184962796999E-2</c:v>
                </c:pt>
                <c:pt idx="792" formatCode="0.00E+00">
                  <c:v>3.0986794050211E-2</c:v>
                </c:pt>
                <c:pt idx="793" formatCode="0.00E+00">
                  <c:v>3.1011386373871502E-2</c:v>
                </c:pt>
                <c:pt idx="794" formatCode="0.00E+00">
                  <c:v>3.1035961943719902E-2</c:v>
                </c:pt>
                <c:pt idx="795" formatCode="0.00E+00">
                  <c:v>3.1060520769692498E-2</c:v>
                </c:pt>
                <c:pt idx="796" formatCode="0.00E+00">
                  <c:v>3.1085062861720601E-2</c:v>
                </c:pt>
                <c:pt idx="797" formatCode="0.00E+00">
                  <c:v>3.11095882297301E-2</c:v>
                </c:pt>
                <c:pt idx="798" formatCode="0.00E+00">
                  <c:v>3.1134096883642E-2</c:v>
                </c:pt>
                <c:pt idx="799" formatCode="0.00E+00">
                  <c:v>3.1158588833372001E-2</c:v>
                </c:pt>
                <c:pt idx="800" formatCode="0.00E+00">
                  <c:v>3.11830640888308E-2</c:v>
                </c:pt>
                <c:pt idx="801" formatCode="0.00E+00">
                  <c:v>3.1207522659923801E-2</c:v>
                </c:pt>
                <c:pt idx="802" formatCode="0.00E+00">
                  <c:v>3.12319645565514E-2</c:v>
                </c:pt>
                <c:pt idx="803" formatCode="0.00E+00">
                  <c:v>3.1256389788608903E-2</c:v>
                </c:pt>
                <c:pt idx="804" formatCode="0.00E+00">
                  <c:v>3.1280798365986198E-2</c:v>
                </c:pt>
                <c:pt idx="805" formatCode="0.00E+00">
                  <c:v>3.1305190298568299E-2</c:v>
                </c:pt>
                <c:pt idx="806" formatCode="0.00E+00">
                  <c:v>3.13295655962351E-2</c:v>
                </c:pt>
                <c:pt idx="807" formatCode="0.00E+00">
                  <c:v>3.13539242688613E-2</c:v>
                </c:pt>
                <c:pt idx="808" formatCode="0.00E+00">
                  <c:v>3.1378266326316198E-2</c:v>
                </c:pt>
                <c:pt idx="809" formatCode="0.00E+00">
                  <c:v>3.1402591778464398E-2</c:v>
                </c:pt>
                <c:pt idx="810" formatCode="0.00E+00">
                  <c:v>3.1426900635165102E-2</c:v>
                </c:pt>
                <c:pt idx="811" formatCode="0.00E+00">
                  <c:v>3.1451192906272497E-2</c:v>
                </c:pt>
                <c:pt idx="812" formatCode="0.00E+00">
                  <c:v>3.1475468601635401E-2</c:v>
                </c:pt>
                <c:pt idx="813" formatCode="0.00E+00">
                  <c:v>3.1499727731097799E-2</c:v>
                </c:pt>
                <c:pt idx="814" formatCode="0.00E+00">
                  <c:v>3.1523970304498397E-2</c:v>
                </c:pt>
                <c:pt idx="815" formatCode="0.00E+00">
                  <c:v>3.1548196331670698E-2</c:v>
                </c:pt>
                <c:pt idx="816" formatCode="0.00E+00">
                  <c:v>3.1572405822443202E-2</c:v>
                </c:pt>
                <c:pt idx="817" formatCode="0.00E+00">
                  <c:v>3.1596598786639098E-2</c:v>
                </c:pt>
                <c:pt idx="818" formatCode="0.00E+00">
                  <c:v>3.1620775234076699E-2</c:v>
                </c:pt>
                <c:pt idx="819" formatCode="0.00E+00">
                  <c:v>3.1644935174568997E-2</c:v>
                </c:pt>
                <c:pt idx="820" formatCode="0.00E+00">
                  <c:v>3.1669078617923903E-2</c:v>
                </c:pt>
                <c:pt idx="821" formatCode="0.00E+00">
                  <c:v>3.1693205573943999E-2</c:v>
                </c:pt>
                <c:pt idx="822" formatCode="0.00E+00">
                  <c:v>3.17173160524271E-2</c:v>
                </c:pt>
                <c:pt idx="823" formatCode="0.00E+00">
                  <c:v>3.1741410063165602E-2</c:v>
                </c:pt>
                <c:pt idx="824" formatCode="0.00E+00">
                  <c:v>3.1765487615946802E-2</c:v>
                </c:pt>
                <c:pt idx="825" formatCode="0.00E+00">
                  <c:v>3.1789548720553E-2</c:v>
                </c:pt>
                <c:pt idx="826" formatCode="0.00E+00">
                  <c:v>3.1813593386761201E-2</c:v>
                </c:pt>
                <c:pt idx="827" formatCode="0.00E+00">
                  <c:v>3.18376216243434E-2</c:v>
                </c:pt>
                <c:pt idx="828" formatCode="0.00E+00">
                  <c:v>3.1861633443066403E-2</c:v>
                </c:pt>
                <c:pt idx="829" formatCode="0.00E+00">
                  <c:v>3.1885628852691701E-2</c:v>
                </c:pt>
                <c:pt idx="830" formatCode="0.00E+00">
                  <c:v>3.1909607862976003E-2</c:v>
                </c:pt>
                <c:pt idx="831" formatCode="0.00E+00">
                  <c:v>3.1933570483670598E-2</c:v>
                </c:pt>
                <c:pt idx="832" formatCode="0.00E+00">
                  <c:v>3.1957516724521698E-2</c:v>
                </c:pt>
                <c:pt idx="833" formatCode="0.00E+00">
                  <c:v>3.19814465952706E-2</c:v>
                </c:pt>
                <c:pt idx="834" formatCode="0.00E+00">
                  <c:v>3.2005360105652997E-2</c:v>
                </c:pt>
                <c:pt idx="835" formatCode="0.00E+00">
                  <c:v>3.2029257265399999E-2</c:v>
                </c:pt>
                <c:pt idx="836" formatCode="0.00E+00">
                  <c:v>3.2053138084237098E-2</c:v>
                </c:pt>
                <c:pt idx="837" formatCode="0.00E+00">
                  <c:v>3.2077002571884998E-2</c:v>
                </c:pt>
                <c:pt idx="838" formatCode="0.00E+00">
                  <c:v>3.21008507380591E-2</c:v>
                </c:pt>
                <c:pt idx="839" formatCode="0.00E+00">
                  <c:v>3.2124682592469603E-2</c:v>
                </c:pt>
                <c:pt idx="840" formatCode="0.00E+00">
                  <c:v>3.2148498144821701E-2</c:v>
                </c:pt>
                <c:pt idx="841" formatCode="0.00E+00">
                  <c:v>3.2172297404815503E-2</c:v>
                </c:pt>
                <c:pt idx="842" formatCode="0.00E+00">
                  <c:v>3.2196080382145803E-2</c:v>
                </c:pt>
                <c:pt idx="843" formatCode="0.00E+00">
                  <c:v>3.2219847086502301E-2</c:v>
                </c:pt>
                <c:pt idx="844" formatCode="0.00E+00">
                  <c:v>3.2243597527569702E-2</c:v>
                </c:pt>
                <c:pt idx="845" formatCode="0.00E+00">
                  <c:v>3.2267331715027402E-2</c:v>
                </c:pt>
                <c:pt idx="846" formatCode="0.00E+00">
                  <c:v>3.22910496585498E-2</c:v>
                </c:pt>
                <c:pt idx="847" formatCode="0.00E+00">
                  <c:v>3.2314751367805997E-2</c:v>
                </c:pt>
                <c:pt idx="848" formatCode="0.00E+00">
                  <c:v>3.2338436852460101E-2</c:v>
                </c:pt>
                <c:pt idx="849" formatCode="0.00E+00">
                  <c:v>3.2362106122170997E-2</c:v>
                </c:pt>
                <c:pt idx="850" formatCode="0.00E+00">
                  <c:v>3.2385759186592603E-2</c:v>
                </c:pt>
                <c:pt idx="851" formatCode="0.00E+00">
                  <c:v>3.24093960553734E-2</c:v>
                </c:pt>
                <c:pt idx="852" formatCode="0.00E+00">
                  <c:v>3.2433016738156899E-2</c:v>
                </c:pt>
                <c:pt idx="853" formatCode="0.00E+00">
                  <c:v>3.2456621244581603E-2</c:v>
                </c:pt>
                <c:pt idx="854" formatCode="0.00E+00">
                  <c:v>3.2480209584280703E-2</c:v>
                </c:pt>
                <c:pt idx="855" formatCode="0.00E+00">
                  <c:v>3.2503781766882303E-2</c:v>
                </c:pt>
                <c:pt idx="856" formatCode="0.00E+00">
                  <c:v>3.2527337802009303E-2</c:v>
                </c:pt>
                <c:pt idx="857" formatCode="0.00E+00">
                  <c:v>3.2550877699279501E-2</c:v>
                </c:pt>
                <c:pt idx="858" formatCode="0.00E+00">
                  <c:v>3.2574401468305703E-2</c:v>
                </c:pt>
                <c:pt idx="859" formatCode="0.00E+00">
                  <c:v>3.2597909118695402E-2</c:v>
                </c:pt>
                <c:pt idx="860" formatCode="0.00E+00">
                  <c:v>3.2621400660051002E-2</c:v>
                </c:pt>
                <c:pt idx="861" formatCode="0.00E+00">
                  <c:v>3.2644876101969797E-2</c:v>
                </c:pt>
                <c:pt idx="862" formatCode="0.00E+00">
                  <c:v>3.2668335454043997E-2</c:v>
                </c:pt>
                <c:pt idx="863" formatCode="0.00E+00">
                  <c:v>3.2691778725860397E-2</c:v>
                </c:pt>
                <c:pt idx="864" formatCode="0.00E+00">
                  <c:v>3.2715205927001098E-2</c:v>
                </c:pt>
                <c:pt idx="865" formatCode="0.00E+00">
                  <c:v>3.2738617067042702E-2</c:v>
                </c:pt>
                <c:pt idx="866" formatCode="0.00E+00">
                  <c:v>3.2762012155556901E-2</c:v>
                </c:pt>
                <c:pt idx="867" formatCode="0.00E+00">
                  <c:v>3.2785391202109999E-2</c:v>
                </c:pt>
                <c:pt idx="868" formatCode="0.00E+00">
                  <c:v>3.2808754216263399E-2</c:v>
                </c:pt>
                <c:pt idx="869" formatCode="0.00E+00">
                  <c:v>3.2832101207573398E-2</c:v>
                </c:pt>
                <c:pt idx="870" formatCode="0.00E+00">
                  <c:v>3.2855432185590797E-2</c:v>
                </c:pt>
                <c:pt idx="871" formatCode="0.00E+00">
                  <c:v>3.28787471598617E-2</c:v>
                </c:pt>
                <c:pt idx="872" formatCode="0.00E+00">
                  <c:v>3.2902046139926797E-2</c:v>
                </c:pt>
                <c:pt idx="873" formatCode="0.00E+00">
                  <c:v>3.2925329135321799E-2</c:v>
                </c:pt>
                <c:pt idx="874" formatCode="0.00E+00">
                  <c:v>3.2948596155577103E-2</c:v>
                </c:pt>
                <c:pt idx="875" formatCode="0.00E+00">
                  <c:v>3.2971847210218098E-2</c:v>
                </c:pt>
                <c:pt idx="876" formatCode="0.00E+00">
                  <c:v>3.2995082308765099E-2</c:v>
                </c:pt>
                <c:pt idx="877" formatCode="0.00E+00">
                  <c:v>3.3018301460733097E-2</c:v>
                </c:pt>
                <c:pt idx="878" formatCode="0.00E+00">
                  <c:v>3.3041504675632001E-2</c:v>
                </c:pt>
                <c:pt idx="879" formatCode="0.00E+00">
                  <c:v>3.30646919629667E-2</c:v>
                </c:pt>
                <c:pt idx="880" formatCode="0.00E+00">
                  <c:v>3.30878633322369E-2</c:v>
                </c:pt>
                <c:pt idx="881" formatCode="0.00E+00">
                  <c:v>3.3111018792937097E-2</c:v>
                </c:pt>
                <c:pt idx="882" formatCode="0.00E+00">
                  <c:v>3.3134158354556797E-2</c:v>
                </c:pt>
                <c:pt idx="883" formatCode="0.00E+00">
                  <c:v>3.3157282026579998E-2</c:v>
                </c:pt>
                <c:pt idx="884" formatCode="0.00E+00">
                  <c:v>3.3180389818486103E-2</c:v>
                </c:pt>
                <c:pt idx="885" formatCode="0.00E+00">
                  <c:v>3.3203481739748998E-2</c:v>
                </c:pt>
                <c:pt idx="886" formatCode="0.00E+00">
                  <c:v>3.3226557799837499E-2</c:v>
                </c:pt>
                <c:pt idx="887" formatCode="0.00E+00">
                  <c:v>3.3249618008215402E-2</c:v>
                </c:pt>
                <c:pt idx="888" formatCode="0.00E+00">
                  <c:v>3.3272662374341302E-2</c:v>
                </c:pt>
                <c:pt idx="889" formatCode="0.00E+00">
                  <c:v>3.3295690907668499E-2</c:v>
                </c:pt>
                <c:pt idx="890" formatCode="0.00E+00">
                  <c:v>3.3318703617645502E-2</c:v>
                </c:pt>
                <c:pt idx="891" formatCode="0.00E+00">
                  <c:v>3.3341700513715301E-2</c:v>
                </c:pt>
                <c:pt idx="892" formatCode="0.00E+00">
                  <c:v>3.3364681605315999E-2</c:v>
                </c:pt>
                <c:pt idx="893" formatCode="0.00E+00">
                  <c:v>3.3387646901880598E-2</c:v>
                </c:pt>
                <c:pt idx="894" formatCode="0.00E+00">
                  <c:v>3.3410596412836703E-2</c:v>
                </c:pt>
                <c:pt idx="895" formatCode="0.00E+00">
                  <c:v>3.3433530147606999E-2</c:v>
                </c:pt>
                <c:pt idx="896" formatCode="0.00E+00">
                  <c:v>3.3456448115609001E-2</c:v>
                </c:pt>
                <c:pt idx="897" formatCode="0.00E+00">
                  <c:v>3.3479350326255E-2</c:v>
                </c:pt>
                <c:pt idx="898" formatCode="0.00E+00">
                  <c:v>3.3502236788952297E-2</c:v>
                </c:pt>
                <c:pt idx="899" formatCode="0.00E+00">
                  <c:v>3.3525107513102802E-2</c:v>
                </c:pt>
                <c:pt idx="900" formatCode="0.00E+00">
                  <c:v>3.3547962508103699E-2</c:v>
                </c:pt>
                <c:pt idx="901" formatCode="0.00E+00">
                  <c:v>3.35708017833466E-2</c:v>
                </c:pt>
                <c:pt idx="902" formatCode="0.00E+00">
                  <c:v>3.3593625348218199E-2</c:v>
                </c:pt>
                <c:pt idx="903" formatCode="0.00E+00">
                  <c:v>3.3616433212100102E-2</c:v>
                </c:pt>
                <c:pt idx="904" formatCode="0.00E+00">
                  <c:v>3.3639225384368601E-2</c:v>
                </c:pt>
                <c:pt idx="905" formatCode="0.00E+00">
                  <c:v>3.3662001874394998E-2</c:v>
                </c:pt>
                <c:pt idx="906" formatCode="0.00E+00">
                  <c:v>3.3684762691545397E-2</c:v>
                </c:pt>
                <c:pt idx="907" formatCode="0.00E+00">
                  <c:v>3.3707507845180902E-2</c:v>
                </c:pt>
                <c:pt idx="908" formatCode="0.00E+00">
                  <c:v>3.3730237344657202E-2</c:v>
                </c:pt>
                <c:pt idx="909" formatCode="0.00E+00">
                  <c:v>3.3752951199324997E-2</c:v>
                </c:pt>
                <c:pt idx="910" formatCode="0.00E+00">
                  <c:v>3.377564941853E-2</c:v>
                </c:pt>
                <c:pt idx="911" formatCode="0.00E+00">
                  <c:v>3.3798332011612503E-2</c:v>
                </c:pt>
                <c:pt idx="912" formatCode="0.00E+00">
                  <c:v>3.3820998987907899E-2</c:v>
                </c:pt>
                <c:pt idx="913" formatCode="0.00E+00">
                  <c:v>3.3843650356746302E-2</c:v>
                </c:pt>
                <c:pt idx="914" formatCode="0.00E+00">
                  <c:v>3.3866286127452697E-2</c:v>
                </c:pt>
                <c:pt idx="915" formatCode="0.00E+00">
                  <c:v>3.38889063093471E-2</c:v>
                </c:pt>
                <c:pt idx="916" formatCode="0.00E+00">
                  <c:v>3.3911510911744103E-2</c:v>
                </c:pt>
                <c:pt idx="917" formatCode="0.00E+00">
                  <c:v>3.3934099943953397E-2</c:v>
                </c:pt>
                <c:pt idx="918" formatCode="0.00E+00">
                  <c:v>3.3956673415279401E-2</c:v>
                </c:pt>
                <c:pt idx="919" formatCode="0.00E+00">
                  <c:v>3.3979231335021599E-2</c:v>
                </c:pt>
                <c:pt idx="920" formatCode="0.00E+00">
                  <c:v>3.40017737124741E-2</c:v>
                </c:pt>
                <c:pt idx="921" formatCode="0.00E+00">
                  <c:v>3.4024300556925902E-2</c:v>
                </c:pt>
                <c:pt idx="922" formatCode="0.00E+00">
                  <c:v>3.4046811877661003E-2</c:v>
                </c:pt>
                <c:pt idx="923" formatCode="0.00E+00">
                  <c:v>3.4069307683958203E-2</c:v>
                </c:pt>
                <c:pt idx="924" formatCode="0.00E+00">
                  <c:v>3.4091787985091097E-2</c:v>
                </c:pt>
                <c:pt idx="925" formatCode="0.00E+00">
                  <c:v>3.41142527903283E-2</c:v>
                </c:pt>
                <c:pt idx="926" formatCode="0.00E+00">
                  <c:v>3.4136702108933201E-2</c:v>
                </c:pt>
                <c:pt idx="927" formatCode="0.00E+00">
                  <c:v>3.4159135950163899E-2</c:v>
                </c:pt>
                <c:pt idx="928" formatCode="0.00E+00">
                  <c:v>3.4181554323273598E-2</c:v>
                </c:pt>
                <c:pt idx="929" formatCode="0.00E+00">
                  <c:v>3.4203957237510199E-2</c:v>
                </c:pt>
                <c:pt idx="930" formatCode="0.00E+00">
                  <c:v>3.4226344702116697E-2</c:v>
                </c:pt>
                <c:pt idx="931" formatCode="0.00E+00">
                  <c:v>3.4248716726330598E-2</c:v>
                </c:pt>
                <c:pt idx="932" formatCode="0.00E+00">
                  <c:v>3.4271073319384601E-2</c:v>
                </c:pt>
                <c:pt idx="933" formatCode="0.00E+00">
                  <c:v>3.4293414490505998E-2</c:v>
                </c:pt>
                <c:pt idx="934" formatCode="0.00E+00">
                  <c:v>3.4315740248917197E-2</c:v>
                </c:pt>
                <c:pt idx="935" formatCode="0.00E+00">
                  <c:v>3.4338050603835303E-2</c:v>
                </c:pt>
                <c:pt idx="936" formatCode="0.00E+00">
                  <c:v>3.4360345564472199E-2</c:v>
                </c:pt>
                <c:pt idx="937" formatCode="0.00E+00">
                  <c:v>3.4382625140034997E-2</c:v>
                </c:pt>
                <c:pt idx="938" formatCode="0.00E+00">
                  <c:v>3.4404889339725298E-2</c:v>
                </c:pt>
                <c:pt idx="939" formatCode="0.00E+00">
                  <c:v>3.4427138172739798E-2</c:v>
                </c:pt>
                <c:pt idx="940" formatCode="0.00E+00">
                  <c:v>3.4449371648269798E-2</c:v>
                </c:pt>
                <c:pt idx="941" formatCode="0.00E+00">
                  <c:v>3.4471589775501701E-2</c:v>
                </c:pt>
                <c:pt idx="942" formatCode="0.00E+00">
                  <c:v>3.4493792563616801E-2</c:v>
                </c:pt>
                <c:pt idx="943" formatCode="0.00E+00">
                  <c:v>3.4515980021791001E-2</c:v>
                </c:pt>
                <c:pt idx="944" formatCode="0.00E+00">
                  <c:v>3.4538152159195201E-2</c:v>
                </c:pt>
                <c:pt idx="945" formatCode="0.00E+00">
                  <c:v>3.4560308984995403E-2</c:v>
                </c:pt>
                <c:pt idx="946" formatCode="0.00E+00">
                  <c:v>3.4582450508352E-2</c:v>
                </c:pt>
                <c:pt idx="947" formatCode="0.00E+00">
                  <c:v>3.46045767384206E-2</c:v>
                </c:pt>
                <c:pt idx="948" formatCode="0.00E+00">
                  <c:v>3.4626687684351599E-2</c:v>
                </c:pt>
                <c:pt idx="949" formatCode="0.00E+00">
                  <c:v>3.46487833552903E-2</c:v>
                </c:pt>
                <c:pt idx="950" formatCode="0.00E+00">
                  <c:v>3.4670863760376598E-2</c:v>
                </c:pt>
                <c:pt idx="951" formatCode="0.00E+00">
                  <c:v>3.46929289087455E-2</c:v>
                </c:pt>
                <c:pt idx="952" formatCode="0.00E+00">
                  <c:v>3.4714978809527001E-2</c:v>
                </c:pt>
                <c:pt idx="953" formatCode="0.00E+00">
                  <c:v>3.4737013471845601E-2</c:v>
                </c:pt>
                <c:pt idx="954" formatCode="0.00E+00">
                  <c:v>3.4759032904820901E-2</c:v>
                </c:pt>
                <c:pt idx="955" formatCode="0.00E+00">
                  <c:v>3.4781037117567401E-2</c:v>
                </c:pt>
                <c:pt idx="956" formatCode="0.00E+00">
                  <c:v>3.4803026119194197E-2</c:v>
                </c:pt>
                <c:pt idx="957" formatCode="0.00E+00">
                  <c:v>3.4824999918805603E-2</c:v>
                </c:pt>
                <c:pt idx="958" formatCode="0.00E+00">
                  <c:v>3.4846958525500599E-2</c:v>
                </c:pt>
                <c:pt idx="959" formatCode="0.00E+00">
                  <c:v>3.4868901948372902E-2</c:v>
                </c:pt>
                <c:pt idx="960" formatCode="0.00E+00">
                  <c:v>3.4890830196511298E-2</c:v>
                </c:pt>
                <c:pt idx="961" formatCode="0.00E+00">
                  <c:v>3.49127432789995E-2</c:v>
                </c:pt>
                <c:pt idx="962" formatCode="0.00E+00">
                  <c:v>3.4934641204915802E-2</c:v>
                </c:pt>
                <c:pt idx="963" formatCode="0.00E+00">
                  <c:v>3.4956523983333598E-2</c:v>
                </c:pt>
                <c:pt idx="964" formatCode="0.00E+00">
                  <c:v>3.4978391623321101E-2</c:v>
                </c:pt>
                <c:pt idx="965" formatCode="0.00E+00">
                  <c:v>3.5000244133941198E-2</c:v>
                </c:pt>
                <c:pt idx="966" formatCode="0.00E+00">
                  <c:v>3.5022081524251999E-2</c:v>
                </c:pt>
                <c:pt idx="967" formatCode="0.00E+00">
                  <c:v>3.5043903803306201E-2</c:v>
                </c:pt>
                <c:pt idx="968" formatCode="0.00E+00">
                  <c:v>3.5065710980151397E-2</c:v>
                </c:pt>
                <c:pt idx="969" formatCode="0.00E+00">
                  <c:v>3.5087503063830003E-2</c:v>
                </c:pt>
                <c:pt idx="970" formatCode="0.00E+00">
                  <c:v>3.5109280063379503E-2</c:v>
                </c:pt>
                <c:pt idx="971" formatCode="0.00E+00">
                  <c:v>3.51310419878322E-2</c:v>
                </c:pt>
                <c:pt idx="972" formatCode="0.00E+00">
                  <c:v>3.5152788846214901E-2</c:v>
                </c:pt>
                <c:pt idx="973" formatCode="0.00E+00">
                  <c:v>3.5174520647549799E-2</c:v>
                </c:pt>
                <c:pt idx="974" formatCode="0.00E+00">
                  <c:v>3.5196237400853599E-2</c:v>
                </c:pt>
                <c:pt idx="975" formatCode="0.00E+00">
                  <c:v>3.5217939115138E-2</c:v>
                </c:pt>
                <c:pt idx="976" formatCode="0.00E+00">
                  <c:v>3.5239625799409501E-2</c:v>
                </c:pt>
                <c:pt idx="977" formatCode="0.00E+00">
                  <c:v>3.5261297462669601E-2</c:v>
                </c:pt>
                <c:pt idx="978" formatCode="0.00E+00">
                  <c:v>3.5282954113914501E-2</c:v>
                </c:pt>
                <c:pt idx="979" formatCode="0.00E+00">
                  <c:v>3.5304595762135203E-2</c:v>
                </c:pt>
                <c:pt idx="980" formatCode="0.00E+00">
                  <c:v>3.5326222416317901E-2</c:v>
                </c:pt>
                <c:pt idx="981" formatCode="0.00E+00">
                  <c:v>3.5347834085443397E-2</c:v>
                </c:pt>
                <c:pt idx="982" formatCode="0.00E+00">
                  <c:v>3.5369430778487303E-2</c:v>
                </c:pt>
                <c:pt idx="983" formatCode="0.00E+00">
                  <c:v>3.53910125044202E-2</c:v>
                </c:pt>
                <c:pt idx="984" formatCode="0.00E+00">
                  <c:v>3.54125792722077E-2</c:v>
                </c:pt>
                <c:pt idx="985" formatCode="0.00E+00">
                  <c:v>3.5434131090809902E-2</c:v>
                </c:pt>
                <c:pt idx="986" formatCode="0.00E+00">
                  <c:v>3.5455667969182203E-2</c:v>
                </c:pt>
                <c:pt idx="987" formatCode="0.00E+00">
                  <c:v>3.5477189916274403E-2</c:v>
                </c:pt>
                <c:pt idx="988" formatCode="0.00E+00">
                  <c:v>3.5498696941031499E-2</c:v>
                </c:pt>
                <c:pt idx="989" formatCode="0.00E+00">
                  <c:v>3.5520189052393202E-2</c:v>
                </c:pt>
                <c:pt idx="990" formatCode="0.00E+00">
                  <c:v>3.5541666259294197E-2</c:v>
                </c:pt>
                <c:pt idx="991" formatCode="0.00E+00">
                  <c:v>3.5563128570081599E-2</c:v>
                </c:pt>
                <c:pt idx="992" formatCode="0.00E+00">
                  <c:v>3.558457599236E-2</c:v>
                </c:pt>
                <c:pt idx="993" formatCode="0.00E+00">
                  <c:v>3.5606008534825699E-2</c:v>
                </c:pt>
                <c:pt idx="994" formatCode="0.00E+00">
                  <c:v>3.5627426206207902E-2</c:v>
                </c:pt>
                <c:pt idx="995" formatCode="0.00E+00">
                  <c:v>3.5648829015231198E-2</c:v>
                </c:pt>
                <c:pt idx="996" formatCode="0.00E+00">
                  <c:v>3.5670216970616099E-2</c:v>
                </c:pt>
                <c:pt idx="997" formatCode="0.00E+00">
                  <c:v>3.5691590081078799E-2</c:v>
                </c:pt>
                <c:pt idx="998" formatCode="0.00E+00">
                  <c:v>3.5712948355330801E-2</c:v>
                </c:pt>
                <c:pt idx="999" formatCode="0.00E+00">
                  <c:v>3.5734291802079703E-2</c:v>
                </c:pt>
                <c:pt idx="1000" formatCode="0.00E+00">
                  <c:v>3.5755620430028397E-2</c:v>
                </c:pt>
                <c:pt idx="1001" formatCode="0.00E+00">
                  <c:v>3.5776934247875702E-2</c:v>
                </c:pt>
                <c:pt idx="1002" formatCode="0.00E+00">
                  <c:v>3.5798233264315901E-2</c:v>
                </c:pt>
                <c:pt idx="1003" formatCode="0.00E+00">
                  <c:v>3.5819517488039E-2</c:v>
                </c:pt>
                <c:pt idx="1004" formatCode="0.00E+00">
                  <c:v>3.5840786927730801E-2</c:v>
                </c:pt>
                <c:pt idx="1005" formatCode="0.00E+00">
                  <c:v>3.5862041592072499E-2</c:v>
                </c:pt>
                <c:pt idx="1006" formatCode="0.00E+00">
                  <c:v>3.5883281489741202E-2</c:v>
                </c:pt>
                <c:pt idx="1007" formatCode="0.00E+00">
                  <c:v>3.5904506629409499E-2</c:v>
                </c:pt>
                <c:pt idx="1008" formatCode="0.00E+00">
                  <c:v>3.5925717019745701E-2</c:v>
                </c:pt>
                <c:pt idx="1009" formatCode="0.00E+00">
                  <c:v>3.5946912669413703E-2</c:v>
                </c:pt>
                <c:pt idx="1010" formatCode="0.00E+00">
                  <c:v>3.5968093587073299E-2</c:v>
                </c:pt>
                <c:pt idx="1011" formatCode="0.00E+00">
                  <c:v>3.59892597813797E-2</c:v>
                </c:pt>
                <c:pt idx="1012" formatCode="0.00E+00">
                  <c:v>3.6010411260983699E-2</c:v>
                </c:pt>
                <c:pt idx="1013" formatCode="0.00E+00">
                  <c:v>3.60315480345322E-2</c:v>
                </c:pt>
                <c:pt idx="1014" formatCode="0.00E+00">
                  <c:v>3.6052670110667102E-2</c:v>
                </c:pt>
                <c:pt idx="1015" formatCode="0.00E+00">
                  <c:v>3.60737774980266E-2</c:v>
                </c:pt>
                <c:pt idx="1016" formatCode="0.00E+00">
                  <c:v>3.6094870205244101E-2</c:v>
                </c:pt>
                <c:pt idx="1017" formatCode="0.00E+00">
                  <c:v>3.6115948240948999E-2</c:v>
                </c:pt>
                <c:pt idx="1018" formatCode="0.00E+00">
                  <c:v>3.6137011613766E-2</c:v>
                </c:pt>
                <c:pt idx="1019" formatCode="0.00E+00">
                  <c:v>3.6158060332315702E-2</c:v>
                </c:pt>
                <c:pt idx="1020" formatCode="0.00E+00">
                  <c:v>3.6179094405214302E-2</c:v>
                </c:pt>
                <c:pt idx="1021" formatCode="0.00E+00">
                  <c:v>3.6200113841073703E-2</c:v>
                </c:pt>
                <c:pt idx="1022" formatCode="0.00E+00">
                  <c:v>3.6221118648501402E-2</c:v>
                </c:pt>
                <c:pt idx="1023" formatCode="0.00E+00">
                  <c:v>3.6242108836100503E-2</c:v>
                </c:pt>
                <c:pt idx="1024" formatCode="0.00E+00">
                  <c:v>3.6263084412469997E-2</c:v>
                </c:pt>
                <c:pt idx="1025" formatCode="0.00E+00">
                  <c:v>3.6284045386204201E-2</c:v>
                </c:pt>
                <c:pt idx="1026" formatCode="0.00E+00">
                  <c:v>3.6304991765893399E-2</c:v>
                </c:pt>
                <c:pt idx="1027" formatCode="0.00E+00">
                  <c:v>3.6325923560123298E-2</c:v>
                </c:pt>
                <c:pt idx="1028" formatCode="0.00E+00">
                  <c:v>3.6346840777475402E-2</c:v>
                </c:pt>
                <c:pt idx="1029" formatCode="0.00E+00">
                  <c:v>3.6367743426526898E-2</c:v>
                </c:pt>
                <c:pt idx="1030" formatCode="0.00E+00">
                  <c:v>3.6388631515850402E-2</c:v>
                </c:pt>
                <c:pt idx="1031" formatCode="0.00E+00">
                  <c:v>3.6409505054014399E-2</c:v>
                </c:pt>
                <c:pt idx="1032" formatCode="0.00E+00">
                  <c:v>3.6430364049583101E-2</c:v>
                </c:pt>
                <c:pt idx="1033" formatCode="0.00E+00">
                  <c:v>3.64512085111161E-2</c:v>
                </c:pt>
                <c:pt idx="1034" formatCode="0.00E+00">
                  <c:v>3.6472038447169002E-2</c:v>
                </c:pt>
                <c:pt idx="1035" formatCode="0.00E+00">
                  <c:v>3.6492853866292703E-2</c:v>
                </c:pt>
                <c:pt idx="1036" formatCode="0.00E+00">
                  <c:v>3.6513654777033902E-2</c:v>
                </c:pt>
                <c:pt idx="1037" formatCode="0.00E+00">
                  <c:v>3.6534441187935099E-2</c:v>
                </c:pt>
                <c:pt idx="1038" formatCode="0.00E+00">
                  <c:v>3.6555213107534297E-2</c:v>
                </c:pt>
                <c:pt idx="1039" formatCode="0.00E+00">
                  <c:v>3.6575970544365198E-2</c:v>
                </c:pt>
                <c:pt idx="1040" formatCode="0.00E+00">
                  <c:v>3.6596713506957097E-2</c:v>
                </c:pt>
                <c:pt idx="1041" formatCode="0.00E+00">
                  <c:v>3.6617442003835099E-2</c:v>
                </c:pt>
                <c:pt idx="1042" formatCode="0.00E+00">
                  <c:v>3.66381560435197E-2</c:v>
                </c:pt>
                <c:pt idx="1043" formatCode="0.00E+00">
                  <c:v>3.6658855634527497E-2</c:v>
                </c:pt>
                <c:pt idx="1044" formatCode="0.00E+00">
                  <c:v>3.6679540785370203E-2</c:v>
                </c:pt>
                <c:pt idx="1045" formatCode="0.00E+00">
                  <c:v>3.6700211504555699E-2</c:v>
                </c:pt>
                <c:pt idx="1046" formatCode="0.00E+00">
                  <c:v>3.6720867800587101E-2</c:v>
                </c:pt>
                <c:pt idx="1047" formatCode="0.00E+00">
                  <c:v>3.6741509681963401E-2</c:v>
                </c:pt>
                <c:pt idx="1048" formatCode="0.00E+00">
                  <c:v>3.6762137157179298E-2</c:v>
                </c:pt>
                <c:pt idx="1049" formatCode="0.00E+00">
                  <c:v>3.6782750234724999E-2</c:v>
                </c:pt>
                <c:pt idx="1050" formatCode="0.00E+00">
                  <c:v>3.6803348923086503E-2</c:v>
                </c:pt>
                <c:pt idx="1051" formatCode="0.00E+00">
                  <c:v>3.6823933230745301E-2</c:v>
                </c:pt>
                <c:pt idx="1052" formatCode="0.00E+00">
                  <c:v>3.6844503166178599E-2</c:v>
                </c:pt>
                <c:pt idx="1053" formatCode="0.00E+00">
                  <c:v>3.6865058737859502E-2</c:v>
                </c:pt>
                <c:pt idx="1054" formatCode="0.00E+00">
                  <c:v>3.6885599954256401E-2</c:v>
                </c:pt>
                <c:pt idx="1055" formatCode="0.00E+00">
                  <c:v>3.6906126823833603E-2</c:v>
                </c:pt>
                <c:pt idx="1056" formatCode="0.00E+00">
                  <c:v>3.6926639355050903E-2</c:v>
                </c:pt>
                <c:pt idx="1057" formatCode="0.00E+00">
                  <c:v>3.6947137556363897E-2</c:v>
                </c:pt>
                <c:pt idx="1058" formatCode="0.00E+00">
                  <c:v>3.6967621436223702E-2</c:v>
                </c:pt>
                <c:pt idx="1059" formatCode="0.00E+00">
                  <c:v>3.6988091003077303E-2</c:v>
                </c:pt>
                <c:pt idx="1060" formatCode="0.00E+00">
                  <c:v>3.70085462653671E-2</c:v>
                </c:pt>
                <c:pt idx="1061" formatCode="0.00E+00">
                  <c:v>3.70289872315313E-2</c:v>
                </c:pt>
                <c:pt idx="1062" formatCode="0.00E+00">
                  <c:v>3.7049413910003701E-2</c:v>
                </c:pt>
                <c:pt idx="1063" formatCode="0.00E+00">
                  <c:v>3.7069826309213801E-2</c:v>
                </c:pt>
                <c:pt idx="1064" formatCode="0.00E+00">
                  <c:v>3.7090224437586701E-2</c:v>
                </c:pt>
                <c:pt idx="1065" formatCode="0.00E+00">
                  <c:v>3.7110608303543201E-2</c:v>
                </c:pt>
                <c:pt idx="1066" formatCode="0.00E+00">
                  <c:v>3.7130977915499797E-2</c:v>
                </c:pt>
                <c:pt idx="1067" formatCode="0.00E+00">
                  <c:v>3.71513332818686E-2</c:v>
                </c:pt>
                <c:pt idx="1068" formatCode="0.00E+00">
                  <c:v>3.7171674411057301E-2</c:v>
                </c:pt>
                <c:pt idx="1069" formatCode="0.00E+00">
                  <c:v>3.7192001311469498E-2</c:v>
                </c:pt>
                <c:pt idx="1070" formatCode="0.00E+00">
                  <c:v>3.7212313991504098E-2</c:v>
                </c:pt>
                <c:pt idx="1071" formatCode="0.00E+00">
                  <c:v>3.7232612459555899E-2</c:v>
                </c:pt>
                <c:pt idx="1072" formatCode="0.00E+00">
                  <c:v>3.72528967240153E-2</c:v>
                </c:pt>
                <c:pt idx="1073" formatCode="0.00E+00">
                  <c:v>3.7273166793268302E-2</c:v>
                </c:pt>
                <c:pt idx="1074" formatCode="0.00E+00">
                  <c:v>3.72934226756967E-2</c:v>
                </c:pt>
                <c:pt idx="1075" formatCode="0.00E+00">
                  <c:v>3.7313664379677897E-2</c:v>
                </c:pt>
                <c:pt idx="1076" formatCode="0.00E+00">
                  <c:v>3.7333891913584799E-2</c:v>
                </c:pt>
                <c:pt idx="1077" formatCode="0.00E+00">
                  <c:v>3.7354105285786199E-2</c:v>
                </c:pt>
                <c:pt idx="1078" formatCode="0.00E+00">
                  <c:v>3.7374304504646502E-2</c:v>
                </c:pt>
                <c:pt idx="1079" formatCode="0.00E+00">
                  <c:v>3.7394489578525501E-2</c:v>
                </c:pt>
                <c:pt idx="1080" formatCode="0.00E+00">
                  <c:v>3.7414660515778998E-2</c:v>
                </c:pt>
                <c:pt idx="1081" formatCode="0.00E+00">
                  <c:v>3.7434817324758202E-2</c:v>
                </c:pt>
                <c:pt idx="1082" formatCode="0.00E+00">
                  <c:v>3.7454960013810303E-2</c:v>
                </c:pt>
                <c:pt idx="1083" formatCode="0.00E+00">
                  <c:v>3.7475088591277697E-2</c:v>
                </c:pt>
                <c:pt idx="1084" formatCode="0.00E+00">
                  <c:v>3.7495203065498799E-2</c:v>
                </c:pt>
                <c:pt idx="1085" formatCode="0.00E+00">
                  <c:v>3.7515303444807503E-2</c:v>
                </c:pt>
                <c:pt idx="1086" formatCode="0.00E+00">
                  <c:v>3.7535389737533502E-2</c:v>
                </c:pt>
                <c:pt idx="1087" formatCode="0.00E+00">
                  <c:v>3.7555461952002003E-2</c:v>
                </c:pt>
                <c:pt idx="1088" formatCode="0.00E+00">
                  <c:v>3.75755200965339E-2</c:v>
                </c:pt>
                <c:pt idx="1089" formatCode="0.00E+00">
                  <c:v>3.7595564179445803E-2</c:v>
                </c:pt>
                <c:pt idx="1090" formatCode="0.00E+00">
                  <c:v>3.7615594209049898E-2</c:v>
                </c:pt>
                <c:pt idx="1091" formatCode="0.00E+00">
                  <c:v>3.7635610193654197E-2</c:v>
                </c:pt>
                <c:pt idx="1092" formatCode="0.00E+00">
                  <c:v>3.76556121415621E-2</c:v>
                </c:pt>
                <c:pt idx="1093" formatCode="0.00E+00">
                  <c:v>3.7675600061072997E-2</c:v>
                </c:pt>
                <c:pt idx="1094" formatCode="0.00E+00">
                  <c:v>3.76955739604816E-2</c:v>
                </c:pt>
                <c:pt idx="1095" formatCode="0.00E+00">
                  <c:v>3.7715533848078499E-2</c:v>
                </c:pt>
                <c:pt idx="1096" formatCode="0.00E+00">
                  <c:v>3.7735479732149801E-2</c:v>
                </c:pt>
                <c:pt idx="1097" formatCode="0.00E+00">
                  <c:v>3.7755411620977501E-2</c:v>
                </c:pt>
                <c:pt idx="1098" formatCode="0.00E+00">
                  <c:v>3.7775329522838998E-2</c:v>
                </c:pt>
                <c:pt idx="1099" formatCode="0.00E+00">
                  <c:v>3.7795233446007402E-2</c:v>
                </c:pt>
                <c:pt idx="1100" formatCode="0.00E+00">
                  <c:v>3.78151233987516E-2</c:v>
                </c:pt>
                <c:pt idx="1101" formatCode="0.00E+00">
                  <c:v>3.7834999389336002E-2</c:v>
                </c:pt>
                <c:pt idx="1102" formatCode="0.00E+00">
                  <c:v>3.7854861426020799E-2</c:v>
                </c:pt>
                <c:pt idx="1103" formatCode="0.00E+00">
                  <c:v>3.7874709517061803E-2</c:v>
                </c:pt>
                <c:pt idx="1104" formatCode="0.00E+00">
                  <c:v>3.78945436707104E-2</c:v>
                </c:pt>
                <c:pt idx="1105" formatCode="0.00E+00">
                  <c:v>3.7914363895213701E-2</c:v>
                </c:pt>
                <c:pt idx="1106" formatCode="0.00E+00">
                  <c:v>3.7934170198814399E-2</c:v>
                </c:pt>
                <c:pt idx="1107" formatCode="0.00E+00">
                  <c:v>3.7953962589750999E-2</c:v>
                </c:pt>
                <c:pt idx="1108" formatCode="0.00E+00">
                  <c:v>3.7973741076257603E-2</c:v>
                </c:pt>
                <c:pt idx="1109" formatCode="0.00E+00">
                  <c:v>3.7993505666563801E-2</c:v>
                </c:pt>
                <c:pt idx="1110" formatCode="0.00E+00">
                  <c:v>3.8013256368895097E-2</c:v>
                </c:pt>
                <c:pt idx="1111" formatCode="0.00E+00">
                  <c:v>3.8032993191472603E-2</c:v>
                </c:pt>
                <c:pt idx="1112" formatCode="0.00E+00">
                  <c:v>3.8052716142512898E-2</c:v>
                </c:pt>
                <c:pt idx="1113" formatCode="0.00E+00">
                  <c:v>3.8072425230228302E-2</c:v>
                </c:pt>
                <c:pt idx="1114" formatCode="0.00E+00">
                  <c:v>3.8092120462826999E-2</c:v>
                </c:pt>
                <c:pt idx="1115" formatCode="0.00E+00">
                  <c:v>3.8111801842492701E-2</c:v>
                </c:pt>
                <c:pt idx="1116" formatCode="0.00E+00">
                  <c:v>3.8131469326059798E-2</c:v>
                </c:pt>
                <c:pt idx="1117" formatCode="0.00E+00">
                  <c:v>3.8151122981021898E-2</c:v>
                </c:pt>
                <c:pt idx="1118" formatCode="0.00E+00">
                  <c:v>3.8170762815577797E-2</c:v>
                </c:pt>
                <c:pt idx="1119" formatCode="0.00E+00">
                  <c:v>3.8190388837921703E-2</c:v>
                </c:pt>
                <c:pt idx="1120" formatCode="0.00E+00">
                  <c:v>3.82100010562429E-2</c:v>
                </c:pt>
                <c:pt idx="1121" formatCode="0.00E+00">
                  <c:v>3.8229599478725701E-2</c:v>
                </c:pt>
                <c:pt idx="1122" formatCode="0.00E+00">
                  <c:v>3.8249184113549599E-2</c:v>
                </c:pt>
                <c:pt idx="1123" formatCode="0.00E+00">
                  <c:v>3.8268754968889297E-2</c:v>
                </c:pt>
                <c:pt idx="1124" formatCode="0.00E+00">
                  <c:v>3.8288312052914601E-2</c:v>
                </c:pt>
                <c:pt idx="1125" formatCode="0.00E+00">
                  <c:v>3.8307855373790702E-2</c:v>
                </c:pt>
                <c:pt idx="1126" formatCode="0.00E+00">
                  <c:v>3.8327384939677502E-2</c:v>
                </c:pt>
                <c:pt idx="1127" formatCode="0.00E+00">
                  <c:v>3.8346900758730602E-2</c:v>
                </c:pt>
                <c:pt idx="1128" formatCode="0.00E+00">
                  <c:v>3.8366402839100498E-2</c:v>
                </c:pt>
                <c:pt idx="1129" formatCode="0.00E+00">
                  <c:v>3.8385891188932798E-2</c:v>
                </c:pt>
                <c:pt idx="1130" formatCode="0.00E+00">
                  <c:v>3.8405365816368497E-2</c:v>
                </c:pt>
                <c:pt idx="1131" formatCode="0.00E+00">
                  <c:v>3.84248267295456E-2</c:v>
                </c:pt>
                <c:pt idx="1132" formatCode="0.00E+00">
                  <c:v>3.84442739366063E-2</c:v>
                </c:pt>
                <c:pt idx="1133" formatCode="0.00E+00">
                  <c:v>3.8463707445677002E-2</c:v>
                </c:pt>
                <c:pt idx="1134" formatCode="0.00E+00">
                  <c:v>3.8483127264877397E-2</c:v>
                </c:pt>
                <c:pt idx="1135" formatCode="0.00E+00">
                  <c:v>3.8502533402322403E-2</c:v>
                </c:pt>
                <c:pt idx="1136" formatCode="0.00E+00">
                  <c:v>3.8521925866122401E-2</c:v>
                </c:pt>
                <c:pt idx="1137" formatCode="0.00E+00">
                  <c:v>3.8541304664382998E-2</c:v>
                </c:pt>
                <c:pt idx="1138" formatCode="0.00E+00">
                  <c:v>3.8560669805205103E-2</c:v>
                </c:pt>
                <c:pt idx="1139" formatCode="0.00E+00">
                  <c:v>3.8580021296685099E-2</c:v>
                </c:pt>
                <c:pt idx="1140" formatCode="0.00E+00">
                  <c:v>3.8599359146914397E-2</c:v>
                </c:pt>
                <c:pt idx="1141" formatCode="0.00E+00">
                  <c:v>3.861868336398E-2</c:v>
                </c:pt>
                <c:pt idx="1142" formatCode="0.00E+00">
                  <c:v>3.8637993955963998E-2</c:v>
                </c:pt>
                <c:pt idx="1143" formatCode="0.00E+00">
                  <c:v>3.8657290930943999E-2</c:v>
                </c:pt>
                <c:pt idx="1144" formatCode="0.00E+00">
                  <c:v>3.86765742969927E-2</c:v>
                </c:pt>
                <c:pt idx="1145" formatCode="0.00E+00">
                  <c:v>3.8695844062178401E-2</c:v>
                </c:pt>
                <c:pt idx="1146" formatCode="0.00E+00">
                  <c:v>3.8715100234564502E-2</c:v>
                </c:pt>
                <c:pt idx="1147" formatCode="0.00E+00">
                  <c:v>3.8734342822209701E-2</c:v>
                </c:pt>
                <c:pt idx="1148" formatCode="0.00E+00">
                  <c:v>3.8753571833168E-2</c:v>
                </c:pt>
                <c:pt idx="1149" formatCode="0.00E+00">
                  <c:v>3.8772787275489003E-2</c:v>
                </c:pt>
                <c:pt idx="1150" formatCode="0.00E+00">
                  <c:v>3.8791989157217197E-2</c:v>
                </c:pt>
                <c:pt idx="1151" formatCode="0.00E+00">
                  <c:v>3.8811177486392803E-2</c:v>
                </c:pt>
                <c:pt idx="1152" formatCode="0.00E+00">
                  <c:v>3.8830352271051E-2</c:v>
                </c:pt>
                <c:pt idx="1153" formatCode="0.00E+00">
                  <c:v>3.8849513519222403E-2</c:v>
                </c:pt>
                <c:pt idx="1154" formatCode="0.00E+00">
                  <c:v>3.8868661238933101E-2</c:v>
                </c:pt>
                <c:pt idx="1155" formatCode="0.00E+00">
                  <c:v>3.8887795438204198E-2</c:v>
                </c:pt>
                <c:pt idx="1156" formatCode="0.00E+00">
                  <c:v>3.8906916125052399E-2</c:v>
                </c:pt>
                <c:pt idx="1157" formatCode="0.00E+00">
                  <c:v>3.89260233074896E-2</c:v>
                </c:pt>
                <c:pt idx="1158" formatCode="0.00E+00">
                  <c:v>3.8945116993522898E-2</c:v>
                </c:pt>
                <c:pt idx="1159" formatCode="0.00E+00">
                  <c:v>3.8964197191154799E-2</c:v>
                </c:pt>
                <c:pt idx="1160" formatCode="0.00E+00">
                  <c:v>3.8983263908383303E-2</c:v>
                </c:pt>
                <c:pt idx="1161" formatCode="0.00E+00">
                  <c:v>3.9002317153201502E-2</c:v>
                </c:pt>
                <c:pt idx="1162" formatCode="0.00E+00">
                  <c:v>3.9021356933597699E-2</c:v>
                </c:pt>
                <c:pt idx="1163" formatCode="0.00E+00">
                  <c:v>3.9040383257555801E-2</c:v>
                </c:pt>
                <c:pt idx="1164" formatCode="0.00E+00">
                  <c:v>3.9059396133054897E-2</c:v>
                </c:pt>
                <c:pt idx="1165" formatCode="0.00E+00">
                  <c:v>3.9078395568069302E-2</c:v>
                </c:pt>
                <c:pt idx="1166" formatCode="0.00E+00">
                  <c:v>3.9097381570568801E-2</c:v>
                </c:pt>
                <c:pt idx="1167" formatCode="0.00E+00">
                  <c:v>3.9116354148518398E-2</c:v>
                </c:pt>
                <c:pt idx="1168" formatCode="0.00E+00">
                  <c:v>3.9135313309878399E-2</c:v>
                </c:pt>
                <c:pt idx="1169" formatCode="0.00E+00">
                  <c:v>3.9154259062604398E-2</c:v>
                </c:pt>
                <c:pt idx="1170" formatCode="0.00E+00">
                  <c:v>3.91731914146475E-2</c:v>
                </c:pt>
                <c:pt idx="1171" formatCode="0.00E+00">
                  <c:v>3.9192110373953898E-2</c:v>
                </c:pt>
                <c:pt idx="1172" formatCode="0.00E+00">
                  <c:v>3.9211015948465197E-2</c:v>
                </c:pt>
                <c:pt idx="1173" formatCode="0.00E+00">
                  <c:v>3.9229908146118299E-2</c:v>
                </c:pt>
                <c:pt idx="1174" formatCode="0.00E+00">
                  <c:v>3.92487869748454E-2</c:v>
                </c:pt>
                <c:pt idx="1175" formatCode="0.00E+00">
                  <c:v>3.9267652442573998E-2</c:v>
                </c:pt>
                <c:pt idx="1176" formatCode="0.00E+00">
                  <c:v>3.9286504557232503E-2</c:v>
                </c:pt>
                <c:pt idx="1177" formatCode="0.00E+00">
                  <c:v>3.9305343326782503E-2</c:v>
                </c:pt>
                <c:pt idx="1178" formatCode="0.00E+00">
                  <c:v>3.93241687590863E-2</c:v>
                </c:pt>
                <c:pt idx="1179" formatCode="0.00E+00">
                  <c:v>3.93429808620522E-2</c:v>
                </c:pt>
                <c:pt idx="1180" formatCode="0.00E+00">
                  <c:v>3.9361779643583998E-2</c:v>
                </c:pt>
                <c:pt idx="1181" formatCode="0.00E+00">
                  <c:v>3.9380565111580501E-2</c:v>
                </c:pt>
                <c:pt idx="1182" formatCode="0.00E+00">
                  <c:v>3.9399337273936103E-2</c:v>
                </c:pt>
                <c:pt idx="1183" formatCode="0.00E+00">
                  <c:v>3.9418096138540297E-2</c:v>
                </c:pt>
                <c:pt idx="1184" formatCode="0.00E+00">
                  <c:v>3.9436841713278097E-2</c:v>
                </c:pt>
                <c:pt idx="1185" formatCode="0.00E+00">
                  <c:v>3.9455574006029802E-2</c:v>
                </c:pt>
                <c:pt idx="1186" formatCode="0.00E+00">
                  <c:v>3.9474293024671099E-2</c:v>
                </c:pt>
                <c:pt idx="1187" formatCode="0.00E+00">
                  <c:v>3.9492998777072998E-2</c:v>
                </c:pt>
                <c:pt idx="1188" formatCode="0.00E+00">
                  <c:v>3.9511691271101899E-2</c:v>
                </c:pt>
                <c:pt idx="1189" formatCode="0.00E+00">
                  <c:v>3.9530370514619599E-2</c:v>
                </c:pt>
                <c:pt idx="1190" formatCode="0.00E+00">
                  <c:v>3.95490365154832E-2</c:v>
                </c:pt>
                <c:pt idx="1191" formatCode="0.00E+00">
                  <c:v>3.9567689281545103E-2</c:v>
                </c:pt>
                <c:pt idx="1192" formatCode="0.00E+00">
                  <c:v>3.9586328820657699E-2</c:v>
                </c:pt>
                <c:pt idx="1193" formatCode="0.00E+00">
                  <c:v>3.9604955140674997E-2</c:v>
                </c:pt>
                <c:pt idx="1194" formatCode="0.00E+00">
                  <c:v>3.9623568249434103E-2</c:v>
                </c:pt>
                <c:pt idx="1195" formatCode="0.00E+00">
                  <c:v>3.9642168154766899E-2</c:v>
                </c:pt>
                <c:pt idx="1196" formatCode="0.00E+00">
                  <c:v>3.9660754864500901E-2</c:v>
                </c:pt>
                <c:pt idx="1197" formatCode="0.00E+00">
                  <c:v>3.9679328386458899E-2</c:v>
                </c:pt>
                <c:pt idx="1198" formatCode="0.00E+00">
                  <c:v>3.9697888728459398E-2</c:v>
                </c:pt>
                <c:pt idx="1199" formatCode="0.00E+00">
                  <c:v>3.9716435898316201E-2</c:v>
                </c:pt>
                <c:pt idx="1200" formatCode="0.00E+00">
                  <c:v>3.9734969903838901E-2</c:v>
                </c:pt>
                <c:pt idx="1201" formatCode="0.00E+00">
                  <c:v>3.9753490752832202E-2</c:v>
                </c:pt>
                <c:pt idx="1202" formatCode="0.00E+00">
                  <c:v>3.9771998453096598E-2</c:v>
                </c:pt>
                <c:pt idx="1203" formatCode="0.00E+00">
                  <c:v>3.9790493012427902E-2</c:v>
                </c:pt>
                <c:pt idx="1204" formatCode="0.00E+00">
                  <c:v>3.9808974438617598E-2</c:v>
                </c:pt>
                <c:pt idx="1205" formatCode="0.00E+00">
                  <c:v>3.9827442739452497E-2</c:v>
                </c:pt>
                <c:pt idx="1206" formatCode="0.00E+00">
                  <c:v>3.9845897922715E-2</c:v>
                </c:pt>
                <c:pt idx="1207" formatCode="0.00E+00">
                  <c:v>3.9864339996182899E-2</c:v>
                </c:pt>
                <c:pt idx="1208" formatCode="0.00E+00">
                  <c:v>3.9882768967629698E-2</c:v>
                </c:pt>
                <c:pt idx="1209" formatCode="0.00E+00">
                  <c:v>3.9901184844824203E-2</c:v>
                </c:pt>
                <c:pt idx="1210" formatCode="0.00E+00">
                  <c:v>3.9919587635530801E-2</c:v>
                </c:pt>
                <c:pt idx="1211" formatCode="0.00E+00">
                  <c:v>3.9937977347509201E-2</c:v>
                </c:pt>
                <c:pt idx="1212" formatCode="0.00E+00">
                  <c:v>3.9956353988514902E-2</c:v>
                </c:pt>
                <c:pt idx="1213" formatCode="0.00E+00">
                  <c:v>3.9974717566298799E-2</c:v>
                </c:pt>
                <c:pt idx="1214" formatCode="0.00E+00">
                  <c:v>3.9993068088607003E-2</c:v>
                </c:pt>
                <c:pt idx="1215" formatCode="0.00E+00">
                  <c:v>4.0011405563181598E-2</c:v>
                </c:pt>
                <c:pt idx="1216" formatCode="0.00E+00">
                  <c:v>4.0029729997759701E-2</c:v>
                </c:pt>
                <c:pt idx="1217" formatCode="0.00E+00">
                  <c:v>4.00480414000743E-2</c:v>
                </c:pt>
                <c:pt idx="1218" formatCode="0.00E+00">
                  <c:v>4.00663397778536E-2</c:v>
                </c:pt>
                <c:pt idx="1219" formatCode="0.00E+00">
                  <c:v>4.0084625138821599E-2</c:v>
                </c:pt>
                <c:pt idx="1220" formatCode="0.00E+00">
                  <c:v>4.0102897490697398E-2</c:v>
                </c:pt>
                <c:pt idx="1221" formatCode="0.00E+00">
                  <c:v>4.0121156841195903E-2</c:v>
                </c:pt>
                <c:pt idx="1222" formatCode="0.00E+00">
                  <c:v>4.0139403198027397E-2</c:v>
                </c:pt>
                <c:pt idx="1223" formatCode="0.00E+00">
                  <c:v>4.0157636568897599E-2</c:v>
                </c:pt>
                <c:pt idx="1224" formatCode="0.00E+00">
                  <c:v>4.0175856961508001E-2</c:v>
                </c:pt>
                <c:pt idx="1225" formatCode="0.00E+00">
                  <c:v>4.01940643835553E-2</c:v>
                </c:pt>
                <c:pt idx="1226" formatCode="0.00E+00">
                  <c:v>4.0212258842731698E-2</c:v>
                </c:pt>
                <c:pt idx="1227" formatCode="0.00E+00">
                  <c:v>4.0230440346725099E-2</c:v>
                </c:pt>
                <c:pt idx="1228" formatCode="0.00E+00">
                  <c:v>4.0248608903218797E-2</c:v>
                </c:pt>
                <c:pt idx="1229" formatCode="0.00E+00">
                  <c:v>4.0266764519891397E-2</c:v>
                </c:pt>
                <c:pt idx="1230" formatCode="0.00E+00">
                  <c:v>4.0284907204417297E-2</c:v>
                </c:pt>
                <c:pt idx="1231" formatCode="0.00E+00">
                  <c:v>4.0303036964466202E-2</c:v>
                </c:pt>
                <c:pt idx="1232" formatCode="0.00E+00">
                  <c:v>4.03211538077035E-2</c:v>
                </c:pt>
                <c:pt idx="1233" formatCode="0.00E+00">
                  <c:v>4.03392577417898E-2</c:v>
                </c:pt>
                <c:pt idx="1234" formatCode="0.00E+00">
                  <c:v>4.0357348774381303E-2</c:v>
                </c:pt>
                <c:pt idx="1235" formatCode="0.00E+00">
                  <c:v>4.0375426913130001E-2</c:v>
                </c:pt>
                <c:pt idx="1236" formatCode="0.00E+00">
                  <c:v>4.0393492165682901E-2</c:v>
                </c:pt>
                <c:pt idx="1237" formatCode="0.00E+00">
                  <c:v>4.0411544539682799E-2</c:v>
                </c:pt>
                <c:pt idx="1238" formatCode="0.00E+00">
                  <c:v>4.0429584042768002E-2</c:v>
                </c:pt>
                <c:pt idx="1239" formatCode="0.00E+00">
                  <c:v>4.0447610682578898E-2</c:v>
                </c:pt>
                <c:pt idx="1240" formatCode="0.00E+00">
                  <c:v>4.0465624466794997E-2</c:v>
                </c:pt>
                <c:pt idx="1241" formatCode="0.00E+00">
                  <c:v>4.0483625402981803E-2</c:v>
                </c:pt>
                <c:pt idx="1242" formatCode="0.00E+00">
                  <c:v>4.0501613498758901E-2</c:v>
                </c:pt>
                <c:pt idx="1243" formatCode="0.00E+00">
                  <c:v>4.0519588761741797E-2</c:v>
                </c:pt>
                <c:pt idx="1244" formatCode="0.00E+00">
                  <c:v>4.0537551199541097E-2</c:v>
                </c:pt>
                <c:pt idx="1245" formatCode="0.00E+00">
                  <c:v>4.0555500819762898E-2</c:v>
                </c:pt>
                <c:pt idx="1246" formatCode="0.00E+00">
                  <c:v>4.0573437630009201E-2</c:v>
                </c:pt>
                <c:pt idx="1247" formatCode="0.00E+00">
                  <c:v>4.0591361637877098E-2</c:v>
                </c:pt>
                <c:pt idx="1248" formatCode="0.00E+00">
                  <c:v>4.0609272850959402E-2</c:v>
                </c:pt>
                <c:pt idx="1249" formatCode="0.00E+00">
                  <c:v>4.0627171276844502E-2</c:v>
                </c:pt>
                <c:pt idx="1250" formatCode="0.00E+00">
                  <c:v>4.0645056923116298E-2</c:v>
                </c:pt>
                <c:pt idx="1251" formatCode="0.00E+00">
                  <c:v>4.0662929797354197E-2</c:v>
                </c:pt>
                <c:pt idx="1252" formatCode="0.00E+00">
                  <c:v>4.06807899071331E-2</c:v>
                </c:pt>
                <c:pt idx="1253" formatCode="0.00E+00">
                  <c:v>4.0698637260023603E-2</c:v>
                </c:pt>
                <c:pt idx="1254" formatCode="0.00E+00">
                  <c:v>4.0716471863591799E-2</c:v>
                </c:pt>
                <c:pt idx="1255" formatCode="0.00E+00">
                  <c:v>4.07342937253991E-2</c:v>
                </c:pt>
                <c:pt idx="1256" formatCode="0.00E+00">
                  <c:v>4.0752102853010598E-2</c:v>
                </c:pt>
                <c:pt idx="1257" formatCode="0.00E+00">
                  <c:v>4.0769899253988398E-2</c:v>
                </c:pt>
                <c:pt idx="1258" formatCode="0.00E+00">
                  <c:v>4.0787682935878602E-2</c:v>
                </c:pt>
                <c:pt idx="1259" formatCode="0.00E+00">
                  <c:v>4.0805453906222797E-2</c:v>
                </c:pt>
                <c:pt idx="1260" formatCode="0.00E+00">
                  <c:v>4.08232121725585E-2</c:v>
                </c:pt>
                <c:pt idx="1261" formatCode="0.00E+00">
                  <c:v>4.08409577424187E-2</c:v>
                </c:pt>
                <c:pt idx="1262" formatCode="0.00E+00">
                  <c:v>4.0858690623332097E-2</c:v>
                </c:pt>
                <c:pt idx="1263" formatCode="0.00E+00">
                  <c:v>4.0876410822822999E-2</c:v>
                </c:pt>
                <c:pt idx="1264" formatCode="0.00E+00">
                  <c:v>4.0894118348411598E-2</c:v>
                </c:pt>
                <c:pt idx="1265" formatCode="0.00E+00">
                  <c:v>4.0911813207613598E-2</c:v>
                </c:pt>
                <c:pt idx="1266" formatCode="0.00E+00">
                  <c:v>4.09294954079404E-2</c:v>
                </c:pt>
                <c:pt idx="1267" formatCode="0.00E+00">
                  <c:v>4.09471649568992E-2</c:v>
                </c:pt>
                <c:pt idx="1268" formatCode="0.00E+00">
                  <c:v>4.0964821861992601E-2</c:v>
                </c:pt>
                <c:pt idx="1269" formatCode="0.00E+00">
                  <c:v>4.0982466130719299E-2</c:v>
                </c:pt>
                <c:pt idx="1270" formatCode="0.00E+00">
                  <c:v>4.1000097770573098E-2</c:v>
                </c:pt>
                <c:pt idx="1271" formatCode="0.00E+00">
                  <c:v>4.1017716789044097E-2</c:v>
                </c:pt>
                <c:pt idx="1272" formatCode="0.00E+00">
                  <c:v>4.1035323193617697E-2</c:v>
                </c:pt>
                <c:pt idx="1273" formatCode="0.00E+00">
                  <c:v>4.1052916991774997E-2</c:v>
                </c:pt>
                <c:pt idx="1274" formatCode="0.00E+00">
                  <c:v>4.1070498190992802E-2</c:v>
                </c:pt>
                <c:pt idx="1275" formatCode="0.00E+00">
                  <c:v>4.10880667987438E-2</c:v>
                </c:pt>
                <c:pt idx="1276" formatCode="0.00E+00">
                  <c:v>4.1105622822496003E-2</c:v>
                </c:pt>
                <c:pt idx="1277" formatCode="0.00E+00">
                  <c:v>4.1123166269713303E-2</c:v>
                </c:pt>
                <c:pt idx="1278" formatCode="0.00E+00">
                  <c:v>4.1140697147855301E-2</c:v>
                </c:pt>
                <c:pt idx="1279" formatCode="0.00E+00">
                  <c:v>4.1158215464377298E-2</c:v>
                </c:pt>
                <c:pt idx="1280" formatCode="0.00E+00">
                  <c:v>4.1175721226730001E-2</c:v>
                </c:pt>
                <c:pt idx="1281" formatCode="0.00E+00">
                  <c:v>4.1193214442360099E-2</c:v>
                </c:pt>
                <c:pt idx="1282" formatCode="0.00E+00">
                  <c:v>4.12106951187097E-2</c:v>
                </c:pt>
                <c:pt idx="1283" formatCode="0.00E+00">
                  <c:v>4.1228163263217002E-2</c:v>
                </c:pt>
                <c:pt idx="1284" formatCode="0.00E+00">
                  <c:v>4.1245618883315398E-2</c:v>
                </c:pt>
                <c:pt idx="1285" formatCode="0.00E+00">
                  <c:v>4.1263061986434202E-2</c:v>
                </c:pt>
                <c:pt idx="1286" formatCode="0.00E+00">
                  <c:v>4.1280492579998301E-2</c:v>
                </c:pt>
                <c:pt idx="1287" formatCode="0.00E+00">
                  <c:v>4.1297910671428503E-2</c:v>
                </c:pt>
                <c:pt idx="1288" formatCode="0.00E+00">
                  <c:v>4.1315316268141097E-2</c:v>
                </c:pt>
                <c:pt idx="1289" formatCode="0.00E+00">
                  <c:v>4.1332709377547898E-2</c:v>
                </c:pt>
                <c:pt idx="1290" formatCode="0.00E+00">
                  <c:v>4.1350090007056702E-2</c:v>
                </c:pt>
                <c:pt idx="1291" formatCode="0.00E+00">
                  <c:v>4.1367458164070801E-2</c:v>
                </c:pt>
                <c:pt idx="1292" formatCode="0.00E+00">
                  <c:v>4.1384813855989203E-2</c:v>
                </c:pt>
                <c:pt idx="1293" formatCode="0.00E+00">
                  <c:v>4.1402157090206601E-2</c:v>
                </c:pt>
                <c:pt idx="1294" formatCode="0.00E+00">
                  <c:v>4.1419487874113398E-2</c:v>
                </c:pt>
                <c:pt idx="1295" formatCode="0.00E+00">
                  <c:v>4.1436806215095698E-2</c:v>
                </c:pt>
                <c:pt idx="1296" formatCode="0.00E+00">
                  <c:v>4.1454112120535097E-2</c:v>
                </c:pt>
                <c:pt idx="1297" formatCode="0.00E+00">
                  <c:v>4.1471405597809E-2</c:v>
                </c:pt>
                <c:pt idx="1298" formatCode="0.00E+00">
                  <c:v>4.1488686654290598E-2</c:v>
                </c:pt>
                <c:pt idx="1299" formatCode="0.00E+00">
                  <c:v>4.1505955297348497E-2</c:v>
                </c:pt>
                <c:pt idx="1300" formatCode="0.00E+00">
                  <c:v>4.15232115343473E-2</c:v>
                </c:pt>
                <c:pt idx="1301" formatCode="0.00E+00">
                  <c:v>4.1540455372646903E-2</c:v>
                </c:pt>
                <c:pt idx="1302" formatCode="0.00E+00">
                  <c:v>4.1557686819603298E-2</c:v>
                </c:pt>
                <c:pt idx="1303" formatCode="0.00E+00">
                  <c:v>4.1574905882567799E-2</c:v>
                </c:pt>
                <c:pt idx="1304" formatCode="0.00E+00">
                  <c:v>4.1592112568887597E-2</c:v>
                </c:pt>
                <c:pt idx="1305" formatCode="0.00E+00">
                  <c:v>4.16093068859055E-2</c:v>
                </c:pt>
                <c:pt idx="1306" formatCode="0.00E+00">
                  <c:v>4.1626488840959999E-2</c:v>
                </c:pt>
                <c:pt idx="1307" formatCode="0.00E+00">
                  <c:v>4.1643658441385199E-2</c:v>
                </c:pt>
                <c:pt idx="1308" formatCode="0.00E+00">
                  <c:v>4.1660815694511001E-2</c:v>
                </c:pt>
                <c:pt idx="1309" formatCode="0.00E+00">
                  <c:v>4.1677960607663003E-2</c:v>
                </c:pt>
                <c:pt idx="1310" formatCode="0.00E+00">
                  <c:v>4.1695093188162197E-2</c:v>
                </c:pt>
                <c:pt idx="1311" formatCode="0.00E+00">
                  <c:v>4.1712213443325603E-2</c:v>
                </c:pt>
                <c:pt idx="1312" formatCode="0.00E+00">
                  <c:v>4.1729321380465798E-2</c:v>
                </c:pt>
                <c:pt idx="1313" formatCode="0.00E+00">
                  <c:v>4.1746417006890899E-2</c:v>
                </c:pt>
                <c:pt idx="1314" formatCode="0.00E+00">
                  <c:v>4.1763500329904897E-2</c:v>
                </c:pt>
                <c:pt idx="1315" formatCode="0.00E+00">
                  <c:v>4.1780571356807301E-2</c:v>
                </c:pt>
                <c:pt idx="1316" formatCode="0.00E+00">
                  <c:v>4.1797630094893297E-2</c:v>
                </c:pt>
                <c:pt idx="1317" formatCode="0.00E+00">
                  <c:v>4.1814676551454003E-2</c:v>
                </c:pt>
                <c:pt idx="1318" formatCode="0.00E+00">
                  <c:v>4.1831710733775999E-2</c:v>
                </c:pt>
                <c:pt idx="1319" formatCode="0.00E+00">
                  <c:v>4.18487326491414E-2</c:v>
                </c:pt>
                <c:pt idx="1320" formatCode="0.00E+00">
                  <c:v>4.1865742304830401E-2</c:v>
                </c:pt>
                <c:pt idx="1321" formatCode="0.00E+00">
                  <c:v>4.1882739709528702E-2</c:v>
                </c:pt>
                <c:pt idx="1322" formatCode="0.00E+00">
                  <c:v>4.1899724871671103E-2</c:v>
                </c:pt>
                <c:pt idx="1323" formatCode="0.00E+00">
                  <c:v>4.1916697798461203E-2</c:v>
                </c:pt>
                <c:pt idx="1324" formatCode="0.00E+00">
                  <c:v>4.19336584970985E-2</c:v>
                </c:pt>
                <c:pt idx="1325" formatCode="0.00E+00">
                  <c:v>4.1950606974779099E-2</c:v>
                </c:pt>
                <c:pt idx="1326" formatCode="0.00E+00">
                  <c:v>4.1967543238695601E-2</c:v>
                </c:pt>
                <c:pt idx="1327" formatCode="0.00E+00">
                  <c:v>4.19844672960367E-2</c:v>
                </c:pt>
                <c:pt idx="1328" formatCode="0.00E+00">
                  <c:v>4.2001379153987398E-2</c:v>
                </c:pt>
                <c:pt idx="1329" formatCode="0.00E+00">
                  <c:v>4.2018278819729402E-2</c:v>
                </c:pt>
                <c:pt idx="1330" formatCode="0.00E+00">
                  <c:v>4.2035166300440401E-2</c:v>
                </c:pt>
                <c:pt idx="1331" formatCode="0.00E+00">
                  <c:v>4.2052041603294697E-2</c:v>
                </c:pt>
                <c:pt idx="1332" formatCode="0.00E+00">
                  <c:v>4.2068904735462799E-2</c:v>
                </c:pt>
                <c:pt idx="1333" formatCode="0.00E+00">
                  <c:v>4.2085755704111598E-2</c:v>
                </c:pt>
                <c:pt idx="1334" formatCode="0.00E+00">
                  <c:v>4.2102594516404399E-2</c:v>
                </c:pt>
                <c:pt idx="1335" formatCode="0.00E+00">
                  <c:v>4.2119421179500897E-2</c:v>
                </c:pt>
                <c:pt idx="1336" formatCode="0.00E+00">
                  <c:v>4.2136235700557002E-2</c:v>
                </c:pt>
                <c:pt idx="1337" formatCode="0.00E+00">
                  <c:v>4.2153038086724999E-2</c:v>
                </c:pt>
                <c:pt idx="1338" formatCode="0.00E+00">
                  <c:v>4.21698283451536E-2</c:v>
                </c:pt>
                <c:pt idx="1339" formatCode="0.00E+00">
                  <c:v>4.2186606482987901E-2</c:v>
                </c:pt>
                <c:pt idx="1340" formatCode="0.00E+00">
                  <c:v>4.2203372507369198E-2</c:v>
                </c:pt>
                <c:pt idx="1341" formatCode="0.00E+00">
                  <c:v>4.2220126425435399E-2</c:v>
                </c:pt>
                <c:pt idx="1342" formatCode="0.00E+00">
                  <c:v>4.2236868244320498E-2</c:v>
                </c:pt>
                <c:pt idx="1343" formatCode="0.00E+00">
                  <c:v>4.2253597971155001E-2</c:v>
                </c:pt>
                <c:pt idx="1344" formatCode="0.00E+00">
                  <c:v>4.2270315613065698E-2</c:v>
                </c:pt>
                <c:pt idx="1345" formatCode="0.00E+00">
                  <c:v>4.2287021177175803E-2</c:v>
                </c:pt>
                <c:pt idx="1346" formatCode="0.00E+00">
                  <c:v>4.23037146706048E-2</c:v>
                </c:pt>
                <c:pt idx="1347" formatCode="0.00E+00">
                  <c:v>4.2320396100468498E-2</c:v>
                </c:pt>
                <c:pt idx="1348" formatCode="0.00E+00">
                  <c:v>4.2337065473879297E-2</c:v>
                </c:pt>
                <c:pt idx="1349" formatCode="0.00E+00">
                  <c:v>4.2353722797945803E-2</c:v>
                </c:pt>
                <c:pt idx="1350" formatCode="0.00E+00">
                  <c:v>4.2370368079772701E-2</c:v>
                </c:pt>
                <c:pt idx="1351" formatCode="0.00E+00">
                  <c:v>4.2387001326461601E-2</c:v>
                </c:pt>
                <c:pt idx="1352" formatCode="0.00E+00">
                  <c:v>4.2403622545110001E-2</c:v>
                </c:pt>
                <c:pt idx="1353" formatCode="0.00E+00">
                  <c:v>4.2420231742811898E-2</c:v>
                </c:pt>
                <c:pt idx="1354" formatCode="0.00E+00">
                  <c:v>4.2436828926657698E-2</c:v>
                </c:pt>
                <c:pt idx="1355" formatCode="0.00E+00">
                  <c:v>4.2453414103734197E-2</c:v>
                </c:pt>
                <c:pt idx="1356" formatCode="0.00E+00">
                  <c:v>4.2469987281124298E-2</c:v>
                </c:pt>
                <c:pt idx="1357" formatCode="0.00E+00">
                  <c:v>4.2486548465907603E-2</c:v>
                </c:pt>
                <c:pt idx="1358" formatCode="0.00E+00">
                  <c:v>4.2503097665159799E-2</c:v>
                </c:pt>
                <c:pt idx="1359" formatCode="0.00E+00">
                  <c:v>4.2519634885953103E-2</c:v>
                </c:pt>
                <c:pt idx="1360" formatCode="0.00E+00">
                  <c:v>4.2536160135356001E-2</c:v>
                </c:pt>
                <c:pt idx="1361" formatCode="0.00E+00">
                  <c:v>4.2552673420433201E-2</c:v>
                </c:pt>
                <c:pt idx="1362" formatCode="0.00E+00">
                  <c:v>4.2569174748246098E-2</c:v>
                </c:pt>
                <c:pt idx="1363" formatCode="0.00E+00">
                  <c:v>4.2585664125852102E-2</c:v>
                </c:pt>
                <c:pt idx="1364" formatCode="0.00E+00">
                  <c:v>4.2602141560305298E-2</c:v>
                </c:pt>
                <c:pt idx="1365" formatCode="0.00E+00">
                  <c:v>4.2618607058655798E-2</c:v>
                </c:pt>
                <c:pt idx="1366" formatCode="0.00E+00">
                  <c:v>4.2635060627950298E-2</c:v>
                </c:pt>
                <c:pt idx="1367" formatCode="0.00E+00">
                  <c:v>4.2651502275231797E-2</c:v>
                </c:pt>
                <c:pt idx="1368" formatCode="0.00E+00">
                  <c:v>4.26679320075396E-2</c:v>
                </c:pt>
                <c:pt idx="1369" formatCode="0.00E+00">
                  <c:v>4.2684349831909399E-2</c:v>
                </c:pt>
                <c:pt idx="1370" formatCode="0.00E+00">
                  <c:v>4.2700755755373299E-2</c:v>
                </c:pt>
                <c:pt idx="1371" formatCode="0.00E+00">
                  <c:v>4.27171497849596E-2</c:v>
                </c:pt>
                <c:pt idx="1372" formatCode="0.00E+00">
                  <c:v>4.2733531927692997E-2</c:v>
                </c:pt>
                <c:pt idx="1373" formatCode="0.00E+00">
                  <c:v>4.27499021905949E-2</c:v>
                </c:pt>
                <c:pt idx="1374" formatCode="0.00E+00">
                  <c:v>4.2766260580682502E-2</c:v>
                </c:pt>
                <c:pt idx="1375" formatCode="0.00E+00">
                  <c:v>4.27826071049697E-2</c:v>
                </c:pt>
                <c:pt idx="1376" formatCode="0.00E+00">
                  <c:v>4.27989417704666E-2</c:v>
                </c:pt>
                <c:pt idx="1377" formatCode="0.00E+00">
                  <c:v>4.2815264584179898E-2</c:v>
                </c:pt>
                <c:pt idx="1378" formatCode="0.00E+00">
                  <c:v>4.28315755531124E-2</c:v>
                </c:pt>
                <c:pt idx="1379" formatCode="0.00E+00">
                  <c:v>4.28478746842633E-2</c:v>
                </c:pt>
                <c:pt idx="1380" formatCode="0.00E+00">
                  <c:v>4.28641619846283E-2</c:v>
                </c:pt>
                <c:pt idx="1381" formatCode="0.00E+00">
                  <c:v>4.2880437461199197E-2</c:v>
                </c:pt>
                <c:pt idx="1382" formatCode="0.00E+00">
                  <c:v>4.2896701120964401E-2</c:v>
                </c:pt>
                <c:pt idx="1383" formatCode="0.00E+00">
                  <c:v>4.2912952970908601E-2</c:v>
                </c:pt>
                <c:pt idx="1384" formatCode="0.00E+00">
                  <c:v>4.29291930180127E-2</c:v>
                </c:pt>
                <c:pt idx="1385" formatCode="0.00E+00">
                  <c:v>4.2945421269254103E-2</c:v>
                </c:pt>
                <c:pt idx="1386" formatCode="0.00E+00">
                  <c:v>4.2961637731606599E-2</c:v>
                </c:pt>
                <c:pt idx="1387" formatCode="0.00E+00">
                  <c:v>4.2977842412040203E-2</c:v>
                </c:pt>
                <c:pt idx="1388" formatCode="0.00E+00">
                  <c:v>4.2994035317521398E-2</c:v>
                </c:pt>
                <c:pt idx="1389" formatCode="0.00E+00">
                  <c:v>4.3010216455012899E-2</c:v>
                </c:pt>
                <c:pt idx="1390" formatCode="0.00E+00">
                  <c:v>4.3026385831474001E-2</c:v>
                </c:pt>
                <c:pt idx="1391" formatCode="0.00E+00">
                  <c:v>4.3042543453860001E-2</c:v>
                </c:pt>
                <c:pt idx="1392" formatCode="0.00E+00">
                  <c:v>4.3058689329122997E-2</c:v>
                </c:pt>
                <c:pt idx="1393" formatCode="0.00E+00">
                  <c:v>4.3074823464210897E-2</c:v>
                </c:pt>
                <c:pt idx="1394" formatCode="0.00E+00">
                  <c:v>4.30909458660685E-2</c:v>
                </c:pt>
                <c:pt idx="1395" formatCode="0.00E+00">
                  <c:v>4.3107056541636699E-2</c:v>
                </c:pt>
                <c:pt idx="1396" formatCode="0.00E+00">
                  <c:v>4.3123155497852603E-2</c:v>
                </c:pt>
                <c:pt idx="1397" formatCode="0.00E+00">
                  <c:v>4.3139242741650097E-2</c:v>
                </c:pt>
                <c:pt idx="1398" formatCode="0.00E+00">
                  <c:v>4.3155318279958901E-2</c:v>
                </c:pt>
                <c:pt idx="1399" formatCode="0.00E+00">
                  <c:v>4.3171382119705601E-2</c:v>
                </c:pt>
                <c:pt idx="1400" formatCode="0.00E+00">
                  <c:v>4.3187434267812699E-2</c:v>
                </c:pt>
                <c:pt idx="1401" formatCode="0.00E+00">
                  <c:v>4.3203474731199301E-2</c:v>
                </c:pt>
                <c:pt idx="1402" formatCode="0.00E+00">
                  <c:v>4.3219503516780798E-2</c:v>
                </c:pt>
                <c:pt idx="1403" formatCode="0.00E+00">
                  <c:v>4.3235520631469002E-2</c:v>
                </c:pt>
                <c:pt idx="1404" formatCode="0.00E+00">
                  <c:v>4.3251526082172101E-2</c:v>
                </c:pt>
                <c:pt idx="1405" formatCode="0.00E+00">
                  <c:v>4.3267519875794302E-2</c:v>
                </c:pt>
                <c:pt idx="1406" formatCode="0.00E+00">
                  <c:v>4.3283502019236697E-2</c:v>
                </c:pt>
                <c:pt idx="1407" formatCode="0.00E+00">
                  <c:v>4.3299472519396302E-2</c:v>
                </c:pt>
                <c:pt idx="1408" formatCode="0.00E+00">
                  <c:v>4.3315431383166701E-2</c:v>
                </c:pt>
                <c:pt idx="1409" formatCode="0.00E+00">
                  <c:v>4.3331378617437799E-2</c:v>
                </c:pt>
                <c:pt idx="1410" formatCode="0.00E+00">
                  <c:v>4.3347314229095803E-2</c:v>
                </c:pt>
                <c:pt idx="1411" formatCode="0.00E+00">
                  <c:v>4.3363238225023401E-2</c:v>
                </c:pt>
                <c:pt idx="1412" formatCode="0.00E+00">
                  <c:v>4.3379150612099397E-2</c:v>
                </c:pt>
                <c:pt idx="1413" formatCode="0.00E+00">
                  <c:v>4.3395051397199201E-2</c:v>
                </c:pt>
                <c:pt idx="1414" formatCode="0.00E+00">
                  <c:v>4.3410940587194503E-2</c:v>
                </c:pt>
                <c:pt idx="1415" formatCode="0.00E+00">
                  <c:v>4.3426818188953303E-2</c:v>
                </c:pt>
                <c:pt idx="1416" formatCode="0.00E+00">
                  <c:v>4.3442684209339798E-2</c:v>
                </c:pt>
                <c:pt idx="1417" formatCode="0.00E+00">
                  <c:v>4.3458538655214998E-2</c:v>
                </c:pt>
                <c:pt idx="1418" formatCode="0.00E+00">
                  <c:v>4.3474381533435698E-2</c:v>
                </c:pt>
                <c:pt idx="1419" formatCode="0.00E+00">
                  <c:v>4.3490212850855602E-2</c:v>
                </c:pt>
                <c:pt idx="1420" formatCode="0.00E+00">
                  <c:v>4.3506032614324397E-2</c:v>
                </c:pt>
                <c:pt idx="1421" formatCode="0.00E+00">
                  <c:v>4.3521840830688198E-2</c:v>
                </c:pt>
                <c:pt idx="1422" formatCode="0.00E+00">
                  <c:v>4.3537637506789503E-2</c:v>
                </c:pt>
                <c:pt idx="1423" formatCode="0.00E+00">
                  <c:v>4.3553422649467197E-2</c:v>
                </c:pt>
                <c:pt idx="1424" formatCode="0.00E+00">
                  <c:v>4.3569196265556498E-2</c:v>
                </c:pt>
                <c:pt idx="1425" formatCode="0.00E+00">
                  <c:v>4.3584958361888901E-2</c:v>
                </c:pt>
                <c:pt idx="1426" formatCode="0.00E+00">
                  <c:v>4.3600708945292499E-2</c:v>
                </c:pt>
                <c:pt idx="1427" formatCode="0.00E+00">
                  <c:v>4.3616448022591403E-2</c:v>
                </c:pt>
                <c:pt idx="1428" formatCode="0.00E+00">
                  <c:v>4.3632175600606303E-2</c:v>
                </c:pt>
                <c:pt idx="1429" formatCode="0.00E+00">
                  <c:v>4.3647891686154197E-2</c:v>
                </c:pt>
                <c:pt idx="1430" formatCode="0.00E+00">
                  <c:v>4.3663596286048399E-2</c:v>
                </c:pt>
                <c:pt idx="1431" formatCode="0.00E+00">
                  <c:v>4.3679289407098698E-2</c:v>
                </c:pt>
                <c:pt idx="1432" formatCode="0.00E+00">
                  <c:v>4.3694971056110997E-2</c:v>
                </c:pt>
                <c:pt idx="1433" formatCode="0.00E+00">
                  <c:v>4.3710641239887799E-2</c:v>
                </c:pt>
                <c:pt idx="1434" formatCode="0.00E+00">
                  <c:v>4.3726299965227797E-2</c:v>
                </c:pt>
                <c:pt idx="1435" formatCode="0.00E+00">
                  <c:v>4.3741947238926202E-2</c:v>
                </c:pt>
                <c:pt idx="1436" formatCode="0.00E+00">
                  <c:v>4.37575830677744E-2</c:v>
                </c:pt>
                <c:pt idx="1437" formatCode="0.00E+00">
                  <c:v>4.3773207458560302E-2</c:v>
                </c:pt>
                <c:pt idx="1438" formatCode="0.00E+00">
                  <c:v>4.3788820418068003E-2</c:v>
                </c:pt>
                <c:pt idx="1439" formatCode="0.00E+00">
                  <c:v>4.3804421953078099E-2</c:v>
                </c:pt>
                <c:pt idx="1440" formatCode="0.00E+00">
                  <c:v>4.3820012070367502E-2</c:v>
                </c:pt>
                <c:pt idx="1441" formatCode="0.00E+00">
                  <c:v>4.3835590776709302E-2</c:v>
                </c:pt>
                <c:pt idx="1442" formatCode="0.00E+00">
                  <c:v>4.3851158078873298E-2</c:v>
                </c:pt>
                <c:pt idx="1443" formatCode="0.00E+00">
                  <c:v>4.3866713983625301E-2</c:v>
                </c:pt>
                <c:pt idx="1444" formatCode="0.00E+00">
                  <c:v>4.38822584977277E-2</c:v>
                </c:pt>
                <c:pt idx="1445" formatCode="0.00E+00">
                  <c:v>4.3897791627939199E-2</c:v>
                </c:pt>
                <c:pt idx="1446" formatCode="0.00E+00">
                  <c:v>4.3913313381014701E-2</c:v>
                </c:pt>
                <c:pt idx="1447" formatCode="0.00E+00">
                  <c:v>4.3928823763705598E-2</c:v>
                </c:pt>
                <c:pt idx="1448" formatCode="0.00E+00">
                  <c:v>4.3944322782759698E-2</c:v>
                </c:pt>
                <c:pt idx="1449" formatCode="0.00E+00">
                  <c:v>4.3959810444921102E-2</c:v>
                </c:pt>
                <c:pt idx="1450" formatCode="0.00E+00">
                  <c:v>4.3975286756930201E-2</c:v>
                </c:pt>
                <c:pt idx="1451" formatCode="0.00E+00">
                  <c:v>4.3990751725523698E-2</c:v>
                </c:pt>
                <c:pt idx="1452" formatCode="0.00E+00">
                  <c:v>4.4006205357434901E-2</c:v>
                </c:pt>
                <c:pt idx="1453" formatCode="0.00E+00">
                  <c:v>4.4021647659393301E-2</c:v>
                </c:pt>
                <c:pt idx="1454" formatCode="0.00E+00">
                  <c:v>4.4037078638124602E-2</c:v>
                </c:pt>
                <c:pt idx="1455" formatCode="0.00E+00">
                  <c:v>4.4052498300351198E-2</c:v>
                </c:pt>
                <c:pt idx="1456" formatCode="0.00E+00">
                  <c:v>4.4067906652791498E-2</c:v>
                </c:pt>
                <c:pt idx="1457" formatCode="0.00E+00">
                  <c:v>4.4083303702160598E-2</c:v>
                </c:pt>
                <c:pt idx="1458" formatCode="0.00E+00">
                  <c:v>4.4098689455169697E-2</c:v>
                </c:pt>
                <c:pt idx="1459" formatCode="0.00E+00">
                  <c:v>4.4114063918526299E-2</c:v>
                </c:pt>
                <c:pt idx="1460" formatCode="0.00E+00">
                  <c:v>4.41294270989347E-2</c:v>
                </c:pt>
                <c:pt idx="1461" formatCode="0.00E+00">
                  <c:v>4.4144779003094901E-2</c:v>
                </c:pt>
                <c:pt idx="1462" formatCode="0.00E+00">
                  <c:v>4.4160119637703901E-2</c:v>
                </c:pt>
                <c:pt idx="1463" formatCode="0.00E+00">
                  <c:v>4.4175449009454498E-2</c:v>
                </c:pt>
                <c:pt idx="1464" formatCode="0.00E+00">
                  <c:v>4.41907671250363E-2</c:v>
                </c:pt>
                <c:pt idx="1465" formatCode="0.00E+00">
                  <c:v>4.4206073991134999E-2</c:v>
                </c:pt>
                <c:pt idx="1466" formatCode="0.00E+00">
                  <c:v>4.4221369614432599E-2</c:v>
                </c:pt>
                <c:pt idx="1467" formatCode="0.00E+00">
                  <c:v>4.4236654001607797E-2</c:v>
                </c:pt>
                <c:pt idx="1468" formatCode="0.00E+00">
                  <c:v>4.4251927159335298E-2</c:v>
                </c:pt>
                <c:pt idx="1469" formatCode="0.00E+00">
                  <c:v>4.4267189094286202E-2</c:v>
                </c:pt>
                <c:pt idx="1470" formatCode="0.00E+00">
                  <c:v>4.4282439813128197E-2</c:v>
                </c:pt>
                <c:pt idx="1471" formatCode="0.00E+00">
                  <c:v>4.4297679322525201E-2</c:v>
                </c:pt>
                <c:pt idx="1472" formatCode="0.00E+00">
                  <c:v>4.4312907629137303E-2</c:v>
                </c:pt>
                <c:pt idx="1473" formatCode="0.00E+00">
                  <c:v>4.4328124739621201E-2</c:v>
                </c:pt>
                <c:pt idx="1474" formatCode="0.00E+00">
                  <c:v>4.4343330660629801E-2</c:v>
                </c:pt>
                <c:pt idx="1475" formatCode="0.00E+00">
                  <c:v>4.43585253988125E-2</c:v>
                </c:pt>
                <c:pt idx="1476" formatCode="0.00E+00">
                  <c:v>4.4373708960814898E-2</c:v>
                </c:pt>
                <c:pt idx="1477" formatCode="0.00E+00">
                  <c:v>4.4388881353279099E-2</c:v>
                </c:pt>
                <c:pt idx="1478" formatCode="0.00E+00">
                  <c:v>4.4404042582843403E-2</c:v>
                </c:pt>
                <c:pt idx="1479" formatCode="0.00E+00">
                  <c:v>4.4419192656142498E-2</c:v>
                </c:pt>
                <c:pt idx="1480" formatCode="0.00E+00">
                  <c:v>4.4434331579807598E-2</c:v>
                </c:pt>
                <c:pt idx="1481" formatCode="0.00E+00">
                  <c:v>4.4449459360466098E-2</c:v>
                </c:pt>
                <c:pt idx="1482" formatCode="0.00E+00">
                  <c:v>4.4464576004741699E-2</c:v>
                </c:pt>
                <c:pt idx="1483" formatCode="0.00E+00">
                  <c:v>4.4479681519254702E-2</c:v>
                </c:pt>
                <c:pt idx="1484" formatCode="0.00E+00">
                  <c:v>4.4494775910621599E-2</c:v>
                </c:pt>
                <c:pt idx="1485" formatCode="0.00E+00">
                  <c:v>4.4509859185455102E-2</c:v>
                </c:pt>
                <c:pt idx="1486" formatCode="0.00E+00">
                  <c:v>4.4524931350364602E-2</c:v>
                </c:pt>
                <c:pt idx="1487" formatCode="0.00E+00">
                  <c:v>4.4539992411955602E-2</c:v>
                </c:pt>
                <c:pt idx="1488" formatCode="0.00E+00">
                  <c:v>4.4555042376830001E-2</c:v>
                </c:pt>
                <c:pt idx="1489" formatCode="0.00E+00">
                  <c:v>4.4570081251586097E-2</c:v>
                </c:pt>
                <c:pt idx="1490" formatCode="0.00E+00">
                  <c:v>4.4585109042818601E-2</c:v>
                </c:pt>
                <c:pt idx="1491" formatCode="0.00E+00">
                  <c:v>4.46001257571184E-2</c:v>
                </c:pt>
                <c:pt idx="1492" formatCode="0.00E+00">
                  <c:v>4.4615131401072899E-2</c:v>
                </c:pt>
                <c:pt idx="1493" formatCode="0.00E+00">
                  <c:v>4.4630125981265797E-2</c:v>
                </c:pt>
                <c:pt idx="1494" formatCode="0.00E+00">
                  <c:v>4.4645109504277199E-2</c:v>
                </c:pt>
                <c:pt idx="1495" formatCode="0.00E+00">
                  <c:v>4.4660081976683398E-2</c:v>
                </c:pt>
                <c:pt idx="1496" formatCode="0.00E+00">
                  <c:v>4.4675043405057201E-2</c:v>
                </c:pt>
                <c:pt idx="1497" formatCode="0.00E+00">
                  <c:v>4.4689993795967803E-2</c:v>
                </c:pt>
                <c:pt idx="1498" formatCode="0.00E+00">
                  <c:v>4.4704933155980599E-2</c:v>
                </c:pt>
                <c:pt idx="1499" formatCode="0.00E+00">
                  <c:v>4.4719861491657499E-2</c:v>
                </c:pt>
                <c:pt idx="1500" formatCode="0.00E+00">
                  <c:v>4.4734778809556598E-2</c:v>
                </c:pt>
                <c:pt idx="1501" formatCode="0.00E+00">
                  <c:v>4.47496851162325E-2</c:v>
                </c:pt>
                <c:pt idx="1502" formatCode="0.00E+00">
                  <c:v>4.4764580418236E-2</c:v>
                </c:pt>
                <c:pt idx="1503" formatCode="0.00E+00">
                  <c:v>4.4779464722114602E-2</c:v>
                </c:pt>
                <c:pt idx="1504" formatCode="0.00E+00">
                  <c:v>4.4794338034411602E-2</c:v>
                </c:pt>
                <c:pt idx="1505" formatCode="0.00E+00">
                  <c:v>4.4809200361667197E-2</c:v>
                </c:pt>
                <c:pt idx="1506" formatCode="0.00E+00">
                  <c:v>4.4824051710417499E-2</c:v>
                </c:pt>
                <c:pt idx="1507" formatCode="0.00E+00">
                  <c:v>4.4838892087195402E-2</c:v>
                </c:pt>
                <c:pt idx="1508" formatCode="0.00E+00">
                  <c:v>4.48537214985298E-2</c:v>
                </c:pt>
                <c:pt idx="1509" formatCode="0.00E+00">
                  <c:v>4.4868539950946099E-2</c:v>
                </c:pt>
                <c:pt idx="1510" formatCode="0.00E+00">
                  <c:v>4.4883347450965998E-2</c:v>
                </c:pt>
                <c:pt idx="1511" formatCode="0.00E+00">
                  <c:v>4.4898144005107603E-2</c:v>
                </c:pt>
                <c:pt idx="1512" formatCode="0.00E+00">
                  <c:v>4.4912929619885501E-2</c:v>
                </c:pt>
                <c:pt idx="1513" formatCode="0.00E+00">
                  <c:v>4.4927704301810201E-2</c:v>
                </c:pt>
                <c:pt idx="1514" formatCode="0.00E+00">
                  <c:v>4.49424680573891E-2</c:v>
                </c:pt>
                <c:pt idx="1515" formatCode="0.00E+00">
                  <c:v>4.4957220893125698E-2</c:v>
                </c:pt>
                <c:pt idx="1516" formatCode="0.00E+00">
                  <c:v>4.4971962815519698E-2</c:v>
                </c:pt>
                <c:pt idx="1517" formatCode="0.00E+00">
                  <c:v>4.4986693831067501E-2</c:v>
                </c:pt>
                <c:pt idx="1518" formatCode="0.00E+00">
                  <c:v>4.5001413946261601E-2</c:v>
                </c:pt>
                <c:pt idx="1519" formatCode="0.00E+00">
                  <c:v>4.5016123167590898E-2</c:v>
                </c:pt>
                <c:pt idx="1520" formatCode="0.00E+00">
                  <c:v>4.5030821501540703E-2</c:v>
                </c:pt>
                <c:pt idx="1521" formatCode="0.00E+00">
                  <c:v>4.5045508954592701E-2</c:v>
                </c:pt>
                <c:pt idx="1522" formatCode="0.00E+00">
                  <c:v>4.50601855332248E-2</c:v>
                </c:pt>
                <c:pt idx="1523" formatCode="0.00E+00">
                  <c:v>4.5074851243911501E-2</c:v>
                </c:pt>
                <c:pt idx="1524" formatCode="0.00E+00">
                  <c:v>4.5089506093123302E-2</c:v>
                </c:pt>
                <c:pt idx="1525" formatCode="0.00E+00">
                  <c:v>4.5104150087327398E-2</c:v>
                </c:pt>
                <c:pt idx="1526" formatCode="0.00E+00">
                  <c:v>4.5118783232987202E-2</c:v>
                </c:pt>
                <c:pt idx="1527" formatCode="0.00E+00">
                  <c:v>4.5133405536562497E-2</c:v>
                </c:pt>
                <c:pt idx="1528" formatCode="0.00E+00">
                  <c:v>4.5148017004509301E-2</c:v>
                </c:pt>
                <c:pt idx="1529" formatCode="0.00E+00">
                  <c:v>4.5162617643280202E-2</c:v>
                </c:pt>
                <c:pt idx="1530" formatCode="0.00E+00">
                  <c:v>4.5177207459323902E-2</c:v>
                </c:pt>
                <c:pt idx="1531" formatCode="0.00E+00">
                  <c:v>4.5191786459085802E-2</c:v>
                </c:pt>
                <c:pt idx="1532" formatCode="0.00E+00">
                  <c:v>4.5206354649007199E-2</c:v>
                </c:pt>
                <c:pt idx="1533" formatCode="0.00E+00">
                  <c:v>4.5220912035526202E-2</c:v>
                </c:pt>
                <c:pt idx="1534" formatCode="0.00E+00">
                  <c:v>4.5235458625077003E-2</c:v>
                </c:pt>
                <c:pt idx="1535" formatCode="0.00E+00">
                  <c:v>4.5249994424090202E-2</c:v>
                </c:pt>
                <c:pt idx="1536" formatCode="0.00E+00">
                  <c:v>4.5264519438992699E-2</c:v>
                </c:pt>
                <c:pt idx="1537" formatCode="0.00E+00">
                  <c:v>4.5279033676207898E-2</c:v>
                </c:pt>
                <c:pt idx="1538" formatCode="0.00E+00">
                  <c:v>4.52935371421554E-2</c:v>
                </c:pt>
                <c:pt idx="1539" formatCode="0.00E+00">
                  <c:v>4.5308029843251302E-2</c:v>
                </c:pt>
                <c:pt idx="1540" formatCode="0.00E+00">
                  <c:v>4.5322511785908001E-2</c:v>
                </c:pt>
                <c:pt idx="1541" formatCode="0.00E+00">
                  <c:v>4.5336982976534101E-2</c:v>
                </c:pt>
                <c:pt idx="1542" formatCode="0.00E+00">
                  <c:v>4.5351443421534902E-2</c:v>
                </c:pt>
                <c:pt idx="1543" formatCode="0.00E+00">
                  <c:v>4.53658931273117E-2</c:v>
                </c:pt>
                <c:pt idx="1544" formatCode="0.00E+00">
                  <c:v>4.5380332100262398E-2</c:v>
                </c:pt>
                <c:pt idx="1545" formatCode="0.00E+00">
                  <c:v>4.5394760346780999E-2</c:v>
                </c:pt>
                <c:pt idx="1546" formatCode="0.00E+00">
                  <c:v>4.5409177873258197E-2</c:v>
                </c:pt>
                <c:pt idx="1547" formatCode="0.00E+00">
                  <c:v>4.5423584686080702E-2</c:v>
                </c:pt>
                <c:pt idx="1548" formatCode="0.00E+00">
                  <c:v>4.5437980791631902E-2</c:v>
                </c:pt>
                <c:pt idx="1549" formatCode="0.00E+00">
                  <c:v>4.54523661962912E-2</c:v>
                </c:pt>
                <c:pt idx="1550" formatCode="0.00E+00">
                  <c:v>4.5466740906434697E-2</c:v>
                </c:pt>
                <c:pt idx="1551" formatCode="0.00E+00">
                  <c:v>4.5481104928434497E-2</c:v>
                </c:pt>
                <c:pt idx="1552" formatCode="0.00E+00">
                  <c:v>4.54954582686595E-2</c:v>
                </c:pt>
                <c:pt idx="1553" formatCode="0.00E+00">
                  <c:v>4.5509800933474398E-2</c:v>
                </c:pt>
                <c:pt idx="1554" formatCode="0.00E+00">
                  <c:v>4.5524132929240797E-2</c:v>
                </c:pt>
                <c:pt idx="1555" formatCode="0.00E+00">
                  <c:v>4.55384542623163E-2</c:v>
                </c:pt>
                <c:pt idx="1556" formatCode="0.00E+00">
                  <c:v>4.5552764939054899E-2</c:v>
                </c:pt>
                <c:pt idx="1557" formatCode="0.00E+00">
                  <c:v>4.5567064965807202E-2</c:v>
                </c:pt>
                <c:pt idx="1558" formatCode="0.00E+00">
                  <c:v>4.55813543489198E-2</c:v>
                </c:pt>
                <c:pt idx="1559" formatCode="0.00E+00">
                  <c:v>4.5595633094735903E-2</c:v>
                </c:pt>
                <c:pt idx="1560" formatCode="0.00E+00">
                  <c:v>4.5609901209595002E-2</c:v>
                </c:pt>
                <c:pt idx="1561" formatCode="0.00E+00">
                  <c:v>4.5624158699832898E-2</c:v>
                </c:pt>
                <c:pt idx="1562" formatCode="0.00E+00">
                  <c:v>4.5638405571781802E-2</c:v>
                </c:pt>
                <c:pt idx="1563" formatCode="0.00E+00">
                  <c:v>4.5652641831770202E-2</c:v>
                </c:pt>
                <c:pt idx="1564" formatCode="0.00E+00">
                  <c:v>4.56668674861231E-2</c:v>
                </c:pt>
                <c:pt idx="1565" formatCode="0.00E+00">
                  <c:v>4.5681082541161697E-2</c:v>
                </c:pt>
                <c:pt idx="1566" formatCode="0.00E+00">
                  <c:v>4.5695287003203598E-2</c:v>
                </c:pt>
                <c:pt idx="1567" formatCode="0.00E+00">
                  <c:v>4.57094808785629E-2</c:v>
                </c:pt>
                <c:pt idx="1568" formatCode="0.00E+00">
                  <c:v>4.57236641735497E-2</c:v>
                </c:pt>
                <c:pt idx="1569" formatCode="0.00E+00">
                  <c:v>4.57378368944708E-2</c:v>
                </c:pt>
                <c:pt idx="1570" formatCode="0.00E+00">
                  <c:v>4.5751999047629298E-2</c:v>
                </c:pt>
                <c:pt idx="1571" formatCode="0.00E+00">
                  <c:v>4.5766150639324397E-2</c:v>
                </c:pt>
                <c:pt idx="1572" formatCode="0.00E+00">
                  <c:v>4.5780291675852E-2</c:v>
                </c:pt>
                <c:pt idx="1573" formatCode="0.00E+00">
                  <c:v>4.5794422163504198E-2</c:v>
                </c:pt>
                <c:pt idx="1574" formatCode="0.00E+00">
                  <c:v>4.58085421085693E-2</c:v>
                </c:pt>
                <c:pt idx="1575" formatCode="0.00E+00">
                  <c:v>4.5822651517332301E-2</c:v>
                </c:pt>
                <c:pt idx="1576" formatCode="0.00E+00">
                  <c:v>4.5836750396074197E-2</c:v>
                </c:pt>
                <c:pt idx="1577" formatCode="0.00E+00">
                  <c:v>4.5850838751072598E-2</c:v>
                </c:pt>
                <c:pt idx="1578" formatCode="0.00E+00">
                  <c:v>4.5864916588601298E-2</c:v>
                </c:pt>
                <c:pt idx="1579" formatCode="0.00E+00">
                  <c:v>4.5878983914930699E-2</c:v>
                </c:pt>
                <c:pt idx="1580" formatCode="0.00E+00">
                  <c:v>4.5893040736327197E-2</c:v>
                </c:pt>
                <c:pt idx="1581" formatCode="0.00E+00">
                  <c:v>4.5907087059053803E-2</c:v>
                </c:pt>
                <c:pt idx="1582" formatCode="0.00E+00">
                  <c:v>4.5921122889369698E-2</c:v>
                </c:pt>
                <c:pt idx="1583" formatCode="0.00E+00">
                  <c:v>4.5935148233530697E-2</c:v>
                </c:pt>
                <c:pt idx="1584" formatCode="0.00E+00">
                  <c:v>4.5949163097788799E-2</c:v>
                </c:pt>
                <c:pt idx="1585" formatCode="0.00E+00">
                  <c:v>4.5963167488392201E-2</c:v>
                </c:pt>
                <c:pt idx="1586" formatCode="0.00E+00">
                  <c:v>4.5977161411585803E-2</c:v>
                </c:pt>
                <c:pt idx="1587" formatCode="0.00E+00">
                  <c:v>4.5991144873610501E-2</c:v>
                </c:pt>
                <c:pt idx="1588" formatCode="0.00E+00">
                  <c:v>4.60051178807038E-2</c:v>
                </c:pt>
                <c:pt idx="1589" formatCode="0.00E+00">
                  <c:v>4.60190804390994E-2</c:v>
                </c:pt>
                <c:pt idx="1590" formatCode="0.00E+00">
                  <c:v>4.6033032555027602E-2</c:v>
                </c:pt>
                <c:pt idx="1591" formatCode="0.00E+00">
                  <c:v>4.6046974234714703E-2</c:v>
                </c:pt>
                <c:pt idx="1592" formatCode="0.00E+00">
                  <c:v>4.6060905484383699E-2</c:v>
                </c:pt>
                <c:pt idx="1593" formatCode="0.00E+00">
                  <c:v>4.60748263102536E-2</c:v>
                </c:pt>
                <c:pt idx="1594" formatCode="0.00E+00">
                  <c:v>4.6088736718540198E-2</c:v>
                </c:pt>
                <c:pt idx="1595" formatCode="0.00E+00">
                  <c:v>4.6102636715455197E-2</c:v>
                </c:pt>
                <c:pt idx="1596" formatCode="0.00E+00">
                  <c:v>4.6116526307206897E-2</c:v>
                </c:pt>
                <c:pt idx="1597" formatCode="0.00E+00">
                  <c:v>4.6130405499999999E-2</c:v>
                </c:pt>
                <c:pt idx="1598" formatCode="0.00E+00">
                  <c:v>4.6144274300035398E-2</c:v>
                </c:pt>
                <c:pt idx="1599" formatCode="0.00E+00">
                  <c:v>4.6158132713510401E-2</c:v>
                </c:pt>
                <c:pt idx="1600" formatCode="0.00E+00">
                  <c:v>4.6171980746618803E-2</c:v>
                </c:pt>
                <c:pt idx="1601" formatCode="0.00E+00">
                  <c:v>4.6185818405550499E-2</c:v>
                </c:pt>
                <c:pt idx="1602" formatCode="0.00E+00">
                  <c:v>4.6199645696491903E-2</c:v>
                </c:pt>
                <c:pt idx="1603" formatCode="0.00E+00">
                  <c:v>4.6213462625625902E-2</c:v>
                </c:pt>
                <c:pt idx="1604" formatCode="0.00E+00">
                  <c:v>4.62272691991314E-2</c:v>
                </c:pt>
                <c:pt idx="1605" formatCode="0.00E+00">
                  <c:v>4.6241065423184E-2</c:v>
                </c:pt>
                <c:pt idx="1606" formatCode="0.00E+00">
                  <c:v>4.6254851303955402E-2</c:v>
                </c:pt>
                <c:pt idx="1607" formatCode="0.00E+00">
                  <c:v>4.6268626847613799E-2</c:v>
                </c:pt>
                <c:pt idx="1608" formatCode="0.00E+00">
                  <c:v>4.62823920603238E-2</c:v>
                </c:pt>
                <c:pt idx="1609" formatCode="0.00E+00">
                  <c:v>4.62961469482462E-2</c:v>
                </c:pt>
                <c:pt idx="1610" formatCode="0.00E+00">
                  <c:v>4.6309891517538199E-2</c:v>
                </c:pt>
                <c:pt idx="1611" formatCode="0.00E+00">
                  <c:v>4.6323625774353498E-2</c:v>
                </c:pt>
                <c:pt idx="1612" formatCode="0.00E+00">
                  <c:v>4.6337349724841902E-2</c:v>
                </c:pt>
                <c:pt idx="1613" formatCode="0.00E+00">
                  <c:v>4.6351063375149701E-2</c:v>
                </c:pt>
                <c:pt idx="1614" formatCode="0.00E+00">
                  <c:v>4.6364766731419697E-2</c:v>
                </c:pt>
                <c:pt idx="1615" formatCode="0.00E+00">
                  <c:v>4.63784597997908E-2</c:v>
                </c:pt>
                <c:pt idx="1616" formatCode="0.00E+00">
                  <c:v>4.6392142586398302E-2</c:v>
                </c:pt>
                <c:pt idx="1617" formatCode="0.00E+00">
                  <c:v>4.6405815097374001E-2</c:v>
                </c:pt>
                <c:pt idx="1618" formatCode="0.00E+00">
                  <c:v>4.6419477338846001E-2</c:v>
                </c:pt>
                <c:pt idx="1619" formatCode="0.00E+00">
                  <c:v>4.6433129316938701E-2</c:v>
                </c:pt>
                <c:pt idx="1620" formatCode="0.00E+00">
                  <c:v>4.6446771037772699E-2</c:v>
                </c:pt>
                <c:pt idx="1621" formatCode="0.00E+00">
                  <c:v>4.6460402507465401E-2</c:v>
                </c:pt>
                <c:pt idx="1622" formatCode="0.00E+00">
                  <c:v>4.64740237321302E-2</c:v>
                </c:pt>
                <c:pt idx="1623" formatCode="0.00E+00">
                  <c:v>4.64876347178768E-2</c:v>
                </c:pt>
                <c:pt idx="1624" formatCode="0.00E+00">
                  <c:v>4.65012354708116E-2</c:v>
                </c:pt>
                <c:pt idx="1625" formatCode="0.00E+00">
                  <c:v>4.6514825997037101E-2</c:v>
                </c:pt>
                <c:pt idx="1626" formatCode="0.00E+00">
                  <c:v>4.6528406302652099E-2</c:v>
                </c:pt>
                <c:pt idx="1627" formatCode="0.00E+00">
                  <c:v>4.6541976393752002E-2</c:v>
                </c:pt>
                <c:pt idx="1628" formatCode="0.00E+00">
                  <c:v>4.6555536276428298E-2</c:v>
                </c:pt>
                <c:pt idx="1629" formatCode="0.00E+00">
                  <c:v>4.6569085956769E-2</c:v>
                </c:pt>
                <c:pt idx="1630" formatCode="0.00E+00">
                  <c:v>4.6582625440858498E-2</c:v>
                </c:pt>
                <c:pt idx="1631" formatCode="0.00E+00">
                  <c:v>4.6596154734777399E-2</c:v>
                </c:pt>
                <c:pt idx="1632" formatCode="0.00E+00">
                  <c:v>4.6609673844602899E-2</c:v>
                </c:pt>
                <c:pt idx="1633" formatCode="0.00E+00">
                  <c:v>4.6623182776408097E-2</c:v>
                </c:pt>
                <c:pt idx="1634" formatCode="0.00E+00">
                  <c:v>4.6636681536262999E-2</c:v>
                </c:pt>
                <c:pt idx="1635" formatCode="0.00E+00">
                  <c:v>4.6650170130233599E-2</c:v>
                </c:pt>
                <c:pt idx="1636" formatCode="0.00E+00">
                  <c:v>4.6663648564382397E-2</c:v>
                </c:pt>
                <c:pt idx="1637" formatCode="0.00E+00">
                  <c:v>4.6677116844768198E-2</c:v>
                </c:pt>
                <c:pt idx="1638" formatCode="0.00E+00">
                  <c:v>4.6690574977446102E-2</c:v>
                </c:pt>
                <c:pt idx="1639" formatCode="0.00E+00">
                  <c:v>4.6704022968467797E-2</c:v>
                </c:pt>
                <c:pt idx="1640" formatCode="0.00E+00">
                  <c:v>4.6717460823880903E-2</c:v>
                </c:pt>
                <c:pt idx="1641" formatCode="0.00E+00">
                  <c:v>4.6730888549729899E-2</c:v>
                </c:pt>
                <c:pt idx="1642" formatCode="0.00E+00">
                  <c:v>4.6744306152055201E-2</c:v>
                </c:pt>
                <c:pt idx="1643" formatCode="0.00E+00">
                  <c:v>4.6757713636893801E-2</c:v>
                </c:pt>
                <c:pt idx="1644" formatCode="0.00E+00">
                  <c:v>4.6771111010278997E-2</c:v>
                </c:pt>
                <c:pt idx="1645" formatCode="0.00E+00">
                  <c:v>4.6784498278575899E-2</c:v>
                </c:pt>
                <c:pt idx="1646" formatCode="0.00E+00">
                  <c:v>4.6797875448812302E-2</c:v>
                </c:pt>
                <c:pt idx="1647" formatCode="0.00E+00">
                  <c:v>4.6811242527010501E-2</c:v>
                </c:pt>
                <c:pt idx="1648" formatCode="0.00E+00">
                  <c:v>4.6824599519114302E-2</c:v>
                </c:pt>
                <c:pt idx="1649" formatCode="0.00E+00">
                  <c:v>4.6837946431064897E-2</c:v>
                </c:pt>
                <c:pt idx="1650" formatCode="0.00E+00">
                  <c:v>4.6851283268800503E-2</c:v>
                </c:pt>
                <c:pt idx="1651" formatCode="0.00E+00">
                  <c:v>4.6864610038256101E-2</c:v>
                </c:pt>
                <c:pt idx="1652" formatCode="0.00E+00">
                  <c:v>4.6877926745363903E-2</c:v>
                </c:pt>
                <c:pt idx="1653" formatCode="0.00E+00">
                  <c:v>4.6891233396053299E-2</c:v>
                </c:pt>
                <c:pt idx="1654" formatCode="0.00E+00">
                  <c:v>4.6904529996250499E-2</c:v>
                </c:pt>
                <c:pt idx="1655" formatCode="0.00E+00">
                  <c:v>4.6917816551878801E-2</c:v>
                </c:pt>
                <c:pt idx="1656" formatCode="0.00E+00">
                  <c:v>4.6931093068858599E-2</c:v>
                </c:pt>
                <c:pt idx="1657" formatCode="0.00E+00">
                  <c:v>4.6944359553107301E-2</c:v>
                </c:pt>
                <c:pt idx="1658" formatCode="0.00E+00">
                  <c:v>4.6957616010539202E-2</c:v>
                </c:pt>
                <c:pt idx="1659" formatCode="0.00E+00">
                  <c:v>4.6970862447065997E-2</c:v>
                </c:pt>
                <c:pt idx="1660" formatCode="0.00E+00">
                  <c:v>4.6984098868596003E-2</c:v>
                </c:pt>
                <c:pt idx="1661" formatCode="0.00E+00">
                  <c:v>4.6997325281034903E-2</c:v>
                </c:pt>
                <c:pt idx="1662" formatCode="0.00E+00">
                  <c:v>4.7010541690285297E-2</c:v>
                </c:pt>
                <c:pt idx="1663" formatCode="0.00E+00">
                  <c:v>4.7023748102246701E-2</c:v>
                </c:pt>
                <c:pt idx="1664" formatCode="0.00E+00">
                  <c:v>4.7036944522815899E-2</c:v>
                </c:pt>
                <c:pt idx="1665" formatCode="0.00E+00">
                  <c:v>4.7050130957886502E-2</c:v>
                </c:pt>
                <c:pt idx="1666" formatCode="0.00E+00">
                  <c:v>4.7063307413349298E-2</c:v>
                </c:pt>
                <c:pt idx="1667" formatCode="0.00E+00">
                  <c:v>4.7076473895092202E-2</c:v>
                </c:pt>
                <c:pt idx="1668" formatCode="0.00E+00">
                  <c:v>4.70896304089998E-2</c:v>
                </c:pt>
                <c:pt idx="1669" formatCode="0.00E+00">
                  <c:v>4.7102776960954197E-2</c:v>
                </c:pt>
                <c:pt idx="1670" formatCode="0.00E+00">
                  <c:v>4.7115913556834199E-2</c:v>
                </c:pt>
                <c:pt idx="1671" formatCode="0.00E+00">
                  <c:v>4.7129040202515703E-2</c:v>
                </c:pt>
                <c:pt idx="1672" formatCode="0.00E+00">
                  <c:v>4.7142156903871697E-2</c:v>
                </c:pt>
                <c:pt idx="1673" formatCode="0.00E+00">
                  <c:v>4.71552636667723E-2</c:v>
                </c:pt>
                <c:pt idx="1674" formatCode="0.00E+00">
                  <c:v>4.7168360497084602E-2</c:v>
                </c:pt>
                <c:pt idx="1675" formatCode="0.00E+00">
                  <c:v>4.7181447400672497E-2</c:v>
                </c:pt>
                <c:pt idx="1676" formatCode="0.00E+00">
                  <c:v>4.7194524383397302E-2</c:v>
                </c:pt>
                <c:pt idx="1677" formatCode="0.00E+00">
                  <c:v>4.7207591451117199E-2</c:v>
                </c:pt>
                <c:pt idx="1678" formatCode="0.00E+00">
                  <c:v>4.7220648609687298E-2</c:v>
                </c:pt>
                <c:pt idx="1679" formatCode="0.00E+00">
                  <c:v>4.7233695864959999E-2</c:v>
                </c:pt>
                <c:pt idx="1680" formatCode="0.00E+00">
                  <c:v>4.7246733222784401E-2</c:v>
                </c:pt>
                <c:pt idx="1681" formatCode="0.00E+00">
                  <c:v>4.7259760689007099E-2</c:v>
                </c:pt>
                <c:pt idx="1682" formatCode="0.00E+00">
                  <c:v>4.7272778269471197E-2</c:v>
                </c:pt>
                <c:pt idx="1683" formatCode="0.00E+00">
                  <c:v>4.7285785970017397E-2</c:v>
                </c:pt>
                <c:pt idx="1684" formatCode="0.00E+00">
                  <c:v>4.7298783796482897E-2</c:v>
                </c:pt>
                <c:pt idx="1685" formatCode="0.00E+00">
                  <c:v>4.7311771754702303E-2</c:v>
                </c:pt>
                <c:pt idx="1686" formatCode="0.00E+00">
                  <c:v>4.7324749850507199E-2</c:v>
                </c:pt>
                <c:pt idx="1687" formatCode="0.00E+00">
                  <c:v>4.7337718089726102E-2</c:v>
                </c:pt>
                <c:pt idx="1688" formatCode="0.00E+00">
                  <c:v>4.7350676478184597E-2</c:v>
                </c:pt>
                <c:pt idx="1689" formatCode="0.00E+00">
                  <c:v>4.7363625021705297E-2</c:v>
                </c:pt>
                <c:pt idx="1690" formatCode="0.00E+00">
                  <c:v>4.7376563726107997E-2</c:v>
                </c:pt>
                <c:pt idx="1691" formatCode="0.00E+00">
                  <c:v>4.7389492597209398E-2</c:v>
                </c:pt>
                <c:pt idx="1692" formatCode="0.00E+00">
                  <c:v>4.7402411640823303E-2</c:v>
                </c:pt>
                <c:pt idx="1693" formatCode="0.00E+00">
                  <c:v>4.7415320862760499E-2</c:v>
                </c:pt>
                <c:pt idx="1694" formatCode="0.00E+00">
                  <c:v>4.7428220268828702E-2</c:v>
                </c:pt>
                <c:pt idx="1695" formatCode="0.00E+00">
                  <c:v>4.7441109864832902E-2</c:v>
                </c:pt>
                <c:pt idx="1696" formatCode="0.00E+00">
                  <c:v>4.7453989656575102E-2</c:v>
                </c:pt>
                <c:pt idx="1697" formatCode="0.00E+00">
                  <c:v>4.7466859649854101E-2</c:v>
                </c:pt>
                <c:pt idx="1698" formatCode="0.00E+00">
                  <c:v>4.7479719850466097E-2</c:v>
                </c:pt>
                <c:pt idx="1699" formatCode="0.00E+00">
                  <c:v>4.7492570264203997E-2</c:v>
                </c:pt>
                <c:pt idx="1700" formatCode="0.00E+00">
                  <c:v>4.7505410896857801E-2</c:v>
                </c:pt>
                <c:pt idx="1701" formatCode="0.00E+00">
                  <c:v>4.7518241754214902E-2</c:v>
                </c:pt>
                <c:pt idx="1702" formatCode="0.00E+00">
                  <c:v>4.7531062842059199E-2</c:v>
                </c:pt>
                <c:pt idx="1703" formatCode="0.00E+00">
                  <c:v>4.7543874166172E-2</c:v>
                </c:pt>
                <c:pt idx="1704" formatCode="0.00E+00">
                  <c:v>4.7556675732331501E-2</c:v>
                </c:pt>
                <c:pt idx="1705" formatCode="0.00E+00">
                  <c:v>4.7569467546313103E-2</c:v>
                </c:pt>
                <c:pt idx="1706" formatCode="0.00E+00">
                  <c:v>4.7582249613888898E-2</c:v>
                </c:pt>
                <c:pt idx="1707" formatCode="0.00E+00">
                  <c:v>4.75950219408285E-2</c:v>
                </c:pt>
                <c:pt idx="1708" formatCode="0.00E+00">
                  <c:v>4.7607784532898101E-2</c:v>
                </c:pt>
                <c:pt idx="1709" formatCode="0.00E+00">
                  <c:v>4.7620537395861202E-2</c:v>
                </c:pt>
                <c:pt idx="1710" formatCode="0.00E+00">
                  <c:v>4.7633280535478398E-2</c:v>
                </c:pt>
                <c:pt idx="1711" formatCode="0.00E+00">
                  <c:v>4.7646013957506998E-2</c:v>
                </c:pt>
                <c:pt idx="1712" formatCode="0.00E+00">
                  <c:v>4.7658737667701602E-2</c:v>
                </c:pt>
                <c:pt idx="1713" formatCode="0.00E+00">
                  <c:v>4.76714516718139E-2</c:v>
                </c:pt>
                <c:pt idx="1714" formatCode="0.00E+00">
                  <c:v>4.7684155975592502E-2</c:v>
                </c:pt>
                <c:pt idx="1715" formatCode="0.00E+00">
                  <c:v>4.7696850584782999E-2</c:v>
                </c:pt>
                <c:pt idx="1716" formatCode="0.00E+00">
                  <c:v>4.7709535505128201E-2</c:v>
                </c:pt>
                <c:pt idx="1717" formatCode="0.00E+00">
                  <c:v>4.7722210742367703E-2</c:v>
                </c:pt>
                <c:pt idx="1718" formatCode="0.00E+00">
                  <c:v>4.7734876302238403E-2</c:v>
                </c:pt>
                <c:pt idx="1719" formatCode="0.00E+00">
                  <c:v>4.7747532190474097E-2</c:v>
                </c:pt>
                <c:pt idx="1720" formatCode="0.00E+00">
                  <c:v>4.77601784128057E-2</c:v>
                </c:pt>
                <c:pt idx="1721" formatCode="0.00E+00">
                  <c:v>4.7772814974961102E-2</c:v>
                </c:pt>
                <c:pt idx="1722" formatCode="0.00E+00">
                  <c:v>4.7785441882665203E-2</c:v>
                </c:pt>
                <c:pt idx="1723" formatCode="0.00E+00">
                  <c:v>4.7798059141640002E-2</c:v>
                </c:pt>
                <c:pt idx="1724" formatCode="0.00E+00">
                  <c:v>4.7810666757604502E-2</c:v>
                </c:pt>
                <c:pt idx="1725" formatCode="0.00E+00">
                  <c:v>4.7823264736274802E-2</c:v>
                </c:pt>
                <c:pt idx="1726" formatCode="0.00E+00">
                  <c:v>4.7835853083364001E-2</c:v>
                </c:pt>
                <c:pt idx="1727" formatCode="0.00E+00">
                  <c:v>4.7848431804582099E-2</c:v>
                </c:pt>
                <c:pt idx="1728" formatCode="0.00E+00">
                  <c:v>4.7861000905636497E-2</c:v>
                </c:pt>
                <c:pt idx="1729" formatCode="0.00E+00">
                  <c:v>4.7873560392231403E-2</c:v>
                </c:pt>
                <c:pt idx="1730" formatCode="0.00E+00">
                  <c:v>4.7886110270067797E-2</c:v>
                </c:pt>
                <c:pt idx="1731" formatCode="0.00E+00">
                  <c:v>4.7898650544844303E-2</c:v>
                </c:pt>
                <c:pt idx="1732" formatCode="0.00E+00">
                  <c:v>4.7911181222256002E-2</c:v>
                </c:pt>
                <c:pt idx="1733" formatCode="0.00E+00">
                  <c:v>4.7923702307995399E-2</c:v>
                </c:pt>
                <c:pt idx="1734" formatCode="0.00E+00">
                  <c:v>4.7936213807752003E-2</c:v>
                </c:pt>
                <c:pt idx="1735" formatCode="0.00E+00">
                  <c:v>4.7948715727212002E-2</c:v>
                </c:pt>
                <c:pt idx="1736" formatCode="0.00E+00">
                  <c:v>4.79612080720591E-2</c:v>
                </c:pt>
                <c:pt idx="1737" formatCode="0.00E+00">
                  <c:v>4.7973690847973802E-2</c:v>
                </c:pt>
                <c:pt idx="1738" formatCode="0.00E+00">
                  <c:v>4.79861640606336E-2</c:v>
                </c:pt>
                <c:pt idx="1739" formatCode="0.00E+00">
                  <c:v>4.7998627715713102E-2</c:v>
                </c:pt>
                <c:pt idx="1740" formatCode="0.00E+00">
                  <c:v>4.8011081818883999E-2</c:v>
                </c:pt>
                <c:pt idx="1741" formatCode="0.00E+00">
                  <c:v>4.8023526375815098E-2</c:v>
                </c:pt>
                <c:pt idx="1742" formatCode="0.00E+00">
                  <c:v>4.8035961392171901E-2</c:v>
                </c:pt>
                <c:pt idx="1743" formatCode="0.00E+00">
                  <c:v>4.8048386873617302E-2</c:v>
                </c:pt>
                <c:pt idx="1744" formatCode="0.00E+00">
                  <c:v>4.8060802825811003E-2</c:v>
                </c:pt>
                <c:pt idx="1745" formatCode="0.00E+00">
                  <c:v>4.8073209254409999E-2</c:v>
                </c:pt>
                <c:pt idx="1746" formatCode="0.00E+00">
                  <c:v>4.8085606165068101E-2</c:v>
                </c:pt>
                <c:pt idx="1747" formatCode="0.00E+00">
                  <c:v>4.8097993563436199E-2</c:v>
                </c:pt>
                <c:pt idx="1748" formatCode="0.00E+00">
                  <c:v>4.8110371455162303E-2</c:v>
                </c:pt>
                <c:pt idx="1749" formatCode="0.00E+00">
                  <c:v>4.8122739845891403E-2</c:v>
                </c:pt>
                <c:pt idx="1750" formatCode="0.00E+00">
                  <c:v>4.8135098741265502E-2</c:v>
                </c:pt>
                <c:pt idx="1751" formatCode="0.00E+00">
                  <c:v>4.8147448146923802E-2</c:v>
                </c:pt>
                <c:pt idx="1752" formatCode="0.00E+00">
                  <c:v>4.8159788068502199E-2</c:v>
                </c:pt>
                <c:pt idx="1753" formatCode="0.00E+00">
                  <c:v>4.8172118511633999E-2</c:v>
                </c:pt>
                <c:pt idx="1754" formatCode="0.00E+00">
                  <c:v>4.8184439481949497E-2</c:v>
                </c:pt>
                <c:pt idx="1755" formatCode="0.00E+00">
                  <c:v>4.8196750985075698E-2</c:v>
                </c:pt>
                <c:pt idx="1756" formatCode="0.00E+00">
                  <c:v>4.8209053026637E-2</c:v>
                </c:pt>
                <c:pt idx="1757" formatCode="0.00E+00">
                  <c:v>4.8221345612254697E-2</c:v>
                </c:pt>
                <c:pt idx="1758" formatCode="0.00E+00">
                  <c:v>4.8233628747547198E-2</c:v>
                </c:pt>
                <c:pt idx="1759" formatCode="0.00E+00">
                  <c:v>4.8245902438129797E-2</c:v>
                </c:pt>
                <c:pt idx="1760" formatCode="0.00E+00">
                  <c:v>4.8258166689615002E-2</c:v>
                </c:pt>
                <c:pt idx="1761" formatCode="0.00E+00">
                  <c:v>4.82704215076123E-2</c:v>
                </c:pt>
                <c:pt idx="1762" formatCode="0.00E+00">
                  <c:v>4.8282666897728102E-2</c:v>
                </c:pt>
                <c:pt idx="1763" formatCode="0.00E+00">
                  <c:v>4.8294902865566001E-2</c:v>
                </c:pt>
                <c:pt idx="1764" formatCode="0.00E+00">
                  <c:v>4.8307129416726699E-2</c:v>
                </c:pt>
                <c:pt idx="1765" formatCode="0.00E+00">
                  <c:v>4.8319346556807599E-2</c:v>
                </c:pt>
                <c:pt idx="1766" formatCode="0.00E+00">
                  <c:v>4.8331554291403601E-2</c:v>
                </c:pt>
                <c:pt idx="1767" formatCode="0.00E+00">
                  <c:v>4.8343752626106198E-2</c:v>
                </c:pt>
                <c:pt idx="1768" formatCode="0.00E+00">
                  <c:v>4.8355941566504301E-2</c:v>
                </c:pt>
                <c:pt idx="1769" formatCode="0.00E+00">
                  <c:v>4.8368121118183602E-2</c:v>
                </c:pt>
                <c:pt idx="1770" formatCode="0.00E+00">
                  <c:v>4.8380291286727002E-2</c:v>
                </c:pt>
                <c:pt idx="1771" formatCode="0.00E+00">
                  <c:v>4.8392452077714199E-2</c:v>
                </c:pt>
                <c:pt idx="1772" formatCode="0.00E+00">
                  <c:v>4.84046034967223E-2</c:v>
                </c:pt>
                <c:pt idx="1773" formatCode="0.00E+00">
                  <c:v>4.8416745549325201E-2</c:v>
                </c:pt>
                <c:pt idx="1774" formatCode="0.00E+00">
                  <c:v>4.8428878241093702E-2</c:v>
                </c:pt>
                <c:pt idx="1775" formatCode="0.00E+00">
                  <c:v>4.84410015775961E-2</c:v>
                </c:pt>
                <c:pt idx="1776" formatCode="0.00E+00">
                  <c:v>4.8453115564397201E-2</c:v>
                </c:pt>
                <c:pt idx="1777" formatCode="0.00E+00">
                  <c:v>4.8465220207059297E-2</c:v>
                </c:pt>
                <c:pt idx="1778" formatCode="0.00E+00">
                  <c:v>4.8477315511141303E-2</c:v>
                </c:pt>
                <c:pt idx="1779" formatCode="0.00E+00">
                  <c:v>4.8489401482199601E-2</c:v>
                </c:pt>
                <c:pt idx="1780" formatCode="0.00E+00">
                  <c:v>4.8501478125787402E-2</c:v>
                </c:pt>
                <c:pt idx="1781" formatCode="0.00E+00">
                  <c:v>4.8513545447454801E-2</c:v>
                </c:pt>
                <c:pt idx="1782" formatCode="0.00E+00">
                  <c:v>4.85256034527492E-2</c:v>
                </c:pt>
                <c:pt idx="1783" formatCode="0.00E+00">
                  <c:v>4.8537652147214998E-2</c:v>
                </c:pt>
                <c:pt idx="1784" formatCode="0.00E+00">
                  <c:v>4.8549691536393401E-2</c:v>
                </c:pt>
                <c:pt idx="1785" formatCode="0.00E+00">
                  <c:v>4.8561721625822903E-2</c:v>
                </c:pt>
                <c:pt idx="1786" formatCode="0.00E+00">
                  <c:v>4.8573742421038901E-2</c:v>
                </c:pt>
                <c:pt idx="1787" formatCode="0.00E+00">
                  <c:v>4.8585753927573999E-2</c:v>
                </c:pt>
                <c:pt idx="1788" formatCode="0.00E+00">
                  <c:v>4.8597756150957697E-2</c:v>
                </c:pt>
                <c:pt idx="1789" formatCode="0.00E+00">
                  <c:v>4.8609749096716497E-2</c:v>
                </c:pt>
                <c:pt idx="1790" formatCode="0.00E+00">
                  <c:v>4.8621732770374002E-2</c:v>
                </c:pt>
                <c:pt idx="1791" formatCode="0.00E+00">
                  <c:v>4.8633707177450899E-2</c:v>
                </c:pt>
                <c:pt idx="1792" formatCode="0.00E+00">
                  <c:v>4.8645672323464902E-2</c:v>
                </c:pt>
                <c:pt idx="1793" formatCode="0.00E+00">
                  <c:v>4.8657628213930701E-2</c:v>
                </c:pt>
                <c:pt idx="1794" formatCode="0.00E+00">
                  <c:v>4.866957485436E-2</c:v>
                </c:pt>
                <c:pt idx="1795" formatCode="0.00E+00">
                  <c:v>4.8681512250261599E-2</c:v>
                </c:pt>
                <c:pt idx="1796" formatCode="0.00E+00">
                  <c:v>4.8693440407141499E-2</c:v>
                </c:pt>
                <c:pt idx="1797" formatCode="0.00E+00">
                  <c:v>4.8705359330502497E-2</c:v>
                </c:pt>
                <c:pt idx="1798" formatCode="0.00E+00">
                  <c:v>4.8717269025844397E-2</c:v>
                </c:pt>
                <c:pt idx="1799" formatCode="0.00E+00">
                  <c:v>4.87291694986643E-2</c:v>
                </c:pt>
                <c:pt idx="1800" formatCode="0.00E+00">
                  <c:v>4.8741060754456202E-2</c:v>
                </c:pt>
                <c:pt idx="1801" formatCode="0.00E+00">
                  <c:v>4.8752942798711001E-2</c:v>
                </c:pt>
                <c:pt idx="1802" formatCode="0.00E+00">
                  <c:v>4.8764815636917001E-2</c:v>
                </c:pt>
                <c:pt idx="1803" formatCode="0.00E+00">
                  <c:v>4.8776679274559101E-2</c:v>
                </c:pt>
                <c:pt idx="1804" formatCode="0.00E+00">
                  <c:v>4.8788533717119498E-2</c:v>
                </c:pt>
                <c:pt idx="1805" formatCode="0.00E+00">
                  <c:v>4.8800378970077503E-2</c:v>
                </c:pt>
                <c:pt idx="1806" formatCode="0.00E+00">
                  <c:v>4.8812215038909201E-2</c:v>
                </c:pt>
                <c:pt idx="1807" formatCode="0.00E+00">
                  <c:v>4.8824041929088E-2</c:v>
                </c:pt>
                <c:pt idx="1808" formatCode="0.00E+00">
                  <c:v>4.8835859646084202E-2</c:v>
                </c:pt>
                <c:pt idx="1809" formatCode="0.00E+00">
                  <c:v>4.8847668195364999E-2</c:v>
                </c:pt>
                <c:pt idx="1810" formatCode="0.00E+00">
                  <c:v>4.88594675823949E-2</c:v>
                </c:pt>
                <c:pt idx="1811" formatCode="0.00E+00">
                  <c:v>4.8871257812635398E-2</c:v>
                </c:pt>
                <c:pt idx="1812" formatCode="0.00E+00">
                  <c:v>4.88830388915448E-2</c:v>
                </c:pt>
                <c:pt idx="1813" formatCode="0.00E+00">
                  <c:v>4.8894810824578701E-2</c:v>
                </c:pt>
                <c:pt idx="1814" formatCode="0.00E+00">
                  <c:v>4.8906573617189697E-2</c:v>
                </c:pt>
                <c:pt idx="1815" formatCode="0.00E+00">
                  <c:v>4.8918327274827297E-2</c:v>
                </c:pt>
                <c:pt idx="1816" formatCode="0.00E+00">
                  <c:v>4.8930071802938097E-2</c:v>
                </c:pt>
                <c:pt idx="1817" formatCode="0.00E+00">
                  <c:v>4.89418072069659E-2</c:v>
                </c:pt>
                <c:pt idx="1818" formatCode="0.00E+00">
                  <c:v>4.8953533492351299E-2</c:v>
                </c:pt>
                <c:pt idx="1819" formatCode="0.00E+00">
                  <c:v>4.8965250664532001E-2</c:v>
                </c:pt>
                <c:pt idx="1820" formatCode="0.00E+00">
                  <c:v>4.89769587289429E-2</c:v>
                </c:pt>
                <c:pt idx="1821" formatCode="0.00E+00">
                  <c:v>4.8988657691015701E-2</c:v>
                </c:pt>
                <c:pt idx="1822" formatCode="0.00E+00">
                  <c:v>4.9000347556179401E-2</c:v>
                </c:pt>
                <c:pt idx="1823" formatCode="0.00E+00">
                  <c:v>4.9012028329859798E-2</c:v>
                </c:pt>
                <c:pt idx="1824" formatCode="0.00E+00">
                  <c:v>4.9023700017479799E-2</c:v>
                </c:pt>
                <c:pt idx="1825" formatCode="0.00E+00">
                  <c:v>4.9035362624459497E-2</c:v>
                </c:pt>
                <c:pt idx="1826" formatCode="0.00E+00">
                  <c:v>4.9047016156215803E-2</c:v>
                </c:pt>
                <c:pt idx="1827" formatCode="0.00E+00">
                  <c:v>4.9058660618162803E-2</c:v>
                </c:pt>
                <c:pt idx="1828" formatCode="0.00E+00">
                  <c:v>4.9070296015711702E-2</c:v>
                </c:pt>
                <c:pt idx="1829" formatCode="0.00E+00">
                  <c:v>4.9081922354270502E-2</c:v>
                </c:pt>
                <c:pt idx="1830" formatCode="0.00E+00">
                  <c:v>4.9093539639244399E-2</c:v>
                </c:pt>
                <c:pt idx="1831" formatCode="0.00E+00">
                  <c:v>4.91051478760356E-2</c:v>
                </c:pt>
                <c:pt idx="1832" formatCode="0.00E+00">
                  <c:v>4.91167470700433E-2</c:v>
                </c:pt>
                <c:pt idx="1833" formatCode="0.00E+00">
                  <c:v>4.9128337226664001E-2</c:v>
                </c:pt>
                <c:pt idx="1834" formatCode="0.00E+00">
                  <c:v>4.91399183512908E-2</c:v>
                </c:pt>
                <c:pt idx="1835" formatCode="0.00E+00">
                  <c:v>4.9151490449314203E-2</c:v>
                </c:pt>
                <c:pt idx="1836" formatCode="0.00E+00">
                  <c:v>4.9163053526121603E-2</c:v>
                </c:pt>
                <c:pt idx="1837" formatCode="0.00E+00">
                  <c:v>4.9174607587097401E-2</c:v>
                </c:pt>
                <c:pt idx="1838" formatCode="0.00E+00">
                  <c:v>4.9186152637623097E-2</c:v>
                </c:pt>
                <c:pt idx="1839" formatCode="0.00E+00">
                  <c:v>4.9197688683077202E-2</c:v>
                </c:pt>
                <c:pt idx="1840" formatCode="0.00E+00">
                  <c:v>4.9209215728835298E-2</c:v>
                </c:pt>
                <c:pt idx="1841" formatCode="0.00E+00">
                  <c:v>4.9220733780269997E-2</c:v>
                </c:pt>
                <c:pt idx="1842" formatCode="0.00E+00">
                  <c:v>4.9232242842751003E-2</c:v>
                </c:pt>
                <c:pt idx="1843" formatCode="0.00E+00">
                  <c:v>4.9243742921644899E-2</c:v>
                </c:pt>
                <c:pt idx="1844" formatCode="0.00E+00">
                  <c:v>4.9255234022315401E-2</c:v>
                </c:pt>
                <c:pt idx="1845" formatCode="0.00E+00">
                  <c:v>4.9266716150123298E-2</c:v>
                </c:pt>
                <c:pt idx="1846" formatCode="0.00E+00">
                  <c:v>4.92781893104264E-2</c:v>
                </c:pt>
                <c:pt idx="1847" formatCode="0.00E+00">
                  <c:v>4.9289653508579598E-2</c:v>
                </c:pt>
                <c:pt idx="1848" formatCode="0.00E+00">
                  <c:v>4.9301108749934701E-2</c:v>
                </c:pt>
                <c:pt idx="1849" formatCode="0.00E+00">
                  <c:v>4.9312555039840597E-2</c:v>
                </c:pt>
                <c:pt idx="1850" formatCode="0.00E+00">
                  <c:v>4.9323992383643399E-2</c:v>
                </c:pt>
                <c:pt idx="1851" formatCode="0.00E+00">
                  <c:v>4.9335420786685902E-2</c:v>
                </c:pt>
                <c:pt idx="1852" formatCode="0.00E+00">
                  <c:v>4.9346840254308202E-2</c:v>
                </c:pt>
                <c:pt idx="1853" formatCode="0.00E+00">
                  <c:v>4.9358250791847497E-2</c:v>
                </c:pt>
                <c:pt idx="1854" formatCode="0.00E+00">
                  <c:v>4.9369652404637698E-2</c:v>
                </c:pt>
                <c:pt idx="1855" formatCode="0.00E+00">
                  <c:v>4.9381045098010203E-2</c:v>
                </c:pt>
                <c:pt idx="1856" formatCode="0.00E+00">
                  <c:v>4.93924288772929E-2</c:v>
                </c:pt>
                <c:pt idx="1857" formatCode="0.00E+00">
                  <c:v>4.9403803747811302E-2</c:v>
                </c:pt>
                <c:pt idx="1858" formatCode="0.00E+00">
                  <c:v>4.9415169714887498E-2</c:v>
                </c:pt>
                <c:pt idx="1859" formatCode="0.00E+00">
                  <c:v>4.94265267838409E-2</c:v>
                </c:pt>
                <c:pt idx="1860" formatCode="0.00E+00">
                  <c:v>4.9437874959987797E-2</c:v>
                </c:pt>
                <c:pt idx="1861" formatCode="0.00E+00">
                  <c:v>4.9449214248641599E-2</c:v>
                </c:pt>
                <c:pt idx="1862" formatCode="0.00E+00">
                  <c:v>4.9460544655112702E-2</c:v>
                </c:pt>
                <c:pt idx="1863" formatCode="0.00E+00">
                  <c:v>4.9471866184708599E-2</c:v>
                </c:pt>
                <c:pt idx="1864" formatCode="0.00E+00">
                  <c:v>4.9483178842733802E-2</c:v>
                </c:pt>
                <c:pt idx="1865" formatCode="0.00E+00">
                  <c:v>4.94944826344898E-2</c:v>
                </c:pt>
                <c:pt idx="1866" formatCode="0.00E+00">
                  <c:v>4.95057775652753E-2</c:v>
                </c:pt>
                <c:pt idx="1867" formatCode="0.00E+00">
                  <c:v>4.95170636403858E-2</c:v>
                </c:pt>
                <c:pt idx="1868" formatCode="0.00E+00">
                  <c:v>4.9528340865113998E-2</c:v>
                </c:pt>
                <c:pt idx="1869" formatCode="0.00E+00">
                  <c:v>4.9539609244749601E-2</c:v>
                </c:pt>
                <c:pt idx="1870" formatCode="0.00E+00">
                  <c:v>4.9550868784579399E-2</c:v>
                </c:pt>
                <c:pt idx="1871" formatCode="0.00E+00">
                  <c:v>4.9562119489887098E-2</c:v>
                </c:pt>
                <c:pt idx="1872" formatCode="0.00E+00">
                  <c:v>4.9573361365953597E-2</c:v>
                </c:pt>
                <c:pt idx="1873" formatCode="0.00E+00">
                  <c:v>4.9584594418056599E-2</c:v>
                </c:pt>
                <c:pt idx="1874" formatCode="0.00E+00">
                  <c:v>4.9595818651471099E-2</c:v>
                </c:pt>
                <c:pt idx="1875" formatCode="0.00E+00">
                  <c:v>4.9607034071469103E-2</c:v>
                </c:pt>
                <c:pt idx="1876" formatCode="0.00E+00">
                  <c:v>4.9618240683319499E-2</c:v>
                </c:pt>
                <c:pt idx="1877" formatCode="0.00E+00">
                  <c:v>4.9629438492288201E-2</c:v>
                </c:pt>
                <c:pt idx="1878" formatCode="0.00E+00">
                  <c:v>4.9640627503638499E-2</c:v>
                </c:pt>
                <c:pt idx="1879" formatCode="0.00E+00">
                  <c:v>4.9651807722630399E-2</c:v>
                </c:pt>
                <c:pt idx="1880" formatCode="0.00E+00">
                  <c:v>4.9662979154520899E-2</c:v>
                </c:pt>
                <c:pt idx="1881" formatCode="0.00E+00">
                  <c:v>4.9674141804564302E-2</c:v>
                </c:pt>
                <c:pt idx="1882" formatCode="0.00E+00">
                  <c:v>4.96852956780117E-2</c:v>
                </c:pt>
                <c:pt idx="1883" formatCode="0.00E+00">
                  <c:v>4.9696440780111498E-2</c:v>
                </c:pt>
                <c:pt idx="1884" formatCode="0.00E+00">
                  <c:v>4.9707577116108903E-2</c:v>
                </c:pt>
                <c:pt idx="1885" formatCode="0.00E+00">
                  <c:v>4.9718704691246299E-2</c:v>
                </c:pt>
                <c:pt idx="1886" formatCode="0.00E+00">
                  <c:v>4.9729823510763001E-2</c:v>
                </c:pt>
                <c:pt idx="1887" formatCode="0.00E+00">
                  <c:v>4.97409335798953E-2</c:v>
                </c:pt>
                <c:pt idx="1888" formatCode="0.00E+00">
                  <c:v>4.97520349038768E-2</c:v>
                </c:pt>
                <c:pt idx="1889" formatCode="0.00E+00">
                  <c:v>4.9763127487938E-2</c:v>
                </c:pt>
                <c:pt idx="1890" formatCode="0.00E+00">
                  <c:v>4.97742113373063E-2</c:v>
                </c:pt>
                <c:pt idx="1891" formatCode="0.00E+00">
                  <c:v>4.9785286457206403E-2</c:v>
                </c:pt>
                <c:pt idx="1892" formatCode="0.00E+00">
                  <c:v>4.9796352852859799E-2</c:v>
                </c:pt>
                <c:pt idx="1893" formatCode="0.00E+00">
                  <c:v>4.9807410529485098E-2</c:v>
                </c:pt>
                <c:pt idx="1894" formatCode="0.00E+00">
                  <c:v>4.9818459492298101E-2</c:v>
                </c:pt>
                <c:pt idx="1895" formatCode="0.00E+00">
                  <c:v>4.9829499746511498E-2</c:v>
                </c:pt>
                <c:pt idx="1896" formatCode="0.00E+00">
                  <c:v>4.9840531297334997E-2</c:v>
                </c:pt>
                <c:pt idx="1897" formatCode="0.00E+00">
                  <c:v>4.9851554149975399E-2</c:v>
                </c:pt>
                <c:pt idx="1898" formatCode="0.00E+00">
                  <c:v>4.98625683096365E-2</c:v>
                </c:pt>
                <c:pt idx="1899" formatCode="0.00E+00">
                  <c:v>4.9873573781519298E-2</c:v>
                </c:pt>
                <c:pt idx="1900" formatCode="0.00E+00">
                  <c:v>4.9884570570821699E-2</c:v>
                </c:pt>
                <c:pt idx="1901" formatCode="0.00E+00">
                  <c:v>4.9895558682738497E-2</c:v>
                </c:pt>
                <c:pt idx="1902" formatCode="0.00E+00">
                  <c:v>4.9906538122461798E-2</c:v>
                </c:pt>
                <c:pt idx="1903" formatCode="0.00E+00">
                  <c:v>4.99175088951807E-2</c:v>
                </c:pt>
                <c:pt idx="1904" formatCode="0.00E+00">
                  <c:v>4.99284710060812E-2</c:v>
                </c:pt>
                <c:pt idx="1905" formatCode="0.00E+00">
                  <c:v>4.9939424460346299E-2</c:v>
                </c:pt>
                <c:pt idx="1906" formatCode="0.00E+00">
                  <c:v>4.9950369263156297E-2</c:v>
                </c:pt>
                <c:pt idx="1907" formatCode="0.00E+00">
                  <c:v>4.99613054196884E-2</c:v>
                </c:pt>
                <c:pt idx="1908" formatCode="0.00E+00">
                  <c:v>4.9972232935116698E-2</c:v>
                </c:pt>
                <c:pt idx="1909" formatCode="0.00E+00">
                  <c:v>4.9983151814612603E-2</c:v>
                </c:pt>
                <c:pt idx="1910" formatCode="0.00E+00">
                  <c:v>4.9994062063344301E-2</c:v>
                </c:pt>
                <c:pt idx="1911" formatCode="0.00E+00">
                  <c:v>5.0004963686477298E-2</c:v>
                </c:pt>
                <c:pt idx="1912" formatCode="0.00E+00">
                  <c:v>5.0015856689173799E-2</c:v>
                </c:pt>
                <c:pt idx="1913" formatCode="0.00E+00">
                  <c:v>5.0026741076593197E-2</c:v>
                </c:pt>
                <c:pt idx="1914" formatCode="0.00E+00">
                  <c:v>5.00376168538922E-2</c:v>
                </c:pt>
                <c:pt idx="1915" formatCode="0.00E+00">
                  <c:v>5.0048484026224097E-2</c:v>
                </c:pt>
                <c:pt idx="1916" formatCode="0.00E+00">
                  <c:v>5.0059342598739599E-2</c:v>
                </c:pt>
                <c:pt idx="1917" formatCode="0.00E+00">
                  <c:v>5.0070192576586098E-2</c:v>
                </c:pt>
                <c:pt idx="1918" formatCode="0.00E+00">
                  <c:v>5.0081033964908303E-2</c:v>
                </c:pt>
                <c:pt idx="1919" formatCode="0.00E+00">
                  <c:v>5.0091866768847901E-2</c:v>
                </c:pt>
                <c:pt idx="1920" formatCode="0.00E+00">
                  <c:v>5.0102690993543503E-2</c:v>
                </c:pt>
                <c:pt idx="1921" formatCode="0.00E+00">
                  <c:v>5.0113506644131001E-2</c:v>
                </c:pt>
                <c:pt idx="1922" formatCode="0.00E+00">
                  <c:v>5.0124313725742997E-2</c:v>
                </c:pt>
                <c:pt idx="1923" formatCode="0.00E+00">
                  <c:v>5.0135112243509403E-2</c:v>
                </c:pt>
                <c:pt idx="1924" formatCode="0.00E+00">
                  <c:v>5.0145902202557102E-2</c:v>
                </c:pt>
                <c:pt idx="1925" formatCode="0.00E+00">
                  <c:v>5.01566836080099E-2</c:v>
                </c:pt>
                <c:pt idx="1926" formatCode="0.00E+00">
                  <c:v>5.0167456464988797E-2</c:v>
                </c:pt>
                <c:pt idx="1927" formatCode="0.00E+00">
                  <c:v>5.0178220778611698E-2</c:v>
                </c:pt>
                <c:pt idx="1928" formatCode="0.00E+00">
                  <c:v>5.0188976553993701E-2</c:v>
                </c:pt>
                <c:pt idx="1929" formatCode="0.00E+00">
                  <c:v>5.0199723796246799E-2</c:v>
                </c:pt>
                <c:pt idx="1930" formatCode="0.00E+00">
                  <c:v>5.02104625104801E-2</c:v>
                </c:pt>
                <c:pt idx="1931" formatCode="0.00E+00">
                  <c:v>5.02211927017997E-2</c:v>
                </c:pt>
                <c:pt idx="1932" formatCode="0.00E+00">
                  <c:v>5.02319143753088E-2</c:v>
                </c:pt>
                <c:pt idx="1933" formatCode="0.00E+00">
                  <c:v>5.0242627536107601E-2</c:v>
                </c:pt>
                <c:pt idx="1934" formatCode="0.00E+00">
                  <c:v>5.0253332189293301E-2</c:v>
                </c:pt>
                <c:pt idx="1935" formatCode="0.00E+00">
                  <c:v>5.0264028339960298E-2</c:v>
                </c:pt>
                <c:pt idx="1936" formatCode="0.00E+00">
                  <c:v>5.0274715993199798E-2</c:v>
                </c:pt>
                <c:pt idx="1937" formatCode="0.00E+00">
                  <c:v>5.0285395154100299E-2</c:v>
                </c:pt>
                <c:pt idx="1938" formatCode="0.00E+00">
                  <c:v>5.0296065827746997E-2</c:v>
                </c:pt>
                <c:pt idx="1939" formatCode="0.00E+00">
                  <c:v>5.0306728019222598E-2</c:v>
                </c:pt>
                <c:pt idx="1940" formatCode="0.00E+00">
                  <c:v>5.0317381733606399E-2</c:v>
                </c:pt>
                <c:pt idx="1941" formatCode="0.00E+00">
                  <c:v>5.0328026975974903E-2</c:v>
                </c:pt>
                <c:pt idx="1942" formatCode="0.00E+00">
                  <c:v>5.0338663751401801E-2</c:v>
                </c:pt>
                <c:pt idx="1943" formatCode="0.00E+00">
                  <c:v>5.0349292064957599E-2</c:v>
                </c:pt>
                <c:pt idx="1944" formatCode="0.00E+00">
                  <c:v>5.0359911921709903E-2</c:v>
                </c:pt>
                <c:pt idx="1945" formatCode="0.00E+00">
                  <c:v>5.0370523326723503E-2</c:v>
                </c:pt>
                <c:pt idx="1946" formatCode="0.00E+00">
                  <c:v>5.0381126285060099E-2</c:v>
                </c:pt>
                <c:pt idx="1947" formatCode="0.00E+00">
                  <c:v>5.0391720801778297E-2</c:v>
                </c:pt>
                <c:pt idx="1948" formatCode="0.00E+00">
                  <c:v>5.0402306881934103E-2</c:v>
                </c:pt>
                <c:pt idx="1949" formatCode="0.00E+00">
                  <c:v>5.0412884530580203E-2</c:v>
                </c:pt>
                <c:pt idx="1950" formatCode="0.00E+00">
                  <c:v>5.0423453752766502E-2</c:v>
                </c:pt>
                <c:pt idx="1951" formatCode="0.00E+00">
                  <c:v>5.0434014553539998E-2</c:v>
                </c:pt>
                <c:pt idx="1952" formatCode="0.00E+00">
                  <c:v>5.0444566937944503E-2</c:v>
                </c:pt>
                <c:pt idx="1953" formatCode="0.00E+00">
                  <c:v>5.0455110911020999E-2</c:v>
                </c:pt>
                <c:pt idx="1954" formatCode="0.00E+00">
                  <c:v>5.0465646477807699E-2</c:v>
                </c:pt>
                <c:pt idx="1955" formatCode="0.00E+00">
                  <c:v>5.0476173643339603E-2</c:v>
                </c:pt>
                <c:pt idx="1956" formatCode="0.00E+00">
                  <c:v>5.04866924126487E-2</c:v>
                </c:pt>
                <c:pt idx="1957" formatCode="0.00E+00">
                  <c:v>5.0497202790764202E-2</c:v>
                </c:pt>
                <c:pt idx="1958" formatCode="0.00E+00">
                  <c:v>5.0507704782712298E-2</c:v>
                </c:pt>
                <c:pt idx="1959" formatCode="0.00E+00">
                  <c:v>5.0518198393516199E-2</c:v>
                </c:pt>
                <c:pt idx="1960" formatCode="0.00E+00">
                  <c:v>5.0528683628196298E-2</c:v>
                </c:pt>
                <c:pt idx="1961" formatCode="0.00E+00">
                  <c:v>5.0539160491769701E-2</c:v>
                </c:pt>
                <c:pt idx="1962" formatCode="0.00E+00">
                  <c:v>5.0549628989250903E-2</c:v>
                </c:pt>
                <c:pt idx="1963" formatCode="0.00E+00">
                  <c:v>5.05600891256512E-2</c:v>
                </c:pt>
                <c:pt idx="1964" formatCode="0.00E+00">
                  <c:v>5.0570540905979101E-2</c:v>
                </c:pt>
                <c:pt idx="1965" formatCode="0.00E+00">
                  <c:v>5.0580984335239901E-2</c:v>
                </c:pt>
                <c:pt idx="1966" formatCode="0.00E+00">
                  <c:v>5.0591419418436298E-2</c:v>
                </c:pt>
                <c:pt idx="1967" formatCode="0.00E+00">
                  <c:v>5.0601846160567697E-2</c:v>
                </c:pt>
                <c:pt idx="1968" formatCode="0.00E+00">
                  <c:v>5.0612264566630698E-2</c:v>
                </c:pt>
                <c:pt idx="1969" formatCode="0.00E+00">
                  <c:v>5.0622674641619E-2</c:v>
                </c:pt>
                <c:pt idx="1970" formatCode="0.00E+00">
                  <c:v>5.0633076390523099E-2</c:v>
                </c:pt>
                <c:pt idx="1971" formatCode="0.00E+00">
                  <c:v>5.0643469818330802E-2</c:v>
                </c:pt>
                <c:pt idx="1972" formatCode="0.00E+00">
                  <c:v>5.0653854930026901E-2</c:v>
                </c:pt>
                <c:pt idx="1973" formatCode="0.00E+00">
                  <c:v>5.0664231730593E-2</c:v>
                </c:pt>
                <c:pt idx="1974" formatCode="0.00E+00">
                  <c:v>5.0674600225008103E-2</c:v>
                </c:pt>
                <c:pt idx="1975" formatCode="0.00E+00">
                  <c:v>5.0684960418247903E-2</c:v>
                </c:pt>
                <c:pt idx="1976" formatCode="0.00E+00">
                  <c:v>5.0695312315285401E-2</c:v>
                </c:pt>
                <c:pt idx="1977" formatCode="0.00E+00">
                  <c:v>5.0705655921090401E-2</c:v>
                </c:pt>
                <c:pt idx="1978" formatCode="0.00E+00">
                  <c:v>5.0715991240630101E-2</c:v>
                </c:pt>
                <c:pt idx="1979" formatCode="0.00E+00">
                  <c:v>5.0726318278868199E-2</c:v>
                </c:pt>
                <c:pt idx="1980" formatCode="0.00E+00">
                  <c:v>5.0736637040766003E-2</c:v>
                </c:pt>
                <c:pt idx="1981" formatCode="0.00E+00">
                  <c:v>5.0746947531281401E-2</c:v>
                </c:pt>
                <c:pt idx="1982" formatCode="0.00E+00">
                  <c:v>5.0757249755369702E-2</c:v>
                </c:pt>
                <c:pt idx="1983" formatCode="0.00E+00">
                  <c:v>5.0767543717982998E-2</c:v>
                </c:pt>
                <c:pt idx="1984" formatCode="0.00E+00">
                  <c:v>5.0777829424070497E-2</c:v>
                </c:pt>
                <c:pt idx="1985" formatCode="0.00E+00">
                  <c:v>5.0788106878578397E-2</c:v>
                </c:pt>
                <c:pt idx="1986" formatCode="0.00E+00">
                  <c:v>5.0798376086449999E-2</c:v>
                </c:pt>
                <c:pt idx="1987" formatCode="0.00E+00">
                  <c:v>5.0808637052625602E-2</c:v>
                </c:pt>
                <c:pt idx="1988" formatCode="0.00E+00">
                  <c:v>5.08188897820427E-2</c:v>
                </c:pt>
                <c:pt idx="1989" formatCode="0.00E+00">
                  <c:v>5.08291342796355E-2</c:v>
                </c:pt>
                <c:pt idx="1990" formatCode="0.00E+00">
                  <c:v>5.0839370550335598E-2</c:v>
                </c:pt>
                <c:pt idx="1991" formatCode="0.00E+00">
                  <c:v>5.0849598599071399E-2</c:v>
                </c:pt>
                <c:pt idx="1992" formatCode="0.00E+00">
                  <c:v>5.0859818430768498E-2</c:v>
                </c:pt>
                <c:pt idx="1993" formatCode="0.00E+00">
                  <c:v>5.0870030050349298E-2</c:v>
                </c:pt>
                <c:pt idx="1994" formatCode="0.00E+00">
                  <c:v>5.0880233462733501E-2</c:v>
                </c:pt>
                <c:pt idx="1995" formatCode="0.00E+00">
                  <c:v>5.0890428672837801E-2</c:v>
                </c:pt>
                <c:pt idx="1996" formatCode="0.00E+00">
                  <c:v>5.0900615685575801E-2</c:v>
                </c:pt>
                <c:pt idx="1997" formatCode="0.00E+00">
                  <c:v>5.0910794505858101E-2</c:v>
                </c:pt>
                <c:pt idx="1998" formatCode="0.00E+00">
                  <c:v>5.0920965138592601E-2</c:v>
                </c:pt>
                <c:pt idx="1999" formatCode="0.00E+00">
                  <c:v>5.0931127588684101E-2</c:v>
                </c:pt>
                <c:pt idx="2000" formatCode="0.00E+00">
                  <c:v>5.0941281861034401E-2</c:v>
                </c:pt>
                <c:pt idx="2001" formatCode="0.00E+00">
                  <c:v>5.0951427960542299E-2</c:v>
                </c:pt>
                <c:pt idx="2002" formatCode="0.00E+00">
                  <c:v>5.0961565892103801E-2</c:v>
                </c:pt>
                <c:pt idx="2003" formatCode="0.00E+00">
                  <c:v>5.0971695660611799E-2</c:v>
                </c:pt>
                <c:pt idx="2004" formatCode="0.00E+00">
                  <c:v>5.0981817270956402E-2</c:v>
                </c:pt>
                <c:pt idx="2005" formatCode="0.00E+00">
                  <c:v>5.0991930728024402E-2</c:v>
                </c:pt>
                <c:pt idx="2006" formatCode="0.00E+00">
                  <c:v>5.1002036036699998E-2</c:v>
                </c:pt>
                <c:pt idx="2007" formatCode="0.00E+00">
                  <c:v>5.1012133201864401E-2</c:v>
                </c:pt>
                <c:pt idx="2008" formatCode="0.00E+00">
                  <c:v>5.10222222283956E-2</c:v>
                </c:pt>
                <c:pt idx="2009" formatCode="0.00E+00">
                  <c:v>5.1032303121168798E-2</c:v>
                </c:pt>
                <c:pt idx="2010" formatCode="0.00E+00">
                  <c:v>5.1042375885242103E-2</c:v>
                </c:pt>
                <c:pt idx="2011" formatCode="0.00E+00">
                  <c:v>5.10524405259727E-2</c:v>
                </c:pt>
                <c:pt idx="2012" formatCode="0.00E+00">
                  <c:v>5.1062497048197299E-2</c:v>
                </c:pt>
                <c:pt idx="2013" formatCode="0.00E+00">
                  <c:v>5.1072545456719201E-2</c:v>
                </c:pt>
                <c:pt idx="2014" formatCode="0.00E+00">
                  <c:v>5.10825857563387E-2</c:v>
                </c:pt>
                <c:pt idx="2015" formatCode="0.00E+00">
                  <c:v>5.1092617951854102E-2</c:v>
                </c:pt>
                <c:pt idx="2016" formatCode="0.00E+00">
                  <c:v>5.1102642048061302E-2</c:v>
                </c:pt>
                <c:pt idx="2017" formatCode="0.00E+00">
                  <c:v>5.1112658049753602E-2</c:v>
                </c:pt>
                <c:pt idx="2018" formatCode="0.00E+00">
                  <c:v>5.1122665961722102E-2</c:v>
                </c:pt>
                <c:pt idx="2019" formatCode="0.00E+00">
                  <c:v>5.1132665788755298E-2</c:v>
                </c:pt>
                <c:pt idx="2020" formatCode="0.00E+00">
                  <c:v>5.1142657535639499E-2</c:v>
                </c:pt>
                <c:pt idx="2021" formatCode="0.00E+00">
                  <c:v>5.11526412071584E-2</c:v>
                </c:pt>
                <c:pt idx="2022" formatCode="0.00E+00">
                  <c:v>5.11626168080936E-2</c:v>
                </c:pt>
                <c:pt idx="2023" formatCode="0.00E+00">
                  <c:v>5.1172584343224102E-2</c:v>
                </c:pt>
                <c:pt idx="2024" formatCode="0.00E+00">
                  <c:v>5.1182543817326398E-2</c:v>
                </c:pt>
                <c:pt idx="2025" formatCode="0.00E+00">
                  <c:v>5.1192495235174801E-2</c:v>
                </c:pt>
                <c:pt idx="2026" formatCode="0.00E+00">
                  <c:v>5.1202438601541202E-2</c:v>
                </c:pt>
                <c:pt idx="2027" formatCode="0.00E+00">
                  <c:v>5.1212373921194897E-2</c:v>
                </c:pt>
                <c:pt idx="2028" formatCode="0.00E+00">
                  <c:v>5.12223011989031E-2</c:v>
                </c:pt>
                <c:pt idx="2029" formatCode="0.00E+00">
                  <c:v>5.12322204394303E-2</c:v>
                </c:pt>
                <c:pt idx="2030" formatCode="0.00E+00">
                  <c:v>5.1242131647538797E-2</c:v>
                </c:pt>
                <c:pt idx="2031" formatCode="0.00E+00">
                  <c:v>5.1252034827988402E-2</c:v>
                </c:pt>
                <c:pt idx="2032" formatCode="0.00E+00">
                  <c:v>5.1261929985536699E-2</c:v>
                </c:pt>
                <c:pt idx="2033" formatCode="0.00E+00">
                  <c:v>5.1271817124938598E-2</c:v>
                </c:pt>
                <c:pt idx="2034" formatCode="0.00E+00">
                  <c:v>5.12816962509468E-2</c:v>
                </c:pt>
                <c:pt idx="2035" formatCode="0.00E+00">
                  <c:v>5.1291567368311697E-2</c:v>
                </c:pt>
                <c:pt idx="2036" formatCode="0.00E+00">
                  <c:v>5.1301430481780902E-2</c:v>
                </c:pt>
                <c:pt idx="2037" formatCode="0.00E+00">
                  <c:v>5.1311285596100098E-2</c:v>
                </c:pt>
                <c:pt idx="2038" formatCode="0.00E+00">
                  <c:v>5.1321132716012199E-2</c:v>
                </c:pt>
                <c:pt idx="2039" formatCode="0.00E+00">
                  <c:v>5.1330971846257997E-2</c:v>
                </c:pt>
                <c:pt idx="2040" formatCode="0.00E+00">
                  <c:v>5.1340802991575701E-2</c:v>
                </c:pt>
                <c:pt idx="2041" formatCode="0.00E+00">
                  <c:v>5.1350626156701301E-2</c:v>
                </c:pt>
                <c:pt idx="2042" formatCode="0.00E+00">
                  <c:v>5.1360441346368101E-2</c:v>
                </c:pt>
                <c:pt idx="2043" formatCode="0.00E+00">
                  <c:v>5.1370248565307197E-2</c:v>
                </c:pt>
                <c:pt idx="2044" formatCode="0.00E+00">
                  <c:v>5.1380047818247399E-2</c:v>
                </c:pt>
                <c:pt idx="2045" formatCode="0.00E+00">
                  <c:v>5.1389839109915E-2</c:v>
                </c:pt>
                <c:pt idx="2046" formatCode="0.00E+00">
                  <c:v>5.13996224450338E-2</c:v>
                </c:pt>
                <c:pt idx="2047" formatCode="0.00E+00">
                  <c:v>5.14093978283253E-2</c:v>
                </c:pt>
                <c:pt idx="2048" formatCode="0.00E+00">
                  <c:v>5.1419165264508702E-2</c:v>
                </c:pt>
                <c:pt idx="2049" formatCode="0.00E+00">
                  <c:v>5.1428924758300597E-2</c:v>
                </c:pt>
                <c:pt idx="2050" formatCode="0.00E+00">
                  <c:v>5.1438676314415302E-2</c:v>
                </c:pt>
                <c:pt idx="2051" formatCode="0.00E+00">
                  <c:v>5.1448419937564702E-2</c:v>
                </c:pt>
                <c:pt idx="2052" formatCode="0.00E+00">
                  <c:v>5.1458155632458397E-2</c:v>
                </c:pt>
                <c:pt idx="2053" formatCode="0.00E+00">
                  <c:v>5.1467883403803497E-2</c:v>
                </c:pt>
                <c:pt idx="2054" formatCode="0.00E+00">
                  <c:v>5.1477603256304703E-2</c:v>
                </c:pt>
                <c:pt idx="2055" formatCode="0.00E+00">
                  <c:v>5.14873151946642E-2</c:v>
                </c:pt>
                <c:pt idx="2056" formatCode="0.00E+00">
                  <c:v>5.1497019223582102E-2</c:v>
                </c:pt>
                <c:pt idx="2057" formatCode="0.00E+00">
                  <c:v>5.1506715347755798E-2</c:v>
                </c:pt>
                <c:pt idx="2058" formatCode="0.00E+00">
                  <c:v>5.1516403571880497E-2</c:v>
                </c:pt>
                <c:pt idx="2059" formatCode="0.00E+00">
                  <c:v>5.1526083900648903E-2</c:v>
                </c:pt>
                <c:pt idx="2060" formatCode="0.00E+00">
                  <c:v>5.15357563387513E-2</c:v>
                </c:pt>
                <c:pt idx="2061" formatCode="0.00E+00">
                  <c:v>5.1545420890875701E-2</c:v>
                </c:pt>
                <c:pt idx="2062" formatCode="0.00E+00">
                  <c:v>5.1555077561707602E-2</c:v>
                </c:pt>
                <c:pt idx="2063" formatCode="0.00E+00">
                  <c:v>5.1564726355930103E-2</c:v>
                </c:pt>
                <c:pt idx="2064" formatCode="0.00E+00">
                  <c:v>5.1574367278224099E-2</c:v>
                </c:pt>
                <c:pt idx="2065" formatCode="0.00E+00">
                  <c:v>5.15840003332678E-2</c:v>
                </c:pt>
                <c:pt idx="2066" formatCode="0.00E+00">
                  <c:v>5.1593625525737097E-2</c:v>
                </c:pt>
                <c:pt idx="2067" formatCode="0.00E+00">
                  <c:v>5.1603242860305799E-2</c:v>
                </c:pt>
                <c:pt idx="2068" formatCode="0.00E+00">
                  <c:v>5.1612852341644803E-2</c:v>
                </c:pt>
                <c:pt idx="2069" formatCode="0.00E+00">
                  <c:v>5.1622453974422999E-2</c:v>
                </c:pt>
                <c:pt idx="2070" formatCode="0.00E+00">
                  <c:v>5.16320477633068E-2</c:v>
                </c:pt>
                <c:pt idx="2071" formatCode="0.00E+00">
                  <c:v>5.1641633712960003E-2</c:v>
                </c:pt>
                <c:pt idx="2072" formatCode="0.00E+00">
                  <c:v>5.1651211828044198E-2</c:v>
                </c:pt>
                <c:pt idx="2073" formatCode="0.00E+00">
                  <c:v>5.1660782113218798E-2</c:v>
                </c:pt>
                <c:pt idx="2074" formatCode="0.00E+00">
                  <c:v>5.1670344573140299E-2</c:v>
                </c:pt>
                <c:pt idx="2075" formatCode="0.00E+00">
                  <c:v>5.1679899212463201E-2</c:v>
                </c:pt>
                <c:pt idx="2076" formatCode="0.00E+00">
                  <c:v>5.1689446035839401E-2</c:v>
                </c:pt>
                <c:pt idx="2077" formatCode="0.00E+00">
                  <c:v>5.1698985047918602E-2</c:v>
                </c:pt>
                <c:pt idx="2078" formatCode="0.00E+00">
                  <c:v>5.1708516253347901E-2</c:v>
                </c:pt>
                <c:pt idx="2079" formatCode="0.00E+00">
                  <c:v>5.1718039656772199E-2</c:v>
                </c:pt>
                <c:pt idx="2080" formatCode="0.00E+00">
                  <c:v>5.1727555262833701E-2</c:v>
                </c:pt>
                <c:pt idx="2081" formatCode="0.00E+00">
                  <c:v>5.1737063076172603E-2</c:v>
                </c:pt>
                <c:pt idx="2082" formatCode="0.00E+00">
                  <c:v>5.1746563101426397E-2</c:v>
                </c:pt>
                <c:pt idx="2083" formatCode="0.00E+00">
                  <c:v>5.1756055343230203E-2</c:v>
                </c:pt>
                <c:pt idx="2084" formatCode="0.00E+00">
                  <c:v>5.1765539806217002E-2</c:v>
                </c:pt>
                <c:pt idx="2085" formatCode="0.00E+00">
                  <c:v>5.1775016495017E-2</c:v>
                </c:pt>
                <c:pt idx="2086" formatCode="0.00E+00">
                  <c:v>5.1784485414258397E-2</c:v>
                </c:pt>
                <c:pt idx="2087" formatCode="0.00E+00">
                  <c:v>5.1793946568566701E-2</c:v>
                </c:pt>
                <c:pt idx="2088" formatCode="0.00E+00">
                  <c:v>5.1803399962565201E-2</c:v>
                </c:pt>
                <c:pt idx="2089" formatCode="0.00E+00">
                  <c:v>5.1812845600874603E-2</c:v>
                </c:pt>
                <c:pt idx="2090" formatCode="0.00E+00">
                  <c:v>5.1822283488113401E-2</c:v>
                </c:pt>
                <c:pt idx="2091" formatCode="0.00E+00">
                  <c:v>5.1831713628897602E-2</c:v>
                </c:pt>
                <c:pt idx="2092" formatCode="0.00E+00">
                  <c:v>5.1841136027840802E-2</c:v>
                </c:pt>
                <c:pt idx="2093" formatCode="0.00E+00">
                  <c:v>5.1850550689554298E-2</c:v>
                </c:pt>
                <c:pt idx="2094" formatCode="0.00E+00">
                  <c:v>5.1859957618646903E-2</c:v>
                </c:pt>
                <c:pt idx="2095" formatCode="0.00E+00">
                  <c:v>5.1869356819725002E-2</c:v>
                </c:pt>
                <c:pt idx="2096" formatCode="0.00E+00">
                  <c:v>5.1878748297392703E-2</c:v>
                </c:pt>
                <c:pt idx="2097" formatCode="0.00E+00">
                  <c:v>5.1888132056251597E-2</c:v>
                </c:pt>
                <c:pt idx="2098" formatCode="0.00E+00">
                  <c:v>5.1897508100900901E-2</c:v>
                </c:pt>
                <c:pt idx="2099" formatCode="0.00E+00">
                  <c:v>5.1906876435937499E-2</c:v>
                </c:pt>
                <c:pt idx="2100" formatCode="0.00E+00">
                  <c:v>5.1916237065955897E-2</c:v>
                </c:pt>
                <c:pt idx="2101" formatCode="0.00E+00">
                  <c:v>5.1925589995548103E-2</c:v>
                </c:pt>
                <c:pt idx="2102" formatCode="0.00E+00">
                  <c:v>5.1934935229303703E-2</c:v>
                </c:pt>
                <c:pt idx="2103" formatCode="0.00E+00">
                  <c:v>5.1944272771809998E-2</c:v>
                </c:pt>
                <c:pt idx="2104" formatCode="0.00E+00">
                  <c:v>5.1953602627651897E-2</c:v>
                </c:pt>
                <c:pt idx="2105" formatCode="0.00E+00">
                  <c:v>5.1962924801411903E-2</c:v>
                </c:pt>
                <c:pt idx="2106" formatCode="0.00E+00">
                  <c:v>5.1972239297669899E-2</c:v>
                </c:pt>
                <c:pt idx="2107" formatCode="0.00E+00">
                  <c:v>5.1981546121003697E-2</c:v>
                </c:pt>
                <c:pt idx="2108" formatCode="0.00E+00">
                  <c:v>5.1990845275988601E-2</c:v>
                </c:pt>
                <c:pt idx="2109" formatCode="0.00E+00">
                  <c:v>5.2000136767197398E-2</c:v>
                </c:pt>
                <c:pt idx="2110" formatCode="0.00E+00">
                  <c:v>5.20094205992006E-2</c:v>
                </c:pt>
                <c:pt idx="2111" formatCode="0.00E+00">
                  <c:v>5.2018696776566203E-2</c:v>
                </c:pt>
                <c:pt idx="2112" formatCode="0.00E+00">
                  <c:v>5.2027965303860002E-2</c:v>
                </c:pt>
                <c:pt idx="2113" formatCode="0.00E+00">
                  <c:v>5.2037226185645297E-2</c:v>
                </c:pt>
                <c:pt idx="2114" formatCode="0.00E+00">
                  <c:v>5.2046479426482897E-2</c:v>
                </c:pt>
                <c:pt idx="2115" formatCode="0.00E+00">
                  <c:v>5.20557250309314E-2</c:v>
                </c:pt>
                <c:pt idx="2116" formatCode="0.00E+00">
                  <c:v>5.2064963003546801E-2</c:v>
                </c:pt>
                <c:pt idx="2117" formatCode="0.00E+00">
                  <c:v>5.2074193348882802E-2</c:v>
                </c:pt>
                <c:pt idx="2118" formatCode="0.00E+00">
                  <c:v>5.20834160714908E-2</c:v>
                </c:pt>
                <c:pt idx="2119" formatCode="0.00E+00">
                  <c:v>5.2092631175919599E-2</c:v>
                </c:pt>
                <c:pt idx="2120" formatCode="0.00E+00">
                  <c:v>5.2101838666715701E-2</c:v>
                </c:pt>
                <c:pt idx="2121" formatCode="0.00E+00">
                  <c:v>5.2111038548423298E-2</c:v>
                </c:pt>
                <c:pt idx="2122" formatCode="0.00E+00">
                  <c:v>5.2120230825584001E-2</c:v>
                </c:pt>
                <c:pt idx="2123" formatCode="0.00E+00">
                  <c:v>5.2129415502737302E-2</c:v>
                </c:pt>
                <c:pt idx="2124" formatCode="0.00E+00">
                  <c:v>5.2138592584419899E-2</c:v>
                </c:pt>
                <c:pt idx="2125" formatCode="0.00E+00">
                  <c:v>5.2147762075166498E-2</c:v>
                </c:pt>
                <c:pt idx="2126" formatCode="0.00E+00">
                  <c:v>5.21569239795091E-2</c:v>
                </c:pt>
                <c:pt idx="2127" formatCode="0.00E+00">
                  <c:v>5.2166078301977503E-2</c:v>
                </c:pt>
                <c:pt idx="2128" formatCode="0.00E+00">
                  <c:v>5.2175225047098997E-2</c:v>
                </c:pt>
                <c:pt idx="2129" formatCode="0.00E+00">
                  <c:v>5.2184364219398503E-2</c:v>
                </c:pt>
                <c:pt idx="2130" formatCode="0.00E+00">
                  <c:v>5.2193495823398703E-2</c:v>
                </c:pt>
                <c:pt idx="2131" formatCode="0.00E+00">
                  <c:v>5.2202619863619501E-2</c:v>
                </c:pt>
                <c:pt idx="2132" formatCode="0.00E+00">
                  <c:v>5.2211736344578798E-2</c:v>
                </c:pt>
                <c:pt idx="2133" formatCode="0.00E+00">
                  <c:v>5.2220845270792002E-2</c:v>
                </c:pt>
                <c:pt idx="2134" formatCode="0.00E+00">
                  <c:v>5.2229946646771802E-2</c:v>
                </c:pt>
                <c:pt idx="2135" formatCode="0.00E+00">
                  <c:v>5.2239040477029E-2</c:v>
                </c:pt>
                <c:pt idx="2136" formatCode="0.00E+00">
                  <c:v>5.2248126766071698E-2</c:v>
                </c:pt>
                <c:pt idx="2137" formatCode="0.00E+00">
                  <c:v>5.22572055184055E-2</c:v>
                </c:pt>
                <c:pt idx="2138" formatCode="0.00E+00">
                  <c:v>5.2266276738533998E-2</c:v>
                </c:pt>
                <c:pt idx="2139" formatCode="0.00E+00">
                  <c:v>5.2275340430957898E-2</c:v>
                </c:pt>
                <c:pt idx="2140" formatCode="0.00E+00">
                  <c:v>5.2284396600176003E-2</c:v>
                </c:pt>
                <c:pt idx="2141" formatCode="0.00E+00">
                  <c:v>5.2293445250684398E-2</c:v>
                </c:pt>
                <c:pt idx="2142" formatCode="0.00E+00">
                  <c:v>5.23024863869768E-2</c:v>
                </c:pt>
                <c:pt idx="2143" formatCode="0.00E+00">
                  <c:v>5.2311520013544603E-2</c:v>
                </c:pt>
                <c:pt idx="2144" formatCode="0.00E+00">
                  <c:v>5.2320546134876897E-2</c:v>
                </c:pt>
                <c:pt idx="2145" formatCode="0.00E+00">
                  <c:v>5.2329564755460099E-2</c:v>
                </c:pt>
                <c:pt idx="2146" formatCode="0.00E+00">
                  <c:v>5.2338575879778401E-2</c:v>
                </c:pt>
                <c:pt idx="2147" formatCode="0.00E+00">
                  <c:v>5.2347579512313801E-2</c:v>
                </c:pt>
                <c:pt idx="2148" formatCode="0.00E+00">
                  <c:v>5.2356575657545402E-2</c:v>
                </c:pt>
                <c:pt idx="2149" formatCode="0.00E+00">
                  <c:v>5.2365564319950403E-2</c:v>
                </c:pt>
                <c:pt idx="2150" formatCode="0.00E+00">
                  <c:v>5.2374545504003299E-2</c:v>
                </c:pt>
                <c:pt idx="2151" formatCode="0.00E+00">
                  <c:v>5.2383519214176298E-2</c:v>
                </c:pt>
                <c:pt idx="2152" formatCode="0.00E+00">
                  <c:v>5.2392485454939297E-2</c:v>
                </c:pt>
                <c:pt idx="2153" formatCode="0.00E+00">
                  <c:v>5.24014442307595E-2</c:v>
                </c:pt>
                <c:pt idx="2154" formatCode="0.00E+00">
                  <c:v>5.24103955461021E-2</c:v>
                </c:pt>
                <c:pt idx="2155" formatCode="0.00E+00">
                  <c:v>5.2419339405429699E-2</c:v>
                </c:pt>
                <c:pt idx="2156" formatCode="0.00E+00">
                  <c:v>5.2428275813202398E-2</c:v>
                </c:pt>
                <c:pt idx="2157" formatCode="0.00E+00">
                  <c:v>5.2437204773878102E-2</c:v>
                </c:pt>
                <c:pt idx="2158" formatCode="0.00E+00">
                  <c:v>5.2446126291912101E-2</c:v>
                </c:pt>
                <c:pt idx="2159" formatCode="0.00E+00">
                  <c:v>5.2455040371757598E-2</c:v>
                </c:pt>
                <c:pt idx="2160" formatCode="0.00E+00">
                  <c:v>5.2463947017865102E-2</c:v>
                </c:pt>
                <c:pt idx="2161" formatCode="0.00E+00">
                  <c:v>5.2472846234682798E-2</c:v>
                </c:pt>
                <c:pt idx="2162" formatCode="0.00E+00">
                  <c:v>5.2481738026656698E-2</c:v>
                </c:pt>
                <c:pt idx="2163" formatCode="0.00E+00">
                  <c:v>5.2490622398229998E-2</c:v>
                </c:pt>
                <c:pt idx="2164" formatCode="0.00E+00">
                  <c:v>5.2499499353844001E-2</c:v>
                </c:pt>
                <c:pt idx="2165" formatCode="0.00E+00">
                  <c:v>5.2508368897937099E-2</c:v>
                </c:pt>
                <c:pt idx="2166" formatCode="0.00E+00">
                  <c:v>5.25172310349456E-2</c:v>
                </c:pt>
                <c:pt idx="2167" formatCode="0.00E+00">
                  <c:v>5.2526085769303399E-2</c:v>
                </c:pt>
                <c:pt idx="2168" formatCode="0.00E+00">
                  <c:v>5.2534933105442001E-2</c:v>
                </c:pt>
                <c:pt idx="2169" formatCode="0.00E+00">
                  <c:v>5.2543773047790301E-2</c:v>
                </c:pt>
                <c:pt idx="2170" formatCode="0.00E+00">
                  <c:v>5.2552605600775099E-2</c:v>
                </c:pt>
                <c:pt idx="2171" formatCode="0.00E+00">
                  <c:v>5.25614307688205E-2</c:v>
                </c:pt>
                <c:pt idx="2172" formatCode="0.00E+00">
                  <c:v>5.2570248556348502E-2</c:v>
                </c:pt>
                <c:pt idx="2173" formatCode="0.00E+00">
                  <c:v>5.2579058967778501E-2</c:v>
                </c:pt>
                <c:pt idx="2174" formatCode="0.00E+00">
                  <c:v>5.2587862007527603E-2</c:v>
                </c:pt>
                <c:pt idx="2175" formatCode="0.00E+00">
                  <c:v>5.25966576800104E-2</c:v>
                </c:pt>
                <c:pt idx="2176" formatCode="0.00E+00">
                  <c:v>5.2605445989639198E-2</c:v>
                </c:pt>
                <c:pt idx="2177" formatCode="0.00E+00">
                  <c:v>5.2614226940823898E-2</c:v>
                </c:pt>
                <c:pt idx="2178" formatCode="0.00E+00">
                  <c:v>5.2623000537972003E-2</c:v>
                </c:pt>
                <c:pt idx="2179" formatCode="0.00E+00">
                  <c:v>5.26317667854884E-2</c:v>
                </c:pt>
                <c:pt idx="2180" formatCode="0.00E+00">
                  <c:v>5.26405256877761E-2</c:v>
                </c:pt>
                <c:pt idx="2181" formatCode="0.00E+00">
                  <c:v>5.2649277249235099E-2</c:v>
                </c:pt>
                <c:pt idx="2182" formatCode="0.00E+00">
                  <c:v>5.2658021474263399E-2</c:v>
                </c:pt>
                <c:pt idx="2183" formatCode="0.00E+00">
                  <c:v>5.2666758367256497E-2</c:v>
                </c:pt>
                <c:pt idx="2184" formatCode="0.00E+00">
                  <c:v>5.2675487932607401E-2</c:v>
                </c:pt>
                <c:pt idx="2185" formatCode="0.00E+00">
                  <c:v>5.2684210174707001E-2</c:v>
                </c:pt>
                <c:pt idx="2186" formatCode="0.00E+00">
                  <c:v>5.2692925097943398E-2</c:v>
                </c:pt>
                <c:pt idx="2187" formatCode="0.00E+00">
                  <c:v>5.2701632706702597E-2</c:v>
                </c:pt>
                <c:pt idx="2188" formatCode="0.00E+00">
                  <c:v>5.2710333005368003E-2</c:v>
                </c:pt>
                <c:pt idx="2189" formatCode="0.00E+00">
                  <c:v>5.2719025998320901E-2</c:v>
                </c:pt>
                <c:pt idx="2190" formatCode="0.00E+00">
                  <c:v>5.2727711689939803E-2</c:v>
                </c:pt>
                <c:pt idx="2191" formatCode="0.00E+00">
                  <c:v>5.2736390084601202E-2</c:v>
                </c:pt>
                <c:pt idx="2192" formatCode="0.00E+00">
                  <c:v>5.2745061186678897E-2</c:v>
                </c:pt>
                <c:pt idx="2193" formatCode="0.00E+00">
                  <c:v>5.2753725000544399E-2</c:v>
                </c:pt>
                <c:pt idx="2194" formatCode="0.00E+00">
                  <c:v>5.27623815305669E-2</c:v>
                </c:pt>
                <c:pt idx="2195" formatCode="0.00E+00">
                  <c:v>5.2771030781113101E-2</c:v>
                </c:pt>
                <c:pt idx="2196" formatCode="0.00E+00">
                  <c:v>5.2779672756547401E-2</c:v>
                </c:pt>
                <c:pt idx="2197" formatCode="0.00E+00">
                  <c:v>5.2788307461231601E-2</c:v>
                </c:pt>
                <c:pt idx="2198" formatCode="0.00E+00">
                  <c:v>5.2796934899525298E-2</c:v>
                </c:pt>
                <c:pt idx="2199" formatCode="0.00E+00">
                  <c:v>5.2805555075785597E-2</c:v>
                </c:pt>
                <c:pt idx="2200" formatCode="0.00E+00">
                  <c:v>5.2814167994367299E-2</c:v>
                </c:pt>
                <c:pt idx="2201" formatCode="0.00E+00">
                  <c:v>5.28227736596227E-2</c:v>
                </c:pt>
                <c:pt idx="2202" formatCode="0.00E+00">
                  <c:v>5.2831372075901703E-2</c:v>
                </c:pt>
                <c:pt idx="2203" formatCode="0.00E+00">
                  <c:v>5.2839963247552003E-2</c:v>
                </c:pt>
                <c:pt idx="2204" formatCode="0.00E+00">
                  <c:v>5.2848547178918598E-2</c:v>
                </c:pt>
                <c:pt idx="2205" formatCode="0.00E+00">
                  <c:v>5.2857123874344401E-2</c:v>
                </c:pt>
                <c:pt idx="2206" formatCode="0.00E+00">
                  <c:v>5.2865693338169602E-2</c:v>
                </c:pt>
                <c:pt idx="2207" formatCode="0.00E+00">
                  <c:v>5.2874255574732201E-2</c:v>
                </c:pt>
                <c:pt idx="2208" formatCode="0.00E+00">
                  <c:v>5.2882810588367801E-2</c:v>
                </c:pt>
                <c:pt idx="2209" formatCode="0.00E+00">
                  <c:v>5.2891358383409699E-2</c:v>
                </c:pt>
                <c:pt idx="2210" formatCode="0.00E+00">
                  <c:v>5.2899898964188397E-2</c:v>
                </c:pt>
                <c:pt idx="2211" formatCode="0.00E+00">
                  <c:v>5.2908432335032403E-2</c:v>
                </c:pt>
                <c:pt idx="2212" formatCode="0.00E+00">
                  <c:v>5.2916958500267702E-2</c:v>
                </c:pt>
                <c:pt idx="2213" formatCode="0.00E+00">
                  <c:v>5.2925477464217899E-2</c:v>
                </c:pt>
                <c:pt idx="2214" formatCode="0.00E+00">
                  <c:v>5.2933989231204098E-2</c:v>
                </c:pt>
                <c:pt idx="2215" formatCode="0.00E+00">
                  <c:v>5.2942493805545103E-2</c:v>
                </c:pt>
                <c:pt idx="2216" formatCode="0.00E+00">
                  <c:v>5.2950991191557301E-2</c:v>
                </c:pt>
                <c:pt idx="2217" formatCode="0.00E+00">
                  <c:v>5.2959481393554803E-2</c:v>
                </c:pt>
                <c:pt idx="2218" formatCode="0.00E+00">
                  <c:v>5.2967964415849E-2</c:v>
                </c:pt>
                <c:pt idx="2219" formatCode="0.00E+00">
                  <c:v>5.2976440262749197E-2</c:v>
                </c:pt>
                <c:pt idx="2220" formatCode="0.00E+00">
                  <c:v>5.2984908938562197E-2</c:v>
                </c:pt>
                <c:pt idx="2221" formatCode="0.00E+00">
                  <c:v>5.2993370447592301E-2</c:v>
                </c:pt>
                <c:pt idx="2222" formatCode="0.00E+00">
                  <c:v>5.30018247941417E-2</c:v>
                </c:pt>
                <c:pt idx="2223" formatCode="0.00E+00">
                  <c:v>5.30102719825098E-2</c:v>
                </c:pt>
                <c:pt idx="2224" formatCode="0.00E+00">
                  <c:v>5.3018712016993999E-2</c:v>
                </c:pt>
                <c:pt idx="2225" formatCode="0.00E+00">
                  <c:v>5.3027144901888999E-2</c:v>
                </c:pt>
                <c:pt idx="2226" formatCode="0.00E+00">
                  <c:v>5.3035570641487201E-2</c:v>
                </c:pt>
                <c:pt idx="2227" formatCode="0.00E+00">
                  <c:v>5.30439892400787E-2</c:v>
                </c:pt>
                <c:pt idx="2228" formatCode="0.00E+00">
                  <c:v>5.3052400701950997E-2</c:v>
                </c:pt>
                <c:pt idx="2229" formatCode="0.00E+00">
                  <c:v>5.3060805031389401E-2</c:v>
                </c:pt>
                <c:pt idx="2230" formatCode="0.00E+00">
                  <c:v>5.3069202232676797E-2</c:v>
                </c:pt>
                <c:pt idx="2231" formatCode="0.00E+00">
                  <c:v>5.3077592310093499E-2</c:v>
                </c:pt>
                <c:pt idx="2232" formatCode="0.00E+00">
                  <c:v>5.3085975267917598E-2</c:v>
                </c:pt>
                <c:pt idx="2233" formatCode="0.00E+00">
                  <c:v>5.3094351110424702E-2</c:v>
                </c:pt>
                <c:pt idx="2234" formatCode="0.00E+00">
                  <c:v>5.3102719841888101E-2</c:v>
                </c:pt>
                <c:pt idx="2235" formatCode="0.00E+00">
                  <c:v>5.31110814665786E-2</c:v>
                </c:pt>
                <c:pt idx="2236" formatCode="0.00E+00">
                  <c:v>5.3119435988764598E-2</c:v>
                </c:pt>
                <c:pt idx="2237" formatCode="0.00E+00">
                  <c:v>5.31277834127123E-2</c:v>
                </c:pt>
                <c:pt idx="2238" formatCode="0.00E+00">
                  <c:v>5.3136123742685198E-2</c:v>
                </c:pt>
                <c:pt idx="2239" formatCode="0.00E+00">
                  <c:v>5.31444569829446E-2</c:v>
                </c:pt>
                <c:pt idx="2240" formatCode="0.00E+00">
                  <c:v>5.31527831377493E-2</c:v>
                </c:pt>
                <c:pt idx="2241" formatCode="0.00E+00">
                  <c:v>5.31611022113559E-2</c:v>
                </c:pt>
                <c:pt idx="2242" formatCode="0.00E+00">
                  <c:v>5.3169414208018302E-2</c:v>
                </c:pt>
                <c:pt idx="2243" formatCode="0.00E+00">
                  <c:v>5.3177719131988301E-2</c:v>
                </c:pt>
                <c:pt idx="2244" formatCode="0.00E+00">
                  <c:v>5.31860169875151E-2</c:v>
                </c:pt>
                <c:pt idx="2245" formatCode="0.00E+00">
                  <c:v>5.3194307778845602E-2</c:v>
                </c:pt>
                <c:pt idx="2246" formatCode="0.00E+00">
                  <c:v>5.3202591510224301E-2</c:v>
                </c:pt>
                <c:pt idx="2247" formatCode="0.00E+00">
                  <c:v>5.3210868185893198E-2</c:v>
                </c:pt>
                <c:pt idx="2248" formatCode="0.00E+00">
                  <c:v>5.3219137810092E-2</c:v>
                </c:pt>
                <c:pt idx="2249" formatCode="0.00E+00">
                  <c:v>5.3227400387057998E-2</c:v>
                </c:pt>
                <c:pt idx="2250" formatCode="0.00E+00">
                  <c:v>5.3235655921026102E-2</c:v>
                </c:pt>
                <c:pt idx="2251" formatCode="0.00E+00">
                  <c:v>5.3243904416228699E-2</c:v>
                </c:pt>
                <c:pt idx="2252" formatCode="0.00E+00">
                  <c:v>5.3252145876896001E-2</c:v>
                </c:pt>
                <c:pt idx="2253" formatCode="0.00E+00">
                  <c:v>5.3260380307255703E-2</c:v>
                </c:pt>
                <c:pt idx="2254" formatCode="0.00E+00">
                  <c:v>5.3268607711533002E-2</c:v>
                </c:pt>
                <c:pt idx="2255" formatCode="0.00E+00">
                  <c:v>5.3276828093950901E-2</c:v>
                </c:pt>
                <c:pt idx="2256" formatCode="0.00E+00">
                  <c:v>5.32850414587299E-2</c:v>
                </c:pt>
                <c:pt idx="2257" formatCode="0.00E+00">
                  <c:v>5.3293247810087999E-2</c:v>
                </c:pt>
                <c:pt idx="2258" formatCode="0.00E+00">
                  <c:v>5.3301447152240902E-2</c:v>
                </c:pt>
                <c:pt idx="2259" formatCode="0.00E+00">
                  <c:v>5.3309639489402101E-2</c:v>
                </c:pt>
                <c:pt idx="2260" formatCode="0.00E+00">
                  <c:v>5.3317824825782303E-2</c:v>
                </c:pt>
                <c:pt idx="2261" formatCode="0.00E+00">
                  <c:v>5.3326003165590198E-2</c:v>
                </c:pt>
                <c:pt idx="2262" formatCode="0.00E+00">
                  <c:v>5.3334174513031803E-2</c:v>
                </c:pt>
                <c:pt idx="2263" formatCode="0.00E+00">
                  <c:v>5.33423388723109E-2</c:v>
                </c:pt>
                <c:pt idx="2264" formatCode="0.00E+00">
                  <c:v>5.33504962476287E-2</c:v>
                </c:pt>
                <c:pt idx="2265" formatCode="0.00E+00">
                  <c:v>5.33586466431843E-2</c:v>
                </c:pt>
                <c:pt idx="2266" formatCode="0.00E+00">
                  <c:v>5.3366790063174102E-2</c:v>
                </c:pt>
                <c:pt idx="2267" formatCode="0.00E+00">
                  <c:v>5.3374926511792299E-2</c:v>
                </c:pt>
                <c:pt idx="2268" formatCode="0.00E+00">
                  <c:v>5.3383055993230601E-2</c:v>
                </c:pt>
                <c:pt idx="2269" formatCode="0.00E+00">
                  <c:v>5.3391178511678301E-2</c:v>
                </c:pt>
                <c:pt idx="2270" formatCode="0.00E+00">
                  <c:v>5.3399294071322503E-2</c:v>
                </c:pt>
                <c:pt idx="2271" formatCode="0.00E+00">
                  <c:v>5.3407402676347603E-2</c:v>
                </c:pt>
                <c:pt idx="2272" formatCode="0.00E+00">
                  <c:v>5.3415504330935802E-2</c:v>
                </c:pt>
                <c:pt idx="2273" formatCode="0.00E+00">
                  <c:v>5.3423599039266897E-2</c:v>
                </c:pt>
                <c:pt idx="2274" formatCode="0.00E+00">
                  <c:v>5.34316868055182E-2</c:v>
                </c:pt>
                <c:pt idx="2275" formatCode="0.00E+00">
                  <c:v>5.3439767633864599E-2</c:v>
                </c:pt>
                <c:pt idx="2276" formatCode="0.00E+00">
                  <c:v>5.3447841528478798E-2</c:v>
                </c:pt>
                <c:pt idx="2277" formatCode="0.00E+00">
                  <c:v>5.3455908493530803E-2</c:v>
                </c:pt>
                <c:pt idx="2278" formatCode="0.00E+00">
                  <c:v>5.3463968533188501E-2</c:v>
                </c:pt>
                <c:pt idx="2279" formatCode="0.00E+00">
                  <c:v>5.3472021651617303E-2</c:v>
                </c:pt>
                <c:pt idx="2280" formatCode="0.00E+00">
                  <c:v>5.3480067852979998E-2</c:v>
                </c:pt>
                <c:pt idx="2281" formatCode="0.00E+00">
                  <c:v>5.3488107141437299E-2</c:v>
                </c:pt>
                <c:pt idx="2282" formatCode="0.00E+00">
                  <c:v>5.3496139521147401E-2</c:v>
                </c:pt>
                <c:pt idx="2283" formatCode="0.00E+00">
                  <c:v>5.3504164996266E-2</c:v>
                </c:pt>
                <c:pt idx="2284" formatCode="0.00E+00">
                  <c:v>5.3512183570946503E-2</c:v>
                </c:pt>
                <c:pt idx="2285" formatCode="0.00E+00">
                  <c:v>5.3520195249339902E-2</c:v>
                </c:pt>
                <c:pt idx="2286" formatCode="0.00E+00">
                  <c:v>5.3528200035594803E-2</c:v>
                </c:pt>
                <c:pt idx="2287" formatCode="0.00E+00">
                  <c:v>5.3536197933857402E-2</c:v>
                </c:pt>
                <c:pt idx="2288" formatCode="0.00E+00">
                  <c:v>5.3544188948271502E-2</c:v>
                </c:pt>
                <c:pt idx="2289" formatCode="0.00E+00">
                  <c:v>5.3552173082978501E-2</c:v>
                </c:pt>
                <c:pt idx="2290" formatCode="0.00E+00">
                  <c:v>5.3560150342117398E-2</c:v>
                </c:pt>
                <c:pt idx="2291" formatCode="0.00E+00">
                  <c:v>5.3568120729824698E-2</c:v>
                </c:pt>
                <c:pt idx="2292" formatCode="0.00E+00">
                  <c:v>5.3576084250234801E-2</c:v>
                </c:pt>
                <c:pt idx="2293" formatCode="0.00E+00">
                  <c:v>5.3584040907479397E-2</c:v>
                </c:pt>
                <c:pt idx="2294" formatCode="0.00E+00">
                  <c:v>5.3591990705687799E-2</c:v>
                </c:pt>
                <c:pt idx="2295" formatCode="0.00E+00">
                  <c:v>5.3599933648987297E-2</c:v>
                </c:pt>
                <c:pt idx="2296" formatCode="0.00E+00">
                  <c:v>5.3607869741502202E-2</c:v>
                </c:pt>
                <c:pt idx="2297" formatCode="0.00E+00">
                  <c:v>5.3615798987355003E-2</c:v>
                </c:pt>
                <c:pt idx="2298" formatCode="0.00E+00">
                  <c:v>5.3623721390665298E-2</c:v>
                </c:pt>
                <c:pt idx="2299" formatCode="0.00E+00">
                  <c:v>5.3631636955550697E-2</c:v>
                </c:pt>
                <c:pt idx="2300" formatCode="0.00E+00">
                  <c:v>5.3639545686126201E-2</c:v>
                </c:pt>
                <c:pt idx="2301" formatCode="0.00E+00">
                  <c:v>5.3647447586504401E-2</c:v>
                </c:pt>
                <c:pt idx="2302" formatCode="0.00E+00">
                  <c:v>5.3655342660795399E-2</c:v>
                </c:pt>
                <c:pt idx="2303" formatCode="0.00E+00">
                  <c:v>5.3663230913107297E-2</c:v>
                </c:pt>
                <c:pt idx="2304" formatCode="0.00E+00">
                  <c:v>5.3671112347545402E-2</c:v>
                </c:pt>
                <c:pt idx="2305" formatCode="0.00E+00">
                  <c:v>5.3678986968212702E-2</c:v>
                </c:pt>
                <c:pt idx="2306" formatCode="0.00E+00">
                  <c:v>5.3686854779210001E-2</c:v>
                </c:pt>
                <c:pt idx="2307" formatCode="0.00E+00">
                  <c:v>5.3694715784635402E-2</c:v>
                </c:pt>
                <c:pt idx="2308" formatCode="0.00E+00">
                  <c:v>5.3702569988584803E-2</c:v>
                </c:pt>
                <c:pt idx="2309" formatCode="0.00E+00">
                  <c:v>5.3710417395151699E-2</c:v>
                </c:pt>
                <c:pt idx="2310" formatCode="0.00E+00">
                  <c:v>5.3718258008427097E-2</c:v>
                </c:pt>
                <c:pt idx="2311" formatCode="0.00E+00">
                  <c:v>5.3726091832499802E-2</c:v>
                </c:pt>
                <c:pt idx="2312" formatCode="0.00E+00">
                  <c:v>5.3733918871455899E-2</c:v>
                </c:pt>
                <c:pt idx="2313" formatCode="0.00E+00">
                  <c:v>5.3741739129379303E-2</c:v>
                </c:pt>
                <c:pt idx="2314" formatCode="0.00E+00">
                  <c:v>5.3749552610351498E-2</c:v>
                </c:pt>
                <c:pt idx="2315" formatCode="0.00E+00">
                  <c:v>5.3757359318451603E-2</c:v>
                </c:pt>
                <c:pt idx="2316" formatCode="0.00E+00">
                  <c:v>5.3765159257756198E-2</c:v>
                </c:pt>
                <c:pt idx="2317" formatCode="0.00E+00">
                  <c:v>5.3772952432339698E-2</c:v>
                </c:pt>
                <c:pt idx="2318" formatCode="0.00E+00">
                  <c:v>5.37807388462739E-2</c:v>
                </c:pt>
                <c:pt idx="2319" formatCode="0.00E+00">
                  <c:v>5.3788518503628299E-2</c:v>
                </c:pt>
                <c:pt idx="2320" formatCode="0.00E+00">
                  <c:v>5.37962914084699E-2</c:v>
                </c:pt>
                <c:pt idx="2321" formatCode="0.00E+00">
                  <c:v>5.3804057564863603E-2</c:v>
                </c:pt>
                <c:pt idx="2322" formatCode="0.00E+00">
                  <c:v>5.3811816976871499E-2</c:v>
                </c:pt>
                <c:pt idx="2323" formatCode="0.00E+00">
                  <c:v>5.3819569648553597E-2</c:v>
                </c:pt>
                <c:pt idx="2324" formatCode="0.00E+00">
                  <c:v>5.3827315583967403E-2</c:v>
                </c:pt>
                <c:pt idx="2325" formatCode="0.00E+00">
                  <c:v>5.3835054787167998E-2</c:v>
                </c:pt>
                <c:pt idx="2326" formatCode="0.00E+00">
                  <c:v>5.3842787262208001E-2</c:v>
                </c:pt>
                <c:pt idx="2327" formatCode="0.00E+00">
                  <c:v>5.3850513013137903E-2</c:v>
                </c:pt>
                <c:pt idx="2328" formatCode="0.00E+00">
                  <c:v>5.3858232044005402E-2</c:v>
                </c:pt>
                <c:pt idx="2329" formatCode="0.00E+00">
                  <c:v>5.3865944358856201E-2</c:v>
                </c:pt>
                <c:pt idx="2330" formatCode="0.00E+00">
                  <c:v>5.38736499617333E-2</c:v>
                </c:pt>
                <c:pt idx="2331" formatCode="0.00E+00">
                  <c:v>5.3881348856677502E-2</c:v>
                </c:pt>
                <c:pt idx="2332" formatCode="0.00E+00">
                  <c:v>5.3889041047727099E-2</c:v>
                </c:pt>
                <c:pt idx="2333" formatCode="0.00E+00">
                  <c:v>5.3896726538917999E-2</c:v>
                </c:pt>
                <c:pt idx="2334" formatCode="0.00E+00">
                  <c:v>5.39044053342837E-2</c:v>
                </c:pt>
                <c:pt idx="2335" formatCode="0.00E+00">
                  <c:v>5.39120774378554E-2</c:v>
                </c:pt>
                <c:pt idx="2336" formatCode="0.00E+00">
                  <c:v>5.3919742853661801E-2</c:v>
                </c:pt>
                <c:pt idx="2337" formatCode="0.00E+00">
                  <c:v>5.3927401585729201E-2</c:v>
                </c:pt>
                <c:pt idx="2338" formatCode="0.00E+00">
                  <c:v>5.3935053638081598E-2</c:v>
                </c:pt>
                <c:pt idx="2339" formatCode="0.00E+00">
                  <c:v>5.3942699014740601E-2</c:v>
                </c:pt>
                <c:pt idx="2340" formatCode="0.00E+00">
                  <c:v>5.3950337719725197E-2</c:v>
                </c:pt>
                <c:pt idx="2341" formatCode="0.00E+00">
                  <c:v>5.3957969757052297E-2</c:v>
                </c:pt>
                <c:pt idx="2342" formatCode="0.00E+00">
                  <c:v>5.3965595130736198E-2</c:v>
                </c:pt>
                <c:pt idx="2343" formatCode="0.00E+00">
                  <c:v>5.39732138447888E-2</c:v>
                </c:pt>
                <c:pt idx="2344" formatCode="0.00E+00">
                  <c:v>5.3980825903219697E-2</c:v>
                </c:pt>
                <c:pt idx="2345" formatCode="0.00E+00">
                  <c:v>5.3988431310036097E-2</c:v>
                </c:pt>
                <c:pt idx="2346" formatCode="0.00E+00">
                  <c:v>5.3996030069242598E-2</c:v>
                </c:pt>
                <c:pt idx="2347" formatCode="0.00E+00">
                  <c:v>5.4003622184841803E-2</c:v>
                </c:pt>
                <c:pt idx="2348" formatCode="0.00E+00">
                  <c:v>5.4011207660833498E-2</c:v>
                </c:pt>
                <c:pt idx="2349" formatCode="0.00E+00">
                  <c:v>5.4018786501215402E-2</c:v>
                </c:pt>
                <c:pt idx="2350" formatCode="0.00E+00">
                  <c:v>5.4026358709982597E-2</c:v>
                </c:pt>
                <c:pt idx="2351" formatCode="0.00E+00">
                  <c:v>5.4033924291127897E-2</c:v>
                </c:pt>
                <c:pt idx="2352" formatCode="0.00E+00">
                  <c:v>5.4041483248641602E-2</c:v>
                </c:pt>
                <c:pt idx="2353" formatCode="0.00E+00">
                  <c:v>5.40490355865118E-2</c:v>
                </c:pt>
                <c:pt idx="2354" formatCode="0.00E+00">
                  <c:v>5.4056581308724101E-2</c:v>
                </c:pt>
                <c:pt idx="2355" formatCode="0.00E+00">
                  <c:v>5.4064120419261598E-2</c:v>
                </c:pt>
                <c:pt idx="2356" formatCode="0.00E+00">
                  <c:v>5.4071652922105098E-2</c:v>
                </c:pt>
                <c:pt idx="2357" formatCode="0.00E+00">
                  <c:v>5.4079178821232997E-2</c:v>
                </c:pt>
                <c:pt idx="2358" formatCode="0.00E+00">
                  <c:v>5.4086698120621397E-2</c:v>
                </c:pt>
                <c:pt idx="2359" formatCode="0.00E+00">
                  <c:v>5.4094210824243802E-2</c:v>
                </c:pt>
                <c:pt idx="2360" formatCode="0.00E+00">
                  <c:v>5.4101716936071402E-2</c:v>
                </c:pt>
                <c:pt idx="2361" formatCode="0.00E+00">
                  <c:v>5.4109216460073099E-2</c:v>
                </c:pt>
                <c:pt idx="2362" formatCode="0.00E+00">
                  <c:v>5.41167094002152E-2</c:v>
                </c:pt>
                <c:pt idx="2363" formatCode="0.00E+00">
                  <c:v>5.4124195760461798E-2</c:v>
                </c:pt>
                <c:pt idx="2364" formatCode="0.00E+00">
                  <c:v>5.4131675544774403E-2</c:v>
                </c:pt>
                <c:pt idx="2365" formatCode="0.00E+00">
                  <c:v>5.4139148757112399E-2</c:v>
                </c:pt>
                <c:pt idx="2366" formatCode="0.00E+00">
                  <c:v>5.41466154014325E-2</c:v>
                </c:pt>
                <c:pt idx="2367" formatCode="0.00E+00">
                  <c:v>5.4154075481689198E-2</c:v>
                </c:pt>
                <c:pt idx="2368" formatCode="0.00E+00">
                  <c:v>5.4161529001834401E-2</c:v>
                </c:pt>
                <c:pt idx="2369" formatCode="0.00E+00">
                  <c:v>5.4168975965817802E-2</c:v>
                </c:pt>
                <c:pt idx="2370" formatCode="0.00E+00">
                  <c:v>5.4176416377586703E-2</c:v>
                </c:pt>
                <c:pt idx="2371" formatCode="0.00E+00">
                  <c:v>5.41838502410859E-2</c:v>
                </c:pt>
                <c:pt idx="2372" formatCode="0.00E+00">
                  <c:v>5.4191277560257801E-2</c:v>
                </c:pt>
                <c:pt idx="2373" formatCode="0.00E+00">
                  <c:v>5.4198698339042402E-2</c:v>
                </c:pt>
                <c:pt idx="2374" formatCode="0.00E+00">
                  <c:v>5.4206112581377502E-2</c:v>
                </c:pt>
                <c:pt idx="2375" formatCode="0.00E+00">
                  <c:v>5.4213520291379602E-2</c:v>
                </c:pt>
                <c:pt idx="2376" formatCode="0.00E+00">
                  <c:v>5.4220921473413203E-2</c:v>
                </c:pt>
                <c:pt idx="2377" formatCode="0.00E+00">
                  <c:v>5.4228316131383299E-2</c:v>
                </c:pt>
                <c:pt idx="2378" formatCode="0.00E+00">
                  <c:v>5.4235704269170598E-2</c:v>
                </c:pt>
                <c:pt idx="2379" formatCode="0.00E+00">
                  <c:v>5.42430858906537E-2</c:v>
                </c:pt>
                <c:pt idx="2380" formatCode="0.00E+00">
                  <c:v>5.4250460999709503E-2</c:v>
                </c:pt>
                <c:pt idx="2381" formatCode="0.00E+00">
                  <c:v>5.4257829600212797E-2</c:v>
                </c:pt>
                <c:pt idx="2382" formatCode="0.00E+00">
                  <c:v>5.4265191696036497E-2</c:v>
                </c:pt>
                <c:pt idx="2383" formatCode="0.00E+00">
                  <c:v>5.4272547291051597E-2</c:v>
                </c:pt>
                <c:pt idx="2384" formatCode="0.00E+00">
                  <c:v>5.42798963891271E-2</c:v>
                </c:pt>
                <c:pt idx="2385" formatCode="0.00E+00">
                  <c:v>5.4287238994130203E-2</c:v>
                </c:pt>
                <c:pt idx="2386" formatCode="0.00E+00">
                  <c:v>5.4294575109925899E-2</c:v>
                </c:pt>
                <c:pt idx="2387" formatCode="0.00E+00">
                  <c:v>5.4301904740377598E-2</c:v>
                </c:pt>
                <c:pt idx="2388" formatCode="0.00E+00">
                  <c:v>5.43092278893463E-2</c:v>
                </c:pt>
                <c:pt idx="2389" formatCode="0.00E+00">
                  <c:v>5.4316544560691703E-2</c:v>
                </c:pt>
                <c:pt idx="2390" formatCode="0.00E+00">
                  <c:v>5.4323854758270902E-2</c:v>
                </c:pt>
                <c:pt idx="2391" formatCode="0.00E+00">
                  <c:v>5.4331158485939501E-2</c:v>
                </c:pt>
                <c:pt idx="2392" formatCode="0.00E+00">
                  <c:v>5.4338455747551001E-2</c:v>
                </c:pt>
                <c:pt idx="2393" formatCode="0.00E+00">
                  <c:v>5.4345746546957001E-2</c:v>
                </c:pt>
                <c:pt idx="2394" formatCode="0.00E+00">
                  <c:v>5.4353030888007102E-2</c:v>
                </c:pt>
                <c:pt idx="2395" formatCode="0.00E+00">
                  <c:v>5.4360308774549101E-2</c:v>
                </c:pt>
                <c:pt idx="2396" formatCode="0.00E+00">
                  <c:v>5.4367580210428701E-2</c:v>
                </c:pt>
                <c:pt idx="2397" formatCode="0.00E+00">
                  <c:v>5.4374845199489701E-2</c:v>
                </c:pt>
                <c:pt idx="2398" formatCode="0.00E+00">
                  <c:v>5.4382103745574097E-2</c:v>
                </c:pt>
                <c:pt idx="2399" formatCode="0.00E+00">
                  <c:v>5.4389355852521797E-2</c:v>
                </c:pt>
                <c:pt idx="2400" formatCode="0.00E+00">
                  <c:v>5.43966015241708E-2</c:v>
                </c:pt>
                <c:pt idx="2401" formatCode="0.00E+00">
                  <c:v>5.4403840764357198E-2</c:v>
                </c:pt>
                <c:pt idx="2402" formatCode="0.00E+00">
                  <c:v>5.44110735769152E-2</c:v>
                </c:pt>
                <c:pt idx="2403" formatCode="0.00E+00">
                  <c:v>5.4418299965676903E-2</c:v>
                </c:pt>
                <c:pt idx="2404" formatCode="0.00E+00">
                  <c:v>5.4425519934472602E-2</c:v>
                </c:pt>
                <c:pt idx="2405" formatCode="0.00E+00">
                  <c:v>5.4432733487130701E-2</c:v>
                </c:pt>
                <c:pt idx="2406" formatCode="0.00E+00">
                  <c:v>5.44399406274775E-2</c:v>
                </c:pt>
                <c:pt idx="2407" formatCode="0.00E+00">
                  <c:v>5.4447141359337398E-2</c:v>
                </c:pt>
                <c:pt idx="2408" formatCode="0.00E+00">
                  <c:v>5.4454335686533101E-2</c:v>
                </c:pt>
                <c:pt idx="2409" formatCode="0.00E+00">
                  <c:v>5.4461523612884997E-2</c:v>
                </c:pt>
                <c:pt idx="2410" formatCode="0.00E+00">
                  <c:v>5.44687051422117E-2</c:v>
                </c:pt>
                <c:pt idx="2411" formatCode="0.00E+00">
                  <c:v>5.4475880278330099E-2</c:v>
                </c:pt>
                <c:pt idx="2412" formatCode="0.00E+00">
                  <c:v>5.4483049025054797E-2</c:v>
                </c:pt>
                <c:pt idx="2413" formatCode="0.00E+00">
                  <c:v>5.4490211386198702E-2</c:v>
                </c:pt>
                <c:pt idx="2414" formatCode="0.00E+00">
                  <c:v>5.4497367365572598E-2</c:v>
                </c:pt>
                <c:pt idx="2415" formatCode="0.00E+00">
                  <c:v>5.4504516966985501E-2</c:v>
                </c:pt>
                <c:pt idx="2416" formatCode="0.00E+00">
                  <c:v>5.4511660194244402E-2</c:v>
                </c:pt>
                <c:pt idx="2417" formatCode="0.00E+00">
                  <c:v>5.4518797051154401E-2</c:v>
                </c:pt>
                <c:pt idx="2418" formatCode="0.00E+00">
                  <c:v>5.4525927541518499E-2</c:v>
                </c:pt>
                <c:pt idx="2419" formatCode="0.00E+00">
                  <c:v>5.4533051669138001E-2</c:v>
                </c:pt>
                <c:pt idx="2420" formatCode="0.00E+00">
                  <c:v>5.4540169437812099E-2</c:v>
                </c:pt>
                <c:pt idx="2421" formatCode="0.00E+00">
                  <c:v>5.4547280851338101E-2</c:v>
                </c:pt>
                <c:pt idx="2422" formatCode="0.00E+00">
                  <c:v>5.4554385913511499E-2</c:v>
                </c:pt>
                <c:pt idx="2423" formatCode="0.00E+00">
                  <c:v>5.4561484628125601E-2</c:v>
                </c:pt>
                <c:pt idx="2424" formatCode="0.00E+00">
                  <c:v>5.4568576998971899E-2</c:v>
                </c:pt>
                <c:pt idx="2425" formatCode="0.00E+00">
                  <c:v>5.4575663029840002E-2</c:v>
                </c:pt>
                <c:pt idx="2426" formatCode="0.00E+00">
                  <c:v>5.4582742724517498E-2</c:v>
                </c:pt>
                <c:pt idx="2427" formatCode="0.00E+00">
                  <c:v>5.4589816086790199E-2</c:v>
                </c:pt>
                <c:pt idx="2428" formatCode="0.00E+00">
                  <c:v>5.45968831204416E-2</c:v>
                </c:pt>
                <c:pt idx="2429" formatCode="0.00E+00">
                  <c:v>5.4603943829253702E-2</c:v>
                </c:pt>
                <c:pt idx="2430" formatCode="0.00E+00">
                  <c:v>5.4610998217006303E-2</c:v>
                </c:pt>
                <c:pt idx="2431" formatCode="0.00E+00">
                  <c:v>5.4618046287477399E-2</c:v>
                </c:pt>
                <c:pt idx="2432" formatCode="0.00E+00">
                  <c:v>5.4625088044442903E-2</c:v>
                </c:pt>
                <c:pt idx="2433" formatCode="0.00E+00">
                  <c:v>5.4632123491676801E-2</c:v>
                </c:pt>
                <c:pt idx="2434" formatCode="0.00E+00">
                  <c:v>5.4639152632951403E-2</c:v>
                </c:pt>
                <c:pt idx="2435" formatCode="0.00E+00">
                  <c:v>5.46461754720367E-2</c:v>
                </c:pt>
                <c:pt idx="2436" formatCode="0.00E+00">
                  <c:v>5.4653192012701003E-2</c:v>
                </c:pt>
                <c:pt idx="2437" formatCode="0.00E+00">
                  <c:v>5.46602022587106E-2</c:v>
                </c:pt>
                <c:pt idx="2438" formatCode="0.00E+00">
                  <c:v>5.4667206213829797E-2</c:v>
                </c:pt>
                <c:pt idx="2439" formatCode="0.00E+00">
                  <c:v>5.4674203881821197E-2</c:v>
                </c:pt>
                <c:pt idx="2440" formatCode="0.00E+00">
                  <c:v>5.4681195266445E-2</c:v>
                </c:pt>
                <c:pt idx="2441" formatCode="0.00E+00">
                  <c:v>5.4688180371459998E-2</c:v>
                </c:pt>
                <c:pt idx="2442" formatCode="0.00E+00">
                  <c:v>5.4695159200622699E-2</c:v>
                </c:pt>
                <c:pt idx="2443" formatCode="0.00E+00">
                  <c:v>5.4702131757687802E-2</c:v>
                </c:pt>
                <c:pt idx="2444" formatCode="0.00E+00">
                  <c:v>5.4709098046408E-2</c:v>
                </c:pt>
                <c:pt idx="2445" formatCode="0.00E+00">
                  <c:v>5.4716058070534E-2</c:v>
                </c:pt>
                <c:pt idx="2446" formatCode="0.00E+00">
                  <c:v>5.4723011833814901E-2</c:v>
                </c:pt>
                <c:pt idx="2447" formatCode="0.00E+00">
                  <c:v>5.4729959339997303E-2</c:v>
                </c:pt>
                <c:pt idx="2448" formatCode="0.00E+00">
                  <c:v>5.4736900592826397E-2</c:v>
                </c:pt>
                <c:pt idx="2449" formatCode="0.00E+00">
                  <c:v>5.4743835596045197E-2</c:v>
                </c:pt>
                <c:pt idx="2450" formatCode="0.00E+00">
                  <c:v>5.4750764353394703E-2</c:v>
                </c:pt>
                <c:pt idx="2451" formatCode="0.00E+00">
                  <c:v>5.4757686868614201E-2</c:v>
                </c:pt>
                <c:pt idx="2452" formatCode="0.00E+00">
                  <c:v>5.47646031454408E-2</c:v>
                </c:pt>
                <c:pt idx="2453" formatCode="0.00E+00">
                  <c:v>5.4771513187609797E-2</c:v>
                </c:pt>
                <c:pt idx="2454" formatCode="0.00E+00">
                  <c:v>5.4778416998854697E-2</c:v>
                </c:pt>
                <c:pt idx="2455" formatCode="0.00E+00">
                  <c:v>5.4785314582906697E-2</c:v>
                </c:pt>
                <c:pt idx="2456" formatCode="0.00E+00">
                  <c:v>5.4792205943495299E-2</c:v>
                </c:pt>
                <c:pt idx="2457" formatCode="0.00E+00">
                  <c:v>5.4799091084348203E-2</c:v>
                </c:pt>
                <c:pt idx="2458" formatCode="0.00E+00">
                  <c:v>5.4805970009190699E-2</c:v>
                </c:pt>
                <c:pt idx="2459" formatCode="0.00E+00">
                  <c:v>5.4812842721746802E-2</c:v>
                </c:pt>
                <c:pt idx="2460" formatCode="0.00E+00">
                  <c:v>5.4819709225737902E-2</c:v>
                </c:pt>
                <c:pt idx="2461" formatCode="0.00E+00">
                  <c:v>5.4826569524884003E-2</c:v>
                </c:pt>
                <c:pt idx="2462" formatCode="0.00E+00">
                  <c:v>5.4833423622902798E-2</c:v>
                </c:pt>
                <c:pt idx="2463" formatCode="0.00E+00">
                  <c:v>5.4840271523510301E-2</c:v>
                </c:pt>
                <c:pt idx="2464" formatCode="0.00E+00">
                  <c:v>5.4847113230420401E-2</c:v>
                </c:pt>
                <c:pt idx="2465" formatCode="0.00E+00">
                  <c:v>5.4853948747345102E-2</c:v>
                </c:pt>
                <c:pt idx="2466" formatCode="0.00E+00">
                  <c:v>5.4860778077994603E-2</c:v>
                </c:pt>
                <c:pt idx="2467" formatCode="0.00E+00">
                  <c:v>5.4867601226076902E-2</c:v>
                </c:pt>
                <c:pt idx="2468" formatCode="0.00E+00">
                  <c:v>5.4874418195298202E-2</c:v>
                </c:pt>
                <c:pt idx="2469" formatCode="0.00E+00">
                  <c:v>5.4881228989362901E-2</c:v>
                </c:pt>
                <c:pt idx="2470" formatCode="0.00E+00">
                  <c:v>5.4888033611973301E-2</c:v>
                </c:pt>
                <c:pt idx="2471" formatCode="0.00E+00">
                  <c:v>5.4894832066829699E-2</c:v>
                </c:pt>
                <c:pt idx="2472" formatCode="0.00E+00">
                  <c:v>5.4901624357630699E-2</c:v>
                </c:pt>
                <c:pt idx="2473" formatCode="0.00E+00">
                  <c:v>5.4908410488072698E-2</c:v>
                </c:pt>
                <c:pt idx="2474" formatCode="0.00E+00">
                  <c:v>5.49151904618502E-2</c:v>
                </c:pt>
                <c:pt idx="2475" formatCode="0.00E+00">
                  <c:v>5.4921964282656E-2</c:v>
                </c:pt>
                <c:pt idx="2476" formatCode="0.00E+00">
                  <c:v>5.4928731954180798E-2</c:v>
                </c:pt>
                <c:pt idx="2477" formatCode="0.00E+00">
                  <c:v>5.4935493480113298E-2</c:v>
                </c:pt>
                <c:pt idx="2478" formatCode="0.00E+00">
                  <c:v>5.49422488641403E-2</c:v>
                </c:pt>
                <c:pt idx="2479" formatCode="0.00E+00">
                  <c:v>5.4948998109946703E-2</c:v>
                </c:pt>
                <c:pt idx="2480" formatCode="0.00E+00">
                  <c:v>5.49557412212155E-2</c:v>
                </c:pt>
                <c:pt idx="2481" formatCode="0.00E+00">
                  <c:v>5.4962478201627599E-2</c:v>
                </c:pt>
                <c:pt idx="2482" formatCode="0.00E+00">
                  <c:v>5.4969209054862099E-2</c:v>
                </c:pt>
                <c:pt idx="2483" formatCode="0.00E+00">
                  <c:v>5.4975933784596302E-2</c:v>
                </c:pt>
                <c:pt idx="2484" formatCode="0.00E+00">
                  <c:v>5.4982652394505199E-2</c:v>
                </c:pt>
                <c:pt idx="2485" formatCode="0.00E+00">
                  <c:v>5.4989364888262102E-2</c:v>
                </c:pt>
                <c:pt idx="2486" formatCode="0.00E+00">
                  <c:v>5.4996071269538302E-2</c:v>
                </c:pt>
                <c:pt idx="2487" formatCode="0.00E+00">
                  <c:v>5.5002771542003198E-2</c:v>
                </c:pt>
                <c:pt idx="2488" formatCode="0.00E+00">
                  <c:v>5.5009465709324301E-2</c:v>
                </c:pt>
                <c:pt idx="2489" formatCode="0.00E+00">
                  <c:v>5.5016153775167102E-2</c:v>
                </c:pt>
                <c:pt idx="2490" formatCode="0.00E+00">
                  <c:v>5.5022835743194998E-2</c:v>
                </c:pt>
                <c:pt idx="2491" formatCode="0.00E+00">
                  <c:v>5.5029511617069801E-2</c:v>
                </c:pt>
                <c:pt idx="2492" formatCode="0.00E+00">
                  <c:v>5.5036181400451099E-2</c:v>
                </c:pt>
                <c:pt idx="2493" formatCode="0.00E+00">
                  <c:v>5.5042845096996598E-2</c:v>
                </c:pt>
                <c:pt idx="2494" formatCode="0.00E+00">
                  <c:v>5.5049502710362297E-2</c:v>
                </c:pt>
                <c:pt idx="2495" formatCode="0.00E+00">
                  <c:v>5.5056154244201801E-2</c:v>
                </c:pt>
                <c:pt idx="2496" formatCode="0.00E+00">
                  <c:v>5.5062799702167299E-2</c:v>
                </c:pt>
                <c:pt idx="2497" formatCode="0.00E+00">
                  <c:v>5.5069439087908602E-2</c:v>
                </c:pt>
                <c:pt idx="2498" formatCode="0.00E+00">
                  <c:v>5.5076072405073902E-2</c:v>
                </c:pt>
                <c:pt idx="2499" formatCode="0.00E+00">
                  <c:v>5.5082699657309199E-2</c:v>
                </c:pt>
                <c:pt idx="2500" formatCode="0.00E+00">
                  <c:v>5.5089320848258697E-2</c:v>
                </c:pt>
                <c:pt idx="2501" formatCode="0.00E+00">
                  <c:v>5.5095935981564703E-2</c:v>
                </c:pt>
                <c:pt idx="2502" formatCode="0.00E+00">
                  <c:v>5.5102545060867397E-2</c:v>
                </c:pt>
                <c:pt idx="2503" formatCode="0.00E+00">
                  <c:v>5.5109148089805202E-2</c:v>
                </c:pt>
                <c:pt idx="2504" formatCode="0.00E+00">
                  <c:v>5.5115745072014603E-2</c:v>
                </c:pt>
                <c:pt idx="2505" formatCode="0.00E+00">
                  <c:v>5.5122336011130098E-2</c:v>
                </c:pt>
                <c:pt idx="2506" formatCode="0.00E+00">
                  <c:v>5.5128920910784099E-2</c:v>
                </c:pt>
                <c:pt idx="2507" formatCode="0.00E+00">
                  <c:v>5.5135499774607299E-2</c:v>
                </c:pt>
                <c:pt idx="2508" formatCode="0.00E+00">
                  <c:v>5.5142072606228401E-2</c:v>
                </c:pt>
                <c:pt idx="2509" formatCode="0.00E+00">
                  <c:v>5.51486394092741E-2</c:v>
                </c:pt>
                <c:pt idx="2510" formatCode="0.00E+00">
                  <c:v>5.5155200187369198E-2</c:v>
                </c:pt>
                <c:pt idx="2511" formatCode="0.00E+00">
                  <c:v>5.5161754944136498E-2</c:v>
                </c:pt>
                <c:pt idx="2512" formatCode="0.00E+00">
                  <c:v>5.5168303683197001E-2</c:v>
                </c:pt>
                <c:pt idx="2513" formatCode="0.00E+00">
                  <c:v>5.5174846408169602E-2</c:v>
                </c:pt>
                <c:pt idx="2514" formatCode="0.00E+00">
                  <c:v>5.5181383122671401E-2</c:v>
                </c:pt>
                <c:pt idx="2515" formatCode="0.00E+00">
                  <c:v>5.51879138303175E-2</c:v>
                </c:pt>
                <c:pt idx="2516" formatCode="0.00E+00">
                  <c:v>5.5194438534721099E-2</c:v>
                </c:pt>
                <c:pt idx="2517" formatCode="0.00E+00">
                  <c:v>5.5200957239493302E-2</c:v>
                </c:pt>
                <c:pt idx="2518" formatCode="0.00E+00">
                  <c:v>5.52074699482435E-2</c:v>
                </c:pt>
                <c:pt idx="2519" formatCode="0.00E+00">
                  <c:v>5.5213976664579001E-2</c:v>
                </c:pt>
                <c:pt idx="2520" formatCode="0.00E+00">
                  <c:v>5.5220477392105199E-2</c:v>
                </c:pt>
                <c:pt idx="2521" formatCode="0.00E+00">
                  <c:v>5.5226972134425602E-2</c:v>
                </c:pt>
                <c:pt idx="2522" formatCode="0.00E+00">
                  <c:v>5.5233460895141799E-2</c:v>
                </c:pt>
                <c:pt idx="2523" formatCode="0.00E+00">
                  <c:v>5.5239943677853197E-2</c:v>
                </c:pt>
                <c:pt idx="2524" formatCode="0.00E+00">
                  <c:v>5.5246420486157702E-2</c:v>
                </c:pt>
                <c:pt idx="2525" formatCode="0.00E+00">
                  <c:v>5.5252891323650799E-2</c:v>
                </c:pt>
                <c:pt idx="2526" formatCode="0.00E+00">
                  <c:v>5.5259356193926502E-2</c:v>
                </c:pt>
                <c:pt idx="2527" formatCode="0.00E+00">
                  <c:v>5.5265815100576397E-2</c:v>
                </c:pt>
                <c:pt idx="2528" formatCode="0.00E+00">
                  <c:v>5.5272268047190598E-2</c:v>
                </c:pt>
                <c:pt idx="2529" formatCode="0.00E+00">
                  <c:v>5.5278715037356999E-2</c:v>
                </c:pt>
                <c:pt idx="2530" formatCode="0.00E+00">
                  <c:v>5.5285156074661501E-2</c:v>
                </c:pt>
                <c:pt idx="2531" formatCode="0.00E+00">
                  <c:v>5.5291591162688399E-2</c:v>
                </c:pt>
                <c:pt idx="2532" formatCode="0.00E+00">
                  <c:v>5.52980203050197E-2</c:v>
                </c:pt>
                <c:pt idx="2533" formatCode="0.00E+00">
                  <c:v>5.5304443505235702E-2</c:v>
                </c:pt>
                <c:pt idx="2534" formatCode="0.00E+00">
                  <c:v>5.5310860766914702E-2</c:v>
                </c:pt>
                <c:pt idx="2535" formatCode="0.00E+00">
                  <c:v>5.5317272093632901E-2</c:v>
                </c:pt>
                <c:pt idx="2536" formatCode="0.00E+00">
                  <c:v>5.5323677488964801E-2</c:v>
                </c:pt>
                <c:pt idx="2537" formatCode="0.00E+00">
                  <c:v>5.5330076956482697E-2</c:v>
                </c:pt>
                <c:pt idx="2538" formatCode="0.00E+00">
                  <c:v>5.5336470499757401E-2</c:v>
                </c:pt>
                <c:pt idx="2539" formatCode="0.00E+00">
                  <c:v>5.53428581223573E-2</c:v>
                </c:pt>
                <c:pt idx="2540" formatCode="0.00E+00">
                  <c:v>5.5349239827848999E-2</c:v>
                </c:pt>
                <c:pt idx="2541" formatCode="0.00E+00">
                  <c:v>5.5355615619797301E-2</c:v>
                </c:pt>
                <c:pt idx="2542" formatCode="0.00E+00">
                  <c:v>5.5361985501764903E-2</c:v>
                </c:pt>
                <c:pt idx="2543" formatCode="0.00E+00">
                  <c:v>5.5368349477312701E-2</c:v>
                </c:pt>
                <c:pt idx="2544" formatCode="0.00E+00">
                  <c:v>5.53747075499995E-2</c:v>
                </c:pt>
                <c:pt idx="2545" formatCode="0.00E+00">
                  <c:v>5.5381059723382399E-2</c:v>
                </c:pt>
                <c:pt idx="2546" formatCode="0.00E+00">
                  <c:v>5.5387406001016298E-2</c:v>
                </c:pt>
                <c:pt idx="2547" formatCode="0.00E+00">
                  <c:v>5.53937463864543E-2</c:v>
                </c:pt>
                <c:pt idx="2548" formatCode="0.00E+00">
                  <c:v>5.5400080883247403E-2</c:v>
                </c:pt>
                <c:pt idx="2549" formatCode="0.00E+00">
                  <c:v>5.5406409494944998E-2</c:v>
                </c:pt>
                <c:pt idx="2550" formatCode="0.00E+00">
                  <c:v>5.5412732225094297E-2</c:v>
                </c:pt>
                <c:pt idx="2551" formatCode="0.00E+00">
                  <c:v>5.5419049077240601E-2</c:v>
                </c:pt>
                <c:pt idx="2552" formatCode="0.00E+00">
                  <c:v>5.5425360054927299E-2</c:v>
                </c:pt>
                <c:pt idx="2553" formatCode="0.00E+00">
                  <c:v>5.5431665161695801E-2</c:v>
                </c:pt>
                <c:pt idx="2554" formatCode="0.00E+00">
                  <c:v>5.5437964401085602E-2</c:v>
                </c:pt>
                <c:pt idx="2555" formatCode="0.00E+00">
                  <c:v>5.5444257776634302E-2</c:v>
                </c:pt>
                <c:pt idx="2556" formatCode="0.00E+00">
                  <c:v>5.5450545291877498E-2</c:v>
                </c:pt>
                <c:pt idx="2557" formatCode="0.00E+00">
                  <c:v>5.5456826950349002E-2</c:v>
                </c:pt>
                <c:pt idx="2558" formatCode="0.00E+00">
                  <c:v>5.5463102755580397E-2</c:v>
                </c:pt>
                <c:pt idx="2559" formatCode="0.00E+00">
                  <c:v>5.5469372711101597E-2</c:v>
                </c:pt>
                <c:pt idx="2560" formatCode="0.00E+00">
                  <c:v>5.5475636820440398E-2</c:v>
                </c:pt>
                <c:pt idx="2561" formatCode="0.00E+00">
                  <c:v>5.5481895087122902E-2</c:v>
                </c:pt>
                <c:pt idx="2562" formatCode="0.00E+00">
                  <c:v>5.5488147514672903E-2</c:v>
                </c:pt>
                <c:pt idx="2563" formatCode="0.00E+00">
                  <c:v>5.5494394106612603E-2</c:v>
                </c:pt>
                <c:pt idx="2564" formatCode="0.00E+00">
                  <c:v>5.5500634866461999E-2</c:v>
                </c:pt>
                <c:pt idx="2565" formatCode="0.00E+00">
                  <c:v>5.5506869797739403E-2</c:v>
                </c:pt>
                <c:pt idx="2566" formatCode="0.00E+00">
                  <c:v>5.5513098903960903E-2</c:v>
                </c:pt>
                <c:pt idx="2567" formatCode="0.00E+00">
                  <c:v>5.5519322188641002E-2</c:v>
                </c:pt>
                <c:pt idx="2568" formatCode="0.00E+00">
                  <c:v>5.5525539655292E-2</c:v>
                </c:pt>
                <c:pt idx="2569" formatCode="0.00E+00">
                  <c:v>5.5531751307424201E-2</c:v>
                </c:pt>
                <c:pt idx="2570" formatCode="0.00E+00">
                  <c:v>5.5537957148546202E-2</c:v>
                </c:pt>
                <c:pt idx="2571" formatCode="0.00E+00">
                  <c:v>5.5544157182164502E-2</c:v>
                </c:pt>
                <c:pt idx="2572" formatCode="0.00E+00">
                  <c:v>5.5550351411783903E-2</c:v>
                </c:pt>
                <c:pt idx="2573" formatCode="0.00E+00">
                  <c:v>5.5556539840906798E-2</c:v>
                </c:pt>
                <c:pt idx="2574" formatCode="0.00E+00">
                  <c:v>5.55627224730341E-2</c:v>
                </c:pt>
                <c:pt idx="2575" formatCode="0.00E+00">
                  <c:v>5.5568899311664498E-2</c:v>
                </c:pt>
                <c:pt idx="2576" formatCode="0.00E+00">
                  <c:v>5.5575070360294999E-2</c:v>
                </c:pt>
                <c:pt idx="2577" formatCode="0.00E+00">
                  <c:v>5.55812356224204E-2</c:v>
                </c:pt>
                <c:pt idx="2578" formatCode="0.00E+00">
                  <c:v>5.55873951015338E-2</c:v>
                </c:pt>
                <c:pt idx="2579" formatCode="0.00E+00">
                  <c:v>5.5593548801126103E-2</c:v>
                </c:pt>
                <c:pt idx="2580" formatCode="0.00E+00">
                  <c:v>5.5599696724686502E-2</c:v>
                </c:pt>
                <c:pt idx="2581" formatCode="0.00E+00">
                  <c:v>5.5605838875702099E-2</c:v>
                </c:pt>
                <c:pt idx="2582" formatCode="0.00E+00">
                  <c:v>5.5611975257658201E-2</c:v>
                </c:pt>
                <c:pt idx="2583" formatCode="0.00E+00">
                  <c:v>5.56181058740381E-2</c:v>
                </c:pt>
                <c:pt idx="2584" formatCode="0.00E+00">
                  <c:v>5.56242307283231E-2</c:v>
                </c:pt>
                <c:pt idx="2585" formatCode="0.00E+00">
                  <c:v>5.5630349823992703E-2</c:v>
                </c:pt>
                <c:pt idx="2586" formatCode="0.00E+00">
                  <c:v>5.5636463164524197E-2</c:v>
                </c:pt>
                <c:pt idx="2587" formatCode="0.00E+00">
                  <c:v>5.5642570753393301E-2</c:v>
                </c:pt>
                <c:pt idx="2588" formatCode="0.00E+00">
                  <c:v>5.5648672594073599E-2</c:v>
                </c:pt>
                <c:pt idx="2589" formatCode="0.00E+00">
                  <c:v>5.5654768690036598E-2</c:v>
                </c:pt>
                <c:pt idx="2590" formatCode="0.00E+00">
                  <c:v>5.5660859044752202E-2</c:v>
                </c:pt>
                <c:pt idx="2591" formatCode="0.00E+00">
                  <c:v>5.5666943661688097E-2</c:v>
                </c:pt>
                <c:pt idx="2592" formatCode="0.00E+00">
                  <c:v>5.5673022544310197E-2</c:v>
                </c:pt>
                <c:pt idx="2593" formatCode="0.00E+00">
                  <c:v>5.5679095696082301E-2</c:v>
                </c:pt>
                <c:pt idx="2594" formatCode="0.00E+00">
                  <c:v>5.5685163120466501E-2</c:v>
                </c:pt>
                <c:pt idx="2595" formatCode="0.00E+00">
                  <c:v>5.5691224820922799E-2</c:v>
                </c:pt>
                <c:pt idx="2596" formatCode="0.00E+00">
                  <c:v>5.5697280800909202E-2</c:v>
                </c:pt>
                <c:pt idx="2597" formatCode="0.00E+00">
                  <c:v>5.5703331063881902E-2</c:v>
                </c:pt>
                <c:pt idx="2598" formatCode="0.00E+00">
                  <c:v>5.5709375613295101E-2</c:v>
                </c:pt>
                <c:pt idx="2599" formatCode="0.00E+00">
                  <c:v>5.5715414452601197E-2</c:v>
                </c:pt>
                <c:pt idx="2600" formatCode="0.00E+00">
                  <c:v>5.5721447585250397E-2</c:v>
                </c:pt>
                <c:pt idx="2601" formatCode="0.00E+00">
                  <c:v>5.5727475014691198E-2</c:v>
                </c:pt>
                <c:pt idx="2602" formatCode="0.00E+00">
                  <c:v>5.5733496744369899E-2</c:v>
                </c:pt>
                <c:pt idx="2603" formatCode="0.00E+00">
                  <c:v>5.5739512777731197E-2</c:v>
                </c:pt>
                <c:pt idx="2604" formatCode="0.00E+00">
                  <c:v>5.5745523118217601E-2</c:v>
                </c:pt>
                <c:pt idx="2605" formatCode="0.00E+00">
                  <c:v>5.5751527769269803E-2</c:v>
                </c:pt>
                <c:pt idx="2606" formatCode="0.00E+00">
                  <c:v>5.57575267343264E-2</c:v>
                </c:pt>
                <c:pt idx="2607" formatCode="0.00E+00">
                  <c:v>5.5763520016824303E-2</c:v>
                </c:pt>
                <c:pt idx="2608" formatCode="0.00E+00">
                  <c:v>5.5769507620198201E-2</c:v>
                </c:pt>
                <c:pt idx="2609" formatCode="0.00E+00">
                  <c:v>5.5775489547881099E-2</c:v>
                </c:pt>
                <c:pt idx="2610" formatCode="0.00E+00">
                  <c:v>5.5781465803304002E-2</c:v>
                </c:pt>
                <c:pt idx="2611" formatCode="0.00E+00">
                  <c:v>5.5787436389895702E-2</c:v>
                </c:pt>
                <c:pt idx="2612" formatCode="0.00E+00">
                  <c:v>5.5793401311083499E-2</c:v>
                </c:pt>
                <c:pt idx="2613" formatCode="0.00E+00">
                  <c:v>5.57993605702925E-2</c:v>
                </c:pt>
                <c:pt idx="2614" formatCode="0.00E+00">
                  <c:v>5.5805314170945697E-2</c:v>
                </c:pt>
                <c:pt idx="2615" formatCode="0.00E+00">
                  <c:v>5.5811262116464699E-2</c:v>
                </c:pt>
                <c:pt idx="2616" formatCode="0.00E+00">
                  <c:v>5.5817204410268502E-2</c:v>
                </c:pt>
                <c:pt idx="2617" formatCode="0.00E+00">
                  <c:v>5.5823141055774697E-2</c:v>
                </c:pt>
                <c:pt idx="2618" formatCode="0.00E+00">
                  <c:v>5.5829072056398601E-2</c:v>
                </c:pt>
                <c:pt idx="2619" formatCode="0.00E+00">
                  <c:v>5.5834997415553901E-2</c:v>
                </c:pt>
                <c:pt idx="2620" formatCode="0.00E+00">
                  <c:v>5.5840917136651999E-2</c:v>
                </c:pt>
                <c:pt idx="2621" formatCode="0.00E+00">
                  <c:v>5.5846831223102501E-2</c:v>
                </c:pt>
                <c:pt idx="2622" formatCode="0.00E+00">
                  <c:v>5.58527396783133E-2</c:v>
                </c:pt>
                <c:pt idx="2623" formatCode="0.00E+00">
                  <c:v>5.5858642505689997E-2</c:v>
                </c:pt>
                <c:pt idx="2624" formatCode="0.00E+00">
                  <c:v>5.5864539708636397E-2</c:v>
                </c:pt>
                <c:pt idx="2625" formatCode="0.00E+00">
                  <c:v>5.5870431290554502E-2</c:v>
                </c:pt>
                <c:pt idx="2626" formatCode="0.00E+00">
                  <c:v>5.5876317254844099E-2</c:v>
                </c:pt>
                <c:pt idx="2627" formatCode="0.00E+00">
                  <c:v>5.5882197604903303E-2</c:v>
                </c:pt>
                <c:pt idx="2628" formatCode="0.00E+00">
                  <c:v>5.5888072344128202E-2</c:v>
                </c:pt>
                <c:pt idx="2629" formatCode="0.00E+00">
                  <c:v>5.5893941475912798E-2</c:v>
                </c:pt>
                <c:pt idx="2630" formatCode="0.00E+00">
                  <c:v>5.5899805003649397E-2</c:v>
                </c:pt>
                <c:pt idx="2631" formatCode="0.00E+00">
                  <c:v>5.5905662930728101E-2</c:v>
                </c:pt>
                <c:pt idx="2632" formatCode="0.00E+00">
                  <c:v>5.5911515260537399E-2</c:v>
                </c:pt>
                <c:pt idx="2633" formatCode="0.00E+00">
                  <c:v>5.5917361996463598E-2</c:v>
                </c:pt>
                <c:pt idx="2634" formatCode="0.00E+00">
                  <c:v>5.5923203141890997E-2</c:v>
                </c:pt>
                <c:pt idx="2635" formatCode="0.00E+00">
                  <c:v>5.5929038700202299E-2</c:v>
                </c:pt>
                <c:pt idx="2636" formatCode="0.00E+00">
                  <c:v>5.5934868674777899E-2</c:v>
                </c:pt>
                <c:pt idx="2637" formatCode="0.00E+00">
                  <c:v>5.5940693068996503E-2</c:v>
                </c:pt>
                <c:pt idx="2638" formatCode="0.00E+00">
                  <c:v>5.5946511886234798E-2</c:v>
                </c:pt>
                <c:pt idx="2639" formatCode="0.00E+00">
                  <c:v>5.5952325129867399E-2</c:v>
                </c:pt>
                <c:pt idx="2640" formatCode="0.00E+00">
                  <c:v>5.5958132803267301E-2</c:v>
                </c:pt>
                <c:pt idx="2641" formatCode="0.00E+00">
                  <c:v>5.5963934909805203E-2</c:v>
                </c:pt>
                <c:pt idx="2642" formatCode="0.00E+00">
                  <c:v>5.5969731452850197E-2</c:v>
                </c:pt>
                <c:pt idx="2643" formatCode="0.00E+00">
                  <c:v>5.5975522435769101E-2</c:v>
                </c:pt>
                <c:pt idx="2644" formatCode="0.00E+00">
                  <c:v>5.5981307861927003E-2</c:v>
                </c:pt>
                <c:pt idx="2645" formatCode="0.00E+00">
                  <c:v>5.5987087734687101E-2</c:v>
                </c:pt>
                <c:pt idx="2646" formatCode="0.00E+00">
                  <c:v>5.5992862057410497E-2</c:v>
                </c:pt>
                <c:pt idx="2647" formatCode="0.00E+00">
                  <c:v>5.5998630833456499E-2</c:v>
                </c:pt>
                <c:pt idx="2648" formatCode="0.00E+00">
                  <c:v>5.6004394066182302E-2</c:v>
                </c:pt>
                <c:pt idx="2649" formatCode="0.00E+00">
                  <c:v>5.6010151758943201E-2</c:v>
                </c:pt>
                <c:pt idx="2650" formatCode="0.00E+00">
                  <c:v>5.6015903915092903E-2</c:v>
                </c:pt>
                <c:pt idx="2651" formatCode="0.00E+00">
                  <c:v>5.6021650537982498E-2</c:v>
                </c:pt>
                <c:pt idx="2652" formatCode="0.00E+00">
                  <c:v>5.6027391630961897E-2</c:v>
                </c:pt>
                <c:pt idx="2653" formatCode="0.00E+00">
                  <c:v>5.6033127197378498E-2</c:v>
                </c:pt>
                <c:pt idx="2654" formatCode="0.00E+00">
                  <c:v>5.6038857240577999E-2</c:v>
                </c:pt>
                <c:pt idx="2655" formatCode="0.00E+00">
                  <c:v>5.6044581763904103E-2</c:v>
                </c:pt>
                <c:pt idx="2656" formatCode="0.00E+00">
                  <c:v>5.6050300770698697E-2</c:v>
                </c:pt>
                <c:pt idx="2657" formatCode="0.00E+00">
                  <c:v>5.6056014264301499E-2</c:v>
                </c:pt>
                <c:pt idx="2658" formatCode="0.00E+00">
                  <c:v>5.6061722248050498E-2</c:v>
                </c:pt>
                <c:pt idx="2659" formatCode="0.00E+00">
                  <c:v>5.60674247252817E-2</c:v>
                </c:pt>
                <c:pt idx="2660" formatCode="0.00E+00">
                  <c:v>5.6073121699329098E-2</c:v>
                </c:pt>
                <c:pt idx="2661" formatCode="0.00E+00">
                  <c:v>5.6078813173524797E-2</c:v>
                </c:pt>
                <c:pt idx="2662" formatCode="0.00E+00">
                  <c:v>5.6084499151198897E-2</c:v>
                </c:pt>
                <c:pt idx="2663" formatCode="0.00E+00">
                  <c:v>5.60901796356797E-2</c:v>
                </c:pt>
                <c:pt idx="2664" formatCode="0.00E+00">
                  <c:v>5.6095854630293401E-2</c:v>
                </c:pt>
                <c:pt idx="2665" formatCode="0.00E+00">
                  <c:v>5.6101524138364403E-2</c:v>
                </c:pt>
                <c:pt idx="2666" formatCode="0.00E+00">
                  <c:v>5.6107188163215103E-2</c:v>
                </c:pt>
                <c:pt idx="2667" formatCode="0.00E+00">
                  <c:v>5.6112846708165999E-2</c:v>
                </c:pt>
                <c:pt idx="2668" formatCode="0.00E+00">
                  <c:v>5.6118499776535602E-2</c:v>
                </c:pt>
                <c:pt idx="2669" formatCode="0.00E+00">
                  <c:v>5.6124147371640502E-2</c:v>
                </c:pt>
                <c:pt idx="2670" formatCode="0.00E+00">
                  <c:v>5.6129789496795202E-2</c:v>
                </c:pt>
                <c:pt idx="2671" formatCode="0.00E+00">
                  <c:v>5.6135426155312702E-2</c:v>
                </c:pt>
                <c:pt idx="2672" formatCode="0.00E+00">
                  <c:v>5.6141057350503502E-2</c:v>
                </c:pt>
                <c:pt idx="2673" formatCode="0.00E+00">
                  <c:v>5.6146683085676601E-2</c:v>
                </c:pt>
                <c:pt idx="2674" formatCode="0.00E+00">
                  <c:v>5.6152303364138803E-2</c:v>
                </c:pt>
                <c:pt idx="2675" formatCode="0.00E+00">
                  <c:v>5.6157918189195202E-2</c:v>
                </c:pt>
                <c:pt idx="2676" formatCode="0.00E+00">
                  <c:v>5.6163527564148698E-2</c:v>
                </c:pt>
                <c:pt idx="2677" formatCode="0.00E+00">
                  <c:v>5.6169131492300302E-2</c:v>
                </c:pt>
                <c:pt idx="2678" formatCode="0.00E+00">
                  <c:v>5.6174729976949403E-2</c:v>
                </c:pt>
                <c:pt idx="2679" formatCode="0.00E+00">
                  <c:v>5.6180323021393003E-2</c:v>
                </c:pt>
                <c:pt idx="2680" formatCode="0.00E+00">
                  <c:v>5.6185910628926403E-2</c:v>
                </c:pt>
                <c:pt idx="2681" formatCode="0.00E+00">
                  <c:v>5.6191492802843003E-2</c:v>
                </c:pt>
                <c:pt idx="2682" formatCode="0.00E+00">
                  <c:v>5.6197069546434102E-2</c:v>
                </c:pt>
                <c:pt idx="2683" formatCode="0.00E+00">
                  <c:v>5.6202640862989199E-2</c:v>
                </c:pt>
                <c:pt idx="2684" formatCode="0.00E+00">
                  <c:v>5.6208206755795902E-2</c:v>
                </c:pt>
                <c:pt idx="2685" formatCode="0.00E+00">
                  <c:v>5.6213767228139602E-2</c:v>
                </c:pt>
                <c:pt idx="2686" formatCode="0.00E+00">
                  <c:v>5.6219322283304E-2</c:v>
                </c:pt>
                <c:pt idx="2687" formatCode="0.00E+00">
                  <c:v>5.6224871924570902E-2</c:v>
                </c:pt>
                <c:pt idx="2688" formatCode="0.00E+00">
                  <c:v>5.6230416155219898E-2</c:v>
                </c:pt>
                <c:pt idx="2689" formatCode="0.00E+00">
                  <c:v>5.6235954978528901E-2</c:v>
                </c:pt>
                <c:pt idx="2690" formatCode="0.00E+00">
                  <c:v>5.6241488397773799E-2</c:v>
                </c:pt>
                <c:pt idx="2691" formatCode="0.00E+00">
                  <c:v>5.6247016416228597E-2</c:v>
                </c:pt>
                <c:pt idx="2692" formatCode="0.00E+00">
                  <c:v>5.6252539037165102E-2</c:v>
                </c:pt>
                <c:pt idx="2693" formatCode="0.00E+00">
                  <c:v>5.6258056263853599E-2</c:v>
                </c:pt>
                <c:pt idx="2694" formatCode="0.00E+00">
                  <c:v>5.6263568099562102E-2</c:v>
                </c:pt>
                <c:pt idx="2695" formatCode="0.00E+00">
                  <c:v>5.6269074547556801E-2</c:v>
                </c:pt>
                <c:pt idx="2696" formatCode="0.00E+00">
                  <c:v>5.6274575611102003E-2</c:v>
                </c:pt>
                <c:pt idx="2697" formatCode="0.00E+00">
                  <c:v>5.628007129346E-2</c:v>
                </c:pt>
                <c:pt idx="2698" formatCode="0.00E+00">
                  <c:v>5.6285561597891103E-2</c:v>
                </c:pt>
                <c:pt idx="2699" formatCode="0.00E+00">
                  <c:v>5.6291046527653897E-2</c:v>
                </c:pt>
                <c:pt idx="2700" formatCode="0.00E+00">
                  <c:v>5.6296526086004703E-2</c:v>
                </c:pt>
                <c:pt idx="2701" formatCode="0.00E+00">
                  <c:v>5.6302000276198201E-2</c:v>
                </c:pt>
                <c:pt idx="2702" formatCode="0.00E+00">
                  <c:v>5.6307469101486998E-2</c:v>
                </c:pt>
                <c:pt idx="2703" formatCode="0.00E+00">
                  <c:v>5.63129325651218E-2</c:v>
                </c:pt>
                <c:pt idx="2704" formatCode="0.00E+00">
                  <c:v>5.6318390670351201E-2</c:v>
                </c:pt>
                <c:pt idx="2705" formatCode="0.00E+00">
                  <c:v>5.6323843420422202E-2</c:v>
                </c:pt>
                <c:pt idx="2706" formatCode="0.00E+00">
                  <c:v>5.63292908185795E-2</c:v>
                </c:pt>
                <c:pt idx="2707" formatCode="0.00E+00">
                  <c:v>5.6334732868066201E-2</c:v>
                </c:pt>
                <c:pt idx="2708" formatCode="0.00E+00">
                  <c:v>5.6340169572123198E-2</c:v>
                </c:pt>
                <c:pt idx="2709" formatCode="0.00E+00">
                  <c:v>5.6345600933989499E-2</c:v>
                </c:pt>
                <c:pt idx="2710" formatCode="0.00E+00">
                  <c:v>5.6351026956902299E-2</c:v>
                </c:pt>
                <c:pt idx="2711" formatCode="0.00E+00">
                  <c:v>5.6356447644096801E-2</c:v>
                </c:pt>
                <c:pt idx="2712" formatCode="0.00E+00">
                  <c:v>5.6361862998806203E-2</c:v>
                </c:pt>
                <c:pt idx="2713" formatCode="0.00E+00">
                  <c:v>5.6367273024261699E-2</c:v>
                </c:pt>
                <c:pt idx="2714" formatCode="0.00E+00">
                  <c:v>5.6372677723692803E-2</c:v>
                </c:pt>
                <c:pt idx="2715" formatCode="0.00E+00">
                  <c:v>5.6378077100326898E-2</c:v>
                </c:pt>
                <c:pt idx="2716" formatCode="0.00E+00">
                  <c:v>5.6383471157389398E-2</c:v>
                </c:pt>
                <c:pt idx="2717" formatCode="0.00E+00">
                  <c:v>5.6388859898104E-2</c:v>
                </c:pt>
                <c:pt idx="2718" formatCode="0.00E+00">
                  <c:v>5.6394243325692102E-2</c:v>
                </c:pt>
                <c:pt idx="2719" formatCode="0.00E+00">
                  <c:v>5.6399621443373599E-2</c:v>
                </c:pt>
                <c:pt idx="2720" formatCode="0.00E+00">
                  <c:v>5.6404994254366E-2</c:v>
                </c:pt>
                <c:pt idx="2721" formatCode="0.00E+00">
                  <c:v>5.64103617618852E-2</c:v>
                </c:pt>
                <c:pt idx="2722" formatCode="0.00E+00">
                  <c:v>5.6415723969145203E-2</c:v>
                </c:pt>
                <c:pt idx="2723" formatCode="0.00E+00">
                  <c:v>5.6421080879357599E-2</c:v>
                </c:pt>
                <c:pt idx="2724" formatCode="0.00E+00">
                  <c:v>5.6426432495732697E-2</c:v>
                </c:pt>
                <c:pt idx="2725" formatCode="0.00E+00">
                  <c:v>5.6431778821478297E-2</c:v>
                </c:pt>
                <c:pt idx="2726" formatCode="0.00E+00">
                  <c:v>5.64371198598006E-2</c:v>
                </c:pt>
                <c:pt idx="2727" formatCode="0.00E+00">
                  <c:v>5.6442455613903798E-2</c:v>
                </c:pt>
                <c:pt idx="2728" formatCode="0.00E+00">
                  <c:v>5.6447786086989998E-2</c:v>
                </c:pt>
                <c:pt idx="2729" formatCode="0.00E+00">
                  <c:v>5.6453111282259702E-2</c:v>
                </c:pt>
                <c:pt idx="2730" formatCode="0.00E+00">
                  <c:v>5.6458431202910997E-2</c:v>
                </c:pt>
                <c:pt idx="2731" formatCode="0.00E+00">
                  <c:v>5.6463745852140403E-2</c:v>
                </c:pt>
                <c:pt idx="2732" formatCode="0.00E+00">
                  <c:v>5.6469055233142398E-2</c:v>
                </c:pt>
                <c:pt idx="2733" formatCode="0.00E+00">
                  <c:v>5.6474359349109597E-2</c:v>
                </c:pt>
                <c:pt idx="2734" formatCode="0.00E+00">
                  <c:v>5.6479658203232502E-2</c:v>
                </c:pt>
                <c:pt idx="2735" formatCode="0.00E+00">
                  <c:v>5.6484951798699702E-2</c:v>
                </c:pt>
                <c:pt idx="2736" formatCode="0.00E+00">
                  <c:v>5.6490240138698002E-2</c:v>
                </c:pt>
                <c:pt idx="2737" formatCode="0.00E+00">
                  <c:v>5.64955232264122E-2</c:v>
                </c:pt>
                <c:pt idx="2738" formatCode="0.00E+00">
                  <c:v>5.65008010650251E-2</c:v>
                </c:pt>
                <c:pt idx="2739" formatCode="0.00E+00">
                  <c:v>5.65060736577176E-2</c:v>
                </c:pt>
                <c:pt idx="2740" formatCode="0.00E+00">
                  <c:v>5.6511341007831797E-2</c:v>
                </c:pt>
                <c:pt idx="2741" formatCode="0.00E+00">
                  <c:v>5.6516603118893997E-2</c:v>
                </c:pt>
                <c:pt idx="2742" formatCode="0.00E+00">
                  <c:v>5.6521859994055297E-2</c:v>
                </c:pt>
                <c:pt idx="2743" formatCode="0.00E+00">
                  <c:v>5.6527111636451001E-2</c:v>
                </c:pt>
                <c:pt idx="2744" formatCode="0.00E+00">
                  <c:v>5.6532358049214498E-2</c:v>
                </c:pt>
                <c:pt idx="2745" formatCode="0.00E+00">
                  <c:v>5.6537599235477902E-2</c:v>
                </c:pt>
                <c:pt idx="2746" formatCode="0.00E+00">
                  <c:v>5.6542835198371701E-2</c:v>
                </c:pt>
                <c:pt idx="2747" formatCode="0.00E+00">
                  <c:v>5.65480659410246E-2</c:v>
                </c:pt>
                <c:pt idx="2748" formatCode="0.00E+00">
                  <c:v>5.6553291466564098E-2</c:v>
                </c:pt>
                <c:pt idx="2749" formatCode="0.00E+00">
                  <c:v>5.6558511778115897E-2</c:v>
                </c:pt>
                <c:pt idx="2750" formatCode="0.00E+00">
                  <c:v>5.6563726878804101E-2</c:v>
                </c:pt>
                <c:pt idx="2751" formatCode="0.00E+00">
                  <c:v>5.6568936771751399E-2</c:v>
                </c:pt>
                <c:pt idx="2752" formatCode="0.00E+00">
                  <c:v>5.6574141460078699E-2</c:v>
                </c:pt>
                <c:pt idx="2753" formatCode="0.00E+00">
                  <c:v>5.6579340946905601E-2</c:v>
                </c:pt>
                <c:pt idx="2754" formatCode="0.00E+00">
                  <c:v>5.6584535235350002E-2</c:v>
                </c:pt>
                <c:pt idx="2755" formatCode="0.00E+00">
                  <c:v>5.6589724328528199E-2</c:v>
                </c:pt>
                <c:pt idx="2756" formatCode="0.00E+00">
                  <c:v>5.6594908229554999E-2</c:v>
                </c:pt>
                <c:pt idx="2757" formatCode="0.00E+00">
                  <c:v>5.6600086941543601E-2</c:v>
                </c:pt>
                <c:pt idx="2758" formatCode="0.00E+00">
                  <c:v>5.6605260467605702E-2</c:v>
                </c:pt>
                <c:pt idx="2759" formatCode="0.00E+00">
                  <c:v>5.66104288108513E-2</c:v>
                </c:pt>
                <c:pt idx="2760" formatCode="0.00E+00">
                  <c:v>5.6615591974388799E-2</c:v>
                </c:pt>
                <c:pt idx="2761" formatCode="0.00E+00">
                  <c:v>5.6620749961325399E-2</c:v>
                </c:pt>
                <c:pt idx="2762" formatCode="0.00E+00">
                  <c:v>5.6625902774766299E-2</c:v>
                </c:pt>
                <c:pt idx="2763" formatCode="0.00E+00">
                  <c:v>5.6631050417815298E-2</c:v>
                </c:pt>
                <c:pt idx="2764" formatCode="0.00E+00">
                  <c:v>5.6636192893574702E-2</c:v>
                </c:pt>
                <c:pt idx="2765" formatCode="0.00E+00">
                  <c:v>5.6641330205145099E-2</c:v>
                </c:pt>
                <c:pt idx="2766" formatCode="0.00E+00">
                  <c:v>5.6646462355625697E-2</c:v>
                </c:pt>
                <c:pt idx="2767" formatCode="0.00E+00">
                  <c:v>5.6651589348113998E-2</c:v>
                </c:pt>
                <c:pt idx="2768" formatCode="0.00E+00">
                  <c:v>5.6656711185705901E-2</c:v>
                </c:pt>
                <c:pt idx="2769" formatCode="0.00E+00">
                  <c:v>5.6661827871495901E-2</c:v>
                </c:pt>
                <c:pt idx="2770" formatCode="0.00E+00">
                  <c:v>5.6666939408576901E-2</c:v>
                </c:pt>
                <c:pt idx="2771" formatCode="0.00E+00">
                  <c:v>5.66720458000399E-2</c:v>
                </c:pt>
                <c:pt idx="2772" formatCode="0.00E+00">
                  <c:v>5.6677147048974898E-2</c:v>
                </c:pt>
                <c:pt idx="2773" formatCode="0.00E+00">
                  <c:v>5.66822431584698E-2</c:v>
                </c:pt>
                <c:pt idx="2774" formatCode="0.00E+00">
                  <c:v>5.6687334131611401E-2</c:v>
                </c:pt>
                <c:pt idx="2775" formatCode="0.00E+00">
                  <c:v>5.6692419971484498E-2</c:v>
                </c:pt>
                <c:pt idx="2776" formatCode="0.00E+00">
                  <c:v>5.6697500681172602E-2</c:v>
                </c:pt>
                <c:pt idx="2777" formatCode="0.00E+00">
                  <c:v>5.6702576263757597E-2</c:v>
                </c:pt>
                <c:pt idx="2778" formatCode="0.00E+00">
                  <c:v>5.6707646722319802E-2</c:v>
                </c:pt>
                <c:pt idx="2779" formatCode="0.00E+00">
                  <c:v>5.6712712059937997E-2</c:v>
                </c:pt>
                <c:pt idx="2780" formatCode="0.00E+00">
                  <c:v>5.6717772279689098E-2</c:v>
                </c:pt>
                <c:pt idx="2781" formatCode="0.00E+00">
                  <c:v>5.6722827384648997E-2</c:v>
                </c:pt>
                <c:pt idx="2782" formatCode="0.00E+00">
                  <c:v>5.6727877377891603E-2</c:v>
                </c:pt>
                <c:pt idx="2783" formatCode="0.00E+00">
                  <c:v>5.6732922262489403E-2</c:v>
                </c:pt>
                <c:pt idx="2784" formatCode="0.00E+00">
                  <c:v>5.6737962041513303E-2</c:v>
                </c:pt>
                <c:pt idx="2785" formatCode="0.00E+00">
                  <c:v>5.6742996718032498E-2</c:v>
                </c:pt>
                <c:pt idx="2786" formatCode="0.00E+00">
                  <c:v>5.6748026295115002E-2</c:v>
                </c:pt>
                <c:pt idx="2787" formatCode="0.00E+00">
                  <c:v>5.6753050775826798E-2</c:v>
                </c:pt>
                <c:pt idx="2788" formatCode="0.00E+00">
                  <c:v>5.6758070163232602E-2</c:v>
                </c:pt>
                <c:pt idx="2789" formatCode="0.00E+00">
                  <c:v>5.6763084460395498E-2</c:v>
                </c:pt>
                <c:pt idx="2790" formatCode="0.00E+00">
                  <c:v>5.6768093670377003E-2</c:v>
                </c:pt>
                <c:pt idx="2791" formatCode="0.00E+00">
                  <c:v>5.6773097796237001E-2</c:v>
                </c:pt>
                <c:pt idx="2792" formatCode="0.00E+00">
                  <c:v>5.6778096841033798E-2</c:v>
                </c:pt>
                <c:pt idx="2793" formatCode="0.00E+00">
                  <c:v>5.6783090807824302E-2</c:v>
                </c:pt>
                <c:pt idx="2794" formatCode="0.00E+00">
                  <c:v>5.67880796996637E-2</c:v>
                </c:pt>
                <c:pt idx="2795" formatCode="0.00E+00">
                  <c:v>5.6793063519605599E-2</c:v>
                </c:pt>
                <c:pt idx="2796" formatCode="0.00E+00">
                  <c:v>5.6798042270702197E-2</c:v>
                </c:pt>
                <c:pt idx="2797" formatCode="0.00E+00">
                  <c:v>5.6803015956003899E-2</c:v>
                </c:pt>
                <c:pt idx="2798" formatCode="0.00E+00">
                  <c:v>5.6807984578559803E-2</c:v>
                </c:pt>
                <c:pt idx="2799" formatCode="0.00E+00">
                  <c:v>5.6812948141417199E-2</c:v>
                </c:pt>
                <c:pt idx="2800" formatCode="0.00E+00">
                  <c:v>5.6817906647621902E-2</c:v>
                </c:pt>
                <c:pt idx="2801" formatCode="0.00E+00">
                  <c:v>5.6822860100218302E-2</c:v>
                </c:pt>
                <c:pt idx="2802" formatCode="0.00E+00">
                  <c:v>5.6827808502249E-2</c:v>
                </c:pt>
                <c:pt idx="2803" formatCode="0.00E+00">
                  <c:v>5.6832751856755098E-2</c:v>
                </c:pt>
                <c:pt idx="2804" formatCode="0.00E+00">
                  <c:v>5.68376901667762E-2</c:v>
                </c:pt>
                <c:pt idx="2805" formatCode="0.00E+00">
                  <c:v>5.6842623435350299E-2</c:v>
                </c:pt>
                <c:pt idx="2806" formatCode="0.00E+00">
                  <c:v>5.68475516655138E-2</c:v>
                </c:pt>
                <c:pt idx="2807" formatCode="0.00E+00">
                  <c:v>5.6852474860301601E-2</c:v>
                </c:pt>
                <c:pt idx="2808" formatCode="0.00E+00">
                  <c:v>5.6857393022746998E-2</c:v>
                </c:pt>
                <c:pt idx="2809" formatCode="0.00E+00">
                  <c:v>5.6862306155881601E-2</c:v>
                </c:pt>
                <c:pt idx="2810" formatCode="0.00E+00">
                  <c:v>5.6867214262735701E-2</c:v>
                </c:pt>
                <c:pt idx="2811" formatCode="0.00E+00">
                  <c:v>5.6872117346337799E-2</c:v>
                </c:pt>
                <c:pt idx="2812" formatCode="0.00E+00">
                  <c:v>5.6877015409715001E-2</c:v>
                </c:pt>
                <c:pt idx="2813" formatCode="0.00E+00">
                  <c:v>5.68819084558927E-2</c:v>
                </c:pt>
                <c:pt idx="2814" formatCode="0.00E+00">
                  <c:v>5.6886796487894797E-2</c:v>
                </c:pt>
                <c:pt idx="2815" formatCode="0.00E+00">
                  <c:v>5.6891679508743603E-2</c:v>
                </c:pt>
                <c:pt idx="2816" formatCode="0.00E+00">
                  <c:v>5.6896557521459903E-2</c:v>
                </c:pt>
                <c:pt idx="2817" formatCode="0.00E+00">
                  <c:v>5.69014305290629E-2</c:v>
                </c:pt>
                <c:pt idx="2818" formatCode="0.00E+00">
                  <c:v>5.6906298534570202E-2</c:v>
                </c:pt>
                <c:pt idx="2819" formatCode="0.00E+00">
                  <c:v>5.6911161540997797E-2</c:v>
                </c:pt>
                <c:pt idx="2820" formatCode="0.00E+00">
                  <c:v>5.6916019551360303E-2</c:v>
                </c:pt>
                <c:pt idx="2821" formatCode="0.00E+00">
                  <c:v>5.6920872568670497E-2</c:v>
                </c:pt>
                <c:pt idx="2822" formatCode="0.00E+00">
                  <c:v>5.6925720595939901E-2</c:v>
                </c:pt>
                <c:pt idx="2823" formatCode="0.00E+00">
                  <c:v>5.69305636361781E-2</c:v>
                </c:pt>
                <c:pt idx="2824" formatCode="0.00E+00">
                  <c:v>5.69354016923935E-2</c:v>
                </c:pt>
                <c:pt idx="2825" formatCode="0.00E+00">
                  <c:v>5.69402347675926E-2</c:v>
                </c:pt>
                <c:pt idx="2826" formatCode="0.00E+00">
                  <c:v>5.6945062864780599E-2</c:v>
                </c:pt>
                <c:pt idx="2827" formatCode="0.00E+00">
                  <c:v>5.6949885986960901E-2</c:v>
                </c:pt>
                <c:pt idx="2828" formatCode="0.00E+00">
                  <c:v>5.6954704137135603E-2</c:v>
                </c:pt>
                <c:pt idx="2829" formatCode="0.00E+00">
                  <c:v>5.6959517318305002E-2</c:v>
                </c:pt>
                <c:pt idx="2830" formatCode="0.00E+00">
                  <c:v>5.6964325533468002E-2</c:v>
                </c:pt>
                <c:pt idx="2831" formatCode="0.00E+00">
                  <c:v>5.69691287856217E-2</c:v>
                </c:pt>
                <c:pt idx="2832" formatCode="0.00E+00">
                  <c:v>5.6973927077761902E-2</c:v>
                </c:pt>
                <c:pt idx="2833" formatCode="0.00E+00">
                  <c:v>5.69787204128826E-2</c:v>
                </c:pt>
                <c:pt idx="2834" formatCode="0.00E+00">
                  <c:v>5.6983508793976602E-2</c:v>
                </c:pt>
                <c:pt idx="2835" formatCode="0.00E+00">
                  <c:v>5.6988292224034599E-2</c:v>
                </c:pt>
                <c:pt idx="2836" formatCode="0.00E+00">
                  <c:v>5.6993070706046201E-2</c:v>
                </c:pt>
                <c:pt idx="2837" formatCode="0.00E+00">
                  <c:v>5.6997844242999099E-2</c:v>
                </c:pt>
                <c:pt idx="2838" formatCode="0.00E+00">
                  <c:v>5.7002612837879697E-2</c:v>
                </c:pt>
                <c:pt idx="2839" formatCode="0.00E+00">
                  <c:v>5.7007376493672698E-2</c:v>
                </c:pt>
                <c:pt idx="2840" formatCode="0.00E+00">
                  <c:v>5.7012135213361202E-2</c:v>
                </c:pt>
                <c:pt idx="2841" formatCode="0.00E+00">
                  <c:v>5.7016888999926803E-2</c:v>
                </c:pt>
                <c:pt idx="2842" formatCode="0.00E+00">
                  <c:v>5.7021637856349602E-2</c:v>
                </c:pt>
                <c:pt idx="2843" formatCode="0.00E+00">
                  <c:v>5.7026381785607899E-2</c:v>
                </c:pt>
                <c:pt idx="2844" formatCode="0.00E+00">
                  <c:v>5.7031120790678701E-2</c:v>
                </c:pt>
                <c:pt idx="2845" formatCode="0.00E+00">
                  <c:v>5.7035854874537197E-2</c:v>
                </c:pt>
                <c:pt idx="2846" formatCode="0.00E+00">
                  <c:v>5.7040584040157299E-2</c:v>
                </c:pt>
                <c:pt idx="2847" formatCode="0.00E+00">
                  <c:v>5.7045308290511E-2</c:v>
                </c:pt>
                <c:pt idx="2848" formatCode="0.00E+00">
                  <c:v>5.7050027628569103E-2</c:v>
                </c:pt>
                <c:pt idx="2849" formatCode="0.00E+00">
                  <c:v>5.7054742057300503E-2</c:v>
                </c:pt>
                <c:pt idx="2850" formatCode="0.00E+00">
                  <c:v>5.7059451579672703E-2</c:v>
                </c:pt>
                <c:pt idx="2851" formatCode="0.00E+00">
                  <c:v>5.7064156198651697E-2</c:v>
                </c:pt>
                <c:pt idx="2852" formatCode="0.00E+00">
                  <c:v>5.7068855917201698E-2</c:v>
                </c:pt>
                <c:pt idx="2853" formatCode="0.00E+00">
                  <c:v>5.70735507382856E-2</c:v>
                </c:pt>
                <c:pt idx="2854" formatCode="0.00E+00">
                  <c:v>5.7078240664864603E-2</c:v>
                </c:pt>
                <c:pt idx="2855" formatCode="0.00E+00">
                  <c:v>5.7082925699898299E-2</c:v>
                </c:pt>
                <c:pt idx="2856" formatCode="0.00E+00">
                  <c:v>5.7087605846344799E-2</c:v>
                </c:pt>
                <c:pt idx="2857" formatCode="0.00E+00">
                  <c:v>5.7092281107160602E-2</c:v>
                </c:pt>
                <c:pt idx="2858" formatCode="0.00E+00">
                  <c:v>5.7096951485300702E-2</c:v>
                </c:pt>
                <c:pt idx="2859" formatCode="0.00E+00">
                  <c:v>5.7101616983718302E-2</c:v>
                </c:pt>
                <c:pt idx="2860" formatCode="0.00E+00">
                  <c:v>5.7106277605365401E-2</c:v>
                </c:pt>
                <c:pt idx="2861" formatCode="0.00E+00">
                  <c:v>5.71109333531922E-2</c:v>
                </c:pt>
                <c:pt idx="2862" formatCode="0.00E+00">
                  <c:v>5.7115584230147301E-2</c:v>
                </c:pt>
                <c:pt idx="2863" formatCode="0.00E+00">
                  <c:v>5.7120230239177901E-2</c:v>
                </c:pt>
                <c:pt idx="2864" formatCode="0.00E+00">
                  <c:v>5.71248713832294E-2</c:v>
                </c:pt>
                <c:pt idx="2865" formatCode="0.00E+00">
                  <c:v>5.7129507665246E-2</c:v>
                </c:pt>
                <c:pt idx="2866" formatCode="0.00E+00">
                  <c:v>5.7134139088169902E-2</c:v>
                </c:pt>
                <c:pt idx="2867" formatCode="0.00E+00">
                  <c:v>5.7138765654941998E-2</c:v>
                </c:pt>
                <c:pt idx="2868" formatCode="0.00E+00">
                  <c:v>5.7143387368501601E-2</c:v>
                </c:pt>
                <c:pt idx="2869" formatCode="0.00E+00">
                  <c:v>5.7148004231786398E-2</c:v>
                </c:pt>
                <c:pt idx="2870" formatCode="0.00E+00">
                  <c:v>5.7152616247732602E-2</c:v>
                </c:pt>
                <c:pt idx="2871" formatCode="0.00E+00">
                  <c:v>5.7157223419274601E-2</c:v>
                </c:pt>
                <c:pt idx="2872" formatCode="0.00E+00">
                  <c:v>5.7161825749345599E-2</c:v>
                </c:pt>
                <c:pt idx="2873" formatCode="0.00E+00">
                  <c:v>5.7166423240876903E-2</c:v>
                </c:pt>
                <c:pt idx="2874" formatCode="0.00E+00">
                  <c:v>5.7171015896798398E-2</c:v>
                </c:pt>
                <c:pt idx="2875" formatCode="0.00E+00">
                  <c:v>5.71756037200385E-2</c:v>
                </c:pt>
                <c:pt idx="2876" formatCode="0.00E+00">
                  <c:v>5.7180186713523803E-2</c:v>
                </c:pt>
                <c:pt idx="2877" formatCode="0.00E+00">
                  <c:v>5.7184764880179602E-2</c:v>
                </c:pt>
                <c:pt idx="2878" formatCode="0.00E+00">
                  <c:v>5.7189338222929403E-2</c:v>
                </c:pt>
                <c:pt idx="2879" formatCode="0.00E+00">
                  <c:v>5.7193906744695197E-2</c:v>
                </c:pt>
                <c:pt idx="2880" formatCode="0.00E+00">
                  <c:v>5.7198470448397598E-2</c:v>
                </c:pt>
                <c:pt idx="2881" formatCode="0.00E+00">
                  <c:v>5.7203029336955501E-2</c:v>
                </c:pt>
                <c:pt idx="2882" formatCode="0.00E+00">
                  <c:v>5.7207583413286099E-2</c:v>
                </c:pt>
                <c:pt idx="2883" formatCode="0.00E+00">
                  <c:v>5.72121326803052E-2</c:v>
                </c:pt>
                <c:pt idx="2884" formatCode="0.00E+00">
                  <c:v>5.7216677140927201E-2</c:v>
                </c:pt>
                <c:pt idx="2885" formatCode="0.00E+00">
                  <c:v>5.7221216798064502E-2</c:v>
                </c:pt>
                <c:pt idx="2886" formatCode="0.00E+00">
                  <c:v>5.7225751654628197E-2</c:v>
                </c:pt>
                <c:pt idx="2887" formatCode="0.00E+00">
                  <c:v>5.7230281713527897E-2</c:v>
                </c:pt>
                <c:pt idx="2888" formatCode="0.00E+00">
                  <c:v>5.7234806977671498E-2</c:v>
                </c:pt>
                <c:pt idx="2889" formatCode="0.00E+00">
                  <c:v>5.7239327449965301E-2</c:v>
                </c:pt>
                <c:pt idx="2890" formatCode="0.00E+00">
                  <c:v>5.7243843133314203E-2</c:v>
                </c:pt>
                <c:pt idx="2891" formatCode="0.00E+00">
                  <c:v>5.7248354030621403E-2</c:v>
                </c:pt>
                <c:pt idx="2892" formatCode="0.00E+00">
                  <c:v>5.7252860144788503E-2</c:v>
                </c:pt>
                <c:pt idx="2893" formatCode="0.00E+00">
                  <c:v>5.7257361478715602E-2</c:v>
                </c:pt>
                <c:pt idx="2894" formatCode="0.00E+00">
                  <c:v>5.72618580353014E-2</c:v>
                </c:pt>
                <c:pt idx="2895" formatCode="0.00E+00">
                  <c:v>5.7266349817442601E-2</c:v>
                </c:pt>
                <c:pt idx="2896" formatCode="0.00E+00">
                  <c:v>5.7270836828034903E-2</c:v>
                </c:pt>
                <c:pt idx="2897" formatCode="0.00E+00">
                  <c:v>5.7275319069971797E-2</c:v>
                </c:pt>
                <c:pt idx="2898" formatCode="0.00E+00">
                  <c:v>5.72797965461459E-2</c:v>
                </c:pt>
                <c:pt idx="2899" formatCode="0.00E+00">
                  <c:v>5.7284269259447601E-2</c:v>
                </c:pt>
                <c:pt idx="2900" formatCode="0.00E+00">
                  <c:v>5.72887372127662E-2</c:v>
                </c:pt>
                <c:pt idx="2901" formatCode="0.00E+00">
                  <c:v>5.7293200408989303E-2</c:v>
                </c:pt>
                <c:pt idx="2902" formatCode="0.00E+00">
                  <c:v>5.72976588510027E-2</c:v>
                </c:pt>
                <c:pt idx="2903" formatCode="0.00E+00">
                  <c:v>5.7302112541691097E-2</c:v>
                </c:pt>
                <c:pt idx="2904" formatCode="0.00E+00">
                  <c:v>5.7306561483937098E-2</c:v>
                </c:pt>
                <c:pt idx="2905" formatCode="0.00E+00">
                  <c:v>5.7311005680622099E-2</c:v>
                </c:pt>
                <c:pt idx="2906" formatCode="0.00E+00">
                  <c:v>5.7315445134625803E-2</c:v>
                </c:pt>
                <c:pt idx="2907" formatCode="0.00E+00">
                  <c:v>5.7319879848826499E-2</c:v>
                </c:pt>
                <c:pt idx="2908" formatCode="0.00E+00">
                  <c:v>5.7324309826100601E-2</c:v>
                </c:pt>
                <c:pt idx="2909" formatCode="0.00E+00">
                  <c:v>5.7328735069323303E-2</c:v>
                </c:pt>
                <c:pt idx="2910" formatCode="0.00E+00">
                  <c:v>5.7333155581367902E-2</c:v>
                </c:pt>
                <c:pt idx="2911" formatCode="0.00E+00">
                  <c:v>5.73375713651064E-2</c:v>
                </c:pt>
                <c:pt idx="2912" formatCode="0.00E+00">
                  <c:v>5.7341982423409099E-2</c:v>
                </c:pt>
                <c:pt idx="2913" formatCode="0.00E+00">
                  <c:v>5.7346388759144801E-2</c:v>
                </c:pt>
                <c:pt idx="2914" formatCode="0.00E+00">
                  <c:v>5.7350790375180503E-2</c:v>
                </c:pt>
                <c:pt idx="2915" formatCode="0.00E+00">
                  <c:v>5.7355187274382102E-2</c:v>
                </c:pt>
                <c:pt idx="2916" formatCode="0.00E+00">
                  <c:v>5.7359579459613501E-2</c:v>
                </c:pt>
                <c:pt idx="2917" formatCode="0.00E+00">
                  <c:v>5.7363966933737201E-2</c:v>
                </c:pt>
                <c:pt idx="2918" formatCode="0.00E+00">
                  <c:v>5.7368349699614199E-2</c:v>
                </c:pt>
                <c:pt idx="2919" formatCode="0.00E+00">
                  <c:v>5.7372727760103701E-2</c:v>
                </c:pt>
                <c:pt idx="2920" formatCode="0.00E+00">
                  <c:v>5.73771011180636E-2</c:v>
                </c:pt>
                <c:pt idx="2921" formatCode="0.00E+00">
                  <c:v>5.7381469776350197E-2</c:v>
                </c:pt>
                <c:pt idx="2922" formatCode="0.00E+00">
                  <c:v>5.7385833737817998E-2</c:v>
                </c:pt>
                <c:pt idx="2923" formatCode="0.00E+00">
                  <c:v>5.7390193005320202E-2</c:v>
                </c:pt>
                <c:pt idx="2924" formatCode="0.00E+00">
                  <c:v>5.7394547581708297E-2</c:v>
                </c:pt>
                <c:pt idx="2925" formatCode="0.00E+00">
                  <c:v>5.7398897469832198E-2</c:v>
                </c:pt>
                <c:pt idx="2926" formatCode="0.00E+00">
                  <c:v>5.7403242672540301E-2</c:v>
                </c:pt>
                <c:pt idx="2927" formatCode="0.00E+00">
                  <c:v>5.7407583192679502E-2</c:v>
                </c:pt>
                <c:pt idx="2928" formatCode="0.00E+00">
                  <c:v>5.7411919033094998E-2</c:v>
                </c:pt>
                <c:pt idx="2929" formatCode="0.00E+00">
                  <c:v>5.7416250196630401E-2</c:v>
                </c:pt>
                <c:pt idx="2930" formatCode="0.00E+00">
                  <c:v>5.7420576686128003E-2</c:v>
                </c:pt>
                <c:pt idx="2931" formatCode="0.00E+00">
                  <c:v>5.74248985044283E-2</c:v>
                </c:pt>
                <c:pt idx="2932" formatCode="0.00E+00">
                  <c:v>5.7429215654370099E-2</c:v>
                </c:pt>
                <c:pt idx="2933" formatCode="0.00E+00">
                  <c:v>5.7433528138791101E-2</c:v>
                </c:pt>
                <c:pt idx="2934" formatCode="0.00E+00">
                  <c:v>5.7437835960526998E-2</c:v>
                </c:pt>
                <c:pt idx="2935" formatCode="0.00E+00">
                  <c:v>5.7442139122412098E-2</c:v>
                </c:pt>
                <c:pt idx="2936" formatCode="0.00E+00">
                  <c:v>5.74464376272791E-2</c:v>
                </c:pt>
                <c:pt idx="2937" formatCode="0.00E+00">
                  <c:v>5.7450731477959198E-2</c:v>
                </c:pt>
                <c:pt idx="2938" formatCode="0.00E+00">
                  <c:v>5.74550206772819E-2</c:v>
                </c:pt>
                <c:pt idx="2939" formatCode="0.00E+00">
                  <c:v>5.7459305228075401E-2</c:v>
                </c:pt>
                <c:pt idx="2940" formatCode="0.00E+00">
                  <c:v>5.7463585133165899E-2</c:v>
                </c:pt>
                <c:pt idx="2941" formatCode="0.00E+00">
                  <c:v>5.7467860395378503E-2</c:v>
                </c:pt>
                <c:pt idx="2942" formatCode="0.00E+00">
                  <c:v>5.7472131017536399E-2</c:v>
                </c:pt>
                <c:pt idx="2943" formatCode="0.00E+00">
                  <c:v>5.7476397002461398E-2</c:v>
                </c:pt>
                <c:pt idx="2944" formatCode="0.00E+00">
                  <c:v>5.7480658352973703E-2</c:v>
                </c:pt>
                <c:pt idx="2945" formatCode="0.00E+00">
                  <c:v>5.7484915071891803E-2</c:v>
                </c:pt>
                <c:pt idx="2946" formatCode="0.00E+00">
                  <c:v>5.7489167162032902E-2</c:v>
                </c:pt>
                <c:pt idx="2947" formatCode="0.00E+00">
                  <c:v>5.7493414626212401E-2</c:v>
                </c:pt>
                <c:pt idx="2948" formatCode="0.00E+00">
                  <c:v>5.7497657467244202E-2</c:v>
                </c:pt>
                <c:pt idx="2949" formatCode="0.00E+00">
                  <c:v>5.7501895687940598E-2</c:v>
                </c:pt>
                <c:pt idx="2950" formatCode="0.00E+00">
                  <c:v>5.7506129291112498E-2</c:v>
                </c:pt>
                <c:pt idx="2951" formatCode="0.00E+00">
                  <c:v>5.7510358279569102E-2</c:v>
                </c:pt>
                <c:pt idx="2952" formatCode="0.00E+00">
                  <c:v>5.7514582656118002E-2</c:v>
                </c:pt>
                <c:pt idx="2953" formatCode="0.00E+00">
                  <c:v>5.7518802423565399E-2</c:v>
                </c:pt>
                <c:pt idx="2954" formatCode="0.00E+00">
                  <c:v>5.7523017584715598E-2</c:v>
                </c:pt>
                <c:pt idx="2955" formatCode="0.00E+00">
                  <c:v>5.75272281423716E-2</c:v>
                </c:pt>
                <c:pt idx="2956" formatCode="0.00E+00">
                  <c:v>5.7531434099334901E-2</c:v>
                </c:pt>
                <c:pt idx="2957" formatCode="0.00E+00">
                  <c:v>5.7535635458405301E-2</c:v>
                </c:pt>
                <c:pt idx="2958" formatCode="0.00E+00">
                  <c:v>5.7539832222380898E-2</c:v>
                </c:pt>
                <c:pt idx="2959" formatCode="0.00E+00">
                  <c:v>5.75440243940585E-2</c:v>
                </c:pt>
                <c:pt idx="2960" formatCode="0.00E+00">
                  <c:v>5.75482119762332E-2</c:v>
                </c:pt>
                <c:pt idx="2961" formatCode="0.00E+00">
                  <c:v>5.7552394971698499E-2</c:v>
                </c:pt>
                <c:pt idx="2962" formatCode="0.00E+00">
                  <c:v>5.75565733832464E-2</c:v>
                </c:pt>
                <c:pt idx="2963" formatCode="0.00E+00">
                  <c:v>5.7560747213667302E-2</c:v>
                </c:pt>
                <c:pt idx="2964" formatCode="0.00E+00">
                  <c:v>5.7564916465750099E-2</c:v>
                </c:pt>
                <c:pt idx="2965" formatCode="0.00E+00">
                  <c:v>5.7569081142282E-2</c:v>
                </c:pt>
                <c:pt idx="2966" formatCode="0.00E+00">
                  <c:v>5.7573241246048699E-2</c:v>
                </c:pt>
                <c:pt idx="2967" formatCode="0.00E+00">
                  <c:v>5.7577396779834498E-2</c:v>
                </c:pt>
                <c:pt idx="2968" formatCode="0.00E+00">
                  <c:v>5.7581547746421803E-2</c:v>
                </c:pt>
                <c:pt idx="2969" formatCode="0.00E+00">
                  <c:v>5.7585694148591597E-2</c:v>
                </c:pt>
                <c:pt idx="2970" formatCode="0.00E+00">
                  <c:v>5.7589835989123497E-2</c:v>
                </c:pt>
                <c:pt idx="2971" formatCode="0.00E+00">
                  <c:v>5.7593973270795198E-2</c:v>
                </c:pt>
                <c:pt idx="2972" formatCode="0.00E+00">
                  <c:v>5.7598105996383098E-2</c:v>
                </c:pt>
                <c:pt idx="2973" formatCode="0.00E+00">
                  <c:v>5.7602234168662003E-2</c:v>
                </c:pt>
                <c:pt idx="2974" formatCode="0.00E+00">
                  <c:v>5.7606357790405002E-2</c:v>
                </c:pt>
                <c:pt idx="2975" formatCode="0.00E+00">
                  <c:v>5.76104768643836E-2</c:v>
                </c:pt>
                <c:pt idx="2976" formatCode="0.00E+00">
                  <c:v>5.7614591393368102E-2</c:v>
                </c:pt>
                <c:pt idx="2977" formatCode="0.00E+00">
                  <c:v>5.7618701380126702E-2</c:v>
                </c:pt>
                <c:pt idx="2978" formatCode="0.00E+00">
                  <c:v>5.7622806827426501E-2</c:v>
                </c:pt>
                <c:pt idx="2979" formatCode="0.00E+00">
                  <c:v>5.7626907738032702E-2</c:v>
                </c:pt>
                <c:pt idx="2980" formatCode="0.00E+00">
                  <c:v>5.76310041147092E-2</c:v>
                </c:pt>
                <c:pt idx="2981" formatCode="0.00E+00">
                  <c:v>5.7635095960218201E-2</c:v>
                </c:pt>
                <c:pt idx="2982" formatCode="0.00E+00">
                  <c:v>5.7639183277320198E-2</c:v>
                </c:pt>
                <c:pt idx="2983" formatCode="0.00E+00">
                  <c:v>5.7643266068774297E-2</c:v>
                </c:pt>
                <c:pt idx="2984" formatCode="0.00E+00">
                  <c:v>5.7647344337338098E-2</c:v>
                </c:pt>
                <c:pt idx="2985" formatCode="0.00E+00">
                  <c:v>5.76514180857675E-2</c:v>
                </c:pt>
                <c:pt idx="2986" formatCode="0.00E+00">
                  <c:v>5.7655487316816897E-2</c:v>
                </c:pt>
                <c:pt idx="2987" formatCode="0.00E+00">
                  <c:v>5.7659552033238998E-2</c:v>
                </c:pt>
                <c:pt idx="2988" formatCode="0.00E+00">
                  <c:v>5.7663612237785197E-2</c:v>
                </c:pt>
                <c:pt idx="2989" formatCode="0.00E+00">
                  <c:v>5.7667667933204998E-2</c:v>
                </c:pt>
                <c:pt idx="2990" formatCode="0.00E+00">
                  <c:v>5.7671719122246501E-2</c:v>
                </c:pt>
                <c:pt idx="2991" formatCode="0.00E+00">
                  <c:v>5.7675765807656397E-2</c:v>
                </c:pt>
                <c:pt idx="2992" formatCode="0.00E+00">
                  <c:v>5.7679807992179602E-2</c:v>
                </c:pt>
                <c:pt idx="2993" formatCode="0.00E+00">
                  <c:v>5.7683845678559401E-2</c:v>
                </c:pt>
                <c:pt idx="2994" formatCode="0.00E+00">
                  <c:v>5.7687878869537801E-2</c:v>
                </c:pt>
                <c:pt idx="2995" formatCode="0.00E+00">
                  <c:v>5.7691907567854903E-2</c:v>
                </c:pt>
                <c:pt idx="2996" formatCode="0.00E+00">
                  <c:v>5.7695931776249501E-2</c:v>
                </c:pt>
                <c:pt idx="2997" formatCode="0.00E+00">
                  <c:v>5.7699951497458601E-2</c:v>
                </c:pt>
                <c:pt idx="2998" formatCode="0.00E+00">
                  <c:v>5.7703966734218001E-2</c:v>
                </c:pt>
                <c:pt idx="2999" formatCode="0.00E+00">
                  <c:v>5.7707977489261597E-2</c:v>
                </c:pt>
                <c:pt idx="3000" formatCode="0.00E+00">
                  <c:v>5.77119837653218E-2</c:v>
                </c:pt>
                <c:pt idx="3001" formatCode="0.00E+00">
                  <c:v>5.7715985565129399E-2</c:v>
                </c:pt>
                <c:pt idx="3002" formatCode="0.00E+00">
                  <c:v>5.77199828914138E-2</c:v>
                </c:pt>
                <c:pt idx="3003" formatCode="0.00E+00">
                  <c:v>5.7723975746902703E-2</c:v>
                </c:pt>
                <c:pt idx="3004" formatCode="0.00E+00">
                  <c:v>5.7727964134322199E-2</c:v>
                </c:pt>
                <c:pt idx="3005" formatCode="0.00E+00">
                  <c:v>5.77319480563971E-2</c:v>
                </c:pt>
                <c:pt idx="3006" formatCode="0.00E+00">
                  <c:v>5.7735927515850202E-2</c:v>
                </c:pt>
                <c:pt idx="3007" formatCode="0.00E+00">
                  <c:v>5.7739902515403098E-2</c:v>
                </c:pt>
                <c:pt idx="3008" formatCode="0.00E+00">
                  <c:v>5.7743873057775598E-2</c:v>
                </c:pt>
                <c:pt idx="3009" formatCode="0.00E+00">
                  <c:v>5.7747839145686097E-2</c:v>
                </c:pt>
                <c:pt idx="3010" formatCode="0.00E+00">
                  <c:v>5.7751800781851402E-2</c:v>
                </c:pt>
                <c:pt idx="3011" formatCode="0.00E+00">
                  <c:v>5.7755757968986597E-2</c:v>
                </c:pt>
                <c:pt idx="3012" formatCode="0.00E+00">
                  <c:v>5.7759710709805401E-2</c:v>
                </c:pt>
                <c:pt idx="3013" formatCode="0.00E+00">
                  <c:v>5.7763659007019803E-2</c:v>
                </c:pt>
                <c:pt idx="3014" formatCode="0.00E+00">
                  <c:v>5.7767602863340303E-2</c:v>
                </c:pt>
                <c:pt idx="3015" formatCode="0.00E+00">
                  <c:v>5.77715422814759E-2</c:v>
                </c:pt>
                <c:pt idx="3016" formatCode="0.00E+00">
                  <c:v>5.7775477264133901E-2</c:v>
                </c:pt>
                <c:pt idx="3017" formatCode="0.00E+00">
                  <c:v>5.7779407814020099E-2</c:v>
                </c:pt>
                <c:pt idx="3018" formatCode="0.00E+00">
                  <c:v>5.77833339338387E-2</c:v>
                </c:pt>
                <c:pt idx="3019" formatCode="0.00E+00">
                  <c:v>5.7787255626292403E-2</c:v>
                </c:pt>
                <c:pt idx="3020" formatCode="0.00E+00">
                  <c:v>5.7791172894082303E-2</c:v>
                </c:pt>
                <c:pt idx="3021" formatCode="0.00E+00">
                  <c:v>5.7795085739907902E-2</c:v>
                </c:pt>
                <c:pt idx="3022" formatCode="0.00E+00">
                  <c:v>5.7798994166467201E-2</c:v>
                </c:pt>
                <c:pt idx="3023" formatCode="0.00E+00">
                  <c:v>5.7802898176456501E-2</c:v>
                </c:pt>
                <c:pt idx="3024" formatCode="0.00E+00">
                  <c:v>5.7806797772570799E-2</c:v>
                </c:pt>
                <c:pt idx="3025" formatCode="0.00E+00">
                  <c:v>5.7810692957503101E-2</c:v>
                </c:pt>
                <c:pt idx="3026" formatCode="0.00E+00">
                  <c:v>5.7814583733945303E-2</c:v>
                </c:pt>
                <c:pt idx="3027" formatCode="0.00E+00">
                  <c:v>5.7818470104587502E-2</c:v>
                </c:pt>
                <c:pt idx="3028" formatCode="0.00E+00">
                  <c:v>5.7822352072118201E-2</c:v>
                </c:pt>
                <c:pt idx="3029" formatCode="0.00E+00">
                  <c:v>5.7826229639224402E-2</c:v>
                </c:pt>
                <c:pt idx="3030" formatCode="0.00E+00">
                  <c:v>5.7830102808591501E-2</c:v>
                </c:pt>
                <c:pt idx="3031" formatCode="0.00E+00">
                  <c:v>5.7833971582903397E-2</c:v>
                </c:pt>
                <c:pt idx="3032" formatCode="0.00E+00">
                  <c:v>5.78378359648423E-2</c:v>
                </c:pt>
                <c:pt idx="3033" formatCode="0.00E+00">
                  <c:v>5.7841695957089101E-2</c:v>
                </c:pt>
                <c:pt idx="3034" formatCode="0.00E+00">
                  <c:v>5.7845551562322801E-2</c:v>
                </c:pt>
                <c:pt idx="3035" formatCode="0.00E+00">
                  <c:v>5.78494027832211E-2</c:v>
                </c:pt>
                <c:pt idx="3036" formatCode="0.00E+00">
                  <c:v>5.7853249622459899E-2</c:v>
                </c:pt>
                <c:pt idx="3037" formatCode="0.00E+00">
                  <c:v>5.7857092082713703E-2</c:v>
                </c:pt>
                <c:pt idx="3038" formatCode="0.00E+00">
                  <c:v>5.7860930166655403E-2</c:v>
                </c:pt>
                <c:pt idx="3039" formatCode="0.00E+00">
                  <c:v>5.7864763876956299E-2</c:v>
                </c:pt>
                <c:pt idx="3040" formatCode="0.00E+00">
                  <c:v>5.7868593216286297E-2</c:v>
                </c:pt>
                <c:pt idx="3041" formatCode="0.00E+00">
                  <c:v>5.7872418187313299E-2</c:v>
                </c:pt>
                <c:pt idx="3042" formatCode="0.00E+00">
                  <c:v>5.7876238792704197E-2</c:v>
                </c:pt>
                <c:pt idx="3043" formatCode="0.00E+00">
                  <c:v>5.7880055035123897E-2</c:v>
                </c:pt>
                <c:pt idx="3044" formatCode="0.00E+00">
                  <c:v>5.78838669172358E-2</c:v>
                </c:pt>
                <c:pt idx="3045" formatCode="0.00E+00">
                  <c:v>5.7887674441702099E-2</c:v>
                </c:pt>
                <c:pt idx="3046" formatCode="0.00E+00">
                  <c:v>5.78914776111829E-2</c:v>
                </c:pt>
                <c:pt idx="3047" formatCode="0.00E+00">
                  <c:v>5.7895276428337E-2</c:v>
                </c:pt>
                <c:pt idx="3048" formatCode="0.00E+00">
                  <c:v>5.7899070895821803E-2</c:v>
                </c:pt>
                <c:pt idx="3049" formatCode="0.00E+00">
                  <c:v>5.79028610162928E-2</c:v>
                </c:pt>
                <c:pt idx="3050" formatCode="0.00E+00">
                  <c:v>5.79066467924041E-2</c:v>
                </c:pt>
                <c:pt idx="3051" formatCode="0.00E+00">
                  <c:v>5.7910428226808301E-2</c:v>
                </c:pt>
                <c:pt idx="3052" formatCode="0.00E+00">
                  <c:v>5.7914205322156201E-2</c:v>
                </c:pt>
                <c:pt idx="3053" formatCode="0.00E+00">
                  <c:v>5.7917978081097297E-2</c:v>
                </c:pt>
                <c:pt idx="3054" formatCode="0.00E+00">
                  <c:v>5.7921746506279403E-2</c:v>
                </c:pt>
                <c:pt idx="3055" formatCode="0.00E+00">
                  <c:v>5.7925510600348701E-2</c:v>
                </c:pt>
                <c:pt idx="3056" formatCode="0.00E+00">
                  <c:v>5.7929270365949997E-2</c:v>
                </c:pt>
                <c:pt idx="3057" formatCode="0.00E+00">
                  <c:v>5.7933025805726297E-2</c:v>
                </c:pt>
                <c:pt idx="3058" formatCode="0.00E+00">
                  <c:v>5.7936776922319098E-2</c:v>
                </c:pt>
                <c:pt idx="3059" formatCode="0.00E+00">
                  <c:v>5.7940523718368497E-2</c:v>
                </c:pt>
                <c:pt idx="3060" formatCode="0.00E+00">
                  <c:v>5.7944266196512897E-2</c:v>
                </c:pt>
                <c:pt idx="3061" formatCode="0.00E+00">
                  <c:v>5.7948004359389099E-2</c:v>
                </c:pt>
                <c:pt idx="3062" formatCode="0.00E+00">
                  <c:v>5.79517382096323E-2</c:v>
                </c:pt>
                <c:pt idx="3063" formatCode="0.00E+00">
                  <c:v>5.7955467749876401E-2</c:v>
                </c:pt>
                <c:pt idx="3064" formatCode="0.00E+00">
                  <c:v>5.7959192982753503E-2</c:v>
                </c:pt>
                <c:pt idx="3065" formatCode="0.00E+00">
                  <c:v>5.7962913910893997E-2</c:v>
                </c:pt>
                <c:pt idx="3066" formatCode="0.00E+00">
                  <c:v>5.7966630536927202E-2</c:v>
                </c:pt>
                <c:pt idx="3067" formatCode="0.00E+00">
                  <c:v>5.7970342863480302E-2</c:v>
                </c:pt>
                <c:pt idx="3068" formatCode="0.00E+00">
                  <c:v>5.7974050893179203E-2</c:v>
                </c:pt>
                <c:pt idx="3069" formatCode="0.00E+00">
                  <c:v>5.7977754628648397E-2</c:v>
                </c:pt>
                <c:pt idx="3070" formatCode="0.00E+00">
                  <c:v>5.7981454072510499E-2</c:v>
                </c:pt>
                <c:pt idx="3071" formatCode="0.00E+00">
                  <c:v>5.7985149227386699E-2</c:v>
                </c:pt>
                <c:pt idx="3072" formatCode="0.00E+00">
                  <c:v>5.7988840095896499E-2</c:v>
                </c:pt>
                <c:pt idx="3073" formatCode="0.00E+00">
                  <c:v>5.7992526680658199E-2</c:v>
                </c:pt>
                <c:pt idx="3074" formatCode="0.00E+00">
                  <c:v>5.7996208984287999E-2</c:v>
                </c:pt>
                <c:pt idx="3075" formatCode="0.00E+00">
                  <c:v>5.7999887009401001E-2</c:v>
                </c:pt>
                <c:pt idx="3076" formatCode="0.00E+00">
                  <c:v>5.8003560758610503E-2</c:v>
                </c:pt>
                <c:pt idx="3077" formatCode="0.00E+00">
                  <c:v>5.8007230234528202E-2</c:v>
                </c:pt>
                <c:pt idx="3078" formatCode="0.00E+00">
                  <c:v>5.8010895439764398E-2</c:v>
                </c:pt>
                <c:pt idx="3079" formatCode="0.00E+00">
                  <c:v>5.8014556376927699E-2</c:v>
                </c:pt>
                <c:pt idx="3080" formatCode="0.00E+00">
                  <c:v>5.80182130486252E-2</c:v>
                </c:pt>
                <c:pt idx="3081" formatCode="0.00E+00">
                  <c:v>5.8021865457462303E-2</c:v>
                </c:pt>
                <c:pt idx="3082" formatCode="0.00E+00">
                  <c:v>5.8025513606043098E-2</c:v>
                </c:pt>
                <c:pt idx="3083" formatCode="0.00E+00">
                  <c:v>5.8029157496969901E-2</c:v>
                </c:pt>
                <c:pt idx="3084" formatCode="0.00E+00">
                  <c:v>5.8032797132843497E-2</c:v>
                </c:pt>
                <c:pt idx="3085" formatCode="0.00E+00">
                  <c:v>5.8036432516263101E-2</c:v>
                </c:pt>
                <c:pt idx="3086" formatCode="0.00E+00">
                  <c:v>5.8040063649826397E-2</c:v>
                </c:pt>
                <c:pt idx="3087" formatCode="0.00E+00">
                  <c:v>5.8043690536129601E-2</c:v>
                </c:pt>
                <c:pt idx="3088" formatCode="0.00E+00">
                  <c:v>5.8047313177767103E-2</c:v>
                </c:pt>
                <c:pt idx="3089" formatCode="0.00E+00">
                  <c:v>5.8050931577331898E-2</c:v>
                </c:pt>
                <c:pt idx="3090" formatCode="0.00E+00">
                  <c:v>5.8054545737415503E-2</c:v>
                </c:pt>
                <c:pt idx="3091" formatCode="0.00E+00">
                  <c:v>5.8058155660607701E-2</c:v>
                </c:pt>
                <c:pt idx="3092" formatCode="0.00E+00">
                  <c:v>5.8061761349496602E-2</c:v>
                </c:pt>
                <c:pt idx="3093" formatCode="0.00E+00">
                  <c:v>5.8065362806669199E-2</c:v>
                </c:pt>
                <c:pt idx="3094" formatCode="0.00E+00">
                  <c:v>5.8068960034710397E-2</c:v>
                </c:pt>
                <c:pt idx="3095" formatCode="0.00E+00">
                  <c:v>5.80725530362039E-2</c:v>
                </c:pt>
                <c:pt idx="3096" formatCode="0.00E+00">
                  <c:v>5.8076141813731601E-2</c:v>
                </c:pt>
                <c:pt idx="3097" formatCode="0.00E+00">
                  <c:v>5.8079726369873998E-2</c:v>
                </c:pt>
                <c:pt idx="3098" formatCode="0.00E+00">
                  <c:v>5.8083306707209903E-2</c:v>
                </c:pt>
                <c:pt idx="3099" formatCode="0.00E+00">
                  <c:v>5.8086882828316699E-2</c:v>
                </c:pt>
                <c:pt idx="3100" formatCode="0.00E+00">
                  <c:v>5.8090454735770201E-2</c:v>
                </c:pt>
                <c:pt idx="3101" formatCode="0.00E+00">
                  <c:v>5.8094022432144302E-2</c:v>
                </c:pt>
                <c:pt idx="3102" formatCode="0.00E+00">
                  <c:v>5.80975859200119E-2</c:v>
                </c:pt>
                <c:pt idx="3103" formatCode="0.00E+00">
                  <c:v>5.8101145201943802E-2</c:v>
                </c:pt>
                <c:pt idx="3104" formatCode="0.00E+00">
                  <c:v>5.8104700280509597E-2</c:v>
                </c:pt>
                <c:pt idx="3105" formatCode="0.00E+00">
                  <c:v>5.8108251158420499E-2</c:v>
                </c:pt>
                <c:pt idx="3106" formatCode="0.00E+00">
                  <c:v>5.8111797838518803E-2</c:v>
                </c:pt>
                <c:pt idx="3107" formatCode="0.00E+00">
                  <c:v>5.8115340323347101E-2</c:v>
                </c:pt>
                <c:pt idx="3108" formatCode="0.00E+00">
                  <c:v>5.8118878615437797E-2</c:v>
                </c:pt>
                <c:pt idx="3109" formatCode="0.00E+00">
                  <c:v>5.8122412717322297E-2</c:v>
                </c:pt>
                <c:pt idx="3110" formatCode="0.00E+00">
                  <c:v>5.8125942631530703E-2</c:v>
                </c:pt>
                <c:pt idx="3111" formatCode="0.00E+00">
                  <c:v>5.8129468360591602E-2</c:v>
                </c:pt>
                <c:pt idx="3112" formatCode="0.00E+00">
                  <c:v>5.8132989907032598E-2</c:v>
                </c:pt>
                <c:pt idx="3113" formatCode="0.00E+00">
                  <c:v>5.8136507273379802E-2</c:v>
                </c:pt>
                <c:pt idx="3114" formatCode="0.00E+00">
                  <c:v>5.8140020462158298E-2</c:v>
                </c:pt>
                <c:pt idx="3115" formatCode="0.00E+00">
                  <c:v>5.81435294758917E-2</c:v>
                </c:pt>
                <c:pt idx="3116" formatCode="0.00E+00">
                  <c:v>5.81470343171024E-2</c:v>
                </c:pt>
                <c:pt idx="3117" formatCode="0.00E+00">
                  <c:v>5.8150534988311603E-2</c:v>
                </c:pt>
                <c:pt idx="3118" formatCode="0.00E+00">
                  <c:v>5.8154031492039203E-2</c:v>
                </c:pt>
                <c:pt idx="3119" formatCode="0.00E+00">
                  <c:v>5.8157523830803803E-2</c:v>
                </c:pt>
                <c:pt idx="3120" formatCode="0.00E+00">
                  <c:v>5.8161012007122703E-2</c:v>
                </c:pt>
                <c:pt idx="3121" formatCode="0.00E+00">
                  <c:v>5.8164496023512098E-2</c:v>
                </c:pt>
                <c:pt idx="3122" formatCode="0.00E+00">
                  <c:v>5.8167975882486803E-2</c:v>
                </c:pt>
                <c:pt idx="3123" formatCode="0.00E+00">
                  <c:v>5.8171451586560202E-2</c:v>
                </c:pt>
                <c:pt idx="3124" formatCode="0.00E+00">
                  <c:v>5.8174923138244801E-2</c:v>
                </c:pt>
                <c:pt idx="3125" formatCode="0.00E+00">
                  <c:v>5.81783905400515E-2</c:v>
                </c:pt>
                <c:pt idx="3126" formatCode="0.00E+00">
                  <c:v>5.8181853794490097E-2</c:v>
                </c:pt>
                <c:pt idx="3127" formatCode="0.00E+00">
                  <c:v>5.8185312904069003E-2</c:v>
                </c:pt>
                <c:pt idx="3128" formatCode="0.00E+00">
                  <c:v>5.8188767871295503E-2</c:v>
                </c:pt>
                <c:pt idx="3129" formatCode="0.00E+00">
                  <c:v>5.81922186986756E-2</c:v>
                </c:pt>
                <c:pt idx="3130" formatCode="0.00E+00">
                  <c:v>5.8195665388713999E-2</c:v>
                </c:pt>
                <c:pt idx="3131" formatCode="0.00E+00">
                  <c:v>5.8199107943913898E-2</c:v>
                </c:pt>
                <c:pt idx="3132" formatCode="0.00E+00">
                  <c:v>5.8202546366777699E-2</c:v>
                </c:pt>
                <c:pt idx="3133" formatCode="0.00E+00">
                  <c:v>5.82059806598062E-2</c:v>
                </c:pt>
                <c:pt idx="3134" formatCode="0.00E+00">
                  <c:v>5.8209410825498999E-2</c:v>
                </c:pt>
                <c:pt idx="3135" formatCode="0.00E+00">
                  <c:v>5.8212836866354499E-2</c:v>
                </c:pt>
                <c:pt idx="3136" formatCode="0.00E+00">
                  <c:v>5.8216258784869697E-2</c:v>
                </c:pt>
                <c:pt idx="3137" formatCode="0.00E+00">
                  <c:v>5.8219676583540499E-2</c:v>
                </c:pt>
                <c:pt idx="3138" formatCode="0.00E+00">
                  <c:v>5.8223090264861499E-2</c:v>
                </c:pt>
                <c:pt idx="3139" formatCode="0.00E+00">
                  <c:v>5.8226499831325898E-2</c:v>
                </c:pt>
                <c:pt idx="3140" formatCode="0.00E+00">
                  <c:v>5.82299052854258E-2</c:v>
                </c:pt>
                <c:pt idx="3141" formatCode="0.00E+00">
                  <c:v>5.8233306629651801E-2</c:v>
                </c:pt>
                <c:pt idx="3142" formatCode="0.00E+00">
                  <c:v>5.82367038664936E-2</c:v>
                </c:pt>
                <c:pt idx="3143" formatCode="0.00E+00">
                  <c:v>5.8240096998439302E-2</c:v>
                </c:pt>
                <c:pt idx="3144" formatCode="0.00E+00">
                  <c:v>5.8243486027975799E-2</c:v>
                </c:pt>
                <c:pt idx="3145" formatCode="0.00E+00">
                  <c:v>5.8246870957589E-2</c:v>
                </c:pt>
                <c:pt idx="3146" formatCode="0.00E+00">
                  <c:v>5.8250251789763098E-2</c:v>
                </c:pt>
                <c:pt idx="3147" formatCode="0.00E+00">
                  <c:v>5.8253628526981301E-2</c:v>
                </c:pt>
                <c:pt idx="3148" formatCode="0.00E+00">
                  <c:v>5.8257001171725602E-2</c:v>
                </c:pt>
                <c:pt idx="3149" formatCode="0.00E+00">
                  <c:v>5.8260369726476503E-2</c:v>
                </c:pt>
                <c:pt idx="3150" formatCode="0.00E+00">
                  <c:v>5.8263734193713501E-2</c:v>
                </c:pt>
                <c:pt idx="3151" formatCode="0.00E+00">
                  <c:v>5.8267094575914502E-2</c:v>
                </c:pt>
                <c:pt idx="3152" formatCode="0.00E+00">
                  <c:v>5.8270450875556497E-2</c:v>
                </c:pt>
                <c:pt idx="3153" formatCode="0.00E+00">
                  <c:v>5.8273803095114901E-2</c:v>
                </c:pt>
                <c:pt idx="3154" formatCode="0.00E+00">
                  <c:v>5.8277151237064201E-2</c:v>
                </c:pt>
                <c:pt idx="3155" formatCode="0.00E+00">
                  <c:v>5.8280495303877203E-2</c:v>
                </c:pt>
                <c:pt idx="3156" formatCode="0.00E+00">
                  <c:v>5.82838352980257E-2</c:v>
                </c:pt>
                <c:pt idx="3157" formatCode="0.00E+00">
                  <c:v>5.8287171221980301E-2</c:v>
                </c:pt>
                <c:pt idx="3158" formatCode="0.00E+00">
                  <c:v>5.8290503078210203E-2</c:v>
                </c:pt>
                <c:pt idx="3159" formatCode="0.00E+00">
                  <c:v>5.82938308691833E-2</c:v>
                </c:pt>
                <c:pt idx="3160" formatCode="0.00E+00">
                  <c:v>5.8297154597366202E-2</c:v>
                </c:pt>
                <c:pt idx="3161" formatCode="0.00E+00">
                  <c:v>5.8300474265224597E-2</c:v>
                </c:pt>
                <c:pt idx="3162" formatCode="0.00E+00">
                  <c:v>5.8303789875222403E-2</c:v>
                </c:pt>
                <c:pt idx="3163" formatCode="0.00E+00">
                  <c:v>5.8307101429822601E-2</c:v>
                </c:pt>
                <c:pt idx="3164" formatCode="0.00E+00">
                  <c:v>5.8310408931486701E-2</c:v>
                </c:pt>
                <c:pt idx="3165" formatCode="0.00E+00">
                  <c:v>5.8313712382675298E-2</c:v>
                </c:pt>
                <c:pt idx="3166" formatCode="0.00E+00">
                  <c:v>5.8317011785847299E-2</c:v>
                </c:pt>
                <c:pt idx="3167" formatCode="0.00E+00">
                  <c:v>5.8320307143460502E-2</c:v>
                </c:pt>
                <c:pt idx="3168" formatCode="0.00E+00">
                  <c:v>5.8323598457971602E-2</c:v>
                </c:pt>
                <c:pt idx="3169" formatCode="0.00E+00">
                  <c:v>5.8326885731835802E-2</c:v>
                </c:pt>
                <c:pt idx="3170" formatCode="0.00E+00">
                  <c:v>5.8330168967507201E-2</c:v>
                </c:pt>
                <c:pt idx="3171" formatCode="0.00E+00">
                  <c:v>5.83334481674384E-2</c:v>
                </c:pt>
                <c:pt idx="3172" formatCode="0.00E+00">
                  <c:v>5.8336723334080999E-2</c:v>
                </c:pt>
                <c:pt idx="3173" formatCode="0.00E+00">
                  <c:v>5.8339994469885303E-2</c:v>
                </c:pt>
                <c:pt idx="3174" formatCode="0.00E+00">
                  <c:v>5.8343261577300097E-2</c:v>
                </c:pt>
                <c:pt idx="3175" formatCode="0.00E+00">
                  <c:v>5.8346524658773297E-2</c:v>
                </c:pt>
                <c:pt idx="3176" formatCode="0.00E+00">
                  <c:v>5.8349783716751001E-2</c:v>
                </c:pt>
                <c:pt idx="3177" formatCode="0.00E+00">
                  <c:v>5.8353038753678699E-2</c:v>
                </c:pt>
                <c:pt idx="3178" formatCode="0.00E+00">
                  <c:v>5.8356289771999997E-2</c:v>
                </c:pt>
                <c:pt idx="3179" formatCode="0.00E+00">
                  <c:v>5.83595367741577E-2</c:v>
                </c:pt>
                <c:pt idx="3180" formatCode="0.00E+00">
                  <c:v>5.83627797625932E-2</c:v>
                </c:pt>
                <c:pt idx="3181" formatCode="0.00E+00">
                  <c:v>5.8366018739746499E-2</c:v>
                </c:pt>
                <c:pt idx="3182" formatCode="0.00E+00">
                  <c:v>5.8369253708056297E-2</c:v>
                </c:pt>
                <c:pt idx="3183" formatCode="0.00E+00">
                  <c:v>5.8372484669960402E-2</c:v>
                </c:pt>
                <c:pt idx="3184" formatCode="0.00E+00">
                  <c:v>5.8375711627894997E-2</c:v>
                </c:pt>
                <c:pt idx="3185" formatCode="0.00E+00">
                  <c:v>5.8378934584295002E-2</c:v>
                </c:pt>
                <c:pt idx="3186" formatCode="0.00E+00">
                  <c:v>5.83821535415944E-2</c:v>
                </c:pt>
                <c:pt idx="3187" formatCode="0.00E+00">
                  <c:v>5.83853685022254E-2</c:v>
                </c:pt>
                <c:pt idx="3188" formatCode="0.00E+00">
                  <c:v>5.83885794686195E-2</c:v>
                </c:pt>
                <c:pt idx="3189" formatCode="0.00E+00">
                  <c:v>5.8391786443206598E-2</c:v>
                </c:pt>
                <c:pt idx="3190" formatCode="0.00E+00">
                  <c:v>5.83949894284152E-2</c:v>
                </c:pt>
                <c:pt idx="3191" formatCode="0.00E+00">
                  <c:v>5.8398188426672902E-2</c:v>
                </c:pt>
                <c:pt idx="3192" formatCode="0.00E+00">
                  <c:v>5.8401383440405803E-2</c:v>
                </c:pt>
                <c:pt idx="3193" formatCode="0.00E+00">
                  <c:v>5.8404574472038798E-2</c:v>
                </c:pt>
                <c:pt idx="3194" formatCode="0.00E+00">
                  <c:v>5.8407761523995599E-2</c:v>
                </c:pt>
                <c:pt idx="3195" formatCode="0.00E+00">
                  <c:v>5.84109445986985E-2</c:v>
                </c:pt>
                <c:pt idx="3196" formatCode="0.00E+00">
                  <c:v>5.84141236985685E-2</c:v>
                </c:pt>
                <c:pt idx="3197" formatCode="0.00E+00">
                  <c:v>5.8417298826025497E-2</c:v>
                </c:pt>
                <c:pt idx="3198" formatCode="0.00E+00">
                  <c:v>5.8420469983488099E-2</c:v>
                </c:pt>
                <c:pt idx="3199" formatCode="0.00E+00">
                  <c:v>5.8423637173373601E-2</c:v>
                </c:pt>
                <c:pt idx="3200" formatCode="0.00E+00">
                  <c:v>5.8426800398098E-2</c:v>
                </c:pt>
                <c:pt idx="3201" formatCode="0.00E+00">
                  <c:v>5.84299596600759E-2</c:v>
                </c:pt>
                <c:pt idx="3202" formatCode="0.00E+00">
                  <c:v>5.84331149617211E-2</c:v>
                </c:pt>
                <c:pt idx="3203" formatCode="0.00E+00">
                  <c:v>5.84362663054456E-2</c:v>
                </c:pt>
                <c:pt idx="3204" formatCode="0.00E+00">
                  <c:v>5.8439413693660403E-2</c:v>
                </c:pt>
                <c:pt idx="3205" formatCode="0.00E+00">
                  <c:v>5.8442557128775198E-2</c:v>
                </c:pt>
                <c:pt idx="3206" formatCode="0.00E+00">
                  <c:v>5.8445696613198497E-2</c:v>
                </c:pt>
                <c:pt idx="3207" formatCode="0.00E+00">
                  <c:v>5.8448832149337299E-2</c:v>
                </c:pt>
                <c:pt idx="3208" formatCode="0.00E+00">
                  <c:v>5.8451963739597698E-2</c:v>
                </c:pt>
                <c:pt idx="3209" formatCode="0.00E+00">
                  <c:v>5.8455091386384203E-2</c:v>
                </c:pt>
                <c:pt idx="3210" formatCode="0.00E+00">
                  <c:v>5.8458215092100099E-2</c:v>
                </c:pt>
                <c:pt idx="3211" formatCode="0.00E+00">
                  <c:v>5.8461334859147597E-2</c:v>
                </c:pt>
                <c:pt idx="3212" formatCode="0.00E+00">
                  <c:v>5.8464450689927498E-2</c:v>
                </c:pt>
                <c:pt idx="3213" formatCode="0.00E+00">
                  <c:v>5.8467562586839397E-2</c:v>
                </c:pt>
                <c:pt idx="3214" formatCode="0.00E+00">
                  <c:v>5.8470670552281501E-2</c:v>
                </c:pt>
                <c:pt idx="3215" formatCode="0.00E+00">
                  <c:v>5.8473774588650898E-2</c:v>
                </c:pt>
                <c:pt idx="3216" formatCode="0.00E+00">
                  <c:v>5.8476874698343298E-2</c:v>
                </c:pt>
                <c:pt idx="3217" formatCode="0.00E+00">
                  <c:v>5.8479970883753299E-2</c:v>
                </c:pt>
                <c:pt idx="3218" formatCode="0.00E+00">
                  <c:v>5.8483063147274E-2</c:v>
                </c:pt>
                <c:pt idx="3219" formatCode="0.00E+00">
                  <c:v>5.8486151491297399E-2</c:v>
                </c:pt>
                <c:pt idx="3220" formatCode="0.00E+00">
                  <c:v>5.84892359182142E-2</c:v>
                </c:pt>
                <c:pt idx="3221" formatCode="0.00E+00">
                  <c:v>5.8492316430413901E-2</c:v>
                </c:pt>
                <c:pt idx="3222" formatCode="0.00E+00">
                  <c:v>5.8495393030284497E-2</c:v>
                </c:pt>
                <c:pt idx="3223" formatCode="0.00E+00">
                  <c:v>5.8498465720213097E-2</c:v>
                </c:pt>
                <c:pt idx="3224" formatCode="0.00E+00">
                  <c:v>5.8501534502585099E-2</c:v>
                </c:pt>
                <c:pt idx="3225" formatCode="0.00E+00">
                  <c:v>5.8504599379784999E-2</c:v>
                </c:pt>
                <c:pt idx="3226" formatCode="0.00E+00">
                  <c:v>5.8507660354195898E-2</c:v>
                </c:pt>
                <c:pt idx="3227" formatCode="0.00E+00">
                  <c:v>5.8510717428199598E-2</c:v>
                </c:pt>
                <c:pt idx="3228" formatCode="0.00E+00">
                  <c:v>5.8513770604176701E-2</c:v>
                </c:pt>
                <c:pt idx="3229" formatCode="0.00E+00">
                  <c:v>5.8516819884506403E-2</c:v>
                </c:pt>
                <c:pt idx="3230" formatCode="0.00E+00">
                  <c:v>5.8519865271566697E-2</c:v>
                </c:pt>
                <c:pt idx="3231" formatCode="0.00E+00">
                  <c:v>5.8522906767734501E-2</c:v>
                </c:pt>
                <c:pt idx="3232" formatCode="0.00E+00">
                  <c:v>5.8525944375385303E-2</c:v>
                </c:pt>
                <c:pt idx="3233" formatCode="0.00E+00">
                  <c:v>5.8528978096893197E-2</c:v>
                </c:pt>
                <c:pt idx="3234" formatCode="0.00E+00">
                  <c:v>5.8532007934631203E-2</c:v>
                </c:pt>
                <c:pt idx="3235" formatCode="0.00E+00">
                  <c:v>5.8535033890970999E-2</c:v>
                </c:pt>
                <c:pt idx="3236" formatCode="0.00E+00">
                  <c:v>5.8538055968283098E-2</c:v>
                </c:pt>
                <c:pt idx="3237" formatCode="0.00E+00">
                  <c:v>5.8541074168936599E-2</c:v>
                </c:pt>
                <c:pt idx="3238" formatCode="0.00E+00">
                  <c:v>5.8544088495299303E-2</c:v>
                </c:pt>
                <c:pt idx="3239" formatCode="0.00E+00">
                  <c:v>5.8547098949738002E-2</c:v>
                </c:pt>
                <c:pt idx="3240" formatCode="0.00E+00">
                  <c:v>5.8550105534618001E-2</c:v>
                </c:pt>
                <c:pt idx="3241" formatCode="0.00E+00">
                  <c:v>5.85531082523034E-2</c:v>
                </c:pt>
                <c:pt idx="3242" formatCode="0.00E+00">
                  <c:v>5.85561071051569E-2</c:v>
                </c:pt>
                <c:pt idx="3243" formatCode="0.00E+00">
                  <c:v>5.85591020955403E-2</c:v>
                </c:pt>
                <c:pt idx="3244" formatCode="0.00E+00">
                  <c:v>5.8562093225813697E-2</c:v>
                </c:pt>
                <c:pt idx="3245" formatCode="0.00E+00">
                  <c:v>5.85650804983361E-2</c:v>
                </c:pt>
                <c:pt idx="3246" formatCode="0.00E+00">
                  <c:v>5.8568063915465499E-2</c:v>
                </c:pt>
                <c:pt idx="3247" formatCode="0.00E+00">
                  <c:v>5.8571043479558202E-2</c:v>
                </c:pt>
                <c:pt idx="3248" formatCode="0.00E+00">
                  <c:v>5.8574019192969402E-2</c:v>
                </c:pt>
                <c:pt idx="3249" formatCode="0.00E+00">
                  <c:v>5.8576991058053203E-2</c:v>
                </c:pt>
                <c:pt idx="3250" formatCode="0.00E+00">
                  <c:v>5.8579959077162201E-2</c:v>
                </c:pt>
                <c:pt idx="3251" formatCode="0.00E+00">
                  <c:v>5.8582923252648002E-2</c:v>
                </c:pt>
                <c:pt idx="3252" formatCode="0.00E+00">
                  <c:v>5.8585883586860503E-2</c:v>
                </c:pt>
                <c:pt idx="3253" formatCode="0.00E+00">
                  <c:v>5.8588840082148701E-2</c:v>
                </c:pt>
                <c:pt idx="3254" formatCode="0.00E+00">
                  <c:v>5.85917927408603E-2</c:v>
                </c:pt>
                <c:pt idx="3255" formatCode="0.00E+00">
                  <c:v>5.8594741565341502E-2</c:v>
                </c:pt>
                <c:pt idx="3256" formatCode="0.00E+00">
                  <c:v>5.8597686557937602E-2</c:v>
                </c:pt>
                <c:pt idx="3257" formatCode="0.00E+00">
                  <c:v>5.86006277209924E-2</c:v>
                </c:pt>
                <c:pt idx="3258" formatCode="0.00E+00">
                  <c:v>5.86035650568483E-2</c:v>
                </c:pt>
                <c:pt idx="3259" formatCode="0.00E+00">
                  <c:v>5.86064985678467E-2</c:v>
                </c:pt>
                <c:pt idx="3260" formatCode="0.00E+00">
                  <c:v>5.8609428256327603E-2</c:v>
                </c:pt>
                <c:pt idx="3261" formatCode="0.00E+00">
                  <c:v>5.8612354124629798E-2</c:v>
                </c:pt>
                <c:pt idx="3262" formatCode="0.00E+00">
                  <c:v>5.8615276175090797E-2</c:v>
                </c:pt>
                <c:pt idx="3263" formatCode="0.00E+00">
                  <c:v>5.8618194410046801E-2</c:v>
                </c:pt>
                <c:pt idx="3264" formatCode="0.00E+00">
                  <c:v>5.8621108831832698E-2</c:v>
                </c:pt>
                <c:pt idx="3265" formatCode="0.00E+00">
                  <c:v>5.86240194427824E-2</c:v>
                </c:pt>
                <c:pt idx="3266" formatCode="0.00E+00">
                  <c:v>5.8626926245228098E-2</c:v>
                </c:pt>
                <c:pt idx="3267" formatCode="0.00E+00">
                  <c:v>5.8629829241501001E-2</c:v>
                </c:pt>
                <c:pt idx="3268" formatCode="0.00E+00">
                  <c:v>5.8632728433931199E-2</c:v>
                </c:pt>
                <c:pt idx="3269" formatCode="0.00E+00">
                  <c:v>5.8635623824847098E-2</c:v>
                </c:pt>
                <c:pt idx="3270" formatCode="0.00E+00">
                  <c:v>5.8638515416576102E-2</c:v>
                </c:pt>
                <c:pt idx="3271" formatCode="0.00E+00">
                  <c:v>5.8641403211444398E-2</c:v>
                </c:pt>
                <c:pt idx="3272" formatCode="0.00E+00">
                  <c:v>5.8644287211776697E-2</c:v>
                </c:pt>
                <c:pt idx="3273" formatCode="0.00E+00">
                  <c:v>5.8647167419896701E-2</c:v>
                </c:pt>
                <c:pt idx="3274" formatCode="0.00E+00">
                  <c:v>5.8650043838126699E-2</c:v>
                </c:pt>
                <c:pt idx="3275" formatCode="0.00E+00">
                  <c:v>5.8652916468787501E-2</c:v>
                </c:pt>
                <c:pt idx="3276" formatCode="0.00E+00">
                  <c:v>5.8655785314199099E-2</c:v>
                </c:pt>
                <c:pt idx="3277" formatCode="0.00E+00">
                  <c:v>5.8658650376679902E-2</c:v>
                </c:pt>
                <c:pt idx="3278" formatCode="0.00E+00">
                  <c:v>5.8661511658547202E-2</c:v>
                </c:pt>
                <c:pt idx="3279" formatCode="0.00E+00">
                  <c:v>5.8664369162116897E-2</c:v>
                </c:pt>
                <c:pt idx="3280" formatCode="0.00E+00">
                  <c:v>5.8667222889703698E-2</c:v>
                </c:pt>
                <c:pt idx="3281" formatCode="0.00E+00">
                  <c:v>5.8670072843621003E-2</c:v>
                </c:pt>
                <c:pt idx="3282" formatCode="0.00E+00">
                  <c:v>5.8672919026180999E-2</c:v>
                </c:pt>
                <c:pt idx="3283" formatCode="0.00E+00">
                  <c:v>5.86757614396946E-2</c:v>
                </c:pt>
                <c:pt idx="3284" formatCode="0.00E+00">
                  <c:v>5.8678600086471501E-2</c:v>
                </c:pt>
                <c:pt idx="3285" formatCode="0.00E+00">
                  <c:v>5.8681434968819897E-2</c:v>
                </c:pt>
                <c:pt idx="3286" formatCode="0.00E+00">
                  <c:v>5.8684266089046998E-2</c:v>
                </c:pt>
                <c:pt idx="3287" formatCode="0.00E+00">
                  <c:v>5.8687093449458702E-2</c:v>
                </c:pt>
                <c:pt idx="3288" formatCode="0.00E+00">
                  <c:v>5.8689917052359403E-2</c:v>
                </c:pt>
                <c:pt idx="3289" formatCode="0.00E+00">
                  <c:v>5.8692736900052597E-2</c:v>
                </c:pt>
                <c:pt idx="3290" formatCode="0.00E+00">
                  <c:v>5.8695552994840097E-2</c:v>
                </c:pt>
                <c:pt idx="3291" formatCode="0.00E+00">
                  <c:v>5.8698365339022798E-2</c:v>
                </c:pt>
                <c:pt idx="3292" formatCode="0.00E+00">
                  <c:v>5.8701173934900201E-2</c:v>
                </c:pt>
                <c:pt idx="3293" formatCode="0.00E+00">
                  <c:v>5.8703978784770502E-2</c:v>
                </c:pt>
                <c:pt idx="3294" formatCode="0.00E+00">
                  <c:v>5.8706779890930601E-2</c:v>
                </c:pt>
                <c:pt idx="3295" formatCode="0.00E+00">
                  <c:v>5.8709577255676298E-2</c:v>
                </c:pt>
                <c:pt idx="3296" formatCode="0.00E+00">
                  <c:v>5.8712370881302003E-2</c:v>
                </c:pt>
                <c:pt idx="3297" formatCode="0.00E+00">
                  <c:v>5.8715160770100902E-2</c:v>
                </c:pt>
                <c:pt idx="3298" formatCode="0.00E+00">
                  <c:v>5.87179469243648E-2</c:v>
                </c:pt>
                <c:pt idx="3299" formatCode="0.00E+00">
                  <c:v>5.87207293463844E-2</c:v>
                </c:pt>
                <c:pt idx="3300" formatCode="0.00E+00">
                  <c:v>5.8723508038449099E-2</c:v>
                </c:pt>
                <c:pt idx="3301" formatCode="0.00E+00">
                  <c:v>5.87262830028469E-2</c:v>
                </c:pt>
                <c:pt idx="3302" formatCode="0.00E+00">
                  <c:v>5.8729054241864698E-2</c:v>
                </c:pt>
                <c:pt idx="3303" formatCode="0.00E+00">
                  <c:v>5.87318217577881E-2</c:v>
                </c:pt>
                <c:pt idx="3304" formatCode="0.00E+00">
                  <c:v>5.87345855529013E-2</c:v>
                </c:pt>
                <c:pt idx="3305" formatCode="0.00E+00">
                  <c:v>5.8737345629487403E-2</c:v>
                </c:pt>
                <c:pt idx="3306" formatCode="0.00E+00">
                  <c:v>5.8740101989828097E-2</c:v>
                </c:pt>
                <c:pt idx="3307" formatCode="0.00E+00">
                  <c:v>5.8742854636203899E-2</c:v>
                </c:pt>
                <c:pt idx="3308" formatCode="0.00E+00">
                  <c:v>5.87456035708942E-2</c:v>
                </c:pt>
                <c:pt idx="3309" formatCode="0.00E+00">
                  <c:v>5.87483487961767E-2</c:v>
                </c:pt>
                <c:pt idx="3310" formatCode="0.00E+00">
                  <c:v>5.8751090314328298E-2</c:v>
                </c:pt>
                <c:pt idx="3311" formatCode="0.00E+00">
                  <c:v>5.8753828127624398E-2</c:v>
                </c:pt>
                <c:pt idx="3312" formatCode="0.00E+00">
                  <c:v>5.8756562238339097E-2</c:v>
                </c:pt>
                <c:pt idx="3313" formatCode="0.00E+00">
                  <c:v>5.8759292648745298E-2</c:v>
                </c:pt>
                <c:pt idx="3314" formatCode="0.00E+00">
                  <c:v>5.8762019361114699E-2</c:v>
                </c:pt>
                <c:pt idx="3315" formatCode="0.00E+00">
                  <c:v>5.8764742377717602E-2</c:v>
                </c:pt>
                <c:pt idx="3316" formatCode="0.00E+00">
                  <c:v>5.8767461700823198E-2</c:v>
                </c:pt>
                <c:pt idx="3317" formatCode="0.00E+00">
                  <c:v>5.8770177332699201E-2</c:v>
                </c:pt>
                <c:pt idx="3318" formatCode="0.00E+00">
                  <c:v>5.8772889275612201E-2</c:v>
                </c:pt>
                <c:pt idx="3319" formatCode="0.00E+00">
                  <c:v>5.8775597531827498E-2</c:v>
                </c:pt>
                <c:pt idx="3320" formatCode="0.00E+00">
                  <c:v>5.8778302103609202E-2</c:v>
                </c:pt>
                <c:pt idx="3321" formatCode="0.00E+00">
                  <c:v>5.8781002993220102E-2</c:v>
                </c:pt>
                <c:pt idx="3322" formatCode="0.00E+00">
                  <c:v>5.87837002029215E-2</c:v>
                </c:pt>
                <c:pt idx="3323" formatCode="0.00E+00">
                  <c:v>5.8786393734973803E-2</c:v>
                </c:pt>
                <c:pt idx="3324" formatCode="0.00E+00">
                  <c:v>5.8789083591635899E-2</c:v>
                </c:pt>
                <c:pt idx="3325" formatCode="0.00E+00">
                  <c:v>5.8791769775165502E-2</c:v>
                </c:pt>
                <c:pt idx="3326" formatCode="0.00E+00">
                  <c:v>5.8794452287819099E-2</c:v>
                </c:pt>
                <c:pt idx="3327" formatCode="0.00E+00">
                  <c:v>5.8797131131851803E-2</c:v>
                </c:pt>
                <c:pt idx="3328" formatCode="0.00E+00">
                  <c:v>5.8799806309517498E-2</c:v>
                </c:pt>
                <c:pt idx="3329" formatCode="0.00E+00">
                  <c:v>5.8802477823068799E-2</c:v>
                </c:pt>
                <c:pt idx="3330" formatCode="0.00E+00">
                  <c:v>5.8805145674757198E-2</c:v>
                </c:pt>
                <c:pt idx="3331" formatCode="0.00E+00">
                  <c:v>5.8807809866832698E-2</c:v>
                </c:pt>
                <c:pt idx="3332" formatCode="0.00E+00">
                  <c:v>5.88104704015441E-2</c:v>
                </c:pt>
                <c:pt idx="3333" formatCode="0.00E+00">
                  <c:v>5.8813127281139098E-2</c:v>
                </c:pt>
                <c:pt idx="3334" formatCode="0.00E+00">
                  <c:v>5.8815780507863798E-2</c:v>
                </c:pt>
                <c:pt idx="3335" formatCode="0.00E+00">
                  <c:v>5.8818430083963397E-2</c:v>
                </c:pt>
                <c:pt idx="3336" formatCode="0.00E+00">
                  <c:v>5.88210760116816E-2</c:v>
                </c:pt>
                <c:pt idx="3337" formatCode="0.00E+00">
                  <c:v>5.8823718293261003E-2</c:v>
                </c:pt>
                <c:pt idx="3338" formatCode="0.00E+00">
                  <c:v>5.8826356930942597E-2</c:v>
                </c:pt>
                <c:pt idx="3339" formatCode="0.00E+00">
                  <c:v>5.8828991926966598E-2</c:v>
                </c:pt>
                <c:pt idx="3340" formatCode="0.00E+00">
                  <c:v>5.8831623283571603E-2</c:v>
                </c:pt>
                <c:pt idx="3341" formatCode="0.00E+00">
                  <c:v>5.8834251002994997E-2</c:v>
                </c:pt>
                <c:pt idx="3342" formatCode="0.00E+00">
                  <c:v>5.8836875087473102E-2</c:v>
                </c:pt>
                <c:pt idx="3343" formatCode="0.00E+00">
                  <c:v>5.8839495539240699E-2</c:v>
                </c:pt>
                <c:pt idx="3344" formatCode="0.00E+00">
                  <c:v>5.8842112360531301E-2</c:v>
                </c:pt>
                <c:pt idx="3345" formatCode="0.00E+00">
                  <c:v>5.8844725553577601E-2</c:v>
                </c:pt>
                <c:pt idx="3346" formatCode="0.00E+00">
                  <c:v>5.8847335120610397E-2</c:v>
                </c:pt>
                <c:pt idx="3347" formatCode="0.00E+00">
                  <c:v>5.8849941063859698E-2</c:v>
                </c:pt>
                <c:pt idx="3348" formatCode="0.00E+00">
                  <c:v>5.8852543385553999E-2</c:v>
                </c:pt>
                <c:pt idx="3349" formatCode="0.00E+00">
                  <c:v>5.8855142087920601E-2</c:v>
                </c:pt>
                <c:pt idx="3350" formatCode="0.00E+00">
                  <c:v>5.8857737173185501E-2</c:v>
                </c:pt>
                <c:pt idx="3351" formatCode="0.00E+00">
                  <c:v>5.8860328643573601E-2</c:v>
                </c:pt>
                <c:pt idx="3352" formatCode="0.00E+00">
                  <c:v>5.8862916501308302E-2</c:v>
                </c:pt>
                <c:pt idx="3353" formatCode="0.00E+00">
                  <c:v>5.8865500748611799E-2</c:v>
                </c:pt>
                <c:pt idx="3354" formatCode="0.00E+00">
                  <c:v>5.8868081387705197E-2</c:v>
                </c:pt>
                <c:pt idx="3355" formatCode="0.00E+00">
                  <c:v>5.8870658420808103E-2</c:v>
                </c:pt>
                <c:pt idx="3356" formatCode="0.00E+00">
                  <c:v>5.8873231850138902E-2</c:v>
                </c:pt>
                <c:pt idx="3357" formatCode="0.00E+00">
                  <c:v>5.8875801677914903E-2</c:v>
                </c:pt>
                <c:pt idx="3358" formatCode="0.00E+00">
                  <c:v>5.88783679063518E-2</c:v>
                </c:pt>
                <c:pt idx="3359" formatCode="0.00E+00">
                  <c:v>5.8880930537664501E-2</c:v>
                </c:pt>
                <c:pt idx="3360" formatCode="0.00E+00">
                  <c:v>5.8883489574066097E-2</c:v>
                </c:pt>
                <c:pt idx="3361" formatCode="0.00E+00">
                  <c:v>5.8886045017768902E-2</c:v>
                </c:pt>
                <c:pt idx="3362" formatCode="0.00E+00">
                  <c:v>5.8888596870983599E-2</c:v>
                </c:pt>
                <c:pt idx="3363" formatCode="0.00E+00">
                  <c:v>5.8891145135919899E-2</c:v>
                </c:pt>
                <c:pt idx="3364" formatCode="0.00E+00">
                  <c:v>5.8893689814786002E-2</c:v>
                </c:pt>
                <c:pt idx="3365" formatCode="0.00E+00">
                  <c:v>5.8896230909789002E-2</c:v>
                </c:pt>
                <c:pt idx="3366" formatCode="0.00E+00">
                  <c:v>5.8898768423134601E-2</c:v>
                </c:pt>
                <c:pt idx="3367" formatCode="0.00E+00">
                  <c:v>5.8901302357027299E-2</c:v>
                </c:pt>
                <c:pt idx="3368" formatCode="0.00E+00">
                  <c:v>5.8903832713670397E-2</c:v>
                </c:pt>
                <c:pt idx="3369" formatCode="0.00E+00">
                  <c:v>5.8906359495265799E-2</c:v>
                </c:pt>
                <c:pt idx="3370" formatCode="0.00E+00">
                  <c:v>5.8908882704014301E-2</c:v>
                </c:pt>
                <c:pt idx="3371" formatCode="0.00E+00">
                  <c:v>5.8911402342115303E-2</c:v>
                </c:pt>
                <c:pt idx="3372" formatCode="0.00E+00">
                  <c:v>5.8913918411766901E-2</c:v>
                </c:pt>
                <c:pt idx="3373" formatCode="0.00E+00">
                  <c:v>5.8916430915165997E-2</c:v>
                </c:pt>
                <c:pt idx="3374" formatCode="0.00E+00">
                  <c:v>5.8918939854508301E-2</c:v>
                </c:pt>
                <c:pt idx="3375" formatCode="0.00E+00">
                  <c:v>5.8921445231988202E-2</c:v>
                </c:pt>
                <c:pt idx="3376" formatCode="0.00E+00">
                  <c:v>5.8923947049798697E-2</c:v>
                </c:pt>
                <c:pt idx="3377" formatCode="0.00E+00">
                  <c:v>5.8926445310131699E-2</c:v>
                </c:pt>
                <c:pt idx="3378" formatCode="0.00E+00">
                  <c:v>5.8928940015177803E-2</c:v>
                </c:pt>
                <c:pt idx="3379" formatCode="0.00E+00">
                  <c:v>5.8931431167126201E-2</c:v>
                </c:pt>
                <c:pt idx="3380" formatCode="0.00E+00">
                  <c:v>5.8933918768164999E-2</c:v>
                </c:pt>
                <c:pt idx="3381" formatCode="0.00E+00">
                  <c:v>5.8936402820481001E-2</c:v>
                </c:pt>
                <c:pt idx="3382" formatCode="0.00E+00">
                  <c:v>5.89388833262596E-2</c:v>
                </c:pt>
                <c:pt idx="3383" formatCode="0.00E+00">
                  <c:v>5.89413602876852E-2</c:v>
                </c:pt>
                <c:pt idx="3384" formatCode="0.00E+00">
                  <c:v>5.89438337069405E-2</c:v>
                </c:pt>
                <c:pt idx="3385" formatCode="0.00E+00">
                  <c:v>5.8946303586207498E-2</c:v>
                </c:pt>
                <c:pt idx="3386" formatCode="0.00E+00">
                  <c:v>5.8948769927666497E-2</c:v>
                </c:pt>
                <c:pt idx="3387" formatCode="0.00E+00">
                  <c:v>5.89512327334967E-2</c:v>
                </c:pt>
                <c:pt idx="3388" formatCode="0.00E+00">
                  <c:v>5.8953692005875899E-2</c:v>
                </c:pt>
                <c:pt idx="3389" formatCode="0.00E+00">
                  <c:v>5.8956147746980901E-2</c:v>
                </c:pt>
                <c:pt idx="3390" formatCode="0.00E+00">
                  <c:v>5.8958599958986897E-2</c:v>
                </c:pt>
                <c:pt idx="3391" formatCode="0.00E+00">
                  <c:v>5.8961048644068197E-2</c:v>
                </c:pt>
                <c:pt idx="3392" formatCode="0.00E+00">
                  <c:v>5.8963493804397402E-2</c:v>
                </c:pt>
                <c:pt idx="3393" formatCode="0.00E+00">
                  <c:v>5.8965935442146303E-2</c:v>
                </c:pt>
                <c:pt idx="3394" formatCode="0.00E+00">
                  <c:v>5.8968373559484998E-2</c:v>
                </c:pt>
                <c:pt idx="3395" formatCode="0.00E+00">
                  <c:v>5.8970808158582702E-2</c:v>
                </c:pt>
                <c:pt idx="3396" formatCode="0.00E+00">
                  <c:v>5.8973239241607099E-2</c:v>
                </c:pt>
                <c:pt idx="3397" formatCode="0.00E+00">
                  <c:v>5.8975666810724699E-2</c:v>
                </c:pt>
                <c:pt idx="3398" formatCode="0.00E+00">
                  <c:v>5.8978090868100699E-2</c:v>
                </c:pt>
                <c:pt idx="3399" formatCode="0.00E+00">
                  <c:v>5.8980511415899203E-2</c:v>
                </c:pt>
                <c:pt idx="3400" formatCode="0.00E+00">
                  <c:v>5.89829284562828E-2</c:v>
                </c:pt>
                <c:pt idx="3401" formatCode="0.00E+00">
                  <c:v>5.89853419914129E-2</c:v>
                </c:pt>
                <c:pt idx="3402" formatCode="0.00E+00">
                  <c:v>5.8987752023449802E-2</c:v>
                </c:pt>
                <c:pt idx="3403" formatCode="0.00E+00">
                  <c:v>5.8990158554552197E-2</c:v>
                </c:pt>
                <c:pt idx="3404" formatCode="0.00E+00">
                  <c:v>5.8992561586878003E-2</c:v>
                </c:pt>
                <c:pt idx="3405" formatCode="0.00E+00">
                  <c:v>5.89949611225834E-2</c:v>
                </c:pt>
                <c:pt idx="3406" formatCode="0.00E+00">
                  <c:v>5.8997357163823497E-2</c:v>
                </c:pt>
                <c:pt idx="3407" formatCode="0.00E+00">
                  <c:v>5.8999749712752202E-2</c:v>
                </c:pt>
                <c:pt idx="3408" formatCode="0.00E+00">
                  <c:v>5.9002138771522002E-2</c:v>
                </c:pt>
                <c:pt idx="3409" formatCode="0.00E+00">
                  <c:v>5.9004524342284301E-2</c:v>
                </c:pt>
                <c:pt idx="3410" formatCode="0.00E+00">
                  <c:v>5.9006906427189101E-2</c:v>
                </c:pt>
                <c:pt idx="3411" formatCode="0.00E+00">
                  <c:v>5.9009285028385101E-2</c:v>
                </c:pt>
                <c:pt idx="3412" formatCode="0.00E+00">
                  <c:v>5.9011660148019902E-2</c:v>
                </c:pt>
                <c:pt idx="3413" formatCode="0.00E+00">
                  <c:v>5.9014031788239697E-2</c:v>
                </c:pt>
                <c:pt idx="3414" formatCode="0.00E+00">
                  <c:v>5.9016399951189499E-2</c:v>
                </c:pt>
                <c:pt idx="3415" formatCode="0.00E+00">
                  <c:v>5.9018764639012997E-2</c:v>
                </c:pt>
                <c:pt idx="3416" formatCode="0.00E+00">
                  <c:v>5.9021125853852503E-2</c:v>
                </c:pt>
                <c:pt idx="3417" formatCode="0.00E+00">
                  <c:v>5.9023483597849397E-2</c:v>
                </c:pt>
                <c:pt idx="3418" formatCode="0.00E+00">
                  <c:v>5.9025837873143402E-2</c:v>
                </c:pt>
                <c:pt idx="3419" formatCode="0.00E+00">
                  <c:v>5.9028188681873303E-2</c:v>
                </c:pt>
                <c:pt idx="3420" formatCode="0.00E+00">
                  <c:v>5.9030536026176299E-2</c:v>
                </c:pt>
                <c:pt idx="3421" formatCode="0.00E+00">
                  <c:v>5.9032879908188701E-2</c:v>
                </c:pt>
                <c:pt idx="3422" formatCode="0.00E+00">
                  <c:v>5.9035220330045199E-2</c:v>
                </c:pt>
                <c:pt idx="3423" formatCode="0.00E+00">
                  <c:v>5.9037557293879397E-2</c:v>
                </c:pt>
                <c:pt idx="3424" formatCode="0.00E+00">
                  <c:v>5.9039890801823598E-2</c:v>
                </c:pt>
                <c:pt idx="3425" formatCode="0.00E+00">
                  <c:v>5.9042220856008902E-2</c:v>
                </c:pt>
                <c:pt idx="3426" formatCode="0.00E+00">
                  <c:v>5.9044547458565001E-2</c:v>
                </c:pt>
                <c:pt idx="3427" formatCode="0.00E+00">
                  <c:v>5.9046870611620401E-2</c:v>
                </c:pt>
                <c:pt idx="3428" formatCode="0.00E+00">
                  <c:v>5.9049190317302498E-2</c:v>
                </c:pt>
                <c:pt idx="3429" formatCode="0.00E+00">
                  <c:v>5.9051506577737001E-2</c:v>
                </c:pt>
                <c:pt idx="3430" formatCode="0.00E+00">
                  <c:v>5.90538193950488E-2</c:v>
                </c:pt>
                <c:pt idx="3431" formatCode="0.00E+00">
                  <c:v>5.9056128771361301E-2</c:v>
                </c:pt>
                <c:pt idx="3432" formatCode="0.00E+00">
                  <c:v>5.9058434708796598E-2</c:v>
                </c:pt>
                <c:pt idx="3433" formatCode="0.00E+00">
                  <c:v>5.9060737209475703E-2</c:v>
                </c:pt>
                <c:pt idx="3434" formatCode="0.00E+00">
                  <c:v>5.9063036275518198E-2</c:v>
                </c:pt>
                <c:pt idx="3435" formatCode="0.00E+00">
                  <c:v>5.90653319090425E-2</c:v>
                </c:pt>
                <c:pt idx="3436" formatCode="0.00E+00">
                  <c:v>5.9067624112165602E-2</c:v>
                </c:pt>
                <c:pt idx="3437" formatCode="0.00E+00">
                  <c:v>5.9069912887003501E-2</c:v>
                </c:pt>
                <c:pt idx="3438" formatCode="0.00E+00">
                  <c:v>5.90721982356706E-2</c:v>
                </c:pt>
                <c:pt idx="3439" formatCode="0.00E+00">
                  <c:v>5.9074480160280399E-2</c:v>
                </c:pt>
                <c:pt idx="3440" formatCode="0.00E+00">
                  <c:v>5.9076758662944803E-2</c:v>
                </c:pt>
                <c:pt idx="3441" formatCode="0.00E+00">
                  <c:v>5.9079033745774501E-2</c:v>
                </c:pt>
                <c:pt idx="3442" formatCode="0.00E+00">
                  <c:v>5.9081305410879199E-2</c:v>
                </c:pt>
                <c:pt idx="3443" formatCode="0.00E+00">
                  <c:v>5.9083573660367102E-2</c:v>
                </c:pt>
                <c:pt idx="3444" formatCode="0.00E+00">
                  <c:v>5.9085838496345099E-2</c:v>
                </c:pt>
                <c:pt idx="3445" formatCode="0.00E+00">
                  <c:v>5.9088099920918902E-2</c:v>
                </c:pt>
                <c:pt idx="3446" formatCode="0.00E+00">
                  <c:v>5.9090357936192897E-2</c:v>
                </c:pt>
                <c:pt idx="3447" formatCode="0.00E+00">
                  <c:v>5.9092612544270499E-2</c:v>
                </c:pt>
                <c:pt idx="3448" formatCode="0.00E+00">
                  <c:v>5.9094863747253298E-2</c:v>
                </c:pt>
                <c:pt idx="3449" formatCode="0.00E+00">
                  <c:v>5.9097111547242197E-2</c:v>
                </c:pt>
                <c:pt idx="3450" formatCode="0.00E+00">
                  <c:v>5.9099355946336397E-2</c:v>
                </c:pt>
                <c:pt idx="3451" formatCode="0.00E+00">
                  <c:v>5.9101596946634E-2</c:v>
                </c:pt>
                <c:pt idx="3452" formatCode="0.00E+00">
                  <c:v>5.9103834550232E-2</c:v>
                </c:pt>
                <c:pt idx="3453" formatCode="0.00E+00">
                  <c:v>5.9106068759225902E-2</c:v>
                </c:pt>
                <c:pt idx="3454" formatCode="0.00E+00">
                  <c:v>5.9108299575709899E-2</c:v>
                </c:pt>
                <c:pt idx="3455" formatCode="0.00E+00">
                  <c:v>5.9110527001777199E-2</c:v>
                </c:pt>
                <c:pt idx="3456" formatCode="0.00E+00">
                  <c:v>5.91127510395194E-2</c:v>
                </c:pt>
                <c:pt idx="3457" formatCode="0.00E+00">
                  <c:v>5.9114971691027203E-2</c:v>
                </c:pt>
                <c:pt idx="3458" formatCode="0.00E+00">
                  <c:v>5.9117188958389702E-2</c:v>
                </c:pt>
                <c:pt idx="3459" formatCode="0.00E+00">
                  <c:v>5.91194028436949E-2</c:v>
                </c:pt>
                <c:pt idx="3460" formatCode="0.00E+00">
                  <c:v>5.91216133490296E-2</c:v>
                </c:pt>
                <c:pt idx="3461" formatCode="0.00E+00">
                  <c:v>5.91238204764791E-2</c:v>
                </c:pt>
                <c:pt idx="3462" formatCode="0.00E+00">
                  <c:v>5.9126024228127697E-2</c:v>
                </c:pt>
                <c:pt idx="3463" formatCode="0.00E+00">
                  <c:v>5.9128224606058197E-2</c:v>
                </c:pt>
                <c:pt idx="3464" formatCode="0.00E+00">
                  <c:v>5.9130421612352303E-2</c:v>
                </c:pt>
                <c:pt idx="3465" formatCode="0.00E+00">
                  <c:v>5.9132615249090401E-2</c:v>
                </c:pt>
                <c:pt idx="3466" formatCode="0.00E+00">
                  <c:v>5.9134805518351499E-2</c:v>
                </c:pt>
                <c:pt idx="3467" formatCode="0.00E+00">
                  <c:v>5.91369924222135E-2</c:v>
                </c:pt>
                <c:pt idx="3468" formatCode="0.00E+00">
                  <c:v>5.9139175962752998E-2</c:v>
                </c:pt>
                <c:pt idx="3469" formatCode="0.00E+00">
                  <c:v>5.9141356142045298E-2</c:v>
                </c:pt>
                <c:pt idx="3470" formatCode="0.00E+00">
                  <c:v>5.9143532962289497E-2</c:v>
                </c:pt>
                <c:pt idx="3471" formatCode="0.00E+00">
                  <c:v>5.9145706425774103E-2</c:v>
                </c:pt>
                <c:pt idx="3472" formatCode="0.00E+00">
                  <c:v>5.9147876534550697E-2</c:v>
                </c:pt>
                <c:pt idx="3473" formatCode="0.00E+00">
                  <c:v>5.9150043290664901E-2</c:v>
                </c:pt>
                <c:pt idx="3474" formatCode="0.00E+00">
                  <c:v>5.9152206696161003E-2</c:v>
                </c:pt>
                <c:pt idx="3475" formatCode="0.00E+00">
                  <c:v>5.9154366753082499E-2</c:v>
                </c:pt>
                <c:pt idx="3476" formatCode="0.00E+00">
                  <c:v>5.9156523463471902E-2</c:v>
                </c:pt>
                <c:pt idx="3477" formatCode="0.00E+00">
                  <c:v>5.9158676829370399E-2</c:v>
                </c:pt>
                <c:pt idx="3478" formatCode="0.00E+00">
                  <c:v>5.91608268528186E-2</c:v>
                </c:pt>
                <c:pt idx="3479" formatCode="0.00E+00">
                  <c:v>5.9162973535855798E-2</c:v>
                </c:pt>
                <c:pt idx="3480" formatCode="0.00E+00">
                  <c:v>5.9165116880520202E-2</c:v>
                </c:pt>
                <c:pt idx="3481" formatCode="0.00E+00">
                  <c:v>5.9167256888849301E-2</c:v>
                </c:pt>
                <c:pt idx="3482" formatCode="0.00E+00">
                  <c:v>5.9169393562879098E-2</c:v>
                </c:pt>
                <c:pt idx="3483" formatCode="0.00E+00">
                  <c:v>5.9171526904645097E-2</c:v>
                </c:pt>
                <c:pt idx="3484" formatCode="0.00E+00">
                  <c:v>5.91736569161814E-2</c:v>
                </c:pt>
                <c:pt idx="3485" formatCode="0.00E+00">
                  <c:v>5.9175783599521303E-2</c:v>
                </c:pt>
                <c:pt idx="3486" formatCode="0.00E+00">
                  <c:v>5.9177906956696898E-2</c:v>
                </c:pt>
                <c:pt idx="3487" formatCode="0.00E+00">
                  <c:v>5.9180026989739398E-2</c:v>
                </c:pt>
                <c:pt idx="3488" formatCode="0.00E+00">
                  <c:v>5.9182143700678903E-2</c:v>
                </c:pt>
                <c:pt idx="3489" formatCode="0.00E+00">
                  <c:v>5.9184257091544602E-2</c:v>
                </c:pt>
                <c:pt idx="3490" formatCode="0.00E+00">
                  <c:v>5.9186367164364401E-2</c:v>
                </c:pt>
                <c:pt idx="3491" formatCode="0.00E+00">
                  <c:v>5.9188473921165601E-2</c:v>
                </c:pt>
                <c:pt idx="3492" formatCode="0.00E+00">
                  <c:v>5.9190577363973998E-2</c:v>
                </c:pt>
                <c:pt idx="3493" formatCode="0.00E+00">
                  <c:v>5.9192677494814903E-2</c:v>
                </c:pt>
                <c:pt idx="3494" formatCode="0.00E+00">
                  <c:v>5.9194774315711997E-2</c:v>
                </c:pt>
                <c:pt idx="3495" formatCode="0.00E+00">
                  <c:v>5.9196867828688403E-2</c:v>
                </c:pt>
                <c:pt idx="3496" formatCode="0.00E+00">
                  <c:v>5.9198958035766101E-2</c:v>
                </c:pt>
                <c:pt idx="3497" formatCode="0.00E+00">
                  <c:v>5.9201044938965899E-2</c:v>
                </c:pt>
                <c:pt idx="3498" formatCode="0.00E+00">
                  <c:v>5.9203128540307799E-2</c:v>
                </c:pt>
                <c:pt idx="3499" formatCode="0.00E+00">
                  <c:v>5.92052088418107E-2</c:v>
                </c:pt>
                <c:pt idx="3500" formatCode="0.00E+00">
                  <c:v>5.92072858454923E-2</c:v>
                </c:pt>
                <c:pt idx="3501" formatCode="0.00E+00">
                  <c:v>5.9209359553369499E-2</c:v>
                </c:pt>
                <c:pt idx="3502" formatCode="0.00E+00">
                  <c:v>5.9211429967458103E-2</c:v>
                </c:pt>
                <c:pt idx="3503" formatCode="0.00E+00">
                  <c:v>5.9213497089772901E-2</c:v>
                </c:pt>
                <c:pt idx="3504" formatCode="0.00E+00">
                  <c:v>5.9215560922327597E-2</c:v>
                </c:pt>
                <c:pt idx="3505" formatCode="0.00E+00">
                  <c:v>5.9217621467135002E-2</c:v>
                </c:pt>
                <c:pt idx="3506" formatCode="0.00E+00">
                  <c:v>5.9219678726206801E-2</c:v>
                </c:pt>
                <c:pt idx="3507" formatCode="0.00E+00">
                  <c:v>5.9221732701553599E-2</c:v>
                </c:pt>
                <c:pt idx="3508" formatCode="0.00E+00">
                  <c:v>5.9223783395185199E-2</c:v>
                </c:pt>
                <c:pt idx="3509" formatCode="0.00E+00">
                  <c:v>5.9225830809110001E-2</c:v>
                </c:pt>
                <c:pt idx="3510" formatCode="0.00E+00">
                  <c:v>5.92278749453359E-2</c:v>
                </c:pt>
                <c:pt idx="3511" formatCode="0.00E+00">
                  <c:v>5.9229915805869303E-2</c:v>
                </c:pt>
                <c:pt idx="3512" formatCode="0.00E+00">
                  <c:v>5.9231953392715801E-2</c:v>
                </c:pt>
                <c:pt idx="3513" formatCode="0.00E+00">
                  <c:v>5.923398770788E-2</c:v>
                </c:pt>
                <c:pt idx="3514" formatCode="0.00E+00">
                  <c:v>5.9236018753365302E-2</c:v>
                </c:pt>
                <c:pt idx="3515" formatCode="0.00E+00">
                  <c:v>5.9238046531174302E-2</c:v>
                </c:pt>
                <c:pt idx="3516" formatCode="0.00E+00">
                  <c:v>5.9240071043308397E-2</c:v>
                </c:pt>
                <c:pt idx="3517" formatCode="0.00E+00">
                  <c:v>5.9242092291768099E-2</c:v>
                </c:pt>
                <c:pt idx="3518" formatCode="0.00E+00">
                  <c:v>5.9244110278552801E-2</c:v>
                </c:pt>
                <c:pt idx="3519" formatCode="0.00E+00">
                  <c:v>5.9246125005660899E-2</c:v>
                </c:pt>
                <c:pt idx="3520" formatCode="0.00E+00">
                  <c:v>5.9248136475089697E-2</c:v>
                </c:pt>
                <c:pt idx="3521" formatCode="0.00E+00">
                  <c:v>5.9250144688835701E-2</c:v>
                </c:pt>
                <c:pt idx="3522" formatCode="0.00E+00">
                  <c:v>5.9252149648893998E-2</c:v>
                </c:pt>
                <c:pt idx="3523" formatCode="0.00E+00">
                  <c:v>5.9254151357259199E-2</c:v>
                </c:pt>
                <c:pt idx="3524" formatCode="0.00E+00">
                  <c:v>5.9256149815924301E-2</c:v>
                </c:pt>
                <c:pt idx="3525" formatCode="0.00E+00">
                  <c:v>5.9258145026881703E-2</c:v>
                </c:pt>
                <c:pt idx="3526" formatCode="0.00E+00">
                  <c:v>5.9260136992122597E-2</c:v>
                </c:pt>
                <c:pt idx="3527" formatCode="0.00E+00">
                  <c:v>5.9262125713637197E-2</c:v>
                </c:pt>
                <c:pt idx="3528" formatCode="0.00E+00">
                  <c:v>5.9264111193414702E-2</c:v>
                </c:pt>
                <c:pt idx="3529" formatCode="0.00E+00">
                  <c:v>5.9266093433443301E-2</c:v>
                </c:pt>
                <c:pt idx="3530" formatCode="0.00E+00">
                  <c:v>5.9268072435710098E-2</c:v>
                </c:pt>
                <c:pt idx="3531" formatCode="0.00E+00">
                  <c:v>5.9270048202201102E-2</c:v>
                </c:pt>
                <c:pt idx="3532" formatCode="0.00E+00">
                  <c:v>5.92720207349016E-2</c:v>
                </c:pt>
                <c:pt idx="3533" formatCode="0.00E+00">
                  <c:v>5.92739900357954E-2</c:v>
                </c:pt>
                <c:pt idx="3534" formatCode="0.00E+00">
                  <c:v>5.9275956106865799E-2</c:v>
                </c:pt>
                <c:pt idx="3535" formatCode="0.00E+00">
                  <c:v>5.9277918950094703E-2</c:v>
                </c:pt>
                <c:pt idx="3536" formatCode="0.00E+00">
                  <c:v>5.9279878567463001E-2</c:v>
                </c:pt>
                <c:pt idx="3537" formatCode="0.00E+00">
                  <c:v>5.9281834960950901E-2</c:v>
                </c:pt>
                <c:pt idx="3538" formatCode="0.00E+00">
                  <c:v>5.9283788132537103E-2</c:v>
                </c:pt>
                <c:pt idx="3539" formatCode="0.00E+00">
                  <c:v>5.92857380841997E-2</c:v>
                </c:pt>
                <c:pt idx="3540" formatCode="0.00E+00">
                  <c:v>5.9287684817915499E-2</c:v>
                </c:pt>
                <c:pt idx="3541" formatCode="0.00E+00">
                  <c:v>5.9289628335660399E-2</c:v>
                </c:pt>
                <c:pt idx="3542" formatCode="0.00E+00">
                  <c:v>5.9291568639409299E-2</c:v>
                </c:pt>
                <c:pt idx="3543" formatCode="0.00E+00">
                  <c:v>5.9293505731135898E-2</c:v>
                </c:pt>
                <c:pt idx="3544" formatCode="0.00E+00">
                  <c:v>5.9295439612813201E-2</c:v>
                </c:pt>
                <c:pt idx="3545" formatCode="0.00E+00">
                  <c:v>5.9297370286412798E-2</c:v>
                </c:pt>
                <c:pt idx="3546" formatCode="0.00E+00">
                  <c:v>5.9299297753905397E-2</c:v>
                </c:pt>
                <c:pt idx="3547" formatCode="0.00E+00">
                  <c:v>5.9301222017260999E-2</c:v>
                </c:pt>
                <c:pt idx="3548" formatCode="0.00E+00">
                  <c:v>5.9303143078448098E-2</c:v>
                </c:pt>
                <c:pt idx="3549" formatCode="0.00E+00">
                  <c:v>5.9305060939434398E-2</c:v>
                </c:pt>
                <c:pt idx="3550" formatCode="0.00E+00">
                  <c:v>5.9306975602186597E-2</c:v>
                </c:pt>
                <c:pt idx="3551" formatCode="0.00E+00">
                  <c:v>5.93088870686704E-2</c:v>
                </c:pt>
                <c:pt idx="3552" formatCode="0.00E+00">
                  <c:v>5.9310795340850299E-2</c:v>
                </c:pt>
                <c:pt idx="3553" formatCode="0.00E+00">
                  <c:v>5.9312700420689903E-2</c:v>
                </c:pt>
                <c:pt idx="3554" formatCode="0.00E+00">
                  <c:v>5.9314602310151801E-2</c:v>
                </c:pt>
                <c:pt idx="3555" formatCode="0.00E+00">
                  <c:v>5.9316501011197599E-2</c:v>
                </c:pt>
                <c:pt idx="3556" formatCode="0.00E+00">
                  <c:v>5.9318396525787701E-2</c:v>
                </c:pt>
                <c:pt idx="3557" formatCode="0.00E+00">
                  <c:v>5.9320288855881698E-2</c:v>
                </c:pt>
                <c:pt idx="3558" formatCode="0.00E+00">
                  <c:v>5.9322178003437899E-2</c:v>
                </c:pt>
                <c:pt idx="3559" formatCode="0.00E+00">
                  <c:v>5.9324063970414002E-2</c:v>
                </c:pt>
                <c:pt idx="3560" formatCode="0.00E+00">
                  <c:v>5.93259467587662E-2</c:v>
                </c:pt>
                <c:pt idx="3561" formatCode="0.00E+00">
                  <c:v>5.9327826370449997E-2</c:v>
                </c:pt>
                <c:pt idx="3562" formatCode="0.00E+00">
                  <c:v>5.9329702807419699E-2</c:v>
                </c:pt>
                <c:pt idx="3563" formatCode="0.00E+00">
                  <c:v>5.93315760716287E-2</c:v>
                </c:pt>
                <c:pt idx="3564" formatCode="0.00E+00">
                  <c:v>5.9333446165029398E-2</c:v>
                </c:pt>
                <c:pt idx="3565" formatCode="0.00E+00">
                  <c:v>5.9335313089573002E-2</c:v>
                </c:pt>
                <c:pt idx="3566" formatCode="0.00E+00">
                  <c:v>5.9337176847209801E-2</c:v>
                </c:pt>
                <c:pt idx="3567" formatCode="0.00E+00">
                  <c:v>5.9339037439889102E-2</c:v>
                </c:pt>
                <c:pt idx="3568" formatCode="0.00E+00">
                  <c:v>5.9340894869558999E-2</c:v>
                </c:pt>
                <c:pt idx="3569" formatCode="0.00E+00">
                  <c:v>5.9342749138166902E-2</c:v>
                </c:pt>
                <c:pt idx="3570" formatCode="0.00E+00">
                  <c:v>5.9344600247658898E-2</c:v>
                </c:pt>
                <c:pt idx="3571" formatCode="0.00E+00">
                  <c:v>5.9346448199980098E-2</c:v>
                </c:pt>
                <c:pt idx="3572" formatCode="0.00E+00">
                  <c:v>5.9348292997074698E-2</c:v>
                </c:pt>
                <c:pt idx="3573" formatCode="0.00E+00">
                  <c:v>5.9350134640885802E-2</c:v>
                </c:pt>
                <c:pt idx="3574" formatCode="0.00E+00">
                  <c:v>5.9351973133355398E-2</c:v>
                </c:pt>
                <c:pt idx="3575" formatCode="0.00E+00">
                  <c:v>5.9353808476424699E-2</c:v>
                </c:pt>
                <c:pt idx="3576" formatCode="0.00E+00">
                  <c:v>5.9355640672033798E-2</c:v>
                </c:pt>
                <c:pt idx="3577" formatCode="0.00E+00">
                  <c:v>5.9357469722121498E-2</c:v>
                </c:pt>
                <c:pt idx="3578" formatCode="0.00E+00">
                  <c:v>5.9359295628625901E-2</c:v>
                </c:pt>
                <c:pt idx="3579" formatCode="0.00E+00">
                  <c:v>5.9361118393484E-2</c:v>
                </c:pt>
                <c:pt idx="3580" formatCode="0.00E+00">
                  <c:v>5.93629380186316E-2</c:v>
                </c:pt>
                <c:pt idx="3581" formatCode="0.00E+00">
                  <c:v>5.9364754506003897E-2</c:v>
                </c:pt>
                <c:pt idx="3582" formatCode="0.00E+00">
                  <c:v>5.9366567857534497E-2</c:v>
                </c:pt>
                <c:pt idx="3583" formatCode="0.00E+00">
                  <c:v>5.9368378075156499E-2</c:v>
                </c:pt>
                <c:pt idx="3584" formatCode="0.00E+00">
                  <c:v>5.93701851608016E-2</c:v>
                </c:pt>
                <c:pt idx="3585" formatCode="0.00E+00">
                  <c:v>5.9371989116400799E-2</c:v>
                </c:pt>
                <c:pt idx="3586" formatCode="0.00E+00">
                  <c:v>5.9373789943883697E-2</c:v>
                </c:pt>
                <c:pt idx="3587" formatCode="0.00E+00">
                  <c:v>5.9375587645179202E-2</c:v>
                </c:pt>
                <c:pt idx="3588" formatCode="0.00E+00">
                  <c:v>5.9377382222215003E-2</c:v>
                </c:pt>
                <c:pt idx="3589" formatCode="0.00E+00">
                  <c:v>5.93791736769178E-2</c:v>
                </c:pt>
                <c:pt idx="3590" formatCode="0.00E+00">
                  <c:v>5.9380962011213498E-2</c:v>
                </c:pt>
                <c:pt idx="3591" formatCode="0.00E+00">
                  <c:v>5.9382747227026501E-2</c:v>
                </c:pt>
                <c:pt idx="3592" formatCode="0.00E+00">
                  <c:v>5.9384529326280702E-2</c:v>
                </c:pt>
                <c:pt idx="3593" formatCode="0.00E+00">
                  <c:v>5.9386308310898597E-2</c:v>
                </c:pt>
                <c:pt idx="3594" formatCode="0.00E+00">
                  <c:v>5.9388084182801899E-2</c:v>
                </c:pt>
                <c:pt idx="3595" formatCode="0.00E+00">
                  <c:v>5.9389856943911197E-2</c:v>
                </c:pt>
                <c:pt idx="3596" formatCode="0.00E+00">
                  <c:v>5.9391626596145899E-2</c:v>
                </c:pt>
                <c:pt idx="3597" formatCode="0.00E+00">
                  <c:v>5.9393393141424701E-2</c:v>
                </c:pt>
                <c:pt idx="3598" formatCode="0.00E+00">
                  <c:v>5.9395156581664998E-2</c:v>
                </c:pt>
                <c:pt idx="3599" formatCode="0.00E+00">
                  <c:v>5.9396916918783502E-2</c:v>
                </c:pt>
                <c:pt idx="3600" formatCode="0.00E+00">
                  <c:v>5.9398674154695401E-2</c:v>
                </c:pt>
                <c:pt idx="3601" formatCode="0.00E+00">
                  <c:v>5.9400428291315303E-2</c:v>
                </c:pt>
                <c:pt idx="3602" formatCode="0.00E+00">
                  <c:v>5.9402179330556699E-2</c:v>
                </c:pt>
                <c:pt idx="3603" formatCode="0.00E+00">
                  <c:v>5.9403927274331803E-2</c:v>
                </c:pt>
                <c:pt idx="3604" formatCode="0.00E+00">
                  <c:v>5.9405672124552097E-2</c:v>
                </c:pt>
                <c:pt idx="3605" formatCode="0.00E+00">
                  <c:v>5.9407413883128E-2</c:v>
                </c:pt>
                <c:pt idx="3606" formatCode="0.00E+00">
                  <c:v>5.9409152551968603E-2</c:v>
                </c:pt>
                <c:pt idx="3607" formatCode="0.00E+00">
                  <c:v>5.9410888132982502E-2</c:v>
                </c:pt>
                <c:pt idx="3608" formatCode="0.00E+00">
                  <c:v>5.9412620628076798E-2</c:v>
                </c:pt>
                <c:pt idx="3609" formatCode="0.00E+00">
                  <c:v>5.9414350039157703E-2</c:v>
                </c:pt>
                <c:pt idx="3610" formatCode="0.00E+00">
                  <c:v>5.9416076368130601E-2</c:v>
                </c:pt>
                <c:pt idx="3611" formatCode="0.00E+00">
                  <c:v>5.9417799616899698E-2</c:v>
                </c:pt>
                <c:pt idx="3612" formatCode="0.00E+00">
                  <c:v>5.9419519787368001E-2</c:v>
                </c:pt>
                <c:pt idx="3613" formatCode="0.00E+00">
                  <c:v>5.94212368814378E-2</c:v>
                </c:pt>
                <c:pt idx="3614" formatCode="0.00E+00">
                  <c:v>5.9422950901010303E-2</c:v>
                </c:pt>
                <c:pt idx="3615" formatCode="0.00E+00">
                  <c:v>5.9424661847985401E-2</c:v>
                </c:pt>
                <c:pt idx="3616" formatCode="0.00E+00">
                  <c:v>5.94263697242624E-2</c:v>
                </c:pt>
                <c:pt idx="3617" formatCode="0.00E+00">
                  <c:v>5.9428074531739303E-2</c:v>
                </c:pt>
                <c:pt idx="3618" formatCode="0.00E+00">
                  <c:v>5.9429776272313099E-2</c:v>
                </c:pt>
                <c:pt idx="3619" formatCode="0.00E+00">
                  <c:v>5.94314749478798E-2</c:v>
                </c:pt>
                <c:pt idx="3620" formatCode="0.00E+00">
                  <c:v>5.9433170560334397E-2</c:v>
                </c:pt>
                <c:pt idx="3621" formatCode="0.00E+00">
                  <c:v>5.9434863111571E-2</c:v>
                </c:pt>
                <c:pt idx="3622" formatCode="0.00E+00">
                  <c:v>5.94365526034824E-2</c:v>
                </c:pt>
                <c:pt idx="3623" formatCode="0.00E+00">
                  <c:v>5.9438239037960597E-2</c:v>
                </c:pt>
                <c:pt idx="3624" formatCode="0.00E+00">
                  <c:v>5.9439922416896503E-2</c:v>
                </c:pt>
                <c:pt idx="3625" formatCode="0.00E+00">
                  <c:v>5.9441602742179897E-2</c:v>
                </c:pt>
                <c:pt idx="3626" formatCode="0.00E+00">
                  <c:v>5.94432800156997E-2</c:v>
                </c:pt>
                <c:pt idx="3627" formatCode="0.00E+00">
                  <c:v>5.9444954239343699E-2</c:v>
                </c:pt>
                <c:pt idx="3628" formatCode="0.00E+00">
                  <c:v>5.9446625414998802E-2</c:v>
                </c:pt>
                <c:pt idx="3629" formatCode="0.00E+00">
                  <c:v>5.9448293544550702E-2</c:v>
                </c:pt>
                <c:pt idx="3630" formatCode="0.00E+00">
                  <c:v>5.94499586298841E-2</c:v>
                </c:pt>
                <c:pt idx="3631" formatCode="0.00E+00">
                  <c:v>5.9451620672882899E-2</c:v>
                </c:pt>
                <c:pt idx="3632" formatCode="0.00E+00">
                  <c:v>5.9453279675429703E-2</c:v>
                </c:pt>
                <c:pt idx="3633" formatCode="0.00E+00">
                  <c:v>5.9454935639406098E-2</c:v>
                </c:pt>
                <c:pt idx="3634" formatCode="0.00E+00">
                  <c:v>5.9456588566692899E-2</c:v>
                </c:pt>
                <c:pt idx="3635" formatCode="0.00E+00">
                  <c:v>5.9458238459169699E-2</c:v>
                </c:pt>
                <c:pt idx="3636" formatCode="0.00E+00">
                  <c:v>5.94598853187151E-2</c:v>
                </c:pt>
                <c:pt idx="3637" formatCode="0.00E+00">
                  <c:v>5.9461529147206697E-2</c:v>
                </c:pt>
                <c:pt idx="3638" formatCode="0.00E+00">
                  <c:v>5.9463169946521101E-2</c:v>
                </c:pt>
                <c:pt idx="3639" formatCode="0.00E+00">
                  <c:v>5.9464807718533699E-2</c:v>
                </c:pt>
                <c:pt idx="3640" formatCode="0.00E+00">
                  <c:v>5.9466442465119201E-2</c:v>
                </c:pt>
                <c:pt idx="3641" formatCode="0.00E+00">
                  <c:v>5.9468074188150997E-2</c:v>
                </c:pt>
                <c:pt idx="3642" formatCode="0.00E+00">
                  <c:v>5.9469702889501597E-2</c:v>
                </c:pt>
                <c:pt idx="3643" formatCode="0.00E+00">
                  <c:v>5.9471328571042398E-2</c:v>
                </c:pt>
                <c:pt idx="3644" formatCode="0.00E+00">
                  <c:v>5.9472951234643898E-2</c:v>
                </c:pt>
                <c:pt idx="3645" formatCode="0.00E+00">
                  <c:v>5.94745708821754E-2</c:v>
                </c:pt>
                <c:pt idx="3646" formatCode="0.00E+00">
                  <c:v>5.9476187515505402E-2</c:v>
                </c:pt>
                <c:pt idx="3647" formatCode="0.00E+00">
                  <c:v>5.9477801136501099E-2</c:v>
                </c:pt>
                <c:pt idx="3648" formatCode="0.00E+00">
                  <c:v>5.9479411747028997E-2</c:v>
                </c:pt>
                <c:pt idx="3649" formatCode="0.00E+00">
                  <c:v>5.9481019348954299E-2</c:v>
                </c:pt>
                <c:pt idx="3650" formatCode="0.00E+00">
                  <c:v>5.9482623944141201E-2</c:v>
                </c:pt>
                <c:pt idx="3651" formatCode="0.00E+00">
                  <c:v>5.9484225534453199E-2</c:v>
                </c:pt>
                <c:pt idx="3652" formatCode="0.00E+00">
                  <c:v>5.9485824121752302E-2</c:v>
                </c:pt>
                <c:pt idx="3653" formatCode="0.00E+00">
                  <c:v>5.9487419707899697E-2</c:v>
                </c:pt>
                <c:pt idx="3654" formatCode="0.00E+00">
                  <c:v>5.9489012294755797E-2</c:v>
                </c:pt>
                <c:pt idx="3655" formatCode="0.00E+00">
                  <c:v>5.9490601884179602E-2</c:v>
                </c:pt>
                <c:pt idx="3656" formatCode="0.00E+00">
                  <c:v>5.9492188478029298E-2</c:v>
                </c:pt>
                <c:pt idx="3657" formatCode="0.00E+00">
                  <c:v>5.9493772078161998E-2</c:v>
                </c:pt>
                <c:pt idx="3658" formatCode="0.00E+00">
                  <c:v>5.94953526864338E-2</c:v>
                </c:pt>
                <c:pt idx="3659" formatCode="0.00E+00">
                  <c:v>5.9496930304699699E-2</c:v>
                </c:pt>
                <c:pt idx="3660" formatCode="0.00E+00">
                  <c:v>5.9498504934813803E-2</c:v>
                </c:pt>
                <c:pt idx="3661" formatCode="0.00E+00">
                  <c:v>5.9500076578629102E-2</c:v>
                </c:pt>
                <c:pt idx="3662" formatCode="0.00E+00">
                  <c:v>5.95016452379976E-2</c:v>
                </c:pt>
                <c:pt idx="3663" formatCode="0.00E+00">
                  <c:v>5.9503210914770302E-2</c:v>
                </c:pt>
                <c:pt idx="3664" formatCode="0.00E+00">
                  <c:v>5.9504773610797097E-2</c:v>
                </c:pt>
                <c:pt idx="3665" formatCode="0.00E+00">
                  <c:v>5.9506333327927E-2</c:v>
                </c:pt>
                <c:pt idx="3666" formatCode="0.00E+00">
                  <c:v>5.9507890068007802E-2</c:v>
                </c:pt>
                <c:pt idx="3667" formatCode="0.00E+00">
                  <c:v>5.9509443832886401E-2</c:v>
                </c:pt>
                <c:pt idx="3668" formatCode="0.00E+00">
                  <c:v>5.9510994624408703E-2</c:v>
                </c:pt>
                <c:pt idx="3669" formatCode="0.00E+00">
                  <c:v>5.9512542444419503E-2</c:v>
                </c:pt>
                <c:pt idx="3670" formatCode="0.00E+00">
                  <c:v>5.9514087294762701E-2</c:v>
                </c:pt>
                <c:pt idx="3671" formatCode="0.00E+00">
                  <c:v>5.9515629177280802E-2</c:v>
                </c:pt>
                <c:pt idx="3672" formatCode="0.00E+00">
                  <c:v>5.9517168093815902E-2</c:v>
                </c:pt>
                <c:pt idx="3673" formatCode="0.00E+00">
                  <c:v>5.9518704046208501E-2</c:v>
                </c:pt>
                <c:pt idx="3674" formatCode="0.00E+00">
                  <c:v>5.9520237036298398E-2</c:v>
                </c:pt>
                <c:pt idx="3675" formatCode="0.00E+00">
                  <c:v>5.9521767065924297E-2</c:v>
                </c:pt>
                <c:pt idx="3676" formatCode="0.00E+00">
                  <c:v>5.9523294136923803E-2</c:v>
                </c:pt>
                <c:pt idx="3677" formatCode="0.00E+00">
                  <c:v>5.95248182511336E-2</c:v>
                </c:pt>
                <c:pt idx="3678" formatCode="0.00E+00">
                  <c:v>5.9526339410389303E-2</c:v>
                </c:pt>
                <c:pt idx="3679" formatCode="0.00E+00">
                  <c:v>5.9527857616525397E-2</c:v>
                </c:pt>
                <c:pt idx="3680" formatCode="0.00E+00">
                  <c:v>5.9529372871375601E-2</c:v>
                </c:pt>
                <c:pt idx="3681" formatCode="0.00E+00">
                  <c:v>5.9530885176772401E-2</c:v>
                </c:pt>
                <c:pt idx="3682" formatCode="0.00E+00">
                  <c:v>5.9532394534547298E-2</c:v>
                </c:pt>
                <c:pt idx="3683" formatCode="0.00E+00">
                  <c:v>5.9533900946530799E-2</c:v>
                </c:pt>
                <c:pt idx="3684" formatCode="0.00E+00">
                  <c:v>5.9535404414552302E-2</c:v>
                </c:pt>
                <c:pt idx="3685" formatCode="0.00E+00">
                  <c:v>5.9536904940440401E-2</c:v>
                </c:pt>
                <c:pt idx="3686" formatCode="0.00E+00">
                  <c:v>5.9538402526022403E-2</c:v>
                </c:pt>
                <c:pt idx="3687" formatCode="0.00E+00">
                  <c:v>5.9539897173124801E-2</c:v>
                </c:pt>
                <c:pt idx="3688" formatCode="0.00E+00">
                  <c:v>5.9541388883572903E-2</c:v>
                </c:pt>
                <c:pt idx="3689" formatCode="0.00E+00">
                  <c:v>5.9542877659191099E-2</c:v>
                </c:pt>
                <c:pt idx="3690" formatCode="0.00E+00">
                  <c:v>5.9544363501802602E-2</c:v>
                </c:pt>
                <c:pt idx="3691" formatCode="0.00E+00">
                  <c:v>5.9545846413229901E-2</c:v>
                </c:pt>
                <c:pt idx="3692" formatCode="0.00E+00">
                  <c:v>5.9547326395294198E-2</c:v>
                </c:pt>
                <c:pt idx="3693" formatCode="0.00E+00">
                  <c:v>5.9548803449815703E-2</c:v>
                </c:pt>
                <c:pt idx="3694" formatCode="0.00E+00">
                  <c:v>5.9550277578613697E-2</c:v>
                </c:pt>
                <c:pt idx="3695" formatCode="0.00E+00">
                  <c:v>5.9551748783506303E-2</c:v>
                </c:pt>
                <c:pt idx="3696" formatCode="0.00E+00">
                  <c:v>5.95532170663109E-2</c:v>
                </c:pt>
                <c:pt idx="3697" formatCode="0.00E+00">
                  <c:v>5.95546824288435E-2</c:v>
                </c:pt>
                <c:pt idx="3698" formatCode="0.00E+00">
                  <c:v>5.9556144872919201E-2</c:v>
                </c:pt>
                <c:pt idx="3699" formatCode="0.00E+00">
                  <c:v>5.95576044003523E-2</c:v>
                </c:pt>
                <c:pt idx="3700" formatCode="0.00E+00">
                  <c:v>5.9559061012955702E-2</c:v>
                </c:pt>
                <c:pt idx="3701" formatCode="0.00E+00">
                  <c:v>5.9560514712541597E-2</c:v>
                </c:pt>
                <c:pt idx="3702" formatCode="0.00E+00">
                  <c:v>5.9561965500921001E-2</c:v>
                </c:pt>
                <c:pt idx="3703" formatCode="0.00E+00">
                  <c:v>5.9563413379903798E-2</c:v>
                </c:pt>
                <c:pt idx="3704" formatCode="0.00E+00">
                  <c:v>5.9564858351299203E-2</c:v>
                </c:pt>
                <c:pt idx="3705" formatCode="0.00E+00">
                  <c:v>5.9566300416915102E-2</c:v>
                </c:pt>
                <c:pt idx="3706" formatCode="0.00E+00">
                  <c:v>5.9567739578558397E-2</c:v>
                </c:pt>
                <c:pt idx="3707" formatCode="0.00E+00">
                  <c:v>5.9569175838034998E-2</c:v>
                </c:pt>
                <c:pt idx="3708" formatCode="0.00E+00">
                  <c:v>5.9570609197149897E-2</c:v>
                </c:pt>
                <c:pt idx="3709" formatCode="0.00E+00">
                  <c:v>5.9572039657707E-2</c:v>
                </c:pt>
                <c:pt idx="3710" formatCode="0.00E+00">
                  <c:v>5.9573467221508997E-2</c:v>
                </c:pt>
                <c:pt idx="3711" formatCode="0.00E+00">
                  <c:v>5.9574891890357799E-2</c:v>
                </c:pt>
                <c:pt idx="3712" formatCode="0.00E+00">
                  <c:v>5.9576313666054197E-2</c:v>
                </c:pt>
                <c:pt idx="3713" formatCode="0.00E+00">
                  <c:v>5.9577732550398103E-2</c:v>
                </c:pt>
                <c:pt idx="3714" formatCode="0.00E+00">
                  <c:v>5.9579148545187997E-2</c:v>
                </c:pt>
                <c:pt idx="3715" formatCode="0.00E+00">
                  <c:v>5.9580561652221899E-2</c:v>
                </c:pt>
                <c:pt idx="3716" formatCode="0.00E+00">
                  <c:v>5.9581971873296398E-2</c:v>
                </c:pt>
                <c:pt idx="3717" formatCode="0.00E+00">
                  <c:v>5.9583379210207101E-2</c:v>
                </c:pt>
                <c:pt idx="3718" formatCode="0.00E+00">
                  <c:v>5.95847836647488E-2</c:v>
                </c:pt>
                <c:pt idx="3719" formatCode="0.00E+00">
                  <c:v>5.9586185238715103E-2</c:v>
                </c:pt>
                <c:pt idx="3720" formatCode="0.00E+00">
                  <c:v>5.9587583933898597E-2</c:v>
                </c:pt>
                <c:pt idx="3721" formatCode="0.00E+00">
                  <c:v>5.9588979752090897E-2</c:v>
                </c:pt>
                <c:pt idx="3722" formatCode="0.00E+00">
                  <c:v>5.9590372695082501E-2</c:v>
                </c:pt>
                <c:pt idx="3723" formatCode="0.00E+00">
                  <c:v>5.9591762764663103E-2</c:v>
                </c:pt>
                <c:pt idx="3724" formatCode="0.00E+00">
                  <c:v>5.9593149962621099E-2</c:v>
                </c:pt>
                <c:pt idx="3725" formatCode="0.00E+00">
                  <c:v>5.9594534290744003E-2</c:v>
                </c:pt>
                <c:pt idx="3726" formatCode="0.00E+00">
                  <c:v>5.9595915750818303E-2</c:v>
                </c:pt>
                <c:pt idx="3727" formatCode="0.00E+00">
                  <c:v>5.9597294344629403E-2</c:v>
                </c:pt>
                <c:pt idx="3728" formatCode="0.00E+00">
                  <c:v>5.9598670073961801E-2</c:v>
                </c:pt>
                <c:pt idx="3729" formatCode="0.00E+00">
                  <c:v>5.9600042940598799E-2</c:v>
                </c:pt>
                <c:pt idx="3730" formatCode="0.00E+00">
                  <c:v>5.9601412946322999E-2</c:v>
                </c:pt>
                <c:pt idx="3731" formatCode="0.00E+00">
                  <c:v>5.9602780092915503E-2</c:v>
                </c:pt>
                <c:pt idx="3732" formatCode="0.00E+00">
                  <c:v>5.96041443821567E-2</c:v>
                </c:pt>
                <c:pt idx="3733" formatCode="0.00E+00">
                  <c:v>5.9605505815825903E-2</c:v>
                </c:pt>
                <c:pt idx="3734" formatCode="0.00E+00">
                  <c:v>5.9606864395701502E-2</c:v>
                </c:pt>
                <c:pt idx="3735" formatCode="0.00E+00">
                  <c:v>5.96082201235607E-2</c:v>
                </c:pt>
                <c:pt idx="3736" formatCode="0.00E+00">
                  <c:v>5.9609573001179597E-2</c:v>
                </c:pt>
                <c:pt idx="3737" formatCode="0.00E+00">
                  <c:v>5.96109230303336E-2</c:v>
                </c:pt>
                <c:pt idx="3738" formatCode="0.00E+00">
                  <c:v>5.9612270212796803E-2</c:v>
                </c:pt>
                <c:pt idx="3739" formatCode="0.00E+00">
                  <c:v>5.9613614550342302E-2</c:v>
                </c:pt>
                <c:pt idx="3740" formatCode="0.00E+00">
                  <c:v>5.9614956044742297E-2</c:v>
                </c:pt>
                <c:pt idx="3741" formatCode="0.00E+00">
                  <c:v>5.9616294697768003E-2</c:v>
                </c:pt>
                <c:pt idx="3742" formatCode="0.00E+00">
                  <c:v>5.9617630511189401E-2</c:v>
                </c:pt>
                <c:pt idx="3743" formatCode="0.00E+00">
                  <c:v>5.9618963486775603E-2</c:v>
                </c:pt>
                <c:pt idx="3744" formatCode="0.00E+00">
                  <c:v>5.9620293626294597E-2</c:v>
                </c:pt>
                <c:pt idx="3745" formatCode="0.00E+00">
                  <c:v>5.9621620931513401E-2</c:v>
                </c:pt>
                <c:pt idx="3746" formatCode="0.00E+00">
                  <c:v>5.9622945404198102E-2</c:v>
                </c:pt>
                <c:pt idx="3747" formatCode="0.00E+00">
                  <c:v>5.9624267046113601E-2</c:v>
                </c:pt>
                <c:pt idx="3748" formatCode="0.00E+00">
                  <c:v>5.9625585859023798E-2</c:v>
                </c:pt>
                <c:pt idx="3749" formatCode="0.00E+00">
                  <c:v>5.9626901844691799E-2</c:v>
                </c:pt>
                <c:pt idx="3750" formatCode="0.00E+00">
                  <c:v>5.9628215004879297E-2</c:v>
                </c:pt>
                <c:pt idx="3751" formatCode="0.00E+00">
                  <c:v>5.96295253413473E-2</c:v>
                </c:pt>
                <c:pt idx="3752" formatCode="0.00E+00">
                  <c:v>5.96308328558557E-2</c:v>
                </c:pt>
                <c:pt idx="3753" formatCode="0.00E+00">
                  <c:v>5.9632137550163097E-2</c:v>
                </c:pt>
                <c:pt idx="3754" formatCode="0.00E+00">
                  <c:v>5.9633439426027599E-2</c:v>
                </c:pt>
                <c:pt idx="3755" formatCode="0.00E+00">
                  <c:v>5.9634738485205799E-2</c:v>
                </c:pt>
                <c:pt idx="3756" formatCode="0.00E+00">
                  <c:v>5.9636034729453398E-2</c:v>
                </c:pt>
                <c:pt idx="3757" formatCode="0.00E+00">
                  <c:v>5.9637328160525298E-2</c:v>
                </c:pt>
                <c:pt idx="3758" formatCode="0.00E+00">
                  <c:v>5.96386187801752E-2</c:v>
                </c:pt>
                <c:pt idx="3759" formatCode="0.00E+00">
                  <c:v>5.9639906590155702E-2</c:v>
                </c:pt>
                <c:pt idx="3760" formatCode="0.00E+00">
                  <c:v>5.96411915922185E-2</c:v>
                </c:pt>
                <c:pt idx="3761" formatCode="0.00E+00">
                  <c:v>5.96424737881142E-2</c:v>
                </c:pt>
                <c:pt idx="3762" formatCode="0.00E+00">
                  <c:v>5.9643753179592397E-2</c:v>
                </c:pt>
                <c:pt idx="3763" formatCode="0.00E+00">
                  <c:v>5.9645029768401803E-2</c:v>
                </c:pt>
                <c:pt idx="3764" formatCode="0.00E+00">
                  <c:v>5.9646303556289901E-2</c:v>
                </c:pt>
                <c:pt idx="3765" formatCode="0.00E+00">
                  <c:v>5.9647574545003301E-2</c:v>
                </c:pt>
                <c:pt idx="3766" formatCode="0.00E+00">
                  <c:v>5.9648842736287497E-2</c:v>
                </c:pt>
                <c:pt idx="3767" formatCode="0.00E+00">
                  <c:v>5.9650108131886898E-2</c:v>
                </c:pt>
                <c:pt idx="3768" formatCode="0.00E+00">
                  <c:v>5.9651370733545102E-2</c:v>
                </c:pt>
                <c:pt idx="3769" formatCode="0.00E+00">
                  <c:v>5.9652630543004397E-2</c:v>
                </c:pt>
                <c:pt idx="3770" formatCode="0.00E+00">
                  <c:v>5.9653887562006402E-2</c:v>
                </c:pt>
                <c:pt idx="3771" formatCode="0.00E+00">
                  <c:v>5.9655141792291401E-2</c:v>
                </c:pt>
                <c:pt idx="3772" formatCode="0.00E+00">
                  <c:v>5.9656393235598799E-2</c:v>
                </c:pt>
                <c:pt idx="3773" formatCode="0.00E+00">
                  <c:v>5.9657641893666999E-2</c:v>
                </c:pt>
                <c:pt idx="3774" formatCode="0.00E+00">
                  <c:v>5.96588877682332E-2</c:v>
                </c:pt>
                <c:pt idx="3775" formatCode="0.00E+00">
                  <c:v>5.9660130861033799E-2</c:v>
                </c:pt>
                <c:pt idx="3776" formatCode="0.00E+00">
                  <c:v>5.9661371173804198E-2</c:v>
                </c:pt>
                <c:pt idx="3777" formatCode="0.00E+00">
                  <c:v>5.96626087082784E-2</c:v>
                </c:pt>
                <c:pt idx="3778" formatCode="0.00E+00">
                  <c:v>5.9663843466189803E-2</c:v>
                </c:pt>
                <c:pt idx="3779" formatCode="0.00E+00">
                  <c:v>5.9665075449270598E-2</c:v>
                </c:pt>
                <c:pt idx="3780" formatCode="0.00E+00">
                  <c:v>5.9666304659251899E-2</c:v>
                </c:pt>
                <c:pt idx="3781" formatCode="0.00E+00">
                  <c:v>5.9667531097863998E-2</c:v>
                </c:pt>
                <c:pt idx="3782" formatCode="0.00E+00">
                  <c:v>5.9668754766836002E-2</c:v>
                </c:pt>
                <c:pt idx="3783" formatCode="0.00E+00">
                  <c:v>5.9669975667896002E-2</c:v>
                </c:pt>
                <c:pt idx="3784" formatCode="0.00E+00">
                  <c:v>5.9671193802771E-2</c:v>
                </c:pt>
                <c:pt idx="3785" formatCode="0.00E+00">
                  <c:v>5.9672409173187099E-2</c:v>
                </c:pt>
                <c:pt idx="3786" formatCode="0.00E+00">
                  <c:v>5.9673621780869497E-2</c:v>
                </c:pt>
                <c:pt idx="3787" formatCode="0.00E+00">
                  <c:v>5.9674831627542099E-2</c:v>
                </c:pt>
                <c:pt idx="3788" formatCode="0.00E+00">
                  <c:v>5.9676038714927902E-2</c:v>
                </c:pt>
                <c:pt idx="3789" formatCode="0.00E+00">
                  <c:v>5.96772430447488E-2</c:v>
                </c:pt>
                <c:pt idx="3790" formatCode="0.00E+00">
                  <c:v>5.9678444618725901E-2</c:v>
                </c:pt>
                <c:pt idx="3791" formatCode="0.00E+00">
                  <c:v>5.9679643438579101E-2</c:v>
                </c:pt>
                <c:pt idx="3792" formatCode="0.00E+00">
                  <c:v>5.9680839506027303E-2</c:v>
                </c:pt>
                <c:pt idx="3793" formatCode="0.00E+00">
                  <c:v>5.9682032822788202E-2</c:v>
                </c:pt>
                <c:pt idx="3794" formatCode="0.00E+00">
                  <c:v>5.9683223390578903E-2</c:v>
                </c:pt>
                <c:pt idx="3795" formatCode="0.00E+00">
                  <c:v>5.9684411211115097E-2</c:v>
                </c:pt>
                <c:pt idx="3796" formatCode="0.00E+00">
                  <c:v>5.96855962861116E-2</c:v>
                </c:pt>
                <c:pt idx="3797" formatCode="0.00E+00">
                  <c:v>5.9686778617282298E-2</c:v>
                </c:pt>
                <c:pt idx="3798" formatCode="0.00E+00">
                  <c:v>5.9687958206339799E-2</c:v>
                </c:pt>
                <c:pt idx="3799" formatCode="0.00E+00">
                  <c:v>5.9689135054995901E-2</c:v>
                </c:pt>
                <c:pt idx="3800" formatCode="0.00E+00">
                  <c:v>5.9690309164961403E-2</c:v>
                </c:pt>
                <c:pt idx="3801" formatCode="0.00E+00">
                  <c:v>5.9691480537945901E-2</c:v>
                </c:pt>
                <c:pt idx="3802" formatCode="0.00E+00">
                  <c:v>5.9692649175658002E-2</c:v>
                </c:pt>
                <c:pt idx="3803" formatCode="0.00E+00">
                  <c:v>5.96938150798055E-2</c:v>
                </c:pt>
                <c:pt idx="3804" formatCode="0.00E+00">
                  <c:v>5.9694978252094903E-2</c:v>
                </c:pt>
                <c:pt idx="3805" formatCode="0.00E+00">
                  <c:v>5.96961386942318E-2</c:v>
                </c:pt>
                <c:pt idx="3806" formatCode="0.00E+00">
                  <c:v>5.9697296407920798E-2</c:v>
                </c:pt>
                <c:pt idx="3807" formatCode="0.00E+00">
                  <c:v>5.9698451394865397E-2</c:v>
                </c:pt>
                <c:pt idx="3808" formatCode="0.00E+00">
                  <c:v>5.9699603656768199E-2</c:v>
                </c:pt>
                <c:pt idx="3809" formatCode="0.00E+00">
                  <c:v>5.9700753195330698E-2</c:v>
                </c:pt>
                <c:pt idx="3810" formatCode="0.00E+00">
                  <c:v>5.9701900012253298E-2</c:v>
                </c:pt>
                <c:pt idx="3811" formatCode="0.00E+00">
                  <c:v>5.9703044109235499E-2</c:v>
                </c:pt>
                <c:pt idx="3812" formatCode="0.00E+00">
                  <c:v>5.9704185487975701E-2</c:v>
                </c:pt>
                <c:pt idx="3813" formatCode="0.00E+00">
                  <c:v>5.9705324150171303E-2</c:v>
                </c:pt>
                <c:pt idx="3814" formatCode="0.00E+00">
                  <c:v>5.9706460097518697E-2</c:v>
                </c:pt>
                <c:pt idx="3815" formatCode="0.00E+00">
                  <c:v>5.9707593331713202E-2</c:v>
                </c:pt>
                <c:pt idx="3816" formatCode="0.00E+00">
                  <c:v>5.9708723854449301E-2</c:v>
                </c:pt>
                <c:pt idx="3817" formatCode="0.00E+00">
                  <c:v>5.97098516674201E-2</c:v>
                </c:pt>
                <c:pt idx="3818" formatCode="0.00E+00">
                  <c:v>5.9710976772317903E-2</c:v>
                </c:pt>
                <c:pt idx="3819" formatCode="0.00E+00">
                  <c:v>5.9712099170834101E-2</c:v>
                </c:pt>
                <c:pt idx="3820" formatCode="0.00E+00">
                  <c:v>5.9713218864658898E-2</c:v>
                </c:pt>
                <c:pt idx="3821" formatCode="0.00E+00">
                  <c:v>5.9714335855481401E-2</c:v>
                </c:pt>
                <c:pt idx="3822" formatCode="0.00E+00">
                  <c:v>5.9715450144989898E-2</c:v>
                </c:pt>
                <c:pt idx="3823" formatCode="0.00E+00">
                  <c:v>5.9716561734871498E-2</c:v>
                </c:pt>
                <c:pt idx="3824" formatCode="0.00E+00">
                  <c:v>5.9717670626812401E-2</c:v>
                </c:pt>
                <c:pt idx="3825" formatCode="0.00E+00">
                  <c:v>5.9718776822497703E-2</c:v>
                </c:pt>
                <c:pt idx="3826" formatCode="0.00E+00">
                  <c:v>5.9719880323611398E-2</c:v>
                </c:pt>
                <c:pt idx="3827" formatCode="0.00E+00">
                  <c:v>5.9720981131836701E-2</c:v>
                </c:pt>
                <c:pt idx="3828" formatCode="0.00E+00">
                  <c:v>5.97220792488556E-2</c:v>
                </c:pt>
                <c:pt idx="3829" formatCode="0.00E+00">
                  <c:v>5.9723174676349203E-2</c:v>
                </c:pt>
                <c:pt idx="3830" formatCode="0.00E+00">
                  <c:v>5.9724267415997297E-2</c:v>
                </c:pt>
                <c:pt idx="3831" formatCode="0.00E+00">
                  <c:v>5.9725357469478997E-2</c:v>
                </c:pt>
                <c:pt idx="3832" formatCode="0.00E+00">
                  <c:v>5.9726444838472302E-2</c:v>
                </c:pt>
                <c:pt idx="3833" formatCode="0.00E+00">
                  <c:v>5.9727529524654002E-2</c:v>
                </c:pt>
                <c:pt idx="3834" formatCode="0.00E+00">
                  <c:v>5.9728611529700097E-2</c:v>
                </c:pt>
                <c:pt idx="3835" formatCode="0.00E+00">
                  <c:v>5.9729690855394001E-2</c:v>
                </c:pt>
                <c:pt idx="3836" formatCode="0.00E+00">
                  <c:v>5.9730767503577503E-2</c:v>
                </c:pt>
                <c:pt idx="3837" formatCode="0.00E+00">
                  <c:v>5.9731841475905802E-2</c:v>
                </c:pt>
                <c:pt idx="3838" formatCode="0.00E+00">
                  <c:v>5.97329127740307E-2</c:v>
                </c:pt>
                <c:pt idx="3839" formatCode="0.00E+00">
                  <c:v>5.9733981399603397E-2</c:v>
                </c:pt>
                <c:pt idx="3840" formatCode="0.00E+00">
                  <c:v>5.9735047354273797E-2</c:v>
                </c:pt>
                <c:pt idx="3841" formatCode="0.00E+00">
                  <c:v>5.9736110639691399E-2</c:v>
                </c:pt>
                <c:pt idx="3842" formatCode="0.00E+00">
                  <c:v>5.9737171257504697E-2</c:v>
                </c:pt>
                <c:pt idx="3843" formatCode="0.00E+00">
                  <c:v>5.9738229209361199E-2</c:v>
                </c:pt>
                <c:pt idx="3844" formatCode="0.00E+00">
                  <c:v>5.97392844969079E-2</c:v>
                </c:pt>
                <c:pt idx="3845" formatCode="0.00E+00">
                  <c:v>5.9740337121790797E-2</c:v>
                </c:pt>
                <c:pt idx="3846" formatCode="0.00E+00">
                  <c:v>5.9741387085655101E-2</c:v>
                </c:pt>
                <c:pt idx="3847" formatCode="0.00E+00">
                  <c:v>5.9742434390145101E-2</c:v>
                </c:pt>
                <c:pt idx="3848" formatCode="0.00E+00">
                  <c:v>5.9743479036904398E-2</c:v>
                </c:pt>
                <c:pt idx="3849" formatCode="0.00E+00">
                  <c:v>5.97445210275757E-2</c:v>
                </c:pt>
                <c:pt idx="3850" formatCode="0.00E+00">
                  <c:v>5.9745560363800798E-2</c:v>
                </c:pt>
                <c:pt idx="3851" formatCode="0.00E+00">
                  <c:v>5.9746597047220802E-2</c:v>
                </c:pt>
                <c:pt idx="3852" formatCode="0.00E+00">
                  <c:v>5.9747631079475998E-2</c:v>
                </c:pt>
                <c:pt idx="3853" formatCode="0.00E+00">
                  <c:v>5.9748662462205802E-2</c:v>
                </c:pt>
                <c:pt idx="3854" formatCode="0.00E+00">
                  <c:v>5.97496911970486E-2</c:v>
                </c:pt>
                <c:pt idx="3855" formatCode="0.00E+00">
                  <c:v>5.9750717285642303E-2</c:v>
                </c:pt>
                <c:pt idx="3856" formatCode="0.00E+00">
                  <c:v>5.9751740729623803E-2</c:v>
                </c:pt>
                <c:pt idx="3857" formatCode="0.00E+00">
                  <c:v>5.9752761530629098E-2</c:v>
                </c:pt>
                <c:pt idx="3858" formatCode="0.00E+00">
                  <c:v>5.97537796902936E-2</c:v>
                </c:pt>
                <c:pt idx="3859" formatCode="0.00E+00">
                  <c:v>5.97547952102516E-2</c:v>
                </c:pt>
                <c:pt idx="3860" formatCode="0.00E+00">
                  <c:v>5.9755808092136799E-2</c:v>
                </c:pt>
                <c:pt idx="3861" formatCode="0.00E+00">
                  <c:v>5.9756818337582E-2</c:v>
                </c:pt>
                <c:pt idx="3862" formatCode="0.00E+00">
                  <c:v>5.9757825948218997E-2</c:v>
                </c:pt>
                <c:pt idx="3863" formatCode="0.00E+00">
                  <c:v>5.9758830925678998E-2</c:v>
                </c:pt>
                <c:pt idx="3864" formatCode="0.00E+00">
                  <c:v>5.9759833271592303E-2</c:v>
                </c:pt>
                <c:pt idx="3865" formatCode="0.00E+00">
                  <c:v>5.9760832987588497E-2</c:v>
                </c:pt>
                <c:pt idx="3866" formatCode="0.00E+00">
                  <c:v>5.9761830075296E-2</c:v>
                </c:pt>
                <c:pt idx="3867" formatCode="0.00E+00">
                  <c:v>5.9762824536342803E-2</c:v>
                </c:pt>
                <c:pt idx="3868" formatCode="0.00E+00">
                  <c:v>5.9763816372355803E-2</c:v>
                </c:pt>
                <c:pt idx="3869" formatCode="0.00E+00">
                  <c:v>5.9764805584961202E-2</c:v>
                </c:pt>
                <c:pt idx="3870" formatCode="0.00E+00">
                  <c:v>5.9765792175784302E-2</c:v>
                </c:pt>
                <c:pt idx="3871" formatCode="0.00E+00">
                  <c:v>5.9766776146449603E-2</c:v>
                </c:pt>
                <c:pt idx="3872" formatCode="0.00E+00">
                  <c:v>5.9767757498580897E-2</c:v>
                </c:pt>
                <c:pt idx="3873" formatCode="0.00E+00">
                  <c:v>5.9768736233800801E-2</c:v>
                </c:pt>
                <c:pt idx="3874" formatCode="0.00E+00">
                  <c:v>5.9769712353731498E-2</c:v>
                </c:pt>
                <c:pt idx="3875" formatCode="0.00E+00">
                  <c:v>5.9770685859994198E-2</c:v>
                </c:pt>
                <c:pt idx="3876" formatCode="0.00E+00">
                  <c:v>5.9771656754209201E-2</c:v>
                </c:pt>
                <c:pt idx="3877" formatCode="0.00E+00">
                  <c:v>5.9772625037995998E-2</c:v>
                </c:pt>
                <c:pt idx="3878" formatCode="0.00E+00">
                  <c:v>5.9773590712973397E-2</c:v>
                </c:pt>
                <c:pt idx="3879" formatCode="0.00E+00">
                  <c:v>5.9774553780759299E-2</c:v>
                </c:pt>
                <c:pt idx="3880" formatCode="0.00E+00">
                  <c:v>5.9775514242970701E-2</c:v>
                </c:pt>
                <c:pt idx="3881" formatCode="0.00E+00">
                  <c:v>5.9776472101223797E-2</c:v>
                </c:pt>
                <c:pt idx="3882" formatCode="0.00E+00">
                  <c:v>5.9777427357134101E-2</c:v>
                </c:pt>
                <c:pt idx="3883" formatCode="0.00E+00">
                  <c:v>5.9778380012316001E-2</c:v>
                </c:pt>
                <c:pt idx="3884" formatCode="0.00E+00">
                  <c:v>5.9779330068383402E-2</c:v>
                </c:pt>
                <c:pt idx="3885" formatCode="0.00E+00">
                  <c:v>5.9780277526949199E-2</c:v>
                </c:pt>
                <c:pt idx="3886" formatCode="0.00E+00">
                  <c:v>5.97812223896255E-2</c:v>
                </c:pt>
                <c:pt idx="3887" formatCode="0.00E+00">
                  <c:v>5.9782164658023502E-2</c:v>
                </c:pt>
                <c:pt idx="3888" formatCode="0.00E+00">
                  <c:v>5.9783104333753702E-2</c:v>
                </c:pt>
                <c:pt idx="3889" formatCode="0.00E+00">
                  <c:v>5.9784041418425603E-2</c:v>
                </c:pt>
                <c:pt idx="3890" formatCode="0.00E+00">
                  <c:v>5.9784975913648099E-2</c:v>
                </c:pt>
                <c:pt idx="3891" formatCode="0.00E+00">
                  <c:v>5.9785907821029098E-2</c:v>
                </c:pt>
                <c:pt idx="3892" formatCode="0.00E+00">
                  <c:v>5.9786837142175801E-2</c:v>
                </c:pt>
                <c:pt idx="3893" formatCode="0.00E+00">
                  <c:v>5.9787763878694403E-2</c:v>
                </c:pt>
                <c:pt idx="3894" formatCode="0.00E+00">
                  <c:v>5.9788688032190299E-2</c:v>
                </c:pt>
                <c:pt idx="3895" formatCode="0.00E+00">
                  <c:v>5.97896096042684E-2</c:v>
                </c:pt>
                <c:pt idx="3896" formatCode="0.00E+00">
                  <c:v>5.9790528596532201E-2</c:v>
                </c:pt>
                <c:pt idx="3897" formatCode="0.00E+00">
                  <c:v>5.9791445010584997E-2</c:v>
                </c:pt>
                <c:pt idx="3898" formatCode="0.00E+00">
                  <c:v>5.9792358848028797E-2</c:v>
                </c:pt>
                <c:pt idx="3899" formatCode="0.00E+00">
                  <c:v>5.9793270110464897E-2</c:v>
                </c:pt>
                <c:pt idx="3900" formatCode="0.00E+00">
                  <c:v>5.9794178799493801E-2</c:v>
                </c:pt>
                <c:pt idx="3901" formatCode="0.00E+00">
                  <c:v>5.9795084916715299E-2</c:v>
                </c:pt>
                <c:pt idx="3902" formatCode="0.00E+00">
                  <c:v>5.9795988463728203E-2</c:v>
                </c:pt>
                <c:pt idx="3903" formatCode="0.00E+00">
                  <c:v>5.9796889442130498E-2</c:v>
                </c:pt>
                <c:pt idx="3904" formatCode="0.00E+00">
                  <c:v>5.9797787853519302E-2</c:v>
                </c:pt>
                <c:pt idx="3905" formatCode="0.00E+00">
                  <c:v>5.9798683699491199E-2</c:v>
                </c:pt>
                <c:pt idx="3906" formatCode="0.00E+00">
                  <c:v>5.9799576981641497E-2</c:v>
                </c:pt>
                <c:pt idx="3907" formatCode="0.00E+00">
                  <c:v>5.9800467701565101E-2</c:v>
                </c:pt>
                <c:pt idx="3908" formatCode="0.00E+00">
                  <c:v>5.9801355860855797E-2</c:v>
                </c:pt>
                <c:pt idx="3909" formatCode="0.00E+00">
                  <c:v>5.9802241461106603E-2</c:v>
                </c:pt>
                <c:pt idx="3910" formatCode="0.00E+00">
                  <c:v>5.9803124503909899E-2</c:v>
                </c:pt>
                <c:pt idx="3911" formatCode="0.00E+00">
                  <c:v>5.9804004990856897E-2</c:v>
                </c:pt>
                <c:pt idx="3912" formatCode="0.00E+00">
                  <c:v>5.9804882923538298E-2</c:v>
                </c:pt>
                <c:pt idx="3913" formatCode="0.00E+00">
                  <c:v>5.9805758303543899E-2</c:v>
                </c:pt>
                <c:pt idx="3914" formatCode="0.00E+00">
                  <c:v>5.9806631132462401E-2</c:v>
                </c:pt>
                <c:pt idx="3915" formatCode="0.00E+00">
                  <c:v>5.9807501411882201E-2</c:v>
                </c:pt>
                <c:pt idx="3916" formatCode="0.00E+00">
                  <c:v>5.98083691433903E-2</c:v>
                </c:pt>
                <c:pt idx="3917" formatCode="0.00E+00">
                  <c:v>5.9809234328573199E-2</c:v>
                </c:pt>
                <c:pt idx="3918" formatCode="0.00E+00">
                  <c:v>5.98100969690167E-2</c:v>
                </c:pt>
                <c:pt idx="3919" formatCode="0.00E+00">
                  <c:v>5.9810957066305299E-2</c:v>
                </c:pt>
                <c:pt idx="3920" formatCode="0.00E+00">
                  <c:v>5.9811814622023202E-2</c:v>
                </c:pt>
                <c:pt idx="3921" formatCode="0.00E+00">
                  <c:v>5.98126696377533E-2</c:v>
                </c:pt>
                <c:pt idx="3922" formatCode="0.00E+00">
                  <c:v>5.9813522115078101E-2</c:v>
                </c:pt>
                <c:pt idx="3923" formatCode="0.00E+00">
                  <c:v>5.9814372055578997E-2</c:v>
                </c:pt>
                <c:pt idx="3924" formatCode="0.00E+00">
                  <c:v>5.9815219460836601E-2</c:v>
                </c:pt>
                <c:pt idx="3925" formatCode="0.00E+00">
                  <c:v>5.98160643324308E-2</c:v>
                </c:pt>
                <c:pt idx="3926" formatCode="0.00E+00">
                  <c:v>5.9816906671940499E-2</c:v>
                </c:pt>
                <c:pt idx="3927" formatCode="0.00E+00">
                  <c:v>5.9817746480943901E-2</c:v>
                </c:pt>
                <c:pt idx="3928" formatCode="0.00E+00">
                  <c:v>5.9818583761018403E-2</c:v>
                </c:pt>
                <c:pt idx="3929" formatCode="0.00E+00">
                  <c:v>5.9819418513740501E-2</c:v>
                </c:pt>
                <c:pt idx="3930" formatCode="0.00E+00">
                  <c:v>5.9820250740685699E-2</c:v>
                </c:pt>
                <c:pt idx="3931" formatCode="0.00E+00">
                  <c:v>5.9821080443429098E-2</c:v>
                </c:pt>
                <c:pt idx="3932" formatCode="0.00E+00">
                  <c:v>5.9821907623544501E-2</c:v>
                </c:pt>
                <c:pt idx="3933" formatCode="0.00E+00">
                  <c:v>5.9822732282605297E-2</c:v>
                </c:pt>
                <c:pt idx="3934" formatCode="0.00E+00">
                  <c:v>5.9823554422183699E-2</c:v>
                </c:pt>
                <c:pt idx="3935" formatCode="0.00E+00">
                  <c:v>5.9824374043851401E-2</c:v>
                </c:pt>
                <c:pt idx="3936" formatCode="0.00E+00">
                  <c:v>5.9825191149179002E-2</c:v>
                </c:pt>
                <c:pt idx="3937" formatCode="0.00E+00">
                  <c:v>5.9826005739736503E-2</c:v>
                </c:pt>
                <c:pt idx="3938" formatCode="0.00E+00">
                  <c:v>5.9826817817092801E-2</c:v>
                </c:pt>
                <c:pt idx="3939" formatCode="0.00E+00">
                  <c:v>5.9827627382816197E-2</c:v>
                </c:pt>
                <c:pt idx="3940" formatCode="0.00E+00">
                  <c:v>5.9828434438474201E-2</c:v>
                </c:pt>
                <c:pt idx="3941" formatCode="0.00E+00">
                  <c:v>5.9829238985633297E-2</c:v>
                </c:pt>
                <c:pt idx="3942" formatCode="0.00E+00">
                  <c:v>5.9830041025859197E-2</c:v>
                </c:pt>
                <c:pt idx="3943" formatCode="0.00E+00">
                  <c:v>5.98308405607169E-2</c:v>
                </c:pt>
                <c:pt idx="3944" formatCode="0.00E+00">
                  <c:v>5.9831637591770501E-2</c:v>
                </c:pt>
                <c:pt idx="3945" formatCode="0.00E+00">
                  <c:v>5.9832432120583298E-2</c:v>
                </c:pt>
                <c:pt idx="3946" formatCode="0.00E+00">
                  <c:v>5.9833224148717501E-2</c:v>
                </c:pt>
                <c:pt idx="3947" formatCode="0.00E+00">
                  <c:v>5.9834013677735103E-2</c:v>
                </c:pt>
                <c:pt idx="3948" formatCode="0.00E+00">
                  <c:v>5.9834800709196501E-2</c:v>
                </c:pt>
                <c:pt idx="3949" formatCode="0.00E+00">
                  <c:v>5.9835585244662003E-2</c:v>
                </c:pt>
                <c:pt idx="3950" formatCode="0.00E+00">
                  <c:v>5.9836367285690403E-2</c:v>
                </c:pt>
                <c:pt idx="3951" formatCode="0.00E+00">
                  <c:v>5.9837146833840303E-2</c:v>
                </c:pt>
                <c:pt idx="3952" formatCode="0.00E+00">
                  <c:v>5.9837923890668998E-2</c:v>
                </c:pt>
                <c:pt idx="3953" formatCode="0.00E+00">
                  <c:v>5.9838698457733201E-2</c:v>
                </c:pt>
                <c:pt idx="3954" formatCode="0.00E+00">
                  <c:v>5.9839470536588703E-2</c:v>
                </c:pt>
                <c:pt idx="3955" formatCode="0.00E+00">
                  <c:v>5.9840240128790502E-2</c:v>
                </c:pt>
                <c:pt idx="3956" formatCode="0.00E+00">
                  <c:v>5.98410072358928E-2</c:v>
                </c:pt>
                <c:pt idx="3957" formatCode="0.00E+00">
                  <c:v>5.9841771859448903E-2</c:v>
                </c:pt>
                <c:pt idx="3958" formatCode="0.00E+00">
                  <c:v>5.9842534001011298E-2</c:v>
                </c:pt>
                <c:pt idx="3959" formatCode="0.00E+00">
                  <c:v>5.9843293662131702E-2</c:v>
                </c:pt>
                <c:pt idx="3960" formatCode="0.00E+00">
                  <c:v>5.9844050844361001E-2</c:v>
                </c:pt>
                <c:pt idx="3961" formatCode="0.00E+00">
                  <c:v>5.9844805549249099E-2</c:v>
                </c:pt>
                <c:pt idx="3962" formatCode="0.00E+00">
                  <c:v>5.9845557778345403E-2</c:v>
                </c:pt>
                <c:pt idx="3963" formatCode="0.00E+00">
                  <c:v>5.9846307533198098E-2</c:v>
                </c:pt>
                <c:pt idx="3964" formatCode="0.00E+00">
                  <c:v>5.9847054815354801E-2</c:v>
                </c:pt>
                <c:pt idx="3965" formatCode="0.00E+00">
                  <c:v>5.9847799626362198E-2</c:v>
                </c:pt>
                <c:pt idx="3966" formatCode="0.00E+00">
                  <c:v>5.9848541967766199E-2</c:v>
                </c:pt>
                <c:pt idx="3967" formatCode="0.00E+00">
                  <c:v>5.9849281841111997E-2</c:v>
                </c:pt>
                <c:pt idx="3968" formatCode="0.00E+00">
                  <c:v>5.9850019247943601E-2</c:v>
                </c:pt>
                <c:pt idx="3969" formatCode="0.00E+00">
                  <c:v>5.9850754189804498E-2</c:v>
                </c:pt>
                <c:pt idx="3970" formatCode="0.00E+00">
                  <c:v>5.9851486668237301E-2</c:v>
                </c:pt>
                <c:pt idx="3971" formatCode="0.00E+00">
                  <c:v>5.9852216684783799E-2</c:v>
                </c:pt>
                <c:pt idx="3972" formatCode="0.00E+00">
                  <c:v>5.9852944240984897E-2</c:v>
                </c:pt>
                <c:pt idx="3973" formatCode="0.00E+00">
                  <c:v>5.98536693383806E-2</c:v>
                </c:pt>
                <c:pt idx="3974" formatCode="0.00E+00">
                  <c:v>5.98543919785103E-2</c:v>
                </c:pt>
                <c:pt idx="3975" formatCode="0.00E+00">
                  <c:v>5.9855112162912401E-2</c:v>
                </c:pt>
                <c:pt idx="3976" formatCode="0.00E+00">
                  <c:v>5.98558298931244E-2</c:v>
                </c:pt>
                <c:pt idx="3977" formatCode="0.00E+00">
                  <c:v>5.9856545170683298E-2</c:v>
                </c:pt>
                <c:pt idx="3978" formatCode="0.00E+00">
                  <c:v>5.9857257997124901E-2</c:v>
                </c:pt>
                <c:pt idx="3979" formatCode="0.00E+00">
                  <c:v>5.9857968373984299E-2</c:v>
                </c:pt>
                <c:pt idx="3980" formatCode="0.00E+00">
                  <c:v>5.9858676302796003E-2</c:v>
                </c:pt>
                <c:pt idx="3981" formatCode="0.00E+00">
                  <c:v>5.9859381785093299E-2</c:v>
                </c:pt>
                <c:pt idx="3982" formatCode="0.00E+00">
                  <c:v>5.9860084822409003E-2</c:v>
                </c:pt>
                <c:pt idx="3983" formatCode="0.00E+00">
                  <c:v>5.9860785416274702E-2</c:v>
                </c:pt>
                <c:pt idx="3984" formatCode="0.00E+00">
                  <c:v>5.9861483568221602E-2</c:v>
                </c:pt>
                <c:pt idx="3985" formatCode="0.00E+00">
                  <c:v>5.9862179279779902E-2</c:v>
                </c:pt>
                <c:pt idx="3986" formatCode="0.00E+00">
                  <c:v>5.9862872552478699E-2</c:v>
                </c:pt>
                <c:pt idx="3987" formatCode="0.00E+00">
                  <c:v>5.9863563387846701E-2</c:v>
                </c:pt>
                <c:pt idx="3988" formatCode="0.00E+00">
                  <c:v>5.9864251787411497E-2</c:v>
                </c:pt>
                <c:pt idx="3989" formatCode="0.00E+00">
                  <c:v>5.98649377527E-2</c:v>
                </c:pt>
                <c:pt idx="3990" formatCode="0.00E+00">
                  <c:v>5.9865621285238299E-2</c:v>
                </c:pt>
                <c:pt idx="3991" formatCode="0.00E+00">
                  <c:v>5.9866302386551398E-2</c:v>
                </c:pt>
                <c:pt idx="3992" formatCode="0.00E+00">
                  <c:v>5.9866981058163897E-2</c:v>
                </c:pt>
                <c:pt idx="3993" formatCode="0.00E+00">
                  <c:v>5.9867657301599202E-2</c:v>
                </c:pt>
                <c:pt idx="3994" formatCode="0.00E+00">
                  <c:v>5.9868331118380101E-2</c:v>
                </c:pt>
                <c:pt idx="3995" formatCode="0.00E+00">
                  <c:v>5.9869002510028503E-2</c:v>
                </c:pt>
                <c:pt idx="3996" formatCode="0.00E+00">
                  <c:v>5.9869671478065302E-2</c:v>
                </c:pt>
                <c:pt idx="3997" formatCode="0.00E+00">
                  <c:v>5.9870338024010997E-2</c:v>
                </c:pt>
                <c:pt idx="3998" formatCode="0.00E+00">
                  <c:v>5.9871002149384803E-2</c:v>
                </c:pt>
                <c:pt idx="3999" formatCode="0.00E+00">
                  <c:v>5.9871663855705297E-2</c:v>
                </c:pt>
                <c:pt idx="4000" formatCode="0.00E+00">
                  <c:v>5.9872323144490397E-2</c:v>
                </c:pt>
                <c:pt idx="4001" formatCode="0.00E+00">
                  <c:v>5.9872980017256897E-2</c:v>
                </c:pt>
                <c:pt idx="4002" formatCode="0.00E+00">
                  <c:v>5.9873634475521E-2</c:v>
                </c:pt>
                <c:pt idx="4003" formatCode="0.00E+00">
                  <c:v>5.98742865207978E-2</c:v>
                </c:pt>
                <c:pt idx="4004" formatCode="0.00E+00">
                  <c:v>5.9874936154601897E-2</c:v>
                </c:pt>
                <c:pt idx="4005" formatCode="0.00E+00">
                  <c:v>5.9875583378446902E-2</c:v>
                </c:pt>
                <c:pt idx="4006" formatCode="0.00E+00">
                  <c:v>5.9876228193845603E-2</c:v>
                </c:pt>
                <c:pt idx="4007" formatCode="0.00E+00">
                  <c:v>5.9876870602309798E-2</c:v>
                </c:pt>
                <c:pt idx="4008" formatCode="0.00E+00">
                  <c:v>5.9877510605350799E-2</c:v>
                </c:pt>
                <c:pt idx="4009" formatCode="0.00E+00">
                  <c:v>5.9878148204478898E-2</c:v>
                </c:pt>
                <c:pt idx="4010" formatCode="0.00E+00">
                  <c:v>5.9878783401203603E-2</c:v>
                </c:pt>
                <c:pt idx="4011" formatCode="0.00E+00">
                  <c:v>5.9879416197033401E-2</c:v>
                </c:pt>
                <c:pt idx="4012" formatCode="0.00E+00">
                  <c:v>5.9880046593476302E-2</c:v>
                </c:pt>
                <c:pt idx="4013" formatCode="0.00E+00">
                  <c:v>5.98806745920391E-2</c:v>
                </c:pt>
                <c:pt idx="4014" formatCode="0.00E+00">
                  <c:v>5.9881300194228201E-2</c:v>
                </c:pt>
                <c:pt idx="4015" formatCode="0.00E+00">
                  <c:v>5.9881923401548798E-2</c:v>
                </c:pt>
                <c:pt idx="4016" formatCode="0.00E+00">
                  <c:v>5.9882544215505498E-2</c:v>
                </c:pt>
                <c:pt idx="4017" formatCode="0.00E+00">
                  <c:v>5.9883162637601801E-2</c:v>
                </c:pt>
                <c:pt idx="4018" formatCode="0.00E+00">
                  <c:v>5.9883778669340797E-2</c:v>
                </c:pt>
                <c:pt idx="4019" formatCode="0.00E+00">
                  <c:v>5.9884392312224401E-2</c:v>
                </c:pt>
                <c:pt idx="4020" formatCode="0.00E+00">
                  <c:v>5.9885003567753801E-2</c:v>
                </c:pt>
                <c:pt idx="4021" formatCode="0.00E+00">
                  <c:v>5.98856124374295E-2</c:v>
                </c:pt>
                <c:pt idx="4022" formatCode="0.00E+00">
                  <c:v>5.9886218922750901E-2</c:v>
                </c:pt>
                <c:pt idx="4023" formatCode="0.00E+00">
                  <c:v>5.98868230252168E-2</c:v>
                </c:pt>
                <c:pt idx="4024" formatCode="0.00E+00">
                  <c:v>5.9887424746325003E-2</c:v>
                </c:pt>
                <c:pt idx="4025" formatCode="0.00E+00">
                  <c:v>5.9888024087572697E-2</c:v>
                </c:pt>
                <c:pt idx="4026" formatCode="0.00E+00">
                  <c:v>5.9888621050456101E-2</c:v>
                </c:pt>
                <c:pt idx="4027" formatCode="0.00E+00">
                  <c:v>5.9889215636470497E-2</c:v>
                </c:pt>
                <c:pt idx="4028" formatCode="0.00E+00">
                  <c:v>5.9889807847110697E-2</c:v>
                </c:pt>
                <c:pt idx="4029" formatCode="0.00E+00">
                  <c:v>5.9890397683870202E-2</c:v>
                </c:pt>
                <c:pt idx="4030" formatCode="0.00E+00">
                  <c:v>5.9890985148242197E-2</c:v>
                </c:pt>
                <c:pt idx="4031" formatCode="0.00E+00">
                  <c:v>5.9891570241718602E-2</c:v>
                </c:pt>
                <c:pt idx="4032" formatCode="0.00E+00">
                  <c:v>5.9892152965790701E-2</c:v>
                </c:pt>
                <c:pt idx="4033" formatCode="0.00E+00">
                  <c:v>5.9892733321949103E-2</c:v>
                </c:pt>
                <c:pt idx="4034" formatCode="0.00E+00">
                  <c:v>5.9893311311683198E-2</c:v>
                </c:pt>
                <c:pt idx="4035" formatCode="0.00E+00">
                  <c:v>5.9893886936482003E-2</c:v>
                </c:pt>
                <c:pt idx="4036" formatCode="0.00E+00">
                  <c:v>5.9894460197833302E-2</c:v>
                </c:pt>
                <c:pt idx="4037" formatCode="0.00E+00">
                  <c:v>5.9895031097224299E-2</c:v>
                </c:pt>
                <c:pt idx="4038" formatCode="0.00E+00">
                  <c:v>5.98955996361413E-2</c:v>
                </c:pt>
                <c:pt idx="4039" formatCode="0.00E+00">
                  <c:v>5.9896165816069803E-2</c:v>
                </c:pt>
                <c:pt idx="4040" formatCode="0.00E+00">
                  <c:v>5.9896729638494503E-2</c:v>
                </c:pt>
                <c:pt idx="4041" formatCode="0.00E+00">
                  <c:v>5.9897291104899102E-2</c:v>
                </c:pt>
                <c:pt idx="4042" formatCode="0.00E+00">
                  <c:v>5.9897850216766801E-2</c:v>
                </c:pt>
                <c:pt idx="4043" formatCode="0.00E+00">
                  <c:v>5.98984069755795E-2</c:v>
                </c:pt>
                <c:pt idx="4044" formatCode="0.00E+00">
                  <c:v>5.9898961382818798E-2</c:v>
                </c:pt>
                <c:pt idx="4045" formatCode="0.00E+00">
                  <c:v>5.9899513439965003E-2</c:v>
                </c:pt>
                <c:pt idx="4046" formatCode="0.00E+00">
                  <c:v>5.9900063148498002E-2</c:v>
                </c:pt>
                <c:pt idx="4047" formatCode="0.00E+00">
                  <c:v>5.99006105098965E-2</c:v>
                </c:pt>
                <c:pt idx="4048" formatCode="0.00E+00">
                  <c:v>5.99011555256386E-2</c:v>
                </c:pt>
                <c:pt idx="4049" formatCode="0.00E+00">
                  <c:v>5.9901698197201501E-2</c:v>
                </c:pt>
                <c:pt idx="4050" formatCode="0.00E+00">
                  <c:v>5.9902238526061601E-2</c:v>
                </c:pt>
                <c:pt idx="4051" formatCode="0.00E+00">
                  <c:v>5.9902776513694397E-2</c:v>
                </c:pt>
                <c:pt idx="4052" formatCode="0.00E+00">
                  <c:v>5.9903312161574698E-2</c:v>
                </c:pt>
                <c:pt idx="4053" formatCode="0.00E+00">
                  <c:v>5.9903845471176297E-2</c:v>
                </c:pt>
                <c:pt idx="4054" formatCode="0.00E+00">
                  <c:v>5.9904376443972299E-2</c:v>
                </c:pt>
                <c:pt idx="4055" formatCode="0.00E+00">
                  <c:v>5.9904905081435103E-2</c:v>
                </c:pt>
                <c:pt idx="4056" formatCode="0.00E+00">
                  <c:v>5.9905431385035901E-2</c:v>
                </c:pt>
                <c:pt idx="4057" formatCode="0.00E+00">
                  <c:v>5.9905955356245301E-2</c:v>
                </c:pt>
                <c:pt idx="4058" formatCode="0.00E+00">
                  <c:v>5.9906476996533203E-2</c:v>
                </c:pt>
                <c:pt idx="4059" formatCode="0.00E+00">
                  <c:v>5.9906996307368399E-2</c:v>
                </c:pt>
                <c:pt idx="4060" formatCode="0.00E+00">
                  <c:v>5.9907513290219101E-2</c:v>
                </c:pt>
                <c:pt idx="4061" formatCode="0.00E+00">
                  <c:v>5.9908027946552603E-2</c:v>
                </c:pt>
                <c:pt idx="4062" formatCode="0.00E+00">
                  <c:v>5.9908540277835202E-2</c:v>
                </c:pt>
                <c:pt idx="4063" formatCode="0.00E+00">
                  <c:v>5.9909050285532603E-2</c:v>
                </c:pt>
                <c:pt idx="4064" formatCode="0.00E+00">
                  <c:v>5.9909557971109702E-2</c:v>
                </c:pt>
                <c:pt idx="4065" formatCode="0.00E+00">
                  <c:v>5.99100633360303E-2</c:v>
                </c:pt>
                <c:pt idx="4066" formatCode="0.00E+00">
                  <c:v>5.9910566381757603E-2</c:v>
                </c:pt>
                <c:pt idx="4067" formatCode="0.00E+00">
                  <c:v>5.9911067109753899E-2</c:v>
                </c:pt>
                <c:pt idx="4068" formatCode="0.00E+00">
                  <c:v>5.9911565521480803E-2</c:v>
                </c:pt>
                <c:pt idx="4069" formatCode="0.00E+00">
                  <c:v>5.99120616183988E-2</c:v>
                </c:pt>
                <c:pt idx="4070" formatCode="0.00E+00">
                  <c:v>5.9912555401967799E-2</c:v>
                </c:pt>
                <c:pt idx="4071" formatCode="0.00E+00">
                  <c:v>5.9913046873646701E-2</c:v>
                </c:pt>
                <c:pt idx="4072" formatCode="0.00E+00">
                  <c:v>5.9913536034893897E-2</c:v>
                </c:pt>
                <c:pt idx="4073" formatCode="0.00E+00">
                  <c:v>5.9914022887166601E-2</c:v>
                </c:pt>
                <c:pt idx="4074" formatCode="0.00E+00">
                  <c:v>5.9914507431921303E-2</c:v>
                </c:pt>
                <c:pt idx="4075" formatCode="0.00E+00">
                  <c:v>5.9914989670613698E-2</c:v>
                </c:pt>
                <c:pt idx="4076" formatCode="0.00E+00">
                  <c:v>5.99154696046987E-2</c:v>
                </c:pt>
                <c:pt idx="4077" formatCode="0.00E+00">
                  <c:v>5.9915947235630401E-2</c:v>
                </c:pt>
                <c:pt idx="4078" formatCode="0.00E+00">
                  <c:v>5.9916422564861897E-2</c:v>
                </c:pt>
                <c:pt idx="4079" formatCode="0.00E+00">
                  <c:v>5.9916895593845602E-2</c:v>
                </c:pt>
                <c:pt idx="4080" formatCode="0.00E+00">
                  <c:v>5.9917366324033002E-2</c:v>
                </c:pt>
                <c:pt idx="4081" formatCode="0.00E+00">
                  <c:v>5.9917834756875003E-2</c:v>
                </c:pt>
                <c:pt idx="4082" formatCode="0.00E+00">
                  <c:v>5.9918300893821302E-2</c:v>
                </c:pt>
                <c:pt idx="4083" formatCode="0.00E+00">
                  <c:v>5.9918764736321198E-2</c:v>
                </c:pt>
                <c:pt idx="4084" formatCode="0.00E+00">
                  <c:v>5.9919226285822698E-2</c:v>
                </c:pt>
                <c:pt idx="4085" formatCode="0.00E+00">
                  <c:v>5.9919685543773402E-2</c:v>
                </c:pt>
                <c:pt idx="4086" formatCode="0.00E+00">
                  <c:v>5.9920142511619701E-2</c:v>
                </c:pt>
                <c:pt idx="4087" formatCode="0.00E+00">
                  <c:v>5.9920597190807598E-2</c:v>
                </c:pt>
                <c:pt idx="4088" formatCode="0.00E+00">
                  <c:v>5.9921049582781903E-2</c:v>
                </c:pt>
                <c:pt idx="4089" formatCode="0.00E+00">
                  <c:v>5.9921499688986697E-2</c:v>
                </c:pt>
                <c:pt idx="4090" formatCode="0.00E+00">
                  <c:v>5.9921947510865298E-2</c:v>
                </c:pt>
                <c:pt idx="4091" formatCode="0.00E+00">
                  <c:v>5.99223930498601E-2</c:v>
                </c:pt>
                <c:pt idx="4092" formatCode="0.00E+00">
                  <c:v>5.9922836307412901E-2</c:v>
                </c:pt>
                <c:pt idx="4093" formatCode="0.00E+00">
                  <c:v>5.9923277284964299E-2</c:v>
                </c:pt>
                <c:pt idx="4094" formatCode="0.00E+00">
                  <c:v>5.9923715983954302E-2</c:v>
                </c:pt>
                <c:pt idx="4095" formatCode="0.00E+00">
                  <c:v>5.99241524058221E-2</c:v>
                </c:pt>
                <c:pt idx="4096" formatCode="0.00E+00">
                  <c:v>5.9924586552005998E-2</c:v>
                </c:pt>
                <c:pt idx="4097" formatCode="0.00E+00">
                  <c:v>5.9925018423943502E-2</c:v>
                </c:pt>
                <c:pt idx="4098" formatCode="0.00E+00">
                  <c:v>5.9925448023071301E-2</c:v>
                </c:pt>
                <c:pt idx="4099" formatCode="0.00E+00">
                  <c:v>5.9925875350825102E-2</c:v>
                </c:pt>
                <c:pt idx="4100" formatCode="0.00E+00">
                  <c:v>5.9926300408639999E-2</c:v>
                </c:pt>
                <c:pt idx="4101" formatCode="0.00E+00">
                  <c:v>5.9926723197950102E-2</c:v>
                </c:pt>
                <c:pt idx="4102" formatCode="0.00E+00">
                  <c:v>5.99271437201888E-2</c:v>
                </c:pt>
                <c:pt idx="4103" formatCode="0.00E+00">
                  <c:v>5.9927561976788703E-2</c:v>
                </c:pt>
                <c:pt idx="4104" formatCode="0.00E+00">
                  <c:v>5.9927977969181402E-2</c:v>
                </c:pt>
                <c:pt idx="4105" formatCode="0.00E+00">
                  <c:v>5.9928391698797802E-2</c:v>
                </c:pt>
                <c:pt idx="4106" formatCode="0.00E+00">
                  <c:v>5.9928803167067897E-2</c:v>
                </c:pt>
                <c:pt idx="4107" formatCode="0.00E+00">
                  <c:v>5.9929212375420898E-2</c:v>
                </c:pt>
                <c:pt idx="4108" formatCode="0.00E+00">
                  <c:v>5.9929619325285198E-2</c:v>
                </c:pt>
                <c:pt idx="4109" formatCode="0.00E+00">
                  <c:v>5.9930024018088397E-2</c:v>
                </c:pt>
                <c:pt idx="4110" formatCode="0.00E+00">
                  <c:v>5.9930426455257299E-2</c:v>
                </c:pt>
                <c:pt idx="4111" formatCode="0.00E+00">
                  <c:v>5.9930826638217603E-2</c:v>
                </c:pt>
                <c:pt idx="4112" formatCode="0.00E+00">
                  <c:v>5.9931224568394503E-2</c:v>
                </c:pt>
                <c:pt idx="4113" formatCode="0.00E+00">
                  <c:v>5.99316202472122E-2</c:v>
                </c:pt>
                <c:pt idx="4114" formatCode="0.00E+00">
                  <c:v>5.9932013676094201E-2</c:v>
                </c:pt>
                <c:pt idx="4115" formatCode="0.00E+00">
                  <c:v>5.9932404856462999E-2</c:v>
                </c:pt>
                <c:pt idx="4116" formatCode="0.00E+00">
                  <c:v>5.9932793789740403E-2</c:v>
                </c:pt>
                <c:pt idx="4117" formatCode="0.00E+00">
                  <c:v>5.99331804773474E-2</c:v>
                </c:pt>
                <c:pt idx="4118" formatCode="0.00E+00">
                  <c:v>5.9933564920704001E-2</c:v>
                </c:pt>
                <c:pt idx="4119" formatCode="0.00E+00">
                  <c:v>5.99339471212295E-2</c:v>
                </c:pt>
                <c:pt idx="4120" formatCode="0.00E+00">
                  <c:v>5.9934327080342402E-2</c:v>
                </c:pt>
                <c:pt idx="4121" formatCode="0.00E+00">
                  <c:v>5.9934704799460302E-2</c:v>
                </c:pt>
                <c:pt idx="4122" formatCode="0.00E+00">
                  <c:v>5.9935080279999997E-2</c:v>
                </c:pt>
                <c:pt idx="4123" formatCode="0.00E+00">
                  <c:v>5.9935453523377397E-2</c:v>
                </c:pt>
                <c:pt idx="4124" formatCode="0.00E+00">
                  <c:v>5.9935824531007799E-2</c:v>
                </c:pt>
                <c:pt idx="4125" formatCode="0.00E+00">
                  <c:v>5.9936193304305503E-2</c:v>
                </c:pt>
                <c:pt idx="4126" formatCode="0.00E+00">
                  <c:v>5.9936559844683802E-2</c:v>
                </c:pt>
                <c:pt idx="4127" formatCode="0.00E+00">
                  <c:v>5.9936924153555601E-2</c:v>
                </c:pt>
                <c:pt idx="4128" formatCode="0.00E+00">
                  <c:v>5.99372862323325E-2</c:v>
                </c:pt>
                <c:pt idx="4129" formatCode="0.00E+00">
                  <c:v>5.9937646082425702E-2</c:v>
                </c:pt>
                <c:pt idx="4130" formatCode="0.00E+00">
                  <c:v>5.9938003705245303E-2</c:v>
                </c:pt>
                <c:pt idx="4131" formatCode="0.00E+00">
                  <c:v>5.9938359102200703E-2</c:v>
                </c:pt>
                <c:pt idx="4132" formatCode="0.00E+00">
                  <c:v>5.9938712274700302E-2</c:v>
                </c:pt>
                <c:pt idx="4133" formatCode="0.00E+00">
                  <c:v>5.9939063224151899E-2</c:v>
                </c:pt>
                <c:pt idx="4134" formatCode="0.00E+00">
                  <c:v>5.9939411951962299E-2</c:v>
                </c:pt>
                <c:pt idx="4135" formatCode="0.00E+00">
                  <c:v>5.9939758459537702E-2</c:v>
                </c:pt>
                <c:pt idx="4136" formatCode="0.00E+00">
                  <c:v>5.9940102748283097E-2</c:v>
                </c:pt>
                <c:pt idx="4137" formatCode="0.00E+00">
                  <c:v>5.9940444819602999E-2</c:v>
                </c:pt>
                <c:pt idx="4138" formatCode="0.00E+00">
                  <c:v>5.9940784674901E-2</c:v>
                </c:pt>
                <c:pt idx="4139" formatCode="0.00E+00">
                  <c:v>5.9941122315579701E-2</c:v>
                </c:pt>
                <c:pt idx="4140" formatCode="0.00E+00">
                  <c:v>5.9941457743041097E-2</c:v>
                </c:pt>
                <c:pt idx="4141" formatCode="0.00E+00">
                  <c:v>5.9941790958686299E-2</c:v>
                </c:pt>
                <c:pt idx="4142" formatCode="0.00E+00">
                  <c:v>5.99421219639154E-2</c:v>
                </c:pt>
                <c:pt idx="4143" formatCode="0.00E+00">
                  <c:v>5.9942450760127997E-2</c:v>
                </c:pt>
                <c:pt idx="4144" formatCode="0.00E+00">
                  <c:v>5.9942777348722602E-2</c:v>
                </c:pt>
                <c:pt idx="4145" formatCode="0.00E+00">
                  <c:v>5.9943101731097001E-2</c:v>
                </c:pt>
                <c:pt idx="4146" formatCode="0.00E+00">
                  <c:v>5.9943423908648097E-2</c:v>
                </c:pt>
                <c:pt idx="4147" formatCode="0.00E+00">
                  <c:v>5.9943743882772099E-2</c:v>
                </c:pt>
                <c:pt idx="4148" formatCode="0.00E+00">
                  <c:v>5.99440616548641E-2</c:v>
                </c:pt>
                <c:pt idx="4149" formatCode="0.00E+00">
                  <c:v>5.9944377226318797E-2</c:v>
                </c:pt>
                <c:pt idx="4150" formatCode="0.00E+00">
                  <c:v>5.9944690598529603E-2</c:v>
                </c:pt>
                <c:pt idx="4151" formatCode="0.00E+00">
                  <c:v>5.99450017728895E-2</c:v>
                </c:pt>
                <c:pt idx="4152" formatCode="0.00E+00">
                  <c:v>5.99453107507903E-2</c:v>
                </c:pt>
                <c:pt idx="4153" formatCode="0.00E+00">
                  <c:v>5.9945617533623201E-2</c:v>
                </c:pt>
                <c:pt idx="4154" formatCode="0.00E+00">
                  <c:v>5.9945922122778598E-2</c:v>
                </c:pt>
                <c:pt idx="4155" formatCode="0.00E+00">
                  <c:v>5.9946224519645902E-2</c:v>
                </c:pt>
                <c:pt idx="4156" formatCode="0.00E+00">
                  <c:v>5.9946524725613799E-2</c:v>
                </c:pt>
                <c:pt idx="4157" formatCode="0.00E+00">
                  <c:v>5.9946822742070097E-2</c:v>
                </c:pt>
                <c:pt idx="4158" formatCode="0.00E+00">
                  <c:v>5.99471185704019E-2</c:v>
                </c:pt>
                <c:pt idx="4159" formatCode="0.00E+00">
                  <c:v>5.9947412211995302E-2</c:v>
                </c:pt>
                <c:pt idx="4160" formatCode="0.00E+00">
                  <c:v>5.9947703668235701E-2</c:v>
                </c:pt>
                <c:pt idx="4161" formatCode="0.00E+00">
                  <c:v>5.9947992940507497E-2</c:v>
                </c:pt>
                <c:pt idx="4162" formatCode="0.00E+00">
                  <c:v>5.9948280030194603E-2</c:v>
                </c:pt>
                <c:pt idx="4163" formatCode="0.00E+00">
                  <c:v>5.9948564938679699E-2</c:v>
                </c:pt>
                <c:pt idx="4164" formatCode="0.00E+00">
                  <c:v>5.9948847667344998E-2</c:v>
                </c:pt>
                <c:pt idx="4165" formatCode="0.00E+00">
                  <c:v>5.99491282175715E-2</c:v>
                </c:pt>
                <c:pt idx="4166" formatCode="0.00E+00">
                  <c:v>5.9949406590739801E-2</c:v>
                </c:pt>
                <c:pt idx="4167" formatCode="0.00E+00">
                  <c:v>5.9949682788229403E-2</c:v>
                </c:pt>
                <c:pt idx="4168" formatCode="0.00E+00">
                  <c:v>5.9949956811418903E-2</c:v>
                </c:pt>
                <c:pt idx="4169" formatCode="0.00E+00">
                  <c:v>5.9950228661686401E-2</c:v>
                </c:pt>
                <c:pt idx="4170" formatCode="0.00E+00">
                  <c:v>5.99504983404089E-2</c:v>
                </c:pt>
                <c:pt idx="4171" formatCode="0.00E+00">
                  <c:v>5.9950765848962598E-2</c:v>
                </c:pt>
                <c:pt idx="4172" formatCode="0.00E+00">
                  <c:v>5.9951031188722997E-2</c:v>
                </c:pt>
                <c:pt idx="4173" formatCode="0.00E+00">
                  <c:v>5.9951294361064701E-2</c:v>
                </c:pt>
                <c:pt idx="4174" formatCode="0.00E+00">
                  <c:v>5.9951555367361402E-2</c:v>
                </c:pt>
                <c:pt idx="4175" formatCode="0.00E+00">
                  <c:v>5.9951814208986098E-2</c:v>
                </c:pt>
                <c:pt idx="4176" formatCode="0.00E+00">
                  <c:v>5.9952070887310797E-2</c:v>
                </c:pt>
                <c:pt idx="4177" formatCode="0.00E+00">
                  <c:v>5.9952325403706999E-2</c:v>
                </c:pt>
                <c:pt idx="4178" formatCode="0.00E+00">
                  <c:v>5.9952577759544899E-2</c:v>
                </c:pt>
                <c:pt idx="4179" formatCode="0.00E+00">
                  <c:v>5.9952827956194298E-2</c:v>
                </c:pt>
                <c:pt idx="4180" formatCode="0.00E+00">
                  <c:v>5.9953075995024002E-2</c:v>
                </c:pt>
                <c:pt idx="4181" formatCode="0.00E+00">
                  <c:v>5.9953321877401898E-2</c:v>
                </c:pt>
                <c:pt idx="4182" formatCode="0.00E+00">
                  <c:v>5.9953565604695301E-2</c:v>
                </c:pt>
                <c:pt idx="4183" formatCode="0.00E+00">
                  <c:v>5.9953807178270299E-2</c:v>
                </c:pt>
                <c:pt idx="4184" formatCode="0.00E+00">
                  <c:v>5.9954046599492501E-2</c:v>
                </c:pt>
                <c:pt idx="4185" formatCode="0.00E+00">
                  <c:v>5.99542838697266E-2</c:v>
                </c:pt>
                <c:pt idx="4186" formatCode="0.00E+00">
                  <c:v>5.9954518990336401E-2</c:v>
                </c:pt>
                <c:pt idx="4187" formatCode="0.00E+00">
                  <c:v>5.9954751962684898E-2</c:v>
                </c:pt>
                <c:pt idx="4188" formatCode="0.00E+00">
                  <c:v>5.9954982788134298E-2</c:v>
                </c:pt>
                <c:pt idx="4189" formatCode="0.00E+00">
                  <c:v>5.9955211468045999E-2</c:v>
                </c:pt>
                <c:pt idx="4190" formatCode="0.00E+00">
                  <c:v>5.9955438003780497E-2</c:v>
                </c:pt>
                <c:pt idx="4191" formatCode="0.00E+00">
                  <c:v>5.9955662396697397E-2</c:v>
                </c:pt>
                <c:pt idx="4192" formatCode="0.00E+00">
                  <c:v>5.9955884648155697E-2</c:v>
                </c:pt>
                <c:pt idx="4193" formatCode="0.00E+00">
                  <c:v>5.99561047595134E-2</c:v>
                </c:pt>
                <c:pt idx="4194" formatCode="0.00E+00">
                  <c:v>5.9956322732127802E-2</c:v>
                </c:pt>
                <c:pt idx="4195" formatCode="0.00E+00">
                  <c:v>5.9956538567355097E-2</c:v>
                </c:pt>
                <c:pt idx="4196" formatCode="0.00E+00">
                  <c:v>5.9956752266550999E-2</c:v>
                </c:pt>
                <c:pt idx="4197" formatCode="0.00E+00">
                  <c:v>5.9956963831070201E-2</c:v>
                </c:pt>
                <c:pt idx="4198" formatCode="0.00E+00">
                  <c:v>5.9957173262266697E-2</c:v>
                </c:pt>
                <c:pt idx="4199" formatCode="0.00E+00">
                  <c:v>5.9957380561493398E-2</c:v>
                </c:pt>
                <c:pt idx="4200" formatCode="0.00E+00">
                  <c:v>5.99575857301968E-2</c:v>
                </c:pt>
                <c:pt idx="4201" formatCode="0.00E+00">
                  <c:v>5.9957788769858002E-2</c:v>
                </c:pt>
                <c:pt idx="4202" formatCode="0.00E+00">
                  <c:v>5.9957989681812603E-2</c:v>
                </c:pt>
                <c:pt idx="4203" formatCode="0.00E+00">
                  <c:v>5.9958188467394098E-2</c:v>
                </c:pt>
                <c:pt idx="4204" formatCode="0.00E+00">
                  <c:v>5.99583851279357E-2</c:v>
                </c:pt>
                <c:pt idx="4205" formatCode="0.00E+00">
                  <c:v>5.9958579664769501E-2</c:v>
                </c:pt>
                <c:pt idx="4206" formatCode="0.00E+00">
                  <c:v>5.9958772079227202E-2</c:v>
                </c:pt>
                <c:pt idx="4207" formatCode="0.00E+00">
                  <c:v>5.9958962372639597E-2</c:v>
                </c:pt>
                <c:pt idx="4208" formatCode="0.00E+00">
                  <c:v>5.9959150546337103E-2</c:v>
                </c:pt>
                <c:pt idx="4209" formatCode="0.00E+00">
                  <c:v>5.9959336601649198E-2</c:v>
                </c:pt>
                <c:pt idx="4210" formatCode="0.00E+00">
                  <c:v>5.9959520539904901E-2</c:v>
                </c:pt>
                <c:pt idx="4211" formatCode="0.00E+00">
                  <c:v>5.9959702362432497E-2</c:v>
                </c:pt>
                <c:pt idx="4212" formatCode="0.00E+00">
                  <c:v>5.9959882070559398E-2</c:v>
                </c:pt>
                <c:pt idx="4213" formatCode="0.00E+00">
                  <c:v>5.9960059665612797E-2</c:v>
                </c:pt>
                <c:pt idx="4214" formatCode="0.00E+00">
                  <c:v>5.9960235148918802E-2</c:v>
                </c:pt>
                <c:pt idx="4215" formatCode="0.00E+00">
                  <c:v>5.9960408521802899E-2</c:v>
                </c:pt>
                <c:pt idx="4216" formatCode="0.00E+00">
                  <c:v>5.9960579785590197E-2</c:v>
                </c:pt>
                <c:pt idx="4217" formatCode="0.00E+00">
                  <c:v>5.9960748941604899E-2</c:v>
                </c:pt>
                <c:pt idx="4218" formatCode="0.00E+00">
                  <c:v>5.9960915991170503E-2</c:v>
                </c:pt>
                <c:pt idx="4219" formatCode="0.00E+00">
                  <c:v>5.9961080935609999E-2</c:v>
                </c:pt>
                <c:pt idx="4220" formatCode="0.00E+00">
                  <c:v>5.9961243776245503E-2</c:v>
                </c:pt>
                <c:pt idx="4221" formatCode="0.00E+00">
                  <c:v>5.9961404514398797E-2</c:v>
                </c:pt>
                <c:pt idx="4222" formatCode="0.00E+00">
                  <c:v>5.9961563151390597E-2</c:v>
                </c:pt>
                <c:pt idx="4223" formatCode="0.00E+00">
                  <c:v>5.9961719688541297E-2</c:v>
                </c:pt>
                <c:pt idx="4224" formatCode="0.00E+00">
                  <c:v>5.99618741271703E-2</c:v>
                </c:pt>
                <c:pt idx="4225" formatCode="0.00E+00">
                  <c:v>5.9962026468596601E-2</c:v>
                </c:pt>
                <c:pt idx="4226" formatCode="0.00E+00">
                  <c:v>5.99621767141384E-2</c:v>
                </c:pt>
                <c:pt idx="4227" formatCode="0.00E+00">
                  <c:v>5.9962324865113298E-2</c:v>
                </c:pt>
                <c:pt idx="4228" formatCode="0.00E+00">
                  <c:v>5.9962470922838101E-2</c:v>
                </c:pt>
                <c:pt idx="4229" formatCode="0.00E+00">
                  <c:v>5.9962614888629202E-2</c:v>
                </c:pt>
                <c:pt idx="4230" formatCode="0.00E+00">
                  <c:v>5.9962756763801903E-2</c:v>
                </c:pt>
                <c:pt idx="4231" formatCode="0.00E+00">
                  <c:v>5.9962896549671303E-2</c:v>
                </c:pt>
                <c:pt idx="4232" formatCode="0.00E+00">
                  <c:v>5.9963034247551499E-2</c:v>
                </c:pt>
                <c:pt idx="4233" formatCode="0.00E+00">
                  <c:v>5.9963169858756098E-2</c:v>
                </c:pt>
                <c:pt idx="4234" formatCode="0.00E+00">
                  <c:v>5.9963303384598002E-2</c:v>
                </c:pt>
                <c:pt idx="4235" formatCode="0.00E+00">
                  <c:v>5.99634348263893E-2</c:v>
                </c:pt>
                <c:pt idx="4236" formatCode="0.00E+00">
                  <c:v>5.9963564185441701E-2</c:v>
                </c:pt>
                <c:pt idx="4237" formatCode="0.00E+00">
                  <c:v>5.9963691463066002E-2</c:v>
                </c:pt>
                <c:pt idx="4238" formatCode="0.00E+00">
                  <c:v>5.9963816660572301E-2</c:v>
                </c:pt>
                <c:pt idx="4239" formatCode="0.00E+00">
                  <c:v>5.9963939779270302E-2</c:v>
                </c:pt>
                <c:pt idx="4240" formatCode="0.00E+00">
                  <c:v>5.99640608204687E-2</c:v>
                </c:pt>
                <c:pt idx="4241" formatCode="0.00E+00">
                  <c:v>5.9964179785475802E-2</c:v>
                </c:pt>
                <c:pt idx="4242" formatCode="0.00E+00">
                  <c:v>5.9964296675599202E-2</c:v>
                </c:pt>
                <c:pt idx="4243" formatCode="0.00E+00">
                  <c:v>5.9964411492145597E-2</c:v>
                </c:pt>
                <c:pt idx="4244" formatCode="0.00E+00">
                  <c:v>5.9964524236421297E-2</c:v>
                </c:pt>
                <c:pt idx="4245" formatCode="0.00E+00">
                  <c:v>5.9964634909731702E-2</c:v>
                </c:pt>
                <c:pt idx="4246" formatCode="0.00E+00">
                  <c:v>5.9964743513381803E-2</c:v>
                </c:pt>
                <c:pt idx="4247" formatCode="0.00E+00">
                  <c:v>5.9964850048675702E-2</c:v>
                </c:pt>
                <c:pt idx="4248" formatCode="0.00E+00">
                  <c:v>5.9964954516916899E-2</c:v>
                </c:pt>
                <c:pt idx="4249" formatCode="0.00E+00">
                  <c:v>5.9965056919408302E-2</c:v>
                </c:pt>
                <c:pt idx="4250" formatCode="0.00E+00">
                  <c:v>5.9965157257452099E-2</c:v>
                </c:pt>
                <c:pt idx="4251" formatCode="0.00E+00">
                  <c:v>5.9965255532349701E-2</c:v>
                </c:pt>
                <c:pt idx="4252" formatCode="0.00E+00">
                  <c:v>5.9965351745401997E-2</c:v>
                </c:pt>
                <c:pt idx="4253" formatCode="0.00E+00">
                  <c:v>5.9965445897909198E-2</c:v>
                </c:pt>
                <c:pt idx="4254" formatCode="0.00E+00">
                  <c:v>5.9965537991170798E-2</c:v>
                </c:pt>
                <c:pt idx="4255" formatCode="0.00E+00">
                  <c:v>5.9965628026485598E-2</c:v>
                </c:pt>
                <c:pt idx="4256" formatCode="0.00E+00">
                  <c:v>5.9965716005151701E-2</c:v>
                </c:pt>
                <c:pt idx="4257" formatCode="0.00E+00">
                  <c:v>5.9965801928466698E-2</c:v>
                </c:pt>
                <c:pt idx="4258" formatCode="0.00E+00">
                  <c:v>5.9965885797727402E-2</c:v>
                </c:pt>
                <c:pt idx="4259" formatCode="0.00E+00">
                  <c:v>5.9965967614229898E-2</c:v>
                </c:pt>
                <c:pt idx="4260" formatCode="0.00E+00">
                  <c:v>5.9966047379269798E-2</c:v>
                </c:pt>
                <c:pt idx="4261" formatCode="0.00E+00">
                  <c:v>5.9966125094141801E-2</c:v>
                </c:pt>
                <c:pt idx="4262" formatCode="0.00E+00">
                  <c:v>5.9966200760140101E-2</c:v>
                </c:pt>
                <c:pt idx="4263" formatCode="0.00E+00">
                  <c:v>5.9966274378558199E-2</c:v>
                </c:pt>
                <c:pt idx="4264" formatCode="0.00E+00">
                  <c:v>5.99663459506889E-2</c:v>
                </c:pt>
                <c:pt idx="4265" formatCode="0.00E+00">
                  <c:v>5.9966415477824303E-2</c:v>
                </c:pt>
                <c:pt idx="4266" formatCode="0.00E+00">
                  <c:v>5.9966482961256E-2</c:v>
                </c:pt>
                <c:pt idx="4267" formatCode="0.00E+00">
                  <c:v>5.9966548402274701E-2</c:v>
                </c:pt>
                <c:pt idx="4268" formatCode="0.00E+00">
                  <c:v>5.99666118021705E-2</c:v>
                </c:pt>
                <c:pt idx="4269" formatCode="0.00E+00">
                  <c:v>5.9966673162233003E-2</c:v>
                </c:pt>
                <c:pt idx="4270" formatCode="0.00E+00">
                  <c:v>5.9966732483750902E-2</c:v>
                </c:pt>
                <c:pt idx="4271" formatCode="0.00E+00">
                  <c:v>5.9966789768012403E-2</c:v>
                </c:pt>
                <c:pt idx="4272" formatCode="0.00E+00">
                  <c:v>5.9966845016304803E-2</c:v>
                </c:pt>
                <c:pt idx="4273" formatCode="0.00E+00">
                  <c:v>5.9966898229915098E-2</c:v>
                </c:pt>
                <c:pt idx="4274" formatCode="0.00E+00">
                  <c:v>5.9966949410129401E-2</c:v>
                </c:pt>
                <c:pt idx="4275" formatCode="0.00E+00">
                  <c:v>5.9966998558233002E-2</c:v>
                </c:pt>
                <c:pt idx="4276" formatCode="0.00E+00">
                  <c:v>5.9967045675510797E-2</c:v>
                </c:pt>
                <c:pt idx="4277" formatCode="0.00E+00">
                  <c:v>5.9967090763246897E-2</c:v>
                </c:pt>
                <c:pt idx="4278" formatCode="0.00E+00">
                  <c:v>5.9967133822724797E-2</c:v>
                </c:pt>
                <c:pt idx="4279" formatCode="0.00E+00">
                  <c:v>5.9967174855227103E-2</c:v>
                </c:pt>
                <c:pt idx="4280" formatCode="0.00E+00">
                  <c:v>5.9967213862036198E-2</c:v>
                </c:pt>
                <c:pt idx="4281" formatCode="0.00E+00">
                  <c:v>5.9967250844433301E-2</c:v>
                </c:pt>
                <c:pt idx="4282" formatCode="0.00E+00">
                  <c:v>5.99672858036992E-2</c:v>
                </c:pt>
                <c:pt idx="4283" formatCode="0.00E+00">
                  <c:v>5.9967318741114099E-2</c:v>
                </c:pt>
                <c:pt idx="4284" formatCode="0.00E+00">
                  <c:v>5.99673496579574E-2</c:v>
                </c:pt>
                <c:pt idx="4285" formatCode="0.00E+00">
                  <c:v>5.9967378555507898E-2</c:v>
                </c:pt>
                <c:pt idx="4286" formatCode="0.00E+00">
                  <c:v>5.99674054350436E-2</c:v>
                </c:pt>
                <c:pt idx="4287" formatCode="0.00E+00">
                  <c:v>5.99674302978421E-2</c:v>
                </c:pt>
                <c:pt idx="4288" formatCode="0.00E+00">
                  <c:v>5.99674531451799E-2</c:v>
                </c:pt>
                <c:pt idx="4289" formatCode="0.00E+00">
                  <c:v>5.9967473978333401E-2</c:v>
                </c:pt>
                <c:pt idx="4290" formatCode="0.00E+00">
                  <c:v>5.9967492798577701E-2</c:v>
                </c:pt>
                <c:pt idx="4291" formatCode="0.00E+00">
                  <c:v>5.9967509607187802E-2</c:v>
                </c:pt>
                <c:pt idx="4292" formatCode="0.00E+00">
                  <c:v>5.9967524405437699E-2</c:v>
                </c:pt>
                <c:pt idx="4293" formatCode="0.00E+00">
                  <c:v>5.9967537194600802E-2</c:v>
                </c:pt>
                <c:pt idx="4294" formatCode="0.00E+00">
                  <c:v>5.99675479759499E-2</c:v>
                </c:pt>
                <c:pt idx="4295" formatCode="0.00E+00">
                  <c:v>5.9967556750757003E-2</c:v>
                </c:pt>
                <c:pt idx="4296" formatCode="0.00E+00">
                  <c:v>5.9967563520293601E-2</c:v>
                </c:pt>
                <c:pt idx="4297" formatCode="0.00E+00">
                  <c:v>5.99675682858304E-2</c:v>
                </c:pt>
                <c:pt idx="4298" formatCode="0.00E+00">
                  <c:v>5.9967571048637397E-2</c:v>
                </c:pt>
                <c:pt idx="4299" formatCode="0.00E+00">
                  <c:v>5.9967571809984202E-2</c:v>
                </c:pt>
                <c:pt idx="4300" formatCode="0.00E+00">
                  <c:v>5.99675705711393E-2</c:v>
                </c:pt>
                <c:pt idx="4301" formatCode="0.00E+00">
                  <c:v>5.9967567333370803E-2</c:v>
                </c:pt>
                <c:pt idx="4302" formatCode="0.00E+00">
                  <c:v>5.9967562097946299E-2</c:v>
                </c:pt>
                <c:pt idx="4303" formatCode="0.00E+00">
                  <c:v>5.9967554866132297E-2</c:v>
                </c:pt>
                <c:pt idx="4304" formatCode="0.00E+00">
                  <c:v>5.9967545639195E-2</c:v>
                </c:pt>
                <c:pt idx="4305" formatCode="0.00E+00">
                  <c:v>5.9967534418399797E-2</c:v>
                </c:pt>
                <c:pt idx="4306" formatCode="0.00E+00">
                  <c:v>5.9967521205011302E-2</c:v>
                </c:pt>
                <c:pt idx="4307" formatCode="0.00E+00">
                  <c:v>5.9967506000293602E-2</c:v>
                </c:pt>
                <c:pt idx="4308" formatCode="0.00E+00">
                  <c:v>5.9967488805510102E-2</c:v>
                </c:pt>
                <c:pt idx="4309" formatCode="0.00E+00">
                  <c:v>5.9967469621923501E-2</c:v>
                </c:pt>
                <c:pt idx="4310" formatCode="0.00E+00">
                  <c:v>5.99674484507959E-2</c:v>
                </c:pt>
                <c:pt idx="4311" formatCode="0.00E+00">
                  <c:v>5.99674252933887E-2</c:v>
                </c:pt>
                <c:pt idx="4312" formatCode="0.00E+00">
                  <c:v>5.9967400150962399E-2</c:v>
                </c:pt>
                <c:pt idx="4313" formatCode="0.00E+00">
                  <c:v>5.9967373024777303E-2</c:v>
                </c:pt>
                <c:pt idx="4314" formatCode="0.00E+00">
                  <c:v>5.9967343916092597E-2</c:v>
                </c:pt>
                <c:pt idx="4315" formatCode="0.00E+00">
                  <c:v>5.9967312826166998E-2</c:v>
                </c:pt>
                <c:pt idx="4316" formatCode="0.00E+00">
                  <c:v>5.99672797562587E-2</c:v>
                </c:pt>
                <c:pt idx="4317" formatCode="0.00E+00">
                  <c:v>5.9967244707624899E-2</c:v>
                </c:pt>
                <c:pt idx="4318" formatCode="0.00E+00">
                  <c:v>5.9967207681522298E-2</c:v>
                </c:pt>
                <c:pt idx="4319" formatCode="0.00E+00">
                  <c:v>5.9967168679207102E-2</c:v>
                </c:pt>
                <c:pt idx="4320" formatCode="0.00E+00">
                  <c:v>5.9967127701934402E-2</c:v>
                </c:pt>
                <c:pt idx="4321" formatCode="0.00E+00">
                  <c:v>5.9967084750959097E-2</c:v>
                </c:pt>
                <c:pt idx="4322" formatCode="0.00E+00">
                  <c:v>5.9967039827535103E-2</c:v>
                </c:pt>
                <c:pt idx="4323" formatCode="0.00E+00">
                  <c:v>5.9966992932915797E-2</c:v>
                </c:pt>
                <c:pt idx="4324" formatCode="0.00E+00">
                  <c:v>5.9966944068353803E-2</c:v>
                </c:pt>
                <c:pt idx="4325" formatCode="0.00E+00">
                  <c:v>5.99668932351013E-2</c:v>
                </c:pt>
                <c:pt idx="4326" formatCode="0.00E+00">
                  <c:v>5.9966840434409398E-2</c:v>
                </c:pt>
                <c:pt idx="4327" formatCode="0.00E+00">
                  <c:v>5.9966785667528999E-2</c:v>
                </c:pt>
                <c:pt idx="4328" formatCode="0.00E+00">
                  <c:v>5.9966728935709999E-2</c:v>
                </c:pt>
                <c:pt idx="4329" formatCode="0.00E+00">
                  <c:v>5.9966670240201699E-2</c:v>
                </c:pt>
                <c:pt idx="4330" formatCode="0.00E+00">
                  <c:v>5.9966609582252799E-2</c:v>
                </c:pt>
                <c:pt idx="4331" formatCode="0.00E+00">
                  <c:v>5.9966546963111399E-2</c:v>
                </c:pt>
                <c:pt idx="4332" formatCode="0.00E+00">
                  <c:v>5.9966482384024702E-2</c:v>
                </c:pt>
                <c:pt idx="4333" formatCode="0.00E+00">
                  <c:v>5.99664158462394E-2</c:v>
                </c:pt>
                <c:pt idx="4334" formatCode="0.00E+00">
                  <c:v>5.9966347351001502E-2</c:v>
                </c:pt>
                <c:pt idx="4335" formatCode="0.00E+00">
                  <c:v>5.9966276899556303E-2</c:v>
                </c:pt>
                <c:pt idx="4336" formatCode="0.00E+00">
                  <c:v>5.9966204493148503E-2</c:v>
                </c:pt>
                <c:pt idx="4337" formatCode="0.00E+00">
                  <c:v>5.99661301330221E-2</c:v>
                </c:pt>
                <c:pt idx="4338" formatCode="0.00E+00">
                  <c:v>5.9966053820420397E-2</c:v>
                </c:pt>
                <c:pt idx="4339" formatCode="0.00E+00">
                  <c:v>5.99659755565859E-2</c:v>
                </c:pt>
                <c:pt idx="4340" formatCode="0.00E+00">
                  <c:v>5.9965895342760901E-2</c:v>
                </c:pt>
                <c:pt idx="4341" formatCode="0.00E+00">
                  <c:v>5.99658131801864E-2</c:v>
                </c:pt>
                <c:pt idx="4342" formatCode="0.00E+00">
                  <c:v>5.9965729070103203E-2</c:v>
                </c:pt>
                <c:pt idx="4343" formatCode="0.00E+00">
                  <c:v>5.9965643013751201E-2</c:v>
                </c:pt>
                <c:pt idx="4344" formatCode="0.00E+00">
                  <c:v>5.99655550123699E-2</c:v>
                </c:pt>
                <c:pt idx="4345" formatCode="0.00E+00">
                  <c:v>5.9965465067197597E-2</c:v>
                </c:pt>
                <c:pt idx="4346" formatCode="0.00E+00">
                  <c:v>5.9965373179472599E-2</c:v>
                </c:pt>
                <c:pt idx="4347" formatCode="0.00E+00">
                  <c:v>5.9965279350431902E-2</c:v>
                </c:pt>
                <c:pt idx="4348" formatCode="0.00E+00">
                  <c:v>5.9965183581312399E-2</c:v>
                </c:pt>
                <c:pt idx="4349" formatCode="0.00E+00">
                  <c:v>5.9965085873349901E-2</c:v>
                </c:pt>
                <c:pt idx="4350" formatCode="0.00E+00">
                  <c:v>5.9964986227779703E-2</c:v>
                </c:pt>
                <c:pt idx="4351" formatCode="0.00E+00">
                  <c:v>5.9964884645836401E-2</c:v>
                </c:pt>
                <c:pt idx="4352" formatCode="0.00E+00">
                  <c:v>5.9964781128754099E-2</c:v>
                </c:pt>
                <c:pt idx="4353" formatCode="0.00E+00">
                  <c:v>5.9964675677765998E-2</c:v>
                </c:pt>
                <c:pt idx="4354" formatCode="0.00E+00">
                  <c:v>5.9964568294104702E-2</c:v>
                </c:pt>
                <c:pt idx="4355" formatCode="0.00E+00">
                  <c:v>5.99644589790021E-2</c:v>
                </c:pt>
                <c:pt idx="4356" formatCode="0.00E+00">
                  <c:v>5.9964347733689603E-2</c:v>
                </c:pt>
                <c:pt idx="4357" formatCode="0.00E+00">
                  <c:v>5.99642345593977E-2</c:v>
                </c:pt>
                <c:pt idx="4358" formatCode="0.00E+00">
                  <c:v>5.9964119457356399E-2</c:v>
                </c:pt>
                <c:pt idx="4359" formatCode="0.00E+00">
                  <c:v>5.9964002428794898E-2</c:v>
                </c:pt>
                <c:pt idx="4360" formatCode="0.00E+00">
                  <c:v>5.9963883474941901E-2</c:v>
                </c:pt>
                <c:pt idx="4361" formatCode="0.00E+00">
                  <c:v>5.9963762597025301E-2</c:v>
                </c:pt>
                <c:pt idx="4362" formatCode="0.00E+00">
                  <c:v>5.9963639796272401E-2</c:v>
                </c:pt>
                <c:pt idx="4363" formatCode="0.00E+00">
                  <c:v>5.99635150739097E-2</c:v>
                </c:pt>
                <c:pt idx="4364" formatCode="0.00E+00">
                  <c:v>5.9963388431163202E-2</c:v>
                </c:pt>
                <c:pt idx="4365" formatCode="0.00E+00">
                  <c:v>5.9963259869258101E-2</c:v>
                </c:pt>
                <c:pt idx="4366" formatCode="0.00E+00">
                  <c:v>5.9963129389419098E-2</c:v>
                </c:pt>
                <c:pt idx="4367" formatCode="0.00E+00">
                  <c:v>5.9962996992869999E-2</c:v>
                </c:pt>
                <c:pt idx="4368" formatCode="0.00E+00">
                  <c:v>5.99628626808342E-2</c:v>
                </c:pt>
                <c:pt idx="4369" formatCode="0.00E+00">
                  <c:v>5.9962726454534099E-2</c:v>
                </c:pt>
                <c:pt idx="4370" formatCode="0.00E+00">
                  <c:v>5.9962588315191703E-2</c:v>
                </c:pt>
                <c:pt idx="4371" formatCode="0.00E+00">
                  <c:v>5.9962448264028301E-2</c:v>
                </c:pt>
                <c:pt idx="4372" formatCode="0.00E+00">
                  <c:v>5.9962306302264401E-2</c:v>
                </c:pt>
                <c:pt idx="4373" formatCode="0.00E+00">
                  <c:v>5.9962162431119903E-2</c:v>
                </c:pt>
                <c:pt idx="4374" formatCode="0.00E+00">
                  <c:v>5.9962016651814103E-2</c:v>
                </c:pt>
                <c:pt idx="4375" formatCode="0.00E+00">
                  <c:v>5.9961868965565601E-2</c:v>
                </c:pt>
                <c:pt idx="4376" formatCode="0.00E+00">
                  <c:v>5.9961719373592202E-2</c:v>
                </c:pt>
                <c:pt idx="4377" formatCode="0.00E+00">
                  <c:v>5.9961567877111203E-2</c:v>
                </c:pt>
                <c:pt idx="4378" formatCode="0.00E+00">
                  <c:v>5.9961414477339103E-2</c:v>
                </c:pt>
                <c:pt idx="4379" formatCode="0.00E+00">
                  <c:v>5.9961259175491902E-2</c:v>
                </c:pt>
                <c:pt idx="4380" formatCode="0.00E+00">
                  <c:v>5.9961101972784703E-2</c:v>
                </c:pt>
                <c:pt idx="4381" formatCode="0.00E+00">
                  <c:v>5.9960942870432202E-2</c:v>
                </c:pt>
                <c:pt idx="4382" formatCode="0.00E+00">
                  <c:v>5.9960781869648101E-2</c:v>
                </c:pt>
                <c:pt idx="4383" formatCode="0.00E+00">
                  <c:v>5.9960618971645799E-2</c:v>
                </c:pt>
                <c:pt idx="4384" formatCode="0.00E+00">
                  <c:v>5.9960454177637797E-2</c:v>
                </c:pt>
                <c:pt idx="4385" formatCode="0.00E+00">
                  <c:v>5.9960287488835903E-2</c:v>
                </c:pt>
                <c:pt idx="4386" formatCode="0.00E+00">
                  <c:v>5.99601189064514E-2</c:v>
                </c:pt>
                <c:pt idx="4387" formatCode="0.00E+00">
                  <c:v>5.9959948431694797E-2</c:v>
                </c:pt>
                <c:pt idx="4388" formatCode="0.00E+00">
                  <c:v>5.9959776065776099E-2</c:v>
                </c:pt>
                <c:pt idx="4389" formatCode="0.00E+00">
                  <c:v>5.9959601809904298E-2</c:v>
                </c:pt>
                <c:pt idx="4390" formatCode="0.00E+00">
                  <c:v>5.9959425665288099E-2</c:v>
                </c:pt>
                <c:pt idx="4391" formatCode="0.00E+00">
                  <c:v>5.9959247633135197E-2</c:v>
                </c:pt>
                <c:pt idx="4392" formatCode="0.00E+00">
                  <c:v>5.9959067714653001E-2</c:v>
                </c:pt>
                <c:pt idx="4393" formatCode="0.00E+00">
                  <c:v>5.99588859110479E-2</c:v>
                </c:pt>
                <c:pt idx="4394" formatCode="0.00E+00">
                  <c:v>5.9958702223525798E-2</c:v>
                </c:pt>
                <c:pt idx="4395" formatCode="0.00E+00">
                  <c:v>5.9958516653292E-2</c:v>
                </c:pt>
                <c:pt idx="4396" formatCode="0.00E+00">
                  <c:v>5.9958329201550802E-2</c:v>
                </c:pt>
                <c:pt idx="4397" formatCode="0.00E+00">
                  <c:v>5.9958139869506197E-2</c:v>
                </c:pt>
                <c:pt idx="4398" formatCode="0.00E+00">
                  <c:v>5.9957948658361397E-2</c:v>
                </c:pt>
                <c:pt idx="4399" formatCode="0.00E+00">
                  <c:v>5.9957755569318802E-2</c:v>
                </c:pt>
                <c:pt idx="4400" formatCode="0.00E+00">
                  <c:v>5.9957560603580401E-2</c:v>
                </c:pt>
                <c:pt idx="4401" formatCode="0.00E+00">
                  <c:v>5.9957363762347303E-2</c:v>
                </c:pt>
                <c:pt idx="4402" formatCode="0.00E+00">
                  <c:v>5.9957165046819999E-2</c:v>
                </c:pt>
                <c:pt idx="4403" formatCode="0.00E+00">
                  <c:v>5.9956964458198397E-2</c:v>
                </c:pt>
                <c:pt idx="4404" formatCode="0.00E+00">
                  <c:v>5.9956761997681601E-2</c:v>
                </c:pt>
                <c:pt idx="4405" formatCode="0.00E+00">
                  <c:v>5.9956557666468097E-2</c:v>
                </c:pt>
                <c:pt idx="4406" formatCode="0.00E+00">
                  <c:v>5.9956351465755897E-2</c:v>
                </c:pt>
                <c:pt idx="4407" formatCode="0.00E+00">
                  <c:v>5.99561433967419E-2</c:v>
                </c:pt>
                <c:pt idx="4408" formatCode="0.00E+00">
                  <c:v>5.9955933460622897E-2</c:v>
                </c:pt>
                <c:pt idx="4409" formatCode="0.00E+00">
                  <c:v>5.9955721658594502E-2</c:v>
                </c:pt>
                <c:pt idx="4410" formatCode="0.00E+00">
                  <c:v>5.9955507991851897E-2</c:v>
                </c:pt>
                <c:pt idx="4411" formatCode="0.00E+00">
                  <c:v>5.99552924615896E-2</c:v>
                </c:pt>
                <c:pt idx="4412" formatCode="0.00E+00">
                  <c:v>5.9955075069001502E-2</c:v>
                </c:pt>
                <c:pt idx="4413" formatCode="0.00E+00">
                  <c:v>5.9954855815280698E-2</c:v>
                </c:pt>
                <c:pt idx="4414" formatCode="0.00E+00">
                  <c:v>5.99546347016197E-2</c:v>
                </c:pt>
                <c:pt idx="4415" formatCode="0.00E+00">
                  <c:v>5.9954411729210302E-2</c:v>
                </c:pt>
                <c:pt idx="4416" formatCode="0.00E+00">
                  <c:v>5.99541868992437E-2</c:v>
                </c:pt>
                <c:pt idx="4417" formatCode="0.00E+00">
                  <c:v>5.9953960212910301E-2</c:v>
                </c:pt>
                <c:pt idx="4418" formatCode="0.00E+00">
                  <c:v>5.9953731671399897E-2</c:v>
                </c:pt>
                <c:pt idx="4419" formatCode="0.00E+00">
                  <c:v>5.9953501275901697E-2</c:v>
                </c:pt>
                <c:pt idx="4420" formatCode="0.00E+00">
                  <c:v>5.9953269027604103E-2</c:v>
                </c:pt>
                <c:pt idx="4421" formatCode="0.00E+00">
                  <c:v>5.9953034927694999E-2</c:v>
                </c:pt>
                <c:pt idx="4422" formatCode="0.00E+00">
                  <c:v>5.9952798977361499E-2</c:v>
                </c:pt>
                <c:pt idx="4423" formatCode="0.00E+00">
                  <c:v>5.9952561177790097E-2</c:v>
                </c:pt>
                <c:pt idx="4424" formatCode="0.00E+00">
                  <c:v>5.9952321530166497E-2</c:v>
                </c:pt>
                <c:pt idx="4425" formatCode="0.00E+00">
                  <c:v>5.9952080035675898E-2</c:v>
                </c:pt>
                <c:pt idx="4426" formatCode="0.00E+00">
                  <c:v>5.9951836695502699E-2</c:v>
                </c:pt>
                <c:pt idx="4427" formatCode="0.00E+00">
                  <c:v>5.99515915108308E-2</c:v>
                </c:pt>
                <c:pt idx="4428" formatCode="0.00E+00">
                  <c:v>5.99513444828432E-2</c:v>
                </c:pt>
                <c:pt idx="4429" formatCode="0.00E+00">
                  <c:v>5.9951095612722501E-2</c:v>
                </c:pt>
                <c:pt idx="4430" formatCode="0.00E+00">
                  <c:v>5.9950844901650299E-2</c:v>
                </c:pt>
                <c:pt idx="4431" formatCode="0.00E+00">
                  <c:v>5.9950592350807803E-2</c:v>
                </c:pt>
                <c:pt idx="4432" formatCode="0.00E+00">
                  <c:v>5.9950337961375402E-2</c:v>
                </c:pt>
                <c:pt idx="4433" formatCode="0.00E+00">
                  <c:v>5.9950081734532999E-2</c:v>
                </c:pt>
                <c:pt idx="4434" formatCode="0.00E+00">
                  <c:v>5.99498236714597E-2</c:v>
                </c:pt>
                <c:pt idx="4435" formatCode="0.00E+00">
                  <c:v>5.99495637733337E-2</c:v>
                </c:pt>
                <c:pt idx="4436" formatCode="0.00E+00">
                  <c:v>5.99493020413331E-2</c:v>
                </c:pt>
                <c:pt idx="4437" formatCode="0.00E+00">
                  <c:v>5.9949038476634797E-2</c:v>
                </c:pt>
                <c:pt idx="4438" formatCode="0.00E+00">
                  <c:v>5.9948773080415199E-2</c:v>
                </c:pt>
                <c:pt idx="4439" formatCode="0.00E+00">
                  <c:v>5.9948505853850302E-2</c:v>
                </c:pt>
                <c:pt idx="4440" formatCode="0.00E+00">
                  <c:v>5.9948236798114903E-2</c:v>
                </c:pt>
                <c:pt idx="4441" formatCode="0.00E+00">
                  <c:v>5.9947965914383602E-2</c:v>
                </c:pt>
                <c:pt idx="4442" formatCode="0.00E+00">
                  <c:v>5.9947693203830199E-2</c:v>
                </c:pt>
                <c:pt idx="4443" formatCode="0.00E+00">
                  <c:v>5.9947418667627601E-2</c:v>
                </c:pt>
                <c:pt idx="4444" formatCode="0.00E+00">
                  <c:v>5.9947142306948399E-2</c:v>
                </c:pt>
                <c:pt idx="4445" formatCode="0.00E+00">
                  <c:v>5.9946864122964197E-2</c:v>
                </c:pt>
                <c:pt idx="4446" formatCode="0.00E+00">
                  <c:v>5.9946584116846301E-2</c:v>
                </c:pt>
                <c:pt idx="4447" formatCode="0.00E+00">
                  <c:v>5.9946302289764899E-2</c:v>
                </c:pt>
                <c:pt idx="4448" formatCode="0.00E+00">
                  <c:v>5.9946018642889801E-2</c:v>
                </c:pt>
                <c:pt idx="4449" formatCode="0.00E+00">
                  <c:v>5.9945733177390097E-2</c:v>
                </c:pt>
                <c:pt idx="4450" formatCode="0.00E+00">
                  <c:v>5.99454458944342E-2</c:v>
                </c:pt>
                <c:pt idx="4451" formatCode="0.00E+00">
                  <c:v>5.9945156795189899E-2</c:v>
                </c:pt>
                <c:pt idx="4452" formatCode="0.00E+00">
                  <c:v>5.9944865880824101E-2</c:v>
                </c:pt>
                <c:pt idx="4453" formatCode="0.00E+00">
                  <c:v>5.99445731525034E-2</c:v>
                </c:pt>
                <c:pt idx="4454" formatCode="0.00E+00">
                  <c:v>5.9944278611393398E-2</c:v>
                </c:pt>
                <c:pt idx="4455" formatCode="0.00E+00">
                  <c:v>5.9943982258659302E-2</c:v>
                </c:pt>
                <c:pt idx="4456" formatCode="0.00E+00">
                  <c:v>5.9943684095465299E-2</c:v>
                </c:pt>
                <c:pt idx="4457" formatCode="0.00E+00">
                  <c:v>5.9943384122975202E-2</c:v>
                </c:pt>
                <c:pt idx="4458" formatCode="0.00E+00">
                  <c:v>5.99430823423521E-2</c:v>
                </c:pt>
                <c:pt idx="4459" formatCode="0.00E+00">
                  <c:v>5.9942778754758397E-2</c:v>
                </c:pt>
                <c:pt idx="4460" formatCode="0.00E+00">
                  <c:v>5.9942473361355803E-2</c:v>
                </c:pt>
                <c:pt idx="4461" formatCode="0.00E+00">
                  <c:v>5.9942166163305298E-2</c:v>
                </c:pt>
                <c:pt idx="4462" formatCode="0.00E+00">
                  <c:v>5.9941857161767302E-2</c:v>
                </c:pt>
                <c:pt idx="4463" formatCode="0.00E+00">
                  <c:v>5.9941546357901498E-2</c:v>
                </c:pt>
                <c:pt idx="4464" formatCode="0.00E+00">
                  <c:v>5.9941233752867001E-2</c:v>
                </c:pt>
                <c:pt idx="4465" formatCode="0.00E+00">
                  <c:v>5.99409193478221E-2</c:v>
                </c:pt>
                <c:pt idx="4466" formatCode="0.00E+00">
                  <c:v>5.9940603143924603E-2</c:v>
                </c:pt>
                <c:pt idx="4467" formatCode="0.00E+00">
                  <c:v>5.9940285142331497E-2</c:v>
                </c:pt>
                <c:pt idx="4468" formatCode="0.00E+00">
                  <c:v>5.9939965344199098E-2</c:v>
                </c:pt>
                <c:pt idx="4469" formatCode="0.00E+00">
                  <c:v>5.9939643750683197E-2</c:v>
                </c:pt>
                <c:pt idx="4470" formatCode="0.00E+00">
                  <c:v>5.9939320362938697E-2</c:v>
                </c:pt>
                <c:pt idx="4471" formatCode="0.00E+00">
                  <c:v>5.9938995182120099E-2</c:v>
                </c:pt>
                <c:pt idx="4472" formatCode="0.00E+00">
                  <c:v>5.9938668209380999E-2</c:v>
                </c:pt>
                <c:pt idx="4473" formatCode="0.00E+00">
                  <c:v>5.9938339445874497E-2</c:v>
                </c:pt>
                <c:pt idx="4474" formatCode="0.00E+00">
                  <c:v>5.9938008892752803E-2</c:v>
                </c:pt>
                <c:pt idx="4475" formatCode="0.00E+00">
                  <c:v>5.9937676551167801E-2</c:v>
                </c:pt>
                <c:pt idx="4476" formatCode="0.00E+00">
                  <c:v>5.9937342422270397E-2</c:v>
                </c:pt>
                <c:pt idx="4477" formatCode="0.00E+00">
                  <c:v>5.9937006507210899E-2</c:v>
                </c:pt>
                <c:pt idx="4478" formatCode="0.00E+00">
                  <c:v>5.9936668807139097E-2</c:v>
                </c:pt>
                <c:pt idx="4479" formatCode="0.00E+00">
                  <c:v>5.9936329323203898E-2</c:v>
                </c:pt>
                <c:pt idx="4480" formatCode="0.00E+00">
                  <c:v>5.9935988056553702E-2</c:v>
                </c:pt>
                <c:pt idx="4481" formatCode="0.00E+00">
                  <c:v>5.9935645008336098E-2</c:v>
                </c:pt>
                <c:pt idx="4482" formatCode="0.00E+00">
                  <c:v>5.9935300179698198E-2</c:v>
                </c:pt>
                <c:pt idx="4483" formatCode="0.00E+00">
                  <c:v>5.9934953571786298E-2</c:v>
                </c:pt>
                <c:pt idx="4484" formatCode="0.00E+00">
                  <c:v>5.9934605185746101E-2</c:v>
                </c:pt>
                <c:pt idx="4485" formatCode="0.00E+00">
                  <c:v>5.99342550227226E-2</c:v>
                </c:pt>
                <c:pt idx="4486" formatCode="0.00E+00">
                  <c:v>5.9933903083859999E-2</c:v>
                </c:pt>
                <c:pt idx="4487" formatCode="0.00E+00">
                  <c:v>5.9933549370302097E-2</c:v>
                </c:pt>
                <c:pt idx="4488" formatCode="0.00E+00">
                  <c:v>5.99331938831918E-2</c:v>
                </c:pt>
                <c:pt idx="4489" formatCode="0.00E+00">
                  <c:v>5.99328366236715E-2</c:v>
                </c:pt>
                <c:pt idx="4490" formatCode="0.00E+00">
                  <c:v>5.9932477592882699E-2</c:v>
                </c:pt>
                <c:pt idx="4491" formatCode="0.00E+00">
                  <c:v>5.9932116791966597E-2</c:v>
                </c:pt>
                <c:pt idx="4492" formatCode="0.00E+00">
                  <c:v>5.9931754222063399E-2</c:v>
                </c:pt>
                <c:pt idx="4493" formatCode="0.00E+00">
                  <c:v>5.9931389884312701E-2</c:v>
                </c:pt>
                <c:pt idx="4494" formatCode="0.00E+00">
                  <c:v>5.9931023779853598E-2</c:v>
                </c:pt>
                <c:pt idx="4495" formatCode="0.00E+00">
                  <c:v>5.9930655909824299E-2</c:v>
                </c:pt>
                <c:pt idx="4496" formatCode="0.00E+00">
                  <c:v>5.9930286275362503E-2</c:v>
                </c:pt>
                <c:pt idx="4497" formatCode="0.00E+00">
                  <c:v>5.9929914877605198E-2</c:v>
                </c:pt>
                <c:pt idx="4498" formatCode="0.00E+00">
                  <c:v>5.9929541717688599E-2</c:v>
                </c:pt>
                <c:pt idx="4499" formatCode="0.00E+00">
                  <c:v>5.9929166796748402E-2</c:v>
                </c:pt>
                <c:pt idx="4500" formatCode="0.00E+00">
                  <c:v>5.9928790115919499E-2</c:v>
                </c:pt>
                <c:pt idx="4501" formatCode="0.00E+00">
                  <c:v>5.99284116763363E-2</c:v>
                </c:pt>
                <c:pt idx="4502" formatCode="0.00E+00">
                  <c:v>5.99280314791324E-2</c:v>
                </c:pt>
                <c:pt idx="4503" formatCode="0.00E+00">
                  <c:v>5.99276495254406E-2</c:v>
                </c:pt>
                <c:pt idx="4504" formatCode="0.00E+00">
                  <c:v>5.9927265816393502E-2</c:v>
                </c:pt>
                <c:pt idx="4505" formatCode="0.00E+00">
                  <c:v>5.9926880353122401E-2</c:v>
                </c:pt>
                <c:pt idx="4506" formatCode="0.00E+00">
                  <c:v>5.9926493136758498E-2</c:v>
                </c:pt>
                <c:pt idx="4507" formatCode="0.00E+00">
                  <c:v>5.9926104168431901E-2</c:v>
                </c:pt>
                <c:pt idx="4508" formatCode="0.00E+00">
                  <c:v>5.9925713449272298E-2</c:v>
                </c:pt>
                <c:pt idx="4509" formatCode="0.00E+00">
                  <c:v>5.9925320980408599E-2</c:v>
                </c:pt>
                <c:pt idx="4510" formatCode="0.00E+00">
                  <c:v>5.9924926762969101E-2</c:v>
                </c:pt>
                <c:pt idx="4511" formatCode="0.00E+00">
                  <c:v>5.99245307980815E-2</c:v>
                </c:pt>
                <c:pt idx="4512" formatCode="0.00E+00">
                  <c:v>5.9924133086872597E-2</c:v>
                </c:pt>
                <c:pt idx="4513" formatCode="0.00E+00">
                  <c:v>5.9923733630468698E-2</c:v>
                </c:pt>
                <c:pt idx="4514" formatCode="0.00E+00">
                  <c:v>5.9923332429995403E-2</c:v>
                </c:pt>
                <c:pt idx="4515" formatCode="0.00E+00">
                  <c:v>5.9922929486577702E-2</c:v>
                </c:pt>
                <c:pt idx="4516" formatCode="0.00E+00">
                  <c:v>5.9922524801339798E-2</c:v>
                </c:pt>
                <c:pt idx="4517" formatCode="0.00E+00">
                  <c:v>5.9922118375405301E-2</c:v>
                </c:pt>
                <c:pt idx="4518" formatCode="0.00E+00">
                  <c:v>5.99217102098972E-2</c:v>
                </c:pt>
                <c:pt idx="4519" formatCode="0.00E+00">
                  <c:v>5.9921300305937598E-2</c:v>
                </c:pt>
                <c:pt idx="4520" formatCode="0.00E+00">
                  <c:v>5.9920888664648203E-2</c:v>
                </c:pt>
                <c:pt idx="4521" formatCode="0.00E+00">
                  <c:v>5.9920475287149902E-2</c:v>
                </c:pt>
                <c:pt idx="4522" formatCode="0.00E+00">
                  <c:v>5.9920060174562903E-2</c:v>
                </c:pt>
                <c:pt idx="4523" formatCode="0.00E+00">
                  <c:v>5.9919643328006901E-2</c:v>
                </c:pt>
                <c:pt idx="4524" formatCode="0.00E+00">
                  <c:v>5.9919224748600702E-2</c:v>
                </c:pt>
                <c:pt idx="4525" formatCode="0.00E+00">
                  <c:v>5.9918804437462503E-2</c:v>
                </c:pt>
                <c:pt idx="4526" formatCode="0.00E+00">
                  <c:v>5.9918382395710103E-2</c:v>
                </c:pt>
                <c:pt idx="4527" formatCode="0.00E+00">
                  <c:v>5.9917958624460199E-2</c:v>
                </c:pt>
                <c:pt idx="4528" formatCode="0.00E+00">
                  <c:v>5.9917533124829003E-2</c:v>
                </c:pt>
                <c:pt idx="4529" formatCode="0.00E+00">
                  <c:v>5.9917105897932303E-2</c:v>
                </c:pt>
                <c:pt idx="4530" formatCode="0.00E+00">
                  <c:v>5.9916676944884797E-2</c:v>
                </c:pt>
                <c:pt idx="4531" formatCode="0.00E+00">
                  <c:v>5.9916246266800699E-2</c:v>
                </c:pt>
                <c:pt idx="4532" formatCode="0.00E+00">
                  <c:v>5.9915813864793797E-2</c:v>
                </c:pt>
                <c:pt idx="4533" formatCode="0.00E+00">
                  <c:v>5.99153797399768E-2</c:v>
                </c:pt>
                <c:pt idx="4534" formatCode="0.00E+00">
                  <c:v>5.99149438934619E-2</c:v>
                </c:pt>
                <c:pt idx="4535" formatCode="0.00E+00">
                  <c:v>5.9914506326360799E-2</c:v>
                </c:pt>
                <c:pt idx="4536" formatCode="0.00E+00">
                  <c:v>5.9914067039784198E-2</c:v>
                </c:pt>
                <c:pt idx="4537" formatCode="0.00E+00">
                  <c:v>5.9913626034842501E-2</c:v>
                </c:pt>
                <c:pt idx="4538" formatCode="0.00E+00">
                  <c:v>5.9913183312645203E-2</c:v>
                </c:pt>
                <c:pt idx="4539" formatCode="0.00E+00">
                  <c:v>5.9912738874301097E-2</c:v>
                </c:pt>
                <c:pt idx="4540" formatCode="0.00E+00">
                  <c:v>5.9912292720918497E-2</c:v>
                </c:pt>
                <c:pt idx="4541" formatCode="0.00E+00">
                  <c:v>5.9911844853604901E-2</c:v>
                </c:pt>
                <c:pt idx="4542" formatCode="0.00E+00">
                  <c:v>5.9911395273467102E-2</c:v>
                </c:pt>
                <c:pt idx="4543" formatCode="0.00E+00">
                  <c:v>5.9910943981611398E-2</c:v>
                </c:pt>
                <c:pt idx="4544" formatCode="0.00E+00">
                  <c:v>5.9910490979143402E-2</c:v>
                </c:pt>
                <c:pt idx="4545" formatCode="0.00E+00">
                  <c:v>5.9910036267167802E-2</c:v>
                </c:pt>
                <c:pt idx="4546" formatCode="0.00E+00">
                  <c:v>5.9909579846788803E-2</c:v>
                </c:pt>
                <c:pt idx="4547" formatCode="0.00E+00">
                  <c:v>5.9909121719110101E-2</c:v>
                </c:pt>
                <c:pt idx="4548" formatCode="0.00E+00">
                  <c:v>5.9908661885234499E-2</c:v>
                </c:pt>
                <c:pt idx="4549" formatCode="0.00E+00">
                  <c:v>5.9908200346264102E-2</c:v>
                </c:pt>
                <c:pt idx="4550" formatCode="0.00E+00">
                  <c:v>5.9907737103300399E-2</c:v>
                </c:pt>
                <c:pt idx="4551" formatCode="0.00E+00">
                  <c:v>5.9907272157444402E-2</c:v>
                </c:pt>
                <c:pt idx="4552" formatCode="0.00E+00">
                  <c:v>5.9906805509796199E-2</c:v>
                </c:pt>
                <c:pt idx="4553" formatCode="0.00E+00">
                  <c:v>5.9906337161455402E-2</c:v>
                </c:pt>
                <c:pt idx="4554" formatCode="0.00E+00">
                  <c:v>5.9905867113520701E-2</c:v>
                </c:pt>
                <c:pt idx="4555" formatCode="0.00E+00">
                  <c:v>5.9905395367090303E-2</c:v>
                </c:pt>
                <c:pt idx="4556" formatCode="0.00E+00">
                  <c:v>5.9904921923261897E-2</c:v>
                </c:pt>
                <c:pt idx="4557" formatCode="0.00E+00">
                  <c:v>5.9904446783132101E-2</c:v>
                </c:pt>
                <c:pt idx="4558" formatCode="0.00E+00">
                  <c:v>5.9903969947797099E-2</c:v>
                </c:pt>
                <c:pt idx="4559" formatCode="0.00E+00">
                  <c:v>5.9903491418352599E-2</c:v>
                </c:pt>
                <c:pt idx="4560" formatCode="0.00E+00">
                  <c:v>5.9903011195893197E-2</c:v>
                </c:pt>
                <c:pt idx="4561" formatCode="0.00E+00">
                  <c:v>5.9902529281513198E-2</c:v>
                </c:pt>
                <c:pt idx="4562" formatCode="0.00E+00">
                  <c:v>5.9902045676306102E-2</c:v>
                </c:pt>
                <c:pt idx="4563" formatCode="0.00E+00">
                  <c:v>5.9901560381364703E-2</c:v>
                </c:pt>
                <c:pt idx="4564" formatCode="0.00E+00">
                  <c:v>5.9901073397781099E-2</c:v>
                </c:pt>
                <c:pt idx="4565" formatCode="0.00E+00">
                  <c:v>5.9900584726728101E-2</c:v>
                </c:pt>
                <c:pt idx="4566" formatCode="0.00E+00">
                  <c:v>5.9900094369396299E-2</c:v>
                </c:pt>
                <c:pt idx="4567" formatCode="0.00E+00">
                  <c:v>5.9899602326863297E-2</c:v>
                </c:pt>
                <c:pt idx="4568" formatCode="0.00E+00">
                  <c:v>5.9899108600205399E-2</c:v>
                </c:pt>
                <c:pt idx="4569" formatCode="0.00E+00">
                  <c:v>5.9898613190498502E-2</c:v>
                </c:pt>
                <c:pt idx="4570" formatCode="0.00E+00">
                  <c:v>5.9898116098817997E-2</c:v>
                </c:pt>
                <c:pt idx="4571" formatCode="0.00E+00">
                  <c:v>5.9897617326238599E-2</c:v>
                </c:pt>
                <c:pt idx="4572" formatCode="0.00E+00">
                  <c:v>5.9897116873834699E-2</c:v>
                </c:pt>
                <c:pt idx="4573" formatCode="0.00E+00">
                  <c:v>5.9896614742680002E-2</c:v>
                </c:pt>
                <c:pt idx="4574" formatCode="0.00E+00">
                  <c:v>5.9896110933847599E-2</c:v>
                </c:pt>
                <c:pt idx="4575" formatCode="0.00E+00">
                  <c:v>5.9895605448410202E-2</c:v>
                </c:pt>
                <c:pt idx="4576" formatCode="0.00E+00">
                  <c:v>5.9895098287439802E-2</c:v>
                </c:pt>
                <c:pt idx="4577" formatCode="0.00E+00">
                  <c:v>5.98945894520082E-2</c:v>
                </c:pt>
                <c:pt idx="4578" formatCode="0.00E+00">
                  <c:v>5.9894078943186102E-2</c:v>
                </c:pt>
                <c:pt idx="4579" formatCode="0.00E+00">
                  <c:v>5.9893566762044201E-2</c:v>
                </c:pt>
                <c:pt idx="4580" formatCode="0.00E+00">
                  <c:v>5.9893052909652501E-2</c:v>
                </c:pt>
                <c:pt idx="4581" formatCode="0.00E+00">
                  <c:v>5.98925373870801E-2</c:v>
                </c:pt>
                <c:pt idx="4582" formatCode="0.00E+00">
                  <c:v>5.9892020195396203E-2</c:v>
                </c:pt>
                <c:pt idx="4583" formatCode="0.00E+00">
                  <c:v>5.9891501335668902E-2</c:v>
                </c:pt>
                <c:pt idx="4584" formatCode="0.00E+00">
                  <c:v>5.9890980808966002E-2</c:v>
                </c:pt>
                <c:pt idx="4585" formatCode="0.00E+00">
                  <c:v>5.9890458616354801E-2</c:v>
                </c:pt>
                <c:pt idx="4586" formatCode="0.00E+00">
                  <c:v>5.9889934758901898E-2</c:v>
                </c:pt>
                <c:pt idx="4587" formatCode="0.00E+00">
                  <c:v>5.9889409237673601E-2</c:v>
                </c:pt>
                <c:pt idx="4588" formatCode="0.00E+00">
                  <c:v>5.9888882053735298E-2</c:v>
                </c:pt>
                <c:pt idx="4589" formatCode="0.00E+00">
                  <c:v>5.9888353208152299E-2</c:v>
                </c:pt>
                <c:pt idx="4590" formatCode="0.00E+00">
                  <c:v>5.9887822701989099E-2</c:v>
                </c:pt>
                <c:pt idx="4591" formatCode="0.00E+00">
                  <c:v>5.98872905363095E-2</c:v>
                </c:pt>
                <c:pt idx="4592" formatCode="0.00E+00">
                  <c:v>5.9886756712177101E-2</c:v>
                </c:pt>
                <c:pt idx="4593" formatCode="0.00E+00">
                  <c:v>5.9886221230654901E-2</c:v>
                </c:pt>
                <c:pt idx="4594" formatCode="0.00E+00">
                  <c:v>5.9885684092805001E-2</c:v>
                </c:pt>
                <c:pt idx="4595" formatCode="0.00E+00">
                  <c:v>5.9885145299689503E-2</c:v>
                </c:pt>
                <c:pt idx="4596" formatCode="0.00E+00">
                  <c:v>5.98846048523696E-2</c:v>
                </c:pt>
                <c:pt idx="4597" formatCode="0.00E+00">
                  <c:v>5.98840627519059E-2</c:v>
                </c:pt>
                <c:pt idx="4598" formatCode="0.00E+00">
                  <c:v>5.9883518999358801E-2</c:v>
                </c:pt>
                <c:pt idx="4599" formatCode="0.00E+00">
                  <c:v>5.9882973595787897E-2</c:v>
                </c:pt>
                <c:pt idx="4600" formatCode="0.00E+00">
                  <c:v>5.9882426542252301E-2</c:v>
                </c:pt>
                <c:pt idx="4601" formatCode="0.00E+00">
                  <c:v>5.98818778398107E-2</c:v>
                </c:pt>
                <c:pt idx="4602" formatCode="0.00E+00">
                  <c:v>5.9881327489520998E-2</c:v>
                </c:pt>
                <c:pt idx="4603" formatCode="0.00E+00">
                  <c:v>5.9880775492440697E-2</c:v>
                </c:pt>
                <c:pt idx="4604" formatCode="0.00E+00">
                  <c:v>5.9880221849626901E-2</c:v>
                </c:pt>
                <c:pt idx="4605" formatCode="0.00E+00">
                  <c:v>5.9879666562135898E-2</c:v>
                </c:pt>
                <c:pt idx="4606" formatCode="0.00E+00">
                  <c:v>5.9879109631023698E-2</c:v>
                </c:pt>
                <c:pt idx="4607" formatCode="0.00E+00">
                  <c:v>5.9878551057345498E-2</c:v>
                </c:pt>
                <c:pt idx="4608" formatCode="0.00E+00">
                  <c:v>5.9877990842156198E-2</c:v>
                </c:pt>
                <c:pt idx="4609" formatCode="0.00E+00">
                  <c:v>5.9877428986510099E-2</c:v>
                </c:pt>
                <c:pt idx="4610" formatCode="0.00E+00">
                  <c:v>5.9876865491460797E-2</c:v>
                </c:pt>
                <c:pt idx="4611" formatCode="0.00E+00">
                  <c:v>5.9876300358061602E-2</c:v>
                </c:pt>
                <c:pt idx="4612" formatCode="0.00E+00">
                  <c:v>5.9875733587364997E-2</c:v>
                </c:pt>
                <c:pt idx="4613" formatCode="0.00E+00">
                  <c:v>5.9875165180423198E-2</c:v>
                </c:pt>
                <c:pt idx="4614" formatCode="0.00E+00">
                  <c:v>5.9874595138287703E-2</c:v>
                </c:pt>
                <c:pt idx="4615" formatCode="0.00E+00">
                  <c:v>5.9874023462009603E-2</c:v>
                </c:pt>
                <c:pt idx="4616" formatCode="0.00E+00">
                  <c:v>5.9873450152639299E-2</c:v>
                </c:pt>
                <c:pt idx="4617" formatCode="0.00E+00">
                  <c:v>5.9872875211226799E-2</c:v>
                </c:pt>
                <c:pt idx="4618" formatCode="0.00E+00">
                  <c:v>5.9872298638821403E-2</c:v>
                </c:pt>
                <c:pt idx="4619" formatCode="0.00E+00">
                  <c:v>5.9871720436472001E-2</c:v>
                </c:pt>
                <c:pt idx="4620" formatCode="0.00E+00">
                  <c:v>5.9871140605226997E-2</c:v>
                </c:pt>
                <c:pt idx="4621" formatCode="0.00E+00">
                  <c:v>5.9870559146134102E-2</c:v>
                </c:pt>
                <c:pt idx="4622" formatCode="0.00E+00">
                  <c:v>5.9869976060240498E-2</c:v>
                </c:pt>
                <c:pt idx="4623" formatCode="0.00E+00">
                  <c:v>5.9869391348592899E-2</c:v>
                </c:pt>
                <c:pt idx="4624" formatCode="0.00E+00">
                  <c:v>5.98688050122375E-2</c:v>
                </c:pt>
                <c:pt idx="4625" formatCode="0.00E+00">
                  <c:v>5.9868217052219903E-2</c:v>
                </c:pt>
                <c:pt idx="4626" formatCode="0.00E+00">
                  <c:v>5.9867627469585197E-2</c:v>
                </c:pt>
                <c:pt idx="4627" formatCode="0.00E+00">
                  <c:v>5.9867036265377802E-2</c:v>
                </c:pt>
                <c:pt idx="4628" formatCode="0.00E+00">
                  <c:v>5.9866443440641903E-2</c:v>
                </c:pt>
                <c:pt idx="4629" formatCode="0.00E+00">
                  <c:v>5.9865848996420799E-2</c:v>
                </c:pt>
                <c:pt idx="4630" formatCode="0.00E+00">
                  <c:v>5.9865252933757399E-2</c:v>
                </c:pt>
                <c:pt idx="4631" formatCode="0.00E+00">
                  <c:v>5.9864655253694103E-2</c:v>
                </c:pt>
                <c:pt idx="4632" formatCode="0.00E+00">
                  <c:v>5.9864055957272698E-2</c:v>
                </c:pt>
                <c:pt idx="4633" formatCode="0.00E+00">
                  <c:v>5.98634550455346E-2</c:v>
                </c:pt>
                <c:pt idx="4634" formatCode="0.00E+00">
                  <c:v>5.98628525195204E-2</c:v>
                </c:pt>
                <c:pt idx="4635" formatCode="0.00E+00">
                  <c:v>5.9862248380270398E-2</c:v>
                </c:pt>
                <c:pt idx="4636" formatCode="0.00E+00">
                  <c:v>5.9861642628824201E-2</c:v>
                </c:pt>
                <c:pt idx="4637" formatCode="0.00E+00">
                  <c:v>5.9861035266221101E-2</c:v>
                </c:pt>
                <c:pt idx="4638" formatCode="0.00E+00">
                  <c:v>5.98604262934994E-2</c:v>
                </c:pt>
                <c:pt idx="4639" formatCode="0.00E+00">
                  <c:v>5.9859815711697302E-2</c:v>
                </c:pt>
                <c:pt idx="4640" formatCode="0.00E+00">
                  <c:v>5.9859203521852297E-2</c:v>
                </c:pt>
                <c:pt idx="4641" formatCode="0.00E+00">
                  <c:v>5.9858589725001403E-2</c:v>
                </c:pt>
                <c:pt idx="4642" formatCode="0.00E+00">
                  <c:v>5.9857974322180901E-2</c:v>
                </c:pt>
                <c:pt idx="4643" formatCode="0.00E+00">
                  <c:v>5.9857357314426797E-2</c:v>
                </c:pt>
                <c:pt idx="4644" formatCode="0.00E+00">
                  <c:v>5.9856738702774401E-2</c:v>
                </c:pt>
                <c:pt idx="4645" formatCode="0.00E+00">
                  <c:v>5.9856118488258503E-2</c:v>
                </c:pt>
                <c:pt idx="4646" formatCode="0.00E+00">
                  <c:v>5.9855496671913297E-2</c:v>
                </c:pt>
                <c:pt idx="4647" formatCode="0.00E+00">
                  <c:v>5.9854873254772602E-2</c:v>
                </c:pt>
                <c:pt idx="4648" formatCode="0.00E+00">
                  <c:v>5.9854248237869501E-2</c:v>
                </c:pt>
                <c:pt idx="4649" formatCode="0.00E+00">
                  <c:v>5.9853621622236702E-2</c:v>
                </c:pt>
                <c:pt idx="4650" formatCode="0.00E+00">
                  <c:v>5.9852993408906298E-2</c:v>
                </c:pt>
                <c:pt idx="4651" formatCode="0.00E+00">
                  <c:v>5.9852363598909802E-2</c:v>
                </c:pt>
                <c:pt idx="4652" formatCode="0.00E+00">
                  <c:v>5.9851732193278301E-2</c:v>
                </c:pt>
                <c:pt idx="4653" formatCode="0.00E+00">
                  <c:v>5.9851099193042198E-2</c:v>
                </c:pt>
                <c:pt idx="4654" formatCode="0.00E+00">
                  <c:v>5.9850464599231497E-2</c:v>
                </c:pt>
                <c:pt idx="4655" formatCode="0.00E+00">
                  <c:v>5.9849828412875498E-2</c:v>
                </c:pt>
                <c:pt idx="4656" formatCode="0.00E+00">
                  <c:v>5.9849190635003102E-2</c:v>
                </c:pt>
                <c:pt idx="4657" formatCode="0.00E+00">
                  <c:v>5.9848551266642597E-2</c:v>
                </c:pt>
                <c:pt idx="4658" formatCode="0.00E+00">
                  <c:v>5.9847910308821799E-2</c:v>
                </c:pt>
                <c:pt idx="4659" formatCode="0.00E+00">
                  <c:v>5.98472677625679E-2</c:v>
                </c:pt>
                <c:pt idx="4660" formatCode="0.00E+00">
                  <c:v>5.9846623628907698E-2</c:v>
                </c:pt>
                <c:pt idx="4661" formatCode="0.00E+00">
                  <c:v>5.9845977908867198E-2</c:v>
                </c:pt>
                <c:pt idx="4662" formatCode="0.00E+00">
                  <c:v>5.9845330603471997E-2</c:v>
                </c:pt>
                <c:pt idx="4663" formatCode="0.00E+00">
                  <c:v>5.9844681713747301E-2</c:v>
                </c:pt>
                <c:pt idx="4664" formatCode="0.00E+00">
                  <c:v>5.98440312407175E-2</c:v>
                </c:pt>
                <c:pt idx="4665" formatCode="0.00E+00">
                  <c:v>5.9843379185406699E-2</c:v>
                </c:pt>
                <c:pt idx="4666" formatCode="0.00E+00">
                  <c:v>5.9842725548838301E-2</c:v>
                </c:pt>
                <c:pt idx="4667" formatCode="0.00E+00">
                  <c:v>5.9842070332035299E-2</c:v>
                </c:pt>
                <c:pt idx="4668" formatCode="0.00E+00">
                  <c:v>5.9841413536019801E-2</c:v>
                </c:pt>
                <c:pt idx="4669" formatCode="0.00E+00">
                  <c:v>5.9840755161813898E-2</c:v>
                </c:pt>
                <c:pt idx="4670" formatCode="0.00E+00">
                  <c:v>5.9840095210438697E-2</c:v>
                </c:pt>
                <c:pt idx="4671" formatCode="0.00E+00">
                  <c:v>5.9839433682915097E-2</c:v>
                </c:pt>
                <c:pt idx="4672" formatCode="0.00E+00">
                  <c:v>5.9838770580263198E-2</c:v>
                </c:pt>
                <c:pt idx="4673" formatCode="0.00E+00">
                  <c:v>5.9838105903502602E-2</c:v>
                </c:pt>
                <c:pt idx="4674" formatCode="0.00E+00">
                  <c:v>5.9837439653652597E-2</c:v>
                </c:pt>
                <c:pt idx="4675" formatCode="0.00E+00">
                  <c:v>5.9836771831731701E-2</c:v>
                </c:pt>
                <c:pt idx="4676" formatCode="0.00E+00">
                  <c:v>5.9836102438757803E-2</c:v>
                </c:pt>
                <c:pt idx="4677" formatCode="0.00E+00">
                  <c:v>5.9835431475748699E-2</c:v>
                </c:pt>
                <c:pt idx="4678" formatCode="0.00E+00">
                  <c:v>5.9834758943721103E-2</c:v>
                </c:pt>
                <c:pt idx="4679" formatCode="0.00E+00">
                  <c:v>5.9834084843691501E-2</c:v>
                </c:pt>
                <c:pt idx="4680" formatCode="0.00E+00">
                  <c:v>5.9833409176675803E-2</c:v>
                </c:pt>
                <c:pt idx="4681" formatCode="0.00E+00">
                  <c:v>5.98327319436893E-2</c:v>
                </c:pt>
                <c:pt idx="4682" formatCode="0.00E+00">
                  <c:v>5.98320531457468E-2</c:v>
                </c:pt>
                <c:pt idx="4683" formatCode="0.00E+00">
                  <c:v>5.9831372783862601E-2</c:v>
                </c:pt>
                <c:pt idx="4684" formatCode="0.00E+00">
                  <c:v>5.9830690859050503E-2</c:v>
                </c:pt>
                <c:pt idx="4685" formatCode="0.00E+00">
                  <c:v>5.9830007372323399E-2</c:v>
                </c:pt>
                <c:pt idx="4686" formatCode="0.00E+00">
                  <c:v>5.9829322324694199E-2</c:v>
                </c:pt>
                <c:pt idx="4687" formatCode="0.00E+00">
                  <c:v>5.9828635717174901E-2</c:v>
                </c:pt>
                <c:pt idx="4688" formatCode="0.00E+00">
                  <c:v>5.9827947550777E-2</c:v>
                </c:pt>
                <c:pt idx="4689" formatCode="0.00E+00">
                  <c:v>5.9827257826511597E-2</c:v>
                </c:pt>
                <c:pt idx="4690" formatCode="0.00E+00">
                  <c:v>5.98265665453891E-2</c:v>
                </c:pt>
                <c:pt idx="4691" formatCode="0.00E+00">
                  <c:v>5.9825873708419498E-2</c:v>
                </c:pt>
                <c:pt idx="4692" formatCode="0.00E+00">
                  <c:v>5.9825179316612097E-2</c:v>
                </c:pt>
                <c:pt idx="4693" formatCode="0.00E+00">
                  <c:v>5.9824483370975901E-2</c:v>
                </c:pt>
                <c:pt idx="4694" formatCode="0.00E+00">
                  <c:v>5.9823785872518999E-2</c:v>
                </c:pt>
                <c:pt idx="4695" formatCode="0.00E+00">
                  <c:v>5.9823086822249398E-2</c:v>
                </c:pt>
                <c:pt idx="4696" formatCode="0.00E+00">
                  <c:v>5.9822386221174098E-2</c:v>
                </c:pt>
                <c:pt idx="4697" formatCode="0.00E+00">
                  <c:v>5.9821684070300002E-2</c:v>
                </c:pt>
                <c:pt idx="4698" formatCode="0.00E+00">
                  <c:v>5.9820980370633103E-2</c:v>
                </c:pt>
                <c:pt idx="4699" formatCode="0.00E+00">
                  <c:v>5.9820275123179001E-2</c:v>
                </c:pt>
                <c:pt idx="4700" formatCode="0.00E+00">
                  <c:v>5.9819568328942897E-2</c:v>
                </c:pt>
                <c:pt idx="4701" formatCode="0.00E+00">
                  <c:v>5.9818859988929302E-2</c:v>
                </c:pt>
                <c:pt idx="4702" formatCode="0.00E+00">
                  <c:v>5.9818150104142001E-2</c:v>
                </c:pt>
                <c:pt idx="4703" formatCode="0.00E+00">
                  <c:v>5.98174386755847E-2</c:v>
                </c:pt>
                <c:pt idx="4704" formatCode="0.00E+00">
                  <c:v>5.9816725704260103E-2</c:v>
                </c:pt>
                <c:pt idx="4705" formatCode="0.00E+00">
                  <c:v>5.9816011191170602E-2</c:v>
                </c:pt>
                <c:pt idx="4706" formatCode="0.00E+00">
                  <c:v>5.9815295137318203E-2</c:v>
                </c:pt>
                <c:pt idx="4707" formatCode="0.00E+00">
                  <c:v>5.9814577543703902E-2</c:v>
                </c:pt>
                <c:pt idx="4708" formatCode="0.00E+00">
                  <c:v>5.9813858411328698E-2</c:v>
                </c:pt>
                <c:pt idx="4709" formatCode="0.00E+00">
                  <c:v>5.98131377411927E-2</c:v>
                </c:pt>
                <c:pt idx="4710" formatCode="0.00E+00">
                  <c:v>5.98124155342954E-2</c:v>
                </c:pt>
                <c:pt idx="4711" formatCode="0.00E+00">
                  <c:v>5.9811691791636201E-2</c:v>
                </c:pt>
                <c:pt idx="4712" formatCode="0.00E+00">
                  <c:v>5.9810966514213498E-2</c:v>
                </c:pt>
                <c:pt idx="4713" formatCode="0.00E+00">
                  <c:v>5.9810239703025403E-2</c:v>
                </c:pt>
                <c:pt idx="4714" formatCode="0.00E+00">
                  <c:v>5.9809511359069402E-2</c:v>
                </c:pt>
                <c:pt idx="4715" formatCode="0.00E+00">
                  <c:v>5.9808781483342399E-2</c:v>
                </c:pt>
                <c:pt idx="4716" formatCode="0.00E+00">
                  <c:v>5.9808050076840903E-2</c:v>
                </c:pt>
                <c:pt idx="4717" formatCode="0.00E+00">
                  <c:v>5.9807317140560701E-2</c:v>
                </c:pt>
                <c:pt idx="4718" formatCode="0.00E+00">
                  <c:v>5.9806582675497197E-2</c:v>
                </c:pt>
                <c:pt idx="4719" formatCode="0.00E+00">
                  <c:v>5.98058466826452E-2</c:v>
                </c:pt>
                <c:pt idx="4720" formatCode="0.00E+00">
                  <c:v>5.9805109162998797E-2</c:v>
                </c:pt>
                <c:pt idx="4721" formatCode="0.00E+00">
                  <c:v>5.9804370117551901E-2</c:v>
                </c:pt>
                <c:pt idx="4722" formatCode="0.00E+00">
                  <c:v>5.98036295472976E-2</c:v>
                </c:pt>
                <c:pt idx="4723" formatCode="0.00E+00">
                  <c:v>5.9802887453228502E-2</c:v>
                </c:pt>
                <c:pt idx="4724" formatCode="0.00E+00">
                  <c:v>5.98021438363368E-2</c:v>
                </c:pt>
                <c:pt idx="4725" formatCode="0.00E+00">
                  <c:v>5.9801398697613903E-2</c:v>
                </c:pt>
                <c:pt idx="4726" formatCode="0.00E+00">
                  <c:v>5.9800652038050899E-2</c:v>
                </c:pt>
                <c:pt idx="4727" formatCode="0.00E+00">
                  <c:v>5.9799903858638301E-2</c:v>
                </c:pt>
                <c:pt idx="4728" formatCode="0.00E+00">
                  <c:v>5.9799154160365998E-2</c:v>
                </c:pt>
                <c:pt idx="4729" formatCode="0.00E+00">
                  <c:v>5.9798402944223297E-2</c:v>
                </c:pt>
                <c:pt idx="4730" formatCode="0.00E+00">
                  <c:v>5.9797650211199198E-2</c:v>
                </c:pt>
                <c:pt idx="4731" formatCode="0.00E+00">
                  <c:v>5.9796895962281903E-2</c:v>
                </c:pt>
                <c:pt idx="4732" formatCode="0.00E+00">
                  <c:v>5.9796140198459198E-2</c:v>
                </c:pt>
                <c:pt idx="4733" formatCode="0.00E+00">
                  <c:v>5.9795382920718301E-2</c:v>
                </c:pt>
                <c:pt idx="4734" formatCode="0.00E+00">
                  <c:v>5.9794624130045902E-2</c:v>
                </c:pt>
                <c:pt idx="4735" formatCode="0.00E+00">
                  <c:v>5.9793863827428198E-2</c:v>
                </c:pt>
                <c:pt idx="4736" formatCode="0.00E+00">
                  <c:v>5.9793102013850699E-2</c:v>
                </c:pt>
                <c:pt idx="4737" formatCode="0.00E+00">
                  <c:v>5.9792338690298603E-2</c:v>
                </c:pt>
                <c:pt idx="4738" formatCode="0.00E+00">
                  <c:v>5.9791573857756297E-2</c:v>
                </c:pt>
                <c:pt idx="4739" formatCode="0.00E+00">
                  <c:v>5.9790807517207799E-2</c:v>
                </c:pt>
                <c:pt idx="4740" formatCode="0.00E+00">
                  <c:v>5.9790039669636703E-2</c:v>
                </c:pt>
                <c:pt idx="4741" formatCode="0.00E+00">
                  <c:v>5.97892703160256E-2</c:v>
                </c:pt>
                <c:pt idx="4742" formatCode="0.00E+00">
                  <c:v>5.9788499457357099E-2</c:v>
                </c:pt>
                <c:pt idx="4743" formatCode="0.00E+00">
                  <c:v>5.9787727094612997E-2</c:v>
                </c:pt>
                <c:pt idx="4744" formatCode="0.00E+00">
                  <c:v>5.9786953228774503E-2</c:v>
                </c:pt>
                <c:pt idx="4745" formatCode="0.00E+00">
                  <c:v>5.9786177860822298E-2</c:v>
                </c:pt>
                <c:pt idx="4746" formatCode="0.00E+00">
                  <c:v>5.9785400991736799E-2</c:v>
                </c:pt>
                <c:pt idx="4747" formatCode="0.00E+00">
                  <c:v>5.9784622622497403E-2</c:v>
                </c:pt>
                <c:pt idx="4748" formatCode="0.00E+00">
                  <c:v>5.9783842754083397E-2</c:v>
                </c:pt>
                <c:pt idx="4749" formatCode="0.00E+00">
                  <c:v>5.9783061387473399E-2</c:v>
                </c:pt>
                <c:pt idx="4750" formatCode="0.00E+00">
                  <c:v>5.9782278523645198E-2</c:v>
                </c:pt>
                <c:pt idx="4751" formatCode="0.00E+00">
                  <c:v>5.9781494163576601E-2</c:v>
                </c:pt>
                <c:pt idx="4752" formatCode="0.00E+00">
                  <c:v>5.97807083082443E-2</c:v>
                </c:pt>
                <c:pt idx="4753" formatCode="0.00E+00">
                  <c:v>5.9779920958624902E-2</c:v>
                </c:pt>
                <c:pt idx="4754" formatCode="0.00E+00">
                  <c:v>5.9779132115694099E-2</c:v>
                </c:pt>
                <c:pt idx="4755" formatCode="0.00E+00">
                  <c:v>5.9778341780427402E-2</c:v>
                </c:pt>
                <c:pt idx="4756" formatCode="0.00E+00">
                  <c:v>5.9777549953799497E-2</c:v>
                </c:pt>
                <c:pt idx="4757" formatCode="0.00E+00">
                  <c:v>5.9776756636784598E-2</c:v>
                </c:pt>
                <c:pt idx="4758" formatCode="0.00E+00">
                  <c:v>5.9775961830356598E-2</c:v>
                </c:pt>
                <c:pt idx="4759" formatCode="0.00E+00">
                  <c:v>5.9775165535488499E-2</c:v>
                </c:pt>
                <c:pt idx="4760" formatCode="0.00E+00">
                  <c:v>5.9774367753153E-2</c:v>
                </c:pt>
                <c:pt idx="4761" formatCode="0.00E+00">
                  <c:v>5.9773568484322102E-2</c:v>
                </c:pt>
                <c:pt idx="4762" formatCode="0.00E+00">
                  <c:v>5.9772767729967501E-2</c:v>
                </c:pt>
                <c:pt idx="4763" formatCode="0.00E+00">
                  <c:v>5.9771965491060099E-2</c:v>
                </c:pt>
                <c:pt idx="4764" formatCode="0.00E+00">
                  <c:v>5.9771161768570398E-2</c:v>
                </c:pt>
                <c:pt idx="4765" formatCode="0.00E+00">
                  <c:v>5.9770356563468303E-2</c:v>
                </c:pt>
                <c:pt idx="4766" formatCode="0.00E+00">
                  <c:v>5.9769549876723303E-2</c:v>
                </c:pt>
                <c:pt idx="4767" formatCode="0.00E+00">
                  <c:v>5.9768741709304102E-2</c:v>
                </c:pt>
                <c:pt idx="4768" formatCode="0.00E+00">
                  <c:v>5.9767932062179001E-2</c:v>
                </c:pt>
                <c:pt idx="4769" formatCode="0.00E+00">
                  <c:v>5.97671209363159E-2</c:v>
                </c:pt>
                <c:pt idx="4770" formatCode="0.00E+00">
                  <c:v>5.97663083326819E-2</c:v>
                </c:pt>
                <c:pt idx="4771" formatCode="0.00E+00">
                  <c:v>5.97654942522437E-2</c:v>
                </c:pt>
                <c:pt idx="4772" formatCode="0.00E+00">
                  <c:v>5.9764678695967598E-2</c:v>
                </c:pt>
                <c:pt idx="4773" formatCode="0.00E+00">
                  <c:v>5.9763861664819E-2</c:v>
                </c:pt>
                <c:pt idx="4774" formatCode="0.00E+00">
                  <c:v>5.9763043159763003E-2</c:v>
                </c:pt>
                <c:pt idx="4775" formatCode="0.00E+00">
                  <c:v>5.9762223181764197E-2</c:v>
                </c:pt>
                <c:pt idx="4776" formatCode="0.00E+00">
                  <c:v>5.9761401731786498E-2</c:v>
                </c:pt>
                <c:pt idx="4777" formatCode="0.00E+00">
                  <c:v>5.9760578810793497E-2</c:v>
                </c:pt>
                <c:pt idx="4778" formatCode="0.00E+00">
                  <c:v>5.9759754419747797E-2</c:v>
                </c:pt>
                <c:pt idx="4779" formatCode="0.00E+00">
                  <c:v>5.9758928559612103E-2</c:v>
                </c:pt>
                <c:pt idx="4780" formatCode="0.00E+00">
                  <c:v>5.97581012313479E-2</c:v>
                </c:pt>
                <c:pt idx="4781" formatCode="0.00E+00">
                  <c:v>5.9757272435916803E-2</c:v>
                </c:pt>
                <c:pt idx="4782" formatCode="0.00E+00">
                  <c:v>5.9756442174279202E-2</c:v>
                </c:pt>
                <c:pt idx="4783" formatCode="0.00E+00">
                  <c:v>5.97556104473956E-2</c:v>
                </c:pt>
                <c:pt idx="4784" formatCode="0.00E+00">
                  <c:v>5.9754777256225397E-2</c:v>
                </c:pt>
                <c:pt idx="4785" formatCode="0.00E+00">
                  <c:v>5.9753942601727901E-2</c:v>
                </c:pt>
                <c:pt idx="4786" formatCode="0.00E+00">
                  <c:v>5.9753106484861603E-2</c:v>
                </c:pt>
                <c:pt idx="4787" formatCode="0.00E+00">
                  <c:v>5.9752268906584499E-2</c:v>
                </c:pt>
                <c:pt idx="4788" formatCode="0.00E+00">
                  <c:v>5.97514298678542E-2</c:v>
                </c:pt>
                <c:pt idx="4789" formatCode="0.00E+00">
                  <c:v>5.9750589369627599E-2</c:v>
                </c:pt>
                <c:pt idx="4790" formatCode="0.00E+00">
                  <c:v>5.9749747412861001E-2</c:v>
                </c:pt>
                <c:pt idx="4791" formatCode="0.00E+00">
                  <c:v>5.9748903998510398E-2</c:v>
                </c:pt>
                <c:pt idx="4792" formatCode="0.00E+00">
                  <c:v>5.97480591275312E-2</c:v>
                </c:pt>
                <c:pt idx="4793" formatCode="0.00E+00">
                  <c:v>5.9747212800877997E-2</c:v>
                </c:pt>
                <c:pt idx="4794" formatCode="0.00E+00">
                  <c:v>5.9746365019505199E-2</c:v>
                </c:pt>
                <c:pt idx="4795" formatCode="0.00E+00">
                  <c:v>5.9745515784366397E-2</c:v>
                </c:pt>
                <c:pt idx="4796" formatCode="0.00E+00">
                  <c:v>5.9744665096414802E-2</c:v>
                </c:pt>
                <c:pt idx="4797" formatCode="0.00E+00">
                  <c:v>5.9743812956602999E-2</c:v>
                </c:pt>
                <c:pt idx="4798" formatCode="0.00E+00">
                  <c:v>5.9742959365883197E-2</c:v>
                </c:pt>
                <c:pt idx="4799" formatCode="0.00E+00">
                  <c:v>5.97421043252069E-2</c:v>
                </c:pt>
                <c:pt idx="4800" formatCode="0.00E+00">
                  <c:v>5.9741247835525098E-2</c:v>
                </c:pt>
                <c:pt idx="4801" formatCode="0.00E+00">
                  <c:v>5.9740389897788099E-2</c:v>
                </c:pt>
                <c:pt idx="4802" formatCode="0.00E+00">
                  <c:v>5.9739530512946101E-2</c:v>
                </c:pt>
                <c:pt idx="4803" formatCode="0.00E+00">
                  <c:v>5.9738669681948298E-2</c:v>
                </c:pt>
                <c:pt idx="4804" formatCode="0.00E+00">
                  <c:v>5.9737807405743699E-2</c:v>
                </c:pt>
                <c:pt idx="4805" formatCode="0.00E+00">
                  <c:v>5.9736943685280403E-2</c:v>
                </c:pt>
                <c:pt idx="4806" formatCode="0.00E+00">
                  <c:v>5.9736078521506301E-2</c:v>
                </c:pt>
                <c:pt idx="4807" formatCode="0.00E+00">
                  <c:v>5.9735211915368597E-2</c:v>
                </c:pt>
                <c:pt idx="4808" formatCode="0.00E+00">
                  <c:v>5.9734343867814003E-2</c:v>
                </c:pt>
                <c:pt idx="4809" formatCode="0.00E+00">
                  <c:v>5.9733474379788501E-2</c:v>
                </c:pt>
                <c:pt idx="4810" formatCode="0.00E+00">
                  <c:v>5.9732603452237902E-2</c:v>
                </c:pt>
                <c:pt idx="4811" formatCode="0.00E+00">
                  <c:v>5.9731731086107097E-2</c:v>
                </c:pt>
                <c:pt idx="4812" formatCode="0.00E+00">
                  <c:v>5.9730857282340698E-2</c:v>
                </c:pt>
                <c:pt idx="4813" formatCode="0.00E+00">
                  <c:v>5.97299820418827E-2</c:v>
                </c:pt>
                <c:pt idx="4814" formatCode="0.00E+00">
                  <c:v>5.9729105365676501E-2</c:v>
                </c:pt>
                <c:pt idx="4815" formatCode="0.00E+00">
                  <c:v>5.9728227254664999E-2</c:v>
                </c:pt>
                <c:pt idx="4816" formatCode="0.00E+00">
                  <c:v>5.9727347709790497E-2</c:v>
                </c:pt>
                <c:pt idx="4817" formatCode="0.00E+00">
                  <c:v>5.9726466731994901E-2</c:v>
                </c:pt>
                <c:pt idx="4818" formatCode="0.00E+00">
                  <c:v>5.9725584322219402E-2</c:v>
                </c:pt>
                <c:pt idx="4819" formatCode="0.00E+00">
                  <c:v>5.9724700481404797E-2</c:v>
                </c:pt>
                <c:pt idx="4820" formatCode="0.00E+00">
                  <c:v>5.9723815210491298E-2</c:v>
                </c:pt>
                <c:pt idx="4821" formatCode="0.00E+00">
                  <c:v>5.9722928510418501E-2</c:v>
                </c:pt>
                <c:pt idx="4822" formatCode="0.00E+00">
                  <c:v>5.9722040382125599E-2</c:v>
                </c:pt>
                <c:pt idx="4823" formatCode="0.00E+00">
                  <c:v>5.9721150826551002E-2</c:v>
                </c:pt>
                <c:pt idx="4824" formatCode="0.00E+00">
                  <c:v>5.9720259844632903E-2</c:v>
                </c:pt>
                <c:pt idx="4825" formatCode="0.00E+00">
                  <c:v>5.9719367437308803E-2</c:v>
                </c:pt>
                <c:pt idx="4826" formatCode="0.00E+00">
                  <c:v>5.97184736055155E-2</c:v>
                </c:pt>
                <c:pt idx="4827" formatCode="0.00E+00">
                  <c:v>5.9717578350189399E-2</c:v>
                </c:pt>
                <c:pt idx="4828" formatCode="0.00E+00">
                  <c:v>5.9716681672266597E-2</c:v>
                </c:pt>
                <c:pt idx="4829" formatCode="0.00E+00">
                  <c:v>5.9715783572682202E-2</c:v>
                </c:pt>
                <c:pt idx="4830" formatCode="0.00E+00">
                  <c:v>5.97148840523712E-2</c:v>
                </c:pt>
                <c:pt idx="4831" formatCode="0.00E+00">
                  <c:v>5.9713983112267603E-2</c:v>
                </c:pt>
                <c:pt idx="4832" formatCode="0.00E+00">
                  <c:v>5.9713080753305198E-2</c:v>
                </c:pt>
                <c:pt idx="4833" formatCode="0.00E+00">
                  <c:v>5.97121769764173E-2</c:v>
                </c:pt>
                <c:pt idx="4834" formatCode="0.00E+00">
                  <c:v>5.97112717825364E-2</c:v>
                </c:pt>
                <c:pt idx="4835" formatCode="0.00E+00">
                  <c:v>5.97103651725946E-2</c:v>
                </c:pt>
                <c:pt idx="4836" formatCode="0.00E+00">
                  <c:v>5.9709457147523397E-2</c:v>
                </c:pt>
                <c:pt idx="4837" formatCode="0.00E+00">
                  <c:v>5.9708547708253901E-2</c:v>
                </c:pt>
                <c:pt idx="4838" formatCode="0.00E+00">
                  <c:v>5.9707636855716499E-2</c:v>
                </c:pt>
                <c:pt idx="4839" formatCode="0.00E+00">
                  <c:v>5.9706724590841101E-2</c:v>
                </c:pt>
                <c:pt idx="4840" formatCode="0.00E+00">
                  <c:v>5.9705810914557199E-2</c:v>
                </c:pt>
                <c:pt idx="4841" formatCode="0.00E+00">
                  <c:v>5.9704895827793501E-2</c:v>
                </c:pt>
                <c:pt idx="4842" formatCode="0.00E+00">
                  <c:v>5.9703979331478398E-2</c:v>
                </c:pt>
                <c:pt idx="4843" formatCode="0.00E+00">
                  <c:v>5.97030614265395E-2</c:v>
                </c:pt>
                <c:pt idx="4844" formatCode="0.00E+00">
                  <c:v>5.9702142113904302E-2</c:v>
                </c:pt>
                <c:pt idx="4845" formatCode="0.00E+00">
                  <c:v>5.9701221394499203E-2</c:v>
                </c:pt>
                <c:pt idx="4846" formatCode="0.00E+00">
                  <c:v>5.9700299269250502E-2</c:v>
                </c:pt>
                <c:pt idx="4847" formatCode="0.00E+00">
                  <c:v>5.96993757390838E-2</c:v>
                </c:pt>
                <c:pt idx="4848" formatCode="0.00E+00">
                  <c:v>5.9698450804924003E-2</c:v>
                </c:pt>
                <c:pt idx="4849" formatCode="0.00E+00">
                  <c:v>5.9697524467695801E-2</c:v>
                </c:pt>
                <c:pt idx="4850" formatCode="0.00E+00">
                  <c:v>5.9696596728323101E-2</c:v>
                </c:pt>
                <c:pt idx="4851" formatCode="0.00E+00">
                  <c:v>5.9695667587729297E-2</c:v>
                </c:pt>
                <c:pt idx="4852" formatCode="0.00E+00">
                  <c:v>5.96947370468374E-2</c:v>
                </c:pt>
                <c:pt idx="4853" formatCode="0.00E+00">
                  <c:v>5.9693805106569603E-2</c:v>
                </c:pt>
                <c:pt idx="4854" formatCode="0.00E+00">
                  <c:v>5.9692871767847801E-2</c:v>
                </c:pt>
                <c:pt idx="4855" formatCode="0.00E+00">
                  <c:v>5.9691937031593298E-2</c:v>
                </c:pt>
                <c:pt idx="4856" formatCode="0.00E+00">
                  <c:v>5.9691000898726802E-2</c:v>
                </c:pt>
                <c:pt idx="4857" formatCode="0.00E+00">
                  <c:v>5.9690063370168502E-2</c:v>
                </c:pt>
                <c:pt idx="4858" formatCode="0.00E+00">
                  <c:v>5.9689124446838097E-2</c:v>
                </c:pt>
                <c:pt idx="4859" formatCode="0.00E+00">
                  <c:v>5.9688184129654501E-2</c:v>
                </c:pt>
                <c:pt idx="4860" formatCode="0.00E+00">
                  <c:v>5.9687242419536601E-2</c:v>
                </c:pt>
                <c:pt idx="4861" formatCode="0.00E+00">
                  <c:v>5.9686299317402103E-2</c:v>
                </c:pt>
                <c:pt idx="4862" formatCode="0.00E+00">
                  <c:v>5.9685354824168702E-2</c:v>
                </c:pt>
                <c:pt idx="4863" formatCode="0.00E+00">
                  <c:v>5.9684408940753303E-2</c:v>
                </c:pt>
                <c:pt idx="4864" formatCode="0.00E+00">
                  <c:v>5.9683461668072299E-2</c:v>
                </c:pt>
                <c:pt idx="4865" formatCode="0.00E+00">
                  <c:v>5.9682513007041603E-2</c:v>
                </c:pt>
                <c:pt idx="4866" formatCode="0.00E+00">
                  <c:v>5.9681562958576399E-2</c:v>
                </c:pt>
                <c:pt idx="4867" formatCode="0.00E+00">
                  <c:v>5.9680611523591602E-2</c:v>
                </c:pt>
                <c:pt idx="4868" formatCode="0.00E+00">
                  <c:v>5.9679658703001501E-2</c:v>
                </c:pt>
                <c:pt idx="4869" formatCode="0.00E+00">
                  <c:v>5.9678704497719601E-2</c:v>
                </c:pt>
                <c:pt idx="4870" formatCode="0.00E+00">
                  <c:v>5.9677748908659303E-2</c:v>
                </c:pt>
                <c:pt idx="4871" formatCode="0.00E+00">
                  <c:v>5.9676791936732997E-2</c:v>
                </c:pt>
                <c:pt idx="4872" formatCode="0.00E+00">
                  <c:v>5.9675833582853E-2</c:v>
                </c:pt>
                <c:pt idx="4873" formatCode="0.00E+00">
                  <c:v>5.9674873847930597E-2</c:v>
                </c:pt>
                <c:pt idx="4874" formatCode="0.00E+00">
                  <c:v>5.9673912732876998E-2</c:v>
                </c:pt>
                <c:pt idx="4875" formatCode="0.00E+00">
                  <c:v>5.9672950238602598E-2</c:v>
                </c:pt>
                <c:pt idx="4876" formatCode="0.00E+00">
                  <c:v>5.96719863660174E-2</c:v>
                </c:pt>
                <c:pt idx="4877" formatCode="0.00E+00">
                  <c:v>5.9671021116030599E-2</c:v>
                </c:pt>
                <c:pt idx="4878" formatCode="0.00E+00">
                  <c:v>5.9670054489551101E-2</c:v>
                </c:pt>
                <c:pt idx="4879" formatCode="0.00E+00">
                  <c:v>5.9669086487487297E-2</c:v>
                </c:pt>
                <c:pt idx="4880" formatCode="0.00E+00">
                  <c:v>5.96681171107468E-2</c:v>
                </c:pt>
                <c:pt idx="4881" formatCode="0.00E+00">
                  <c:v>5.9667146360236997E-2</c:v>
                </c:pt>
                <c:pt idx="4882" formatCode="0.00E+00">
                  <c:v>5.9666174236864399E-2</c:v>
                </c:pt>
                <c:pt idx="4883" formatCode="0.00E+00">
                  <c:v>5.96652007415353E-2</c:v>
                </c:pt>
                <c:pt idx="4884" formatCode="0.00E+00">
                  <c:v>5.96642258751552E-2</c:v>
                </c:pt>
                <c:pt idx="4885" formatCode="0.00E+00">
                  <c:v>5.9663249638629103E-2</c:v>
                </c:pt>
                <c:pt idx="4886" formatCode="0.00E+00">
                  <c:v>5.9662272032861598E-2</c:v>
                </c:pt>
                <c:pt idx="4887" formatCode="0.00E+00">
                  <c:v>5.9661293058756698E-2</c:v>
                </c:pt>
                <c:pt idx="4888" formatCode="0.00E+00">
                  <c:v>5.9660312717217799E-2</c:v>
                </c:pt>
                <c:pt idx="4889" formatCode="0.00E+00">
                  <c:v>5.9659331009147699E-2</c:v>
                </c:pt>
                <c:pt idx="4890" formatCode="0.00E+00">
                  <c:v>5.9658347935448802E-2</c:v>
                </c:pt>
                <c:pt idx="4891" formatCode="0.00E+00">
                  <c:v>5.9657363497023101E-2</c:v>
                </c:pt>
                <c:pt idx="4892" formatCode="0.00E+00">
                  <c:v>5.9656377694771598E-2</c:v>
                </c:pt>
                <c:pt idx="4893" formatCode="0.00E+00">
                  <c:v>5.96553905295951E-2</c:v>
                </c:pt>
                <c:pt idx="4894" formatCode="0.00E+00">
                  <c:v>5.96544020023939E-2</c:v>
                </c:pt>
                <c:pt idx="4895" formatCode="0.00E+00">
                  <c:v>5.9653412114067501E-2</c:v>
                </c:pt>
                <c:pt idx="4896" formatCode="0.00E+00">
                  <c:v>5.9652420865515199E-2</c:v>
                </c:pt>
                <c:pt idx="4897" formatCode="0.00E+00">
                  <c:v>5.9651428257635399E-2</c:v>
                </c:pt>
                <c:pt idx="4898" formatCode="0.00E+00">
                  <c:v>5.9650434291326097E-2</c:v>
                </c:pt>
                <c:pt idx="4899" formatCode="0.00E+00">
                  <c:v>5.9649438967485001E-2</c:v>
                </c:pt>
                <c:pt idx="4900" formatCode="0.00E+00">
                  <c:v>5.9648442287008802E-2</c:v>
                </c:pt>
                <c:pt idx="4901" formatCode="0.00E+00">
                  <c:v>5.9647444250794102E-2</c:v>
                </c:pt>
                <c:pt idx="4902" formatCode="0.00E+00">
                  <c:v>5.9646444859736601E-2</c:v>
                </c:pt>
                <c:pt idx="4903" formatCode="0.00E+00">
                  <c:v>5.9645444114731799E-2</c:v>
                </c:pt>
                <c:pt idx="4904" formatCode="0.00E+00">
                  <c:v>5.96444420166743E-2</c:v>
                </c:pt>
                <c:pt idx="4905" formatCode="0.00E+00">
                  <c:v>5.9643438566458498E-2</c:v>
                </c:pt>
                <c:pt idx="4906" formatCode="0.00E+00">
                  <c:v>5.9642433764977999E-2</c:v>
                </c:pt>
                <c:pt idx="4907" formatCode="0.00E+00">
                  <c:v>5.9641427613125901E-2</c:v>
                </c:pt>
                <c:pt idx="4908" formatCode="0.00E+00">
                  <c:v>5.9640420111795003E-2</c:v>
                </c:pt>
                <c:pt idx="4909" formatCode="0.00E+00">
                  <c:v>5.9639411261877301E-2</c:v>
                </c:pt>
                <c:pt idx="4910" formatCode="0.00E+00">
                  <c:v>5.9638401064264303E-2</c:v>
                </c:pt>
                <c:pt idx="4911" formatCode="0.00E+00">
                  <c:v>5.9637389519847102E-2</c:v>
                </c:pt>
                <c:pt idx="4912" formatCode="0.00E+00">
                  <c:v>5.9636376629516E-2</c:v>
                </c:pt>
                <c:pt idx="4913" formatCode="0.00E+00">
                  <c:v>5.9635362394161097E-2</c:v>
                </c:pt>
                <c:pt idx="4914" formatCode="0.00E+00">
                  <c:v>5.9634346814671599E-2</c:v>
                </c:pt>
                <c:pt idx="4915" formatCode="0.00E+00">
                  <c:v>5.9633329891936399E-2</c:v>
                </c:pt>
                <c:pt idx="4916" formatCode="0.00E+00">
                  <c:v>5.9632311626843897E-2</c:v>
                </c:pt>
                <c:pt idx="4917" formatCode="0.00E+00">
                  <c:v>5.9631292020281702E-2</c:v>
                </c:pt>
                <c:pt idx="4918" formatCode="0.00E+00">
                  <c:v>5.9630271073137099E-2</c:v>
                </c:pt>
                <c:pt idx="4919" formatCode="0.00E+00">
                  <c:v>5.9629248786296801E-2</c:v>
                </c:pt>
                <c:pt idx="4920" formatCode="0.00E+00">
                  <c:v>5.9628225160646801E-2</c:v>
                </c:pt>
                <c:pt idx="4921" formatCode="0.00E+00">
                  <c:v>5.9627200197072898E-2</c:v>
                </c:pt>
                <c:pt idx="4922" formatCode="0.00E+00">
                  <c:v>5.9626173896460001E-2</c:v>
                </c:pt>
                <c:pt idx="4923" formatCode="0.00E+00">
                  <c:v>5.9625146259692598E-2</c:v>
                </c:pt>
                <c:pt idx="4924" formatCode="0.00E+00">
                  <c:v>5.96241172876548E-2</c:v>
                </c:pt>
                <c:pt idx="4925" formatCode="0.00E+00">
                  <c:v>5.9623086981229798E-2</c:v>
                </c:pt>
                <c:pt idx="4926" formatCode="0.00E+00">
                  <c:v>5.96220553413008E-2</c:v>
                </c:pt>
                <c:pt idx="4927" formatCode="0.00E+00">
                  <c:v>5.9621022368749901E-2</c:v>
                </c:pt>
                <c:pt idx="4928" formatCode="0.00E+00">
                  <c:v>5.9619988064458999E-2</c:v>
                </c:pt>
                <c:pt idx="4929" formatCode="0.00E+00">
                  <c:v>5.9618952429309403E-2</c:v>
                </c:pt>
                <c:pt idx="4930" formatCode="0.00E+00">
                  <c:v>5.9617915464251901E-2</c:v>
                </c:pt>
                <c:pt idx="4931" formatCode="0.00E+00">
                  <c:v>5.9616877170242798E-2</c:v>
                </c:pt>
                <c:pt idx="4932" formatCode="0.00E+00">
                  <c:v>5.96158375481513E-2</c:v>
                </c:pt>
                <c:pt idx="4933" formatCode="0.00E+00">
                  <c:v>5.9614796598845998E-2</c:v>
                </c:pt>
                <c:pt idx="4934" formatCode="0.00E+00">
                  <c:v>5.9613754323195101E-2</c:v>
                </c:pt>
                <c:pt idx="4935" formatCode="0.00E+00">
                  <c:v>5.9612710722066101E-2</c:v>
                </c:pt>
                <c:pt idx="4936" formatCode="0.00E+00">
                  <c:v>5.9611665796326402E-2</c:v>
                </c:pt>
                <c:pt idx="4937" formatCode="0.00E+00">
                  <c:v>5.96106195468427E-2</c:v>
                </c:pt>
                <c:pt idx="4938" formatCode="0.00E+00">
                  <c:v>5.9609571974481301E-2</c:v>
                </c:pt>
                <c:pt idx="4939" formatCode="0.00E+00">
                  <c:v>5.9608523080108403E-2</c:v>
                </c:pt>
                <c:pt idx="4940" formatCode="0.00E+00">
                  <c:v>5.9607472864589298E-2</c:v>
                </c:pt>
                <c:pt idx="4941" formatCode="0.00E+00">
                  <c:v>5.9606421328789003E-2</c:v>
                </c:pt>
                <c:pt idx="4942" formatCode="0.00E+00">
                  <c:v>5.9605368473572298E-2</c:v>
                </c:pt>
                <c:pt idx="4943" formatCode="0.00E+00">
                  <c:v>5.9604314299803299E-2</c:v>
                </c:pt>
                <c:pt idx="4944" formatCode="0.00E+00">
                  <c:v>5.9603258808345702E-2</c:v>
                </c:pt>
                <c:pt idx="4945" formatCode="0.00E+00">
                  <c:v>5.9602202000062901E-2</c:v>
                </c:pt>
                <c:pt idx="4946" formatCode="0.00E+00">
                  <c:v>5.9601143875817802E-2</c:v>
                </c:pt>
                <c:pt idx="4947" formatCode="0.00E+00">
                  <c:v>5.9600084436472703E-2</c:v>
                </c:pt>
                <c:pt idx="4948" formatCode="0.00E+00">
                  <c:v>5.95990236828896E-2</c:v>
                </c:pt>
                <c:pt idx="4949" formatCode="0.00E+00">
                  <c:v>5.9597961615930298E-2</c:v>
                </c:pt>
                <c:pt idx="4950" formatCode="0.00E+00">
                  <c:v>5.95968982364556E-2</c:v>
                </c:pt>
                <c:pt idx="4951" formatCode="0.00E+00">
                  <c:v>5.95958335453265E-2</c:v>
                </c:pt>
                <c:pt idx="4952" formatCode="0.00E+00">
                  <c:v>5.95947675434031E-2</c:v>
                </c:pt>
                <c:pt idx="4953" formatCode="0.00E+00">
                  <c:v>5.9593700231545102E-2</c:v>
                </c:pt>
                <c:pt idx="4954" formatCode="0.00E+00">
                  <c:v>5.9592631610612103E-2</c:v>
                </c:pt>
                <c:pt idx="4955" formatCode="0.00E+00">
                  <c:v>5.9591561681462901E-2</c:v>
                </c:pt>
                <c:pt idx="4956" formatCode="0.00E+00">
                  <c:v>5.9590490444956103E-2</c:v>
                </c:pt>
                <c:pt idx="4957" formatCode="0.00E+00">
                  <c:v>5.9589417901949701E-2</c:v>
                </c:pt>
                <c:pt idx="4958" formatCode="0.00E+00">
                  <c:v>5.9588344053301399E-2</c:v>
                </c:pt>
                <c:pt idx="4959" formatCode="0.00E+00">
                  <c:v>5.9587268899868297E-2</c:v>
                </c:pt>
                <c:pt idx="4960" formatCode="0.00E+00">
                  <c:v>5.9586192442507201E-2</c:v>
                </c:pt>
                <c:pt idx="4961" formatCode="0.00E+00">
                  <c:v>5.9585114682074398E-2</c:v>
                </c:pt>
                <c:pt idx="4962" formatCode="0.00E+00">
                  <c:v>5.95840356194259E-2</c:v>
                </c:pt>
                <c:pt idx="4963" formatCode="0.00E+00">
                  <c:v>5.9582955255417E-2</c:v>
                </c:pt>
                <c:pt idx="4964" formatCode="0.00E+00">
                  <c:v>5.9581873590902702E-2</c:v>
                </c:pt>
                <c:pt idx="4965" formatCode="0.00E+00">
                  <c:v>5.9580790626737698E-2</c:v>
                </c:pt>
                <c:pt idx="4966" formatCode="0.00E+00">
                  <c:v>5.9579706363776103E-2</c:v>
                </c:pt>
                <c:pt idx="4967" formatCode="0.00E+00">
                  <c:v>5.9578620802871497E-2</c:v>
                </c:pt>
                <c:pt idx="4968" formatCode="0.00E+00">
                  <c:v>5.9577533944877303E-2</c:v>
                </c:pt>
                <c:pt idx="4969" formatCode="0.00E+00">
                  <c:v>5.95764457906462E-2</c:v>
                </c:pt>
                <c:pt idx="4970" formatCode="0.00E+00">
                  <c:v>5.95753563410307E-2</c:v>
                </c:pt>
                <c:pt idx="4971" formatCode="0.00E+00">
                  <c:v>5.9574265596882697E-2</c:v>
                </c:pt>
                <c:pt idx="4972" formatCode="0.00E+00">
                  <c:v>5.9573173559053699E-2</c:v>
                </c:pt>
                <c:pt idx="4973" formatCode="0.00E+00">
                  <c:v>5.9572080228394698E-2</c:v>
                </c:pt>
                <c:pt idx="4974" formatCode="0.00E+00">
                  <c:v>5.95709856057565E-2</c:v>
                </c:pt>
                <c:pt idx="4975" formatCode="0.00E+00">
                  <c:v>5.95698896919893E-2</c:v>
                </c:pt>
                <c:pt idx="4976" formatCode="0.00E+00">
                  <c:v>5.9568792487942702E-2</c:v>
                </c:pt>
                <c:pt idx="4977" formatCode="0.00E+00">
                  <c:v>5.9567693994466202E-2</c:v>
                </c:pt>
                <c:pt idx="4978" formatCode="0.00E+00">
                  <c:v>5.9566594212408598E-2</c:v>
                </c:pt>
                <c:pt idx="4979" formatCode="0.00E+00">
                  <c:v>5.95654931426184E-2</c:v>
                </c:pt>
                <c:pt idx="4980" formatCode="0.00E+00">
                  <c:v>5.95643907859435E-2</c:v>
                </c:pt>
                <c:pt idx="4981" formatCode="0.00E+00">
                  <c:v>5.9563287143231697E-2</c:v>
                </c:pt>
                <c:pt idx="4982" formatCode="0.00E+00">
                  <c:v>5.9562182215329898E-2</c:v>
                </c:pt>
                <c:pt idx="4983" formatCode="0.00E+00">
                  <c:v>5.9561076003085099E-2</c:v>
                </c:pt>
                <c:pt idx="4984" formatCode="0.00E+00">
                  <c:v>5.9559968507343297E-2</c:v>
                </c:pt>
                <c:pt idx="4985" formatCode="0.00E+00">
                  <c:v>5.9558859728950399E-2</c:v>
                </c:pt>
                <c:pt idx="4986" formatCode="0.00E+00">
                  <c:v>5.9557749668751901E-2</c:v>
                </c:pt>
                <c:pt idx="4987" formatCode="0.00E+00">
                  <c:v>5.9556638327592601E-2</c:v>
                </c:pt>
                <c:pt idx="4988" formatCode="0.00E+00">
                  <c:v>5.9555525706317197E-2</c:v>
                </c:pt>
                <c:pt idx="4989" formatCode="0.00E+00">
                  <c:v>5.9554411805769703E-2</c:v>
                </c:pt>
                <c:pt idx="4990" formatCode="0.00E+00">
                  <c:v>5.9553296626793699E-2</c:v>
                </c:pt>
                <c:pt idx="4991" formatCode="0.00E+00">
                  <c:v>5.9552180170232498E-2</c:v>
                </c:pt>
                <c:pt idx="4992" formatCode="0.00E+00">
                  <c:v>5.9551062436928898E-2</c:v>
                </c:pt>
                <c:pt idx="4993" formatCode="0.00E+00">
                  <c:v>5.9549943427725099E-2</c:v>
                </c:pt>
                <c:pt idx="4994" formatCode="0.00E+00">
                  <c:v>5.9548823143463103E-2</c:v>
                </c:pt>
                <c:pt idx="4995" formatCode="0.00E+00">
                  <c:v>5.9547701584984299E-2</c:v>
                </c:pt>
                <c:pt idx="4996" formatCode="0.00E+00">
                  <c:v>5.9546578753129797E-2</c:v>
                </c:pt>
                <c:pt idx="4997" formatCode="0.00E+00">
                  <c:v>5.9545454648740198E-2</c:v>
                </c:pt>
                <c:pt idx="4998" formatCode="0.00E+00">
                  <c:v>5.9544329272655599E-2</c:v>
                </c:pt>
                <c:pt idx="4999" formatCode="0.00E+00">
                  <c:v>5.9543202625715698E-2</c:v>
                </c:pt>
                <c:pt idx="5000" formatCode="0.00E+00">
                  <c:v>5.9542074708759898E-2</c:v>
                </c:pt>
                <c:pt idx="5001" formatCode="0.00E+00">
                  <c:v>5.9540945522626898E-2</c:v>
                </c:pt>
                <c:pt idx="5002" formatCode="0.00E+00">
                  <c:v>5.9539815068155102E-2</c:v>
                </c:pt>
                <c:pt idx="5003" formatCode="0.00E+00">
                  <c:v>5.9538683346182598E-2</c:v>
                </c:pt>
                <c:pt idx="5004" formatCode="0.00E+00">
                  <c:v>5.9537550357546903E-2</c:v>
                </c:pt>
                <c:pt idx="5005" formatCode="0.00E+00">
                  <c:v>5.9536416103085001E-2</c:v>
                </c:pt>
                <c:pt idx="5006" formatCode="0.00E+00">
                  <c:v>5.95352805836337E-2</c:v>
                </c:pt>
                <c:pt idx="5007" formatCode="0.00E+00">
                  <c:v>5.9534143800028999E-2</c:v>
                </c:pt>
                <c:pt idx="5008" formatCode="0.00E+00">
                  <c:v>5.9533005753106903E-2</c:v>
                </c:pt>
                <c:pt idx="5009" formatCode="0.00E+00">
                  <c:v>5.9531866443702702E-2</c:v>
                </c:pt>
                <c:pt idx="5010" formatCode="0.00E+00">
                  <c:v>5.9530725872651201E-2</c:v>
                </c:pt>
                <c:pt idx="5011" formatCode="0.00E+00">
                  <c:v>5.9529584040787002E-2</c:v>
                </c:pt>
                <c:pt idx="5012" formatCode="0.00E+00">
                  <c:v>5.9528440948944099E-2</c:v>
                </c:pt>
                <c:pt idx="5013" formatCode="0.00E+00">
                  <c:v>5.9527296597956102E-2</c:v>
                </c:pt>
                <c:pt idx="5014" formatCode="0.00E+00">
                  <c:v>5.9526150988656198E-2</c:v>
                </c:pt>
                <c:pt idx="5015" formatCode="0.00E+00">
                  <c:v>5.9525004121877001E-2</c:v>
                </c:pt>
                <c:pt idx="5016" formatCode="0.00E+00">
                  <c:v>5.9523855998450899E-2</c:v>
                </c:pt>
                <c:pt idx="5017" formatCode="0.00E+00">
                  <c:v>5.9522706619209699E-2</c:v>
                </c:pt>
                <c:pt idx="5018" formatCode="0.00E+00">
                  <c:v>5.9521555984984799E-2</c:v>
                </c:pt>
                <c:pt idx="5019" formatCode="0.00E+00">
                  <c:v>5.9520404096607298E-2</c:v>
                </c:pt>
                <c:pt idx="5020" formatCode="0.00E+00">
                  <c:v>5.95192509549076E-2</c:v>
                </c:pt>
                <c:pt idx="5021" formatCode="0.00E+00">
                  <c:v>5.9518096560715897E-2</c:v>
                </c:pt>
                <c:pt idx="5022" formatCode="0.00E+00">
                  <c:v>5.9516940914861802E-2</c:v>
                </c:pt>
                <c:pt idx="5023" formatCode="0.00E+00">
                  <c:v>5.9515784018174499E-2</c:v>
                </c:pt>
                <c:pt idx="5024" formatCode="0.00E+00">
                  <c:v>5.9514625871482998E-2</c:v>
                </c:pt>
                <c:pt idx="5025" formatCode="0.00E+00">
                  <c:v>5.9513466475615402E-2</c:v>
                </c:pt>
                <c:pt idx="5026" formatCode="0.00E+00">
                  <c:v>5.9512305831399701E-2</c:v>
                </c:pt>
                <c:pt idx="5027" formatCode="0.00E+00">
                  <c:v>5.9511143939663502E-2</c:v>
                </c:pt>
                <c:pt idx="5028" formatCode="0.00E+00">
                  <c:v>5.9509980801233701E-2</c:v>
                </c:pt>
                <c:pt idx="5029" formatCode="0.00E+00">
                  <c:v>5.9508816416936998E-2</c:v>
                </c:pt>
                <c:pt idx="5030" formatCode="0.00E+00">
                  <c:v>5.9507650787599502E-2</c:v>
                </c:pt>
                <c:pt idx="5031" formatCode="0.00E+00">
                  <c:v>5.95064839140469E-2</c:v>
                </c:pt>
                <c:pt idx="5032" formatCode="0.00E+00">
                  <c:v>5.9505315797104698E-2</c:v>
                </c:pt>
                <c:pt idx="5033" formatCode="0.00E+00">
                  <c:v>5.9504146437597598E-2</c:v>
                </c:pt>
                <c:pt idx="5034" formatCode="0.00E+00">
                  <c:v>5.9502975836350003E-2</c:v>
                </c:pt>
                <c:pt idx="5035" formatCode="0.00E+00">
                  <c:v>5.9501803994186003E-2</c:v>
                </c:pt>
                <c:pt idx="5036" formatCode="0.00E+00">
                  <c:v>5.9500630911929003E-2</c:v>
                </c:pt>
                <c:pt idx="5037" formatCode="0.00E+00">
                  <c:v>5.9499456590402303E-2</c:v>
                </c:pt>
                <c:pt idx="5038" formatCode="0.00E+00">
                  <c:v>5.9498281030428403E-2</c:v>
                </c:pt>
                <c:pt idx="5039" formatCode="0.00E+00">
                  <c:v>5.9497104232829702E-2</c:v>
                </c:pt>
                <c:pt idx="5040" formatCode="0.00E+00">
                  <c:v>5.9495926198427897E-2</c:v>
                </c:pt>
                <c:pt idx="5041" formatCode="0.00E+00">
                  <c:v>5.9494746928044302E-2</c:v>
                </c:pt>
                <c:pt idx="5042" formatCode="0.00E+00">
                  <c:v>5.9493566422499998E-2</c:v>
                </c:pt>
                <c:pt idx="5043" formatCode="0.00E+00">
                  <c:v>5.9492384682615397E-2</c:v>
                </c:pt>
                <c:pt idx="5044" formatCode="0.00E+00">
                  <c:v>5.94912017092106E-2</c:v>
                </c:pt>
                <c:pt idx="5045" formatCode="0.00E+00">
                  <c:v>5.9490017503105098E-2</c:v>
                </c:pt>
                <c:pt idx="5046" formatCode="0.00E+00">
                  <c:v>5.9488832065118201E-2</c:v>
                </c:pt>
                <c:pt idx="5047" formatCode="0.00E+00">
                  <c:v>5.94876453960686E-2</c:v>
                </c:pt>
                <c:pt idx="5048" formatCode="0.00E+00">
                  <c:v>5.94864574967746E-2</c:v>
                </c:pt>
                <c:pt idx="5049" formatCode="0.00E+00">
                  <c:v>5.9485268368054102E-2</c:v>
                </c:pt>
                <c:pt idx="5050" formatCode="0.00E+00">
                  <c:v>5.94840780107245E-2</c:v>
                </c:pt>
                <c:pt idx="5051" formatCode="0.00E+00">
                  <c:v>5.9482886425602802E-2</c:v>
                </c:pt>
                <c:pt idx="5052" formatCode="0.00E+00">
                  <c:v>5.9481693613505499E-2</c:v>
                </c:pt>
                <c:pt idx="5053" formatCode="0.00E+00">
                  <c:v>5.9480499575248903E-2</c:v>
                </c:pt>
                <c:pt idx="5054" formatCode="0.00E+00">
                  <c:v>5.9479304311648599E-2</c:v>
                </c:pt>
                <c:pt idx="5055" formatCode="0.00E+00">
                  <c:v>5.9478107823519699E-2</c:v>
                </c:pt>
                <c:pt idx="5056" formatCode="0.00E+00">
                  <c:v>5.9476910111677203E-2</c:v>
                </c:pt>
                <c:pt idx="5057" formatCode="0.00E+00">
                  <c:v>5.9475711176935397E-2</c:v>
                </c:pt>
                <c:pt idx="5058" formatCode="0.00E+00">
                  <c:v>5.9474511020108298E-2</c:v>
                </c:pt>
                <c:pt idx="5059" formatCode="0.00E+00">
                  <c:v>5.9473309642009302E-2</c:v>
                </c:pt>
                <c:pt idx="5060" formatCode="0.00E+00">
                  <c:v>5.9472107043451503E-2</c:v>
                </c:pt>
                <c:pt idx="5061" formatCode="0.00E+00">
                  <c:v>5.9470903225247597E-2</c:v>
                </c:pt>
                <c:pt idx="5062" formatCode="0.00E+00">
                  <c:v>5.9469698188209699E-2</c:v>
                </c:pt>
                <c:pt idx="5063" formatCode="0.00E+00">
                  <c:v>5.94684919331495E-2</c:v>
                </c:pt>
                <c:pt idx="5064" formatCode="0.00E+00">
                  <c:v>5.9467284460878497E-2</c:v>
                </c:pt>
                <c:pt idx="5065" formatCode="0.00E+00">
                  <c:v>5.94660757722075E-2</c:v>
                </c:pt>
                <c:pt idx="5066" formatCode="0.00E+00">
                  <c:v>5.9464865867946803E-2</c:v>
                </c:pt>
                <c:pt idx="5067" formatCode="0.00E+00">
                  <c:v>5.9463654748906601E-2</c:v>
                </c:pt>
                <c:pt idx="5068" formatCode="0.00E+00">
                  <c:v>5.9462442415896398E-2</c:v>
                </c:pt>
                <c:pt idx="5069" formatCode="0.00E+00">
                  <c:v>5.9461228869725297E-2</c:v>
                </c:pt>
                <c:pt idx="5070" formatCode="0.00E+00">
                  <c:v>5.9460014111201998E-2</c:v>
                </c:pt>
                <c:pt idx="5071" formatCode="0.00E+00">
                  <c:v>5.9458798141134701E-2</c:v>
                </c:pt>
                <c:pt idx="5072" formatCode="0.00E+00">
                  <c:v>5.9457580960331401E-2</c:v>
                </c:pt>
                <c:pt idx="5073" formatCode="0.00E+00">
                  <c:v>5.9456362569599401E-2</c:v>
                </c:pt>
                <c:pt idx="5074" formatCode="0.00E+00">
                  <c:v>5.9455142969745599E-2</c:v>
                </c:pt>
                <c:pt idx="5075" formatCode="0.00E+00">
                  <c:v>5.9453922161576502E-2</c:v>
                </c:pt>
                <c:pt idx="5076" formatCode="0.00E+00">
                  <c:v>5.94527001458982E-2</c:v>
                </c:pt>
                <c:pt idx="5077" formatCode="0.00E+00">
                  <c:v>5.9451476923516398E-2</c:v>
                </c:pt>
                <c:pt idx="5078" formatCode="0.00E+00">
                  <c:v>5.9450252495236097E-2</c:v>
                </c:pt>
                <c:pt idx="5079" formatCode="0.00E+00">
                  <c:v>5.9449026861862299E-2</c:v>
                </c:pt>
                <c:pt idx="5080" formatCode="0.00E+00">
                  <c:v>5.9447800024199297E-2</c:v>
                </c:pt>
                <c:pt idx="5081" formatCode="0.00E+00">
                  <c:v>5.9446571983050797E-2</c:v>
                </c:pt>
                <c:pt idx="5082" formatCode="0.00E+00">
                  <c:v>5.9445342739220398E-2</c:v>
                </c:pt>
                <c:pt idx="5083" formatCode="0.00E+00">
                  <c:v>5.9444112293511098E-2</c:v>
                </c:pt>
                <c:pt idx="5084" formatCode="0.00E+00">
                  <c:v>5.9442880646725399E-2</c:v>
                </c:pt>
                <c:pt idx="5085" formatCode="0.00E+00">
                  <c:v>5.9441647799665598E-2</c:v>
                </c:pt>
                <c:pt idx="5086" formatCode="0.00E+00">
                  <c:v>5.9440413753133199E-2</c:v>
                </c:pt>
                <c:pt idx="5087" formatCode="0.00E+00">
                  <c:v>5.9439178507929603E-2</c:v>
                </c:pt>
                <c:pt idx="5088" formatCode="0.00E+00">
                  <c:v>5.9437942064855601E-2</c:v>
                </c:pt>
                <c:pt idx="5089" formatCode="0.00E+00">
                  <c:v>5.9436704424711599E-2</c:v>
                </c:pt>
                <c:pt idx="5090" formatCode="0.00E+00">
                  <c:v>5.9435465588297501E-2</c:v>
                </c:pt>
                <c:pt idx="5091" formatCode="0.00E+00">
                  <c:v>5.9434225556412902E-2</c:v>
                </c:pt>
                <c:pt idx="5092" formatCode="0.00E+00">
                  <c:v>5.94329843298569E-2</c:v>
                </c:pt>
                <c:pt idx="5093" formatCode="0.00E+00">
                  <c:v>5.9431741909428001E-2</c:v>
                </c:pt>
                <c:pt idx="5094" formatCode="0.00E+00">
                  <c:v>5.9430498295924498E-2</c:v>
                </c:pt>
                <c:pt idx="5095" formatCode="0.00E+00">
                  <c:v>5.9429253490144197E-2</c:v>
                </c:pt>
                <c:pt idx="5096" formatCode="0.00E+00">
                  <c:v>5.9428007492884398E-2</c:v>
                </c:pt>
                <c:pt idx="5097" formatCode="0.00E+00">
                  <c:v>5.94267603049419E-2</c:v>
                </c:pt>
                <c:pt idx="5098" formatCode="0.00E+00">
                  <c:v>5.94255119271134E-2</c:v>
                </c:pt>
                <c:pt idx="5099" formatCode="0.00E+00">
                  <c:v>5.9424262360194699E-2</c:v>
                </c:pt>
                <c:pt idx="5100" formatCode="0.00E+00">
                  <c:v>5.94230116049815E-2</c:v>
                </c:pt>
                <c:pt idx="5101" formatCode="0.00E+00">
                  <c:v>5.9421759662268897E-2</c:v>
                </c:pt>
                <c:pt idx="5102" formatCode="0.00E+00">
                  <c:v>5.9420506532851601E-2</c:v>
                </c:pt>
                <c:pt idx="5103" formatCode="0.00E+00">
                  <c:v>5.94192522175239E-2</c:v>
                </c:pt>
                <c:pt idx="5104" formatCode="0.00E+00">
                  <c:v>5.9417996717079702E-2</c:v>
                </c:pt>
                <c:pt idx="5105" formatCode="0.00E+00">
                  <c:v>5.9416740032312301E-2</c:v>
                </c:pt>
                <c:pt idx="5106" formatCode="0.00E+00">
                  <c:v>5.9415482164014703E-2</c:v>
                </c:pt>
                <c:pt idx="5107" formatCode="0.00E+00">
                  <c:v>5.9414223112979503E-2</c:v>
                </c:pt>
                <c:pt idx="5108" formatCode="0.00E+00">
                  <c:v>5.9412962879998601E-2</c:v>
                </c:pt>
                <c:pt idx="5109" formatCode="0.00E+00">
                  <c:v>5.94117014658639E-2</c:v>
                </c:pt>
                <c:pt idx="5110" formatCode="0.00E+00">
                  <c:v>5.9410438871366503E-2</c:v>
                </c:pt>
                <c:pt idx="5111" formatCode="0.00E+00">
                  <c:v>5.9409175097297102E-2</c:v>
                </c:pt>
                <c:pt idx="5112" formatCode="0.00E+00">
                  <c:v>5.9407910144446102E-2</c:v>
                </c:pt>
                <c:pt idx="5113" formatCode="0.00E+00">
                  <c:v>5.9406644013603502E-2</c:v>
                </c:pt>
                <c:pt idx="5114" formatCode="0.00E+00">
                  <c:v>5.94053767055586E-2</c:v>
                </c:pt>
                <c:pt idx="5115" formatCode="0.00E+00">
                  <c:v>5.94041082211006E-2</c:v>
                </c:pt>
                <c:pt idx="5116" formatCode="0.00E+00">
                  <c:v>5.9402838561018002E-2</c:v>
                </c:pt>
                <c:pt idx="5117" formatCode="0.00E+00">
                  <c:v>5.9401567726099003E-2</c:v>
                </c:pt>
                <c:pt idx="5118" formatCode="0.00E+00">
                  <c:v>5.94002957171312E-2</c:v>
                </c:pt>
                <c:pt idx="5119" formatCode="0.00E+00">
                  <c:v>5.9399022534902098E-2</c:v>
                </c:pt>
                <c:pt idx="5120" formatCode="0.00E+00">
                  <c:v>5.9397748180198301E-2</c:v>
                </c:pt>
                <c:pt idx="5121" formatCode="0.00E+00">
                  <c:v>5.9396472653806501E-2</c:v>
                </c:pt>
                <c:pt idx="5122" formatCode="0.00E+00">
                  <c:v>5.9395195956512402E-2</c:v>
                </c:pt>
                <c:pt idx="5123" formatCode="0.00E+00">
                  <c:v>5.9393918089101702E-2</c:v>
                </c:pt>
                <c:pt idx="5124" formatCode="0.00E+00">
                  <c:v>5.9392639052359399E-2</c:v>
                </c:pt>
                <c:pt idx="5125" formatCode="0.00E+00">
                  <c:v>5.9391358847070301E-2</c:v>
                </c:pt>
                <c:pt idx="5126" formatCode="0.00E+00">
                  <c:v>5.93900774740184E-2</c:v>
                </c:pt>
                <c:pt idx="5127" formatCode="0.00E+00">
                  <c:v>5.9388794933987701E-2</c:v>
                </c:pt>
                <c:pt idx="5128" formatCode="0.00E+00">
                  <c:v>5.9387511227761501E-2</c:v>
                </c:pt>
                <c:pt idx="5129" formatCode="0.00E+00">
                  <c:v>5.9386226356122701E-2</c:v>
                </c:pt>
                <c:pt idx="5130" formatCode="0.00E+00">
                  <c:v>5.93849403198538E-2</c:v>
                </c:pt>
                <c:pt idx="5131" formatCode="0.00E+00">
                  <c:v>5.9383653119736701E-2</c:v>
                </c:pt>
                <c:pt idx="5132" formatCode="0.00E+00">
                  <c:v>5.9382364756553202E-2</c:v>
                </c:pt>
                <c:pt idx="5133" formatCode="0.00E+00">
                  <c:v>5.9381075231084303E-2</c:v>
                </c:pt>
                <c:pt idx="5134" formatCode="0.00E+00">
                  <c:v>5.93797845441109E-2</c:v>
                </c:pt>
                <c:pt idx="5135" formatCode="0.00E+00">
                  <c:v>5.9378492696413203E-2</c:v>
                </c:pt>
                <c:pt idx="5136" formatCode="0.00E+00">
                  <c:v>5.9377199688770997E-2</c:v>
                </c:pt>
                <c:pt idx="5137" formatCode="0.00E+00">
                  <c:v>5.9375905521963798E-2</c:v>
                </c:pt>
                <c:pt idx="5138" formatCode="0.00E+00">
                  <c:v>5.9374610196770601E-2</c:v>
                </c:pt>
                <c:pt idx="5139" formatCode="0.00E+00">
                  <c:v>5.9373313713969901E-2</c:v>
                </c:pt>
                <c:pt idx="5140" formatCode="0.00E+00">
                  <c:v>5.9372016074339798E-2</c:v>
                </c:pt>
                <c:pt idx="5141" formatCode="0.00E+00">
                  <c:v>5.9370717278658003E-2</c:v>
                </c:pt>
                <c:pt idx="5142" formatCode="0.00E+00">
                  <c:v>5.93694173277017E-2</c:v>
                </c:pt>
                <c:pt idx="5143" formatCode="0.00E+00">
                  <c:v>5.9368116222247802E-2</c:v>
                </c:pt>
                <c:pt idx="5144" formatCode="0.00E+00">
                  <c:v>5.9366813963072501E-2</c:v>
                </c:pt>
                <c:pt idx="5145" formatCode="0.00E+00">
                  <c:v>5.9365510550951801E-2</c:v>
                </c:pt>
                <c:pt idx="5146" formatCode="0.00E+00">
                  <c:v>5.93642059866612E-2</c:v>
                </c:pt>
                <c:pt idx="5147" formatCode="0.00E+00">
                  <c:v>5.9362900270975801E-2</c:v>
                </c:pt>
                <c:pt idx="5148" formatCode="0.00E+00">
                  <c:v>5.93615934046701E-2</c:v>
                </c:pt>
                <c:pt idx="5149" formatCode="0.00E+00">
                  <c:v>5.93602853885183E-2</c:v>
                </c:pt>
                <c:pt idx="5150" formatCode="0.00E+00">
                  <c:v>5.9358976223294301E-2</c:v>
                </c:pt>
                <c:pt idx="5151" formatCode="0.00E+00">
                  <c:v>5.93576659097712E-2</c:v>
                </c:pt>
                <c:pt idx="5152" formatCode="0.00E+00">
                  <c:v>5.93563544487219E-2</c:v>
                </c:pt>
                <c:pt idx="5153" formatCode="0.00E+00">
                  <c:v>5.9355041840918901E-2</c:v>
                </c:pt>
                <c:pt idx="5154" formatCode="0.00E+00">
                  <c:v>5.93537280871341E-2</c:v>
                </c:pt>
                <c:pt idx="5155" formatCode="0.00E+00">
                  <c:v>5.9352413188139198E-2</c:v>
                </c:pt>
                <c:pt idx="5156" formatCode="0.00E+00">
                  <c:v>5.9351097144705198E-2</c:v>
                </c:pt>
                <c:pt idx="5157" formatCode="0.00E+00">
                  <c:v>5.9349779957602801E-2</c:v>
                </c:pt>
                <c:pt idx="5158" formatCode="0.00E+00">
                  <c:v>5.9348461627602198E-2</c:v>
                </c:pt>
                <c:pt idx="5159" formatCode="0.00E+00">
                  <c:v>5.9347142155473397E-2</c:v>
                </c:pt>
                <c:pt idx="5160" formatCode="0.00E+00">
                  <c:v>5.9345821541985498E-2</c:v>
                </c:pt>
                <c:pt idx="5161" formatCode="0.00E+00">
                  <c:v>5.9344499787907602E-2</c:v>
                </c:pt>
                <c:pt idx="5162" formatCode="0.00E+00">
                  <c:v>5.9343176894008198E-2</c:v>
                </c:pt>
                <c:pt idx="5163" formatCode="0.00E+00">
                  <c:v>5.9341852861055297E-2</c:v>
                </c:pt>
                <c:pt idx="5164" formatCode="0.00E+00">
                  <c:v>5.93405276898165E-2</c:v>
                </c:pt>
                <c:pt idx="5165" formatCode="0.00E+00">
                  <c:v>5.9339201381059102E-2</c:v>
                </c:pt>
                <c:pt idx="5166" formatCode="0.00E+00">
                  <c:v>5.93378739355497E-2</c:v>
                </c:pt>
                <c:pt idx="5167" formatCode="0.00E+00">
                  <c:v>5.93365453540547E-2</c:v>
                </c:pt>
                <c:pt idx="5168" formatCode="0.00E+00">
                  <c:v>5.93352156373399E-2</c:v>
                </c:pt>
                <c:pt idx="5169" formatCode="0.00E+00">
                  <c:v>5.9333884786170903E-2</c:v>
                </c:pt>
                <c:pt idx="5170" formatCode="0.00E+00">
                  <c:v>5.9332552801312499E-2</c:v>
                </c:pt>
                <c:pt idx="5171" formatCode="0.00E+00">
                  <c:v>5.9331219683529501E-2</c:v>
                </c:pt>
                <c:pt idx="5172" formatCode="0.00E+00">
                  <c:v>5.9329885433585798E-2</c:v>
                </c:pt>
                <c:pt idx="5173" formatCode="0.00E+00">
                  <c:v>5.9328550052245098E-2</c:v>
                </c:pt>
                <c:pt idx="5174" formatCode="0.00E+00">
                  <c:v>5.9327213540270797E-2</c:v>
                </c:pt>
                <c:pt idx="5175" formatCode="0.00E+00">
                  <c:v>5.9325875898425598E-2</c:v>
                </c:pt>
                <c:pt idx="5176" formatCode="0.00E+00">
                  <c:v>5.9324537127472002E-2</c:v>
                </c:pt>
                <c:pt idx="5177" formatCode="0.00E+00">
                  <c:v>5.9323197228171802E-2</c:v>
                </c:pt>
                <c:pt idx="5178" formatCode="0.00E+00">
                  <c:v>5.9321856201286598E-2</c:v>
                </c:pt>
                <c:pt idx="5179" formatCode="0.00E+00">
                  <c:v>5.9320514047577502E-2</c:v>
                </c:pt>
                <c:pt idx="5180" formatCode="0.00E+00">
                  <c:v>5.93191707678049E-2</c:v>
                </c:pt>
                <c:pt idx="5181" formatCode="0.00E+00">
                  <c:v>5.9317826362729302E-2</c:v>
                </c:pt>
                <c:pt idx="5182" formatCode="0.00E+00">
                  <c:v>5.9316480833110301E-2</c:v>
                </c:pt>
                <c:pt idx="5183" formatCode="0.00E+00">
                  <c:v>5.9315134179707199E-2</c:v>
                </c:pt>
                <c:pt idx="5184" formatCode="0.00E+00">
                  <c:v>5.9313786403278897E-2</c:v>
                </c:pt>
                <c:pt idx="5185" formatCode="0.00E+00">
                  <c:v>5.9312437504583898E-2</c:v>
                </c:pt>
                <c:pt idx="5186" formatCode="0.00E+00">
                  <c:v>5.9311087484380201E-2</c:v>
                </c:pt>
                <c:pt idx="5187" formatCode="0.00E+00">
                  <c:v>5.9309736343425297E-2</c:v>
                </c:pt>
                <c:pt idx="5188" formatCode="0.00E+00">
                  <c:v>5.9308384082476399E-2</c:v>
                </c:pt>
                <c:pt idx="5189" formatCode="0.00E+00">
                  <c:v>5.9307030702290202E-2</c:v>
                </c:pt>
                <c:pt idx="5190" formatCode="0.00E+00">
                  <c:v>5.9305676203622898E-2</c:v>
                </c:pt>
                <c:pt idx="5191" formatCode="0.00E+00">
                  <c:v>5.9304320587230397E-2</c:v>
                </c:pt>
                <c:pt idx="5192" formatCode="0.00E+00">
                  <c:v>5.9302963853868101E-2</c:v>
                </c:pt>
                <c:pt idx="5193" formatCode="0.00E+00">
                  <c:v>5.9301606004290901E-2</c:v>
                </c:pt>
                <c:pt idx="5194" formatCode="0.00E+00">
                  <c:v>5.9300247039253198E-2</c:v>
                </c:pt>
                <c:pt idx="5195" formatCode="0.00E+00">
                  <c:v>5.92988869595093E-2</c:v>
                </c:pt>
                <c:pt idx="5196" formatCode="0.00E+00">
                  <c:v>5.9297525765812702E-2</c:v>
                </c:pt>
                <c:pt idx="5197" formatCode="0.00E+00">
                  <c:v>5.9296163458916702E-2</c:v>
                </c:pt>
                <c:pt idx="5198" formatCode="0.00E+00">
                  <c:v>5.9294800039573999E-2</c:v>
                </c:pt>
                <c:pt idx="5199" formatCode="0.00E+00">
                  <c:v>5.9293435508536899E-2</c:v>
                </c:pt>
                <c:pt idx="5200" formatCode="0.00E+00">
                  <c:v>5.9292069866557301E-2</c:v>
                </c:pt>
                <c:pt idx="5201" formatCode="0.00E+00">
                  <c:v>5.9290703114386702E-2</c:v>
                </c:pt>
                <c:pt idx="5202" formatCode="0.00E+00">
                  <c:v>5.9289335252776097E-2</c:v>
                </c:pt>
                <c:pt idx="5203" formatCode="0.00E+00">
                  <c:v>5.9287966282476103E-2</c:v>
                </c:pt>
                <c:pt idx="5204" formatCode="0.00E+00">
                  <c:v>5.9286596204236798E-2</c:v>
                </c:pt>
                <c:pt idx="5205" formatCode="0.00E+00">
                  <c:v>5.9285225018808001E-2</c:v>
                </c:pt>
                <c:pt idx="5206" formatCode="0.00E+00">
                  <c:v>5.9283852726938903E-2</c:v>
                </c:pt>
                <c:pt idx="5207" formatCode="0.00E+00">
                  <c:v>5.9282479329378301E-2</c:v>
                </c:pt>
                <c:pt idx="5208" formatCode="0.00E+00">
                  <c:v>5.9281104826874598E-2</c:v>
                </c:pt>
                <c:pt idx="5209" formatCode="0.00E+00">
                  <c:v>5.9279729220175797E-2</c:v>
                </c:pt>
                <c:pt idx="5210" formatCode="0.00E+00">
                  <c:v>5.9278352510029497E-2</c:v>
                </c:pt>
                <c:pt idx="5211" formatCode="0.00E+00">
                  <c:v>5.9276974697182599E-2</c:v>
                </c:pt>
                <c:pt idx="5212" formatCode="0.00E+00">
                  <c:v>5.9275595782381903E-2</c:v>
                </c:pt>
                <c:pt idx="5213" formatCode="0.00E+00">
                  <c:v>5.9274215766373602E-2</c:v>
                </c:pt>
                <c:pt idx="5214" formatCode="0.00E+00">
                  <c:v>5.9272834649903398E-2</c:v>
                </c:pt>
                <c:pt idx="5215" formatCode="0.00E+00">
                  <c:v>5.9271452433716697E-2</c:v>
                </c:pt>
                <c:pt idx="5216" formatCode="0.00E+00">
                  <c:v>5.9270069118558401E-2</c:v>
                </c:pt>
                <c:pt idx="5217" formatCode="0.00E+00">
                  <c:v>5.9268684705172901E-2</c:v>
                </c:pt>
                <c:pt idx="5218" formatCode="0.00E+00">
                  <c:v>5.92672991943042E-2</c:v>
                </c:pt>
                <c:pt idx="5219" formatCode="0.00E+00">
                  <c:v>5.9265912586696098E-2</c:v>
                </c:pt>
                <c:pt idx="5220" formatCode="0.00E+00">
                  <c:v>5.9264524883091502E-2</c:v>
                </c:pt>
                <c:pt idx="5221" formatCode="0.00E+00">
                  <c:v>5.9263136084233302E-2</c:v>
                </c:pt>
                <c:pt idx="5222" formatCode="0.00E+00">
                  <c:v>5.9261746190863697E-2</c:v>
                </c:pt>
                <c:pt idx="5223" formatCode="0.00E+00">
                  <c:v>5.9260355203724503E-2</c:v>
                </c:pt>
                <c:pt idx="5224" formatCode="0.00E+00">
                  <c:v>5.9258963123557197E-2</c:v>
                </c:pt>
                <c:pt idx="5225" formatCode="0.00E+00">
                  <c:v>5.9257569951102797E-2</c:v>
                </c:pt>
                <c:pt idx="5226" formatCode="0.00E+00">
                  <c:v>5.9256175687101599E-2</c:v>
                </c:pt>
                <c:pt idx="5227" formatCode="0.00E+00">
                  <c:v>5.9254780332293998E-2</c:v>
                </c:pt>
                <c:pt idx="5228" formatCode="0.00E+00">
                  <c:v>5.9253383887419402E-2</c:v>
                </c:pt>
                <c:pt idx="5229" formatCode="0.00E+00">
                  <c:v>5.9251986353217198E-2</c:v>
                </c:pt>
                <c:pt idx="5230" formatCode="0.00E+00">
                  <c:v>5.9250587730426102E-2</c:v>
                </c:pt>
                <c:pt idx="5231" formatCode="0.00E+00">
                  <c:v>5.9249188019784398E-2</c:v>
                </c:pt>
                <c:pt idx="5232" formatCode="0.00E+00">
                  <c:v>5.9247787222030203E-2</c:v>
                </c:pt>
                <c:pt idx="5233" formatCode="0.00E+00">
                  <c:v>5.9246385337900699E-2</c:v>
                </c:pt>
                <c:pt idx="5234" formatCode="0.00E+00">
                  <c:v>5.9244982368133199E-2</c:v>
                </c:pt>
                <c:pt idx="5235" formatCode="0.00E+00">
                  <c:v>5.92435783134641E-2</c:v>
                </c:pt>
                <c:pt idx="5236" formatCode="0.00E+00">
                  <c:v>5.9242173174629702E-2</c:v>
                </c:pt>
                <c:pt idx="5237" formatCode="0.00E+00">
                  <c:v>5.9240766952365603E-2</c:v>
                </c:pt>
                <c:pt idx="5238" formatCode="0.00E+00">
                  <c:v>5.9239359647407203E-2</c:v>
                </c:pt>
                <c:pt idx="5239" formatCode="0.00E+00">
                  <c:v>5.9237951260489301E-2</c:v>
                </c:pt>
                <c:pt idx="5240" formatCode="0.00E+00">
                  <c:v>5.92365417923464E-2</c:v>
                </c:pt>
                <c:pt idx="5241" formatCode="0.00E+00">
                  <c:v>5.9235131243712297E-2</c:v>
                </c:pt>
                <c:pt idx="5242" formatCode="0.00E+00">
                  <c:v>5.9233719615320701E-2</c:v>
                </c:pt>
                <c:pt idx="5243" formatCode="0.00E+00">
                  <c:v>5.9232306907904597E-2</c:v>
                </c:pt>
                <c:pt idx="5244" formatCode="0.00E+00">
                  <c:v>5.9230893122196801E-2</c:v>
                </c:pt>
                <c:pt idx="5245" formatCode="0.00E+00">
                  <c:v>5.9229478258929297E-2</c:v>
                </c:pt>
                <c:pt idx="5246" formatCode="0.00E+00">
                  <c:v>5.9228062318834103E-2</c:v>
                </c:pt>
                <c:pt idx="5247" formatCode="0.00E+00">
                  <c:v>5.9226645302642503E-2</c:v>
                </c:pt>
                <c:pt idx="5248" formatCode="0.00E+00">
                  <c:v>5.9225227211085398E-2</c:v>
                </c:pt>
                <c:pt idx="5249" formatCode="0.00E+00">
                  <c:v>5.9223808044893397E-2</c:v>
                </c:pt>
                <c:pt idx="5250" formatCode="0.00E+00">
                  <c:v>5.92223878047963E-2</c:v>
                </c:pt>
                <c:pt idx="5251" formatCode="0.00E+00">
                  <c:v>5.9220966491523898E-2</c:v>
                </c:pt>
                <c:pt idx="5252" formatCode="0.00E+00">
                  <c:v>5.9219544105805301E-2</c:v>
                </c:pt>
                <c:pt idx="5253" formatCode="0.00E+00">
                  <c:v>5.9218120648369198E-2</c:v>
                </c:pt>
                <c:pt idx="5254" formatCode="0.00E+00">
                  <c:v>5.9216696119943998E-2</c:v>
                </c:pt>
                <c:pt idx="5255" formatCode="0.00E+00">
                  <c:v>5.92152705212576E-2</c:v>
                </c:pt>
                <c:pt idx="5256" formatCode="0.00E+00">
                  <c:v>5.9213843853037199E-2</c:v>
                </c:pt>
                <c:pt idx="5257" formatCode="0.00E+00">
                  <c:v>5.9212416116009997E-2</c:v>
                </c:pt>
                <c:pt idx="5258" formatCode="0.00E+00">
                  <c:v>5.9210987310902401E-2</c:v>
                </c:pt>
                <c:pt idx="5259" formatCode="0.00E+00">
                  <c:v>5.9209557438440599E-2</c:v>
                </c:pt>
                <c:pt idx="5260" formatCode="0.00E+00">
                  <c:v>5.9208126499350297E-2</c:v>
                </c:pt>
                <c:pt idx="5261" formatCode="0.00E+00">
                  <c:v>5.9206694494356699E-2</c:v>
                </c:pt>
                <c:pt idx="5262" formatCode="0.00E+00">
                  <c:v>5.9205261424184599E-2</c:v>
                </c:pt>
                <c:pt idx="5263" formatCode="0.00E+00">
                  <c:v>5.9203827289558301E-2</c:v>
                </c:pt>
                <c:pt idx="5264" formatCode="0.00E+00">
                  <c:v>5.9202392091201803E-2</c:v>
                </c:pt>
                <c:pt idx="5265" formatCode="0.00E+00">
                  <c:v>5.92009558298386E-2</c:v>
                </c:pt>
                <c:pt idx="5266" formatCode="0.00E+00">
                  <c:v>5.9199518506191803E-2</c:v>
                </c:pt>
                <c:pt idx="5267" formatCode="0.00E+00">
                  <c:v>5.9198080120983897E-2</c:v>
                </c:pt>
                <c:pt idx="5268" formatCode="0.00E+00">
                  <c:v>5.9196640674937101E-2</c:v>
                </c:pt>
                <c:pt idx="5269" formatCode="0.00E+00">
                  <c:v>5.91952001687732E-2</c:v>
                </c:pt>
                <c:pt idx="5270" formatCode="0.00E+00">
                  <c:v>5.9193758603213499E-2</c:v>
                </c:pt>
                <c:pt idx="5271" formatCode="0.00E+00">
                  <c:v>5.91923159789789E-2</c:v>
                </c:pt>
                <c:pt idx="5272" formatCode="0.00E+00">
                  <c:v>5.9190872296789702E-2</c:v>
                </c:pt>
                <c:pt idx="5273" formatCode="0.00E+00">
                  <c:v>5.9189427557366003E-2</c:v>
                </c:pt>
                <c:pt idx="5274" formatCode="0.00E+00">
                  <c:v>5.9187981761427401E-2</c:v>
                </c:pt>
                <c:pt idx="5275" formatCode="0.00E+00">
                  <c:v>5.9186534909692903E-2</c:v>
                </c:pt>
                <c:pt idx="5276" formatCode="0.00E+00">
                  <c:v>5.91850870028812E-2</c:v>
                </c:pt>
                <c:pt idx="5277" formatCode="0.00E+00">
                  <c:v>5.9183638041710701E-2</c:v>
                </c:pt>
                <c:pt idx="5278" formatCode="0.00E+00">
                  <c:v>5.9182188026899098E-2</c:v>
                </c:pt>
                <c:pt idx="5279" formatCode="0.00E+00">
                  <c:v>5.9180736959163698E-2</c:v>
                </c:pt>
                <c:pt idx="5280" formatCode="0.00E+00">
                  <c:v>5.9179284839221601E-2</c:v>
                </c:pt>
                <c:pt idx="5281" formatCode="0.00E+00">
                  <c:v>5.9177831667789199E-2</c:v>
                </c:pt>
                <c:pt idx="5282" formatCode="0.00E+00">
                  <c:v>5.9176377445582497E-2</c:v>
                </c:pt>
                <c:pt idx="5283" formatCode="0.00E+00">
                  <c:v>5.9174922173317303E-2</c:v>
                </c:pt>
                <c:pt idx="5284" formatCode="0.00E+00">
                  <c:v>5.9173465851708601E-2</c:v>
                </c:pt>
                <c:pt idx="5285" formatCode="0.00E+00">
                  <c:v>5.9172008481471298E-2</c:v>
                </c:pt>
                <c:pt idx="5286" formatCode="0.00E+00">
                  <c:v>5.9170550063319699E-2</c:v>
                </c:pt>
                <c:pt idx="5287" formatCode="0.00E+00">
                  <c:v>5.91690905979676E-2</c:v>
                </c:pt>
                <c:pt idx="5288" formatCode="0.00E+00">
                  <c:v>5.9167630086128499E-2</c:v>
                </c:pt>
                <c:pt idx="5289" formatCode="0.00E+00">
                  <c:v>5.9166168528515403E-2</c:v>
                </c:pt>
                <c:pt idx="5290" formatCode="0.00E+00">
                  <c:v>5.9164705925840798E-2</c:v>
                </c:pt>
                <c:pt idx="5291" formatCode="0.00E+00">
                  <c:v>5.9163242278816898E-2</c:v>
                </c:pt>
                <c:pt idx="5292" formatCode="0.00E+00">
                  <c:v>5.9161777588155398E-2</c:v>
                </c:pt>
                <c:pt idx="5293" formatCode="0.00E+00">
                  <c:v>5.9160311854567597E-2</c:v>
                </c:pt>
                <c:pt idx="5294" formatCode="0.00E+00">
                  <c:v>5.9158845078764198E-2</c:v>
                </c:pt>
                <c:pt idx="5295" formatCode="0.00E+00">
                  <c:v>5.9157377261515903E-2</c:v>
                </c:pt>
                <c:pt idx="5296" formatCode="0.00E+00">
                  <c:v>5.9155908403590501E-2</c:v>
                </c:pt>
                <c:pt idx="5297" formatCode="0.00E+00">
                  <c:v>5.9154438505688897E-2</c:v>
                </c:pt>
                <c:pt idx="5298" formatCode="0.00E+00">
                  <c:v>5.91529675685116E-2</c:v>
                </c:pt>
                <c:pt idx="5299" formatCode="0.00E+00">
                  <c:v>5.9151495592758903E-2</c:v>
                </c:pt>
                <c:pt idx="5300" formatCode="0.00E+00">
                  <c:v>5.9150022579130601E-2</c:v>
                </c:pt>
                <c:pt idx="5301" formatCode="0.00E+00">
                  <c:v>5.9148548528326197E-2</c:v>
                </c:pt>
                <c:pt idx="5302" formatCode="0.00E+00">
                  <c:v>5.9147073441044799E-2</c:v>
                </c:pt>
                <c:pt idx="5303" formatCode="0.00E+00">
                  <c:v>5.9145597317985098E-2</c:v>
                </c:pt>
                <c:pt idx="5304" formatCode="0.00E+00">
                  <c:v>5.9144120159845701E-2</c:v>
                </c:pt>
                <c:pt idx="5305" formatCode="0.00E+00">
                  <c:v>5.9142641967324598E-2</c:v>
                </c:pt>
                <c:pt idx="5306" formatCode="0.00E+00">
                  <c:v>5.9141162741119399E-2</c:v>
                </c:pt>
                <c:pt idx="5307" formatCode="0.00E+00">
                  <c:v>5.9139682481927698E-2</c:v>
                </c:pt>
                <c:pt idx="5308" formatCode="0.00E+00">
                  <c:v>5.9138201190446403E-2</c:v>
                </c:pt>
                <c:pt idx="5309" formatCode="0.00E+00">
                  <c:v>5.9136718867372103E-2</c:v>
                </c:pt>
                <c:pt idx="5310" formatCode="0.00E+00">
                  <c:v>5.9135235513401198E-2</c:v>
                </c:pt>
                <c:pt idx="5311" formatCode="0.00E+00">
                  <c:v>5.9133751129229598E-2</c:v>
                </c:pt>
                <c:pt idx="5312" formatCode="0.00E+00">
                  <c:v>5.9132265715552898E-2</c:v>
                </c:pt>
                <c:pt idx="5313" formatCode="0.00E+00">
                  <c:v>5.9130779273066397E-2</c:v>
                </c:pt>
                <c:pt idx="5314" formatCode="0.00E+00">
                  <c:v>5.9129291802464998E-2</c:v>
                </c:pt>
                <c:pt idx="5315" formatCode="0.00E+00">
                  <c:v>5.9127803304443102E-2</c:v>
                </c:pt>
                <c:pt idx="5316" formatCode="0.00E+00">
                  <c:v>5.91263137796951E-2</c:v>
                </c:pt>
                <c:pt idx="5317" formatCode="0.00E+00">
                  <c:v>5.9124823228914797E-2</c:v>
                </c:pt>
                <c:pt idx="5318" formatCode="0.00E+00">
                  <c:v>5.9123331652795499E-2</c:v>
                </c:pt>
                <c:pt idx="5319" formatCode="0.00E+00">
                  <c:v>5.91218390520305E-2</c:v>
                </c:pt>
                <c:pt idx="5320" formatCode="0.00E+00">
                  <c:v>5.9120345427312503E-2</c:v>
                </c:pt>
                <c:pt idx="5321" formatCode="0.00E+00">
                  <c:v>5.9118850779334001E-2</c:v>
                </c:pt>
                <c:pt idx="5322" formatCode="0.00E+00">
                  <c:v>5.9117355108786997E-2</c:v>
                </c:pt>
                <c:pt idx="5323" formatCode="0.00E+00">
                  <c:v>5.9115858416363201E-2</c:v>
                </c:pt>
                <c:pt idx="5324" formatCode="0.00E+00">
                  <c:v>5.9114360702754103E-2</c:v>
                </c:pt>
                <c:pt idx="5325" formatCode="0.00E+00">
                  <c:v>5.91128619686506E-2</c:v>
                </c:pt>
                <c:pt idx="5326" formatCode="0.00E+00">
                  <c:v>5.91113622147433E-2</c:v>
                </c:pt>
                <c:pt idx="5327" formatCode="0.00E+00">
                  <c:v>5.91098614417227E-2</c:v>
                </c:pt>
                <c:pt idx="5328" formatCode="0.00E+00">
                  <c:v>5.9108359650278497E-2</c:v>
                </c:pt>
                <c:pt idx="5329" formatCode="0.00E+00">
                  <c:v>5.9106856841100501E-2</c:v>
                </c:pt>
                <c:pt idx="5330" formatCode="0.00E+00">
                  <c:v>5.9105353014877897E-2</c:v>
                </c:pt>
                <c:pt idx="5331" formatCode="0.00E+00">
                  <c:v>5.9103848172299599E-2</c:v>
                </c:pt>
                <c:pt idx="5332" formatCode="0.00E+00">
                  <c:v>5.9102342314054E-2</c:v>
                </c:pt>
                <c:pt idx="5333" formatCode="0.00E+00">
                  <c:v>5.9100835440829502E-2</c:v>
                </c:pt>
                <c:pt idx="5334" formatCode="0.00E+00">
                  <c:v>5.9099327553313798E-2</c:v>
                </c:pt>
                <c:pt idx="5335" formatCode="0.00E+00">
                  <c:v>5.9097818652194399E-2</c:v>
                </c:pt>
                <c:pt idx="5336" formatCode="0.00E+00">
                  <c:v>5.9096308738158403E-2</c:v>
                </c:pt>
                <c:pt idx="5337" formatCode="0.00E+00">
                  <c:v>5.9094797811892703E-2</c:v>
                </c:pt>
                <c:pt idx="5338" formatCode="0.00E+00">
                  <c:v>5.90932858740836E-2</c:v>
                </c:pt>
                <c:pt idx="5339" formatCode="0.00E+00">
                  <c:v>5.9091772925417098E-2</c:v>
                </c:pt>
                <c:pt idx="5340" formatCode="0.00E+00">
                  <c:v>5.9090258966579101E-2</c:v>
                </c:pt>
                <c:pt idx="5341" formatCode="0.00E+00">
                  <c:v>5.9088743998254901E-2</c:v>
                </c:pt>
                <c:pt idx="5342" formatCode="0.00E+00">
                  <c:v>5.9087228021129402E-2</c:v>
                </c:pt>
                <c:pt idx="5343" formatCode="0.00E+00">
                  <c:v>5.9085711035887403E-2</c:v>
                </c:pt>
                <c:pt idx="5344" formatCode="0.00E+00">
                  <c:v>5.9084193043213197E-2</c:v>
                </c:pt>
                <c:pt idx="5345" formatCode="0.00E+00">
                  <c:v>5.9082674043790598E-2</c:v>
                </c:pt>
                <c:pt idx="5346" formatCode="0.00E+00">
                  <c:v>5.9081154038303302E-2</c:v>
                </c:pt>
                <c:pt idx="5347" formatCode="0.00E+00">
                  <c:v>5.9079633027434499E-2</c:v>
                </c:pt>
                <c:pt idx="5348" formatCode="0.00E+00">
                  <c:v>5.9078111011867197E-2</c:v>
                </c:pt>
                <c:pt idx="5349" formatCode="0.00E+00">
                  <c:v>5.9076587992283797E-2</c:v>
                </c:pt>
                <c:pt idx="5350" formatCode="0.00E+00">
                  <c:v>5.9075063969366501E-2</c:v>
                </c:pt>
                <c:pt idx="5351" formatCode="0.00E+00">
                  <c:v>5.9073538943797202E-2</c:v>
                </c:pt>
                <c:pt idx="5352" formatCode="0.00E+00">
                  <c:v>5.9072012916257299E-2</c:v>
                </c:pt>
                <c:pt idx="5353" formatCode="0.00E+00">
                  <c:v>5.9070485887427998E-2</c:v>
                </c:pt>
                <c:pt idx="5354" formatCode="0.00E+00">
                  <c:v>5.9068957857990101E-2</c:v>
                </c:pt>
                <c:pt idx="5355" formatCode="0.00E+00">
                  <c:v>5.90674288286238E-2</c:v>
                </c:pt>
                <c:pt idx="5356" formatCode="0.00E+00">
                  <c:v>5.9065898800009502E-2</c:v>
                </c:pt>
                <c:pt idx="5357" formatCode="0.00E+00">
                  <c:v>5.9064367772826601E-2</c:v>
                </c:pt>
                <c:pt idx="5358" formatCode="0.00E+00">
                  <c:v>5.9062835747754602E-2</c:v>
                </c:pt>
                <c:pt idx="5359" formatCode="0.00E+00">
                  <c:v>5.9061302725472498E-2</c:v>
                </c:pt>
                <c:pt idx="5360" formatCode="0.00E+00">
                  <c:v>5.9059768706658897E-2</c:v>
                </c:pt>
                <c:pt idx="5361" formatCode="0.00E+00">
                  <c:v>5.9058233691992201E-2</c:v>
                </c:pt>
                <c:pt idx="5362" formatCode="0.00E+00">
                  <c:v>5.90566976821503E-2</c:v>
                </c:pt>
                <c:pt idx="5363" formatCode="0.00E+00">
                  <c:v>5.9055160677810699E-2</c:v>
                </c:pt>
                <c:pt idx="5364" formatCode="0.00E+00">
                  <c:v>5.9053622679650697E-2</c:v>
                </c:pt>
                <c:pt idx="5365" formatCode="0.00E+00">
                  <c:v>5.9052083688347301E-2</c:v>
                </c:pt>
                <c:pt idx="5366" formatCode="0.00E+00">
                  <c:v>5.9050543704576901E-2</c:v>
                </c:pt>
                <c:pt idx="5367" formatCode="0.00E+00">
                  <c:v>5.9049002729015698E-2</c:v>
                </c:pt>
                <c:pt idx="5368" formatCode="0.00E+00">
                  <c:v>5.90474607623395E-2</c:v>
                </c:pt>
                <c:pt idx="5369" formatCode="0.00E+00">
                  <c:v>5.9045917805223898E-2</c:v>
                </c:pt>
                <c:pt idx="5370" formatCode="0.00E+00">
                  <c:v>5.9044373858343803E-2</c:v>
                </c:pt>
                <c:pt idx="5371" formatCode="0.00E+00">
                  <c:v>5.9042828922374203E-2</c:v>
                </c:pt>
                <c:pt idx="5372" formatCode="0.00E+00">
                  <c:v>5.90412829979894E-2</c:v>
                </c:pt>
                <c:pt idx="5373" formatCode="0.00E+00">
                  <c:v>5.9039736085863499E-2</c:v>
                </c:pt>
                <c:pt idx="5374" formatCode="0.00E+00">
                  <c:v>5.9038188186670101E-2</c:v>
                </c:pt>
                <c:pt idx="5375" formatCode="0.00E+00">
                  <c:v>5.9036639301082702E-2</c:v>
                </c:pt>
                <c:pt idx="5376" formatCode="0.00E+00">
                  <c:v>5.9035089429774201E-2</c:v>
                </c:pt>
                <c:pt idx="5377" formatCode="0.00E+00">
                  <c:v>5.9033538573417303E-2</c:v>
                </c:pt>
                <c:pt idx="5378" formatCode="0.00E+00">
                  <c:v>5.90319867326842E-2</c:v>
                </c:pt>
                <c:pt idx="5379" formatCode="0.00E+00">
                  <c:v>5.9030433908246999E-2</c:v>
                </c:pt>
                <c:pt idx="5380" formatCode="0.00E+00">
                  <c:v>5.9028880100777198E-2</c:v>
                </c:pt>
                <c:pt idx="5381" formatCode="0.00E+00">
                  <c:v>5.9027325310946101E-2</c:v>
                </c:pt>
                <c:pt idx="5382" formatCode="0.00E+00">
                  <c:v>5.90257695394244E-2</c:v>
                </c:pt>
                <c:pt idx="5383" formatCode="0.00E+00">
                  <c:v>5.9024212786882801E-2</c:v>
                </c:pt>
                <c:pt idx="5384" formatCode="0.00E+00">
                  <c:v>5.9022655053991499E-2</c:v>
                </c:pt>
                <c:pt idx="5385" formatCode="0.00E+00">
                  <c:v>5.90210963414202E-2</c:v>
                </c:pt>
                <c:pt idx="5386" formatCode="0.00E+00">
                  <c:v>5.9019536649838403E-2</c:v>
                </c:pt>
                <c:pt idx="5387" formatCode="0.00E+00">
                  <c:v>5.9017975979915302E-2</c:v>
                </c:pt>
                <c:pt idx="5388" formatCode="0.00E+00">
                  <c:v>5.9016414332319599E-2</c:v>
                </c:pt>
                <c:pt idx="5389" formatCode="0.00E+00">
                  <c:v>5.9014851707719702E-2</c:v>
                </c:pt>
                <c:pt idx="5390" formatCode="0.00E+00">
                  <c:v>5.90132881067836E-2</c:v>
                </c:pt>
                <c:pt idx="5391" formatCode="0.00E+00">
                  <c:v>5.9011723530179097E-2</c:v>
                </c:pt>
                <c:pt idx="5392" formatCode="0.00E+00">
                  <c:v>5.9010157978573598E-2</c:v>
                </c:pt>
                <c:pt idx="5393" formatCode="0.00E+00">
                  <c:v>5.9008591452633999E-2</c:v>
                </c:pt>
                <c:pt idx="5394" formatCode="0.00E+00">
                  <c:v>5.9007023953026899E-2</c:v>
                </c:pt>
                <c:pt idx="5395" formatCode="0.00E+00">
                  <c:v>5.9005455480418703E-2</c:v>
                </c:pt>
                <c:pt idx="5396" formatCode="0.00E+00">
                  <c:v>5.9003886035475302E-2</c:v>
                </c:pt>
                <c:pt idx="5397" formatCode="0.00E+00">
                  <c:v>5.9002315618862301E-2</c:v>
                </c:pt>
                <c:pt idx="5398" formatCode="0.00E+00">
                  <c:v>5.9000744231244899E-2</c:v>
                </c:pt>
                <c:pt idx="5399" formatCode="0.00E+00">
                  <c:v>5.8999171873288001E-2</c:v>
                </c:pt>
                <c:pt idx="5400" formatCode="0.00E+00">
                  <c:v>5.8997598545656102E-2</c:v>
                </c:pt>
                <c:pt idx="5401" formatCode="0.00E+00">
                  <c:v>5.8996024249013401E-2</c:v>
                </c:pt>
                <c:pt idx="5402" formatCode="0.00E+00">
                  <c:v>5.8994448984023701E-2</c:v>
                </c:pt>
                <c:pt idx="5403" formatCode="0.00E+00">
                  <c:v>5.8992872751350497E-2</c:v>
                </c:pt>
                <c:pt idx="5404" formatCode="0.00E+00">
                  <c:v>5.89912955516569E-2</c:v>
                </c:pt>
                <c:pt idx="5405" formatCode="0.00E+00">
                  <c:v>5.89897173856056E-2</c:v>
                </c:pt>
                <c:pt idx="5406" formatCode="0.00E+00">
                  <c:v>5.8988138253858999E-2</c:v>
                </c:pt>
                <c:pt idx="5407" formatCode="0.00E+00">
                  <c:v>5.89865581570794E-2</c:v>
                </c:pt>
                <c:pt idx="5408" formatCode="0.00E+00">
                  <c:v>5.89849770959281E-2</c:v>
                </c:pt>
                <c:pt idx="5409" formatCode="0.00E+00">
                  <c:v>5.8983395071066799E-2</c:v>
                </c:pt>
                <c:pt idx="5410" formatCode="0.00E+00">
                  <c:v>5.8981812083156303E-2</c:v>
                </c:pt>
                <c:pt idx="5411" formatCode="0.00E+00">
                  <c:v>5.8980228132857297E-2</c:v>
                </c:pt>
                <c:pt idx="5412" formatCode="0.00E+00">
                  <c:v>5.8978643220830101E-2</c:v>
                </c:pt>
                <c:pt idx="5413" formatCode="0.00E+00">
                  <c:v>5.8977057347734597E-2</c:v>
                </c:pt>
                <c:pt idx="5414" formatCode="0.00E+00">
                  <c:v>5.8975470514230403E-2</c:v>
                </c:pt>
                <c:pt idx="5415" formatCode="0.00E+00">
                  <c:v>5.89738827209767E-2</c:v>
                </c:pt>
                <c:pt idx="5416" formatCode="0.00E+00">
                  <c:v>5.8972293968632399E-2</c:v>
                </c:pt>
                <c:pt idx="5417" formatCode="0.00E+00">
                  <c:v>5.8970704257855999E-2</c:v>
                </c:pt>
                <c:pt idx="5418" formatCode="0.00E+00">
                  <c:v>5.8969113589305802E-2</c:v>
                </c:pt>
                <c:pt idx="5419" formatCode="0.00E+00">
                  <c:v>5.8967521963639399E-2</c:v>
                </c:pt>
                <c:pt idx="5420" formatCode="0.00E+00">
                  <c:v>5.8965929381514397E-2</c:v>
                </c:pt>
                <c:pt idx="5421" formatCode="0.00E+00">
                  <c:v>5.8964335843587901E-2</c:v>
                </c:pt>
                <c:pt idx="5422" formatCode="0.00E+00">
                  <c:v>5.8962741350516601E-2</c:v>
                </c:pt>
                <c:pt idx="5423" formatCode="0.00E+00">
                  <c:v>5.8961145902957E-2</c:v>
                </c:pt>
                <c:pt idx="5424" formatCode="0.00E+00">
                  <c:v>5.8959549501565102E-2</c:v>
                </c:pt>
                <c:pt idx="5425" formatCode="0.00E+00">
                  <c:v>5.8957952146996499E-2</c:v>
                </c:pt>
                <c:pt idx="5426" formatCode="0.00E+00">
                  <c:v>5.8956353839906703E-2</c:v>
                </c:pt>
                <c:pt idx="5427" formatCode="0.00E+00">
                  <c:v>5.8954754580950598E-2</c:v>
                </c:pt>
                <c:pt idx="5428" formatCode="0.00E+00">
                  <c:v>5.8953154370782801E-2</c:v>
                </c:pt>
                <c:pt idx="5429" formatCode="0.00E+00">
                  <c:v>5.8951553210057697E-2</c:v>
                </c:pt>
                <c:pt idx="5430" formatCode="0.00E+00">
                  <c:v>5.8949951099429201E-2</c:v>
                </c:pt>
                <c:pt idx="5431" formatCode="0.00E+00">
                  <c:v>5.8948348039550798E-2</c:v>
                </c:pt>
                <c:pt idx="5432" formatCode="0.00E+00">
                  <c:v>5.8946744031075797E-2</c:v>
                </c:pt>
                <c:pt idx="5433" formatCode="0.00E+00">
                  <c:v>5.8945139074657101E-2</c:v>
                </c:pt>
                <c:pt idx="5434" formatCode="0.00E+00">
                  <c:v>5.8943533170947103E-2</c:v>
                </c:pt>
                <c:pt idx="5435" formatCode="0.00E+00">
                  <c:v>5.8941926320598102E-2</c:v>
                </c:pt>
                <c:pt idx="5436" formatCode="0.00E+00">
                  <c:v>5.8940318524261799E-2</c:v>
                </c:pt>
                <c:pt idx="5437" formatCode="0.00E+00">
                  <c:v>5.89387097825897E-2</c:v>
                </c:pt>
                <c:pt idx="5438" formatCode="0.00E+00">
                  <c:v>5.8937100096232903E-2</c:v>
                </c:pt>
                <c:pt idx="5439" formatCode="0.00E+00">
                  <c:v>5.8935489465842199E-2</c:v>
                </c:pt>
                <c:pt idx="5440" formatCode="0.00E+00">
                  <c:v>5.8933877892067901E-2</c:v>
                </c:pt>
                <c:pt idx="5441" formatCode="0.00E+00">
                  <c:v>5.8932265375560199E-2</c:v>
                </c:pt>
                <c:pt idx="5442" formatCode="0.00E+00">
                  <c:v>5.8930651916968599E-2</c:v>
                </c:pt>
                <c:pt idx="5443" formatCode="0.00E+00">
                  <c:v>5.8929037516942701E-2</c:v>
                </c:pt>
                <c:pt idx="5444" formatCode="0.00E+00">
                  <c:v>5.89274221761312E-2</c:v>
                </c:pt>
                <c:pt idx="5445" formatCode="0.00E+00">
                  <c:v>5.8925805895182898E-2</c:v>
                </c:pt>
                <c:pt idx="5446" formatCode="0.00E+00">
                  <c:v>5.8924188674745998E-2</c:v>
                </c:pt>
                <c:pt idx="5447" formatCode="0.00E+00">
                  <c:v>5.8922570515468599E-2</c:v>
                </c:pt>
                <c:pt idx="5448" formatCode="0.00E+00">
                  <c:v>5.8920951417998003E-2</c:v>
                </c:pt>
                <c:pt idx="5449" formatCode="0.00E+00">
                  <c:v>5.89193313829817E-2</c:v>
                </c:pt>
                <c:pt idx="5450" formatCode="0.00E+00">
                  <c:v>5.8917710411066401E-2</c:v>
                </c:pt>
                <c:pt idx="5451" formatCode="0.00E+00">
                  <c:v>5.8916088502898603E-2</c:v>
                </c:pt>
                <c:pt idx="5452" formatCode="0.00E+00">
                  <c:v>5.8914465659124601E-2</c:v>
                </c:pt>
                <c:pt idx="5453" formatCode="0.00E+00">
                  <c:v>5.8912841880390102E-2</c:v>
                </c:pt>
                <c:pt idx="5454" formatCode="0.00E+00">
                  <c:v>5.8911217167340602E-2</c:v>
                </c:pt>
                <c:pt idx="5455" formatCode="0.00E+00">
                  <c:v>5.8909591520621099E-2</c:v>
                </c:pt>
                <c:pt idx="5456" formatCode="0.00E+00">
                  <c:v>5.8907964940876502E-2</c:v>
                </c:pt>
                <c:pt idx="5457" formatCode="0.00E+00">
                  <c:v>5.89063374287511E-2</c:v>
                </c:pt>
                <c:pt idx="5458" formatCode="0.00E+00">
                  <c:v>5.8904708984888997E-2</c:v>
                </c:pt>
                <c:pt idx="5459" formatCode="0.00E+00">
                  <c:v>5.8903079609933899E-2</c:v>
                </c:pt>
                <c:pt idx="5460" formatCode="0.00E+00">
                  <c:v>5.8901449304529001E-2</c:v>
                </c:pt>
                <c:pt idx="5461" formatCode="0.00E+00">
                  <c:v>5.8899818069317503E-2</c:v>
                </c:pt>
                <c:pt idx="5462" formatCode="0.00E+00">
                  <c:v>5.8898185904941801E-2</c:v>
                </c:pt>
                <c:pt idx="5463" formatCode="0.00E+00">
                  <c:v>5.8896552812044402E-2</c:v>
                </c:pt>
                <c:pt idx="5464" formatCode="0.00E+00">
                  <c:v>5.8894918791267001E-2</c:v>
                </c:pt>
                <c:pt idx="5465" formatCode="0.00E+00">
                  <c:v>5.8893283843251397E-2</c:v>
                </c:pt>
                <c:pt idx="5466" formatCode="0.00E+00">
                  <c:v>5.8891647968638702E-2</c:v>
                </c:pt>
                <c:pt idx="5467" formatCode="0.00E+00">
                  <c:v>5.8890011168069703E-2</c:v>
                </c:pt>
                <c:pt idx="5468" formatCode="0.00E+00">
                  <c:v>5.8888373442184998E-2</c:v>
                </c:pt>
                <c:pt idx="5469" formatCode="0.00E+00">
                  <c:v>5.8886734791624699E-2</c:v>
                </c:pt>
                <c:pt idx="5470" formatCode="0.00E+00">
                  <c:v>5.8885095217028699E-2</c:v>
                </c:pt>
                <c:pt idx="5471" formatCode="0.00E+00">
                  <c:v>5.8883454719036499E-2</c:v>
                </c:pt>
                <c:pt idx="5472" formatCode="0.00E+00">
                  <c:v>5.88818132982869E-2</c:v>
                </c:pt>
                <c:pt idx="5473" formatCode="0.00E+00">
                  <c:v>5.8880170955419003E-2</c:v>
                </c:pt>
                <c:pt idx="5474" formatCode="0.00E+00">
                  <c:v>5.8878527691070999E-2</c:v>
                </c:pt>
                <c:pt idx="5475" formatCode="0.00E+00">
                  <c:v>5.8876883505880898E-2</c:v>
                </c:pt>
                <c:pt idx="5476" formatCode="0.00E+00">
                  <c:v>5.8875238400486501E-2</c:v>
                </c:pt>
                <c:pt idx="5477" formatCode="0.00E+00">
                  <c:v>5.8873592375525197E-2</c:v>
                </c:pt>
                <c:pt idx="5478" formatCode="0.00E+00">
                  <c:v>5.88719454316338E-2</c:v>
                </c:pt>
                <c:pt idx="5479" formatCode="0.00E+00">
                  <c:v>5.8870297569448997E-2</c:v>
                </c:pt>
                <c:pt idx="5480" formatCode="0.00E+00">
                  <c:v>5.8868648789607E-2</c:v>
                </c:pt>
                <c:pt idx="5481" formatCode="0.00E+00">
                  <c:v>5.8866999092743899E-2</c:v>
                </c:pt>
                <c:pt idx="5482" formatCode="0.00E+00">
                  <c:v>5.8865348479495198E-2</c:v>
                </c:pt>
                <c:pt idx="5483" formatCode="0.00E+00">
                  <c:v>5.8863696950496001E-2</c:v>
                </c:pt>
                <c:pt idx="5484" formatCode="0.00E+00">
                  <c:v>5.88620445063813E-2</c:v>
                </c:pt>
                <c:pt idx="5485" formatCode="0.00E+00">
                  <c:v>5.8860391147785497E-2</c:v>
                </c:pt>
                <c:pt idx="5486" formatCode="0.00E+00">
                  <c:v>5.88587368753428E-2</c:v>
                </c:pt>
                <c:pt idx="5487" formatCode="0.00E+00">
                  <c:v>5.8857081689687001E-2</c:v>
                </c:pt>
                <c:pt idx="5488" formatCode="0.00E+00">
                  <c:v>5.8855425591451599E-2</c:v>
                </c:pt>
                <c:pt idx="5489" formatCode="0.00E+00">
                  <c:v>5.88537685812697E-2</c:v>
                </c:pt>
                <c:pt idx="5490" formatCode="0.00E+00">
                  <c:v>5.8852110659773901E-2</c:v>
                </c:pt>
                <c:pt idx="5491" formatCode="0.00E+00">
                  <c:v>5.8850451827596802E-2</c:v>
                </c:pt>
                <c:pt idx="5492" formatCode="0.00E+00">
                  <c:v>5.8848792085370201E-2</c:v>
                </c:pt>
                <c:pt idx="5493" formatCode="0.00E+00">
                  <c:v>5.8847131433725997E-2</c:v>
                </c:pt>
                <c:pt idx="5494" formatCode="0.00E+00">
                  <c:v>5.8845469873295399E-2</c:v>
                </c:pt>
                <c:pt idx="5495" formatCode="0.00E+00">
                  <c:v>5.8843807404709403E-2</c:v>
                </c:pt>
                <c:pt idx="5496" formatCode="0.00E+00">
                  <c:v>5.8842144028598602E-2</c:v>
                </c:pt>
                <c:pt idx="5497" formatCode="0.00E+00">
                  <c:v>5.8840479745593303E-2</c:v>
                </c:pt>
                <c:pt idx="5498" formatCode="0.00E+00">
                  <c:v>5.8838814556323497E-2</c:v>
                </c:pt>
                <c:pt idx="5499" formatCode="0.00E+00">
                  <c:v>5.8837148461418597E-2</c:v>
                </c:pt>
                <c:pt idx="5500" formatCode="0.00E+00">
                  <c:v>5.8835481461508E-2</c:v>
                </c:pt>
                <c:pt idx="5501" formatCode="0.00E+00">
                  <c:v>5.88338135572204E-2</c:v>
                </c:pt>
                <c:pt idx="5502" formatCode="0.00E+00">
                  <c:v>5.8832144749184398E-2</c:v>
                </c:pt>
                <c:pt idx="5503" formatCode="0.00E+00">
                  <c:v>5.8830475038028102E-2</c:v>
                </c:pt>
                <c:pt idx="5504" formatCode="0.00E+00">
                  <c:v>5.8828804424379301E-2</c:v>
                </c:pt>
                <c:pt idx="5505" formatCode="0.00E+00">
                  <c:v>5.8827132908865397E-2</c:v>
                </c:pt>
                <c:pt idx="5506" formatCode="0.00E+00">
                  <c:v>5.8825460492113603E-2</c:v>
                </c:pt>
                <c:pt idx="5507" formatCode="0.00E+00">
                  <c:v>5.8823787174750598E-2</c:v>
                </c:pt>
                <c:pt idx="5508" formatCode="0.00E+00">
                  <c:v>5.8822112957402799E-2</c:v>
                </c:pt>
                <c:pt idx="5509" formatCode="0.00E+00">
                  <c:v>5.8820437840696099E-2</c:v>
                </c:pt>
                <c:pt idx="5510" formatCode="0.00E+00">
                  <c:v>5.8818761825256402E-2</c:v>
                </c:pt>
                <c:pt idx="5511" formatCode="0.00E+00">
                  <c:v>5.8817084911708901E-2</c:v>
                </c:pt>
                <c:pt idx="5512" formatCode="0.00E+00">
                  <c:v>5.88154071006785E-2</c:v>
                </c:pt>
                <c:pt idx="5513" formatCode="0.00E+00">
                  <c:v>5.8813728392789998E-2</c:v>
                </c:pt>
                <c:pt idx="5514" formatCode="0.00E+00">
                  <c:v>5.8812048788667498E-2</c:v>
                </c:pt>
                <c:pt idx="5515" formatCode="0.00E+00">
                  <c:v>5.88103682889351E-2</c:v>
                </c:pt>
                <c:pt idx="5516" formatCode="0.00E+00">
                  <c:v>5.88086868942162E-2</c:v>
                </c:pt>
                <c:pt idx="5517" formatCode="0.00E+00">
                  <c:v>5.8807004605134001E-2</c:v>
                </c:pt>
                <c:pt idx="5518" formatCode="0.00E+00">
                  <c:v>5.8805321422311402E-2</c:v>
                </c:pt>
                <c:pt idx="5519" formatCode="0.00E+00">
                  <c:v>5.8803637346371E-2</c:v>
                </c:pt>
                <c:pt idx="5520" formatCode="0.00E+00">
                  <c:v>5.8801952377934799E-2</c:v>
                </c:pt>
                <c:pt idx="5521" formatCode="0.00E+00">
                  <c:v>5.8800266517624697E-2</c:v>
                </c:pt>
                <c:pt idx="5522" formatCode="0.00E+00">
                  <c:v>5.8798579766062099E-2</c:v>
                </c:pt>
                <c:pt idx="5523" formatCode="0.00E+00">
                  <c:v>5.8796892123868003E-2</c:v>
                </c:pt>
                <c:pt idx="5524" formatCode="0.00E+00">
                  <c:v>5.8795203591663299E-2</c:v>
                </c:pt>
                <c:pt idx="5525" formatCode="0.00E+00">
                  <c:v>5.8793514170068298E-2</c:v>
                </c:pt>
                <c:pt idx="5526" formatCode="0.00E+00">
                  <c:v>5.8791823859703003E-2</c:v>
                </c:pt>
                <c:pt idx="5527" formatCode="0.00E+00">
                  <c:v>5.87901326611871E-2</c:v>
                </c:pt>
                <c:pt idx="5528" formatCode="0.00E+00">
                  <c:v>5.8788440575140002E-2</c:v>
                </c:pt>
                <c:pt idx="5529" formatCode="0.00E+00">
                  <c:v>5.8786747602180597E-2</c:v>
                </c:pt>
                <c:pt idx="5530" formatCode="0.00E+00">
                  <c:v>5.8785053742927501E-2</c:v>
                </c:pt>
                <c:pt idx="5531" formatCode="0.00E+00">
                  <c:v>5.87833589979989E-2</c:v>
                </c:pt>
                <c:pt idx="5532" formatCode="0.00E+00">
                  <c:v>5.8781663368012903E-2</c:v>
                </c:pt>
                <c:pt idx="5533" formatCode="0.00E+00">
                  <c:v>5.8779966853586899E-2</c:v>
                </c:pt>
                <c:pt idx="5534" formatCode="0.00E+00">
                  <c:v>5.8778269455338199E-2</c:v>
                </c:pt>
                <c:pt idx="5535" formatCode="0.00E+00">
                  <c:v>5.8776571173883602E-2</c:v>
                </c:pt>
                <c:pt idx="5536" formatCode="0.00E+00">
                  <c:v>5.8774872009839503E-2</c:v>
                </c:pt>
                <c:pt idx="5537" formatCode="0.00E+00">
                  <c:v>5.8773171963822299E-2</c:v>
                </c:pt>
                <c:pt idx="5538" formatCode="0.00E+00">
                  <c:v>5.8771471036447601E-2</c:v>
                </c:pt>
                <c:pt idx="5539" formatCode="0.00E+00">
                  <c:v>5.8769769228330798E-2</c:v>
                </c:pt>
                <c:pt idx="5540" formatCode="0.00E+00">
                  <c:v>5.8768066540087101E-2</c:v>
                </c:pt>
                <c:pt idx="5541" formatCode="0.00E+00">
                  <c:v>5.8766362972331197E-2</c:v>
                </c:pt>
                <c:pt idx="5542" formatCode="0.00E+00">
                  <c:v>5.8764658525677499E-2</c:v>
                </c:pt>
                <c:pt idx="5543" formatCode="0.00E+00">
                  <c:v>5.8762953200740001E-2</c:v>
                </c:pt>
                <c:pt idx="5544" formatCode="0.00E+00">
                  <c:v>5.8761246998132399E-2</c:v>
                </c:pt>
                <c:pt idx="5545" formatCode="0.00E+00">
                  <c:v>5.8759539918467898E-2</c:v>
                </c:pt>
                <c:pt idx="5546" formatCode="0.00E+00">
                  <c:v>5.8757831962359702E-2</c:v>
                </c:pt>
                <c:pt idx="5547" formatCode="0.00E+00">
                  <c:v>5.8756123130420203E-2</c:v>
                </c:pt>
                <c:pt idx="5548" formatCode="0.00E+00">
                  <c:v>5.8754413423261702E-2</c:v>
                </c:pt>
                <c:pt idx="5549" formatCode="0.00E+00">
                  <c:v>5.8752702841496203E-2</c:v>
                </c:pt>
                <c:pt idx="5550" formatCode="0.00E+00">
                  <c:v>5.8750991385735099E-2</c:v>
                </c:pt>
                <c:pt idx="5551" formatCode="0.00E+00">
                  <c:v>5.8749279056589797E-2</c:v>
                </c:pt>
                <c:pt idx="5552" formatCode="0.00E+00">
                  <c:v>5.8747565854671002E-2</c:v>
                </c:pt>
                <c:pt idx="5553" formatCode="0.00E+00">
                  <c:v>5.8745851780589199E-2</c:v>
                </c:pt>
                <c:pt idx="5554" formatCode="0.00E+00">
                  <c:v>5.8744136834954698E-2</c:v>
                </c:pt>
                <c:pt idx="5555" formatCode="0.00E+00">
                  <c:v>5.8742421018376997E-2</c:v>
                </c:pt>
                <c:pt idx="5556" formatCode="0.00E+00">
                  <c:v>5.8740704331465797E-2</c:v>
                </c:pt>
                <c:pt idx="5557" formatCode="0.00E+00">
                  <c:v>5.8738986774830103E-2</c:v>
                </c:pt>
                <c:pt idx="5558" formatCode="0.00E+00">
                  <c:v>5.8737268349078602E-2</c:v>
                </c:pt>
                <c:pt idx="5559" formatCode="0.00E+00">
                  <c:v>5.8735549054819702E-2</c:v>
                </c:pt>
                <c:pt idx="5560" formatCode="0.00E+00">
                  <c:v>5.8733828892661398E-2</c:v>
                </c:pt>
                <c:pt idx="5561" formatCode="0.00E+00">
                  <c:v>5.87321078632113E-2</c:v>
                </c:pt>
                <c:pt idx="5562" formatCode="0.00E+00">
                  <c:v>5.8730385967076901E-2</c:v>
                </c:pt>
                <c:pt idx="5563" formatCode="0.00E+00">
                  <c:v>5.8728663204865E-2</c:v>
                </c:pt>
                <c:pt idx="5564" formatCode="0.00E+00">
                  <c:v>5.8726939577182301E-2</c:v>
                </c:pt>
                <c:pt idx="5565" formatCode="0.00E+00">
                  <c:v>5.8725215084634998E-2</c:v>
                </c:pt>
                <c:pt idx="5566" formatCode="0.00E+00">
                  <c:v>5.8723489727829099E-2</c:v>
                </c:pt>
                <c:pt idx="5567" formatCode="0.00E+00">
                  <c:v>5.8721763507370003E-2</c:v>
                </c:pt>
                <c:pt idx="5568" formatCode="0.00E+00">
                  <c:v>5.8720036423862997E-2</c:v>
                </c:pt>
                <c:pt idx="5569" formatCode="0.00E+00">
                  <c:v>5.8718308477912901E-2</c:v>
                </c:pt>
                <c:pt idx="5570" formatCode="0.00E+00">
                  <c:v>5.8716579670124301E-2</c:v>
                </c:pt>
                <c:pt idx="5571" formatCode="0.00E+00">
                  <c:v>5.8714850001101201E-2</c:v>
                </c:pt>
                <c:pt idx="5572" formatCode="0.00E+00">
                  <c:v>5.8713119471447403E-2</c:v>
                </c:pt>
                <c:pt idx="5573" formatCode="0.00E+00">
                  <c:v>5.8711388081766402E-2</c:v>
                </c:pt>
                <c:pt idx="5574" formatCode="0.00E+00">
                  <c:v>5.8709655832661203E-2</c:v>
                </c:pt>
                <c:pt idx="5575" formatCode="0.00E+00">
                  <c:v>5.8707922724734601E-2</c:v>
                </c:pt>
                <c:pt idx="5576" formatCode="0.00E+00">
                  <c:v>5.8706188758588997E-2</c:v>
                </c:pt>
                <c:pt idx="5577" formatCode="0.00E+00">
                  <c:v>5.8704453934826303E-2</c:v>
                </c:pt>
                <c:pt idx="5578" formatCode="0.00E+00">
                  <c:v>5.87027182540482E-2</c:v>
                </c:pt>
                <c:pt idx="5579" formatCode="0.00E+00">
                  <c:v>5.8700981716856102E-2</c:v>
                </c:pt>
                <c:pt idx="5580" formatCode="0.00E+00">
                  <c:v>5.8699244323850798E-2</c:v>
                </c:pt>
                <c:pt idx="5581" formatCode="0.00E+00">
                  <c:v>5.86975060756331E-2</c:v>
                </c:pt>
                <c:pt idx="5582" formatCode="0.00E+00">
                  <c:v>5.8695766972803098E-2</c:v>
                </c:pt>
                <c:pt idx="5583" formatCode="0.00E+00">
                  <c:v>5.8694027015960798E-2</c:v>
                </c:pt>
                <c:pt idx="5584" formatCode="0.00E+00">
                  <c:v>5.8692286205705699E-2</c:v>
                </c:pt>
                <c:pt idx="5585" formatCode="0.00E+00">
                  <c:v>5.8690544542637002E-2</c:v>
                </c:pt>
                <c:pt idx="5586" formatCode="0.00E+00">
                  <c:v>5.8688802027353597E-2</c:v>
                </c:pt>
                <c:pt idx="5587" formatCode="0.00E+00">
                  <c:v>5.8687058660453803E-2</c:v>
                </c:pt>
                <c:pt idx="5588" formatCode="0.00E+00">
                  <c:v>5.8685314442535899E-2</c:v>
                </c:pt>
                <c:pt idx="5589" formatCode="0.00E+00">
                  <c:v>5.8683569374197699E-2</c:v>
                </c:pt>
                <c:pt idx="5590" formatCode="0.00E+00">
                  <c:v>5.8681823456036598E-2</c:v>
                </c:pt>
                <c:pt idx="5591" formatCode="0.00E+00">
                  <c:v>5.86800766886496E-2</c:v>
                </c:pt>
                <c:pt idx="5592" formatCode="0.00E+00">
                  <c:v>5.8678329072633401E-2</c:v>
                </c:pt>
                <c:pt idx="5593" formatCode="0.00E+00">
                  <c:v>5.8676580608584501E-2</c:v>
                </c:pt>
                <c:pt idx="5594" formatCode="0.00E+00">
                  <c:v>5.8674831297098801E-2</c:v>
                </c:pt>
                <c:pt idx="5595" formatCode="0.00E+00">
                  <c:v>5.86730811387721E-2</c:v>
                </c:pt>
                <c:pt idx="5596" formatCode="0.00E+00">
                  <c:v>5.8671330134199597E-2</c:v>
                </c:pt>
                <c:pt idx="5597" formatCode="0.00E+00">
                  <c:v>5.8669578283976197E-2</c:v>
                </c:pt>
                <c:pt idx="5598" formatCode="0.00E+00">
                  <c:v>5.8667825588696702E-2</c:v>
                </c:pt>
                <c:pt idx="5599" formatCode="0.00E+00">
                  <c:v>5.8666072048955097E-2</c:v>
                </c:pt>
                <c:pt idx="5600" formatCode="0.00E+00">
                  <c:v>5.8664317665345599E-2</c:v>
                </c:pt>
                <c:pt idx="5601" formatCode="0.00E+00">
                  <c:v>5.8662562438461401E-2</c:v>
                </c:pt>
                <c:pt idx="5602" formatCode="0.00E+00">
                  <c:v>5.8660806368896E-2</c:v>
                </c:pt>
                <c:pt idx="5603" formatCode="0.00E+00">
                  <c:v>5.8659049457241999E-2</c:v>
                </c:pt>
                <c:pt idx="5604" formatCode="0.00E+00">
                  <c:v>5.8657291704092E-2</c:v>
                </c:pt>
                <c:pt idx="5605" formatCode="0.00E+00">
                  <c:v>5.8655533110038197E-2</c:v>
                </c:pt>
                <c:pt idx="5606" formatCode="0.00E+00">
                  <c:v>5.8653773675672198E-2</c:v>
                </c:pt>
                <c:pt idx="5607" formatCode="0.00E+00">
                  <c:v>5.8652013401585497E-2</c:v>
                </c:pt>
                <c:pt idx="5608" formatCode="0.00E+00">
                  <c:v>5.8650252288369301E-2</c:v>
                </c:pt>
                <c:pt idx="5609" formatCode="0.00E+00">
                  <c:v>5.8648490336614102E-2</c:v>
                </c:pt>
                <c:pt idx="5610" formatCode="0.00E+00">
                  <c:v>5.8646727546910402E-2</c:v>
                </c:pt>
                <c:pt idx="5611" formatCode="0.00E+00">
                  <c:v>5.8644963919848199E-2</c:v>
                </c:pt>
                <c:pt idx="5612" formatCode="0.00E+00">
                  <c:v>5.8643199456017203E-2</c:v>
                </c:pt>
                <c:pt idx="5613" formatCode="0.00E+00">
                  <c:v>5.8641434156006499E-2</c:v>
                </c:pt>
                <c:pt idx="5614" formatCode="0.00E+00">
                  <c:v>5.8639668020405301E-2</c:v>
                </c:pt>
                <c:pt idx="5615" formatCode="0.00E+00">
                  <c:v>5.8637901049802099E-2</c:v>
                </c:pt>
                <c:pt idx="5616" formatCode="0.00E+00">
                  <c:v>5.8636133244785199E-2</c:v>
                </c:pt>
                <c:pt idx="5617" formatCode="0.00E+00">
                  <c:v>5.8634364605942298E-2</c:v>
                </c:pt>
                <c:pt idx="5618" formatCode="0.00E+00">
                  <c:v>5.8632595133861203E-2</c:v>
                </c:pt>
                <c:pt idx="5619" formatCode="0.00E+00">
                  <c:v>5.8630824829128902E-2</c:v>
                </c:pt>
                <c:pt idx="5620" formatCode="0.00E+00">
                  <c:v>5.86290536923324E-2</c:v>
                </c:pt>
                <c:pt idx="5621" formatCode="0.00E+00">
                  <c:v>5.8627281724057997E-2</c:v>
                </c:pt>
                <c:pt idx="5622" formatCode="0.00E+00">
                  <c:v>5.8625508924891899E-2</c:v>
                </c:pt>
                <c:pt idx="5623" formatCode="0.00E+00">
                  <c:v>5.86237352954199E-2</c:v>
                </c:pt>
                <c:pt idx="5624" formatCode="0.00E+00">
                  <c:v>5.8621960836227401E-2</c:v>
                </c:pt>
                <c:pt idx="5625" formatCode="0.00E+00">
                  <c:v>5.8620185547899502E-2</c:v>
                </c:pt>
                <c:pt idx="5626" formatCode="0.00E+00">
                  <c:v>5.8618409431020799E-2</c:v>
                </c:pt>
                <c:pt idx="5627" formatCode="0.00E+00">
                  <c:v>5.86166324861759E-2</c:v>
                </c:pt>
                <c:pt idx="5628" formatCode="0.00E+00">
                  <c:v>5.8614854713948498E-2</c:v>
                </c:pt>
                <c:pt idx="5629" formatCode="0.00E+00">
                  <c:v>5.8613076114922502E-2</c:v>
                </c:pt>
                <c:pt idx="5630" formatCode="0.00E+00">
                  <c:v>5.8611296689681097E-2</c:v>
                </c:pt>
                <c:pt idx="5631" formatCode="0.00E+00">
                  <c:v>5.8609516438807303E-2</c:v>
                </c:pt>
                <c:pt idx="5632" formatCode="0.00E+00">
                  <c:v>5.8607735362883599E-2</c:v>
                </c:pt>
                <c:pt idx="5633" formatCode="0.00E+00">
                  <c:v>5.8605953462492297E-2</c:v>
                </c:pt>
                <c:pt idx="5634" formatCode="0.00E+00">
                  <c:v>5.8604170738215298E-2</c:v>
                </c:pt>
                <c:pt idx="5635" formatCode="0.00E+00">
                  <c:v>5.8602387190634202E-2</c:v>
                </c:pt>
                <c:pt idx="5636" formatCode="0.00E+00">
                  <c:v>5.8600602820330097E-2</c:v>
                </c:pt>
                <c:pt idx="5637" formatCode="0.00E+00">
                  <c:v>5.8598817627883701E-2</c:v>
                </c:pt>
                <c:pt idx="5638" formatCode="0.00E+00">
                  <c:v>5.8597031613875798E-2</c:v>
                </c:pt>
                <c:pt idx="5639" formatCode="0.00E+00">
                  <c:v>5.85952447788863E-2</c:v>
                </c:pt>
                <c:pt idx="5640" formatCode="0.00E+00">
                  <c:v>5.8593457123494903E-2</c:v>
                </c:pt>
                <c:pt idx="5641" formatCode="0.00E+00">
                  <c:v>5.8591668648281303E-2</c:v>
                </c:pt>
                <c:pt idx="5642" formatCode="0.00E+00">
                  <c:v>5.8589879353824301E-2</c:v>
                </c:pt>
                <c:pt idx="5643" formatCode="0.00E+00">
                  <c:v>5.8588089240702697E-2</c:v>
                </c:pt>
                <c:pt idx="5644" formatCode="0.00E+00">
                  <c:v>5.8586298309494897E-2</c:v>
                </c:pt>
                <c:pt idx="5645" formatCode="0.00E+00">
                  <c:v>5.85845065607788E-2</c:v>
                </c:pt>
                <c:pt idx="5646" formatCode="0.00E+00">
                  <c:v>5.85827139951322E-2</c:v>
                </c:pt>
                <c:pt idx="5647" formatCode="0.00E+00">
                  <c:v>5.8580920613132297E-2</c:v>
                </c:pt>
                <c:pt idx="5648" formatCode="0.00E+00">
                  <c:v>5.8579126415356099E-2</c:v>
                </c:pt>
                <c:pt idx="5649" formatCode="0.00E+00">
                  <c:v>5.8577331402380098E-2</c:v>
                </c:pt>
                <c:pt idx="5650" formatCode="0.00E+00">
                  <c:v>5.85755355747807E-2</c:v>
                </c:pt>
                <c:pt idx="5651" formatCode="0.00E+00">
                  <c:v>5.8573738933133598E-2</c:v>
                </c:pt>
                <c:pt idx="5652" formatCode="0.00E+00">
                  <c:v>5.8571941478014401E-2</c:v>
                </c:pt>
                <c:pt idx="5653" formatCode="0.00E+00">
                  <c:v>5.8570143209998399E-2</c:v>
                </c:pt>
                <c:pt idx="5654" formatCode="0.00E+00">
                  <c:v>5.8568344129660201E-2</c:v>
                </c:pt>
                <c:pt idx="5655" formatCode="0.00E+00">
                  <c:v>5.85665442375745E-2</c:v>
                </c:pt>
                <c:pt idx="5656" formatCode="0.00E+00">
                  <c:v>5.8564743534315303E-2</c:v>
                </c:pt>
                <c:pt idx="5657" formatCode="0.00E+00">
                  <c:v>5.85629420204564E-2</c:v>
                </c:pt>
                <c:pt idx="5658" formatCode="0.00E+00">
                  <c:v>5.8561139696571098E-2</c:v>
                </c:pt>
                <c:pt idx="5659" formatCode="0.00E+00">
                  <c:v>5.85593365632327E-2</c:v>
                </c:pt>
                <c:pt idx="5660" formatCode="0.00E+00">
                  <c:v>5.8557532621065403E-2</c:v>
                </c:pt>
                <c:pt idx="5661" formatCode="0.00E+00">
                  <c:v>5.8555727870685199E-2</c:v>
                </c:pt>
                <c:pt idx="5662" formatCode="0.00E+00">
                  <c:v>5.85539223126572E-2</c:v>
                </c:pt>
                <c:pt idx="5663" formatCode="0.00E+00">
                  <c:v>5.8552115947546099E-2</c:v>
                </c:pt>
                <c:pt idx="5664" formatCode="0.00E+00">
                  <c:v>5.8550308775916299E-2</c:v>
                </c:pt>
                <c:pt idx="5665" formatCode="0.00E+00">
                  <c:v>5.8548500798332098E-2</c:v>
                </c:pt>
                <c:pt idx="5666" formatCode="0.00E+00">
                  <c:v>5.85466920153574E-2</c:v>
                </c:pt>
                <c:pt idx="5667" formatCode="0.00E+00">
                  <c:v>5.8544882427555699E-2</c:v>
                </c:pt>
                <c:pt idx="5668" formatCode="0.00E+00">
                  <c:v>5.8543072035490501E-2</c:v>
                </c:pt>
                <c:pt idx="5669" formatCode="0.00E+00">
                  <c:v>5.8541260839724697E-2</c:v>
                </c:pt>
                <c:pt idx="5670" formatCode="0.00E+00">
                  <c:v>5.8539448840821101E-2</c:v>
                </c:pt>
                <c:pt idx="5671" formatCode="0.00E+00">
                  <c:v>5.85376360393422E-2</c:v>
                </c:pt>
                <c:pt idx="5672" formatCode="0.00E+00">
                  <c:v>5.8535822435850302E-2</c:v>
                </c:pt>
                <c:pt idx="5673" formatCode="0.00E+00">
                  <c:v>5.8534008030906998E-2</c:v>
                </c:pt>
                <c:pt idx="5674" formatCode="0.00E+00">
                  <c:v>5.8532192825074297E-2</c:v>
                </c:pt>
                <c:pt idx="5675" formatCode="0.00E+00">
                  <c:v>5.8530376818913203E-2</c:v>
                </c:pt>
                <c:pt idx="5676" formatCode="0.00E+00">
                  <c:v>5.8528560012985002E-2</c:v>
                </c:pt>
                <c:pt idx="5677" formatCode="0.00E+00">
                  <c:v>5.8526742407850302E-2</c:v>
                </c:pt>
                <c:pt idx="5678" formatCode="0.00E+00">
                  <c:v>5.8524924004069598E-2</c:v>
                </c:pt>
                <c:pt idx="5679" formatCode="0.00E+00">
                  <c:v>5.8523104802203199E-2</c:v>
                </c:pt>
                <c:pt idx="5680" formatCode="0.00E+00">
                  <c:v>5.8521284802810901E-2</c:v>
                </c:pt>
                <c:pt idx="5681" formatCode="0.00E+00">
                  <c:v>5.8519464006452297E-2</c:v>
                </c:pt>
                <c:pt idx="5682" formatCode="0.00E+00">
                  <c:v>5.8517642413686899E-2</c:v>
                </c:pt>
                <c:pt idx="5683" formatCode="0.00E+00">
                  <c:v>5.8515820025073599E-2</c:v>
                </c:pt>
                <c:pt idx="5684" formatCode="0.00E+00">
                  <c:v>5.8513996841171201E-2</c:v>
                </c:pt>
                <c:pt idx="5685" formatCode="0.00E+00">
                  <c:v>5.8512172862538202E-2</c:v>
                </c:pt>
                <c:pt idx="5686" formatCode="0.00E+00">
                  <c:v>5.8510348089732697E-2</c:v>
                </c:pt>
                <c:pt idx="5687" formatCode="0.00E+00">
                  <c:v>5.8508522523312803E-2</c:v>
                </c:pt>
                <c:pt idx="5688" formatCode="0.00E+00">
                  <c:v>5.8506696163835997E-2</c:v>
                </c:pt>
                <c:pt idx="5689" formatCode="0.00E+00">
                  <c:v>5.8504869011859598E-2</c:v>
                </c:pt>
                <c:pt idx="5690" formatCode="0.00E+00">
                  <c:v>5.85030410679407E-2</c:v>
                </c:pt>
                <c:pt idx="5691" formatCode="0.00E+00">
                  <c:v>5.85012123326362E-2</c:v>
                </c:pt>
                <c:pt idx="5692" formatCode="0.00E+00">
                  <c:v>5.8499382806502298E-2</c:v>
                </c:pt>
                <c:pt idx="5693" formatCode="0.00E+00">
                  <c:v>5.8497552490095403E-2</c:v>
                </c:pt>
                <c:pt idx="5694" formatCode="0.00E+00">
                  <c:v>5.8495721383971397E-2</c:v>
                </c:pt>
                <c:pt idx="5695" formatCode="0.00E+00">
                  <c:v>5.8493889488685898E-2</c:v>
                </c:pt>
                <c:pt idx="5696" formatCode="0.00E+00">
                  <c:v>5.8492056804794197E-2</c:v>
                </c:pt>
                <c:pt idx="5697" formatCode="0.00E+00">
                  <c:v>5.84902233328514E-2</c:v>
                </c:pt>
                <c:pt idx="5698" formatCode="0.00E+00">
                  <c:v>5.8488389073412202E-2</c:v>
                </c:pt>
                <c:pt idx="5699" formatCode="0.00E+00">
                  <c:v>5.84865540270312E-2</c:v>
                </c:pt>
                <c:pt idx="5700" formatCode="0.00E+00">
                  <c:v>5.8484718194262597E-2</c:v>
                </c:pt>
                <c:pt idx="5701" formatCode="0.00E+00">
                  <c:v>5.8482881575660103E-2</c:v>
                </c:pt>
                <c:pt idx="5702" formatCode="0.00E+00">
                  <c:v>5.8481044171777602E-2</c:v>
                </c:pt>
                <c:pt idx="5703" formatCode="0.00E+00">
                  <c:v>5.8479205983168303E-2</c:v>
                </c:pt>
                <c:pt idx="5704" formatCode="0.00E+00">
                  <c:v>5.8477367010385202E-2</c:v>
                </c:pt>
                <c:pt idx="5705" formatCode="0.00E+00">
                  <c:v>5.8475527253981197E-2</c:v>
                </c:pt>
                <c:pt idx="5706" formatCode="0.00E+00">
                  <c:v>5.8473686714508803E-2</c:v>
                </c:pt>
                <c:pt idx="5707" formatCode="0.00E+00">
                  <c:v>5.8471845392520101E-2</c:v>
                </c:pt>
                <c:pt idx="5708" formatCode="0.00E+00">
                  <c:v>5.8470003288567003E-2</c:v>
                </c:pt>
                <c:pt idx="5709" formatCode="0.00E+00">
                  <c:v>5.84681604032012E-2</c:v>
                </c:pt>
                <c:pt idx="5710" formatCode="0.00E+00">
                  <c:v>5.8466316736974097E-2</c:v>
                </c:pt>
                <c:pt idx="5711" formatCode="0.00E+00">
                  <c:v>5.8464472290436699E-2</c:v>
                </c:pt>
                <c:pt idx="5712" formatCode="0.00E+00">
                  <c:v>5.84626270641396E-2</c:v>
                </c:pt>
                <c:pt idx="5713" formatCode="0.00E+00">
                  <c:v>5.8460781058633601E-2</c:v>
                </c:pt>
                <c:pt idx="5714" formatCode="0.00E+00">
                  <c:v>5.8458934274468702E-2</c:v>
                </c:pt>
                <c:pt idx="5715" formatCode="0.00E+00">
                  <c:v>5.8457086712194899E-2</c:v>
                </c:pt>
                <c:pt idx="5716" formatCode="0.00E+00">
                  <c:v>5.8455238372361801E-2</c:v>
                </c:pt>
                <c:pt idx="5717" formatCode="0.00E+00">
                  <c:v>5.8453389255518698E-2</c:v>
                </c:pt>
                <c:pt idx="5718" formatCode="0.00E+00">
                  <c:v>5.8451539362214797E-2</c:v>
                </c:pt>
                <c:pt idx="5719" formatCode="0.00E+00">
                  <c:v>5.84496886929987E-2</c:v>
                </c:pt>
                <c:pt idx="5720" formatCode="0.00E+00">
                  <c:v>5.8447837248419003E-2</c:v>
                </c:pt>
                <c:pt idx="5721" formatCode="0.00E+00">
                  <c:v>5.84459850290239E-2</c:v>
                </c:pt>
                <c:pt idx="5722" formatCode="0.00E+00">
                  <c:v>5.84441320353613E-2</c:v>
                </c:pt>
                <c:pt idx="5723" formatCode="0.00E+00">
                  <c:v>5.8442278267978799E-2</c:v>
                </c:pt>
                <c:pt idx="5724" formatCode="0.00E+00">
                  <c:v>5.8440423727423897E-2</c:v>
                </c:pt>
                <c:pt idx="5725" formatCode="0.00E+00">
                  <c:v>5.8438568414243497E-2</c:v>
                </c:pt>
                <c:pt idx="5726" formatCode="0.00E+00">
                  <c:v>5.8436712328984397E-2</c:v>
                </c:pt>
                <c:pt idx="5727" formatCode="0.00E+00">
                  <c:v>5.8434855472193098E-2</c:v>
                </c:pt>
                <c:pt idx="5728" formatCode="0.00E+00">
                  <c:v>5.8432997844415802E-2</c:v>
                </c:pt>
                <c:pt idx="5729" formatCode="0.00E+00">
                  <c:v>5.8431139446198502E-2</c:v>
                </c:pt>
                <c:pt idx="5730" formatCode="0.00E+00">
                  <c:v>5.8429280278086797E-2</c:v>
                </c:pt>
                <c:pt idx="5731" formatCode="0.00E+00">
                  <c:v>5.8427420340626E-2</c:v>
                </c:pt>
                <c:pt idx="5732" formatCode="0.00E+00">
                  <c:v>5.8425559634361302E-2</c:v>
                </c:pt>
                <c:pt idx="5733" formatCode="0.00E+00">
                  <c:v>5.8423698159837299E-2</c:v>
                </c:pt>
                <c:pt idx="5734" formatCode="0.00E+00">
                  <c:v>5.84218359175986E-2</c:v>
                </c:pt>
                <c:pt idx="5735" formatCode="0.00E+00">
                  <c:v>5.8419972908189302E-2</c:v>
                </c:pt>
                <c:pt idx="5736" formatCode="0.00E+00">
                  <c:v>5.8418109132153499E-2</c:v>
                </c:pt>
                <c:pt idx="5737" formatCode="0.00E+00">
                  <c:v>5.8416244590034701E-2</c:v>
                </c:pt>
                <c:pt idx="5738" formatCode="0.00E+00">
                  <c:v>5.8414379282376402E-2</c:v>
                </c:pt>
                <c:pt idx="5739" formatCode="0.00E+00">
                  <c:v>5.8412513209721503E-2</c:v>
                </c:pt>
                <c:pt idx="5740" formatCode="0.00E+00">
                  <c:v>5.8410646372612902E-2</c:v>
                </c:pt>
                <c:pt idx="5741" formatCode="0.00E+00">
                  <c:v>5.8408778771592999E-2</c:v>
                </c:pt>
                <c:pt idx="5742" formatCode="0.00E+00">
                  <c:v>5.8406910407203999E-2</c:v>
                </c:pt>
                <c:pt idx="5743" formatCode="0.00E+00">
                  <c:v>5.8405041279988003E-2</c:v>
                </c:pt>
                <c:pt idx="5744" formatCode="0.00E+00">
                  <c:v>5.8403171390486501E-2</c:v>
                </c:pt>
                <c:pt idx="5745" formatCode="0.00E+00">
                  <c:v>5.8401300739240901E-2</c:v>
                </c:pt>
                <c:pt idx="5746" formatCode="0.00E+00">
                  <c:v>5.83994293267922E-2</c:v>
                </c:pt>
                <c:pt idx="5747" formatCode="0.00E+00">
                  <c:v>5.8397557153681202E-2</c:v>
                </c:pt>
                <c:pt idx="5748" formatCode="0.00E+00">
                  <c:v>5.83956842204486E-2</c:v>
                </c:pt>
                <c:pt idx="5749" formatCode="0.00E+00">
                  <c:v>5.8393810527634302E-2</c:v>
                </c:pt>
                <c:pt idx="5750" formatCode="0.00E+00">
                  <c:v>5.8391936075778403E-2</c:v>
                </c:pt>
                <c:pt idx="5751" formatCode="0.00E+00">
                  <c:v>5.8390060865420597E-2</c:v>
                </c:pt>
                <c:pt idx="5752" formatCode="0.00E+00">
                  <c:v>5.8388184897100098E-2</c:v>
                </c:pt>
                <c:pt idx="5753" formatCode="0.00E+00">
                  <c:v>5.8386308171356101E-2</c:v>
                </c:pt>
                <c:pt idx="5754" formatCode="0.00E+00">
                  <c:v>5.8384430688727298E-2</c:v>
                </c:pt>
                <c:pt idx="5755" formatCode="0.00E+00">
                  <c:v>5.8382552449752198E-2</c:v>
                </c:pt>
                <c:pt idx="5756" formatCode="0.00E+00">
                  <c:v>5.8380673454969202E-2</c:v>
                </c:pt>
                <c:pt idx="5757" formatCode="0.00E+00">
                  <c:v>5.8378793704915902E-2</c:v>
                </c:pt>
                <c:pt idx="5758" formatCode="0.00E+00">
                  <c:v>5.8376913200130297E-2</c:v>
                </c:pt>
                <c:pt idx="5759" formatCode="0.00E+00">
                  <c:v>5.8375031941149499E-2</c:v>
                </c:pt>
                <c:pt idx="5760" formatCode="0.00E+00">
                  <c:v>5.8373149928510601E-2</c:v>
                </c:pt>
                <c:pt idx="5761" formatCode="0.00E+00">
                  <c:v>5.8371267162750602E-2</c:v>
                </c:pt>
                <c:pt idx="5762" formatCode="0.00E+00">
                  <c:v>5.8369383644405699E-2</c:v>
                </c:pt>
                <c:pt idx="5763" formatCode="0.00E+00">
                  <c:v>5.8367499374012401E-2</c:v>
                </c:pt>
                <c:pt idx="5764" formatCode="0.00E+00">
                  <c:v>5.83656143521065E-2</c:v>
                </c:pt>
                <c:pt idx="5765" formatCode="0.00E+00">
                  <c:v>5.8363728579223499E-2</c:v>
                </c:pt>
                <c:pt idx="5766" formatCode="0.00E+00">
                  <c:v>5.8361842055899102E-2</c:v>
                </c:pt>
                <c:pt idx="5767" formatCode="0.00E+00">
                  <c:v>5.8359954782668103E-2</c:v>
                </c:pt>
                <c:pt idx="5768" formatCode="0.00E+00">
                  <c:v>5.83580667600654E-2</c:v>
                </c:pt>
                <c:pt idx="5769" formatCode="0.00E+00">
                  <c:v>5.8356177988625399E-2</c:v>
                </c:pt>
                <c:pt idx="5770" formatCode="0.00E+00">
                  <c:v>5.8354288468882499E-2</c:v>
                </c:pt>
                <c:pt idx="5771" formatCode="0.00E+00">
                  <c:v>5.8352398201370601E-2</c:v>
                </c:pt>
                <c:pt idx="5772" formatCode="0.00E+00">
                  <c:v>5.8350507186623199E-2</c:v>
                </c:pt>
                <c:pt idx="5773" formatCode="0.00E+00">
                  <c:v>5.8348615425173701E-2</c:v>
                </c:pt>
                <c:pt idx="5774" formatCode="0.00E+00">
                  <c:v>5.8346722917555299E-2</c:v>
                </c:pt>
                <c:pt idx="5775" formatCode="0.00E+00">
                  <c:v>5.8344829664300699E-2</c:v>
                </c:pt>
                <c:pt idx="5776" formatCode="0.00E+00">
                  <c:v>5.8342935665942501E-2</c:v>
                </c:pt>
                <c:pt idx="5777" formatCode="0.00E+00">
                  <c:v>5.8341040923012802E-2</c:v>
                </c:pt>
                <c:pt idx="5778" formatCode="0.00E+00">
                  <c:v>5.8339145436043599E-2</c:v>
                </c:pt>
                <c:pt idx="5779" formatCode="0.00E+00">
                  <c:v>5.8337249205566502E-2</c:v>
                </c:pt>
                <c:pt idx="5780" formatCode="0.00E+00">
                  <c:v>5.8335352232112898E-2</c:v>
                </c:pt>
                <c:pt idx="5781" formatCode="0.00E+00">
                  <c:v>5.8333454516214002E-2</c:v>
                </c:pt>
                <c:pt idx="5782" formatCode="0.00E+00">
                  <c:v>5.8331556058400402E-2</c:v>
                </c:pt>
                <c:pt idx="5783" formatCode="0.00E+00">
                  <c:v>5.8329656859202703E-2</c:v>
                </c:pt>
                <c:pt idx="5784" formatCode="0.00E+00">
                  <c:v>5.8327756919151097E-2</c:v>
                </c:pt>
                <c:pt idx="5785" formatCode="0.00E+00">
                  <c:v>5.8325856238775599E-2</c:v>
                </c:pt>
                <c:pt idx="5786" formatCode="0.00E+00">
                  <c:v>5.8323954818605799E-2</c:v>
                </c:pt>
                <c:pt idx="5787" formatCode="0.00E+00">
                  <c:v>5.8322052659171002E-2</c:v>
                </c:pt>
                <c:pt idx="5788" formatCode="0.00E+00">
                  <c:v>5.83201497610005E-2</c:v>
                </c:pt>
                <c:pt idx="5789" formatCode="0.00E+00">
                  <c:v>5.8318246124622802E-2</c:v>
                </c:pt>
                <c:pt idx="5790" formatCode="0.00E+00">
                  <c:v>5.83163417505667E-2</c:v>
                </c:pt>
                <c:pt idx="5791" formatCode="0.00E+00">
                  <c:v>5.8314436639360201E-2</c:v>
                </c:pt>
                <c:pt idx="5792" formatCode="0.00E+00">
                  <c:v>5.8312530791531397E-2</c:v>
                </c:pt>
                <c:pt idx="5793" formatCode="0.00E+00">
                  <c:v>5.8310624207607901E-2</c:v>
                </c:pt>
                <c:pt idx="5794" formatCode="0.00E+00">
                  <c:v>5.8308716888117E-2</c:v>
                </c:pt>
                <c:pt idx="5795" formatCode="0.00E+00">
                  <c:v>5.8306808833585799E-2</c:v>
                </c:pt>
                <c:pt idx="5796" formatCode="0.00E+00">
                  <c:v>5.8304900044541197E-2</c:v>
                </c:pt>
                <c:pt idx="5797" formatCode="0.00E+00">
                  <c:v>5.8302990521509702E-2</c:v>
                </c:pt>
                <c:pt idx="5798" formatCode="0.00E+00">
                  <c:v>5.8301080265017499E-2</c:v>
                </c:pt>
                <c:pt idx="5799" formatCode="0.00E+00">
                  <c:v>5.82991692755905E-2</c:v>
                </c:pt>
                <c:pt idx="5800" formatCode="0.00E+00">
                  <c:v>5.8297257553754298E-2</c:v>
                </c:pt>
                <c:pt idx="5801" formatCode="0.00E+00">
                  <c:v>5.82953451000345E-2</c:v>
                </c:pt>
                <c:pt idx="5802" formatCode="0.00E+00">
                  <c:v>5.8293431914955902E-2</c:v>
                </c:pt>
                <c:pt idx="5803" formatCode="0.00E+00">
                  <c:v>5.8291517999043599E-2</c:v>
                </c:pt>
                <c:pt idx="5804" formatCode="0.00E+00">
                  <c:v>5.8289603352821802E-2</c:v>
                </c:pt>
                <c:pt idx="5805" formatCode="0.00E+00">
                  <c:v>5.8287687976815002E-2</c:v>
                </c:pt>
                <c:pt idx="5806" formatCode="0.00E+00">
                  <c:v>5.8285771871547001E-2</c:v>
                </c:pt>
                <c:pt idx="5807" formatCode="0.00E+00">
                  <c:v>5.8283855037541597E-2</c:v>
                </c:pt>
                <c:pt idx="5808" formatCode="0.00E+00">
                  <c:v>5.8281937475322003E-2</c:v>
                </c:pt>
                <c:pt idx="5809" formatCode="0.00E+00">
                  <c:v>5.82800191854113E-2</c:v>
                </c:pt>
                <c:pt idx="5810" formatCode="0.00E+00">
                  <c:v>5.8278100168332403E-2</c:v>
                </c:pt>
                <c:pt idx="5811" formatCode="0.00E+00">
                  <c:v>5.8276180424607797E-2</c:v>
                </c:pt>
                <c:pt idx="5812" formatCode="0.00E+00">
                  <c:v>5.8274259954759697E-2</c:v>
                </c:pt>
                <c:pt idx="5813" formatCode="0.00E+00">
                  <c:v>5.8272338759310101E-2</c:v>
                </c:pt>
                <c:pt idx="5814" formatCode="0.00E+00">
                  <c:v>5.8270416838780599E-2</c:v>
                </c:pt>
                <c:pt idx="5815" formatCode="0.00E+00">
                  <c:v>5.8268494193692601E-2</c:v>
                </c:pt>
                <c:pt idx="5816" formatCode="0.00E+00">
                  <c:v>5.8266570824567203E-2</c:v>
                </c:pt>
                <c:pt idx="5817" formatCode="0.00E+00">
                  <c:v>5.8264646731925197E-2</c:v>
                </c:pt>
                <c:pt idx="5818" formatCode="0.00E+00">
                  <c:v>5.8262721916287098E-2</c:v>
                </c:pt>
                <c:pt idx="5819" formatCode="0.00E+00">
                  <c:v>5.8260796378173198E-2</c:v>
                </c:pt>
                <c:pt idx="5820" formatCode="0.00E+00">
                  <c:v>5.8258870118103302E-2</c:v>
                </c:pt>
                <c:pt idx="5821" formatCode="0.00E+00">
                  <c:v>5.8256943136597301E-2</c:v>
                </c:pt>
                <c:pt idx="5822" formatCode="0.00E+00">
                  <c:v>5.8255015434174301E-2</c:v>
                </c:pt>
                <c:pt idx="5823" formatCode="0.00E+00">
                  <c:v>5.8253087011353698E-2</c:v>
                </c:pt>
                <c:pt idx="5824" formatCode="0.00E+00">
                  <c:v>5.8251157868654001E-2</c:v>
                </c:pt>
                <c:pt idx="5825" formatCode="0.00E+00">
                  <c:v>5.8249228006593899E-2</c:v>
                </c:pt>
                <c:pt idx="5826" formatCode="0.00E+00">
                  <c:v>5.8247297425691701E-2</c:v>
                </c:pt>
                <c:pt idx="5827" formatCode="0.00E+00">
                  <c:v>5.8245366126465102E-2</c:v>
                </c:pt>
                <c:pt idx="5828" formatCode="0.00E+00">
                  <c:v>5.8243434109432002E-2</c:v>
                </c:pt>
                <c:pt idx="5829" formatCode="0.00E+00">
                  <c:v>5.8241501375109701E-2</c:v>
                </c:pt>
                <c:pt idx="5830" formatCode="0.00E+00">
                  <c:v>5.8239567924015301E-2</c:v>
                </c:pt>
                <c:pt idx="5831" formatCode="0.00E+00">
                  <c:v>5.8237633756665602E-2</c:v>
                </c:pt>
                <c:pt idx="5832" formatCode="0.00E+00">
                  <c:v>5.8235698873577199E-2</c:v>
                </c:pt>
                <c:pt idx="5833" formatCode="0.00E+00">
                  <c:v>5.82337632752662E-2</c:v>
                </c:pt>
                <c:pt idx="5834" formatCode="0.00E+00">
                  <c:v>5.8231826962248601E-2</c:v>
                </c:pt>
                <c:pt idx="5835" formatCode="0.00E+00">
                  <c:v>5.8229889935040101E-2</c:v>
                </c:pt>
                <c:pt idx="5836" formatCode="0.00E+00">
                  <c:v>5.82279521941561E-2</c:v>
                </c:pt>
                <c:pt idx="5837" formatCode="0.00E+00">
                  <c:v>5.8226013740111701E-2</c:v>
                </c:pt>
                <c:pt idx="5838" formatCode="0.00E+00">
                  <c:v>5.82240745734217E-2</c:v>
                </c:pt>
                <c:pt idx="5839" formatCode="0.00E+00">
                  <c:v>5.8222134694600497E-2</c:v>
                </c:pt>
                <c:pt idx="5840" formatCode="0.00E+00">
                  <c:v>5.8220194104162501E-2</c:v>
                </c:pt>
                <c:pt idx="5841" formatCode="0.00E+00">
                  <c:v>5.8218252802621703E-2</c:v>
                </c:pt>
                <c:pt idx="5842" formatCode="0.00E+00">
                  <c:v>5.8216310790491603E-2</c:v>
                </c:pt>
                <c:pt idx="5843" formatCode="0.00E+00">
                  <c:v>5.8214368068285602E-2</c:v>
                </c:pt>
                <c:pt idx="5844" formatCode="0.00E+00">
                  <c:v>5.82124246365169E-2</c:v>
                </c:pt>
                <c:pt idx="5845" formatCode="0.00E+00">
                  <c:v>5.8210480495698297E-2</c:v>
                </c:pt>
                <c:pt idx="5846" formatCode="0.00E+00">
                  <c:v>5.8208535646342298E-2</c:v>
                </c:pt>
                <c:pt idx="5847" formatCode="0.00E+00">
                  <c:v>5.8206590088961202E-2</c:v>
                </c:pt>
                <c:pt idx="5848" formatCode="0.00E+00">
                  <c:v>5.8204643824066801E-2</c:v>
                </c:pt>
                <c:pt idx="5849" formatCode="0.00E+00">
                  <c:v>5.8202696852170999E-2</c:v>
                </c:pt>
                <c:pt idx="5850" formatCode="0.00E+00">
                  <c:v>5.8200749173785003E-2</c:v>
                </c:pt>
                <c:pt idx="5851" formatCode="0.00E+00">
                  <c:v>5.8198800789419899E-2</c:v>
                </c:pt>
                <c:pt idx="5852" formatCode="0.00E+00">
                  <c:v>5.8196851699586598E-2</c:v>
                </c:pt>
                <c:pt idx="5853" formatCode="0.00E+00">
                  <c:v>5.8194901904795697E-2</c:v>
                </c:pt>
                <c:pt idx="5854" formatCode="0.00E+00">
                  <c:v>5.8192951405557303E-2</c:v>
                </c:pt>
                <c:pt idx="5855" formatCode="0.00E+00">
                  <c:v>5.8191000202381403E-2</c:v>
                </c:pt>
                <c:pt idx="5856" formatCode="0.00E+00">
                  <c:v>5.8189048295777798E-2</c:v>
                </c:pt>
                <c:pt idx="5857" formatCode="0.00E+00">
                  <c:v>5.8187095686255699E-2</c:v>
                </c:pt>
                <c:pt idx="5858" formatCode="0.00E+00">
                  <c:v>5.8185142374324199E-2</c:v>
                </c:pt>
                <c:pt idx="5859" formatCode="0.00E+00">
                  <c:v>5.8183188360492299E-2</c:v>
                </c:pt>
                <c:pt idx="5860" formatCode="0.00E+00">
                  <c:v>5.8181233645268497E-2</c:v>
                </c:pt>
                <c:pt idx="5861" formatCode="0.00E+00">
                  <c:v>5.81792782291609E-2</c:v>
                </c:pt>
                <c:pt idx="5862" formatCode="0.00E+00">
                  <c:v>5.8177322112677503E-2</c:v>
                </c:pt>
                <c:pt idx="5863" formatCode="0.00E+00">
                  <c:v>5.8175365296326102E-2</c:v>
                </c:pt>
                <c:pt idx="5864" formatCode="0.00E+00">
                  <c:v>5.8173407780614E-2</c:v>
                </c:pt>
                <c:pt idx="5865" formatCode="0.00E+00">
                  <c:v>5.8171449566048299E-2</c:v>
                </c:pt>
                <c:pt idx="5866" formatCode="0.00E+00">
                  <c:v>5.81694906531358E-2</c:v>
                </c:pt>
                <c:pt idx="5867" formatCode="0.00E+00">
                  <c:v>5.8167531042383099E-2</c:v>
                </c:pt>
                <c:pt idx="5868" formatCode="0.00E+00">
                  <c:v>5.8165570734296498E-2</c:v>
                </c:pt>
                <c:pt idx="5869" formatCode="0.00E+00">
                  <c:v>5.8163609729381803E-2</c:v>
                </c:pt>
                <c:pt idx="5870" formatCode="0.00E+00">
                  <c:v>5.8161648028144802E-2</c:v>
                </c:pt>
                <c:pt idx="5871" formatCode="0.00E+00">
                  <c:v>5.8159685631090897E-2</c:v>
                </c:pt>
                <c:pt idx="5872" formatCode="0.00E+00">
                  <c:v>5.8157722538725101E-2</c:v>
                </c:pt>
                <c:pt idx="5873" formatCode="0.00E+00">
                  <c:v>5.8155758751552301E-2</c:v>
                </c:pt>
                <c:pt idx="5874" formatCode="0.00E+00">
                  <c:v>5.8153794270076997E-2</c:v>
                </c:pt>
                <c:pt idx="5875" formatCode="0.00E+00">
                  <c:v>5.81518290948035E-2</c:v>
                </c:pt>
                <c:pt idx="5876" formatCode="0.00E+00">
                  <c:v>5.8149863226235797E-2</c:v>
                </c:pt>
                <c:pt idx="5877" formatCode="0.00E+00">
                  <c:v>5.8147896664877498E-2</c:v>
                </c:pt>
                <c:pt idx="5878" formatCode="0.00E+00">
                  <c:v>5.8145929411231999E-2</c:v>
                </c:pt>
                <c:pt idx="5879" formatCode="0.00E+00">
                  <c:v>5.8143961465802398E-2</c:v>
                </c:pt>
                <c:pt idx="5880" formatCode="0.00E+00">
                  <c:v>5.8141992829091597E-2</c:v>
                </c:pt>
                <c:pt idx="5881" formatCode="0.00E+00">
                  <c:v>5.8140023501602099E-2</c:v>
                </c:pt>
                <c:pt idx="5882" formatCode="0.00E+00">
                  <c:v>5.8138053483836098E-2</c:v>
                </c:pt>
                <c:pt idx="5883" formatCode="0.00E+00">
                  <c:v>5.81360827762957E-2</c:v>
                </c:pt>
                <c:pt idx="5884" formatCode="0.00E+00">
                  <c:v>5.8134111379482503E-2</c:v>
                </c:pt>
                <c:pt idx="5885" formatCode="0.00E+00">
                  <c:v>5.8132139293897801E-2</c:v>
                </c:pt>
                <c:pt idx="5886" formatCode="0.00E+00">
                  <c:v>5.8130166520042902E-2</c:v>
                </c:pt>
                <c:pt idx="5887" formatCode="0.00E+00">
                  <c:v>5.8128193058418501E-2</c:v>
                </c:pt>
                <c:pt idx="5888" formatCode="0.00E+00">
                  <c:v>5.8126218909525101E-2</c:v>
                </c:pt>
                <c:pt idx="5889" formatCode="0.00E+00">
                  <c:v>5.8124244073863102E-2</c:v>
                </c:pt>
                <c:pt idx="5890" formatCode="0.00E+00">
                  <c:v>5.81222685519324E-2</c:v>
                </c:pt>
                <c:pt idx="5891" formatCode="0.00E+00">
                  <c:v>5.8120292344232702E-2</c:v>
                </c:pt>
                <c:pt idx="5892" formatCode="0.00E+00">
                  <c:v>5.8118315451263398E-2</c:v>
                </c:pt>
                <c:pt idx="5893" formatCode="0.00E+00">
                  <c:v>5.8116337873523598E-2</c:v>
                </c:pt>
                <c:pt idx="5894" formatCode="0.00E+00">
                  <c:v>5.8114359611512102E-2</c:v>
                </c:pt>
                <c:pt idx="5895" formatCode="0.00E+00">
                  <c:v>5.8112380665727499E-2</c:v>
                </c:pt>
                <c:pt idx="5896" formatCode="0.00E+00">
                  <c:v>5.8110401036668001E-2</c:v>
                </c:pt>
                <c:pt idx="5897" formatCode="0.00E+00">
                  <c:v>5.8108420724831703E-2</c:v>
                </c:pt>
                <c:pt idx="5898" formatCode="0.00E+00">
                  <c:v>5.8106439730716102E-2</c:v>
                </c:pt>
                <c:pt idx="5899" formatCode="0.00E+00">
                  <c:v>5.8104458054818703E-2</c:v>
                </c:pt>
                <c:pt idx="5900" formatCode="0.00E+00">
                  <c:v>5.8102475697636602E-2</c:v>
                </c:pt>
                <c:pt idx="5901" formatCode="0.00E+00">
                  <c:v>5.81004926596667E-2</c:v>
                </c:pt>
                <c:pt idx="5902" formatCode="0.00E+00">
                  <c:v>5.8098508941405398E-2</c:v>
                </c:pt>
                <c:pt idx="5903" formatCode="0.00E+00">
                  <c:v>5.8096524543349098E-2</c:v>
                </c:pt>
                <c:pt idx="5904" formatCode="0.00E+00">
                  <c:v>5.8094539465993703E-2</c:v>
                </c:pt>
                <c:pt idx="5905" formatCode="0.00E+00">
                  <c:v>5.8092553709835001E-2</c:v>
                </c:pt>
                <c:pt idx="5906" formatCode="0.00E+00">
                  <c:v>5.8090567275368203E-2</c:v>
                </c:pt>
                <c:pt idx="5907" formatCode="0.00E+00">
                  <c:v>5.8088580163088599E-2</c:v>
                </c:pt>
                <c:pt idx="5908" formatCode="0.00E+00">
                  <c:v>5.8086592373490897E-2</c:v>
                </c:pt>
                <c:pt idx="5909" formatCode="0.00E+00">
                  <c:v>5.8084603907069703E-2</c:v>
                </c:pt>
                <c:pt idx="5910" formatCode="0.00E+00">
                  <c:v>5.8082614764319397E-2</c:v>
                </c:pt>
                <c:pt idx="5911" formatCode="0.00E+00">
                  <c:v>5.8080624945733697E-2</c:v>
                </c:pt>
                <c:pt idx="5912" formatCode="0.00E+00">
                  <c:v>5.8078634451806603E-2</c:v>
                </c:pt>
                <c:pt idx="5913" formatCode="0.00E+00">
                  <c:v>5.80766432830312E-2</c:v>
                </c:pt>
                <c:pt idx="5914" formatCode="0.00E+00">
                  <c:v>5.8074651439900898E-2</c:v>
                </c:pt>
                <c:pt idx="5915" formatCode="0.00E+00">
                  <c:v>5.8072658922908298E-2</c:v>
                </c:pt>
                <c:pt idx="5916" formatCode="0.00E+00">
                  <c:v>5.8070665732546101E-2</c:v>
                </c:pt>
                <c:pt idx="5917" formatCode="0.00E+00">
                  <c:v>5.8068671869306497E-2</c:v>
                </c:pt>
                <c:pt idx="5918" formatCode="0.00E+00">
                  <c:v>5.80666773336816E-2</c:v>
                </c:pt>
                <c:pt idx="5919" formatCode="0.00E+00">
                  <c:v>5.8064682126162899E-2</c:v>
                </c:pt>
                <c:pt idx="5920" formatCode="0.00E+00">
                  <c:v>5.8062686247241903E-2</c:v>
                </c:pt>
                <c:pt idx="5921" formatCode="0.00E+00">
                  <c:v>5.8060689697409698E-2</c:v>
                </c:pt>
                <c:pt idx="5922" formatCode="0.00E+00">
                  <c:v>5.8058692477157198E-2</c:v>
                </c:pt>
                <c:pt idx="5923" formatCode="0.00E+00">
                  <c:v>5.8056694586974898E-2</c:v>
                </c:pt>
                <c:pt idx="5924" formatCode="0.00E+00">
                  <c:v>5.8054696027353102E-2</c:v>
                </c:pt>
                <c:pt idx="5925" formatCode="0.00E+00">
                  <c:v>5.8052696798781701E-2</c:v>
                </c:pt>
                <c:pt idx="5926" formatCode="0.00E+00">
                  <c:v>5.80506969017505E-2</c:v>
                </c:pt>
                <c:pt idx="5927" formatCode="0.00E+00">
                  <c:v>5.8048696336748903E-2</c:v>
                </c:pt>
                <c:pt idx="5928" formatCode="0.00E+00">
                  <c:v>5.8046695104265897E-2</c:v>
                </c:pt>
                <c:pt idx="5929" formatCode="0.00E+00">
                  <c:v>5.8044693204790498E-2</c:v>
                </c:pt>
                <c:pt idx="5930" formatCode="0.00E+00">
                  <c:v>5.8042690638811102E-2</c:v>
                </c:pt>
                <c:pt idx="5931" formatCode="0.00E+00">
                  <c:v>5.8040687406816102E-2</c:v>
                </c:pt>
                <c:pt idx="5932" formatCode="0.00E+00">
                  <c:v>5.8038683509293497E-2</c:v>
                </c:pt>
                <c:pt idx="5933" formatCode="0.00E+00">
                  <c:v>5.8036678946730799E-2</c:v>
                </c:pt>
                <c:pt idx="5934" formatCode="0.00E+00">
                  <c:v>5.8034673719615598E-2</c:v>
                </c:pt>
                <c:pt idx="5935" formatCode="0.00E+00">
                  <c:v>5.8032667828434997E-2</c:v>
                </c:pt>
                <c:pt idx="5936" formatCode="0.00E+00">
                  <c:v>5.8030661273675802E-2</c:v>
                </c:pt>
                <c:pt idx="5937" formatCode="0.00E+00">
                  <c:v>5.8028654055824601E-2</c:v>
                </c:pt>
                <c:pt idx="5938" formatCode="0.00E+00">
                  <c:v>5.8026646175367597E-2</c:v>
                </c:pt>
                <c:pt idx="5939" formatCode="0.00E+00">
                  <c:v>5.8024637632790803E-2</c:v>
                </c:pt>
                <c:pt idx="5940" formatCode="0.00E+00">
                  <c:v>5.8022628428579998E-2</c:v>
                </c:pt>
                <c:pt idx="5941" formatCode="0.00E+00">
                  <c:v>5.8020618563220501E-2</c:v>
                </c:pt>
                <c:pt idx="5942" formatCode="0.00E+00">
                  <c:v>5.8018608037197397E-2</c:v>
                </c:pt>
                <c:pt idx="5943" formatCode="0.00E+00">
                  <c:v>5.8016596850995701E-2</c:v>
                </c:pt>
                <c:pt idx="5944" formatCode="0.00E+00">
                  <c:v>5.8014585005099803E-2</c:v>
                </c:pt>
                <c:pt idx="5945" formatCode="0.00E+00">
                  <c:v>5.80125724999941E-2</c:v>
                </c:pt>
                <c:pt idx="5946" formatCode="0.00E+00">
                  <c:v>5.8010559336162497E-2</c:v>
                </c:pt>
                <c:pt idx="5947" formatCode="0.00E+00">
                  <c:v>5.8008545514088697E-2</c:v>
                </c:pt>
                <c:pt idx="5948" formatCode="0.00E+00">
                  <c:v>5.8006531034256299E-2</c:v>
                </c:pt>
                <c:pt idx="5949" formatCode="0.00E+00">
                  <c:v>5.8004515897148098E-2</c:v>
                </c:pt>
                <c:pt idx="5950" formatCode="0.00E+00">
                  <c:v>5.8002500103247201E-2</c:v>
                </c:pt>
                <c:pt idx="5951" formatCode="0.00E+00">
                  <c:v>5.8000483653036103E-2</c:v>
                </c:pt>
                <c:pt idx="5952" formatCode="0.00E+00">
                  <c:v>5.7998466546997002E-2</c:v>
                </c:pt>
                <c:pt idx="5953" formatCode="0.00E+00">
                  <c:v>5.7996448785611998E-2</c:v>
                </c:pt>
                <c:pt idx="5954" formatCode="0.00E+00">
                  <c:v>5.79944303693627E-2</c:v>
                </c:pt>
                <c:pt idx="5955" formatCode="0.00E+00">
                  <c:v>5.7992411298730603E-2</c:v>
                </c:pt>
                <c:pt idx="5956" formatCode="0.00E+00">
                  <c:v>5.7990391574196803E-2</c:v>
                </c:pt>
                <c:pt idx="5957" formatCode="0.00E+00">
                  <c:v>5.79883711962422E-2</c:v>
                </c:pt>
                <c:pt idx="5958" formatCode="0.00E+00">
                  <c:v>5.7986350165347297E-2</c:v>
                </c:pt>
                <c:pt idx="5959" formatCode="0.00E+00">
                  <c:v>5.7984328481992399E-2</c:v>
                </c:pt>
                <c:pt idx="5960" formatCode="0.00E+00">
                  <c:v>5.7982306146657399E-2</c:v>
                </c:pt>
                <c:pt idx="5961" formatCode="0.00E+00">
                  <c:v>5.7980283159822198E-2</c:v>
                </c:pt>
                <c:pt idx="5962" formatCode="0.00E+00">
                  <c:v>5.7978259521966002E-2</c:v>
                </c:pt>
                <c:pt idx="5963" formatCode="0.00E+00">
                  <c:v>5.7976235233568103E-2</c:v>
                </c:pt>
                <c:pt idx="5964" formatCode="0.00E+00">
                  <c:v>5.7974210295107298E-2</c:v>
                </c:pt>
                <c:pt idx="5965" formatCode="0.00E+00">
                  <c:v>5.7972184707062203E-2</c:v>
                </c:pt>
                <c:pt idx="5966" formatCode="0.00E+00">
                  <c:v>5.7970158469911E-2</c:v>
                </c:pt>
                <c:pt idx="5967" formatCode="0.00E+00">
                  <c:v>5.79681315841317E-2</c:v>
                </c:pt>
                <c:pt idx="5968" formatCode="0.00E+00">
                  <c:v>5.7966104050202E-2</c:v>
                </c:pt>
                <c:pt idx="5969" formatCode="0.00E+00">
                  <c:v>5.7964075868599502E-2</c:v>
                </c:pt>
                <c:pt idx="5970" formatCode="0.00E+00">
                  <c:v>5.7962047039801103E-2</c:v>
                </c:pt>
                <c:pt idx="5971" formatCode="0.00E+00">
                  <c:v>5.7960017564283803E-2</c:v>
                </c:pt>
                <c:pt idx="5972" formatCode="0.00E+00">
                  <c:v>5.7957987442524103E-2</c:v>
                </c:pt>
                <c:pt idx="5973" formatCode="0.00E+00">
                  <c:v>5.7955956674998303E-2</c:v>
                </c:pt>
                <c:pt idx="5974" formatCode="0.00E+00">
                  <c:v>5.7953925262182397E-2</c:v>
                </c:pt>
                <c:pt idx="5975" formatCode="0.00E+00">
                  <c:v>5.7951893204552102E-2</c:v>
                </c:pt>
                <c:pt idx="5976" formatCode="0.00E+00">
                  <c:v>5.7949860502582898E-2</c:v>
                </c:pt>
                <c:pt idx="5977" formatCode="0.00E+00">
                  <c:v>5.7947827156749801E-2</c:v>
                </c:pt>
                <c:pt idx="5978" formatCode="0.00E+00">
                  <c:v>5.7945793167527702E-2</c:v>
                </c:pt>
                <c:pt idx="5979" formatCode="0.00E+00">
                  <c:v>5.7943758535391299E-2</c:v>
                </c:pt>
                <c:pt idx="5980" formatCode="0.00E+00">
                  <c:v>5.7941723260814697E-2</c:v>
                </c:pt>
                <c:pt idx="5981" formatCode="0.00E+00">
                  <c:v>5.7939687344272003E-2</c:v>
                </c:pt>
                <c:pt idx="5982" formatCode="0.00E+00">
                  <c:v>5.7937650786236902E-2</c:v>
                </c:pt>
                <c:pt idx="5983" formatCode="0.00E+00">
                  <c:v>5.7935613587182702E-2</c:v>
                </c:pt>
                <c:pt idx="5984" formatCode="0.00E+00">
                  <c:v>5.7933575747582802E-2</c:v>
                </c:pt>
                <c:pt idx="5985" formatCode="0.00E+00">
                  <c:v>5.7931537267909901E-2</c:v>
                </c:pt>
                <c:pt idx="5986" formatCode="0.00E+00">
                  <c:v>5.7929498148636502E-2</c:v>
                </c:pt>
                <c:pt idx="5987" formatCode="0.00E+00">
                  <c:v>5.7927458390234998E-2</c:v>
                </c:pt>
                <c:pt idx="5988" formatCode="0.00E+00">
                  <c:v>5.7925417993177401E-2</c:v>
                </c:pt>
                <c:pt idx="5989" formatCode="0.00E+00">
                  <c:v>5.7923376957935403E-2</c:v>
                </c:pt>
                <c:pt idx="5990" formatCode="0.00E+00">
                  <c:v>5.7921335284980398E-2</c:v>
                </c:pt>
                <c:pt idx="5991" formatCode="0.00E+00">
                  <c:v>5.7919292974783501E-2</c:v>
                </c:pt>
                <c:pt idx="5992" formatCode="0.00E+00">
                  <c:v>5.7917250027815698E-2</c:v>
                </c:pt>
                <c:pt idx="5993" formatCode="0.00E+00">
                  <c:v>5.7915206444547403E-2</c:v>
                </c:pt>
                <c:pt idx="5994" formatCode="0.00E+00">
                  <c:v>5.7913162225448997E-2</c:v>
                </c:pt>
                <c:pt idx="5995" formatCode="0.00E+00">
                  <c:v>5.79111173709905E-2</c:v>
                </c:pt>
                <c:pt idx="5996" formatCode="0.00E+00">
                  <c:v>5.7909071881641599E-2</c:v>
                </c:pt>
                <c:pt idx="5997" formatCode="0.00E+00">
                  <c:v>5.7907025757871697E-2</c:v>
                </c:pt>
                <c:pt idx="5998" formatCode="0.00E+00">
                  <c:v>5.790497900015E-2</c:v>
                </c:pt>
                <c:pt idx="5999" formatCode="0.00E+00">
                  <c:v>5.7902931608945399E-2</c:v>
                </c:pt>
                <c:pt idx="6000" formatCode="0.00E+00">
                  <c:v>5.7900883584726302E-2</c:v>
                </c:pt>
                <c:pt idx="6001" formatCode="0.00E+00">
                  <c:v>5.78988349279611E-2</c:v>
                </c:pt>
                <c:pt idx="6002" formatCode="0.00E+00">
                  <c:v>5.78967856391178E-2</c:v>
                </c:pt>
                <c:pt idx="6003" formatCode="0.00E+00">
                  <c:v>5.78947357186642E-2</c:v>
                </c:pt>
                <c:pt idx="6004" formatCode="0.00E+00">
                  <c:v>5.7892685167067602E-2</c:v>
                </c:pt>
                <c:pt idx="6005" formatCode="0.00E+00">
                  <c:v>5.7890633984795201E-2</c:v>
                </c:pt>
                <c:pt idx="6006" formatCode="0.00E+00">
                  <c:v>5.78885821723139E-2</c:v>
                </c:pt>
                <c:pt idx="6007" formatCode="0.00E+00">
                  <c:v>5.7886529730090203E-2</c:v>
                </c:pt>
                <c:pt idx="6008" formatCode="0.00E+00">
                  <c:v>5.7884476658590499E-2</c:v>
                </c:pt>
                <c:pt idx="6009" formatCode="0.00E+00">
                  <c:v>5.7882422958280597E-2</c:v>
                </c:pt>
                <c:pt idx="6010" formatCode="0.00E+00">
                  <c:v>5.7880368629626498E-2</c:v>
                </c:pt>
                <c:pt idx="6011" formatCode="0.00E+00">
                  <c:v>5.7878313673093401E-2</c:v>
                </c:pt>
                <c:pt idx="6012" formatCode="0.00E+00">
                  <c:v>5.78762580891466E-2</c:v>
                </c:pt>
                <c:pt idx="6013" formatCode="0.00E+00">
                  <c:v>5.7874201878250903E-2</c:v>
                </c:pt>
                <c:pt idx="6014" formatCode="0.00E+00">
                  <c:v>5.7872145040870897E-2</c:v>
                </c:pt>
                <c:pt idx="6015" formatCode="0.00E+00">
                  <c:v>5.7870087577470801E-2</c:v>
                </c:pt>
                <c:pt idx="6016" formatCode="0.00E+00">
                  <c:v>5.7868029488514799E-2</c:v>
                </c:pt>
                <c:pt idx="6017" formatCode="0.00E+00">
                  <c:v>5.7865970774466501E-2</c:v>
                </c:pt>
                <c:pt idx="6018" formatCode="0.00E+00">
                  <c:v>5.7863911435789298E-2</c:v>
                </c:pt>
                <c:pt idx="6019" formatCode="0.00E+00">
                  <c:v>5.7861851472946403E-2</c:v>
                </c:pt>
                <c:pt idx="6020" formatCode="0.00E+00">
                  <c:v>5.7859790886400697E-2</c:v>
                </c:pt>
                <c:pt idx="6021" formatCode="0.00E+00">
                  <c:v>5.7857729676614802E-2</c:v>
                </c:pt>
                <c:pt idx="6022" formatCode="0.00E+00">
                  <c:v>5.7855667844050898E-2</c:v>
                </c:pt>
                <c:pt idx="6023" formatCode="0.00E+00">
                  <c:v>5.7853605389171101E-2</c:v>
                </c:pt>
                <c:pt idx="6024" formatCode="0.00E+00">
                  <c:v>5.7851542312437103E-2</c:v>
                </c:pt>
                <c:pt idx="6025" formatCode="0.00E+00">
                  <c:v>5.7849478614354501E-2</c:v>
                </c:pt>
                <c:pt idx="6026" formatCode="0.00E+00">
                  <c:v>5.7847414295417197E-2</c:v>
                </c:pt>
                <c:pt idx="6027" formatCode="0.00E+00">
                  <c:v>5.7845349356080301E-2</c:v>
                </c:pt>
                <c:pt idx="6028" formatCode="0.00E+00">
                  <c:v>5.78432837967989E-2</c:v>
                </c:pt>
                <c:pt idx="6029" formatCode="0.00E+00">
                  <c:v>5.7841217618027699E-2</c:v>
                </c:pt>
                <c:pt idx="6030" formatCode="0.00E+00">
                  <c:v>5.7839150820221397E-2</c:v>
                </c:pt>
                <c:pt idx="6031" formatCode="0.00E+00">
                  <c:v>5.78370834038342E-2</c:v>
                </c:pt>
                <c:pt idx="6032" formatCode="0.00E+00">
                  <c:v>5.7835015369320203E-2</c:v>
                </c:pt>
                <c:pt idx="6033" formatCode="0.00E+00">
                  <c:v>5.7832946717133397E-2</c:v>
                </c:pt>
                <c:pt idx="6034" formatCode="0.00E+00">
                  <c:v>5.7830877447727302E-2</c:v>
                </c:pt>
                <c:pt idx="6035" formatCode="0.00E+00">
                  <c:v>5.7828807561555298E-2</c:v>
                </c:pt>
                <c:pt idx="6036" formatCode="0.00E+00">
                  <c:v>5.7826737059070599E-2</c:v>
                </c:pt>
                <c:pt idx="6037" formatCode="0.00E+00">
                  <c:v>5.7824665940726099E-2</c:v>
                </c:pt>
                <c:pt idx="6038" formatCode="0.00E+00">
                  <c:v>5.7822594206974699E-2</c:v>
                </c:pt>
                <c:pt idx="6039" formatCode="0.00E+00">
                  <c:v>5.7820521858268602E-2</c:v>
                </c:pt>
                <c:pt idx="6040" formatCode="0.00E+00">
                  <c:v>5.7818448895060201E-2</c:v>
                </c:pt>
                <c:pt idx="6041" formatCode="0.00E+00">
                  <c:v>5.7816375317801601E-2</c:v>
                </c:pt>
                <c:pt idx="6042" formatCode="0.00E+00">
                  <c:v>5.7814301126944398E-2</c:v>
                </c:pt>
                <c:pt idx="6043" formatCode="0.00E+00">
                  <c:v>5.7812226322940197E-2</c:v>
                </c:pt>
                <c:pt idx="6044" formatCode="0.00E+00">
                  <c:v>5.7810150906240497E-2</c:v>
                </c:pt>
                <c:pt idx="6045" formatCode="0.00E+00">
                  <c:v>5.7808074877296202E-2</c:v>
                </c:pt>
                <c:pt idx="6046" formatCode="0.00E+00">
                  <c:v>5.7805998236558201E-2</c:v>
                </c:pt>
                <c:pt idx="6047" formatCode="0.00E+00">
                  <c:v>5.7803920984477203E-2</c:v>
                </c:pt>
                <c:pt idx="6048" formatCode="0.00E+00">
                  <c:v>5.78018431215035E-2</c:v>
                </c:pt>
                <c:pt idx="6049" formatCode="0.00E+00">
                  <c:v>5.77997646480874E-2</c:v>
                </c:pt>
                <c:pt idx="6050" formatCode="0.00E+00">
                  <c:v>5.7797685564678798E-2</c:v>
                </c:pt>
                <c:pt idx="6051" formatCode="0.00E+00">
                  <c:v>5.7795605871727301E-2</c:v>
                </c:pt>
                <c:pt idx="6052" formatCode="0.00E+00">
                  <c:v>5.7793525569682501E-2</c:v>
                </c:pt>
                <c:pt idx="6053" formatCode="0.00E+00">
                  <c:v>5.7791444658993697E-2</c:v>
                </c:pt>
                <c:pt idx="6054" formatCode="0.00E+00">
                  <c:v>5.7789363140109802E-2</c:v>
                </c:pt>
                <c:pt idx="6055" formatCode="0.00E+00">
                  <c:v>5.7787281013479602E-2</c:v>
                </c:pt>
                <c:pt idx="6056" formatCode="0.00E+00">
                  <c:v>5.7785198279551697E-2</c:v>
                </c:pt>
                <c:pt idx="6057" formatCode="0.00E+00">
                  <c:v>5.7783114938774402E-2</c:v>
                </c:pt>
                <c:pt idx="6058" formatCode="0.00E+00">
                  <c:v>5.7781030991595803E-2</c:v>
                </c:pt>
                <c:pt idx="6059" formatCode="0.00E+00">
                  <c:v>5.7778946438463798E-2</c:v>
                </c:pt>
                <c:pt idx="6060" formatCode="0.00E+00">
                  <c:v>5.7776861279826001E-2</c:v>
                </c:pt>
                <c:pt idx="6061" formatCode="0.00E+00">
                  <c:v>5.7774775516129903E-2</c:v>
                </c:pt>
                <c:pt idx="6062" formatCode="0.00E+00">
                  <c:v>5.7772689147822499E-2</c:v>
                </c:pt>
                <c:pt idx="6063" formatCode="0.00E+00">
                  <c:v>5.7770602175350801E-2</c:v>
                </c:pt>
                <c:pt idx="6064" formatCode="0.00E+00">
                  <c:v>5.7768514599161602E-2</c:v>
                </c:pt>
                <c:pt idx="6065" formatCode="0.00E+00">
                  <c:v>5.7766426419701297E-2</c:v>
                </c:pt>
                <c:pt idx="6066" formatCode="0.00E+00">
                  <c:v>5.7764337637416202E-2</c:v>
                </c:pt>
                <c:pt idx="6067" formatCode="0.00E+00">
                  <c:v>5.77622482527523E-2</c:v>
                </c:pt>
                <c:pt idx="6068" formatCode="0.00E+00">
                  <c:v>5.7760158266155402E-2</c:v>
                </c:pt>
                <c:pt idx="6069" formatCode="0.00E+00">
                  <c:v>5.7758067678070998E-2</c:v>
                </c:pt>
                <c:pt idx="6070" formatCode="0.00E+00">
                  <c:v>5.7755976488944497E-2</c:v>
                </c:pt>
                <c:pt idx="6071" formatCode="0.00E+00">
                  <c:v>5.7753884699220999E-2</c:v>
                </c:pt>
                <c:pt idx="6072" formatCode="0.00E+00">
                  <c:v>5.7751792309345303E-2</c:v>
                </c:pt>
                <c:pt idx="6073" formatCode="0.00E+00">
                  <c:v>5.77496993197621E-2</c:v>
                </c:pt>
                <c:pt idx="6074" formatCode="0.00E+00">
                  <c:v>5.7747605730915801E-2</c:v>
                </c:pt>
                <c:pt idx="6075" formatCode="0.00E+00">
                  <c:v>5.77455115432505E-2</c:v>
                </c:pt>
                <c:pt idx="6076" formatCode="0.00E+00">
                  <c:v>5.7743416757210203E-2</c:v>
                </c:pt>
                <c:pt idx="6077" formatCode="0.00E+00">
                  <c:v>5.7741321373238702E-2</c:v>
                </c:pt>
                <c:pt idx="6078" formatCode="0.00E+00">
                  <c:v>5.7739225391779302E-2</c:v>
                </c:pt>
                <c:pt idx="6079" formatCode="0.00E+00">
                  <c:v>5.7737128813275397E-2</c:v>
                </c:pt>
                <c:pt idx="6080" formatCode="0.00E+00">
                  <c:v>5.7735031638170002E-2</c:v>
                </c:pt>
                <c:pt idx="6081" formatCode="0.00E+00">
                  <c:v>5.7732933866905901E-2</c:v>
                </c:pt>
                <c:pt idx="6082" formatCode="0.00E+00">
                  <c:v>5.7730835499925498E-2</c:v>
                </c:pt>
                <c:pt idx="6083" formatCode="0.00E+00">
                  <c:v>5.7728736537671299E-2</c:v>
                </c:pt>
                <c:pt idx="6084" formatCode="0.00E+00">
                  <c:v>5.7726636980585402E-2</c:v>
                </c:pt>
                <c:pt idx="6085" formatCode="0.00E+00">
                  <c:v>5.77245368291096E-2</c:v>
                </c:pt>
                <c:pt idx="6086" formatCode="0.00E+00">
                  <c:v>5.7722436083685602E-2</c:v>
                </c:pt>
                <c:pt idx="6087" formatCode="0.00E+00">
                  <c:v>5.77203347447547E-2</c:v>
                </c:pt>
                <c:pt idx="6088" formatCode="0.00E+00">
                  <c:v>5.7718232812758202E-2</c:v>
                </c:pt>
                <c:pt idx="6089" formatCode="0.00E+00">
                  <c:v>5.7716130288136901E-2</c:v>
                </c:pt>
                <c:pt idx="6090" formatCode="0.00E+00">
                  <c:v>5.77140271713317E-2</c:v>
                </c:pt>
                <c:pt idx="6091" formatCode="0.00E+00">
                  <c:v>5.7711923462782998E-2</c:v>
                </c:pt>
                <c:pt idx="6092" formatCode="0.00E+00">
                  <c:v>5.7709819162930998E-2</c:v>
                </c:pt>
                <c:pt idx="6093" formatCode="0.00E+00">
                  <c:v>5.7707714272215799E-2</c:v>
                </c:pt>
                <c:pt idx="6094" formatCode="0.00E+00">
                  <c:v>5.7705608791077098E-2</c:v>
                </c:pt>
                <c:pt idx="6095" formatCode="0.00E+00">
                  <c:v>5.7703502719954503E-2</c:v>
                </c:pt>
                <c:pt idx="6096" formatCode="0.00E+00">
                  <c:v>5.7701396059287403E-2</c:v>
                </c:pt>
                <c:pt idx="6097" formatCode="0.00E+00">
                  <c:v>5.7699288809514901E-2</c:v>
                </c:pt>
                <c:pt idx="6098" formatCode="0.00E+00">
                  <c:v>5.7697180971075797E-2</c:v>
                </c:pt>
                <c:pt idx="6099" formatCode="0.00E+00">
                  <c:v>5.7695072544408699E-2</c:v>
                </c:pt>
                <c:pt idx="6100" formatCode="0.00E+00">
                  <c:v>5.76929635299522E-2</c:v>
                </c:pt>
                <c:pt idx="6101" formatCode="0.00E+00">
                  <c:v>5.7690853928144201E-2</c:v>
                </c:pt>
                <c:pt idx="6102" formatCode="0.00E+00">
                  <c:v>5.7688743739422899E-2</c:v>
                </c:pt>
                <c:pt idx="6103" formatCode="0.00E+00">
                  <c:v>5.7686632964225902E-2</c:v>
                </c:pt>
                <c:pt idx="6104" formatCode="0.00E+00">
                  <c:v>5.7684521602990702E-2</c:v>
                </c:pt>
                <c:pt idx="6105" formatCode="0.00E+00">
                  <c:v>5.7682409656154503E-2</c:v>
                </c:pt>
                <c:pt idx="6106" formatCode="0.00E+00">
                  <c:v>5.76802971241544E-2</c:v>
                </c:pt>
                <c:pt idx="6107" formatCode="0.00E+00">
                  <c:v>5.7678184007427198E-2</c:v>
                </c:pt>
                <c:pt idx="6108" formatCode="0.00E+00">
                  <c:v>5.7676070306409498E-2</c:v>
                </c:pt>
                <c:pt idx="6109" formatCode="0.00E+00">
                  <c:v>5.7673956021537499E-2</c:v>
                </c:pt>
                <c:pt idx="6110" formatCode="0.00E+00">
                  <c:v>5.7671841153247298E-2</c:v>
                </c:pt>
                <c:pt idx="6111" formatCode="0.00E+00">
                  <c:v>5.76697257019749E-2</c:v>
                </c:pt>
                <c:pt idx="6112" formatCode="0.00E+00">
                  <c:v>5.76676096681559E-2</c:v>
                </c:pt>
                <c:pt idx="6113" formatCode="0.00E+00">
                  <c:v>5.7665493052225701E-2</c:v>
                </c:pt>
                <c:pt idx="6114" formatCode="0.00E+00">
                  <c:v>5.7663375854619503E-2</c:v>
                </c:pt>
                <c:pt idx="6115" formatCode="0.00E+00">
                  <c:v>5.7661258075772201E-2</c:v>
                </c:pt>
                <c:pt idx="6116" formatCode="0.00E+00">
                  <c:v>5.7659139716118503E-2</c:v>
                </c:pt>
                <c:pt idx="6117" formatCode="0.00E+00">
                  <c:v>5.7657020776092999E-2</c:v>
                </c:pt>
                <c:pt idx="6118" formatCode="0.00E+00">
                  <c:v>5.7654901256129799E-2</c:v>
                </c:pt>
                <c:pt idx="6119" formatCode="0.00E+00">
                  <c:v>5.7652781156663002E-2</c:v>
                </c:pt>
                <c:pt idx="6120" formatCode="0.00E+00">
                  <c:v>5.7650660478126503E-2</c:v>
                </c:pt>
                <c:pt idx="6121" formatCode="0.00E+00">
                  <c:v>5.7648539220953698E-2</c:v>
                </c:pt>
                <c:pt idx="6122" formatCode="0.00E+00">
                  <c:v>5.7646417385577998E-2</c:v>
                </c:pt>
                <c:pt idx="6123" formatCode="0.00E+00">
                  <c:v>5.7644294972432501E-2</c:v>
                </c:pt>
                <c:pt idx="6124" formatCode="0.00E+00">
                  <c:v>5.7642171981950201E-2</c:v>
                </c:pt>
                <c:pt idx="6125" formatCode="0.00E+00">
                  <c:v>5.7640048414563501E-2</c:v>
                </c:pt>
                <c:pt idx="6126" formatCode="0.00E+00">
                  <c:v>5.7637924270705E-2</c:v>
                </c:pt>
                <c:pt idx="6127" formatCode="0.00E+00">
                  <c:v>5.76357995508067E-2</c:v>
                </c:pt>
                <c:pt idx="6128" formatCode="0.00E+00">
                  <c:v>5.7633674255300797E-2</c:v>
                </c:pt>
                <c:pt idx="6129" formatCode="0.00E+00">
                  <c:v>5.76315483846188E-2</c:v>
                </c:pt>
                <c:pt idx="6130" formatCode="0.00E+00">
                  <c:v>5.76294219391923E-2</c:v>
                </c:pt>
                <c:pt idx="6131" formatCode="0.00E+00">
                  <c:v>5.7627294919452503E-2</c:v>
                </c:pt>
                <c:pt idx="6132" formatCode="0.00E+00">
                  <c:v>5.7625167325830499E-2</c:v>
                </c:pt>
                <c:pt idx="6133" formatCode="0.00E+00">
                  <c:v>5.7623039158757099E-2</c:v>
                </c:pt>
                <c:pt idx="6134" formatCode="0.00E+00">
                  <c:v>5.7620910418662699E-2</c:v>
                </c:pt>
                <c:pt idx="6135" formatCode="0.00E+00">
                  <c:v>5.7618781105977797E-2</c:v>
                </c:pt>
                <c:pt idx="6136" formatCode="0.00E+00">
                  <c:v>5.7616651221132499E-2</c:v>
                </c:pt>
                <c:pt idx="6137" formatCode="0.00E+00">
                  <c:v>5.7614520764556601E-2</c:v>
                </c:pt>
                <c:pt idx="6138" formatCode="0.00E+00">
                  <c:v>5.76123897366798E-2</c:v>
                </c:pt>
                <c:pt idx="6139" formatCode="0.00E+00">
                  <c:v>5.7610258137931497E-2</c:v>
                </c:pt>
                <c:pt idx="6140" formatCode="0.00E+00">
                  <c:v>5.7608125968740903E-2</c:v>
                </c:pt>
                <c:pt idx="6141" formatCode="0.00E+00">
                  <c:v>5.76059932295368E-2</c:v>
                </c:pt>
                <c:pt idx="6142" formatCode="0.00E+00">
                  <c:v>5.7603859920748103E-2</c:v>
                </c:pt>
                <c:pt idx="6143" formatCode="0.00E+00">
                  <c:v>5.7601726042803301E-2</c:v>
                </c:pt>
                <c:pt idx="6144" formatCode="0.00E+00">
                  <c:v>5.7599591596130602E-2</c:v>
                </c:pt>
                <c:pt idx="6145" formatCode="0.00E+00">
                  <c:v>5.7597456581157898E-2</c:v>
                </c:pt>
                <c:pt idx="6146" formatCode="0.00E+00">
                  <c:v>5.7595320998313201E-2</c:v>
                </c:pt>
                <c:pt idx="6147" formatCode="0.00E+00">
                  <c:v>5.7593184848023997E-2</c:v>
                </c:pt>
                <c:pt idx="6148" formatCode="0.00E+00">
                  <c:v>5.7591048130717602E-2</c:v>
                </c:pt>
                <c:pt idx="6149" formatCode="0.00E+00">
                  <c:v>5.7588910846821197E-2</c:v>
                </c:pt>
                <c:pt idx="6150" formatCode="0.00E+00">
                  <c:v>5.7586772996761501E-2</c:v>
                </c:pt>
                <c:pt idx="6151" formatCode="0.00E+00">
                  <c:v>5.7584634580965299E-2</c:v>
                </c:pt>
                <c:pt idx="6152" formatCode="0.00E+00">
                  <c:v>5.7582495599859E-2</c:v>
                </c:pt>
                <c:pt idx="6153" formatCode="0.00E+00">
                  <c:v>5.75803560538687E-2</c:v>
                </c:pt>
                <c:pt idx="6154" formatCode="0.00E+00">
                  <c:v>5.7578215943420497E-2</c:v>
                </c:pt>
                <c:pt idx="6155" formatCode="0.00E+00">
                  <c:v>5.7576075268939902E-2</c:v>
                </c:pt>
                <c:pt idx="6156" formatCode="0.00E+00">
                  <c:v>5.7573934030852598E-2</c:v>
                </c:pt>
                <c:pt idx="6157" formatCode="0.00E+00">
                  <c:v>5.7571792229583703E-2</c:v>
                </c:pt>
                <c:pt idx="6158" formatCode="0.00E+00">
                  <c:v>5.7569649865558403E-2</c:v>
                </c:pt>
                <c:pt idx="6159" formatCode="0.00E+00">
                  <c:v>5.7567506939201298E-2</c:v>
                </c:pt>
                <c:pt idx="6160" formatCode="0.00E+00">
                  <c:v>5.7565363450937199E-2</c:v>
                </c:pt>
                <c:pt idx="6161" formatCode="0.00E+00">
                  <c:v>5.7563219401190198E-2</c:v>
                </c:pt>
                <c:pt idx="6162" formatCode="0.00E+00">
                  <c:v>5.7561074790384602E-2</c:v>
                </c:pt>
                <c:pt idx="6163" formatCode="0.00E+00">
                  <c:v>5.7558929618944099E-2</c:v>
                </c:pt>
                <c:pt idx="6164" formatCode="0.00E+00">
                  <c:v>5.7556783887292497E-2</c:v>
                </c:pt>
                <c:pt idx="6165" formatCode="0.00E+00">
                  <c:v>5.7554637595853199E-2</c:v>
                </c:pt>
                <c:pt idx="6166" formatCode="0.00E+00">
                  <c:v>5.7552490745049298E-2</c:v>
                </c:pt>
                <c:pt idx="6167" formatCode="0.00E+00">
                  <c:v>5.75503433353039E-2</c:v>
                </c:pt>
                <c:pt idx="6168" formatCode="0.00E+00">
                  <c:v>5.7548195367039499E-2</c:v>
                </c:pt>
                <c:pt idx="6169" formatCode="0.00E+00">
                  <c:v>5.7546046840678697E-2</c:v>
                </c:pt>
                <c:pt idx="6170" formatCode="0.00E+00">
                  <c:v>5.7543897756643897E-2</c:v>
                </c:pt>
                <c:pt idx="6171" formatCode="0.00E+00">
                  <c:v>5.7541748115356901E-2</c:v>
                </c:pt>
                <c:pt idx="6172" formatCode="0.00E+00">
                  <c:v>5.7539597917239699E-2</c:v>
                </c:pt>
                <c:pt idx="6173" formatCode="0.00E+00">
                  <c:v>5.7537447162713702E-2</c:v>
                </c:pt>
                <c:pt idx="6174" formatCode="0.00E+00">
                  <c:v>5.7535295852200297E-2</c:v>
                </c:pt>
                <c:pt idx="6175" formatCode="0.00E+00">
                  <c:v>5.7533143986120701E-2</c:v>
                </c:pt>
                <c:pt idx="6176" formatCode="0.00E+00">
                  <c:v>5.7530991564895703E-2</c:v>
                </c:pt>
                <c:pt idx="6177" formatCode="0.00E+00">
                  <c:v>5.7528838588946002E-2</c:v>
                </c:pt>
                <c:pt idx="6178" formatCode="0.00E+00">
                  <c:v>5.75266850586919E-2</c:v>
                </c:pt>
                <c:pt idx="6179" formatCode="0.00E+00">
                  <c:v>5.7524530974553602E-2</c:v>
                </c:pt>
                <c:pt idx="6180" formatCode="0.00E+00">
                  <c:v>5.7522376336951203E-2</c:v>
                </c:pt>
                <c:pt idx="6181" formatCode="0.00E+00">
                  <c:v>5.7520221146304298E-2</c:v>
                </c:pt>
                <c:pt idx="6182" formatCode="0.00E+00">
                  <c:v>5.7518065403032503E-2</c:v>
                </c:pt>
                <c:pt idx="6183" formatCode="0.00E+00">
                  <c:v>5.7515909107554997E-2</c:v>
                </c:pt>
                <c:pt idx="6184" formatCode="0.00E+00">
                  <c:v>5.75137522602907E-2</c:v>
                </c:pt>
                <c:pt idx="6185" formatCode="0.00E+00">
                  <c:v>5.7511594861658702E-2</c:v>
                </c:pt>
                <c:pt idx="6186" formatCode="0.00E+00">
                  <c:v>5.75094369120773E-2</c:v>
                </c:pt>
                <c:pt idx="6187" formatCode="0.00E+00">
                  <c:v>5.7507278411964902E-2</c:v>
                </c:pt>
                <c:pt idx="6188" formatCode="0.00E+00">
                  <c:v>5.7505119361739701E-2</c:v>
                </c:pt>
                <c:pt idx="6189" formatCode="0.00E+00">
                  <c:v>5.75029597618196E-2</c:v>
                </c:pt>
                <c:pt idx="6190" formatCode="0.00E+00">
                  <c:v>5.7500799612622097E-2</c:v>
                </c:pt>
                <c:pt idx="6191" formatCode="0.00E+00">
                  <c:v>5.7498638914564797E-2</c:v>
                </c:pt>
                <c:pt idx="6192" formatCode="0.00E+00">
                  <c:v>5.7496477668064698E-2</c:v>
                </c:pt>
                <c:pt idx="6193" formatCode="0.00E+00">
                  <c:v>5.7494315873538801E-2</c:v>
                </c:pt>
                <c:pt idx="6194" formatCode="0.00E+00">
                  <c:v>5.7492153531404001E-2</c:v>
                </c:pt>
                <c:pt idx="6195" formatCode="0.00E+00">
                  <c:v>5.7489990642076598E-2</c:v>
                </c:pt>
                <c:pt idx="6196" formatCode="0.00E+00">
                  <c:v>5.7487827205972897E-2</c:v>
                </c:pt>
                <c:pt idx="6197" formatCode="0.00E+00">
                  <c:v>5.7485663223509002E-2</c:v>
                </c:pt>
                <c:pt idx="6198" formatCode="0.00E+00">
                  <c:v>5.74834986951007E-2</c:v>
                </c:pt>
                <c:pt idx="6199" formatCode="0.00E+00">
                  <c:v>5.7481333621163498E-2</c:v>
                </c:pt>
                <c:pt idx="6200" formatCode="0.00E+00">
                  <c:v>5.74791680021128E-2</c:v>
                </c:pt>
                <c:pt idx="6201" formatCode="0.00E+00">
                  <c:v>5.7477001838363698E-2</c:v>
                </c:pt>
                <c:pt idx="6202" formatCode="0.00E+00">
                  <c:v>5.7474835130331102E-2</c:v>
                </c:pt>
                <c:pt idx="6203" formatCode="0.00E+00">
                  <c:v>5.7472667878429598E-2</c:v>
                </c:pt>
                <c:pt idx="6204" formatCode="0.00E+00">
                  <c:v>5.7470500083073701E-2</c:v>
                </c:pt>
                <c:pt idx="6205" formatCode="0.00E+00">
                  <c:v>5.7468331744677498E-2</c:v>
                </c:pt>
                <c:pt idx="6206" formatCode="0.00E+00">
                  <c:v>5.7466162863655003E-2</c:v>
                </c:pt>
                <c:pt idx="6207" formatCode="0.00E+00">
                  <c:v>5.74639934404199E-2</c:v>
                </c:pt>
                <c:pt idx="6208" formatCode="0.00E+00">
                  <c:v>5.7461823475385802E-2</c:v>
                </c:pt>
                <c:pt idx="6209" formatCode="0.00E+00">
                  <c:v>5.7459652968965803E-2</c:v>
                </c:pt>
                <c:pt idx="6210" formatCode="0.00E+00">
                  <c:v>5.7457481921573003E-2</c:v>
                </c:pt>
                <c:pt idx="6211" formatCode="0.00E+00">
                  <c:v>5.7455310333620301E-2</c:v>
                </c:pt>
                <c:pt idx="6212" formatCode="0.00E+00">
                  <c:v>5.7453138205520199E-2</c:v>
                </c:pt>
                <c:pt idx="6213" formatCode="0.00E+00">
                  <c:v>5.7450965537685E-2</c:v>
                </c:pt>
                <c:pt idx="6214" formatCode="0.00E+00">
                  <c:v>5.7448792330526903E-2</c:v>
                </c:pt>
                <c:pt idx="6215" formatCode="0.00E+00">
                  <c:v>5.7446618584457702E-2</c:v>
                </c:pt>
                <c:pt idx="6216" formatCode="0.00E+00">
                  <c:v>5.7444444299889201E-2</c:v>
                </c:pt>
                <c:pt idx="6217" formatCode="0.00E+00">
                  <c:v>5.7442269477232598E-2</c:v>
                </c:pt>
                <c:pt idx="6218" formatCode="0.00E+00">
                  <c:v>5.7440094116899203E-2</c:v>
                </c:pt>
                <c:pt idx="6219" formatCode="0.00E+00">
                  <c:v>5.7437918219299999E-2</c:v>
                </c:pt>
                <c:pt idx="6220" formatCode="0.00E+00">
                  <c:v>5.7435741784845701E-2</c:v>
                </c:pt>
                <c:pt idx="6221" formatCode="0.00E+00">
                  <c:v>5.7433564813946902E-2</c:v>
                </c:pt>
                <c:pt idx="6222" formatCode="0.00E+00">
                  <c:v>5.7431387307013602E-2</c:v>
                </c:pt>
                <c:pt idx="6223" formatCode="0.00E+00">
                  <c:v>5.7429209264456001E-2</c:v>
                </c:pt>
                <c:pt idx="6224" formatCode="0.00E+00">
                  <c:v>5.7427030686683998E-2</c:v>
                </c:pt>
                <c:pt idx="6225" formatCode="0.00E+00">
                  <c:v>5.7424851574106997E-2</c:v>
                </c:pt>
                <c:pt idx="6226" formatCode="0.00E+00">
                  <c:v>5.7422671927134503E-2</c:v>
                </c:pt>
                <c:pt idx="6227" formatCode="0.00E+00">
                  <c:v>5.74204917461755E-2</c:v>
                </c:pt>
                <c:pt idx="6228" formatCode="0.00E+00">
                  <c:v>5.7418311031638899E-2</c:v>
                </c:pt>
                <c:pt idx="6229" formatCode="0.00E+00">
                  <c:v>5.7416129783933401E-2</c:v>
                </c:pt>
                <c:pt idx="6230" formatCode="0.00E+00">
                  <c:v>5.7413948003467399E-2</c:v>
                </c:pt>
                <c:pt idx="6231" formatCode="0.00E+00">
                  <c:v>5.7411765690649E-2</c:v>
                </c:pt>
                <c:pt idx="6232" formatCode="0.00E+00">
                  <c:v>5.7409582845886299E-2</c:v>
                </c:pt>
                <c:pt idx="6233" formatCode="0.00E+00">
                  <c:v>5.7407399469587103E-2</c:v>
                </c:pt>
                <c:pt idx="6234" formatCode="0.00E+00">
                  <c:v>5.74052155621586E-2</c:v>
                </c:pt>
                <c:pt idx="6235" formatCode="0.00E+00">
                  <c:v>5.7403031124008401E-2</c:v>
                </c:pt>
                <c:pt idx="6236" formatCode="0.00E+00">
                  <c:v>5.7400846155543299E-2</c:v>
                </c:pt>
                <c:pt idx="6237" formatCode="0.00E+00">
                  <c:v>5.7398660657170301E-2</c:v>
                </c:pt>
                <c:pt idx="6238" formatCode="0.00E+00">
                  <c:v>5.7396474629295702E-2</c:v>
                </c:pt>
                <c:pt idx="6239" formatCode="0.00E+00">
                  <c:v>5.7394288072326202E-2</c:v>
                </c:pt>
                <c:pt idx="6240" formatCode="0.00E+00">
                  <c:v>5.7392100986667603E-2</c:v>
                </c:pt>
                <c:pt idx="6241" formatCode="0.00E+00">
                  <c:v>5.7389913372725997E-2</c:v>
                </c:pt>
                <c:pt idx="6242" formatCode="0.00E+00">
                  <c:v>5.7387725230907002E-2</c:v>
                </c:pt>
                <c:pt idx="6243" formatCode="0.00E+00">
                  <c:v>5.73855365616159E-2</c:v>
                </c:pt>
                <c:pt idx="6244" formatCode="0.00E+00">
                  <c:v>5.7383347365258103E-2</c:v>
                </c:pt>
                <c:pt idx="6245" formatCode="0.00E+00">
                  <c:v>5.7381157642238299E-2</c:v>
                </c:pt>
                <c:pt idx="6246" formatCode="0.00E+00">
                  <c:v>5.73789673929615E-2</c:v>
                </c:pt>
                <c:pt idx="6247" formatCode="0.00E+00">
                  <c:v>5.7376776617832102E-2</c:v>
                </c:pt>
                <c:pt idx="6248" formatCode="0.00E+00">
                  <c:v>5.7374585317254298E-2</c:v>
                </c:pt>
                <c:pt idx="6249" formatCode="0.00E+00">
                  <c:v>5.7372393491632298E-2</c:v>
                </c:pt>
                <c:pt idx="6250" formatCode="0.00E+00">
                  <c:v>5.7370201141369703E-2</c:v>
                </c:pt>
                <c:pt idx="6251" formatCode="0.00E+00">
                  <c:v>5.7368008266870198E-2</c:v>
                </c:pt>
                <c:pt idx="6252" formatCode="0.00E+00">
                  <c:v>5.7365814868537202E-2</c:v>
                </c:pt>
                <c:pt idx="6253" formatCode="0.00E+00">
                  <c:v>5.7363620946773698E-2</c:v>
                </c:pt>
                <c:pt idx="6254" formatCode="0.00E+00">
                  <c:v>5.7361426501982699E-2</c:v>
                </c:pt>
                <c:pt idx="6255" formatCode="0.00E+00">
                  <c:v>5.73592315345667E-2</c:v>
                </c:pt>
                <c:pt idx="6256" formatCode="0.00E+00">
                  <c:v>5.7357036044928297E-2</c:v>
                </c:pt>
                <c:pt idx="6257" formatCode="0.00E+00">
                  <c:v>5.7354840033469502E-2</c:v>
                </c:pt>
                <c:pt idx="6258" formatCode="0.00E+00">
                  <c:v>5.73526435005925E-2</c:v>
                </c:pt>
                <c:pt idx="6259" formatCode="0.00E+00">
                  <c:v>5.7350446446698899E-2</c:v>
                </c:pt>
                <c:pt idx="6260" formatCode="0.00E+00">
                  <c:v>5.7348248872190102E-2</c:v>
                </c:pt>
                <c:pt idx="6261" formatCode="0.00E+00">
                  <c:v>5.73460507774676E-2</c:v>
                </c:pt>
                <c:pt idx="6262" formatCode="0.00E+00">
                  <c:v>5.73438521629323E-2</c:v>
                </c:pt>
                <c:pt idx="6263" formatCode="0.00E+00">
                  <c:v>5.7341653028985001E-2</c:v>
                </c:pt>
                <c:pt idx="6264" formatCode="0.00E+00">
                  <c:v>5.7339453376026299E-2</c:v>
                </c:pt>
                <c:pt idx="6265" formatCode="0.00E+00">
                  <c:v>5.7337253204456602E-2</c:v>
                </c:pt>
                <c:pt idx="6266" formatCode="0.00E+00">
                  <c:v>5.7335052514676001E-2</c:v>
                </c:pt>
                <c:pt idx="6267" formatCode="0.00E+00">
                  <c:v>5.7332851307084397E-2</c:v>
                </c:pt>
                <c:pt idx="6268" formatCode="0.00E+00">
                  <c:v>5.7330649582081401E-2</c:v>
                </c:pt>
                <c:pt idx="6269" formatCode="0.00E+00">
                  <c:v>5.7328447340066403E-2</c:v>
                </c:pt>
                <c:pt idx="6270" formatCode="0.00E+00">
                  <c:v>5.7326244581438798E-2</c:v>
                </c:pt>
                <c:pt idx="6271" formatCode="0.00E+00">
                  <c:v>5.7324041306597302E-2</c:v>
                </c:pt>
                <c:pt idx="6272" formatCode="0.00E+00">
                  <c:v>5.73218375159407E-2</c:v>
                </c:pt>
                <c:pt idx="6273" formatCode="0.00E+00">
                  <c:v>5.7319633209867701E-2</c:v>
                </c:pt>
                <c:pt idx="6274" formatCode="0.00E+00">
                  <c:v>5.7317428388776299E-2</c:v>
                </c:pt>
                <c:pt idx="6275" formatCode="0.00E+00">
                  <c:v>5.7315223053064801E-2</c:v>
                </c:pt>
                <c:pt idx="6276" formatCode="0.00E+00">
                  <c:v>5.7313017203130798E-2</c:v>
                </c:pt>
                <c:pt idx="6277" formatCode="0.00E+00">
                  <c:v>5.7310810839371999E-2</c:v>
                </c:pt>
                <c:pt idx="6278" formatCode="0.00E+00">
                  <c:v>5.7308603962185699E-2</c:v>
                </c:pt>
                <c:pt idx="6279" formatCode="0.00E+00">
                  <c:v>5.7306396571969002E-2</c:v>
                </c:pt>
                <c:pt idx="6280" formatCode="0.00E+00">
                  <c:v>5.7304188669118801E-2</c:v>
                </c:pt>
                <c:pt idx="6281" formatCode="0.00E+00">
                  <c:v>5.7301980254031902E-2</c:v>
                </c:pt>
                <c:pt idx="6282" formatCode="0.00E+00">
                  <c:v>5.7299771327104503E-2</c:v>
                </c:pt>
                <c:pt idx="6283" formatCode="0.00E+00">
                  <c:v>5.7297561888733001E-2</c:v>
                </c:pt>
                <c:pt idx="6284" formatCode="0.00E+00">
                  <c:v>5.7295351939313198E-2</c:v>
                </c:pt>
                <c:pt idx="6285" formatCode="0.00E+00">
                  <c:v>5.7293141479241E-2</c:v>
                </c:pt>
                <c:pt idx="6286" formatCode="0.00E+00">
                  <c:v>5.7290930508911798E-2</c:v>
                </c:pt>
                <c:pt idx="6287" formatCode="0.00E+00">
                  <c:v>5.7288719028720798E-2</c:v>
                </c:pt>
                <c:pt idx="6288" formatCode="0.00E+00">
                  <c:v>5.7286507039063198E-2</c:v>
                </c:pt>
                <c:pt idx="6289" formatCode="0.00E+00">
                  <c:v>5.7284294540333798E-2</c:v>
                </c:pt>
                <c:pt idx="6290" formatCode="0.00E+00">
                  <c:v>5.7282081532927E-2</c:v>
                </c:pt>
                <c:pt idx="6291" formatCode="0.00E+00">
                  <c:v>5.7279868017237397E-2</c:v>
                </c:pt>
                <c:pt idx="6292" formatCode="0.00E+00">
                  <c:v>5.7277653993659E-2</c:v>
                </c:pt>
                <c:pt idx="6293" formatCode="0.00E+00">
                  <c:v>5.7275439462585599E-2</c:v>
                </c:pt>
                <c:pt idx="6294" formatCode="0.00E+00">
                  <c:v>5.7273224424411101E-2</c:v>
                </c:pt>
                <c:pt idx="6295" formatCode="0.00E+00">
                  <c:v>5.7271008879528698E-2</c:v>
                </c:pt>
                <c:pt idx="6296" formatCode="0.00E+00">
                  <c:v>5.7268792828331597E-2</c:v>
                </c:pt>
                <c:pt idx="6297" formatCode="0.00E+00">
                  <c:v>5.7266576271213003E-2</c:v>
                </c:pt>
                <c:pt idx="6298" formatCode="0.00E+00">
                  <c:v>5.7264359208565402E-2</c:v>
                </c:pt>
                <c:pt idx="6299" formatCode="0.00E+00">
                  <c:v>5.7262141640781403E-2</c:v>
                </c:pt>
                <c:pt idx="6300" formatCode="0.00E+00">
                  <c:v>5.7259923568253303E-2</c:v>
                </c:pt>
                <c:pt idx="6301" formatCode="0.00E+00">
                  <c:v>5.7257704991373198E-2</c:v>
                </c:pt>
                <c:pt idx="6302" formatCode="0.00E+00">
                  <c:v>5.72554859105327E-2</c:v>
                </c:pt>
                <c:pt idx="6303" formatCode="0.00E+00">
                  <c:v>5.7253266326123597E-2</c:v>
                </c:pt>
                <c:pt idx="6304" formatCode="0.00E+00">
                  <c:v>5.72510462385371E-2</c:v>
                </c:pt>
                <c:pt idx="6305" formatCode="0.00E+00">
                  <c:v>5.72488256481644E-2</c:v>
                </c:pt>
                <c:pt idx="6306" formatCode="0.00E+00">
                  <c:v>5.7246604555396499E-2</c:v>
                </c:pt>
                <c:pt idx="6307" formatCode="0.00E+00">
                  <c:v>5.7244382960623799E-2</c:v>
                </c:pt>
                <c:pt idx="6308" formatCode="0.00E+00">
                  <c:v>5.7242160864236898E-2</c:v>
                </c:pt>
                <c:pt idx="6309" formatCode="0.00E+00">
                  <c:v>5.7239938266626003E-2</c:v>
                </c:pt>
                <c:pt idx="6310" formatCode="0.00E+00">
                  <c:v>5.7237715168181102E-2</c:v>
                </c:pt>
                <c:pt idx="6311" formatCode="0.00E+00">
                  <c:v>5.7235491569291898E-2</c:v>
                </c:pt>
                <c:pt idx="6312" formatCode="0.00E+00">
                  <c:v>5.72332674703478E-2</c:v>
                </c:pt>
                <c:pt idx="6313" formatCode="0.00E+00">
                  <c:v>5.7231042871738198E-2</c:v>
                </c:pt>
                <c:pt idx="6314" formatCode="0.00E+00">
                  <c:v>5.7228817773852102E-2</c:v>
                </c:pt>
                <c:pt idx="6315" formatCode="0.00E+00">
                  <c:v>5.72265921770784E-2</c:v>
                </c:pt>
                <c:pt idx="6316" formatCode="0.00E+00">
                  <c:v>5.7224366081805603E-2</c:v>
                </c:pt>
                <c:pt idx="6317" formatCode="0.00E+00">
                  <c:v>5.7222139488422002E-2</c:v>
                </c:pt>
                <c:pt idx="6318" formatCode="0.00E+00">
                  <c:v>5.72199123973159E-2</c:v>
                </c:pt>
                <c:pt idx="6319" formatCode="0.00E+00">
                  <c:v>5.7217684808875E-2</c:v>
                </c:pt>
                <c:pt idx="6320" formatCode="0.00E+00">
                  <c:v>5.7215456723487101E-2</c:v>
                </c:pt>
                <c:pt idx="6321" formatCode="0.00E+00">
                  <c:v>5.7213228141539597E-2</c:v>
                </c:pt>
                <c:pt idx="6322" formatCode="0.00E+00">
                  <c:v>5.7210999063419699E-2</c:v>
                </c:pt>
                <c:pt idx="6323" formatCode="0.00E+00">
                  <c:v>5.7208769489514297E-2</c:v>
                </c:pt>
                <c:pt idx="6324" formatCode="0.00E+00">
                  <c:v>5.7206539420210201E-2</c:v>
                </c:pt>
                <c:pt idx="6325" formatCode="0.00E+00">
                  <c:v>5.7204308855893997E-2</c:v>
                </c:pt>
                <c:pt idx="6326" formatCode="0.00E+00">
                  <c:v>5.72020777969518E-2</c:v>
                </c:pt>
                <c:pt idx="6327" formatCode="0.00E+00">
                  <c:v>5.7199846243769698E-2</c:v>
                </c:pt>
                <c:pt idx="6328" formatCode="0.00E+00">
                  <c:v>5.71976141967337E-2</c:v>
                </c:pt>
                <c:pt idx="6329" formatCode="0.00E+00">
                  <c:v>5.7195381656229102E-2</c:v>
                </c:pt>
                <c:pt idx="6330" formatCode="0.00E+00">
                  <c:v>5.71931486226415E-2</c:v>
                </c:pt>
                <c:pt idx="6331" formatCode="0.00E+00">
                  <c:v>5.71909150963558E-2</c:v>
                </c:pt>
                <c:pt idx="6332" formatCode="0.00E+00">
                  <c:v>5.7188681077757098E-2</c:v>
                </c:pt>
                <c:pt idx="6333" formatCode="0.00E+00">
                  <c:v>5.7186446567230001E-2</c:v>
                </c:pt>
                <c:pt idx="6334" formatCode="0.00E+00">
                  <c:v>5.7184211565158898E-2</c:v>
                </c:pt>
                <c:pt idx="6335" formatCode="0.00E+00">
                  <c:v>5.7181976071928001E-2</c:v>
                </c:pt>
                <c:pt idx="6336" formatCode="0.00E+00">
                  <c:v>5.7179740087921198E-2</c:v>
                </c:pt>
                <c:pt idx="6337" formatCode="0.00E+00">
                  <c:v>5.7177503613522501E-2</c:v>
                </c:pt>
                <c:pt idx="6338" formatCode="0.00E+00">
                  <c:v>5.7175266649115097E-2</c:v>
                </c:pt>
                <c:pt idx="6339" formatCode="0.00E+00">
                  <c:v>5.7173029195082499E-2</c:v>
                </c:pt>
                <c:pt idx="6340" formatCode="0.00E+00">
                  <c:v>5.7170791251807601E-2</c:v>
                </c:pt>
                <c:pt idx="6341" formatCode="0.00E+00">
                  <c:v>5.7168552819673403E-2</c:v>
                </c:pt>
                <c:pt idx="6342" formatCode="0.00E+00">
                  <c:v>5.71663138990623E-2</c:v>
                </c:pt>
                <c:pt idx="6343" formatCode="0.00E+00">
                  <c:v>5.7164074490356799E-2</c:v>
                </c:pt>
                <c:pt idx="6344" formatCode="0.00E+00">
                  <c:v>5.71618345939389E-2</c:v>
                </c:pt>
                <c:pt idx="6345" formatCode="0.00E+00">
                  <c:v>5.7159594210190498E-2</c:v>
                </c:pt>
                <c:pt idx="6346" formatCode="0.00E+00">
                  <c:v>5.71573533394934E-2</c:v>
                </c:pt>
                <c:pt idx="6347" formatCode="0.00E+00">
                  <c:v>5.7155111982229001E-2</c:v>
                </c:pt>
                <c:pt idx="6348" formatCode="0.00E+00">
                  <c:v>5.71528701387784E-2</c:v>
                </c:pt>
                <c:pt idx="6349" formatCode="0.00E+00">
                  <c:v>5.7150627809522701E-2</c:v>
                </c:pt>
                <c:pt idx="6350" formatCode="0.00E+00">
                  <c:v>5.7148384994842497E-2</c:v>
                </c:pt>
                <c:pt idx="6351" formatCode="0.00E+00">
                  <c:v>5.7146141695118398E-2</c:v>
                </c:pt>
                <c:pt idx="6352" formatCode="0.00E+00">
                  <c:v>5.7143897910730698E-2</c:v>
                </c:pt>
                <c:pt idx="6353" formatCode="0.00E+00">
                  <c:v>5.7141653642059503E-2</c:v>
                </c:pt>
                <c:pt idx="6354" formatCode="0.00E+00">
                  <c:v>5.7139408889484399E-2</c:v>
                </c:pt>
                <c:pt idx="6355" formatCode="0.00E+00">
                  <c:v>5.7137163653385302E-2</c:v>
                </c:pt>
                <c:pt idx="6356" formatCode="0.00E+00">
                  <c:v>5.7134917934141299E-2</c:v>
                </c:pt>
                <c:pt idx="6357" formatCode="0.00E+00">
                  <c:v>5.7132671732131601E-2</c:v>
                </c:pt>
                <c:pt idx="6358" formatCode="0.00E+00">
                  <c:v>5.7130425047735099E-2</c:v>
                </c:pt>
                <c:pt idx="6359" formatCode="0.00E+00">
                  <c:v>5.7128177881330601E-2</c:v>
                </c:pt>
                <c:pt idx="6360" formatCode="0.00E+00">
                  <c:v>5.7125930233296297E-2</c:v>
                </c:pt>
                <c:pt idx="6361" formatCode="0.00E+00">
                  <c:v>5.7123682104010601E-2</c:v>
                </c:pt>
                <c:pt idx="6362" formatCode="0.00E+00">
                  <c:v>5.7121433493851403E-2</c:v>
                </c:pt>
                <c:pt idx="6363" formatCode="0.00E+00">
                  <c:v>5.7119184403196403E-2</c:v>
                </c:pt>
                <c:pt idx="6364" formatCode="0.00E+00">
                  <c:v>5.7116934832423201E-2</c:v>
                </c:pt>
                <c:pt idx="6365" formatCode="0.00E+00">
                  <c:v>5.7114684781909099E-2</c:v>
                </c:pt>
                <c:pt idx="6366" formatCode="0.00E+00">
                  <c:v>5.7112434252030997E-2</c:v>
                </c:pt>
                <c:pt idx="6367" formatCode="0.00E+00">
                  <c:v>5.7110183243165802E-2</c:v>
                </c:pt>
                <c:pt idx="6368" formatCode="0.00E+00">
                  <c:v>5.7107931755690199E-2</c:v>
                </c:pt>
                <c:pt idx="6369" formatCode="0.00E+00">
                  <c:v>5.71056797899804E-2</c:v>
                </c:pt>
                <c:pt idx="6370" formatCode="0.00E+00">
                  <c:v>5.7103427346412702E-2</c:v>
                </c:pt>
                <c:pt idx="6371" formatCode="0.00E+00">
                  <c:v>5.7101174425362798E-2</c:v>
                </c:pt>
                <c:pt idx="6372" formatCode="0.00E+00">
                  <c:v>5.7098921027206498E-2</c:v>
                </c:pt>
                <c:pt idx="6373" formatCode="0.00E+00">
                  <c:v>5.7096667152319203E-2</c:v>
                </c:pt>
                <c:pt idx="6374" formatCode="0.00E+00">
                  <c:v>5.7094412801076098E-2</c:v>
                </c:pt>
                <c:pt idx="6375" formatCode="0.00E+00">
                  <c:v>5.7092157973852198E-2</c:v>
                </c:pt>
                <c:pt idx="6376" formatCode="0.00E+00">
                  <c:v>5.7089902671022201E-2</c:v>
                </c:pt>
                <c:pt idx="6377" formatCode="0.00E+00">
                  <c:v>5.7087646892960697E-2</c:v>
                </c:pt>
                <c:pt idx="6378" formatCode="0.00E+00">
                  <c:v>5.7085390640041901E-2</c:v>
                </c:pt>
                <c:pt idx="6379" formatCode="0.00E+00">
                  <c:v>5.7083133912639902E-2</c:v>
                </c:pt>
                <c:pt idx="6380" formatCode="0.00E+00">
                  <c:v>5.7080876711128499E-2</c:v>
                </c:pt>
                <c:pt idx="6381" formatCode="0.00E+00">
                  <c:v>5.7078619035881302E-2</c:v>
                </c:pt>
                <c:pt idx="6382" formatCode="0.00E+00">
                  <c:v>5.70763608872717E-2</c:v>
                </c:pt>
                <c:pt idx="6383" formatCode="0.00E+00">
                  <c:v>5.7074102265672798E-2</c:v>
                </c:pt>
                <c:pt idx="6384" formatCode="0.00E+00">
                  <c:v>5.7071843171457401E-2</c:v>
                </c:pt>
                <c:pt idx="6385" formatCode="0.00E+00">
                  <c:v>5.7069583604998399E-2</c:v>
                </c:pt>
                <c:pt idx="6386" formatCode="0.00E+00">
                  <c:v>5.7067323566668E-2</c:v>
                </c:pt>
                <c:pt idx="6387" formatCode="0.00E+00">
                  <c:v>5.7065063056838498E-2</c:v>
                </c:pt>
                <c:pt idx="6388" formatCode="0.00E+00">
                  <c:v>5.7062802075881998E-2</c:v>
                </c:pt>
                <c:pt idx="6389" formatCode="0.00E+00">
                  <c:v>5.7060540624170299E-2</c:v>
                </c:pt>
                <c:pt idx="6390" formatCode="0.00E+00">
                  <c:v>5.7058278702112199E-2</c:v>
                </c:pt>
                <c:pt idx="6391" formatCode="0.00E+00">
                  <c:v>5.7056016310103597E-2</c:v>
                </c:pt>
                <c:pt idx="6392" formatCode="0.00E+00">
                  <c:v>5.7053753448510901E-2</c:v>
                </c:pt>
                <c:pt idx="6393" formatCode="0.00E+00">
                  <c:v>5.7051490117700401E-2</c:v>
                </c:pt>
                <c:pt idx="6394" formatCode="0.00E+00">
                  <c:v>5.7049226318038299E-2</c:v>
                </c:pt>
                <c:pt idx="6395" formatCode="0.00E+00">
                  <c:v>5.7046962049890598E-2</c:v>
                </c:pt>
                <c:pt idx="6396" formatCode="0.00E+00">
                  <c:v>5.7044697313622897E-2</c:v>
                </c:pt>
                <c:pt idx="6397" formatCode="0.00E+00">
                  <c:v>5.7042432109600999E-2</c:v>
                </c:pt>
                <c:pt idx="6398" formatCode="0.00E+00">
                  <c:v>5.7040166438190099E-2</c:v>
                </c:pt>
                <c:pt idx="6399" formatCode="0.00E+00">
                  <c:v>5.7037900299755501E-2</c:v>
                </c:pt>
                <c:pt idx="6400" formatCode="0.00E+00">
                  <c:v>5.7035633694662198E-2</c:v>
                </c:pt>
                <c:pt idx="6401" formatCode="0.00E+00">
                  <c:v>5.70333666232751E-2</c:v>
                </c:pt>
                <c:pt idx="6402" formatCode="0.00E+00">
                  <c:v>5.70310990859587E-2</c:v>
                </c:pt>
                <c:pt idx="6403" formatCode="0.00E+00">
                  <c:v>5.7028831083077602E-2</c:v>
                </c:pt>
                <c:pt idx="6404" formatCode="0.00E+00">
                  <c:v>5.7026562614996001E-2</c:v>
                </c:pt>
                <c:pt idx="6405" formatCode="0.00E+00">
                  <c:v>5.7024293682078099E-2</c:v>
                </c:pt>
                <c:pt idx="6406" formatCode="0.00E+00">
                  <c:v>5.7022024284687597E-2</c:v>
                </c:pt>
                <c:pt idx="6407" formatCode="0.00E+00">
                  <c:v>5.70197544231884E-2</c:v>
                </c:pt>
                <c:pt idx="6408" formatCode="0.00E+00">
                  <c:v>5.7017484097944E-2</c:v>
                </c:pt>
                <c:pt idx="6409" formatCode="0.00E+00">
                  <c:v>5.7015213309317601E-2</c:v>
                </c:pt>
                <c:pt idx="6410" formatCode="0.00E+00">
                  <c:v>5.7012942057672503E-2</c:v>
                </c:pt>
                <c:pt idx="6411" formatCode="0.00E+00">
                  <c:v>5.7010670343371699E-2</c:v>
                </c:pt>
                <c:pt idx="6412" formatCode="0.00E+00">
                  <c:v>5.7008398166777802E-2</c:v>
                </c:pt>
                <c:pt idx="6413" formatCode="0.00E+00">
                  <c:v>5.7006125528253598E-2</c:v>
                </c:pt>
                <c:pt idx="6414" formatCode="0.00E+00">
                  <c:v>5.7003852428161403E-2</c:v>
                </c:pt>
                <c:pt idx="6415" formatCode="0.00E+00">
                  <c:v>5.7001578866863502E-2</c:v>
                </c:pt>
                <c:pt idx="6416" formatCode="0.00E+00">
                  <c:v>5.69993048447218E-2</c:v>
                </c:pt>
                <c:pt idx="6417" formatCode="0.00E+00">
                  <c:v>5.69970303620983E-2</c:v>
                </c:pt>
                <c:pt idx="6418" formatCode="0.00E+00">
                  <c:v>5.6994755419354601E-2</c:v>
                </c:pt>
                <c:pt idx="6419" formatCode="0.00E+00">
                  <c:v>5.6992480016852101E-2</c:v>
                </c:pt>
                <c:pt idx="6420" formatCode="0.00E+00">
                  <c:v>5.6990204154952297E-2</c:v>
                </c:pt>
                <c:pt idx="6421" formatCode="0.00E+00">
                  <c:v>5.69879278340161E-2</c:v>
                </c:pt>
                <c:pt idx="6422" formatCode="0.00E+00">
                  <c:v>5.6985651054404597E-2</c:v>
                </c:pt>
                <c:pt idx="6423" formatCode="0.00E+00">
                  <c:v>5.6983373816478299E-2</c:v>
                </c:pt>
                <c:pt idx="6424" formatCode="0.00E+00">
                  <c:v>5.6981096120597999E-2</c:v>
                </c:pt>
                <c:pt idx="6425" formatCode="0.00E+00">
                  <c:v>5.6978817967123903E-2</c:v>
                </c:pt>
                <c:pt idx="6426" formatCode="0.00E+00">
                  <c:v>5.6976539356416202E-2</c:v>
                </c:pt>
                <c:pt idx="6427" formatCode="0.00E+00">
                  <c:v>5.6974260288835003E-2</c:v>
                </c:pt>
                <c:pt idx="6428" formatCode="0.00E+00">
                  <c:v>5.6971980764739902E-2</c:v>
                </c:pt>
                <c:pt idx="6429" formatCode="0.00E+00">
                  <c:v>5.69697007844907E-2</c:v>
                </c:pt>
                <c:pt idx="6430" formatCode="0.00E+00">
                  <c:v>5.69674203484467E-2</c:v>
                </c:pt>
                <c:pt idx="6431" formatCode="0.00E+00">
                  <c:v>5.6965139456967198E-2</c:v>
                </c:pt>
                <c:pt idx="6432" formatCode="0.00E+00">
                  <c:v>5.6962858110411303E-2</c:v>
                </c:pt>
                <c:pt idx="6433" formatCode="0.00E+00">
                  <c:v>5.6960576309137798E-2</c:v>
                </c:pt>
                <c:pt idx="6434" formatCode="0.00E+00">
                  <c:v>5.6958294053505297E-2</c:v>
                </c:pt>
                <c:pt idx="6435" formatCode="0.00E+00">
                  <c:v>5.6956011343872501E-2</c:v>
                </c:pt>
                <c:pt idx="6436" formatCode="0.00E+00">
                  <c:v>5.6953728180597601E-2</c:v>
                </c:pt>
                <c:pt idx="6437" formatCode="0.00E+00">
                  <c:v>5.6951444564038702E-2</c:v>
                </c:pt>
                <c:pt idx="6438" formatCode="0.00E+00">
                  <c:v>5.6949160494553903E-2</c:v>
                </c:pt>
                <c:pt idx="6439" formatCode="0.00E+00">
                  <c:v>5.6946875972500699E-2</c:v>
                </c:pt>
                <c:pt idx="6440" formatCode="0.00E+00">
                  <c:v>5.6944590998236802E-2</c:v>
                </c:pt>
                <c:pt idx="6441" formatCode="0.00E+00">
                  <c:v>5.69423055721196E-2</c:v>
                </c:pt>
                <c:pt idx="6442" formatCode="0.00E+00">
                  <c:v>5.6940019694506197E-2</c:v>
                </c:pt>
                <c:pt idx="6443" formatCode="0.00E+00">
                  <c:v>5.6937733365753702E-2</c:v>
                </c:pt>
                <c:pt idx="6444" formatCode="0.00E+00">
                  <c:v>5.6935446586218803E-2</c:v>
                </c:pt>
                <c:pt idx="6445" formatCode="0.00E+00">
                  <c:v>5.6933159356258298E-2</c:v>
                </c:pt>
                <c:pt idx="6446" formatCode="0.00E+00">
                  <c:v>5.6930871676228602E-2</c:v>
                </c:pt>
                <c:pt idx="6447" formatCode="0.00E+00">
                  <c:v>5.6928583546485799E-2</c:v>
                </c:pt>
                <c:pt idx="6448" formatCode="0.00E+00">
                  <c:v>5.6926294967386201E-2</c:v>
                </c:pt>
                <c:pt idx="6449" formatCode="0.00E+00">
                  <c:v>5.6924005939285503E-2</c:v>
                </c:pt>
                <c:pt idx="6450" formatCode="0.00E+00">
                  <c:v>5.6921716462539497E-2</c:v>
                </c:pt>
                <c:pt idx="6451" formatCode="0.00E+00">
                  <c:v>5.6919426537503801E-2</c:v>
                </c:pt>
                <c:pt idx="6452" formatCode="0.00E+00">
                  <c:v>5.6917136164533498E-2</c:v>
                </c:pt>
                <c:pt idx="6453" formatCode="0.00E+00">
                  <c:v>5.6914845343983902E-2</c:v>
                </c:pt>
                <c:pt idx="6454" formatCode="0.00E+00">
                  <c:v>5.6912554076209897E-2</c:v>
                </c:pt>
                <c:pt idx="6455" formatCode="0.00E+00">
                  <c:v>5.6910262361566301E-2</c:v>
                </c:pt>
                <c:pt idx="6456" formatCode="0.00E+00">
                  <c:v>5.69079702004077E-2</c:v>
                </c:pt>
                <c:pt idx="6457" formatCode="0.00E+00">
                  <c:v>5.69056775930884E-2</c:v>
                </c:pt>
                <c:pt idx="6458" formatCode="0.00E+00">
                  <c:v>5.6903384539962701E-2</c:v>
                </c:pt>
                <c:pt idx="6459" formatCode="0.00E+00">
                  <c:v>5.6901091041384598E-2</c:v>
                </c:pt>
                <c:pt idx="6460" formatCode="0.00E+00">
                  <c:v>5.6898797097707898E-2</c:v>
                </c:pt>
                <c:pt idx="6461" formatCode="0.00E+00">
                  <c:v>5.6896502709286298E-2</c:v>
                </c:pt>
                <c:pt idx="6462" formatCode="0.00E+00">
                  <c:v>5.6894207876473299E-2</c:v>
                </c:pt>
                <c:pt idx="6463" formatCode="0.00E+00">
                  <c:v>5.6891912599622098E-2</c:v>
                </c:pt>
                <c:pt idx="6464" formatCode="0.00E+00">
                  <c:v>5.6889616879085801E-2</c:v>
                </c:pt>
                <c:pt idx="6465" formatCode="0.00E+00">
                  <c:v>5.68873207152173E-2</c:v>
                </c:pt>
                <c:pt idx="6466" formatCode="0.00E+00">
                  <c:v>5.6885024108369299E-2</c:v>
                </c:pt>
                <c:pt idx="6467" formatCode="0.00E+00">
                  <c:v>5.6882727058894397E-2</c:v>
                </c:pt>
                <c:pt idx="6468" formatCode="0.00E+00">
                  <c:v>5.6880429567145001E-2</c:v>
                </c:pt>
                <c:pt idx="6469" formatCode="0.00E+00">
                  <c:v>5.6878131633473099E-2</c:v>
                </c:pt>
                <c:pt idx="6470" formatCode="0.00E+00">
                  <c:v>5.6875833258230701E-2</c:v>
                </c:pt>
                <c:pt idx="6471" formatCode="0.00E+00">
                  <c:v>5.6873534441769701E-2</c:v>
                </c:pt>
                <c:pt idx="6472" formatCode="0.00E+00">
                  <c:v>5.68712351844416E-2</c:v>
                </c:pt>
                <c:pt idx="6473" formatCode="0.00E+00">
                  <c:v>5.6868935486597799E-2</c:v>
                </c:pt>
                <c:pt idx="6474" formatCode="0.00E+00">
                  <c:v>5.6866635348589697E-2</c:v>
                </c:pt>
                <c:pt idx="6475" formatCode="0.00E+00">
                  <c:v>5.6864334770768098E-2</c:v>
                </c:pt>
                <c:pt idx="6476" formatCode="0.00E+00">
                  <c:v>5.6862033753483997E-2</c:v>
                </c:pt>
                <c:pt idx="6477" formatCode="0.00E+00">
                  <c:v>5.6859732297088003E-2</c:v>
                </c:pt>
                <c:pt idx="6478" formatCode="0.00E+00">
                  <c:v>5.68574304019306E-2</c:v>
                </c:pt>
                <c:pt idx="6479" formatCode="0.00E+00">
                  <c:v>5.6855128068362203E-2</c:v>
                </c:pt>
                <c:pt idx="6480" formatCode="0.00E+00">
                  <c:v>5.6852825296732697E-2</c:v>
                </c:pt>
                <c:pt idx="6481" formatCode="0.00E+00">
                  <c:v>5.6850522087392198E-2</c:v>
                </c:pt>
                <c:pt idx="6482" formatCode="0.00E+00">
                  <c:v>5.68482184406904E-2</c:v>
                </c:pt>
                <c:pt idx="6483" formatCode="0.00E+00">
                  <c:v>5.68459143569768E-2</c:v>
                </c:pt>
                <c:pt idx="6484" formatCode="0.00E+00">
                  <c:v>5.6843609836600799E-2</c:v>
                </c:pt>
                <c:pt idx="6485" formatCode="0.00E+00">
                  <c:v>5.68413048799115E-2</c:v>
                </c:pt>
                <c:pt idx="6486" formatCode="0.00E+00">
                  <c:v>5.6838999487257999E-2</c:v>
                </c:pt>
                <c:pt idx="6487" formatCode="0.00E+00">
                  <c:v>5.6836693658989003E-2</c:v>
                </c:pt>
                <c:pt idx="6488" formatCode="0.00E+00">
                  <c:v>5.6834387395453198E-2</c:v>
                </c:pt>
                <c:pt idx="6489" formatCode="0.00E+00">
                  <c:v>5.6832080696999E-2</c:v>
                </c:pt>
                <c:pt idx="6490" formatCode="0.00E+00">
                  <c:v>5.68297735639747E-2</c:v>
                </c:pt>
                <c:pt idx="6491" formatCode="0.00E+00">
                  <c:v>5.6827465996728298E-2</c:v>
                </c:pt>
                <c:pt idx="6492" formatCode="0.00E+00">
                  <c:v>5.6825157995607598E-2</c:v>
                </c:pt>
                <c:pt idx="6493" formatCode="0.00E+00">
                  <c:v>5.6822849560960398E-2</c:v>
                </c:pt>
                <c:pt idx="6494" formatCode="0.00E+00">
                  <c:v>5.6820540693134101E-2</c:v>
                </c:pt>
                <c:pt idx="6495" formatCode="0.00E+00">
                  <c:v>5.6818231392476201E-2</c:v>
                </c:pt>
                <c:pt idx="6496" formatCode="0.00E+00">
                  <c:v>5.68159216593336E-2</c:v>
                </c:pt>
                <c:pt idx="6497" formatCode="0.00E+00">
                  <c:v>5.6813611494053298E-2</c:v>
                </c:pt>
                <c:pt idx="6498" formatCode="0.00E+00">
                  <c:v>5.6811300896982199E-2</c:v>
                </c:pt>
                <c:pt idx="6499" formatCode="0.00E+00">
                  <c:v>5.6808989868466699E-2</c:v>
                </c:pt>
                <c:pt idx="6500" formatCode="0.00E+00">
                  <c:v>5.6806678408853201E-2</c:v>
                </c:pt>
                <c:pt idx="6501" formatCode="0.00E+00">
                  <c:v>5.6804366518487998E-2</c:v>
                </c:pt>
                <c:pt idx="6502" formatCode="0.00E+00">
                  <c:v>5.6802054197717E-2</c:v>
                </c:pt>
                <c:pt idx="6503" formatCode="0.00E+00">
                  <c:v>5.6799741446886001E-2</c:v>
                </c:pt>
                <c:pt idx="6504" formatCode="0.00E+00">
                  <c:v>5.6797428266340801E-2</c:v>
                </c:pt>
                <c:pt idx="6505" formatCode="0.00E+00">
                  <c:v>5.6795114656426698E-2</c:v>
                </c:pt>
                <c:pt idx="6506" formatCode="0.00E+00">
                  <c:v>5.6792800617489002E-2</c:v>
                </c:pt>
                <c:pt idx="6507" formatCode="0.00E+00">
                  <c:v>5.6790486149872699E-2</c:v>
                </c:pt>
                <c:pt idx="6508" formatCode="0.00E+00">
                  <c:v>5.6788171253922902E-2</c:v>
                </c:pt>
                <c:pt idx="6509" formatCode="0.00E+00">
                  <c:v>5.67858559299841E-2</c:v>
                </c:pt>
                <c:pt idx="6510" formatCode="0.00E+00">
                  <c:v>5.6783540178400899E-2</c:v>
                </c:pt>
                <c:pt idx="6511" formatCode="0.00E+00">
                  <c:v>5.6781223999517502E-2</c:v>
                </c:pt>
                <c:pt idx="6512" formatCode="0.00E+00">
                  <c:v>5.6778907393678302E-2</c:v>
                </c:pt>
                <c:pt idx="6513" formatCode="0.00E+00">
                  <c:v>5.6776590361227099E-2</c:v>
                </c:pt>
                <c:pt idx="6514" formatCode="0.00E+00">
                  <c:v>5.6774272902507597E-2</c:v>
                </c:pt>
                <c:pt idx="6515" formatCode="0.00E+00">
                  <c:v>5.6771955017863501E-2</c:v>
                </c:pt>
                <c:pt idx="6516" formatCode="0.00E+00">
                  <c:v>5.6769636707638203E-2</c:v>
                </c:pt>
                <c:pt idx="6517" formatCode="0.00E+00">
                  <c:v>5.6767317972174901E-2</c:v>
                </c:pt>
                <c:pt idx="6518" formatCode="0.00E+00">
                  <c:v>5.6764998811816597E-2</c:v>
                </c:pt>
                <c:pt idx="6519" formatCode="0.00E+00">
                  <c:v>5.6762679226906101E-2</c:v>
                </c:pt>
                <c:pt idx="6520" formatCode="0.00E+00">
                  <c:v>5.6760359217786098E-2</c:v>
                </c:pt>
                <c:pt idx="6521" formatCode="0.00E+00">
                  <c:v>5.6758038784799097E-2</c:v>
                </c:pt>
                <c:pt idx="6522" formatCode="0.00E+00">
                  <c:v>5.6755717928287298E-2</c:v>
                </c:pt>
                <c:pt idx="6523" formatCode="0.00E+00">
                  <c:v>5.6753396648592802E-2</c:v>
                </c:pt>
                <c:pt idx="6524" formatCode="0.00E+00">
                  <c:v>5.6751074946057502E-2</c:v>
                </c:pt>
                <c:pt idx="6525" formatCode="0.00E+00">
                  <c:v>5.6748752821023297E-2</c:v>
                </c:pt>
                <c:pt idx="6526" formatCode="0.00E+00">
                  <c:v>5.67464302738315E-2</c:v>
                </c:pt>
                <c:pt idx="6527" formatCode="0.00E+00">
                  <c:v>5.6744107304823502E-2</c:v>
                </c:pt>
                <c:pt idx="6528" formatCode="0.00E+00">
                  <c:v>5.67417839143406E-2</c:v>
                </c:pt>
                <c:pt idx="6529" formatCode="0.00E+00">
                  <c:v>5.6739460102723599E-2</c:v>
                </c:pt>
                <c:pt idx="6530" formatCode="0.00E+00">
                  <c:v>5.6737135870313399E-2</c:v>
                </c:pt>
                <c:pt idx="6531" formatCode="0.00E+00">
                  <c:v>5.6734811217450498E-2</c:v>
                </c:pt>
                <c:pt idx="6532" formatCode="0.00E+00">
                  <c:v>5.6732486144475403E-2</c:v>
                </c:pt>
                <c:pt idx="6533" formatCode="0.00E+00">
                  <c:v>5.6730160651728402E-2</c:v>
                </c:pt>
                <c:pt idx="6534" formatCode="0.00E+00">
                  <c:v>5.6727834739549302E-2</c:v>
                </c:pt>
                <c:pt idx="6535" formatCode="0.00E+00">
                  <c:v>5.6725508408278197E-2</c:v>
                </c:pt>
                <c:pt idx="6536" formatCode="0.00E+00">
                  <c:v>5.6723181658254601E-2</c:v>
                </c:pt>
                <c:pt idx="6537" formatCode="0.00E+00">
                  <c:v>5.6720854489818097E-2</c:v>
                </c:pt>
                <c:pt idx="6538" formatCode="0.00E+00">
                  <c:v>5.6718526903308003E-2</c:v>
                </c:pt>
                <c:pt idx="6539" formatCode="0.00E+00">
                  <c:v>5.6716198899063298E-2</c:v>
                </c:pt>
                <c:pt idx="6540" formatCode="0.00E+00">
                  <c:v>5.6713870477423003E-2</c:v>
                </c:pt>
                <c:pt idx="6541" formatCode="0.00E+00">
                  <c:v>5.6711541638725903E-2</c:v>
                </c:pt>
                <c:pt idx="6542" formatCode="0.00E+00">
                  <c:v>5.6709212383310399E-2</c:v>
                </c:pt>
                <c:pt idx="6543" formatCode="0.00E+00">
                  <c:v>5.6706882711514903E-2</c:v>
                </c:pt>
                <c:pt idx="6544" formatCode="0.00E+00">
                  <c:v>5.6704552623677698E-2</c:v>
                </c:pt>
                <c:pt idx="6545" formatCode="0.00E+00">
                  <c:v>5.6702222120136703E-2</c:v>
                </c:pt>
                <c:pt idx="6546" formatCode="0.00E+00">
                  <c:v>5.6699891201229598E-2</c:v>
                </c:pt>
                <c:pt idx="6547" formatCode="0.00E+00">
                  <c:v>5.66975598672943E-2</c:v>
                </c:pt>
                <c:pt idx="6548" formatCode="0.00E+00">
                  <c:v>5.6695228118667999E-2</c:v>
                </c:pt>
                <c:pt idx="6549" formatCode="0.00E+00">
                  <c:v>5.6692895955688001E-2</c:v>
                </c:pt>
                <c:pt idx="6550" formatCode="0.00E+00">
                  <c:v>5.66905633786913E-2</c:v>
                </c:pt>
                <c:pt idx="6551" formatCode="0.00E+00">
                  <c:v>5.6688230388015001E-2</c:v>
                </c:pt>
                <c:pt idx="6552" formatCode="0.00E+00">
                  <c:v>5.6685896983995503E-2</c:v>
                </c:pt>
                <c:pt idx="6553" formatCode="0.00E+00">
                  <c:v>5.66835631669695E-2</c:v>
                </c:pt>
                <c:pt idx="6554" formatCode="0.00E+00">
                  <c:v>5.6681228937273197E-2</c:v>
                </c:pt>
                <c:pt idx="6555" formatCode="0.00E+00">
                  <c:v>5.66788942952429E-2</c:v>
                </c:pt>
                <c:pt idx="6556" formatCode="0.00E+00">
                  <c:v>5.66765592412143E-2</c:v>
                </c:pt>
                <c:pt idx="6557" formatCode="0.00E+00">
                  <c:v>5.6674223775523301E-2</c:v>
                </c:pt>
                <c:pt idx="6558" formatCode="0.00E+00">
                  <c:v>5.6671887898505503E-2</c:v>
                </c:pt>
                <c:pt idx="6559" formatCode="0.00E+00">
                  <c:v>5.6669551610496097E-2</c:v>
                </c:pt>
                <c:pt idx="6560" formatCode="0.00E+00">
                  <c:v>5.66672149118305E-2</c:v>
                </c:pt>
                <c:pt idx="6561" formatCode="0.00E+00">
                  <c:v>5.66648778028436E-2</c:v>
                </c:pt>
                <c:pt idx="6562" formatCode="0.00E+00">
                  <c:v>5.66625402838703E-2</c:v>
                </c:pt>
                <c:pt idx="6563" formatCode="0.00E+00">
                  <c:v>5.6660202355245097E-2</c:v>
                </c:pt>
                <c:pt idx="6564" formatCode="0.00E+00">
                  <c:v>5.6657864017302599E-2</c:v>
                </c:pt>
                <c:pt idx="6565" formatCode="0.00E+00">
                  <c:v>5.6655525270376997E-2</c:v>
                </c:pt>
                <c:pt idx="6566" formatCode="0.00E+00">
                  <c:v>5.6653186114802398E-2</c:v>
                </c:pt>
                <c:pt idx="6567" formatCode="0.00E+00">
                  <c:v>5.6650846550912598E-2</c:v>
                </c:pt>
                <c:pt idx="6568" formatCode="0.00E+00">
                  <c:v>5.6648506579041399E-2</c:v>
                </c:pt>
                <c:pt idx="6569" formatCode="0.00E+00">
                  <c:v>5.6646166199522299E-2</c:v>
                </c:pt>
                <c:pt idx="6570" formatCode="0.00E+00">
                  <c:v>5.6643825412688698E-2</c:v>
                </c:pt>
                <c:pt idx="6571" formatCode="0.00E+00">
                  <c:v>5.6641484218873599E-2</c:v>
                </c:pt>
                <c:pt idx="6572" formatCode="0.00E+00">
                  <c:v>5.663914261841E-2</c:v>
                </c:pt>
                <c:pt idx="6573" formatCode="0.00E+00">
                  <c:v>5.6636800611630699E-2</c:v>
                </c:pt>
                <c:pt idx="6574" formatCode="0.00E+00">
                  <c:v>5.6634458198868302E-2</c:v>
                </c:pt>
                <c:pt idx="6575" formatCode="0.00E+00">
                  <c:v>5.6632115380455199E-2</c:v>
                </c:pt>
                <c:pt idx="6576" formatCode="0.00E+00">
                  <c:v>5.6629772156723601E-2</c:v>
                </c:pt>
                <c:pt idx="6577" formatCode="0.00E+00">
                  <c:v>5.6627428528005501E-2</c:v>
                </c:pt>
                <c:pt idx="6578" formatCode="0.00E+00">
                  <c:v>5.6625084494632799E-2</c:v>
                </c:pt>
                <c:pt idx="6579" formatCode="0.00E+00">
                  <c:v>5.6622740056937099E-2</c:v>
                </c:pt>
                <c:pt idx="6580" formatCode="0.00E+00">
                  <c:v>5.6620395215249898E-2</c:v>
                </c:pt>
                <c:pt idx="6581" formatCode="0.00E+00">
                  <c:v>5.6618049969902398E-2</c:v>
                </c:pt>
                <c:pt idx="6582" formatCode="0.00E+00">
                  <c:v>5.6615704321225903E-2</c:v>
                </c:pt>
                <c:pt idx="6583" formatCode="0.00E+00">
                  <c:v>5.6613358269551002E-2</c:v>
                </c:pt>
                <c:pt idx="6584" formatCode="0.00E+00">
                  <c:v>5.6611011815208702E-2</c:v>
                </c:pt>
                <c:pt idx="6585" formatCode="0.00E+00">
                  <c:v>5.6608664958529398E-2</c:v>
                </c:pt>
                <c:pt idx="6586" formatCode="0.00E+00">
                  <c:v>5.6606317699843499E-2</c:v>
                </c:pt>
                <c:pt idx="6587" formatCode="0.00E+00">
                  <c:v>5.66039700394812E-2</c:v>
                </c:pt>
                <c:pt idx="6588" formatCode="0.00E+00">
                  <c:v>5.6601621977772298E-2</c:v>
                </c:pt>
                <c:pt idx="6589" formatCode="0.00E+00">
                  <c:v>5.6599273515046698E-2</c:v>
                </c:pt>
                <c:pt idx="6590" formatCode="0.00E+00">
                  <c:v>5.6596924651634101E-2</c:v>
                </c:pt>
                <c:pt idx="6591" formatCode="0.00E+00">
                  <c:v>5.6594575387863798E-2</c:v>
                </c:pt>
                <c:pt idx="6592" formatCode="0.00E+00">
                  <c:v>5.6592225724065102E-2</c:v>
                </c:pt>
                <c:pt idx="6593" formatCode="0.00E+00">
                  <c:v>5.6589875660566898E-2</c:v>
                </c:pt>
                <c:pt idx="6594" formatCode="0.00E+00">
                  <c:v>5.6587525197698198E-2</c:v>
                </c:pt>
                <c:pt idx="6595" formatCode="0.00E+00">
                  <c:v>5.6585174335787698E-2</c:v>
                </c:pt>
                <c:pt idx="6596" formatCode="0.00E+00">
                  <c:v>5.6582823075163699E-2</c:v>
                </c:pt>
                <c:pt idx="6597" formatCode="0.00E+00">
                  <c:v>5.6580471416154701E-2</c:v>
                </c:pt>
                <c:pt idx="6598" formatCode="0.00E+00">
                  <c:v>5.6578119359088699E-2</c:v>
                </c:pt>
                <c:pt idx="6599" formatCode="0.00E+00">
                  <c:v>5.6575766904293702E-2</c:v>
                </c:pt>
                <c:pt idx="6600" formatCode="0.00E+00">
                  <c:v>5.6573414052097301E-2</c:v>
                </c:pt>
                <c:pt idx="6601" formatCode="0.00E+00">
                  <c:v>5.65710608028272E-2</c:v>
                </c:pt>
                <c:pt idx="6602" formatCode="0.00E+00">
                  <c:v>5.6568707156810699E-2</c:v>
                </c:pt>
                <c:pt idx="6603" formatCode="0.00E+00">
                  <c:v>5.6566353114375002E-2</c:v>
                </c:pt>
                <c:pt idx="6604" formatCode="0.00E+00">
                  <c:v>5.6563998675847098E-2</c:v>
                </c:pt>
                <c:pt idx="6605" formatCode="0.00E+00">
                  <c:v>5.6561643841553801E-2</c:v>
                </c:pt>
                <c:pt idx="6606" formatCode="0.00E+00">
                  <c:v>5.6559288611821697E-2</c:v>
                </c:pt>
                <c:pt idx="6607" formatCode="0.00E+00">
                  <c:v>5.6556932986977199E-2</c:v>
                </c:pt>
                <c:pt idx="6608" formatCode="0.00E+00">
                  <c:v>5.6554576967346698E-2</c:v>
                </c:pt>
                <c:pt idx="6609" formatCode="0.00E+00">
                  <c:v>5.6552220553256101E-2</c:v>
                </c:pt>
                <c:pt idx="6610" formatCode="0.00E+00">
                  <c:v>5.6549863745031299E-2</c:v>
                </c:pt>
                <c:pt idx="6611" formatCode="0.00E+00">
                  <c:v>5.6547506542998102E-2</c:v>
                </c:pt>
                <c:pt idx="6612" formatCode="0.00E+00">
                  <c:v>5.6545148947481902E-2</c:v>
                </c:pt>
                <c:pt idx="6613" formatCode="0.00E+00">
                  <c:v>5.6542790958808001E-2</c:v>
                </c:pt>
                <c:pt idx="6614" formatCode="0.00E+00">
                  <c:v>5.6540432577301597E-2</c:v>
                </c:pt>
                <c:pt idx="6615" formatCode="0.00E+00">
                  <c:v>5.6538073803287597E-2</c:v>
                </c:pt>
                <c:pt idx="6616" formatCode="0.00E+00">
                  <c:v>5.6535714637090798E-2</c:v>
                </c:pt>
                <c:pt idx="6617" formatCode="0.00E+00">
                  <c:v>5.6533355079035702E-2</c:v>
                </c:pt>
                <c:pt idx="6618" formatCode="0.00E+00">
                  <c:v>5.6530995129446801E-2</c:v>
                </c:pt>
                <c:pt idx="6619" formatCode="0.00E+00">
                  <c:v>5.6528634788648197E-2</c:v>
                </c:pt>
                <c:pt idx="6620" formatCode="0.00E+00">
                  <c:v>5.65262740569639E-2</c:v>
                </c:pt>
                <c:pt idx="6621" formatCode="0.00E+00">
                  <c:v>5.6523912934717799E-2</c:v>
                </c:pt>
                <c:pt idx="6622" formatCode="0.00E+00">
                  <c:v>5.6521551422233501E-2</c:v>
                </c:pt>
                <c:pt idx="6623" formatCode="0.00E+00">
                  <c:v>5.6519189519834402E-2</c:v>
                </c:pt>
                <c:pt idx="6624" formatCode="0.00E+00">
                  <c:v>5.6516827227843798E-2</c:v>
                </c:pt>
                <c:pt idx="6625" formatCode="0.00E+00">
                  <c:v>5.6514464546584903E-2</c:v>
                </c:pt>
                <c:pt idx="6626" formatCode="0.00E+00">
                  <c:v>5.6512101476380402E-2</c:v>
                </c:pt>
                <c:pt idx="6627" formatCode="0.00E+00">
                  <c:v>5.6509738017553199E-2</c:v>
                </c:pt>
                <c:pt idx="6628" formatCode="0.00E+00">
                  <c:v>5.6507374170425603E-2</c:v>
                </c:pt>
                <c:pt idx="6629" formatCode="0.00E+00">
                  <c:v>5.6505009935320101E-2</c:v>
                </c:pt>
                <c:pt idx="6630" formatCode="0.00E+00">
                  <c:v>5.6502645312558802E-2</c:v>
                </c:pt>
                <c:pt idx="6631" formatCode="0.00E+00">
                  <c:v>5.6500280302463603E-2</c:v>
                </c:pt>
                <c:pt idx="6632" formatCode="0.00E+00">
                  <c:v>5.6497914905356397E-2</c:v>
                </c:pt>
                <c:pt idx="6633" formatCode="0.00E+00">
                  <c:v>5.64955491215587E-2</c:v>
                </c:pt>
                <c:pt idx="6634" formatCode="0.00E+00">
                  <c:v>5.6493182951391899E-2</c:v>
                </c:pt>
                <c:pt idx="6635" formatCode="0.00E+00">
                  <c:v>5.64908163951773E-2</c:v>
                </c:pt>
                <c:pt idx="6636" formatCode="0.00E+00">
                  <c:v>5.6488449453235799E-2</c:v>
                </c:pt>
                <c:pt idx="6637" formatCode="0.00E+00">
                  <c:v>5.64860821258883E-2</c:v>
                </c:pt>
                <c:pt idx="6638" formatCode="0.00E+00">
                  <c:v>5.6483714413455503E-2</c:v>
                </c:pt>
                <c:pt idx="6639" formatCode="0.00E+00">
                  <c:v>5.6481346316257799E-2</c:v>
                </c:pt>
                <c:pt idx="6640" formatCode="0.00E+00">
                  <c:v>5.6478977834615599E-2</c:v>
                </c:pt>
                <c:pt idx="6641" formatCode="0.00E+00">
                  <c:v>5.6476608968848797E-2</c:v>
                </c:pt>
                <c:pt idx="6642" formatCode="0.00E+00">
                  <c:v>5.6474239719277501E-2</c:v>
                </c:pt>
                <c:pt idx="6643" formatCode="0.00E+00">
                  <c:v>5.6471870086221301E-2</c:v>
                </c:pt>
                <c:pt idx="6644" formatCode="0.00E+00">
                  <c:v>5.6469500069999803E-2</c:v>
                </c:pt>
                <c:pt idx="6645" formatCode="0.00E+00">
                  <c:v>5.6467129670932301E-2</c:v>
                </c:pt>
                <c:pt idx="6646" formatCode="0.00E+00">
                  <c:v>5.64647588893381E-2</c:v>
                </c:pt>
                <c:pt idx="6647" formatCode="0.00E+00">
                  <c:v>5.6462387725536002E-2</c:v>
                </c:pt>
                <c:pt idx="6648" formatCode="0.00E+00">
                  <c:v>5.6460016179844898E-2</c:v>
                </c:pt>
                <c:pt idx="6649" formatCode="0.00E+00">
                  <c:v>5.64576442525834E-2</c:v>
                </c:pt>
                <c:pt idx="6650" formatCode="0.00E+00">
                  <c:v>5.6455271944069803E-2</c:v>
                </c:pt>
                <c:pt idx="6651" formatCode="0.00E+00">
                  <c:v>5.6452899254622498E-2</c:v>
                </c:pt>
                <c:pt idx="6652" formatCode="0.00E+00">
                  <c:v>5.64505261845595E-2</c:v>
                </c:pt>
                <c:pt idx="6653" formatCode="0.00E+00">
                  <c:v>5.6448152734198599E-2</c:v>
                </c:pt>
                <c:pt idx="6654" formatCode="0.00E+00">
                  <c:v>5.6445778903857401E-2</c:v>
                </c:pt>
                <c:pt idx="6655" formatCode="0.00E+00">
                  <c:v>5.6443404693853602E-2</c:v>
                </c:pt>
                <c:pt idx="6656" formatCode="0.00E+00">
                  <c:v>5.6441030104504401E-2</c:v>
                </c:pt>
                <c:pt idx="6657" formatCode="0.00E+00">
                  <c:v>5.6438655136126899E-2</c:v>
                </c:pt>
                <c:pt idx="6658" formatCode="0.00E+00">
                  <c:v>5.6436279789038098E-2</c:v>
                </c:pt>
                <c:pt idx="6659" formatCode="0.00E+00">
                  <c:v>5.6433904063554599E-2</c:v>
                </c:pt>
                <c:pt idx="6660" formatCode="0.00E+00">
                  <c:v>5.6431527959992997E-2</c:v>
                </c:pt>
                <c:pt idx="6661" formatCode="0.00E+00">
                  <c:v>5.6429151478669802E-2</c:v>
                </c:pt>
                <c:pt idx="6662" formatCode="0.00E+00">
                  <c:v>5.6426774619900998E-2</c:v>
                </c:pt>
                <c:pt idx="6663" formatCode="0.00E+00">
                  <c:v>5.6424397384002699E-2</c:v>
                </c:pt>
                <c:pt idx="6664" formatCode="0.00E+00">
                  <c:v>5.6422019771290702E-2</c:v>
                </c:pt>
                <c:pt idx="6665" formatCode="0.00E+00">
                  <c:v>5.6419641782080601E-2</c:v>
                </c:pt>
                <c:pt idx="6666" formatCode="0.00E+00">
                  <c:v>5.6417263416687902E-2</c:v>
                </c:pt>
                <c:pt idx="6667" formatCode="0.00E+00">
                  <c:v>5.6414884675427698E-2</c:v>
                </c:pt>
                <c:pt idx="6668" formatCode="0.00E+00">
                  <c:v>5.6412505558615197E-2</c:v>
                </c:pt>
                <c:pt idx="6669" formatCode="0.00E+00">
                  <c:v>5.64101260665653E-2</c:v>
                </c:pt>
                <c:pt idx="6670" formatCode="0.00E+00">
                  <c:v>5.6407746199592601E-2</c:v>
                </c:pt>
                <c:pt idx="6671" formatCode="0.00E+00">
                  <c:v>5.64053659580116E-2</c:v>
                </c:pt>
                <c:pt idx="6672" formatCode="0.00E+00">
                  <c:v>5.6402985342136697E-2</c:v>
                </c:pt>
                <c:pt idx="6673" formatCode="0.00E+00">
                  <c:v>5.6400604352282002E-2</c:v>
                </c:pt>
                <c:pt idx="6674" formatCode="0.00E+00">
                  <c:v>5.6398222988761397E-2</c:v>
                </c:pt>
                <c:pt idx="6675" formatCode="0.00E+00">
                  <c:v>5.63958412518887E-2</c:v>
                </c:pt>
                <c:pt idx="6676" formatCode="0.00E+00">
                  <c:v>5.6393459141977402E-2</c:v>
                </c:pt>
                <c:pt idx="6677" formatCode="0.00E+00">
                  <c:v>5.6391076659340997E-2</c:v>
                </c:pt>
                <c:pt idx="6678" formatCode="0.00E+00">
                  <c:v>5.6388693804292601E-2</c:v>
                </c:pt>
                <c:pt idx="6679" formatCode="0.00E+00">
                  <c:v>5.6386310577145299E-2</c:v>
                </c:pt>
                <c:pt idx="6680" formatCode="0.00E+00">
                  <c:v>5.6383926978211901E-2</c:v>
                </c:pt>
                <c:pt idx="6681" formatCode="0.00E+00">
                  <c:v>5.6381543007804999E-2</c:v>
                </c:pt>
                <c:pt idx="6682" formatCode="0.00E+00">
                  <c:v>5.6379158666237099E-2</c:v>
                </c:pt>
                <c:pt idx="6683" formatCode="0.00E+00">
                  <c:v>5.63767739538205E-2</c:v>
                </c:pt>
                <c:pt idx="6684" formatCode="0.00E+00">
                  <c:v>5.6374388870867098E-2</c:v>
                </c:pt>
                <c:pt idx="6685" formatCode="0.00E+00">
                  <c:v>5.6372003417688998E-2</c:v>
                </c:pt>
                <c:pt idx="6686" formatCode="0.00E+00">
                  <c:v>5.6369617594597902E-2</c:v>
                </c:pt>
                <c:pt idx="6687" formatCode="0.00E+00">
                  <c:v>5.63672314019052E-2</c:v>
                </c:pt>
                <c:pt idx="6688" formatCode="0.00E+00">
                  <c:v>5.6364844839922199E-2</c:v>
                </c:pt>
                <c:pt idx="6689" formatCode="0.00E+00">
                  <c:v>5.6362457908960301E-2</c:v>
                </c:pt>
                <c:pt idx="6690" formatCode="0.00E+00">
                  <c:v>5.6360070609330203E-2</c:v>
                </c:pt>
                <c:pt idx="6691" formatCode="0.00E+00">
                  <c:v>5.6357682941342802E-2</c:v>
                </c:pt>
                <c:pt idx="6692" formatCode="0.00E+00">
                  <c:v>5.6355294905308703E-2</c:v>
                </c:pt>
                <c:pt idx="6693" formatCode="0.00E+00">
                  <c:v>5.6352906501538201E-2</c:v>
                </c:pt>
                <c:pt idx="6694" formatCode="0.00E+00">
                  <c:v>5.63505177303417E-2</c:v>
                </c:pt>
                <c:pt idx="6695" formatCode="0.00E+00">
                  <c:v>5.6348128592029E-2</c:v>
                </c:pt>
                <c:pt idx="6696" formatCode="0.00E+00">
                  <c:v>5.63457390869102E-2</c:v>
                </c:pt>
                <c:pt idx="6697" formatCode="0.00E+00">
                  <c:v>5.63433492152947E-2</c:v>
                </c:pt>
                <c:pt idx="6698" formatCode="0.00E+00">
                  <c:v>5.6340958977492202E-2</c:v>
                </c:pt>
                <c:pt idx="6699" formatCode="0.00E+00">
                  <c:v>5.63385683738118E-2</c:v>
                </c:pt>
                <c:pt idx="6700" formatCode="0.00E+00">
                  <c:v>5.6336177404562697E-2</c:v>
                </c:pt>
                <c:pt idx="6701" formatCode="0.00E+00">
                  <c:v>5.63337860700538E-2</c:v>
                </c:pt>
                <c:pt idx="6702" formatCode="0.00E+00">
                  <c:v>5.6331394370593799E-2</c:v>
                </c:pt>
                <c:pt idx="6703" formatCode="0.00E+00">
                  <c:v>5.6329002306491301E-2</c:v>
                </c:pt>
                <c:pt idx="6704" formatCode="0.00E+00">
                  <c:v>5.6326609878054601E-2</c:v>
                </c:pt>
                <c:pt idx="6705" formatCode="0.00E+00">
                  <c:v>5.63242170855918E-2</c:v>
                </c:pt>
                <c:pt idx="6706" formatCode="0.00E+00">
                  <c:v>5.6321823929411E-2</c:v>
                </c:pt>
                <c:pt idx="6707" formatCode="0.00E+00">
                  <c:v>5.6319430409820001E-2</c:v>
                </c:pt>
                <c:pt idx="6708" formatCode="0.00E+00">
                  <c:v>5.6317036527126302E-2</c:v>
                </c:pt>
                <c:pt idx="6709" formatCode="0.00E+00">
                  <c:v>5.6314642281637399E-2</c:v>
                </c:pt>
                <c:pt idx="6710" formatCode="0.00E+00">
                  <c:v>5.6312247673660498E-2</c:v>
                </c:pt>
                <c:pt idx="6711" formatCode="0.00E+00">
                  <c:v>5.6309852703502701E-2</c:v>
                </c:pt>
                <c:pt idx="6712" formatCode="0.00E+00">
                  <c:v>5.6307457371470797E-2</c:v>
                </c:pt>
                <c:pt idx="6713" formatCode="0.00E+00">
                  <c:v>5.6305061677871499E-2</c:v>
                </c:pt>
                <c:pt idx="6714" formatCode="0.00E+00">
                  <c:v>5.6302665623011297E-2</c:v>
                </c:pt>
                <c:pt idx="6715" formatCode="0.00E+00">
                  <c:v>5.6300269207196503E-2</c:v>
                </c:pt>
                <c:pt idx="6716" formatCode="0.00E+00">
                  <c:v>5.6297872430733101E-2</c:v>
                </c:pt>
                <c:pt idx="6717" formatCode="0.00E+00">
                  <c:v>5.6295475293927297E-2</c:v>
                </c:pt>
                <c:pt idx="6718" formatCode="0.00E+00">
                  <c:v>5.6293077797084597E-2</c:v>
                </c:pt>
                <c:pt idx="6719" formatCode="0.00E+00">
                  <c:v>5.6290679940510603E-2</c:v>
                </c:pt>
                <c:pt idx="6720" formatCode="0.00E+00">
                  <c:v>5.6288281724510697E-2</c:v>
                </c:pt>
                <c:pt idx="6721" formatCode="0.00E+00">
                  <c:v>5.6285883149390203E-2</c:v>
                </c:pt>
                <c:pt idx="6722" formatCode="0.00E+00">
                  <c:v>5.6283484215453899E-2</c:v>
                </c:pt>
                <c:pt idx="6723" formatCode="0.00E+00">
                  <c:v>5.6281084923006701E-2</c:v>
                </c:pt>
                <c:pt idx="6724" formatCode="0.00E+00">
                  <c:v>5.6278685272353302E-2</c:v>
                </c:pt>
                <c:pt idx="6725" formatCode="0.00E+00">
                  <c:v>5.6276285263798E-2</c:v>
                </c:pt>
                <c:pt idx="6726" formatCode="0.00E+00">
                  <c:v>5.62738848976451E-2</c:v>
                </c:pt>
                <c:pt idx="6727" formatCode="0.00E+00">
                  <c:v>5.6271484174198701E-2</c:v>
                </c:pt>
                <c:pt idx="6728" formatCode="0.00E+00">
                  <c:v>5.6269083093762703E-2</c:v>
                </c:pt>
                <c:pt idx="6729" formatCode="0.00E+00">
                  <c:v>5.6266681656640699E-2</c:v>
                </c:pt>
                <c:pt idx="6730" formatCode="0.00E+00">
                  <c:v>5.6264279863136299E-2</c:v>
                </c:pt>
                <c:pt idx="6731" formatCode="0.00E+00">
                  <c:v>5.6261877713552802E-2</c:v>
                </c:pt>
                <c:pt idx="6732" formatCode="0.00E+00">
                  <c:v>5.6259475208193299E-2</c:v>
                </c:pt>
                <c:pt idx="6733" formatCode="0.00E+00">
                  <c:v>5.6257072347360701E-2</c:v>
                </c:pt>
                <c:pt idx="6734" formatCode="0.00E+00">
                  <c:v>5.6254669131357897E-2</c:v>
                </c:pt>
                <c:pt idx="6735" formatCode="0.00E+00">
                  <c:v>5.6252265560487298E-2</c:v>
                </c:pt>
                <c:pt idx="6736" formatCode="0.00E+00">
                  <c:v>5.6249861635051503E-2</c:v>
                </c:pt>
                <c:pt idx="6737" formatCode="0.00E+00">
                  <c:v>5.6247457355352498E-2</c:v>
                </c:pt>
                <c:pt idx="6738" formatCode="0.00E+00">
                  <c:v>5.6245052721692501E-2</c:v>
                </c:pt>
                <c:pt idx="6739" formatCode="0.00E+00">
                  <c:v>5.6242647734373097E-2</c:v>
                </c:pt>
                <c:pt idx="6740" formatCode="0.00E+00">
                  <c:v>5.6240242393696203E-2</c:v>
                </c:pt>
                <c:pt idx="6741" formatCode="0.00E+00">
                  <c:v>5.6237836699962997E-2</c:v>
                </c:pt>
                <c:pt idx="6742" formatCode="0.00E+00">
                  <c:v>5.6235430653474999E-2</c:v>
                </c:pt>
                <c:pt idx="6743" formatCode="0.00E+00">
                  <c:v>5.62330242545332E-2</c:v>
                </c:pt>
                <c:pt idx="6744" formatCode="0.00E+00">
                  <c:v>5.6230617503438399E-2</c:v>
                </c:pt>
                <c:pt idx="6745" formatCode="0.00E+00">
                  <c:v>5.6228210400491398E-2</c:v>
                </c:pt>
                <c:pt idx="6746" formatCode="0.00E+00">
                  <c:v>5.6225802945992699E-2</c:v>
                </c:pt>
                <c:pt idx="6747" formatCode="0.00E+00">
                  <c:v>5.6223395140242702E-2</c:v>
                </c:pt>
                <c:pt idx="6748" formatCode="0.00E+00">
                  <c:v>5.6220986983541499E-2</c:v>
                </c:pt>
                <c:pt idx="6749" formatCode="0.00E+00">
                  <c:v>5.62185784761891E-2</c:v>
                </c:pt>
                <c:pt idx="6750" formatCode="0.00E+00">
                  <c:v>5.6216169618485197E-2</c:v>
                </c:pt>
                <c:pt idx="6751" formatCode="0.00E+00">
                  <c:v>5.6213760410729403E-2</c:v>
                </c:pt>
                <c:pt idx="6752" formatCode="0.00E+00">
                  <c:v>5.6211350853221202E-2</c:v>
                </c:pt>
                <c:pt idx="6753" formatCode="0.00E+00">
                  <c:v>5.6208940946259701E-2</c:v>
                </c:pt>
                <c:pt idx="6754" formatCode="0.00E+00">
                  <c:v>5.6206530690144398E-2</c:v>
                </c:pt>
                <c:pt idx="6755" formatCode="0.00E+00">
                  <c:v>5.6204120085205402E-2</c:v>
                </c:pt>
                <c:pt idx="6756" formatCode="0.00E+00">
                  <c:v>5.62017091317598E-2</c:v>
                </c:pt>
                <c:pt idx="6757" formatCode="0.00E+00">
                  <c:v>5.6199297830102198E-2</c:v>
                </c:pt>
                <c:pt idx="6758" formatCode="0.00E+00">
                  <c:v>5.6196886180527303E-2</c:v>
                </c:pt>
                <c:pt idx="6759" formatCode="0.00E+00">
                  <c:v>5.61944741833297E-2</c:v>
                </c:pt>
                <c:pt idx="6760" formatCode="0.00E+00">
                  <c:v>5.6192061838803702E-2</c:v>
                </c:pt>
                <c:pt idx="6761" formatCode="0.00E+00">
                  <c:v>5.6189649147243503E-2</c:v>
                </c:pt>
                <c:pt idx="6762" formatCode="0.00E+00">
                  <c:v>5.6187236108943099E-2</c:v>
                </c:pt>
                <c:pt idx="6763" formatCode="0.00E+00">
                  <c:v>5.61848227241964E-2</c:v>
                </c:pt>
                <c:pt idx="6764" formatCode="0.00E+00">
                  <c:v>5.6182408993297198E-2</c:v>
                </c:pt>
                <c:pt idx="6765" formatCode="0.00E+00">
                  <c:v>5.6179994916539099E-2</c:v>
                </c:pt>
                <c:pt idx="6766" formatCode="0.00E+00">
                  <c:v>5.61775804942155E-2</c:v>
                </c:pt>
                <c:pt idx="6767" formatCode="0.00E+00">
                  <c:v>5.6175165726619798E-2</c:v>
                </c:pt>
                <c:pt idx="6768" formatCode="0.00E+00">
                  <c:v>5.6172750614045003E-2</c:v>
                </c:pt>
                <c:pt idx="6769" formatCode="0.00E+00">
                  <c:v>5.6170335156784101E-2</c:v>
                </c:pt>
                <c:pt idx="6770" formatCode="0.00E+00">
                  <c:v>5.6167919355130103E-2</c:v>
                </c:pt>
                <c:pt idx="6771" formatCode="0.00E+00">
                  <c:v>5.6165503209375599E-2</c:v>
                </c:pt>
                <c:pt idx="6772" formatCode="0.00E+00">
                  <c:v>5.6163086719813099E-2</c:v>
                </c:pt>
                <c:pt idx="6773" formatCode="0.00E+00">
                  <c:v>5.6160669886735001E-2</c:v>
                </c:pt>
                <c:pt idx="6774" formatCode="0.00E+00">
                  <c:v>5.61582527104336E-2</c:v>
                </c:pt>
                <c:pt idx="6775" formatCode="0.00E+00">
                  <c:v>5.6155835191201001E-2</c:v>
                </c:pt>
                <c:pt idx="6776" formatCode="0.00E+00">
                  <c:v>5.6153417329329103E-2</c:v>
                </c:pt>
                <c:pt idx="6777" formatCode="0.00E+00">
                  <c:v>5.61509991251097E-2</c:v>
                </c:pt>
                <c:pt idx="6778" formatCode="0.00E+00">
                  <c:v>5.6148580578834401E-2</c:v>
                </c:pt>
                <c:pt idx="6779" formatCode="0.00E+00">
                  <c:v>5.6146161690794803E-2</c:v>
                </c:pt>
                <c:pt idx="6780" formatCode="0.00E+00">
                  <c:v>5.6143742461282099E-2</c:v>
                </c:pt>
                <c:pt idx="6781" formatCode="0.00E+00">
                  <c:v>5.61413228905875E-2</c:v>
                </c:pt>
                <c:pt idx="6782" formatCode="0.00E+00">
                  <c:v>5.6138902979002203E-2</c:v>
                </c:pt>
                <c:pt idx="6783" formatCode="0.00E+00">
                  <c:v>5.61364827268169E-2</c:v>
                </c:pt>
                <c:pt idx="6784" formatCode="0.00E+00">
                  <c:v>5.6134062134322399E-2</c:v>
                </c:pt>
                <c:pt idx="6785" formatCode="0.00E+00">
                  <c:v>5.6131641201809301E-2</c:v>
                </c:pt>
                <c:pt idx="6786" formatCode="0.00E+00">
                  <c:v>5.6129219929568097E-2</c:v>
                </c:pt>
                <c:pt idx="6787" formatCode="0.00E+00">
                  <c:v>5.6126798317888901E-2</c:v>
                </c:pt>
                <c:pt idx="6788" formatCode="0.00E+00">
                  <c:v>5.6124376367062002E-2</c:v>
                </c:pt>
                <c:pt idx="6789" formatCode="0.00E+00">
                  <c:v>5.6121954077377301E-2</c:v>
                </c:pt>
                <c:pt idx="6790" formatCode="0.00E+00">
                  <c:v>5.6119531449124703E-2</c:v>
                </c:pt>
                <c:pt idx="6791" formatCode="0.00E+00">
                  <c:v>5.6117108482593797E-2</c:v>
                </c:pt>
                <c:pt idx="6792" formatCode="0.00E+00">
                  <c:v>5.6114685178074199E-2</c:v>
                </c:pt>
                <c:pt idx="6793" formatCode="0.00E+00">
                  <c:v>5.6112261535855197E-2</c:v>
                </c:pt>
                <c:pt idx="6794" formatCode="0.00E+00">
                  <c:v>5.6109837556226103E-2</c:v>
                </c:pt>
                <c:pt idx="6795" formatCode="0.00E+00">
                  <c:v>5.6107413239475899E-2</c:v>
                </c:pt>
                <c:pt idx="6796" formatCode="0.00E+00">
                  <c:v>5.6104988585893599E-2</c:v>
                </c:pt>
                <c:pt idx="6797" formatCode="0.00E+00">
                  <c:v>5.6102563595767999E-2</c:v>
                </c:pt>
                <c:pt idx="6798" formatCode="0.00E+00">
                  <c:v>5.61001382693877E-2</c:v>
                </c:pt>
                <c:pt idx="6799" formatCode="0.00E+00">
                  <c:v>5.6097712607041099E-2</c:v>
                </c:pt>
                <c:pt idx="6800" formatCode="0.00E+00">
                  <c:v>5.6095286609016602E-2</c:v>
                </c:pt>
                <c:pt idx="6801" formatCode="0.00E+00">
                  <c:v>5.6092860275602403E-2</c:v>
                </c:pt>
                <c:pt idx="6802" formatCode="0.00E+00">
                  <c:v>5.6090433607086501E-2</c:v>
                </c:pt>
                <c:pt idx="6803" formatCode="0.00E+00">
                  <c:v>5.60880066037567E-2</c:v>
                </c:pt>
                <c:pt idx="6804" formatCode="0.00E+00">
                  <c:v>5.6085579265900798E-2</c:v>
                </c:pt>
                <c:pt idx="6805" formatCode="0.00E+00">
                  <c:v>5.60831515938063E-2</c:v>
                </c:pt>
                <c:pt idx="6806" formatCode="0.00E+00">
                  <c:v>5.60807235877607E-2</c:v>
                </c:pt>
                <c:pt idx="6807" formatCode="0.00E+00">
                  <c:v>5.6078295248051302E-2</c:v>
                </c:pt>
                <c:pt idx="6808" formatCode="0.00E+00">
                  <c:v>5.6075866574965098E-2</c:v>
                </c:pt>
                <c:pt idx="6809" formatCode="0.00E+00">
                  <c:v>5.60734375687892E-2</c:v>
                </c:pt>
                <c:pt idx="6810" formatCode="0.00E+00">
                  <c:v>5.6071008229810301E-2</c:v>
                </c:pt>
                <c:pt idx="6811" formatCode="0.00E+00">
                  <c:v>5.6068578558315103E-2</c:v>
                </c:pt>
                <c:pt idx="6812" formatCode="0.00E+00">
                  <c:v>5.6066148554590203E-2</c:v>
                </c:pt>
                <c:pt idx="6813" formatCode="0.00E+00">
                  <c:v>5.6063718218921803E-2</c:v>
                </c:pt>
                <c:pt idx="6814" formatCode="0.00E+00">
                  <c:v>5.6061287551596298E-2</c:v>
                </c:pt>
                <c:pt idx="6815" formatCode="0.00E+00">
                  <c:v>5.6058856552899702E-2</c:v>
                </c:pt>
                <c:pt idx="6816" formatCode="0.00E+00">
                  <c:v>5.6056425223117899E-2</c:v>
                </c:pt>
                <c:pt idx="6817" formatCode="0.00E+00">
                  <c:v>5.6053993562536597E-2</c:v>
                </c:pt>
                <c:pt idx="6818" formatCode="0.00E+00">
                  <c:v>5.6051561571441602E-2</c:v>
                </c:pt>
                <c:pt idx="6819" formatCode="0.00E+00">
                  <c:v>5.6049129250118103E-2</c:v>
                </c:pt>
                <c:pt idx="6820" formatCode="0.00E+00">
                  <c:v>5.60466965988516E-2</c:v>
                </c:pt>
                <c:pt idx="6821" formatCode="0.00E+00">
                  <c:v>5.6044263617927297E-2</c:v>
                </c:pt>
                <c:pt idx="6822" formatCode="0.00E+00">
                  <c:v>5.6041830307629999E-2</c:v>
                </c:pt>
                <c:pt idx="6823" formatCode="0.00E+00">
                  <c:v>5.6039396668244798E-2</c:v>
                </c:pt>
                <c:pt idx="6824" formatCode="0.00E+00">
                  <c:v>5.6036962700056203E-2</c:v>
                </c:pt>
                <c:pt idx="6825" formatCode="0.00E+00">
                  <c:v>5.6034528403348903E-2</c:v>
                </c:pt>
                <c:pt idx="6826" formatCode="0.00E+00">
                  <c:v>5.6032093778407302E-2</c:v>
                </c:pt>
                <c:pt idx="6827" formatCode="0.00E+00">
                  <c:v>5.6029658825515603E-2</c:v>
                </c:pt>
                <c:pt idx="6828" formatCode="0.00E+00">
                  <c:v>5.6027223544957899E-2</c:v>
                </c:pt>
                <c:pt idx="6829" formatCode="0.00E+00">
                  <c:v>5.6024787937018303E-2</c:v>
                </c:pt>
                <c:pt idx="6830" formatCode="0.00E+00">
                  <c:v>5.6022352001980399E-2</c:v>
                </c:pt>
                <c:pt idx="6831" formatCode="0.00E+00">
                  <c:v>5.60199157401279E-2</c:v>
                </c:pt>
                <c:pt idx="6832" formatCode="0.00E+00">
                  <c:v>5.6017479151744397E-2</c:v>
                </c:pt>
                <c:pt idx="6833" formatCode="0.00E+00">
                  <c:v>5.6015042237113302E-2</c:v>
                </c:pt>
                <c:pt idx="6834" formatCode="0.00E+00">
                  <c:v>5.6012604996517598E-2</c:v>
                </c:pt>
                <c:pt idx="6835" formatCode="0.00E+00">
                  <c:v>5.6010167430240503E-2</c:v>
                </c:pt>
                <c:pt idx="6836" formatCode="0.00E+00">
                  <c:v>5.60077295385649E-2</c:v>
                </c:pt>
                <c:pt idx="6837" formatCode="0.00E+00">
                  <c:v>5.6005291321773502E-2</c:v>
                </c:pt>
                <c:pt idx="6838" formatCode="0.00E+00">
                  <c:v>5.6002852780148903E-2</c:v>
                </c:pt>
                <c:pt idx="6839" formatCode="0.00E+00">
                  <c:v>5.6000413913973597E-2</c:v>
                </c:pt>
                <c:pt idx="6840" formatCode="0.00E+00">
                  <c:v>5.5997974723529798E-2</c:v>
                </c:pt>
                <c:pt idx="6841" formatCode="0.00E+00">
                  <c:v>5.5995535209099799E-2</c:v>
                </c:pt>
                <c:pt idx="6842" formatCode="0.00E+00">
                  <c:v>5.5993095370965501E-2</c:v>
                </c:pt>
                <c:pt idx="6843" formatCode="0.00E+00">
                  <c:v>5.5990655209408699E-2</c:v>
                </c:pt>
                <c:pt idx="6844" formatCode="0.00E+00">
                  <c:v>5.5988214724711202E-2</c:v>
                </c:pt>
                <c:pt idx="6845" formatCode="0.00E+00">
                  <c:v>5.5985773917154598E-2</c:v>
                </c:pt>
                <c:pt idx="6846" formatCode="0.00E+00">
                  <c:v>5.5983332787020099E-2</c:v>
                </c:pt>
                <c:pt idx="6847" formatCode="0.00E+00">
                  <c:v>5.5980891334589097E-2</c:v>
                </c:pt>
                <c:pt idx="6848" formatCode="0.00E+00">
                  <c:v>5.5978449560142599E-2</c:v>
                </c:pt>
                <c:pt idx="6849" formatCode="0.00E+00">
                  <c:v>5.59760074639616E-2</c:v>
                </c:pt>
                <c:pt idx="6850" formatCode="0.00E+00">
                  <c:v>5.5973565046326897E-2</c:v>
                </c:pt>
                <c:pt idx="6851" formatCode="0.00E+00">
                  <c:v>5.5971122307519203E-2</c:v>
                </c:pt>
                <c:pt idx="6852" formatCode="0.00E+00">
                  <c:v>5.5968679247818801E-2</c:v>
                </c:pt>
                <c:pt idx="6853" formatCode="0.00E+00">
                  <c:v>5.5966235867506202E-2</c:v>
                </c:pt>
                <c:pt idx="6854" formatCode="0.00E+00">
                  <c:v>5.5963792166861599E-2</c:v>
                </c:pt>
                <c:pt idx="6855" formatCode="0.00E+00">
                  <c:v>5.5961348146164901E-2</c:v>
                </c:pt>
                <c:pt idx="6856" formatCode="0.00E+00">
                  <c:v>5.5958903805696202E-2</c:v>
                </c:pt>
                <c:pt idx="6857" formatCode="0.00E+00">
                  <c:v>5.5956459145735001E-2</c:v>
                </c:pt>
                <c:pt idx="6858" formatCode="0.00E+00">
                  <c:v>5.5954014166561102E-2</c:v>
                </c:pt>
                <c:pt idx="6859" formatCode="0.00E+00">
                  <c:v>5.5951568868453802E-2</c:v>
                </c:pt>
                <c:pt idx="6860" formatCode="0.00E+00">
                  <c:v>5.5949123251692399E-2</c:v>
                </c:pt>
                <c:pt idx="6861" formatCode="0.00E+00">
                  <c:v>5.5946677316556101E-2</c:v>
                </c:pt>
                <c:pt idx="6862" formatCode="0.00E+00">
                  <c:v>5.5944231063323899E-2</c:v>
                </c:pt>
                <c:pt idx="6863" formatCode="0.00E+00">
                  <c:v>5.59417844922745E-2</c:v>
                </c:pt>
                <c:pt idx="6864" formatCode="0.00E+00">
                  <c:v>5.5939337603686801E-2</c:v>
                </c:pt>
                <c:pt idx="6865" formatCode="0.00E+00">
                  <c:v>5.5936890397839098E-2</c:v>
                </c:pt>
                <c:pt idx="6866" formatCode="0.00E+00">
                  <c:v>5.5934442875009899E-2</c:v>
                </c:pt>
                <c:pt idx="6867" formatCode="0.00E+00">
                  <c:v>5.5931995035477501E-2</c:v>
                </c:pt>
                <c:pt idx="6868" formatCode="0.00E+00">
                  <c:v>5.5929546879519801E-2</c:v>
                </c:pt>
                <c:pt idx="6869" formatCode="0.00E+00">
                  <c:v>5.5927098407414902E-2</c:v>
                </c:pt>
                <c:pt idx="6870" formatCode="0.00E+00">
                  <c:v>5.5924649619440603E-2</c:v>
                </c:pt>
                <c:pt idx="6871" formatCode="0.00E+00">
                  <c:v>5.59222005158743E-2</c:v>
                </c:pt>
                <c:pt idx="6872" formatCode="0.00E+00">
                  <c:v>5.5919751096993701E-2</c:v>
                </c:pt>
                <c:pt idx="6873" formatCode="0.00E+00">
                  <c:v>5.59173013630761E-2</c:v>
                </c:pt>
                <c:pt idx="6874" formatCode="0.00E+00">
                  <c:v>5.5914851314398502E-2</c:v>
                </c:pt>
                <c:pt idx="6875" formatCode="0.00E+00">
                  <c:v>5.59124009512382E-2</c:v>
                </c:pt>
                <c:pt idx="6876" formatCode="0.00E+00">
                  <c:v>5.5909950273871897E-2</c:v>
                </c:pt>
                <c:pt idx="6877" formatCode="0.00E+00">
                  <c:v>5.5907499282576302E-2</c:v>
                </c:pt>
                <c:pt idx="6878" formatCode="0.00E+00">
                  <c:v>5.5905047977628103E-2</c:v>
                </c:pt>
                <c:pt idx="6879" formatCode="0.00E+00">
                  <c:v>5.5902596359303697E-2</c:v>
                </c:pt>
                <c:pt idx="6880" formatCode="0.00E+00">
                  <c:v>5.59001444278793E-2</c:v>
                </c:pt>
                <c:pt idx="6881" formatCode="0.00E+00">
                  <c:v>5.5897692183631102E-2</c:v>
                </c:pt>
                <c:pt idx="6882" formatCode="0.00E+00">
                  <c:v>5.5895239626835E-2</c:v>
                </c:pt>
                <c:pt idx="6883" formatCode="0.00E+00">
                  <c:v>5.5892786757766898E-2</c:v>
                </c:pt>
                <c:pt idx="6884" formatCode="0.00E+00">
                  <c:v>5.5890333576702401E-2</c:v>
                </c:pt>
                <c:pt idx="6885" formatCode="0.00E+00">
                  <c:v>5.5887880083916999E-2</c:v>
                </c:pt>
                <c:pt idx="6886" formatCode="0.00E+00">
                  <c:v>5.58854262796862E-2</c:v>
                </c:pt>
                <c:pt idx="6887" formatCode="0.00E+00">
                  <c:v>5.5882972164285102E-2</c:v>
                </c:pt>
                <c:pt idx="6888" formatCode="0.00E+00">
                  <c:v>5.5880517737988897E-2</c:v>
                </c:pt>
                <c:pt idx="6889" formatCode="0.00E+00">
                  <c:v>5.5878063001072301E-2</c:v>
                </c:pt>
                <c:pt idx="6890" formatCode="0.00E+00">
                  <c:v>5.5875607953810302E-2</c:v>
                </c:pt>
                <c:pt idx="6891" formatCode="0.00E+00">
                  <c:v>5.5873152596477398E-2</c:v>
                </c:pt>
                <c:pt idx="6892" formatCode="0.00E+00">
                  <c:v>5.5870696929348103E-2</c:v>
                </c:pt>
                <c:pt idx="6893" formatCode="0.00E+00">
                  <c:v>5.5868240952696699E-2</c:v>
                </c:pt>
                <c:pt idx="6894" formatCode="0.00E+00">
                  <c:v>5.58657846667973E-2</c:v>
                </c:pt>
                <c:pt idx="6895" formatCode="0.00E+00">
                  <c:v>5.5863328071923998E-2</c:v>
                </c:pt>
                <c:pt idx="6896" formatCode="0.00E+00">
                  <c:v>5.5860871168350701E-2</c:v>
                </c:pt>
                <c:pt idx="6897" formatCode="0.00E+00">
                  <c:v>5.5858413956351001E-2</c:v>
                </c:pt>
                <c:pt idx="6898" formatCode="0.00E+00">
                  <c:v>5.5855956436198603E-2</c:v>
                </c:pt>
                <c:pt idx="6899" formatCode="0.00E+00">
                  <c:v>5.5853498608166803E-2</c:v>
                </c:pt>
                <c:pt idx="6900" formatCode="0.00E+00">
                  <c:v>5.5851040472528798E-2</c:v>
                </c:pt>
                <c:pt idx="6901" formatCode="0.00E+00">
                  <c:v>5.5848582029557899E-2</c:v>
                </c:pt>
                <c:pt idx="6902" formatCode="0.00E+00">
                  <c:v>5.5846123279527003E-2</c:v>
                </c:pt>
                <c:pt idx="6903" formatCode="0.00E+00">
                  <c:v>5.5843664222708797E-2</c:v>
                </c:pt>
                <c:pt idx="6904" formatCode="0.00E+00">
                  <c:v>5.5841204859376103E-2</c:v>
                </c:pt>
                <c:pt idx="6905" formatCode="0.00E+00">
                  <c:v>5.5838745189801302E-2</c:v>
                </c:pt>
                <c:pt idx="6906" formatCode="0.00E+00">
                  <c:v>5.5836285214256799E-2</c:v>
                </c:pt>
                <c:pt idx="6907" formatCode="0.00E+00">
                  <c:v>5.5833824933014899E-2</c:v>
                </c:pt>
                <c:pt idx="6908" formatCode="0.00E+00">
                  <c:v>5.5831364346347501E-2</c:v>
                </c:pt>
                <c:pt idx="6909" formatCode="0.00E+00">
                  <c:v>5.5828903454526499E-2</c:v>
                </c:pt>
                <c:pt idx="6910" formatCode="0.00E+00">
                  <c:v>5.5826442257823801E-2</c:v>
                </c:pt>
                <c:pt idx="6911" formatCode="0.00E+00">
                  <c:v>5.5823980756511002E-2</c:v>
                </c:pt>
                <c:pt idx="6912" formatCode="0.00E+00">
                  <c:v>5.5821518950859399E-2</c:v>
                </c:pt>
                <c:pt idx="6913" formatCode="0.00E+00">
                  <c:v>5.5819056841140399E-2</c:v>
                </c:pt>
                <c:pt idx="6914" formatCode="0.00E+00">
                  <c:v>5.5816594427625203E-2</c:v>
                </c:pt>
                <c:pt idx="6915" formatCode="0.00E+00">
                  <c:v>5.5814131710584698E-2</c:v>
                </c:pt>
                <c:pt idx="6916" formatCode="0.00E+00">
                  <c:v>5.5811668690289799E-2</c:v>
                </c:pt>
                <c:pt idx="6917" formatCode="0.00E+00">
                  <c:v>5.58092053670112E-2</c:v>
                </c:pt>
                <c:pt idx="6918" formatCode="0.00E+00">
                  <c:v>5.5806741741019399E-2</c:v>
                </c:pt>
                <c:pt idx="6919" formatCode="0.00E+00">
                  <c:v>5.5804277812584901E-2</c:v>
                </c:pt>
                <c:pt idx="6920" formatCode="0.00E+00">
                  <c:v>5.5801813581977902E-2</c:v>
                </c:pt>
                <c:pt idx="6921" formatCode="0.00E+00">
                  <c:v>5.5799349049468497E-2</c:v>
                </c:pt>
                <c:pt idx="6922" formatCode="0.00E+00">
                  <c:v>5.5796884215326699E-2</c:v>
                </c:pt>
                <c:pt idx="6923" formatCode="0.00E+00">
                  <c:v>5.5794419079822098E-2</c:v>
                </c:pt>
                <c:pt idx="6924" formatCode="0.00E+00">
                  <c:v>5.5791953643224597E-2</c:v>
                </c:pt>
                <c:pt idx="6925" formatCode="0.00E+00">
                  <c:v>5.57894879058035E-2</c:v>
                </c:pt>
                <c:pt idx="6926" formatCode="0.00E+00">
                  <c:v>5.5787021867828301E-2</c:v>
                </c:pt>
                <c:pt idx="6927" formatCode="0.00E+00">
                  <c:v>5.5784555529568097E-2</c:v>
                </c:pt>
                <c:pt idx="6928" formatCode="0.00E+00">
                  <c:v>5.5782088891291999E-2</c:v>
                </c:pt>
                <c:pt idx="6929" formatCode="0.00E+00">
                  <c:v>5.5779621953268799E-2</c:v>
                </c:pt>
                <c:pt idx="6930" formatCode="0.00E+00">
                  <c:v>5.5777154715767302E-2</c:v>
                </c:pt>
                <c:pt idx="6931" formatCode="0.00E+00">
                  <c:v>5.5774687179056197E-2</c:v>
                </c:pt>
                <c:pt idx="6932" formatCode="0.00E+00">
                  <c:v>5.5772219343403699E-2</c:v>
                </c:pt>
                <c:pt idx="6933" formatCode="0.00E+00">
                  <c:v>5.5769751209078303E-2</c:v>
                </c:pt>
                <c:pt idx="6934" formatCode="0.00E+00">
                  <c:v>5.5767282776348098E-2</c:v>
                </c:pt>
                <c:pt idx="6935" formatCode="0.00E+00">
                  <c:v>5.5764814045480997E-2</c:v>
                </c:pt>
                <c:pt idx="6936" formatCode="0.00E+00">
                  <c:v>5.5762345016744902E-2</c:v>
                </c:pt>
                <c:pt idx="6937" formatCode="0.00E+00">
                  <c:v>5.5759875690407502E-2</c:v>
                </c:pt>
                <c:pt idx="6938" formatCode="0.00E+00">
                  <c:v>5.5757406066736299E-2</c:v>
                </c:pt>
                <c:pt idx="6939" formatCode="0.00E+00">
                  <c:v>5.5754936145998801E-2</c:v>
                </c:pt>
                <c:pt idx="6940" formatCode="0.00E+00">
                  <c:v>5.5752465928462003E-2</c:v>
                </c:pt>
                <c:pt idx="6941" formatCode="0.00E+00">
                  <c:v>5.5749995414393197E-2</c:v>
                </c:pt>
                <c:pt idx="6942" formatCode="0.00E+00">
                  <c:v>5.5747524604059302E-2</c:v>
                </c:pt>
                <c:pt idx="6943" formatCode="0.00E+00">
                  <c:v>5.5745053497727001E-2</c:v>
                </c:pt>
                <c:pt idx="6944" formatCode="0.00E+00">
                  <c:v>5.5742582095662997E-2</c:v>
                </c:pt>
                <c:pt idx="6945" formatCode="0.00E+00">
                  <c:v>5.5740110398133799E-2</c:v>
                </c:pt>
                <c:pt idx="6946" formatCode="0.00E+00">
                  <c:v>5.5737638405405701E-2</c:v>
                </c:pt>
                <c:pt idx="6947" formatCode="0.00E+00">
                  <c:v>5.5735166117744803E-2</c:v>
                </c:pt>
                <c:pt idx="6948" formatCode="0.00E+00">
                  <c:v>5.5732693535417301E-2</c:v>
                </c:pt>
                <c:pt idx="6949" formatCode="0.00E+00">
                  <c:v>5.5730220658689003E-2</c:v>
                </c:pt>
                <c:pt idx="6950" formatCode="0.00E+00">
                  <c:v>5.57277474878256E-2</c:v>
                </c:pt>
                <c:pt idx="6951" formatCode="0.00E+00">
                  <c:v>5.57252740230927E-2</c:v>
                </c:pt>
                <c:pt idx="6952" formatCode="0.00E+00">
                  <c:v>5.5722800264755699E-2</c:v>
                </c:pt>
                <c:pt idx="6953" formatCode="0.00E+00">
                  <c:v>5.5720326213079902E-2</c:v>
                </c:pt>
                <c:pt idx="6954" formatCode="0.00E+00">
                  <c:v>5.5717851868330497E-2</c:v>
                </c:pt>
                <c:pt idx="6955" formatCode="0.00E+00">
                  <c:v>5.5715377230772398E-2</c:v>
                </c:pt>
                <c:pt idx="6956" formatCode="0.00E+00">
                  <c:v>5.57129023006704E-2</c:v>
                </c:pt>
                <c:pt idx="6957" formatCode="0.00E+00">
                  <c:v>5.5710427078289201E-2</c:v>
                </c:pt>
                <c:pt idx="6958" formatCode="0.00E+00">
                  <c:v>5.5707951563893403E-2</c:v>
                </c:pt>
                <c:pt idx="6959" formatCode="0.00E+00">
                  <c:v>5.57054757577473E-2</c:v>
                </c:pt>
                <c:pt idx="6960" formatCode="0.00E+00">
                  <c:v>5.5702999660115202E-2</c:v>
                </c:pt>
                <c:pt idx="6961" formatCode="0.00E+00">
                  <c:v>5.5700523271261002E-2</c:v>
                </c:pt>
                <c:pt idx="6962" formatCode="0.00E+00">
                  <c:v>5.5698046591448801E-2</c:v>
                </c:pt>
                <c:pt idx="6963" formatCode="0.00E+00">
                  <c:v>5.5695569620942298E-2</c:v>
                </c:pt>
                <c:pt idx="6964" formatCode="0.00E+00">
                  <c:v>5.5693092360005102E-2</c:v>
                </c:pt>
                <c:pt idx="6965" formatCode="0.00E+00">
                  <c:v>5.5690614808900703E-2</c:v>
                </c:pt>
                <c:pt idx="6966" formatCode="0.00E+00">
                  <c:v>5.5688136967892501E-2</c:v>
                </c:pt>
                <c:pt idx="6967" formatCode="0.00E+00">
                  <c:v>5.5685658837243503E-2</c:v>
                </c:pt>
                <c:pt idx="6968" formatCode="0.00E+00">
                  <c:v>5.5683180417216802E-2</c:v>
                </c:pt>
                <c:pt idx="6969" formatCode="0.00E+00">
                  <c:v>5.5680701708075299E-2</c:v>
                </c:pt>
                <c:pt idx="6970" formatCode="0.00E+00">
                  <c:v>5.5678222710081701E-2</c:v>
                </c:pt>
                <c:pt idx="6971" formatCode="0.00E+00">
                  <c:v>5.5675743423498597E-2</c:v>
                </c:pt>
                <c:pt idx="6972" formatCode="0.00E+00">
                  <c:v>5.5673263848588297E-2</c:v>
                </c:pt>
                <c:pt idx="6973" formatCode="0.00E+00">
                  <c:v>5.5670783985613197E-2</c:v>
                </c:pt>
                <c:pt idx="6974" formatCode="0.00E+00">
                  <c:v>5.56683038348353E-2</c:v>
                </c:pt>
                <c:pt idx="6975" formatCode="0.00E+00">
                  <c:v>5.56658233965166E-2</c:v>
                </c:pt>
                <c:pt idx="6976" formatCode="0.00E+00">
                  <c:v>5.5663342670918999E-2</c:v>
                </c:pt>
                <c:pt idx="6977" formatCode="0.00E+00">
                  <c:v>5.5660861658304098E-2</c:v>
                </c:pt>
                <c:pt idx="6978" formatCode="0.00E+00">
                  <c:v>5.5658380358933397E-2</c:v>
                </c:pt>
                <c:pt idx="6979" formatCode="0.00E+00">
                  <c:v>5.5655898773068202E-2</c:v>
                </c:pt>
                <c:pt idx="6980" formatCode="0.00E+00">
                  <c:v>5.5653416900969803E-2</c:v>
                </c:pt>
                <c:pt idx="6981" formatCode="0.00E+00">
                  <c:v>5.5650934742899297E-2</c:v>
                </c:pt>
                <c:pt idx="6982" formatCode="0.00E+00">
                  <c:v>5.5648452299117503E-2</c:v>
                </c:pt>
                <c:pt idx="6983" formatCode="0.00E+00">
                  <c:v>5.5645969569885198E-2</c:v>
                </c:pt>
                <c:pt idx="6984" formatCode="0.00E+00">
                  <c:v>5.5643486555463098E-2</c:v>
                </c:pt>
                <c:pt idx="6985" formatCode="0.00E+00">
                  <c:v>5.5641003256111501E-2</c:v>
                </c:pt>
                <c:pt idx="6986" formatCode="0.00E+00">
                  <c:v>5.5638519672090797E-2</c:v>
                </c:pt>
                <c:pt idx="6987" formatCode="0.00E+00">
                  <c:v>5.56360358036612E-2</c:v>
                </c:pt>
                <c:pt idx="6988" formatCode="0.00E+00">
                  <c:v>5.5633551651082497E-2</c:v>
                </c:pt>
                <c:pt idx="6989" formatCode="0.00E+00">
                  <c:v>5.5631067214614797E-2</c:v>
                </c:pt>
                <c:pt idx="6990" formatCode="0.00E+00">
                  <c:v>5.56285824945177E-2</c:v>
                </c:pt>
                <c:pt idx="6991" formatCode="0.00E+00">
                  <c:v>5.5626097491050797E-2</c:v>
                </c:pt>
                <c:pt idx="6992" formatCode="0.00E+00">
                  <c:v>5.5623612204473399E-2</c:v>
                </c:pt>
                <c:pt idx="6993" formatCode="0.00E+00">
                  <c:v>5.5621126635044801E-2</c:v>
                </c:pt>
                <c:pt idx="6994" formatCode="0.00E+00">
                  <c:v>5.5618640783024101E-2</c:v>
                </c:pt>
                <c:pt idx="6995" formatCode="0.00E+00">
                  <c:v>5.5616154648670299E-2</c:v>
                </c:pt>
                <c:pt idx="6996" formatCode="0.00E+00">
                  <c:v>5.5613668232242203E-2</c:v>
                </c:pt>
                <c:pt idx="6997" formatCode="0.00E+00">
                  <c:v>5.5611181533998397E-2</c:v>
                </c:pt>
                <c:pt idx="6998" formatCode="0.00E+00">
                  <c:v>5.5608694554197403E-2</c:v>
                </c:pt>
                <c:pt idx="6999" formatCode="0.00E+00">
                  <c:v>5.56062072930976E-2</c:v>
                </c:pt>
                <c:pt idx="7000" formatCode="0.00E+00">
                  <c:v>5.5603719750957202E-2</c:v>
                </c:pt>
                <c:pt idx="7001" formatCode="0.00E+00">
                  <c:v>5.5601231928034102E-2</c:v>
                </c:pt>
                <c:pt idx="7002" formatCode="0.00E+00">
                  <c:v>5.5598743824586398E-2</c:v>
                </c:pt>
                <c:pt idx="7003" formatCode="0.00E+00">
                  <c:v>5.5596255440871802E-2</c:v>
                </c:pt>
                <c:pt idx="7004" formatCode="0.00E+00">
                  <c:v>5.55937667771478E-2</c:v>
                </c:pt>
                <c:pt idx="7005" formatCode="0.00E+00">
                  <c:v>5.55912778336718E-2</c:v>
                </c:pt>
                <c:pt idx="7006" formatCode="0.00E+00">
                  <c:v>5.5588788610701302E-2</c:v>
                </c:pt>
                <c:pt idx="7007" formatCode="0.00E+00">
                  <c:v>5.5586299108493401E-2</c:v>
                </c:pt>
                <c:pt idx="7008" formatCode="0.00E+00">
                  <c:v>5.5583809327304903E-2</c:v>
                </c:pt>
                <c:pt idx="7009" formatCode="0.00E+00">
                  <c:v>5.5581319267392799E-2</c:v>
                </c:pt>
                <c:pt idx="7010" formatCode="0.00E+00">
                  <c:v>5.55788289290138E-2</c:v>
                </c:pt>
                <c:pt idx="7011" formatCode="0.00E+00">
                  <c:v>5.5576338312424402E-2</c:v>
                </c:pt>
                <c:pt idx="7012" formatCode="0.00E+00">
                  <c:v>5.5573847417881003E-2</c:v>
                </c:pt>
                <c:pt idx="7013" formatCode="0.00E+00">
                  <c:v>5.5571356245639802E-2</c:v>
                </c:pt>
                <c:pt idx="7014" formatCode="0.00E+00">
                  <c:v>5.5568864795956997E-2</c:v>
                </c:pt>
                <c:pt idx="7015" formatCode="0.00E+00">
                  <c:v>5.5566373069088397E-2</c:v>
                </c:pt>
                <c:pt idx="7016" formatCode="0.00E+00">
                  <c:v>5.5563881065289901E-2</c:v>
                </c:pt>
                <c:pt idx="7017" formatCode="0.00E+00">
                  <c:v>5.5561388784816999E-2</c:v>
                </c:pt>
                <c:pt idx="7018" formatCode="0.00E+00">
                  <c:v>5.5558896227925397E-2</c:v>
                </c:pt>
                <c:pt idx="7019" formatCode="0.00E+00">
                  <c:v>5.55564033948703E-2</c:v>
                </c:pt>
                <c:pt idx="7020" formatCode="0.00E+00">
                  <c:v>5.5553910285906803E-2</c:v>
                </c:pt>
                <c:pt idx="7021" formatCode="0.00E+00">
                  <c:v>5.5551416901290097E-2</c:v>
                </c:pt>
                <c:pt idx="7022" formatCode="0.00E+00">
                  <c:v>5.5548923241275E-2</c:v>
                </c:pt>
                <c:pt idx="7023" formatCode="0.00E+00">
                  <c:v>5.55464293061163E-2</c:v>
                </c:pt>
                <c:pt idx="7024" formatCode="0.00E+00">
                  <c:v>5.5543935096068503E-2</c:v>
                </c:pt>
                <c:pt idx="7025" formatCode="0.00E+00">
                  <c:v>5.5541440611386002E-2</c:v>
                </c:pt>
                <c:pt idx="7026" formatCode="0.00E+00">
                  <c:v>5.5538945852323301E-2</c:v>
                </c:pt>
                <c:pt idx="7027" formatCode="0.00E+00">
                  <c:v>5.5536450819134303E-2</c:v>
                </c:pt>
                <c:pt idx="7028" formatCode="0.00E+00">
                  <c:v>5.5533955512072998E-2</c:v>
                </c:pt>
                <c:pt idx="7029" formatCode="0.00E+00">
                  <c:v>5.5531459931393398E-2</c:v>
                </c:pt>
                <c:pt idx="7030" formatCode="0.00E+00">
                  <c:v>5.5528964077349002E-2</c:v>
                </c:pt>
                <c:pt idx="7031" formatCode="0.00E+00">
                  <c:v>5.5526467950193399E-2</c:v>
                </c:pt>
                <c:pt idx="7032" formatCode="0.00E+00">
                  <c:v>5.5523971550179997E-2</c:v>
                </c:pt>
                <c:pt idx="7033" formatCode="0.00E+00">
                  <c:v>5.5521474877562003E-2</c:v>
                </c:pt>
                <c:pt idx="7034" formatCode="0.00E+00">
                  <c:v>5.55189779325925E-2</c:v>
                </c:pt>
                <c:pt idx="7035" formatCode="0.00E+00">
                  <c:v>5.5516480715524397E-2</c:v>
                </c:pt>
                <c:pt idx="7036" formatCode="0.00E+00">
                  <c:v>5.5513983226610497E-2</c:v>
                </c:pt>
                <c:pt idx="7037" formatCode="0.00E+00">
                  <c:v>5.5511485466103398E-2</c:v>
                </c:pt>
                <c:pt idx="7038" formatCode="0.00E+00">
                  <c:v>5.5508987434255599E-2</c:v>
                </c:pt>
                <c:pt idx="7039" formatCode="0.00E+00">
                  <c:v>5.5506489131319302E-2</c:v>
                </c:pt>
                <c:pt idx="7040" formatCode="0.00E+00">
                  <c:v>5.5503990557546901E-2</c:v>
                </c:pt>
                <c:pt idx="7041" formatCode="0.00E+00">
                  <c:v>5.5501491713190201E-2</c:v>
                </c:pt>
                <c:pt idx="7042" formatCode="0.00E+00">
                  <c:v>5.5498992598501301E-2</c:v>
                </c:pt>
                <c:pt idx="7043" formatCode="0.00E+00">
                  <c:v>5.54964932137317E-2</c:v>
                </c:pt>
                <c:pt idx="7044" formatCode="0.00E+00">
                  <c:v>5.5493993559133099E-2</c:v>
                </c:pt>
                <c:pt idx="7045" formatCode="0.00E+00">
                  <c:v>5.5491493634956902E-2</c:v>
                </c:pt>
                <c:pt idx="7046" formatCode="0.00E+00">
                  <c:v>5.5488993441454297E-2</c:v>
                </c:pt>
                <c:pt idx="7047" formatCode="0.00E+00">
                  <c:v>5.5486492978876499E-2</c:v>
                </c:pt>
                <c:pt idx="7048" formatCode="0.00E+00">
                  <c:v>5.5483992247474502E-2</c:v>
                </c:pt>
                <c:pt idx="7049" formatCode="0.00E+00">
                  <c:v>5.5481491247499001E-2</c:v>
                </c:pt>
                <c:pt idx="7050" formatCode="0.00E+00">
                  <c:v>5.5478989979200699E-2</c:v>
                </c:pt>
                <c:pt idx="7051" formatCode="0.00E+00">
                  <c:v>5.5476488442830103E-2</c:v>
                </c:pt>
                <c:pt idx="7052" formatCode="0.00E+00">
                  <c:v>5.5473986638637701E-2</c:v>
                </c:pt>
                <c:pt idx="7053" formatCode="0.00E+00">
                  <c:v>5.5471484566873598E-2</c:v>
                </c:pt>
                <c:pt idx="7054" formatCode="0.00E+00">
                  <c:v>5.54689822277879E-2</c:v>
                </c:pt>
                <c:pt idx="7055" formatCode="0.00E+00">
                  <c:v>5.5466479621630399E-2</c:v>
                </c:pt>
                <c:pt idx="7056" formatCode="0.00E+00">
                  <c:v>5.5463976748651098E-2</c:v>
                </c:pt>
                <c:pt idx="7057" formatCode="0.00E+00">
                  <c:v>5.54614736090994E-2</c:v>
                </c:pt>
                <c:pt idx="7058" formatCode="0.00E+00">
                  <c:v>5.5458970203224801E-2</c:v>
                </c:pt>
                <c:pt idx="7059" formatCode="0.00E+00">
                  <c:v>5.5456466531276699E-2</c:v>
                </c:pt>
                <c:pt idx="7060" formatCode="0.00E+00">
                  <c:v>5.54539625935042E-2</c:v>
                </c:pt>
                <c:pt idx="7061" formatCode="0.00E+00">
                  <c:v>5.5451458390156298E-2</c:v>
                </c:pt>
                <c:pt idx="7062" formatCode="0.00E+00">
                  <c:v>5.54489539214819E-2</c:v>
                </c:pt>
                <c:pt idx="7063" formatCode="0.00E+00">
                  <c:v>5.5446449187729598E-2</c:v>
                </c:pt>
                <c:pt idx="7064" formatCode="0.00E+00">
                  <c:v>5.5443944189148102E-2</c:v>
                </c:pt>
                <c:pt idx="7065" formatCode="0.00E+00">
                  <c:v>5.54414389259857E-2</c:v>
                </c:pt>
                <c:pt idx="7066" formatCode="0.00E+00">
                  <c:v>5.5438933398490799E-2</c:v>
                </c:pt>
                <c:pt idx="7067" formatCode="0.00E+00">
                  <c:v>5.5436427606911302E-2</c:v>
                </c:pt>
                <c:pt idx="7068" formatCode="0.00E+00">
                  <c:v>5.5433921551495402E-2</c:v>
                </c:pt>
                <c:pt idx="7069" formatCode="0.00E+00">
                  <c:v>5.5431415232490698E-2</c:v>
                </c:pt>
                <c:pt idx="7070" formatCode="0.00E+00">
                  <c:v>5.5428908650144902E-2</c:v>
                </c:pt>
                <c:pt idx="7071" formatCode="0.00E+00">
                  <c:v>5.5426401804705497E-2</c:v>
                </c:pt>
                <c:pt idx="7072" formatCode="0.00E+00">
                  <c:v>5.5423894696419902E-2</c:v>
                </c:pt>
                <c:pt idx="7073" formatCode="0.00E+00">
                  <c:v>5.5421387325535303E-2</c:v>
                </c:pt>
                <c:pt idx="7074" formatCode="0.00E+00">
                  <c:v>5.5418879692298702E-2</c:v>
                </c:pt>
                <c:pt idx="7075" formatCode="0.00E+00">
                  <c:v>5.5416371796957103E-2</c:v>
                </c:pt>
                <c:pt idx="7076" formatCode="0.00E+00">
                  <c:v>5.5413863639757199E-2</c:v>
                </c:pt>
                <c:pt idx="7077" formatCode="0.00E+00">
                  <c:v>5.54113552209455E-2</c:v>
                </c:pt>
                <c:pt idx="7078" formatCode="0.00E+00">
                  <c:v>5.5408846540768497E-2</c:v>
                </c:pt>
                <c:pt idx="7079" formatCode="0.00E+00">
                  <c:v>5.5406337599472603E-2</c:v>
                </c:pt>
                <c:pt idx="7080" formatCode="0.00E+00">
                  <c:v>5.54038283973039E-2</c:v>
                </c:pt>
                <c:pt idx="7081" formatCode="0.00E+00">
                  <c:v>5.5401318934508302E-2</c:v>
                </c:pt>
                <c:pt idx="7082" formatCode="0.00E+00">
                  <c:v>5.53988092113318E-2</c:v>
                </c:pt>
                <c:pt idx="7083" formatCode="0.00E+00">
                  <c:v>5.5396299228020002E-2</c:v>
                </c:pt>
                <c:pt idx="7084" formatCode="0.00E+00">
                  <c:v>5.53937889848184E-2</c:v>
                </c:pt>
                <c:pt idx="7085" formatCode="0.00E+00">
                  <c:v>5.5391278481972499E-2</c:v>
                </c:pt>
                <c:pt idx="7086" formatCode="0.00E+00">
                  <c:v>5.5388767719727498E-2</c:v>
                </c:pt>
                <c:pt idx="7087" formatCode="0.00E+00">
                  <c:v>5.5386256698328501E-2</c:v>
                </c:pt>
                <c:pt idx="7088" formatCode="0.00E+00">
                  <c:v>5.5383745418020401E-2</c:v>
                </c:pt>
                <c:pt idx="7089" formatCode="0.00E+00">
                  <c:v>5.53812338790481E-2</c:v>
                </c:pt>
                <c:pt idx="7090" formatCode="0.00E+00">
                  <c:v>5.5378722081656097E-2</c:v>
                </c:pt>
                <c:pt idx="7091" formatCode="0.00E+00">
                  <c:v>5.5376210026089001E-2</c:v>
                </c:pt>
                <c:pt idx="7092" formatCode="0.00E+00">
                  <c:v>5.5373697712591E-2</c:v>
                </c:pt>
                <c:pt idx="7093" formatCode="0.00E+00">
                  <c:v>5.5371185141406501E-2</c:v>
                </c:pt>
                <c:pt idx="7094" formatCode="0.00E+00">
                  <c:v>5.53686723127794E-2</c:v>
                </c:pt>
                <c:pt idx="7095" formatCode="0.00E+00">
                  <c:v>5.53661592269536E-2</c:v>
                </c:pt>
                <c:pt idx="7096" formatCode="0.00E+00">
                  <c:v>5.53636458841728E-2</c:v>
                </c:pt>
                <c:pt idx="7097" formatCode="0.00E+00">
                  <c:v>5.5361132284680703E-2</c:v>
                </c:pt>
                <c:pt idx="7098" formatCode="0.00E+00">
                  <c:v>5.5358618428720703E-2</c:v>
                </c:pt>
                <c:pt idx="7099" formatCode="0.00E+00">
                  <c:v>5.5356104316536099E-2</c:v>
                </c:pt>
                <c:pt idx="7100" formatCode="0.00E+00">
                  <c:v>5.5353589948369898E-2</c:v>
                </c:pt>
                <c:pt idx="7101" formatCode="0.00E+00">
                  <c:v>5.5351075324465197E-2</c:v>
                </c:pt>
                <c:pt idx="7102" formatCode="0.00E+00">
                  <c:v>5.5348560445064802E-2</c:v>
                </c:pt>
                <c:pt idx="7103" formatCode="0.00E+00">
                  <c:v>5.5346045310411401E-2</c:v>
                </c:pt>
                <c:pt idx="7104" formatCode="0.00E+00">
                  <c:v>5.5343529920747599E-2</c:v>
                </c:pt>
                <c:pt idx="7105" formatCode="0.00E+00">
                  <c:v>5.5341014276315603E-2</c:v>
                </c:pt>
                <c:pt idx="7106" formatCode="0.00E+00">
                  <c:v>5.5338498377357798E-2</c:v>
                </c:pt>
                <c:pt idx="7107" formatCode="0.00E+00">
                  <c:v>5.5335982224116301E-2</c:v>
                </c:pt>
                <c:pt idx="7108" formatCode="0.00E+00">
                  <c:v>5.5333465816832801E-2</c:v>
                </c:pt>
                <c:pt idx="7109" formatCode="0.00E+00">
                  <c:v>5.53309491557493E-2</c:v>
                </c:pt>
                <c:pt idx="7110" formatCode="0.00E+00">
                  <c:v>5.5328432241107402E-2</c:v>
                </c:pt>
                <c:pt idx="7111" formatCode="0.00E+00">
                  <c:v>5.5325915073148497E-2</c:v>
                </c:pt>
                <c:pt idx="7112" formatCode="0.00E+00">
                  <c:v>5.5323397652113998E-2</c:v>
                </c:pt>
                <c:pt idx="7113" formatCode="0.00E+00">
                  <c:v>5.5320879978245002E-2</c:v>
                </c:pt>
                <c:pt idx="7114" formatCode="0.00E+00">
                  <c:v>5.5318362051782602E-2</c:v>
                </c:pt>
                <c:pt idx="7115" formatCode="0.00E+00">
                  <c:v>5.5315843872967597E-2</c:v>
                </c:pt>
                <c:pt idx="7116" formatCode="0.00E+00">
                  <c:v>5.5313325442040803E-2</c:v>
                </c:pt>
                <c:pt idx="7117" formatCode="0.00E+00">
                  <c:v>5.5310806759242701E-2</c:v>
                </c:pt>
                <c:pt idx="7118" formatCode="0.00E+00">
                  <c:v>5.5308287824813798E-2</c:v>
                </c:pt>
                <c:pt idx="7119" formatCode="0.00E+00">
                  <c:v>5.53057686389948E-2</c:v>
                </c:pt>
                <c:pt idx="7120" formatCode="0.00E+00">
                  <c:v>5.5303249202052103E-2</c:v>
                </c:pt>
                <c:pt idx="7121" formatCode="0.00E+00">
                  <c:v>5.5300729514239297E-2</c:v>
                </c:pt>
                <c:pt idx="7122" formatCode="0.00E+00">
                  <c:v>5.5298209575793102E-2</c:v>
                </c:pt>
                <c:pt idx="7123" formatCode="0.00E+00">
                  <c:v>5.5295689386950397E-2</c:v>
                </c:pt>
                <c:pt idx="7124" formatCode="0.00E+00">
                  <c:v>5.5293168947947703E-2</c:v>
                </c:pt>
                <c:pt idx="7125" formatCode="0.00E+00">
                  <c:v>5.5290648259021601E-2</c:v>
                </c:pt>
                <c:pt idx="7126" formatCode="0.00E+00">
                  <c:v>5.5288127320408303E-2</c:v>
                </c:pt>
                <c:pt idx="7127" formatCode="0.00E+00">
                  <c:v>5.5285606132344199E-2</c:v>
                </c:pt>
                <c:pt idx="7128" formatCode="0.00E+00">
                  <c:v>5.5283084695065397E-2</c:v>
                </c:pt>
                <c:pt idx="7129" formatCode="0.00E+00">
                  <c:v>5.52805630088078E-2</c:v>
                </c:pt>
                <c:pt idx="7130" formatCode="0.00E+00">
                  <c:v>5.5278041073807398E-2</c:v>
                </c:pt>
                <c:pt idx="7131" formatCode="0.00E+00">
                  <c:v>5.5275518890299899E-2</c:v>
                </c:pt>
                <c:pt idx="7132" formatCode="0.00E+00">
                  <c:v>5.52729964585209E-2</c:v>
                </c:pt>
                <c:pt idx="7133" formatCode="0.00E+00">
                  <c:v>5.5270473778705899E-2</c:v>
                </c:pt>
                <c:pt idx="7134" formatCode="0.00E+00">
                  <c:v>5.52679508510905E-2</c:v>
                </c:pt>
                <c:pt idx="7135" formatCode="0.00E+00">
                  <c:v>5.5265427675909799E-2</c:v>
                </c:pt>
                <c:pt idx="7136" formatCode="0.00E+00">
                  <c:v>5.5262904253398901E-2</c:v>
                </c:pt>
                <c:pt idx="7137" formatCode="0.00E+00">
                  <c:v>5.5260380583792901E-2</c:v>
                </c:pt>
                <c:pt idx="7138" formatCode="0.00E+00">
                  <c:v>5.5257856667326799E-2</c:v>
                </c:pt>
                <c:pt idx="7139" formatCode="0.00E+00">
                  <c:v>5.5255332504235199E-2</c:v>
                </c:pt>
                <c:pt idx="7140" formatCode="0.00E+00">
                  <c:v>5.5252808094752998E-2</c:v>
                </c:pt>
                <c:pt idx="7141" formatCode="0.00E+00">
                  <c:v>5.5250283439114499E-2</c:v>
                </c:pt>
                <c:pt idx="7142" formatCode="0.00E+00">
                  <c:v>5.5247758537554197E-2</c:v>
                </c:pt>
                <c:pt idx="7143" formatCode="0.00E+00">
                  <c:v>5.52452333903065E-2</c:v>
                </c:pt>
                <c:pt idx="7144" formatCode="0.00E+00">
                  <c:v>5.52427079976055E-2</c:v>
                </c:pt>
                <c:pt idx="7145" formatCode="0.00E+00">
                  <c:v>5.5240182359685197E-2</c:v>
                </c:pt>
                <c:pt idx="7146" formatCode="0.00E+00">
                  <c:v>5.5237656476779598E-2</c:v>
                </c:pt>
                <c:pt idx="7147" formatCode="0.00E+00">
                  <c:v>5.5235130349122502E-2</c:v>
                </c:pt>
                <c:pt idx="7148" formatCode="0.00E+00">
                  <c:v>5.52326039769475E-2</c:v>
                </c:pt>
                <c:pt idx="7149" formatCode="0.00E+00">
                  <c:v>5.5230077360488398E-2</c:v>
                </c:pt>
                <c:pt idx="7150" formatCode="0.00E+00">
                  <c:v>5.5227550499978399E-2</c:v>
                </c:pt>
                <c:pt idx="7151" formatCode="0.00E+00">
                  <c:v>5.5225023395651003E-2</c:v>
                </c:pt>
                <c:pt idx="7152" formatCode="0.00E+00">
                  <c:v>5.5222496047739301E-2</c:v>
                </c:pt>
                <c:pt idx="7153" formatCode="0.00E+00">
                  <c:v>5.52199684564764E-2</c:v>
                </c:pt>
                <c:pt idx="7154" formatCode="0.00E+00">
                  <c:v>5.5217440622095201E-2</c:v>
                </c:pt>
                <c:pt idx="7155" formatCode="0.00E+00">
                  <c:v>5.5214912544828701E-2</c:v>
                </c:pt>
                <c:pt idx="7156" formatCode="0.00E+00">
                  <c:v>5.5212384224909497E-2</c:v>
                </c:pt>
                <c:pt idx="7157" formatCode="0.00E+00">
                  <c:v>5.5209855662570299E-2</c:v>
                </c:pt>
                <c:pt idx="7158" formatCode="0.00E+00">
                  <c:v>5.5207326858043401E-2</c:v>
                </c:pt>
                <c:pt idx="7159" formatCode="0.00E+00">
                  <c:v>5.52047978115612E-2</c:v>
                </c:pt>
                <c:pt idx="7160" formatCode="0.00E+00">
                  <c:v>5.5202268523356003E-2</c:v>
                </c:pt>
                <c:pt idx="7161" formatCode="0.00E+00">
                  <c:v>5.5199738993659903E-2</c:v>
                </c:pt>
                <c:pt idx="7162" formatCode="0.00E+00">
                  <c:v>5.51972092227049E-2</c:v>
                </c:pt>
                <c:pt idx="7163" formatCode="0.00E+00">
                  <c:v>5.5194679210722797E-2</c:v>
                </c:pt>
                <c:pt idx="7164" formatCode="0.00E+00">
                  <c:v>5.5192148957945303E-2</c:v>
                </c:pt>
                <c:pt idx="7165" formatCode="0.00E+00">
                  <c:v>5.5189618464604198E-2</c:v>
                </c:pt>
                <c:pt idx="7166" formatCode="0.00E+00">
                  <c:v>5.5187087730930798E-2</c:v>
                </c:pt>
                <c:pt idx="7167" formatCode="0.00E+00">
                  <c:v>5.5184556757156597E-2</c:v>
                </c:pt>
                <c:pt idx="7168" formatCode="0.00E+00">
                  <c:v>5.51820255435128E-2</c:v>
                </c:pt>
                <c:pt idx="7169" formatCode="0.00E+00">
                  <c:v>5.5179494090230603E-2</c:v>
                </c:pt>
                <c:pt idx="7170" formatCode="0.00E+00">
                  <c:v>5.5176962397540899E-2</c:v>
                </c:pt>
                <c:pt idx="7171" formatCode="0.00E+00">
                  <c:v>5.5174430465674697E-2</c:v>
                </c:pt>
                <c:pt idx="7172" formatCode="0.00E+00">
                  <c:v>5.5171898294862701E-2</c:v>
                </c:pt>
                <c:pt idx="7173" formatCode="0.00E+00">
                  <c:v>5.5169365885335601E-2</c:v>
                </c:pt>
                <c:pt idx="7174" formatCode="0.00E+00">
                  <c:v>5.5166833237323902E-2</c:v>
                </c:pt>
                <c:pt idx="7175" formatCode="0.00E+00">
                  <c:v>5.5164300351058002E-2</c:v>
                </c:pt>
                <c:pt idx="7176" formatCode="0.00E+00">
                  <c:v>5.5161767226768202E-2</c:v>
                </c:pt>
                <c:pt idx="7177" formatCode="0.00E+00">
                  <c:v>5.5159233864684597E-2</c:v>
                </c:pt>
                <c:pt idx="7178" formatCode="0.00E+00">
                  <c:v>5.5156700265037301E-2</c:v>
                </c:pt>
                <c:pt idx="7179" formatCode="0.00E+00">
                  <c:v>5.5154166428056199E-2</c:v>
                </c:pt>
                <c:pt idx="7180" formatCode="0.00E+00">
                  <c:v>5.5151632353971101E-2</c:v>
                </c:pt>
                <c:pt idx="7181" formatCode="0.00E+00">
                  <c:v>5.5149098043011699E-2</c:v>
                </c:pt>
                <c:pt idx="7182" formatCode="0.00E+00">
                  <c:v>5.5146563495407398E-2</c:v>
                </c:pt>
                <c:pt idx="7183" formatCode="0.00E+00">
                  <c:v>5.5144028711387801E-2</c:v>
                </c:pt>
                <c:pt idx="7184" formatCode="0.00E+00">
                  <c:v>5.5141493691182202E-2</c:v>
                </c:pt>
                <c:pt idx="7185" formatCode="0.00E+00">
                  <c:v>5.5138958435019703E-2</c:v>
                </c:pt>
                <c:pt idx="7186" formatCode="0.00E+00">
                  <c:v>5.5136422943129398E-2</c:v>
                </c:pt>
                <c:pt idx="7187" formatCode="0.00E+00">
                  <c:v>5.5133887215740203E-2</c:v>
                </c:pt>
                <c:pt idx="7188" formatCode="0.00E+00">
                  <c:v>5.51313512530811E-2</c:v>
                </c:pt>
                <c:pt idx="7189" formatCode="0.00E+00">
                  <c:v>5.5128815055380601E-2</c:v>
                </c:pt>
                <c:pt idx="7190" formatCode="0.00E+00">
                  <c:v>5.51262786228673E-2</c:v>
                </c:pt>
                <c:pt idx="7191" formatCode="0.00E+00">
                  <c:v>5.5123741955769703E-2</c:v>
                </c:pt>
                <c:pt idx="7192" formatCode="0.00E+00">
                  <c:v>5.5121205054316197E-2</c:v>
                </c:pt>
                <c:pt idx="7193" formatCode="0.00E+00">
                  <c:v>5.5118667918734897E-2</c:v>
                </c:pt>
                <c:pt idx="7194" formatCode="0.00E+00">
                  <c:v>5.5116130549254003E-2</c:v>
                </c:pt>
                <c:pt idx="7195" formatCode="0.00E+00">
                  <c:v>5.5113592946101297E-2</c:v>
                </c:pt>
                <c:pt idx="7196" formatCode="0.00E+00">
                  <c:v>5.51110551095048E-2</c:v>
                </c:pt>
                <c:pt idx="7197" formatCode="0.00E+00">
                  <c:v>5.5108517039692197E-2</c:v>
                </c:pt>
                <c:pt idx="7198" formatCode="0.00E+00">
                  <c:v>5.5105978736891097E-2</c:v>
                </c:pt>
                <c:pt idx="7199" formatCode="0.00E+00">
                  <c:v>5.5103440201328999E-2</c:v>
                </c:pt>
                <c:pt idx="7200" formatCode="0.00E+00">
                  <c:v>5.5100901433233103E-2</c:v>
                </c:pt>
                <c:pt idx="7201" formatCode="0.00E+00">
                  <c:v>5.5098362432830901E-2</c:v>
                </c:pt>
                <c:pt idx="7202" formatCode="0.00E+00">
                  <c:v>5.5095823200349302E-2</c:v>
                </c:pt>
                <c:pt idx="7203" formatCode="0.00E+00">
                  <c:v>5.5093283736015401E-2</c:v>
                </c:pt>
                <c:pt idx="7204" formatCode="0.00E+00">
                  <c:v>5.5090744040055997E-2</c:v>
                </c:pt>
                <c:pt idx="7205" formatCode="0.00E+00">
                  <c:v>5.5088204112697998E-2</c:v>
                </c:pt>
                <c:pt idx="7206" formatCode="0.00E+00">
                  <c:v>5.50856639541678E-2</c:v>
                </c:pt>
                <c:pt idx="7207" formatCode="0.00E+00">
                  <c:v>5.50831235646922E-2</c:v>
                </c:pt>
                <c:pt idx="7208" formatCode="0.00E+00">
                  <c:v>5.5080582944497303E-2</c:v>
                </c:pt>
                <c:pt idx="7209" formatCode="0.00E+00">
                  <c:v>5.5078042093809502E-2</c:v>
                </c:pt>
                <c:pt idx="7210" formatCode="0.00E+00">
                  <c:v>5.5075501012855001E-2</c:v>
                </c:pt>
                <c:pt idx="7211" formatCode="0.00E+00">
                  <c:v>5.5072959701859797E-2</c:v>
                </c:pt>
                <c:pt idx="7212" formatCode="0.00E+00">
                  <c:v>5.5070418161049697E-2</c:v>
                </c:pt>
                <c:pt idx="7213" formatCode="0.00E+00">
                  <c:v>5.50678763906505E-2</c:v>
                </c:pt>
                <c:pt idx="7214" formatCode="0.00E+00">
                  <c:v>5.5065334390887899E-2</c:v>
                </c:pt>
                <c:pt idx="7215" formatCode="0.00E+00">
                  <c:v>5.5062792161987499E-2</c:v>
                </c:pt>
                <c:pt idx="7216" formatCode="0.00E+00">
                  <c:v>5.5060249704174502E-2</c:v>
                </c:pt>
                <c:pt idx="7217" formatCode="0.00E+00">
                  <c:v>5.5057707017674401E-2</c:v>
                </c:pt>
                <c:pt idx="7218" formatCode="0.00E+00">
                  <c:v>5.5055164102712398E-2</c:v>
                </c:pt>
                <c:pt idx="7219" formatCode="0.00E+00">
                  <c:v>5.5052620959513299E-2</c:v>
                </c:pt>
                <c:pt idx="7220" formatCode="0.00E+00">
                  <c:v>5.5050077588302299E-2</c:v>
                </c:pt>
                <c:pt idx="7221" formatCode="0.00E+00">
                  <c:v>5.5047533989304002E-2</c:v>
                </c:pt>
                <c:pt idx="7222" formatCode="0.00E+00">
                  <c:v>5.5044990162743203E-2</c:v>
                </c:pt>
                <c:pt idx="7223" formatCode="0.00E+00">
                  <c:v>5.5042446108844401E-2</c:v>
                </c:pt>
                <c:pt idx="7224" formatCode="0.00E+00">
                  <c:v>5.5039901827832E-2</c:v>
                </c:pt>
                <c:pt idx="7225" formatCode="0.00E+00">
                  <c:v>5.5037357319930501E-2</c:v>
                </c:pt>
                <c:pt idx="7226" formatCode="0.00E+00">
                  <c:v>5.5034812585363899E-2</c:v>
                </c:pt>
                <c:pt idx="7227" formatCode="0.00E+00">
                  <c:v>5.5032267624356299E-2</c:v>
                </c:pt>
                <c:pt idx="7228" formatCode="0.00E+00">
                  <c:v>5.5029722437131799E-2</c:v>
                </c:pt>
                <c:pt idx="7229" formatCode="0.00E+00">
                  <c:v>5.5027177023914103E-2</c:v>
                </c:pt>
                <c:pt idx="7230" formatCode="0.00E+00">
                  <c:v>5.50246313849269E-2</c:v>
                </c:pt>
                <c:pt idx="7231" formatCode="0.00E+00">
                  <c:v>5.50220855203939E-2</c:v>
                </c:pt>
                <c:pt idx="7232" formatCode="0.00E+00">
                  <c:v>5.5019539430538403E-2</c:v>
                </c:pt>
                <c:pt idx="7233" formatCode="0.00E+00">
                  <c:v>5.5016993115583897E-2</c:v>
                </c:pt>
                <c:pt idx="7234" formatCode="0.00E+00">
                  <c:v>5.5014446575753599E-2</c:v>
                </c:pt>
                <c:pt idx="7235" formatCode="0.00E+00">
                  <c:v>5.5011899811270498E-2</c:v>
                </c:pt>
                <c:pt idx="7236" formatCode="0.00E+00">
                  <c:v>5.5009352822357603E-2</c:v>
                </c:pt>
                <c:pt idx="7237" formatCode="0.00E+00">
                  <c:v>5.5006805609237798E-2</c:v>
                </c:pt>
                <c:pt idx="7238" formatCode="0.00E+00">
                  <c:v>5.5004258172133898E-2</c:v>
                </c:pt>
                <c:pt idx="7239" formatCode="0.00E+00">
                  <c:v>5.5001710511268398E-2</c:v>
                </c:pt>
                <c:pt idx="7240" formatCode="0.00E+00">
                  <c:v>5.4999162626863898E-2</c:v>
                </c:pt>
                <c:pt idx="7241" formatCode="0.00E+00">
                  <c:v>5.4996614519142603E-2</c:v>
                </c:pt>
                <c:pt idx="7242" formatCode="0.00E+00">
                  <c:v>5.4994066188326897E-2</c:v>
                </c:pt>
                <c:pt idx="7243" formatCode="0.00E+00">
                  <c:v>5.4991517634638901E-2</c:v>
                </c:pt>
                <c:pt idx="7244" formatCode="0.00E+00">
                  <c:v>5.4988968858300603E-2</c:v>
                </c:pt>
                <c:pt idx="7245" formatCode="0.00E+00">
                  <c:v>5.49864198595338E-2</c:v>
                </c:pt>
                <c:pt idx="7246" formatCode="0.00E+00">
                  <c:v>5.4983870638560403E-2</c:v>
                </c:pt>
                <c:pt idx="7247" formatCode="0.00E+00">
                  <c:v>5.4981321195601902E-2</c:v>
                </c:pt>
                <c:pt idx="7248" formatCode="0.00E+00">
                  <c:v>5.4978771530879898E-2</c:v>
                </c:pt>
                <c:pt idx="7249" formatCode="0.00E+00">
                  <c:v>5.4976221644615797E-2</c:v>
                </c:pt>
                <c:pt idx="7250" formatCode="0.00E+00">
                  <c:v>5.4973671537030901E-2</c:v>
                </c:pt>
                <c:pt idx="7251" formatCode="0.00E+00">
                  <c:v>5.4971121208346199E-2</c:v>
                </c:pt>
                <c:pt idx="7252" formatCode="0.00E+00">
                  <c:v>5.4968570658782898E-2</c:v>
                </c:pt>
                <c:pt idx="7253" formatCode="0.00E+00">
                  <c:v>5.4966019888561903E-2</c:v>
                </c:pt>
                <c:pt idx="7254" formatCode="0.00E+00">
                  <c:v>5.4963468897903899E-2</c:v>
                </c:pt>
                <c:pt idx="7255" formatCode="0.00E+00">
                  <c:v>5.4960917687029598E-2</c:v>
                </c:pt>
                <c:pt idx="7256" formatCode="0.00E+00">
                  <c:v>5.4958366256159498E-2</c:v>
                </c:pt>
                <c:pt idx="7257" formatCode="0.00E+00">
                  <c:v>5.49558146055142E-2</c:v>
                </c:pt>
                <c:pt idx="7258" formatCode="0.00E+00">
                  <c:v>5.4953262735313702E-2</c:v>
                </c:pt>
                <c:pt idx="7259" formatCode="0.00E+00">
                  <c:v>5.49507106457785E-2</c:v>
                </c:pt>
                <c:pt idx="7260" formatCode="0.00E+00">
                  <c:v>5.4948158337128399E-2</c:v>
                </c:pt>
                <c:pt idx="7261" formatCode="0.00E+00">
                  <c:v>5.4945605809583499E-2</c:v>
                </c:pt>
                <c:pt idx="7262" formatCode="0.00E+00">
                  <c:v>5.4943053063363598E-2</c:v>
                </c:pt>
                <c:pt idx="7263" formatCode="0.00E+00">
                  <c:v>5.4940500098688297E-2</c:v>
                </c:pt>
                <c:pt idx="7264" formatCode="0.00E+00">
                  <c:v>5.4937946915777199E-2</c:v>
                </c:pt>
                <c:pt idx="7265" formatCode="0.00E+00">
                  <c:v>5.4935393514849801E-2</c:v>
                </c:pt>
                <c:pt idx="7266" formatCode="0.00E+00">
                  <c:v>5.49328398961254E-2</c:v>
                </c:pt>
                <c:pt idx="7267" formatCode="0.00E+00">
                  <c:v>5.4930286059823197E-2</c:v>
                </c:pt>
                <c:pt idx="7268" formatCode="0.00E+00">
                  <c:v>5.4927732006162203E-2</c:v>
                </c:pt>
                <c:pt idx="7269" formatCode="0.00E+00">
                  <c:v>5.4925177735361499E-2</c:v>
                </c:pt>
                <c:pt idx="7270" formatCode="0.00E+00">
                  <c:v>5.4922623247639898E-2</c:v>
                </c:pt>
                <c:pt idx="7271" formatCode="0.00E+00">
                  <c:v>5.4920068543216197E-2</c:v>
                </c:pt>
                <c:pt idx="7272" formatCode="0.00E+00">
                  <c:v>5.4917513622308803E-2</c:v>
                </c:pt>
                <c:pt idx="7273" formatCode="0.00E+00">
                  <c:v>5.4914958485136299E-2</c:v>
                </c:pt>
                <c:pt idx="7274" formatCode="0.00E+00">
                  <c:v>5.4912403131916997E-2</c:v>
                </c:pt>
                <c:pt idx="7275" formatCode="0.00E+00">
                  <c:v>5.49098475628692E-2</c:v>
                </c:pt>
                <c:pt idx="7276" formatCode="0.00E+00">
                  <c:v>5.4907291778210902E-2</c:v>
                </c:pt>
                <c:pt idx="7277" formatCode="0.00E+00">
                  <c:v>5.4904735778160199E-2</c:v>
                </c:pt>
                <c:pt idx="7278" formatCode="0.00E+00">
                  <c:v>5.4902179562935E-2</c:v>
                </c:pt>
                <c:pt idx="7279" formatCode="0.00E+00">
                  <c:v>5.4899623132752901E-2</c:v>
                </c:pt>
                <c:pt idx="7280" formatCode="0.00E+00">
                  <c:v>5.4897066487831603E-2</c:v>
                </c:pt>
                <c:pt idx="7281" formatCode="0.00E+00">
                  <c:v>5.4894509628388599E-2</c:v>
                </c:pt>
                <c:pt idx="7282" formatCode="0.00E+00">
                  <c:v>5.4891952554641299E-2</c:v>
                </c:pt>
                <c:pt idx="7283" formatCode="0.00E+00">
                  <c:v>5.4889395266806897E-2</c:v>
                </c:pt>
                <c:pt idx="7284" formatCode="0.00E+00">
                  <c:v>5.48868377651026E-2</c:v>
                </c:pt>
                <c:pt idx="7285" formatCode="0.00E+00">
                  <c:v>5.4884280049745403E-2</c:v>
                </c:pt>
                <c:pt idx="7286" formatCode="0.00E+00">
                  <c:v>5.4881722120952103E-2</c:v>
                </c:pt>
                <c:pt idx="7287" formatCode="0.00E+00">
                  <c:v>5.4879163978939598E-2</c:v>
                </c:pt>
                <c:pt idx="7288" formatCode="0.00E+00">
                  <c:v>5.4876605623924497E-2</c:v>
                </c:pt>
                <c:pt idx="7289" formatCode="0.00E+00">
                  <c:v>5.4874047056123303E-2</c:v>
                </c:pt>
                <c:pt idx="7290" formatCode="0.00E+00">
                  <c:v>5.48714882757525E-2</c:v>
                </c:pt>
                <c:pt idx="7291" formatCode="0.00E+00">
                  <c:v>5.4868929283028202E-2</c:v>
                </c:pt>
                <c:pt idx="7292" formatCode="0.00E+00">
                  <c:v>5.48663700781667E-2</c:v>
                </c:pt>
                <c:pt idx="7293" formatCode="0.00E+00">
                  <c:v>5.4863810661384099E-2</c:v>
                </c:pt>
                <c:pt idx="7294" formatCode="0.00E+00">
                  <c:v>5.4861251032896199E-2</c:v>
                </c:pt>
                <c:pt idx="7295" formatCode="0.00E+00">
                  <c:v>5.48586911929188E-2</c:v>
                </c:pt>
                <c:pt idx="7296" formatCode="0.00E+00">
                  <c:v>5.4856131141667597E-2</c:v>
                </c:pt>
                <c:pt idx="7297" formatCode="0.00E+00">
                  <c:v>5.4853570879358202E-2</c:v>
                </c:pt>
                <c:pt idx="7298" formatCode="0.00E+00">
                  <c:v>5.4851010406205998E-2</c:v>
                </c:pt>
                <c:pt idx="7299" formatCode="0.00E+00">
                  <c:v>5.48484497224263E-2</c:v>
                </c:pt>
                <c:pt idx="7300" formatCode="0.00E+00">
                  <c:v>5.4845888828234303E-2</c:v>
                </c:pt>
                <c:pt idx="7301" formatCode="0.00E+00">
                  <c:v>5.4843327723845002E-2</c:v>
                </c:pt>
                <c:pt idx="7302" formatCode="0.00E+00">
                  <c:v>5.4840766409473503E-2</c:v>
                </c:pt>
                <c:pt idx="7303" formatCode="0.00E+00">
                  <c:v>5.4838204885334502E-2</c:v>
                </c:pt>
                <c:pt idx="7304" formatCode="0.00E+00">
                  <c:v>5.4835643151642702E-2</c:v>
                </c:pt>
                <c:pt idx="7305" formatCode="0.00E+00">
                  <c:v>5.4833081208612702E-2</c:v>
                </c:pt>
                <c:pt idx="7306" formatCode="0.00E+00">
                  <c:v>5.4830519056458998E-2</c:v>
                </c:pt>
                <c:pt idx="7307" formatCode="0.00E+00">
                  <c:v>5.4827956695395898E-2</c:v>
                </c:pt>
                <c:pt idx="7308" formatCode="0.00E+00">
                  <c:v>5.4825394125637701E-2</c:v>
                </c:pt>
                <c:pt idx="7309" formatCode="0.00E+00">
                  <c:v>5.48228313473983E-2</c:v>
                </c:pt>
                <c:pt idx="7310" formatCode="0.00E+00">
                  <c:v>5.4820268360891801E-2</c:v>
                </c:pt>
                <c:pt idx="7311" formatCode="0.00E+00">
                  <c:v>5.4817705166332102E-2</c:v>
                </c:pt>
                <c:pt idx="7312" formatCode="0.00E+00">
                  <c:v>5.4815141763932797E-2</c:v>
                </c:pt>
                <c:pt idx="7313" formatCode="0.00E+00">
                  <c:v>5.4812578153907603E-2</c:v>
                </c:pt>
                <c:pt idx="7314" formatCode="0.00E+00">
                  <c:v>5.4810014336469898E-2</c:v>
                </c:pt>
                <c:pt idx="7315" formatCode="0.00E+00">
                  <c:v>5.4807450311833199E-2</c:v>
                </c:pt>
                <c:pt idx="7316" formatCode="0.00E+00">
                  <c:v>5.4804886080210599E-2</c:v>
                </c:pt>
                <c:pt idx="7317" formatCode="0.00E+00">
                  <c:v>5.4802321641815303E-2</c:v>
                </c:pt>
                <c:pt idx="7318" formatCode="0.00E+00">
                  <c:v>5.4799756996860301E-2</c:v>
                </c:pt>
                <c:pt idx="7319" formatCode="0.00E+00">
                  <c:v>5.47971921455584E-2</c:v>
                </c:pt>
                <c:pt idx="7320" formatCode="0.00E+00">
                  <c:v>5.4794627088122501E-2</c:v>
                </c:pt>
                <c:pt idx="7321" formatCode="0.00E+00">
                  <c:v>5.47920618247651E-2</c:v>
                </c:pt>
                <c:pt idx="7322" formatCode="0.00E+00">
                  <c:v>5.47894963556987E-2</c:v>
                </c:pt>
                <c:pt idx="7323" formatCode="0.00E+00">
                  <c:v>5.4786930681135798E-2</c:v>
                </c:pt>
                <c:pt idx="7324" formatCode="0.00E+00">
                  <c:v>5.4784364801288503E-2</c:v>
                </c:pt>
                <c:pt idx="7325" formatCode="0.00E+00">
                  <c:v>5.47817987163692E-2</c:v>
                </c:pt>
                <c:pt idx="7326" formatCode="0.00E+00">
                  <c:v>5.4779232426589601E-2</c:v>
                </c:pt>
                <c:pt idx="7327" formatCode="0.00E+00">
                  <c:v>5.4776665932161898E-2</c:v>
                </c:pt>
                <c:pt idx="7328" formatCode="0.00E+00">
                  <c:v>5.4774099233297797E-2</c:v>
                </c:pt>
                <c:pt idx="7329" formatCode="0.00E+00">
                  <c:v>5.4771532330208803E-2</c:v>
                </c:pt>
                <c:pt idx="7330" formatCode="0.00E+00">
                  <c:v>5.4768965223106703E-2</c:v>
                </c:pt>
                <c:pt idx="7331" formatCode="0.00E+00">
                  <c:v>5.47663979122026E-2</c:v>
                </c:pt>
                <c:pt idx="7332" formatCode="0.00E+00">
                  <c:v>5.4763830397708102E-2</c:v>
                </c:pt>
                <c:pt idx="7333" formatCode="0.00E+00">
                  <c:v>5.4761262679834097E-2</c:v>
                </c:pt>
                <c:pt idx="7334" formatCode="0.00E+00">
                  <c:v>5.4758694758791901E-2</c:v>
                </c:pt>
                <c:pt idx="7335" formatCode="0.00E+00">
                  <c:v>5.4756126634792297E-2</c:v>
                </c:pt>
                <c:pt idx="7336" formatCode="0.00E+00">
                  <c:v>5.4753558308046103E-2</c:v>
                </c:pt>
                <c:pt idx="7337" formatCode="0.00E+00">
                  <c:v>5.4750989778763998E-2</c:v>
                </c:pt>
                <c:pt idx="7338" formatCode="0.00E+00">
                  <c:v>5.4748421047156597E-2</c:v>
                </c:pt>
                <c:pt idx="7339" formatCode="0.00E+00">
                  <c:v>5.4745852113434301E-2</c:v>
                </c:pt>
                <c:pt idx="7340" formatCode="0.00E+00">
                  <c:v>5.4743282977807402E-2</c:v>
                </c:pt>
                <c:pt idx="7341" formatCode="0.00E+00">
                  <c:v>5.4740713640486202E-2</c:v>
                </c:pt>
                <c:pt idx="7342" formatCode="0.00E+00">
                  <c:v>5.4738144101680597E-2</c:v>
                </c:pt>
                <c:pt idx="7343" formatCode="0.00E+00">
                  <c:v>5.4735574361600703E-2</c:v>
                </c:pt>
                <c:pt idx="7344" formatCode="0.00E+00">
                  <c:v>5.4733004420456401E-2</c:v>
                </c:pt>
                <c:pt idx="7345" formatCode="0.00E+00">
                  <c:v>5.4730434278457203E-2</c:v>
                </c:pt>
                <c:pt idx="7346" formatCode="0.00E+00">
                  <c:v>5.4727863935812797E-2</c:v>
                </c:pt>
                <c:pt idx="7347" formatCode="0.00E+00">
                  <c:v>5.4725293392732702E-2</c:v>
                </c:pt>
                <c:pt idx="7348" formatCode="0.00E+00">
                  <c:v>5.4722722649426202E-2</c:v>
                </c:pt>
                <c:pt idx="7349" formatCode="0.00E+00">
                  <c:v>5.4720151706102498E-2</c:v>
                </c:pt>
                <c:pt idx="7350" formatCode="0.00E+00">
                  <c:v>5.47175805629707E-2</c:v>
                </c:pt>
                <c:pt idx="7351" formatCode="0.00E+00">
                  <c:v>5.4715009220239898E-2</c:v>
                </c:pt>
                <c:pt idx="7352" formatCode="0.00E+00">
                  <c:v>5.4712437678118897E-2</c:v>
                </c:pt>
                <c:pt idx="7353" formatCode="0.00E+00">
                  <c:v>5.4709865936816399E-2</c:v>
                </c:pt>
                <c:pt idx="7354" formatCode="0.00E+00">
                  <c:v>5.4707293996540902E-2</c:v>
                </c:pt>
                <c:pt idx="7355" formatCode="0.00E+00">
                  <c:v>5.47047218575012E-2</c:v>
                </c:pt>
                <c:pt idx="7356" formatCode="0.00E+00">
                  <c:v>5.4702149519905402E-2</c:v>
                </c:pt>
                <c:pt idx="7357" formatCode="0.00E+00">
                  <c:v>5.4699576983961898E-2</c:v>
                </c:pt>
                <c:pt idx="7358" formatCode="0.00E+00">
                  <c:v>5.4697004249878702E-2</c:v>
                </c:pt>
                <c:pt idx="7359" formatCode="0.00E+00">
                  <c:v>5.4694431317863897E-2</c:v>
                </c:pt>
                <c:pt idx="7360" formatCode="0.00E+00">
                  <c:v>5.46918581881254E-2</c:v>
                </c:pt>
                <c:pt idx="7361" formatCode="0.00E+00">
                  <c:v>5.4689284860870997E-2</c:v>
                </c:pt>
                <c:pt idx="7362" formatCode="0.00E+00">
                  <c:v>5.4686711336308202E-2</c:v>
                </c:pt>
                <c:pt idx="7363" formatCode="0.00E+00">
                  <c:v>5.46841376146446E-2</c:v>
                </c:pt>
                <c:pt idx="7364" formatCode="0.00E+00">
                  <c:v>5.46815636960876E-2</c:v>
                </c:pt>
                <c:pt idx="7365" formatCode="0.00E+00">
                  <c:v>5.4678989580844502E-2</c:v>
                </c:pt>
                <c:pt idx="7366" formatCode="0.00E+00">
                  <c:v>5.4676415269122397E-2</c:v>
                </c:pt>
                <c:pt idx="7367" formatCode="0.00E+00">
                  <c:v>5.4673840761128301E-2</c:v>
                </c:pt>
                <c:pt idx="7368" formatCode="0.00E+00">
                  <c:v>5.4671266057069297E-2</c:v>
                </c:pt>
                <c:pt idx="7369" formatCode="0.00E+00">
                  <c:v>5.4668691157151998E-2</c:v>
                </c:pt>
                <c:pt idx="7370" formatCode="0.00E+00">
                  <c:v>5.46661160615831E-2</c:v>
                </c:pt>
                <c:pt idx="7371" formatCode="0.00E+00">
                  <c:v>5.4663540770569202E-2</c:v>
                </c:pt>
                <c:pt idx="7372" formatCode="0.00E+00">
                  <c:v>5.4660965284316701E-2</c:v>
                </c:pt>
                <c:pt idx="7373" formatCode="0.00E+00">
                  <c:v>5.4658389603031897E-2</c:v>
                </c:pt>
                <c:pt idx="7374" formatCode="0.00E+00">
                  <c:v>5.4655813726921E-2</c:v>
                </c:pt>
                <c:pt idx="7375" formatCode="0.00E+00">
                  <c:v>5.4653237656190103E-2</c:v>
                </c:pt>
                <c:pt idx="7376" formatCode="0.00E+00">
                  <c:v>5.4650661391044998E-2</c:v>
                </c:pt>
                <c:pt idx="7377" formatCode="0.00E+00">
                  <c:v>5.4648084931691703E-2</c:v>
                </c:pt>
                <c:pt idx="7378" formatCode="0.00E+00">
                  <c:v>5.4645508278335697E-2</c:v>
                </c:pt>
                <c:pt idx="7379" formatCode="0.00E+00">
                  <c:v>5.4642931431182699E-2</c:v>
                </c:pt>
                <c:pt idx="7380" formatCode="0.00E+00">
                  <c:v>5.4640354390438101E-2</c:v>
                </c:pt>
                <c:pt idx="7381" formatCode="0.00E+00">
                  <c:v>5.4637777156307299E-2</c:v>
                </c:pt>
                <c:pt idx="7382" formatCode="0.00E+00">
                  <c:v>5.4635199728995401E-2</c:v>
                </c:pt>
                <c:pt idx="7383" formatCode="0.00E+00">
                  <c:v>5.4632622108707597E-2</c:v>
                </c:pt>
                <c:pt idx="7384" formatCode="0.00E+00">
                  <c:v>5.46300442956488E-2</c:v>
                </c:pt>
                <c:pt idx="7385" formatCode="0.00E+00">
                  <c:v>5.46274662900239E-2</c:v>
                </c:pt>
                <c:pt idx="7386" formatCode="0.00E+00">
                  <c:v>5.4624888092037499E-2</c:v>
                </c:pt>
                <c:pt idx="7387" formatCode="0.00E+00">
                  <c:v>5.46223097018943E-2</c:v>
                </c:pt>
                <c:pt idx="7388" formatCode="0.00E+00">
                  <c:v>5.4619731119798703E-2</c:v>
                </c:pt>
                <c:pt idx="7389" formatCode="0.00E+00">
                  <c:v>5.46171523459551E-2</c:v>
                </c:pt>
                <c:pt idx="7390" formatCode="0.00E+00">
                  <c:v>5.4614573380567799E-2</c:v>
                </c:pt>
                <c:pt idx="7391" formatCode="0.00E+00">
                  <c:v>5.4611994223840901E-2</c:v>
                </c:pt>
                <c:pt idx="7392" formatCode="0.00E+00">
                  <c:v>5.4609414875978202E-2</c:v>
                </c:pt>
                <c:pt idx="7393" formatCode="0.00E+00">
                  <c:v>5.4606835337183801E-2</c:v>
                </c:pt>
                <c:pt idx="7394" formatCode="0.00E+00">
                  <c:v>5.4604255607661398E-2</c:v>
                </c:pt>
                <c:pt idx="7395" formatCode="0.00E+00">
                  <c:v>5.4601675687614502E-2</c:v>
                </c:pt>
                <c:pt idx="7396" formatCode="0.00E+00">
                  <c:v>5.4599095577246702E-2</c:v>
                </c:pt>
                <c:pt idx="7397" formatCode="0.00E+00">
                  <c:v>5.4596515276761397E-2</c:v>
                </c:pt>
                <c:pt idx="7398" formatCode="0.00E+00">
                  <c:v>5.4593934786361799E-2</c:v>
                </c:pt>
                <c:pt idx="7399" formatCode="0.00E+00">
                  <c:v>5.45913541062511E-2</c:v>
                </c:pt>
                <c:pt idx="7400" formatCode="0.00E+00">
                  <c:v>5.45887732366322E-2</c:v>
                </c:pt>
                <c:pt idx="7401" formatCode="0.00E+00">
                  <c:v>5.4586192177708201E-2</c:v>
                </c:pt>
                <c:pt idx="7402" formatCode="0.00E+00">
                  <c:v>5.4583610929681697E-2</c:v>
                </c:pt>
                <c:pt idx="7403" formatCode="0.00E+00">
                  <c:v>5.4581029492755402E-2</c:v>
                </c:pt>
                <c:pt idx="7404" formatCode="0.00E+00">
                  <c:v>5.4578447867131799E-2</c:v>
                </c:pt>
                <c:pt idx="7405" formatCode="0.00E+00">
                  <c:v>5.45758660530134E-2</c:v>
                </c:pt>
                <c:pt idx="7406" formatCode="0.00E+00">
                  <c:v>5.4573284050602397E-2</c:v>
                </c:pt>
                <c:pt idx="7407" formatCode="0.00E+00">
                  <c:v>5.4570701860100997E-2</c:v>
                </c:pt>
                <c:pt idx="7408" formatCode="0.00E+00">
                  <c:v>5.4568119481711301E-2</c:v>
                </c:pt>
                <c:pt idx="7409" formatCode="0.00E+00">
                  <c:v>5.45655369156351E-2</c:v>
                </c:pt>
                <c:pt idx="7410" formatCode="0.00E+00">
                  <c:v>5.4562954162074302E-2</c:v>
                </c:pt>
                <c:pt idx="7411" formatCode="0.00E+00">
                  <c:v>5.4560371221230503E-2</c:v>
                </c:pt>
                <c:pt idx="7412" formatCode="0.00E+00">
                  <c:v>5.4557788093305297E-2</c:v>
                </c:pt>
                <c:pt idx="7413" formatCode="0.00E+00">
                  <c:v>5.4555204778500101E-2</c:v>
                </c:pt>
                <c:pt idx="7414" formatCode="0.00E+00">
                  <c:v>5.4552621277016301E-2</c:v>
                </c:pt>
                <c:pt idx="7415" formatCode="0.00E+00">
                  <c:v>5.4550037589055002E-2</c:v>
                </c:pt>
                <c:pt idx="7416" formatCode="0.00E+00">
                  <c:v>5.4547453714817298E-2</c:v>
                </c:pt>
                <c:pt idx="7417" formatCode="0.00E+00">
                  <c:v>5.45448696545041E-2</c:v>
                </c:pt>
                <c:pt idx="7418" formatCode="0.00E+00">
                  <c:v>5.4542285408316397E-2</c:v>
                </c:pt>
                <c:pt idx="7419" formatCode="0.00E+00">
                  <c:v>5.4539700976454698E-2</c:v>
                </c:pt>
                <c:pt idx="7420" formatCode="0.00E+00">
                  <c:v>5.4537116359119703E-2</c:v>
                </c:pt>
                <c:pt idx="7421" formatCode="0.00E+00">
                  <c:v>5.4534531556511799E-2</c:v>
                </c:pt>
                <c:pt idx="7422" formatCode="0.00E+00">
                  <c:v>5.4531946568831299E-2</c:v>
                </c:pt>
                <c:pt idx="7423" formatCode="0.00E+00">
                  <c:v>5.4529361396278501E-2</c:v>
                </c:pt>
                <c:pt idx="7424" formatCode="0.00E+00">
                  <c:v>5.45267760390536E-2</c:v>
                </c:pt>
                <c:pt idx="7425" formatCode="0.00E+00">
                  <c:v>5.4524190497356302E-2</c:v>
                </c:pt>
                <c:pt idx="7426" formatCode="0.00E+00">
                  <c:v>5.4521604771386699E-2</c:v>
                </c:pt>
                <c:pt idx="7427" formatCode="0.00E+00">
                  <c:v>5.4519018861344401E-2</c:v>
                </c:pt>
                <c:pt idx="7428" formatCode="0.00E+00">
                  <c:v>5.4516432767428999E-2</c:v>
                </c:pt>
                <c:pt idx="7429" formatCode="0.00E+00">
                  <c:v>5.4513846489840097E-2</c:v>
                </c:pt>
                <c:pt idx="7430" formatCode="0.00E+00">
                  <c:v>5.4511260028776903E-2</c:v>
                </c:pt>
                <c:pt idx="7431" formatCode="0.00E+00">
                  <c:v>5.4508673384438801E-2</c:v>
                </c:pt>
                <c:pt idx="7432" formatCode="0.00E+00">
                  <c:v>5.4506086557024901E-2</c:v>
                </c:pt>
                <c:pt idx="7433" formatCode="0.00E+00">
                  <c:v>5.4503499546734099E-2</c:v>
                </c:pt>
                <c:pt idx="7434" formatCode="0.00E+00">
                  <c:v>5.45009123537653E-2</c:v>
                </c:pt>
                <c:pt idx="7435" formatCode="0.00E+00">
                  <c:v>5.44983249783174E-2</c:v>
                </c:pt>
                <c:pt idx="7436" formatCode="0.00E+00">
                  <c:v>5.4495737420588899E-2</c:v>
                </c:pt>
                <c:pt idx="7437" formatCode="0.00E+00">
                  <c:v>5.4493149680778299E-2</c:v>
                </c:pt>
                <c:pt idx="7438" formatCode="0.00E+00">
                  <c:v>5.4490561759083997E-2</c:v>
                </c:pt>
                <c:pt idx="7439" formatCode="0.00E+00">
                  <c:v>5.4487973655704403E-2</c:v>
                </c:pt>
                <c:pt idx="7440" formatCode="0.00E+00">
                  <c:v>5.4485385370837497E-2</c:v>
                </c:pt>
                <c:pt idx="7441" formatCode="0.00E+00">
                  <c:v>5.4482796904681399E-2</c:v>
                </c:pt>
                <c:pt idx="7442" formatCode="0.00E+00">
                  <c:v>5.4480208257433903E-2</c:v>
                </c:pt>
                <c:pt idx="7443" formatCode="0.00E+00">
                  <c:v>5.4477619429293002E-2</c:v>
                </c:pt>
                <c:pt idx="7444" formatCode="0.00E+00">
                  <c:v>5.4475030420456101E-2</c:v>
                </c:pt>
                <c:pt idx="7445" formatCode="0.00E+00">
                  <c:v>5.4472441231121001E-2</c:v>
                </c:pt>
                <c:pt idx="7446" formatCode="0.00E+00">
                  <c:v>5.4469851861484897E-2</c:v>
                </c:pt>
                <c:pt idx="7447" formatCode="0.00E+00">
                  <c:v>5.4467262311745201E-2</c:v>
                </c:pt>
                <c:pt idx="7448" formatCode="0.00E+00">
                  <c:v>5.4464672582099E-2</c:v>
                </c:pt>
                <c:pt idx="7449" formatCode="0.00E+00">
                  <c:v>5.4462082672743502E-2</c:v>
                </c:pt>
                <c:pt idx="7450" formatCode="0.00E+00">
                  <c:v>5.4459492583875502E-2</c:v>
                </c:pt>
                <c:pt idx="7451" formatCode="0.00E+00">
                  <c:v>5.4456902315691801E-2</c:v>
                </c:pt>
                <c:pt idx="7452" formatCode="0.00E+00">
                  <c:v>5.4454311868389199E-2</c:v>
                </c:pt>
                <c:pt idx="7453" formatCode="0.00E+00">
                  <c:v>5.44517212421642E-2</c:v>
                </c:pt>
                <c:pt idx="7454" formatCode="0.00E+00">
                  <c:v>5.4449130437213202E-2</c:v>
                </c:pt>
                <c:pt idx="7455" formatCode="0.00E+00">
                  <c:v>5.4446539453732699E-2</c:v>
                </c:pt>
                <c:pt idx="7456" formatCode="0.00E+00">
                  <c:v>5.4443948291918599E-2</c:v>
                </c:pt>
                <c:pt idx="7457" formatCode="0.00E+00">
                  <c:v>5.4441356951967203E-2</c:v>
                </c:pt>
                <c:pt idx="7458" formatCode="0.00E+00">
                  <c:v>5.4438765434074499E-2</c:v>
                </c:pt>
                <c:pt idx="7459" formatCode="0.00E+00">
                  <c:v>5.4436173738436101E-2</c:v>
                </c:pt>
                <c:pt idx="7460" formatCode="0.00E+00">
                  <c:v>5.4433581865248E-2</c:v>
                </c:pt>
                <c:pt idx="7461" formatCode="0.00E+00">
                  <c:v>5.4430989814705497E-2</c:v>
                </c:pt>
                <c:pt idx="7462" formatCode="0.00E+00">
                  <c:v>5.4428397587004303E-2</c:v>
                </c:pt>
                <c:pt idx="7463" formatCode="0.00E+00">
                  <c:v>5.44258051823397E-2</c:v>
                </c:pt>
                <c:pt idx="7464" formatCode="0.00E+00">
                  <c:v>5.4423212600906802E-2</c:v>
                </c:pt>
                <c:pt idx="7465" formatCode="0.00E+00">
                  <c:v>5.4420619842900898E-2</c:v>
                </c:pt>
                <c:pt idx="7466" formatCode="0.00E+00">
                  <c:v>5.4418026908516798E-2</c:v>
                </c:pt>
                <c:pt idx="7467" formatCode="0.00E+00">
                  <c:v>5.4415433797949497E-2</c:v>
                </c:pt>
                <c:pt idx="7468" formatCode="0.00E+00">
                  <c:v>5.4412840511393702E-2</c:v>
                </c:pt>
                <c:pt idx="7469" formatCode="0.00E+00">
                  <c:v>5.4410247049043903E-2</c:v>
                </c:pt>
                <c:pt idx="7470" formatCode="0.00E+00">
                  <c:v>5.4407653411094797E-2</c:v>
                </c:pt>
                <c:pt idx="7471" formatCode="0.00E+00">
                  <c:v>5.4405059597740599E-2</c:v>
                </c:pt>
                <c:pt idx="7472" formatCode="0.00E+00">
                  <c:v>5.44024656091757E-2</c:v>
                </c:pt>
                <c:pt idx="7473" formatCode="0.00E+00">
                  <c:v>5.4399871445594099E-2</c:v>
                </c:pt>
                <c:pt idx="7474" formatCode="0.00E+00">
                  <c:v>5.4397277107189897E-2</c:v>
                </c:pt>
                <c:pt idx="7475" formatCode="0.00E+00">
                  <c:v>5.4394682594156897E-2</c:v>
                </c:pt>
                <c:pt idx="7476" formatCode="0.00E+00">
                  <c:v>5.4392087906689E-2</c:v>
                </c:pt>
                <c:pt idx="7477" formatCode="0.00E+00">
                  <c:v>5.4389493044979698E-2</c:v>
                </c:pt>
                <c:pt idx="7478" formatCode="0.00E+00">
                  <c:v>5.4386898009222702E-2</c:v>
                </c:pt>
                <c:pt idx="7479" formatCode="0.00E+00">
                  <c:v>5.4384302799611199E-2</c:v>
                </c:pt>
                <c:pt idx="7480" formatCode="0.00E+00">
                  <c:v>5.4381707416338597E-2</c:v>
                </c:pt>
                <c:pt idx="7481" formatCode="0.00E+00">
                  <c:v>5.4379111859597998E-2</c:v>
                </c:pt>
                <c:pt idx="7482" formatCode="0.00E+00">
                  <c:v>5.4376516129582497E-2</c:v>
                </c:pt>
                <c:pt idx="7483" formatCode="0.00E+00">
                  <c:v>5.4373920226484899E-2</c:v>
                </c:pt>
                <c:pt idx="7484" formatCode="0.00E+00">
                  <c:v>5.4371324150498702E-2</c:v>
                </c:pt>
                <c:pt idx="7485" formatCode="0.00E+00">
                  <c:v>5.4368727901838401E-2</c:v>
                </c:pt>
                <c:pt idx="7486" formatCode="0.00E+00">
                  <c:v>5.4366131480706598E-2</c:v>
                </c:pt>
                <c:pt idx="7487" formatCode="0.00E+00">
                  <c:v>5.4363534887293299E-2</c:v>
                </c:pt>
                <c:pt idx="7488" formatCode="0.00E+00">
                  <c:v>5.43609381217885E-2</c:v>
                </c:pt>
                <c:pt idx="7489" formatCode="0.00E+00">
                  <c:v>5.4358341184382E-2</c:v>
                </c:pt>
                <c:pt idx="7490" formatCode="0.00E+00">
                  <c:v>5.4355744075263598E-2</c:v>
                </c:pt>
                <c:pt idx="7491" formatCode="0.00E+00">
                  <c:v>5.4353146794622803E-2</c:v>
                </c:pt>
                <c:pt idx="7492" formatCode="0.00E+00">
                  <c:v>5.4350549342649199E-2</c:v>
                </c:pt>
                <c:pt idx="7493" formatCode="0.00E+00">
                  <c:v>5.43479517195323E-2</c:v>
                </c:pt>
                <c:pt idx="7494" formatCode="0.00E+00">
                  <c:v>5.4345353925461297E-2</c:v>
                </c:pt>
                <c:pt idx="7495" formatCode="0.00E+00">
                  <c:v>5.4342755960625599E-2</c:v>
                </c:pt>
                <c:pt idx="7496" formatCode="0.00E+00">
                  <c:v>5.43401578252143E-2</c:v>
                </c:pt>
                <c:pt idx="7497" formatCode="0.00E+00">
                  <c:v>5.4337559519416399E-2</c:v>
                </c:pt>
                <c:pt idx="7498" formatCode="0.00E+00">
                  <c:v>5.4334961043420803E-2</c:v>
                </c:pt>
                <c:pt idx="7499" formatCode="0.00E+00">
                  <c:v>5.4332362397416498E-2</c:v>
                </c:pt>
                <c:pt idx="7500" formatCode="0.00E+00">
                  <c:v>5.4329763581592201E-2</c:v>
                </c:pt>
                <c:pt idx="7501" formatCode="0.00E+00">
                  <c:v>5.4327164596136499E-2</c:v>
                </c:pt>
                <c:pt idx="7502" formatCode="0.00E+00">
                  <c:v>5.4324565441237899E-2</c:v>
                </c:pt>
                <c:pt idx="7503" formatCode="0.00E+00">
                  <c:v>5.4321966117085001E-2</c:v>
                </c:pt>
                <c:pt idx="7504" formatCode="0.00E+00">
                  <c:v>5.4319366623866203E-2</c:v>
                </c:pt>
                <c:pt idx="7505" formatCode="0.00E+00">
                  <c:v>5.43167669617695E-2</c:v>
                </c:pt>
                <c:pt idx="7506" formatCode="0.00E+00">
                  <c:v>5.4314167130983297E-2</c:v>
                </c:pt>
                <c:pt idx="7507" formatCode="0.00E+00">
                  <c:v>5.4311567131695597E-2</c:v>
                </c:pt>
                <c:pt idx="7508" formatCode="0.00E+00">
                  <c:v>5.4308966964094298E-2</c:v>
                </c:pt>
                <c:pt idx="7509" formatCode="0.00E+00">
                  <c:v>5.4306366628367402E-2</c:v>
                </c:pt>
                <c:pt idx="7510" formatCode="0.00E+00">
                  <c:v>5.4303766124702502E-2</c:v>
                </c:pt>
                <c:pt idx="7511" formatCode="0.00E+00">
                  <c:v>5.4301165453287399E-2</c:v>
                </c:pt>
                <c:pt idx="7512" formatCode="0.00E+00">
                  <c:v>5.4298564614309597E-2</c:v>
                </c:pt>
                <c:pt idx="7513" formatCode="0.00E+00">
                  <c:v>5.4295963607956597E-2</c:v>
                </c:pt>
                <c:pt idx="7514" formatCode="0.00E+00">
                  <c:v>5.4293362434415703E-2</c:v>
                </c:pt>
                <c:pt idx="7515" formatCode="0.00E+00">
                  <c:v>5.4290761093874401E-2</c:v>
                </c:pt>
                <c:pt idx="7516" formatCode="0.00E+00">
                  <c:v>5.4288159586519599E-2</c:v>
                </c:pt>
                <c:pt idx="7517" formatCode="0.00E+00">
                  <c:v>5.4285557912538598E-2</c:v>
                </c:pt>
                <c:pt idx="7518" formatCode="0.00E+00">
                  <c:v>5.4282956072118201E-2</c:v>
                </c:pt>
                <c:pt idx="7519" formatCode="0.00E+00">
                  <c:v>5.4280354065445499E-2</c:v>
                </c:pt>
                <c:pt idx="7520" formatCode="0.00E+00">
                  <c:v>5.4277751892706998E-2</c:v>
                </c:pt>
                <c:pt idx="7521" formatCode="0.00E+00">
                  <c:v>5.4275149554089699E-2</c:v>
                </c:pt>
                <c:pt idx="7522" formatCode="0.00E+00">
                  <c:v>5.42725470497799E-2</c:v>
                </c:pt>
                <c:pt idx="7523" formatCode="0.00E+00">
                  <c:v>5.4269944379964297E-2</c:v>
                </c:pt>
                <c:pt idx="7524" formatCode="0.00E+00">
                  <c:v>5.4267341544829199E-2</c:v>
                </c:pt>
                <c:pt idx="7525" formatCode="0.00E+00">
                  <c:v>5.4264738544560903E-2</c:v>
                </c:pt>
                <c:pt idx="7526" formatCode="0.00E+00">
                  <c:v>5.42621353793456E-2</c:v>
                </c:pt>
                <c:pt idx="7527" formatCode="0.00E+00">
                  <c:v>5.4259532049369397E-2</c:v>
                </c:pt>
                <c:pt idx="7528" formatCode="0.00E+00">
                  <c:v>5.4256928554818298E-2</c:v>
                </c:pt>
                <c:pt idx="7529" formatCode="0.00E+00">
                  <c:v>5.4254324895878198E-2</c:v>
                </c:pt>
                <c:pt idx="7530" formatCode="0.00E+00">
                  <c:v>5.4251721072734897E-2</c:v>
                </c:pt>
                <c:pt idx="7531" formatCode="0.00E+00">
                  <c:v>5.4249117085574103E-2</c:v>
                </c:pt>
                <c:pt idx="7532" formatCode="0.00E+00">
                  <c:v>5.4246512934581402E-2</c:v>
                </c:pt>
                <c:pt idx="7533" formatCode="0.00E+00">
                  <c:v>5.4243908619942403E-2</c:v>
                </c:pt>
                <c:pt idx="7534" formatCode="0.00E+00">
                  <c:v>5.4241304141842299E-2</c:v>
                </c:pt>
                <c:pt idx="7535" formatCode="0.00E+00">
                  <c:v>5.42386995004666E-2</c:v>
                </c:pt>
                <c:pt idx="7536" formatCode="0.00E+00">
                  <c:v>5.4236094696000402E-2</c:v>
                </c:pt>
                <c:pt idx="7537" formatCode="0.00E+00">
                  <c:v>5.4233489728628799E-2</c:v>
                </c:pt>
                <c:pt idx="7538" formatCode="0.00E+00">
                  <c:v>5.4230884598536901E-2</c:v>
                </c:pt>
                <c:pt idx="7539" formatCode="0.00E+00">
                  <c:v>5.4228279305909698E-2</c:v>
                </c:pt>
                <c:pt idx="7540" formatCode="0.00E+00">
                  <c:v>5.4225673850931799E-2</c:v>
                </c:pt>
                <c:pt idx="7541" formatCode="0.00E+00">
                  <c:v>5.4223068233788002E-2</c:v>
                </c:pt>
                <c:pt idx="7542" formatCode="0.00E+00">
                  <c:v>5.4220462454662999E-2</c:v>
                </c:pt>
                <c:pt idx="7543" formatCode="0.00E+00">
                  <c:v>5.4217856513741301E-2</c:v>
                </c:pt>
                <c:pt idx="7544" formatCode="0.00E+00">
                  <c:v>5.42152504112072E-2</c:v>
                </c:pt>
                <c:pt idx="7545" formatCode="0.00E+00">
                  <c:v>5.4212644147245199E-2</c:v>
                </c:pt>
                <c:pt idx="7546" formatCode="0.00E+00">
                  <c:v>5.4210037722039403E-2</c:v>
                </c:pt>
                <c:pt idx="7547" formatCode="0.00E+00">
                  <c:v>5.4207431135773997E-2</c:v>
                </c:pt>
                <c:pt idx="7548" formatCode="0.00E+00">
                  <c:v>5.4204824388632999E-2</c:v>
                </c:pt>
                <c:pt idx="7549" formatCode="0.00E+00">
                  <c:v>5.4202217480800299E-2</c:v>
                </c:pt>
                <c:pt idx="7550" formatCode="0.00E+00">
                  <c:v>5.4199610412459798E-2</c:v>
                </c:pt>
                <c:pt idx="7551" formatCode="0.00E+00">
                  <c:v>5.4197003183795299E-2</c:v>
                </c:pt>
                <c:pt idx="7552" formatCode="0.00E+00">
                  <c:v>5.4194395794990198E-2</c:v>
                </c:pt>
                <c:pt idx="7553" formatCode="0.00E+00">
                  <c:v>5.4191788246228299E-2</c:v>
                </c:pt>
                <c:pt idx="7554" formatCode="0.00E+00">
                  <c:v>5.4189180537692901E-2</c:v>
                </c:pt>
                <c:pt idx="7555" formatCode="0.00E+00">
                  <c:v>5.41865726695673E-2</c:v>
                </c:pt>
                <c:pt idx="7556" formatCode="0.00E+00">
                  <c:v>5.4183964642034899E-2</c:v>
                </c:pt>
                <c:pt idx="7557" formatCode="0.00E+00">
                  <c:v>5.4181356455278697E-2</c:v>
                </c:pt>
                <c:pt idx="7558" formatCode="0.00E+00">
                  <c:v>5.4178748109481902E-2</c:v>
                </c:pt>
                <c:pt idx="7559" formatCode="0.00E+00">
                  <c:v>5.4176139604827298E-2</c:v>
                </c:pt>
                <c:pt idx="7560" formatCode="0.00E+00">
                  <c:v>5.4173530941497801E-2</c:v>
                </c:pt>
                <c:pt idx="7561" formatCode="0.00E+00">
                  <c:v>5.4170922119676203E-2</c:v>
                </c:pt>
                <c:pt idx="7562" formatCode="0.00E+00">
                  <c:v>5.41683131395451E-2</c:v>
                </c:pt>
                <c:pt idx="7563" formatCode="0.00E+00">
                  <c:v>5.4165704001287097E-2</c:v>
                </c:pt>
                <c:pt idx="7564" formatCode="0.00E+00">
                  <c:v>5.4163094705084597E-2</c:v>
                </c:pt>
                <c:pt idx="7565" formatCode="0.00E+00">
                  <c:v>5.4160485251120001E-2</c:v>
                </c:pt>
                <c:pt idx="7566" formatCode="0.00E+00">
                  <c:v>5.4157875639575602E-2</c:v>
                </c:pt>
                <c:pt idx="7567" formatCode="0.00E+00">
                  <c:v>5.4155265870633497E-2</c:v>
                </c:pt>
                <c:pt idx="7568" formatCode="0.00E+00">
                  <c:v>5.41526559444757E-2</c:v>
                </c:pt>
                <c:pt idx="7569" formatCode="0.00E+00">
                  <c:v>5.4150045861284302E-2</c:v>
                </c:pt>
                <c:pt idx="7570" formatCode="0.00E+00">
                  <c:v>5.4147435621241101E-2</c:v>
                </c:pt>
                <c:pt idx="7571" formatCode="0.00E+00">
                  <c:v>5.4144825224527897E-2</c:v>
                </c:pt>
                <c:pt idx="7572" formatCode="0.00E+00">
                  <c:v>5.4142214671326398E-2</c:v>
                </c:pt>
                <c:pt idx="7573" formatCode="0.00E+00">
                  <c:v>5.4139603961818099E-2</c:v>
                </c:pt>
                <c:pt idx="7574" formatCode="0.00E+00">
                  <c:v>5.4136993096184499E-2</c:v>
                </c:pt>
                <c:pt idx="7575" formatCode="0.00E+00">
                  <c:v>5.4134382074606899E-2</c:v>
                </c:pt>
                <c:pt idx="7576" formatCode="0.00E+00">
                  <c:v>5.4131770897266701E-2</c:v>
                </c:pt>
                <c:pt idx="7577" formatCode="0.00E+00">
                  <c:v>5.4129159564345102E-2</c:v>
                </c:pt>
                <c:pt idx="7578" formatCode="0.00E+00">
                  <c:v>5.4126548076022997E-2</c:v>
                </c:pt>
                <c:pt idx="7579" formatCode="0.00E+00">
                  <c:v>5.4123936432481597E-2</c:v>
                </c:pt>
                <c:pt idx="7580" formatCode="0.00E+00">
                  <c:v>5.4121324633901603E-2</c:v>
                </c:pt>
                <c:pt idx="7581" formatCode="0.00E+00">
                  <c:v>5.41187126804639E-2</c:v>
                </c:pt>
                <c:pt idx="7582" formatCode="0.00E+00">
                  <c:v>5.4116100572349203E-2</c:v>
                </c:pt>
                <c:pt idx="7583" formatCode="0.00E+00">
                  <c:v>5.4113488309738E-2</c:v>
                </c:pt>
                <c:pt idx="7584" formatCode="0.00E+00">
                  <c:v>5.4110875892810897E-2</c:v>
                </c:pt>
                <c:pt idx="7585" formatCode="0.00E+00">
                  <c:v>5.4108263321748097E-2</c:v>
                </c:pt>
                <c:pt idx="7586" formatCode="0.00E+00">
                  <c:v>5.4105650596730101E-2</c:v>
                </c:pt>
                <c:pt idx="7587" formatCode="0.00E+00">
                  <c:v>5.4103037717937098E-2</c:v>
                </c:pt>
                <c:pt idx="7588" formatCode="0.00E+00">
                  <c:v>5.4100424685549001E-2</c:v>
                </c:pt>
                <c:pt idx="7589" formatCode="0.00E+00">
                  <c:v>5.4097811499745997E-2</c:v>
                </c:pt>
                <c:pt idx="7590" formatCode="0.00E+00">
                  <c:v>5.4095198160707798E-2</c:v>
                </c:pt>
                <c:pt idx="7591" formatCode="0.00E+00">
                  <c:v>5.4092584668614399E-2</c:v>
                </c:pt>
                <c:pt idx="7592" formatCode="0.00E+00">
                  <c:v>5.4089971023645399E-2</c:v>
                </c:pt>
                <c:pt idx="7593" formatCode="0.00E+00">
                  <c:v>5.4087357225980397E-2</c:v>
                </c:pt>
                <c:pt idx="7594" formatCode="0.00E+00">
                  <c:v>5.4084743275798999E-2</c:v>
                </c:pt>
                <c:pt idx="7595" formatCode="0.00E+00">
                  <c:v>5.4082129173280501E-2</c:v>
                </c:pt>
                <c:pt idx="7596" formatCode="0.00E+00">
                  <c:v>5.4079514918604299E-2</c:v>
                </c:pt>
                <c:pt idx="7597" formatCode="0.00E+00">
                  <c:v>5.4076900511949501E-2</c:v>
                </c:pt>
                <c:pt idx="7598" formatCode="0.00E+00">
                  <c:v>5.4074285953495303E-2</c:v>
                </c:pt>
                <c:pt idx="7599" formatCode="0.00E+00">
                  <c:v>5.4071671243420799E-2</c:v>
                </c:pt>
                <c:pt idx="7600" formatCode="0.00E+00">
                  <c:v>5.40690563819047E-2</c:v>
                </c:pt>
                <c:pt idx="7601" formatCode="0.00E+00">
                  <c:v>5.4066441369126E-2</c:v>
                </c:pt>
                <c:pt idx="7602" formatCode="0.00E+00">
                  <c:v>5.4063826205263302E-2</c:v>
                </c:pt>
                <c:pt idx="7603" formatCode="0.00E+00">
                  <c:v>5.4061210890495301E-2</c:v>
                </c:pt>
                <c:pt idx="7604" formatCode="0.00E+00">
                  <c:v>5.4058595425000501E-2</c:v>
                </c:pt>
                <c:pt idx="7605" formatCode="0.00E+00">
                  <c:v>5.4055979808957301E-2</c:v>
                </c:pt>
                <c:pt idx="7606" formatCode="0.00E+00">
                  <c:v>5.40533640425441E-2</c:v>
                </c:pt>
                <c:pt idx="7607" formatCode="0.00E+00">
                  <c:v>5.4050748125939102E-2</c:v>
                </c:pt>
                <c:pt idx="7608" formatCode="0.00E+00">
                  <c:v>5.4048132059320297E-2</c:v>
                </c:pt>
                <c:pt idx="7609" formatCode="0.00E+00">
                  <c:v>5.4045515842866002E-2</c:v>
                </c:pt>
                <c:pt idx="7610" formatCode="0.00E+00">
                  <c:v>5.4042899476753899E-2</c:v>
                </c:pt>
                <c:pt idx="7611" formatCode="0.00E+00">
                  <c:v>5.4040282961161902E-2</c:v>
                </c:pt>
                <c:pt idx="7612" formatCode="0.00E+00">
                  <c:v>5.40376662962678E-2</c:v>
                </c:pt>
                <c:pt idx="7613" formatCode="0.00E+00">
                  <c:v>5.4035049482249103E-2</c:v>
                </c:pt>
                <c:pt idx="7614" formatCode="0.00E+00">
                  <c:v>5.4032432519283503E-2</c:v>
                </c:pt>
                <c:pt idx="7615" formatCode="0.00E+00">
                  <c:v>5.40298154075484E-2</c:v>
                </c:pt>
                <c:pt idx="7616" formatCode="0.00E+00">
                  <c:v>5.4027198147221102E-2</c:v>
                </c:pt>
                <c:pt idx="7617" formatCode="0.00E+00">
                  <c:v>5.4024580738478899E-2</c:v>
                </c:pt>
                <c:pt idx="7618" formatCode="0.00E+00">
                  <c:v>5.4021963181498801E-2</c:v>
                </c:pt>
                <c:pt idx="7619" formatCode="0.00E+00">
                  <c:v>5.4019345476458099E-2</c:v>
                </c:pt>
                <c:pt idx="7620" formatCode="0.00E+00">
                  <c:v>5.4016727623533503E-2</c:v>
                </c:pt>
                <c:pt idx="7621" formatCode="0.00E+00">
                  <c:v>5.4014109622901998E-2</c:v>
                </c:pt>
                <c:pt idx="7622" formatCode="0.00E+00">
                  <c:v>5.4011491474740402E-2</c:v>
                </c:pt>
                <c:pt idx="7623" formatCode="0.00E+00">
                  <c:v>5.4008873179225203E-2</c:v>
                </c:pt>
                <c:pt idx="7624" formatCode="0.00E+00">
                  <c:v>5.4006254736532998E-2</c:v>
                </c:pt>
                <c:pt idx="7625" formatCode="0.00E+00">
                  <c:v>5.4003636146840298E-2</c:v>
                </c:pt>
                <c:pt idx="7626" formatCode="0.00E+00">
                  <c:v>5.4001017410323503E-2</c:v>
                </c:pt>
                <c:pt idx="7627" formatCode="0.00E+00">
                  <c:v>5.3998398527158702E-2</c:v>
                </c:pt>
                <c:pt idx="7628" formatCode="0.00E+00">
                  <c:v>5.3995779497522302E-2</c:v>
                </c:pt>
                <c:pt idx="7629" formatCode="0.00E+00">
                  <c:v>5.3993160321590197E-2</c:v>
                </c:pt>
                <c:pt idx="7630" formatCode="0.00E+00">
                  <c:v>5.39905409995384E-2</c:v>
                </c:pt>
                <c:pt idx="7631" formatCode="0.00E+00">
                  <c:v>5.39879215315427E-2</c:v>
                </c:pt>
                <c:pt idx="7632" formatCode="0.00E+00">
                  <c:v>5.3985301917779102E-2</c:v>
                </c:pt>
                <c:pt idx="7633" formatCode="0.00E+00">
                  <c:v>5.3982682158423001E-2</c:v>
                </c:pt>
                <c:pt idx="7634" formatCode="0.00E+00">
                  <c:v>5.39800622536502E-2</c:v>
                </c:pt>
                <c:pt idx="7635" formatCode="0.00E+00">
                  <c:v>5.39774422036359E-2</c:v>
                </c:pt>
                <c:pt idx="7636" formatCode="0.00E+00">
                  <c:v>5.3974822008555801E-2</c:v>
                </c:pt>
                <c:pt idx="7637" formatCode="0.00E+00">
                  <c:v>5.3972201668584997E-2</c:v>
                </c:pt>
                <c:pt idx="7638" formatCode="0.00E+00">
                  <c:v>5.39695811838986E-2</c:v>
                </c:pt>
                <c:pt idx="7639" formatCode="0.00E+00">
                  <c:v>5.39669605546719E-2</c:v>
                </c:pt>
                <c:pt idx="7640" formatCode="0.00E+00">
                  <c:v>5.3964339781079701E-2</c:v>
                </c:pt>
                <c:pt idx="7641" formatCode="0.00E+00">
                  <c:v>5.3961718863297002E-2</c:v>
                </c:pt>
                <c:pt idx="7642" formatCode="0.00E+00">
                  <c:v>5.3959097801498497E-2</c:v>
                </c:pt>
                <c:pt idx="7643" formatCode="0.00E+00">
                  <c:v>5.3956476595858997E-2</c:v>
                </c:pt>
                <c:pt idx="7644" formatCode="0.00E+00">
                  <c:v>5.3953855246552898E-2</c:v>
                </c:pt>
                <c:pt idx="7645" formatCode="0.00E+00">
                  <c:v>5.39512337537549E-2</c:v>
                </c:pt>
                <c:pt idx="7646" formatCode="0.00E+00">
                  <c:v>5.3948612117639301E-2</c:v>
                </c:pt>
                <c:pt idx="7647" formatCode="0.00E+00">
                  <c:v>5.3945990338380399E-2</c:v>
                </c:pt>
                <c:pt idx="7648" formatCode="0.00E+00">
                  <c:v>5.3943368416152403E-2</c:v>
                </c:pt>
                <c:pt idx="7649" formatCode="0.00E+00">
                  <c:v>5.3940746351129401E-2</c:v>
                </c:pt>
                <c:pt idx="7650" formatCode="0.00E+00">
                  <c:v>5.3938124143485401E-2</c:v>
                </c:pt>
                <c:pt idx="7651" formatCode="0.00E+00">
                  <c:v>5.3935501793394298E-2</c:v>
                </c:pt>
                <c:pt idx="7652" formatCode="0.00E+00">
                  <c:v>5.3932879301029898E-2</c:v>
                </c:pt>
                <c:pt idx="7653" formatCode="0.00E+00">
                  <c:v>5.3930256666565903E-2</c:v>
                </c:pt>
                <c:pt idx="7654" formatCode="0.00E+00">
                  <c:v>5.3927633890175901E-2</c:v>
                </c:pt>
                <c:pt idx="7655" formatCode="0.00E+00">
                  <c:v>5.3925010972033401E-2</c:v>
                </c:pt>
                <c:pt idx="7656" formatCode="0.00E+00">
                  <c:v>5.3922387912311902E-2</c:v>
                </c:pt>
                <c:pt idx="7657" formatCode="0.00E+00">
                  <c:v>5.3919764711184599E-2</c:v>
                </c:pt>
                <c:pt idx="7658" formatCode="0.00E+00">
                  <c:v>5.3917141368824799E-2</c:v>
                </c:pt>
                <c:pt idx="7659" formatCode="0.00E+00">
                  <c:v>5.3914517885405501E-2</c:v>
                </c:pt>
                <c:pt idx="7660" formatCode="0.00E+00">
                  <c:v>5.3911894261099803E-2</c:v>
                </c:pt>
                <c:pt idx="7661" formatCode="0.00E+00">
                  <c:v>5.39092704960807E-2</c:v>
                </c:pt>
                <c:pt idx="7662" formatCode="0.00E+00">
                  <c:v>5.3906646590520899E-2</c:v>
                </c:pt>
                <c:pt idx="7663" formatCode="0.00E+00">
                  <c:v>5.3904022544593103E-2</c:v>
                </c:pt>
                <c:pt idx="7664" formatCode="0.00E+00">
                  <c:v>5.390139835847E-2</c:v>
                </c:pt>
                <c:pt idx="7665" formatCode="0.00E+00">
                  <c:v>5.3898774032324098E-2</c:v>
                </c:pt>
                <c:pt idx="7666" formatCode="0.00E+00">
                  <c:v>5.3896149566327801E-2</c:v>
                </c:pt>
                <c:pt idx="7667" formatCode="0.00E+00">
                  <c:v>5.3893524960653499E-2</c:v>
                </c:pt>
                <c:pt idx="7668" formatCode="0.00E+00">
                  <c:v>5.3890900215473402E-2</c:v>
                </c:pt>
                <c:pt idx="7669" formatCode="0.00E+00">
                  <c:v>5.3888275330959502E-2</c:v>
                </c:pt>
                <c:pt idx="7670" formatCode="0.00E+00">
                  <c:v>5.3885650307284101E-2</c:v>
                </c:pt>
                <c:pt idx="7671" formatCode="0.00E+00">
                  <c:v>5.3883025144618901E-2</c:v>
                </c:pt>
                <c:pt idx="7672" formatCode="0.00E+00">
                  <c:v>5.38803998431358E-2</c:v>
                </c:pt>
                <c:pt idx="7673" formatCode="0.00E+00">
                  <c:v>5.3877774403006597E-2</c:v>
                </c:pt>
                <c:pt idx="7674" formatCode="0.00E+00">
                  <c:v>5.3875148824402898E-2</c:v>
                </c:pt>
                <c:pt idx="7675" formatCode="0.00E+00">
                  <c:v>5.3872523107496198E-2</c:v>
                </c:pt>
                <c:pt idx="7676" formatCode="0.00E+00">
                  <c:v>5.3869897252457999E-2</c:v>
                </c:pt>
                <c:pt idx="7677" formatCode="0.00E+00">
                  <c:v>5.3867271259459698E-2</c:v>
                </c:pt>
                <c:pt idx="7678" formatCode="0.00E+00">
                  <c:v>5.3864645128672402E-2</c:v>
                </c:pt>
                <c:pt idx="7679" formatCode="0.00E+00">
                  <c:v>5.3862018860267397E-2</c:v>
                </c:pt>
                <c:pt idx="7680" formatCode="0.00E+00">
                  <c:v>5.3859392454415601E-2</c:v>
                </c:pt>
                <c:pt idx="7681" formatCode="0.00E+00">
                  <c:v>5.3856765911287997E-2</c:v>
                </c:pt>
                <c:pt idx="7682" formatCode="0.00E+00">
                  <c:v>5.3854139231055601E-2</c:v>
                </c:pt>
                <c:pt idx="7683" formatCode="0.00E+00">
                  <c:v>5.38515124138889E-2</c:v>
                </c:pt>
                <c:pt idx="7684" formatCode="0.00E+00">
                  <c:v>5.3848885459958799E-2</c:v>
                </c:pt>
                <c:pt idx="7685" formatCode="0.00E+00">
                  <c:v>5.3846258369435698E-2</c:v>
                </c:pt>
                <c:pt idx="7686" formatCode="0.00E+00">
                  <c:v>5.3843631142490099E-2</c:v>
                </c:pt>
                <c:pt idx="7687" formatCode="0.00E+00">
                  <c:v>5.38410037792924E-2</c:v>
                </c:pt>
                <c:pt idx="7688" formatCode="0.00E+00">
                  <c:v>5.3838376280012798E-2</c:v>
                </c:pt>
                <c:pt idx="7689" formatCode="0.00E+00">
                  <c:v>5.3835748644821498E-2</c:v>
                </c:pt>
                <c:pt idx="7690" formatCode="0.00E+00">
                  <c:v>5.3833120873888501E-2</c:v>
                </c:pt>
                <c:pt idx="7691" formatCode="0.00E+00">
                  <c:v>5.3830492967383903E-2</c:v>
                </c:pt>
                <c:pt idx="7692" formatCode="0.00E+00">
                  <c:v>5.3827864925477503E-2</c:v>
                </c:pt>
                <c:pt idx="7693" formatCode="0.00E+00">
                  <c:v>5.3825236748339098E-2</c:v>
                </c:pt>
                <c:pt idx="7694" formatCode="0.00E+00">
                  <c:v>5.3822608436138397E-2</c:v>
                </c:pt>
                <c:pt idx="7695" formatCode="0.00E+00">
                  <c:v>5.3819979989044801E-2</c:v>
                </c:pt>
                <c:pt idx="7696" formatCode="0.00E+00">
                  <c:v>5.3817351407227897E-2</c:v>
                </c:pt>
                <c:pt idx="7697" formatCode="0.00E+00">
                  <c:v>5.38147226908572E-2</c:v>
                </c:pt>
                <c:pt idx="7698" formatCode="0.00E+00">
                  <c:v>5.3812093840101702E-2</c:v>
                </c:pt>
                <c:pt idx="7699" formatCode="0.00E+00">
                  <c:v>5.3809464855130898E-2</c:v>
                </c:pt>
                <c:pt idx="7700" formatCode="0.00E+00">
                  <c:v>5.3806835736113598E-2</c:v>
                </c:pt>
                <c:pt idx="7701" formatCode="0.00E+00">
                  <c:v>5.3804206483218903E-2</c:v>
                </c:pt>
                <c:pt idx="7702" formatCode="0.00E+00">
                  <c:v>5.3801577096615802E-2</c:v>
                </c:pt>
                <c:pt idx="7703" formatCode="0.00E+00">
                  <c:v>5.3798947576472897E-2</c:v>
                </c:pt>
                <c:pt idx="7704" formatCode="0.00E+00">
                  <c:v>5.3796317922958997E-2</c:v>
                </c:pt>
                <c:pt idx="7705" formatCode="0.00E+00">
                  <c:v>5.37936881362426E-2</c:v>
                </c:pt>
                <c:pt idx="7706" formatCode="0.00E+00">
                  <c:v>5.3791058216492299E-2</c:v>
                </c:pt>
                <c:pt idx="7707" formatCode="0.00E+00">
                  <c:v>5.3788428163876398E-2</c:v>
                </c:pt>
                <c:pt idx="7708" formatCode="0.00E+00">
                  <c:v>5.3785797978563303E-2</c:v>
                </c:pt>
                <c:pt idx="7709" formatCode="0.00E+00">
                  <c:v>5.3783167660721103E-2</c:v>
                </c:pt>
                <c:pt idx="7710" formatCode="0.00E+00">
                  <c:v>5.3780537210518002E-2</c:v>
                </c:pt>
                <c:pt idx="7711" formatCode="0.00E+00">
                  <c:v>5.3777906628121902E-2</c:v>
                </c:pt>
                <c:pt idx="7712" formatCode="0.00E+00">
                  <c:v>5.37752759137008E-2</c:v>
                </c:pt>
                <c:pt idx="7713" formatCode="0.00E+00">
                  <c:v>5.3772645067422402E-2</c:v>
                </c:pt>
                <c:pt idx="7714" formatCode="0.00E+00">
                  <c:v>5.37700140894544E-2</c:v>
                </c:pt>
                <c:pt idx="7715" formatCode="0.00E+00">
                  <c:v>5.3767382979964598E-2</c:v>
                </c:pt>
                <c:pt idx="7716" formatCode="0.00E+00">
                  <c:v>5.3764751739120299E-2</c:v>
                </c:pt>
                <c:pt idx="7717" formatCode="0.00E+00">
                  <c:v>5.3762120367089002E-2</c:v>
                </c:pt>
                <c:pt idx="7718" formatCode="0.00E+00">
                  <c:v>5.3759488864038002E-2</c:v>
                </c:pt>
                <c:pt idx="7719" formatCode="0.00E+00">
                  <c:v>5.37568572301345E-2</c:v>
                </c:pt>
                <c:pt idx="7720" formatCode="0.00E+00">
                  <c:v>5.3754225465545598E-2</c:v>
                </c:pt>
                <c:pt idx="7721" formatCode="0.00E+00">
                  <c:v>5.3751593570438301E-2</c:v>
                </c:pt>
                <c:pt idx="7722" formatCode="0.00E+00">
                  <c:v>5.3748961544979698E-2</c:v>
                </c:pt>
                <c:pt idx="7723" formatCode="0.00E+00">
                  <c:v>5.3746329389336399E-2</c:v>
                </c:pt>
                <c:pt idx="7724" formatCode="0.00E+00">
                  <c:v>5.3743697103675298E-2</c:v>
                </c:pt>
                <c:pt idx="7725" formatCode="0.00E+00">
                  <c:v>5.3741064688162803E-2</c:v>
                </c:pt>
                <c:pt idx="7726" formatCode="0.00E+00">
                  <c:v>5.3738432142965697E-2</c:v>
                </c:pt>
                <c:pt idx="7727" formatCode="0.00E+00">
                  <c:v>5.3735799468250203E-2</c:v>
                </c:pt>
                <c:pt idx="7728" formatCode="0.00E+00">
                  <c:v>5.3733166664182701E-2</c:v>
                </c:pt>
                <c:pt idx="7729" formatCode="0.00E+00">
                  <c:v>5.3730533730929501E-2</c:v>
                </c:pt>
                <c:pt idx="7730" formatCode="0.00E+00">
                  <c:v>5.3727900668656701E-2</c:v>
                </c:pt>
                <c:pt idx="7731" formatCode="0.00E+00">
                  <c:v>5.37252674775303E-2</c:v>
                </c:pt>
                <c:pt idx="7732" formatCode="0.00E+00">
                  <c:v>5.3722634157716199E-2</c:v>
                </c:pt>
                <c:pt idx="7733" formatCode="0.00E+00">
                  <c:v>5.3720000709380399E-2</c:v>
                </c:pt>
                <c:pt idx="7734" formatCode="0.00E+00">
                  <c:v>5.3717367132688397E-2</c:v>
                </c:pt>
                <c:pt idx="7735" formatCode="0.00E+00">
                  <c:v>5.3714733427806E-2</c:v>
                </c:pt>
                <c:pt idx="7736" formatCode="0.00E+00">
                  <c:v>5.3712099594898803E-2</c:v>
                </c:pt>
                <c:pt idx="7737" formatCode="0.00E+00">
                  <c:v>5.3709465634132099E-2</c:v>
                </c:pt>
                <c:pt idx="7738" formatCode="0.00E+00">
                  <c:v>5.3706831545671303E-2</c:v>
                </c:pt>
                <c:pt idx="7739" formatCode="0.00E+00">
                  <c:v>5.3704197329681701E-2</c:v>
                </c:pt>
                <c:pt idx="7740" formatCode="0.00E+00">
                  <c:v>5.3701562986328298E-2</c:v>
                </c:pt>
                <c:pt idx="7741" formatCode="0.00E+00">
                  <c:v>5.3698928515776297E-2</c:v>
                </c:pt>
                <c:pt idx="7742" formatCode="0.00E+00">
                  <c:v>5.3696293918190599E-2</c:v>
                </c:pt>
                <c:pt idx="7743" formatCode="0.00E+00">
                  <c:v>5.3693659193736101E-2</c:v>
                </c:pt>
                <c:pt idx="7744" formatCode="0.00E+00">
                  <c:v>5.3691024342577498E-2</c:v>
                </c:pt>
                <c:pt idx="7745" formatCode="0.00E+00">
                  <c:v>5.3688389364879401E-2</c:v>
                </c:pt>
                <c:pt idx="7746" formatCode="0.00E+00">
                  <c:v>5.3685754260806497E-2</c:v>
                </c:pt>
                <c:pt idx="7747" formatCode="0.00E+00">
                  <c:v>5.3683119030523203E-2</c:v>
                </c:pt>
                <c:pt idx="7748" formatCode="0.00E+00">
                  <c:v>5.3680483674193799E-2</c:v>
                </c:pt>
                <c:pt idx="7749" formatCode="0.00E+00">
                  <c:v>5.3677848191982701E-2</c:v>
                </c:pt>
                <c:pt idx="7750" formatCode="0.00E+00">
                  <c:v>5.3675212584053902E-2</c:v>
                </c:pt>
                <c:pt idx="7751" formatCode="0.00E+00">
                  <c:v>5.3672576850571599E-2</c:v>
                </c:pt>
                <c:pt idx="7752" formatCode="0.00E+00">
                  <c:v>5.3669940991699701E-2</c:v>
                </c:pt>
                <c:pt idx="7753" formatCode="0.00E+00">
                  <c:v>5.3667305007602098E-2</c:v>
                </c:pt>
                <c:pt idx="7754" formatCode="0.00E+00">
                  <c:v>5.36646688984425E-2</c:v>
                </c:pt>
                <c:pt idx="7755" formatCode="0.00E+00">
                  <c:v>5.3662032664384698E-2</c:v>
                </c:pt>
                <c:pt idx="7756" formatCode="0.00E+00">
                  <c:v>5.36593963055923E-2</c:v>
                </c:pt>
                <c:pt idx="7757" formatCode="0.00E+00">
                  <c:v>5.3656759822228603E-2</c:v>
                </c:pt>
                <c:pt idx="7758" formatCode="0.00E+00">
                  <c:v>5.3654123214456999E-2</c:v>
                </c:pt>
                <c:pt idx="7759" formatCode="0.00E+00">
                  <c:v>5.3651486482441002E-2</c:v>
                </c:pt>
                <c:pt idx="7760" formatCode="0.00E+00">
                  <c:v>5.3648849626343503E-2</c:v>
                </c:pt>
                <c:pt idx="7761" formatCode="0.00E+00">
                  <c:v>5.3646212646327802E-2</c:v>
                </c:pt>
                <c:pt idx="7762" formatCode="0.00E+00">
                  <c:v>5.3643575542556797E-2</c:v>
                </c:pt>
                <c:pt idx="7763" formatCode="0.00E+00">
                  <c:v>5.3640938315193398E-2</c:v>
                </c:pt>
                <c:pt idx="7764" formatCode="0.00E+00">
                  <c:v>5.3638300964400303E-2</c:v>
                </c:pt>
                <c:pt idx="7765" formatCode="0.00E+00">
                  <c:v>5.36356634903404E-2</c:v>
                </c:pt>
                <c:pt idx="7766" formatCode="0.00E+00">
                  <c:v>5.3633025893176103E-2</c:v>
                </c:pt>
                <c:pt idx="7767" formatCode="0.00E+00">
                  <c:v>5.36303881730699E-2</c:v>
                </c:pt>
                <c:pt idx="7768" formatCode="0.00E+00">
                  <c:v>5.3627750330184298E-2</c:v>
                </c:pt>
                <c:pt idx="7769" formatCode="0.00E+00">
                  <c:v>5.36251123646816E-2</c:v>
                </c:pt>
                <c:pt idx="7770" formatCode="0.00E+00">
                  <c:v>5.3622474276723897E-2</c:v>
                </c:pt>
                <c:pt idx="7771" formatCode="0.00E+00">
                  <c:v>5.3619836066473303E-2</c:v>
                </c:pt>
                <c:pt idx="7772" formatCode="0.00E+00">
                  <c:v>5.3617197734091897E-2</c:v>
                </c:pt>
                <c:pt idx="7773" formatCode="0.00E+00">
                  <c:v>5.3614559279741597E-2</c:v>
                </c:pt>
                <c:pt idx="7774" formatCode="0.00E+00">
                  <c:v>5.3611920703584101E-2</c:v>
                </c:pt>
                <c:pt idx="7775" formatCode="0.00E+00">
                  <c:v>5.3609282005781203E-2</c:v>
                </c:pt>
                <c:pt idx="7776" formatCode="0.00E+00">
                  <c:v>5.3606643186494503E-2</c:v>
                </c:pt>
                <c:pt idx="7777" formatCode="0.00E+00">
                  <c:v>5.3604004245885503E-2</c:v>
                </c:pt>
                <c:pt idx="7778" formatCode="0.00E+00">
                  <c:v>5.3601365184115499E-2</c:v>
                </c:pt>
                <c:pt idx="7779" formatCode="0.00E+00">
                  <c:v>5.3598726001345999E-2</c:v>
                </c:pt>
                <c:pt idx="7780" formatCode="0.00E+00">
                  <c:v>5.3596086697738098E-2</c:v>
                </c:pt>
                <c:pt idx="7781" formatCode="0.00E+00">
                  <c:v>5.3593447273452999E-2</c:v>
                </c:pt>
                <c:pt idx="7782" formatCode="0.00E+00">
                  <c:v>5.3590807728651602E-2</c:v>
                </c:pt>
                <c:pt idx="7783" formatCode="0.00E+00">
                  <c:v>5.3588168063494902E-2</c:v>
                </c:pt>
                <c:pt idx="7784" formatCode="0.00E+00">
                  <c:v>5.3585528278143703E-2</c:v>
                </c:pt>
                <c:pt idx="7785" formatCode="0.00E+00">
                  <c:v>5.3582888372758798E-2</c:v>
                </c:pt>
                <c:pt idx="7786" formatCode="0.00E+00">
                  <c:v>5.3580248347500699E-2</c:v>
                </c:pt>
                <c:pt idx="7787" formatCode="0.00E+00">
                  <c:v>5.3577608202529999E-2</c:v>
                </c:pt>
                <c:pt idx="7788" formatCode="0.00E+00">
                  <c:v>5.3574967938007097E-2</c:v>
                </c:pt>
                <c:pt idx="7789" formatCode="0.00E+00">
                  <c:v>5.35723275540924E-2</c:v>
                </c:pt>
                <c:pt idx="7790" formatCode="0.00E+00">
                  <c:v>5.3569687050946002E-2</c:v>
                </c:pt>
                <c:pt idx="7791" formatCode="0.00E+00">
                  <c:v>5.3567046428728199E-2</c:v>
                </c:pt>
                <c:pt idx="7792" formatCode="0.00E+00">
                  <c:v>5.35644056875988E-2</c:v>
                </c:pt>
                <c:pt idx="7793" formatCode="0.00E+00">
                  <c:v>5.3561764827718003E-2</c:v>
                </c:pt>
                <c:pt idx="7794" formatCode="0.00E+00">
                  <c:v>5.35591238492455E-2</c:v>
                </c:pt>
                <c:pt idx="7795" formatCode="0.00E+00">
                  <c:v>5.3556482752341102E-2</c:v>
                </c:pt>
                <c:pt idx="7796" formatCode="0.00E+00">
                  <c:v>5.3553841537164401E-2</c:v>
                </c:pt>
                <c:pt idx="7797" formatCode="0.00E+00">
                  <c:v>5.3551200203874903E-2</c:v>
                </c:pt>
                <c:pt idx="7798" formatCode="0.00E+00">
                  <c:v>5.3548558752632099E-2</c:v>
                </c:pt>
                <c:pt idx="7799" formatCode="0.00E+00">
                  <c:v>5.3545917183595297E-2</c:v>
                </c:pt>
                <c:pt idx="7800" formatCode="0.00E+00">
                  <c:v>5.3543275496923899E-2</c:v>
                </c:pt>
                <c:pt idx="7801" formatCode="0.00E+00">
                  <c:v>5.3540633692776902E-2</c:v>
                </c:pt>
                <c:pt idx="7802" formatCode="0.00E+00">
                  <c:v>5.3537991771313298E-2</c:v>
                </c:pt>
                <c:pt idx="7803" formatCode="0.00E+00">
                  <c:v>5.3535349732692299E-2</c:v>
                </c:pt>
                <c:pt idx="7804" formatCode="0.00E+00">
                  <c:v>5.35327075770725E-2</c:v>
                </c:pt>
                <c:pt idx="7805" formatCode="0.00E+00">
                  <c:v>5.3530065304612802E-2</c:v>
                </c:pt>
                <c:pt idx="7806" formatCode="0.00E+00">
                  <c:v>5.3527422915471801E-2</c:v>
                </c:pt>
                <c:pt idx="7807" formatCode="0.00E+00">
                  <c:v>5.3524780409808001E-2</c:v>
                </c:pt>
                <c:pt idx="7808" formatCode="0.00E+00">
                  <c:v>5.3522137787779998E-2</c:v>
                </c:pt>
                <c:pt idx="7809" formatCode="0.00E+00">
                  <c:v>5.3519495049546201E-2</c:v>
                </c:pt>
                <c:pt idx="7810" formatCode="0.00E+00">
                  <c:v>5.35168521952646E-2</c:v>
                </c:pt>
                <c:pt idx="7811" formatCode="0.00E+00">
                  <c:v>5.3514209225093701E-2</c:v>
                </c:pt>
                <c:pt idx="7812" formatCode="0.00E+00">
                  <c:v>5.3511566139191301E-2</c:v>
                </c:pt>
                <c:pt idx="7813" formatCode="0.00E+00">
                  <c:v>5.3508922937715503E-2</c:v>
                </c:pt>
                <c:pt idx="7814" formatCode="0.00E+00">
                  <c:v>5.3506279620824097E-2</c:v>
                </c:pt>
                <c:pt idx="7815" formatCode="0.00E+00">
                  <c:v>5.3503636188674999E-2</c:v>
                </c:pt>
                <c:pt idx="7816" formatCode="0.00E+00">
                  <c:v>5.3500992641425701E-2</c:v>
                </c:pt>
                <c:pt idx="7817" formatCode="0.00E+00">
                  <c:v>5.3498348979234001E-2</c:v>
                </c:pt>
                <c:pt idx="7818" formatCode="0.00E+00">
                  <c:v>5.3495705202257098E-2</c:v>
                </c:pt>
                <c:pt idx="7819" formatCode="0.00E+00">
                  <c:v>5.3493061310652602E-2</c:v>
                </c:pt>
                <c:pt idx="7820" formatCode="0.00E+00">
                  <c:v>5.3490417304577702E-2</c:v>
                </c:pt>
                <c:pt idx="7821" formatCode="0.00E+00">
                  <c:v>5.3487773184189701E-2</c:v>
                </c:pt>
                <c:pt idx="7822" formatCode="0.00E+00">
                  <c:v>5.3485128949645501E-2</c:v>
                </c:pt>
                <c:pt idx="7823" formatCode="0.00E+00">
                  <c:v>5.3482484601102102E-2</c:v>
                </c:pt>
                <c:pt idx="7824" formatCode="0.00E+00">
                  <c:v>5.3479840138716497E-2</c:v>
                </c:pt>
                <c:pt idx="7825" formatCode="0.00E+00">
                  <c:v>5.3477195562645498E-2</c:v>
                </c:pt>
                <c:pt idx="7826" formatCode="0.00E+00">
                  <c:v>5.3474550873045701E-2</c:v>
                </c:pt>
                <c:pt idx="7827" formatCode="0.00E+00">
                  <c:v>5.3471906070073703E-2</c:v>
                </c:pt>
                <c:pt idx="7828" formatCode="0.00E+00">
                  <c:v>5.3469261153885998E-2</c:v>
                </c:pt>
                <c:pt idx="7829" formatCode="0.00E+00">
                  <c:v>5.3466616124639099E-2</c:v>
                </c:pt>
                <c:pt idx="7830" formatCode="0.00E+00">
                  <c:v>5.3463970982489201E-2</c:v>
                </c:pt>
                <c:pt idx="7831" formatCode="0.00E+00">
                  <c:v>5.3461325727592497E-2</c:v>
                </c:pt>
                <c:pt idx="7832" formatCode="0.00E+00">
                  <c:v>5.3458680360105197E-2</c:v>
                </c:pt>
                <c:pt idx="7833" formatCode="0.00E+00">
                  <c:v>5.34560348801831E-2</c:v>
                </c:pt>
                <c:pt idx="7834" formatCode="0.00E+00">
                  <c:v>5.3453389287982302E-2</c:v>
                </c:pt>
                <c:pt idx="7835" formatCode="0.00E+00">
                  <c:v>5.3450743583658603E-2</c:v>
                </c:pt>
                <c:pt idx="7836" formatCode="0.00E+00">
                  <c:v>5.3448097767367503E-2</c:v>
                </c:pt>
                <c:pt idx="7837" formatCode="0.00E+00">
                  <c:v>5.3445451839264899E-2</c:v>
                </c:pt>
                <c:pt idx="7838" formatCode="0.00E+00">
                  <c:v>5.3442805799506103E-2</c:v>
                </c:pt>
                <c:pt idx="7839" formatCode="0.00E+00">
                  <c:v>5.3440159648246499E-2</c:v>
                </c:pt>
                <c:pt idx="7840" formatCode="0.00E+00">
                  <c:v>5.3437513385641601E-2</c:v>
                </c:pt>
                <c:pt idx="7841" formatCode="0.00E+00">
                  <c:v>5.34348670118465E-2</c:v>
                </c:pt>
                <c:pt idx="7842" formatCode="0.00E+00">
                  <c:v>5.3432220527016301E-2</c:v>
                </c:pt>
                <c:pt idx="7843" formatCode="0.00E+00">
                  <c:v>5.3429573931306103E-2</c:v>
                </c:pt>
                <c:pt idx="7844" formatCode="0.00E+00">
                  <c:v>5.3426927224870802E-2</c:v>
                </c:pt>
                <c:pt idx="7845" formatCode="0.00E+00">
                  <c:v>5.34242804078651E-2</c:v>
                </c:pt>
                <c:pt idx="7846" formatCode="0.00E+00">
                  <c:v>5.3421633480443903E-2</c:v>
                </c:pt>
                <c:pt idx="7847" formatCode="0.00E+00">
                  <c:v>5.3418986442761697E-2</c:v>
                </c:pt>
                <c:pt idx="7848" formatCode="0.00E+00">
                  <c:v>5.3416339294972998E-2</c:v>
                </c:pt>
                <c:pt idx="7849" formatCode="0.00E+00">
                  <c:v>5.3413692037233E-2</c:v>
                </c:pt>
                <c:pt idx="7850" formatCode="0.00E+00">
                  <c:v>5.3411044669714199E-2</c:v>
                </c:pt>
                <c:pt idx="7851" formatCode="0.00E+00">
                  <c:v>5.3408397192578103E-2</c:v>
                </c:pt>
                <c:pt idx="7852" formatCode="0.00E+00">
                  <c:v>5.3405749605977097E-2</c:v>
                </c:pt>
                <c:pt idx="7853" formatCode="0.00E+00">
                  <c:v>5.3403101910063103E-2</c:v>
                </c:pt>
                <c:pt idx="7854" formatCode="0.00E+00">
                  <c:v>5.3400454104988303E-2</c:v>
                </c:pt>
                <c:pt idx="7855" formatCode="0.00E+00">
                  <c:v>5.3397806190904597E-2</c:v>
                </c:pt>
                <c:pt idx="7856" formatCode="0.00E+00">
                  <c:v>5.3395158167963898E-2</c:v>
                </c:pt>
                <c:pt idx="7857" formatCode="0.00E+00">
                  <c:v>5.3392510036318001E-2</c:v>
                </c:pt>
                <c:pt idx="7858" formatCode="0.00E+00">
                  <c:v>5.3389861796118598E-2</c:v>
                </c:pt>
                <c:pt idx="7859" formatCode="0.00E+00">
                  <c:v>5.3387213447517297E-2</c:v>
                </c:pt>
                <c:pt idx="7860" formatCode="0.00E+00">
                  <c:v>5.3384564990665698E-2</c:v>
                </c:pt>
                <c:pt idx="7861" formatCode="0.00E+00">
                  <c:v>5.3381916425715298E-2</c:v>
                </c:pt>
                <c:pt idx="7862" formatCode="0.00E+00">
                  <c:v>5.3379267752817497E-2</c:v>
                </c:pt>
                <c:pt idx="7863" formatCode="0.00E+00">
                  <c:v>5.3376618972123702E-2</c:v>
                </c:pt>
                <c:pt idx="7864" formatCode="0.00E+00">
                  <c:v>5.3373970083784902E-2</c:v>
                </c:pt>
                <c:pt idx="7865" formatCode="0.00E+00">
                  <c:v>5.3371321087952603E-2</c:v>
                </c:pt>
                <c:pt idx="7866" formatCode="0.00E+00">
                  <c:v>5.3368671984777599E-2</c:v>
                </c:pt>
                <c:pt idx="7867" formatCode="0.00E+00">
                  <c:v>5.3366022774411E-2</c:v>
                </c:pt>
                <c:pt idx="7868" formatCode="0.00E+00">
                  <c:v>5.3363373457003802E-2</c:v>
                </c:pt>
                <c:pt idx="7869" formatCode="0.00E+00">
                  <c:v>5.3360724032706801E-2</c:v>
                </c:pt>
                <c:pt idx="7870" formatCode="0.00E+00">
                  <c:v>5.3358074501670703E-2</c:v>
                </c:pt>
                <c:pt idx="7871" formatCode="0.00E+00">
                  <c:v>5.3355424864046298E-2</c:v>
                </c:pt>
                <c:pt idx="7872" formatCode="0.00E+00">
                  <c:v>5.3352775119984097E-2</c:v>
                </c:pt>
                <c:pt idx="7873" formatCode="0.00E+00">
                  <c:v>5.3350125269634799E-2</c:v>
                </c:pt>
                <c:pt idx="7874" formatCode="0.00E+00">
                  <c:v>5.3347475313148603E-2</c:v>
                </c:pt>
                <c:pt idx="7875" formatCode="0.00E+00">
                  <c:v>5.3344825250676103E-2</c:v>
                </c:pt>
                <c:pt idx="7876" formatCode="0.00E+00">
                  <c:v>5.3342175082367403E-2</c:v>
                </c:pt>
                <c:pt idx="7877" formatCode="0.00E+00">
                  <c:v>5.3339524808372903E-2</c:v>
                </c:pt>
                <c:pt idx="7878" formatCode="0.00E+00">
                  <c:v>5.33368744288426E-2</c:v>
                </c:pt>
                <c:pt idx="7879" formatCode="0.00E+00">
                  <c:v>5.3334223943926597E-2</c:v>
                </c:pt>
                <c:pt idx="7880" formatCode="0.00E+00">
                  <c:v>5.3331573353774801E-2</c:v>
                </c:pt>
                <c:pt idx="7881" formatCode="0.00E+00">
                  <c:v>5.3328922658537302E-2</c:v>
                </c:pt>
                <c:pt idx="7882" formatCode="0.00E+00">
                  <c:v>5.3326271858363597E-2</c:v>
                </c:pt>
                <c:pt idx="7883" formatCode="0.00E+00">
                  <c:v>5.3323620953403698E-2</c:v>
                </c:pt>
                <c:pt idx="7884" formatCode="0.00E+00">
                  <c:v>5.3320969943807202E-2</c:v>
                </c:pt>
                <c:pt idx="7885" formatCode="0.00E+00">
                  <c:v>5.3318318829723599E-2</c:v>
                </c:pt>
                <c:pt idx="7886" formatCode="0.00E+00">
                  <c:v>5.3315667611302402E-2</c:v>
                </c:pt>
                <c:pt idx="7887" formatCode="0.00E+00">
                  <c:v>5.3313016288693102E-2</c:v>
                </c:pt>
                <c:pt idx="7888" formatCode="0.00E+00">
                  <c:v>5.33103648620449E-2</c:v>
                </c:pt>
                <c:pt idx="7889" formatCode="0.00E+00">
                  <c:v>5.33077133315073E-2</c:v>
                </c:pt>
                <c:pt idx="7890" formatCode="0.00E+00">
                  <c:v>5.3305061697229199E-2</c:v>
                </c:pt>
                <c:pt idx="7891" formatCode="0.00E+00">
                  <c:v>5.3302409959359802E-2</c:v>
                </c:pt>
                <c:pt idx="7892" formatCode="0.00E+00">
                  <c:v>5.3299758118048303E-2</c:v>
                </c:pt>
                <c:pt idx="7893" formatCode="0.00E+00">
                  <c:v>5.3297106173443298E-2</c:v>
                </c:pt>
                <c:pt idx="7894" formatCode="0.00E+00">
                  <c:v>5.3294454125694002E-2</c:v>
                </c:pt>
                <c:pt idx="7895" formatCode="0.00E+00">
                  <c:v>5.3291801974948899E-2</c:v>
                </c:pt>
                <c:pt idx="7896" formatCode="0.00E+00">
                  <c:v>5.3289149721356899E-2</c:v>
                </c:pt>
                <c:pt idx="7897" formatCode="0.00E+00">
                  <c:v>5.3286497365066597E-2</c:v>
                </c:pt>
                <c:pt idx="7898" formatCode="0.00E+00">
                  <c:v>5.3283844906226403E-2</c:v>
                </c:pt>
                <c:pt idx="7899" formatCode="0.00E+00">
                  <c:v>5.32811923449849E-2</c:v>
                </c:pt>
                <c:pt idx="7900" formatCode="0.00E+00">
                  <c:v>5.3278539681490399E-2</c:v>
                </c:pt>
                <c:pt idx="7901" formatCode="0.00E+00">
                  <c:v>5.3275886915891302E-2</c:v>
                </c:pt>
                <c:pt idx="7902" formatCode="0.00E+00">
                  <c:v>5.3273234048335699E-2</c:v>
                </c:pt>
                <c:pt idx="7903" formatCode="0.00E+00">
                  <c:v>5.3270581078971903E-2</c:v>
                </c:pt>
                <c:pt idx="7904" formatCode="0.00E+00">
                  <c:v>5.3267928007947898E-2</c:v>
                </c:pt>
                <c:pt idx="7905" formatCode="0.00E+00">
                  <c:v>5.3265274835411602E-2</c:v>
                </c:pt>
                <c:pt idx="7906" formatCode="0.00E+00">
                  <c:v>5.3262621561511E-2</c:v>
                </c:pt>
                <c:pt idx="7907" formatCode="0.00E+00">
                  <c:v>5.3259968186393801E-2</c:v>
                </c:pt>
                <c:pt idx="7908" formatCode="0.00E+00">
                  <c:v>5.3257314710207997E-2</c:v>
                </c:pt>
                <c:pt idx="7909" formatCode="0.00E+00">
                  <c:v>5.3254661133101101E-2</c:v>
                </c:pt>
                <c:pt idx="7910" formatCode="0.00E+00">
                  <c:v>5.3252007455220698E-2</c:v>
                </c:pt>
                <c:pt idx="7911" formatCode="0.00E+00">
                  <c:v>5.3249353676714302E-2</c:v>
                </c:pt>
                <c:pt idx="7912" formatCode="0.00E+00">
                  <c:v>5.3246699797729301E-2</c:v>
                </c:pt>
                <c:pt idx="7913" formatCode="0.00E+00">
                  <c:v>5.3244045818413202E-2</c:v>
                </c:pt>
                <c:pt idx="7914" formatCode="0.00E+00">
                  <c:v>5.32413917389132E-2</c:v>
                </c:pt>
                <c:pt idx="7915" formatCode="0.00E+00">
                  <c:v>5.3238737559376401E-2</c:v>
                </c:pt>
                <c:pt idx="7916" formatCode="0.00E+00">
                  <c:v>5.32360832799499E-2</c:v>
                </c:pt>
                <c:pt idx="7917" formatCode="0.00E+00">
                  <c:v>5.3233428900780901E-2</c:v>
                </c:pt>
                <c:pt idx="7918" formatCode="0.00E+00">
                  <c:v>5.3230774422016298E-2</c:v>
                </c:pt>
                <c:pt idx="7919" formatCode="0.00E+00">
                  <c:v>5.32281198438029E-2</c:v>
                </c:pt>
                <c:pt idx="7920" formatCode="0.00E+00">
                  <c:v>5.3225465166287601E-2</c:v>
                </c:pt>
                <c:pt idx="7921" formatCode="0.00E+00">
                  <c:v>5.3222810389617001E-2</c:v>
                </c:pt>
                <c:pt idx="7922" formatCode="0.00E+00">
                  <c:v>5.32201555139378E-2</c:v>
                </c:pt>
                <c:pt idx="7923" formatCode="0.00E+00">
                  <c:v>5.3217500539396501E-2</c:v>
                </c:pt>
                <c:pt idx="7924" formatCode="0.00E+00">
                  <c:v>5.32148454661397E-2</c:v>
                </c:pt>
                <c:pt idx="7925" formatCode="0.00E+00">
                  <c:v>5.3212190294313698E-2</c:v>
                </c:pt>
                <c:pt idx="7926" formatCode="0.00E+00">
                  <c:v>5.3209535024064801E-2</c:v>
                </c:pt>
                <c:pt idx="7927" formatCode="0.00E+00">
                  <c:v>5.3206879655539399E-2</c:v>
                </c:pt>
                <c:pt idx="7928" formatCode="0.00E+00">
                  <c:v>5.3204224188883403E-2</c:v>
                </c:pt>
                <c:pt idx="7929" formatCode="0.00E+00">
                  <c:v>5.3201568624243099E-2</c:v>
                </c:pt>
                <c:pt idx="7930" formatCode="0.00E+00">
                  <c:v>5.3198912961764398E-2</c:v>
                </c:pt>
                <c:pt idx="7931" formatCode="0.00E+00">
                  <c:v>5.3196257201593197E-2</c:v>
                </c:pt>
                <c:pt idx="7932" formatCode="0.00E+00">
                  <c:v>5.31936013438754E-2</c:v>
                </c:pt>
                <c:pt idx="7933" formatCode="0.00E+00">
                  <c:v>5.3190945388756801E-2</c:v>
                </c:pt>
                <c:pt idx="7934" formatCode="0.00E+00">
                  <c:v>5.31882893363829E-2</c:v>
                </c:pt>
                <c:pt idx="7935" formatCode="0.00E+00">
                  <c:v>5.3185633186899499E-2</c:v>
                </c:pt>
                <c:pt idx="7936" formatCode="0.00E+00">
                  <c:v>5.3182976940452098E-2</c:v>
                </c:pt>
                <c:pt idx="7937" formatCode="0.00E+00">
                  <c:v>5.3180320597186102E-2</c:v>
                </c:pt>
                <c:pt idx="7938" formatCode="0.00E+00">
                  <c:v>5.3177664157246798E-2</c:v>
                </c:pt>
                <c:pt idx="7939" formatCode="0.00E+00">
                  <c:v>5.3175007620779598E-2</c:v>
                </c:pt>
                <c:pt idx="7940" formatCode="0.00E+00">
                  <c:v>5.3172350987929599E-2</c:v>
                </c:pt>
                <c:pt idx="7941" formatCode="0.00E+00">
                  <c:v>5.3169694258842E-2</c:v>
                </c:pt>
                <c:pt idx="7942" formatCode="0.00E+00">
                  <c:v>5.3167037433661898E-2</c:v>
                </c:pt>
                <c:pt idx="7943" formatCode="0.00E+00">
                  <c:v>5.3164380512534103E-2</c:v>
                </c:pt>
                <c:pt idx="7944" formatCode="0.00E+00">
                  <c:v>5.3161723495603698E-2</c:v>
                </c:pt>
                <c:pt idx="7945" formatCode="0.00E+00">
                  <c:v>5.3159066383015298E-2</c:v>
                </c:pt>
                <c:pt idx="7946" formatCode="0.00E+00">
                  <c:v>5.3156409174913703E-2</c:v>
                </c:pt>
                <c:pt idx="7947" formatCode="0.00E+00">
                  <c:v>5.3153751871443701E-2</c:v>
                </c:pt>
                <c:pt idx="7948" formatCode="0.00E+00">
                  <c:v>5.3151094472749599E-2</c:v>
                </c:pt>
                <c:pt idx="7949" formatCode="0.00E+00">
                  <c:v>5.3148436978976102E-2</c:v>
                </c:pt>
                <c:pt idx="7950" formatCode="0.00E+00">
                  <c:v>5.31457793902676E-2</c:v>
                </c:pt>
                <c:pt idx="7951" formatCode="0.00E+00">
                  <c:v>5.3143121706768298E-2</c:v>
                </c:pt>
                <c:pt idx="7952" formatCode="0.00E+00">
                  <c:v>5.3140463928622601E-2</c:v>
                </c:pt>
                <c:pt idx="7953" formatCode="0.00E+00">
                  <c:v>5.3137806055974499E-2</c:v>
                </c:pt>
                <c:pt idx="7954" formatCode="0.00E+00">
                  <c:v>5.3135148088968298E-2</c:v>
                </c:pt>
                <c:pt idx="7955" formatCode="0.00E+00">
                  <c:v>5.3132490027747899E-2</c:v>
                </c:pt>
                <c:pt idx="7956" formatCode="0.00E+00">
                  <c:v>5.3129831872457199E-2</c:v>
                </c:pt>
                <c:pt idx="7957" formatCode="0.00E+00">
                  <c:v>5.3127173623240098E-2</c:v>
                </c:pt>
                <c:pt idx="7958" formatCode="0.00E+00">
                  <c:v>5.3124515280240397E-2</c:v>
                </c:pt>
                <c:pt idx="7959" formatCode="0.00E+00">
                  <c:v>5.3121856843601802E-2</c:v>
                </c:pt>
                <c:pt idx="7960" formatCode="0.00E+00">
                  <c:v>5.3119198313467897E-2</c:v>
                </c:pt>
                <c:pt idx="7961" formatCode="0.00E+00">
                  <c:v>5.3116539689982201E-2</c:v>
                </c:pt>
                <c:pt idx="7962" formatCode="0.00E+00">
                  <c:v>5.3113880973288202E-2</c:v>
                </c:pt>
                <c:pt idx="7963" formatCode="0.00E+00">
                  <c:v>5.3111222163529197E-2</c:v>
                </c:pt>
                <c:pt idx="7964" formatCode="0.00E+00">
                  <c:v>5.3108563260848701E-2</c:v>
                </c:pt>
                <c:pt idx="7965" formatCode="0.00E+00">
                  <c:v>5.3105904265389699E-2</c:v>
                </c:pt>
                <c:pt idx="7966" formatCode="0.00E+00">
                  <c:v>5.3103245177295401E-2</c:v>
                </c:pt>
                <c:pt idx="7967" formatCode="0.00E+00">
                  <c:v>5.3100585996708999E-2</c:v>
                </c:pt>
                <c:pt idx="7968" formatCode="0.00E+00">
                  <c:v>5.3097926723773302E-2</c:v>
                </c:pt>
                <c:pt idx="7969" formatCode="0.00E+00">
                  <c:v>5.3095267358631203E-2</c:v>
                </c:pt>
                <c:pt idx="7970" formatCode="0.00E+00">
                  <c:v>5.3092607901425698E-2</c:v>
                </c:pt>
                <c:pt idx="7971" formatCode="0.00E+00">
                  <c:v>5.3089948352299403E-2</c:v>
                </c:pt>
                <c:pt idx="7972" formatCode="0.00E+00">
                  <c:v>5.3087288711395002E-2</c:v>
                </c:pt>
                <c:pt idx="7973" formatCode="0.00E+00">
                  <c:v>5.3084628978855103E-2</c:v>
                </c:pt>
                <c:pt idx="7974" formatCode="0.00E+00">
                  <c:v>5.3081969154822203E-2</c:v>
                </c:pt>
                <c:pt idx="7975" formatCode="0.00E+00">
                  <c:v>5.3079309239438703E-2</c:v>
                </c:pt>
                <c:pt idx="7976" formatCode="0.00E+00">
                  <c:v>5.3076649232846898E-2</c:v>
                </c:pt>
                <c:pt idx="7977" formatCode="0.00E+00">
                  <c:v>5.3073989135189202E-2</c:v>
                </c:pt>
                <c:pt idx="7978" formatCode="0.00E+00">
                  <c:v>5.3071328946607703E-2</c:v>
                </c:pt>
                <c:pt idx="7979" formatCode="0.00E+00">
                  <c:v>5.3068668667244599E-2</c:v>
                </c:pt>
                <c:pt idx="7980" formatCode="0.00E+00">
                  <c:v>5.3066008297241798E-2</c:v>
                </c:pt>
                <c:pt idx="7981" formatCode="0.00E+00">
                  <c:v>5.3063347836741201E-2</c:v>
                </c:pt>
                <c:pt idx="7982" formatCode="0.00E+00">
                  <c:v>5.3060687285884901E-2</c:v>
                </c:pt>
                <c:pt idx="7983" formatCode="0.00E+00">
                  <c:v>5.3058026644814502E-2</c:v>
                </c:pt>
                <c:pt idx="7984" formatCode="0.00E+00">
                  <c:v>5.3055365913671798E-2</c:v>
                </c:pt>
                <c:pt idx="7985" formatCode="0.00E+00">
                  <c:v>5.3052705092598303E-2</c:v>
                </c:pt>
                <c:pt idx="7986" formatCode="0.00E+00">
                  <c:v>5.3050044181735798E-2</c:v>
                </c:pt>
                <c:pt idx="7987" formatCode="0.00E+00">
                  <c:v>5.3047383181225503E-2</c:v>
                </c:pt>
                <c:pt idx="7988" formatCode="0.00E+00">
                  <c:v>5.3044722091209001E-2</c:v>
                </c:pt>
                <c:pt idx="7989" formatCode="0.00E+00">
                  <c:v>5.3042060911827497E-2</c:v>
                </c:pt>
                <c:pt idx="7990" formatCode="0.00E+00">
                  <c:v>5.3039399643222199E-2</c:v>
                </c:pt>
                <c:pt idx="7991" formatCode="0.00E+00">
                  <c:v>5.3036738285534402E-2</c:v>
                </c:pt>
                <c:pt idx="7992" formatCode="0.00E+00">
                  <c:v>5.3034076838905098E-2</c:v>
                </c:pt>
                <c:pt idx="7993" formatCode="0.00E+00">
                  <c:v>5.3031415303475202E-2</c:v>
                </c:pt>
                <c:pt idx="7994" formatCode="0.00E+00">
                  <c:v>5.3028753679385802E-2</c:v>
                </c:pt>
                <c:pt idx="7995" formatCode="0.00E+00">
                  <c:v>5.30260919667776E-2</c:v>
                </c:pt>
                <c:pt idx="7996" formatCode="0.00E+00">
                  <c:v>5.3023430165791398E-2</c:v>
                </c:pt>
                <c:pt idx="7997" formatCode="0.00E+00">
                  <c:v>5.3020768276567799E-2</c:v>
                </c:pt>
                <c:pt idx="7998" formatCode="0.00E+00">
                  <c:v>5.3018106299247601E-2</c:v>
                </c:pt>
                <c:pt idx="7999" formatCode="0.00E+00">
                  <c:v>5.3015444233971101E-2</c:v>
                </c:pt>
                <c:pt idx="8000" formatCode="0.00E+00">
                  <c:v>5.3012782080878798E-2</c:v>
                </c:pt>
                <c:pt idx="8001" formatCode="0.00E+00">
                  <c:v>5.3010119840111197E-2</c:v>
                </c:pt>
                <c:pt idx="8002" formatCode="0.00E+00">
                  <c:v>5.3007457511808402E-2</c:v>
                </c:pt>
                <c:pt idx="8003" formatCode="0.00E+00">
                  <c:v>5.3004795096110703E-2</c:v>
                </c:pt>
                <c:pt idx="8004" formatCode="0.00E+00">
                  <c:v>5.3002132593158099E-2</c:v>
                </c:pt>
                <c:pt idx="8005" formatCode="0.00E+00">
                  <c:v>5.2999470003090798E-2</c:v>
                </c:pt>
                <c:pt idx="8006" formatCode="0.00E+00">
                  <c:v>5.2996807326048799E-2</c:v>
                </c:pt>
                <c:pt idx="8007" formatCode="0.00E+00">
                  <c:v>5.2994144562171698E-2</c:v>
                </c:pt>
                <c:pt idx="8008" formatCode="0.00E+00">
                  <c:v>5.2991481711599599E-2</c:v>
                </c:pt>
                <c:pt idx="8009" formatCode="0.00E+00">
                  <c:v>5.2988818774472098E-2</c:v>
                </c:pt>
                <c:pt idx="8010" formatCode="0.00E+00">
                  <c:v>5.2986155750928798E-2</c:v>
                </c:pt>
                <c:pt idx="8011" formatCode="0.00E+00">
                  <c:v>5.2983492641109298E-2</c:v>
                </c:pt>
                <c:pt idx="8012" formatCode="0.00E+00">
                  <c:v>5.2980829445153102E-2</c:v>
                </c:pt>
                <c:pt idx="8013" formatCode="0.00E+00">
                  <c:v>5.2978166163199697E-2</c:v>
                </c:pt>
                <c:pt idx="8014" formatCode="0.00E+00">
                  <c:v>5.2975502795388298E-2</c:v>
                </c:pt>
                <c:pt idx="8015" formatCode="0.00E+00">
                  <c:v>5.2972839341858098E-2</c:v>
                </c:pt>
                <c:pt idx="8016" formatCode="0.00E+00">
                  <c:v>5.2970175802748397E-2</c:v>
                </c:pt>
                <c:pt idx="8017" formatCode="0.00E+00">
                  <c:v>5.2967512178198298E-2</c:v>
                </c:pt>
                <c:pt idx="8018" formatCode="0.00E+00">
                  <c:v>5.2964848468346697E-2</c:v>
                </c:pt>
                <c:pt idx="8019" formatCode="0.00E+00">
                  <c:v>5.29621846733326E-2</c:v>
                </c:pt>
                <c:pt idx="8020" formatCode="0.00E+00">
                  <c:v>5.2959520793294801E-2</c:v>
                </c:pt>
                <c:pt idx="8021" formatCode="0.00E+00">
                  <c:v>5.2956856828372097E-2</c:v>
                </c:pt>
                <c:pt idx="8022" formatCode="0.00E+00">
                  <c:v>5.2954192778703203E-2</c:v>
                </c:pt>
                <c:pt idx="8023" formatCode="0.00E+00">
                  <c:v>5.2951528644426697E-2</c:v>
                </c:pt>
                <c:pt idx="8024" formatCode="0.00E+00">
                  <c:v>5.29488644256811E-2</c:v>
                </c:pt>
                <c:pt idx="8025" formatCode="0.00E+00">
                  <c:v>5.2946200122604897E-2</c:v>
                </c:pt>
                <c:pt idx="8026" formatCode="0.00E+00">
                  <c:v>5.29435357353365E-2</c:v>
                </c:pt>
                <c:pt idx="8027" formatCode="0.00E+00">
                  <c:v>5.2940871264014103E-2</c:v>
                </c:pt>
                <c:pt idx="8028" formatCode="0.00E+00">
                  <c:v>5.2938206708775998E-2</c:v>
                </c:pt>
                <c:pt idx="8029" formatCode="0.00E+00">
                  <c:v>5.2935542069760297E-2</c:v>
                </c:pt>
                <c:pt idx="8030" formatCode="0.00E+00">
                  <c:v>5.2932877347105001E-2</c:v>
                </c:pt>
                <c:pt idx="8031" formatCode="0.00E+00">
                  <c:v>5.29302125409482E-2</c:v>
                </c:pt>
                <c:pt idx="8032" formatCode="0.00E+00">
                  <c:v>5.2927547651427799E-2</c:v>
                </c:pt>
                <c:pt idx="8033" formatCode="0.00E+00">
                  <c:v>5.2924882678681402E-2</c:v>
                </c:pt>
                <c:pt idx="8034" formatCode="0.00E+00">
                  <c:v>5.2922217622846997E-2</c:v>
                </c:pt>
                <c:pt idx="8035" formatCode="0.00E+00">
                  <c:v>5.2919552484062098E-2</c:v>
                </c:pt>
                <c:pt idx="8036" formatCode="0.00E+00">
                  <c:v>5.2916887262464303E-2</c:v>
                </c:pt>
                <c:pt idx="8037" formatCode="0.00E+00">
                  <c:v>5.2914221958191197E-2</c:v>
                </c:pt>
                <c:pt idx="8038" formatCode="0.00E+00">
                  <c:v>5.2911556571380101E-2</c:v>
                </c:pt>
                <c:pt idx="8039" formatCode="0.00E+00">
                  <c:v>5.2908891102168398E-2</c:v>
                </c:pt>
                <c:pt idx="8040" formatCode="0.00E+00">
                  <c:v>5.2906225550693298E-2</c:v>
                </c:pt>
                <c:pt idx="8041" formatCode="0.00E+00">
                  <c:v>5.2903559917092099E-2</c:v>
                </c:pt>
                <c:pt idx="8042" formatCode="0.00E+00">
                  <c:v>5.2900894201501798E-2</c:v>
                </c:pt>
                <c:pt idx="8043" formatCode="0.00E+00">
                  <c:v>5.2898228404059403E-2</c:v>
                </c:pt>
                <c:pt idx="8044" formatCode="0.00E+00">
                  <c:v>5.28955625249019E-2</c:v>
                </c:pt>
                <c:pt idx="8045" formatCode="0.00E+00">
                  <c:v>5.2892896564166202E-2</c:v>
                </c:pt>
                <c:pt idx="8046" formatCode="0.00E+00">
                  <c:v>5.2890230521989101E-2</c:v>
                </c:pt>
                <c:pt idx="8047" formatCode="0.00E+00">
                  <c:v>5.2887564398507197E-2</c:v>
                </c:pt>
                <c:pt idx="8048" formatCode="0.00E+00">
                  <c:v>5.2884898193857097E-2</c:v>
                </c:pt>
                <c:pt idx="8049" formatCode="0.00E+00">
                  <c:v>5.2882231908175502E-2</c:v>
                </c:pt>
                <c:pt idx="8050" formatCode="0.00E+00">
                  <c:v>5.2879565541598797E-2</c:v>
                </c:pt>
                <c:pt idx="8051" formatCode="0.00E+00">
                  <c:v>5.2876899094263401E-2</c:v>
                </c:pt>
                <c:pt idx="8052" formatCode="0.00E+00">
                  <c:v>5.2874232566305503E-2</c:v>
                </c:pt>
                <c:pt idx="8053" formatCode="0.00E+00">
                  <c:v>5.2871565957861397E-2</c:v>
                </c:pt>
                <c:pt idx="8054" formatCode="0.00E+00">
                  <c:v>5.28688992690673E-2</c:v>
                </c:pt>
                <c:pt idx="8055" formatCode="0.00E+00">
                  <c:v>5.2866232500059299E-2</c:v>
                </c:pt>
                <c:pt idx="8056" formatCode="0.00E+00">
                  <c:v>5.28635656509732E-2</c:v>
                </c:pt>
                <c:pt idx="8057" formatCode="0.00E+00">
                  <c:v>5.2860898721945097E-2</c:v>
                </c:pt>
                <c:pt idx="8058" formatCode="0.00E+00">
                  <c:v>5.2858231713110798E-2</c:v>
                </c:pt>
                <c:pt idx="8059" formatCode="0.00E+00">
                  <c:v>5.2855564624605902E-2</c:v>
                </c:pt>
                <c:pt idx="8060" formatCode="0.00E+00">
                  <c:v>5.2852897456566302E-2</c:v>
                </c:pt>
                <c:pt idx="8061" formatCode="0.00E+00">
                  <c:v>5.2850230209127401E-2</c:v>
                </c:pt>
                <c:pt idx="8062" formatCode="0.00E+00">
                  <c:v>5.2847562882424801E-2</c:v>
                </c:pt>
                <c:pt idx="8063" formatCode="0.00E+00">
                  <c:v>5.2844895476594003E-2</c:v>
                </c:pt>
                <c:pt idx="8064" formatCode="0.00E+00">
                  <c:v>5.2842227991770199E-2</c:v>
                </c:pt>
                <c:pt idx="8065" formatCode="0.00E+00">
                  <c:v>5.2839560428088801E-2</c:v>
                </c:pt>
                <c:pt idx="8066" formatCode="0.00E+00">
                  <c:v>5.2836892785684902E-2</c:v>
                </c:pt>
                <c:pt idx="8067" formatCode="0.00E+00">
                  <c:v>5.28342250646937E-2</c:v>
                </c:pt>
                <c:pt idx="8068" formatCode="0.00E+00">
                  <c:v>5.2831557265250198E-2</c:v>
                </c:pt>
                <c:pt idx="8069" formatCode="0.00E+00">
                  <c:v>5.2828889387489301E-2</c:v>
                </c:pt>
                <c:pt idx="8070" formatCode="0.00E+00">
                  <c:v>5.2826221431546E-2</c:v>
                </c:pt>
                <c:pt idx="8071" formatCode="0.00E+00">
                  <c:v>5.2823553397554998E-2</c:v>
                </c:pt>
                <c:pt idx="8072" formatCode="0.00E+00">
                  <c:v>5.2820885285651098E-2</c:v>
                </c:pt>
                <c:pt idx="8073" formatCode="0.00E+00">
                  <c:v>5.28182170959689E-2</c:v>
                </c:pt>
                <c:pt idx="8074" formatCode="0.00E+00">
                  <c:v>5.2815548828642901E-2</c:v>
                </c:pt>
                <c:pt idx="8075" formatCode="0.00E+00">
                  <c:v>5.2812880483807598E-2</c:v>
                </c:pt>
                <c:pt idx="8076" formatCode="0.00E+00">
                  <c:v>5.28102120615975E-2</c:v>
                </c:pt>
                <c:pt idx="8077" formatCode="0.00E+00">
                  <c:v>5.2807543562146897E-2</c:v>
                </c:pt>
                <c:pt idx="8078" formatCode="0.00E+00">
                  <c:v>5.2804874985589903E-2</c:v>
                </c:pt>
                <c:pt idx="8079" formatCode="0.00E+00">
                  <c:v>5.28022063320608E-2</c:v>
                </c:pt>
                <c:pt idx="8080" formatCode="0.00E+00">
                  <c:v>5.2799537601693702E-2</c:v>
                </c:pt>
                <c:pt idx="8081" formatCode="0.00E+00">
                  <c:v>5.2796868794622497E-2</c:v>
                </c:pt>
                <c:pt idx="8082" formatCode="0.00E+00">
                  <c:v>5.2794199910981103E-2</c:v>
                </c:pt>
                <c:pt idx="8083" formatCode="0.00E+00">
                  <c:v>5.2791530950903498E-2</c:v>
                </c:pt>
                <c:pt idx="8084" formatCode="0.00E+00">
                  <c:v>5.2788861914523401E-2</c:v>
                </c:pt>
                <c:pt idx="8085" formatCode="0.00E+00">
                  <c:v>5.2786192801974399E-2</c:v>
                </c:pt>
                <c:pt idx="8086" formatCode="0.00E+00">
                  <c:v>5.2783523613390199E-2</c:v>
                </c:pt>
                <c:pt idx="8087" formatCode="0.00E+00">
                  <c:v>5.27808543489044E-2</c:v>
                </c:pt>
                <c:pt idx="8088" formatCode="0.00E+00">
                  <c:v>5.2778185008650197E-2</c:v>
                </c:pt>
                <c:pt idx="8089" formatCode="0.00E+00">
                  <c:v>5.2775515592761203E-2</c:v>
                </c:pt>
                <c:pt idx="8090" formatCode="0.00E+00">
                  <c:v>5.2772846101370598E-2</c:v>
                </c:pt>
                <c:pt idx="8091" formatCode="0.00E+00">
                  <c:v>5.27701765346116E-2</c:v>
                </c:pt>
                <c:pt idx="8092" formatCode="0.00E+00">
                  <c:v>5.2767506892617298E-2</c:v>
                </c:pt>
                <c:pt idx="8093" formatCode="0.00E+00">
                  <c:v>5.2764837175520898E-2</c:v>
                </c:pt>
                <c:pt idx="8094" formatCode="0.00E+00">
                  <c:v>5.2762167383455197E-2</c:v>
                </c:pt>
                <c:pt idx="8095" formatCode="0.00E+00">
                  <c:v>5.2759497516553198E-2</c:v>
                </c:pt>
                <c:pt idx="8096" formatCode="0.00E+00">
                  <c:v>5.2756827574947603E-2</c:v>
                </c:pt>
                <c:pt idx="8097" formatCode="0.00E+00">
                  <c:v>5.2754157558771199E-2</c:v>
                </c:pt>
                <c:pt idx="8098" formatCode="0.00E+00">
                  <c:v>5.2751487468156701E-2</c:v>
                </c:pt>
                <c:pt idx="8099" formatCode="0.00E+00">
                  <c:v>5.2748817303236599E-2</c:v>
                </c:pt>
                <c:pt idx="8100" formatCode="0.00E+00">
                  <c:v>5.2746147064143503E-2</c:v>
                </c:pt>
                <c:pt idx="8101" formatCode="0.00E+00">
                  <c:v>5.2743476751009703E-2</c:v>
                </c:pt>
                <c:pt idx="8102" formatCode="0.00E+00">
                  <c:v>5.2740806363967503E-2</c:v>
                </c:pt>
                <c:pt idx="8103" formatCode="0.00E+00">
                  <c:v>5.2738135903149297E-2</c:v>
                </c:pt>
                <c:pt idx="8104" formatCode="0.00E+00">
                  <c:v>5.2735465368687201E-2</c:v>
                </c:pt>
                <c:pt idx="8105" formatCode="0.00E+00">
                  <c:v>5.2732794760713297E-2</c:v>
                </c:pt>
                <c:pt idx="8106" formatCode="0.00E+00">
                  <c:v>5.2730124079359598E-2</c:v>
                </c:pt>
                <c:pt idx="8107" formatCode="0.00E+00">
                  <c:v>5.2727453324758103E-2</c:v>
                </c:pt>
                <c:pt idx="8108" formatCode="0.00E+00">
                  <c:v>5.2724782497040601E-2</c:v>
                </c:pt>
                <c:pt idx="8109" formatCode="0.00E+00">
                  <c:v>5.2722111596338897E-2</c:v>
                </c:pt>
                <c:pt idx="8110" formatCode="0.00E+00">
                  <c:v>5.2719440622784698E-2</c:v>
                </c:pt>
                <c:pt idx="8111" formatCode="0.00E+00">
                  <c:v>5.2716769576509601E-2</c:v>
                </c:pt>
                <c:pt idx="8112" formatCode="0.00E+00">
                  <c:v>5.2714098457645103E-2</c:v>
                </c:pt>
                <c:pt idx="8113" formatCode="0.00E+00">
                  <c:v>5.2711427266322802E-2</c:v>
                </c:pt>
                <c:pt idx="8114" formatCode="0.00E+00">
                  <c:v>5.2708756002674002E-2</c:v>
                </c:pt>
                <c:pt idx="8115" formatCode="0.00E+00">
                  <c:v>5.2706084666830001E-2</c:v>
                </c:pt>
                <c:pt idx="8116" formatCode="0.00E+00">
                  <c:v>5.2703413258921999E-2</c:v>
                </c:pt>
                <c:pt idx="8117" formatCode="0.00E+00">
                  <c:v>5.2700741779081101E-2</c:v>
                </c:pt>
                <c:pt idx="8118" formatCode="0.00E+00">
                  <c:v>5.2698070227438602E-2</c:v>
                </c:pt>
                <c:pt idx="8119" formatCode="0.00E+00">
                  <c:v>5.2695398604125199E-2</c:v>
                </c:pt>
                <c:pt idx="8120" formatCode="0.00E+00">
                  <c:v>5.2692726909271903E-2</c:v>
                </c:pt>
                <c:pt idx="8121" formatCode="0.00E+00">
                  <c:v>5.2690055143009597E-2</c:v>
                </c:pt>
                <c:pt idx="8122" formatCode="0.00E+00">
                  <c:v>5.2687383305469002E-2</c:v>
                </c:pt>
                <c:pt idx="8123" formatCode="0.00E+00">
                  <c:v>5.2684711396780798E-2</c:v>
                </c:pt>
                <c:pt idx="8124" formatCode="0.00E+00">
                  <c:v>5.2682039417075499E-2</c:v>
                </c:pt>
                <c:pt idx="8125" formatCode="0.00E+00">
                  <c:v>5.2679367366483598E-2</c:v>
                </c:pt>
                <c:pt idx="8126" formatCode="0.00E+00">
                  <c:v>5.2676695245135699E-2</c:v>
                </c:pt>
                <c:pt idx="8127" formatCode="0.00E+00">
                  <c:v>5.2674023053161899E-2</c:v>
                </c:pt>
                <c:pt idx="8128" formatCode="0.00E+00">
                  <c:v>5.2671350790692698E-2</c:v>
                </c:pt>
                <c:pt idx="8129" formatCode="0.00E+00">
                  <c:v>5.2668678457858199E-2</c:v>
                </c:pt>
                <c:pt idx="8130" formatCode="0.00E+00">
                  <c:v>5.2666006054788501E-2</c:v>
                </c:pt>
                <c:pt idx="8131" formatCode="0.00E+00">
                  <c:v>5.2663333581613597E-2</c:v>
                </c:pt>
                <c:pt idx="8132" formatCode="0.00E+00">
                  <c:v>5.2660661038463501E-2</c:v>
                </c:pt>
                <c:pt idx="8133" formatCode="0.00E+00">
                  <c:v>5.2657988425468101E-2</c:v>
                </c:pt>
                <c:pt idx="8134" formatCode="0.00E+00">
                  <c:v>5.26553157427571E-2</c:v>
                </c:pt>
                <c:pt idx="8135" formatCode="0.00E+00">
                  <c:v>5.2652642990460297E-2</c:v>
                </c:pt>
                <c:pt idx="8136" formatCode="0.00E+00">
                  <c:v>5.2649970168707302E-2</c:v>
                </c:pt>
                <c:pt idx="8137" formatCode="0.00E+00">
                  <c:v>5.2647297277627701E-2</c:v>
                </c:pt>
                <c:pt idx="8138" formatCode="0.00E+00">
                  <c:v>5.2644624317350799E-2</c:v>
                </c:pt>
                <c:pt idx="8139" formatCode="0.00E+00">
                  <c:v>5.2641951288006299E-2</c:v>
                </c:pt>
                <c:pt idx="8140" formatCode="0.00E+00">
                  <c:v>5.26392781897232E-2</c:v>
                </c:pt>
                <c:pt idx="8141" formatCode="0.00E+00">
                  <c:v>5.26366050226309E-2</c:v>
                </c:pt>
                <c:pt idx="8142" formatCode="0.00E+00">
                  <c:v>5.2633931786858601E-2</c:v>
                </c:pt>
                <c:pt idx="8143" formatCode="0.00E+00">
                  <c:v>5.2631258482535297E-2</c:v>
                </c:pt>
                <c:pt idx="8144" formatCode="0.00E+00">
                  <c:v>5.2628585109790002E-2</c:v>
                </c:pt>
                <c:pt idx="8145" formatCode="0.00E+00">
                  <c:v>5.26259116687516E-2</c:v>
                </c:pt>
                <c:pt idx="8146" formatCode="0.00E+00">
                  <c:v>5.2623238159549002E-2</c:v>
                </c:pt>
                <c:pt idx="8147" formatCode="0.00E+00">
                  <c:v>5.2620564582310903E-2</c:v>
                </c:pt>
                <c:pt idx="8148" formatCode="0.00E+00">
                  <c:v>5.2617890937166102E-2</c:v>
                </c:pt>
                <c:pt idx="8149" formatCode="0.00E+00">
                  <c:v>5.2615217224242998E-2</c:v>
                </c:pt>
                <c:pt idx="8150" formatCode="0.00E+00">
                  <c:v>5.26125434436703E-2</c:v>
                </c:pt>
                <c:pt idx="8151" formatCode="0.00E+00">
                  <c:v>5.2609869595576397E-2</c:v>
                </c:pt>
                <c:pt idx="8152" formatCode="0.00E+00">
                  <c:v>5.2607195680089598E-2</c:v>
                </c:pt>
                <c:pt idx="8153" formatCode="0.00E+00">
                  <c:v>5.2604521697338202E-2</c:v>
                </c:pt>
                <c:pt idx="8154" formatCode="0.00E+00">
                  <c:v>5.2601847647450503E-2</c:v>
                </c:pt>
                <c:pt idx="8155" formatCode="0.00E+00">
                  <c:v>5.2599173530554502E-2</c:v>
                </c:pt>
                <c:pt idx="8156" formatCode="0.00E+00">
                  <c:v>5.2596499346778298E-2</c:v>
                </c:pt>
                <c:pt idx="8157" formatCode="0.00E+00">
                  <c:v>5.2593825096249901E-2</c:v>
                </c:pt>
                <c:pt idx="8158" formatCode="0.00E+00">
                  <c:v>5.2591150779097103E-2</c:v>
                </c:pt>
                <c:pt idx="8159" formatCode="0.00E+00">
                  <c:v>5.2588476395447802E-2</c:v>
                </c:pt>
                <c:pt idx="8160" formatCode="0.00E+00">
                  <c:v>5.2585801945429701E-2</c:v>
                </c:pt>
                <c:pt idx="8161" formatCode="0.00E+00">
                  <c:v>5.2583127429170401E-2</c:v>
                </c:pt>
                <c:pt idx="8162" formatCode="0.00E+00">
                  <c:v>5.25804528467975E-2</c:v>
                </c:pt>
                <c:pt idx="8163" formatCode="0.00E+00">
                  <c:v>5.2577778198438403E-2</c:v>
                </c:pt>
                <c:pt idx="8164" formatCode="0.00E+00">
                  <c:v>5.2575103484220703E-2</c:v>
                </c:pt>
                <c:pt idx="8165" formatCode="0.00E+00">
                  <c:v>5.2572428704271597E-2</c:v>
                </c:pt>
                <c:pt idx="8166" formatCode="0.00E+00">
                  <c:v>5.2569753858718399E-2</c:v>
                </c:pt>
                <c:pt idx="8167" formatCode="0.00E+00">
                  <c:v>5.2567078947688202E-2</c:v>
                </c:pt>
                <c:pt idx="8168" formatCode="0.00E+00">
                  <c:v>5.2564403971308203E-2</c:v>
                </c:pt>
                <c:pt idx="8169" formatCode="0.00E+00">
                  <c:v>5.2561728929705301E-2</c:v>
                </c:pt>
                <c:pt idx="8170" formatCode="0.00E+00">
                  <c:v>5.2559053823006602E-2</c:v>
                </c:pt>
                <c:pt idx="8171" formatCode="0.00E+00">
                  <c:v>5.2556378651338699E-2</c:v>
                </c:pt>
                <c:pt idx="8172" formatCode="0.00E+00">
                  <c:v>5.2553703414828602E-2</c:v>
                </c:pt>
                <c:pt idx="8173" formatCode="0.00E+00">
                  <c:v>5.25510281136028E-2</c:v>
                </c:pt>
                <c:pt idx="8174" formatCode="0.00E+00">
                  <c:v>5.2548352747788102E-2</c:v>
                </c:pt>
                <c:pt idx="8175" formatCode="0.00E+00">
                  <c:v>5.2545677317511003E-2</c:v>
                </c:pt>
                <c:pt idx="8176" formatCode="0.00E+00">
                  <c:v>5.2543001822897901E-2</c:v>
                </c:pt>
                <c:pt idx="8177" formatCode="0.00E+00">
                  <c:v>5.25403262640751E-2</c:v>
                </c:pt>
                <c:pt idx="8178" formatCode="0.00E+00">
                  <c:v>5.2537650641169102E-2</c:v>
                </c:pt>
                <c:pt idx="8179" formatCode="0.00E+00">
                  <c:v>5.2534974954305903E-2</c:v>
                </c:pt>
                <c:pt idx="8180" formatCode="0.00E+00">
                  <c:v>5.2532299203611799E-2</c:v>
                </c:pt>
                <c:pt idx="8181" formatCode="0.00E+00">
                  <c:v>5.2529623389212798E-2</c:v>
                </c:pt>
                <c:pt idx="8182" formatCode="0.00E+00">
                  <c:v>5.2526947511234899E-2</c:v>
                </c:pt>
                <c:pt idx="8183" formatCode="0.00E+00">
                  <c:v>5.2524271569803903E-2</c:v>
                </c:pt>
                <c:pt idx="8184" formatCode="0.00E+00">
                  <c:v>5.2521595565045799E-2</c:v>
                </c:pt>
                <c:pt idx="8185" formatCode="0.00E+00">
                  <c:v>5.2518919497086203E-2</c:v>
                </c:pt>
                <c:pt idx="8186" formatCode="0.00E+00">
                  <c:v>5.2516243366050798E-2</c:v>
                </c:pt>
                <c:pt idx="8187" formatCode="0.00E+00">
                  <c:v>5.2513567172065199E-2</c:v>
                </c:pt>
                <c:pt idx="8188" formatCode="0.00E+00">
                  <c:v>5.25108909152548E-2</c:v>
                </c:pt>
                <c:pt idx="8189" formatCode="0.00E+00">
                  <c:v>5.2508214595745201E-2</c:v>
                </c:pt>
                <c:pt idx="8190" formatCode="0.00E+00">
                  <c:v>5.2505538213661697E-2</c:v>
                </c:pt>
                <c:pt idx="8191" formatCode="0.00E+00">
                  <c:v>5.2502861769129501E-2</c:v>
                </c:pt>
                <c:pt idx="8192" formatCode="0.00E+00">
                  <c:v>5.2500185262273701E-2</c:v>
                </c:pt>
                <c:pt idx="8193" formatCode="0.00E+00">
                  <c:v>5.2497508693219598E-2</c:v>
                </c:pt>
                <c:pt idx="8194" formatCode="0.00E+00">
                  <c:v>5.2494832062092101E-2</c:v>
                </c:pt>
                <c:pt idx="8195" formatCode="0.00E+00">
                  <c:v>5.2492155369016198E-2</c:v>
                </c:pt>
                <c:pt idx="8196" formatCode="0.00E+00">
                  <c:v>5.2489478614116798E-2</c:v>
                </c:pt>
                <c:pt idx="8197" formatCode="0.00E+00">
                  <c:v>5.2486801797518599E-2</c:v>
                </c:pt>
                <c:pt idx="8198" formatCode="0.00E+00">
                  <c:v>5.2484124919346301E-2</c:v>
                </c:pt>
                <c:pt idx="8199" formatCode="0.00E+00">
                  <c:v>5.2481447979724698E-2</c:v>
                </c:pt>
                <c:pt idx="8200" formatCode="0.00E+00">
                  <c:v>5.2478770978778101E-2</c:v>
                </c:pt>
                <c:pt idx="8201" formatCode="0.00E+00">
                  <c:v>5.2476093916631099E-2</c:v>
                </c:pt>
                <c:pt idx="8202" formatCode="0.00E+00">
                  <c:v>5.2473416793408202E-2</c:v>
                </c:pt>
                <c:pt idx="8203" formatCode="0.00E+00">
                  <c:v>5.2470739609233499E-2</c:v>
                </c:pt>
                <c:pt idx="8204" formatCode="0.00E+00">
                  <c:v>5.2468062364231301E-2</c:v>
                </c:pt>
                <c:pt idx="8205" formatCode="0.00E+00">
                  <c:v>5.2465385058525799E-2</c:v>
                </c:pt>
                <c:pt idx="8206" formatCode="0.00E+00">
                  <c:v>5.2462707692241102E-2</c:v>
                </c:pt>
                <c:pt idx="8207" formatCode="0.00E+00">
                  <c:v>5.2460030265501098E-2</c:v>
                </c:pt>
                <c:pt idx="8208" formatCode="0.00E+00">
                  <c:v>5.2457352778429799E-2</c:v>
                </c:pt>
                <c:pt idx="8209" formatCode="0.00E+00">
                  <c:v>5.2454675231150903E-2</c:v>
                </c:pt>
                <c:pt idx="8210" formatCode="0.00E+00">
                  <c:v>5.2451997623788299E-2</c:v>
                </c:pt>
                <c:pt idx="8211" formatCode="0.00E+00">
                  <c:v>5.2449319956465699E-2</c:v>
                </c:pt>
                <c:pt idx="8212" formatCode="0.00E+00">
                  <c:v>5.2446642229306499E-2</c:v>
                </c:pt>
                <c:pt idx="8213" formatCode="0.00E+00">
                  <c:v>5.2443964442434397E-2</c:v>
                </c:pt>
                <c:pt idx="8214" formatCode="0.00E+00">
                  <c:v>5.2441286595973399E-2</c:v>
                </c:pt>
                <c:pt idx="8215" formatCode="0.00E+00">
                  <c:v>5.2438608690061998E-2</c:v>
                </c:pt>
                <c:pt idx="8216" formatCode="0.00E+00">
                  <c:v>5.24359307248288E-2</c:v>
                </c:pt>
                <c:pt idx="8217" formatCode="0.00E+00">
                  <c:v>5.2433252700395498E-2</c:v>
                </c:pt>
                <c:pt idx="8218" formatCode="0.00E+00">
                  <c:v>5.2430574616883698E-2</c:v>
                </c:pt>
                <c:pt idx="8219" formatCode="0.00E+00">
                  <c:v>5.2427896474414801E-2</c:v>
                </c:pt>
                <c:pt idx="8220" formatCode="0.00E+00">
                  <c:v>5.2425218273110398E-2</c:v>
                </c:pt>
                <c:pt idx="8221" formatCode="0.00E+00">
                  <c:v>5.2422540013091698E-2</c:v>
                </c:pt>
                <c:pt idx="8222" formatCode="0.00E+00">
                  <c:v>5.2419861694480097E-2</c:v>
                </c:pt>
                <c:pt idx="8223" formatCode="0.00E+00">
                  <c:v>5.2417183317396802E-2</c:v>
                </c:pt>
                <c:pt idx="8224" formatCode="0.00E+00">
                  <c:v>5.24145048819631E-2</c:v>
                </c:pt>
                <c:pt idx="8225" formatCode="0.00E+00">
                  <c:v>5.2411826388299998E-2</c:v>
                </c:pt>
                <c:pt idx="8226" formatCode="0.00E+00">
                  <c:v>5.24091478365286E-2</c:v>
                </c:pt>
                <c:pt idx="8227" formatCode="0.00E+00">
                  <c:v>5.2406469226769899E-2</c:v>
                </c:pt>
                <c:pt idx="8228" formatCode="0.00E+00">
                  <c:v>5.2403790559144799E-2</c:v>
                </c:pt>
                <c:pt idx="8229" formatCode="0.00E+00">
                  <c:v>5.2401111833774203E-2</c:v>
                </c:pt>
                <c:pt idx="8230" formatCode="0.00E+00">
                  <c:v>5.2398433050778903E-2</c:v>
                </c:pt>
                <c:pt idx="8231" formatCode="0.00E+00">
                  <c:v>5.2395754210279498E-2</c:v>
                </c:pt>
                <c:pt idx="8232" formatCode="0.00E+00">
                  <c:v>5.2393075312396897E-2</c:v>
                </c:pt>
                <c:pt idx="8233" formatCode="0.00E+00">
                  <c:v>5.2390396357251602E-2</c:v>
                </c:pt>
                <c:pt idx="8234" formatCode="0.00E+00">
                  <c:v>5.2387717344964099E-2</c:v>
                </c:pt>
                <c:pt idx="8235" formatCode="0.00E+00">
                  <c:v>5.2385038275654799E-2</c:v>
                </c:pt>
                <c:pt idx="8236" formatCode="0.00E+00">
                  <c:v>5.2382359149444398E-2</c:v>
                </c:pt>
                <c:pt idx="8237" formatCode="0.00E+00">
                  <c:v>5.2379679966452999E-2</c:v>
                </c:pt>
                <c:pt idx="8238" formatCode="0.00E+00">
                  <c:v>5.2377000726800897E-2</c:v>
                </c:pt>
                <c:pt idx="8239" formatCode="0.00E+00">
                  <c:v>5.2374321430608398E-2</c:v>
                </c:pt>
                <c:pt idx="8240" formatCode="0.00E+00">
                  <c:v>5.2371642077995703E-2</c:v>
                </c:pt>
                <c:pt idx="8241" formatCode="0.00E+00">
                  <c:v>5.2368962669082801E-2</c:v>
                </c:pt>
                <c:pt idx="8242" formatCode="0.00E+00">
                  <c:v>5.2366283203989797E-2</c:v>
                </c:pt>
                <c:pt idx="8243" formatCode="0.00E+00">
                  <c:v>5.2363603682836497E-2</c:v>
                </c:pt>
                <c:pt idx="8244" formatCode="0.00E+00">
                  <c:v>5.2360924105743098E-2</c:v>
                </c:pt>
                <c:pt idx="8245" formatCode="0.00E+00">
                  <c:v>5.23582444728291E-2</c:v>
                </c:pt>
                <c:pt idx="8246" formatCode="0.00E+00">
                  <c:v>5.2355564784214499E-2</c:v>
                </c:pt>
                <c:pt idx="8247" formatCode="0.00E+00">
                  <c:v>5.2352885040018997E-2</c:v>
                </c:pt>
                <c:pt idx="8248" formatCode="0.00E+00">
                  <c:v>5.2350205240362102E-2</c:v>
                </c:pt>
                <c:pt idx="8249" formatCode="0.00E+00">
                  <c:v>5.2347525385363497E-2</c:v>
                </c:pt>
                <c:pt idx="8250" formatCode="0.00E+00">
                  <c:v>5.23448454751426E-2</c:v>
                </c:pt>
                <c:pt idx="8251" formatCode="0.00E+00">
                  <c:v>5.2342165509819003E-2</c:v>
                </c:pt>
                <c:pt idx="8252" formatCode="0.00E+00">
                  <c:v>5.2339485489511998E-2</c:v>
                </c:pt>
                <c:pt idx="8253" formatCode="0.00E+00">
                  <c:v>5.2336805414340999E-2</c:v>
                </c:pt>
                <c:pt idx="8254" formatCode="0.00E+00">
                  <c:v>5.2334125284425201E-2</c:v>
                </c:pt>
                <c:pt idx="8255" formatCode="0.00E+00">
                  <c:v>5.2331445099883703E-2</c:v>
                </c:pt>
                <c:pt idx="8256" formatCode="0.00E+00">
                  <c:v>5.2328764860835798E-2</c:v>
                </c:pt>
                <c:pt idx="8257" formatCode="0.00E+00">
                  <c:v>5.2326084567400399E-2</c:v>
                </c:pt>
                <c:pt idx="8258" formatCode="0.00E+00">
                  <c:v>5.2323404219696702E-2</c:v>
                </c:pt>
                <c:pt idx="8259" formatCode="0.00E+00">
                  <c:v>5.2320723817843501E-2</c:v>
                </c:pt>
                <c:pt idx="8260" formatCode="0.00E+00">
                  <c:v>5.23180433619597E-2</c:v>
                </c:pt>
                <c:pt idx="8261" formatCode="0.00E+00">
                  <c:v>5.23153628521641E-2</c:v>
                </c:pt>
                <c:pt idx="8262" formatCode="0.00E+00">
                  <c:v>5.2312682288575399E-2</c:v>
                </c:pt>
                <c:pt idx="8263" formatCode="0.00E+00">
                  <c:v>5.2310001671312403E-2</c:v>
                </c:pt>
                <c:pt idx="8264" formatCode="0.00E+00">
                  <c:v>5.2307321000493699E-2</c:v>
                </c:pt>
                <c:pt idx="8265" formatCode="0.00E+00">
                  <c:v>5.2304640276237699E-2</c:v>
                </c:pt>
                <c:pt idx="8266" formatCode="0.00E+00">
                  <c:v>5.2301959498663099E-2</c:v>
                </c:pt>
                <c:pt idx="8267" formatCode="0.00E+00">
                  <c:v>5.2299278667888097E-2</c:v>
                </c:pt>
                <c:pt idx="8268" formatCode="0.00E+00">
                  <c:v>5.2296597784031298E-2</c:v>
                </c:pt>
                <c:pt idx="8269" formatCode="0.00E+00">
                  <c:v>5.2293916847210797E-2</c:v>
                </c:pt>
                <c:pt idx="8270" formatCode="0.00E+00">
                  <c:v>5.2291235857544999E-2</c:v>
                </c:pt>
                <c:pt idx="8271" formatCode="0.00E+00">
                  <c:v>5.2288554815151898E-2</c:v>
                </c:pt>
                <c:pt idx="8272" formatCode="0.00E+00">
                  <c:v>5.22858737201497E-2</c:v>
                </c:pt>
                <c:pt idx="8273" formatCode="0.00E+00">
                  <c:v>5.2283192572656401E-2</c:v>
                </c:pt>
                <c:pt idx="8274" formatCode="0.00E+00">
                  <c:v>5.2280511372790099E-2</c:v>
                </c:pt>
                <c:pt idx="8275" formatCode="0.00E+00">
                  <c:v>5.22778301206685E-2</c:v>
                </c:pt>
                <c:pt idx="8276" formatCode="0.00E+00">
                  <c:v>5.22751488164096E-2</c:v>
                </c:pt>
                <c:pt idx="8277" formatCode="0.00E+00">
                  <c:v>5.2272467460131103E-2</c:v>
                </c:pt>
                <c:pt idx="8278" formatCode="0.00E+00">
                  <c:v>5.2269786051950699E-2</c:v>
                </c:pt>
                <c:pt idx="8279" formatCode="0.00E+00">
                  <c:v>5.2267104591986198E-2</c:v>
                </c:pt>
                <c:pt idx="8280" formatCode="0.00E+00">
                  <c:v>5.2264423080355102E-2</c:v>
                </c:pt>
                <c:pt idx="8281" formatCode="0.00E+00">
                  <c:v>5.2261741517174901E-2</c:v>
                </c:pt>
                <c:pt idx="8282" formatCode="0.00E+00">
                  <c:v>5.2259059902563097E-2</c:v>
                </c:pt>
                <c:pt idx="8283" formatCode="0.00E+00">
                  <c:v>5.2256378236637001E-2</c:v>
                </c:pt>
                <c:pt idx="8284" formatCode="0.00E+00">
                  <c:v>5.2253696519514101E-2</c:v>
                </c:pt>
                <c:pt idx="8285" formatCode="0.00E+00">
                  <c:v>5.2251014751311602E-2</c:v>
                </c:pt>
                <c:pt idx="8286" formatCode="0.00E+00">
                  <c:v>5.2248332932146598E-2</c:v>
                </c:pt>
                <c:pt idx="8287" formatCode="0.00E+00">
                  <c:v>5.2245651062136397E-2</c:v>
                </c:pt>
                <c:pt idx="8288" formatCode="0.00E+00">
                  <c:v>5.2242969141397998E-2</c:v>
                </c:pt>
                <c:pt idx="8289" formatCode="0.00E+00">
                  <c:v>5.2240287170048499E-2</c:v>
                </c:pt>
                <c:pt idx="8290" formatCode="0.00E+00">
                  <c:v>5.2237605148204601E-2</c:v>
                </c:pt>
                <c:pt idx="8291" formatCode="0.00E+00">
                  <c:v>5.22349230759835E-2</c:v>
                </c:pt>
                <c:pt idx="8292" formatCode="0.00E+00">
                  <c:v>5.2232240953501798E-2</c:v>
                </c:pt>
                <c:pt idx="8293" formatCode="0.00E+00">
                  <c:v>5.2229558780876401E-2</c:v>
                </c:pt>
                <c:pt idx="8294" formatCode="0.00E+00">
                  <c:v>5.2226876558223799E-2</c:v>
                </c:pt>
                <c:pt idx="8295" formatCode="0.00E+00">
                  <c:v>5.2224194285660802E-2</c:v>
                </c:pt>
                <c:pt idx="8296" formatCode="0.00E+00">
                  <c:v>5.2221511963303997E-2</c:v>
                </c:pt>
                <c:pt idx="8297" formatCode="0.00E+00">
                  <c:v>5.2218829591269701E-2</c:v>
                </c:pt>
                <c:pt idx="8298" formatCode="0.00E+00">
                  <c:v>5.2216147169674501E-2</c:v>
                </c:pt>
                <c:pt idx="8299" formatCode="0.00E+00">
                  <c:v>5.22134646986347E-2</c:v>
                </c:pt>
                <c:pt idx="8300" formatCode="0.00E+00">
                  <c:v>5.22107821782666E-2</c:v>
                </c:pt>
                <c:pt idx="8301" formatCode="0.00E+00">
                  <c:v>5.2208099608686498E-2</c:v>
                </c:pt>
                <c:pt idx="8302" formatCode="0.00E+00">
                  <c:v>5.2205416990010502E-2</c:v>
                </c:pt>
                <c:pt idx="8303" formatCode="0.00E+00">
                  <c:v>5.2202734322354803E-2</c:v>
                </c:pt>
                <c:pt idx="8304" formatCode="0.00E+00">
                  <c:v>5.22000516058354E-2</c:v>
                </c:pt>
                <c:pt idx="8305" formatCode="0.00E+00">
                  <c:v>5.2197368840568303E-2</c:v>
                </c:pt>
                <c:pt idx="8306" formatCode="0.00E+00">
                  <c:v>5.21946860266694E-2</c:v>
                </c:pt>
                <c:pt idx="8307" formatCode="0.00E+00">
                  <c:v>5.2192003164254597E-2</c:v>
                </c:pt>
                <c:pt idx="8308" formatCode="0.00E+00">
                  <c:v>5.21893202534396E-2</c:v>
                </c:pt>
                <c:pt idx="8309" formatCode="0.00E+00">
                  <c:v>5.2186637294340303E-2</c:v>
                </c:pt>
                <c:pt idx="8310" formatCode="0.00E+00">
                  <c:v>5.21839542870721E-2</c:v>
                </c:pt>
                <c:pt idx="8311" formatCode="0.00E+00">
                  <c:v>5.2181271231750898E-2</c:v>
                </c:pt>
                <c:pt idx="8312" formatCode="0.00E+00">
                  <c:v>5.2178588128492E-2</c:v>
                </c:pt>
                <c:pt idx="8313" formatCode="0.00E+00">
                  <c:v>5.2175904977411099E-2</c:v>
                </c:pt>
                <c:pt idx="8314" formatCode="0.00E+00">
                  <c:v>5.2173221778623401E-2</c:v>
                </c:pt>
                <c:pt idx="8315" formatCode="0.00E+00">
                  <c:v>5.21705385322443E-2</c:v>
                </c:pt>
                <c:pt idx="8316" formatCode="0.00E+00">
                  <c:v>5.2167855238389099E-2</c:v>
                </c:pt>
                <c:pt idx="8317" formatCode="0.00E+00">
                  <c:v>5.2165171897172999E-2</c:v>
                </c:pt>
                <c:pt idx="8318" formatCode="0.00E+00">
                  <c:v>5.2162488508711198E-2</c:v>
                </c:pt>
                <c:pt idx="8319" formatCode="0.00E+00">
                  <c:v>5.2159805073118702E-2</c:v>
                </c:pt>
                <c:pt idx="8320" formatCode="0.00E+00">
                  <c:v>5.2157121590510599E-2</c:v>
                </c:pt>
                <c:pt idx="8321" formatCode="0.00E+00">
                  <c:v>5.2154438061001902E-2</c:v>
                </c:pt>
                <c:pt idx="8322" formatCode="0.00E+00">
                  <c:v>5.2151754484707401E-2</c:v>
                </c:pt>
                <c:pt idx="8323" formatCode="0.00E+00">
                  <c:v>5.2149070861741899E-2</c:v>
                </c:pt>
                <c:pt idx="8324" formatCode="0.00E+00">
                  <c:v>5.2146387192220298E-2</c:v>
                </c:pt>
                <c:pt idx="8325" formatCode="0.00E+00">
                  <c:v>5.21437034762572E-2</c:v>
                </c:pt>
                <c:pt idx="8326" formatCode="0.00E+00">
                  <c:v>5.2141019713967299E-2</c:v>
                </c:pt>
                <c:pt idx="8327" formatCode="0.00E+00">
                  <c:v>5.21383359054651E-2</c:v>
                </c:pt>
                <c:pt idx="8328" formatCode="0.00E+00">
                  <c:v>5.2135652050865199E-2</c:v>
                </c:pt>
                <c:pt idx="8329" formatCode="0.00E+00">
                  <c:v>5.21329681502819E-2</c:v>
                </c:pt>
                <c:pt idx="8330" formatCode="0.00E+00">
                  <c:v>5.2130284203829702E-2</c:v>
                </c:pt>
                <c:pt idx="8331" formatCode="0.00E+00">
                  <c:v>5.2127600211623E-2</c:v>
                </c:pt>
                <c:pt idx="8332" formatCode="0.00E+00">
                  <c:v>5.21249161737758E-2</c:v>
                </c:pt>
                <c:pt idx="8333" formatCode="0.00E+00">
                  <c:v>5.21222320904026E-2</c:v>
                </c:pt>
                <c:pt idx="8334" formatCode="0.00E+00">
                  <c:v>5.2119547961617198E-2</c:v>
                </c:pt>
                <c:pt idx="8335" formatCode="0.00E+00">
                  <c:v>5.2116863787533899E-2</c:v>
                </c:pt>
                <c:pt idx="8336" formatCode="0.00E+00">
                  <c:v>5.2114179568266597E-2</c:v>
                </c:pt>
                <c:pt idx="8337" formatCode="0.00E+00">
                  <c:v>5.2111495303929299E-2</c:v>
                </c:pt>
                <c:pt idx="8338" formatCode="0.00E+00">
                  <c:v>5.2108810994635803E-2</c:v>
                </c:pt>
                <c:pt idx="8339" formatCode="0.00E+00">
                  <c:v>5.2106126640499899E-2</c:v>
                </c:pt>
                <c:pt idx="8340" formatCode="0.00E+00">
                  <c:v>5.2103442241635302E-2</c:v>
                </c:pt>
                <c:pt idx="8341" formatCode="0.00E+00">
                  <c:v>5.2100757798155803E-2</c:v>
                </c:pt>
                <c:pt idx="8342" formatCode="0.00E+00">
                  <c:v>5.2098073310174998E-2</c:v>
                </c:pt>
                <c:pt idx="8343" formatCode="0.00E+00">
                  <c:v>5.2095388777806298E-2</c:v>
                </c:pt>
                <c:pt idx="8344" formatCode="0.00E+00">
                  <c:v>5.2092704201163298E-2</c:v>
                </c:pt>
                <c:pt idx="8345" formatCode="0.00E+00">
                  <c:v>5.2090019580359401E-2</c:v>
                </c:pt>
                <c:pt idx="8346" formatCode="0.00E+00">
                  <c:v>5.2087334915507898E-2</c:v>
                </c:pt>
                <c:pt idx="8347" formatCode="0.00E+00">
                  <c:v>5.2084650206722198E-2</c:v>
                </c:pt>
                <c:pt idx="8348" formatCode="0.00E+00">
                  <c:v>5.2081965454115503E-2</c:v>
                </c:pt>
                <c:pt idx="8349" formatCode="0.00E+00">
                  <c:v>5.2079280657800903E-2</c:v>
                </c:pt>
                <c:pt idx="8350" formatCode="0.00E+00">
                  <c:v>5.2076595817891501E-2</c:v>
                </c:pt>
                <c:pt idx="8351" formatCode="0.00E+00">
                  <c:v>5.2073910934500298E-2</c:v>
                </c:pt>
                <c:pt idx="8352" formatCode="0.00E+00">
                  <c:v>5.2071226007740397E-2</c:v>
                </c:pt>
                <c:pt idx="8353" formatCode="0.00E+00">
                  <c:v>5.2068541037724701E-2</c:v>
                </c:pt>
                <c:pt idx="8354" formatCode="0.00E+00">
                  <c:v>5.2065856024565899E-2</c:v>
                </c:pt>
                <c:pt idx="8355" formatCode="0.00E+00">
                  <c:v>5.2063170968376801E-2</c:v>
                </c:pt>
                <c:pt idx="8356" formatCode="0.00E+00">
                  <c:v>5.2060485869270201E-2</c:v>
                </c:pt>
                <c:pt idx="8357" formatCode="0.00E+00">
                  <c:v>5.2057800727358799E-2</c:v>
                </c:pt>
                <c:pt idx="8358" formatCode="0.00E+00">
                  <c:v>5.2055115542755E-2</c:v>
                </c:pt>
                <c:pt idx="8359" formatCode="0.00E+00">
                  <c:v>5.2052430315571399E-2</c:v>
                </c:pt>
                <c:pt idx="8360" formatCode="0.00E+00">
                  <c:v>5.2049745045920498E-2</c:v>
                </c:pt>
                <c:pt idx="8361" formatCode="0.00E+00">
                  <c:v>5.20470597339147E-2</c:v>
                </c:pt>
                <c:pt idx="8362" formatCode="0.00E+00">
                  <c:v>5.2044374379666303E-2</c:v>
                </c:pt>
                <c:pt idx="8363" formatCode="0.00E+00">
                  <c:v>5.2041688983287503E-2</c:v>
                </c:pt>
                <c:pt idx="8364" formatCode="0.00E+00">
                  <c:v>5.2039003544890598E-2</c:v>
                </c:pt>
                <c:pt idx="8365" formatCode="0.00E+00">
                  <c:v>5.2036318064587701E-2</c:v>
                </c:pt>
                <c:pt idx="8366" formatCode="0.00E+00">
                  <c:v>5.2033632542490799E-2</c:v>
                </c:pt>
                <c:pt idx="8367" formatCode="0.00E+00">
                  <c:v>5.2030946978712002E-2</c:v>
                </c:pt>
                <c:pt idx="8368" formatCode="0.00E+00">
                  <c:v>5.2028261373363201E-2</c:v>
                </c:pt>
                <c:pt idx="8369" formatCode="0.00E+00">
                  <c:v>5.2025575726556299E-2</c:v>
                </c:pt>
                <c:pt idx="8370" formatCode="0.00E+00">
                  <c:v>5.2022890038403102E-2</c:v>
                </c:pt>
                <c:pt idx="8371" formatCode="0.00E+00">
                  <c:v>5.2020204309015397E-2</c:v>
                </c:pt>
                <c:pt idx="8372" formatCode="0.00E+00">
                  <c:v>5.2017518538504802E-2</c:v>
                </c:pt>
                <c:pt idx="8373" formatCode="0.00E+00">
                  <c:v>5.2014832726982901E-2</c:v>
                </c:pt>
                <c:pt idx="8374" formatCode="0.00E+00">
                  <c:v>5.2012146874561398E-2</c:v>
                </c:pt>
                <c:pt idx="8375" formatCode="0.00E+00">
                  <c:v>5.2009460981351702E-2</c:v>
                </c:pt>
                <c:pt idx="8376" formatCode="0.00E+00">
                  <c:v>5.2006775047465197E-2</c:v>
                </c:pt>
                <c:pt idx="8377" formatCode="0.00E+00">
                  <c:v>5.20040890730133E-2</c:v>
                </c:pt>
                <c:pt idx="8378" formatCode="0.00E+00">
                  <c:v>5.2001403058107298E-2</c:v>
                </c:pt>
                <c:pt idx="8379" formatCode="0.00E+00">
                  <c:v>5.1998717002858498E-2</c:v>
                </c:pt>
                <c:pt idx="8380" formatCode="0.00E+00">
                  <c:v>5.1996030907377998E-2</c:v>
                </c:pt>
                <c:pt idx="8381" formatCode="0.00E+00">
                  <c:v>5.1993344771776903E-2</c:v>
                </c:pt>
                <c:pt idx="8382" formatCode="0.00E+00">
                  <c:v>5.1990658596166299E-2</c:v>
                </c:pt>
                <c:pt idx="8383" formatCode="0.00E+00">
                  <c:v>5.1987972380657103E-2</c:v>
                </c:pt>
                <c:pt idx="8384" formatCode="0.00E+00">
                  <c:v>5.1985286125360297E-2</c:v>
                </c:pt>
                <c:pt idx="8385" formatCode="0.00E+00">
                  <c:v>5.1982599830386701E-2</c:v>
                </c:pt>
                <c:pt idx="8386" formatCode="0.00E+00">
                  <c:v>5.1979913495847102E-2</c:v>
                </c:pt>
                <c:pt idx="8387" formatCode="0.00E+00">
                  <c:v>5.1977227121852203E-2</c:v>
                </c:pt>
                <c:pt idx="8388" formatCode="0.00E+00">
                  <c:v>5.19745407085127E-2</c:v>
                </c:pt>
                <c:pt idx="8389" formatCode="0.00E+00">
                  <c:v>5.1971854255939198E-2</c:v>
                </c:pt>
                <c:pt idx="8390" formatCode="0.00E+00">
                  <c:v>5.1969167764242201E-2</c:v>
                </c:pt>
                <c:pt idx="8391" formatCode="0.00E+00">
                  <c:v>5.1966481233532202E-2</c:v>
                </c:pt>
                <c:pt idx="8392" formatCode="0.00E+00">
                  <c:v>5.1963794663919503E-2</c:v>
                </c:pt>
                <c:pt idx="8393" formatCode="0.00E+00">
                  <c:v>5.1961108055514599E-2</c:v>
                </c:pt>
                <c:pt idx="8394" formatCode="0.00E+00">
                  <c:v>5.1958421408427699E-2</c:v>
                </c:pt>
                <c:pt idx="8395" formatCode="0.00E+00">
                  <c:v>5.1955734722768897E-2</c:v>
                </c:pt>
                <c:pt idx="8396" formatCode="0.00E+00">
                  <c:v>5.1953047998648597E-2</c:v>
                </c:pt>
                <c:pt idx="8397" formatCode="0.00E+00">
                  <c:v>5.19503612361766E-2</c:v>
                </c:pt>
                <c:pt idx="8398" formatCode="0.00E+00">
                  <c:v>5.1947674435463102E-2</c:v>
                </c:pt>
                <c:pt idx="8399" formatCode="0.00E+00">
                  <c:v>5.1944987596617899E-2</c:v>
                </c:pt>
                <c:pt idx="8400" formatCode="0.00E+00">
                  <c:v>5.1942300719751103E-2</c:v>
                </c:pt>
                <c:pt idx="8401" formatCode="0.00E+00">
                  <c:v>5.1939613804972397E-2</c:v>
                </c:pt>
                <c:pt idx="8402" formatCode="0.00E+00">
                  <c:v>5.1936926852391499E-2</c:v>
                </c:pt>
                <c:pt idx="8403" formatCode="0.00E+00">
                  <c:v>5.1934239862118203E-2</c:v>
                </c:pt>
                <c:pt idx="8404" formatCode="0.00E+00">
                  <c:v>5.1931552834262103E-2</c:v>
                </c:pt>
                <c:pt idx="8405" formatCode="0.00E+00">
                  <c:v>5.1928865768932797E-2</c:v>
                </c:pt>
                <c:pt idx="8406" formatCode="0.00E+00">
                  <c:v>5.1926178666239803E-2</c:v>
                </c:pt>
                <c:pt idx="8407" formatCode="0.00E+00">
                  <c:v>5.1923491526292401E-2</c:v>
                </c:pt>
                <c:pt idx="8408" formatCode="0.00E+00">
                  <c:v>5.1920804349200197E-2</c:v>
                </c:pt>
                <c:pt idx="8409" formatCode="0.00E+00">
                  <c:v>5.19181171350723E-2</c:v>
                </c:pt>
                <c:pt idx="8410" formatCode="0.00E+00">
                  <c:v>5.1915429884018101E-2</c:v>
                </c:pt>
                <c:pt idx="8411" formatCode="0.00E+00">
                  <c:v>5.1912742596146699E-2</c:v>
                </c:pt>
                <c:pt idx="8412" formatCode="0.00E+00">
                  <c:v>5.19100552715673E-2</c:v>
                </c:pt>
                <c:pt idx="8413" formatCode="0.00E+00">
                  <c:v>5.1907367910388899E-2</c:v>
                </c:pt>
                <c:pt idx="8414" formatCode="0.00E+00">
                  <c:v>5.1904680512720403E-2</c:v>
                </c:pt>
                <c:pt idx="8415" formatCode="0.00E+00">
                  <c:v>5.1901993078670897E-2</c:v>
                </c:pt>
                <c:pt idx="8416" formatCode="0.00E+00">
                  <c:v>5.1899305608349197E-2</c:v>
                </c:pt>
                <c:pt idx="8417" formatCode="0.00E+00">
                  <c:v>5.1896618101864002E-2</c:v>
                </c:pt>
                <c:pt idx="8418" formatCode="0.00E+00">
                  <c:v>5.1893930559324203E-2</c:v>
                </c:pt>
                <c:pt idx="8419" formatCode="0.00E+00">
                  <c:v>5.1891242980838297E-2</c:v>
                </c:pt>
                <c:pt idx="8420" formatCode="0.00E+00">
                  <c:v>5.1888555366515002E-2</c:v>
                </c:pt>
                <c:pt idx="8421" formatCode="0.00E+00">
                  <c:v>5.1885867716462898E-2</c:v>
                </c:pt>
                <c:pt idx="8422" formatCode="0.00E+00">
                  <c:v>5.1883180030790399E-2</c:v>
                </c:pt>
                <c:pt idx="8423" formatCode="0.00E+00">
                  <c:v>5.18804923096058E-2</c:v>
                </c:pt>
                <c:pt idx="8424" formatCode="0.00E+00">
                  <c:v>5.1877804553017701E-2</c:v>
                </c:pt>
                <c:pt idx="8425" formatCode="0.00E+00">
                  <c:v>5.1875116761134203E-2</c:v>
                </c:pt>
                <c:pt idx="8426" formatCode="0.00E+00">
                  <c:v>5.1872428934063498E-2</c:v>
                </c:pt>
                <c:pt idx="8427" formatCode="0.00E+00">
                  <c:v>5.1869741071913902E-2</c:v>
                </c:pt>
                <c:pt idx="8428" formatCode="0.00E+00">
                  <c:v>5.1867053174793398E-2</c:v>
                </c:pt>
                <c:pt idx="8429" formatCode="0.00E+00">
                  <c:v>5.1864365242810101E-2</c:v>
                </c:pt>
                <c:pt idx="8430" formatCode="0.00E+00">
                  <c:v>5.1861677276071903E-2</c:v>
                </c:pt>
                <c:pt idx="8431" formatCode="0.00E+00">
                  <c:v>5.1858989274686601E-2</c:v>
                </c:pt>
                <c:pt idx="8432" formatCode="0.00E+00">
                  <c:v>5.1856301238762302E-2</c:v>
                </c:pt>
                <c:pt idx="8433" formatCode="0.00E+00">
                  <c:v>5.1853613168406497E-2</c:v>
                </c:pt>
                <c:pt idx="8434" formatCode="0.00E+00">
                  <c:v>5.1850925063727099E-2</c:v>
                </c:pt>
                <c:pt idx="8435" formatCode="0.00E+00">
                  <c:v>5.1848236924831599E-2</c:v>
                </c:pt>
                <c:pt idx="8436" formatCode="0.00E+00">
                  <c:v>5.1845548751827703E-2</c:v>
                </c:pt>
                <c:pt idx="8437" formatCode="0.00E+00">
                  <c:v>5.1842860544822802E-2</c:v>
                </c:pt>
                <c:pt idx="8438" formatCode="0.00E+00">
                  <c:v>5.18401723039245E-2</c:v>
                </c:pt>
                <c:pt idx="8439" formatCode="0.00E+00">
                  <c:v>5.1837484029240002E-2</c:v>
                </c:pt>
                <c:pt idx="8440" formatCode="0.00E+00">
                  <c:v>5.1834795720876799E-2</c:v>
                </c:pt>
                <c:pt idx="8441" formatCode="0.00E+00">
                  <c:v>5.1832107378941998E-2</c:v>
                </c:pt>
                <c:pt idx="8442" formatCode="0.00E+00">
                  <c:v>5.1829419003542897E-2</c:v>
                </c:pt>
                <c:pt idx="8443" formatCode="0.00E+00">
                  <c:v>5.1826730594786603E-2</c:v>
                </c:pt>
                <c:pt idx="8444" formatCode="0.00E+00">
                  <c:v>5.1824042152780199E-2</c:v>
                </c:pt>
                <c:pt idx="8445" formatCode="0.00E+00">
                  <c:v>5.1821353677630598E-2</c:v>
                </c:pt>
                <c:pt idx="8446" formatCode="0.00E+00">
                  <c:v>5.1818665169444902E-2</c:v>
                </c:pt>
                <c:pt idx="8447" formatCode="0.00E+00">
                  <c:v>5.1815976628329798E-2</c:v>
                </c:pt>
                <c:pt idx="8448" formatCode="0.00E+00">
                  <c:v>5.1813288054392101E-2</c:v>
                </c:pt>
                <c:pt idx="8449" formatCode="0.00E+00">
                  <c:v>5.1810599447738803E-2</c:v>
                </c:pt>
                <c:pt idx="8450" formatCode="0.00E+00">
                  <c:v>5.1807910808476298E-2</c:v>
                </c:pt>
                <c:pt idx="8451" formatCode="0.00E+00">
                  <c:v>5.18052221367113E-2</c:v>
                </c:pt>
                <c:pt idx="8452" formatCode="0.00E+00">
                  <c:v>5.1802533432550403E-2</c:v>
                </c:pt>
                <c:pt idx="8453" formatCode="0.00E+00">
                  <c:v>5.1799844696100099E-2</c:v>
                </c:pt>
                <c:pt idx="8454" formatCode="0.00E+00">
                  <c:v>5.1797155927466802E-2</c:v>
                </c:pt>
                <c:pt idx="8455" formatCode="0.00E+00">
                  <c:v>5.1794467126756803E-2</c:v>
                </c:pt>
                <c:pt idx="8456" formatCode="0.00E+00">
                  <c:v>5.1791778294076399E-2</c:v>
                </c:pt>
                <c:pt idx="8457" formatCode="0.00E+00">
                  <c:v>5.17890894295319E-2</c:v>
                </c:pt>
                <c:pt idx="8458" formatCode="0.00E+00">
                  <c:v>5.1786400533229499E-2</c:v>
                </c:pt>
                <c:pt idx="8459" formatCode="0.00E+00">
                  <c:v>5.1783711605275201E-2</c:v>
                </c:pt>
                <c:pt idx="8460" formatCode="0.00E+00">
                  <c:v>5.1781022645774999E-2</c:v>
                </c:pt>
                <c:pt idx="8461" formatCode="0.00E+00">
                  <c:v>5.1778333654835099E-2</c:v>
                </c:pt>
                <c:pt idx="8462" formatCode="0.00E+00">
                  <c:v>5.1775644632561103E-2</c:v>
                </c:pt>
                <c:pt idx="8463" formatCode="0.00E+00">
                  <c:v>5.1772955579059102E-2</c:v>
                </c:pt>
                <c:pt idx="8464" formatCode="0.00E+00">
                  <c:v>5.1770266494434801E-2</c:v>
                </c:pt>
                <c:pt idx="8465" formatCode="0.00E+00">
                  <c:v>5.1767577378793901E-2</c:v>
                </c:pt>
                <c:pt idx="8466" formatCode="0.00E+00">
                  <c:v>5.1764888232241998E-2</c:v>
                </c:pt>
                <c:pt idx="8467" formatCode="0.00E+00">
                  <c:v>5.17621990548848E-2</c:v>
                </c:pt>
                <c:pt idx="8468" formatCode="0.00E+00">
                  <c:v>5.1759509846827798E-2</c:v>
                </c:pt>
                <c:pt idx="8469" formatCode="0.00E+00">
                  <c:v>5.17568206081764E-2</c:v>
                </c:pt>
                <c:pt idx="8470" formatCode="0.00E+00">
                  <c:v>5.1754131339036002E-2</c:v>
                </c:pt>
                <c:pt idx="8471" formatCode="0.00E+00">
                  <c:v>5.1751442039512E-2</c:v>
                </c:pt>
                <c:pt idx="8472" formatCode="0.00E+00">
                  <c:v>5.1748752709709599E-2</c:v>
                </c:pt>
                <c:pt idx="8473" formatCode="0.00E+00">
                  <c:v>5.1746063349734001E-2</c:v>
                </c:pt>
                <c:pt idx="8474" formatCode="0.00E+00">
                  <c:v>5.1743373959690503E-2</c:v>
                </c:pt>
                <c:pt idx="8475" formatCode="0.00E+00">
                  <c:v>5.1740684539684001E-2</c:v>
                </c:pt>
                <c:pt idx="8476" formatCode="0.00E+00">
                  <c:v>5.1737995089819501E-2</c:v>
                </c:pt>
                <c:pt idx="8477" formatCode="0.00E+00">
                  <c:v>5.1735305610202099E-2</c:v>
                </c:pt>
                <c:pt idx="8478" formatCode="0.00E+00">
                  <c:v>5.1732616100936497E-2</c:v>
                </c:pt>
                <c:pt idx="8479" formatCode="0.00E+00">
                  <c:v>5.1729926562127701E-2</c:v>
                </c:pt>
                <c:pt idx="8480" formatCode="0.00E+00">
                  <c:v>5.17272369938803E-2</c:v>
                </c:pt>
                <c:pt idx="8481" formatCode="0.00E+00">
                  <c:v>5.17245473962991E-2</c:v>
                </c:pt>
                <c:pt idx="8482" formatCode="0.00E+00">
                  <c:v>5.1721857769488601E-2</c:v>
                </c:pt>
                <c:pt idx="8483" formatCode="0.00E+00">
                  <c:v>5.1719168113553503E-2</c:v>
                </c:pt>
                <c:pt idx="8484" formatCode="0.00E+00">
                  <c:v>5.1716478428598299E-2</c:v>
                </c:pt>
                <c:pt idx="8485" formatCode="0.00E+00">
                  <c:v>5.1713788714727302E-2</c:v>
                </c:pt>
                <c:pt idx="8486" formatCode="0.00E+00">
                  <c:v>5.1711098972044997E-2</c:v>
                </c:pt>
                <c:pt idx="8487" formatCode="0.00E+00">
                  <c:v>5.17084092006556E-2</c:v>
                </c:pt>
                <c:pt idx="8488" formatCode="0.00E+00">
                  <c:v>5.1705719400663402E-2</c:v>
                </c:pt>
                <c:pt idx="8489" formatCode="0.00E+00">
                  <c:v>5.1703029572172599E-2</c:v>
                </c:pt>
                <c:pt idx="8490" formatCode="0.00E+00">
                  <c:v>5.17003397152873E-2</c:v>
                </c:pt>
                <c:pt idx="8491" formatCode="0.00E+00">
                  <c:v>5.1697649830111499E-2</c:v>
                </c:pt>
                <c:pt idx="8492" formatCode="0.00E+00">
                  <c:v>5.16949599167493E-2</c:v>
                </c:pt>
                <c:pt idx="8493" formatCode="0.00E+00">
                  <c:v>5.1692269975304399E-2</c:v>
                </c:pt>
                <c:pt idx="8494" formatCode="0.00E+00">
                  <c:v>5.1689580005880899E-2</c:v>
                </c:pt>
                <c:pt idx="8495" formatCode="0.00E+00">
                  <c:v>5.1686890008582398E-2</c:v>
                </c:pt>
                <c:pt idx="8496" formatCode="0.00E+00">
                  <c:v>5.1684199983512799E-2</c:v>
                </c:pt>
                <c:pt idx="8497" formatCode="0.00E+00">
                  <c:v>5.16815099307757E-2</c:v>
                </c:pt>
                <c:pt idx="8498" formatCode="0.00E+00">
                  <c:v>5.1678819850474601E-2</c:v>
                </c:pt>
                <c:pt idx="8499" formatCode="0.00E+00">
                  <c:v>5.1676129742713101E-2</c:v>
                </c:pt>
                <c:pt idx="8500" formatCode="0.00E+00">
                  <c:v>5.1673439607594698E-2</c:v>
                </c:pt>
                <c:pt idx="8501" formatCode="0.00E+00">
                  <c:v>5.1670749445222798E-2</c:v>
                </c:pt>
                <c:pt idx="8502" formatCode="0.00E+00">
                  <c:v>5.1668059255700803E-2</c:v>
                </c:pt>
                <c:pt idx="8503" formatCode="0.00E+00">
                  <c:v>5.1665369039131798E-2</c:v>
                </c:pt>
                <c:pt idx="8504" formatCode="0.00E+00">
                  <c:v>5.1662678795619199E-2</c:v>
                </c:pt>
                <c:pt idx="8505" formatCode="0.00E+00">
                  <c:v>5.1659988525266098E-2</c:v>
                </c:pt>
                <c:pt idx="8506" formatCode="0.00E+00">
                  <c:v>5.1657298228175497E-2</c:v>
                </c:pt>
                <c:pt idx="8507" formatCode="0.00E+00">
                  <c:v>5.1654607904450603E-2</c:v>
                </c:pt>
                <c:pt idx="8508" formatCode="0.00E+00">
                  <c:v>5.1651917554194099E-2</c:v>
                </c:pt>
                <c:pt idx="8509" formatCode="0.00E+00">
                  <c:v>5.1649227177509097E-2</c:v>
                </c:pt>
                <c:pt idx="8510" formatCode="0.00E+00">
                  <c:v>5.1646536774498403E-2</c:v>
                </c:pt>
                <c:pt idx="8511" formatCode="0.00E+00">
                  <c:v>5.1643846345264699E-2</c:v>
                </c:pt>
                <c:pt idx="8512" formatCode="0.00E+00">
                  <c:v>5.1641155889910702E-2</c:v>
                </c:pt>
                <c:pt idx="8513" formatCode="0.00E+00">
                  <c:v>5.16384654085391E-2</c:v>
                </c:pt>
                <c:pt idx="8514" formatCode="0.00E+00">
                  <c:v>5.1635774901252499E-2</c:v>
                </c:pt>
                <c:pt idx="8515" formatCode="0.00E+00">
                  <c:v>5.1633084368153302E-2</c:v>
                </c:pt>
                <c:pt idx="8516" formatCode="0.00E+00">
                  <c:v>5.1630393809343998E-2</c:v>
                </c:pt>
                <c:pt idx="8517" formatCode="0.00E+00">
                  <c:v>5.1627703224926998E-2</c:v>
                </c:pt>
                <c:pt idx="8518" formatCode="0.00E+00">
                  <c:v>5.1625012615004497E-2</c:v>
                </c:pt>
                <c:pt idx="8519" formatCode="0.00E+00">
                  <c:v>5.1622321979678899E-2</c:v>
                </c:pt>
                <c:pt idx="8520" formatCode="0.00E+00">
                  <c:v>5.1619631319052402E-2</c:v>
                </c:pt>
                <c:pt idx="8521" formatCode="0.00E+00">
                  <c:v>5.1616940633226999E-2</c:v>
                </c:pt>
                <c:pt idx="8522" formatCode="0.00E+00">
                  <c:v>5.1614249922304803E-2</c:v>
                </c:pt>
                <c:pt idx="8523" formatCode="0.00E+00">
                  <c:v>5.1611559186387802E-2</c:v>
                </c:pt>
                <c:pt idx="8524" formatCode="0.00E+00">
                  <c:v>5.1608868425577999E-2</c:v>
                </c:pt>
                <c:pt idx="8525" formatCode="0.00E+00">
                  <c:v>5.1606177639977199E-2</c:v>
                </c:pt>
                <c:pt idx="8526" formatCode="0.00E+00">
                  <c:v>5.1603486829687198E-2</c:v>
                </c:pt>
                <c:pt idx="8527" formatCode="0.00E+00">
                  <c:v>5.1600795994809698E-2</c:v>
                </c:pt>
                <c:pt idx="8528" formatCode="0.00E+00">
                  <c:v>5.15981051354465E-2</c:v>
                </c:pt>
                <c:pt idx="8529" formatCode="0.00E+00">
                  <c:v>5.1595414251699098E-2</c:v>
                </c:pt>
                <c:pt idx="8530" formatCode="0.00E+00">
                  <c:v>5.15927233436691E-2</c:v>
                </c:pt>
                <c:pt idx="8531" formatCode="0.00E+00">
                  <c:v>5.1590032411457903E-2</c:v>
                </c:pt>
                <c:pt idx="8532" formatCode="0.00E+00">
                  <c:v>5.1587341455167003E-2</c:v>
                </c:pt>
                <c:pt idx="8533" formatCode="0.00E+00">
                  <c:v>5.1584650474897797E-2</c:v>
                </c:pt>
                <c:pt idx="8534" formatCode="0.00E+00">
                  <c:v>5.1581959470751497E-2</c:v>
                </c:pt>
                <c:pt idx="8535" formatCode="0.00E+00">
                  <c:v>5.1579268442829299E-2</c:v>
                </c:pt>
                <c:pt idx="8536" formatCode="0.00E+00">
                  <c:v>5.1576577391232399E-2</c:v>
                </c:pt>
                <c:pt idx="8537" formatCode="0.00E+00">
                  <c:v>5.1573886316062002E-2</c:v>
                </c:pt>
                <c:pt idx="8538" formatCode="0.00E+00">
                  <c:v>5.1571195217418903E-2</c:v>
                </c:pt>
                <c:pt idx="8539" formatCode="0.00E+00">
                  <c:v>5.1568504095404297E-2</c:v>
                </c:pt>
                <c:pt idx="8540" formatCode="0.00E+00">
                  <c:v>5.1565812950119E-2</c:v>
                </c:pt>
                <c:pt idx="8541" formatCode="0.00E+00">
                  <c:v>5.1563121781663897E-2</c:v>
                </c:pt>
                <c:pt idx="8542" formatCode="0.00E+00">
                  <c:v>5.1560430590139601E-2</c:v>
                </c:pt>
                <c:pt idx="8543" formatCode="0.00E+00">
                  <c:v>5.1557739375646998E-2</c:v>
                </c:pt>
                <c:pt idx="8544" formatCode="0.00E+00">
                  <c:v>5.1555048138286701E-2</c:v>
                </c:pt>
                <c:pt idx="8545" formatCode="0.00E+00">
                  <c:v>5.1552356878159303E-2</c:v>
                </c:pt>
                <c:pt idx="8546" formatCode="0.00E+00">
                  <c:v>5.1549665595365203E-2</c:v>
                </c:pt>
                <c:pt idx="8547" formatCode="0.00E+00">
                  <c:v>5.1546974290005002E-2</c:v>
                </c:pt>
                <c:pt idx="8548" formatCode="0.00E+00">
                  <c:v>5.1544282962179E-2</c:v>
                </c:pt>
                <c:pt idx="8549" formatCode="0.00E+00">
                  <c:v>5.1541591611987597E-2</c:v>
                </c:pt>
                <c:pt idx="8550" formatCode="0.00E+00">
                  <c:v>5.1538900239530998E-2</c:v>
                </c:pt>
                <c:pt idx="8551" formatCode="0.00E+00">
                  <c:v>5.1536208844909399E-2</c:v>
                </c:pt>
                <c:pt idx="8552" formatCode="0.00E+00">
                  <c:v>5.1533517428223E-2</c:v>
                </c:pt>
                <c:pt idx="8553" formatCode="0.00E+00">
                  <c:v>5.1530825989571802E-2</c:v>
                </c:pt>
                <c:pt idx="8554" formatCode="0.00E+00">
                  <c:v>5.15281345290559E-2</c:v>
                </c:pt>
                <c:pt idx="8555" formatCode="0.00E+00">
                  <c:v>5.1525443046775102E-2</c:v>
                </c:pt>
                <c:pt idx="8556" formatCode="0.00E+00">
                  <c:v>5.1522751542829301E-2</c:v>
                </c:pt>
                <c:pt idx="8557" formatCode="0.00E+00">
                  <c:v>5.1520060017318403E-2</c:v>
                </c:pt>
                <c:pt idx="8558" formatCode="0.00E+00">
                  <c:v>5.1517368470342197E-2</c:v>
                </c:pt>
                <c:pt idx="8559" formatCode="0.00E+00">
                  <c:v>5.1514676902000199E-2</c:v>
                </c:pt>
                <c:pt idx="8560" formatCode="0.00E+00">
                  <c:v>5.1511985312392101E-2</c:v>
                </c:pt>
                <c:pt idx="8561" formatCode="0.00E+00">
                  <c:v>5.1509293701617498E-2</c:v>
                </c:pt>
                <c:pt idx="8562" formatCode="0.00E+00">
                  <c:v>5.1506602069775899E-2</c:v>
                </c:pt>
                <c:pt idx="8563" formatCode="0.00E+00">
                  <c:v>5.1503910416966697E-2</c:v>
                </c:pt>
                <c:pt idx="8564" formatCode="0.00E+00">
                  <c:v>5.1501218743289202E-2</c:v>
                </c:pt>
                <c:pt idx="8565" formatCode="0.00E+00">
                  <c:v>5.14985270488428E-2</c:v>
                </c:pt>
                <c:pt idx="8566" formatCode="0.00E+00">
                  <c:v>5.1495835333726703E-2</c:v>
                </c:pt>
                <c:pt idx="8567" formatCode="0.00E+00">
                  <c:v>5.1493143598039998E-2</c:v>
                </c:pt>
                <c:pt idx="8568" formatCode="0.00E+00">
                  <c:v>5.1490451841881897E-2</c:v>
                </c:pt>
                <c:pt idx="8569" formatCode="0.00E+00">
                  <c:v>5.1487760065351502E-2</c:v>
                </c:pt>
                <c:pt idx="8570" formatCode="0.00E+00">
                  <c:v>5.1485068268547603E-2</c:v>
                </c:pt>
                <c:pt idx="8571" formatCode="0.00E+00">
                  <c:v>5.1482376451569202E-2</c:v>
                </c:pt>
                <c:pt idx="8572" formatCode="0.00E+00">
                  <c:v>5.14796846145152E-2</c:v>
                </c:pt>
                <c:pt idx="8573" formatCode="0.00E+00">
                  <c:v>5.1476992757484401E-2</c:v>
                </c:pt>
                <c:pt idx="8574" formatCode="0.00E+00">
                  <c:v>5.1474300880575398E-2</c:v>
                </c:pt>
                <c:pt idx="8575" formatCode="0.00E+00">
                  <c:v>5.1471608983886898E-2</c:v>
                </c:pt>
                <c:pt idx="8576" formatCode="0.00E+00">
                  <c:v>5.1468917067517599E-2</c:v>
                </c:pt>
                <c:pt idx="8577" formatCode="0.00E+00">
                  <c:v>5.1466225131565901E-2</c:v>
                </c:pt>
                <c:pt idx="8578" formatCode="0.00E+00">
                  <c:v>5.1463533176130297E-2</c:v>
                </c:pt>
                <c:pt idx="8579" formatCode="0.00E+00">
                  <c:v>5.1460841201309802E-2</c:v>
                </c:pt>
                <c:pt idx="8580" formatCode="0.00E+00">
                  <c:v>5.1458149207215399E-2</c:v>
                </c:pt>
                <c:pt idx="8581" formatCode="0.00E+00">
                  <c:v>5.14554571939492E-2</c:v>
                </c:pt>
                <c:pt idx="8582" formatCode="0.00E+00">
                  <c:v>5.1452765161608002E-2</c:v>
                </c:pt>
                <c:pt idx="8583" formatCode="0.00E+00">
                  <c:v>5.1450073110288999E-2</c:v>
                </c:pt>
                <c:pt idx="8584" formatCode="0.00E+00">
                  <c:v>5.1447381040088697E-2</c:v>
                </c:pt>
                <c:pt idx="8585" formatCode="0.00E+00">
                  <c:v>5.1444688951104101E-2</c:v>
                </c:pt>
                <c:pt idx="8586" formatCode="0.00E+00">
                  <c:v>5.1441996843431897E-2</c:v>
                </c:pt>
                <c:pt idx="8587" formatCode="0.00E+00">
                  <c:v>5.1439304717168698E-2</c:v>
                </c:pt>
                <c:pt idx="8588" formatCode="0.00E+00">
                  <c:v>5.1436612572411299E-2</c:v>
                </c:pt>
                <c:pt idx="8589" formatCode="0.00E+00">
                  <c:v>5.1433920409256102E-2</c:v>
                </c:pt>
                <c:pt idx="8590" formatCode="0.00E+00">
                  <c:v>5.1431228227799698E-2</c:v>
                </c:pt>
                <c:pt idx="8591" formatCode="0.00E+00">
                  <c:v>5.1428536028138697E-2</c:v>
                </c:pt>
                <c:pt idx="8592" formatCode="0.00E+00">
                  <c:v>5.1425843810369298E-2</c:v>
                </c:pt>
                <c:pt idx="8593" formatCode="0.00E+00">
                  <c:v>5.1423151574588002E-2</c:v>
                </c:pt>
                <c:pt idx="8594" formatCode="0.00E+00">
                  <c:v>5.14204593208911E-2</c:v>
                </c:pt>
                <c:pt idx="8595" formatCode="0.00E+00">
                  <c:v>5.1417767049374903E-2</c:v>
                </c:pt>
                <c:pt idx="8596" formatCode="0.00E+00">
                  <c:v>5.1415074760135598E-2</c:v>
                </c:pt>
                <c:pt idx="8597" formatCode="0.00E+00">
                  <c:v>5.1412382453269401E-2</c:v>
                </c:pt>
                <c:pt idx="8598" formatCode="0.00E+00">
                  <c:v>5.1409690128872303E-2</c:v>
                </c:pt>
                <c:pt idx="8599" formatCode="0.00E+00">
                  <c:v>5.1406997787040498E-2</c:v>
                </c:pt>
                <c:pt idx="8600" formatCode="0.00E+00">
                  <c:v>5.1404305427869897E-2</c:v>
                </c:pt>
                <c:pt idx="8601" formatCode="0.00E+00">
                  <c:v>5.1401613051456498E-2</c:v>
                </c:pt>
                <c:pt idx="8602" formatCode="0.00E+00">
                  <c:v>5.1398920657896301E-2</c:v>
                </c:pt>
                <c:pt idx="8603" formatCode="0.00E+00">
                  <c:v>5.1396228247285E-2</c:v>
                </c:pt>
                <c:pt idx="8604" formatCode="0.00E+00">
                  <c:v>5.1393535819718499E-2</c:v>
                </c:pt>
                <c:pt idx="8605" formatCode="0.00E+00">
                  <c:v>5.1390843375292497E-2</c:v>
                </c:pt>
                <c:pt idx="8606" formatCode="0.00E+00">
                  <c:v>5.1388150914102697E-2</c:v>
                </c:pt>
                <c:pt idx="8607" formatCode="0.00E+00">
                  <c:v>5.1385458436244799E-2</c:v>
                </c:pt>
                <c:pt idx="8608" formatCode="0.00E+00">
                  <c:v>5.1382765941814401E-2</c:v>
                </c:pt>
                <c:pt idx="8609" formatCode="0.00E+00">
                  <c:v>5.1380073430907003E-2</c:v>
                </c:pt>
                <c:pt idx="8610" formatCode="0.00E+00">
                  <c:v>5.1377380903618097E-2</c:v>
                </c:pt>
                <c:pt idx="8611" formatCode="0.00E+00">
                  <c:v>5.1374688360043101E-2</c:v>
                </c:pt>
                <c:pt idx="8612" formatCode="0.00E+00">
                  <c:v>5.1371995800277501E-2</c:v>
                </c:pt>
                <c:pt idx="8613" formatCode="0.00E+00">
                  <c:v>5.1369303224416601E-2</c:v>
                </c:pt>
                <c:pt idx="8614" formatCode="0.00E+00">
                  <c:v>5.1366610632555598E-2</c:v>
                </c:pt>
                <c:pt idx="8615" formatCode="0.00E+00">
                  <c:v>5.1363918024789797E-2</c:v>
                </c:pt>
                <c:pt idx="8616" formatCode="0.00E+00">
                  <c:v>5.1361225401214398E-2</c:v>
                </c:pt>
                <c:pt idx="8617" formatCode="0.00E+00">
                  <c:v>5.1358532761924501E-2</c:v>
                </c:pt>
                <c:pt idx="8618" formatCode="0.00E+00">
                  <c:v>5.1355840107015098E-2</c:v>
                </c:pt>
                <c:pt idx="8619" formatCode="0.00E+00">
                  <c:v>5.1353147436581398E-2</c:v>
                </c:pt>
                <c:pt idx="8620" formatCode="0.00E+00">
                  <c:v>5.1350454750718297E-2</c:v>
                </c:pt>
                <c:pt idx="8621" formatCode="0.00E+00">
                  <c:v>5.1347762049520601E-2</c:v>
                </c:pt>
                <c:pt idx="8622" formatCode="0.00E+00">
                  <c:v>5.1345069333083401E-2</c:v>
                </c:pt>
                <c:pt idx="8623" formatCode="0.00E+00">
                  <c:v>5.1342376601501302E-2</c:v>
                </c:pt>
                <c:pt idx="8624" formatCode="0.00E+00">
                  <c:v>5.13396838548692E-2</c:v>
                </c:pt>
                <c:pt idx="8625" formatCode="0.00E+00">
                  <c:v>5.13369910932817E-2</c:v>
                </c:pt>
                <c:pt idx="8626" formatCode="0.00E+00">
                  <c:v>5.1334298316833601E-2</c:v>
                </c:pt>
                <c:pt idx="8627" formatCode="0.00E+00">
                  <c:v>5.1331605525619398E-2</c:v>
                </c:pt>
                <c:pt idx="8628" formatCode="0.00E+00">
                  <c:v>5.1328912719733798E-2</c:v>
                </c:pt>
                <c:pt idx="8629" formatCode="0.00E+00">
                  <c:v>5.1326219899271198E-2</c:v>
                </c:pt>
                <c:pt idx="8630" formatCode="0.00E+00">
                  <c:v>5.1323527064325997E-2</c:v>
                </c:pt>
                <c:pt idx="8631" formatCode="0.00E+00">
                  <c:v>5.13208342149927E-2</c:v>
                </c:pt>
                <c:pt idx="8632" formatCode="0.00E+00">
                  <c:v>5.1318141351365601E-2</c:v>
                </c:pt>
                <c:pt idx="8633" formatCode="0.00E+00">
                  <c:v>5.1315448473539103E-2</c:v>
                </c:pt>
                <c:pt idx="8634" formatCode="0.00E+00">
                  <c:v>5.1312755581607403E-2</c:v>
                </c:pt>
                <c:pt idx="8635" formatCode="0.00E+00">
                  <c:v>5.1310062675664597E-2</c:v>
                </c:pt>
                <c:pt idx="8636" formatCode="0.00E+00">
                  <c:v>5.1307369755804903E-2</c:v>
                </c:pt>
                <c:pt idx="8637" formatCode="0.00E+00">
                  <c:v>5.1304676822122502E-2</c:v>
                </c:pt>
                <c:pt idx="8638" formatCode="0.00E+00">
                  <c:v>5.1301983874711299E-2</c:v>
                </c:pt>
                <c:pt idx="8639" formatCode="0.00E+00">
                  <c:v>5.1299290913665301E-2</c:v>
                </c:pt>
                <c:pt idx="8640" formatCode="0.00E+00">
                  <c:v>5.1296597939078599E-2</c:v>
                </c:pt>
                <c:pt idx="8641" formatCode="0.00E+00">
                  <c:v>5.1293904951044897E-2</c:v>
                </c:pt>
                <c:pt idx="8642" formatCode="0.00E+00">
                  <c:v>5.1291211949658098E-2</c:v>
                </c:pt>
                <c:pt idx="8643" formatCode="0.00E+00">
                  <c:v>5.1288518935011899E-2</c:v>
                </c:pt>
                <c:pt idx="8644" formatCode="0.00E+00">
                  <c:v>5.1285825907200197E-2</c:v>
                </c:pt>
                <c:pt idx="8645" formatCode="0.00E+00">
                  <c:v>5.1283132866316597E-2</c:v>
                </c:pt>
                <c:pt idx="8646" formatCode="0.00E+00">
                  <c:v>5.1280439812454698E-2</c:v>
                </c:pt>
                <c:pt idx="8647" formatCode="0.00E+00">
                  <c:v>5.1277746745708098E-2</c:v>
                </c:pt>
                <c:pt idx="8648" formatCode="0.00E+00">
                  <c:v>5.12750536661703E-2</c:v>
                </c:pt>
                <c:pt idx="8649" formatCode="0.00E+00">
                  <c:v>5.1272360573934798E-2</c:v>
                </c:pt>
                <c:pt idx="8650" formatCode="0.00E+00">
                  <c:v>5.1269667469094997E-2</c:v>
                </c:pt>
                <c:pt idx="8651" formatCode="0.00E+00">
                  <c:v>5.12669743517443E-2</c:v>
                </c:pt>
                <c:pt idx="8652" formatCode="0.00E+00">
                  <c:v>5.1264281221975898E-2</c:v>
                </c:pt>
                <c:pt idx="8653" formatCode="0.00E+00">
                  <c:v>5.1261588079883201E-2</c:v>
                </c:pt>
                <c:pt idx="8654" formatCode="0.00E+00">
                  <c:v>5.1258894925559399E-2</c:v>
                </c:pt>
                <c:pt idx="8655" formatCode="0.00E+00">
                  <c:v>5.1256201759097599E-2</c:v>
                </c:pt>
                <c:pt idx="8656" formatCode="0.00E+00">
                  <c:v>5.1253508580590898E-2</c:v>
                </c:pt>
                <c:pt idx="8657" formatCode="0.00E+00">
                  <c:v>5.1250815390132501E-2</c:v>
                </c:pt>
                <c:pt idx="8658" formatCode="0.00E+00">
                  <c:v>5.1248122187815201E-2</c:v>
                </c:pt>
                <c:pt idx="8659" formatCode="0.00E+00">
                  <c:v>5.1245428973732E-2</c:v>
                </c:pt>
                <c:pt idx="8660" formatCode="0.00E+00">
                  <c:v>5.1242735747975901E-2</c:v>
                </c:pt>
                <c:pt idx="8661" formatCode="0.00E+00">
                  <c:v>5.1240042510639801E-2</c:v>
                </c:pt>
                <c:pt idx="8662" formatCode="0.00E+00">
                  <c:v>5.1237349261816202E-2</c:v>
                </c:pt>
                <c:pt idx="8663" formatCode="0.00E+00">
                  <c:v>5.1234656001598197E-2</c:v>
                </c:pt>
                <c:pt idx="8664" formatCode="0.00E+00">
                  <c:v>5.1231962730078198E-2</c:v>
                </c:pt>
                <c:pt idx="8665" formatCode="0.00E+00">
                  <c:v>5.1229269447349103E-2</c:v>
                </c:pt>
                <c:pt idx="8666" formatCode="0.00E+00">
                  <c:v>5.1226576153503303E-2</c:v>
                </c:pt>
                <c:pt idx="8667" formatCode="0.00E+00">
                  <c:v>5.1223882848633398E-2</c:v>
                </c:pt>
                <c:pt idx="8668" formatCode="0.00E+00">
                  <c:v>5.1221189532831897E-2</c:v>
                </c:pt>
                <c:pt idx="8669" formatCode="0.00E+00">
                  <c:v>5.1218496206191198E-2</c:v>
                </c:pt>
                <c:pt idx="8670" formatCode="0.00E+00">
                  <c:v>5.1215802868803798E-2</c:v>
                </c:pt>
                <c:pt idx="8671" formatCode="0.00E+00">
                  <c:v>5.1213109520761801E-2</c:v>
                </c:pt>
                <c:pt idx="8672" formatCode="0.00E+00">
                  <c:v>5.1210416162157699E-2</c:v>
                </c:pt>
                <c:pt idx="8673" formatCode="0.00E+00">
                  <c:v>5.12077227930837E-2</c:v>
                </c:pt>
                <c:pt idx="8674" formatCode="0.00E+00">
                  <c:v>5.1205029413631802E-2</c:v>
                </c:pt>
                <c:pt idx="8675" formatCode="0.00E+00">
                  <c:v>5.1202336023894297E-2</c:v>
                </c:pt>
                <c:pt idx="8676" formatCode="0.00E+00">
                  <c:v>5.1199642623963197E-2</c:v>
                </c:pt>
                <c:pt idx="8677" formatCode="0.00E+00">
                  <c:v>5.1196949213930497E-2</c:v>
                </c:pt>
                <c:pt idx="8678" formatCode="0.00E+00">
                  <c:v>5.1194255793888303E-2</c:v>
                </c:pt>
                <c:pt idx="8679" formatCode="0.00E+00">
                  <c:v>5.11915623639283E-2</c:v>
                </c:pt>
                <c:pt idx="8680" formatCode="0.00E+00">
                  <c:v>5.1188868924142601E-2</c:v>
                </c:pt>
                <c:pt idx="8681" formatCode="0.00E+00">
                  <c:v>5.11861754746228E-2</c:v>
                </c:pt>
                <c:pt idx="8682" formatCode="0.00E+00">
                  <c:v>5.1183482015460802E-2</c:v>
                </c:pt>
                <c:pt idx="8683" formatCode="0.00E+00">
                  <c:v>5.11807885467482E-2</c:v>
                </c:pt>
                <c:pt idx="8684" formatCode="0.00E+00">
                  <c:v>5.1178095068576797E-2</c:v>
                </c:pt>
                <c:pt idx="8685" formatCode="0.00E+00">
                  <c:v>5.1175401581038102E-2</c:v>
                </c:pt>
                <c:pt idx="8686" formatCode="0.00E+00">
                  <c:v>5.1172708084223702E-2</c:v>
                </c:pt>
                <c:pt idx="8687" formatCode="0.00E+00">
                  <c:v>5.1170014578225002E-2</c:v>
                </c:pt>
                <c:pt idx="8688" formatCode="0.00E+00">
                  <c:v>5.1167321063133597E-2</c:v>
                </c:pt>
                <c:pt idx="8689" formatCode="0.00E+00">
                  <c:v>5.1164627539040802E-2</c:v>
                </c:pt>
                <c:pt idx="8690" formatCode="0.00E+00">
                  <c:v>5.1161934006038003E-2</c:v>
                </c:pt>
                <c:pt idx="8691" formatCode="0.00E+00">
                  <c:v>5.11592404642165E-2</c:v>
                </c:pt>
                <c:pt idx="8692" formatCode="0.00E+00">
                  <c:v>5.11565469136675E-2</c:v>
                </c:pt>
                <c:pt idx="8693" formatCode="0.00E+00">
                  <c:v>5.1153853354482103E-2</c:v>
                </c:pt>
                <c:pt idx="8694" formatCode="0.00E+00">
                  <c:v>5.11511597867517E-2</c:v>
                </c:pt>
                <c:pt idx="8695" formatCode="0.00E+00">
                  <c:v>5.1148466210567102E-2</c:v>
                </c:pt>
                <c:pt idx="8696" formatCode="0.00E+00">
                  <c:v>5.1145772626019499E-2</c:v>
                </c:pt>
                <c:pt idx="8697" formatCode="0.00E+00">
                  <c:v>5.1143079033199902E-2</c:v>
                </c:pt>
                <c:pt idx="8698" formatCode="0.00E+00">
                  <c:v>5.1140385432199099E-2</c:v>
                </c:pt>
                <c:pt idx="8699" formatCode="0.00E+00">
                  <c:v>5.1137691823108102E-2</c:v>
                </c:pt>
                <c:pt idx="8700" formatCode="0.00E+00">
                  <c:v>5.1134998206017697E-2</c:v>
                </c:pt>
                <c:pt idx="8701" formatCode="0.00E+00">
                  <c:v>5.1132304581018598E-2</c:v>
                </c:pt>
                <c:pt idx="8702" formatCode="0.00E+00">
                  <c:v>5.11296109482016E-2</c:v>
                </c:pt>
                <c:pt idx="8703" formatCode="0.00E+00">
                  <c:v>5.11269173076574E-2</c:v>
                </c:pt>
                <c:pt idx="8704" formatCode="0.00E+00">
                  <c:v>5.1124223659476602E-2</c:v>
                </c:pt>
                <c:pt idx="8705" formatCode="0.00E+00">
                  <c:v>5.11215300037497E-2</c:v>
                </c:pt>
                <c:pt idx="8706" formatCode="0.00E+00">
                  <c:v>5.11188363405672E-2</c:v>
                </c:pt>
                <c:pt idx="8707" formatCode="0.00E+00">
                  <c:v>5.1116142670019703E-2</c:v>
                </c:pt>
                <c:pt idx="8708" formatCode="0.00E+00">
                  <c:v>5.1113448992197497E-2</c:v>
                </c:pt>
                <c:pt idx="8709" formatCode="0.00E+00">
                  <c:v>5.11107553071911E-2</c:v>
                </c:pt>
                <c:pt idx="8710" formatCode="0.00E+00">
                  <c:v>5.11080616150906E-2</c:v>
                </c:pt>
                <c:pt idx="8711" formatCode="0.00E+00">
                  <c:v>5.1105367915986397E-2</c:v>
                </c:pt>
                <c:pt idx="8712" formatCode="0.00E+00">
                  <c:v>5.1102674209968703E-2</c:v>
                </c:pt>
                <c:pt idx="8713" formatCode="0.00E+00">
                  <c:v>5.1099980497127599E-2</c:v>
                </c:pt>
                <c:pt idx="8714" formatCode="0.00E+00">
                  <c:v>5.1097286777553201E-2</c:v>
                </c:pt>
                <c:pt idx="8715" formatCode="0.00E+00">
                  <c:v>5.10945930513357E-2</c:v>
                </c:pt>
                <c:pt idx="8716" formatCode="0.00E+00">
                  <c:v>5.10918993185649E-2</c:v>
                </c:pt>
                <c:pt idx="8717" formatCode="0.00E+00">
                  <c:v>5.1089205579330797E-2</c:v>
                </c:pt>
                <c:pt idx="8718" formatCode="0.00E+00">
                  <c:v>5.1086511833723397E-2</c:v>
                </c:pt>
                <c:pt idx="8719" formatCode="0.00E+00">
                  <c:v>5.1083818081832398E-2</c:v>
                </c:pt>
                <c:pt idx="8720" formatCode="0.00E+00">
                  <c:v>5.1081124323747701E-2</c:v>
                </c:pt>
                <c:pt idx="8721" formatCode="0.00E+00">
                  <c:v>5.10784305595589E-2</c:v>
                </c:pt>
                <c:pt idx="8722" formatCode="0.00E+00">
                  <c:v>5.1075736789355897E-2</c:v>
                </c:pt>
                <c:pt idx="8723" formatCode="0.00E+00">
                  <c:v>5.1073043013228098E-2</c:v>
                </c:pt>
                <c:pt idx="8724" formatCode="0.00E+00">
                  <c:v>5.10703492312653E-2</c:v>
                </c:pt>
                <c:pt idx="8725" formatCode="0.00E+00">
                  <c:v>5.1067655443556903E-2</c:v>
                </c:pt>
                <c:pt idx="8726" formatCode="0.00E+00">
                  <c:v>5.1064961650192399E-2</c:v>
                </c:pt>
                <c:pt idx="8727" formatCode="0.00E+00">
                  <c:v>5.1062267851261202E-2</c:v>
                </c:pt>
                <c:pt idx="8728" formatCode="0.00E+00">
                  <c:v>5.1059574046852803E-2</c:v>
                </c:pt>
                <c:pt idx="8729" formatCode="0.00E+00">
                  <c:v>5.1056880237056401E-2</c:v>
                </c:pt>
                <c:pt idx="8730" formatCode="0.00E+00">
                  <c:v>5.1054186421961301E-2</c:v>
                </c:pt>
                <c:pt idx="8731" formatCode="0.00E+00">
                  <c:v>5.1051492601656798E-2</c:v>
                </c:pt>
                <c:pt idx="8732" formatCode="0.00E+00">
                  <c:v>5.1048798776232002E-2</c:v>
                </c:pt>
                <c:pt idx="8733" formatCode="0.00E+00">
                  <c:v>5.1046104945776001E-2</c:v>
                </c:pt>
                <c:pt idx="8734" formatCode="0.00E+00">
                  <c:v>5.1043411110377801E-2</c:v>
                </c:pt>
                <c:pt idx="8735" formatCode="0.00E+00">
                  <c:v>5.1040717270126601E-2</c:v>
                </c:pt>
                <c:pt idx="8736" formatCode="0.00E+00">
                  <c:v>5.1038023425111302E-2</c:v>
                </c:pt>
                <c:pt idx="8737" formatCode="0.00E+00">
                  <c:v>5.1035329575420701E-2</c:v>
                </c:pt>
                <c:pt idx="8738" formatCode="0.00E+00">
                  <c:v>5.10326357211437E-2</c:v>
                </c:pt>
                <c:pt idx="8739" formatCode="0.00E+00">
                  <c:v>5.1029941862369199E-2</c:v>
                </c:pt>
                <c:pt idx="8740" formatCode="0.00E+00">
                  <c:v>5.1027247999185898E-2</c:v>
                </c:pt>
                <c:pt idx="8741" formatCode="0.00E+00">
                  <c:v>5.1024554131682498E-2</c:v>
                </c:pt>
                <c:pt idx="8742" formatCode="0.00E+00">
                  <c:v>5.10218602599476E-2</c:v>
                </c:pt>
                <c:pt idx="8743" formatCode="0.00E+00">
                  <c:v>5.1019166384069899E-2</c:v>
                </c:pt>
                <c:pt idx="8744" formatCode="0.00E+00">
                  <c:v>5.1016472504137801E-2</c:v>
                </c:pt>
                <c:pt idx="8745" formatCode="0.00E+00">
                  <c:v>5.1013778620240001E-2</c:v>
                </c:pt>
                <c:pt idx="8746" formatCode="0.00E+00">
                  <c:v>5.1011084732464698E-2</c:v>
                </c:pt>
                <c:pt idx="8747" formatCode="0.00E+00">
                  <c:v>5.1008390840900503E-2</c:v>
                </c:pt>
                <c:pt idx="8748" formatCode="0.00E+00">
                  <c:v>5.1005696945635698E-2</c:v>
                </c:pt>
                <c:pt idx="8749" formatCode="0.00E+00">
                  <c:v>5.1003003046758498E-2</c:v>
                </c:pt>
                <c:pt idx="8750" formatCode="0.00E+00">
                  <c:v>5.10003091443572E-2</c:v>
                </c:pt>
                <c:pt idx="8751" formatCode="0.00E+00">
                  <c:v>5.0997615238519999E-2</c:v>
                </c:pt>
                <c:pt idx="8752" formatCode="0.00E+00">
                  <c:v>5.0994921329335002E-2</c:v>
                </c:pt>
                <c:pt idx="8753" formatCode="0.00E+00">
                  <c:v>5.0992227416890197E-2</c:v>
                </c:pt>
                <c:pt idx="8754" formatCode="0.00E+00">
                  <c:v>5.0989533501273797E-2</c:v>
                </c:pt>
                <c:pt idx="8755" formatCode="0.00E+00">
                  <c:v>5.0986839582573697E-2</c:v>
                </c:pt>
                <c:pt idx="8756" formatCode="0.00E+00">
                  <c:v>5.0984145660877798E-2</c:v>
                </c:pt>
                <c:pt idx="8757" formatCode="0.00E+00">
                  <c:v>5.09814517362739E-2</c:v>
                </c:pt>
                <c:pt idx="8758" formatCode="0.00E+00">
                  <c:v>5.097875780885E-2</c:v>
                </c:pt>
                <c:pt idx="8759" formatCode="0.00E+00">
                  <c:v>5.09760638786938E-2</c:v>
                </c:pt>
                <c:pt idx="8760" formatCode="0.00E+00">
                  <c:v>5.0973369945892903E-2</c:v>
                </c:pt>
                <c:pt idx="8761" formatCode="0.00E+00">
                  <c:v>5.09706760105351E-2</c:v>
                </c:pt>
                <c:pt idx="8762" formatCode="0.00E+00">
                  <c:v>5.0967982072708001E-2</c:v>
                </c:pt>
                <c:pt idx="8763" formatCode="0.00E+00">
                  <c:v>5.0965288132499197E-2</c:v>
                </c:pt>
                <c:pt idx="8764" formatCode="0.00E+00">
                  <c:v>5.0962594189996102E-2</c:v>
                </c:pt>
                <c:pt idx="8765" formatCode="0.00E+00">
                  <c:v>5.0959900245286197E-2</c:v>
                </c:pt>
                <c:pt idx="8766" formatCode="0.00E+00">
                  <c:v>5.0957206298456903E-2</c:v>
                </c:pt>
                <c:pt idx="8767" formatCode="0.00E+00">
                  <c:v>5.0954512349595603E-2</c:v>
                </c:pt>
                <c:pt idx="8768" formatCode="0.00E+00">
                  <c:v>5.0951818398789601E-2</c:v>
                </c:pt>
                <c:pt idx="8769" formatCode="0.00E+00">
                  <c:v>5.09491244461261E-2</c:v>
                </c:pt>
                <c:pt idx="8770" formatCode="0.00E+00">
                  <c:v>5.0946430491692299E-2</c:v>
                </c:pt>
                <c:pt idx="8771" formatCode="0.00E+00">
                  <c:v>5.09437365355754E-2</c:v>
                </c:pt>
                <c:pt idx="8772" formatCode="0.00E+00">
                  <c:v>5.0941042577862403E-2</c:v>
                </c:pt>
                <c:pt idx="8773" formatCode="0.00E+00">
                  <c:v>5.0938348618640501E-2</c:v>
                </c:pt>
                <c:pt idx="8774" formatCode="0.00E+00">
                  <c:v>5.0935654657996599E-2</c:v>
                </c:pt>
                <c:pt idx="8775" formatCode="0.00E+00">
                  <c:v>5.0932960696017597E-2</c:v>
                </c:pt>
                <c:pt idx="8776" formatCode="0.00E+00">
                  <c:v>5.0930266732790497E-2</c:v>
                </c:pt>
                <c:pt idx="8777" formatCode="0.00E+00">
                  <c:v>5.0927572768401999E-2</c:v>
                </c:pt>
                <c:pt idx="8778" formatCode="0.00E+00">
                  <c:v>5.0924878802939E-2</c:v>
                </c:pt>
                <c:pt idx="8779" formatCode="0.00E+00">
                  <c:v>5.09221848364882E-2</c:v>
                </c:pt>
                <c:pt idx="8780" formatCode="0.00E+00">
                  <c:v>5.0919490869136302E-2</c:v>
                </c:pt>
                <c:pt idx="8781" formatCode="0.00E+00">
                  <c:v>5.0916796900969799E-2</c:v>
                </c:pt>
                <c:pt idx="8782" formatCode="0.00E+00">
                  <c:v>5.0914102932075503E-2</c:v>
                </c:pt>
                <c:pt idx="8783" formatCode="0.00E+00">
                  <c:v>5.0911408962539699E-2</c:v>
                </c:pt>
                <c:pt idx="8784" formatCode="0.00E+00">
                  <c:v>5.0908714992448999E-2</c:v>
                </c:pt>
                <c:pt idx="8785" formatCode="0.00E+00">
                  <c:v>5.0906021021889798E-2</c:v>
                </c:pt>
                <c:pt idx="8786" formatCode="0.00E+00">
                  <c:v>5.0903327050948501E-2</c:v>
                </c:pt>
                <c:pt idx="8787" formatCode="0.00E+00">
                  <c:v>5.0900633079711398E-2</c:v>
                </c:pt>
                <c:pt idx="8788" formatCode="0.00E+00">
                  <c:v>5.0897939108264699E-2</c:v>
                </c:pt>
                <c:pt idx="8789" formatCode="0.00E+00">
                  <c:v>5.0895245136694703E-2</c:v>
                </c:pt>
                <c:pt idx="8790" formatCode="0.00E+00">
                  <c:v>5.0892551165087598E-2</c:v>
                </c:pt>
                <c:pt idx="8791" formatCode="0.00E+00">
                  <c:v>5.08898571935293E-2</c:v>
                </c:pt>
                <c:pt idx="8792" formatCode="0.00E+00">
                  <c:v>5.0887163222106097E-2</c:v>
                </c:pt>
                <c:pt idx="8793" formatCode="0.00E+00">
                  <c:v>5.0884469250903903E-2</c:v>
                </c:pt>
                <c:pt idx="8794" formatCode="0.00E+00">
                  <c:v>5.0881775280008701E-2</c:v>
                </c:pt>
                <c:pt idx="8795" formatCode="0.00E+00">
                  <c:v>5.0879081309506302E-2</c:v>
                </c:pt>
                <c:pt idx="8796" formatCode="0.00E+00">
                  <c:v>5.0876387339482701E-2</c:v>
                </c:pt>
                <c:pt idx="8797" formatCode="0.00E+00">
                  <c:v>5.08736933700236E-2</c:v>
                </c:pt>
                <c:pt idx="8798" formatCode="0.00E+00">
                  <c:v>5.08709994012147E-2</c:v>
                </c:pt>
                <c:pt idx="8799" formatCode="0.00E+00">
                  <c:v>5.0868305433141803E-2</c:v>
                </c:pt>
                <c:pt idx="8800" formatCode="0.00E+00">
                  <c:v>5.0865611465890602E-2</c:v>
                </c:pt>
                <c:pt idx="8801" formatCode="0.00E+00">
                  <c:v>5.0862917499546502E-2</c:v>
                </c:pt>
                <c:pt idx="8802" formatCode="0.00E+00">
                  <c:v>5.0860223534195198E-2</c:v>
                </c:pt>
                <c:pt idx="8803" formatCode="0.00E+00">
                  <c:v>5.0857529569922101E-2</c:v>
                </c:pt>
                <c:pt idx="8804" formatCode="0.00E+00">
                  <c:v>5.0854835606812698E-2</c:v>
                </c:pt>
                <c:pt idx="8805" formatCode="0.00E+00">
                  <c:v>5.0852141644952303E-2</c:v>
                </c:pt>
                <c:pt idx="8806" formatCode="0.00E+00">
                  <c:v>5.0849447684426403E-2</c:v>
                </c:pt>
                <c:pt idx="8807" formatCode="0.00E+00">
                  <c:v>5.0846753725320097E-2</c:v>
                </c:pt>
                <c:pt idx="8808" formatCode="0.00E+00">
                  <c:v>5.0844059767718698E-2</c:v>
                </c:pt>
                <c:pt idx="8809" formatCode="0.00E+00">
                  <c:v>5.0841365811707402E-2</c:v>
                </c:pt>
                <c:pt idx="8810" formatCode="0.00E+00">
                  <c:v>5.0838671857371301E-2</c:v>
                </c:pt>
                <c:pt idx="8811" formatCode="0.00E+00">
                  <c:v>5.08359779047955E-2</c:v>
                </c:pt>
                <c:pt idx="8812" formatCode="0.00E+00">
                  <c:v>5.0833283954065001E-2</c:v>
                </c:pt>
                <c:pt idx="8813" formatCode="0.00E+00">
                  <c:v>5.0830590005264797E-2</c:v>
                </c:pt>
                <c:pt idx="8814" formatCode="0.00E+00">
                  <c:v>5.0827896058479698E-2</c:v>
                </c:pt>
                <c:pt idx="8815" formatCode="0.00E+00">
                  <c:v>5.08252021137948E-2</c:v>
                </c:pt>
                <c:pt idx="8816" formatCode="0.00E+00">
                  <c:v>5.0822508171294703E-2</c:v>
                </c:pt>
                <c:pt idx="8817" formatCode="0.00E+00">
                  <c:v>5.08198142310642E-2</c:v>
                </c:pt>
                <c:pt idx="8818" formatCode="0.00E+00">
                  <c:v>5.0817120293188099E-2</c:v>
                </c:pt>
                <c:pt idx="8819" formatCode="0.00E+00">
                  <c:v>5.0814426357750998E-2</c:v>
                </c:pt>
                <c:pt idx="8820" formatCode="0.00E+00">
                  <c:v>5.0811732424837497E-2</c:v>
                </c:pt>
                <c:pt idx="8821" formatCode="0.00E+00">
                  <c:v>5.0809038494532298E-2</c:v>
                </c:pt>
                <c:pt idx="8822" formatCode="0.00E+00">
                  <c:v>5.0806344566919598E-2</c:v>
                </c:pt>
                <c:pt idx="8823" formatCode="0.00E+00">
                  <c:v>5.0803650642084197E-2</c:v>
                </c:pt>
                <c:pt idx="8824" formatCode="0.00E+00">
                  <c:v>5.0800956720110202E-2</c:v>
                </c:pt>
                <c:pt idx="8825" formatCode="0.00E+00">
                  <c:v>5.0798262801082197E-2</c:v>
                </c:pt>
                <c:pt idx="8826" formatCode="0.00E+00">
                  <c:v>5.0795568885084297E-2</c:v>
                </c:pt>
                <c:pt idx="8827" formatCode="0.00E+00">
                  <c:v>5.0792874972200898E-2</c:v>
                </c:pt>
                <c:pt idx="8828" formatCode="0.00E+00">
                  <c:v>5.0790181062516003E-2</c:v>
                </c:pt>
                <c:pt idx="8829" formatCode="0.00E+00">
                  <c:v>5.0787487156114003E-2</c:v>
                </c:pt>
                <c:pt idx="8830" formatCode="0.00E+00">
                  <c:v>5.0784793253078699E-2</c:v>
                </c:pt>
                <c:pt idx="8831" formatCode="0.00E+00">
                  <c:v>5.0782099353494398E-2</c:v>
                </c:pt>
                <c:pt idx="8832" formatCode="0.00E+00">
                  <c:v>5.0779405457444901E-2</c:v>
                </c:pt>
                <c:pt idx="8833" formatCode="0.00E+00">
                  <c:v>5.0776711565014301E-2</c:v>
                </c:pt>
                <c:pt idx="8834" formatCode="0.00E+00">
                  <c:v>5.0774017676286302E-2</c:v>
                </c:pt>
                <c:pt idx="8835" formatCode="0.00E+00">
                  <c:v>5.0771323791344899E-2</c:v>
                </c:pt>
                <c:pt idx="8836" formatCode="0.00E+00">
                  <c:v>5.0768629910273803E-2</c:v>
                </c:pt>
                <c:pt idx="8837" formatCode="0.00E+00">
                  <c:v>5.0765936033156697E-2</c:v>
                </c:pt>
                <c:pt idx="8838" formatCode="0.00E+00">
                  <c:v>5.0763242160077299E-2</c:v>
                </c:pt>
                <c:pt idx="8839" formatCode="0.00E+00">
                  <c:v>5.0760548291119201E-2</c:v>
                </c:pt>
                <c:pt idx="8840" formatCode="0.00E+00">
                  <c:v>5.0757854426366003E-2</c:v>
                </c:pt>
                <c:pt idx="8841" formatCode="0.00E+00">
                  <c:v>5.0755160565901201E-2</c:v>
                </c:pt>
                <c:pt idx="8842" formatCode="0.00E+00">
                  <c:v>5.0752466709808298E-2</c:v>
                </c:pt>
                <c:pt idx="8843" formatCode="0.00E+00">
                  <c:v>5.0749772858170797E-2</c:v>
                </c:pt>
                <c:pt idx="8844" formatCode="0.00E+00">
                  <c:v>5.0747079011071901E-2</c:v>
                </c:pt>
                <c:pt idx="8845" formatCode="0.00E+00">
                  <c:v>5.0744385168594898E-2</c:v>
                </c:pt>
                <c:pt idx="8846" formatCode="0.00E+00">
                  <c:v>5.0741691330823201E-2</c:v>
                </c:pt>
                <c:pt idx="8847" formatCode="0.00E+00">
                  <c:v>5.0738997497839999E-2</c:v>
                </c:pt>
                <c:pt idx="8848" formatCode="0.00E+00">
                  <c:v>5.0736303669728297E-2</c:v>
                </c:pt>
                <c:pt idx="8849" formatCode="0.00E+00">
                  <c:v>5.0733609846571402E-2</c:v>
                </c:pt>
                <c:pt idx="8850" formatCode="0.00E+00">
                  <c:v>5.07309160284522E-2</c:v>
                </c:pt>
                <c:pt idx="8851" formatCode="0.00E+00">
                  <c:v>5.07282222154537E-2</c:v>
                </c:pt>
                <c:pt idx="8852" formatCode="0.00E+00">
                  <c:v>5.0725528407659003E-2</c:v>
                </c:pt>
                <c:pt idx="8853" formatCode="0.00E+00">
                  <c:v>5.0722834605150903E-2</c:v>
                </c:pt>
                <c:pt idx="8854" formatCode="0.00E+00">
                  <c:v>5.07201408080123E-2</c:v>
                </c:pt>
                <c:pt idx="8855" formatCode="0.00E+00">
                  <c:v>5.0717447016325898E-2</c:v>
                </c:pt>
                <c:pt idx="8856" formatCode="0.00E+00">
                  <c:v>5.0714753230174499E-2</c:v>
                </c:pt>
                <c:pt idx="8857" formatCode="0.00E+00">
                  <c:v>5.0712059449640703E-2</c:v>
                </c:pt>
                <c:pt idx="8858" formatCode="0.00E+00">
                  <c:v>5.07093656748073E-2</c:v>
                </c:pt>
                <c:pt idx="8859" formatCode="0.00E+00">
                  <c:v>5.0706671905756798E-2</c:v>
                </c:pt>
                <c:pt idx="8860" formatCode="0.00E+00">
                  <c:v>5.0703978142571798E-2</c:v>
                </c:pt>
                <c:pt idx="8861" formatCode="0.00E+00">
                  <c:v>5.0701284385334597E-2</c:v>
                </c:pt>
                <c:pt idx="8862" formatCode="0.00E+00">
                  <c:v>5.0698590634127898E-2</c:v>
                </c:pt>
                <c:pt idx="8863" formatCode="0.00E+00">
                  <c:v>5.0695896889033802E-2</c:v>
                </c:pt>
                <c:pt idx="8864" formatCode="0.00E+00">
                  <c:v>5.06932031501348E-2</c:v>
                </c:pt>
                <c:pt idx="8865" formatCode="0.00E+00">
                  <c:v>5.0690509417513199E-2</c:v>
                </c:pt>
                <c:pt idx="8866" formatCode="0.00E+00">
                  <c:v>5.0687815691251102E-2</c:v>
                </c:pt>
                <c:pt idx="8867" formatCode="0.00E+00">
                  <c:v>5.0685121971430699E-2</c:v>
                </c:pt>
                <c:pt idx="8868" formatCode="0.00E+00">
                  <c:v>5.0682428258134203E-2</c:v>
                </c:pt>
                <c:pt idx="8869" formatCode="0.00E+00">
                  <c:v>5.06797345514437E-2</c:v>
                </c:pt>
                <c:pt idx="8870" formatCode="0.00E+00">
                  <c:v>5.0677040851441001E-2</c:v>
                </c:pt>
                <c:pt idx="8871" formatCode="0.00E+00">
                  <c:v>5.0674347158208302E-2</c:v>
                </c:pt>
                <c:pt idx="8872" formatCode="0.00E+00">
                  <c:v>5.0671653471827401E-2</c:v>
                </c:pt>
                <c:pt idx="8873" formatCode="0.00E+00">
                  <c:v>5.0668959792380099E-2</c:v>
                </c:pt>
                <c:pt idx="8874" formatCode="0.00E+00">
                  <c:v>5.06662661199484E-2</c:v>
                </c:pt>
                <c:pt idx="8875" formatCode="0.00E+00">
                  <c:v>5.0663572454613899E-2</c:v>
                </c:pt>
                <c:pt idx="8876" formatCode="0.00E+00">
                  <c:v>5.0660878796458302E-2</c:v>
                </c:pt>
                <c:pt idx="8877" formatCode="0.00E+00">
                  <c:v>5.0658185145563299E-2</c:v>
                </c:pt>
                <c:pt idx="8878" formatCode="0.00E+00">
                  <c:v>5.0655491502010597E-2</c:v>
                </c:pt>
                <c:pt idx="8879" formatCode="0.00E+00">
                  <c:v>5.0652797865881602E-2</c:v>
                </c:pt>
                <c:pt idx="8880" formatCode="0.00E+00">
                  <c:v>5.0650104237257798E-2</c:v>
                </c:pt>
                <c:pt idx="8881" formatCode="0.00E+00">
                  <c:v>5.06474106162208E-2</c:v>
                </c:pt>
                <c:pt idx="8882" formatCode="0.00E+00">
                  <c:v>5.0644717002851801E-2</c:v>
                </c:pt>
                <c:pt idx="8883" formatCode="0.00E+00">
                  <c:v>5.0642023397232297E-2</c:v>
                </c:pt>
                <c:pt idx="8884" formatCode="0.00E+00">
                  <c:v>5.0639329799443501E-2</c:v>
                </c:pt>
                <c:pt idx="8885" formatCode="0.00E+00">
                  <c:v>5.0636636209566703E-2</c:v>
                </c:pt>
                <c:pt idx="8886" formatCode="0.00E+00">
                  <c:v>5.0633942627682997E-2</c:v>
                </c:pt>
                <c:pt idx="8887" formatCode="0.00E+00">
                  <c:v>5.0631249053873603E-2</c:v>
                </c:pt>
                <c:pt idx="8888" formatCode="0.00E+00">
                  <c:v>5.0628555488219602E-2</c:v>
                </c:pt>
                <c:pt idx="8889" formatCode="0.00E+00">
                  <c:v>5.0625861930801999E-2</c:v>
                </c:pt>
                <c:pt idx="8890" formatCode="0.00E+00">
                  <c:v>5.0623168381701701E-2</c:v>
                </c:pt>
                <c:pt idx="8891" formatCode="0.00E+00">
                  <c:v>5.0620474840999803E-2</c:v>
                </c:pt>
                <c:pt idx="8892" formatCode="0.00E+00">
                  <c:v>5.0617781308777102E-2</c:v>
                </c:pt>
                <c:pt idx="8893" formatCode="0.00E+00">
                  <c:v>5.06150877851144E-2</c:v>
                </c:pt>
                <c:pt idx="8894" formatCode="0.00E+00">
                  <c:v>5.0612394270092502E-2</c:v>
                </c:pt>
                <c:pt idx="8895" formatCode="0.00E+00">
                  <c:v>5.0609700763792002E-2</c:v>
                </c:pt>
                <c:pt idx="8896" formatCode="0.00E+00">
                  <c:v>5.0607007266293802E-2</c:v>
                </c:pt>
                <c:pt idx="8897" formatCode="0.00E+00">
                  <c:v>5.0604313777678302E-2</c:v>
                </c:pt>
                <c:pt idx="8898" formatCode="0.00E+00">
                  <c:v>5.0601620298026201E-2</c:v>
                </c:pt>
                <c:pt idx="8899" formatCode="0.00E+00">
                  <c:v>5.0598926827417998E-2</c:v>
                </c:pt>
                <c:pt idx="8900" formatCode="0.00E+00">
                  <c:v>5.05962333659341E-2</c:v>
                </c:pt>
                <c:pt idx="8901" formatCode="0.00E+00">
                  <c:v>5.0593539913654999E-2</c:v>
                </c:pt>
                <c:pt idx="8902" formatCode="0.00E+00">
                  <c:v>5.0590846470660901E-2</c:v>
                </c:pt>
                <c:pt idx="8903" formatCode="0.00E+00">
                  <c:v>5.0588153037032298E-2</c:v>
                </c:pt>
                <c:pt idx="8904" formatCode="0.00E+00">
                  <c:v>5.0585459612849298E-2</c:v>
                </c:pt>
                <c:pt idx="8905" formatCode="0.00E+00">
                  <c:v>5.0582766198192103E-2</c:v>
                </c:pt>
                <c:pt idx="8906" formatCode="0.00E+00">
                  <c:v>5.0580072793141001E-2</c:v>
                </c:pt>
                <c:pt idx="8907" formatCode="0.00E+00">
                  <c:v>5.0577379397775998E-2</c:v>
                </c:pt>
                <c:pt idx="8908" formatCode="0.00E+00">
                  <c:v>5.0574686012177197E-2</c:v>
                </c:pt>
                <c:pt idx="8909" formatCode="0.00E+00">
                  <c:v>5.05719926364245E-2</c:v>
                </c:pt>
                <c:pt idx="8910" formatCode="0.00E+00">
                  <c:v>5.0569299270597903E-2</c:v>
                </c:pt>
                <c:pt idx="8911" formatCode="0.00E+00">
                  <c:v>5.0566605914777303E-2</c:v>
                </c:pt>
                <c:pt idx="8912" formatCode="0.00E+00">
                  <c:v>5.0563912569042503E-2</c:v>
                </c:pt>
                <c:pt idx="8913" formatCode="0.00E+00">
                  <c:v>5.0561219233473398E-2</c:v>
                </c:pt>
                <c:pt idx="8914" formatCode="0.00E+00">
                  <c:v>5.05585259081495E-2</c:v>
                </c:pt>
                <c:pt idx="8915" formatCode="0.00E+00">
                  <c:v>5.0555832593150801E-2</c:v>
                </c:pt>
                <c:pt idx="8916" formatCode="0.00E+00">
                  <c:v>5.0553139288556703E-2</c:v>
                </c:pt>
                <c:pt idx="8917" formatCode="0.00E+00">
                  <c:v>5.0550445994446802E-2</c:v>
                </c:pt>
                <c:pt idx="8918" formatCode="0.00E+00">
                  <c:v>5.0547752710900701E-2</c:v>
                </c:pt>
                <c:pt idx="8919" formatCode="0.00E+00">
                  <c:v>5.0545059437997898E-2</c:v>
                </c:pt>
                <c:pt idx="8920" formatCode="0.00E+00">
                  <c:v>5.0542366175817803E-2</c:v>
                </c:pt>
                <c:pt idx="8921" formatCode="0.00E+00">
                  <c:v>5.0539672924439699E-2</c:v>
                </c:pt>
                <c:pt idx="8922" formatCode="0.00E+00">
                  <c:v>5.0536979683943002E-2</c:v>
                </c:pt>
                <c:pt idx="8923" formatCode="0.00E+00">
                  <c:v>5.0534286454406899E-2</c:v>
                </c:pt>
                <c:pt idx="8924" formatCode="0.00E+00">
                  <c:v>5.05315932359107E-2</c:v>
                </c:pt>
                <c:pt idx="8925" formatCode="0.00E+00">
                  <c:v>5.0528900028533497E-2</c:v>
                </c:pt>
                <c:pt idx="8926" formatCode="0.00E+00">
                  <c:v>5.0526206832354398E-2</c:v>
                </c:pt>
                <c:pt idx="8927" formatCode="0.00E+00">
                  <c:v>5.0523513647452598E-2</c:v>
                </c:pt>
                <c:pt idx="8928" formatCode="0.00E+00">
                  <c:v>5.0520820473906998E-2</c:v>
                </c:pt>
                <c:pt idx="8929" formatCode="0.00E+00">
                  <c:v>5.0518127311796501E-2</c:v>
                </c:pt>
                <c:pt idx="8930" formatCode="0.00E+00">
                  <c:v>5.05154341612001E-2</c:v>
                </c:pt>
                <c:pt idx="8931" formatCode="0.00E+00">
                  <c:v>5.0512741022196703E-2</c:v>
                </c:pt>
                <c:pt idx="8932" formatCode="0.00E+00">
                  <c:v>5.05100478948649E-2</c:v>
                </c:pt>
                <c:pt idx="8933" formatCode="0.00E+00">
                  <c:v>5.0507354779283697E-2</c:v>
                </c:pt>
                <c:pt idx="8934" formatCode="0.00E+00">
                  <c:v>5.0504661675531699E-2</c:v>
                </c:pt>
                <c:pt idx="8935" formatCode="0.00E+00">
                  <c:v>5.0501968583687502E-2</c:v>
                </c:pt>
                <c:pt idx="8936" formatCode="0.00E+00">
                  <c:v>5.0499275503829703E-2</c:v>
                </c:pt>
                <c:pt idx="8937" formatCode="0.00E+00">
                  <c:v>5.0496582436036899E-2</c:v>
                </c:pt>
                <c:pt idx="8938" formatCode="0.00E+00">
                  <c:v>5.0493889380387499E-2</c:v>
                </c:pt>
                <c:pt idx="8939" formatCode="0.00E+00">
                  <c:v>5.0491196336960101E-2</c:v>
                </c:pt>
                <c:pt idx="8940" formatCode="0.00E+00">
                  <c:v>5.0488503305832898E-2</c:v>
                </c:pt>
                <c:pt idx="8941" formatCode="0.00E+00">
                  <c:v>5.0485810287084397E-2</c:v>
                </c:pt>
                <c:pt idx="8942" formatCode="0.00E+00">
                  <c:v>5.04831172807928E-2</c:v>
                </c:pt>
                <c:pt idx="8943" formatCode="0.00E+00">
                  <c:v>5.0480424287036398E-2</c:v>
                </c:pt>
                <c:pt idx="8944" formatCode="0.00E+00">
                  <c:v>5.0477731305893898E-2</c:v>
                </c:pt>
                <c:pt idx="8945" formatCode="0.00E+00">
                  <c:v>5.0475038337453801E-2</c:v>
                </c:pt>
                <c:pt idx="8946" formatCode="0.00E+00">
                  <c:v>5.0472345381796999E-2</c:v>
                </c:pt>
                <c:pt idx="8947" formatCode="0.00E+00">
                  <c:v>5.0469652439000597E-2</c:v>
                </c:pt>
                <c:pt idx="8948" formatCode="0.00E+00">
                  <c:v>5.0466959509141297E-2</c:v>
                </c:pt>
                <c:pt idx="8949" formatCode="0.00E+00">
                  <c:v>5.0464266592296303E-2</c:v>
                </c:pt>
                <c:pt idx="8950" formatCode="0.00E+00">
                  <c:v>5.0461573688542302E-2</c:v>
                </c:pt>
                <c:pt idx="8951" formatCode="0.00E+00">
                  <c:v>5.0458880797956102E-2</c:v>
                </c:pt>
                <c:pt idx="8952" formatCode="0.00E+00">
                  <c:v>5.0456187920614702E-2</c:v>
                </c:pt>
                <c:pt idx="8953" formatCode="0.00E+00">
                  <c:v>5.0453495056594702E-2</c:v>
                </c:pt>
                <c:pt idx="8954" formatCode="0.00E+00">
                  <c:v>5.0450802205972797E-2</c:v>
                </c:pt>
                <c:pt idx="8955" formatCode="0.00E+00">
                  <c:v>5.0448109368825801E-2</c:v>
                </c:pt>
                <c:pt idx="8956" formatCode="0.00E+00">
                  <c:v>5.0445416545230201E-2</c:v>
                </c:pt>
                <c:pt idx="8957" formatCode="0.00E+00">
                  <c:v>5.0442723735262603E-2</c:v>
                </c:pt>
                <c:pt idx="8958" formatCode="0.00E+00">
                  <c:v>5.0440030938999597E-2</c:v>
                </c:pt>
                <c:pt idx="8959" formatCode="0.00E+00">
                  <c:v>5.0437338156517603E-2</c:v>
                </c:pt>
                <c:pt idx="8960" formatCode="0.00E+00">
                  <c:v>5.0434645387893197E-2</c:v>
                </c:pt>
                <c:pt idx="8961" formatCode="0.00E+00">
                  <c:v>5.0431952633202701E-2</c:v>
                </c:pt>
                <c:pt idx="8962" formatCode="0.00E+00">
                  <c:v>5.0429259892522602E-2</c:v>
                </c:pt>
                <c:pt idx="8963" formatCode="0.00E+00">
                  <c:v>5.0426567165929102E-2</c:v>
                </c:pt>
                <c:pt idx="8964" formatCode="0.00E+00">
                  <c:v>5.0423874453498503E-2</c:v>
                </c:pt>
                <c:pt idx="8965" formatCode="0.00E+00">
                  <c:v>5.0421181755307201E-2</c:v>
                </c:pt>
                <c:pt idx="8966" formatCode="0.00E+00">
                  <c:v>5.0418489071431198E-2</c:v>
                </c:pt>
                <c:pt idx="8967" formatCode="0.00E+00">
                  <c:v>5.0415796401946801E-2</c:v>
                </c:pt>
                <c:pt idx="8968" formatCode="0.00E+00">
                  <c:v>5.0413103746930102E-2</c:v>
                </c:pt>
                <c:pt idx="8969" formatCode="0.00E+00">
                  <c:v>5.0410411106457199E-2</c:v>
                </c:pt>
                <c:pt idx="8970" formatCode="0.00E+00">
                  <c:v>5.0407718480604102E-2</c:v>
                </c:pt>
                <c:pt idx="8971" formatCode="0.00E+00">
                  <c:v>5.0405025869446902E-2</c:v>
                </c:pt>
                <c:pt idx="8972" formatCode="0.00E+00">
                  <c:v>5.04023332730614E-2</c:v>
                </c:pt>
                <c:pt idx="8973" formatCode="0.00E+00">
                  <c:v>5.0399640691523501E-2</c:v>
                </c:pt>
                <c:pt idx="8974" formatCode="0.00E+00">
                  <c:v>5.0396948124909302E-2</c:v>
                </c:pt>
                <c:pt idx="8975" formatCode="0.00E+00">
                  <c:v>5.0394255573294397E-2</c:v>
                </c:pt>
                <c:pt idx="8976" formatCode="0.00E+00">
                  <c:v>5.0391563036754801E-2</c:v>
                </c:pt>
                <c:pt idx="8977" formatCode="0.00E+00">
                  <c:v>5.0388870515366002E-2</c:v>
                </c:pt>
                <c:pt idx="8978" formatCode="0.00E+00">
                  <c:v>5.0386178009203898E-2</c:v>
                </c:pt>
                <c:pt idx="8979" formatCode="0.00E+00">
                  <c:v>5.0383485518344102E-2</c:v>
                </c:pt>
                <c:pt idx="8980" formatCode="0.00E+00">
                  <c:v>5.03807930428622E-2</c:v>
                </c:pt>
                <c:pt idx="8981" formatCode="0.00E+00">
                  <c:v>5.0378100582833797E-2</c:v>
                </c:pt>
                <c:pt idx="8982" formatCode="0.00E+00">
                  <c:v>5.03754081383345E-2</c:v>
                </c:pt>
                <c:pt idx="8983" formatCode="0.00E+00">
                  <c:v>5.03727157094397E-2</c:v>
                </c:pt>
                <c:pt idx="8984" formatCode="0.00E+00">
                  <c:v>5.0370023296224899E-2</c:v>
                </c:pt>
                <c:pt idx="8985" formatCode="0.00E+00">
                  <c:v>5.0367330898765501E-2</c:v>
                </c:pt>
                <c:pt idx="8986" formatCode="0.00E+00">
                  <c:v>5.0364638517136899E-2</c:v>
                </c:pt>
                <c:pt idx="8987" formatCode="0.00E+00">
                  <c:v>5.0361946151414302E-2</c:v>
                </c:pt>
                <c:pt idx="8988" formatCode="0.00E+00">
                  <c:v>5.03592538016732E-2</c:v>
                </c:pt>
                <c:pt idx="8989" formatCode="0.00E+00">
                  <c:v>5.0356561467988697E-2</c:v>
                </c:pt>
                <c:pt idx="8990" formatCode="0.00E+00">
                  <c:v>5.0353869150436097E-2</c:v>
                </c:pt>
                <c:pt idx="8991" formatCode="0.00E+00">
                  <c:v>5.0351176849090497E-2</c:v>
                </c:pt>
                <c:pt idx="8992" formatCode="0.00E+00">
                  <c:v>5.03484845640269E-2</c:v>
                </c:pt>
                <c:pt idx="8993" formatCode="0.00E+00">
                  <c:v>5.0345792295320602E-2</c:v>
                </c:pt>
                <c:pt idx="8994" formatCode="0.00E+00">
                  <c:v>5.0343100043046603E-2</c:v>
                </c:pt>
                <c:pt idx="8995" formatCode="0.00E+00">
                  <c:v>5.0340407807279698E-2</c:v>
                </c:pt>
                <c:pt idx="8996" formatCode="0.00E+00">
                  <c:v>5.0337715588095099E-2</c:v>
                </c:pt>
                <c:pt idx="8997" formatCode="0.00E+00">
                  <c:v>5.0335023385567501E-2</c:v>
                </c:pt>
                <c:pt idx="8998" formatCode="0.00E+00">
                  <c:v>5.0332331199771901E-2</c:v>
                </c:pt>
                <c:pt idx="8999" formatCode="0.00E+00">
                  <c:v>5.0329639030783101E-2</c:v>
                </c:pt>
                <c:pt idx="9000" formatCode="0.00E+00">
                  <c:v>5.03269468786759E-2</c:v>
                </c:pt>
                <c:pt idx="9001" formatCode="0.00E+00">
                  <c:v>5.0324254743524997E-2</c:v>
                </c:pt>
                <c:pt idx="9002" formatCode="0.00E+00">
                  <c:v>5.03215626254052E-2</c:v>
                </c:pt>
                <c:pt idx="9003" formatCode="0.00E+00">
                  <c:v>5.0318870524390998E-2</c:v>
                </c:pt>
                <c:pt idx="9004" formatCode="0.00E+00">
                  <c:v>5.0316178440557101E-2</c:v>
                </c:pt>
                <c:pt idx="9005" formatCode="0.00E+00">
                  <c:v>5.0313486373978103E-2</c:v>
                </c:pt>
                <c:pt idx="9006" formatCode="0.00E+00">
                  <c:v>5.03107943247285E-2</c:v>
                </c:pt>
                <c:pt idx="9007" formatCode="0.00E+00">
                  <c:v>5.0308102292882802E-2</c:v>
                </c:pt>
                <c:pt idx="9008" formatCode="0.00E+00">
                  <c:v>5.03054102785154E-2</c:v>
                </c:pt>
                <c:pt idx="9009" formatCode="0.00E+00">
                  <c:v>5.0302718281700798E-2</c:v>
                </c:pt>
                <c:pt idx="9010" formatCode="0.00E+00">
                  <c:v>5.0300026302513401E-2</c:v>
                </c:pt>
                <c:pt idx="9011" formatCode="0.00E+00">
                  <c:v>5.02973343410274E-2</c:v>
                </c:pt>
                <c:pt idx="9012" formatCode="0.00E+00">
                  <c:v>5.0294642397317103E-2</c:v>
                </c:pt>
                <c:pt idx="9013" formatCode="0.00E+00">
                  <c:v>5.0291950471456799E-2</c:v>
                </c:pt>
                <c:pt idx="9014" formatCode="0.00E+00">
                  <c:v>5.0289258563520699E-2</c:v>
                </c:pt>
                <c:pt idx="9015" formatCode="0.00E+00">
                  <c:v>5.0286566673582903E-2</c:v>
                </c:pt>
                <c:pt idx="9016" formatCode="0.00E+00">
                  <c:v>5.0283874801717601E-2</c:v>
                </c:pt>
                <c:pt idx="9017" formatCode="0.00E+00">
                  <c:v>5.0281182947998701E-2</c:v>
                </c:pt>
                <c:pt idx="9018" formatCode="0.00E+00">
                  <c:v>5.0278491112500497E-2</c:v>
                </c:pt>
                <c:pt idx="9019" formatCode="0.00E+00">
                  <c:v>5.0275799295296797E-2</c:v>
                </c:pt>
                <c:pt idx="9020" formatCode="0.00E+00">
                  <c:v>5.0273107496461501E-2</c:v>
                </c:pt>
                <c:pt idx="9021" formatCode="0.00E+00">
                  <c:v>5.0270415716068703E-2</c:v>
                </c:pt>
                <c:pt idx="9022" formatCode="0.00E+00">
                  <c:v>5.0267723954192101E-2</c:v>
                </c:pt>
                <c:pt idx="9023" formatCode="0.00E+00">
                  <c:v>5.0265032210905697E-2</c:v>
                </c:pt>
                <c:pt idx="9024" formatCode="0.00E+00">
                  <c:v>5.02623404862831E-2</c:v>
                </c:pt>
                <c:pt idx="9025" formatCode="0.00E+00">
                  <c:v>5.0259648780398E-2</c:v>
                </c:pt>
                <c:pt idx="9026" formatCode="0.00E+00">
                  <c:v>5.0256957093324298E-2</c:v>
                </c:pt>
                <c:pt idx="9027" formatCode="0.00E+00">
                  <c:v>5.02542654251356E-2</c:v>
                </c:pt>
                <c:pt idx="9028" formatCode="0.00E+00">
                  <c:v>5.0251573775905403E-2</c:v>
                </c:pt>
                <c:pt idx="9029" formatCode="0.00E+00">
                  <c:v>5.0248882145707399E-2</c:v>
                </c:pt>
                <c:pt idx="9030" formatCode="0.00E+00">
                  <c:v>5.0246190534615001E-2</c:v>
                </c:pt>
                <c:pt idx="9031" formatCode="0.00E+00">
                  <c:v>5.0243498942701803E-2</c:v>
                </c:pt>
                <c:pt idx="9032" formatCode="0.00E+00">
                  <c:v>5.0240807370041198E-2</c:v>
                </c:pt>
                <c:pt idx="9033" formatCode="0.00E+00">
                  <c:v>5.0238115816706702E-2</c:v>
                </c:pt>
                <c:pt idx="9034" formatCode="0.00E+00">
                  <c:v>5.0235424282771397E-2</c:v>
                </c:pt>
                <c:pt idx="9035" formatCode="0.00E+00">
                  <c:v>5.0232732768308898E-2</c:v>
                </c:pt>
                <c:pt idx="9036" formatCode="0.00E+00">
                  <c:v>5.0230041273392402E-2</c:v>
                </c:pt>
                <c:pt idx="9037" formatCode="0.00E+00">
                  <c:v>5.0227349798094997E-2</c:v>
                </c:pt>
                <c:pt idx="9038" formatCode="0.00E+00">
                  <c:v>5.0224658342490097E-2</c:v>
                </c:pt>
                <c:pt idx="9039" formatCode="0.00E+00">
                  <c:v>5.0221966906650699E-2</c:v>
                </c:pt>
                <c:pt idx="9040" formatCode="0.00E+00">
                  <c:v>5.0219275490650001E-2</c:v>
                </c:pt>
                <c:pt idx="9041" formatCode="0.00E+00">
                  <c:v>5.0216584094561E-2</c:v>
                </c:pt>
                <c:pt idx="9042" formatCode="0.00E+00">
                  <c:v>5.0213892718456797E-2</c:v>
                </c:pt>
                <c:pt idx="9043" formatCode="0.00E+00">
                  <c:v>5.02112013624103E-2</c:v>
                </c:pt>
                <c:pt idx="9044" formatCode="0.00E+00">
                  <c:v>5.0208510026494499E-2</c:v>
                </c:pt>
                <c:pt idx="9045" formatCode="0.00E+00">
                  <c:v>5.02058187107823E-2</c:v>
                </c:pt>
                <c:pt idx="9046" formatCode="0.00E+00">
                  <c:v>5.0203127415346598E-2</c:v>
                </c:pt>
                <c:pt idx="9047" formatCode="0.00E+00">
                  <c:v>5.0200436140260103E-2</c:v>
                </c:pt>
                <c:pt idx="9048" formatCode="0.00E+00">
                  <c:v>5.0197744885595703E-2</c:v>
                </c:pt>
                <c:pt idx="9049" formatCode="0.00E+00">
                  <c:v>5.0195053651426097E-2</c:v>
                </c:pt>
                <c:pt idx="9050" formatCode="0.00E+00">
                  <c:v>5.0192362437823899E-2</c:v>
                </c:pt>
                <c:pt idx="9051" formatCode="0.00E+00">
                  <c:v>5.01896712448619E-2</c:v>
                </c:pt>
                <c:pt idx="9052" formatCode="0.00E+00">
                  <c:v>5.0186980072612603E-2</c:v>
                </c:pt>
                <c:pt idx="9053" formatCode="0.00E+00">
                  <c:v>5.0184288921148602E-2</c:v>
                </c:pt>
                <c:pt idx="9054" formatCode="0.00E+00">
                  <c:v>5.0181597790542501E-2</c:v>
                </c:pt>
                <c:pt idx="9055" formatCode="0.00E+00">
                  <c:v>5.0178906680866601E-2</c:v>
                </c:pt>
                <c:pt idx="9056" formatCode="0.00E+00">
                  <c:v>5.0176215592193499E-2</c:v>
                </c:pt>
                <c:pt idx="9057" formatCode="0.00E+00">
                  <c:v>5.01735245245956E-2</c:v>
                </c:pt>
                <c:pt idx="9058" formatCode="0.00E+00">
                  <c:v>5.0170833478145098E-2</c:v>
                </c:pt>
                <c:pt idx="9059" formatCode="0.00E+00">
                  <c:v>5.0168142452914503E-2</c:v>
                </c:pt>
                <c:pt idx="9060" formatCode="0.00E+00">
                  <c:v>5.0165451448976002E-2</c:v>
                </c:pt>
                <c:pt idx="9061" formatCode="0.00E+00">
                  <c:v>5.01627604664018E-2</c:v>
                </c:pt>
                <c:pt idx="9062" formatCode="0.00E+00">
                  <c:v>5.01600695052642E-2</c:v>
                </c:pt>
                <c:pt idx="9063" formatCode="0.00E+00">
                  <c:v>5.0157378565635201E-2</c:v>
                </c:pt>
                <c:pt idx="9064" formatCode="0.00E+00">
                  <c:v>5.0154687647587001E-2</c:v>
                </c:pt>
                <c:pt idx="9065" formatCode="0.00E+00">
                  <c:v>5.0151996751191599E-2</c:v>
                </c:pt>
                <c:pt idx="9066" formatCode="0.00E+00">
                  <c:v>5.0149305876521097E-2</c:v>
                </c:pt>
                <c:pt idx="9067" formatCode="0.00E+00">
                  <c:v>5.0146615023647499E-2</c:v>
                </c:pt>
                <c:pt idx="9068" formatCode="0.00E+00">
                  <c:v>5.0143924192642603E-2</c:v>
                </c:pt>
                <c:pt idx="9069" formatCode="0.00E+00">
                  <c:v>5.0141233383578399E-2</c:v>
                </c:pt>
                <c:pt idx="9070" formatCode="0.00E+00">
                  <c:v>5.0138542596526801E-2</c:v>
                </c:pt>
                <c:pt idx="9071" formatCode="0.00E+00">
                  <c:v>5.0135851831559497E-2</c:v>
                </c:pt>
                <c:pt idx="9072" formatCode="0.00E+00">
                  <c:v>5.0133161088748303E-2</c:v>
                </c:pt>
                <c:pt idx="9073" formatCode="0.00E+00">
                  <c:v>5.0130470368165002E-2</c:v>
                </c:pt>
                <c:pt idx="9074" formatCode="0.00E+00">
                  <c:v>5.0127779669881203E-2</c:v>
                </c:pt>
                <c:pt idx="9075" formatCode="0.00E+00">
                  <c:v>5.0125088993968697E-2</c:v>
                </c:pt>
                <c:pt idx="9076" formatCode="0.00E+00">
                  <c:v>5.0122398340498898E-2</c:v>
                </c:pt>
                <c:pt idx="9077" formatCode="0.00E+00">
                  <c:v>5.0119707709543403E-2</c:v>
                </c:pt>
                <c:pt idx="9078" formatCode="0.00E+00">
                  <c:v>5.0117017101173902E-2</c:v>
                </c:pt>
                <c:pt idx="9079" formatCode="0.00E+00">
                  <c:v>5.0114326515461702E-2</c:v>
                </c:pt>
                <c:pt idx="9080" formatCode="0.00E+00">
                  <c:v>5.0111635952478299E-2</c:v>
                </c:pt>
                <c:pt idx="9081" formatCode="0.00E+00">
                  <c:v>5.0108945412295103E-2</c:v>
                </c:pt>
                <c:pt idx="9082" formatCode="0.00E+00">
                  <c:v>5.0106254894983403E-2</c:v>
                </c:pt>
                <c:pt idx="9083" formatCode="0.00E+00">
                  <c:v>5.01035644006146E-2</c:v>
                </c:pt>
                <c:pt idx="9084" formatCode="0.00E+00">
                  <c:v>5.0100873929259798E-2</c:v>
                </c:pt>
                <c:pt idx="9085" formatCode="0.00E+00">
                  <c:v>5.0098183480990502E-2</c:v>
                </c:pt>
                <c:pt idx="9086" formatCode="0.00E+00">
                  <c:v>5.0095493055877703E-2</c:v>
                </c:pt>
                <c:pt idx="9087" formatCode="0.00E+00">
                  <c:v>5.0092802653992498E-2</c:v>
                </c:pt>
                <c:pt idx="9088" formatCode="0.00E+00">
                  <c:v>5.0090112275406197E-2</c:v>
                </c:pt>
                <c:pt idx="9089" formatCode="0.00E+00">
                  <c:v>5.0087421920189702E-2</c:v>
                </c:pt>
                <c:pt idx="9090" formatCode="0.00E+00">
                  <c:v>5.0084731588413998E-2</c:v>
                </c:pt>
                <c:pt idx="9091" formatCode="0.00E+00">
                  <c:v>5.0082041280150202E-2</c:v>
                </c:pt>
                <c:pt idx="9092" formatCode="0.00E+00">
                  <c:v>5.0079350995469202E-2</c:v>
                </c:pt>
                <c:pt idx="9093" formatCode="0.00E+00">
                  <c:v>5.0076660734441801E-2</c:v>
                </c:pt>
                <c:pt idx="9094" formatCode="0.00E+00">
                  <c:v>5.0073970497138999E-2</c:v>
                </c:pt>
                <c:pt idx="9095" formatCode="0.00E+00">
                  <c:v>5.0071280283631399E-2</c:v>
                </c:pt>
                <c:pt idx="9096" formatCode="0.00E+00">
                  <c:v>5.0068590093989999E-2</c:v>
                </c:pt>
                <c:pt idx="9097" formatCode="0.00E+00">
                  <c:v>5.0065899928285397E-2</c:v>
                </c:pt>
                <c:pt idx="9098" formatCode="0.00E+00">
                  <c:v>5.0063209786588299E-2</c:v>
                </c:pt>
                <c:pt idx="9099" formatCode="0.00E+00">
                  <c:v>5.0060519668969301E-2</c:v>
                </c:pt>
                <c:pt idx="9100" formatCode="0.00E+00">
                  <c:v>5.0057829575499098E-2</c:v>
                </c:pt>
                <c:pt idx="9101" formatCode="0.00E+00">
                  <c:v>5.0055139506248202E-2</c:v>
                </c:pt>
                <c:pt idx="9102" formatCode="0.00E+00">
                  <c:v>5.0052449461287098E-2</c:v>
                </c:pt>
                <c:pt idx="9103" formatCode="0.00E+00">
                  <c:v>5.0049759440686299E-2</c:v>
                </c:pt>
                <c:pt idx="9104" formatCode="0.00E+00">
                  <c:v>5.0047069444516201E-2</c:v>
                </c:pt>
                <c:pt idx="9105" formatCode="0.00E+00">
                  <c:v>5.0044379472847303E-2</c:v>
                </c:pt>
                <c:pt idx="9106" formatCode="0.00E+00">
                  <c:v>5.0041689525749798E-2</c:v>
                </c:pt>
                <c:pt idx="9107" formatCode="0.00E+00">
                  <c:v>5.0038999603294103E-2</c:v>
                </c:pt>
                <c:pt idx="9108" formatCode="0.00E+00">
                  <c:v>5.0036309705550397E-2</c:v>
                </c:pt>
                <c:pt idx="9109" formatCode="0.00E+00">
                  <c:v>5.0033619832588999E-2</c:v>
                </c:pt>
                <c:pt idx="9110" formatCode="0.00E+00">
                  <c:v>5.0030929984479999E-2</c:v>
                </c:pt>
                <c:pt idx="9111" formatCode="0.00E+00">
                  <c:v>5.0028240161293598E-2</c:v>
                </c:pt>
                <c:pt idx="9112" formatCode="0.00E+00">
                  <c:v>5.0025550363099899E-2</c:v>
                </c:pt>
                <c:pt idx="9113" formatCode="0.00E+00">
                  <c:v>5.0022860589969E-2</c:v>
                </c:pt>
                <c:pt idx="9114" formatCode="0.00E+00">
                  <c:v>5.0020170841970697E-2</c:v>
                </c:pt>
                <c:pt idx="9115" formatCode="0.00E+00">
                  <c:v>5.00174811191752E-2</c:v>
                </c:pt>
                <c:pt idx="9116" formatCode="0.00E+00">
                  <c:v>5.0014791421652403E-2</c:v>
                </c:pt>
                <c:pt idx="9117" formatCode="0.00E+00">
                  <c:v>5.0012101749472099E-2</c:v>
                </c:pt>
                <c:pt idx="9118" formatCode="0.00E+00">
                  <c:v>5.0009412102704202E-2</c:v>
                </c:pt>
                <c:pt idx="9119" formatCode="0.00E+00">
                  <c:v>5.0006722481418499E-2</c:v>
                </c:pt>
                <c:pt idx="9120" formatCode="0.00E+00">
                  <c:v>5.0004032885684703E-2</c:v>
                </c:pt>
                <c:pt idx="9121" formatCode="0.00E+00">
                  <c:v>5.0001343315572697E-2</c:v>
                </c:pt>
                <c:pt idx="9122" formatCode="0.00E+00">
                  <c:v>4.9998653771151903E-2</c:v>
                </c:pt>
                <c:pt idx="9123" formatCode="0.00E+00">
                  <c:v>4.9995964252492198E-2</c:v>
                </c:pt>
                <c:pt idx="9124" formatCode="0.00E+00">
                  <c:v>4.9993274759663101E-2</c:v>
                </c:pt>
                <c:pt idx="9125" formatCode="0.00E+00">
                  <c:v>4.9990585292734098E-2</c:v>
                </c:pt>
                <c:pt idx="9126" formatCode="0.00E+00">
                  <c:v>4.9987895851774801E-2</c:v>
                </c:pt>
                <c:pt idx="9127" formatCode="0.00E+00">
                  <c:v>4.9985206436854598E-2</c:v>
                </c:pt>
                <c:pt idx="9128" formatCode="0.00E+00">
                  <c:v>4.99825170480429E-2</c:v>
                </c:pt>
                <c:pt idx="9129" formatCode="0.00E+00">
                  <c:v>4.9979827685409199E-2</c:v>
                </c:pt>
                <c:pt idx="9130" formatCode="0.00E+00">
                  <c:v>4.9977138349022801E-2</c:v>
                </c:pt>
                <c:pt idx="9131" formatCode="0.00E+00">
                  <c:v>4.9974449038952998E-2</c:v>
                </c:pt>
                <c:pt idx="9132" formatCode="0.00E+00">
                  <c:v>4.9971759755268998E-2</c:v>
                </c:pt>
                <c:pt idx="9133" formatCode="0.00E+00">
                  <c:v>4.99690704980401E-2</c:v>
                </c:pt>
                <c:pt idx="9134" formatCode="0.00E+00">
                  <c:v>4.9966381267335401E-2</c:v>
                </c:pt>
                <c:pt idx="9135" formatCode="0.00E+00">
                  <c:v>4.9963692063224097E-2</c:v>
                </c:pt>
                <c:pt idx="9136" formatCode="0.00E+00">
                  <c:v>4.9961002885775298E-2</c:v>
                </c:pt>
                <c:pt idx="9137" formatCode="0.00E+00">
                  <c:v>4.9958313735057998E-2</c:v>
                </c:pt>
                <c:pt idx="9138" formatCode="0.00E+00">
                  <c:v>4.9955624611141197E-2</c:v>
                </c:pt>
                <c:pt idx="9139" formatCode="0.00E+00">
                  <c:v>4.9952935514094E-2</c:v>
                </c:pt>
                <c:pt idx="9140" formatCode="0.00E+00">
                  <c:v>4.99502464439852E-2</c:v>
                </c:pt>
                <c:pt idx="9141" formatCode="0.00E+00">
                  <c:v>4.9947557400883601E-2</c:v>
                </c:pt>
                <c:pt idx="9142" formatCode="0.00E+00">
                  <c:v>4.9944868384858301E-2</c:v>
                </c:pt>
                <c:pt idx="9143" formatCode="0.00E+00">
                  <c:v>4.99421793959779E-2</c:v>
                </c:pt>
                <c:pt idx="9144" formatCode="0.00E+00">
                  <c:v>4.9939490434311201E-2</c:v>
                </c:pt>
                <c:pt idx="9145" formatCode="0.00E+00">
                  <c:v>4.9936801499926901E-2</c:v>
                </c:pt>
                <c:pt idx="9146" formatCode="0.00E+00">
                  <c:v>4.9934112592893799E-2</c:v>
                </c:pt>
                <c:pt idx="9147" formatCode="0.00E+00">
                  <c:v>4.9931423713280403E-2</c:v>
                </c:pt>
                <c:pt idx="9148" formatCode="0.00E+00">
                  <c:v>4.9928734861155302E-2</c:v>
                </c:pt>
                <c:pt idx="9149" formatCode="0.00E+00">
                  <c:v>4.9926046036587103E-2</c:v>
                </c:pt>
                <c:pt idx="9150" formatCode="0.00E+00">
                  <c:v>4.9923357239644299E-2</c:v>
                </c:pt>
                <c:pt idx="9151" formatCode="0.00E+00">
                  <c:v>4.99206684703953E-2</c:v>
                </c:pt>
                <c:pt idx="9152" formatCode="0.00E+00">
                  <c:v>4.9917979728908699E-2</c:v>
                </c:pt>
                <c:pt idx="9153" formatCode="0.00E+00">
                  <c:v>4.9915291015252598E-2</c:v>
                </c:pt>
                <c:pt idx="9154" formatCode="0.00E+00">
                  <c:v>4.9912602329495598E-2</c:v>
                </c:pt>
                <c:pt idx="9155" formatCode="0.00E+00">
                  <c:v>4.9909913671705899E-2</c:v>
                </c:pt>
                <c:pt idx="9156" formatCode="0.00E+00">
                  <c:v>4.9907225041951699E-2</c:v>
                </c:pt>
                <c:pt idx="9157" formatCode="0.00E+00">
                  <c:v>4.9904536440301302E-2</c:v>
                </c:pt>
                <c:pt idx="9158" formatCode="0.00E+00">
                  <c:v>4.99018478668228E-2</c:v>
                </c:pt>
                <c:pt idx="9159" formatCode="0.00E+00">
                  <c:v>4.9899159321584403E-2</c:v>
                </c:pt>
                <c:pt idx="9160" formatCode="0.00E+00">
                  <c:v>4.9896470804654203E-2</c:v>
                </c:pt>
                <c:pt idx="9161" formatCode="0.00E+00">
                  <c:v>4.9893782316100199E-2</c:v>
                </c:pt>
                <c:pt idx="9162" formatCode="0.00E+00">
                  <c:v>4.9891093855990401E-2</c:v>
                </c:pt>
                <c:pt idx="9163" formatCode="0.00E+00">
                  <c:v>4.9888405424392698E-2</c:v>
                </c:pt>
                <c:pt idx="9164" formatCode="0.00E+00">
                  <c:v>4.9885717021375203E-2</c:v>
                </c:pt>
                <c:pt idx="9165" formatCode="0.00E+00">
                  <c:v>4.9883028647005598E-2</c:v>
                </c:pt>
                <c:pt idx="9166" formatCode="0.00E+00">
                  <c:v>4.98803403013518E-2</c:v>
                </c:pt>
                <c:pt idx="9167" formatCode="0.00E+00">
                  <c:v>4.98776519844817E-2</c:v>
                </c:pt>
                <c:pt idx="9168" formatCode="0.00E+00">
                  <c:v>4.9874963696462903E-2</c:v>
                </c:pt>
                <c:pt idx="9169" formatCode="0.00E+00">
                  <c:v>4.9872275437363202E-2</c:v>
                </c:pt>
                <c:pt idx="9170" formatCode="0.00E+00">
                  <c:v>4.98695872072503E-2</c:v>
                </c:pt>
                <c:pt idx="9171" formatCode="0.00E+00">
                  <c:v>4.9866899006191699E-2</c:v>
                </c:pt>
                <c:pt idx="9172" formatCode="0.00E+00">
                  <c:v>4.9864210834255102E-2</c:v>
                </c:pt>
                <c:pt idx="9173" formatCode="0.00E+00">
                  <c:v>4.9861522691508002E-2</c:v>
                </c:pt>
                <c:pt idx="9174" formatCode="0.00E+00">
                  <c:v>4.9858834578017902E-2</c:v>
                </c:pt>
                <c:pt idx="9175" formatCode="0.00E+00">
                  <c:v>4.9856146493852303E-2</c:v>
                </c:pt>
                <c:pt idx="9176" formatCode="0.00E+00">
                  <c:v>4.9853458439078603E-2</c:v>
                </c:pt>
                <c:pt idx="9177" formatCode="0.00E+00">
                  <c:v>4.9850770413764102E-2</c:v>
                </c:pt>
                <c:pt idx="9178" formatCode="0.00E+00">
                  <c:v>4.9848082417976197E-2</c:v>
                </c:pt>
                <c:pt idx="9179" formatCode="0.00E+00">
                  <c:v>4.98453944517823E-2</c:v>
                </c:pt>
                <c:pt idx="9180" formatCode="0.00E+00">
                  <c:v>4.9842706515249503E-2</c:v>
                </c:pt>
                <c:pt idx="9181" formatCode="0.00E+00">
                  <c:v>4.9840018608445003E-2</c:v>
                </c:pt>
                <c:pt idx="9182" formatCode="0.00E+00">
                  <c:v>4.9837330731436098E-2</c:v>
                </c:pt>
                <c:pt idx="9183" formatCode="0.00E+00">
                  <c:v>4.9834642884289897E-2</c:v>
                </c:pt>
                <c:pt idx="9184" formatCode="0.00E+00">
                  <c:v>4.9831955067073302E-2</c:v>
                </c:pt>
                <c:pt idx="9185" formatCode="0.00E+00">
                  <c:v>4.9829267279853602E-2</c:v>
                </c:pt>
                <c:pt idx="9186" formatCode="0.00E+00">
                  <c:v>4.98265795226977E-2</c:v>
                </c:pt>
                <c:pt idx="9187" formatCode="0.00E+00">
                  <c:v>4.9823891795672502E-2</c:v>
                </c:pt>
                <c:pt idx="9188" formatCode="0.00E+00">
                  <c:v>4.9821204098844898E-2</c:v>
                </c:pt>
                <c:pt idx="9189" formatCode="0.00E+00">
                  <c:v>4.9818516432281898E-2</c:v>
                </c:pt>
                <c:pt idx="9190" formatCode="0.00E+00">
                  <c:v>4.9815828796050197E-2</c:v>
                </c:pt>
                <c:pt idx="9191" formatCode="0.00E+00">
                  <c:v>4.9813141190216799E-2</c:v>
                </c:pt>
                <c:pt idx="9192" formatCode="0.00E+00">
                  <c:v>4.9810453614848198E-2</c:v>
                </c:pt>
                <c:pt idx="9193" formatCode="0.00E+00">
                  <c:v>4.9807766070011202E-2</c:v>
                </c:pt>
                <c:pt idx="9194" formatCode="0.00E+00">
                  <c:v>4.98050785557725E-2</c:v>
                </c:pt>
                <c:pt idx="9195" formatCode="0.00E+00">
                  <c:v>4.9802391072198797E-2</c:v>
                </c:pt>
                <c:pt idx="9196" formatCode="0.00E+00">
                  <c:v>4.9799703619356497E-2</c:v>
                </c:pt>
                <c:pt idx="9197" formatCode="0.00E+00">
                  <c:v>4.9797016197312201E-2</c:v>
                </c:pt>
                <c:pt idx="9198" formatCode="0.00E+00">
                  <c:v>4.97943288061325E-2</c:v>
                </c:pt>
                <c:pt idx="9199" formatCode="0.00E+00">
                  <c:v>4.97916414458838E-2</c:v>
                </c:pt>
                <c:pt idx="9200" formatCode="0.00E+00">
                  <c:v>4.9788954116632499E-2</c:v>
                </c:pt>
                <c:pt idx="9201" formatCode="0.00E+00">
                  <c:v>4.9786266818444898E-2</c:v>
                </c:pt>
                <c:pt idx="9202" formatCode="0.00E+00">
                  <c:v>4.97835795513875E-2</c:v>
                </c:pt>
                <c:pt idx="9203" formatCode="0.00E+00">
                  <c:v>4.9780892315526397E-2</c:v>
                </c:pt>
                <c:pt idx="9204" formatCode="0.00E+00">
                  <c:v>4.9778205110928002E-2</c:v>
                </c:pt>
                <c:pt idx="9205" formatCode="0.00E+00">
                  <c:v>4.9775517937658401E-2</c:v>
                </c:pt>
                <c:pt idx="9206" formatCode="0.00E+00">
                  <c:v>4.9772830795783797E-2</c:v>
                </c:pt>
                <c:pt idx="9207" formatCode="0.00E+00">
                  <c:v>4.9770143685370402E-2</c:v>
                </c:pt>
                <c:pt idx="9208" formatCode="0.00E+00">
                  <c:v>4.9767456606484198E-2</c:v>
                </c:pt>
                <c:pt idx="9209" formatCode="0.00E+00">
                  <c:v>4.9764769559191201E-2</c:v>
                </c:pt>
                <c:pt idx="9210" formatCode="0.00E+00">
                  <c:v>4.9762082543557497E-2</c:v>
                </c:pt>
                <c:pt idx="9211" formatCode="0.00E+00">
                  <c:v>4.9759395559648999E-2</c:v>
                </c:pt>
                <c:pt idx="9212" formatCode="0.00E+00">
                  <c:v>4.9756708607531598E-2</c:v>
                </c:pt>
                <c:pt idx="9213" formatCode="0.00E+00">
                  <c:v>4.9754021687271201E-2</c:v>
                </c:pt>
                <c:pt idx="9214" formatCode="0.00E+00">
                  <c:v>4.9751334798933601E-2</c:v>
                </c:pt>
                <c:pt idx="9215" formatCode="0.00E+00">
                  <c:v>4.9748647942584698E-2</c:v>
                </c:pt>
                <c:pt idx="9216" formatCode="0.00E+00">
                  <c:v>4.9745961118290001E-2</c:v>
                </c:pt>
                <c:pt idx="9217" formatCode="0.00E+00">
                  <c:v>4.9743274326115403E-2</c:v>
                </c:pt>
                <c:pt idx="9218" formatCode="0.00E+00">
                  <c:v>4.9740587566126503E-2</c:v>
                </c:pt>
                <c:pt idx="9219" formatCode="0.00E+00">
                  <c:v>4.9737900838388999E-2</c:v>
                </c:pt>
                <c:pt idx="9220" formatCode="0.00E+00">
                  <c:v>4.9735214142968401E-2</c:v>
                </c:pt>
                <c:pt idx="9221" formatCode="0.00E+00">
                  <c:v>4.9732527479930198E-2</c:v>
                </c:pt>
                <c:pt idx="9222" formatCode="0.00E+00">
                  <c:v>4.9729840849339901E-2</c:v>
                </c:pt>
                <c:pt idx="9223" formatCode="0.00E+00">
                  <c:v>4.9727154251263103E-2</c:v>
                </c:pt>
                <c:pt idx="9224" formatCode="0.00E+00">
                  <c:v>4.9724467685765002E-2</c:v>
                </c:pt>
                <c:pt idx="9225" formatCode="0.00E+00">
                  <c:v>4.97217811529111E-2</c:v>
                </c:pt>
                <c:pt idx="9226" formatCode="0.00E+00">
                  <c:v>4.9719094652766797E-2</c:v>
                </c:pt>
                <c:pt idx="9227" formatCode="0.00E+00">
                  <c:v>4.9716408185397201E-2</c:v>
                </c:pt>
                <c:pt idx="9228" formatCode="0.00E+00">
                  <c:v>4.97137217508676E-2</c:v>
                </c:pt>
                <c:pt idx="9229" formatCode="0.00E+00">
                  <c:v>4.9711035349243302E-2</c:v>
                </c:pt>
                <c:pt idx="9230" formatCode="0.00E+00">
                  <c:v>4.9708348980589297E-2</c:v>
                </c:pt>
                <c:pt idx="9231" formatCode="0.00E+00">
                  <c:v>4.9705662644970901E-2</c:v>
                </c:pt>
                <c:pt idx="9232" formatCode="0.00E+00">
                  <c:v>4.9702976342452999E-2</c:v>
                </c:pt>
                <c:pt idx="9233" formatCode="0.00E+00">
                  <c:v>4.9700290073100797E-2</c:v>
                </c:pt>
                <c:pt idx="9234" formatCode="0.00E+00">
                  <c:v>4.9697603836979097E-2</c:v>
                </c:pt>
                <c:pt idx="9235" formatCode="0.00E+00">
                  <c:v>4.9694917634152999E-2</c:v>
                </c:pt>
                <c:pt idx="9236" formatCode="0.00E+00">
                  <c:v>4.9692231464687403E-2</c:v>
                </c:pt>
                <c:pt idx="9237" formatCode="0.00E+00">
                  <c:v>4.9689545328647097E-2</c:v>
                </c:pt>
                <c:pt idx="9238" formatCode="0.00E+00">
                  <c:v>4.9686859226097002E-2</c:v>
                </c:pt>
                <c:pt idx="9239" formatCode="0.00E+00">
                  <c:v>4.9684173157101802E-2</c:v>
                </c:pt>
                <c:pt idx="9240" formatCode="0.00E+00">
                  <c:v>4.9681487121726299E-2</c:v>
                </c:pt>
                <c:pt idx="9241" formatCode="0.00E+00">
                  <c:v>4.9678801120035102E-2</c:v>
                </c:pt>
                <c:pt idx="9242" formatCode="0.00E+00">
                  <c:v>4.9676115152092998E-2</c:v>
                </c:pt>
                <c:pt idx="9243" formatCode="0.00E+00">
                  <c:v>4.9673429217964603E-2</c:v>
                </c:pt>
                <c:pt idx="9244" formatCode="0.00E+00">
                  <c:v>4.9670743317714303E-2</c:v>
                </c:pt>
                <c:pt idx="9245" formatCode="0.00E+00">
                  <c:v>4.96680574514069E-2</c:v>
                </c:pt>
                <c:pt idx="9246" formatCode="0.00E+00">
                  <c:v>4.9665371619106703E-2</c:v>
                </c:pt>
                <c:pt idx="9247" formatCode="0.00E+00">
                  <c:v>4.96626858208781E-2</c:v>
                </c:pt>
                <c:pt idx="9248" formatCode="0.00E+00">
                  <c:v>4.9660000056785697E-2</c:v>
                </c:pt>
                <c:pt idx="9249" formatCode="0.00E+00">
                  <c:v>4.9657314326893701E-2</c:v>
                </c:pt>
                <c:pt idx="9250" formatCode="0.00E+00">
                  <c:v>4.9654628631266497E-2</c:v>
                </c:pt>
                <c:pt idx="9251" formatCode="0.00E+00">
                  <c:v>4.9651942969968402E-2</c:v>
                </c:pt>
                <c:pt idx="9252" formatCode="0.00E+00">
                  <c:v>4.9649257343063601E-2</c:v>
                </c:pt>
                <c:pt idx="9253" formatCode="0.00E+00">
                  <c:v>4.9646571750616299E-2</c:v>
                </c:pt>
                <c:pt idx="9254" formatCode="0.00E+00">
                  <c:v>4.9643886192690702E-2</c:v>
                </c:pt>
                <c:pt idx="9255" formatCode="0.00E+00">
                  <c:v>4.96412006693508E-2</c:v>
                </c:pt>
                <c:pt idx="9256" formatCode="0.00E+00">
                  <c:v>4.96385151806608E-2</c:v>
                </c:pt>
                <c:pt idx="9257" formatCode="0.00E+00">
                  <c:v>4.9635829726684601E-2</c:v>
                </c:pt>
                <c:pt idx="9258" formatCode="0.00E+00">
                  <c:v>4.9633144307486297E-2</c:v>
                </c:pt>
                <c:pt idx="9259" formatCode="0.00E+00">
                  <c:v>4.9630458923129797E-2</c:v>
                </c:pt>
                <c:pt idx="9260" formatCode="0.00E+00">
                  <c:v>4.9627773573679E-2</c:v>
                </c:pt>
                <c:pt idx="9261" formatCode="0.00E+00">
                  <c:v>4.96250882591978E-2</c:v>
                </c:pt>
                <c:pt idx="9262" formatCode="0.00E+00">
                  <c:v>4.9622402979749999E-2</c:v>
                </c:pt>
                <c:pt idx="9263" formatCode="0.00E+00">
                  <c:v>4.9619717735399298E-2</c:v>
                </c:pt>
                <c:pt idx="9264" formatCode="0.00E+00">
                  <c:v>4.9617032526209498E-2</c:v>
                </c:pt>
                <c:pt idx="9265" formatCode="0.00E+00">
                  <c:v>4.9614347352244403E-2</c:v>
                </c:pt>
                <c:pt idx="9266" formatCode="0.00E+00">
                  <c:v>4.9611662213567498E-2</c:v>
                </c:pt>
                <c:pt idx="9267" formatCode="0.00E+00">
                  <c:v>4.9608977110242501E-2</c:v>
                </c:pt>
                <c:pt idx="9268" formatCode="0.00E+00">
                  <c:v>4.96062920423328E-2</c:v>
                </c:pt>
                <c:pt idx="9269" formatCode="0.00E+00">
                  <c:v>4.9603607009902198E-2</c:v>
                </c:pt>
                <c:pt idx="9270" formatCode="0.00E+00">
                  <c:v>4.9600922013013998E-2</c:v>
                </c:pt>
                <c:pt idx="9271" formatCode="0.00E+00">
                  <c:v>4.9598237051731699E-2</c:v>
                </c:pt>
                <c:pt idx="9272" formatCode="0.00E+00">
                  <c:v>4.95955521261187E-2</c:v>
                </c:pt>
                <c:pt idx="9273" formatCode="0.00E+00">
                  <c:v>4.9592867236238299E-2</c:v>
                </c:pt>
                <c:pt idx="9274" formatCode="0.00E+00">
                  <c:v>4.9590182382153902E-2</c:v>
                </c:pt>
                <c:pt idx="9275" formatCode="0.00E+00">
                  <c:v>4.9587497563928697E-2</c:v>
                </c:pt>
                <c:pt idx="9276" formatCode="0.00E+00">
                  <c:v>4.9584812781625999E-2</c:v>
                </c:pt>
                <c:pt idx="9277" formatCode="0.00E+00">
                  <c:v>4.9582128035309002E-2</c:v>
                </c:pt>
                <c:pt idx="9278" formatCode="0.00E+00">
                  <c:v>4.9579443325040801E-2</c:v>
                </c:pt>
                <c:pt idx="9279" formatCode="0.00E+00">
                  <c:v>4.9576758650884602E-2</c:v>
                </c:pt>
                <c:pt idx="9280" formatCode="0.00E+00">
                  <c:v>4.9574074012903299E-2</c:v>
                </c:pt>
                <c:pt idx="9281" formatCode="0.00E+00">
                  <c:v>4.9571389411160099E-2</c:v>
                </c:pt>
                <c:pt idx="9282" formatCode="0.00E+00">
                  <c:v>4.95687048457178E-2</c:v>
                </c:pt>
                <c:pt idx="9283" formatCode="0.00E+00">
                  <c:v>4.9566020316639502E-2</c:v>
                </c:pt>
                <c:pt idx="9284" formatCode="0.00E+00">
                  <c:v>4.95633358239881E-2</c:v>
                </c:pt>
                <c:pt idx="9285" formatCode="0.00E+00">
                  <c:v>4.9560651367826301E-2</c:v>
                </c:pt>
                <c:pt idx="9286" formatCode="0.00E+00">
                  <c:v>4.9557966948217097E-2</c:v>
                </c:pt>
                <c:pt idx="9287" formatCode="0.00E+00">
                  <c:v>4.9555282565223201E-2</c:v>
                </c:pt>
                <c:pt idx="9288" formatCode="0.00E+00">
                  <c:v>4.9552598218907298E-2</c:v>
                </c:pt>
                <c:pt idx="9289" formatCode="0.00E+00">
                  <c:v>4.9549913909332097E-2</c:v>
                </c:pt>
                <c:pt idx="9290" formatCode="0.00E+00">
                  <c:v>4.9547229636560199E-2</c:v>
                </c:pt>
                <c:pt idx="9291" formatCode="0.00E+00">
                  <c:v>4.9544545400654401E-2</c:v>
                </c:pt>
                <c:pt idx="9292" formatCode="0.00E+00">
                  <c:v>4.9541861201677098E-2</c:v>
                </c:pt>
                <c:pt idx="9293" formatCode="0.00E+00">
                  <c:v>4.9539177039690803E-2</c:v>
                </c:pt>
                <c:pt idx="9294" formatCode="0.00E+00">
                  <c:v>4.9536492914758E-2</c:v>
                </c:pt>
                <c:pt idx="9295" formatCode="0.00E+00">
                  <c:v>4.9533808826941299E-2</c:v>
                </c:pt>
                <c:pt idx="9296" formatCode="0.00E+00">
                  <c:v>4.95311247763029E-2</c:v>
                </c:pt>
                <c:pt idx="9297" formatCode="0.00E+00">
                  <c:v>4.9528440762905301E-2</c:v>
                </c:pt>
                <c:pt idx="9298" formatCode="0.00E+00">
                  <c:v>4.95257567868106E-2</c:v>
                </c:pt>
                <c:pt idx="9299" formatCode="0.00E+00">
                  <c:v>4.9523072848081301E-2</c:v>
                </c:pt>
                <c:pt idx="9300" formatCode="0.00E+00">
                  <c:v>4.9520388946779598E-2</c:v>
                </c:pt>
                <c:pt idx="9301" formatCode="0.00E+00">
                  <c:v>4.95177050829676E-2</c:v>
                </c:pt>
                <c:pt idx="9302" formatCode="0.00E+00">
                  <c:v>4.9515021256707398E-2</c:v>
                </c:pt>
                <c:pt idx="9303" formatCode="0.00E+00">
                  <c:v>4.9512337468061302E-2</c:v>
                </c:pt>
                <c:pt idx="9304" formatCode="0.00E+00">
                  <c:v>4.95096537170912E-2</c:v>
                </c:pt>
                <c:pt idx="9305" formatCode="0.00E+00">
                  <c:v>4.9506970003859098E-2</c:v>
                </c:pt>
                <c:pt idx="9306" formatCode="0.00E+00">
                  <c:v>4.95042863284271E-2</c:v>
                </c:pt>
                <c:pt idx="9307" formatCode="0.00E+00">
                  <c:v>4.9501602690857099E-2</c:v>
                </c:pt>
                <c:pt idx="9308" formatCode="0.00E+00">
                  <c:v>4.9498919091210999E-2</c:v>
                </c:pt>
                <c:pt idx="9309" formatCode="0.00E+00">
                  <c:v>4.9496235529551201E-2</c:v>
                </c:pt>
                <c:pt idx="9310" formatCode="0.00E+00">
                  <c:v>4.9493552005948002E-2</c:v>
                </c:pt>
                <c:pt idx="9311" formatCode="0.00E+00">
                  <c:v>4.9490868520465303E-2</c:v>
                </c:pt>
                <c:pt idx="9312" formatCode="0.00E+00">
                  <c:v>4.9488185073163798E-2</c:v>
                </c:pt>
                <c:pt idx="9313" formatCode="0.00E+00">
                  <c:v>4.9485501664104502E-2</c:v>
                </c:pt>
                <c:pt idx="9314" formatCode="0.00E+00">
                  <c:v>4.9482818293348302E-2</c:v>
                </c:pt>
                <c:pt idx="9315" formatCode="0.00E+00">
                  <c:v>4.9480134960955803E-2</c:v>
                </c:pt>
                <c:pt idx="9316" formatCode="0.00E+00">
                  <c:v>4.9477451666987901E-2</c:v>
                </c:pt>
                <c:pt idx="9317" formatCode="0.00E+00">
                  <c:v>4.9474768411505401E-2</c:v>
                </c:pt>
                <c:pt idx="9318" formatCode="0.00E+00">
                  <c:v>4.9472085194568798E-2</c:v>
                </c:pt>
                <c:pt idx="9319" formatCode="0.00E+00">
                  <c:v>4.9469402016238902E-2</c:v>
                </c:pt>
                <c:pt idx="9320" formatCode="0.00E+00">
                  <c:v>4.9466718876576297E-2</c:v>
                </c:pt>
                <c:pt idx="9321" formatCode="0.00E+00">
                  <c:v>4.9464035775641603E-2</c:v>
                </c:pt>
                <c:pt idx="9322" formatCode="0.00E+00">
                  <c:v>4.9461352713495298E-2</c:v>
                </c:pt>
                <c:pt idx="9323" formatCode="0.00E+00">
                  <c:v>4.9458669690198E-2</c:v>
                </c:pt>
                <c:pt idx="9324" formatCode="0.00E+00">
                  <c:v>4.9455986705810299E-2</c:v>
                </c:pt>
                <c:pt idx="9325" formatCode="0.00E+00">
                  <c:v>4.9453303760392503E-2</c:v>
                </c:pt>
                <c:pt idx="9326" formatCode="0.00E+00">
                  <c:v>4.9450620854004999E-2</c:v>
                </c:pt>
                <c:pt idx="9327" formatCode="0.00E+00">
                  <c:v>4.94479379867084E-2</c:v>
                </c:pt>
                <c:pt idx="9328" formatCode="0.00E+00">
                  <c:v>4.9445255158562802E-2</c:v>
                </c:pt>
                <c:pt idx="9329" formatCode="0.00E+00">
                  <c:v>4.9442572369628797E-2</c:v>
                </c:pt>
                <c:pt idx="9330" formatCode="0.00E+00">
                  <c:v>4.9439889619966502E-2</c:v>
                </c:pt>
                <c:pt idx="9331" formatCode="0.00E+00">
                  <c:v>4.9437206909636197E-2</c:v>
                </c:pt>
                <c:pt idx="9332" formatCode="0.00E+00">
                  <c:v>4.9434524238698097E-2</c:v>
                </c:pt>
                <c:pt idx="9333" formatCode="0.00E+00">
                  <c:v>4.94318416072125E-2</c:v>
                </c:pt>
                <c:pt idx="9334" formatCode="0.00E+00">
                  <c:v>4.94291590152394E-2</c:v>
                </c:pt>
                <c:pt idx="9335" formatCode="0.00E+00">
                  <c:v>4.9426476462839097E-2</c:v>
                </c:pt>
                <c:pt idx="9336" formatCode="0.00E+00">
                  <c:v>4.9423793950071598E-2</c:v>
                </c:pt>
                <c:pt idx="9337" formatCode="0.00E+00">
                  <c:v>4.9421111476997001E-2</c:v>
                </c:pt>
                <c:pt idx="9338" formatCode="0.00E+00">
                  <c:v>4.9418429043675202E-2</c:v>
                </c:pt>
                <c:pt idx="9339" formatCode="0.00E+00">
                  <c:v>4.9415746650166299E-2</c:v>
                </c:pt>
                <c:pt idx="9340" formatCode="0.00E+00">
                  <c:v>4.94130642965303E-2</c:v>
                </c:pt>
                <c:pt idx="9341" formatCode="0.00E+00">
                  <c:v>4.9410381982826899E-2</c:v>
                </c:pt>
                <c:pt idx="9342" formatCode="0.00E+00">
                  <c:v>4.94076997091163E-2</c:v>
                </c:pt>
                <c:pt idx="9343" formatCode="0.00E+00">
                  <c:v>4.9405017475458099E-2</c:v>
                </c:pt>
                <c:pt idx="9344" formatCode="0.00E+00">
                  <c:v>4.9402335281912201E-2</c:v>
                </c:pt>
                <c:pt idx="9345" formatCode="0.00E+00">
                  <c:v>4.9399653128538501E-2</c:v>
                </c:pt>
                <c:pt idx="9346" formatCode="0.00E+00">
                  <c:v>4.9396971015396599E-2</c:v>
                </c:pt>
                <c:pt idx="9347" formatCode="0.00E+00">
                  <c:v>4.9394288942546299E-2</c:v>
                </c:pt>
                <c:pt idx="9348" formatCode="0.00E+00">
                  <c:v>4.9391606910047202E-2</c:v>
                </c:pt>
                <c:pt idx="9349" formatCode="0.00E+00">
                  <c:v>4.9388924917959001E-2</c:v>
                </c:pt>
                <c:pt idx="9350" formatCode="0.00E+00">
                  <c:v>4.93862429663414E-2</c:v>
                </c:pt>
                <c:pt idx="9351" formatCode="0.00E+00">
                  <c:v>4.9383561055253898E-2</c:v>
                </c:pt>
                <c:pt idx="9352" formatCode="0.00E+00">
                  <c:v>4.9380879184755998E-2</c:v>
                </c:pt>
                <c:pt idx="9353" formatCode="0.00E+00">
                  <c:v>4.9378197354907401E-2</c:v>
                </c:pt>
                <c:pt idx="9354" formatCode="0.00E+00">
                  <c:v>4.9375515565767303E-2</c:v>
                </c:pt>
                <c:pt idx="9355" formatCode="0.00E+00">
                  <c:v>4.9372833817395399E-2</c:v>
                </c:pt>
                <c:pt idx="9356" formatCode="0.00E+00">
                  <c:v>4.9370152109851101E-2</c:v>
                </c:pt>
                <c:pt idx="9357" formatCode="0.00E+00">
                  <c:v>4.9367470443193603E-2</c:v>
                </c:pt>
                <c:pt idx="9358" formatCode="0.00E+00">
                  <c:v>4.9364788817482401E-2</c:v>
                </c:pt>
                <c:pt idx="9359" formatCode="0.00E+00">
                  <c:v>4.9362107232776703E-2</c:v>
                </c:pt>
                <c:pt idx="9360" formatCode="0.00E+00">
                  <c:v>4.93594256891359E-2</c:v>
                </c:pt>
                <c:pt idx="9361" formatCode="0.00E+00">
                  <c:v>4.93567441866192E-2</c:v>
                </c:pt>
                <c:pt idx="9362" formatCode="0.00E+00">
                  <c:v>4.9354062725285801E-2</c:v>
                </c:pt>
                <c:pt idx="9363" formatCode="0.00E+00">
                  <c:v>4.9351381305194897E-2</c:v>
                </c:pt>
                <c:pt idx="9364" formatCode="0.00E+00">
                  <c:v>4.9348699926405601E-2</c:v>
                </c:pt>
                <c:pt idx="9365" formatCode="0.00E+00">
                  <c:v>4.9346018588976998E-2</c:v>
                </c:pt>
                <c:pt idx="9366" formatCode="0.00E+00">
                  <c:v>4.9343337292968303E-2</c:v>
                </c:pt>
                <c:pt idx="9367" formatCode="0.00E+00">
                  <c:v>4.9340656038438402E-2</c:v>
                </c:pt>
                <c:pt idx="9368" formatCode="0.00E+00">
                  <c:v>4.9337974825446398E-2</c:v>
                </c:pt>
                <c:pt idx="9369" formatCode="0.00E+00">
                  <c:v>4.9335293654051197E-2</c:v>
                </c:pt>
                <c:pt idx="9370" formatCode="0.00E+00">
                  <c:v>4.93326125243118E-2</c:v>
                </c:pt>
                <c:pt idx="9371" formatCode="0.00E+00">
                  <c:v>4.9329931436287097E-2</c:v>
                </c:pt>
                <c:pt idx="9372" formatCode="0.00E+00">
                  <c:v>4.9327250390036E-2</c:v>
                </c:pt>
                <c:pt idx="9373" formatCode="0.00E+00">
                  <c:v>4.9324569385617301E-2</c:v>
                </c:pt>
                <c:pt idx="9374" formatCode="0.00E+00">
                  <c:v>4.9321888423089801E-2</c:v>
                </c:pt>
                <c:pt idx="9375" formatCode="0.00E+00">
                  <c:v>4.9319207502512397E-2</c:v>
                </c:pt>
                <c:pt idx="9376" formatCode="0.00E+00">
                  <c:v>4.9316526623943598E-2</c:v>
                </c:pt>
                <c:pt idx="9377" formatCode="0.00E+00">
                  <c:v>4.9313845787442301E-2</c:v>
                </c:pt>
                <c:pt idx="9378" formatCode="0.00E+00">
                  <c:v>4.9311164993067001E-2</c:v>
                </c:pt>
                <c:pt idx="9379" formatCode="0.00E+00">
                  <c:v>4.9308484240876603E-2</c:v>
                </c:pt>
                <c:pt idx="9380" formatCode="0.00E+00">
                  <c:v>4.93058035309294E-2</c:v>
                </c:pt>
                <c:pt idx="9381" formatCode="0.00E+00">
                  <c:v>4.9303122863284199E-2</c:v>
                </c:pt>
                <c:pt idx="9382" formatCode="0.00E+00">
                  <c:v>4.9300442237999502E-2</c:v>
                </c:pt>
                <c:pt idx="9383" formatCode="0.00E+00">
                  <c:v>4.92977616551337E-2</c:v>
                </c:pt>
                <c:pt idx="9384" formatCode="0.00E+00">
                  <c:v>4.9295081114745301E-2</c:v>
                </c:pt>
                <c:pt idx="9385" formatCode="0.00E+00">
                  <c:v>4.9292400616892801E-2</c:v>
                </c:pt>
                <c:pt idx="9386" formatCode="0.00E+00">
                  <c:v>4.9289720161634597E-2</c:v>
                </c:pt>
                <c:pt idx="9387" formatCode="0.00E+00">
                  <c:v>4.9287039749029003E-2</c:v>
                </c:pt>
                <c:pt idx="9388" formatCode="0.00E+00">
                  <c:v>4.9284359379134397E-2</c:v>
                </c:pt>
                <c:pt idx="9389" formatCode="0.00E+00">
                  <c:v>4.9281679052009003E-2</c:v>
                </c:pt>
                <c:pt idx="9390" formatCode="0.00E+00">
                  <c:v>4.9278998767711198E-2</c:v>
                </c:pt>
                <c:pt idx="9391" formatCode="0.00E+00">
                  <c:v>4.9276318526299101E-2</c:v>
                </c:pt>
                <c:pt idx="9392" formatCode="0.00E+00">
                  <c:v>4.9273638327831E-2</c:v>
                </c:pt>
                <c:pt idx="9393" formatCode="0.00E+00">
                  <c:v>4.9270958172365001E-2</c:v>
                </c:pt>
                <c:pt idx="9394" formatCode="0.00E+00">
                  <c:v>4.92682780599593E-2</c:v>
                </c:pt>
                <c:pt idx="9395" formatCode="0.00E+00">
                  <c:v>4.9265597990671997E-2</c:v>
                </c:pt>
                <c:pt idx="9396" formatCode="0.00E+00">
                  <c:v>4.9262917964560997E-2</c:v>
                </c:pt>
                <c:pt idx="9397" formatCode="0.00E+00">
                  <c:v>4.9260237981684503E-2</c:v>
                </c:pt>
                <c:pt idx="9398" formatCode="0.00E+00">
                  <c:v>4.9257558042100497E-2</c:v>
                </c:pt>
                <c:pt idx="9399" formatCode="0.00E+00">
                  <c:v>4.9254878145866897E-2</c:v>
                </c:pt>
                <c:pt idx="9400" formatCode="0.00E+00">
                  <c:v>4.9252198293041602E-2</c:v>
                </c:pt>
                <c:pt idx="9401" formatCode="0.00E+00">
                  <c:v>4.9249518483682503E-2</c:v>
                </c:pt>
                <c:pt idx="9402" formatCode="0.00E+00">
                  <c:v>4.9246838717847602E-2</c:v>
                </c:pt>
                <c:pt idx="9403" formatCode="0.00E+00">
                  <c:v>4.9244158995594499E-2</c:v>
                </c:pt>
                <c:pt idx="9404" formatCode="0.00E+00">
                  <c:v>4.9241479316981203E-2</c:v>
                </c:pt>
                <c:pt idx="9405" formatCode="0.00E+00">
                  <c:v>4.9238799682065397E-2</c:v>
                </c:pt>
                <c:pt idx="9406" formatCode="0.00E+00">
                  <c:v>4.9236120090904702E-2</c:v>
                </c:pt>
                <c:pt idx="9407" formatCode="0.00E+00">
                  <c:v>4.9233440543557001E-2</c:v>
                </c:pt>
                <c:pt idx="9408" formatCode="0.00E+00">
                  <c:v>4.9230761040079701E-2</c:v>
                </c:pt>
                <c:pt idx="9409" formatCode="0.00E+00">
                  <c:v>4.92280815805307E-2</c:v>
                </c:pt>
                <c:pt idx="9410" formatCode="0.00E+00">
                  <c:v>4.9225402164967402E-2</c:v>
                </c:pt>
                <c:pt idx="9411" formatCode="0.00E+00">
                  <c:v>4.9222722793447499E-2</c:v>
                </c:pt>
                <c:pt idx="9412" formatCode="0.00E+00">
                  <c:v>4.9220043466028401E-2</c:v>
                </c:pt>
                <c:pt idx="9413" formatCode="0.00E+00">
                  <c:v>4.9217364182767599E-2</c:v>
                </c:pt>
                <c:pt idx="9414" formatCode="0.00E+00">
                  <c:v>4.9214684943722699E-2</c:v>
                </c:pt>
                <c:pt idx="9415" formatCode="0.00E+00">
                  <c:v>4.9212005748950897E-2</c:v>
                </c:pt>
                <c:pt idx="9416" formatCode="0.00E+00">
                  <c:v>4.9209326598509698E-2</c:v>
                </c:pt>
                <c:pt idx="9417" formatCode="0.00E+00">
                  <c:v>4.9206647492456498E-2</c:v>
                </c:pt>
                <c:pt idx="9418" formatCode="0.00E+00">
                  <c:v>4.9203968430848601E-2</c:v>
                </c:pt>
                <c:pt idx="9419" formatCode="0.00E+00">
                  <c:v>4.9201289413743202E-2</c:v>
                </c:pt>
                <c:pt idx="9420" formatCode="0.00E+00">
                  <c:v>4.9198610441197603E-2</c:v>
                </c:pt>
                <c:pt idx="9421" formatCode="0.00E+00">
                  <c:v>4.9195931513269099E-2</c:v>
                </c:pt>
                <c:pt idx="9422" formatCode="0.00E+00">
                  <c:v>4.9193252630014797E-2</c:v>
                </c:pt>
                <c:pt idx="9423" formatCode="0.00E+00">
                  <c:v>4.9190573791491797E-2</c:v>
                </c:pt>
                <c:pt idx="9424" formatCode="0.00E+00">
                  <c:v>4.91878949977574E-2</c:v>
                </c:pt>
                <c:pt idx="9425" formatCode="0.00E+00">
                  <c:v>4.9185216248868499E-2</c:v>
                </c:pt>
                <c:pt idx="9426" formatCode="0.00E+00">
                  <c:v>4.91825375448822E-2</c:v>
                </c:pt>
                <c:pt idx="9427" formatCode="0.00E+00">
                  <c:v>4.9179858885855597E-2</c:v>
                </c:pt>
                <c:pt idx="9428" formatCode="0.00E+00">
                  <c:v>4.9177180271845602E-2</c:v>
                </c:pt>
                <c:pt idx="9429" formatCode="0.00E+00">
                  <c:v>4.9174501702909101E-2</c:v>
                </c:pt>
                <c:pt idx="9430" formatCode="0.00E+00">
                  <c:v>4.9171823179103201E-2</c:v>
                </c:pt>
                <c:pt idx="9431" formatCode="0.00E+00">
                  <c:v>4.9169144700484599E-2</c:v>
                </c:pt>
                <c:pt idx="9432" formatCode="0.00E+00">
                  <c:v>4.9166466267110201E-2</c:v>
                </c:pt>
                <c:pt idx="9433" formatCode="0.00E+00">
                  <c:v>4.9163787879036802E-2</c:v>
                </c:pt>
                <c:pt idx="9434" formatCode="0.00E+00">
                  <c:v>4.9161109536321301E-2</c:v>
                </c:pt>
                <c:pt idx="9435" formatCode="0.00E+00">
                  <c:v>4.9158431239020299E-2</c:v>
                </c:pt>
                <c:pt idx="9436" formatCode="0.00E+00">
                  <c:v>4.91557529871905E-2</c:v>
                </c:pt>
                <c:pt idx="9437" formatCode="0.00E+00">
                  <c:v>4.9153074780888803E-2</c:v>
                </c:pt>
                <c:pt idx="9438" formatCode="0.00E+00">
                  <c:v>4.9150396620171503E-2</c:v>
                </c:pt>
                <c:pt idx="9439" formatCode="0.00E+00">
                  <c:v>4.91477185050955E-2</c:v>
                </c:pt>
                <c:pt idx="9440" formatCode="0.00E+00">
                  <c:v>4.9145040435717303E-2</c:v>
                </c:pt>
                <c:pt idx="9441" formatCode="0.00E+00">
                  <c:v>4.9142362412093403E-2</c:v>
                </c:pt>
                <c:pt idx="9442" formatCode="0.00E+00">
                  <c:v>4.9139684434280302E-2</c:v>
                </c:pt>
                <c:pt idx="9443" formatCode="0.00E+00">
                  <c:v>4.9137006502334497E-2</c:v>
                </c:pt>
                <c:pt idx="9444" formatCode="0.00E+00">
                  <c:v>4.9134328616312499E-2</c:v>
                </c:pt>
                <c:pt idx="9445" formatCode="0.00E+00">
                  <c:v>4.9131650776270602E-2</c:v>
                </c:pt>
                <c:pt idx="9446" formatCode="0.00E+00">
                  <c:v>4.91289729822652E-2</c:v>
                </c:pt>
                <c:pt idx="9447" formatCode="0.00E+00">
                  <c:v>4.9126295234352697E-2</c:v>
                </c:pt>
                <c:pt idx="9448" formatCode="0.00E+00">
                  <c:v>4.9123617532589398E-2</c:v>
                </c:pt>
                <c:pt idx="9449" formatCode="0.00E+00">
                  <c:v>4.9120939877031602E-2</c:v>
                </c:pt>
                <c:pt idx="9450" formatCode="0.00E+00">
                  <c:v>4.9118262267735399E-2</c:v>
                </c:pt>
                <c:pt idx="9451" formatCode="0.00E+00">
                  <c:v>4.9115584704757097E-2</c:v>
                </c:pt>
                <c:pt idx="9452" formatCode="0.00E+00">
                  <c:v>4.91129071881529E-2</c:v>
                </c:pt>
                <c:pt idx="9453" formatCode="0.00E+00">
                  <c:v>4.9110229717978897E-2</c:v>
                </c:pt>
                <c:pt idx="9454" formatCode="0.00E+00">
                  <c:v>4.9107552294291201E-2</c:v>
                </c:pt>
                <c:pt idx="9455" formatCode="0.00E+00">
                  <c:v>4.9104874917145901E-2</c:v>
                </c:pt>
                <c:pt idx="9456" formatCode="0.00E+00">
                  <c:v>4.9102197586598902E-2</c:v>
                </c:pt>
                <c:pt idx="9457" formatCode="0.00E+00">
                  <c:v>4.9099520302706402E-2</c:v>
                </c:pt>
                <c:pt idx="9458" formatCode="0.00E+00">
                  <c:v>4.9096843065524302E-2</c:v>
                </c:pt>
                <c:pt idx="9459" formatCode="0.00E+00">
                  <c:v>4.9094165875108502E-2</c:v>
                </c:pt>
                <c:pt idx="9460" formatCode="0.00E+00">
                  <c:v>4.9091488731514997E-2</c:v>
                </c:pt>
                <c:pt idx="9461" formatCode="0.00E+00">
                  <c:v>4.9088811634799501E-2</c:v>
                </c:pt>
                <c:pt idx="9462" formatCode="0.00E+00">
                  <c:v>4.9086134585017899E-2</c:v>
                </c:pt>
                <c:pt idx="9463" formatCode="0.00E+00">
                  <c:v>4.9083457582226098E-2</c:v>
                </c:pt>
                <c:pt idx="9464" formatCode="0.00E+00">
                  <c:v>4.9080780626479803E-2</c:v>
                </c:pt>
                <c:pt idx="9465" formatCode="0.00E+00">
                  <c:v>4.9078103717834699E-2</c:v>
                </c:pt>
                <c:pt idx="9466" formatCode="0.00E+00">
                  <c:v>4.9075426856346499E-2</c:v>
                </c:pt>
                <c:pt idx="9467" formatCode="0.00E+00">
                  <c:v>4.9072750042070901E-2</c:v>
                </c:pt>
                <c:pt idx="9468" formatCode="0.00E+00">
                  <c:v>4.9070073275063499E-2</c:v>
                </c:pt>
                <c:pt idx="9469" formatCode="0.00E+00">
                  <c:v>4.9067396555379901E-2</c:v>
                </c:pt>
                <c:pt idx="9470" formatCode="0.00E+00">
                  <c:v>4.9064719883075703E-2</c:v>
                </c:pt>
                <c:pt idx="9471" formatCode="0.00E+00">
                  <c:v>4.90620432582064E-2</c:v>
                </c:pt>
                <c:pt idx="9472" formatCode="0.00E+00">
                  <c:v>4.9059366680827603E-2</c:v>
                </c:pt>
                <c:pt idx="9473" formatCode="0.00E+00">
                  <c:v>4.9056690150994502E-2</c:v>
                </c:pt>
                <c:pt idx="9474" formatCode="0.00E+00">
                  <c:v>4.9054013668762803E-2</c:v>
                </c:pt>
                <c:pt idx="9475" formatCode="0.00E+00">
                  <c:v>4.9051337234187802E-2</c:v>
                </c:pt>
                <c:pt idx="9476" formatCode="0.00E+00">
                  <c:v>4.9048660847324801E-2</c:v>
                </c:pt>
                <c:pt idx="9477" formatCode="0.00E+00">
                  <c:v>4.9045984508229203E-2</c:v>
                </c:pt>
                <c:pt idx="9478" formatCode="0.00E+00">
                  <c:v>4.9043308216956301E-2</c:v>
                </c:pt>
                <c:pt idx="9479" formatCode="0.00E+00">
                  <c:v>4.9040631973561302E-2</c:v>
                </c:pt>
                <c:pt idx="9480" formatCode="0.00E+00">
                  <c:v>4.9037955778099503E-2</c:v>
                </c:pt>
                <c:pt idx="9481" formatCode="0.00E+00">
                  <c:v>4.9035279630625997E-2</c:v>
                </c:pt>
                <c:pt idx="9482" formatCode="0.00E+00">
                  <c:v>4.9032603531195998E-2</c:v>
                </c:pt>
                <c:pt idx="9483" formatCode="0.00E+00">
                  <c:v>4.90299274798646E-2</c:v>
                </c:pt>
                <c:pt idx="9484" formatCode="0.00E+00">
                  <c:v>4.9027251476687003E-2</c:v>
                </c:pt>
                <c:pt idx="9485" formatCode="0.00E+00">
                  <c:v>4.9024575521718197E-2</c:v>
                </c:pt>
                <c:pt idx="9486" formatCode="0.00E+00">
                  <c:v>4.9021899615013097E-2</c:v>
                </c:pt>
                <c:pt idx="9487" formatCode="0.00E+00">
                  <c:v>4.9019223756626901E-2</c:v>
                </c:pt>
                <c:pt idx="9488" formatCode="0.00E+00">
                  <c:v>4.9016547946614399E-2</c:v>
                </c:pt>
                <c:pt idx="9489" formatCode="0.00E+00">
                  <c:v>4.9013872185030498E-2</c:v>
                </c:pt>
                <c:pt idx="9490" formatCode="0.00E+00">
                  <c:v>4.9011196471930203E-2</c:v>
                </c:pt>
                <c:pt idx="9491" formatCode="0.00E+00">
                  <c:v>4.9008520807368401E-2</c:v>
                </c:pt>
                <c:pt idx="9492" formatCode="0.00E+00">
                  <c:v>4.9005845191399701E-2</c:v>
                </c:pt>
                <c:pt idx="9493" formatCode="0.00E+00">
                  <c:v>4.90031696240791E-2</c:v>
                </c:pt>
                <c:pt idx="9494" formatCode="0.00E+00">
                  <c:v>4.9000494105461201E-2</c:v>
                </c:pt>
                <c:pt idx="9495" formatCode="0.00E+00">
                  <c:v>4.8997818635600897E-2</c:v>
                </c:pt>
                <c:pt idx="9496" formatCode="0.00E+00">
                  <c:v>4.89951432145527E-2</c:v>
                </c:pt>
                <c:pt idx="9497" formatCode="0.00E+00">
                  <c:v>4.8992467842371303E-2</c:v>
                </c:pt>
                <c:pt idx="9498" formatCode="0.00E+00">
                  <c:v>4.8989792519111397E-2</c:v>
                </c:pt>
                <c:pt idx="9499" formatCode="0.00E+00">
                  <c:v>4.8987117244827502E-2</c:v>
                </c:pt>
                <c:pt idx="9500" formatCode="0.00E+00">
                  <c:v>4.8984442019574199E-2</c:v>
                </c:pt>
                <c:pt idx="9501" formatCode="0.00E+00">
                  <c:v>4.8981766843405897E-2</c:v>
                </c:pt>
                <c:pt idx="9502" formatCode="0.00E+00">
                  <c:v>4.89790917163773E-2</c:v>
                </c:pt>
                <c:pt idx="9503" formatCode="0.00E+00">
                  <c:v>4.89764166385427E-2</c:v>
                </c:pt>
                <c:pt idx="9504" formatCode="0.00E+00">
                  <c:v>4.8973741609956503E-2</c:v>
                </c:pt>
                <c:pt idx="9505" formatCode="0.00E+00">
                  <c:v>4.8971066630673098E-2</c:v>
                </c:pt>
                <c:pt idx="9506" formatCode="0.00E+00">
                  <c:v>4.8968391700746898E-2</c:v>
                </c:pt>
                <c:pt idx="9507" formatCode="0.00E+00">
                  <c:v>4.8965716820232201E-2</c:v>
                </c:pt>
                <c:pt idx="9508" formatCode="0.00E+00">
                  <c:v>4.8963041989183199E-2</c:v>
                </c:pt>
                <c:pt idx="9509" formatCode="0.00E+00">
                  <c:v>4.8960367207654301E-2</c:v>
                </c:pt>
                <c:pt idx="9510" formatCode="0.00E+00">
                  <c:v>4.8957692475699602E-2</c:v>
                </c:pt>
                <c:pt idx="9511" formatCode="0.00E+00">
                  <c:v>4.8955017793373197E-2</c:v>
                </c:pt>
                <c:pt idx="9512" formatCode="0.00E+00">
                  <c:v>4.8952343160729397E-2</c:v>
                </c:pt>
                <c:pt idx="9513" formatCode="0.00E+00">
                  <c:v>4.8949668577822299E-2</c:v>
                </c:pt>
                <c:pt idx="9514" formatCode="0.00E+00">
                  <c:v>4.8946994044705899E-2</c:v>
                </c:pt>
                <c:pt idx="9515" formatCode="0.00E+00">
                  <c:v>4.8944319561434302E-2</c:v>
                </c:pt>
                <c:pt idx="9516" formatCode="0.00E+00">
                  <c:v>4.8941645128061498E-2</c:v>
                </c:pt>
                <c:pt idx="9517" formatCode="0.00E+00">
                  <c:v>4.8938970744641402E-2</c:v>
                </c:pt>
                <c:pt idx="9518" formatCode="0.00E+00">
                  <c:v>4.8936296411228E-2</c:v>
                </c:pt>
                <c:pt idx="9519" formatCode="0.00E+00">
                  <c:v>4.89336221278752E-2</c:v>
                </c:pt>
                <c:pt idx="9520" formatCode="0.00E+00">
                  <c:v>4.8930947894636902E-2</c:v>
                </c:pt>
                <c:pt idx="9521" formatCode="0.00E+00">
                  <c:v>4.8928273711567001E-2</c:v>
                </c:pt>
                <c:pt idx="9522" formatCode="0.00E+00">
                  <c:v>4.8925599578719101E-2</c:v>
                </c:pt>
                <c:pt idx="9523" formatCode="0.00E+00">
                  <c:v>4.8922925496147199E-2</c:v>
                </c:pt>
                <c:pt idx="9524" formatCode="0.00E+00">
                  <c:v>4.8920251463904899E-2</c:v>
                </c:pt>
                <c:pt idx="9525" formatCode="0.00E+00">
                  <c:v>4.8917577482045997E-2</c:v>
                </c:pt>
                <c:pt idx="9526" formatCode="0.00E+00">
                  <c:v>4.8914903550624098E-2</c:v>
                </c:pt>
                <c:pt idx="9527" formatCode="0.00E+00">
                  <c:v>4.8912229669692803E-2</c:v>
                </c:pt>
                <c:pt idx="9528" formatCode="0.00E+00">
                  <c:v>4.8909555839305799E-2</c:v>
                </c:pt>
                <c:pt idx="9529" formatCode="0.00E+00">
                  <c:v>4.8906882059516703E-2</c:v>
                </c:pt>
                <c:pt idx="9530" formatCode="0.00E+00">
                  <c:v>4.8904208330378902E-2</c:v>
                </c:pt>
                <c:pt idx="9531" formatCode="0.00E+00">
                  <c:v>4.8901534651946001E-2</c:v>
                </c:pt>
                <c:pt idx="9532" formatCode="0.00E+00">
                  <c:v>4.8898861024271399E-2</c:v>
                </c:pt>
                <c:pt idx="9533" formatCode="0.00E+00">
                  <c:v>4.8896187447408597E-2</c:v>
                </c:pt>
                <c:pt idx="9534" formatCode="0.00E+00">
                  <c:v>4.8893513921411003E-2</c:v>
                </c:pt>
                <c:pt idx="9535" formatCode="0.00E+00">
                  <c:v>4.88908404463319E-2</c:v>
                </c:pt>
                <c:pt idx="9536" formatCode="0.00E+00">
                  <c:v>4.8888167022224698E-2</c:v>
                </c:pt>
                <c:pt idx="9537" formatCode="0.00E+00">
                  <c:v>4.88854936491427E-2</c:v>
                </c:pt>
                <c:pt idx="9538" formatCode="0.00E+00">
                  <c:v>4.8882820327139101E-2</c:v>
                </c:pt>
                <c:pt idx="9539" formatCode="0.00E+00">
                  <c:v>4.8880147056267198E-2</c:v>
                </c:pt>
                <c:pt idx="9540" formatCode="0.00E+00">
                  <c:v>4.8877473836580199E-2</c:v>
                </c:pt>
                <c:pt idx="9541" formatCode="0.00E+00">
                  <c:v>4.8874800668131199E-2</c:v>
                </c:pt>
                <c:pt idx="9542" formatCode="0.00E+00">
                  <c:v>4.88721275509734E-2</c:v>
                </c:pt>
                <c:pt idx="9543" formatCode="0.00E+00">
                  <c:v>4.8869454485159898E-2</c:v>
                </c:pt>
                <c:pt idx="9544" formatCode="0.00E+00">
                  <c:v>4.8866781470743699E-2</c:v>
                </c:pt>
                <c:pt idx="9545" formatCode="0.00E+00">
                  <c:v>4.8864108507777899E-2</c:v>
                </c:pt>
                <c:pt idx="9546" formatCode="0.00E+00">
                  <c:v>4.8861435596315402E-2</c:v>
                </c:pt>
                <c:pt idx="9547" formatCode="0.00E+00">
                  <c:v>4.8858762736409302E-2</c:v>
                </c:pt>
                <c:pt idx="9548" formatCode="0.00E+00">
                  <c:v>4.8856089928112398E-2</c:v>
                </c:pt>
                <c:pt idx="9549" formatCode="0.00E+00">
                  <c:v>4.8853417171477599E-2</c:v>
                </c:pt>
                <c:pt idx="9550" formatCode="0.00E+00">
                  <c:v>4.8850744466557898E-2</c:v>
                </c:pt>
                <c:pt idx="9551" formatCode="0.00E+00">
                  <c:v>4.8848071813406002E-2</c:v>
                </c:pt>
                <c:pt idx="9552" formatCode="0.00E+00">
                  <c:v>4.8845399212074703E-2</c:v>
                </c:pt>
                <c:pt idx="9553" formatCode="0.00E+00">
                  <c:v>4.8842726662616798E-2</c:v>
                </c:pt>
                <c:pt idx="9554" formatCode="0.00E+00">
                  <c:v>4.8840054165085002E-2</c:v>
                </c:pt>
                <c:pt idx="9555" formatCode="0.00E+00">
                  <c:v>4.8837381719532003E-2</c:v>
                </c:pt>
                <c:pt idx="9556" formatCode="0.00E+00">
                  <c:v>4.88347093260105E-2</c:v>
                </c:pt>
                <c:pt idx="9557" formatCode="0.00E+00">
                  <c:v>4.8832036984573002E-2</c:v>
                </c:pt>
                <c:pt idx="9558" formatCode="0.00E+00">
                  <c:v>4.8829364695272298E-2</c:v>
                </c:pt>
                <c:pt idx="9559" formatCode="0.00E+00">
                  <c:v>4.8826692458160702E-2</c:v>
                </c:pt>
                <c:pt idx="9560" formatCode="0.00E+00">
                  <c:v>4.8824020273290997E-2</c:v>
                </c:pt>
                <c:pt idx="9561" formatCode="0.00E+00">
                  <c:v>4.8821348140715398E-2</c:v>
                </c:pt>
                <c:pt idx="9562" formatCode="0.00E+00">
                  <c:v>4.88186760604866E-2</c:v>
                </c:pt>
                <c:pt idx="9563" formatCode="0.00E+00">
                  <c:v>4.8816004032656901E-2</c:v>
                </c:pt>
                <c:pt idx="9564" formatCode="0.00E+00">
                  <c:v>4.8813332057278697E-2</c:v>
                </c:pt>
                <c:pt idx="9565" formatCode="0.00E+00">
                  <c:v>4.8810660134404403E-2</c:v>
                </c:pt>
                <c:pt idx="9566" formatCode="0.00E+00">
                  <c:v>4.8807988264086201E-2</c:v>
                </c:pt>
                <c:pt idx="9567" formatCode="0.00E+00">
                  <c:v>4.8805316446376597E-2</c:v>
                </c:pt>
                <c:pt idx="9568" formatCode="0.00E+00">
                  <c:v>4.8802644681327598E-2</c:v>
                </c:pt>
                <c:pt idx="9569" formatCode="0.00E+00">
                  <c:v>4.8799972968991599E-2</c:v>
                </c:pt>
                <c:pt idx="9570" formatCode="0.00E+00">
                  <c:v>4.8797301309420699E-2</c:v>
                </c:pt>
                <c:pt idx="9571" formatCode="0.00E+00">
                  <c:v>4.8794629702667201E-2</c:v>
                </c:pt>
                <c:pt idx="9572" formatCode="0.00E+00">
                  <c:v>4.8791958148782899E-2</c:v>
                </c:pt>
                <c:pt idx="9573" formatCode="0.00E+00">
                  <c:v>4.8789286647820201E-2</c:v>
                </c:pt>
                <c:pt idx="9574" formatCode="0.00E+00">
                  <c:v>4.8786615199830997E-2</c:v>
                </c:pt>
                <c:pt idx="9575" formatCode="0.00E+00">
                  <c:v>4.8783943804867398E-2</c:v>
                </c:pt>
                <c:pt idx="9576" formatCode="0.00E+00">
                  <c:v>4.87812724629813E-2</c:v>
                </c:pt>
                <c:pt idx="9577" formatCode="0.00E+00">
                  <c:v>4.8778601174224702E-2</c:v>
                </c:pt>
                <c:pt idx="9578" formatCode="0.00E+00">
                  <c:v>4.8775929938649397E-2</c:v>
                </c:pt>
                <c:pt idx="9579" formatCode="0.00E+00">
                  <c:v>4.8773258756307503E-2</c:v>
                </c:pt>
                <c:pt idx="9580" formatCode="0.00E+00">
                  <c:v>4.8770587627250603E-2</c:v>
                </c:pt>
                <c:pt idx="9581" formatCode="0.00E+00">
                  <c:v>4.8767916551530698E-2</c:v>
                </c:pt>
                <c:pt idx="9582" formatCode="0.00E+00">
                  <c:v>4.87652455291996E-2</c:v>
                </c:pt>
                <c:pt idx="9583" formatCode="0.00E+00">
                  <c:v>4.8762574560308802E-2</c:v>
                </c:pt>
                <c:pt idx="9584" formatCode="0.00E+00">
                  <c:v>4.8759903644910299E-2</c:v>
                </c:pt>
                <c:pt idx="9585" formatCode="0.00E+00">
                  <c:v>4.8757232783055597E-2</c:v>
                </c:pt>
                <c:pt idx="9586" formatCode="0.00E+00">
                  <c:v>4.8754561974796398E-2</c:v>
                </c:pt>
                <c:pt idx="9587" formatCode="0.00E+00">
                  <c:v>4.87518912201843E-2</c:v>
                </c:pt>
                <c:pt idx="9588" formatCode="0.00E+00">
                  <c:v>4.87492205192709E-2</c:v>
                </c:pt>
                <c:pt idx="9589" formatCode="0.00E+00">
                  <c:v>4.8746549872107699E-2</c:v>
                </c:pt>
                <c:pt idx="9590" formatCode="0.00E+00">
                  <c:v>4.8743879278746197E-2</c:v>
                </c:pt>
                <c:pt idx="9591" formatCode="0.00E+00">
                  <c:v>4.8741208739237998E-2</c:v>
                </c:pt>
                <c:pt idx="9592" formatCode="0.00E+00">
                  <c:v>4.8738538253634403E-2</c:v>
                </c:pt>
                <c:pt idx="9593" formatCode="0.00E+00">
                  <c:v>4.8735867821986897E-2</c:v>
                </c:pt>
                <c:pt idx="9594" formatCode="0.00E+00">
                  <c:v>4.8733197444346801E-2</c:v>
                </c:pt>
                <c:pt idx="9595" formatCode="0.00E+00">
                  <c:v>4.8730527120765497E-2</c:v>
                </c:pt>
                <c:pt idx="9596" formatCode="0.00E+00">
                  <c:v>4.8727856851294299E-2</c:v>
                </c:pt>
                <c:pt idx="9597" formatCode="0.00E+00">
                  <c:v>4.8725186635984498E-2</c:v>
                </c:pt>
                <c:pt idx="9598" formatCode="0.00E+00">
                  <c:v>4.8722516474887199E-2</c:v>
                </c:pt>
                <c:pt idx="9599" formatCode="0.00E+00">
                  <c:v>4.8719846368053703E-2</c:v>
                </c:pt>
                <c:pt idx="9600" formatCode="0.00E+00">
                  <c:v>4.87171763155353E-2</c:v>
                </c:pt>
                <c:pt idx="9601" formatCode="0.00E+00">
                  <c:v>4.8714506317382902E-2</c:v>
                </c:pt>
                <c:pt idx="9602" formatCode="0.00E+00">
                  <c:v>4.8711836373647698E-2</c:v>
                </c:pt>
                <c:pt idx="9603" formatCode="0.00E+00">
                  <c:v>4.8709166484380902E-2</c:v>
                </c:pt>
                <c:pt idx="9604" formatCode="0.00E+00">
                  <c:v>4.87064966496333E-2</c:v>
                </c:pt>
                <c:pt idx="9605" formatCode="0.00E+00">
                  <c:v>4.8703826869456103E-2</c:v>
                </c:pt>
                <c:pt idx="9606" formatCode="0.00E+00">
                  <c:v>4.8701157143900199E-2</c:v>
                </c:pt>
                <c:pt idx="9607" formatCode="0.00E+00">
                  <c:v>4.86984874730165E-2</c:v>
                </c:pt>
                <c:pt idx="9608" formatCode="0.00E+00">
                  <c:v>4.8695817856855901E-2</c:v>
                </c:pt>
                <c:pt idx="9609" formatCode="0.00E+00">
                  <c:v>4.8693148295469398E-2</c:v>
                </c:pt>
                <c:pt idx="9610" formatCode="0.00E+00">
                  <c:v>4.8690478788907601E-2</c:v>
                </c:pt>
                <c:pt idx="9611" formatCode="0.00E+00">
                  <c:v>4.8687809337221499E-2</c:v>
                </c:pt>
                <c:pt idx="9612" formatCode="0.00E+00">
                  <c:v>4.8685139940461801E-2</c:v>
                </c:pt>
                <c:pt idx="9613" formatCode="0.00E+00">
                  <c:v>4.8682470598679202E-2</c:v>
                </c:pt>
                <c:pt idx="9614" formatCode="0.00E+00">
                  <c:v>4.8679801311924502E-2</c:v>
                </c:pt>
                <c:pt idx="9615" formatCode="0.00E+00">
                  <c:v>4.8677132080248299E-2</c:v>
                </c:pt>
                <c:pt idx="9616" formatCode="0.00E+00">
                  <c:v>4.8674462903701102E-2</c:v>
                </c:pt>
                <c:pt idx="9617" formatCode="0.00E+00">
                  <c:v>4.8671793782333703E-2</c:v>
                </c:pt>
                <c:pt idx="9618" formatCode="0.00E+00">
                  <c:v>4.8669124716196603E-2</c:v>
                </c:pt>
                <c:pt idx="9619" formatCode="0.00E+00">
                  <c:v>4.8666455705340297E-2</c:v>
                </c:pt>
                <c:pt idx="9620" formatCode="0.00E+00">
                  <c:v>4.8663786749815398E-2</c:v>
                </c:pt>
                <c:pt idx="9621" formatCode="0.00E+00">
                  <c:v>4.86611178496721E-2</c:v>
                </c:pt>
                <c:pt idx="9622" formatCode="0.00E+00">
                  <c:v>4.86584490049611E-2</c:v>
                </c:pt>
                <c:pt idx="9623" formatCode="0.00E+00">
                  <c:v>4.8655780215732698E-2</c:v>
                </c:pt>
                <c:pt idx="9624" formatCode="0.00E+00">
                  <c:v>4.8653111482037298E-2</c:v>
                </c:pt>
                <c:pt idx="9625" formatCode="0.00E+00">
                  <c:v>4.8650442803925102E-2</c:v>
                </c:pt>
                <c:pt idx="9626" formatCode="0.00E+00">
                  <c:v>4.8647774181446599E-2</c:v>
                </c:pt>
                <c:pt idx="9627" formatCode="0.00E+00">
                  <c:v>4.8645105614651803E-2</c:v>
                </c:pt>
                <c:pt idx="9628" formatCode="0.00E+00">
                  <c:v>4.8642437103591098E-2</c:v>
                </c:pt>
                <c:pt idx="9629" formatCode="0.00E+00">
                  <c:v>4.86397686483147E-2</c:v>
                </c:pt>
                <c:pt idx="9630" formatCode="0.00E+00">
                  <c:v>4.8637100248872703E-2</c:v>
                </c:pt>
                <c:pt idx="9631" formatCode="0.00E+00">
                  <c:v>4.8634431905315197E-2</c:v>
                </c:pt>
                <c:pt idx="9632" formatCode="0.00E+00">
                  <c:v>4.8631763617692399E-2</c:v>
                </c:pt>
                <c:pt idx="9633" formatCode="0.00E+00">
                  <c:v>4.86290953860542E-2</c:v>
                </c:pt>
                <c:pt idx="9634" formatCode="0.00E+00">
                  <c:v>4.8626427210450802E-2</c:v>
                </c:pt>
                <c:pt idx="9635" formatCode="0.00E+00">
                  <c:v>4.8623759090932001E-2</c:v>
                </c:pt>
                <c:pt idx="9636" formatCode="0.00E+00">
                  <c:v>4.86210910275479E-2</c:v>
                </c:pt>
                <c:pt idx="9637" formatCode="0.00E+00">
                  <c:v>4.8618423020348397E-2</c:v>
                </c:pt>
                <c:pt idx="9638" formatCode="0.00E+00">
                  <c:v>4.8615755069383301E-2</c:v>
                </c:pt>
                <c:pt idx="9639" formatCode="0.00E+00">
                  <c:v>4.8613087174702599E-2</c:v>
                </c:pt>
                <c:pt idx="9640" formatCode="0.00E+00">
                  <c:v>4.8610419336356001E-2</c:v>
                </c:pt>
                <c:pt idx="9641" formatCode="0.00E+00">
                  <c:v>4.86077515543933E-2</c:v>
                </c:pt>
                <c:pt idx="9642" formatCode="0.00E+00">
                  <c:v>4.8605083828864297E-2</c:v>
                </c:pt>
                <c:pt idx="9643" formatCode="0.00E+00">
                  <c:v>4.8602416159818702E-2</c:v>
                </c:pt>
                <c:pt idx="9644" formatCode="0.00E+00">
                  <c:v>4.8599748547306101E-2</c:v>
                </c:pt>
                <c:pt idx="9645" formatCode="0.00E+00">
                  <c:v>4.8597080991376301E-2</c:v>
                </c:pt>
                <c:pt idx="9646" formatCode="0.00E+00">
                  <c:v>4.8594413492078901E-2</c:v>
                </c:pt>
                <c:pt idx="9647" formatCode="0.00E+00">
                  <c:v>4.8591746049463397E-2</c:v>
                </c:pt>
                <c:pt idx="9648" formatCode="0.00E+00">
                  <c:v>4.8589078663579303E-2</c:v>
                </c:pt>
                <c:pt idx="9649" formatCode="0.00E+00">
                  <c:v>4.8586411334476297E-2</c:v>
                </c:pt>
                <c:pt idx="9650" formatCode="0.00E+00">
                  <c:v>4.8583744062203803E-2</c:v>
                </c:pt>
                <c:pt idx="9651" formatCode="0.00E+00">
                  <c:v>4.8581076846811101E-2</c:v>
                </c:pt>
                <c:pt idx="9652" formatCode="0.00E+00">
                  <c:v>4.8578409688347902E-2</c:v>
                </c:pt>
                <c:pt idx="9653" formatCode="0.00E+00">
                  <c:v>4.8575742586863299E-2</c:v>
                </c:pt>
                <c:pt idx="9654" formatCode="0.00E+00">
                  <c:v>4.85730755424068E-2</c:v>
                </c:pt>
                <c:pt idx="9655" formatCode="0.00E+00">
                  <c:v>4.85704085550277E-2</c:v>
                </c:pt>
                <c:pt idx="9656" formatCode="0.00E+00">
                  <c:v>4.8567741624775299E-2</c:v>
                </c:pt>
                <c:pt idx="9657" formatCode="0.00E+00">
                  <c:v>4.85650747516988E-2</c:v>
                </c:pt>
                <c:pt idx="9658" formatCode="0.00E+00">
                  <c:v>4.8562407935847401E-2</c:v>
                </c:pt>
                <c:pt idx="9659" formatCode="0.00E+00">
                  <c:v>4.8559741177270299E-2</c:v>
                </c:pt>
                <c:pt idx="9660" formatCode="0.00E+00">
                  <c:v>4.8557074476016697E-2</c:v>
                </c:pt>
                <c:pt idx="9661" formatCode="0.00E+00">
                  <c:v>4.8554407832135597E-2</c:v>
                </c:pt>
                <c:pt idx="9662" formatCode="0.00E+00">
                  <c:v>4.8551741245676197E-2</c:v>
                </c:pt>
                <c:pt idx="9663" formatCode="0.00E+00">
                  <c:v>4.8549074716687401E-2</c:v>
                </c:pt>
                <c:pt idx="9664" formatCode="0.00E+00">
                  <c:v>4.85464082452184E-2</c:v>
                </c:pt>
                <c:pt idx="9665" formatCode="0.00E+00">
                  <c:v>4.8543741831317898E-2</c:v>
                </c:pt>
                <c:pt idx="9666" formatCode="0.00E+00">
                  <c:v>4.8541075475035098E-2</c:v>
                </c:pt>
                <c:pt idx="9667" formatCode="0.00E+00">
                  <c:v>4.8538409176418898E-2</c:v>
                </c:pt>
                <c:pt idx="9668" formatCode="0.00E+00">
                  <c:v>4.8535742935518003E-2</c:v>
                </c:pt>
                <c:pt idx="9669" formatCode="0.00E+00">
                  <c:v>4.8533076752381298E-2</c:v>
                </c:pt>
                <c:pt idx="9670" formatCode="0.00E+00">
                  <c:v>4.85304106270577E-2</c:v>
                </c:pt>
                <c:pt idx="9671" formatCode="0.00E+00">
                  <c:v>4.8527744559595798E-2</c:v>
                </c:pt>
                <c:pt idx="9672" formatCode="0.00E+00">
                  <c:v>4.8525078550044599E-2</c:v>
                </c:pt>
                <c:pt idx="9673" formatCode="0.00E+00">
                  <c:v>4.8522412598452497E-2</c:v>
                </c:pt>
                <c:pt idx="9674" formatCode="0.00E+00">
                  <c:v>4.8519746704868999E-2</c:v>
                </c:pt>
                <c:pt idx="9675" formatCode="0.00E+00">
                  <c:v>4.85170808693497E-2</c:v>
                </c:pt>
                <c:pt idx="9676" formatCode="0.00E+00">
                  <c:v>4.8514415091944402E-2</c:v>
                </c:pt>
                <c:pt idx="9677" formatCode="0.00E+00">
                  <c:v>4.8511749372701099E-2</c:v>
                </c:pt>
                <c:pt idx="9678" formatCode="0.00E+00">
                  <c:v>4.8509083711667698E-2</c:v>
                </c:pt>
                <c:pt idx="9679" formatCode="0.00E+00">
                  <c:v>4.8506418108892099E-2</c:v>
                </c:pt>
                <c:pt idx="9680" formatCode="0.00E+00">
                  <c:v>4.8503752564421999E-2</c:v>
                </c:pt>
                <c:pt idx="9681" formatCode="0.00E+00">
                  <c:v>4.8501087078305298E-2</c:v>
                </c:pt>
                <c:pt idx="9682" formatCode="0.00E+00">
                  <c:v>4.84984216505897E-2</c:v>
                </c:pt>
                <c:pt idx="9683" formatCode="0.00E+00">
                  <c:v>4.8495756281323001E-2</c:v>
                </c:pt>
                <c:pt idx="9684" formatCode="0.00E+00">
                  <c:v>4.8493090970552898E-2</c:v>
                </c:pt>
                <c:pt idx="9685" formatCode="0.00E+00">
                  <c:v>4.8490425718326902E-2</c:v>
                </c:pt>
                <c:pt idx="9686" formatCode="0.00E+00">
                  <c:v>4.8487760524693002E-2</c:v>
                </c:pt>
                <c:pt idx="9687" formatCode="0.00E+00">
                  <c:v>4.8485095389698502E-2</c:v>
                </c:pt>
                <c:pt idx="9688" formatCode="0.00E+00">
                  <c:v>4.8482430313391202E-2</c:v>
                </c:pt>
                <c:pt idx="9689" formatCode="0.00E+00">
                  <c:v>4.84797652958186E-2</c:v>
                </c:pt>
                <c:pt idx="9690" formatCode="0.00E+00">
                  <c:v>4.84771003370284E-2</c:v>
                </c:pt>
                <c:pt idx="9691" formatCode="0.00E+00">
                  <c:v>4.8474435437067802E-2</c:v>
                </c:pt>
                <c:pt idx="9692" formatCode="0.00E+00">
                  <c:v>4.8471770595984599E-2</c:v>
                </c:pt>
                <c:pt idx="9693" formatCode="0.00E+00">
                  <c:v>4.8469105813826102E-2</c:v>
                </c:pt>
                <c:pt idx="9694" formatCode="0.00E+00">
                  <c:v>4.84664410906398E-2</c:v>
                </c:pt>
                <c:pt idx="9695" formatCode="0.00E+00">
                  <c:v>4.8463776426473197E-2</c:v>
                </c:pt>
                <c:pt idx="9696" formatCode="0.00E+00">
                  <c:v>4.8461111821373498E-2</c:v>
                </c:pt>
                <c:pt idx="9697" formatCode="0.00E+00">
                  <c:v>4.8458447275388103E-2</c:v>
                </c:pt>
                <c:pt idx="9698" formatCode="0.00E+00">
                  <c:v>4.8455782788564501E-2</c:v>
                </c:pt>
                <c:pt idx="9699" formatCode="0.00E+00">
                  <c:v>4.8453118360949801E-2</c:v>
                </c:pt>
                <c:pt idx="9700" formatCode="0.00E+00">
                  <c:v>4.8450453992591298E-2</c:v>
                </c:pt>
                <c:pt idx="9701" formatCode="0.00E+00">
                  <c:v>4.8447789683536399E-2</c:v>
                </c:pt>
                <c:pt idx="9702" formatCode="0.00E+00">
                  <c:v>4.8445125433832198E-2</c:v>
                </c:pt>
                <c:pt idx="9703" formatCode="0.00E+00">
                  <c:v>4.84424612435259E-2</c:v>
                </c:pt>
                <c:pt idx="9704" formatCode="0.00E+00">
                  <c:v>4.8439797112664697E-2</c:v>
                </c:pt>
                <c:pt idx="9705" formatCode="0.00E+00">
                  <c:v>4.8437133041295703E-2</c:v>
                </c:pt>
                <c:pt idx="9706" formatCode="0.00E+00">
                  <c:v>4.8434469029466097E-2</c:v>
                </c:pt>
                <c:pt idx="9707" formatCode="0.00E+00">
                  <c:v>4.8431805077222799E-2</c:v>
                </c:pt>
                <c:pt idx="9708" formatCode="0.00E+00">
                  <c:v>4.8429141184613098E-2</c:v>
                </c:pt>
                <c:pt idx="9709" formatCode="0.00E+00">
                  <c:v>4.8426477351683803E-2</c:v>
                </c:pt>
                <c:pt idx="9710" formatCode="0.00E+00">
                  <c:v>4.8423813578482099E-2</c:v>
                </c:pt>
                <c:pt idx="9711" formatCode="0.00E+00">
                  <c:v>4.8421149865054899E-2</c:v>
                </c:pt>
                <c:pt idx="9712" formatCode="0.00E+00">
                  <c:v>4.8418486211449098E-2</c:v>
                </c:pt>
                <c:pt idx="9713" formatCode="0.00E+00">
                  <c:v>4.8415822617711601E-2</c:v>
                </c:pt>
                <c:pt idx="9714" formatCode="0.00E+00">
                  <c:v>4.84131590838894E-2</c:v>
                </c:pt>
                <c:pt idx="9715" formatCode="0.00E+00">
                  <c:v>4.8410495610029303E-2</c:v>
                </c:pt>
                <c:pt idx="9716" formatCode="0.00E+00">
                  <c:v>4.8407832196178197E-2</c:v>
                </c:pt>
                <c:pt idx="9717" formatCode="0.00E+00">
                  <c:v>4.8405168842382801E-2</c:v>
                </c:pt>
                <c:pt idx="9718" formatCode="0.00E+00">
                  <c:v>4.8402505548690002E-2</c:v>
                </c:pt>
                <c:pt idx="9719" formatCode="0.00E+00">
                  <c:v>4.8399842315146602E-2</c:v>
                </c:pt>
                <c:pt idx="9720" formatCode="0.00E+00">
                  <c:v>4.8397179141799099E-2</c:v>
                </c:pt>
                <c:pt idx="9721" formatCode="0.00E+00">
                  <c:v>4.83945160286944E-2</c:v>
                </c:pt>
                <c:pt idx="9722" formatCode="0.00E+00">
                  <c:v>4.8391852975879099E-2</c:v>
                </c:pt>
                <c:pt idx="9723" formatCode="0.00E+00">
                  <c:v>4.8389189983399902E-2</c:v>
                </c:pt>
                <c:pt idx="9724" formatCode="0.00E+00">
                  <c:v>4.8386527051303398E-2</c:v>
                </c:pt>
                <c:pt idx="9725" formatCode="0.00E+00">
                  <c:v>4.8383864179636103E-2</c:v>
                </c:pt>
                <c:pt idx="9726" formatCode="0.00E+00">
                  <c:v>4.8381201368444697E-2</c:v>
                </c:pt>
                <c:pt idx="9727" formatCode="0.00E+00">
                  <c:v>4.8378538617775801E-2</c:v>
                </c:pt>
                <c:pt idx="9728" formatCode="0.00E+00">
                  <c:v>4.8375875927675699E-2</c:v>
                </c:pt>
                <c:pt idx="9729" formatCode="0.00E+00">
                  <c:v>4.8373213298190998E-2</c:v>
                </c:pt>
                <c:pt idx="9730" formatCode="0.00E+00">
                  <c:v>4.8370550729368099E-2</c:v>
                </c:pt>
                <c:pt idx="9731" formatCode="0.00E+00">
                  <c:v>4.8367888221253499E-2</c:v>
                </c:pt>
                <c:pt idx="9732" formatCode="0.00E+00">
                  <c:v>4.83652257738936E-2</c:v>
                </c:pt>
                <c:pt idx="9733" formatCode="0.00E+00">
                  <c:v>4.83625633873348E-2</c:v>
                </c:pt>
                <c:pt idx="9734" formatCode="0.00E+00">
                  <c:v>4.83599010616233E-2</c:v>
                </c:pt>
                <c:pt idx="9735" formatCode="0.00E+00">
                  <c:v>4.8357238796805598E-2</c:v>
                </c:pt>
                <c:pt idx="9736" formatCode="0.00E+00">
                  <c:v>4.8354576592927898E-2</c:v>
                </c:pt>
                <c:pt idx="9737" formatCode="0.00E+00">
                  <c:v>4.8351914450036497E-2</c:v>
                </c:pt>
                <c:pt idx="9738" formatCode="0.00E+00">
                  <c:v>4.8349252368177699E-2</c:v>
                </c:pt>
                <c:pt idx="9739" formatCode="0.00E+00">
                  <c:v>4.8346590347397501E-2</c:v>
                </c:pt>
                <c:pt idx="9740" formatCode="0.00E+00">
                  <c:v>4.8343928387742298E-2</c:v>
                </c:pt>
                <c:pt idx="9741" formatCode="0.00E+00">
                  <c:v>4.8341266489258197E-2</c:v>
                </c:pt>
                <c:pt idx="9742" formatCode="0.00E+00">
                  <c:v>4.8338604651991197E-2</c:v>
                </c:pt>
                <c:pt idx="9743" formatCode="0.00E+00">
                  <c:v>4.8335942875987602E-2</c:v>
                </c:pt>
                <c:pt idx="9744" formatCode="0.00E+00">
                  <c:v>4.8333281161293401E-2</c:v>
                </c:pt>
                <c:pt idx="9745" formatCode="0.00E+00">
                  <c:v>4.8330619507954697E-2</c:v>
                </c:pt>
                <c:pt idx="9746" formatCode="0.00E+00">
                  <c:v>4.8327957916017301E-2</c:v>
                </c:pt>
                <c:pt idx="9747" formatCode="0.00E+00">
                  <c:v>4.8325296385527503E-2</c:v>
                </c:pt>
                <c:pt idx="9748" formatCode="0.00E+00">
                  <c:v>4.8322634916531097E-2</c:v>
                </c:pt>
                <c:pt idx="9749" formatCode="0.00E+00">
                  <c:v>4.8319973509074E-2</c:v>
                </c:pt>
                <c:pt idx="9750" formatCode="0.00E+00">
                  <c:v>4.8317312163202203E-2</c:v>
                </c:pt>
                <c:pt idx="9751" formatCode="0.00E+00">
                  <c:v>4.8314650878961599E-2</c:v>
                </c:pt>
                <c:pt idx="9752" formatCode="0.00E+00">
                  <c:v>4.8311989656397998E-2</c:v>
                </c:pt>
                <c:pt idx="9753" formatCode="0.00E+00">
                  <c:v>4.8309328495557198E-2</c:v>
                </c:pt>
                <c:pt idx="9754" formatCode="0.00E+00">
                  <c:v>4.8306667396485099E-2</c:v>
                </c:pt>
                <c:pt idx="9755" formatCode="0.00E+00">
                  <c:v>4.8304006359227401E-2</c:v>
                </c:pt>
                <c:pt idx="9756" formatCode="0.00E+00">
                  <c:v>4.8301345383829901E-2</c:v>
                </c:pt>
                <c:pt idx="9757" formatCode="0.00E+00">
                  <c:v>4.8298684470338402E-2</c:v>
                </c:pt>
                <c:pt idx="9758" formatCode="0.00E+00">
                  <c:v>4.8296023618798298E-2</c:v>
                </c:pt>
                <c:pt idx="9759" formatCode="0.00E+00">
                  <c:v>4.8293362829255601E-2</c:v>
                </c:pt>
                <c:pt idx="9760" formatCode="0.00E+00">
                  <c:v>4.8290702101755803E-2</c:v>
                </c:pt>
                <c:pt idx="9761" formatCode="0.00E+00">
                  <c:v>4.8288041436344402E-2</c:v>
                </c:pt>
                <c:pt idx="9762" formatCode="0.00E+00">
                  <c:v>4.8285380833067201E-2</c:v>
                </c:pt>
                <c:pt idx="9763" formatCode="0.00E+00">
                  <c:v>4.82827202919697E-2</c:v>
                </c:pt>
                <c:pt idx="9764" formatCode="0.00E+00">
                  <c:v>4.8280059813097298E-2</c:v>
                </c:pt>
                <c:pt idx="9765" formatCode="0.00E+00">
                  <c:v>4.8277399396495599E-2</c:v>
                </c:pt>
                <c:pt idx="9766" formatCode="0.00E+00">
                  <c:v>4.8274739042210101E-2</c:v>
                </c:pt>
                <c:pt idx="9767" formatCode="0.00E+00">
                  <c:v>4.8272078750286197E-2</c:v>
                </c:pt>
                <c:pt idx="9768" formatCode="0.00E+00">
                  <c:v>4.8269418520769297E-2</c:v>
                </c:pt>
                <c:pt idx="9769" formatCode="0.00E+00">
                  <c:v>4.8266758353704899E-2</c:v>
                </c:pt>
                <c:pt idx="9770" formatCode="0.00E+00">
                  <c:v>4.8264098249138201E-2</c:v>
                </c:pt>
                <c:pt idx="9771" formatCode="0.00E+00">
                  <c:v>4.8261438207114801E-2</c:v>
                </c:pt>
                <c:pt idx="9772" formatCode="0.00E+00">
                  <c:v>4.8258778227679697E-2</c:v>
                </c:pt>
                <c:pt idx="9773" formatCode="0.00E+00">
                  <c:v>4.82561183108784E-2</c:v>
                </c:pt>
                <c:pt idx="9774" formatCode="0.00E+00">
                  <c:v>4.8253458456756097E-2</c:v>
                </c:pt>
                <c:pt idx="9775" formatCode="0.00E+00">
                  <c:v>4.8250798665358002E-2</c:v>
                </c:pt>
                <c:pt idx="9776" formatCode="0.00E+00">
                  <c:v>4.8248138936729398E-2</c:v>
                </c:pt>
                <c:pt idx="9777" formatCode="0.00E+00">
                  <c:v>4.8245479270915402E-2</c:v>
                </c:pt>
                <c:pt idx="9778" formatCode="0.00E+00">
                  <c:v>4.8242819667961102E-2</c:v>
                </c:pt>
                <c:pt idx="9779" formatCode="0.00E+00">
                  <c:v>4.8240160127911699E-2</c:v>
                </c:pt>
                <c:pt idx="9780" formatCode="0.00E+00">
                  <c:v>4.8237500650812302E-2</c:v>
                </c:pt>
                <c:pt idx="9781" formatCode="0.00E+00">
                  <c:v>4.8234841236707897E-2</c:v>
                </c:pt>
                <c:pt idx="9782" formatCode="0.00E+00">
                  <c:v>4.8232181885643599E-2</c:v>
                </c:pt>
                <c:pt idx="9783" formatCode="0.00E+00">
                  <c:v>4.8229522597664401E-2</c:v>
                </c:pt>
                <c:pt idx="9784" formatCode="0.00E+00">
                  <c:v>4.8226863372815197E-2</c:v>
                </c:pt>
                <c:pt idx="9785" formatCode="0.00E+00">
                  <c:v>4.8224204211141097E-2</c:v>
                </c:pt>
                <c:pt idx="9786" formatCode="0.00E+00">
                  <c:v>4.8221545112687003E-2</c:v>
                </c:pt>
                <c:pt idx="9787" formatCode="0.00E+00">
                  <c:v>4.8218886077497698E-2</c:v>
                </c:pt>
                <c:pt idx="9788" formatCode="0.00E+00">
                  <c:v>4.8216227105618202E-2</c:v>
                </c:pt>
                <c:pt idx="9789" formatCode="0.00E+00">
                  <c:v>4.8213568197093298E-2</c:v>
                </c:pt>
                <c:pt idx="9790" formatCode="0.00E+00">
                  <c:v>4.8210909351967798E-2</c:v>
                </c:pt>
                <c:pt idx="9791" formatCode="0.00E+00">
                  <c:v>4.8208250570286597E-2</c:v>
                </c:pt>
                <c:pt idx="9792" formatCode="0.00E+00">
                  <c:v>4.8205591852094297E-2</c:v>
                </c:pt>
                <c:pt idx="9793" formatCode="0.00E+00">
                  <c:v>4.8202933197435703E-2</c:v>
                </c:pt>
                <c:pt idx="9794" formatCode="0.00E+00">
                  <c:v>4.8200274606355599E-2</c:v>
                </c:pt>
                <c:pt idx="9795" formatCode="0.00E+00">
                  <c:v>4.8197616078898602E-2</c:v>
                </c:pt>
                <c:pt idx="9796" formatCode="0.00E+00">
                  <c:v>4.81949576151093E-2</c:v>
                </c:pt>
                <c:pt idx="9797" formatCode="0.00E+00">
                  <c:v>4.81922992150325E-2</c:v>
                </c:pt>
                <c:pt idx="9798" formatCode="0.00E+00">
                  <c:v>4.8189640878712699E-2</c:v>
                </c:pt>
                <c:pt idx="9799" formatCode="0.00E+00">
                  <c:v>4.8186982606194501E-2</c:v>
                </c:pt>
                <c:pt idx="9800" formatCode="0.00E+00">
                  <c:v>4.8184324397522398E-2</c:v>
                </c:pt>
                <c:pt idx="9801" formatCode="0.00E+00">
                  <c:v>4.8181666252741E-2</c:v>
                </c:pt>
                <c:pt idx="9802" formatCode="0.00E+00">
                  <c:v>4.8179008171894702E-2</c:v>
                </c:pt>
                <c:pt idx="9803" formatCode="0.00E+00">
                  <c:v>4.8176350155027997E-2</c:v>
                </c:pt>
                <c:pt idx="9804" formatCode="0.00E+00">
                  <c:v>4.8173692202185502E-2</c:v>
                </c:pt>
                <c:pt idx="9805" formatCode="0.00E+00">
                  <c:v>4.8171034313411402E-2</c:v>
                </c:pt>
                <c:pt idx="9806" formatCode="0.00E+00">
                  <c:v>4.8168376488750102E-2</c:v>
                </c:pt>
                <c:pt idx="9807" formatCode="0.00E+00">
                  <c:v>4.8165718728246099E-2</c:v>
                </c:pt>
                <c:pt idx="9808" formatCode="0.00E+00">
                  <c:v>4.8163061031943698E-2</c:v>
                </c:pt>
                <c:pt idx="9809" formatCode="0.00E+00">
                  <c:v>4.81604033998871E-2</c:v>
                </c:pt>
                <c:pt idx="9810" formatCode="0.00E+00">
                  <c:v>4.8157745832120603E-2</c:v>
                </c:pt>
                <c:pt idx="9811" formatCode="0.00E+00">
                  <c:v>4.8155088328688499E-2</c:v>
                </c:pt>
                <c:pt idx="9812" formatCode="0.00E+00">
                  <c:v>4.8152430889635001E-2</c:v>
                </c:pt>
                <c:pt idx="9813" formatCode="0.00E+00">
                  <c:v>4.8149773515004303E-2</c:v>
                </c:pt>
                <c:pt idx="9814" formatCode="0.00E+00">
                  <c:v>4.81471162048406E-2</c:v>
                </c:pt>
                <c:pt idx="9815" formatCode="0.00E+00">
                  <c:v>4.8144458959188001E-2</c:v>
                </c:pt>
                <c:pt idx="9816" formatCode="0.00E+00">
                  <c:v>4.8141801778090597E-2</c:v>
                </c:pt>
                <c:pt idx="9817" formatCode="0.00E+00">
                  <c:v>4.8139144661592498E-2</c:v>
                </c:pt>
                <c:pt idx="9818" formatCode="0.00E+00">
                  <c:v>4.8136487609737801E-2</c:v>
                </c:pt>
                <c:pt idx="9819" formatCode="0.00E+00">
                  <c:v>4.8133830622570498E-2</c:v>
                </c:pt>
                <c:pt idx="9820" formatCode="0.00E+00">
                  <c:v>4.8131173700134602E-2</c:v>
                </c:pt>
                <c:pt idx="9821" formatCode="0.00E+00">
                  <c:v>4.8128516842474101E-2</c:v>
                </c:pt>
                <c:pt idx="9822" formatCode="0.00E+00">
                  <c:v>4.8125860049632797E-2</c:v>
                </c:pt>
                <c:pt idx="9823" formatCode="0.00E+00">
                  <c:v>4.81232033216549E-2</c:v>
                </c:pt>
                <c:pt idx="9824" formatCode="0.00E+00">
                  <c:v>4.8120546658584097E-2</c:v>
                </c:pt>
                <c:pt idx="9825" formatCode="0.00E+00">
                  <c:v>4.8117890060464297E-2</c:v>
                </c:pt>
                <c:pt idx="9826" formatCode="0.00E+00">
                  <c:v>4.8115233527339298E-2</c:v>
                </c:pt>
                <c:pt idx="9827" formatCode="0.00E+00">
                  <c:v>4.8112577059253002E-2</c:v>
                </c:pt>
                <c:pt idx="9828" formatCode="0.00E+00">
                  <c:v>4.8109920656249201E-2</c:v>
                </c:pt>
                <c:pt idx="9829" formatCode="0.00E+00">
                  <c:v>4.8107264318371597E-2</c:v>
                </c:pt>
                <c:pt idx="9830" formatCode="0.00E+00">
                  <c:v>4.8104608045663903E-2</c:v>
                </c:pt>
                <c:pt idx="9831" formatCode="0.00E+00">
                  <c:v>4.8101951838169801E-2</c:v>
                </c:pt>
                <c:pt idx="9832" formatCode="0.00E+00">
                  <c:v>4.8099295695933103E-2</c:v>
                </c:pt>
                <c:pt idx="9833" formatCode="0.00E+00">
                  <c:v>4.8096639618997399E-2</c:v>
                </c:pt>
                <c:pt idx="9834" formatCode="0.00E+00">
                  <c:v>4.8093983607406202E-2</c:v>
                </c:pt>
                <c:pt idx="9835" formatCode="0.00E+00">
                  <c:v>4.8091327661203297E-2</c:v>
                </c:pt>
                <c:pt idx="9836" formatCode="0.00E+00">
                  <c:v>4.80886717804321E-2</c:v>
                </c:pt>
                <c:pt idx="9837" formatCode="0.00E+00">
                  <c:v>4.8086015965136203E-2</c:v>
                </c:pt>
                <c:pt idx="9838" formatCode="0.00E+00">
                  <c:v>4.8083360215359097E-2</c:v>
                </c:pt>
                <c:pt idx="9839" formatCode="0.00E+00">
                  <c:v>4.8080704531144297E-2</c:v>
                </c:pt>
                <c:pt idx="9840" formatCode="0.00E+00">
                  <c:v>4.8078048912535302E-2</c:v>
                </c:pt>
                <c:pt idx="9841" formatCode="0.00E+00">
                  <c:v>4.8075393359575398E-2</c:v>
                </c:pt>
                <c:pt idx="9842" formatCode="0.00E+00">
                  <c:v>4.8072737872308202E-2</c:v>
                </c:pt>
                <c:pt idx="9843" formatCode="0.00E+00">
                  <c:v>4.8070082450776902E-2</c:v>
                </c:pt>
                <c:pt idx="9844" formatCode="0.00E+00">
                  <c:v>4.8067427095024901E-2</c:v>
                </c:pt>
                <c:pt idx="9845" formatCode="0.00E+00">
                  <c:v>4.80647718050956E-2</c:v>
                </c:pt>
                <c:pt idx="9846" formatCode="0.00E+00">
                  <c:v>4.8062116581032203E-2</c:v>
                </c:pt>
                <c:pt idx="9847" formatCode="0.00E+00">
                  <c:v>4.8059461422878098E-2</c:v>
                </c:pt>
                <c:pt idx="9848" formatCode="0.00E+00">
                  <c:v>4.8056806330676299E-2</c:v>
                </c:pt>
                <c:pt idx="9849" formatCode="0.00E+00">
                  <c:v>4.8054151304470202E-2</c:v>
                </c:pt>
                <c:pt idx="9850" formatCode="0.00E+00">
                  <c:v>4.8051496344303002E-2</c:v>
                </c:pt>
                <c:pt idx="9851" formatCode="0.00E+00">
                  <c:v>4.8048841450217802E-2</c:v>
                </c:pt>
                <c:pt idx="9852" formatCode="0.00E+00">
                  <c:v>4.8046186622257701E-2</c:v>
                </c:pt>
                <c:pt idx="9853" formatCode="0.00E+00">
                  <c:v>4.80435318604659E-2</c:v>
                </c:pt>
                <c:pt idx="9854" formatCode="0.00E+00">
                  <c:v>4.8040877164885303E-2</c:v>
                </c:pt>
                <c:pt idx="9855" formatCode="0.00E+00">
                  <c:v>4.80382225355592E-2</c:v>
                </c:pt>
                <c:pt idx="9856" formatCode="0.00E+00">
                  <c:v>4.8035567972530398E-2</c:v>
                </c:pt>
                <c:pt idx="9857" formatCode="0.00E+00">
                  <c:v>4.8032913475842001E-2</c:v>
                </c:pt>
                <c:pt idx="9858" formatCode="0.00E+00">
                  <c:v>4.8030259045536997E-2</c:v>
                </c:pt>
                <c:pt idx="9859" formatCode="0.00E+00">
                  <c:v>4.8027604681658197E-2</c:v>
                </c:pt>
                <c:pt idx="9860" formatCode="0.00E+00">
                  <c:v>4.8024950384248699E-2</c:v>
                </c:pt>
                <c:pt idx="9861" formatCode="0.00E+00">
                  <c:v>4.8022296153351199E-2</c:v>
                </c:pt>
                <c:pt idx="9862" formatCode="0.00E+00">
                  <c:v>4.80196419890088E-2</c:v>
                </c:pt>
                <c:pt idx="9863" formatCode="0.00E+00">
                  <c:v>4.8016987891264101E-2</c:v>
                </c:pt>
                <c:pt idx="9864" formatCode="0.00E+00">
                  <c:v>4.8014333860159901E-2</c:v>
                </c:pt>
                <c:pt idx="9865" formatCode="0.00E+00">
                  <c:v>4.80116798957392E-2</c:v>
                </c:pt>
                <c:pt idx="9866" formatCode="0.00E+00">
                  <c:v>4.8009025998044498E-2</c:v>
                </c:pt>
                <c:pt idx="9867" formatCode="0.00E+00">
                  <c:v>4.8006372167118803E-2</c:v>
                </c:pt>
                <c:pt idx="9868" formatCode="0.00E+00">
                  <c:v>4.8003718403004499E-2</c:v>
                </c:pt>
                <c:pt idx="9869" formatCode="0.00E+00">
                  <c:v>4.8001064705744403E-2</c:v>
                </c:pt>
                <c:pt idx="9870" formatCode="0.00E+00">
                  <c:v>4.7998411075381199E-2</c:v>
                </c:pt>
                <c:pt idx="9871" formatCode="0.00E+00">
                  <c:v>4.7995757511957497E-2</c:v>
                </c:pt>
                <c:pt idx="9872" formatCode="0.00E+00">
                  <c:v>4.7993104015515702E-2</c:v>
                </c:pt>
                <c:pt idx="9873" formatCode="0.00E+00">
                  <c:v>4.7990450586098597E-2</c:v>
                </c:pt>
                <c:pt idx="9874" formatCode="0.00E+00">
                  <c:v>4.7987797223748602E-2</c:v>
                </c:pt>
                <c:pt idx="9875" formatCode="0.00E+00">
                  <c:v>4.7985143928508299E-2</c:v>
                </c:pt>
                <c:pt idx="9876" formatCode="0.00E+00">
                  <c:v>4.79824907004201E-2</c:v>
                </c:pt>
                <c:pt idx="9877" formatCode="0.00E+00">
                  <c:v>4.79798375395264E-2</c:v>
                </c:pt>
                <c:pt idx="9878" formatCode="0.00E+00">
                  <c:v>4.7977184445869701E-2</c:v>
                </c:pt>
                <c:pt idx="9879" formatCode="0.00E+00">
                  <c:v>4.7974531419492497E-2</c:v>
                </c:pt>
                <c:pt idx="9880" formatCode="0.00E+00">
                  <c:v>4.7971878460436899E-2</c:v>
                </c:pt>
                <c:pt idx="9881" formatCode="0.00E+00">
                  <c:v>4.7969225568745499E-2</c:v>
                </c:pt>
                <c:pt idx="9882" formatCode="0.00E+00">
                  <c:v>4.7966572744460499E-2</c:v>
                </c:pt>
                <c:pt idx="9883" formatCode="0.00E+00">
                  <c:v>4.7963919987624101E-2</c:v>
                </c:pt>
                <c:pt idx="9884" formatCode="0.00E+00">
                  <c:v>4.7961267298278702E-2</c:v>
                </c:pt>
                <c:pt idx="9885" formatCode="0.00E+00">
                  <c:v>4.7958614676466498E-2</c:v>
                </c:pt>
                <c:pt idx="9886" formatCode="0.00E+00">
                  <c:v>4.7955962122229703E-2</c:v>
                </c:pt>
                <c:pt idx="9887" formatCode="0.00E+00">
                  <c:v>4.7953309635610501E-2</c:v>
                </c:pt>
                <c:pt idx="9888" formatCode="0.00E+00">
                  <c:v>4.7950657216651003E-2</c:v>
                </c:pt>
                <c:pt idx="9889" formatCode="0.00E+00">
                  <c:v>4.7948004865393301E-2</c:v>
                </c:pt>
                <c:pt idx="9890" formatCode="0.00E+00">
                  <c:v>4.79453525818795E-2</c:v>
                </c:pt>
                <c:pt idx="9891" formatCode="0.00E+00">
                  <c:v>4.7942700366151801E-2</c:v>
                </c:pt>
                <c:pt idx="9892" formatCode="0.00E+00">
                  <c:v>4.7940048218252103E-2</c:v>
                </c:pt>
                <c:pt idx="9893" formatCode="0.00E+00">
                  <c:v>4.7937396138222399E-2</c:v>
                </c:pt>
                <c:pt idx="9894" formatCode="0.00E+00">
                  <c:v>4.7934744126104802E-2</c:v>
                </c:pt>
                <c:pt idx="9895" formatCode="0.00E+00">
                  <c:v>4.7932092181941201E-2</c:v>
                </c:pt>
                <c:pt idx="9896" formatCode="0.00E+00">
                  <c:v>4.7929440305773598E-2</c:v>
                </c:pt>
                <c:pt idx="9897" formatCode="0.00E+00">
                  <c:v>4.7926788497643799E-2</c:v>
                </c:pt>
                <c:pt idx="9898" formatCode="0.00E+00">
                  <c:v>4.7924136757593702E-2</c:v>
                </c:pt>
                <c:pt idx="9899" formatCode="0.00E+00">
                  <c:v>4.79214850856651E-2</c:v>
                </c:pt>
                <c:pt idx="9900" formatCode="0.00E+00">
                  <c:v>4.79188334819E-2</c:v>
                </c:pt>
                <c:pt idx="9901" formatCode="0.00E+00">
                  <c:v>4.7916181946340099E-2</c:v>
                </c:pt>
                <c:pt idx="9902" formatCode="0.00E+00">
                  <c:v>4.7913530479027099E-2</c:v>
                </c:pt>
                <c:pt idx="9903" formatCode="0.00E+00">
                  <c:v>4.7910879080002799E-2</c:v>
                </c:pt>
                <c:pt idx="9904" formatCode="0.00E+00">
                  <c:v>4.7908227749308897E-2</c:v>
                </c:pt>
                <c:pt idx="9905" formatCode="0.00E+00">
                  <c:v>4.7905576486987102E-2</c:v>
                </c:pt>
                <c:pt idx="9906" formatCode="0.00E+00">
                  <c:v>4.7902925293079102E-2</c:v>
                </c:pt>
                <c:pt idx="9907" formatCode="0.00E+00">
                  <c:v>4.7900274167626503E-2</c:v>
                </c:pt>
                <c:pt idx="9908" formatCode="0.00E+00">
                  <c:v>4.7897623110670799E-2</c:v>
                </c:pt>
                <c:pt idx="9909" formatCode="0.00E+00">
                  <c:v>4.7894972122253798E-2</c:v>
                </c:pt>
                <c:pt idx="9910" formatCode="0.00E+00">
                  <c:v>4.78923212024168E-2</c:v>
                </c:pt>
                <c:pt idx="9911" formatCode="0.00E+00">
                  <c:v>4.7889670351201501E-2</c:v>
                </c:pt>
                <c:pt idx="9912" formatCode="0.00E+00">
                  <c:v>4.7887019568649401E-2</c:v>
                </c:pt>
                <c:pt idx="9913" formatCode="0.00E+00">
                  <c:v>4.7884368854801899E-2</c:v>
                </c:pt>
                <c:pt idx="9914" formatCode="0.00E+00">
                  <c:v>4.78817182097004E-2</c:v>
                </c:pt>
                <c:pt idx="9915" formatCode="0.00E+00">
                  <c:v>4.7879067633386299E-2</c:v>
                </c:pt>
                <c:pt idx="9916" formatCode="0.00E+00">
                  <c:v>4.7876417125901197E-2</c:v>
                </c:pt>
                <c:pt idx="9917" formatCode="0.00E+00">
                  <c:v>4.7873766687286198E-2</c:v>
                </c:pt>
                <c:pt idx="9918" formatCode="0.00E+00">
                  <c:v>4.7871116317582799E-2</c:v>
                </c:pt>
                <c:pt idx="9919" formatCode="0.00E+00">
                  <c:v>4.7868466016832201E-2</c:v>
                </c:pt>
                <c:pt idx="9920" formatCode="0.00E+00">
                  <c:v>4.7865815785075802E-2</c:v>
                </c:pt>
                <c:pt idx="9921" formatCode="0.00E+00">
                  <c:v>4.7863165622354799E-2</c:v>
                </c:pt>
                <c:pt idx="9922" formatCode="0.00E+00">
                  <c:v>4.7860515528710297E-2</c:v>
                </c:pt>
                <c:pt idx="9923" formatCode="0.00E+00">
                  <c:v>4.7857865504183597E-2</c:v>
                </c:pt>
                <c:pt idx="9924" formatCode="0.00E+00">
                  <c:v>4.7855215548815902E-2</c:v>
                </c:pt>
                <c:pt idx="9925" formatCode="0.00E+00">
                  <c:v>4.7852565662648297E-2</c:v>
                </c:pt>
                <c:pt idx="9926" formatCode="0.00E+00">
                  <c:v>4.7849915845721999E-2</c:v>
                </c:pt>
                <c:pt idx="9927" formatCode="0.00E+00">
                  <c:v>4.7847266098077899E-2</c:v>
                </c:pt>
                <c:pt idx="9928" formatCode="0.00E+00">
                  <c:v>4.7844616419757201E-2</c:v>
                </c:pt>
                <c:pt idx="9929" formatCode="0.00E+00">
                  <c:v>4.7841966810800898E-2</c:v>
                </c:pt>
                <c:pt idx="9930" formatCode="0.00E+00">
                  <c:v>4.7839317271250001E-2</c:v>
                </c:pt>
                <c:pt idx="9931" formatCode="0.00E+00">
                  <c:v>4.7836667801145497E-2</c:v>
                </c:pt>
                <c:pt idx="9932" formatCode="0.00E+00">
                  <c:v>4.7834018400528401E-2</c:v>
                </c:pt>
                <c:pt idx="9933" formatCode="0.00E+00">
                  <c:v>4.7831369069439501E-2</c:v>
                </c:pt>
                <c:pt idx="9934" formatCode="0.00E+00">
                  <c:v>4.7828719807919702E-2</c:v>
                </c:pt>
                <c:pt idx="9935" formatCode="0.00E+00">
                  <c:v>4.7826070616009998E-2</c:v>
                </c:pt>
                <c:pt idx="9936" formatCode="0.00E+00">
                  <c:v>4.78234214937511E-2</c:v>
                </c:pt>
                <c:pt idx="9937" formatCode="0.00E+00">
                  <c:v>4.7820772441183899E-2</c:v>
                </c:pt>
                <c:pt idx="9938" formatCode="0.00E+00">
                  <c:v>4.7818123458349203E-2</c:v>
                </c:pt>
                <c:pt idx="9939" formatCode="0.00E+00">
                  <c:v>4.7815474545287603E-2</c:v>
                </c:pt>
                <c:pt idx="9940" formatCode="0.00E+00">
                  <c:v>4.7812825702040103E-2</c:v>
                </c:pt>
                <c:pt idx="9941" formatCode="0.00E+00">
                  <c:v>4.7810176928647197E-2</c:v>
                </c:pt>
                <c:pt idx="9942" formatCode="0.00E+00">
                  <c:v>4.7807528225149602E-2</c:v>
                </c:pt>
                <c:pt idx="9943" formatCode="0.00E+00">
                  <c:v>4.7804879591588099E-2</c:v>
                </c:pt>
                <c:pt idx="9944" formatCode="0.00E+00">
                  <c:v>4.78022310280031E-2</c:v>
                </c:pt>
                <c:pt idx="9945" formatCode="0.00E+00">
                  <c:v>4.7799582534435399E-2</c:v>
                </c:pt>
                <c:pt idx="9946" formatCode="0.00E+00">
                  <c:v>4.77969341109254E-2</c:v>
                </c:pt>
                <c:pt idx="9947" formatCode="0.00E+00">
                  <c:v>4.7794285757513801E-2</c:v>
                </c:pt>
                <c:pt idx="9948" formatCode="0.00E+00">
                  <c:v>4.7791637474240999E-2</c:v>
                </c:pt>
                <c:pt idx="9949" formatCode="0.00E+00">
                  <c:v>4.7788989261147503E-2</c:v>
                </c:pt>
                <c:pt idx="9950" formatCode="0.00E+00">
                  <c:v>4.7786341118273797E-2</c:v>
                </c:pt>
                <c:pt idx="9951" formatCode="0.00E+00">
                  <c:v>4.7783693045660297E-2</c:v>
                </c:pt>
                <c:pt idx="9952" formatCode="0.00E+00">
                  <c:v>4.77810450433475E-2</c:v>
                </c:pt>
                <c:pt idx="9953" formatCode="0.00E+00">
                  <c:v>4.7778397111375603E-2</c:v>
                </c:pt>
                <c:pt idx="9954" formatCode="0.00E+00">
                  <c:v>4.7775749249785102E-2</c:v>
                </c:pt>
                <c:pt idx="9955" formatCode="0.00E+00">
                  <c:v>4.7773101458616199E-2</c:v>
                </c:pt>
                <c:pt idx="9956" formatCode="0.00E+00">
                  <c:v>4.7770453737909301E-2</c:v>
                </c:pt>
                <c:pt idx="9957" formatCode="0.00E+00">
                  <c:v>4.7767806087704701E-2</c:v>
                </c:pt>
                <c:pt idx="9958" formatCode="0.00E+00">
                  <c:v>4.7765158508042499E-2</c:v>
                </c:pt>
                <c:pt idx="9959" formatCode="0.00E+00">
                  <c:v>4.7762510998963101E-2</c:v>
                </c:pt>
                <c:pt idx="9960" formatCode="0.00E+00">
                  <c:v>4.7759863560506502E-2</c:v>
                </c:pt>
                <c:pt idx="9961" formatCode="0.00E+00">
                  <c:v>4.7757216192712899E-2</c:v>
                </c:pt>
                <c:pt idx="9962" formatCode="0.00E+00">
                  <c:v>4.7754568895622497E-2</c:v>
                </c:pt>
                <c:pt idx="9963" formatCode="0.00E+00">
                  <c:v>4.7751921669275402E-2</c:v>
                </c:pt>
                <c:pt idx="9964" formatCode="0.00E+00">
                  <c:v>4.7749274513711699E-2</c:v>
                </c:pt>
                <c:pt idx="9965" formatCode="0.00E+00">
                  <c:v>4.77466274289714E-2</c:v>
                </c:pt>
                <c:pt idx="9966" formatCode="0.00E+00">
                  <c:v>4.7743980415094499E-2</c:v>
                </c:pt>
                <c:pt idx="9967" formatCode="0.00E+00">
                  <c:v>4.7741333472120999E-2</c:v>
                </c:pt>
                <c:pt idx="9968" formatCode="0.00E+00">
                  <c:v>4.7738686600090903E-2</c:v>
                </c:pt>
                <c:pt idx="9969" formatCode="0.00E+00">
                  <c:v>4.77360397990442E-2</c:v>
                </c:pt>
                <c:pt idx="9970" formatCode="0.00E+00">
                  <c:v>4.7733393069020698E-2</c:v>
                </c:pt>
                <c:pt idx="9971" formatCode="0.00E+00">
                  <c:v>4.77307464100604E-2</c:v>
                </c:pt>
                <c:pt idx="9972" formatCode="0.00E+00">
                  <c:v>4.7728099822203003E-2</c:v>
                </c:pt>
                <c:pt idx="9973" formatCode="0.00E+00">
                  <c:v>4.7725453305488497E-2</c:v>
                </c:pt>
                <c:pt idx="9974" formatCode="0.00E+00">
                  <c:v>4.7722806859956599E-2</c:v>
                </c:pt>
                <c:pt idx="9975" formatCode="0.00E+00">
                  <c:v>4.7720160485647201E-2</c:v>
                </c:pt>
                <c:pt idx="9976" formatCode="0.00E+00">
                  <c:v>4.7717514182599903E-2</c:v>
                </c:pt>
                <c:pt idx="9977" formatCode="0.00E+00">
                  <c:v>4.77148679508545E-2</c:v>
                </c:pt>
                <c:pt idx="9978" formatCode="0.00E+00">
                  <c:v>4.7712221790450697E-2</c:v>
                </c:pt>
                <c:pt idx="9979" formatCode="0.00E+00">
                  <c:v>4.77095757014281E-2</c:v>
                </c:pt>
                <c:pt idx="9980" formatCode="0.00E+00">
                  <c:v>4.7706929683826498E-2</c:v>
                </c:pt>
                <c:pt idx="9981" formatCode="0.00E+00">
                  <c:v>4.7704283737685302E-2</c:v>
                </c:pt>
                <c:pt idx="9982" formatCode="0.00E+00">
                  <c:v>4.7701637863044301E-2</c:v>
                </c:pt>
                <c:pt idx="9983" formatCode="0.00E+00">
                  <c:v>4.76989920599429E-2</c:v>
                </c:pt>
                <c:pt idx="9984" formatCode="0.00E+00">
                  <c:v>4.7696346328420798E-2</c:v>
                </c:pt>
                <c:pt idx="9985" formatCode="0.00E+00">
                  <c:v>4.7693700668517303E-2</c:v>
                </c:pt>
                <c:pt idx="9986" formatCode="0.00E+00">
                  <c:v>4.7691055080272E-2</c:v>
                </c:pt>
                <c:pt idx="9987" formatCode="0.00E+00">
                  <c:v>4.7688409563724297E-2</c:v>
                </c:pt>
                <c:pt idx="9988" formatCode="0.00E+00">
                  <c:v>4.7685764118913697E-2</c:v>
                </c:pt>
                <c:pt idx="9989" formatCode="0.00E+00">
                  <c:v>4.7683118745879501E-2</c:v>
                </c:pt>
                <c:pt idx="9990" formatCode="0.00E+00">
                  <c:v>4.7680473444661198E-2</c:v>
                </c:pt>
                <c:pt idx="9991" formatCode="0.00E+00">
                  <c:v>4.7677828215298E-2</c:v>
                </c:pt>
                <c:pt idx="9992" formatCode="0.00E+00">
                  <c:v>4.76751830578293E-2</c:v>
                </c:pt>
                <c:pt idx="9993" formatCode="0.00E+00">
                  <c:v>4.7672537972294302E-2</c:v>
                </c:pt>
                <c:pt idx="9994" formatCode="0.00E+00">
                  <c:v>4.7669892958732397E-2</c:v>
                </c:pt>
                <c:pt idx="9995" formatCode="0.00E+00">
                  <c:v>4.7667248017182702E-2</c:v>
                </c:pt>
                <c:pt idx="9996" formatCode="0.00E+00">
                  <c:v>4.7664603147684503E-2</c:v>
                </c:pt>
                <c:pt idx="9997" formatCode="0.00E+00">
                  <c:v>4.7661958350276999E-2</c:v>
                </c:pt>
                <c:pt idx="9998" formatCode="0.00E+00">
                  <c:v>4.76593136249992E-2</c:v>
                </c:pt>
                <c:pt idx="9999" formatCode="0.00E+00">
                  <c:v>4.7656668971890401E-2</c:v>
                </c:pt>
                <c:pt idx="10000" formatCode="0.00E+00">
                  <c:v>4.7654024390989501E-2</c:v>
                </c:pt>
                <c:pt idx="10001" formatCode="0.00E+00">
                  <c:v>4.7651379882335802E-2</c:v>
                </c:pt>
                <c:pt idx="10002" formatCode="0.00E+00">
                  <c:v>4.76487354459681E-2</c:v>
                </c:pt>
                <c:pt idx="10003" formatCode="0.00E+00">
                  <c:v>4.76460910819256E-2</c:v>
                </c:pt>
                <c:pt idx="10004" formatCode="0.00E+00">
                  <c:v>4.7643446790247297E-2</c:v>
                </c:pt>
                <c:pt idx="10005" formatCode="0.00E+00">
                  <c:v>4.7640802570972002E-2</c:v>
                </c:pt>
                <c:pt idx="10006" formatCode="0.00E+00">
                  <c:v>4.7638158424138703E-2</c:v>
                </c:pt>
                <c:pt idx="10007" formatCode="0.00E+00">
                  <c:v>4.7635514349786398E-2</c:v>
                </c:pt>
                <c:pt idx="10008" formatCode="0.00E+00">
                  <c:v>4.7632870347953903E-2</c:v>
                </c:pt>
                <c:pt idx="10009" formatCode="0.00E+00">
                  <c:v>4.7630226418679998E-2</c:v>
                </c:pt>
                <c:pt idx="10010" formatCode="0.00E+00">
                  <c:v>4.7627582562003598E-2</c:v>
                </c:pt>
                <c:pt idx="10011" formatCode="0.00E+00">
                  <c:v>4.7624938777963498E-2</c:v>
                </c:pt>
                <c:pt idx="10012" formatCode="0.00E+00">
                  <c:v>4.7622295066598402E-2</c:v>
                </c:pt>
                <c:pt idx="10013" formatCode="0.00E+00">
                  <c:v>4.76196514279471E-2</c:v>
                </c:pt>
                <c:pt idx="10014" formatCode="0.00E+00">
                  <c:v>4.7617007862048297E-2</c:v>
                </c:pt>
                <c:pt idx="10015" formatCode="0.00E+00">
                  <c:v>4.7614364368940697E-2</c:v>
                </c:pt>
                <c:pt idx="10016" formatCode="0.00E+00">
                  <c:v>4.7611720948662999E-2</c:v>
                </c:pt>
                <c:pt idx="10017" formatCode="0.00E+00">
                  <c:v>4.7609077601253803E-2</c:v>
                </c:pt>
                <c:pt idx="10018" formatCode="0.00E+00">
                  <c:v>4.7606434326751601E-2</c:v>
                </c:pt>
                <c:pt idx="10019" formatCode="0.00E+00">
                  <c:v>4.7603791125195097E-2</c:v>
                </c:pt>
                <c:pt idx="10020" formatCode="0.00E+00">
                  <c:v>4.7601147996622802E-2</c:v>
                </c:pt>
                <c:pt idx="10021" formatCode="0.00E+00">
                  <c:v>4.7598504941073302E-2</c:v>
                </c:pt>
                <c:pt idx="10022" formatCode="0.00E+00">
                  <c:v>4.7595861958584999E-2</c:v>
                </c:pt>
                <c:pt idx="10023" formatCode="0.00E+00">
                  <c:v>4.75932190491965E-2</c:v>
                </c:pt>
                <c:pt idx="10024" formatCode="0.00E+00">
                  <c:v>4.7590576212945997E-2</c:v>
                </c:pt>
                <c:pt idx="10025" formatCode="0.00E+00">
                  <c:v>4.7587933449872201E-2</c:v>
                </c:pt>
                <c:pt idx="10026" formatCode="0.00E+00">
                  <c:v>4.7585290760013298E-2</c:v>
                </c:pt>
                <c:pt idx="10027" formatCode="0.00E+00">
                  <c:v>4.7582648143407701E-2</c:v>
                </c:pt>
                <c:pt idx="10028" formatCode="0.00E+00">
                  <c:v>4.7580005600093803E-2</c:v>
                </c:pt>
                <c:pt idx="10029" formatCode="0.00E+00">
                  <c:v>4.75773631301099E-2</c:v>
                </c:pt>
                <c:pt idx="10030" formatCode="0.00E+00">
                  <c:v>4.75747207334941E-2</c:v>
                </c:pt>
                <c:pt idx="10031" formatCode="0.00E+00">
                  <c:v>4.75720784102849E-2</c:v>
                </c:pt>
                <c:pt idx="10032" formatCode="0.00E+00">
                  <c:v>4.7569436160520402E-2</c:v>
                </c:pt>
                <c:pt idx="10033" formatCode="0.00E+00">
                  <c:v>4.7566793984238701E-2</c:v>
                </c:pt>
                <c:pt idx="10034" formatCode="0.00E+00">
                  <c:v>4.7564151881478202E-2</c:v>
                </c:pt>
                <c:pt idx="10035" formatCode="0.00E+00">
                  <c:v>4.7561509852276897E-2</c:v>
                </c:pt>
                <c:pt idx="10036" formatCode="0.00E+00">
                  <c:v>4.75588678966729E-2</c:v>
                </c:pt>
                <c:pt idx="10037" formatCode="0.00E+00">
                  <c:v>4.75562260147043E-2</c:v>
                </c:pt>
                <c:pt idx="10038" formatCode="0.00E+00">
                  <c:v>4.7553584206409198E-2</c:v>
                </c:pt>
                <c:pt idx="10039" formatCode="0.00E+00">
                  <c:v>4.7550942471826202E-2</c:v>
                </c:pt>
                <c:pt idx="10040" formatCode="0.00E+00">
                  <c:v>4.7548300810998999E-2</c:v>
                </c:pt>
                <c:pt idx="10041" formatCode="0.00E+00">
                  <c:v>4.7545659223966502E-2</c:v>
                </c:pt>
                <c:pt idx="10042" formatCode="0.00E+00">
                  <c:v>4.7543017710766099E-2</c:v>
                </c:pt>
                <c:pt idx="10043" formatCode="0.00E+00">
                  <c:v>4.75403762714353E-2</c:v>
                </c:pt>
                <c:pt idx="10044" formatCode="0.00E+00">
                  <c:v>4.7537734906011299E-2</c:v>
                </c:pt>
                <c:pt idx="10045" formatCode="0.00E+00">
                  <c:v>4.75350936145316E-2</c:v>
                </c:pt>
                <c:pt idx="10046" formatCode="0.00E+00">
                  <c:v>4.7532452397033402E-2</c:v>
                </c:pt>
                <c:pt idx="10047" formatCode="0.00E+00">
                  <c:v>4.75298112535541E-2</c:v>
                </c:pt>
                <c:pt idx="10048" formatCode="0.00E+00">
                  <c:v>4.7527170184130899E-2</c:v>
                </c:pt>
                <c:pt idx="10049" formatCode="0.00E+00">
                  <c:v>4.7524529188801103E-2</c:v>
                </c:pt>
                <c:pt idx="10050" formatCode="0.00E+00">
                  <c:v>4.7521888267602001E-2</c:v>
                </c:pt>
                <c:pt idx="10051" formatCode="0.00E+00">
                  <c:v>4.7519247420570697E-2</c:v>
                </c:pt>
                <c:pt idx="10052" formatCode="0.00E+00">
                  <c:v>4.75166066477445E-2</c:v>
                </c:pt>
                <c:pt idx="10053" formatCode="0.00E+00">
                  <c:v>4.7513965949160401E-2</c:v>
                </c:pt>
                <c:pt idx="10054" formatCode="0.00E+00">
                  <c:v>4.7511325324855802E-2</c:v>
                </c:pt>
                <c:pt idx="10055" formatCode="0.00E+00">
                  <c:v>4.7508684774867603E-2</c:v>
                </c:pt>
                <c:pt idx="10056" formatCode="0.00E+00">
                  <c:v>4.7506044299232997E-2</c:v>
                </c:pt>
                <c:pt idx="10057" formatCode="0.00E+00">
                  <c:v>4.7503403897989099E-2</c:v>
                </c:pt>
                <c:pt idx="10058" formatCode="0.00E+00">
                  <c:v>4.7500763571172902E-2</c:v>
                </c:pt>
                <c:pt idx="10059" formatCode="0.00E+00">
                  <c:v>4.74981233188215E-2</c:v>
                </c:pt>
                <c:pt idx="10060" formatCode="0.00E+00">
                  <c:v>4.7495483140971899E-2</c:v>
                </c:pt>
                <c:pt idx="10061" formatCode="0.00E+00">
                  <c:v>4.7492843037660999E-2</c:v>
                </c:pt>
                <c:pt idx="10062" formatCode="0.00E+00">
                  <c:v>4.7490203008925903E-2</c:v>
                </c:pt>
                <c:pt idx="10063" formatCode="0.00E+00">
                  <c:v>4.7487563054803603E-2</c:v>
                </c:pt>
                <c:pt idx="10064" formatCode="0.00E+00">
                  <c:v>4.7484923175330797E-2</c:v>
                </c:pt>
                <c:pt idx="10065" formatCode="0.00E+00">
                  <c:v>4.7482283370544602E-2</c:v>
                </c:pt>
                <c:pt idx="10066" formatCode="0.00E+00">
                  <c:v>4.7479643640481801E-2</c:v>
                </c:pt>
                <c:pt idx="10067" formatCode="0.00E+00">
                  <c:v>4.74770039851794E-2</c:v>
                </c:pt>
                <c:pt idx="10068" formatCode="0.00E+00">
                  <c:v>4.7474364404674001E-2</c:v>
                </c:pt>
                <c:pt idx="10069" formatCode="0.00E+00">
                  <c:v>4.7471724899002601E-2</c:v>
                </c:pt>
                <c:pt idx="10070" formatCode="0.00E+00">
                  <c:v>4.7469085468201902E-2</c:v>
                </c:pt>
                <c:pt idx="10071" formatCode="0.00E+00">
                  <c:v>4.7466446112308699E-2</c:v>
                </c:pt>
                <c:pt idx="10072" formatCode="0.00E+00">
                  <c:v>4.7463806831359902E-2</c:v>
                </c:pt>
                <c:pt idx="10073" formatCode="0.00E+00">
                  <c:v>4.7461167625392001E-2</c:v>
                </c:pt>
                <c:pt idx="10074" formatCode="0.00E+00">
                  <c:v>4.74585284944418E-2</c:v>
                </c:pt>
                <c:pt idx="10075" formatCode="0.00E+00">
                  <c:v>4.7455889438545999E-2</c:v>
                </c:pt>
                <c:pt idx="10076" formatCode="0.00E+00">
                  <c:v>4.7453250457741299E-2</c:v>
                </c:pt>
                <c:pt idx="10077" formatCode="0.00E+00">
                  <c:v>4.7450611552064301E-2</c:v>
                </c:pt>
                <c:pt idx="10078" formatCode="0.00E+00">
                  <c:v>4.7447972721551601E-2</c:v>
                </c:pt>
                <c:pt idx="10079" formatCode="0.00E+00">
                  <c:v>4.7445333966239803E-2</c:v>
                </c:pt>
                <c:pt idx="10080" formatCode="0.00E+00">
                  <c:v>4.7442695286165501E-2</c:v>
                </c:pt>
                <c:pt idx="10081" formatCode="0.00E+00">
                  <c:v>4.7440056681365202E-2</c:v>
                </c:pt>
                <c:pt idx="10082" formatCode="0.00E+00">
                  <c:v>4.7437418151875597E-2</c:v>
                </c:pt>
                <c:pt idx="10083" formatCode="0.00E+00">
                  <c:v>4.7434779697733E-2</c:v>
                </c:pt>
                <c:pt idx="10084" formatCode="0.00E+00">
                  <c:v>4.7432141318974101E-2</c:v>
                </c:pt>
                <c:pt idx="10085" formatCode="0.00E+00">
                  <c:v>4.7429503015635102E-2</c:v>
                </c:pt>
                <c:pt idx="10086" formatCode="0.00E+00">
                  <c:v>4.7426864787752702E-2</c:v>
                </c:pt>
                <c:pt idx="10087" formatCode="0.00E+00">
                  <c:v>4.7424226635363199E-2</c:v>
                </c:pt>
                <c:pt idx="10088" formatCode="0.00E+00">
                  <c:v>4.7421588558503001E-2</c:v>
                </c:pt>
                <c:pt idx="10089" formatCode="0.00E+00">
                  <c:v>4.7418950557208503E-2</c:v>
                </c:pt>
                <c:pt idx="10090" formatCode="0.00E+00">
                  <c:v>4.7416312631516001E-2</c:v>
                </c:pt>
                <c:pt idx="10091" formatCode="0.00E+00">
                  <c:v>4.7413674781461898E-2</c:v>
                </c:pt>
                <c:pt idx="10092" formatCode="0.00E+00">
                  <c:v>4.7411037007082497E-2</c:v>
                </c:pt>
                <c:pt idx="10093" formatCode="0.00E+00">
                  <c:v>4.7408399308414201E-2</c:v>
                </c:pt>
                <c:pt idx="10094" formatCode="0.00E+00">
                  <c:v>4.7405761685493E-2</c:v>
                </c:pt>
                <c:pt idx="10095" formatCode="0.00E+00">
                  <c:v>4.7403124138355401E-2</c:v>
                </c:pt>
                <c:pt idx="10096" formatCode="0.00E+00">
                  <c:v>4.74004866670375E-2</c:v>
                </c:pt>
                <c:pt idx="10097" formatCode="0.00E+00">
                  <c:v>4.7397849271575601E-2</c:v>
                </c:pt>
                <c:pt idx="10098" formatCode="0.00E+00">
                  <c:v>4.7395211952005703E-2</c:v>
                </c:pt>
                <c:pt idx="10099" formatCode="0.00E+00">
                  <c:v>4.7392574708364103E-2</c:v>
                </c:pt>
                <c:pt idx="10100" formatCode="0.00E+00">
                  <c:v>4.7389937540687002E-2</c:v>
                </c:pt>
                <c:pt idx="10101" formatCode="0.00E+00">
                  <c:v>4.7387300449010301E-2</c:v>
                </c:pt>
                <c:pt idx="10102" formatCode="0.00E+00">
                  <c:v>4.7384663433370298E-2</c:v>
                </c:pt>
                <c:pt idx="10103" formatCode="0.00E+00">
                  <c:v>4.7382026493802902E-2</c:v>
                </c:pt>
                <c:pt idx="10104" formatCode="0.00E+00">
                  <c:v>4.7379389630344299E-2</c:v>
                </c:pt>
                <c:pt idx="10105" formatCode="0.00E+00">
                  <c:v>4.7376752843030397E-2</c:v>
                </c:pt>
                <c:pt idx="10106" formatCode="0.00E+00">
                  <c:v>4.7374116131897299E-2</c:v>
                </c:pt>
                <c:pt idx="10107" formatCode="0.00E+00">
                  <c:v>4.7371479496980999E-2</c:v>
                </c:pt>
                <c:pt idx="10108" formatCode="0.00E+00">
                  <c:v>4.7368842938317397E-2</c:v>
                </c:pt>
                <c:pt idx="10109" formatCode="0.00E+00">
                  <c:v>4.7366206455942403E-2</c:v>
                </c:pt>
                <c:pt idx="10110" formatCode="0.00E+00">
                  <c:v>4.7363570049892001E-2</c:v>
                </c:pt>
                <c:pt idx="10111" formatCode="0.00E+00">
                  <c:v>4.7360933720202003E-2</c:v>
                </c:pt>
                <c:pt idx="10112" formatCode="0.00E+00">
                  <c:v>4.7358297466908401E-2</c:v>
                </c:pt>
                <c:pt idx="10113" formatCode="0.00E+00">
                  <c:v>4.7355661290046903E-2</c:v>
                </c:pt>
                <c:pt idx="10114" formatCode="0.00E+00">
                  <c:v>4.7353025189653501E-2</c:v>
                </c:pt>
                <c:pt idx="10115" formatCode="0.00E+00">
                  <c:v>4.7350389165763798E-2</c:v>
                </c:pt>
                <c:pt idx="10116" formatCode="0.00E+00">
                  <c:v>4.73477532184138E-2</c:v>
                </c:pt>
                <c:pt idx="10117" formatCode="0.00E+00">
                  <c:v>4.7345117347639201E-2</c:v>
                </c:pt>
                <c:pt idx="10118" formatCode="0.00E+00">
                  <c:v>4.7342481553475597E-2</c:v>
                </c:pt>
                <c:pt idx="10119" formatCode="0.00E+00">
                  <c:v>4.7339845835958898E-2</c:v>
                </c:pt>
                <c:pt idx="10120" formatCode="0.00E+00">
                  <c:v>4.7337210195124699E-2</c:v>
                </c:pt>
                <c:pt idx="10121" formatCode="0.00E+00">
                  <c:v>4.7334574631008701E-2</c:v>
                </c:pt>
                <c:pt idx="10122" formatCode="0.00E+00">
                  <c:v>4.7331939143646501E-2</c:v>
                </c:pt>
                <c:pt idx="10123" formatCode="0.00E+00">
                  <c:v>4.7329303733073799E-2</c:v>
                </c:pt>
                <c:pt idx="10124" formatCode="0.00E+00">
                  <c:v>4.7326668399326199E-2</c:v>
                </c:pt>
                <c:pt idx="10125" formatCode="0.00E+00">
                  <c:v>4.7324033142439298E-2</c:v>
                </c:pt>
                <c:pt idx="10126" formatCode="0.00E+00">
                  <c:v>4.7321397962448601E-2</c:v>
                </c:pt>
                <c:pt idx="10127" formatCode="0.00E+00">
                  <c:v>4.7318762859389699E-2</c:v>
                </c:pt>
                <c:pt idx="10128" formatCode="0.00E+00">
                  <c:v>4.7316127833298097E-2</c:v>
                </c:pt>
                <c:pt idx="10129" formatCode="0.00E+00">
                  <c:v>4.7313492884209399E-2</c:v>
                </c:pt>
                <c:pt idx="10130" formatCode="0.00E+00">
                  <c:v>4.7310858012158799E-2</c:v>
                </c:pt>
                <c:pt idx="10131" formatCode="0.00E+00">
                  <c:v>4.7308223217182102E-2</c:v>
                </c:pt>
                <c:pt idx="10132" formatCode="0.00E+00">
                  <c:v>4.7305588499314502E-2</c:v>
                </c:pt>
                <c:pt idx="10133" formatCode="0.00E+00">
                  <c:v>4.7302953858591401E-2</c:v>
                </c:pt>
                <c:pt idx="10134" formatCode="0.00E+00">
                  <c:v>4.7300319295048403E-2</c:v>
                </c:pt>
                <c:pt idx="10135" formatCode="0.00E+00">
                  <c:v>4.7297684808720597E-2</c:v>
                </c:pt>
                <c:pt idx="10136" formatCode="0.00E+00">
                  <c:v>4.7295050399643601E-2</c:v>
                </c:pt>
                <c:pt idx="10137" formatCode="0.00E+00">
                  <c:v>4.7292416067852498E-2</c:v>
                </c:pt>
                <c:pt idx="10138" formatCode="0.00E+00">
                  <c:v>4.7289781813382802E-2</c:v>
                </c:pt>
                <c:pt idx="10139" formatCode="0.00E+00">
                  <c:v>4.7287147636269601E-2</c:v>
                </c:pt>
                <c:pt idx="10140" formatCode="0.00E+00">
                  <c:v>4.7284513536548299E-2</c:v>
                </c:pt>
                <c:pt idx="10141" formatCode="0.00E+00">
                  <c:v>4.7281879514253999E-2</c:v>
                </c:pt>
                <c:pt idx="10142" formatCode="0.00E+00">
                  <c:v>4.7279245569422097E-2</c:v>
                </c:pt>
                <c:pt idx="10143" formatCode="0.00E+00">
                  <c:v>4.7276611702087599E-2</c:v>
                </c:pt>
                <c:pt idx="10144" formatCode="0.00E+00">
                  <c:v>4.72739779122857E-2</c:v>
                </c:pt>
                <c:pt idx="10145" formatCode="0.00E+00">
                  <c:v>4.7271344200051697E-2</c:v>
                </c:pt>
                <c:pt idx="10146" formatCode="0.00E+00">
                  <c:v>4.7268710565420501E-2</c:v>
                </c:pt>
                <c:pt idx="10147" formatCode="0.00E+00">
                  <c:v>4.7266077008427401E-2</c:v>
                </c:pt>
                <c:pt idx="10148" formatCode="0.00E+00">
                  <c:v>4.7263443529107399E-2</c:v>
                </c:pt>
                <c:pt idx="10149" formatCode="0.00E+00">
                  <c:v>4.7260810127495598E-2</c:v>
                </c:pt>
                <c:pt idx="10150" formatCode="0.00E+00">
                  <c:v>4.72581768036269E-2</c:v>
                </c:pt>
                <c:pt idx="10151" formatCode="0.00E+00">
                  <c:v>4.72555435575365E-2</c:v>
                </c:pt>
                <c:pt idx="10152" formatCode="0.00E+00">
                  <c:v>4.7252910389259301E-2</c:v>
                </c:pt>
                <c:pt idx="10153" formatCode="0.00E+00">
                  <c:v>4.7250277298830197E-2</c:v>
                </c:pt>
                <c:pt idx="10154" formatCode="0.00E+00">
                  <c:v>4.72476442862843E-2</c:v>
                </c:pt>
                <c:pt idx="10155" formatCode="0.00E+00">
                  <c:v>4.7245011351656402E-2</c:v>
                </c:pt>
                <c:pt idx="10156" formatCode="0.00E+00">
                  <c:v>4.7242378494981502E-2</c:v>
                </c:pt>
                <c:pt idx="10157" formatCode="0.00E+00">
                  <c:v>4.7239745716294398E-2</c:v>
                </c:pt>
                <c:pt idx="10158" formatCode="0.00E+00">
                  <c:v>4.7237113015630001E-2</c:v>
                </c:pt>
                <c:pt idx="10159" formatCode="0.00E+00">
                  <c:v>4.72344803930232E-2</c:v>
                </c:pt>
                <c:pt idx="10160" formatCode="0.00E+00">
                  <c:v>4.7231847848508701E-2</c:v>
                </c:pt>
                <c:pt idx="10161" formatCode="0.00E+00">
                  <c:v>4.7229215382121402E-2</c:v>
                </c:pt>
                <c:pt idx="10162" formatCode="0.00E+00">
                  <c:v>4.7226582993896003E-2</c:v>
                </c:pt>
                <c:pt idx="10163" formatCode="0.00E+00">
                  <c:v>4.7223950683867297E-2</c:v>
                </c:pt>
                <c:pt idx="10164" formatCode="0.00E+00">
                  <c:v>4.7221318452069998E-2</c:v>
                </c:pt>
                <c:pt idx="10165" formatCode="0.00E+00">
                  <c:v>4.7218686298538801E-2</c:v>
                </c:pt>
                <c:pt idx="10166" formatCode="0.00E+00">
                  <c:v>4.72160542233084E-2</c:v>
                </c:pt>
                <c:pt idx="10167" formatCode="0.00E+00">
                  <c:v>4.7213422226413497E-2</c:v>
                </c:pt>
                <c:pt idx="10168" formatCode="0.00E+00">
                  <c:v>4.7210790307888599E-2</c:v>
                </c:pt>
                <c:pt idx="10169" formatCode="0.00E+00">
                  <c:v>4.7208158467768498E-2</c:v>
                </c:pt>
                <c:pt idx="10170" formatCode="0.00E+00">
                  <c:v>4.7205526706087797E-2</c:v>
                </c:pt>
                <c:pt idx="10171" formatCode="0.00E+00">
                  <c:v>4.72028950228809E-2</c:v>
                </c:pt>
                <c:pt idx="10172" formatCode="0.00E+00">
                  <c:v>4.7200263418182398E-2</c:v>
                </c:pt>
                <c:pt idx="10173" formatCode="0.00E+00">
                  <c:v>4.7197631892026998E-2</c:v>
                </c:pt>
                <c:pt idx="10174" formatCode="0.00E+00">
                  <c:v>4.7195000444448999E-2</c:v>
                </c:pt>
                <c:pt idx="10175" formatCode="0.00E+00">
                  <c:v>4.7192369075483E-2</c:v>
                </c:pt>
                <c:pt idx="10176" formatCode="0.00E+00">
                  <c:v>4.7189737785163402E-2</c:v>
                </c:pt>
                <c:pt idx="10177" formatCode="0.00E+00">
                  <c:v>4.7187106573524797E-2</c:v>
                </c:pt>
                <c:pt idx="10178" formatCode="0.00E+00">
                  <c:v>4.7184475440601399E-2</c:v>
                </c:pt>
                <c:pt idx="10179" formatCode="0.00E+00">
                  <c:v>4.7181844386427703E-2</c:v>
                </c:pt>
                <c:pt idx="10180" formatCode="0.00E+00">
                  <c:v>4.7179213411038201E-2</c:v>
                </c:pt>
                <c:pt idx="10181" formatCode="0.00E+00">
                  <c:v>4.7176582514466998E-2</c:v>
                </c:pt>
                <c:pt idx="10182" formatCode="0.00E+00">
                  <c:v>4.7173951696748699E-2</c:v>
                </c:pt>
                <c:pt idx="10183" formatCode="0.00E+00">
                  <c:v>4.7171320957917401E-2</c:v>
                </c:pt>
                <c:pt idx="10184" formatCode="0.00E+00">
                  <c:v>4.71686902980075E-2</c:v>
                </c:pt>
                <c:pt idx="10185" formatCode="0.00E+00">
                  <c:v>4.7166059717053198E-2</c:v>
                </c:pt>
                <c:pt idx="10186" formatCode="0.00E+00">
                  <c:v>4.7163429215088801E-2</c:v>
                </c:pt>
                <c:pt idx="10187" formatCode="0.00E+00">
                  <c:v>4.7160798792148503E-2</c:v>
                </c:pt>
                <c:pt idx="10188" formatCode="0.00E+00">
                  <c:v>4.7158168448266501E-2</c:v>
                </c:pt>
                <c:pt idx="10189" formatCode="0.00E+00">
                  <c:v>4.7155538183477001E-2</c:v>
                </c:pt>
                <c:pt idx="10190" formatCode="0.00E+00">
                  <c:v>4.71529079978142E-2</c:v>
                </c:pt>
                <c:pt idx="10191" formatCode="0.00E+00">
                  <c:v>4.7150277891312098E-2</c:v>
                </c:pt>
                <c:pt idx="10192" formatCode="0.00E+00">
                  <c:v>4.7147647864005E-2</c:v>
                </c:pt>
                <c:pt idx="10193" formatCode="0.00E+00">
                  <c:v>4.7145017915926797E-2</c:v>
                </c:pt>
                <c:pt idx="10194" formatCode="0.00E+00">
                  <c:v>4.71423880471116E-2</c:v>
                </c:pt>
                <c:pt idx="10195" formatCode="0.00E+00">
                  <c:v>4.7139758257593603E-2</c:v>
                </c:pt>
                <c:pt idx="10196" formatCode="0.00E+00">
                  <c:v>4.7137128547406697E-2</c:v>
                </c:pt>
                <c:pt idx="10197" formatCode="0.00E+00">
                  <c:v>4.7134498916584902E-2</c:v>
                </c:pt>
                <c:pt idx="10198" formatCode="0.00E+00">
                  <c:v>4.7131869365162303E-2</c:v>
                </c:pt>
                <c:pt idx="10199" formatCode="0.00E+00">
                  <c:v>4.7129239893172699E-2</c:v>
                </c:pt>
                <c:pt idx="10200" formatCode="0.00E+00">
                  <c:v>4.7126610500650097E-2</c:v>
                </c:pt>
                <c:pt idx="10201" formatCode="0.00E+00">
                  <c:v>4.7123981187628401E-2</c:v>
                </c:pt>
                <c:pt idx="10202" formatCode="0.00E+00">
                  <c:v>4.7121351954141598E-2</c:v>
                </c:pt>
                <c:pt idx="10203" formatCode="0.00E+00">
                  <c:v>4.71187228002235E-2</c:v>
                </c:pt>
                <c:pt idx="10204" formatCode="0.00E+00">
                  <c:v>4.7116093725907901E-2</c:v>
                </c:pt>
                <c:pt idx="10205" formatCode="0.00E+00">
                  <c:v>4.7113464731228599E-2</c:v>
                </c:pt>
                <c:pt idx="10206" formatCode="0.00E+00">
                  <c:v>4.7110835816219498E-2</c:v>
                </c:pt>
                <c:pt idx="10207" formatCode="0.00E+00">
                  <c:v>4.7108206980914398E-2</c:v>
                </c:pt>
                <c:pt idx="10208" formatCode="0.00E+00">
                  <c:v>4.7105578225347E-2</c:v>
                </c:pt>
                <c:pt idx="10209" formatCode="0.00E+00">
                  <c:v>4.7102949549551097E-2</c:v>
                </c:pt>
                <c:pt idx="10210" formatCode="0.00E+00">
                  <c:v>4.7100320953560301E-2</c:v>
                </c:pt>
                <c:pt idx="10211" formatCode="0.00E+00">
                  <c:v>4.7097692437408398E-2</c:v>
                </c:pt>
                <c:pt idx="10212" formatCode="0.00E+00">
                  <c:v>4.7095064001129103E-2</c:v>
                </c:pt>
                <c:pt idx="10213" formatCode="0.00E+00">
                  <c:v>4.7092435644755903E-2</c:v>
                </c:pt>
                <c:pt idx="10214" formatCode="0.00E+00">
                  <c:v>4.7089807368322599E-2</c:v>
                </c:pt>
                <c:pt idx="10215" formatCode="0.00E+00">
                  <c:v>4.70871791718626E-2</c:v>
                </c:pt>
                <c:pt idx="10216" formatCode="0.00E+00">
                  <c:v>4.70845510554097E-2</c:v>
                </c:pt>
                <c:pt idx="10217" formatCode="0.00E+00">
                  <c:v>4.7081923018997399E-2</c:v>
                </c:pt>
                <c:pt idx="10218" formatCode="0.00E+00">
                  <c:v>4.7079295062659197E-2</c:v>
                </c:pt>
                <c:pt idx="10219" formatCode="0.00E+00">
                  <c:v>4.7076667186428701E-2</c:v>
                </c:pt>
                <c:pt idx="10220" formatCode="0.00E+00">
                  <c:v>4.7074039390339301E-2</c:v>
                </c:pt>
                <c:pt idx="10221" formatCode="0.00E+00">
                  <c:v>4.7071411674424503E-2</c:v>
                </c:pt>
                <c:pt idx="10222" formatCode="0.00E+00">
                  <c:v>4.7068784038717802E-2</c:v>
                </c:pt>
                <c:pt idx="10223" formatCode="0.00E+00">
                  <c:v>4.7066156483252498E-2</c:v>
                </c:pt>
                <c:pt idx="10224" formatCode="0.00E+00">
                  <c:v>4.7063529008062203E-2</c:v>
                </c:pt>
                <c:pt idx="10225" formatCode="0.00E+00">
                  <c:v>4.7060901613180203E-2</c:v>
                </c:pt>
                <c:pt idx="10226" formatCode="0.00E+00">
                  <c:v>4.7058274298639798E-2</c:v>
                </c:pt>
                <c:pt idx="10227" formatCode="0.00E+00">
                  <c:v>4.7055647064474501E-2</c:v>
                </c:pt>
                <c:pt idx="10228" formatCode="0.00E+00">
                  <c:v>4.7053019910717399E-2</c:v>
                </c:pt>
                <c:pt idx="10229" formatCode="0.00E+00">
                  <c:v>4.7050392837401998E-2</c:v>
                </c:pt>
                <c:pt idx="10230" formatCode="0.00E+00">
                  <c:v>4.7047765844561502E-2</c:v>
                </c:pt>
                <c:pt idx="10231" formatCode="0.00E+00">
                  <c:v>4.7045138932229197E-2</c:v>
                </c:pt>
                <c:pt idx="10232" formatCode="0.00E+00">
                  <c:v>4.7042512100438298E-2</c:v>
                </c:pt>
                <c:pt idx="10233" formatCode="0.00E+00">
                  <c:v>4.7039885349221898E-2</c:v>
                </c:pt>
                <c:pt idx="10234" formatCode="0.00E+00">
                  <c:v>4.70372586786134E-2</c:v>
                </c:pt>
                <c:pt idx="10235" formatCode="0.00E+00">
                  <c:v>4.7034632088645799E-2</c:v>
                </c:pt>
                <c:pt idx="10236" formatCode="0.00E+00">
                  <c:v>4.7032005579352401E-2</c:v>
                </c:pt>
                <c:pt idx="10237" formatCode="0.00E+00">
                  <c:v>4.7029379150766097E-2</c:v>
                </c:pt>
                <c:pt idx="10238" formatCode="0.00E+00">
                  <c:v>4.7026752802920201E-2</c:v>
                </c:pt>
                <c:pt idx="10239" formatCode="0.00E+00">
                  <c:v>4.7024126535847699E-2</c:v>
                </c:pt>
                <c:pt idx="10240" formatCode="0.00E+00">
                  <c:v>4.7021500349581698E-2</c:v>
                </c:pt>
                <c:pt idx="10241" formatCode="0.00E+00">
                  <c:v>4.7018874244155198E-2</c:v>
                </c:pt>
                <c:pt idx="10242" formatCode="0.00E+00">
                  <c:v>4.7016248219601202E-2</c:v>
                </c:pt>
                <c:pt idx="10243" formatCode="0.00E+00">
                  <c:v>4.70136222759528E-2</c:v>
                </c:pt>
                <c:pt idx="10244" formatCode="0.00E+00">
                  <c:v>4.70109964132428E-2</c:v>
                </c:pt>
                <c:pt idx="10245" formatCode="0.00E+00">
                  <c:v>4.7008370631504197E-2</c:v>
                </c:pt>
                <c:pt idx="10246" formatCode="0.00E+00">
                  <c:v>4.7005744930769998E-2</c:v>
                </c:pt>
                <c:pt idx="10247" formatCode="0.00E+00">
                  <c:v>4.7003119311073101E-2</c:v>
                </c:pt>
                <c:pt idx="10248" formatCode="0.00E+00">
                  <c:v>4.7000493772446299E-2</c:v>
                </c:pt>
                <c:pt idx="10249" formatCode="0.00E+00">
                  <c:v>4.6997868314922503E-2</c:v>
                </c:pt>
                <c:pt idx="10250" formatCode="0.00E+00">
                  <c:v>4.69952429385345E-2</c:v>
                </c:pt>
                <c:pt idx="10251" formatCode="0.00E+00">
                  <c:v>4.69926176433152E-2</c:v>
                </c:pt>
                <c:pt idx="10252" formatCode="0.00E+00">
                  <c:v>4.6989992429297398E-2</c:v>
                </c:pt>
                <c:pt idx="10253" formatCode="0.00E+00">
                  <c:v>4.6987367296513698E-2</c:v>
                </c:pt>
                <c:pt idx="10254" formatCode="0.00E+00">
                  <c:v>4.6984742244997102E-2</c:v>
                </c:pt>
                <c:pt idx="10255" formatCode="0.00E+00">
                  <c:v>4.6982117274780098E-2</c:v>
                </c:pt>
                <c:pt idx="10256" formatCode="0.00E+00">
                  <c:v>4.6979492385895501E-2</c:v>
                </c:pt>
                <c:pt idx="10257" formatCode="0.00E+00">
                  <c:v>4.6976867578376102E-2</c:v>
                </c:pt>
                <c:pt idx="10258" formatCode="0.00E+00">
                  <c:v>4.6974242852254301E-2</c:v>
                </c:pt>
                <c:pt idx="10259" formatCode="0.00E+00">
                  <c:v>4.6971618207563001E-2</c:v>
                </c:pt>
                <c:pt idx="10260" formatCode="0.00E+00">
                  <c:v>4.6968993644334697E-2</c:v>
                </c:pt>
                <c:pt idx="10261" formatCode="0.00E+00">
                  <c:v>4.6966369162602002E-2</c:v>
                </c:pt>
                <c:pt idx="10262" formatCode="0.00E+00">
                  <c:v>4.6963744762397501E-2</c:v>
                </c:pt>
                <c:pt idx="10263" formatCode="0.00E+00">
                  <c:v>4.6961120443753598E-2</c:v>
                </c:pt>
                <c:pt idx="10264" formatCode="0.00E+00">
                  <c:v>4.6958496206703101E-2</c:v>
                </c:pt>
                <c:pt idx="10265" formatCode="0.00E+00">
                  <c:v>4.6955872051278297E-2</c:v>
                </c:pt>
                <c:pt idx="10266" formatCode="0.00E+00">
                  <c:v>4.6953247977511797E-2</c:v>
                </c:pt>
                <c:pt idx="10267" formatCode="0.00E+00">
                  <c:v>4.6950623985436001E-2</c:v>
                </c:pt>
                <c:pt idx="10268" formatCode="0.00E+00">
                  <c:v>4.6948000075083297E-2</c:v>
                </c:pt>
                <c:pt idx="10269" formatCode="0.00E+00">
                  <c:v>4.6945376246486301E-2</c:v>
                </c:pt>
                <c:pt idx="10270" formatCode="0.00E+00">
                  <c:v>4.69427524996772E-2</c:v>
                </c:pt>
                <c:pt idx="10271" formatCode="0.00E+00">
                  <c:v>4.6940128834688399E-2</c:v>
                </c:pt>
                <c:pt idx="10272" formatCode="0.00E+00">
                  <c:v>4.6937505251552401E-2</c:v>
                </c:pt>
                <c:pt idx="10273" formatCode="0.00E+00">
                  <c:v>4.6934881750301402E-2</c:v>
                </c:pt>
                <c:pt idx="10274" formatCode="0.00E+00">
                  <c:v>4.6932258330967799E-2</c:v>
                </c:pt>
                <c:pt idx="10275" formatCode="0.00E+00">
                  <c:v>4.6929634993583803E-2</c:v>
                </c:pt>
                <c:pt idx="10276" formatCode="0.00E+00">
                  <c:v>4.6927011738181597E-2</c:v>
                </c:pt>
                <c:pt idx="10277" formatCode="0.00E+00">
                  <c:v>4.6924388564793702E-2</c:v>
                </c:pt>
                <c:pt idx="10278" formatCode="0.00E+00">
                  <c:v>4.6921765473452101E-2</c:v>
                </c:pt>
                <c:pt idx="10279" formatCode="0.00E+00">
                  <c:v>4.6919142464189101E-2</c:v>
                </c:pt>
                <c:pt idx="10280" formatCode="0.00E+00">
                  <c:v>4.6916519537036801E-2</c:v>
                </c:pt>
                <c:pt idx="10281" formatCode="0.00E+00">
                  <c:v>4.6913896692027501E-2</c:v>
                </c:pt>
                <c:pt idx="10282" formatCode="0.00E+00">
                  <c:v>4.6911273929193101E-2</c:v>
                </c:pt>
                <c:pt idx="10283" formatCode="0.00E+00">
                  <c:v>4.6908651248565997E-2</c:v>
                </c:pt>
                <c:pt idx="10284" formatCode="0.00E+00">
                  <c:v>4.6906028650177997E-2</c:v>
                </c:pt>
                <c:pt idx="10285" formatCode="0.00E+00">
                  <c:v>4.6903406134061403E-2</c:v>
                </c:pt>
                <c:pt idx="10286" formatCode="0.00E+00">
                  <c:v>4.6900783700248097E-2</c:v>
                </c:pt>
                <c:pt idx="10287" formatCode="0.00E+00">
                  <c:v>4.6898161348770201E-2</c:v>
                </c:pt>
                <c:pt idx="10288" formatCode="0.00E+00">
                  <c:v>4.6895539079659702E-2</c:v>
                </c:pt>
                <c:pt idx="10289" formatCode="0.00E+00">
                  <c:v>4.68929168929485E-2</c:v>
                </c:pt>
                <c:pt idx="10290" formatCode="0.00E+00">
                  <c:v>4.6890294788668699E-2</c:v>
                </c:pt>
                <c:pt idx="10291" formatCode="0.00E+00">
                  <c:v>4.6887672766852101E-2</c:v>
                </c:pt>
                <c:pt idx="10292" formatCode="0.00E+00">
                  <c:v>4.6885050827530701E-2</c:v>
                </c:pt>
                <c:pt idx="10293" formatCode="0.00E+00">
                  <c:v>4.6882428970736398E-2</c:v>
                </c:pt>
                <c:pt idx="10294" formatCode="0.00E+00">
                  <c:v>4.6879807196500901E-2</c:v>
                </c:pt>
                <c:pt idx="10295" formatCode="0.00E+00">
                  <c:v>4.6877185504856297E-2</c:v>
                </c:pt>
                <c:pt idx="10296" formatCode="0.00E+00">
                  <c:v>4.6874563895834297E-2</c:v>
                </c:pt>
                <c:pt idx="10297" formatCode="0.00E+00">
                  <c:v>4.6871942369466603E-2</c:v>
                </c:pt>
                <c:pt idx="10298" formatCode="0.00E+00">
                  <c:v>4.6869320925785198E-2</c:v>
                </c:pt>
                <c:pt idx="10299" formatCode="0.00E+00">
                  <c:v>4.6866699564821701E-2</c:v>
                </c:pt>
                <c:pt idx="10300" formatCode="0.00E+00">
                  <c:v>4.6864078286607901E-2</c:v>
                </c:pt>
                <c:pt idx="10301" formatCode="0.00E+00">
                  <c:v>4.68614570911755E-2</c:v>
                </c:pt>
                <c:pt idx="10302" formatCode="0.00E+00">
                  <c:v>4.68588359785563E-2</c:v>
                </c:pt>
                <c:pt idx="10303" formatCode="0.00E+00">
                  <c:v>4.6856214948781699E-2</c:v>
                </c:pt>
                <c:pt idx="10304" formatCode="0.00E+00">
                  <c:v>4.6853594001883603E-2</c:v>
                </c:pt>
                <c:pt idx="10305" formatCode="0.00E+00">
                  <c:v>4.6850973137893603E-2</c:v>
                </c:pt>
                <c:pt idx="10306" formatCode="0.00E+00">
                  <c:v>4.6848352356843197E-2</c:v>
                </c:pt>
                <c:pt idx="10307" formatCode="0.00E+00">
                  <c:v>4.68457316587641E-2</c:v>
                </c:pt>
                <c:pt idx="10308" formatCode="0.00E+00">
                  <c:v>4.6843111043687699E-2</c:v>
                </c:pt>
                <c:pt idx="10309" formatCode="0.00E+00">
                  <c:v>4.6840490511645801E-2</c:v>
                </c:pt>
                <c:pt idx="10310" formatCode="0.00E+00">
                  <c:v>4.6837870062669602E-2</c:v>
                </c:pt>
                <c:pt idx="10311" formatCode="0.00E+00">
                  <c:v>4.6835249696790898E-2</c:v>
                </c:pt>
                <c:pt idx="10312" formatCode="0.00E+00">
                  <c:v>4.6832629414040899E-2</c:v>
                </c:pt>
                <c:pt idx="10313" formatCode="0.00E+00">
                  <c:v>4.6830009214451303E-2</c:v>
                </c:pt>
                <c:pt idx="10314" formatCode="0.00E+00">
                  <c:v>4.6827389098053299E-2</c:v>
                </c:pt>
                <c:pt idx="10315" formatCode="0.00E+00">
                  <c:v>4.6824769064878501E-2</c:v>
                </c:pt>
                <c:pt idx="10316" formatCode="0.00E+00">
                  <c:v>4.6822149114958203E-2</c:v>
                </c:pt>
                <c:pt idx="10317" formatCode="0.00E+00">
                  <c:v>4.6819529248323798E-2</c:v>
                </c:pt>
                <c:pt idx="10318" formatCode="0.00E+00">
                  <c:v>4.68169094650066E-2</c:v>
                </c:pt>
                <c:pt idx="10319" formatCode="0.00E+00">
                  <c:v>4.6814289765037903E-2</c:v>
                </c:pt>
                <c:pt idx="10320" formatCode="0.00E+00">
                  <c:v>4.68116701484491E-2</c:v>
                </c:pt>
                <c:pt idx="10321" formatCode="0.00E+00">
                  <c:v>4.6809050615271401E-2</c:v>
                </c:pt>
                <c:pt idx="10322" formatCode="0.00E+00">
                  <c:v>4.6806431165535997E-2</c:v>
                </c:pt>
                <c:pt idx="10323" formatCode="0.00E+00">
                  <c:v>4.68038117992743E-2</c:v>
                </c:pt>
                <c:pt idx="10324" formatCode="0.00E+00">
                  <c:v>4.68011925165173E-2</c:v>
                </c:pt>
                <c:pt idx="10325" formatCode="0.00E+00">
                  <c:v>4.6798573317296401E-2</c:v>
                </c:pt>
                <c:pt idx="10326" formatCode="0.00E+00">
                  <c:v>4.6795954201642599E-2</c:v>
                </c:pt>
                <c:pt idx="10327" formatCode="0.00E+00">
                  <c:v>4.67933351695871E-2</c:v>
                </c:pt>
                <c:pt idx="10328" formatCode="0.00E+00">
                  <c:v>4.6790716221161099E-2</c:v>
                </c:pt>
                <c:pt idx="10329" formatCode="0.00E+00">
                  <c:v>4.6788097356395601E-2</c:v>
                </c:pt>
                <c:pt idx="10330" formatCode="0.00E+00">
                  <c:v>4.6785478575321698E-2</c:v>
                </c:pt>
                <c:pt idx="10331" formatCode="0.00E+00">
                  <c:v>4.6782859877970401E-2</c:v>
                </c:pt>
                <c:pt idx="10332" formatCode="0.00E+00">
                  <c:v>4.6780241264372899E-2</c:v>
                </c:pt>
                <c:pt idx="10333" formatCode="0.00E+00">
                  <c:v>4.6777622734560098E-2</c:v>
                </c:pt>
                <c:pt idx="10334" formatCode="0.00E+00">
                  <c:v>4.6775004288563002E-2</c:v>
                </c:pt>
                <c:pt idx="10335" formatCode="0.00E+00">
                  <c:v>4.6772385926412502E-2</c:v>
                </c:pt>
                <c:pt idx="10336" formatCode="0.00E+00">
                  <c:v>4.6769767648139698E-2</c:v>
                </c:pt>
                <c:pt idx="10337" formatCode="0.00E+00">
                  <c:v>4.67671494537754E-2</c:v>
                </c:pt>
                <c:pt idx="10338" formatCode="0.00E+00">
                  <c:v>4.6764531343350603E-2</c:v>
                </c:pt>
                <c:pt idx="10339" formatCode="0.00E+00">
                  <c:v>4.6761913316896102E-2</c:v>
                </c:pt>
                <c:pt idx="10340" formatCode="0.00E+00">
                  <c:v>4.6759295374442802E-2</c:v>
                </c:pt>
                <c:pt idx="10341" formatCode="0.00E+00">
                  <c:v>4.67566775160215E-2</c:v>
                </c:pt>
                <c:pt idx="10342" formatCode="0.00E+00">
                  <c:v>4.6754059741663002E-2</c:v>
                </c:pt>
                <c:pt idx="10343" formatCode="0.00E+00">
                  <c:v>4.6751442051398202E-2</c:v>
                </c:pt>
                <c:pt idx="10344" formatCode="0.00E+00">
                  <c:v>4.67488244452577E-2</c:v>
                </c:pt>
                <c:pt idx="10345" formatCode="0.00E+00">
                  <c:v>4.6746206923272499E-2</c:v>
                </c:pt>
                <c:pt idx="10346" formatCode="0.00E+00">
                  <c:v>4.6743589485472997E-2</c:v>
                </c:pt>
                <c:pt idx="10347" formatCode="0.00E+00">
                  <c:v>4.6740972131890199E-2</c:v>
                </c:pt>
                <c:pt idx="10348" formatCode="0.00E+00">
                  <c:v>4.67383548625546E-2</c:v>
                </c:pt>
                <c:pt idx="10349" formatCode="0.00E+00">
                  <c:v>4.6735737677497002E-2</c:v>
                </c:pt>
                <c:pt idx="10350" formatCode="0.00E+00">
                  <c:v>4.6733120576747902E-2</c:v>
                </c:pt>
                <c:pt idx="10351" formatCode="0.00E+00">
                  <c:v>4.6730503560337998E-2</c:v>
                </c:pt>
                <c:pt idx="10352" formatCode="0.00E+00">
                  <c:v>4.6727886628297799E-2</c:v>
                </c:pt>
                <c:pt idx="10353" formatCode="0.00E+00">
                  <c:v>4.6725269780658003E-2</c:v>
                </c:pt>
                <c:pt idx="10354" formatCode="0.00E+00">
                  <c:v>4.6722653017449101E-2</c:v>
                </c:pt>
                <c:pt idx="10355" formatCode="0.00E+00">
                  <c:v>4.6720036338701698E-2</c:v>
                </c:pt>
                <c:pt idx="10356" formatCode="0.00E+00">
                  <c:v>4.6717419744446098E-2</c:v>
                </c:pt>
                <c:pt idx="10357" formatCode="0.00E+00">
                  <c:v>4.6714803234712998E-2</c:v>
                </c:pt>
                <c:pt idx="10358" formatCode="0.00E+00">
                  <c:v>4.6712186809532701E-2</c:v>
                </c:pt>
                <c:pt idx="10359" formatCode="0.00E+00">
                  <c:v>4.6709570468935799E-2</c:v>
                </c:pt>
                <c:pt idx="10360" formatCode="0.00E+00">
                  <c:v>4.6706954212952602E-2</c:v>
                </c:pt>
                <c:pt idx="10361" formatCode="0.00E+00">
                  <c:v>4.6704338041613502E-2</c:v>
                </c:pt>
                <c:pt idx="10362" formatCode="0.00E+00">
                  <c:v>4.6701721954949003E-2</c:v>
                </c:pt>
                <c:pt idx="10363" formatCode="0.00E+00">
                  <c:v>4.6699105952989303E-2</c:v>
                </c:pt>
                <c:pt idx="10364" formatCode="0.00E+00">
                  <c:v>4.6696490035764801E-2</c:v>
                </c:pt>
                <c:pt idx="10365" formatCode="0.00E+00">
                  <c:v>4.6693874203305799E-2</c:v>
                </c:pt>
                <c:pt idx="10366" formatCode="0.00E+00">
                  <c:v>4.6691258455642599E-2</c:v>
                </c:pt>
                <c:pt idx="10367" formatCode="0.00E+00">
                  <c:v>4.66886427928054E-2</c:v>
                </c:pt>
                <c:pt idx="10368" formatCode="0.00E+00">
                  <c:v>4.6686027214824601E-2</c:v>
                </c:pt>
                <c:pt idx="10369" formatCode="0.00E+00">
                  <c:v>4.6683411721730197E-2</c:v>
                </c:pt>
                <c:pt idx="10370" formatCode="0.00E+00">
                  <c:v>4.6680796313552597E-2</c:v>
                </c:pt>
                <c:pt idx="10371" formatCode="0.00E+00">
                  <c:v>4.6678180990321803E-2</c:v>
                </c:pt>
                <c:pt idx="10372" formatCode="0.00E+00">
                  <c:v>4.6675565752068097E-2</c:v>
                </c:pt>
                <c:pt idx="10373" formatCode="0.00E+00">
                  <c:v>4.6672950598821601E-2</c:v>
                </c:pt>
                <c:pt idx="10374" formatCode="0.00E+00">
                  <c:v>4.6670335530612402E-2</c:v>
                </c:pt>
                <c:pt idx="10375" formatCode="0.00E+00">
                  <c:v>4.6667720547470502E-2</c:v>
                </c:pt>
                <c:pt idx="10376" formatCode="0.00E+00">
                  <c:v>4.6665105649426102E-2</c:v>
                </c:pt>
                <c:pt idx="10377" formatCode="0.00E+00">
                  <c:v>4.6662490836509203E-2</c:v>
                </c:pt>
                <c:pt idx="10378" formatCode="0.00E+00">
                  <c:v>4.6659876108749797E-2</c:v>
                </c:pt>
                <c:pt idx="10379" formatCode="0.00E+00">
                  <c:v>4.66572614661779E-2</c:v>
                </c:pt>
                <c:pt idx="10380" formatCode="0.00E+00">
                  <c:v>4.6654646908823497E-2</c:v>
                </c:pt>
                <c:pt idx="10381" formatCode="0.00E+00">
                  <c:v>4.6652032436716603E-2</c:v>
                </c:pt>
                <c:pt idx="10382" formatCode="0.00E+00">
                  <c:v>4.6649418049887002E-2</c:v>
                </c:pt>
                <c:pt idx="10383" formatCode="0.00E+00">
                  <c:v>4.6646803748364697E-2</c:v>
                </c:pt>
                <c:pt idx="10384" formatCode="0.00E+00">
                  <c:v>4.6644189532179699E-2</c:v>
                </c:pt>
                <c:pt idx="10385" formatCode="0.00E+00">
                  <c:v>4.6641575401361698E-2</c:v>
                </c:pt>
                <c:pt idx="10386" formatCode="0.00E+00">
                  <c:v>4.6638961355940499E-2</c:v>
                </c:pt>
                <c:pt idx="10387" formatCode="0.00E+00">
                  <c:v>4.6636347395946201E-2</c:v>
                </c:pt>
                <c:pt idx="10388" formatCode="0.00E+00">
                  <c:v>4.6633733521408302E-2</c:v>
                </c:pt>
                <c:pt idx="10389" formatCode="0.00E+00">
                  <c:v>4.6631119732356799E-2</c:v>
                </c:pt>
                <c:pt idx="10390" formatCode="0.00E+00">
                  <c:v>4.66285060288213E-2</c:v>
                </c:pt>
                <c:pt idx="10391" formatCode="0.00E+00">
                  <c:v>4.66258924108316E-2</c:v>
                </c:pt>
                <c:pt idx="10392" formatCode="0.00E+00">
                  <c:v>4.6623278878417503E-2</c:v>
                </c:pt>
                <c:pt idx="10393" formatCode="0.00E+00">
                  <c:v>4.6620665431608602E-2</c:v>
                </c:pt>
                <c:pt idx="10394" formatCode="0.00E+00">
                  <c:v>4.6618052070434499E-2</c:v>
                </c:pt>
                <c:pt idx="10395" formatCode="0.00E+00">
                  <c:v>4.6615438794925003E-2</c:v>
                </c:pt>
                <c:pt idx="10396" formatCode="0.00E+00">
                  <c:v>4.6612825605109702E-2</c:v>
                </c:pt>
                <c:pt idx="10397" formatCode="0.00E+00">
                  <c:v>4.66102125010181E-2</c:v>
                </c:pt>
                <c:pt idx="10398" formatCode="0.00E+00">
                  <c:v>4.6607599482679903E-2</c:v>
                </c:pt>
                <c:pt idx="10399" formatCode="0.00E+00">
                  <c:v>4.66049865501246E-2</c:v>
                </c:pt>
                <c:pt idx="10400" formatCode="0.00E+00">
                  <c:v>4.66023737033818E-2</c:v>
                </c:pt>
                <c:pt idx="10401" formatCode="0.00E+00">
                  <c:v>4.6599760942480903E-2</c:v>
                </c:pt>
                <c:pt idx="10402" formatCode="0.00E+00">
                  <c:v>4.6597148267451399E-2</c:v>
                </c:pt>
                <c:pt idx="10403" formatCode="0.00E+00">
                  <c:v>4.6594535678323001E-2</c:v>
                </c:pt>
                <c:pt idx="10404" formatCode="0.00E+00">
                  <c:v>4.6591923175125401E-2</c:v>
                </c:pt>
                <c:pt idx="10405" formatCode="0.00E+00">
                  <c:v>4.6589310757892799E-2</c:v>
                </c:pt>
                <c:pt idx="10406" formatCode="0.00E+00">
                  <c:v>4.6586698426655297E-2</c:v>
                </c:pt>
                <c:pt idx="10407" formatCode="0.00E+00">
                  <c:v>4.6584086181441699E-2</c:v>
                </c:pt>
                <c:pt idx="10408" formatCode="0.00E+00">
                  <c:v>4.6581474022281098E-2</c:v>
                </c:pt>
                <c:pt idx="10409" formatCode="0.00E+00">
                  <c:v>4.6578861949202299E-2</c:v>
                </c:pt>
                <c:pt idx="10410" formatCode="0.00E+00">
                  <c:v>4.6576249962234202E-2</c:v>
                </c:pt>
                <c:pt idx="10411" formatCode="0.00E+00">
                  <c:v>4.6573638061405798E-2</c:v>
                </c:pt>
                <c:pt idx="10412" formatCode="0.00E+00">
                  <c:v>4.6571026246745799E-2</c:v>
                </c:pt>
                <c:pt idx="10413" formatCode="0.00E+00">
                  <c:v>4.6568414518283099E-2</c:v>
                </c:pt>
                <c:pt idx="10414" formatCode="0.00E+00">
                  <c:v>4.65658028760466E-2</c:v>
                </c:pt>
                <c:pt idx="10415" formatCode="0.00E+00">
                  <c:v>4.6563191320064999E-2</c:v>
                </c:pt>
                <c:pt idx="10416" formatCode="0.00E+00">
                  <c:v>4.6560579850367198E-2</c:v>
                </c:pt>
                <c:pt idx="10417" formatCode="0.00E+00">
                  <c:v>4.6557968466981903E-2</c:v>
                </c:pt>
                <c:pt idx="10418" formatCode="0.00E+00">
                  <c:v>4.6555357169937799E-2</c:v>
                </c:pt>
                <c:pt idx="10419" formatCode="0.00E+00">
                  <c:v>4.6552745959263703E-2</c:v>
                </c:pt>
                <c:pt idx="10420" formatCode="0.00E+00">
                  <c:v>4.6550134834988398E-2</c:v>
                </c:pt>
                <c:pt idx="10421" formatCode="0.00E+00">
                  <c:v>4.6547523797140403E-2</c:v>
                </c:pt>
                <c:pt idx="10422" formatCode="0.00E+00">
                  <c:v>4.6544912845748597E-2</c:v>
                </c:pt>
                <c:pt idx="10423" formatCode="0.00E+00">
                  <c:v>4.6542301980841499E-2</c:v>
                </c:pt>
                <c:pt idx="10424" formatCode="0.00E+00">
                  <c:v>4.65396912024479E-2</c:v>
                </c:pt>
                <c:pt idx="10425" formatCode="0.00E+00">
                  <c:v>4.6537080510596303E-2</c:v>
                </c:pt>
                <c:pt idx="10426" formatCode="0.00E+00">
                  <c:v>4.6534469905315297E-2</c:v>
                </c:pt>
                <c:pt idx="10427" formatCode="0.00E+00">
                  <c:v>4.6531859386633602E-2</c:v>
                </c:pt>
                <c:pt idx="10428" formatCode="0.00E+00">
                  <c:v>4.6529248954579702E-2</c:v>
                </c:pt>
                <c:pt idx="10429" formatCode="0.00E+00">
                  <c:v>4.65266386091822E-2</c:v>
                </c:pt>
                <c:pt idx="10430" formatCode="0.00E+00">
                  <c:v>4.6524028350469697E-2</c:v>
                </c:pt>
                <c:pt idx="10431" formatCode="0.00E+00">
                  <c:v>4.6521418178470601E-2</c:v>
                </c:pt>
                <c:pt idx="10432" formatCode="0.00E+00">
                  <c:v>4.6518808093213397E-2</c:v>
                </c:pt>
                <c:pt idx="10433" formatCode="0.00E+00">
                  <c:v>4.65161980947267E-2</c:v>
                </c:pt>
                <c:pt idx="10434" formatCode="0.00E+00">
                  <c:v>4.6513588183038898E-2</c:v>
                </c:pt>
                <c:pt idx="10435" formatCode="0.00E+00">
                  <c:v>4.6510978358178502E-2</c:v>
                </c:pt>
                <c:pt idx="10436" formatCode="0.00E+00">
                  <c:v>4.65083686201739E-2</c:v>
                </c:pt>
                <c:pt idx="10437" formatCode="0.00E+00">
                  <c:v>4.6505758969053498E-2</c:v>
                </c:pt>
                <c:pt idx="10438" formatCode="0.00E+00">
                  <c:v>4.6503149404845699E-2</c:v>
                </c:pt>
                <c:pt idx="10439" formatCode="0.00E+00">
                  <c:v>4.6500539927578903E-2</c:v>
                </c:pt>
                <c:pt idx="10440" formatCode="0.00E+00">
                  <c:v>4.6497930537281497E-2</c:v>
                </c:pt>
                <c:pt idx="10441" formatCode="0.00E+00">
                  <c:v>4.6495321233981798E-2</c:v>
                </c:pt>
                <c:pt idx="10442" formatCode="0.00E+00">
                  <c:v>4.6492712017708201E-2</c:v>
                </c:pt>
                <c:pt idx="10443" formatCode="0.00E+00">
                  <c:v>4.6490102888488899E-2</c:v>
                </c:pt>
                <c:pt idx="10444" formatCode="0.00E+00">
                  <c:v>4.6487493846352201E-2</c:v>
                </c:pt>
                <c:pt idx="10445" formatCode="0.00E+00">
                  <c:v>4.6484884891326503E-2</c:v>
                </c:pt>
                <c:pt idx="10446" formatCode="0.00E+00">
                  <c:v>4.6482276023439899E-2</c:v>
                </c:pt>
                <c:pt idx="10447" formatCode="0.00E+00">
                  <c:v>4.64796672427207E-2</c:v>
                </c:pt>
                <c:pt idx="10448" formatCode="0.00E+00">
                  <c:v>4.6477058549197203E-2</c:v>
                </c:pt>
                <c:pt idx="10449" formatCode="0.00E+00">
                  <c:v>4.6474449942897601E-2</c:v>
                </c:pt>
                <c:pt idx="10450" formatCode="0.00E+00">
                  <c:v>4.6471841423849899E-2</c:v>
                </c:pt>
                <c:pt idx="10451" formatCode="0.00E+00">
                  <c:v>4.6469232992082499E-2</c:v>
                </c:pt>
                <c:pt idx="10452" formatCode="0.00E+00">
                  <c:v>4.6466624647623397E-2</c:v>
                </c:pt>
                <c:pt idx="10453" formatCode="0.00E+00">
                  <c:v>4.6464016390500802E-2</c:v>
                </c:pt>
                <c:pt idx="10454" formatCode="0.00E+00">
                  <c:v>4.6461408220742802E-2</c:v>
                </c:pt>
                <c:pt idx="10455" formatCode="0.00E+00">
                  <c:v>4.6458800138377498E-2</c:v>
                </c:pt>
                <c:pt idx="10456" formatCode="0.00E+00">
                  <c:v>4.6456192143433002E-2</c:v>
                </c:pt>
                <c:pt idx="10457" formatCode="0.00E+00">
                  <c:v>4.6453584235937297E-2</c:v>
                </c:pt>
                <c:pt idx="10458" formatCode="0.00E+00">
                  <c:v>4.6450976415918499E-2</c:v>
                </c:pt>
                <c:pt idx="10459" formatCode="0.00E+00">
                  <c:v>4.6448368683404698E-2</c:v>
                </c:pt>
                <c:pt idx="10460" formatCode="0.00E+00">
                  <c:v>4.6445761038423697E-2</c:v>
                </c:pt>
                <c:pt idx="10461" formatCode="0.00E+00">
                  <c:v>4.6443153481003703E-2</c:v>
                </c:pt>
                <c:pt idx="10462" formatCode="0.00E+00">
                  <c:v>4.64405460111725E-2</c:v>
                </c:pt>
                <c:pt idx="10463" formatCode="0.00E+00">
                  <c:v>4.6437938628958203E-2</c:v>
                </c:pt>
                <c:pt idx="10464" formatCode="0.00E+00">
                  <c:v>4.6435331334388701E-2</c:v>
                </c:pt>
                <c:pt idx="10465" formatCode="0.00E+00">
                  <c:v>4.6432724127491803E-2</c:v>
                </c:pt>
                <c:pt idx="10466" formatCode="0.00E+00">
                  <c:v>4.64301170082956E-2</c:v>
                </c:pt>
                <c:pt idx="10467" formatCode="0.00E+00">
                  <c:v>4.6427509976827902E-2</c:v>
                </c:pt>
                <c:pt idx="10468" formatCode="0.00E+00">
                  <c:v>4.6424903033116499E-2</c:v>
                </c:pt>
                <c:pt idx="10469" formatCode="0.00E+00">
                  <c:v>4.64222961771893E-2</c:v>
                </c:pt>
                <c:pt idx="10470" formatCode="0.00E+00">
                  <c:v>4.6419689409074198E-2</c:v>
                </c:pt>
                <c:pt idx="10471" formatCode="0.00E+00">
                  <c:v>4.6417082728798999E-2</c:v>
                </c:pt>
                <c:pt idx="10472" formatCode="0.00E+00">
                  <c:v>4.6414476136391297E-2</c:v>
                </c:pt>
                <c:pt idx="10473" formatCode="0.00E+00">
                  <c:v>4.6411869631879203E-2</c:v>
                </c:pt>
                <c:pt idx="10474" formatCode="0.00E+00">
                  <c:v>4.6409263215290202E-2</c:v>
                </c:pt>
                <c:pt idx="10475" formatCode="0.00E+00">
                  <c:v>4.6406656886652103E-2</c:v>
                </c:pt>
                <c:pt idx="10476" formatCode="0.00E+00">
                  <c:v>4.6404050645992699E-2</c:v>
                </c:pt>
                <c:pt idx="10477" formatCode="0.00E+00">
                  <c:v>4.6401444493339702E-2</c:v>
                </c:pt>
                <c:pt idx="10478" formatCode="0.00E+00">
                  <c:v>4.6398838428720703E-2</c:v>
                </c:pt>
                <c:pt idx="10479" formatCode="0.00E+00">
                  <c:v>4.6396232452163497E-2</c:v>
                </c:pt>
                <c:pt idx="10480" formatCode="0.00E+00">
                  <c:v>4.6393626563695597E-2</c:v>
                </c:pt>
                <c:pt idx="10481" formatCode="0.00E+00">
                  <c:v>4.6391020763344802E-2</c:v>
                </c:pt>
                <c:pt idx="10482" formatCode="0.00E+00">
                  <c:v>4.6388415051138603E-2</c:v>
                </c:pt>
                <c:pt idx="10483" formatCode="0.00E+00">
                  <c:v>4.6385809427104699E-2</c:v>
                </c:pt>
                <c:pt idx="10484" formatCode="0.00E+00">
                  <c:v>4.63832038912705E-2</c:v>
                </c:pt>
                <c:pt idx="10485" formatCode="0.00E+00">
                  <c:v>4.6380598443663802E-2</c:v>
                </c:pt>
                <c:pt idx="10486" formatCode="0.00E+00">
                  <c:v>4.6377993084312001E-2</c:v>
                </c:pt>
                <c:pt idx="10487" formatCode="0.00E+00">
                  <c:v>4.6375387813242699E-2</c:v>
                </c:pt>
                <c:pt idx="10488" formatCode="0.00E+00">
                  <c:v>4.6372782630483403E-2</c:v>
                </c:pt>
                <c:pt idx="10489" formatCode="0.00E+00">
                  <c:v>4.6370177536061603E-2</c:v>
                </c:pt>
                <c:pt idx="10490" formatCode="0.00E+00">
                  <c:v>4.6367572530004703E-2</c:v>
                </c:pt>
                <c:pt idx="10491" formatCode="0.00E+00">
                  <c:v>4.6364967612340199E-2</c:v>
                </c:pt>
                <c:pt idx="10492" formatCode="0.00E+00">
                  <c:v>4.6362362783095599E-2</c:v>
                </c:pt>
                <c:pt idx="10493" formatCode="0.00E+00">
                  <c:v>4.6359758042298298E-2</c:v>
                </c:pt>
                <c:pt idx="10494" formatCode="0.00E+00">
                  <c:v>4.6357153389975703E-2</c:v>
                </c:pt>
                <c:pt idx="10495" formatCode="0.00E+00">
                  <c:v>4.6354548826155098E-2</c:v>
                </c:pt>
                <c:pt idx="10496" formatCode="0.00E+00">
                  <c:v>4.6351944350864101E-2</c:v>
                </c:pt>
                <c:pt idx="10497" formatCode="0.00E+00">
                  <c:v>4.63493399641298E-2</c:v>
                </c:pt>
                <c:pt idx="10498" formatCode="0.00E+00">
                  <c:v>4.6346735665979598E-2</c:v>
                </c:pt>
                <c:pt idx="10499" formatCode="0.00E+00">
                  <c:v>4.6344131456440903E-2</c:v>
                </c:pt>
                <c:pt idx="10500" formatCode="0.00E+00">
                  <c:v>4.6341527335540998E-2</c:v>
                </c:pt>
                <c:pt idx="10501" formatCode="0.00E+00">
                  <c:v>4.6338923303307099E-2</c:v>
                </c:pt>
                <c:pt idx="10502" formatCode="0.00E+00">
                  <c:v>4.6336319359766502E-2</c:v>
                </c:pt>
                <c:pt idx="10503" formatCode="0.00E+00">
                  <c:v>4.6333715504946402E-2</c:v>
                </c:pt>
                <c:pt idx="10504" formatCode="0.00E+00">
                  <c:v>4.6331111738874199E-2</c:v>
                </c:pt>
                <c:pt idx="10505" formatCode="0.00E+00">
                  <c:v>4.6328508061576901E-2</c:v>
                </c:pt>
                <c:pt idx="10506" formatCode="0.00E+00">
                  <c:v>4.6325904473081797E-2</c:v>
                </c:pt>
                <c:pt idx="10507" formatCode="0.00E+00">
                  <c:v>4.6323300973416102E-2</c:v>
                </c:pt>
                <c:pt idx="10508" formatCode="0.00E+00">
                  <c:v>4.63206975626069E-2</c:v>
                </c:pt>
                <c:pt idx="10509" formatCode="0.00E+00">
                  <c:v>4.6318094240681403E-2</c:v>
                </c:pt>
                <c:pt idx="10510" formatCode="0.00E+00">
                  <c:v>4.6315491007666597E-2</c:v>
                </c:pt>
                <c:pt idx="10511" formatCode="0.00E+00">
                  <c:v>4.6312887863589801E-2</c:v>
                </c:pt>
                <c:pt idx="10512" formatCode="0.00E+00">
                  <c:v>4.6310284808477903E-2</c:v>
                </c:pt>
                <c:pt idx="10513" formatCode="0.00E+00">
                  <c:v>4.6307681842357999E-2</c:v>
                </c:pt>
                <c:pt idx="10514" formatCode="0.00E+00">
                  <c:v>4.6305078965257297E-2</c:v>
                </c:pt>
                <c:pt idx="10515" formatCode="0.00E+00">
                  <c:v>4.6302476177202699E-2</c:v>
                </c:pt>
                <c:pt idx="10516" formatCode="0.00E+00">
                  <c:v>4.6299873478221197E-2</c:v>
                </c:pt>
                <c:pt idx="10517" formatCode="0.00E+00">
                  <c:v>4.6297270868339901E-2</c:v>
                </c:pt>
                <c:pt idx="10518" formatCode="0.00E+00">
                  <c:v>4.62946683475857E-2</c:v>
                </c:pt>
                <c:pt idx="10519" formatCode="0.00E+00">
                  <c:v>4.62920659159856E-2</c:v>
                </c:pt>
                <c:pt idx="10520" formatCode="0.00E+00">
                  <c:v>4.6289463573566503E-2</c:v>
                </c:pt>
                <c:pt idx="10521" formatCode="0.00E+00">
                  <c:v>4.6286861320355401E-2</c:v>
                </c:pt>
                <c:pt idx="10522" formatCode="0.00E+00">
                  <c:v>4.6284259156379202E-2</c:v>
                </c:pt>
                <c:pt idx="10523" formatCode="0.00E+00">
                  <c:v>4.62816570816647E-2</c:v>
                </c:pt>
                <c:pt idx="10524" formatCode="0.00E+00">
                  <c:v>4.6279055096238898E-2</c:v>
                </c:pt>
                <c:pt idx="10525" formatCode="0.00E+00">
                  <c:v>4.6276453200128603E-2</c:v>
                </c:pt>
                <c:pt idx="10526" formatCode="0.00E+00">
                  <c:v>4.6273851393360599E-2</c:v>
                </c:pt>
                <c:pt idx="10527" formatCode="0.00E+00">
                  <c:v>4.6271249675961801E-2</c:v>
                </c:pt>
                <c:pt idx="10528" formatCode="0.00E+00">
                  <c:v>4.6268648047958903E-2</c:v>
                </c:pt>
                <c:pt idx="10529" formatCode="0.00E+00">
                  <c:v>4.6266046509378801E-2</c:v>
                </c:pt>
                <c:pt idx="10530" formatCode="0.00E+00">
                  <c:v>4.62634450602483E-2</c:v>
                </c:pt>
                <c:pt idx="10531" formatCode="0.00E+00">
                  <c:v>4.6260843700593898E-2</c:v>
                </c:pt>
                <c:pt idx="10532" formatCode="0.00E+00">
                  <c:v>4.6258242430442603E-2</c:v>
                </c:pt>
                <c:pt idx="10533" formatCode="0.00E+00">
                  <c:v>4.6255641249820997E-2</c:v>
                </c:pt>
                <c:pt idx="10534" formatCode="0.00E+00">
                  <c:v>4.6253040158755802E-2</c:v>
                </c:pt>
                <c:pt idx="10535" formatCode="0.00E+00">
                  <c:v>4.6250439157273698E-2</c:v>
                </c:pt>
                <c:pt idx="10536" formatCode="0.00E+00">
                  <c:v>4.6247838245401303E-2</c:v>
                </c:pt>
                <c:pt idx="10537" formatCode="0.00E+00">
                  <c:v>4.62452374231654E-2</c:v>
                </c:pt>
                <c:pt idx="10538" formatCode="0.00E+00">
                  <c:v>4.6242636690592399E-2</c:v>
                </c:pt>
                <c:pt idx="10539" formatCode="0.00E+00">
                  <c:v>4.6240036047709099E-2</c:v>
                </c:pt>
                <c:pt idx="10540" formatCode="0.00E+00">
                  <c:v>4.6237435494542102E-2</c:v>
                </c:pt>
                <c:pt idx="10541" formatCode="0.00E+00">
                  <c:v>4.6234835031117798E-2</c:v>
                </c:pt>
                <c:pt idx="10542" formatCode="0.00E+00">
                  <c:v>4.6232234657462901E-2</c:v>
                </c:pt>
                <c:pt idx="10543" formatCode="0.00E+00">
                  <c:v>4.6229634373603799E-2</c:v>
                </c:pt>
                <c:pt idx="10544" formatCode="0.00E+00">
                  <c:v>4.6227034179567202E-2</c:v>
                </c:pt>
                <c:pt idx="10545" formatCode="0.00E+00">
                  <c:v>4.6224434075379503E-2</c:v>
                </c:pt>
                <c:pt idx="10546" formatCode="0.00E+00">
                  <c:v>4.6221834061067099E-2</c:v>
                </c:pt>
                <c:pt idx="10547" formatCode="0.00E+00">
                  <c:v>4.6219234136656698E-2</c:v>
                </c:pt>
                <c:pt idx="10548" formatCode="0.00E+00">
                  <c:v>4.62166343021745E-2</c:v>
                </c:pt>
                <c:pt idx="10549" formatCode="0.00E+00">
                  <c:v>4.6214034557647103E-2</c:v>
                </c:pt>
                <c:pt idx="10550" formatCode="0.00E+00">
                  <c:v>4.6211434903100902E-2</c:v>
                </c:pt>
                <c:pt idx="10551" formatCode="0.00E+00">
                  <c:v>4.6208835338562203E-2</c:v>
                </c:pt>
                <c:pt idx="10552" formatCode="0.00E+00">
                  <c:v>4.62062358640574E-2</c:v>
                </c:pt>
                <c:pt idx="10553" formatCode="0.00E+00">
                  <c:v>4.6203636479613001E-2</c:v>
                </c:pt>
                <c:pt idx="10554" formatCode="0.00E+00">
                  <c:v>4.6201037185255103E-2</c:v>
                </c:pt>
                <c:pt idx="10555" formatCode="0.00E+00">
                  <c:v>4.6198437981010303E-2</c:v>
                </c:pt>
                <c:pt idx="10556" formatCode="0.00E+00">
                  <c:v>4.6195838866904697E-2</c:v>
                </c:pt>
                <c:pt idx="10557" formatCode="0.00E+00">
                  <c:v>4.6193239842964598E-2</c:v>
                </c:pt>
                <c:pt idx="10558" formatCode="0.00E+00">
                  <c:v>4.6190640909216402E-2</c:v>
                </c:pt>
                <c:pt idx="10559" formatCode="0.00E+00">
                  <c:v>4.6188042065686198E-2</c:v>
                </c:pt>
                <c:pt idx="10560" formatCode="0.00E+00">
                  <c:v>4.6185443312400397E-2</c:v>
                </c:pt>
                <c:pt idx="10561" formatCode="0.00E+00">
                  <c:v>4.6182844649385102E-2</c:v>
                </c:pt>
                <c:pt idx="10562" formatCode="0.00E+00">
                  <c:v>4.6180246076666598E-2</c:v>
                </c:pt>
                <c:pt idx="10563" formatCode="0.00E+00">
                  <c:v>4.6177647594270899E-2</c:v>
                </c:pt>
                <c:pt idx="10564" formatCode="0.00E+00">
                  <c:v>4.61750492022244E-2</c:v>
                </c:pt>
                <c:pt idx="10565" formatCode="0.00E+00">
                  <c:v>4.6172450900553101E-2</c:v>
                </c:pt>
                <c:pt idx="10566" formatCode="0.00E+00">
                  <c:v>4.61698526892831E-2</c:v>
                </c:pt>
                <c:pt idx="10567" formatCode="0.00E+00">
                  <c:v>4.6167254568440598E-2</c:v>
                </c:pt>
                <c:pt idx="10568" formatCode="0.00E+00">
                  <c:v>4.6164656538051699E-2</c:v>
                </c:pt>
                <c:pt idx="10569" formatCode="0.00E+00">
                  <c:v>4.61620585981425E-2</c:v>
                </c:pt>
                <c:pt idx="10570" formatCode="0.00E+00">
                  <c:v>4.6159460748738897E-2</c:v>
                </c:pt>
                <c:pt idx="10571" formatCode="0.00E+00">
                  <c:v>4.6156862989867098E-2</c:v>
                </c:pt>
                <c:pt idx="10572" formatCode="0.00E+00">
                  <c:v>4.6154265321553103E-2</c:v>
                </c:pt>
                <c:pt idx="10573" formatCode="0.00E+00">
                  <c:v>4.6151667743822802E-2</c:v>
                </c:pt>
                <c:pt idx="10574" formatCode="0.00E+00">
                  <c:v>4.6149070256702299E-2</c:v>
                </c:pt>
                <c:pt idx="10575" formatCode="0.00E+00">
                  <c:v>4.6146472860217502E-2</c:v>
                </c:pt>
                <c:pt idx="10576" formatCode="0.00E+00">
                  <c:v>4.6143875554394399E-2</c:v>
                </c:pt>
                <c:pt idx="10577" formatCode="0.00E+00">
                  <c:v>4.6141278339258997E-2</c:v>
                </c:pt>
                <c:pt idx="10578" formatCode="0.00E+00">
                  <c:v>4.61386812148371E-2</c:v>
                </c:pt>
                <c:pt idx="10579" formatCode="0.00E+00">
                  <c:v>4.6136084181154599E-2</c:v>
                </c:pt>
                <c:pt idx="10580" formatCode="0.00E+00">
                  <c:v>4.6133487238237403E-2</c:v>
                </c:pt>
                <c:pt idx="10581" formatCode="0.00E+00">
                  <c:v>4.6130890386111498E-2</c:v>
                </c:pt>
                <c:pt idx="10582" formatCode="0.00E+00">
                  <c:v>4.6128293624802502E-2</c:v>
                </c:pt>
                <c:pt idx="10583" formatCode="0.00E+00">
                  <c:v>4.6125696954336402E-2</c:v>
                </c:pt>
                <c:pt idx="10584" formatCode="0.00E+00">
                  <c:v>4.6123100374738997E-2</c:v>
                </c:pt>
                <c:pt idx="10585" formatCode="0.00E+00">
                  <c:v>4.6120503886036002E-2</c:v>
                </c:pt>
                <c:pt idx="10586" formatCode="0.00E+00">
                  <c:v>4.6117907488253299E-2</c:v>
                </c:pt>
                <c:pt idx="10587" formatCode="0.00E+00">
                  <c:v>4.6115311181416603E-2</c:v>
                </c:pt>
                <c:pt idx="10588" formatCode="0.00E+00">
                  <c:v>4.6112714965551603E-2</c:v>
                </c:pt>
                <c:pt idx="10589" formatCode="0.00E+00">
                  <c:v>4.6110118840684E-2</c:v>
                </c:pt>
                <c:pt idx="10590" formatCode="0.00E+00">
                  <c:v>4.6107522806839697E-2</c:v>
                </c:pt>
                <c:pt idx="10591" formatCode="0.00E+00">
                  <c:v>4.6104926864044098E-2</c:v>
                </c:pt>
                <c:pt idx="10592" formatCode="0.00E+00">
                  <c:v>4.6102331012323097E-2</c:v>
                </c:pt>
                <c:pt idx="10593" formatCode="0.00E+00">
                  <c:v>4.6099735251702301E-2</c:v>
                </c:pt>
                <c:pt idx="10594" formatCode="0.00E+00">
                  <c:v>4.6097139582207201E-2</c:v>
                </c:pt>
                <c:pt idx="10595" formatCode="0.00E+00">
                  <c:v>4.6094544003863598E-2</c:v>
                </c:pt>
                <c:pt idx="10596" formatCode="0.00E+00">
                  <c:v>4.6091948516696998E-2</c:v>
                </c:pt>
                <c:pt idx="10597" formatCode="0.00E+00">
                  <c:v>4.6089353120733E-2</c:v>
                </c:pt>
                <c:pt idx="10598" formatCode="0.00E+00">
                  <c:v>4.6086757815997102E-2</c:v>
                </c:pt>
                <c:pt idx="10599" formatCode="0.00E+00">
                  <c:v>4.6084162602515001E-2</c:v>
                </c:pt>
                <c:pt idx="10600" formatCode="0.00E+00">
                  <c:v>4.6081567480312002E-2</c:v>
                </c:pt>
                <c:pt idx="10601" formatCode="0.00E+00">
                  <c:v>4.6078972449413801E-2</c:v>
                </c:pt>
                <c:pt idx="10602" formatCode="0.00E+00">
                  <c:v>4.6076377509845903E-2</c:v>
                </c:pt>
                <c:pt idx="10603" formatCode="0.00E+00">
                  <c:v>4.6073782661633603E-2</c:v>
                </c:pt>
                <c:pt idx="10604" formatCode="0.00E+00">
                  <c:v>4.6071187904802503E-2</c:v>
                </c:pt>
                <c:pt idx="10605" formatCode="0.00E+00">
                  <c:v>4.6068593239378001E-2</c:v>
                </c:pt>
                <c:pt idx="10606" formatCode="0.00E+00">
                  <c:v>4.6065998665385501E-2</c:v>
                </c:pt>
                <c:pt idx="10607" formatCode="0.00E+00">
                  <c:v>4.6063404182850501E-2</c:v>
                </c:pt>
                <c:pt idx="10608" formatCode="0.00E+00">
                  <c:v>4.6060809791798198E-2</c:v>
                </c:pt>
                <c:pt idx="10609" formatCode="0.00E+00">
                  <c:v>4.6058215492254098E-2</c:v>
                </c:pt>
                <c:pt idx="10610" formatCode="0.00E+00">
                  <c:v>4.6055621284243599E-2</c:v>
                </c:pt>
                <c:pt idx="10611" formatCode="0.00E+00">
                  <c:v>4.6053027167791902E-2</c:v>
                </c:pt>
                <c:pt idx="10612" formatCode="0.00E+00">
                  <c:v>4.6050433142924403E-2</c:v>
                </c:pt>
                <c:pt idx="10613" formatCode="0.00E+00">
                  <c:v>4.6047839209666298E-2</c:v>
                </c:pt>
                <c:pt idx="10614" formatCode="0.00E+00">
                  <c:v>4.6045245368042997E-2</c:v>
                </c:pt>
                <c:pt idx="10615" formatCode="0.00E+00">
                  <c:v>4.6042651618079702E-2</c:v>
                </c:pt>
                <c:pt idx="10616" formatCode="0.00E+00">
                  <c:v>4.6040057959801602E-2</c:v>
                </c:pt>
                <c:pt idx="10617" formatCode="0.00E+00">
                  <c:v>4.6037464393234001E-2</c:v>
                </c:pt>
                <c:pt idx="10618" formatCode="0.00E+00">
                  <c:v>4.6034870918402103E-2</c:v>
                </c:pt>
                <c:pt idx="10619" formatCode="0.00E+00">
                  <c:v>4.6032277535331102E-2</c:v>
                </c:pt>
                <c:pt idx="10620" formatCode="0.00E+00">
                  <c:v>4.6029684244046097E-2</c:v>
                </c:pt>
                <c:pt idx="10621" formatCode="0.00E+00">
                  <c:v>4.6027091044572303E-2</c:v>
                </c:pt>
                <c:pt idx="10622" formatCode="0.00E+00">
                  <c:v>4.6024497936934902E-2</c:v>
                </c:pt>
                <c:pt idx="10623" formatCode="0.00E+00">
                  <c:v>4.6021904921158902E-2</c:v>
                </c:pt>
                <c:pt idx="10624" formatCode="0.00E+00">
                  <c:v>4.6019311997269503E-2</c:v>
                </c:pt>
                <c:pt idx="10625" formatCode="0.00E+00">
                  <c:v>4.6016719165291702E-2</c:v>
                </c:pt>
                <c:pt idx="10626" formatCode="0.00E+00">
                  <c:v>4.6014126425250601E-2</c:v>
                </c:pt>
                <c:pt idx="10627" formatCode="0.00E+00">
                  <c:v>4.60115337771713E-2</c:v>
                </c:pt>
                <c:pt idx="10628" formatCode="0.00E+00">
                  <c:v>4.6008941221078799E-2</c:v>
                </c:pt>
                <c:pt idx="10629" formatCode="0.00E+00">
                  <c:v>4.6006348756998001E-2</c:v>
                </c:pt>
                <c:pt idx="10630" formatCode="0.00E+00">
                  <c:v>4.6003756384954103E-2</c:v>
                </c:pt>
                <c:pt idx="10631" formatCode="0.00E+00">
                  <c:v>4.6001164104971903E-2</c:v>
                </c:pt>
                <c:pt idx="10632" formatCode="0.00E+00">
                  <c:v>4.59985719170765E-2</c:v>
                </c:pt>
                <c:pt idx="10633" formatCode="0.00E+00">
                  <c:v>4.59959798212927E-2</c:v>
                </c:pt>
                <c:pt idx="10634" formatCode="0.00E+00">
                  <c:v>4.5993387817645601E-2</c:v>
                </c:pt>
                <c:pt idx="10635" formatCode="0.00E+00">
                  <c:v>4.5990795906159898E-2</c:v>
                </c:pt>
                <c:pt idx="10636" formatCode="0.00E+00">
                  <c:v>4.59882040868606E-2</c:v>
                </c:pt>
                <c:pt idx="10637" formatCode="0.00E+00">
                  <c:v>4.59856123597727E-2</c:v>
                </c:pt>
                <c:pt idx="10638" formatCode="0.00E+00">
                  <c:v>4.5983020724920803E-2</c:v>
                </c:pt>
                <c:pt idx="10639" formatCode="0.00E+00">
                  <c:v>4.59804291823298E-2</c:v>
                </c:pt>
                <c:pt idx="10640" formatCode="0.00E+00">
                  <c:v>4.5977837732024698E-2</c:v>
                </c:pt>
                <c:pt idx="10641" formatCode="0.00E+00">
                  <c:v>4.5975246374030103E-2</c:v>
                </c:pt>
                <c:pt idx="10642" formatCode="0.00E+00">
                  <c:v>4.5972655108370897E-2</c:v>
                </c:pt>
                <c:pt idx="10643" formatCode="0.00E+00">
                  <c:v>4.5970063935071699E-2</c:v>
                </c:pt>
                <c:pt idx="10644" formatCode="0.00E+00">
                  <c:v>4.5967472854157497E-2</c:v>
                </c:pt>
                <c:pt idx="10645" formatCode="0.00E+00">
                  <c:v>4.5964881865652799E-2</c:v>
                </c:pt>
                <c:pt idx="10646" formatCode="0.00E+00">
                  <c:v>4.59622909695825E-2</c:v>
                </c:pt>
                <c:pt idx="10647" formatCode="0.00E+00">
                  <c:v>4.5959700165971097E-2</c:v>
                </c:pt>
                <c:pt idx="10648" formatCode="0.00E+00">
                  <c:v>4.5957109454843402E-2</c:v>
                </c:pt>
                <c:pt idx="10649" formatCode="0.00E+00">
                  <c:v>4.5954518836224097E-2</c:v>
                </c:pt>
                <c:pt idx="10650" formatCode="0.00E+00">
                  <c:v>4.5951928310137703E-2</c:v>
                </c:pt>
                <c:pt idx="10651" formatCode="0.00E+00">
                  <c:v>4.5949337876608903E-2</c:v>
                </c:pt>
                <c:pt idx="10652" formatCode="0.00E+00">
                  <c:v>4.5946747535662399E-2</c:v>
                </c:pt>
                <c:pt idx="10653" formatCode="0.00E+00">
                  <c:v>4.5944157287322603E-2</c:v>
                </c:pt>
                <c:pt idx="10654" formatCode="0.00E+00">
                  <c:v>4.5941567131614097E-2</c:v>
                </c:pt>
                <c:pt idx="10655" formatCode="0.00E+00">
                  <c:v>4.59389770685616E-2</c:v>
                </c:pt>
                <c:pt idx="10656" formatCode="0.00E+00">
                  <c:v>4.59363870981895E-2</c:v>
                </c:pt>
                <c:pt idx="10657" formatCode="0.00E+00">
                  <c:v>4.5933797220522397E-2</c:v>
                </c:pt>
                <c:pt idx="10658" formatCode="0.00E+00">
                  <c:v>4.5931207435584799E-2</c:v>
                </c:pt>
                <c:pt idx="10659" formatCode="0.00E+00">
                  <c:v>4.5928617743400998E-2</c:v>
                </c:pt>
                <c:pt idx="10660" formatCode="0.00E+00">
                  <c:v>4.5926028143995698E-2</c:v>
                </c:pt>
                <c:pt idx="10661" formatCode="0.00E+00">
                  <c:v>4.5923438637393198E-2</c:v>
                </c:pt>
                <c:pt idx="10662" formatCode="0.00E+00">
                  <c:v>4.5920849223617999E-2</c:v>
                </c:pt>
                <c:pt idx="10663" formatCode="0.00E+00">
                  <c:v>4.5918259902694498E-2</c:v>
                </c:pt>
                <c:pt idx="10664" formatCode="0.00E+00">
                  <c:v>4.5915670674647101E-2</c:v>
                </c:pt>
                <c:pt idx="10665" formatCode="0.00E+00">
                  <c:v>4.5913081539500099E-2</c:v>
                </c:pt>
                <c:pt idx="10666" formatCode="0.00E+00">
                  <c:v>4.5910492497278001E-2</c:v>
                </c:pt>
                <c:pt idx="10667" formatCode="0.00E+00">
                  <c:v>4.5907903548005002E-2</c:v>
                </c:pt>
                <c:pt idx="10668" formatCode="0.00E+00">
                  <c:v>4.5905314691705397E-2</c:v>
                </c:pt>
                <c:pt idx="10669" formatCode="0.00E+00">
                  <c:v>4.5902725928403602E-2</c:v>
                </c:pt>
                <c:pt idx="10670" formatCode="0.00E+00">
                  <c:v>4.5900137258123898E-2</c:v>
                </c:pt>
                <c:pt idx="10671" formatCode="0.00E+00">
                  <c:v>4.58975486808905E-2</c:v>
                </c:pt>
                <c:pt idx="10672" formatCode="0.00E+00">
                  <c:v>4.5894960196727702E-2</c:v>
                </c:pt>
                <c:pt idx="10673" formatCode="0.00E+00">
                  <c:v>4.58923718056597E-2</c:v>
                </c:pt>
                <c:pt idx="10674" formatCode="0.00E+00">
                  <c:v>4.5889783507710703E-2</c:v>
                </c:pt>
                <c:pt idx="10675" formatCode="0.00E+00">
                  <c:v>4.5887195302904998E-2</c:v>
                </c:pt>
                <c:pt idx="10676" formatCode="0.00E+00">
                  <c:v>4.5884607191266698E-2</c:v>
                </c:pt>
                <c:pt idx="10677" formatCode="0.00E+00">
                  <c:v>4.58820191728199E-2</c:v>
                </c:pt>
                <c:pt idx="10678" formatCode="0.00E+00">
                  <c:v>4.5879431247588802E-2</c:v>
                </c:pt>
                <c:pt idx="10679" formatCode="0.00E+00">
                  <c:v>4.5876843415597501E-2</c:v>
                </c:pt>
                <c:pt idx="10680" formatCode="0.00E+00">
                  <c:v>4.5874255676870299E-2</c:v>
                </c:pt>
                <c:pt idx="10681" formatCode="0.00E+00">
                  <c:v>4.5871668031431001E-2</c:v>
                </c:pt>
                <c:pt idx="10682" formatCode="0.00E+00">
                  <c:v>4.5869080479303798E-2</c:v>
                </c:pt>
                <c:pt idx="10683" formatCode="0.00E+00">
                  <c:v>4.5866493020512801E-2</c:v>
                </c:pt>
                <c:pt idx="10684" formatCode="0.00E+00">
                  <c:v>4.5863905655081999E-2</c:v>
                </c:pt>
                <c:pt idx="10685" formatCode="0.00E+00">
                  <c:v>4.5861318383035497E-2</c:v>
                </c:pt>
                <c:pt idx="10686" formatCode="0.00E+00">
                  <c:v>4.5858731204397103E-2</c:v>
                </c:pt>
                <c:pt idx="10687" formatCode="0.00E+00">
                  <c:v>4.5856144119190999E-2</c:v>
                </c:pt>
                <c:pt idx="10688" formatCode="0.00E+00">
                  <c:v>4.5853557127440998E-2</c:v>
                </c:pt>
                <c:pt idx="10689" formatCode="0.00E+00">
                  <c:v>4.5850970229171097E-2</c:v>
                </c:pt>
                <c:pt idx="10690" formatCode="0.00E+00">
                  <c:v>4.5848383424405302E-2</c:v>
                </c:pt>
                <c:pt idx="10691" formatCode="0.00E+00">
                  <c:v>4.5845796713167498E-2</c:v>
                </c:pt>
                <c:pt idx="10692" formatCode="0.00E+00">
                  <c:v>4.58432100954815E-2</c:v>
                </c:pt>
                <c:pt idx="10693" formatCode="0.00E+00">
                  <c:v>4.5840623571371301E-2</c:v>
                </c:pt>
                <c:pt idx="10694" formatCode="0.00E+00">
                  <c:v>4.5838037140860599E-2</c:v>
                </c:pt>
                <c:pt idx="10695" formatCode="0.00E+00">
                  <c:v>4.5835450803973402E-2</c:v>
                </c:pt>
                <c:pt idx="10696" formatCode="0.00E+00">
                  <c:v>4.5832864560733502E-2</c:v>
                </c:pt>
                <c:pt idx="10697" formatCode="0.00E+00">
                  <c:v>4.5830278411164702E-2</c:v>
                </c:pt>
                <c:pt idx="10698" formatCode="0.00E+00">
                  <c:v>4.5827692355290703E-2</c:v>
                </c:pt>
                <c:pt idx="10699" formatCode="0.00E+00">
                  <c:v>4.5825106393135299E-2</c:v>
                </c:pt>
                <c:pt idx="10700" formatCode="0.00E+00">
                  <c:v>4.5822520524722403E-2</c:v>
                </c:pt>
                <c:pt idx="10701" formatCode="0.00E+00">
                  <c:v>4.5819934750075501E-2</c:v>
                </c:pt>
                <c:pt idx="10702" formatCode="0.00E+00">
                  <c:v>4.5817349069218603E-2</c:v>
                </c:pt>
                <c:pt idx="10703" formatCode="0.00E+00">
                  <c:v>4.58147634821751E-2</c:v>
                </c:pt>
                <c:pt idx="10704" formatCode="0.00E+00">
                  <c:v>4.5812177988968902E-2</c:v>
                </c:pt>
                <c:pt idx="10705" formatCode="0.00E+00">
                  <c:v>4.5809592589623603E-2</c:v>
                </c:pt>
                <c:pt idx="10706" formatCode="0.00E+00">
                  <c:v>4.5807007284162801E-2</c:v>
                </c:pt>
                <c:pt idx="10707" formatCode="0.00E+00">
                  <c:v>4.58044220726102E-2</c:v>
                </c:pt>
                <c:pt idx="10708" formatCode="0.00E+00">
                  <c:v>4.5801836954989399E-2</c:v>
                </c:pt>
                <c:pt idx="10709" formatCode="0.00E+00">
                  <c:v>4.5799251931323899E-2</c:v>
                </c:pt>
                <c:pt idx="10710" formatCode="0.00E+00">
                  <c:v>4.5796667001637398E-2</c:v>
                </c:pt>
                <c:pt idx="10711" formatCode="0.00E+00">
                  <c:v>4.5794082165953501E-2</c:v>
                </c:pt>
                <c:pt idx="10712" formatCode="0.00E+00">
                  <c:v>4.5791497424295502E-2</c:v>
                </c:pt>
                <c:pt idx="10713" formatCode="0.00E+00">
                  <c:v>4.5788912776687202E-2</c:v>
                </c:pt>
                <c:pt idx="10714" formatCode="0.00E+00">
                  <c:v>4.5786328223151901E-2</c:v>
                </c:pt>
                <c:pt idx="10715" formatCode="0.00E+00">
                  <c:v>4.5783743763713303E-2</c:v>
                </c:pt>
                <c:pt idx="10716" formatCode="0.00E+00">
                  <c:v>4.5781159398394597E-2</c:v>
                </c:pt>
                <c:pt idx="10717" formatCode="0.00E+00">
                  <c:v>4.5778575127219501E-2</c:v>
                </c:pt>
                <c:pt idx="10718" formatCode="0.00E+00">
                  <c:v>4.5775990950211197E-2</c:v>
                </c:pt>
                <c:pt idx="10719" formatCode="0.00E+00">
                  <c:v>4.5773406867393299E-2</c:v>
                </c:pt>
                <c:pt idx="10720" formatCode="0.00E+00">
                  <c:v>4.5770822878789197E-2</c:v>
                </c:pt>
                <c:pt idx="10721" formatCode="0.00E+00">
                  <c:v>4.5768238984422199E-2</c:v>
                </c:pt>
                <c:pt idx="10722" formatCode="0.00E+00">
                  <c:v>4.5765655184315697E-2</c:v>
                </c:pt>
                <c:pt idx="10723" formatCode="0.00E+00">
                  <c:v>4.5763071478492998E-2</c:v>
                </c:pt>
                <c:pt idx="10724" formatCode="0.00E+00">
                  <c:v>4.5760487866977499E-2</c:v>
                </c:pt>
                <c:pt idx="10725" formatCode="0.00E+00">
                  <c:v>4.5757904349792398E-2</c:v>
                </c:pt>
                <c:pt idx="10726" formatCode="0.00E+00">
                  <c:v>4.57553209269611E-2</c:v>
                </c:pt>
                <c:pt idx="10727" formatCode="0.00E+00">
                  <c:v>4.5752737598506898E-2</c:v>
                </c:pt>
                <c:pt idx="10728" formatCode="0.00E+00">
                  <c:v>4.5750154364452997E-2</c:v>
                </c:pt>
                <c:pt idx="10729" formatCode="0.00E+00">
                  <c:v>4.5747571224822599E-2</c:v>
                </c:pt>
                <c:pt idx="10730" formatCode="0.00E+00">
                  <c:v>4.5744988179638998E-2</c:v>
                </c:pt>
                <c:pt idx="10731" formatCode="0.00E+00">
                  <c:v>4.5742405228925302E-2</c:v>
                </c:pt>
                <c:pt idx="10732" formatCode="0.00E+00">
                  <c:v>4.5739822372704797E-2</c:v>
                </c:pt>
                <c:pt idx="10733" formatCode="0.00E+00">
                  <c:v>4.5737239611000603E-2</c:v>
                </c:pt>
                <c:pt idx="10734" formatCode="0.00E+00">
                  <c:v>4.5734656943835897E-2</c:v>
                </c:pt>
                <c:pt idx="10735" formatCode="0.00E+00">
                  <c:v>4.5732074371233798E-2</c:v>
                </c:pt>
                <c:pt idx="10736" formatCode="0.00E+00">
                  <c:v>4.5729491893217497E-2</c:v>
                </c:pt>
                <c:pt idx="10737" formatCode="0.00E+00">
                  <c:v>4.5726909509809899E-2</c:v>
                </c:pt>
                <c:pt idx="10738" formatCode="0.00E+00">
                  <c:v>4.57243272210342E-2</c:v>
                </c:pt>
                <c:pt idx="10739" formatCode="0.00E+00">
                  <c:v>4.57217450269135E-2</c:v>
                </c:pt>
                <c:pt idx="10740" formatCode="0.00E+00">
                  <c:v>4.5719162927470899E-2</c:v>
                </c:pt>
                <c:pt idx="10741" formatCode="0.00E+00">
                  <c:v>4.5716580922729198E-2</c:v>
                </c:pt>
                <c:pt idx="10742" formatCode="0.00E+00">
                  <c:v>4.5713999012711601E-2</c:v>
                </c:pt>
                <c:pt idx="10743" formatCode="0.00E+00">
                  <c:v>4.5711417197440998E-2</c:v>
                </c:pt>
                <c:pt idx="10744" formatCode="0.00E+00">
                  <c:v>4.5708835476940497E-2</c:v>
                </c:pt>
                <c:pt idx="10745" formatCode="0.00E+00">
                  <c:v>4.5706253851232899E-2</c:v>
                </c:pt>
                <c:pt idx="10746" formatCode="0.00E+00">
                  <c:v>4.5703672320341199E-2</c:v>
                </c:pt>
                <c:pt idx="10747" formatCode="0.00E+00">
                  <c:v>4.5701090884288302E-2</c:v>
                </c:pt>
                <c:pt idx="10748" formatCode="0.00E+00">
                  <c:v>4.5698509543097197E-2</c:v>
                </c:pt>
                <c:pt idx="10749" formatCode="0.00E+00">
                  <c:v>4.5695928296790603E-2</c:v>
                </c:pt>
                <c:pt idx="10750" formatCode="0.00E+00">
                  <c:v>4.5693347145391597E-2</c:v>
                </c:pt>
                <c:pt idx="10751" formatCode="0.00E+00">
                  <c:v>4.56907660889228E-2</c:v>
                </c:pt>
                <c:pt idx="10752" formatCode="0.00E+00">
                  <c:v>4.5688185127407299E-2</c:v>
                </c:pt>
                <c:pt idx="10753" formatCode="0.00E+00">
                  <c:v>4.56856042608677E-2</c:v>
                </c:pt>
                <c:pt idx="10754" formatCode="0.00E+00">
                  <c:v>4.5683023489326902E-2</c:v>
                </c:pt>
                <c:pt idx="10755" formatCode="0.00E+00">
                  <c:v>4.5680442812807601E-2</c:v>
                </c:pt>
                <c:pt idx="10756" formatCode="0.00E+00">
                  <c:v>4.5677862231332599E-2</c:v>
                </c:pt>
                <c:pt idx="10757" formatCode="0.00E+00">
                  <c:v>4.5675281744924801E-2</c:v>
                </c:pt>
                <c:pt idx="10758" formatCode="0.00E+00">
                  <c:v>4.5672701353606598E-2</c:v>
                </c:pt>
                <c:pt idx="10759" formatCode="0.00E+00">
                  <c:v>4.5670121057401002E-2</c:v>
                </c:pt>
                <c:pt idx="10760" formatCode="0.00E+00">
                  <c:v>4.5667540856330499E-2</c:v>
                </c:pt>
                <c:pt idx="10761" formatCode="0.00E+00">
                  <c:v>4.5664960750417899E-2</c:v>
                </c:pt>
                <c:pt idx="10762" formatCode="0.00E+00">
                  <c:v>4.5662380739685801E-2</c:v>
                </c:pt>
                <c:pt idx="10763" formatCode="0.00E+00">
                  <c:v>4.5659800824156903E-2</c:v>
                </c:pt>
                <c:pt idx="10764" formatCode="0.00E+00">
                  <c:v>4.56572210038537E-2</c:v>
                </c:pt>
                <c:pt idx="10765" formatCode="0.00E+00">
                  <c:v>4.5654641278798799E-2</c:v>
                </c:pt>
                <c:pt idx="10766" formatCode="0.00E+00">
                  <c:v>4.5652061649014898E-2</c:v>
                </c:pt>
                <c:pt idx="10767" formatCode="0.00E+00">
                  <c:v>4.5649482114524603E-2</c:v>
                </c:pt>
                <c:pt idx="10768" formatCode="0.00E+00">
                  <c:v>4.5646902675350202E-2</c:v>
                </c:pt>
                <c:pt idx="10769" formatCode="0.00E+00">
                  <c:v>4.5644323331514997E-2</c:v>
                </c:pt>
                <c:pt idx="10770" formatCode="0.00E+00">
                  <c:v>4.5641744083045201E-2</c:v>
                </c:pt>
                <c:pt idx="10771" formatCode="0.00E+00">
                  <c:v>4.5639164929963602E-2</c:v>
                </c:pt>
                <c:pt idx="10772" formatCode="0.00E+00">
                  <c:v>4.5636585872292398E-2</c:v>
                </c:pt>
                <c:pt idx="10773" formatCode="0.00E+00">
                  <c:v>4.5634006910053801E-2</c:v>
                </c:pt>
                <c:pt idx="10774" formatCode="0.00E+00">
                  <c:v>4.5631428043269702E-2</c:v>
                </c:pt>
                <c:pt idx="10775" formatCode="0.00E+00">
                  <c:v>4.5628849271962403E-2</c:v>
                </c:pt>
                <c:pt idx="10776" formatCode="0.00E+00">
                  <c:v>4.5626270596153901E-2</c:v>
                </c:pt>
                <c:pt idx="10777" formatCode="0.00E+00">
                  <c:v>4.5623692015866198E-2</c:v>
                </c:pt>
                <c:pt idx="10778" formatCode="0.00E+00">
                  <c:v>4.5621113531121298E-2</c:v>
                </c:pt>
                <c:pt idx="10779" formatCode="0.00E+00">
                  <c:v>4.5618535141941398E-2</c:v>
                </c:pt>
                <c:pt idx="10780" formatCode="0.00E+00">
                  <c:v>4.5615956848348301E-2</c:v>
                </c:pt>
                <c:pt idx="10781" formatCode="0.00E+00">
                  <c:v>4.5613378650364203E-2</c:v>
                </c:pt>
                <c:pt idx="10782" formatCode="0.00E+00">
                  <c:v>4.5610800548010901E-2</c:v>
                </c:pt>
                <c:pt idx="10783" formatCode="0.00E+00">
                  <c:v>4.56082225413105E-2</c:v>
                </c:pt>
                <c:pt idx="10784" formatCode="0.00E+00">
                  <c:v>4.5605644630284901E-2</c:v>
                </c:pt>
                <c:pt idx="10785" formatCode="0.00E+00">
                  <c:v>4.5603066814956003E-2</c:v>
                </c:pt>
                <c:pt idx="10786" formatCode="0.00E+00">
                  <c:v>4.5600489095345802E-2</c:v>
                </c:pt>
                <c:pt idx="10787" formatCode="0.00E+00">
                  <c:v>4.5597911471476203E-2</c:v>
                </c:pt>
                <c:pt idx="10788" formatCode="0.00E+00">
                  <c:v>4.5595333943369003E-2</c:v>
                </c:pt>
                <c:pt idx="10789" formatCode="0.00E+00">
                  <c:v>4.5592756511046197E-2</c:v>
                </c:pt>
                <c:pt idx="10790" formatCode="0.00E+00">
                  <c:v>4.5590179174529601E-2</c:v>
                </c:pt>
                <c:pt idx="10791" formatCode="0.00E+00">
                  <c:v>4.55876019338411E-2</c:v>
                </c:pt>
                <c:pt idx="10792" formatCode="0.00E+00">
                  <c:v>4.5585024789002497E-2</c:v>
                </c:pt>
                <c:pt idx="10793" formatCode="0.00E+00">
                  <c:v>4.5582447740035698E-2</c:v>
                </c:pt>
                <c:pt idx="10794" formatCode="0.00E+00">
                  <c:v>4.55798707869624E-2</c:v>
                </c:pt>
                <c:pt idx="10795" formatCode="0.00E+00">
                  <c:v>4.5577293929804502E-2</c:v>
                </c:pt>
                <c:pt idx="10796" formatCode="0.00E+00">
                  <c:v>4.5574717168583703E-2</c:v>
                </c:pt>
                <c:pt idx="10797" formatCode="0.00E+00">
                  <c:v>4.5572140503321701E-2</c:v>
                </c:pt>
                <c:pt idx="10798" formatCode="0.00E+00">
                  <c:v>4.5569563934040498E-2</c:v>
                </c:pt>
                <c:pt idx="10799" formatCode="0.00E+00">
                  <c:v>4.5566987460761599E-2</c:v>
                </c:pt>
                <c:pt idx="10800" formatCode="0.00E+00">
                  <c:v>4.5564411083506902E-2</c:v>
                </c:pt>
                <c:pt idx="10801" formatCode="0.00E+00">
                  <c:v>4.5561834802297897E-2</c:v>
                </c:pt>
                <c:pt idx="10802" formatCode="0.00E+00">
                  <c:v>4.5559258617156498E-2</c:v>
                </c:pt>
                <c:pt idx="10803" formatCode="0.00E+00">
                  <c:v>4.5556682528104298E-2</c:v>
                </c:pt>
                <c:pt idx="10804" formatCode="0.00E+00">
                  <c:v>4.5554106535163001E-2</c:v>
                </c:pt>
                <c:pt idx="10805" formatCode="0.00E+00">
                  <c:v>4.5551530638354203E-2</c:v>
                </c:pt>
                <c:pt idx="10806" formatCode="0.00E+00">
                  <c:v>4.55489548376996E-2</c:v>
                </c:pt>
                <c:pt idx="10807" formatCode="0.00E+00">
                  <c:v>4.55463791332208E-2</c:v>
                </c:pt>
                <c:pt idx="10808" formatCode="0.00E+00">
                  <c:v>4.5543803524939301E-2</c:v>
                </c:pt>
                <c:pt idx="10809" formatCode="0.00E+00">
                  <c:v>4.5541228012876897E-2</c:v>
                </c:pt>
                <c:pt idx="10810" formatCode="0.00E+00">
                  <c:v>4.5538652597055002E-2</c:v>
                </c:pt>
                <c:pt idx="10811" formatCode="0.00E+00">
                  <c:v>4.5536077277495299E-2</c:v>
                </c:pt>
                <c:pt idx="10812" formatCode="0.00E+00">
                  <c:v>4.5533502054219299E-2</c:v>
                </c:pt>
                <c:pt idx="10813" formatCode="0.00E+00">
                  <c:v>4.55309269272485E-2</c:v>
                </c:pt>
                <c:pt idx="10814" formatCode="0.00E+00">
                  <c:v>4.5528351896604501E-2</c:v>
                </c:pt>
                <c:pt idx="10815" formatCode="0.00E+00">
                  <c:v>4.5525776962308799E-2</c:v>
                </c:pt>
                <c:pt idx="10816" formatCode="0.00E+00">
                  <c:v>4.5523202124382899E-2</c:v>
                </c:pt>
                <c:pt idx="10817" formatCode="0.00E+00">
                  <c:v>4.5520627382848199E-2</c:v>
                </c:pt>
                <c:pt idx="10818" formatCode="0.00E+00">
                  <c:v>4.5518052737726203E-2</c:v>
                </c:pt>
                <c:pt idx="10819" formatCode="0.00E+00">
                  <c:v>4.5515478189038401E-2</c:v>
                </c:pt>
                <c:pt idx="10820" formatCode="0.00E+00">
                  <c:v>4.55129037368062E-2</c:v>
                </c:pt>
                <c:pt idx="10821" formatCode="0.00E+00">
                  <c:v>4.5510329381051103E-2</c:v>
                </c:pt>
                <c:pt idx="10822" formatCode="0.00E+00">
                  <c:v>4.5507755121794398E-2</c:v>
                </c:pt>
                <c:pt idx="10823" formatCode="0.00E+00">
                  <c:v>4.5505180959057499E-2</c:v>
                </c:pt>
                <c:pt idx="10824" formatCode="0.00E+00">
                  <c:v>4.5502606892861903E-2</c:v>
                </c:pt>
                <c:pt idx="10825" formatCode="0.00E+00">
                  <c:v>4.5500032923228899E-2</c:v>
                </c:pt>
                <c:pt idx="10826" formatCode="0.00E+00">
                  <c:v>4.5497459050179899E-2</c:v>
                </c:pt>
                <c:pt idx="10827" formatCode="0.00E+00">
                  <c:v>4.5494885273736102E-2</c:v>
                </c:pt>
                <c:pt idx="10828" formatCode="0.00E+00">
                  <c:v>4.5492311593918901E-2</c:v>
                </c:pt>
                <c:pt idx="10829" formatCode="0.00E+00">
                  <c:v>4.5489738010749702E-2</c:v>
                </c:pt>
                <c:pt idx="10830" formatCode="0.00E+00">
                  <c:v>4.5487164524249703E-2</c:v>
                </c:pt>
                <c:pt idx="10831" formatCode="0.00E+00">
                  <c:v>4.54845911344402E-2</c:v>
                </c:pt>
                <c:pt idx="10832" formatCode="0.00E+00">
                  <c:v>4.5482017841342398E-2</c:v>
                </c:pt>
                <c:pt idx="10833" formatCode="0.00E+00">
                  <c:v>4.5479444644977697E-2</c:v>
                </c:pt>
                <c:pt idx="10834" formatCode="0.00E+00">
                  <c:v>4.5476871545367302E-2</c:v>
                </c:pt>
                <c:pt idx="10835" formatCode="0.00E+00">
                  <c:v>4.54742985425323E-2</c:v>
                </c:pt>
                <c:pt idx="10836" formatCode="0.00E+00">
                  <c:v>4.5471725636494098E-2</c:v>
                </c:pt>
                <c:pt idx="10837" formatCode="0.00E+00">
                  <c:v>4.54691528272737E-2</c:v>
                </c:pt>
                <c:pt idx="10838" formatCode="0.00E+00">
                  <c:v>4.5466580114892498E-2</c:v>
                </c:pt>
                <c:pt idx="10839" formatCode="0.00E+00">
                  <c:v>4.5464007499371399E-2</c:v>
                </c:pt>
                <c:pt idx="10840" formatCode="0.00E+00">
                  <c:v>4.5461434980731803E-2</c:v>
                </c:pt>
                <c:pt idx="10841" formatCode="0.00E+00">
                  <c:v>4.54588625589947E-2</c:v>
                </c:pt>
                <c:pt idx="10842" formatCode="0.00E+00">
                  <c:v>4.5456290234181303E-2</c:v>
                </c:pt>
                <c:pt idx="10843" formatCode="0.00E+00">
                  <c:v>4.54537180063126E-2</c:v>
                </c:pt>
                <c:pt idx="10844" formatCode="0.00E+00">
                  <c:v>4.5451145875409903E-2</c:v>
                </c:pt>
                <c:pt idx="10845" formatCode="0.00E+00">
                  <c:v>4.5448573841494103E-2</c:v>
                </c:pt>
                <c:pt idx="10846" formatCode="0.00E+00">
                  <c:v>4.5446001904586197E-2</c:v>
                </c:pt>
                <c:pt idx="10847" formatCode="0.00E+00">
                  <c:v>4.5443430064707503E-2</c:v>
                </c:pt>
                <c:pt idx="10848" formatCode="0.00E+00">
                  <c:v>4.5440858321878899E-2</c:v>
                </c:pt>
                <c:pt idx="10849" formatCode="0.00E+00">
                  <c:v>4.5438286676121403E-2</c:v>
                </c:pt>
                <c:pt idx="10850" formatCode="0.00E+00">
                  <c:v>4.5435715127456103E-2</c:v>
                </c:pt>
                <c:pt idx="10851" formatCode="0.00E+00">
                  <c:v>4.5433143675903898E-2</c:v>
                </c:pt>
                <c:pt idx="10852" formatCode="0.00E+00">
                  <c:v>4.5430572321485903E-2</c:v>
                </c:pt>
                <c:pt idx="10853" formatCode="0.00E+00">
                  <c:v>4.54280010642229E-2</c:v>
                </c:pt>
                <c:pt idx="10854" formatCode="0.00E+00">
                  <c:v>4.5425429904135999E-2</c:v>
                </c:pt>
                <c:pt idx="10855" formatCode="0.00E+00">
                  <c:v>4.5422858841246097E-2</c:v>
                </c:pt>
                <c:pt idx="10856" formatCode="0.00E+00">
                  <c:v>4.5420287875574103E-2</c:v>
                </c:pt>
                <c:pt idx="10857" formatCode="0.00E+00">
                  <c:v>4.5417717007140902E-2</c:v>
                </c:pt>
                <c:pt idx="10858" formatCode="0.00E+00">
                  <c:v>4.5415146235967499E-2</c:v>
                </c:pt>
                <c:pt idx="10859" formatCode="0.00E+00">
                  <c:v>4.5412575562074599E-2</c:v>
                </c:pt>
                <c:pt idx="10860" formatCode="0.00E+00">
                  <c:v>4.5410004985483199E-2</c:v>
                </c:pt>
                <c:pt idx="10861" formatCode="0.00E+00">
                  <c:v>4.5407434506214199E-2</c:v>
                </c:pt>
                <c:pt idx="10862" formatCode="0.00E+00">
                  <c:v>4.5404864124288298E-2</c:v>
                </c:pt>
                <c:pt idx="10863" formatCode="0.00E+00">
                  <c:v>4.5402293839726403E-2</c:v>
                </c:pt>
                <c:pt idx="10864" formatCode="0.00E+00">
                  <c:v>4.5399723652549198E-2</c:v>
                </c:pt>
                <c:pt idx="10865" formatCode="0.00E+00">
                  <c:v>4.5397153562777702E-2</c:v>
                </c:pt>
                <c:pt idx="10866" formatCode="0.00E+00">
                  <c:v>4.5394583570432599E-2</c:v>
                </c:pt>
                <c:pt idx="10867" formatCode="0.00E+00">
                  <c:v>4.5392013675534602E-2</c:v>
                </c:pt>
                <c:pt idx="10868" formatCode="0.00E+00">
                  <c:v>4.53894438781045E-2</c:v>
                </c:pt>
                <c:pt idx="10869" formatCode="0.00E+00">
                  <c:v>4.5386874178162999E-2</c:v>
                </c:pt>
                <c:pt idx="10870" formatCode="0.00E+00">
                  <c:v>4.5384304575730901E-2</c:v>
                </c:pt>
                <c:pt idx="10871" formatCode="0.00E+00">
                  <c:v>4.5381735070828898E-2</c:v>
                </c:pt>
                <c:pt idx="10872" formatCode="0.00E+00">
                  <c:v>4.5379165663477702E-2</c:v>
                </c:pt>
                <c:pt idx="10873" formatCode="0.00E+00">
                  <c:v>4.5376596353697903E-2</c:v>
                </c:pt>
                <c:pt idx="10874" formatCode="0.00E+00">
                  <c:v>4.5374027141510197E-2</c:v>
                </c:pt>
                <c:pt idx="10875" formatCode="0.00E+00">
                  <c:v>4.5371458026935201E-2</c:v>
                </c:pt>
                <c:pt idx="10876" formatCode="0.00E+00">
                  <c:v>4.53688890099938E-2</c:v>
                </c:pt>
                <c:pt idx="10877" formatCode="0.00E+00">
                  <c:v>4.5366320090706298E-2</c:v>
                </c:pt>
                <c:pt idx="10878" formatCode="0.00E+00">
                  <c:v>4.5363751269093498E-2</c:v>
                </c:pt>
                <c:pt idx="10879" formatCode="0.00E+00">
                  <c:v>4.5361182545175897E-2</c:v>
                </c:pt>
                <c:pt idx="10880" formatCode="0.00E+00">
                  <c:v>4.5358613918974201E-2</c:v>
                </c:pt>
                <c:pt idx="10881" formatCode="0.00E+00">
                  <c:v>4.5356045390508803E-2</c:v>
                </c:pt>
                <c:pt idx="10882" formatCode="0.00E+00">
                  <c:v>4.5353476959800403E-2</c:v>
                </c:pt>
                <c:pt idx="10883" formatCode="0.00E+00">
                  <c:v>4.5350908626869503E-2</c:v>
                </c:pt>
                <c:pt idx="10884" formatCode="0.00E+00">
                  <c:v>4.5348340391736602E-2</c:v>
                </c:pt>
                <c:pt idx="10885" formatCode="0.00E+00">
                  <c:v>4.5345772254422198E-2</c:v>
                </c:pt>
                <c:pt idx="10886" formatCode="0.00E+00">
                  <c:v>4.5343204214946801E-2</c:v>
                </c:pt>
                <c:pt idx="10887" formatCode="0.00E+00">
                  <c:v>4.5340636273330903E-2</c:v>
                </c:pt>
                <c:pt idx="10888" formatCode="0.00E+00">
                  <c:v>4.5338068429595001E-2</c:v>
                </c:pt>
                <c:pt idx="10889" formatCode="0.00E+00">
                  <c:v>4.5335500683759598E-2</c:v>
                </c:pt>
                <c:pt idx="10890" formatCode="0.00E+00">
                  <c:v>4.5332933035844902E-2</c:v>
                </c:pt>
                <c:pt idx="10891" formatCode="0.00E+00">
                  <c:v>4.5330365485871597E-2</c:v>
                </c:pt>
                <c:pt idx="10892" formatCode="0.00E+00">
                  <c:v>4.5327798033860001E-2</c:v>
                </c:pt>
                <c:pt idx="10893" formatCode="0.00E+00">
                  <c:v>4.5325230679830401E-2</c:v>
                </c:pt>
                <c:pt idx="10894" formatCode="0.00E+00">
                  <c:v>4.5322663423803297E-2</c:v>
                </c:pt>
                <c:pt idx="10895" formatCode="0.00E+00">
                  <c:v>4.5320096265799102E-2</c:v>
                </c:pt>
                <c:pt idx="10896" formatCode="0.00E+00">
                  <c:v>4.5317529205838099E-2</c:v>
                </c:pt>
                <c:pt idx="10897" formatCode="0.00E+00">
                  <c:v>4.5314962243940597E-2</c:v>
                </c:pt>
                <c:pt idx="10898" formatCode="0.00E+00">
                  <c:v>4.5312395380126901E-2</c:v>
                </c:pt>
                <c:pt idx="10899" formatCode="0.00E+00">
                  <c:v>4.5309828614417499E-2</c:v>
                </c:pt>
                <c:pt idx="10900" formatCode="0.00E+00">
                  <c:v>4.5307261946832503E-2</c:v>
                </c:pt>
                <c:pt idx="10901" formatCode="0.00E+00">
                  <c:v>4.53046953773922E-2</c:v>
                </c:pt>
                <c:pt idx="10902" formatCode="0.00E+00">
                  <c:v>4.5302128906116998E-2</c:v>
                </c:pt>
                <c:pt idx="10903" formatCode="0.00E+00">
                  <c:v>4.5299562533026999E-2</c:v>
                </c:pt>
                <c:pt idx="10904" formatCode="0.00E+00">
                  <c:v>4.52969962581425E-2</c:v>
                </c:pt>
                <c:pt idx="10905" formatCode="0.00E+00">
                  <c:v>4.5294430081483802E-2</c:v>
                </c:pt>
                <c:pt idx="10906" formatCode="0.00E+00">
                  <c:v>4.5291864003071003E-2</c:v>
                </c:pt>
                <c:pt idx="10907" formatCode="0.00E+00">
                  <c:v>4.5289298022924397E-2</c:v>
                </c:pt>
                <c:pt idx="10908" formatCode="0.00E+00">
                  <c:v>4.5286732141063997E-2</c:v>
                </c:pt>
                <c:pt idx="10909" formatCode="0.00E+00">
                  <c:v>4.5284166357510203E-2</c:v>
                </c:pt>
                <c:pt idx="10910" formatCode="0.00E+00">
                  <c:v>4.5281600672282998E-2</c:v>
                </c:pt>
                <c:pt idx="10911" formatCode="0.00E+00">
                  <c:v>4.5279035085402597E-2</c:v>
                </c:pt>
                <c:pt idx="10912" formatCode="0.00E+00">
                  <c:v>4.52764695968891E-2</c:v>
                </c:pt>
                <c:pt idx="10913" formatCode="0.00E+00">
                  <c:v>4.5273904206762701E-2</c:v>
                </c:pt>
                <c:pt idx="10914" formatCode="0.00E+00">
                  <c:v>4.5271338915043299E-2</c:v>
                </c:pt>
                <c:pt idx="10915" formatCode="0.00E+00">
                  <c:v>4.5268773721751102E-2</c:v>
                </c:pt>
                <c:pt idx="10916" formatCode="0.00E+00">
                  <c:v>4.5266208626906203E-2</c:v>
                </c:pt>
                <c:pt idx="10917" formatCode="0.00E+00">
                  <c:v>4.5263643630528601E-2</c:v>
                </c:pt>
                <c:pt idx="10918" formatCode="0.00E+00">
                  <c:v>4.5261078732638398E-2</c:v>
                </c:pt>
                <c:pt idx="10919" formatCode="0.00E+00">
                  <c:v>4.5258513933255598E-2</c:v>
                </c:pt>
                <c:pt idx="10920" formatCode="0.00E+00">
                  <c:v>4.5255949232400103E-2</c:v>
                </c:pt>
                <c:pt idx="10921" formatCode="0.00E+00">
                  <c:v>4.5253384630092E-2</c:v>
                </c:pt>
                <c:pt idx="10922" formatCode="0.00E+00">
                  <c:v>4.5250820126351302E-2</c:v>
                </c:pt>
                <c:pt idx="10923" formatCode="0.00E+00">
                  <c:v>4.5248255721197998E-2</c:v>
                </c:pt>
                <c:pt idx="10924" formatCode="0.00E+00">
                  <c:v>4.5245691414651901E-2</c:v>
                </c:pt>
                <c:pt idx="10925" formatCode="0.00E+00">
                  <c:v>4.5243127206733097E-2</c:v>
                </c:pt>
                <c:pt idx="10926" formatCode="0.00E+00">
                  <c:v>4.5240563097461398E-2</c:v>
                </c:pt>
                <c:pt idx="10927" formatCode="0.00E+00">
                  <c:v>4.52379990868568E-2</c:v>
                </c:pt>
                <c:pt idx="10928" formatCode="0.00E+00">
                  <c:v>4.5235435174939199E-2</c:v>
                </c:pt>
                <c:pt idx="10929" formatCode="0.00E+00">
                  <c:v>4.5232871361728301E-2</c:v>
                </c:pt>
                <c:pt idx="10930" formatCode="0.00E+00">
                  <c:v>4.5230307647244297E-2</c:v>
                </c:pt>
                <c:pt idx="10931" formatCode="0.00E+00">
                  <c:v>4.52277440315067E-2</c:v>
                </c:pt>
                <c:pt idx="10932" formatCode="0.00E+00">
                  <c:v>4.5225180514535598E-2</c:v>
                </c:pt>
                <c:pt idx="10933" formatCode="0.00E+00">
                  <c:v>4.5222617096350698E-2</c:v>
                </c:pt>
                <c:pt idx="10934" formatCode="0.00E+00">
                  <c:v>4.52200537769719E-2</c:v>
                </c:pt>
                <c:pt idx="10935" formatCode="0.00E+00">
                  <c:v>4.5217490556418903E-2</c:v>
                </c:pt>
                <c:pt idx="10936" formatCode="0.00E+00">
                  <c:v>4.5214927434711498E-2</c:v>
                </c:pt>
                <c:pt idx="10937" formatCode="0.00E+00">
                  <c:v>4.5212364411869502E-2</c:v>
                </c:pt>
                <c:pt idx="10938" formatCode="0.00E+00">
                  <c:v>4.52098014879126E-2</c:v>
                </c:pt>
                <c:pt idx="10939" formatCode="0.00E+00">
                  <c:v>4.5207238662860597E-2</c:v>
                </c:pt>
                <c:pt idx="10940" formatCode="0.00E+00">
                  <c:v>4.5204675936733198E-2</c:v>
                </c:pt>
                <c:pt idx="10941" formatCode="0.00E+00">
                  <c:v>4.5202113309550103E-2</c:v>
                </c:pt>
                <c:pt idx="10942" formatCode="0.00E+00">
                  <c:v>4.5199550781331102E-2</c:v>
                </c:pt>
                <c:pt idx="10943" formatCode="0.00E+00">
                  <c:v>4.51969883520957E-2</c:v>
                </c:pt>
                <c:pt idx="10944" formatCode="0.00E+00">
                  <c:v>4.5194426021863701E-2</c:v>
                </c:pt>
                <c:pt idx="10945" formatCode="0.00E+00">
                  <c:v>4.51918637906547E-2</c:v>
                </c:pt>
                <c:pt idx="10946" formatCode="0.00E+00">
                  <c:v>4.5189301658488397E-2</c:v>
                </c:pt>
                <c:pt idx="10947" formatCode="0.00E+00">
                  <c:v>4.5186739625384303E-2</c:v>
                </c:pt>
                <c:pt idx="10948" formatCode="0.00E+00">
                  <c:v>4.5184177691362098E-2</c:v>
                </c:pt>
                <c:pt idx="10949" formatCode="0.00E+00">
                  <c:v>4.5181615856441398E-2</c:v>
                </c:pt>
                <c:pt idx="10950" formatCode="0.00E+00">
                  <c:v>4.5179054120641798E-2</c:v>
                </c:pt>
                <c:pt idx="10951" formatCode="0.00E+00">
                  <c:v>4.5176492483982797E-2</c:v>
                </c:pt>
                <c:pt idx="10952" formatCode="0.00E+00">
                  <c:v>4.5173930946484003E-2</c:v>
                </c:pt>
                <c:pt idx="10953" formatCode="0.00E+00">
                  <c:v>4.5171369508164999E-2</c:v>
                </c:pt>
                <c:pt idx="10954" formatCode="0.00E+00">
                  <c:v>4.5168808169045102E-2</c:v>
                </c:pt>
                <c:pt idx="10955" formatCode="0.00E+00">
                  <c:v>4.5166246929144102E-2</c:v>
                </c:pt>
                <c:pt idx="10956" formatCode="0.00E+00">
                  <c:v>4.5163685788481303E-2</c:v>
                </c:pt>
                <c:pt idx="10957" formatCode="0.00E+00">
                  <c:v>4.5161124747076203E-2</c:v>
                </c:pt>
                <c:pt idx="10958" formatCode="0.00E+00">
                  <c:v>4.5158563804948301E-2</c:v>
                </c:pt>
                <c:pt idx="10959" formatCode="0.00E+00">
                  <c:v>4.5156002962117102E-2</c:v>
                </c:pt>
                <c:pt idx="10960" formatCode="0.00E+00">
                  <c:v>4.5153442218602097E-2</c:v>
                </c:pt>
                <c:pt idx="10961" formatCode="0.00E+00">
                  <c:v>4.5150881574422499E-2</c:v>
                </c:pt>
                <c:pt idx="10962" formatCode="0.00E+00">
                  <c:v>4.5148321029597899E-2</c:v>
                </c:pt>
                <c:pt idx="10963" formatCode="0.00E+00">
                  <c:v>4.5145760584147501E-2</c:v>
                </c:pt>
                <c:pt idx="10964" formatCode="0.00E+00">
                  <c:v>4.5143200238091E-2</c:v>
                </c:pt>
                <c:pt idx="10965" formatCode="0.00E+00">
                  <c:v>4.5140639991447497E-2</c:v>
                </c:pt>
                <c:pt idx="10966" formatCode="0.00E+00">
                  <c:v>4.5138079844236401E-2</c:v>
                </c:pt>
                <c:pt idx="10967" formatCode="0.00E+00">
                  <c:v>4.5135519796477098E-2</c:v>
                </c:pt>
                <c:pt idx="10968" formatCode="0.00E+00">
                  <c:v>4.5132959848188901E-2</c:v>
                </c:pt>
                <c:pt idx="10969" formatCode="0.00E+00">
                  <c:v>4.5130399999391099E-2</c:v>
                </c:pt>
                <c:pt idx="10970" formatCode="0.00E+00">
                  <c:v>4.5127840250103003E-2</c:v>
                </c:pt>
                <c:pt idx="10971" formatCode="0.00E+00">
                  <c:v>4.5125280600343903E-2</c:v>
                </c:pt>
                <c:pt idx="10972" formatCode="0.00E+00">
                  <c:v>4.5122721050133097E-2</c:v>
                </c:pt>
                <c:pt idx="10973" formatCode="0.00E+00">
                  <c:v>4.5120161599489797E-2</c:v>
                </c:pt>
                <c:pt idx="10974" formatCode="0.00E+00">
                  <c:v>4.5117602248433197E-2</c:v>
                </c:pt>
                <c:pt idx="10975" formatCode="0.00E+00">
                  <c:v>4.5115042996982602E-2</c:v>
                </c:pt>
                <c:pt idx="10976" formatCode="0.00E+00">
                  <c:v>4.5112483845157203E-2</c:v>
                </c:pt>
                <c:pt idx="10977" formatCode="0.00E+00">
                  <c:v>4.5109924792976097E-2</c:v>
                </c:pt>
                <c:pt idx="10978" formatCode="0.00E+00">
                  <c:v>4.5107365840458602E-2</c:v>
                </c:pt>
                <c:pt idx="10979" formatCode="0.00E+00">
                  <c:v>4.5104806987623897E-2</c:v>
                </c:pt>
                <c:pt idx="10980" formatCode="0.00E+00">
                  <c:v>4.5102248234491001E-2</c:v>
                </c:pt>
                <c:pt idx="10981" formatCode="0.00E+00">
                  <c:v>4.5099689581079197E-2</c:v>
                </c:pt>
                <c:pt idx="10982" formatCode="0.00E+00">
                  <c:v>4.5097131027407499E-2</c:v>
                </c:pt>
                <c:pt idx="10983" formatCode="0.00E+00">
                  <c:v>4.5094572573495001E-2</c:v>
                </c:pt>
                <c:pt idx="10984" formatCode="0.00E+00">
                  <c:v>4.5092014219360897E-2</c:v>
                </c:pt>
                <c:pt idx="10985" formatCode="0.00E+00">
                  <c:v>4.5089455965024297E-2</c:v>
                </c:pt>
                <c:pt idx="10986" formatCode="0.00E+00">
                  <c:v>4.5086897810504102E-2</c:v>
                </c:pt>
                <c:pt idx="10987" formatCode="0.00E+00">
                  <c:v>4.5084339755819498E-2</c:v>
                </c:pt>
                <c:pt idx="10988" formatCode="0.00E+00">
                  <c:v>4.5081781800989498E-2</c:v>
                </c:pt>
                <c:pt idx="10989" formatCode="0.00E+00">
                  <c:v>4.5079223946033101E-2</c:v>
                </c:pt>
                <c:pt idx="10990" formatCode="0.00E+00">
                  <c:v>4.5076666190969401E-2</c:v>
                </c:pt>
                <c:pt idx="10991" formatCode="0.00E+00">
                  <c:v>4.5074108535817198E-2</c:v>
                </c:pt>
                <c:pt idx="10992" formatCode="0.00E+00">
                  <c:v>4.5071550980595697E-2</c:v>
                </c:pt>
                <c:pt idx="10993" formatCode="0.00E+00">
                  <c:v>4.50689935253238E-2</c:v>
                </c:pt>
                <c:pt idx="10994" formatCode="0.00E+00">
                  <c:v>4.5066436170020402E-2</c:v>
                </c:pt>
                <c:pt idx="10995" formatCode="0.00E+00">
                  <c:v>4.5063878914704397E-2</c:v>
                </c:pt>
                <c:pt idx="10996" formatCode="0.00E+00">
                  <c:v>4.5061321759394903E-2</c:v>
                </c:pt>
                <c:pt idx="10997" formatCode="0.00E+00">
                  <c:v>4.5058764704110597E-2</c:v>
                </c:pt>
                <c:pt idx="10998" formatCode="0.00E+00">
                  <c:v>4.5056207748870598E-2</c:v>
                </c:pt>
                <c:pt idx="10999" formatCode="0.00E+00">
                  <c:v>4.5053650893693599E-2</c:v>
                </c:pt>
                <c:pt idx="11000" formatCode="0.00E+00">
                  <c:v>4.5051094138598598E-2</c:v>
                </c:pt>
                <c:pt idx="11001" formatCode="0.00E+00">
                  <c:v>4.5048537483604399E-2</c:v>
                </c:pt>
                <c:pt idx="11002" formatCode="0.00E+00">
                  <c:v>4.5045980928729801E-2</c:v>
                </c:pt>
                <c:pt idx="11003" formatCode="0.00E+00">
                  <c:v>4.5043424473993801E-2</c:v>
                </c:pt>
                <c:pt idx="11004" formatCode="0.00E+00">
                  <c:v>4.5040868119414899E-2</c:v>
                </c:pt>
                <c:pt idx="11005" formatCode="0.00E+00">
                  <c:v>4.5038311865012198E-2</c:v>
                </c:pt>
                <c:pt idx="11006" formatCode="0.00E+00">
                  <c:v>4.5035755710804301E-2</c:v>
                </c:pt>
                <c:pt idx="11007" formatCode="0.00E+00">
                  <c:v>4.5033199656809998E-2</c:v>
                </c:pt>
                <c:pt idx="11008" formatCode="0.00E+00">
                  <c:v>4.5030643703048101E-2</c:v>
                </c:pt>
                <c:pt idx="11009" formatCode="0.00E+00">
                  <c:v>4.50280878495374E-2</c:v>
                </c:pt>
                <c:pt idx="11010" formatCode="0.00E+00">
                  <c:v>4.5025532096296401E-2</c:v>
                </c:pt>
                <c:pt idx="11011" formatCode="0.00E+00">
                  <c:v>4.5022976443344E-2</c:v>
                </c:pt>
                <c:pt idx="11012" formatCode="0.00E+00">
                  <c:v>4.5020420890698902E-2</c:v>
                </c:pt>
                <c:pt idx="11013" formatCode="0.00E+00">
                  <c:v>4.5017865438379698E-2</c:v>
                </c:pt>
                <c:pt idx="11014" formatCode="0.00E+00">
                  <c:v>4.5015310086405101E-2</c:v>
                </c:pt>
                <c:pt idx="11015" formatCode="0.00E+00">
                  <c:v>4.5012754834793701E-2</c:v>
                </c:pt>
                <c:pt idx="11016" formatCode="0.00E+00">
                  <c:v>4.5010199683564303E-2</c:v>
                </c:pt>
                <c:pt idx="11017" formatCode="0.00E+00">
                  <c:v>4.5007644632735301E-2</c:v>
                </c:pt>
                <c:pt idx="11018" formatCode="0.00E+00">
                  <c:v>4.50050896823255E-2</c:v>
                </c:pt>
                <c:pt idx="11019" formatCode="0.00E+00">
                  <c:v>4.5002534832353398E-2</c:v>
                </c:pt>
                <c:pt idx="11020" formatCode="0.00E+00">
                  <c:v>4.49999800828376E-2</c:v>
                </c:pt>
                <c:pt idx="11021" formatCode="0.00E+00">
                  <c:v>4.4997425433796603E-2</c:v>
                </c:pt>
                <c:pt idx="11022" formatCode="0.00E+00">
                  <c:v>4.4994870885249102E-2</c:v>
                </c:pt>
                <c:pt idx="11023" formatCode="0.00E+00">
                  <c:v>4.4992316437213603E-2</c:v>
                </c:pt>
                <c:pt idx="11024" formatCode="0.00E+00">
                  <c:v>4.49897620897085E-2</c:v>
                </c:pt>
                <c:pt idx="11025" formatCode="0.00E+00">
                  <c:v>4.4987207842752397E-2</c:v>
                </c:pt>
                <c:pt idx="11026" formatCode="0.00E+00">
                  <c:v>4.4984653696363897E-2</c:v>
                </c:pt>
                <c:pt idx="11027" formatCode="0.00E+00">
                  <c:v>4.4982099650561297E-2</c:v>
                </c:pt>
                <c:pt idx="11028" formatCode="0.00E+00">
                  <c:v>4.4979545705363097E-2</c:v>
                </c:pt>
                <c:pt idx="11029" formatCode="0.00E+00">
                  <c:v>4.49769918607879E-2</c:v>
                </c:pt>
                <c:pt idx="11030" formatCode="0.00E+00">
                  <c:v>4.4974438116853997E-2</c:v>
                </c:pt>
                <c:pt idx="11031" formatCode="0.00E+00">
                  <c:v>4.4971884473579797E-2</c:v>
                </c:pt>
                <c:pt idx="11032" formatCode="0.00E+00">
                  <c:v>4.4969330930983799E-2</c:v>
                </c:pt>
                <c:pt idx="11033" formatCode="0.00E+00">
                  <c:v>4.4966777489084397E-2</c:v>
                </c:pt>
                <c:pt idx="11034" formatCode="0.00E+00">
                  <c:v>4.4964224147899898E-2</c:v>
                </c:pt>
                <c:pt idx="11035" formatCode="0.00E+00">
                  <c:v>4.4961670907448799E-2</c:v>
                </c:pt>
                <c:pt idx="11036" formatCode="0.00E+00">
                  <c:v>4.4959117767749301E-2</c:v>
                </c:pt>
                <c:pt idx="11037" formatCode="0.00E+00">
                  <c:v>4.4956564728819801E-2</c:v>
                </c:pt>
                <c:pt idx="11038" formatCode="0.00E+00">
                  <c:v>4.4954011790678698E-2</c:v>
                </c:pt>
                <c:pt idx="11039" formatCode="0.00E+00">
                  <c:v>4.4951458953344202E-2</c:v>
                </c:pt>
                <c:pt idx="11040" formatCode="0.00E+00">
                  <c:v>4.49489062168347E-2</c:v>
                </c:pt>
                <c:pt idx="11041" formatCode="0.00E+00">
                  <c:v>4.4946353581168302E-2</c:v>
                </c:pt>
                <c:pt idx="11042" formatCode="0.00E+00">
                  <c:v>4.4943801046363502E-2</c:v>
                </c:pt>
                <c:pt idx="11043" formatCode="0.00E+00">
                  <c:v>4.4941248612438402E-2</c:v>
                </c:pt>
                <c:pt idx="11044" formatCode="0.00E+00">
                  <c:v>4.49386962794113E-2</c:v>
                </c:pt>
                <c:pt idx="11045" formatCode="0.00E+00">
                  <c:v>4.4936144047300397E-2</c:v>
                </c:pt>
                <c:pt idx="11046" formatCode="0.00E+00">
                  <c:v>4.4933591916123901E-2</c:v>
                </c:pt>
                <c:pt idx="11047" formatCode="0.00E+00">
                  <c:v>4.4931039885899998E-2</c:v>
                </c:pt>
                <c:pt idx="11048" formatCode="0.00E+00">
                  <c:v>4.4928487956647001E-2</c:v>
                </c:pt>
                <c:pt idx="11049" formatCode="0.00E+00">
                  <c:v>4.4925936128382797E-2</c:v>
                </c:pt>
                <c:pt idx="11050" formatCode="0.00E+00">
                  <c:v>4.4923384401125803E-2</c:v>
                </c:pt>
                <c:pt idx="11051" formatCode="0.00E+00">
                  <c:v>4.4920832774894101E-2</c:v>
                </c:pt>
                <c:pt idx="11052" formatCode="0.00E+00">
                  <c:v>4.4918281249705698E-2</c:v>
                </c:pt>
                <c:pt idx="11053" formatCode="0.00E+00">
                  <c:v>4.4915729825578898E-2</c:v>
                </c:pt>
                <c:pt idx="11054" formatCode="0.00E+00">
                  <c:v>4.4913178502531598E-2</c:v>
                </c:pt>
                <c:pt idx="11055" formatCode="0.00E+00">
                  <c:v>4.4910627280581997E-2</c:v>
                </c:pt>
                <c:pt idx="11056" formatCode="0.00E+00">
                  <c:v>4.4908076159748102E-2</c:v>
                </c:pt>
                <c:pt idx="11057" formatCode="0.00E+00">
                  <c:v>4.4905525140048003E-2</c:v>
                </c:pt>
                <c:pt idx="11058" formatCode="0.00E+00">
                  <c:v>4.4902974221499803E-2</c:v>
                </c:pt>
                <c:pt idx="11059" formatCode="0.00E+00">
                  <c:v>4.4900423404121398E-2</c:v>
                </c:pt>
                <c:pt idx="11060" formatCode="0.00E+00">
                  <c:v>4.4897872687930801E-2</c:v>
                </c:pt>
                <c:pt idx="11061" formatCode="0.00E+00">
                  <c:v>4.4895322072946199E-2</c:v>
                </c:pt>
                <c:pt idx="11062" formatCode="0.00E+00">
                  <c:v>4.48927715591853E-2</c:v>
                </c:pt>
                <c:pt idx="11063" formatCode="0.00E+00">
                  <c:v>4.4890221146666298E-2</c:v>
                </c:pt>
                <c:pt idx="11064" formatCode="0.00E+00">
                  <c:v>4.4887670835407102E-2</c:v>
                </c:pt>
                <c:pt idx="11065" formatCode="0.00E+00">
                  <c:v>4.4885120625425497E-2</c:v>
                </c:pt>
                <c:pt idx="11066" formatCode="0.00E+00">
                  <c:v>4.4882570516739599E-2</c:v>
                </c:pt>
                <c:pt idx="11067" formatCode="0.00E+00">
                  <c:v>4.4880020509367201E-2</c:v>
                </c:pt>
                <c:pt idx="11068" formatCode="0.00E+00">
                  <c:v>4.4877470603326197E-2</c:v>
                </c:pt>
                <c:pt idx="11069" formatCode="0.00E+00">
                  <c:v>4.4874920798634602E-2</c:v>
                </c:pt>
                <c:pt idx="11070" formatCode="0.00E+00">
                  <c:v>4.4872371095310101E-2</c:v>
                </c:pt>
                <c:pt idx="11071" formatCode="0.00E+00">
                  <c:v>4.4869821493370703E-2</c:v>
                </c:pt>
                <c:pt idx="11072" formatCode="0.00E+00">
                  <c:v>4.48672719928341E-2</c:v>
                </c:pt>
                <c:pt idx="11073" formatCode="0.00E+00">
                  <c:v>4.4864722593718299E-2</c:v>
                </c:pt>
                <c:pt idx="11074" formatCode="0.00E+00">
                  <c:v>4.4862173296040898E-2</c:v>
                </c:pt>
                <c:pt idx="11075" formatCode="0.00E+00">
                  <c:v>4.4859624099819903E-2</c:v>
                </c:pt>
                <c:pt idx="11076" formatCode="0.00E+00">
                  <c:v>4.4857075005073001E-2</c:v>
                </c:pt>
                <c:pt idx="11077" formatCode="0.00E+00">
                  <c:v>4.48545260118179E-2</c:v>
                </c:pt>
                <c:pt idx="11078" formatCode="0.00E+00">
                  <c:v>4.4851977120072398E-2</c:v>
                </c:pt>
                <c:pt idx="11079" formatCode="0.00E+00">
                  <c:v>4.48494283298543E-2</c:v>
                </c:pt>
                <c:pt idx="11080" formatCode="0.00E+00">
                  <c:v>4.4846879641181198E-2</c:v>
                </c:pt>
                <c:pt idx="11081" formatCode="0.00E+00">
                  <c:v>4.4844331054070902E-2</c:v>
                </c:pt>
                <c:pt idx="11082" formatCode="0.00E+00">
                  <c:v>4.48417825685411E-2</c:v>
                </c:pt>
                <c:pt idx="11083" formatCode="0.00E+00">
                  <c:v>4.48392341846095E-2</c:v>
                </c:pt>
                <c:pt idx="11084" formatCode="0.00E+00">
                  <c:v>4.4836685902293699E-2</c:v>
                </c:pt>
                <c:pt idx="11085" formatCode="0.00E+00">
                  <c:v>4.4834137721611399E-2</c:v>
                </c:pt>
                <c:pt idx="11086" formatCode="0.00E+00">
                  <c:v>4.4831589642580202E-2</c:v>
                </c:pt>
                <c:pt idx="11087" formatCode="0.00E+00">
                  <c:v>4.48290416652177E-2</c:v>
                </c:pt>
                <c:pt idx="11088" formatCode="0.00E+00">
                  <c:v>4.4826493789541601E-2</c:v>
                </c:pt>
                <c:pt idx="11089" formatCode="0.00E+00">
                  <c:v>4.48239460155695E-2</c:v>
                </c:pt>
                <c:pt idx="11090" formatCode="0.00E+00">
                  <c:v>4.4821398343318899E-2</c:v>
                </c:pt>
                <c:pt idx="11091" formatCode="0.00E+00">
                  <c:v>4.4818850772807402E-2</c:v>
                </c:pt>
                <c:pt idx="11092" formatCode="0.00E+00">
                  <c:v>4.48163033040525E-2</c:v>
                </c:pt>
                <c:pt idx="11093" formatCode="0.00E+00">
                  <c:v>4.4813755937071903E-2</c:v>
                </c:pt>
                <c:pt idx="11094" formatCode="0.00E+00">
                  <c:v>4.4811208671882999E-2</c:v>
                </c:pt>
                <c:pt idx="11095" formatCode="0.00E+00">
                  <c:v>4.4808661508503198E-2</c:v>
                </c:pt>
                <c:pt idx="11096" formatCode="0.00E+00">
                  <c:v>4.4806114446950297E-2</c:v>
                </c:pt>
                <c:pt idx="11097" formatCode="0.00E+00">
                  <c:v>4.48035674872415E-2</c:v>
                </c:pt>
                <c:pt idx="11098" formatCode="0.00E+00">
                  <c:v>4.4801020629394402E-2</c:v>
                </c:pt>
                <c:pt idx="11099" formatCode="0.00E+00">
                  <c:v>4.4798473873426399E-2</c:v>
                </c:pt>
                <c:pt idx="11100" formatCode="0.00E+00">
                  <c:v>4.4795927219354999E-2</c:v>
                </c:pt>
                <c:pt idx="11101" formatCode="0.00E+00">
                  <c:v>4.4793380667197603E-2</c:v>
                </c:pt>
                <c:pt idx="11102" formatCode="0.00E+00">
                  <c:v>4.4790834216971602E-2</c:v>
                </c:pt>
                <c:pt idx="11103" formatCode="0.00E+00">
                  <c:v>4.4788287868694397E-2</c:v>
                </c:pt>
                <c:pt idx="11104" formatCode="0.00E+00">
                  <c:v>4.4785741622383302E-2</c:v>
                </c:pt>
                <c:pt idx="11105" formatCode="0.00E+00">
                  <c:v>4.4783195478055801E-2</c:v>
                </c:pt>
                <c:pt idx="11106" formatCode="0.00E+00">
                  <c:v>4.4780649435729299E-2</c:v>
                </c:pt>
                <c:pt idx="11107" formatCode="0.00E+00">
                  <c:v>4.4778103495420898E-2</c:v>
                </c:pt>
                <c:pt idx="11108" formatCode="0.00E+00">
                  <c:v>4.47755576571481E-2</c:v>
                </c:pt>
                <c:pt idx="11109" formatCode="0.00E+00">
                  <c:v>4.4773011920928203E-2</c:v>
                </c:pt>
                <c:pt idx="11110" formatCode="0.00E+00">
                  <c:v>4.4770466286778499E-2</c:v>
                </c:pt>
                <c:pt idx="11111" formatCode="0.00E+00">
                  <c:v>4.4767920754716299E-2</c:v>
                </c:pt>
                <c:pt idx="11112" formatCode="0.00E+00">
                  <c:v>4.4765375324758702E-2</c:v>
                </c:pt>
                <c:pt idx="11113" formatCode="0.00E+00">
                  <c:v>4.4762829996923097E-2</c:v>
                </c:pt>
                <c:pt idx="11114" formatCode="0.00E+00">
                  <c:v>4.4760284771226698E-2</c:v>
                </c:pt>
                <c:pt idx="11115" formatCode="0.00E+00">
                  <c:v>4.4757739647686798E-2</c:v>
                </c:pt>
                <c:pt idx="11116" formatCode="0.00E+00">
                  <c:v>4.4755194626320501E-2</c:v>
                </c:pt>
                <c:pt idx="11117" formatCode="0.00E+00">
                  <c:v>4.4752649707145098E-2</c:v>
                </c:pt>
                <c:pt idx="11118" formatCode="0.00E+00">
                  <c:v>4.4750104890177701E-2</c:v>
                </c:pt>
                <c:pt idx="11119" formatCode="0.00E+00">
                  <c:v>4.4747560175435401E-2</c:v>
                </c:pt>
                <c:pt idx="11120" formatCode="0.00E+00">
                  <c:v>4.47450155629356E-2</c:v>
                </c:pt>
                <c:pt idx="11121" formatCode="0.00E+00">
                  <c:v>4.4742471052695201E-2</c:v>
                </c:pt>
                <c:pt idx="11122" formatCode="0.00E+00">
                  <c:v>4.47399266447314E-2</c:v>
                </c:pt>
                <c:pt idx="11123" formatCode="0.00E+00">
                  <c:v>4.4737382339061299E-2</c:v>
                </c:pt>
                <c:pt idx="11124" formatCode="0.00E+00">
                  <c:v>4.4734838135702101E-2</c:v>
                </c:pt>
                <c:pt idx="11125" formatCode="0.00E+00">
                  <c:v>4.47322940346708E-2</c:v>
                </c:pt>
                <c:pt idx="11126" formatCode="0.00E+00">
                  <c:v>4.4729750035984402E-2</c:v>
                </c:pt>
                <c:pt idx="11127" formatCode="0.00E+00">
                  <c:v>4.4727206139659997E-2</c:v>
                </c:pt>
                <c:pt idx="11128" formatCode="0.00E+00">
                  <c:v>4.4724662345714698E-2</c:v>
                </c:pt>
                <c:pt idx="11129" formatCode="0.00E+00">
                  <c:v>4.4722118654165498E-2</c:v>
                </c:pt>
                <c:pt idx="11130" formatCode="0.00E+00">
                  <c:v>4.4719575065029403E-2</c:v>
                </c:pt>
                <c:pt idx="11131" formatCode="0.00E+00">
                  <c:v>4.47170315783234E-2</c:v>
                </c:pt>
                <c:pt idx="11132" formatCode="0.00E+00">
                  <c:v>4.47144881940644E-2</c:v>
                </c:pt>
                <c:pt idx="11133" formatCode="0.00E+00">
                  <c:v>4.47119449122695E-2</c:v>
                </c:pt>
                <c:pt idx="11134" formatCode="0.00E+00">
                  <c:v>4.4709401732955997E-2</c:v>
                </c:pt>
                <c:pt idx="11135" formatCode="0.00E+00">
                  <c:v>4.4706858656144002E-2</c:v>
                </c:pt>
                <c:pt idx="11136" formatCode="0.00E+00">
                  <c:v>4.4704315681850598E-2</c:v>
                </c:pt>
                <c:pt idx="11137" formatCode="0.00E+00">
                  <c:v>4.4701772810092501E-2</c:v>
                </c:pt>
                <c:pt idx="11138" formatCode="0.00E+00">
                  <c:v>4.4699230040886197E-2</c:v>
                </c:pt>
                <c:pt idx="11139" formatCode="0.00E+00">
                  <c:v>4.4696687374248499E-2</c:v>
                </c:pt>
                <c:pt idx="11140" formatCode="0.00E+00">
                  <c:v>4.4694144810195797E-2</c:v>
                </c:pt>
                <c:pt idx="11141" formatCode="0.00E+00">
                  <c:v>4.4691602348744697E-2</c:v>
                </c:pt>
                <c:pt idx="11142" formatCode="0.00E+00">
                  <c:v>4.4689059989911899E-2</c:v>
                </c:pt>
                <c:pt idx="11143" formatCode="0.00E+00">
                  <c:v>4.4686517733713897E-2</c:v>
                </c:pt>
                <c:pt idx="11144" formatCode="0.00E+00">
                  <c:v>4.46839755801672E-2</c:v>
                </c:pt>
                <c:pt idx="11145" formatCode="0.00E+00">
                  <c:v>4.46814335292883E-2</c:v>
                </c:pt>
                <c:pt idx="11146" formatCode="0.00E+00">
                  <c:v>4.4678891581093901E-2</c:v>
                </c:pt>
                <c:pt idx="11147" formatCode="0.00E+00">
                  <c:v>4.46763497356003E-2</c:v>
                </c:pt>
                <c:pt idx="11148" formatCode="0.00E+00">
                  <c:v>4.4673807992824097E-2</c:v>
                </c:pt>
                <c:pt idx="11149" formatCode="0.00E+00">
                  <c:v>4.4671266352781798E-2</c:v>
                </c:pt>
                <c:pt idx="11150" formatCode="0.00E+00">
                  <c:v>4.4668724815489801E-2</c:v>
                </c:pt>
                <c:pt idx="11151" formatCode="0.00E+00">
                  <c:v>4.4666183380964702E-2</c:v>
                </c:pt>
                <c:pt idx="11152" formatCode="0.00E+00">
                  <c:v>4.4663642049222803E-2</c:v>
                </c:pt>
                <c:pt idx="11153" formatCode="0.00E+00">
                  <c:v>4.46611008202807E-2</c:v>
                </c:pt>
                <c:pt idx="11154" formatCode="0.00E+00">
                  <c:v>4.4658559694154602E-2</c:v>
                </c:pt>
                <c:pt idx="11155" formatCode="0.00E+00">
                  <c:v>4.4656018670861199E-2</c:v>
                </c:pt>
                <c:pt idx="11156" formatCode="0.00E+00">
                  <c:v>4.4653477750416698E-2</c:v>
                </c:pt>
                <c:pt idx="11157" formatCode="0.00E+00">
                  <c:v>4.4650936932837601E-2</c:v>
                </c:pt>
                <c:pt idx="11158" formatCode="0.00E+00">
                  <c:v>4.46483962181402E-2</c:v>
                </c:pt>
                <c:pt idx="11159" formatCode="0.00E+00">
                  <c:v>4.4645855606341003E-2</c:v>
                </c:pt>
                <c:pt idx="11160" formatCode="0.00E+00">
                  <c:v>4.4643315097456199E-2</c:v>
                </c:pt>
                <c:pt idx="11161" formatCode="0.00E+00">
                  <c:v>4.4640774691502301E-2</c:v>
                </c:pt>
                <c:pt idx="11162" formatCode="0.00E+00">
                  <c:v>4.4638234388495499E-2</c:v>
                </c:pt>
                <c:pt idx="11163" formatCode="0.00E+00">
                  <c:v>4.4635694188452299E-2</c:v>
                </c:pt>
                <c:pt idx="11164" formatCode="0.00E+00">
                  <c:v>4.4633154091388801E-2</c:v>
                </c:pt>
                <c:pt idx="11165" formatCode="0.00E+00">
                  <c:v>4.4630614097321497E-2</c:v>
                </c:pt>
                <c:pt idx="11166" formatCode="0.00E+00">
                  <c:v>4.4628074206266598E-2</c:v>
                </c:pt>
                <c:pt idx="11167" formatCode="0.00E+00">
                  <c:v>4.4625534418240298E-2</c:v>
                </c:pt>
                <c:pt idx="11168" formatCode="0.00E+00">
                  <c:v>4.4622994733259098E-2</c:v>
                </c:pt>
                <c:pt idx="11169" formatCode="0.00E+00">
                  <c:v>4.4620455151339E-2</c:v>
                </c:pt>
                <c:pt idx="11170" formatCode="0.00E+00">
                  <c:v>4.46179156724964E-2</c:v>
                </c:pt>
                <c:pt idx="11171" formatCode="0.00E+00">
                  <c:v>4.46153762967475E-2</c:v>
                </c:pt>
                <c:pt idx="11172" formatCode="0.00E+00">
                  <c:v>4.4612837024108502E-2</c:v>
                </c:pt>
                <c:pt idx="11173" formatCode="0.00E+00">
                  <c:v>4.46102978545957E-2</c:v>
                </c:pt>
                <c:pt idx="11174" formatCode="0.00E+00">
                  <c:v>4.4607758788225101E-2</c:v>
                </c:pt>
                <c:pt idx="11175" formatCode="0.00E+00">
                  <c:v>4.4605219825013101E-2</c:v>
                </c:pt>
                <c:pt idx="11176" formatCode="0.00E+00">
                  <c:v>4.4602680964975799E-2</c:v>
                </c:pt>
                <c:pt idx="11177" formatCode="0.00E+00">
                  <c:v>4.4600142208129398E-2</c:v>
                </c:pt>
                <c:pt idx="11178" formatCode="0.00E+00">
                  <c:v>4.4597603554490002E-2</c:v>
                </c:pt>
                <c:pt idx="11179" formatCode="0.00E+00">
                  <c:v>4.4595065004073703E-2</c:v>
                </c:pt>
                <c:pt idx="11180" formatCode="0.00E+00">
                  <c:v>4.4592526556896703E-2</c:v>
                </c:pt>
                <c:pt idx="11181" formatCode="0.00E+00">
                  <c:v>4.4589988212975197E-2</c:v>
                </c:pt>
                <c:pt idx="11182" formatCode="0.00E+00">
                  <c:v>4.4587449972325097E-2</c:v>
                </c:pt>
                <c:pt idx="11183" formatCode="0.00E+00">
                  <c:v>4.4584911834962701E-2</c:v>
                </c:pt>
                <c:pt idx="11184" formatCode="0.00E+00">
                  <c:v>4.45823738009039E-2</c:v>
                </c:pt>
                <c:pt idx="11185" formatCode="0.00E+00">
                  <c:v>4.4579835870165001E-2</c:v>
                </c:pt>
                <c:pt idx="11186" formatCode="0.00E+00">
                  <c:v>4.4577298042761899E-2</c:v>
                </c:pt>
                <c:pt idx="11187" formatCode="0.00E+00">
                  <c:v>4.4574760318710598E-2</c:v>
                </c:pt>
                <c:pt idx="11188" formatCode="0.00E+00">
                  <c:v>4.4572222698027297E-2</c:v>
                </c:pt>
                <c:pt idx="11189" formatCode="0.00E+00">
                  <c:v>4.4569685180727903E-2</c:v>
                </c:pt>
                <c:pt idx="11190" formatCode="0.00E+00">
                  <c:v>4.4567147766828498E-2</c:v>
                </c:pt>
                <c:pt idx="11191" formatCode="0.00E+00">
                  <c:v>4.4564610456345098E-2</c:v>
                </c:pt>
                <c:pt idx="11192" formatCode="0.00E+00">
                  <c:v>4.4562073249293697E-2</c:v>
                </c:pt>
                <c:pt idx="11193" formatCode="0.00E+00">
                  <c:v>4.4559536145690103E-2</c:v>
                </c:pt>
                <c:pt idx="11194" formatCode="0.00E+00">
                  <c:v>4.4556999145550599E-2</c:v>
                </c:pt>
                <c:pt idx="11195" formatCode="0.00E+00">
                  <c:v>4.45544622488908E-2</c:v>
                </c:pt>
                <c:pt idx="11196" formatCode="0.00E+00">
                  <c:v>4.45519254557269E-2</c:v>
                </c:pt>
                <c:pt idx="11197" formatCode="0.00E+00">
                  <c:v>4.4549388766074803E-2</c:v>
                </c:pt>
                <c:pt idx="11198" formatCode="0.00E+00">
                  <c:v>4.45468521799504E-2</c:v>
                </c:pt>
                <c:pt idx="11199" formatCode="0.00E+00">
                  <c:v>4.4544315697369503E-2</c:v>
                </c:pt>
                <c:pt idx="11200" formatCode="0.00E+00">
                  <c:v>4.4541779318348199E-2</c:v>
                </c:pt>
                <c:pt idx="11201" formatCode="0.00E+00">
                  <c:v>4.4539243042902202E-2</c:v>
                </c:pt>
                <c:pt idx="11202" formatCode="0.00E+00">
                  <c:v>4.45367068710475E-2</c:v>
                </c:pt>
                <c:pt idx="11203" formatCode="0.00E+00">
                  <c:v>4.4534170802799901E-2</c:v>
                </c:pt>
                <c:pt idx="11204" formatCode="0.00E+00">
                  <c:v>4.45316348381753E-2</c:v>
                </c:pt>
                <c:pt idx="11205" formatCode="0.00E+00">
                  <c:v>4.4529098977189499E-2</c:v>
                </c:pt>
                <c:pt idx="11206" formatCode="0.00E+00">
                  <c:v>4.45265632198584E-2</c:v>
                </c:pt>
                <c:pt idx="11207" formatCode="0.00E+00">
                  <c:v>4.4524027566197798E-2</c:v>
                </c:pt>
                <c:pt idx="11208" formatCode="0.00E+00">
                  <c:v>4.4521492016223498E-2</c:v>
                </c:pt>
                <c:pt idx="11209" formatCode="0.00E+00">
                  <c:v>4.4518956569951203E-2</c:v>
                </c:pt>
                <c:pt idx="11210" formatCode="0.00E+00">
                  <c:v>4.45164212273969E-2</c:v>
                </c:pt>
                <c:pt idx="11211" formatCode="0.00E+00">
                  <c:v>4.4513885988576203E-2</c:v>
                </c:pt>
                <c:pt idx="11212" formatCode="0.00E+00">
                  <c:v>4.45113508535048E-2</c:v>
                </c:pt>
                <c:pt idx="11213" formatCode="0.00E+00">
                  <c:v>4.4508815822198698E-2</c:v>
                </c:pt>
                <c:pt idx="11214" formatCode="0.00E+00">
                  <c:v>4.4506280894673497E-2</c:v>
                </c:pt>
                <c:pt idx="11215" formatCode="0.00E+00">
                  <c:v>4.45037460709449E-2</c:v>
                </c:pt>
                <c:pt idx="11216" formatCode="0.00E+00">
                  <c:v>4.4501211351028601E-2</c:v>
                </c:pt>
                <c:pt idx="11217" formatCode="0.00E+00">
                  <c:v>4.4498676734940401E-2</c:v>
                </c:pt>
                <c:pt idx="11218" formatCode="0.00E+00">
                  <c:v>4.4496142222695899E-2</c:v>
                </c:pt>
                <c:pt idx="11219" formatCode="0.00E+00">
                  <c:v>4.4493607814310901E-2</c:v>
                </c:pt>
                <c:pt idx="11220" formatCode="0.00E+00">
                  <c:v>4.4491073509800999E-2</c:v>
                </c:pt>
                <c:pt idx="11221" formatCode="0.00E+00">
                  <c:v>4.4488539309181799E-2</c:v>
                </c:pt>
                <c:pt idx="11222" formatCode="0.00E+00">
                  <c:v>4.44860052124691E-2</c:v>
                </c:pt>
                <c:pt idx="11223" formatCode="0.00E+00">
                  <c:v>4.44834712196783E-2</c:v>
                </c:pt>
                <c:pt idx="11224" formatCode="0.00E+00">
                  <c:v>4.4480937330825303E-2</c:v>
                </c:pt>
                <c:pt idx="11225" formatCode="0.00E+00">
                  <c:v>4.4478403545925499E-2</c:v>
                </c:pt>
                <c:pt idx="11226" formatCode="0.00E+00">
                  <c:v>4.4475869864994702E-2</c:v>
                </c:pt>
                <c:pt idx="11227" formatCode="0.00E+00">
                  <c:v>4.4473336288048303E-2</c:v>
                </c:pt>
                <c:pt idx="11228" formatCode="0.00E+00">
                  <c:v>4.4470802815101997E-2</c:v>
                </c:pt>
                <c:pt idx="11229" formatCode="0.00E+00">
                  <c:v>4.4468269446171202E-2</c:v>
                </c:pt>
                <c:pt idx="11230" formatCode="0.00E+00">
                  <c:v>4.4465736181271698E-2</c:v>
                </c:pt>
                <c:pt idx="11231" formatCode="0.00E+00">
                  <c:v>4.4463203020418902E-2</c:v>
                </c:pt>
                <c:pt idx="11232" formatCode="0.00E+00">
                  <c:v>4.4460669963628303E-2</c:v>
                </c:pt>
                <c:pt idx="11233" formatCode="0.00E+00">
                  <c:v>4.4458137010915597E-2</c:v>
                </c:pt>
                <c:pt idx="11234" formatCode="0.00E+00">
                  <c:v>4.4455604162296103E-2</c:v>
                </c:pt>
                <c:pt idx="11235" formatCode="0.00E+00">
                  <c:v>4.44530714177854E-2</c:v>
                </c:pt>
                <c:pt idx="11236" formatCode="0.00E+00">
                  <c:v>4.44505387773989E-2</c:v>
                </c:pt>
                <c:pt idx="11237" formatCode="0.00E+00">
                  <c:v>4.4448006241152298E-2</c:v>
                </c:pt>
                <c:pt idx="11238" formatCode="0.00E+00">
                  <c:v>4.4445473809060797E-2</c:v>
                </c:pt>
                <c:pt idx="11239" formatCode="0.00E+00">
                  <c:v>4.4442941481140003E-2</c:v>
                </c:pt>
                <c:pt idx="11240" formatCode="0.00E+00">
                  <c:v>4.4440409257405299E-2</c:v>
                </c:pt>
                <c:pt idx="11241" formatCode="0.00E+00">
                  <c:v>4.4437877137872103E-2</c:v>
                </c:pt>
                <c:pt idx="11242" formatCode="0.00E+00">
                  <c:v>4.4435345122555897E-2</c:v>
                </c:pt>
                <c:pt idx="11243" formatCode="0.00E+00">
                  <c:v>4.4432813211472098E-2</c:v>
                </c:pt>
                <c:pt idx="11244" formatCode="0.00E+00">
                  <c:v>4.4430281404636E-2</c:v>
                </c:pt>
                <c:pt idx="11245" formatCode="0.00E+00">
                  <c:v>4.4427749702063001E-2</c:v>
                </c:pt>
                <c:pt idx="11246" formatCode="0.00E+00">
                  <c:v>4.44252181037686E-2</c:v>
                </c:pt>
                <c:pt idx="11247" formatCode="0.00E+00">
                  <c:v>4.4422686609768003E-2</c:v>
                </c:pt>
                <c:pt idx="11248" formatCode="0.00E+00">
                  <c:v>4.4420155220076703E-2</c:v>
                </c:pt>
                <c:pt idx="11249" formatCode="0.00E+00">
                  <c:v>4.4417623934709903E-2</c:v>
                </c:pt>
                <c:pt idx="11250" formatCode="0.00E+00">
                  <c:v>4.4415092753683001E-2</c:v>
                </c:pt>
                <c:pt idx="11251" formatCode="0.00E+00">
                  <c:v>4.4412561677011297E-2</c:v>
                </c:pt>
                <c:pt idx="11252" formatCode="0.00E+00">
                  <c:v>4.4410030704710002E-2</c:v>
                </c:pt>
                <c:pt idx="11253" formatCode="0.00E+00">
                  <c:v>4.4407499836794602E-2</c:v>
                </c:pt>
                <c:pt idx="11254" formatCode="0.00E+00">
                  <c:v>4.4404969073280301E-2</c:v>
                </c:pt>
                <c:pt idx="11255" formatCode="0.00E+00">
                  <c:v>4.4402438414182198E-2</c:v>
                </c:pt>
                <c:pt idx="11256" formatCode="0.00E+00">
                  <c:v>4.4399907859515801E-2</c:v>
                </c:pt>
                <c:pt idx="11257" formatCode="0.00E+00">
                  <c:v>4.43973774092963E-2</c:v>
                </c:pt>
                <c:pt idx="11258" formatCode="0.00E+00">
                  <c:v>4.43948470635388E-2</c:v>
                </c:pt>
                <c:pt idx="11259" formatCode="0.00E+00">
                  <c:v>4.4392316822258603E-2</c:v>
                </c:pt>
                <c:pt idx="11260" formatCode="0.00E+00">
                  <c:v>4.4389786685470903E-2</c:v>
                </c:pt>
                <c:pt idx="11261" formatCode="0.00E+00">
                  <c:v>4.4387256653190897E-2</c:v>
                </c:pt>
                <c:pt idx="11262" formatCode="0.00E+00">
                  <c:v>4.4384726725433803E-2</c:v>
                </c:pt>
                <c:pt idx="11263" formatCode="0.00E+00">
                  <c:v>4.4382196902214802E-2</c:v>
                </c:pt>
                <c:pt idx="11264" formatCode="0.00E+00">
                  <c:v>4.4379667183549E-2</c:v>
                </c:pt>
                <c:pt idx="11265" formatCode="0.00E+00">
                  <c:v>4.4377137569451601E-2</c:v>
                </c:pt>
                <c:pt idx="11266" formatCode="0.00E+00">
                  <c:v>4.4374608059937801E-2</c:v>
                </c:pt>
                <c:pt idx="11267" formatCode="0.00E+00">
                  <c:v>4.4372078655022601E-2</c:v>
                </c:pt>
                <c:pt idx="11268" formatCode="0.00E+00">
                  <c:v>4.4369549354721198E-2</c:v>
                </c:pt>
                <c:pt idx="11269" formatCode="0.00E+00">
                  <c:v>4.4367020159048698E-2</c:v>
                </c:pt>
                <c:pt idx="11270" formatCode="0.00E+00">
                  <c:v>4.43644910680202E-2</c:v>
                </c:pt>
                <c:pt idx="11271" formatCode="0.00E+00">
                  <c:v>4.4361962081650698E-2</c:v>
                </c:pt>
                <c:pt idx="11272" formatCode="0.00E+00">
                  <c:v>4.4359433199955403E-2</c:v>
                </c:pt>
                <c:pt idx="11273" formatCode="0.00E+00">
                  <c:v>4.4356904422949303E-2</c:v>
                </c:pt>
                <c:pt idx="11274" formatCode="0.00E+00">
                  <c:v>4.4354375750647497E-2</c:v>
                </c:pt>
                <c:pt idx="11275" formatCode="0.00E+00">
                  <c:v>4.4351847183064903E-2</c:v>
                </c:pt>
                <c:pt idx="11276" formatCode="0.00E+00">
                  <c:v>4.4349318720216697E-2</c:v>
                </c:pt>
                <c:pt idx="11277" formatCode="0.00E+00">
                  <c:v>4.4346790362117798E-2</c:v>
                </c:pt>
                <c:pt idx="11278" formatCode="0.00E+00">
                  <c:v>4.43442621087832E-2</c:v>
                </c:pt>
                <c:pt idx="11279" formatCode="0.00E+00">
                  <c:v>4.4341733960228003E-2</c:v>
                </c:pt>
                <c:pt idx="11280" formatCode="0.00E+00">
                  <c:v>4.4339205916466999E-2</c:v>
                </c:pt>
                <c:pt idx="11281" formatCode="0.00E+00">
                  <c:v>4.43366779775154E-2</c:v>
                </c:pt>
                <c:pt idx="11282" formatCode="0.00E+00">
                  <c:v>4.4334150143387999E-2</c:v>
                </c:pt>
                <c:pt idx="11283" formatCode="0.00E+00">
                  <c:v>4.4331622414099797E-2</c:v>
                </c:pt>
                <c:pt idx="11284" formatCode="0.00E+00">
                  <c:v>4.43290947896657E-2</c:v>
                </c:pt>
                <c:pt idx="11285" formatCode="0.00E+00">
                  <c:v>4.4326567270100599E-2</c:v>
                </c:pt>
                <c:pt idx="11286" formatCode="0.00E+00">
                  <c:v>4.4324039855419502E-2</c:v>
                </c:pt>
                <c:pt idx="11287" formatCode="0.00E+00">
                  <c:v>4.43215125456373E-2</c:v>
                </c:pt>
                <c:pt idx="11288" formatCode="0.00E+00">
                  <c:v>4.43189853407688E-2</c:v>
                </c:pt>
                <c:pt idx="11289" formatCode="0.00E+00">
                  <c:v>4.4316458240828902E-2</c:v>
                </c:pt>
                <c:pt idx="11290" formatCode="0.00E+00">
                  <c:v>4.4313931245832501E-2</c:v>
                </c:pt>
                <c:pt idx="11291" formatCode="0.00E+00">
                  <c:v>4.4311404355794497E-2</c:v>
                </c:pt>
                <c:pt idx="11292" formatCode="0.00E+00">
                  <c:v>4.4308877570729599E-2</c:v>
                </c:pt>
                <c:pt idx="11293" formatCode="0.00E+00">
                  <c:v>4.4306350890652803E-2</c:v>
                </c:pt>
                <c:pt idx="11294" formatCode="0.00E+00">
                  <c:v>4.4303824315578798E-2</c:v>
                </c:pt>
                <c:pt idx="11295" formatCode="0.00E+00">
                  <c:v>4.4301297845522399E-2</c:v>
                </c:pt>
                <c:pt idx="11296" formatCode="0.00E+00">
                  <c:v>4.4298771480498503E-2</c:v>
                </c:pt>
                <c:pt idx="11297" formatCode="0.00E+00">
                  <c:v>4.42962452205218E-2</c:v>
                </c:pt>
                <c:pt idx="11298" formatCode="0.00E+00">
                  <c:v>4.4293719065607098E-2</c:v>
                </c:pt>
                <c:pt idx="11299" formatCode="0.00E+00">
                  <c:v>4.4291193015769198E-2</c:v>
                </c:pt>
                <c:pt idx="11300" formatCode="0.00E+00">
                  <c:v>4.4288667071022803E-2</c:v>
                </c:pt>
                <c:pt idx="11301" formatCode="0.00E+00">
                  <c:v>4.4286141231382602E-2</c:v>
                </c:pt>
                <c:pt idx="11302" formatCode="0.00E+00">
                  <c:v>4.4283615496863403E-2</c:v>
                </c:pt>
                <c:pt idx="11303" formatCode="0.00E+00">
                  <c:v>4.4281089867479903E-2</c:v>
                </c:pt>
                <c:pt idx="11304" formatCode="0.00E+00">
                  <c:v>4.4278564343246798E-2</c:v>
                </c:pt>
                <c:pt idx="11305" formatCode="0.00E+00">
                  <c:v>4.4276038924178897E-2</c:v>
                </c:pt>
                <c:pt idx="11306" formatCode="0.00E+00">
                  <c:v>4.4273513610290603E-2</c:v>
                </c:pt>
                <c:pt idx="11307" formatCode="0.00E+00">
                  <c:v>4.4270988401596899E-2</c:v>
                </c:pt>
                <c:pt idx="11308" formatCode="0.00E+00">
                  <c:v>4.4268463298112203E-2</c:v>
                </c:pt>
                <c:pt idx="11309" formatCode="0.00E+00">
                  <c:v>4.4265938299851301E-2</c:v>
                </c:pt>
                <c:pt idx="11310" formatCode="0.00E+00">
                  <c:v>4.4263413406828801E-2</c:v>
                </c:pt>
                <c:pt idx="11311" formatCode="0.00E+00">
                  <c:v>4.4260888619059302E-2</c:v>
                </c:pt>
                <c:pt idx="11312" formatCode="0.00E+00">
                  <c:v>4.4258363936557403E-2</c:v>
                </c:pt>
                <c:pt idx="11313" formatCode="0.00E+00">
                  <c:v>4.4255839359337801E-2</c:v>
                </c:pt>
                <c:pt idx="11314" formatCode="0.00E+00">
                  <c:v>4.42533148874149E-2</c:v>
                </c:pt>
                <c:pt idx="11315" formatCode="0.00E+00">
                  <c:v>4.4250790520803503E-2</c:v>
                </c:pt>
                <c:pt idx="11316" formatCode="0.00E+00">
                  <c:v>4.4248266259517999E-2</c:v>
                </c:pt>
                <c:pt idx="11317" formatCode="0.00E+00">
                  <c:v>4.4245742103573002E-2</c:v>
                </c:pt>
                <c:pt idx="11318" formatCode="0.00E+00">
                  <c:v>4.4243218052983098E-2</c:v>
                </c:pt>
                <c:pt idx="11319" formatCode="0.00E+00">
                  <c:v>4.4240694107762803E-2</c:v>
                </c:pt>
                <c:pt idx="11320" formatCode="0.00E+00">
                  <c:v>4.4238170267926702E-2</c:v>
                </c:pt>
                <c:pt idx="11321" formatCode="0.00E+00">
                  <c:v>4.4235646533489097E-2</c:v>
                </c:pt>
                <c:pt idx="11322" formatCode="0.00E+00">
                  <c:v>4.42331229044646E-2</c:v>
                </c:pt>
                <c:pt idx="11323" formatCode="0.00E+00">
                  <c:v>4.4230599380867798E-2</c:v>
                </c:pt>
                <c:pt idx="11324" formatCode="0.00E+00">
                  <c:v>4.4228075962712998E-2</c:v>
                </c:pt>
                <c:pt idx="11325" formatCode="0.00E+00">
                  <c:v>4.42255526500148E-2</c:v>
                </c:pt>
                <c:pt idx="11326" formatCode="0.00E+00">
                  <c:v>4.4223029442787602E-2</c:v>
                </c:pt>
                <c:pt idx="11327" formatCode="0.00E+00">
                  <c:v>4.4220506341045802E-2</c:v>
                </c:pt>
                <c:pt idx="11328" formatCode="0.00E+00">
                  <c:v>4.4217983344803903E-2</c:v>
                </c:pt>
                <c:pt idx="11329" formatCode="0.00E+00">
                  <c:v>4.4215460454076302E-2</c:v>
                </c:pt>
                <c:pt idx="11330" formatCode="0.00E+00">
                  <c:v>4.4212937668877399E-2</c:v>
                </c:pt>
                <c:pt idx="11331" formatCode="0.00E+00">
                  <c:v>4.42104149892215E-2</c:v>
                </c:pt>
                <c:pt idx="11332" formatCode="0.00E+00">
                  <c:v>4.4207892415123101E-2</c:v>
                </c:pt>
                <c:pt idx="11333" formatCode="0.00E+00">
                  <c:v>4.4205369946596601E-2</c:v>
                </c:pt>
                <c:pt idx="11334" formatCode="0.00E+00">
                  <c:v>4.4202847583656203E-2</c:v>
                </c:pt>
                <c:pt idx="11335" formatCode="0.00E+00">
                  <c:v>4.4200325326316403E-2</c:v>
                </c:pt>
                <c:pt idx="11336" formatCode="0.00E+00">
                  <c:v>4.4197803174591502E-2</c:v>
                </c:pt>
                <c:pt idx="11337" formatCode="0.00E+00">
                  <c:v>4.41952811284958E-2</c:v>
                </c:pt>
                <c:pt idx="11338" formatCode="0.00E+00">
                  <c:v>4.41927591880436E-2</c:v>
                </c:pt>
                <c:pt idx="11339" formatCode="0.00E+00">
                  <c:v>4.4190237353249201E-2</c:v>
                </c:pt>
                <c:pt idx="11340" formatCode="0.00E+00">
                  <c:v>4.4187715624126898E-2</c:v>
                </c:pt>
                <c:pt idx="11341" formatCode="0.00E+00">
                  <c:v>4.4185194000691097E-2</c:v>
                </c:pt>
                <c:pt idx="11342" formatCode="0.00E+00">
                  <c:v>4.41826724829558E-2</c:v>
                </c:pt>
                <c:pt idx="11343" formatCode="0.00E+00">
                  <c:v>4.4180151070935501E-2</c:v>
                </c:pt>
                <c:pt idx="11344" formatCode="0.00E+00">
                  <c:v>4.4177629764644399E-2</c:v>
                </c:pt>
                <c:pt idx="11345" formatCode="0.00E+00">
                  <c:v>4.4175108564096698E-2</c:v>
                </c:pt>
                <c:pt idx="11346" formatCode="0.00E+00">
                  <c:v>4.41725874693066E-2</c:v>
                </c:pt>
                <c:pt idx="11347" formatCode="0.00E+00">
                  <c:v>4.4170066480288303E-2</c:v>
                </c:pt>
                <c:pt idx="11348" formatCode="0.00E+00">
                  <c:v>4.4167545597055997E-2</c:v>
                </c:pt>
                <c:pt idx="11349" formatCode="0.00E+00">
                  <c:v>4.4165024819623998E-2</c:v>
                </c:pt>
                <c:pt idx="11350" formatCode="0.00E+00">
                  <c:v>4.41625041480063E-2</c:v>
                </c:pt>
                <c:pt idx="11351" formatCode="0.00E+00">
                  <c:v>4.4159983582217198E-2</c:v>
                </c:pt>
                <c:pt idx="11352" formatCode="0.00E+00">
                  <c:v>4.4157463122270799E-2</c:v>
                </c:pt>
                <c:pt idx="11353" formatCode="0.00E+00">
                  <c:v>4.4154942768181202E-2</c:v>
                </c:pt>
                <c:pt idx="11354" formatCode="0.00E+00">
                  <c:v>4.4152422519962597E-2</c:v>
                </c:pt>
                <c:pt idx="11355" formatCode="0.00E+00">
                  <c:v>4.4149902377629099E-2</c:v>
                </c:pt>
                <c:pt idx="11356" formatCode="0.00E+00">
                  <c:v>4.41473823411948E-2</c:v>
                </c:pt>
                <c:pt idx="11357" formatCode="0.00E+00">
                  <c:v>4.4144862410673801E-2</c:v>
                </c:pt>
                <c:pt idx="11358" formatCode="0.00E+00">
                  <c:v>4.4142342586080199E-2</c:v>
                </c:pt>
                <c:pt idx="11359" formatCode="0.00E+00">
                  <c:v>4.4139822867428097E-2</c:v>
                </c:pt>
                <c:pt idx="11360" formatCode="0.00E+00">
                  <c:v>4.4137303254731398E-2</c:v>
                </c:pt>
                <c:pt idx="11361" formatCode="0.00E+00">
                  <c:v>4.4134783748004301E-2</c:v>
                </c:pt>
                <c:pt idx="11362" formatCode="0.00E+00">
                  <c:v>4.4132264347260801E-2</c:v>
                </c:pt>
                <c:pt idx="11363" formatCode="0.00E+00">
                  <c:v>4.4129745052514997E-2</c:v>
                </c:pt>
                <c:pt idx="11364" formatCode="0.00E+00">
                  <c:v>4.4127225863780699E-2</c:v>
                </c:pt>
                <c:pt idx="11365" formatCode="0.00E+00">
                  <c:v>4.41247067810722E-2</c:v>
                </c:pt>
                <c:pt idx="11366" formatCode="0.00E+00">
                  <c:v>4.4122187804403197E-2</c:v>
                </c:pt>
                <c:pt idx="11367" formatCode="0.00E+00">
                  <c:v>4.4119668933787902E-2</c:v>
                </c:pt>
                <c:pt idx="11368" formatCode="0.00E+00">
                  <c:v>4.4117150169240102E-2</c:v>
                </c:pt>
                <c:pt idx="11369" formatCode="0.00E+00">
                  <c:v>4.4114631510773897E-2</c:v>
                </c:pt>
                <c:pt idx="11370" formatCode="0.00E+00">
                  <c:v>4.4112112958403199E-2</c:v>
                </c:pt>
                <c:pt idx="11371" formatCode="0.00E+00">
                  <c:v>4.41095945121419E-2</c:v>
                </c:pt>
                <c:pt idx="11372" formatCode="0.00E+00">
                  <c:v>4.4107076172004003E-2</c:v>
                </c:pt>
                <c:pt idx="11373" formatCode="0.00E+00">
                  <c:v>4.4104557938003303E-2</c:v>
                </c:pt>
                <c:pt idx="11374" formatCode="0.00E+00">
                  <c:v>4.4102039810153697E-2</c:v>
                </c:pt>
                <c:pt idx="11375" formatCode="0.00E+00">
                  <c:v>4.4099521788469202E-2</c:v>
                </c:pt>
                <c:pt idx="11376" formatCode="0.00E+00">
                  <c:v>4.40970038729636E-2</c:v>
                </c:pt>
                <c:pt idx="11377" formatCode="0.00E+00">
                  <c:v>4.4094486063650802E-2</c:v>
                </c:pt>
                <c:pt idx="11378" formatCode="0.00E+00">
                  <c:v>4.4091968360544603E-2</c:v>
                </c:pt>
                <c:pt idx="11379" formatCode="0.00E+00">
                  <c:v>4.4089450763658999E-2</c:v>
                </c:pt>
                <c:pt idx="11380" formatCode="0.00E+00">
                  <c:v>4.4086933273007597E-2</c:v>
                </c:pt>
                <c:pt idx="11381" formatCode="0.00E+00">
                  <c:v>4.4084415888604303E-2</c:v>
                </c:pt>
                <c:pt idx="11382" formatCode="0.00E+00">
                  <c:v>4.4081898610463001E-2</c:v>
                </c:pt>
                <c:pt idx="11383" formatCode="0.00E+00">
                  <c:v>4.4079381438597499E-2</c:v>
                </c:pt>
                <c:pt idx="11384" formatCode="0.00E+00">
                  <c:v>4.4076864373021399E-2</c:v>
                </c:pt>
                <c:pt idx="11385" formatCode="0.00E+00">
                  <c:v>4.4074347413748598E-2</c:v>
                </c:pt>
                <c:pt idx="11386" formatCode="0.00E+00">
                  <c:v>4.4071830560792898E-2</c:v>
                </c:pt>
                <c:pt idx="11387" formatCode="0.00E+00">
                  <c:v>4.4069313814168003E-2</c:v>
                </c:pt>
                <c:pt idx="11388" formatCode="0.00E+00">
                  <c:v>4.4066797173887597E-2</c:v>
                </c:pt>
                <c:pt idx="11389" formatCode="0.00E+00">
                  <c:v>4.4064280639965502E-2</c:v>
                </c:pt>
                <c:pt idx="11390" formatCode="0.00E+00">
                  <c:v>4.4061764212415401E-2</c:v>
                </c:pt>
                <c:pt idx="11391" formatCode="0.00E+00">
                  <c:v>4.4059247891250999E-2</c:v>
                </c:pt>
                <c:pt idx="11392" formatCode="0.00E+00">
                  <c:v>4.4056731676485897E-2</c:v>
                </c:pt>
                <c:pt idx="11393" formatCode="0.00E+00">
                  <c:v>4.4054215568133902E-2</c:v>
                </c:pt>
                <c:pt idx="11394" formatCode="0.00E+00">
                  <c:v>4.4051699566208698E-2</c:v>
                </c:pt>
                <c:pt idx="11395" formatCode="0.00E+00">
                  <c:v>4.4049183670723802E-2</c:v>
                </c:pt>
                <c:pt idx="11396" formatCode="0.00E+00">
                  <c:v>4.4046667881693001E-2</c:v>
                </c:pt>
                <c:pt idx="11397" formatCode="0.00E+00">
                  <c:v>4.4044152199129799E-2</c:v>
                </c:pt>
                <c:pt idx="11398" formatCode="0.00E+00">
                  <c:v>4.40416366230479E-2</c:v>
                </c:pt>
                <c:pt idx="11399" formatCode="0.00E+00">
                  <c:v>4.4039121153461001E-2</c:v>
                </c:pt>
                <c:pt idx="11400" formatCode="0.00E+00">
                  <c:v>4.4036605790382502E-2</c:v>
                </c:pt>
                <c:pt idx="11401" formatCode="0.00E+00">
                  <c:v>4.4034090533826203E-2</c:v>
                </c:pt>
                <c:pt idx="11402" formatCode="0.00E+00">
                  <c:v>4.4031575383805498E-2</c:v>
                </c:pt>
                <c:pt idx="11403" formatCode="0.00E+00">
                  <c:v>4.4029060340333999E-2</c:v>
                </c:pt>
                <c:pt idx="11404" formatCode="0.00E+00">
                  <c:v>4.4026545403425398E-2</c:v>
                </c:pt>
                <c:pt idx="11405" formatCode="0.00E+00">
                  <c:v>4.4024030573093099E-2</c:v>
                </c:pt>
                <c:pt idx="11406" formatCode="0.00E+00">
                  <c:v>4.4021515849350601E-2</c:v>
                </c:pt>
                <c:pt idx="11407" formatCode="0.00E+00">
                  <c:v>4.4019001232211599E-2</c:v>
                </c:pt>
                <c:pt idx="11408" formatCode="0.00E+00">
                  <c:v>4.4016486721689403E-2</c:v>
                </c:pt>
                <c:pt idx="11409" formatCode="0.00E+00">
                  <c:v>4.4013972317797703E-2</c:v>
                </c:pt>
                <c:pt idx="11410" formatCode="0.00E+00">
                  <c:v>4.4011458020549801E-2</c:v>
                </c:pt>
                <c:pt idx="11411" formatCode="0.00E+00">
                  <c:v>4.40089438299592E-2</c:v>
                </c:pt>
                <c:pt idx="11412" formatCode="0.00E+00">
                  <c:v>4.4006429746039501E-2</c:v>
                </c:pt>
                <c:pt idx="11413" formatCode="0.00E+00">
                  <c:v>4.4003915768804101E-2</c:v>
                </c:pt>
                <c:pt idx="11414" formatCode="0.00E+00">
                  <c:v>4.4001401898266401E-2</c:v>
                </c:pt>
                <c:pt idx="11415" formatCode="0.00E+00">
                  <c:v>4.3998888134439799E-2</c:v>
                </c:pt>
                <c:pt idx="11416" formatCode="0.00E+00">
                  <c:v>4.3996374477337702E-2</c:v>
                </c:pt>
                <c:pt idx="11417" formatCode="0.00E+00">
                  <c:v>4.3993860926973598E-2</c:v>
                </c:pt>
                <c:pt idx="11418" formatCode="0.00E+00">
                  <c:v>4.39913474833609E-2</c:v>
                </c:pt>
                <c:pt idx="11419" formatCode="0.00E+00">
                  <c:v>4.3988834146512903E-2</c:v>
                </c:pt>
                <c:pt idx="11420" formatCode="0.00E+00">
                  <c:v>4.3986320916443E-2</c:v>
                </c:pt>
                <c:pt idx="11421" formatCode="0.00E+00">
                  <c:v>4.3983807793164499E-2</c:v>
                </c:pt>
                <c:pt idx="11422" formatCode="0.00E+00">
                  <c:v>4.3981294776690903E-2</c:v>
                </c:pt>
                <c:pt idx="11423" formatCode="0.00E+00">
                  <c:v>4.3978781867035403E-2</c:v>
                </c:pt>
                <c:pt idx="11424" formatCode="0.00E+00">
                  <c:v>4.3976269064211398E-2</c:v>
                </c:pt>
                <c:pt idx="11425" formatCode="0.00E+00">
                  <c:v>4.39737563682321E-2</c:v>
                </c:pt>
                <c:pt idx="11426" formatCode="0.00E+00">
                  <c:v>4.3971243779110998E-2</c:v>
                </c:pt>
                <c:pt idx="11427" formatCode="0.00E+00">
                  <c:v>4.3968731296861199E-2</c:v>
                </c:pt>
                <c:pt idx="11428" formatCode="0.00E+00">
                  <c:v>4.3966218921496103E-2</c:v>
                </c:pt>
                <c:pt idx="11429" formatCode="0.00E+00">
                  <c:v>4.39637066530289E-2</c:v>
                </c:pt>
                <c:pt idx="11430" formatCode="0.00E+00">
                  <c:v>4.3961194491472802E-2</c:v>
                </c:pt>
                <c:pt idx="11431" formatCode="0.00E+00">
                  <c:v>4.3958682436841201E-2</c:v>
                </c:pt>
                <c:pt idx="11432" formatCode="0.00E+00">
                  <c:v>4.3956170489147302E-2</c:v>
                </c:pt>
                <c:pt idx="11433" formatCode="0.00E+00">
                  <c:v>4.3953658648404198E-2</c:v>
                </c:pt>
                <c:pt idx="11434" formatCode="0.00E+00">
                  <c:v>4.3951146914625198E-2</c:v>
                </c:pt>
                <c:pt idx="11435" formatCode="0.00E+00">
                  <c:v>4.3948635287823501E-2</c:v>
                </c:pt>
                <c:pt idx="11436" formatCode="0.00E+00">
                  <c:v>4.3946123768012199E-2</c:v>
                </c:pt>
                <c:pt idx="11437" formatCode="0.00E+00">
                  <c:v>4.3943612355204602E-2</c:v>
                </c:pt>
                <c:pt idx="11438" formatCode="0.00E+00">
                  <c:v>4.3941101049413803E-2</c:v>
                </c:pt>
                <c:pt idx="11439" formatCode="0.00E+00">
                  <c:v>4.3938589850652902E-2</c:v>
                </c:pt>
                <c:pt idx="11440" formatCode="0.00E+00">
                  <c:v>4.3936078758935203E-2</c:v>
                </c:pt>
                <c:pt idx="11441" formatCode="0.00E+00">
                  <c:v>4.3933567774273603E-2</c:v>
                </c:pt>
                <c:pt idx="11442" formatCode="0.00E+00">
                  <c:v>4.3931056896681503E-2</c:v>
                </c:pt>
                <c:pt idx="11443" formatCode="0.00E+00">
                  <c:v>4.3928546126171697E-2</c:v>
                </c:pt>
                <c:pt idx="11444" formatCode="0.00E+00">
                  <c:v>4.3926035462757501E-2</c:v>
                </c:pt>
                <c:pt idx="11445" formatCode="0.00E+00">
                  <c:v>4.3923524906452002E-2</c:v>
                </c:pt>
                <c:pt idx="11446" formatCode="0.00E+00">
                  <c:v>4.39210144572681E-2</c:v>
                </c:pt>
                <c:pt idx="11447" formatCode="0.00E+00">
                  <c:v>4.3918504115218998E-2</c:v>
                </c:pt>
                <c:pt idx="11448" formatCode="0.00E+00">
                  <c:v>4.3915993880317701E-2</c:v>
                </c:pt>
                <c:pt idx="11449" formatCode="0.00E+00">
                  <c:v>4.3913483752577302E-2</c:v>
                </c:pt>
                <c:pt idx="11450" formatCode="0.00E+00">
                  <c:v>4.3910973732010701E-2</c:v>
                </c:pt>
                <c:pt idx="11451" formatCode="0.00E+00">
                  <c:v>4.3908463818630998E-2</c:v>
                </c:pt>
                <c:pt idx="11452" formatCode="0.00E+00">
                  <c:v>4.3905954012451197E-2</c:v>
                </c:pt>
                <c:pt idx="11453" formatCode="0.00E+00">
                  <c:v>4.3903444313484301E-2</c:v>
                </c:pt>
                <c:pt idx="11454" formatCode="0.00E+00">
                  <c:v>4.3900934721743202E-2</c:v>
                </c:pt>
                <c:pt idx="11455" formatCode="0.00E+00">
                  <c:v>4.3898425237240898E-2</c:v>
                </c:pt>
                <c:pt idx="11456" formatCode="0.00E+00">
                  <c:v>4.3895915859990503E-2</c:v>
                </c:pt>
                <c:pt idx="11457" formatCode="0.00E+00">
                  <c:v>4.3893406590004701E-2</c:v>
                </c:pt>
                <c:pt idx="11458" formatCode="0.00E+00">
                  <c:v>4.3890897427296599E-2</c:v>
                </c:pt>
                <c:pt idx="11459" formatCode="0.00E+00">
                  <c:v>4.3888388371879201E-2</c:v>
                </c:pt>
                <c:pt idx="11460" formatCode="0.00E+00">
                  <c:v>4.3885879423765102E-2</c:v>
                </c:pt>
                <c:pt idx="11461" formatCode="0.00E+00">
                  <c:v>4.3883370582967499E-2</c:v>
                </c:pt>
                <c:pt idx="11462" formatCode="0.00E+00">
                  <c:v>4.38808618494992E-2</c:v>
                </c:pt>
                <c:pt idx="11463" formatCode="0.00E+00">
                  <c:v>4.3878353223373003E-2</c:v>
                </c:pt>
                <c:pt idx="11464" formatCode="0.00E+00">
                  <c:v>4.3875844704601798E-2</c:v>
                </c:pt>
                <c:pt idx="11465" formatCode="0.00E+00">
                  <c:v>4.3873336293198499E-2</c:v>
                </c:pt>
                <c:pt idx="11466" formatCode="0.00E+00">
                  <c:v>4.3870827989175999E-2</c:v>
                </c:pt>
                <c:pt idx="11467" formatCode="0.00E+00">
                  <c:v>4.3868319792546899E-2</c:v>
                </c:pt>
                <c:pt idx="11468" formatCode="0.00E+00">
                  <c:v>4.3865811703324202E-2</c:v>
                </c:pt>
                <c:pt idx="11469" formatCode="0.00E+00">
                  <c:v>4.3863303721520697E-2</c:v>
                </c:pt>
                <c:pt idx="11470" formatCode="0.00E+00">
                  <c:v>4.3860795847149199E-2</c:v>
                </c:pt>
                <c:pt idx="11471" formatCode="0.00E+00">
                  <c:v>4.38582880802224E-2</c:v>
                </c:pt>
                <c:pt idx="11472" formatCode="0.00E+00">
                  <c:v>4.3855780420753103E-2</c:v>
                </c:pt>
                <c:pt idx="11473" formatCode="0.00E+00">
                  <c:v>4.3853272868754102E-2</c:v>
                </c:pt>
                <c:pt idx="11474" formatCode="0.00E+00">
                  <c:v>4.3850765424238103E-2</c:v>
                </c:pt>
                <c:pt idx="11475" formatCode="0.00E+00">
                  <c:v>4.3848258087217901E-2</c:v>
                </c:pt>
                <c:pt idx="11476" formatCode="0.00E+00">
                  <c:v>4.3845750857706201E-2</c:v>
                </c:pt>
                <c:pt idx="11477" formatCode="0.00E+00">
                  <c:v>4.3843243735715701E-2</c:v>
                </c:pt>
                <c:pt idx="11478" formatCode="0.00E+00">
                  <c:v>4.3840736721259099E-2</c:v>
                </c:pt>
                <c:pt idx="11479" formatCode="0.00E+00">
                  <c:v>4.3838229814349101E-2</c:v>
                </c:pt>
                <c:pt idx="11480" formatCode="0.00E+00">
                  <c:v>4.3835723014998398E-2</c:v>
                </c:pt>
                <c:pt idx="11481" formatCode="0.00E+00">
                  <c:v>4.3833216323219702E-2</c:v>
                </c:pt>
                <c:pt idx="11482" formatCode="0.00E+00">
                  <c:v>4.38307097390256E-2</c:v>
                </c:pt>
                <c:pt idx="11483" formatCode="0.00E+00">
                  <c:v>4.38282032624287E-2</c:v>
                </c:pt>
                <c:pt idx="11484" formatCode="0.00E+00">
                  <c:v>4.38256968934417E-2</c:v>
                </c:pt>
                <c:pt idx="11485" formatCode="0.00E+00">
                  <c:v>4.3823190632077201E-2</c:v>
                </c:pt>
                <c:pt idx="11486" formatCode="0.00E+00">
                  <c:v>4.3820684478347902E-2</c:v>
                </c:pt>
                <c:pt idx="11487" formatCode="0.00E+00">
                  <c:v>4.3818178432266298E-2</c:v>
                </c:pt>
                <c:pt idx="11488" formatCode="0.00E+00">
                  <c:v>4.3815672493845E-2</c:v>
                </c:pt>
                <c:pt idx="11489" formatCode="0.00E+00">
                  <c:v>4.3813166663096599E-2</c:v>
                </c:pt>
                <c:pt idx="11490" formatCode="0.00E+00">
                  <c:v>4.3810660940033601E-2</c:v>
                </c:pt>
                <c:pt idx="11491" formatCode="0.00E+00">
                  <c:v>4.3808155324668703E-2</c:v>
                </c:pt>
                <c:pt idx="11492" formatCode="0.00E+00">
                  <c:v>4.3805649817014299E-2</c:v>
                </c:pt>
                <c:pt idx="11493" formatCode="0.00E+00">
                  <c:v>4.3803144417082898E-2</c:v>
                </c:pt>
                <c:pt idx="11494" formatCode="0.00E+00">
                  <c:v>4.38006391248872E-2</c:v>
                </c:pt>
                <c:pt idx="11495" formatCode="0.00E+00">
                  <c:v>4.3798133940439597E-2</c:v>
                </c:pt>
                <c:pt idx="11496" formatCode="0.00E+00">
                  <c:v>4.37956288637526E-2</c:v>
                </c:pt>
                <c:pt idx="11497" formatCode="0.00E+00">
                  <c:v>4.3793123894838699E-2</c:v>
                </c:pt>
                <c:pt idx="11498" formatCode="0.00E+00">
                  <c:v>4.3790619033710398E-2</c:v>
                </c:pt>
                <c:pt idx="11499" formatCode="0.00E+00">
                  <c:v>4.37881142803805E-2</c:v>
                </c:pt>
                <c:pt idx="11500" formatCode="0.00E+00">
                  <c:v>4.3785609634863998E-2</c:v>
                </c:pt>
                <c:pt idx="11501" formatCode="0.00E+00">
                  <c:v>4.3783105097173397E-2</c:v>
                </c:pt>
                <c:pt idx="11502" formatCode="0.00E+00">
                  <c:v>4.3780600667321E-2</c:v>
                </c:pt>
                <c:pt idx="11503" formatCode="0.00E+00">
                  <c:v>4.3778096345318998E-2</c:v>
                </c:pt>
                <c:pt idx="11504" formatCode="0.00E+00">
                  <c:v>4.37755921311795E-2</c:v>
                </c:pt>
                <c:pt idx="11505" formatCode="0.00E+00">
                  <c:v>4.37730880249146E-2</c:v>
                </c:pt>
                <c:pt idx="11506" formatCode="0.00E+00">
                  <c:v>4.3770584026536698E-2</c:v>
                </c:pt>
                <c:pt idx="11507" formatCode="0.00E+00">
                  <c:v>4.3768080136057701E-2</c:v>
                </c:pt>
                <c:pt idx="11508" formatCode="0.00E+00">
                  <c:v>4.3765576353490002E-2</c:v>
                </c:pt>
                <c:pt idx="11509" formatCode="0.00E+00">
                  <c:v>4.3763072678845501E-2</c:v>
                </c:pt>
                <c:pt idx="11510" formatCode="0.00E+00">
                  <c:v>4.3760569112136397E-2</c:v>
                </c:pt>
                <c:pt idx="11511" formatCode="0.00E+00">
                  <c:v>4.3758065653374797E-2</c:v>
                </c:pt>
                <c:pt idx="11512" formatCode="0.00E+00">
                  <c:v>4.3755562302572902E-2</c:v>
                </c:pt>
                <c:pt idx="11513" formatCode="0.00E+00">
                  <c:v>4.3753059059742701E-2</c:v>
                </c:pt>
                <c:pt idx="11514" formatCode="0.00E+00">
                  <c:v>4.3750555924896302E-2</c:v>
                </c:pt>
                <c:pt idx="11515" formatCode="0.00E+00">
                  <c:v>4.37480528980458E-2</c:v>
                </c:pt>
                <c:pt idx="11516" formatCode="0.00E+00">
                  <c:v>4.3745549979203199E-2</c:v>
                </c:pt>
                <c:pt idx="11517" formatCode="0.00E+00">
                  <c:v>4.3743047168380698E-2</c:v>
                </c:pt>
                <c:pt idx="11518" formatCode="0.00E+00">
                  <c:v>4.3740544465590198E-2</c:v>
                </c:pt>
                <c:pt idx="11519" formatCode="0.00E+00">
                  <c:v>4.3738041870843902E-2</c:v>
                </c:pt>
                <c:pt idx="11520" formatCode="0.00E+00">
                  <c:v>4.3735539384153602E-2</c:v>
                </c:pt>
                <c:pt idx="11521" formatCode="0.00E+00">
                  <c:v>4.3733037005531501E-2</c:v>
                </c:pt>
                <c:pt idx="11522" formatCode="0.00E+00">
                  <c:v>4.3730534734989598E-2</c:v>
                </c:pt>
                <c:pt idx="11523" formatCode="0.00E+00">
                  <c:v>4.3728032572539897E-2</c:v>
                </c:pt>
                <c:pt idx="11524" formatCode="0.00E+00">
                  <c:v>4.3725530518194299E-2</c:v>
                </c:pt>
                <c:pt idx="11525" formatCode="0.00E+00">
                  <c:v>4.3723028571964903E-2</c:v>
                </c:pt>
                <c:pt idx="11526" formatCode="0.00E+00">
                  <c:v>4.3720526733863598E-2</c:v>
                </c:pt>
                <c:pt idx="11527" formatCode="0.00E+00">
                  <c:v>4.37180250039024E-2</c:v>
                </c:pt>
                <c:pt idx="11528" formatCode="0.00E+00">
                  <c:v>4.3715523382093197E-2</c:v>
                </c:pt>
                <c:pt idx="11529" formatCode="0.00E+00">
                  <c:v>4.3713021868448103E-2</c:v>
                </c:pt>
                <c:pt idx="11530" formatCode="0.00E+00">
                  <c:v>4.3710520462978797E-2</c:v>
                </c:pt>
                <c:pt idx="11531" formatCode="0.00E+00">
                  <c:v>4.3708019165697498E-2</c:v>
                </c:pt>
                <c:pt idx="11532" formatCode="0.00E+00">
                  <c:v>4.3705517976615899E-2</c:v>
                </c:pt>
                <c:pt idx="11533" formatCode="0.00E+00">
                  <c:v>4.3703016895746002E-2</c:v>
                </c:pt>
                <c:pt idx="11534" formatCode="0.00E+00">
                  <c:v>4.3700515923099703E-2</c:v>
                </c:pt>
                <c:pt idx="11535" formatCode="0.00E+00">
                  <c:v>4.3698015058688901E-2</c:v>
                </c:pt>
                <c:pt idx="11536" formatCode="0.00E+00">
                  <c:v>4.3695514302525398E-2</c:v>
                </c:pt>
                <c:pt idx="11537" formatCode="0.00E+00">
                  <c:v>4.36930136546212E-2</c:v>
                </c:pt>
                <c:pt idx="11538" formatCode="0.00E+00">
                  <c:v>4.3690513114988103E-2</c:v>
                </c:pt>
                <c:pt idx="11539" formatCode="0.00E+00">
                  <c:v>4.3688012683637902E-2</c:v>
                </c:pt>
                <c:pt idx="11540" formatCode="0.00E+00">
                  <c:v>4.3685512360582601E-2</c:v>
                </c:pt>
                <c:pt idx="11541" formatCode="0.00E+00">
                  <c:v>4.3683012145833901E-2</c:v>
                </c:pt>
                <c:pt idx="11542" formatCode="0.00E+00">
                  <c:v>4.36805120394037E-2</c:v>
                </c:pt>
                <c:pt idx="11543" formatCode="0.00E+00">
                  <c:v>4.3678012041303699E-2</c:v>
                </c:pt>
                <c:pt idx="11544" formatCode="0.00E+00">
                  <c:v>4.36755121515459E-2</c:v>
                </c:pt>
                <c:pt idx="11545" formatCode="0.00E+00">
                  <c:v>4.3673012370141998E-2</c:v>
                </c:pt>
                <c:pt idx="11546" formatCode="0.00E+00">
                  <c:v>4.3670512697103703E-2</c:v>
                </c:pt>
                <c:pt idx="11547" formatCode="0.00E+00">
                  <c:v>4.3668013132442902E-2</c:v>
                </c:pt>
                <c:pt idx="11548" formatCode="0.00E+00">
                  <c:v>4.36655136761714E-2</c:v>
                </c:pt>
                <c:pt idx="11549" formatCode="0.00E+00">
                  <c:v>4.3663014328300803E-2</c:v>
                </c:pt>
                <c:pt idx="11550" formatCode="0.00E+00">
                  <c:v>4.3660515088842999E-2</c:v>
                </c:pt>
                <c:pt idx="11551" formatCode="0.00E+00">
                  <c:v>4.3658015957809701E-2</c:v>
                </c:pt>
                <c:pt idx="11552" formatCode="0.00E+00">
                  <c:v>4.3655516935212697E-2</c:v>
                </c:pt>
                <c:pt idx="11553" formatCode="0.00E+00">
                  <c:v>4.3653018021063597E-2</c:v>
                </c:pt>
                <c:pt idx="11554" formatCode="0.00E+00">
                  <c:v>4.3650519215374099E-2</c:v>
                </c:pt>
                <c:pt idx="11555" formatCode="0.00E+00">
                  <c:v>4.3648020518156097E-2</c:v>
                </c:pt>
                <c:pt idx="11556" formatCode="0.00E+00">
                  <c:v>4.3645521929421102E-2</c:v>
                </c:pt>
                <c:pt idx="11557" formatCode="0.00E+00">
                  <c:v>4.3643023449180897E-2</c:v>
                </c:pt>
                <c:pt idx="11558" formatCode="0.00E+00">
                  <c:v>4.3640525077447201E-2</c:v>
                </c:pt>
                <c:pt idx="11559" formatCode="0.00E+00">
                  <c:v>4.3638026814231498E-2</c:v>
                </c:pt>
                <c:pt idx="11560" formatCode="0.00E+00">
                  <c:v>4.3635528659545703E-2</c:v>
                </c:pt>
                <c:pt idx="11561" formatCode="0.00E+00">
                  <c:v>4.3633030613401201E-2</c:v>
                </c:pt>
                <c:pt idx="11562" formatCode="0.00E+00">
                  <c:v>4.3630532675809901E-2</c:v>
                </c:pt>
                <c:pt idx="11563" formatCode="0.00E+00">
                  <c:v>4.3628034846783202E-2</c:v>
                </c:pt>
                <c:pt idx="11564" formatCode="0.00E+00">
                  <c:v>4.3625537126332901E-2</c:v>
                </c:pt>
                <c:pt idx="11565" formatCode="0.00E+00">
                  <c:v>4.3623039514470503E-2</c:v>
                </c:pt>
                <c:pt idx="11566" formatCode="0.00E+00">
                  <c:v>4.36205420112077E-2</c:v>
                </c:pt>
                <c:pt idx="11567" formatCode="0.00E+00">
                  <c:v>4.3618044616556002E-2</c:v>
                </c:pt>
                <c:pt idx="11568" formatCode="0.00E+00">
                  <c:v>4.3615547330526999E-2</c:v>
                </c:pt>
                <c:pt idx="11569" formatCode="0.00E+00">
                  <c:v>4.3613050153132299E-2</c:v>
                </c:pt>
                <c:pt idx="11570" formatCode="0.00E+00">
                  <c:v>4.3610553084383601E-2</c:v>
                </c:pt>
                <c:pt idx="11571" formatCode="0.00E+00">
                  <c:v>4.3608056124292201E-2</c:v>
                </c:pt>
                <c:pt idx="11572" formatCode="0.00E+00">
                  <c:v>4.3605559272869798E-2</c:v>
                </c:pt>
                <c:pt idx="11573" formatCode="0.00E+00">
                  <c:v>4.3603062530128002E-2</c:v>
                </c:pt>
                <c:pt idx="11574" formatCode="0.00E+00">
                  <c:v>4.3600565896078199E-2</c:v>
                </c:pt>
                <c:pt idx="11575" formatCode="0.00E+00">
                  <c:v>4.3598069370731997E-2</c:v>
                </c:pt>
                <c:pt idx="11576" formatCode="0.00E+00">
                  <c:v>4.3595572954100902E-2</c:v>
                </c:pt>
                <c:pt idx="11577" formatCode="0.00E+00">
                  <c:v>4.3593076646196403E-2</c:v>
                </c:pt>
                <c:pt idx="11578" formatCode="0.00E+00">
                  <c:v>4.3590580447029903E-2</c:v>
                </c:pt>
                <c:pt idx="11579" formatCode="0.00E+00">
                  <c:v>4.3588084356613002E-2</c:v>
                </c:pt>
                <c:pt idx="11580" formatCode="0.00E+00">
                  <c:v>4.3585588374957199E-2</c:v>
                </c:pt>
                <c:pt idx="11581" formatCode="0.00E+00">
                  <c:v>4.35830925020739E-2</c:v>
                </c:pt>
                <c:pt idx="11582" formatCode="0.00E+00">
                  <c:v>4.3580596737974597E-2</c:v>
                </c:pt>
                <c:pt idx="11583" formatCode="0.00E+00">
                  <c:v>4.3578101082670698E-2</c:v>
                </c:pt>
                <c:pt idx="11584" formatCode="0.00E+00">
                  <c:v>4.3575605536173602E-2</c:v>
                </c:pt>
                <c:pt idx="11585" formatCode="0.00E+00">
                  <c:v>4.3573110098494898E-2</c:v>
                </c:pt>
                <c:pt idx="11586" formatCode="0.00E+00">
                  <c:v>4.3570614769645799E-2</c:v>
                </c:pt>
                <c:pt idx="11587" formatCode="0.00E+00">
                  <c:v>4.35681195496379E-2</c:v>
                </c:pt>
                <c:pt idx="11588" formatCode="0.00E+00">
                  <c:v>4.35656244384824E-2</c:v>
                </c:pt>
                <c:pt idx="11589" formatCode="0.00E+00">
                  <c:v>4.3563129436190902E-2</c:v>
                </c:pt>
                <c:pt idx="11590" formatCode="0.00E+00">
                  <c:v>4.3560634542774701E-2</c:v>
                </c:pt>
                <c:pt idx="11591" formatCode="0.00E+00">
                  <c:v>4.3558139758245198E-2</c:v>
                </c:pt>
                <c:pt idx="11592" formatCode="0.00E+00">
                  <c:v>4.3555645082613698E-2</c:v>
                </c:pt>
                <c:pt idx="11593" formatCode="0.00E+00">
                  <c:v>4.3553150515891599E-2</c:v>
                </c:pt>
                <c:pt idx="11594" formatCode="0.00E+00">
                  <c:v>4.3550656058090199E-2</c:v>
                </c:pt>
                <c:pt idx="11595" formatCode="0.00E+00">
                  <c:v>4.3548161709220899E-2</c:v>
                </c:pt>
                <c:pt idx="11596" formatCode="0.00E+00">
                  <c:v>4.3545667469295002E-2</c:v>
                </c:pt>
                <c:pt idx="11597" formatCode="0.00E+00">
                  <c:v>4.3543173338323797E-2</c:v>
                </c:pt>
                <c:pt idx="11598" formatCode="0.00E+00">
                  <c:v>4.3540679316318602E-2</c:v>
                </c:pt>
                <c:pt idx="11599" formatCode="0.00E+00">
                  <c:v>4.35381854032907E-2</c:v>
                </c:pt>
                <c:pt idx="11600" formatCode="0.00E+00">
                  <c:v>4.3535691599251497E-2</c:v>
                </c:pt>
                <c:pt idx="11601" formatCode="0.00E+00">
                  <c:v>4.3533197904212201E-2</c:v>
                </c:pt>
                <c:pt idx="11602" formatCode="0.00E+00">
                  <c:v>4.3530704318184101E-2</c:v>
                </c:pt>
                <c:pt idx="11603" formatCode="0.00E+00">
                  <c:v>4.3528210841178298E-2</c:v>
                </c:pt>
                <c:pt idx="11604" formatCode="0.00E+00">
                  <c:v>4.3525717473206299E-2</c:v>
                </c:pt>
                <c:pt idx="11605" formatCode="0.00E+00">
                  <c:v>4.3523224214279198E-2</c:v>
                </c:pt>
                <c:pt idx="11606" formatCode="0.00E+00">
                  <c:v>4.3520731064408298E-2</c:v>
                </c:pt>
                <c:pt idx="11607" formatCode="0.00E+00">
                  <c:v>4.3518238023604799E-2</c:v>
                </c:pt>
                <c:pt idx="11608" formatCode="0.00E+00">
                  <c:v>4.3515745091879797E-2</c:v>
                </c:pt>
                <c:pt idx="11609" formatCode="0.00E+00">
                  <c:v>4.3513252269244698E-2</c:v>
                </c:pt>
                <c:pt idx="11610" formatCode="0.00E+00">
                  <c:v>4.3510759555710599E-2</c:v>
                </c:pt>
                <c:pt idx="11611" formatCode="0.00E+00">
                  <c:v>4.3508266951288697E-2</c:v>
                </c:pt>
                <c:pt idx="11612" formatCode="0.00E+00">
                  <c:v>4.3505774455990201E-2</c:v>
                </c:pt>
                <c:pt idx="11613" formatCode="0.00E+00">
                  <c:v>4.3503282069826302E-2</c:v>
                </c:pt>
                <c:pt idx="11614" formatCode="0.00E+00">
                  <c:v>4.3500789792807998E-2</c:v>
                </c:pt>
                <c:pt idx="11615" formatCode="0.00E+00">
                  <c:v>4.3498297624946697E-2</c:v>
                </c:pt>
                <c:pt idx="11616" formatCode="0.00E+00">
                  <c:v>4.34958055662533E-2</c:v>
                </c:pt>
                <c:pt idx="11617" formatCode="0.00E+00">
                  <c:v>4.3493313616739103E-2</c:v>
                </c:pt>
                <c:pt idx="11618" formatCode="0.00E+00">
                  <c:v>4.3490821776415098E-2</c:v>
                </c:pt>
                <c:pt idx="11619" formatCode="0.00E+00">
                  <c:v>4.3488330045292498E-2</c:v>
                </c:pt>
                <c:pt idx="11620" formatCode="0.00E+00">
                  <c:v>4.3485838423382397E-2</c:v>
                </c:pt>
                <c:pt idx="11621" formatCode="0.00E+00">
                  <c:v>4.34833469106959E-2</c:v>
                </c:pt>
                <c:pt idx="11622" formatCode="0.00E+00">
                  <c:v>4.34808555072441E-2</c:v>
                </c:pt>
                <c:pt idx="11623" formatCode="0.00E+00">
                  <c:v>4.3478364213038002E-2</c:v>
                </c:pt>
                <c:pt idx="11624" formatCode="0.00E+00">
                  <c:v>4.34758730280888E-2</c:v>
                </c:pt>
                <c:pt idx="11625" formatCode="0.00E+00">
                  <c:v>4.3473381952407401E-2</c:v>
                </c:pt>
                <c:pt idx="11626" formatCode="0.00E+00">
                  <c:v>4.3470890986004901E-2</c:v>
                </c:pt>
                <c:pt idx="11627" formatCode="0.00E+00">
                  <c:v>4.3468400128892401E-2</c:v>
                </c:pt>
                <c:pt idx="11628" formatCode="0.00E+00">
                  <c:v>4.34659093810809E-2</c:v>
                </c:pt>
                <c:pt idx="11629" formatCode="0.00E+00">
                  <c:v>4.3463418742581403E-2</c:v>
                </c:pt>
                <c:pt idx="11630" formatCode="0.00E+00">
                  <c:v>4.3460928213404998E-2</c:v>
                </c:pt>
                <c:pt idx="11631" formatCode="0.00E+00">
                  <c:v>4.34584377935626E-2</c:v>
                </c:pt>
                <c:pt idx="11632" formatCode="0.00E+00">
                  <c:v>4.3455947483065201E-2</c:v>
                </c:pt>
                <c:pt idx="11633" formatCode="0.00E+00">
                  <c:v>4.3453457281923798E-2</c:v>
                </c:pt>
                <c:pt idx="11634" formatCode="0.00E+00">
                  <c:v>4.34509671901495E-2</c:v>
                </c:pt>
                <c:pt idx="11635" formatCode="0.00E+00">
                  <c:v>4.3448477207753099E-2</c:v>
                </c:pt>
                <c:pt idx="11636" formatCode="0.00E+00">
                  <c:v>4.3445987334745598E-2</c:v>
                </c:pt>
                <c:pt idx="11637" formatCode="0.00E+00">
                  <c:v>4.3443497571137898E-2</c:v>
                </c:pt>
                <c:pt idx="11638" formatCode="0.00E+00">
                  <c:v>4.3441007916941103E-2</c:v>
                </c:pt>
                <c:pt idx="11639" formatCode="0.00E+00">
                  <c:v>4.3438518372166099E-2</c:v>
                </c:pt>
                <c:pt idx="11640" formatCode="0.00E+00">
                  <c:v>4.3436028936823599E-2</c:v>
                </c:pt>
                <c:pt idx="11641" formatCode="0.00E+00">
                  <c:v>4.3433539610924797E-2</c:v>
                </c:pt>
                <c:pt idx="11642" formatCode="0.00E+00">
                  <c:v>4.3431050394480399E-2</c:v>
                </c:pt>
                <c:pt idx="11643" formatCode="0.00E+00">
                  <c:v>4.3428561287501298E-2</c:v>
                </c:pt>
                <c:pt idx="11644" formatCode="0.00E+00">
                  <c:v>4.3426072289998598E-2</c:v>
                </c:pt>
                <c:pt idx="11645" formatCode="0.00E+00">
                  <c:v>4.34235834019829E-2</c:v>
                </c:pt>
                <c:pt idx="11646" formatCode="0.00E+00">
                  <c:v>4.3421094623465203E-2</c:v>
                </c:pt>
                <c:pt idx="11647" formatCode="0.00E+00">
                  <c:v>4.3418605954456402E-2</c:v>
                </c:pt>
                <c:pt idx="11648" formatCode="0.00E+00">
                  <c:v>4.3416117394967202E-2</c:v>
                </c:pt>
                <c:pt idx="11649" formatCode="0.00E+00">
                  <c:v>4.3413628945008602E-2</c:v>
                </c:pt>
                <c:pt idx="11650" formatCode="0.00E+00">
                  <c:v>4.3411140604591301E-2</c:v>
                </c:pt>
                <c:pt idx="11651" formatCode="0.00E+00">
                  <c:v>4.3408652373726202E-2</c:v>
                </c:pt>
                <c:pt idx="11652" formatCode="0.00E+00">
                  <c:v>4.34061642524241E-2</c:v>
                </c:pt>
                <c:pt idx="11653" formatCode="0.00E+00">
                  <c:v>4.3403676240695702E-2</c:v>
                </c:pt>
                <c:pt idx="11654" formatCode="0.00E+00">
                  <c:v>4.3401188338551999E-2</c:v>
                </c:pt>
                <c:pt idx="11655" formatCode="0.00E+00">
                  <c:v>4.3398700546003498E-2</c:v>
                </c:pt>
                <c:pt idx="11656" formatCode="0.00E+00">
                  <c:v>4.3396212863061202E-2</c:v>
                </c:pt>
                <c:pt idx="11657" formatCode="0.00E+00">
                  <c:v>4.3393725289735799E-2</c:v>
                </c:pt>
                <c:pt idx="11658" formatCode="0.00E+00">
                  <c:v>4.3391237826038098E-2</c:v>
                </c:pt>
                <c:pt idx="11659" formatCode="0.00E+00">
                  <c:v>4.3388750471978703E-2</c:v>
                </c:pt>
                <c:pt idx="11660" formatCode="0.00E+00">
                  <c:v>4.3386263227568403E-2</c:v>
                </c:pt>
                <c:pt idx="11661" formatCode="0.00E+00">
                  <c:v>4.3383776092818002E-2</c:v>
                </c:pt>
                <c:pt idx="11662" formatCode="0.00E+00">
                  <c:v>4.33812890677382E-2</c:v>
                </c:pt>
                <c:pt idx="11663" formatCode="0.00E+00">
                  <c:v>4.33788021523396E-2</c:v>
                </c:pt>
                <c:pt idx="11664" formatCode="0.00E+00">
                  <c:v>4.3376315346632999E-2</c:v>
                </c:pt>
                <c:pt idx="11665" formatCode="0.00E+00">
                  <c:v>4.3373828650629102E-2</c:v>
                </c:pt>
                <c:pt idx="11666" formatCode="0.00E+00">
                  <c:v>4.33713420643385E-2</c:v>
                </c:pt>
                <c:pt idx="11667" formatCode="0.00E+00">
                  <c:v>4.3368855587771898E-2</c:v>
                </c:pt>
                <c:pt idx="11668" formatCode="0.00E+00">
                  <c:v>4.3366369220939997E-2</c:v>
                </c:pt>
                <c:pt idx="11669" formatCode="0.00E+00">
                  <c:v>4.3363882963853399E-2</c:v>
                </c:pt>
                <c:pt idx="11670" formatCode="0.00E+00">
                  <c:v>4.3361396816522797E-2</c:v>
                </c:pt>
                <c:pt idx="11671" formatCode="0.00E+00">
                  <c:v>4.3358910778958801E-2</c:v>
                </c:pt>
                <c:pt idx="11672" formatCode="0.00E+00">
                  <c:v>4.3356424851172103E-2</c:v>
                </c:pt>
                <c:pt idx="11673" formatCode="0.00E+00">
                  <c:v>4.3353939033173097E-2</c:v>
                </c:pt>
                <c:pt idx="11674" formatCode="0.00E+00">
                  <c:v>4.3351453324972603E-2</c:v>
                </c:pt>
                <c:pt idx="11675" formatCode="0.00E+00">
                  <c:v>4.33489677265812E-2</c:v>
                </c:pt>
                <c:pt idx="11676" formatCode="0.00E+00">
                  <c:v>4.3346482238009403E-2</c:v>
                </c:pt>
                <c:pt idx="11677" formatCode="0.00E+00">
                  <c:v>4.3343996859267798E-2</c:v>
                </c:pt>
                <c:pt idx="11678" formatCode="0.00E+00">
                  <c:v>4.3341511590366998E-2</c:v>
                </c:pt>
                <c:pt idx="11679" formatCode="0.00E+00">
                  <c:v>4.3339026431317498E-2</c:v>
                </c:pt>
                <c:pt idx="11680" formatCode="0.00E+00">
                  <c:v>4.3336541382129903E-2</c:v>
                </c:pt>
                <c:pt idx="11681" formatCode="0.00E+00">
                  <c:v>4.3334056442814801E-2</c:v>
                </c:pt>
                <c:pt idx="11682" formatCode="0.00E+00">
                  <c:v>4.3331571613382601E-2</c:v>
                </c:pt>
                <c:pt idx="11683" formatCode="0.00E+00">
                  <c:v>4.3329086893843897E-2</c:v>
                </c:pt>
                <c:pt idx="11684" formatCode="0.00E+00">
                  <c:v>4.3326602284209197E-2</c:v>
                </c:pt>
                <c:pt idx="11685" formatCode="0.00E+00">
                  <c:v>4.3324117784488997E-2</c:v>
                </c:pt>
                <c:pt idx="11686" formatCode="0.00E+00">
                  <c:v>4.3321633394693797E-2</c:v>
                </c:pt>
                <c:pt idx="11687" formatCode="0.00E+00">
                  <c:v>4.3319149114834102E-2</c:v>
                </c:pt>
                <c:pt idx="11688" formatCode="0.00E+00">
                  <c:v>4.33166649449203E-2</c:v>
                </c:pt>
                <c:pt idx="11689" formatCode="0.00E+00">
                  <c:v>4.3314180884962999E-2</c:v>
                </c:pt>
                <c:pt idx="11690" formatCode="0.00E+00">
                  <c:v>4.3311696934972499E-2</c:v>
                </c:pt>
                <c:pt idx="11691" formatCode="0.00E+00">
                  <c:v>4.3309213094959401E-2</c:v>
                </c:pt>
                <c:pt idx="11692" formatCode="0.00E+00">
                  <c:v>4.3306729364934099E-2</c:v>
                </c:pt>
                <c:pt idx="11693" formatCode="0.00E+00">
                  <c:v>4.3304245744906898E-2</c:v>
                </c:pt>
                <c:pt idx="11694" formatCode="0.00E+00">
                  <c:v>4.3301762234888401E-2</c:v>
                </c:pt>
                <c:pt idx="11695" formatCode="0.00E+00">
                  <c:v>4.3299278834889002E-2</c:v>
                </c:pt>
                <c:pt idx="11696" formatCode="0.00E+00">
                  <c:v>4.3296795544918901E-2</c:v>
                </c:pt>
                <c:pt idx="11697" formatCode="0.00E+00">
                  <c:v>4.3294312364988798E-2</c:v>
                </c:pt>
                <c:pt idx="11698" formatCode="0.00E+00">
                  <c:v>4.3291829295108802E-2</c:v>
                </c:pt>
                <c:pt idx="11699" formatCode="0.00E+00">
                  <c:v>4.32893463352894E-2</c:v>
                </c:pt>
                <c:pt idx="11700" formatCode="0.00E+00">
                  <c:v>4.3286863485540901E-2</c:v>
                </c:pt>
                <c:pt idx="11701" formatCode="0.00E+00">
                  <c:v>4.3284380745873798E-2</c:v>
                </c:pt>
                <c:pt idx="11702" formatCode="0.00E+00">
                  <c:v>4.3281898116298401E-2</c:v>
                </c:pt>
                <c:pt idx="11703" formatCode="0.00E+00">
                  <c:v>4.3279415596824897E-2</c:v>
                </c:pt>
                <c:pt idx="11704" formatCode="0.00E+00">
                  <c:v>4.3276933187463798E-2</c:v>
                </c:pt>
                <c:pt idx="11705" formatCode="0.00E+00">
                  <c:v>4.3274450888225298E-2</c:v>
                </c:pt>
                <c:pt idx="11706" formatCode="0.00E+00">
                  <c:v>4.3271968699119701E-2</c:v>
                </c:pt>
                <c:pt idx="11707" formatCode="0.00E+00">
                  <c:v>4.3269486620157498E-2</c:v>
                </c:pt>
                <c:pt idx="11708" formatCode="0.00E+00">
                  <c:v>4.3267004651348702E-2</c:v>
                </c:pt>
                <c:pt idx="11709" formatCode="0.00E+00">
                  <c:v>4.3264522792703798E-2</c:v>
                </c:pt>
                <c:pt idx="11710" formatCode="0.00E+00">
                  <c:v>4.3262041044233E-2</c:v>
                </c:pt>
                <c:pt idx="11711" formatCode="0.00E+00">
                  <c:v>4.3259559405946599E-2</c:v>
                </c:pt>
                <c:pt idx="11712" formatCode="0.00E+00">
                  <c:v>4.3257077877854801E-2</c:v>
                </c:pt>
                <c:pt idx="11713" formatCode="0.00E+00">
                  <c:v>4.3254596459967799E-2</c:v>
                </c:pt>
                <c:pt idx="11714" formatCode="0.00E+00">
                  <c:v>4.3252115152296003E-2</c:v>
                </c:pt>
                <c:pt idx="11715" formatCode="0.00E+00">
                  <c:v>4.3249633954849397E-2</c:v>
                </c:pt>
                <c:pt idx="11716" formatCode="0.00E+00">
                  <c:v>4.32471528676385E-2</c:v>
                </c:pt>
                <c:pt idx="11717" formatCode="0.00E+00">
                  <c:v>4.32446718906732E-2</c:v>
                </c:pt>
                <c:pt idx="11718" formatCode="0.00E+00">
                  <c:v>4.3242191023963997E-2</c:v>
                </c:pt>
                <c:pt idx="11719" formatCode="0.00E+00">
                  <c:v>4.3239710267520798E-2</c:v>
                </c:pt>
                <c:pt idx="11720" formatCode="0.00E+00">
                  <c:v>4.3237229621353998E-2</c:v>
                </c:pt>
                <c:pt idx="11721" formatCode="0.00E+00">
                  <c:v>4.32347490854737E-2</c:v>
                </c:pt>
                <c:pt idx="11722" formatCode="0.00E+00">
                  <c:v>4.3232268659890098E-2</c:v>
                </c:pt>
                <c:pt idx="11723" formatCode="0.00E+00">
                  <c:v>4.3229788344613197E-2</c:v>
                </c:pt>
                <c:pt idx="11724" formatCode="0.00E+00">
                  <c:v>4.3227308139653302E-2</c:v>
                </c:pt>
                <c:pt idx="11725" formatCode="0.00E+00">
                  <c:v>4.3224828045020501E-2</c:v>
                </c:pt>
                <c:pt idx="11726" formatCode="0.00E+00">
                  <c:v>4.3222348060724898E-2</c:v>
                </c:pt>
                <c:pt idx="11727" formatCode="0.00E+00">
                  <c:v>4.3219868186776603E-2</c:v>
                </c:pt>
                <c:pt idx="11728" formatCode="0.00E+00">
                  <c:v>4.3217388423185801E-2</c:v>
                </c:pt>
                <c:pt idx="11729" formatCode="0.00E+00">
                  <c:v>4.32149087699625E-2</c:v>
                </c:pt>
                <c:pt idx="11730" formatCode="0.00E+00">
                  <c:v>4.3212429227116801E-2</c:v>
                </c:pt>
                <c:pt idx="11731" formatCode="0.00E+00">
                  <c:v>4.3209949794658697E-2</c:v>
                </c:pt>
                <c:pt idx="11732" formatCode="0.00E+00">
                  <c:v>4.32074704725985E-2</c:v>
                </c:pt>
                <c:pt idx="11733" formatCode="0.00E+00">
                  <c:v>4.3204991260946103E-2</c:v>
                </c:pt>
                <c:pt idx="11734" formatCode="0.00E+00">
                  <c:v>4.3202512159711597E-2</c:v>
                </c:pt>
                <c:pt idx="11735" formatCode="0.00E+00">
                  <c:v>4.3200033168904903E-2</c:v>
                </c:pt>
                <c:pt idx="11736" formatCode="0.00E+00">
                  <c:v>4.3197554288536298E-2</c:v>
                </c:pt>
                <c:pt idx="11737" formatCode="0.00E+00">
                  <c:v>4.3195075518615601E-2</c:v>
                </c:pt>
                <c:pt idx="11738" formatCode="0.00E+00">
                  <c:v>4.3192596859152901E-2</c:v>
                </c:pt>
                <c:pt idx="11739" formatCode="0.00E+00">
                  <c:v>4.3190118310158197E-2</c:v>
                </c:pt>
                <c:pt idx="11740" formatCode="0.00E+00">
                  <c:v>4.3187639871641398E-2</c:v>
                </c:pt>
                <c:pt idx="11741" formatCode="0.00E+00">
                  <c:v>4.3185161543612703E-2</c:v>
                </c:pt>
                <c:pt idx="11742" formatCode="0.00E+00">
                  <c:v>4.3182683326081897E-2</c:v>
                </c:pt>
                <c:pt idx="11743" formatCode="0.00E+00">
                  <c:v>4.3180205219058999E-2</c:v>
                </c:pt>
                <c:pt idx="11744" formatCode="0.00E+00">
                  <c:v>4.3177727222554002E-2</c:v>
                </c:pt>
                <c:pt idx="11745" formatCode="0.00E+00">
                  <c:v>4.31752493365768E-2</c:v>
                </c:pt>
                <c:pt idx="11746" formatCode="0.00E+00">
                  <c:v>4.3172771561137399E-2</c:v>
                </c:pt>
                <c:pt idx="11747" formatCode="0.00E+00">
                  <c:v>4.3170293896245701E-2</c:v>
                </c:pt>
                <c:pt idx="11748" formatCode="0.00E+00">
                  <c:v>4.3167816341911497E-2</c:v>
                </c:pt>
                <c:pt idx="11749" formatCode="0.00E+00">
                  <c:v>4.3165338898145E-2</c:v>
                </c:pt>
                <c:pt idx="11750" formatCode="0.00E+00">
                  <c:v>4.3162861564955801E-2</c:v>
                </c:pt>
                <c:pt idx="11751" formatCode="0.00E+00">
                  <c:v>4.3160384342354002E-2</c:v>
                </c:pt>
                <c:pt idx="11752" formatCode="0.00E+00">
                  <c:v>4.3157907230349402E-2</c:v>
                </c:pt>
                <c:pt idx="11753" formatCode="0.00E+00">
                  <c:v>4.3155430228951901E-2</c:v>
                </c:pt>
                <c:pt idx="11754" formatCode="0.00E+00">
                  <c:v>4.3152953338171297E-2</c:v>
                </c:pt>
                <c:pt idx="11755" formatCode="0.00E+00">
                  <c:v>4.31504765580175E-2</c:v>
                </c:pt>
                <c:pt idx="11756" formatCode="0.00E+00">
                  <c:v>4.3147999888500398E-2</c:v>
                </c:pt>
                <c:pt idx="11757" formatCode="0.00E+00">
                  <c:v>4.3145523329629801E-2</c:v>
                </c:pt>
                <c:pt idx="11758" formatCode="0.00E+00">
                  <c:v>4.31430468814155E-2</c:v>
                </c:pt>
                <c:pt idx="11759" formatCode="0.00E+00">
                  <c:v>4.3140570543867302E-2</c:v>
                </c:pt>
                <c:pt idx="11760" formatCode="0.00E+00">
                  <c:v>4.3138094316995099E-2</c:v>
                </c:pt>
                <c:pt idx="11761" formatCode="0.00E+00">
                  <c:v>4.3135618200808697E-2</c:v>
                </c:pt>
                <c:pt idx="11762" formatCode="0.00E+00">
                  <c:v>4.3133142195317803E-2</c:v>
                </c:pt>
                <c:pt idx="11763" formatCode="0.00E+00">
                  <c:v>4.3130666300532201E-2</c:v>
                </c:pt>
                <c:pt idx="11764" formatCode="0.00E+00">
                  <c:v>4.3128190516461697E-2</c:v>
                </c:pt>
                <c:pt idx="11765" formatCode="0.00E+00">
                  <c:v>4.31257148431161E-2</c:v>
                </c:pt>
                <c:pt idx="11766" formatCode="0.00E+00">
                  <c:v>4.3123239280505099E-2</c:v>
                </c:pt>
                <c:pt idx="11767" formatCode="0.00E+00">
                  <c:v>4.3120763828638498E-2</c:v>
                </c:pt>
                <c:pt idx="11768" formatCode="0.00E+00">
                  <c:v>4.3118288487525899E-2</c:v>
                </c:pt>
                <c:pt idx="11769" formatCode="0.00E+00">
                  <c:v>4.3115813257177199E-2</c:v>
                </c:pt>
                <c:pt idx="11770" formatCode="0.00E+00">
                  <c:v>4.3113338137602097E-2</c:v>
                </c:pt>
                <c:pt idx="11771" formatCode="0.00E+00">
                  <c:v>4.3110863128810198E-2</c:v>
                </c:pt>
                <c:pt idx="11772" formatCode="0.00E+00">
                  <c:v>4.3108388230811201E-2</c:v>
                </c:pt>
                <c:pt idx="11773" formatCode="0.00E+00">
                  <c:v>4.3105913443614897E-2</c:v>
                </c:pt>
                <c:pt idx="11774" formatCode="0.00E+00">
                  <c:v>4.3103438767230898E-2</c:v>
                </c:pt>
                <c:pt idx="11775" formatCode="0.00E+00">
                  <c:v>4.3100964201668999E-2</c:v>
                </c:pt>
                <c:pt idx="11776" formatCode="0.00E+00">
                  <c:v>4.3098489746938598E-2</c:v>
                </c:pt>
                <c:pt idx="11777" formatCode="0.00E+00">
                  <c:v>4.3096015403049602E-2</c:v>
                </c:pt>
                <c:pt idx="11778" formatCode="0.00E+00">
                  <c:v>4.3093541170011601E-2</c:v>
                </c:pt>
                <c:pt idx="11779" formatCode="0.00E+00">
                  <c:v>4.3091067047834102E-2</c:v>
                </c:pt>
                <c:pt idx="11780" formatCode="0.00E+00">
                  <c:v>4.3088593036526901E-2</c:v>
                </c:pt>
                <c:pt idx="11781" formatCode="0.00E+00">
                  <c:v>4.3086119136099402E-2</c:v>
                </c:pt>
                <c:pt idx="11782" formatCode="0.00E+00">
                  <c:v>4.3083645346561401E-2</c:v>
                </c:pt>
                <c:pt idx="11783" formatCode="0.00E+00">
                  <c:v>4.3081171667922503E-2</c:v>
                </c:pt>
                <c:pt idx="11784" formatCode="0.00E+00">
                  <c:v>4.30786981001922E-2</c:v>
                </c:pt>
                <c:pt idx="11785" formatCode="0.00E+00">
                  <c:v>4.3076224643380102E-2</c:v>
                </c:pt>
                <c:pt idx="11786" formatCode="0.00E+00">
                  <c:v>4.3073751297495702E-2</c:v>
                </c:pt>
                <c:pt idx="11787" formatCode="0.00E+00">
                  <c:v>4.30712780625487E-2</c:v>
                </c:pt>
                <c:pt idx="11788" formatCode="0.00E+00">
                  <c:v>4.3068804938548602E-2</c:v>
                </c:pt>
                <c:pt idx="11789" formatCode="0.00E+00">
                  <c:v>4.3066331925504901E-2</c:v>
                </c:pt>
                <c:pt idx="11790" formatCode="0.00E+00">
                  <c:v>4.3063859023427097E-2</c:v>
                </c:pt>
                <c:pt idx="11791" formatCode="0.00E+00">
                  <c:v>4.3061386232324902E-2</c:v>
                </c:pt>
                <c:pt idx="11792" formatCode="0.00E+00">
                  <c:v>4.3058913552207603E-2</c:v>
                </c:pt>
                <c:pt idx="11793" formatCode="0.00E+00">
                  <c:v>4.3056440983084802E-2</c:v>
                </c:pt>
                <c:pt idx="11794" formatCode="0.00E+00">
                  <c:v>4.3053968524966103E-2</c:v>
                </c:pt>
                <c:pt idx="11795" formatCode="0.00E+00">
                  <c:v>4.3051496177860797E-2</c:v>
                </c:pt>
                <c:pt idx="11796" formatCode="0.00E+00">
                  <c:v>4.3049023941778501E-2</c:v>
                </c:pt>
                <c:pt idx="11797" formatCode="0.00E+00">
                  <c:v>4.3046551816728597E-2</c:v>
                </c:pt>
                <c:pt idx="11798" formatCode="0.00E+00">
                  <c:v>4.3044079802720597E-2</c:v>
                </c:pt>
                <c:pt idx="11799" formatCode="0.00E+00">
                  <c:v>4.3041607899763898E-2</c:v>
                </c:pt>
                <c:pt idx="11800" formatCode="0.00E+00">
                  <c:v>4.3039136107867998E-2</c:v>
                </c:pt>
                <c:pt idx="11801" formatCode="0.00E+00">
                  <c:v>4.3036664427042397E-2</c:v>
                </c:pt>
                <c:pt idx="11802" formatCode="0.00E+00">
                  <c:v>4.3034192857296302E-2</c:v>
                </c:pt>
                <c:pt idx="11803" formatCode="0.00E+00">
                  <c:v>4.3031721398639297E-2</c:v>
                </c:pt>
                <c:pt idx="11804" formatCode="0.00E+00">
                  <c:v>4.3029250051080797E-2</c:v>
                </c:pt>
                <c:pt idx="11805" formatCode="0.00E+00">
                  <c:v>4.3026778814629997E-2</c:v>
                </c:pt>
                <c:pt idx="11806" formatCode="0.00E+00">
                  <c:v>4.3024307689296597E-2</c:v>
                </c:pt>
                <c:pt idx="11807" formatCode="0.00E+00">
                  <c:v>4.30218366750897E-2</c:v>
                </c:pt>
                <c:pt idx="11808" formatCode="0.00E+00">
                  <c:v>4.3019365772018703E-2</c:v>
                </c:pt>
                <c:pt idx="11809" formatCode="0.00E+00">
                  <c:v>4.3016894980093201E-2</c:v>
                </c:pt>
                <c:pt idx="11810" formatCode="0.00E+00">
                  <c:v>4.3014424299322201E-2</c:v>
                </c:pt>
                <c:pt idx="11811" formatCode="0.00E+00">
                  <c:v>4.3011953729715301E-2</c:v>
                </c:pt>
                <c:pt idx="11812" formatCode="0.00E+00">
                  <c:v>4.30094832712817E-2</c:v>
                </c:pt>
                <c:pt idx="11813" formatCode="0.00E+00">
                  <c:v>4.3007012924030801E-2</c:v>
                </c:pt>
                <c:pt idx="11814" formatCode="0.00E+00">
                  <c:v>4.3004542687971901E-2</c:v>
                </c:pt>
                <c:pt idx="11815" formatCode="0.00E+00">
                  <c:v>4.3002072563114203E-2</c:v>
                </c:pt>
                <c:pt idx="11816" formatCode="0.00E+00">
                  <c:v>4.2999602549467102E-2</c:v>
                </c:pt>
                <c:pt idx="11817" formatCode="0.00E+00">
                  <c:v>4.2997132647039797E-2</c:v>
                </c:pt>
                <c:pt idx="11818" formatCode="0.00E+00">
                  <c:v>4.2994662855841699E-2</c:v>
                </c:pt>
                <c:pt idx="11819" formatCode="0.00E+00">
                  <c:v>4.2992193175881897E-2</c:v>
                </c:pt>
                <c:pt idx="11820" formatCode="0.00E+00">
                  <c:v>4.2989723607169801E-2</c:v>
                </c:pt>
                <c:pt idx="11821" formatCode="0.00E+00">
                  <c:v>4.2987254149714597E-2</c:v>
                </c:pt>
                <c:pt idx="11822" formatCode="0.00E+00">
                  <c:v>4.2984784803525501E-2</c:v>
                </c:pt>
                <c:pt idx="11823" formatCode="0.00E+00">
                  <c:v>4.2982315568611699E-2</c:v>
                </c:pt>
                <c:pt idx="11824" formatCode="0.00E+00">
                  <c:v>4.2979846444982601E-2</c:v>
                </c:pt>
                <c:pt idx="11825" formatCode="0.00E+00">
                  <c:v>4.2977377432647103E-2</c:v>
                </c:pt>
                <c:pt idx="11826" formatCode="0.00E+00">
                  <c:v>4.2974908531614703E-2</c:v>
                </c:pt>
                <c:pt idx="11827" formatCode="0.00E+00">
                  <c:v>4.2972439741894401E-2</c:v>
                </c:pt>
                <c:pt idx="11828" formatCode="0.00E+00">
                  <c:v>4.2969971063495503E-2</c:v>
                </c:pt>
                <c:pt idx="11829" formatCode="0.00E+00">
                  <c:v>4.2967502496427203E-2</c:v>
                </c:pt>
                <c:pt idx="11830" formatCode="0.00E+00">
                  <c:v>4.2965034040698402E-2</c:v>
                </c:pt>
                <c:pt idx="11831" formatCode="0.00E+00">
                  <c:v>4.2962565696318601E-2</c:v>
                </c:pt>
                <c:pt idx="11832" formatCode="0.00E+00">
                  <c:v>4.2960097463296702E-2</c:v>
                </c:pt>
                <c:pt idx="11833" formatCode="0.00E+00">
                  <c:v>4.2957629341641899E-2</c:v>
                </c:pt>
                <c:pt idx="11834" formatCode="0.00E+00">
                  <c:v>4.2955161331363401E-2</c:v>
                </c:pt>
                <c:pt idx="11835" formatCode="0.00E+00">
                  <c:v>4.2952693432470199E-2</c:v>
                </c:pt>
                <c:pt idx="11836" formatCode="0.00E+00">
                  <c:v>4.2950225644971501E-2</c:v>
                </c:pt>
                <c:pt idx="11837" formatCode="0.00E+00">
                  <c:v>4.2947757968876302E-2</c:v>
                </c:pt>
                <c:pt idx="11838" formatCode="0.00E+00">
                  <c:v>4.2945290404193898E-2</c:v>
                </c:pt>
                <c:pt idx="11839" formatCode="0.00E+00">
                  <c:v>4.2942822950933102E-2</c:v>
                </c:pt>
                <c:pt idx="11840" formatCode="0.00E+00">
                  <c:v>4.2940355609103101E-2</c:v>
                </c:pt>
                <c:pt idx="11841" formatCode="0.00E+00">
                  <c:v>4.2937888378712999E-2</c:v>
                </c:pt>
                <c:pt idx="11842" formatCode="0.00E+00">
                  <c:v>4.29354212597719E-2</c:v>
                </c:pt>
                <c:pt idx="11843" formatCode="0.00E+00">
                  <c:v>4.2932954252288602E-2</c:v>
                </c:pt>
                <c:pt idx="11844" formatCode="0.00E+00">
                  <c:v>4.2930487356272397E-2</c:v>
                </c:pt>
                <c:pt idx="11845" formatCode="0.00E+00">
                  <c:v>4.2928020571732201E-2</c:v>
                </c:pt>
                <c:pt idx="11846" formatCode="0.00E+00">
                  <c:v>4.2925553898676999E-2</c:v>
                </c:pt>
                <c:pt idx="11847" formatCode="0.00E+00">
                  <c:v>4.2923087337115799E-2</c:v>
                </c:pt>
                <c:pt idx="11848" formatCode="0.00E+00">
                  <c:v>4.2920620887057698E-2</c:v>
                </c:pt>
                <c:pt idx="11849" formatCode="0.00E+00">
                  <c:v>4.2918154548511597E-2</c:v>
                </c:pt>
                <c:pt idx="11850" formatCode="0.00E+00">
                  <c:v>4.2915688321486498E-2</c:v>
                </c:pt>
                <c:pt idx="11851" formatCode="0.00E+00">
                  <c:v>4.2913222205991301E-2</c:v>
                </c:pt>
                <c:pt idx="11852" formatCode="0.00E+00">
                  <c:v>4.2910756202035098E-2</c:v>
                </c:pt>
                <c:pt idx="11853" formatCode="0.00E+00">
                  <c:v>4.2908290309626798E-2</c:v>
                </c:pt>
                <c:pt idx="11854" formatCode="0.00E+00">
                  <c:v>4.2905824528775199E-2</c:v>
                </c:pt>
                <c:pt idx="11855" formatCode="0.00E+00">
                  <c:v>4.2903358859489399E-2</c:v>
                </c:pt>
                <c:pt idx="11856" formatCode="0.00E+00">
                  <c:v>4.2900893301778299E-2</c:v>
                </c:pt>
                <c:pt idx="11857" formatCode="0.00E+00">
                  <c:v>4.2898427855650803E-2</c:v>
                </c:pt>
                <c:pt idx="11858" formatCode="0.00E+00">
                  <c:v>4.2895962521115702E-2</c:v>
                </c:pt>
                <c:pt idx="11859" formatCode="0.00E+00">
                  <c:v>4.2893497298182003E-2</c:v>
                </c:pt>
                <c:pt idx="11860" formatCode="0.00E+00">
                  <c:v>4.2891032186858601E-2</c:v>
                </c:pt>
                <c:pt idx="11861" formatCode="0.00E+00">
                  <c:v>4.2888567187154301E-2</c:v>
                </c:pt>
                <c:pt idx="11862" formatCode="0.00E+00">
                  <c:v>4.2886102299078001E-2</c:v>
                </c:pt>
                <c:pt idx="11863" formatCode="0.00E+00">
                  <c:v>4.2883637522638601E-2</c:v>
                </c:pt>
                <c:pt idx="11864" formatCode="0.00E+00">
                  <c:v>4.2881172857844201E-2</c:v>
                </c:pt>
                <c:pt idx="11865" formatCode="0.00E+00">
                  <c:v>4.2878708304700398E-2</c:v>
                </c:pt>
                <c:pt idx="11866" formatCode="0.00E+00">
                  <c:v>4.2876243863215299E-2</c:v>
                </c:pt>
                <c:pt idx="11867" formatCode="0.00E+00">
                  <c:v>4.2873779533397903E-2</c:v>
                </c:pt>
                <c:pt idx="11868" formatCode="0.00E+00">
                  <c:v>4.28713153152568E-2</c:v>
                </c:pt>
                <c:pt idx="11869" formatCode="0.00E+00">
                  <c:v>4.2868851208800803E-2</c:v>
                </c:pt>
                <c:pt idx="11870" formatCode="0.00E+00">
                  <c:v>4.2866387214038799E-2</c:v>
                </c:pt>
                <c:pt idx="11871" formatCode="0.00E+00">
                  <c:v>4.2863923330979298E-2</c:v>
                </c:pt>
                <c:pt idx="11872" formatCode="0.00E+00">
                  <c:v>4.28614595596312E-2</c:v>
                </c:pt>
                <c:pt idx="11873" formatCode="0.00E+00">
                  <c:v>4.2858995900003201E-2</c:v>
                </c:pt>
                <c:pt idx="11874" formatCode="0.00E+00">
                  <c:v>4.2856532352104099E-2</c:v>
                </c:pt>
                <c:pt idx="11875" formatCode="0.00E+00">
                  <c:v>4.28540689159424E-2</c:v>
                </c:pt>
                <c:pt idx="11876" formatCode="0.00E+00">
                  <c:v>4.2851605591527002E-2</c:v>
                </c:pt>
                <c:pt idx="11877" formatCode="0.00E+00">
                  <c:v>4.2849142378866598E-2</c:v>
                </c:pt>
                <c:pt idx="11878" formatCode="0.00E+00">
                  <c:v>4.2846679277969701E-2</c:v>
                </c:pt>
                <c:pt idx="11879" formatCode="0.00E+00">
                  <c:v>4.2844216288845098E-2</c:v>
                </c:pt>
                <c:pt idx="11880" formatCode="0.00E+00">
                  <c:v>4.2841753411501503E-2</c:v>
                </c:pt>
                <c:pt idx="11881" formatCode="0.00E+00">
                  <c:v>4.2839290645947603E-2</c:v>
                </c:pt>
                <c:pt idx="11882" formatCode="0.00E+00">
                  <c:v>4.2836827992191802E-2</c:v>
                </c:pt>
                <c:pt idx="11883" formatCode="0.00E+00">
                  <c:v>4.2834365450243099E-2</c:v>
                </c:pt>
                <c:pt idx="11884" formatCode="0.00E+00">
                  <c:v>4.28319030201098E-2</c:v>
                </c:pt>
                <c:pt idx="11885" formatCode="0.00E+00">
                  <c:v>4.2829440701800801E-2</c:v>
                </c:pt>
                <c:pt idx="11886" formatCode="0.00E+00">
                  <c:v>4.2826978495324498E-2</c:v>
                </c:pt>
                <c:pt idx="11887" formatCode="0.00E+00">
                  <c:v>4.2824516400689697E-2</c:v>
                </c:pt>
                <c:pt idx="11888" formatCode="0.00E+00">
                  <c:v>4.2822054417904799E-2</c:v>
                </c:pt>
                <c:pt idx="11889" formatCode="0.00E+00">
                  <c:v>4.2819592546978598E-2</c:v>
                </c:pt>
                <c:pt idx="11890" formatCode="0.00E+00">
                  <c:v>4.2817130787919502E-2</c:v>
                </c:pt>
                <c:pt idx="11891" formatCode="0.00E+00">
                  <c:v>4.28146691407362E-2</c:v>
                </c:pt>
                <c:pt idx="11892" formatCode="0.00E+00">
                  <c:v>4.2812207605437302E-2</c:v>
                </c:pt>
                <c:pt idx="11893" formatCode="0.00E+00">
                  <c:v>4.2809746182031198E-2</c:v>
                </c:pt>
                <c:pt idx="11894" formatCode="0.00E+00">
                  <c:v>4.2807284870526603E-2</c:v>
                </c:pt>
                <c:pt idx="11895" formatCode="0.00E+00">
                  <c:v>4.2804823670931899E-2</c:v>
                </c:pt>
                <c:pt idx="11896" formatCode="0.00E+00">
                  <c:v>4.2802362583255697E-2</c:v>
                </c:pt>
                <c:pt idx="11897" formatCode="0.00E+00">
                  <c:v>4.2799901607506602E-2</c:v>
                </c:pt>
                <c:pt idx="11898" formatCode="0.00E+00">
                  <c:v>4.2797440743693002E-2</c:v>
                </c:pt>
                <c:pt idx="11899" formatCode="0.00E+00">
                  <c:v>4.2794979991823502E-2</c:v>
                </c:pt>
                <c:pt idx="11900" formatCode="0.00E+00">
                  <c:v>4.2792519351906498E-2</c:v>
                </c:pt>
                <c:pt idx="11901" formatCode="0.00E+00">
                  <c:v>4.2790058823950601E-2</c:v>
                </c:pt>
                <c:pt idx="11902" formatCode="0.00E+00">
                  <c:v>4.2787598407964103E-2</c:v>
                </c:pt>
                <c:pt idx="11903" formatCode="0.00E+00">
                  <c:v>4.2785138103955699E-2</c:v>
                </c:pt>
                <c:pt idx="11904" formatCode="0.00E+00">
                  <c:v>4.2782677911933797E-2</c:v>
                </c:pt>
                <c:pt idx="11905" formatCode="0.00E+00">
                  <c:v>4.2780217831906699E-2</c:v>
                </c:pt>
                <c:pt idx="11906" formatCode="0.00E+00">
                  <c:v>4.2777757863882999E-2</c:v>
                </c:pt>
                <c:pt idx="11907" formatCode="0.00E+00">
                  <c:v>4.2775298007871103E-2</c:v>
                </c:pt>
                <c:pt idx="11908" formatCode="0.00E+00">
                  <c:v>4.2772838263879502E-2</c:v>
                </c:pt>
                <c:pt idx="11909" formatCode="0.00E+00">
                  <c:v>4.2770378631916503E-2</c:v>
                </c:pt>
                <c:pt idx="11910" formatCode="0.00E+00">
                  <c:v>4.2767919111990502E-2</c:v>
                </c:pt>
                <c:pt idx="11911" formatCode="0.00E+00">
                  <c:v>4.2765459704109998E-2</c:v>
                </c:pt>
                <c:pt idx="11912" formatCode="0.00E+00">
                  <c:v>4.2763000408283403E-2</c:v>
                </c:pt>
                <c:pt idx="11913" formatCode="0.00E+00">
                  <c:v>4.2760541224519E-2</c:v>
                </c:pt>
                <c:pt idx="11914" formatCode="0.00E+00">
                  <c:v>4.2758082152825297E-2</c:v>
                </c:pt>
                <c:pt idx="11915" formatCode="0.00E+00">
                  <c:v>4.2755623193210503E-2</c:v>
                </c:pt>
                <c:pt idx="11916" formatCode="0.00E+00">
                  <c:v>4.2753164345683103E-2</c:v>
                </c:pt>
                <c:pt idx="11917" formatCode="0.00E+00">
                  <c:v>4.2750705610251398E-2</c:v>
                </c:pt>
                <c:pt idx="11918" formatCode="0.00E+00">
                  <c:v>4.2748246986923803E-2</c:v>
                </c:pt>
                <c:pt idx="11919" formatCode="0.00E+00">
                  <c:v>4.27457884757085E-2</c:v>
                </c:pt>
                <c:pt idx="11920" formatCode="0.00E+00">
                  <c:v>4.2743330076614003E-2</c:v>
                </c:pt>
                <c:pt idx="11921" formatCode="0.00E+00">
                  <c:v>4.2740871789648499E-2</c:v>
                </c:pt>
                <c:pt idx="11922" formatCode="0.00E+00">
                  <c:v>4.2738413614820399E-2</c:v>
                </c:pt>
                <c:pt idx="11923" formatCode="0.00E+00">
                  <c:v>4.27359555521378E-2</c:v>
                </c:pt>
                <c:pt idx="11924" formatCode="0.00E+00">
                  <c:v>4.2733497601609299E-2</c:v>
                </c:pt>
                <c:pt idx="11925" formatCode="0.00E+00">
                  <c:v>4.2731039763242898E-2</c:v>
                </c:pt>
                <c:pt idx="11926" formatCode="0.00E+00">
                  <c:v>4.2728582037047103E-2</c:v>
                </c:pt>
                <c:pt idx="11927" formatCode="0.00E+00">
                  <c:v>4.2726124423029997E-2</c:v>
                </c:pt>
                <c:pt idx="11928" formatCode="0.00E+00">
                  <c:v>4.2723666921199902E-2</c:v>
                </c:pt>
                <c:pt idx="11929" formatCode="0.00E+00">
                  <c:v>4.2721209531565101E-2</c:v>
                </c:pt>
                <c:pt idx="11930" formatCode="0.00E+00">
                  <c:v>4.27187522541339E-2</c:v>
                </c:pt>
                <c:pt idx="11931" formatCode="0.00E+00">
                  <c:v>4.2716295088914301E-2</c:v>
                </c:pt>
                <c:pt idx="11932" formatCode="0.00E+00">
                  <c:v>4.2713838035914699E-2</c:v>
                </c:pt>
                <c:pt idx="11933" formatCode="0.00E+00">
                  <c:v>4.27113810951434E-2</c:v>
                </c:pt>
                <c:pt idx="11934" formatCode="0.00E+00">
                  <c:v>4.2708924266608397E-2</c:v>
                </c:pt>
                <c:pt idx="11935" formatCode="0.00E+00">
                  <c:v>4.2706467550317997E-2</c:v>
                </c:pt>
                <c:pt idx="11936" formatCode="0.00E+00">
                  <c:v>4.2704010946280402E-2</c:v>
                </c:pt>
              </c:numCache>
            </c:numRef>
          </c:yVal>
          <c:smooth val="0"/>
          <c:extLst>
            <c:ext xmlns:c16="http://schemas.microsoft.com/office/drawing/2014/chart" uri="{C3380CC4-5D6E-409C-BE32-E72D297353CC}">
              <c16:uniqueId val="{00000000-D668-4971-9075-DB191AE28164}"/>
            </c:ext>
          </c:extLst>
        </c:ser>
        <c:ser>
          <c:idx val="1"/>
          <c:order val="1"/>
          <c:tx>
            <c:strRef>
              <c:f>'Ark2'!$C$1</c:f>
              <c:strCache>
                <c:ptCount val="1"/>
                <c:pt idx="0">
                  <c:v>FDMT</c:v>
                </c:pt>
              </c:strCache>
            </c:strRef>
          </c:tx>
          <c:spPr>
            <a:ln w="19050" cap="rnd">
              <a:noFill/>
              <a:round/>
            </a:ln>
            <a:effectLst/>
          </c:spPr>
          <c:marker>
            <c:symbol val="circle"/>
            <c:size val="5"/>
            <c:spPr>
              <a:solidFill>
                <a:schemeClr val="accent5"/>
              </a:solidFill>
              <a:ln w="9525">
                <a:solidFill>
                  <a:schemeClr val="accent5"/>
                </a:solidFill>
              </a:ln>
              <a:effectLst/>
            </c:spPr>
          </c:marker>
          <c:xVal>
            <c:numRef>
              <c:f>'Ark2'!$A$2:$A$11976</c:f>
              <c:numCache>
                <c:formatCode>0</c:formatCode>
                <c:ptCount val="11975"/>
                <c:pt idx="0">
                  <c:v>0</c:v>
                </c:pt>
                <c:pt idx="1">
                  <c:v>1.0000833402783564</c:v>
                </c:pt>
                <c:pt idx="2">
                  <c:v>2.0001666805567129</c:v>
                </c:pt>
                <c:pt idx="3">
                  <c:v>3.0002500208350691</c:v>
                </c:pt>
                <c:pt idx="4">
                  <c:v>4.0003333611134257</c:v>
                </c:pt>
                <c:pt idx="5">
                  <c:v>5.0004167013917824</c:v>
                </c:pt>
                <c:pt idx="6">
                  <c:v>6.0005000416701382</c:v>
                </c:pt>
                <c:pt idx="7">
                  <c:v>7.0005833819484948</c:v>
                </c:pt>
                <c:pt idx="8">
                  <c:v>8.0006667222268515</c:v>
                </c:pt>
                <c:pt idx="9">
                  <c:v>9.0007500625052081</c:v>
                </c:pt>
                <c:pt idx="10">
                  <c:v>10.000833402783565</c:v>
                </c:pt>
                <c:pt idx="11">
                  <c:v>11.000916743061921</c:v>
                </c:pt>
                <c:pt idx="12">
                  <c:v>12.001000083340276</c:v>
                </c:pt>
                <c:pt idx="13">
                  <c:v>13.001083423618633</c:v>
                </c:pt>
                <c:pt idx="14">
                  <c:v>14.00116676389699</c:v>
                </c:pt>
                <c:pt idx="15">
                  <c:v>15.001250104175346</c:v>
                </c:pt>
                <c:pt idx="16">
                  <c:v>16.001333444453703</c:v>
                </c:pt>
                <c:pt idx="17">
                  <c:v>17.001416784732058</c:v>
                </c:pt>
                <c:pt idx="18">
                  <c:v>18.001500125010416</c:v>
                </c:pt>
                <c:pt idx="19">
                  <c:v>19.001583465288771</c:v>
                </c:pt>
                <c:pt idx="20">
                  <c:v>20.00166680556713</c:v>
                </c:pt>
                <c:pt idx="21">
                  <c:v>21.001750145845484</c:v>
                </c:pt>
                <c:pt idx="22">
                  <c:v>22.001833486123843</c:v>
                </c:pt>
                <c:pt idx="23">
                  <c:v>23.001916826402198</c:v>
                </c:pt>
                <c:pt idx="24">
                  <c:v>24.002000166680553</c:v>
                </c:pt>
                <c:pt idx="25">
                  <c:v>25.002083506958911</c:v>
                </c:pt>
                <c:pt idx="26">
                  <c:v>26.002166847237266</c:v>
                </c:pt>
                <c:pt idx="27">
                  <c:v>27.002250187515624</c:v>
                </c:pt>
                <c:pt idx="28">
                  <c:v>28.002333527793979</c:v>
                </c:pt>
                <c:pt idx="29">
                  <c:v>29.002416868072338</c:v>
                </c:pt>
                <c:pt idx="30">
                  <c:v>30.002500208350693</c:v>
                </c:pt>
                <c:pt idx="31">
                  <c:v>31.002583548629051</c:v>
                </c:pt>
                <c:pt idx="32">
                  <c:v>32.002666888907406</c:v>
                </c:pt>
                <c:pt idx="33">
                  <c:v>33.002750229185764</c:v>
                </c:pt>
                <c:pt idx="34">
                  <c:v>34.002833569464116</c:v>
                </c:pt>
                <c:pt idx="35">
                  <c:v>35.002916909742474</c:v>
                </c:pt>
                <c:pt idx="36">
                  <c:v>36.003000250020833</c:v>
                </c:pt>
                <c:pt idx="37">
                  <c:v>37.003083590299191</c:v>
                </c:pt>
                <c:pt idx="38">
                  <c:v>38.003166930577542</c:v>
                </c:pt>
                <c:pt idx="39">
                  <c:v>39.003250270855901</c:v>
                </c:pt>
                <c:pt idx="40">
                  <c:v>40.003333611134259</c:v>
                </c:pt>
                <c:pt idx="41">
                  <c:v>41.003416951412611</c:v>
                </c:pt>
                <c:pt idx="42">
                  <c:v>42.003500291690969</c:v>
                </c:pt>
                <c:pt idx="43">
                  <c:v>43.003583631969327</c:v>
                </c:pt>
                <c:pt idx="44">
                  <c:v>44.003666972247686</c:v>
                </c:pt>
                <c:pt idx="45">
                  <c:v>45.003750312526037</c:v>
                </c:pt>
                <c:pt idx="46">
                  <c:v>46.003833652804396</c:v>
                </c:pt>
                <c:pt idx="47">
                  <c:v>47.003916993082754</c:v>
                </c:pt>
                <c:pt idx="48">
                  <c:v>48.004000333361105</c:v>
                </c:pt>
                <c:pt idx="49">
                  <c:v>49.004083673639464</c:v>
                </c:pt>
                <c:pt idx="50">
                  <c:v>50.004167013917822</c:v>
                </c:pt>
                <c:pt idx="51">
                  <c:v>51.004250354196181</c:v>
                </c:pt>
                <c:pt idx="52">
                  <c:v>52.004333694474532</c:v>
                </c:pt>
                <c:pt idx="53">
                  <c:v>53.00441703475289</c:v>
                </c:pt>
                <c:pt idx="54">
                  <c:v>54.004500375031249</c:v>
                </c:pt>
                <c:pt idx="55">
                  <c:v>55.004583715309607</c:v>
                </c:pt>
                <c:pt idx="56">
                  <c:v>56.004667055587959</c:v>
                </c:pt>
                <c:pt idx="57">
                  <c:v>57.004750395866317</c:v>
                </c:pt>
                <c:pt idx="58">
                  <c:v>58.004833736144676</c:v>
                </c:pt>
                <c:pt idx="59">
                  <c:v>59.004917076423027</c:v>
                </c:pt>
                <c:pt idx="60">
                  <c:v>60.005000416701385</c:v>
                </c:pt>
                <c:pt idx="61">
                  <c:v>61.005083756979744</c:v>
                </c:pt>
                <c:pt idx="62">
                  <c:v>62.005167097258102</c:v>
                </c:pt>
                <c:pt idx="63">
                  <c:v>63.005250437536453</c:v>
                </c:pt>
                <c:pt idx="64">
                  <c:v>64.005333777814812</c:v>
                </c:pt>
                <c:pt idx="65">
                  <c:v>65.005417118093163</c:v>
                </c:pt>
                <c:pt idx="66">
                  <c:v>66.005500458371529</c:v>
                </c:pt>
                <c:pt idx="67">
                  <c:v>67.00558379864988</c:v>
                </c:pt>
                <c:pt idx="68">
                  <c:v>68.005667138928231</c:v>
                </c:pt>
                <c:pt idx="69">
                  <c:v>69.005750479206597</c:v>
                </c:pt>
                <c:pt idx="70">
                  <c:v>70.005833819484948</c:v>
                </c:pt>
                <c:pt idx="71">
                  <c:v>71.005917159763314</c:v>
                </c:pt>
                <c:pt idx="72">
                  <c:v>72.006000500041665</c:v>
                </c:pt>
                <c:pt idx="73">
                  <c:v>73.006083840320017</c:v>
                </c:pt>
                <c:pt idx="74">
                  <c:v>74.006167180598382</c:v>
                </c:pt>
                <c:pt idx="75">
                  <c:v>75.006250520876733</c:v>
                </c:pt>
                <c:pt idx="76">
                  <c:v>76.006333861155085</c:v>
                </c:pt>
                <c:pt idx="77">
                  <c:v>77.00641720143345</c:v>
                </c:pt>
                <c:pt idx="78">
                  <c:v>78.006500541711802</c:v>
                </c:pt>
                <c:pt idx="79">
                  <c:v>79.006583881990153</c:v>
                </c:pt>
                <c:pt idx="80">
                  <c:v>80.006667222268518</c:v>
                </c:pt>
                <c:pt idx="81">
                  <c:v>81.00675056254687</c:v>
                </c:pt>
                <c:pt idx="82">
                  <c:v>82.006833902825221</c:v>
                </c:pt>
                <c:pt idx="83">
                  <c:v>83.006917243103587</c:v>
                </c:pt>
                <c:pt idx="84">
                  <c:v>84.007000583381938</c:v>
                </c:pt>
                <c:pt idx="85">
                  <c:v>85.007083923660304</c:v>
                </c:pt>
                <c:pt idx="86">
                  <c:v>86.007167263938655</c:v>
                </c:pt>
                <c:pt idx="87">
                  <c:v>87.007250604217006</c:v>
                </c:pt>
                <c:pt idx="88">
                  <c:v>88.007333944495372</c:v>
                </c:pt>
                <c:pt idx="89">
                  <c:v>89.007417284773723</c:v>
                </c:pt>
                <c:pt idx="90">
                  <c:v>90.007500625052074</c:v>
                </c:pt>
                <c:pt idx="91">
                  <c:v>91.00758396533044</c:v>
                </c:pt>
                <c:pt idx="92">
                  <c:v>92.007667305608791</c:v>
                </c:pt>
                <c:pt idx="93">
                  <c:v>93.007750645887143</c:v>
                </c:pt>
                <c:pt idx="94">
                  <c:v>94.007833986165508</c:v>
                </c:pt>
                <c:pt idx="95">
                  <c:v>95.007917326443859</c:v>
                </c:pt>
                <c:pt idx="96">
                  <c:v>96.008000666722211</c:v>
                </c:pt>
                <c:pt idx="97">
                  <c:v>97.008084007000576</c:v>
                </c:pt>
                <c:pt idx="98">
                  <c:v>98.008167347278928</c:v>
                </c:pt>
                <c:pt idx="99">
                  <c:v>99.008250687557293</c:v>
                </c:pt>
                <c:pt idx="100">
                  <c:v>100.00833402783564</c:v>
                </c:pt>
                <c:pt idx="101">
                  <c:v>101.008417368114</c:v>
                </c:pt>
                <c:pt idx="102">
                  <c:v>102.00850070839236</c:v>
                </c:pt>
                <c:pt idx="103">
                  <c:v>103.00858404867071</c:v>
                </c:pt>
                <c:pt idx="104">
                  <c:v>104.00866738894906</c:v>
                </c:pt>
                <c:pt idx="105">
                  <c:v>105.00875072922743</c:v>
                </c:pt>
                <c:pt idx="106">
                  <c:v>106.00883406950578</c:v>
                </c:pt>
                <c:pt idx="107">
                  <c:v>107.00891740978413</c:v>
                </c:pt>
                <c:pt idx="108">
                  <c:v>108.0090007500625</c:v>
                </c:pt>
                <c:pt idx="109">
                  <c:v>109.00908409034085</c:v>
                </c:pt>
                <c:pt idx="110">
                  <c:v>110.00916743061921</c:v>
                </c:pt>
                <c:pt idx="111">
                  <c:v>111.00925077089757</c:v>
                </c:pt>
                <c:pt idx="112">
                  <c:v>112.00933411117592</c:v>
                </c:pt>
                <c:pt idx="113">
                  <c:v>113.00941745145428</c:v>
                </c:pt>
                <c:pt idx="114">
                  <c:v>114.00950079173263</c:v>
                </c:pt>
                <c:pt idx="115">
                  <c:v>115.00958413201099</c:v>
                </c:pt>
                <c:pt idx="116">
                  <c:v>116.00966747228935</c:v>
                </c:pt>
                <c:pt idx="117">
                  <c:v>117.0097508125677</c:v>
                </c:pt>
                <c:pt idx="118">
                  <c:v>118.00983415284605</c:v>
                </c:pt>
                <c:pt idx="119">
                  <c:v>119.00991749312442</c:v>
                </c:pt>
                <c:pt idx="120">
                  <c:v>120.01000083340277</c:v>
                </c:pt>
                <c:pt idx="121">
                  <c:v>121.01008417368112</c:v>
                </c:pt>
                <c:pt idx="122">
                  <c:v>122.01016751395949</c:v>
                </c:pt>
                <c:pt idx="123">
                  <c:v>123.01025085423784</c:v>
                </c:pt>
                <c:pt idx="124">
                  <c:v>124.0103341945162</c:v>
                </c:pt>
                <c:pt idx="125">
                  <c:v>125.01041753479456</c:v>
                </c:pt>
                <c:pt idx="126">
                  <c:v>126.01050087507291</c:v>
                </c:pt>
                <c:pt idx="127">
                  <c:v>127.01058421535127</c:v>
                </c:pt>
                <c:pt idx="128">
                  <c:v>128.01066755562962</c:v>
                </c:pt>
                <c:pt idx="129">
                  <c:v>129.01075089590799</c:v>
                </c:pt>
                <c:pt idx="130">
                  <c:v>130.01083423618633</c:v>
                </c:pt>
                <c:pt idx="131">
                  <c:v>131.01091757646469</c:v>
                </c:pt>
                <c:pt idx="132">
                  <c:v>132.01100091674306</c:v>
                </c:pt>
                <c:pt idx="133">
                  <c:v>133.01108425702139</c:v>
                </c:pt>
                <c:pt idx="134">
                  <c:v>134.01116759729976</c:v>
                </c:pt>
                <c:pt idx="135">
                  <c:v>135.01125093757813</c:v>
                </c:pt>
                <c:pt idx="136">
                  <c:v>136.01133427785646</c:v>
                </c:pt>
                <c:pt idx="137">
                  <c:v>137.01141761813483</c:v>
                </c:pt>
                <c:pt idx="138">
                  <c:v>138.01150095841319</c:v>
                </c:pt>
                <c:pt idx="139">
                  <c:v>139.01158429869153</c:v>
                </c:pt>
                <c:pt idx="140">
                  <c:v>140.0116676389699</c:v>
                </c:pt>
                <c:pt idx="141">
                  <c:v>141.01175097924826</c:v>
                </c:pt>
                <c:pt idx="142">
                  <c:v>142.01183431952663</c:v>
                </c:pt>
                <c:pt idx="143">
                  <c:v>143.01191765980496</c:v>
                </c:pt>
                <c:pt idx="144">
                  <c:v>144.01200100008333</c:v>
                </c:pt>
                <c:pt idx="145">
                  <c:v>145.0120843403617</c:v>
                </c:pt>
                <c:pt idx="146">
                  <c:v>146.01216768064003</c:v>
                </c:pt>
                <c:pt idx="147">
                  <c:v>147.0122510209184</c:v>
                </c:pt>
                <c:pt idx="148">
                  <c:v>148.01233436119676</c:v>
                </c:pt>
                <c:pt idx="149">
                  <c:v>149.0124177014751</c:v>
                </c:pt>
                <c:pt idx="150">
                  <c:v>150.01250104175347</c:v>
                </c:pt>
                <c:pt idx="151">
                  <c:v>151.01258438203183</c:v>
                </c:pt>
                <c:pt idx="152">
                  <c:v>152.01266772231017</c:v>
                </c:pt>
                <c:pt idx="153">
                  <c:v>153.01275106258853</c:v>
                </c:pt>
                <c:pt idx="154">
                  <c:v>154.0128344028669</c:v>
                </c:pt>
                <c:pt idx="155">
                  <c:v>155.01291774314524</c:v>
                </c:pt>
                <c:pt idx="156">
                  <c:v>156.0130010834236</c:v>
                </c:pt>
                <c:pt idx="157">
                  <c:v>157.01308442370197</c:v>
                </c:pt>
                <c:pt idx="158">
                  <c:v>158.01316776398031</c:v>
                </c:pt>
                <c:pt idx="159">
                  <c:v>159.01325110425867</c:v>
                </c:pt>
                <c:pt idx="160">
                  <c:v>160.01333444453704</c:v>
                </c:pt>
                <c:pt idx="161">
                  <c:v>161.01341778481537</c:v>
                </c:pt>
                <c:pt idx="162">
                  <c:v>162.01350112509374</c:v>
                </c:pt>
                <c:pt idx="163">
                  <c:v>163.01358446537211</c:v>
                </c:pt>
                <c:pt idx="164">
                  <c:v>164.01366780565044</c:v>
                </c:pt>
                <c:pt idx="165">
                  <c:v>165.01375114592881</c:v>
                </c:pt>
                <c:pt idx="166">
                  <c:v>166.01383448620717</c:v>
                </c:pt>
                <c:pt idx="167">
                  <c:v>167.01391782648554</c:v>
                </c:pt>
                <c:pt idx="168">
                  <c:v>168.01400116676388</c:v>
                </c:pt>
                <c:pt idx="169">
                  <c:v>169.01408450704224</c:v>
                </c:pt>
                <c:pt idx="170">
                  <c:v>170.01416784732061</c:v>
                </c:pt>
                <c:pt idx="171">
                  <c:v>171.01425118759894</c:v>
                </c:pt>
                <c:pt idx="172">
                  <c:v>172.01433452787731</c:v>
                </c:pt>
                <c:pt idx="173">
                  <c:v>173.01441786815568</c:v>
                </c:pt>
                <c:pt idx="174">
                  <c:v>174.01450120843401</c:v>
                </c:pt>
                <c:pt idx="175">
                  <c:v>175.01458454871238</c:v>
                </c:pt>
                <c:pt idx="176">
                  <c:v>176.01466788899074</c:v>
                </c:pt>
                <c:pt idx="177">
                  <c:v>177.01475122926908</c:v>
                </c:pt>
                <c:pt idx="178">
                  <c:v>178.01483456954745</c:v>
                </c:pt>
                <c:pt idx="179">
                  <c:v>179.01491790982581</c:v>
                </c:pt>
                <c:pt idx="180">
                  <c:v>180.01500125010415</c:v>
                </c:pt>
                <c:pt idx="181">
                  <c:v>181.01508459038251</c:v>
                </c:pt>
                <c:pt idx="182">
                  <c:v>182.01516793066088</c:v>
                </c:pt>
                <c:pt idx="183">
                  <c:v>183.01525127093922</c:v>
                </c:pt>
                <c:pt idx="184">
                  <c:v>184.01533461121758</c:v>
                </c:pt>
                <c:pt idx="185">
                  <c:v>185.01541795149595</c:v>
                </c:pt>
                <c:pt idx="186">
                  <c:v>186.01550129177429</c:v>
                </c:pt>
                <c:pt idx="187">
                  <c:v>187.01558463205265</c:v>
                </c:pt>
                <c:pt idx="188">
                  <c:v>188.01566797233102</c:v>
                </c:pt>
                <c:pt idx="189">
                  <c:v>189.01575131260935</c:v>
                </c:pt>
                <c:pt idx="190">
                  <c:v>190.01583465288772</c:v>
                </c:pt>
                <c:pt idx="191">
                  <c:v>191.01591799316608</c:v>
                </c:pt>
                <c:pt idx="192">
                  <c:v>192.01600133344442</c:v>
                </c:pt>
                <c:pt idx="193">
                  <c:v>193.01608467372279</c:v>
                </c:pt>
                <c:pt idx="194">
                  <c:v>194.01616801400115</c:v>
                </c:pt>
                <c:pt idx="195">
                  <c:v>195.01625135427952</c:v>
                </c:pt>
                <c:pt idx="196">
                  <c:v>196.01633469455786</c:v>
                </c:pt>
                <c:pt idx="197">
                  <c:v>197.01641803483622</c:v>
                </c:pt>
                <c:pt idx="198">
                  <c:v>198.01650137511459</c:v>
                </c:pt>
                <c:pt idx="199">
                  <c:v>199.01658471539292</c:v>
                </c:pt>
                <c:pt idx="200">
                  <c:v>200.01666805567129</c:v>
                </c:pt>
                <c:pt idx="201">
                  <c:v>201.01675139594965</c:v>
                </c:pt>
                <c:pt idx="202">
                  <c:v>202.01683473622799</c:v>
                </c:pt>
                <c:pt idx="203">
                  <c:v>203.01691807650636</c:v>
                </c:pt>
                <c:pt idx="204">
                  <c:v>204.01700141678472</c:v>
                </c:pt>
                <c:pt idx="205">
                  <c:v>205.01708475706306</c:v>
                </c:pt>
                <c:pt idx="206">
                  <c:v>206.01716809734143</c:v>
                </c:pt>
                <c:pt idx="207">
                  <c:v>207.01725143761979</c:v>
                </c:pt>
                <c:pt idx="208">
                  <c:v>208.01733477789813</c:v>
                </c:pt>
                <c:pt idx="209">
                  <c:v>209.01741811817649</c:v>
                </c:pt>
                <c:pt idx="210">
                  <c:v>210.01750145845486</c:v>
                </c:pt>
                <c:pt idx="211">
                  <c:v>211.0175847987332</c:v>
                </c:pt>
                <c:pt idx="212">
                  <c:v>212.01766813901156</c:v>
                </c:pt>
                <c:pt idx="213">
                  <c:v>213.01775147928993</c:v>
                </c:pt>
                <c:pt idx="214">
                  <c:v>214.01783481956826</c:v>
                </c:pt>
                <c:pt idx="215">
                  <c:v>215.01791815984663</c:v>
                </c:pt>
                <c:pt idx="216">
                  <c:v>216.018001500125</c:v>
                </c:pt>
                <c:pt idx="217">
                  <c:v>217.01808484040333</c:v>
                </c:pt>
                <c:pt idx="218">
                  <c:v>218.0181681806817</c:v>
                </c:pt>
                <c:pt idx="219">
                  <c:v>219.01825152096006</c:v>
                </c:pt>
                <c:pt idx="220">
                  <c:v>220.01833486123843</c:v>
                </c:pt>
                <c:pt idx="221">
                  <c:v>221.01841820151677</c:v>
                </c:pt>
                <c:pt idx="222">
                  <c:v>222.01850154179513</c:v>
                </c:pt>
                <c:pt idx="223">
                  <c:v>223.0185848820735</c:v>
                </c:pt>
                <c:pt idx="224">
                  <c:v>224.01866822235183</c:v>
                </c:pt>
                <c:pt idx="225">
                  <c:v>225.0187515626302</c:v>
                </c:pt>
                <c:pt idx="226">
                  <c:v>226.01883490290857</c:v>
                </c:pt>
                <c:pt idx="227">
                  <c:v>227.0189182431869</c:v>
                </c:pt>
                <c:pt idx="228">
                  <c:v>228.01900158346527</c:v>
                </c:pt>
                <c:pt idx="229">
                  <c:v>229.01908492374363</c:v>
                </c:pt>
                <c:pt idx="230">
                  <c:v>230.01916826402197</c:v>
                </c:pt>
                <c:pt idx="231">
                  <c:v>231.01925160430034</c:v>
                </c:pt>
                <c:pt idx="232">
                  <c:v>232.0193349445787</c:v>
                </c:pt>
                <c:pt idx="233">
                  <c:v>233.01941828485704</c:v>
                </c:pt>
                <c:pt idx="234">
                  <c:v>234.0195016251354</c:v>
                </c:pt>
                <c:pt idx="235">
                  <c:v>235.01958496541377</c:v>
                </c:pt>
                <c:pt idx="236">
                  <c:v>236.01966830569211</c:v>
                </c:pt>
                <c:pt idx="237">
                  <c:v>237.01975164597047</c:v>
                </c:pt>
                <c:pt idx="238">
                  <c:v>238.01983498624884</c:v>
                </c:pt>
                <c:pt idx="239">
                  <c:v>239.01991832652718</c:v>
                </c:pt>
                <c:pt idx="240">
                  <c:v>240.02000166680554</c:v>
                </c:pt>
                <c:pt idx="241">
                  <c:v>241.02008500708391</c:v>
                </c:pt>
                <c:pt idx="242">
                  <c:v>242.02016834736224</c:v>
                </c:pt>
                <c:pt idx="243">
                  <c:v>243.02025168764061</c:v>
                </c:pt>
                <c:pt idx="244">
                  <c:v>244.02033502791897</c:v>
                </c:pt>
                <c:pt idx="245">
                  <c:v>245.02041836819734</c:v>
                </c:pt>
                <c:pt idx="246">
                  <c:v>246.02050170847568</c:v>
                </c:pt>
                <c:pt idx="247">
                  <c:v>247.02058504875404</c:v>
                </c:pt>
                <c:pt idx="248">
                  <c:v>248.02066838903241</c:v>
                </c:pt>
                <c:pt idx="249">
                  <c:v>249.02075172931075</c:v>
                </c:pt>
                <c:pt idx="250">
                  <c:v>250.02083506958911</c:v>
                </c:pt>
                <c:pt idx="251">
                  <c:v>251.02091840986748</c:v>
                </c:pt>
                <c:pt idx="252">
                  <c:v>252.02100175014581</c:v>
                </c:pt>
                <c:pt idx="253">
                  <c:v>253.02108509042418</c:v>
                </c:pt>
                <c:pt idx="254">
                  <c:v>254.02116843070255</c:v>
                </c:pt>
                <c:pt idx="255">
                  <c:v>255.02125177098088</c:v>
                </c:pt>
                <c:pt idx="256">
                  <c:v>256.02133511125925</c:v>
                </c:pt>
                <c:pt idx="257">
                  <c:v>257.02141845153761</c:v>
                </c:pt>
                <c:pt idx="258">
                  <c:v>258.02150179181598</c:v>
                </c:pt>
                <c:pt idx="259">
                  <c:v>259.02158513209434</c:v>
                </c:pt>
                <c:pt idx="260">
                  <c:v>260.02166847237265</c:v>
                </c:pt>
                <c:pt idx="261">
                  <c:v>261.02175181265102</c:v>
                </c:pt>
                <c:pt idx="262">
                  <c:v>262.02183515292938</c:v>
                </c:pt>
                <c:pt idx="263">
                  <c:v>263.02191849320775</c:v>
                </c:pt>
                <c:pt idx="264">
                  <c:v>264.02200183348612</c:v>
                </c:pt>
                <c:pt idx="265">
                  <c:v>265.02208517376448</c:v>
                </c:pt>
                <c:pt idx="266">
                  <c:v>266.02216851404279</c:v>
                </c:pt>
                <c:pt idx="267">
                  <c:v>267.02225185432115</c:v>
                </c:pt>
                <c:pt idx="268">
                  <c:v>268.02233519459952</c:v>
                </c:pt>
                <c:pt idx="269">
                  <c:v>269.02241853487789</c:v>
                </c:pt>
                <c:pt idx="270">
                  <c:v>270.02250187515625</c:v>
                </c:pt>
                <c:pt idx="271">
                  <c:v>271.02258521543462</c:v>
                </c:pt>
                <c:pt idx="272">
                  <c:v>272.02266855571293</c:v>
                </c:pt>
                <c:pt idx="273">
                  <c:v>273.02275189599129</c:v>
                </c:pt>
                <c:pt idx="274">
                  <c:v>274.02283523626966</c:v>
                </c:pt>
                <c:pt idx="275">
                  <c:v>275.02291857654802</c:v>
                </c:pt>
                <c:pt idx="276">
                  <c:v>276.02300191682639</c:v>
                </c:pt>
                <c:pt idx="277">
                  <c:v>277.02308525710475</c:v>
                </c:pt>
                <c:pt idx="278">
                  <c:v>278.02316859738306</c:v>
                </c:pt>
                <c:pt idx="279">
                  <c:v>279.02325193766143</c:v>
                </c:pt>
                <c:pt idx="280">
                  <c:v>280.02333527793979</c:v>
                </c:pt>
                <c:pt idx="281">
                  <c:v>281.02341861821816</c:v>
                </c:pt>
                <c:pt idx="282">
                  <c:v>282.02350195849652</c:v>
                </c:pt>
                <c:pt idx="283">
                  <c:v>283.02358529877489</c:v>
                </c:pt>
                <c:pt idx="284">
                  <c:v>284.02366863905326</c:v>
                </c:pt>
                <c:pt idx="285">
                  <c:v>285.02375197933156</c:v>
                </c:pt>
                <c:pt idx="286">
                  <c:v>286.02383531960993</c:v>
                </c:pt>
                <c:pt idx="287">
                  <c:v>287.0239186598883</c:v>
                </c:pt>
                <c:pt idx="288">
                  <c:v>288.02400200016666</c:v>
                </c:pt>
                <c:pt idx="289">
                  <c:v>289.02408534044503</c:v>
                </c:pt>
                <c:pt idx="290">
                  <c:v>290.02416868072339</c:v>
                </c:pt>
                <c:pt idx="291">
                  <c:v>291.0242520210017</c:v>
                </c:pt>
                <c:pt idx="292">
                  <c:v>292.02433536128007</c:v>
                </c:pt>
                <c:pt idx="293">
                  <c:v>293.02441870155843</c:v>
                </c:pt>
                <c:pt idx="294">
                  <c:v>294.0245020418368</c:v>
                </c:pt>
                <c:pt idx="295">
                  <c:v>295.02458538211516</c:v>
                </c:pt>
                <c:pt idx="296">
                  <c:v>296.02466872239353</c:v>
                </c:pt>
                <c:pt idx="297">
                  <c:v>297.02475206267184</c:v>
                </c:pt>
                <c:pt idx="298">
                  <c:v>298.0248354029502</c:v>
                </c:pt>
                <c:pt idx="299">
                  <c:v>299.02491874322857</c:v>
                </c:pt>
                <c:pt idx="300">
                  <c:v>300.02500208350693</c:v>
                </c:pt>
                <c:pt idx="301">
                  <c:v>301.0250854237853</c:v>
                </c:pt>
                <c:pt idx="302">
                  <c:v>302.02516876406366</c:v>
                </c:pt>
                <c:pt idx="303">
                  <c:v>303.02525210434197</c:v>
                </c:pt>
                <c:pt idx="304">
                  <c:v>304.02533544462034</c:v>
                </c:pt>
                <c:pt idx="305">
                  <c:v>305.0254187848987</c:v>
                </c:pt>
                <c:pt idx="306">
                  <c:v>306.02550212517707</c:v>
                </c:pt>
                <c:pt idx="307">
                  <c:v>307.02558546545544</c:v>
                </c:pt>
                <c:pt idx="308">
                  <c:v>308.0256688057338</c:v>
                </c:pt>
                <c:pt idx="309">
                  <c:v>309.02575214601217</c:v>
                </c:pt>
                <c:pt idx="310">
                  <c:v>310.02583548629048</c:v>
                </c:pt>
                <c:pt idx="311">
                  <c:v>311.02591882656884</c:v>
                </c:pt>
                <c:pt idx="312">
                  <c:v>312.02600216684721</c:v>
                </c:pt>
                <c:pt idx="313">
                  <c:v>313.02608550712557</c:v>
                </c:pt>
                <c:pt idx="314">
                  <c:v>314.02616884740394</c:v>
                </c:pt>
                <c:pt idx="315">
                  <c:v>315.0262521876823</c:v>
                </c:pt>
                <c:pt idx="316">
                  <c:v>316.02633552796061</c:v>
                </c:pt>
                <c:pt idx="317">
                  <c:v>317.02641886823898</c:v>
                </c:pt>
                <c:pt idx="318">
                  <c:v>318.02650220851734</c:v>
                </c:pt>
                <c:pt idx="319">
                  <c:v>319.02658554879571</c:v>
                </c:pt>
                <c:pt idx="320">
                  <c:v>320.02666888907407</c:v>
                </c:pt>
                <c:pt idx="321">
                  <c:v>321.02675222935244</c:v>
                </c:pt>
                <c:pt idx="322">
                  <c:v>322.02683556963075</c:v>
                </c:pt>
                <c:pt idx="323">
                  <c:v>323.02691890990911</c:v>
                </c:pt>
                <c:pt idx="324">
                  <c:v>324.02700225018748</c:v>
                </c:pt>
                <c:pt idx="325">
                  <c:v>325.02708559046584</c:v>
                </c:pt>
                <c:pt idx="326">
                  <c:v>326.02716893074421</c:v>
                </c:pt>
                <c:pt idx="327">
                  <c:v>327.02725227102258</c:v>
                </c:pt>
                <c:pt idx="328">
                  <c:v>328.02733561130088</c:v>
                </c:pt>
                <c:pt idx="329">
                  <c:v>329.02741895157925</c:v>
                </c:pt>
                <c:pt idx="330">
                  <c:v>330.02750229185762</c:v>
                </c:pt>
                <c:pt idx="331">
                  <c:v>331.02758563213598</c:v>
                </c:pt>
                <c:pt idx="332">
                  <c:v>332.02766897241435</c:v>
                </c:pt>
                <c:pt idx="333">
                  <c:v>333.02775231269271</c:v>
                </c:pt>
                <c:pt idx="334">
                  <c:v>334.02783565297108</c:v>
                </c:pt>
                <c:pt idx="335">
                  <c:v>335.02791899324939</c:v>
                </c:pt>
                <c:pt idx="336">
                  <c:v>336.02800233352775</c:v>
                </c:pt>
                <c:pt idx="337">
                  <c:v>337.02808567380612</c:v>
                </c:pt>
                <c:pt idx="338">
                  <c:v>338.02816901408448</c:v>
                </c:pt>
                <c:pt idx="339">
                  <c:v>339.02825235436285</c:v>
                </c:pt>
                <c:pt idx="340">
                  <c:v>340.02833569464121</c:v>
                </c:pt>
                <c:pt idx="341">
                  <c:v>341.02841903491952</c:v>
                </c:pt>
                <c:pt idx="342">
                  <c:v>342.02850237519789</c:v>
                </c:pt>
                <c:pt idx="343">
                  <c:v>343.02858571547625</c:v>
                </c:pt>
                <c:pt idx="344">
                  <c:v>344.02866905575462</c:v>
                </c:pt>
                <c:pt idx="345">
                  <c:v>345.02875239603298</c:v>
                </c:pt>
                <c:pt idx="346">
                  <c:v>346.02883573631135</c:v>
                </c:pt>
                <c:pt idx="347">
                  <c:v>347.02891907658966</c:v>
                </c:pt>
                <c:pt idx="348">
                  <c:v>348.02900241686802</c:v>
                </c:pt>
                <c:pt idx="349">
                  <c:v>349.02908575714639</c:v>
                </c:pt>
                <c:pt idx="350">
                  <c:v>350.02916909742476</c:v>
                </c:pt>
                <c:pt idx="351">
                  <c:v>351.02925243770312</c:v>
                </c:pt>
                <c:pt idx="352">
                  <c:v>352.02933577798149</c:v>
                </c:pt>
                <c:pt idx="353">
                  <c:v>353.0294191182598</c:v>
                </c:pt>
                <c:pt idx="354">
                  <c:v>354.02950245853816</c:v>
                </c:pt>
                <c:pt idx="355">
                  <c:v>355.02958579881653</c:v>
                </c:pt>
                <c:pt idx="356">
                  <c:v>356.02966913909489</c:v>
                </c:pt>
                <c:pt idx="357">
                  <c:v>357.02975247937326</c:v>
                </c:pt>
                <c:pt idx="358">
                  <c:v>358.02983581965162</c:v>
                </c:pt>
                <c:pt idx="359">
                  <c:v>359.02991915992999</c:v>
                </c:pt>
                <c:pt idx="360">
                  <c:v>360.0300025002083</c:v>
                </c:pt>
                <c:pt idx="361">
                  <c:v>361.03008584048666</c:v>
                </c:pt>
                <c:pt idx="362">
                  <c:v>362.03016918076503</c:v>
                </c:pt>
                <c:pt idx="363">
                  <c:v>363.03025252104339</c:v>
                </c:pt>
                <c:pt idx="364">
                  <c:v>364.03033586132176</c:v>
                </c:pt>
                <c:pt idx="365">
                  <c:v>365.03041920160013</c:v>
                </c:pt>
                <c:pt idx="366">
                  <c:v>366.03050254187843</c:v>
                </c:pt>
                <c:pt idx="367">
                  <c:v>367.0305858821568</c:v>
                </c:pt>
                <c:pt idx="368">
                  <c:v>368.03066922243517</c:v>
                </c:pt>
                <c:pt idx="369">
                  <c:v>369.03075256271353</c:v>
                </c:pt>
                <c:pt idx="370">
                  <c:v>370.0308359029919</c:v>
                </c:pt>
                <c:pt idx="371">
                  <c:v>371.03091924327026</c:v>
                </c:pt>
                <c:pt idx="372">
                  <c:v>372.03100258354857</c:v>
                </c:pt>
                <c:pt idx="373">
                  <c:v>373.03108592382694</c:v>
                </c:pt>
                <c:pt idx="374">
                  <c:v>374.0311692641053</c:v>
                </c:pt>
                <c:pt idx="375">
                  <c:v>375.03125260438367</c:v>
                </c:pt>
                <c:pt idx="376">
                  <c:v>376.03133594466203</c:v>
                </c:pt>
                <c:pt idx="377">
                  <c:v>377.0314192849404</c:v>
                </c:pt>
                <c:pt idx="378">
                  <c:v>378.03150262521871</c:v>
                </c:pt>
                <c:pt idx="379">
                  <c:v>379.03158596549707</c:v>
                </c:pt>
                <c:pt idx="380">
                  <c:v>380.03166930577544</c:v>
                </c:pt>
                <c:pt idx="381">
                  <c:v>381.0317526460538</c:v>
                </c:pt>
                <c:pt idx="382">
                  <c:v>382.03183598633217</c:v>
                </c:pt>
                <c:pt idx="383">
                  <c:v>383.03191932661053</c:v>
                </c:pt>
                <c:pt idx="384">
                  <c:v>384.03200266688884</c:v>
                </c:pt>
                <c:pt idx="385">
                  <c:v>385.03208600716721</c:v>
                </c:pt>
                <c:pt idx="386">
                  <c:v>386.03216934744557</c:v>
                </c:pt>
                <c:pt idx="387">
                  <c:v>387.03225268772394</c:v>
                </c:pt>
                <c:pt idx="388">
                  <c:v>388.03233602800231</c:v>
                </c:pt>
                <c:pt idx="389">
                  <c:v>389.03241936828067</c:v>
                </c:pt>
                <c:pt idx="390">
                  <c:v>390.03250270855904</c:v>
                </c:pt>
                <c:pt idx="391">
                  <c:v>391.03258604883735</c:v>
                </c:pt>
                <c:pt idx="392">
                  <c:v>392.03266938911571</c:v>
                </c:pt>
                <c:pt idx="393">
                  <c:v>393.03275272939408</c:v>
                </c:pt>
                <c:pt idx="394">
                  <c:v>394.03283606967244</c:v>
                </c:pt>
                <c:pt idx="395">
                  <c:v>395.03291940995081</c:v>
                </c:pt>
                <c:pt idx="396">
                  <c:v>396.03300275022917</c:v>
                </c:pt>
                <c:pt idx="397">
                  <c:v>397.03308609050748</c:v>
                </c:pt>
                <c:pt idx="398">
                  <c:v>398.03316943078585</c:v>
                </c:pt>
                <c:pt idx="399">
                  <c:v>399.03325277106421</c:v>
                </c:pt>
                <c:pt idx="400">
                  <c:v>400.03333611134258</c:v>
                </c:pt>
                <c:pt idx="401">
                  <c:v>401.03341945162094</c:v>
                </c:pt>
                <c:pt idx="402">
                  <c:v>402.03350279189931</c:v>
                </c:pt>
                <c:pt idx="403">
                  <c:v>403.03358613217762</c:v>
                </c:pt>
                <c:pt idx="404">
                  <c:v>404.03366947245598</c:v>
                </c:pt>
                <c:pt idx="405">
                  <c:v>405.03375281273435</c:v>
                </c:pt>
                <c:pt idx="406">
                  <c:v>406.03383615301271</c:v>
                </c:pt>
                <c:pt idx="407">
                  <c:v>407.03391949329108</c:v>
                </c:pt>
                <c:pt idx="408">
                  <c:v>408.03400283356945</c:v>
                </c:pt>
                <c:pt idx="409">
                  <c:v>409.03408617384775</c:v>
                </c:pt>
                <c:pt idx="410">
                  <c:v>410.03416951412612</c:v>
                </c:pt>
                <c:pt idx="411">
                  <c:v>411.03425285440449</c:v>
                </c:pt>
                <c:pt idx="412">
                  <c:v>412.03433619468285</c:v>
                </c:pt>
                <c:pt idx="413">
                  <c:v>413.03441953496122</c:v>
                </c:pt>
                <c:pt idx="414">
                  <c:v>414.03450287523958</c:v>
                </c:pt>
                <c:pt idx="415">
                  <c:v>415.03458621551795</c:v>
                </c:pt>
                <c:pt idx="416">
                  <c:v>416.03466955579626</c:v>
                </c:pt>
                <c:pt idx="417">
                  <c:v>417.03475289607462</c:v>
                </c:pt>
                <c:pt idx="418">
                  <c:v>418.03483623635299</c:v>
                </c:pt>
                <c:pt idx="419">
                  <c:v>419.03491957663135</c:v>
                </c:pt>
                <c:pt idx="420">
                  <c:v>420.03500291690972</c:v>
                </c:pt>
                <c:pt idx="421">
                  <c:v>421.03508625718808</c:v>
                </c:pt>
                <c:pt idx="422">
                  <c:v>422.03516959746639</c:v>
                </c:pt>
                <c:pt idx="423">
                  <c:v>423.03525293774476</c:v>
                </c:pt>
                <c:pt idx="424">
                  <c:v>424.03533627802312</c:v>
                </c:pt>
                <c:pt idx="425">
                  <c:v>425.03541961830149</c:v>
                </c:pt>
                <c:pt idx="426">
                  <c:v>426.03550295857985</c:v>
                </c:pt>
                <c:pt idx="427">
                  <c:v>427.03558629885822</c:v>
                </c:pt>
                <c:pt idx="428">
                  <c:v>428.03566963913653</c:v>
                </c:pt>
                <c:pt idx="429">
                  <c:v>429.03575297941489</c:v>
                </c:pt>
                <c:pt idx="430">
                  <c:v>430.03583631969326</c:v>
                </c:pt>
                <c:pt idx="431">
                  <c:v>431.03591965997163</c:v>
                </c:pt>
                <c:pt idx="432">
                  <c:v>432.03600300024999</c:v>
                </c:pt>
                <c:pt idx="433">
                  <c:v>433.03608634052836</c:v>
                </c:pt>
                <c:pt idx="434">
                  <c:v>434.03616968080667</c:v>
                </c:pt>
                <c:pt idx="435">
                  <c:v>435.03625302108503</c:v>
                </c:pt>
                <c:pt idx="436">
                  <c:v>436.0363363613634</c:v>
                </c:pt>
                <c:pt idx="437">
                  <c:v>437.03641970164176</c:v>
                </c:pt>
                <c:pt idx="438">
                  <c:v>438.03650304192013</c:v>
                </c:pt>
                <c:pt idx="439">
                  <c:v>439.03658638219849</c:v>
                </c:pt>
                <c:pt idx="440">
                  <c:v>440.03666972247686</c:v>
                </c:pt>
                <c:pt idx="441">
                  <c:v>441.03675306275517</c:v>
                </c:pt>
                <c:pt idx="442">
                  <c:v>442.03683640303353</c:v>
                </c:pt>
                <c:pt idx="443">
                  <c:v>443.0369197433119</c:v>
                </c:pt>
                <c:pt idx="444">
                  <c:v>444.03700308359026</c:v>
                </c:pt>
                <c:pt idx="445">
                  <c:v>445.03708642386863</c:v>
                </c:pt>
                <c:pt idx="446">
                  <c:v>446.037169764147</c:v>
                </c:pt>
                <c:pt idx="447">
                  <c:v>447.0372531044253</c:v>
                </c:pt>
                <c:pt idx="448">
                  <c:v>448.03733644470367</c:v>
                </c:pt>
                <c:pt idx="449">
                  <c:v>449.03741978498203</c:v>
                </c:pt>
                <c:pt idx="450">
                  <c:v>450.0375031252604</c:v>
                </c:pt>
                <c:pt idx="451">
                  <c:v>451.03758646553877</c:v>
                </c:pt>
                <c:pt idx="452">
                  <c:v>452.03766980581713</c:v>
                </c:pt>
                <c:pt idx="453">
                  <c:v>453.03775314609544</c:v>
                </c:pt>
                <c:pt idx="454">
                  <c:v>454.03783648637381</c:v>
                </c:pt>
                <c:pt idx="455">
                  <c:v>455.03791982665217</c:v>
                </c:pt>
                <c:pt idx="456">
                  <c:v>456.03800316693054</c:v>
                </c:pt>
                <c:pt idx="457">
                  <c:v>457.0380865072089</c:v>
                </c:pt>
                <c:pt idx="458">
                  <c:v>458.03816984748727</c:v>
                </c:pt>
                <c:pt idx="459">
                  <c:v>459.03825318776558</c:v>
                </c:pt>
                <c:pt idx="460">
                  <c:v>460.03833652804394</c:v>
                </c:pt>
                <c:pt idx="461">
                  <c:v>461.03841986832231</c:v>
                </c:pt>
                <c:pt idx="462">
                  <c:v>462.03850320860067</c:v>
                </c:pt>
                <c:pt idx="463">
                  <c:v>463.03858654887904</c:v>
                </c:pt>
                <c:pt idx="464">
                  <c:v>464.0386698891574</c:v>
                </c:pt>
                <c:pt idx="465">
                  <c:v>465.03875322943577</c:v>
                </c:pt>
                <c:pt idx="466">
                  <c:v>466.03883656971408</c:v>
                </c:pt>
                <c:pt idx="467">
                  <c:v>467.03891990999244</c:v>
                </c:pt>
                <c:pt idx="468">
                  <c:v>468.03900325027081</c:v>
                </c:pt>
                <c:pt idx="469">
                  <c:v>469.03908659054918</c:v>
                </c:pt>
                <c:pt idx="470">
                  <c:v>470.03916993082754</c:v>
                </c:pt>
                <c:pt idx="471">
                  <c:v>471.03925327110591</c:v>
                </c:pt>
                <c:pt idx="472">
                  <c:v>472.03933661138421</c:v>
                </c:pt>
                <c:pt idx="473">
                  <c:v>473.03941995166258</c:v>
                </c:pt>
                <c:pt idx="474">
                  <c:v>474.03950329194095</c:v>
                </c:pt>
                <c:pt idx="475">
                  <c:v>475.03958663221931</c:v>
                </c:pt>
                <c:pt idx="476">
                  <c:v>476.03966997249768</c:v>
                </c:pt>
                <c:pt idx="477">
                  <c:v>477.03975331277604</c:v>
                </c:pt>
                <c:pt idx="478">
                  <c:v>478.03983665305435</c:v>
                </c:pt>
                <c:pt idx="479">
                  <c:v>479.03991999333272</c:v>
                </c:pt>
                <c:pt idx="480">
                  <c:v>480.04000333361108</c:v>
                </c:pt>
                <c:pt idx="481">
                  <c:v>481.04008667388945</c:v>
                </c:pt>
                <c:pt idx="482">
                  <c:v>482.04017001416781</c:v>
                </c:pt>
                <c:pt idx="483">
                  <c:v>483.04025335444618</c:v>
                </c:pt>
                <c:pt idx="484">
                  <c:v>484.04033669472449</c:v>
                </c:pt>
                <c:pt idx="485">
                  <c:v>485.04042003500285</c:v>
                </c:pt>
                <c:pt idx="486">
                  <c:v>486.04050337528122</c:v>
                </c:pt>
                <c:pt idx="487">
                  <c:v>487.04058671555958</c:v>
                </c:pt>
                <c:pt idx="488">
                  <c:v>488.04067005583795</c:v>
                </c:pt>
                <c:pt idx="489">
                  <c:v>489.04075339611632</c:v>
                </c:pt>
                <c:pt idx="490">
                  <c:v>490.04083673639468</c:v>
                </c:pt>
                <c:pt idx="491">
                  <c:v>491.04092007667299</c:v>
                </c:pt>
                <c:pt idx="492">
                  <c:v>492.04100341695136</c:v>
                </c:pt>
                <c:pt idx="493">
                  <c:v>493.04108675722972</c:v>
                </c:pt>
                <c:pt idx="494">
                  <c:v>494.04117009750809</c:v>
                </c:pt>
                <c:pt idx="495">
                  <c:v>495.04125343778645</c:v>
                </c:pt>
                <c:pt idx="496">
                  <c:v>496.04133677806482</c:v>
                </c:pt>
                <c:pt idx="497">
                  <c:v>497.04142011834313</c:v>
                </c:pt>
                <c:pt idx="498">
                  <c:v>498.04150345862149</c:v>
                </c:pt>
                <c:pt idx="499">
                  <c:v>499.04158679889986</c:v>
                </c:pt>
                <c:pt idx="500">
                  <c:v>500.04167013917822</c:v>
                </c:pt>
                <c:pt idx="501">
                  <c:v>501.04175347945659</c:v>
                </c:pt>
                <c:pt idx="502">
                  <c:v>502.04183681973495</c:v>
                </c:pt>
                <c:pt idx="503">
                  <c:v>503.04192016001326</c:v>
                </c:pt>
                <c:pt idx="504">
                  <c:v>504.04200350029163</c:v>
                </c:pt>
                <c:pt idx="505">
                  <c:v>505.04208684056999</c:v>
                </c:pt>
                <c:pt idx="506">
                  <c:v>506.04217018084836</c:v>
                </c:pt>
                <c:pt idx="507">
                  <c:v>507.04225352112672</c:v>
                </c:pt>
                <c:pt idx="508">
                  <c:v>508.04233686140509</c:v>
                </c:pt>
                <c:pt idx="509">
                  <c:v>509.0424202016834</c:v>
                </c:pt>
                <c:pt idx="510">
                  <c:v>510.04250354196176</c:v>
                </c:pt>
                <c:pt idx="511">
                  <c:v>511.04258688224013</c:v>
                </c:pt>
                <c:pt idx="512">
                  <c:v>512.0426702225185</c:v>
                </c:pt>
                <c:pt idx="513">
                  <c:v>513.04275356279686</c:v>
                </c:pt>
                <c:pt idx="514">
                  <c:v>514.04283690307523</c:v>
                </c:pt>
                <c:pt idx="515">
                  <c:v>515.04292024335359</c:v>
                </c:pt>
                <c:pt idx="516">
                  <c:v>516.04300358363196</c:v>
                </c:pt>
                <c:pt idx="517">
                  <c:v>517.04308692391032</c:v>
                </c:pt>
                <c:pt idx="518">
                  <c:v>518.04317026418869</c:v>
                </c:pt>
                <c:pt idx="519">
                  <c:v>519.04325360446694</c:v>
                </c:pt>
                <c:pt idx="520">
                  <c:v>520.04333694474531</c:v>
                </c:pt>
                <c:pt idx="521">
                  <c:v>521.04342028502367</c:v>
                </c:pt>
                <c:pt idx="522">
                  <c:v>522.04350362530204</c:v>
                </c:pt>
                <c:pt idx="523">
                  <c:v>523.0435869655804</c:v>
                </c:pt>
                <c:pt idx="524">
                  <c:v>524.04367030585877</c:v>
                </c:pt>
                <c:pt idx="525">
                  <c:v>525.04375364613713</c:v>
                </c:pt>
                <c:pt idx="526">
                  <c:v>526.0438369864155</c:v>
                </c:pt>
                <c:pt idx="527">
                  <c:v>527.04392032669386</c:v>
                </c:pt>
                <c:pt idx="528">
                  <c:v>528.04400366697223</c:v>
                </c:pt>
                <c:pt idx="529">
                  <c:v>529.0440870072506</c:v>
                </c:pt>
                <c:pt idx="530">
                  <c:v>530.04417034752896</c:v>
                </c:pt>
                <c:pt idx="531">
                  <c:v>531.04425368780721</c:v>
                </c:pt>
                <c:pt idx="532">
                  <c:v>532.04433702808558</c:v>
                </c:pt>
                <c:pt idx="533">
                  <c:v>533.04442036836394</c:v>
                </c:pt>
                <c:pt idx="534">
                  <c:v>534.04450370864231</c:v>
                </c:pt>
                <c:pt idx="535">
                  <c:v>535.04458704892068</c:v>
                </c:pt>
                <c:pt idx="536">
                  <c:v>536.04467038919904</c:v>
                </c:pt>
                <c:pt idx="537">
                  <c:v>537.04475372947741</c:v>
                </c:pt>
                <c:pt idx="538">
                  <c:v>538.04483706975577</c:v>
                </c:pt>
                <c:pt idx="539">
                  <c:v>539.04492041003414</c:v>
                </c:pt>
                <c:pt idx="540">
                  <c:v>540.0450037503125</c:v>
                </c:pt>
                <c:pt idx="541">
                  <c:v>541.04508709059087</c:v>
                </c:pt>
                <c:pt idx="542">
                  <c:v>542.04517043086923</c:v>
                </c:pt>
                <c:pt idx="543">
                  <c:v>543.0452537711476</c:v>
                </c:pt>
                <c:pt idx="544">
                  <c:v>544.04533711142585</c:v>
                </c:pt>
                <c:pt idx="545">
                  <c:v>545.04542045170422</c:v>
                </c:pt>
                <c:pt idx="546">
                  <c:v>546.04550379198258</c:v>
                </c:pt>
                <c:pt idx="547">
                  <c:v>547.04558713226095</c:v>
                </c:pt>
                <c:pt idx="548">
                  <c:v>548.04567047253931</c:v>
                </c:pt>
                <c:pt idx="549">
                  <c:v>549.04575381281768</c:v>
                </c:pt>
                <c:pt idx="550">
                  <c:v>550.04583715309604</c:v>
                </c:pt>
                <c:pt idx="551">
                  <c:v>551.04592049337441</c:v>
                </c:pt>
                <c:pt idx="552">
                  <c:v>552.04600383365278</c:v>
                </c:pt>
                <c:pt idx="553">
                  <c:v>553.04608717393114</c:v>
                </c:pt>
                <c:pt idx="554">
                  <c:v>554.04617051420951</c:v>
                </c:pt>
                <c:pt idx="555">
                  <c:v>555.04625385448787</c:v>
                </c:pt>
                <c:pt idx="556">
                  <c:v>556.04633719476612</c:v>
                </c:pt>
                <c:pt idx="557">
                  <c:v>557.04642053504449</c:v>
                </c:pt>
                <c:pt idx="558">
                  <c:v>558.04650387532286</c:v>
                </c:pt>
                <c:pt idx="559">
                  <c:v>559.04658721560122</c:v>
                </c:pt>
                <c:pt idx="560">
                  <c:v>560.04667055587959</c:v>
                </c:pt>
                <c:pt idx="561">
                  <c:v>561.04675389615795</c:v>
                </c:pt>
                <c:pt idx="562">
                  <c:v>562.04683723643632</c:v>
                </c:pt>
                <c:pt idx="563">
                  <c:v>563.04692057671468</c:v>
                </c:pt>
                <c:pt idx="564">
                  <c:v>564.04700391699305</c:v>
                </c:pt>
                <c:pt idx="565">
                  <c:v>565.04708725727141</c:v>
                </c:pt>
                <c:pt idx="566">
                  <c:v>566.04717059754978</c:v>
                </c:pt>
                <c:pt idx="567">
                  <c:v>567.04725393782815</c:v>
                </c:pt>
                <c:pt idx="568">
                  <c:v>568.04733727810651</c:v>
                </c:pt>
                <c:pt idx="569">
                  <c:v>569.04742061838476</c:v>
                </c:pt>
                <c:pt idx="570">
                  <c:v>570.04750395866313</c:v>
                </c:pt>
                <c:pt idx="571">
                  <c:v>571.04758729894149</c:v>
                </c:pt>
                <c:pt idx="572">
                  <c:v>572.04767063921986</c:v>
                </c:pt>
                <c:pt idx="573">
                  <c:v>573.04775397949822</c:v>
                </c:pt>
                <c:pt idx="574">
                  <c:v>574.04783731977659</c:v>
                </c:pt>
                <c:pt idx="575">
                  <c:v>575.04792066005496</c:v>
                </c:pt>
                <c:pt idx="576">
                  <c:v>576.04800400033332</c:v>
                </c:pt>
                <c:pt idx="577">
                  <c:v>577.04808734061169</c:v>
                </c:pt>
                <c:pt idx="578">
                  <c:v>578.04817068089005</c:v>
                </c:pt>
                <c:pt idx="579">
                  <c:v>579.04825402116842</c:v>
                </c:pt>
                <c:pt idx="580">
                  <c:v>580.04833736144678</c:v>
                </c:pt>
                <c:pt idx="581">
                  <c:v>581.04842070172504</c:v>
                </c:pt>
                <c:pt idx="582">
                  <c:v>582.0485040420034</c:v>
                </c:pt>
                <c:pt idx="583">
                  <c:v>583.04858738228177</c:v>
                </c:pt>
                <c:pt idx="584">
                  <c:v>584.04867072256013</c:v>
                </c:pt>
                <c:pt idx="585">
                  <c:v>585.0487540628385</c:v>
                </c:pt>
                <c:pt idx="586">
                  <c:v>586.04883740311686</c:v>
                </c:pt>
                <c:pt idx="587">
                  <c:v>587.04892074339523</c:v>
                </c:pt>
                <c:pt idx="588">
                  <c:v>588.04900408367359</c:v>
                </c:pt>
                <c:pt idx="589">
                  <c:v>589.04908742395196</c:v>
                </c:pt>
                <c:pt idx="590">
                  <c:v>590.04917076423033</c:v>
                </c:pt>
                <c:pt idx="591">
                  <c:v>591.04925410450869</c:v>
                </c:pt>
                <c:pt idx="592">
                  <c:v>592.04933744478706</c:v>
                </c:pt>
                <c:pt idx="593">
                  <c:v>593.04942078506542</c:v>
                </c:pt>
                <c:pt idx="594">
                  <c:v>594.04950412534367</c:v>
                </c:pt>
                <c:pt idx="595">
                  <c:v>595.04958746562204</c:v>
                </c:pt>
                <c:pt idx="596">
                  <c:v>596.0496708059004</c:v>
                </c:pt>
                <c:pt idx="597">
                  <c:v>597.04975414617877</c:v>
                </c:pt>
                <c:pt idx="598">
                  <c:v>598.04983748645714</c:v>
                </c:pt>
                <c:pt idx="599">
                  <c:v>599.0499208267355</c:v>
                </c:pt>
                <c:pt idx="600">
                  <c:v>600.05000416701387</c:v>
                </c:pt>
                <c:pt idx="601">
                  <c:v>601.05008750729223</c:v>
                </c:pt>
                <c:pt idx="602">
                  <c:v>602.0501708475706</c:v>
                </c:pt>
                <c:pt idx="603">
                  <c:v>603.05025418784896</c:v>
                </c:pt>
                <c:pt idx="604">
                  <c:v>604.05033752812733</c:v>
                </c:pt>
                <c:pt idx="605">
                  <c:v>605.05042086840569</c:v>
                </c:pt>
                <c:pt idx="606">
                  <c:v>606.05050420868395</c:v>
                </c:pt>
                <c:pt idx="607">
                  <c:v>607.05058754896231</c:v>
                </c:pt>
                <c:pt idx="608">
                  <c:v>608.05067088924068</c:v>
                </c:pt>
                <c:pt idx="609">
                  <c:v>609.05075422951904</c:v>
                </c:pt>
                <c:pt idx="610">
                  <c:v>610.05083756979741</c:v>
                </c:pt>
                <c:pt idx="611">
                  <c:v>611.05092091007577</c:v>
                </c:pt>
                <c:pt idx="612">
                  <c:v>612.05100425035414</c:v>
                </c:pt>
                <c:pt idx="613">
                  <c:v>613.05108759063251</c:v>
                </c:pt>
                <c:pt idx="614">
                  <c:v>614.05117093091087</c:v>
                </c:pt>
                <c:pt idx="615">
                  <c:v>615.05125427118924</c:v>
                </c:pt>
                <c:pt idx="616">
                  <c:v>616.0513376114676</c:v>
                </c:pt>
                <c:pt idx="617">
                  <c:v>617.05142095174597</c:v>
                </c:pt>
                <c:pt idx="618">
                  <c:v>618.05150429202433</c:v>
                </c:pt>
                <c:pt idx="619">
                  <c:v>619.05158763230259</c:v>
                </c:pt>
                <c:pt idx="620">
                  <c:v>620.05167097258095</c:v>
                </c:pt>
                <c:pt idx="621">
                  <c:v>621.05175431285932</c:v>
                </c:pt>
                <c:pt idx="622">
                  <c:v>622.05183765313768</c:v>
                </c:pt>
                <c:pt idx="623">
                  <c:v>623.05192099341605</c:v>
                </c:pt>
                <c:pt idx="624">
                  <c:v>624.05200433369441</c:v>
                </c:pt>
                <c:pt idx="625">
                  <c:v>625.05208767397278</c:v>
                </c:pt>
                <c:pt idx="626">
                  <c:v>626.05217101425114</c:v>
                </c:pt>
                <c:pt idx="627">
                  <c:v>627.05225435452951</c:v>
                </c:pt>
                <c:pt idx="628">
                  <c:v>628.05233769480787</c:v>
                </c:pt>
                <c:pt idx="629">
                  <c:v>629.05242103508624</c:v>
                </c:pt>
                <c:pt idx="630">
                  <c:v>630.05250437536461</c:v>
                </c:pt>
                <c:pt idx="631">
                  <c:v>631.05258771564286</c:v>
                </c:pt>
                <c:pt idx="632">
                  <c:v>632.05267105592122</c:v>
                </c:pt>
                <c:pt idx="633">
                  <c:v>633.05275439619959</c:v>
                </c:pt>
                <c:pt idx="634">
                  <c:v>634.05283773647795</c:v>
                </c:pt>
                <c:pt idx="635">
                  <c:v>635.05292107675632</c:v>
                </c:pt>
                <c:pt idx="636">
                  <c:v>636.05300441703469</c:v>
                </c:pt>
                <c:pt idx="637">
                  <c:v>637.05308775731305</c:v>
                </c:pt>
                <c:pt idx="638">
                  <c:v>638.05317109759142</c:v>
                </c:pt>
                <c:pt idx="639">
                  <c:v>639.05325443786978</c:v>
                </c:pt>
                <c:pt idx="640">
                  <c:v>640.05333777814815</c:v>
                </c:pt>
                <c:pt idx="641">
                  <c:v>641.05342111842651</c:v>
                </c:pt>
                <c:pt idx="642">
                  <c:v>642.05350445870488</c:v>
                </c:pt>
                <c:pt idx="643">
                  <c:v>643.05358779898324</c:v>
                </c:pt>
                <c:pt idx="644">
                  <c:v>644.0536711392615</c:v>
                </c:pt>
                <c:pt idx="645">
                  <c:v>645.05375447953986</c:v>
                </c:pt>
                <c:pt idx="646">
                  <c:v>646.05383781981823</c:v>
                </c:pt>
                <c:pt idx="647">
                  <c:v>647.05392116009659</c:v>
                </c:pt>
                <c:pt idx="648">
                  <c:v>648.05400450037496</c:v>
                </c:pt>
                <c:pt idx="649">
                  <c:v>649.05408784065332</c:v>
                </c:pt>
                <c:pt idx="650">
                  <c:v>650.05417118093169</c:v>
                </c:pt>
                <c:pt idx="651">
                  <c:v>651.05425452121005</c:v>
                </c:pt>
                <c:pt idx="652">
                  <c:v>652.05433786148842</c:v>
                </c:pt>
                <c:pt idx="653">
                  <c:v>653.05442120176679</c:v>
                </c:pt>
                <c:pt idx="654">
                  <c:v>654.05450454204515</c:v>
                </c:pt>
                <c:pt idx="655">
                  <c:v>655.05458788232352</c:v>
                </c:pt>
                <c:pt idx="656">
                  <c:v>656.05467122260177</c:v>
                </c:pt>
                <c:pt idx="657">
                  <c:v>657.05475456288013</c:v>
                </c:pt>
                <c:pt idx="658">
                  <c:v>658.0548379031585</c:v>
                </c:pt>
                <c:pt idx="659">
                  <c:v>659.05492124343687</c:v>
                </c:pt>
                <c:pt idx="660">
                  <c:v>660.05500458371523</c:v>
                </c:pt>
                <c:pt idx="661">
                  <c:v>661.0550879239936</c:v>
                </c:pt>
                <c:pt idx="662">
                  <c:v>662.05517126427196</c:v>
                </c:pt>
                <c:pt idx="663">
                  <c:v>663.05525460455033</c:v>
                </c:pt>
                <c:pt idx="664">
                  <c:v>664.05533794482869</c:v>
                </c:pt>
                <c:pt idx="665">
                  <c:v>665.05542128510706</c:v>
                </c:pt>
                <c:pt idx="666">
                  <c:v>666.05550462538542</c:v>
                </c:pt>
                <c:pt idx="667">
                  <c:v>667.05558796566379</c:v>
                </c:pt>
                <c:pt idx="668">
                  <c:v>668.05567130594216</c:v>
                </c:pt>
                <c:pt idx="669">
                  <c:v>669.05575464622041</c:v>
                </c:pt>
                <c:pt idx="670">
                  <c:v>670.05583798649877</c:v>
                </c:pt>
                <c:pt idx="671">
                  <c:v>671.05592132677714</c:v>
                </c:pt>
                <c:pt idx="672">
                  <c:v>672.0560046670555</c:v>
                </c:pt>
                <c:pt idx="673">
                  <c:v>673.05608800733387</c:v>
                </c:pt>
                <c:pt idx="674">
                  <c:v>674.05617134761223</c:v>
                </c:pt>
                <c:pt idx="675">
                  <c:v>675.0562546878906</c:v>
                </c:pt>
                <c:pt idx="676">
                  <c:v>676.05633802816897</c:v>
                </c:pt>
                <c:pt idx="677">
                  <c:v>677.05642136844733</c:v>
                </c:pt>
                <c:pt idx="678">
                  <c:v>678.0565047087257</c:v>
                </c:pt>
                <c:pt idx="679">
                  <c:v>679.05658804900406</c:v>
                </c:pt>
                <c:pt idx="680">
                  <c:v>680.05667138928243</c:v>
                </c:pt>
                <c:pt idx="681">
                  <c:v>681.05675472956068</c:v>
                </c:pt>
                <c:pt idx="682">
                  <c:v>682.05683806983905</c:v>
                </c:pt>
                <c:pt idx="683">
                  <c:v>683.05692141011741</c:v>
                </c:pt>
                <c:pt idx="684">
                  <c:v>684.05700475039578</c:v>
                </c:pt>
                <c:pt idx="685">
                  <c:v>685.05708809067414</c:v>
                </c:pt>
                <c:pt idx="686">
                  <c:v>686.05717143095251</c:v>
                </c:pt>
                <c:pt idx="687">
                  <c:v>687.05725477123087</c:v>
                </c:pt>
                <c:pt idx="688">
                  <c:v>688.05733811150924</c:v>
                </c:pt>
                <c:pt idx="689">
                  <c:v>689.0574214517876</c:v>
                </c:pt>
                <c:pt idx="690">
                  <c:v>690.05750479206597</c:v>
                </c:pt>
                <c:pt idx="691">
                  <c:v>691.05758813234434</c:v>
                </c:pt>
                <c:pt idx="692">
                  <c:v>692.0576714726227</c:v>
                </c:pt>
                <c:pt idx="693">
                  <c:v>693.05775481290107</c:v>
                </c:pt>
                <c:pt idx="694">
                  <c:v>694.05783815317932</c:v>
                </c:pt>
                <c:pt idx="695">
                  <c:v>695.05792149345768</c:v>
                </c:pt>
                <c:pt idx="696">
                  <c:v>696.05800483373605</c:v>
                </c:pt>
                <c:pt idx="697">
                  <c:v>697.05808817401442</c:v>
                </c:pt>
                <c:pt idx="698">
                  <c:v>698.05817151429278</c:v>
                </c:pt>
                <c:pt idx="699">
                  <c:v>699.05825485457115</c:v>
                </c:pt>
                <c:pt idx="700">
                  <c:v>700.05833819484951</c:v>
                </c:pt>
                <c:pt idx="701">
                  <c:v>701.05842153512788</c:v>
                </c:pt>
                <c:pt idx="702">
                  <c:v>702.05850487540624</c:v>
                </c:pt>
                <c:pt idx="703">
                  <c:v>703.05858821568461</c:v>
                </c:pt>
                <c:pt idx="704">
                  <c:v>704.05867155596297</c:v>
                </c:pt>
                <c:pt idx="705">
                  <c:v>705.05875489624134</c:v>
                </c:pt>
                <c:pt idx="706">
                  <c:v>706.05883823651959</c:v>
                </c:pt>
                <c:pt idx="707">
                  <c:v>707.05892157679796</c:v>
                </c:pt>
                <c:pt idx="708">
                  <c:v>708.05900491707632</c:v>
                </c:pt>
                <c:pt idx="709">
                  <c:v>709.05908825735469</c:v>
                </c:pt>
                <c:pt idx="710">
                  <c:v>710.05917159763305</c:v>
                </c:pt>
                <c:pt idx="711">
                  <c:v>711.05925493791142</c:v>
                </c:pt>
                <c:pt idx="712">
                  <c:v>712.05933827818978</c:v>
                </c:pt>
                <c:pt idx="713">
                  <c:v>713.05942161846815</c:v>
                </c:pt>
                <c:pt idx="714">
                  <c:v>714.05950495874652</c:v>
                </c:pt>
                <c:pt idx="715">
                  <c:v>715.05958829902488</c:v>
                </c:pt>
                <c:pt idx="716">
                  <c:v>716.05967163930325</c:v>
                </c:pt>
                <c:pt idx="717">
                  <c:v>717.05975497958161</c:v>
                </c:pt>
                <c:pt idx="718">
                  <c:v>718.05983831985998</c:v>
                </c:pt>
                <c:pt idx="719">
                  <c:v>719.05992166013823</c:v>
                </c:pt>
                <c:pt idx="720">
                  <c:v>720.0600050004166</c:v>
                </c:pt>
                <c:pt idx="721">
                  <c:v>721.06008834069496</c:v>
                </c:pt>
                <c:pt idx="722">
                  <c:v>722.06017168097333</c:v>
                </c:pt>
                <c:pt idx="723">
                  <c:v>723.06025502125169</c:v>
                </c:pt>
                <c:pt idx="724">
                  <c:v>724.06033836153006</c:v>
                </c:pt>
                <c:pt idx="725">
                  <c:v>725.06042170180842</c:v>
                </c:pt>
                <c:pt idx="726">
                  <c:v>726.06050504208679</c:v>
                </c:pt>
                <c:pt idx="727">
                  <c:v>727.06058838236515</c:v>
                </c:pt>
                <c:pt idx="728">
                  <c:v>728.06067172264352</c:v>
                </c:pt>
                <c:pt idx="729">
                  <c:v>729.06075506292188</c:v>
                </c:pt>
                <c:pt idx="730">
                  <c:v>730.06083840320025</c:v>
                </c:pt>
                <c:pt idx="731">
                  <c:v>731.0609217434785</c:v>
                </c:pt>
                <c:pt idx="732">
                  <c:v>732.06100508375687</c:v>
                </c:pt>
                <c:pt idx="733">
                  <c:v>733.06108842403523</c:v>
                </c:pt>
                <c:pt idx="734">
                  <c:v>734.0611717643136</c:v>
                </c:pt>
                <c:pt idx="735">
                  <c:v>735.06125510459196</c:v>
                </c:pt>
                <c:pt idx="736">
                  <c:v>736.06133844487033</c:v>
                </c:pt>
                <c:pt idx="737">
                  <c:v>737.0614217851487</c:v>
                </c:pt>
                <c:pt idx="738">
                  <c:v>738.06150512542706</c:v>
                </c:pt>
                <c:pt idx="739">
                  <c:v>739.06158846570543</c:v>
                </c:pt>
                <c:pt idx="740">
                  <c:v>740.06167180598379</c:v>
                </c:pt>
                <c:pt idx="741">
                  <c:v>741.06175514626216</c:v>
                </c:pt>
                <c:pt idx="742">
                  <c:v>742.06183848654052</c:v>
                </c:pt>
                <c:pt idx="743">
                  <c:v>743.06192182681889</c:v>
                </c:pt>
                <c:pt idx="744">
                  <c:v>744.06200516709714</c:v>
                </c:pt>
                <c:pt idx="745">
                  <c:v>745.06208850737551</c:v>
                </c:pt>
                <c:pt idx="746">
                  <c:v>746.06217184765387</c:v>
                </c:pt>
                <c:pt idx="747">
                  <c:v>747.06225518793224</c:v>
                </c:pt>
                <c:pt idx="748">
                  <c:v>748.0623385282106</c:v>
                </c:pt>
                <c:pt idx="749">
                  <c:v>749.06242186848897</c:v>
                </c:pt>
                <c:pt idx="750">
                  <c:v>750.06250520876733</c:v>
                </c:pt>
                <c:pt idx="751">
                  <c:v>751.0625885490457</c:v>
                </c:pt>
                <c:pt idx="752">
                  <c:v>752.06267188932406</c:v>
                </c:pt>
                <c:pt idx="753">
                  <c:v>753.06275522960243</c:v>
                </c:pt>
                <c:pt idx="754">
                  <c:v>754.0628385698808</c:v>
                </c:pt>
                <c:pt idx="755">
                  <c:v>755.06292191015916</c:v>
                </c:pt>
                <c:pt idx="756">
                  <c:v>756.06300525043741</c:v>
                </c:pt>
                <c:pt idx="757">
                  <c:v>757.06308859071578</c:v>
                </c:pt>
                <c:pt idx="758">
                  <c:v>758.06317193099414</c:v>
                </c:pt>
                <c:pt idx="759">
                  <c:v>759.06325527127251</c:v>
                </c:pt>
                <c:pt idx="760">
                  <c:v>760.06333861155088</c:v>
                </c:pt>
                <c:pt idx="761">
                  <c:v>761.06342195182924</c:v>
                </c:pt>
                <c:pt idx="762">
                  <c:v>762.06350529210761</c:v>
                </c:pt>
                <c:pt idx="763">
                  <c:v>763.06358863238597</c:v>
                </c:pt>
                <c:pt idx="764">
                  <c:v>764.06367197266434</c:v>
                </c:pt>
                <c:pt idx="765">
                  <c:v>765.0637553129427</c:v>
                </c:pt>
                <c:pt idx="766">
                  <c:v>766.06383865322107</c:v>
                </c:pt>
                <c:pt idx="767">
                  <c:v>767.06392199349943</c:v>
                </c:pt>
                <c:pt idx="768">
                  <c:v>768.06400533377769</c:v>
                </c:pt>
                <c:pt idx="769">
                  <c:v>769.06408867405605</c:v>
                </c:pt>
                <c:pt idx="770">
                  <c:v>770.06417201433442</c:v>
                </c:pt>
                <c:pt idx="771">
                  <c:v>771.06425535461278</c:v>
                </c:pt>
                <c:pt idx="772">
                  <c:v>772.06433869489115</c:v>
                </c:pt>
                <c:pt idx="773">
                  <c:v>773.06442203516951</c:v>
                </c:pt>
                <c:pt idx="774">
                  <c:v>774.06450537544788</c:v>
                </c:pt>
                <c:pt idx="775">
                  <c:v>775.06458871572625</c:v>
                </c:pt>
                <c:pt idx="776">
                  <c:v>776.06467205600461</c:v>
                </c:pt>
                <c:pt idx="777">
                  <c:v>777.06475539628298</c:v>
                </c:pt>
                <c:pt idx="778">
                  <c:v>778.06483873656134</c:v>
                </c:pt>
                <c:pt idx="779">
                  <c:v>779.06492207683971</c:v>
                </c:pt>
                <c:pt idx="780">
                  <c:v>780.06500541711807</c:v>
                </c:pt>
                <c:pt idx="781">
                  <c:v>781.06508875739632</c:v>
                </c:pt>
                <c:pt idx="782">
                  <c:v>782.06517209767469</c:v>
                </c:pt>
                <c:pt idx="783">
                  <c:v>783.06525543795306</c:v>
                </c:pt>
                <c:pt idx="784">
                  <c:v>784.06533877823142</c:v>
                </c:pt>
                <c:pt idx="785">
                  <c:v>785.06542211850979</c:v>
                </c:pt>
                <c:pt idx="786">
                  <c:v>786.06550545878815</c:v>
                </c:pt>
                <c:pt idx="787">
                  <c:v>787.06558879906652</c:v>
                </c:pt>
                <c:pt idx="788">
                  <c:v>788.06567213934488</c:v>
                </c:pt>
                <c:pt idx="789">
                  <c:v>789.06575547962325</c:v>
                </c:pt>
                <c:pt idx="790">
                  <c:v>790.06583881990161</c:v>
                </c:pt>
                <c:pt idx="791">
                  <c:v>791.06592216017998</c:v>
                </c:pt>
                <c:pt idx="792">
                  <c:v>792.06600550045835</c:v>
                </c:pt>
                <c:pt idx="793">
                  <c:v>793.0660888407366</c:v>
                </c:pt>
                <c:pt idx="794">
                  <c:v>794.06617218101496</c:v>
                </c:pt>
                <c:pt idx="795">
                  <c:v>795.06625552129333</c:v>
                </c:pt>
                <c:pt idx="796">
                  <c:v>796.06633886157169</c:v>
                </c:pt>
                <c:pt idx="797">
                  <c:v>797.06642220185006</c:v>
                </c:pt>
                <c:pt idx="798">
                  <c:v>798.06650554212843</c:v>
                </c:pt>
                <c:pt idx="799">
                  <c:v>799.06658888240679</c:v>
                </c:pt>
                <c:pt idx="800">
                  <c:v>800.06667222268516</c:v>
                </c:pt>
                <c:pt idx="801">
                  <c:v>801.06675556296352</c:v>
                </c:pt>
                <c:pt idx="802">
                  <c:v>802.06683890324189</c:v>
                </c:pt>
                <c:pt idx="803">
                  <c:v>803.06692224352025</c:v>
                </c:pt>
                <c:pt idx="804">
                  <c:v>804.06700558379862</c:v>
                </c:pt>
                <c:pt idx="805">
                  <c:v>805.06708892407698</c:v>
                </c:pt>
                <c:pt idx="806">
                  <c:v>806.06717226435524</c:v>
                </c:pt>
                <c:pt idx="807">
                  <c:v>807.0672556046336</c:v>
                </c:pt>
                <c:pt idx="808">
                  <c:v>808.06733894491197</c:v>
                </c:pt>
                <c:pt idx="809">
                  <c:v>809.06742228519033</c:v>
                </c:pt>
                <c:pt idx="810">
                  <c:v>810.0675056254687</c:v>
                </c:pt>
                <c:pt idx="811">
                  <c:v>811.06758896574706</c:v>
                </c:pt>
                <c:pt idx="812">
                  <c:v>812.06767230602543</c:v>
                </c:pt>
                <c:pt idx="813">
                  <c:v>813.06775564630379</c:v>
                </c:pt>
                <c:pt idx="814">
                  <c:v>814.06783898658216</c:v>
                </c:pt>
                <c:pt idx="815">
                  <c:v>815.06792232686053</c:v>
                </c:pt>
                <c:pt idx="816">
                  <c:v>816.06800566713889</c:v>
                </c:pt>
                <c:pt idx="817">
                  <c:v>817.06808900741726</c:v>
                </c:pt>
                <c:pt idx="818">
                  <c:v>818.06817234769551</c:v>
                </c:pt>
                <c:pt idx="819">
                  <c:v>819.06825568797387</c:v>
                </c:pt>
                <c:pt idx="820">
                  <c:v>820.06833902825224</c:v>
                </c:pt>
                <c:pt idx="821">
                  <c:v>821.06842236853061</c:v>
                </c:pt>
                <c:pt idx="822">
                  <c:v>822.06850570880897</c:v>
                </c:pt>
                <c:pt idx="823">
                  <c:v>823.06858904908734</c:v>
                </c:pt>
                <c:pt idx="824">
                  <c:v>824.0686723893657</c:v>
                </c:pt>
                <c:pt idx="825">
                  <c:v>825.06875572964407</c:v>
                </c:pt>
                <c:pt idx="826">
                  <c:v>826.06883906992243</c:v>
                </c:pt>
                <c:pt idx="827">
                  <c:v>827.0689224102008</c:v>
                </c:pt>
                <c:pt idx="828">
                  <c:v>828.06900575047916</c:v>
                </c:pt>
                <c:pt idx="829">
                  <c:v>829.06908909075753</c:v>
                </c:pt>
                <c:pt idx="830">
                  <c:v>830.06917243103589</c:v>
                </c:pt>
                <c:pt idx="831">
                  <c:v>831.06925577131415</c:v>
                </c:pt>
                <c:pt idx="832">
                  <c:v>832.06933911159251</c:v>
                </c:pt>
                <c:pt idx="833">
                  <c:v>833.06942245187088</c:v>
                </c:pt>
                <c:pt idx="834">
                  <c:v>834.06950579214924</c:v>
                </c:pt>
                <c:pt idx="835">
                  <c:v>835.06958913242761</c:v>
                </c:pt>
                <c:pt idx="836">
                  <c:v>836.06967247270597</c:v>
                </c:pt>
                <c:pt idx="837">
                  <c:v>837.06975581298434</c:v>
                </c:pt>
                <c:pt idx="838">
                  <c:v>838.06983915326271</c:v>
                </c:pt>
                <c:pt idx="839">
                  <c:v>839.06992249354107</c:v>
                </c:pt>
                <c:pt idx="840">
                  <c:v>840.07000583381944</c:v>
                </c:pt>
                <c:pt idx="841">
                  <c:v>841.0700891740978</c:v>
                </c:pt>
                <c:pt idx="842">
                  <c:v>842.07017251437617</c:v>
                </c:pt>
                <c:pt idx="843">
                  <c:v>843.07025585465442</c:v>
                </c:pt>
                <c:pt idx="844">
                  <c:v>844.07033919493279</c:v>
                </c:pt>
                <c:pt idx="845">
                  <c:v>845.07042253521115</c:v>
                </c:pt>
                <c:pt idx="846">
                  <c:v>846.07050587548952</c:v>
                </c:pt>
                <c:pt idx="847">
                  <c:v>847.07058921576788</c:v>
                </c:pt>
                <c:pt idx="848">
                  <c:v>848.07067255604625</c:v>
                </c:pt>
                <c:pt idx="849">
                  <c:v>849.07075589632461</c:v>
                </c:pt>
                <c:pt idx="850">
                  <c:v>850.07083923660298</c:v>
                </c:pt>
                <c:pt idx="851">
                  <c:v>851.07092257688134</c:v>
                </c:pt>
                <c:pt idx="852">
                  <c:v>852.07100591715971</c:v>
                </c:pt>
                <c:pt idx="853">
                  <c:v>853.07108925743808</c:v>
                </c:pt>
                <c:pt idx="854">
                  <c:v>854.07117259771644</c:v>
                </c:pt>
                <c:pt idx="855">
                  <c:v>855.07125593799481</c:v>
                </c:pt>
                <c:pt idx="856">
                  <c:v>856.07133927827306</c:v>
                </c:pt>
                <c:pt idx="857">
                  <c:v>857.07142261855142</c:v>
                </c:pt>
                <c:pt idx="858">
                  <c:v>858.07150595882979</c:v>
                </c:pt>
                <c:pt idx="859">
                  <c:v>859.07158929910815</c:v>
                </c:pt>
                <c:pt idx="860">
                  <c:v>860.07167263938652</c:v>
                </c:pt>
                <c:pt idx="861">
                  <c:v>861.07175597966489</c:v>
                </c:pt>
                <c:pt idx="862">
                  <c:v>862.07183931994325</c:v>
                </c:pt>
                <c:pt idx="863">
                  <c:v>863.07192266022162</c:v>
                </c:pt>
                <c:pt idx="864">
                  <c:v>864.07200600049998</c:v>
                </c:pt>
                <c:pt idx="865">
                  <c:v>865.07208934077835</c:v>
                </c:pt>
                <c:pt idx="866">
                  <c:v>866.07217268105671</c:v>
                </c:pt>
                <c:pt idx="867">
                  <c:v>867.07225602133508</c:v>
                </c:pt>
                <c:pt idx="868">
                  <c:v>868.07233936161333</c:v>
                </c:pt>
                <c:pt idx="869">
                  <c:v>869.0724227018917</c:v>
                </c:pt>
                <c:pt idx="870">
                  <c:v>870.07250604217006</c:v>
                </c:pt>
                <c:pt idx="871">
                  <c:v>871.07258938244843</c:v>
                </c:pt>
                <c:pt idx="872">
                  <c:v>872.07267272272679</c:v>
                </c:pt>
                <c:pt idx="873">
                  <c:v>873.07275606300516</c:v>
                </c:pt>
                <c:pt idx="874">
                  <c:v>874.07283940328352</c:v>
                </c:pt>
                <c:pt idx="875">
                  <c:v>875.07292274356189</c:v>
                </c:pt>
                <c:pt idx="876">
                  <c:v>876.07300608384026</c:v>
                </c:pt>
                <c:pt idx="877">
                  <c:v>877.07308942411862</c:v>
                </c:pt>
                <c:pt idx="878">
                  <c:v>878.07317276439699</c:v>
                </c:pt>
                <c:pt idx="879">
                  <c:v>879.07325610467535</c:v>
                </c:pt>
                <c:pt idx="880">
                  <c:v>880.07333944495372</c:v>
                </c:pt>
                <c:pt idx="881">
                  <c:v>881.07342278523197</c:v>
                </c:pt>
                <c:pt idx="882">
                  <c:v>882.07350612551033</c:v>
                </c:pt>
                <c:pt idx="883">
                  <c:v>883.0735894657887</c:v>
                </c:pt>
                <c:pt idx="884">
                  <c:v>884.07367280606707</c:v>
                </c:pt>
                <c:pt idx="885">
                  <c:v>885.07375614634543</c:v>
                </c:pt>
                <c:pt idx="886">
                  <c:v>886.0738394866238</c:v>
                </c:pt>
                <c:pt idx="887">
                  <c:v>887.07392282690216</c:v>
                </c:pt>
                <c:pt idx="888">
                  <c:v>888.07400616718053</c:v>
                </c:pt>
                <c:pt idx="889">
                  <c:v>889.07408950745889</c:v>
                </c:pt>
                <c:pt idx="890">
                  <c:v>890.07417284773726</c:v>
                </c:pt>
                <c:pt idx="891">
                  <c:v>891.07425618801562</c:v>
                </c:pt>
                <c:pt idx="892">
                  <c:v>892.07433952829399</c:v>
                </c:pt>
                <c:pt idx="893">
                  <c:v>893.07442286857224</c:v>
                </c:pt>
                <c:pt idx="894">
                  <c:v>894.07450620885061</c:v>
                </c:pt>
                <c:pt idx="895">
                  <c:v>895.07458954912897</c:v>
                </c:pt>
                <c:pt idx="896">
                  <c:v>896.07467288940734</c:v>
                </c:pt>
                <c:pt idx="897">
                  <c:v>897.0747562296857</c:v>
                </c:pt>
                <c:pt idx="898">
                  <c:v>898.07483956996407</c:v>
                </c:pt>
                <c:pt idx="899">
                  <c:v>899.07492291024244</c:v>
                </c:pt>
                <c:pt idx="900">
                  <c:v>900.0750062505208</c:v>
                </c:pt>
                <c:pt idx="901">
                  <c:v>901.07508959079917</c:v>
                </c:pt>
                <c:pt idx="902">
                  <c:v>902.07517293107753</c:v>
                </c:pt>
                <c:pt idx="903">
                  <c:v>903.0752562713559</c:v>
                </c:pt>
                <c:pt idx="904">
                  <c:v>904.07533961163426</c:v>
                </c:pt>
                <c:pt idx="905">
                  <c:v>905.07542295191263</c:v>
                </c:pt>
                <c:pt idx="906">
                  <c:v>906.07550629219088</c:v>
                </c:pt>
                <c:pt idx="907">
                  <c:v>907.07558963246925</c:v>
                </c:pt>
                <c:pt idx="908">
                  <c:v>908.07567297274761</c:v>
                </c:pt>
                <c:pt idx="909">
                  <c:v>909.07575631302598</c:v>
                </c:pt>
                <c:pt idx="910">
                  <c:v>910.07583965330434</c:v>
                </c:pt>
                <c:pt idx="911">
                  <c:v>911.07592299358271</c:v>
                </c:pt>
                <c:pt idx="912">
                  <c:v>912.07600633386107</c:v>
                </c:pt>
                <c:pt idx="913">
                  <c:v>913.07608967413944</c:v>
                </c:pt>
                <c:pt idx="914">
                  <c:v>914.0761730144178</c:v>
                </c:pt>
                <c:pt idx="915">
                  <c:v>915.07625635469617</c:v>
                </c:pt>
                <c:pt idx="916">
                  <c:v>916.07633969497454</c:v>
                </c:pt>
                <c:pt idx="917">
                  <c:v>917.0764230352529</c:v>
                </c:pt>
                <c:pt idx="918">
                  <c:v>918.07650637553115</c:v>
                </c:pt>
                <c:pt idx="919">
                  <c:v>919.07658971580952</c:v>
                </c:pt>
                <c:pt idx="920">
                  <c:v>920.07667305608788</c:v>
                </c:pt>
                <c:pt idx="921">
                  <c:v>921.07675639636625</c:v>
                </c:pt>
                <c:pt idx="922">
                  <c:v>922.07683973664462</c:v>
                </c:pt>
                <c:pt idx="923">
                  <c:v>923.07692307692298</c:v>
                </c:pt>
                <c:pt idx="924">
                  <c:v>924.07700641720135</c:v>
                </c:pt>
                <c:pt idx="925">
                  <c:v>925.07708975747971</c:v>
                </c:pt>
                <c:pt idx="926">
                  <c:v>926.07717309775808</c:v>
                </c:pt>
                <c:pt idx="927">
                  <c:v>927.07725643803644</c:v>
                </c:pt>
                <c:pt idx="928">
                  <c:v>928.07733977831481</c:v>
                </c:pt>
                <c:pt idx="929">
                  <c:v>929.07742311859317</c:v>
                </c:pt>
                <c:pt idx="930">
                  <c:v>930.07750645887154</c:v>
                </c:pt>
                <c:pt idx="931">
                  <c:v>931.07758979914979</c:v>
                </c:pt>
                <c:pt idx="932">
                  <c:v>932.07767313942816</c:v>
                </c:pt>
                <c:pt idx="933">
                  <c:v>933.07775647970652</c:v>
                </c:pt>
                <c:pt idx="934">
                  <c:v>934.07783981998489</c:v>
                </c:pt>
                <c:pt idx="935">
                  <c:v>935.07792316026325</c:v>
                </c:pt>
                <c:pt idx="936">
                  <c:v>936.07800650054162</c:v>
                </c:pt>
                <c:pt idx="937">
                  <c:v>937.07808984081998</c:v>
                </c:pt>
                <c:pt idx="938">
                  <c:v>938.07817318109835</c:v>
                </c:pt>
                <c:pt idx="939">
                  <c:v>939.07825652137672</c:v>
                </c:pt>
                <c:pt idx="940">
                  <c:v>940.07833986165508</c:v>
                </c:pt>
                <c:pt idx="941">
                  <c:v>941.07842320193345</c:v>
                </c:pt>
                <c:pt idx="942">
                  <c:v>942.07850654221181</c:v>
                </c:pt>
                <c:pt idx="943">
                  <c:v>943.07858988249006</c:v>
                </c:pt>
                <c:pt idx="944">
                  <c:v>944.07867322276843</c:v>
                </c:pt>
                <c:pt idx="945">
                  <c:v>945.0787565630468</c:v>
                </c:pt>
                <c:pt idx="946">
                  <c:v>946.07883990332516</c:v>
                </c:pt>
                <c:pt idx="947">
                  <c:v>947.07892324360353</c:v>
                </c:pt>
                <c:pt idx="948">
                  <c:v>948.07900658388189</c:v>
                </c:pt>
                <c:pt idx="949">
                  <c:v>949.07908992416026</c:v>
                </c:pt>
                <c:pt idx="950">
                  <c:v>950.07917326443862</c:v>
                </c:pt>
                <c:pt idx="951">
                  <c:v>951.07925660471699</c:v>
                </c:pt>
                <c:pt idx="952">
                  <c:v>952.07933994499535</c:v>
                </c:pt>
                <c:pt idx="953">
                  <c:v>953.07942328527372</c:v>
                </c:pt>
                <c:pt idx="954">
                  <c:v>954.07950662555209</c:v>
                </c:pt>
                <c:pt idx="955">
                  <c:v>955.07958996583045</c:v>
                </c:pt>
                <c:pt idx="956">
                  <c:v>956.0796733061087</c:v>
                </c:pt>
                <c:pt idx="957">
                  <c:v>957.07975664638707</c:v>
                </c:pt>
                <c:pt idx="958">
                  <c:v>958.07983998666543</c:v>
                </c:pt>
                <c:pt idx="959">
                  <c:v>959.0799233269438</c:v>
                </c:pt>
                <c:pt idx="960">
                  <c:v>960.08000666722216</c:v>
                </c:pt>
                <c:pt idx="961">
                  <c:v>961.08009000750053</c:v>
                </c:pt>
                <c:pt idx="962">
                  <c:v>962.0801733477789</c:v>
                </c:pt>
                <c:pt idx="963">
                  <c:v>963.08025668805726</c:v>
                </c:pt>
                <c:pt idx="964">
                  <c:v>964.08034002833563</c:v>
                </c:pt>
                <c:pt idx="965">
                  <c:v>965.08042336861399</c:v>
                </c:pt>
                <c:pt idx="966">
                  <c:v>966.08050670889236</c:v>
                </c:pt>
                <c:pt idx="967">
                  <c:v>967.08059004917072</c:v>
                </c:pt>
                <c:pt idx="968">
                  <c:v>968.08067338944898</c:v>
                </c:pt>
                <c:pt idx="969">
                  <c:v>969.08075672972734</c:v>
                </c:pt>
                <c:pt idx="970">
                  <c:v>970.08084007000571</c:v>
                </c:pt>
                <c:pt idx="971">
                  <c:v>971.08092341028407</c:v>
                </c:pt>
                <c:pt idx="972">
                  <c:v>972.08100675056244</c:v>
                </c:pt>
                <c:pt idx="973">
                  <c:v>973.0810900908408</c:v>
                </c:pt>
                <c:pt idx="974">
                  <c:v>974.08117343111917</c:v>
                </c:pt>
                <c:pt idx="975">
                  <c:v>975.08125677139753</c:v>
                </c:pt>
                <c:pt idx="976">
                  <c:v>976.0813401116759</c:v>
                </c:pt>
                <c:pt idx="977">
                  <c:v>977.08142345195427</c:v>
                </c:pt>
                <c:pt idx="978">
                  <c:v>978.08150679223263</c:v>
                </c:pt>
                <c:pt idx="979">
                  <c:v>979.081590132511</c:v>
                </c:pt>
                <c:pt idx="980">
                  <c:v>980.08167347278936</c:v>
                </c:pt>
                <c:pt idx="981">
                  <c:v>981.08175681306761</c:v>
                </c:pt>
                <c:pt idx="982">
                  <c:v>982.08184015334598</c:v>
                </c:pt>
                <c:pt idx="983">
                  <c:v>983.08192349362434</c:v>
                </c:pt>
                <c:pt idx="984">
                  <c:v>984.08200683390271</c:v>
                </c:pt>
                <c:pt idx="985">
                  <c:v>985.08209017418108</c:v>
                </c:pt>
                <c:pt idx="986">
                  <c:v>986.08217351445944</c:v>
                </c:pt>
                <c:pt idx="987">
                  <c:v>987.08225685473781</c:v>
                </c:pt>
                <c:pt idx="988">
                  <c:v>988.08234019501617</c:v>
                </c:pt>
                <c:pt idx="989">
                  <c:v>989.08242353529454</c:v>
                </c:pt>
                <c:pt idx="990">
                  <c:v>990.0825068755729</c:v>
                </c:pt>
                <c:pt idx="991">
                  <c:v>991.08259021585127</c:v>
                </c:pt>
                <c:pt idx="992">
                  <c:v>992.08267355612963</c:v>
                </c:pt>
                <c:pt idx="993">
                  <c:v>993.08275689640789</c:v>
                </c:pt>
                <c:pt idx="994">
                  <c:v>994.08284023668625</c:v>
                </c:pt>
                <c:pt idx="995">
                  <c:v>995.08292357696462</c:v>
                </c:pt>
                <c:pt idx="996">
                  <c:v>996.08300691724298</c:v>
                </c:pt>
                <c:pt idx="997">
                  <c:v>997.08309025752135</c:v>
                </c:pt>
                <c:pt idx="998">
                  <c:v>998.08317359779971</c:v>
                </c:pt>
                <c:pt idx="999">
                  <c:v>999.08325693807808</c:v>
                </c:pt>
                <c:pt idx="1000">
                  <c:v>1000.0833402783564</c:v>
                </c:pt>
                <c:pt idx="1001">
                  <c:v>1001.0834236186348</c:v>
                </c:pt>
                <c:pt idx="1002">
                  <c:v>1002.0835069589132</c:v>
                </c:pt>
                <c:pt idx="1003">
                  <c:v>1003.0835902991915</c:v>
                </c:pt>
                <c:pt idx="1004">
                  <c:v>1004.0836736394699</c:v>
                </c:pt>
                <c:pt idx="1005">
                  <c:v>1005.0837569797483</c:v>
                </c:pt>
                <c:pt idx="1006">
                  <c:v>1006.0838403200265</c:v>
                </c:pt>
                <c:pt idx="1007">
                  <c:v>1007.0839236603049</c:v>
                </c:pt>
                <c:pt idx="1008">
                  <c:v>1008.0840070005833</c:v>
                </c:pt>
                <c:pt idx="1009">
                  <c:v>1009.0840903408616</c:v>
                </c:pt>
                <c:pt idx="1010">
                  <c:v>1010.08417368114</c:v>
                </c:pt>
                <c:pt idx="1011">
                  <c:v>1011.0842570214184</c:v>
                </c:pt>
                <c:pt idx="1012">
                  <c:v>1012.0843403616967</c:v>
                </c:pt>
                <c:pt idx="1013">
                  <c:v>1013.0844237019751</c:v>
                </c:pt>
                <c:pt idx="1014">
                  <c:v>1014.0845070422534</c:v>
                </c:pt>
                <c:pt idx="1015">
                  <c:v>1015.0845903825318</c:v>
                </c:pt>
                <c:pt idx="1016">
                  <c:v>1016.0846737228102</c:v>
                </c:pt>
                <c:pt idx="1017">
                  <c:v>1017.0847570630885</c:v>
                </c:pt>
                <c:pt idx="1018">
                  <c:v>1018.0848404033668</c:v>
                </c:pt>
                <c:pt idx="1019">
                  <c:v>1019.0849237436452</c:v>
                </c:pt>
                <c:pt idx="1020">
                  <c:v>1020.0850070839235</c:v>
                </c:pt>
                <c:pt idx="1021">
                  <c:v>1021.0850904242019</c:v>
                </c:pt>
                <c:pt idx="1022">
                  <c:v>1022.0851737644803</c:v>
                </c:pt>
                <c:pt idx="1023">
                  <c:v>1023.0852571047586</c:v>
                </c:pt>
                <c:pt idx="1024">
                  <c:v>1024.085340445037</c:v>
                </c:pt>
                <c:pt idx="1025">
                  <c:v>1025.0854237853152</c:v>
                </c:pt>
                <c:pt idx="1026">
                  <c:v>1026.0855071255937</c:v>
                </c:pt>
                <c:pt idx="1027">
                  <c:v>1027.085590465872</c:v>
                </c:pt>
                <c:pt idx="1028">
                  <c:v>1028.0856738061505</c:v>
                </c:pt>
                <c:pt idx="1029">
                  <c:v>1029.0857571464287</c:v>
                </c:pt>
                <c:pt idx="1030">
                  <c:v>1030.0858404867072</c:v>
                </c:pt>
                <c:pt idx="1031">
                  <c:v>1031.0859238269854</c:v>
                </c:pt>
                <c:pt idx="1032">
                  <c:v>1032.0860071672639</c:v>
                </c:pt>
                <c:pt idx="1033">
                  <c:v>1033.0860905075422</c:v>
                </c:pt>
                <c:pt idx="1034">
                  <c:v>1034.0861738478206</c:v>
                </c:pt>
                <c:pt idx="1035">
                  <c:v>1035.0862571880989</c:v>
                </c:pt>
                <c:pt idx="1036">
                  <c:v>1036.0863405283774</c:v>
                </c:pt>
                <c:pt idx="1037">
                  <c:v>1037.0864238686556</c:v>
                </c:pt>
                <c:pt idx="1038">
                  <c:v>1038.0865072089339</c:v>
                </c:pt>
                <c:pt idx="1039">
                  <c:v>1039.0865905492124</c:v>
                </c:pt>
                <c:pt idx="1040">
                  <c:v>1040.0866738894906</c:v>
                </c:pt>
                <c:pt idx="1041">
                  <c:v>1041.0867572297691</c:v>
                </c:pt>
                <c:pt idx="1042">
                  <c:v>1042.0868405700473</c:v>
                </c:pt>
                <c:pt idx="1043">
                  <c:v>1043.0869239103258</c:v>
                </c:pt>
                <c:pt idx="1044">
                  <c:v>1044.0870072506041</c:v>
                </c:pt>
                <c:pt idx="1045">
                  <c:v>1045.0870905908826</c:v>
                </c:pt>
                <c:pt idx="1046">
                  <c:v>1046.0871739311608</c:v>
                </c:pt>
                <c:pt idx="1047">
                  <c:v>1047.0872572714393</c:v>
                </c:pt>
                <c:pt idx="1048">
                  <c:v>1048.0873406117175</c:v>
                </c:pt>
                <c:pt idx="1049">
                  <c:v>1049.0874239519958</c:v>
                </c:pt>
                <c:pt idx="1050">
                  <c:v>1050.0875072922743</c:v>
                </c:pt>
                <c:pt idx="1051">
                  <c:v>1051.0875906325525</c:v>
                </c:pt>
                <c:pt idx="1052">
                  <c:v>1052.087673972831</c:v>
                </c:pt>
                <c:pt idx="1053">
                  <c:v>1053.0877573131093</c:v>
                </c:pt>
                <c:pt idx="1054">
                  <c:v>1054.0878406533877</c:v>
                </c:pt>
                <c:pt idx="1055">
                  <c:v>1055.087923993666</c:v>
                </c:pt>
                <c:pt idx="1056">
                  <c:v>1056.0880073339445</c:v>
                </c:pt>
                <c:pt idx="1057">
                  <c:v>1057.0880906742227</c:v>
                </c:pt>
                <c:pt idx="1058">
                  <c:v>1058.0881740145012</c:v>
                </c:pt>
                <c:pt idx="1059">
                  <c:v>1059.0882573547794</c:v>
                </c:pt>
                <c:pt idx="1060">
                  <c:v>1060.0883406950579</c:v>
                </c:pt>
                <c:pt idx="1061">
                  <c:v>1061.0884240353362</c:v>
                </c:pt>
                <c:pt idx="1062">
                  <c:v>1062.0885073756144</c:v>
                </c:pt>
                <c:pt idx="1063">
                  <c:v>1063.0885907158929</c:v>
                </c:pt>
                <c:pt idx="1064">
                  <c:v>1064.0886740561712</c:v>
                </c:pt>
                <c:pt idx="1065">
                  <c:v>1065.0887573964496</c:v>
                </c:pt>
                <c:pt idx="1066">
                  <c:v>1066.0888407367279</c:v>
                </c:pt>
                <c:pt idx="1067">
                  <c:v>1067.0889240770064</c:v>
                </c:pt>
                <c:pt idx="1068">
                  <c:v>1068.0890074172846</c:v>
                </c:pt>
                <c:pt idx="1069">
                  <c:v>1069.0890907575631</c:v>
                </c:pt>
                <c:pt idx="1070">
                  <c:v>1070.0891740978414</c:v>
                </c:pt>
                <c:pt idx="1071">
                  <c:v>1071.0892574381198</c:v>
                </c:pt>
                <c:pt idx="1072">
                  <c:v>1072.0893407783981</c:v>
                </c:pt>
                <c:pt idx="1073">
                  <c:v>1073.0894241186766</c:v>
                </c:pt>
                <c:pt idx="1074">
                  <c:v>1074.0895074589548</c:v>
                </c:pt>
                <c:pt idx="1075">
                  <c:v>1075.0895907992331</c:v>
                </c:pt>
                <c:pt idx="1076">
                  <c:v>1076.0896741395115</c:v>
                </c:pt>
                <c:pt idx="1077">
                  <c:v>1077.0897574797898</c:v>
                </c:pt>
                <c:pt idx="1078">
                  <c:v>1078.0898408200683</c:v>
                </c:pt>
                <c:pt idx="1079">
                  <c:v>1079.0899241603465</c:v>
                </c:pt>
                <c:pt idx="1080">
                  <c:v>1080.090007500625</c:v>
                </c:pt>
                <c:pt idx="1081">
                  <c:v>1081.0900908409033</c:v>
                </c:pt>
                <c:pt idx="1082">
                  <c:v>1082.0901741811817</c:v>
                </c:pt>
                <c:pt idx="1083">
                  <c:v>1083.09025752146</c:v>
                </c:pt>
                <c:pt idx="1084">
                  <c:v>1084.0903408617385</c:v>
                </c:pt>
                <c:pt idx="1085">
                  <c:v>1085.0904242020167</c:v>
                </c:pt>
                <c:pt idx="1086">
                  <c:v>1086.0905075422952</c:v>
                </c:pt>
                <c:pt idx="1087">
                  <c:v>1087.0905908825735</c:v>
                </c:pt>
                <c:pt idx="1088">
                  <c:v>1088.0906742228517</c:v>
                </c:pt>
                <c:pt idx="1089">
                  <c:v>1089.0907575631302</c:v>
                </c:pt>
                <c:pt idx="1090">
                  <c:v>1090.0908409034084</c:v>
                </c:pt>
                <c:pt idx="1091">
                  <c:v>1091.0909242436869</c:v>
                </c:pt>
                <c:pt idx="1092">
                  <c:v>1092.0910075839652</c:v>
                </c:pt>
                <c:pt idx="1093">
                  <c:v>1093.0910909242436</c:v>
                </c:pt>
                <c:pt idx="1094">
                  <c:v>1094.0911742645219</c:v>
                </c:pt>
                <c:pt idx="1095">
                  <c:v>1095.0912576048004</c:v>
                </c:pt>
                <c:pt idx="1096">
                  <c:v>1096.0913409450786</c:v>
                </c:pt>
                <c:pt idx="1097">
                  <c:v>1097.0914242853571</c:v>
                </c:pt>
                <c:pt idx="1098">
                  <c:v>1098.0915076256354</c:v>
                </c:pt>
                <c:pt idx="1099">
                  <c:v>1099.0915909659136</c:v>
                </c:pt>
                <c:pt idx="1100">
                  <c:v>1100.0916743061921</c:v>
                </c:pt>
                <c:pt idx="1101">
                  <c:v>1101.0917576464703</c:v>
                </c:pt>
                <c:pt idx="1102">
                  <c:v>1102.0918409867488</c:v>
                </c:pt>
                <c:pt idx="1103">
                  <c:v>1103.0919243270271</c:v>
                </c:pt>
                <c:pt idx="1104">
                  <c:v>1104.0920076673056</c:v>
                </c:pt>
                <c:pt idx="1105">
                  <c:v>1105.0920910075838</c:v>
                </c:pt>
                <c:pt idx="1106">
                  <c:v>1106.0921743478623</c:v>
                </c:pt>
                <c:pt idx="1107">
                  <c:v>1107.0922576881405</c:v>
                </c:pt>
                <c:pt idx="1108">
                  <c:v>1108.092341028419</c:v>
                </c:pt>
                <c:pt idx="1109">
                  <c:v>1109.0924243686973</c:v>
                </c:pt>
                <c:pt idx="1110">
                  <c:v>1110.0925077089757</c:v>
                </c:pt>
                <c:pt idx="1111">
                  <c:v>1111.092591049254</c:v>
                </c:pt>
                <c:pt idx="1112">
                  <c:v>1112.0926743895322</c:v>
                </c:pt>
                <c:pt idx="1113">
                  <c:v>1113.0927577298107</c:v>
                </c:pt>
                <c:pt idx="1114">
                  <c:v>1114.092841070089</c:v>
                </c:pt>
                <c:pt idx="1115">
                  <c:v>1115.0929244103675</c:v>
                </c:pt>
                <c:pt idx="1116">
                  <c:v>1116.0930077506457</c:v>
                </c:pt>
                <c:pt idx="1117">
                  <c:v>1117.0930910909242</c:v>
                </c:pt>
                <c:pt idx="1118">
                  <c:v>1118.0931744312024</c:v>
                </c:pt>
                <c:pt idx="1119">
                  <c:v>1119.0932577714809</c:v>
                </c:pt>
                <c:pt idx="1120">
                  <c:v>1120.0933411117592</c:v>
                </c:pt>
                <c:pt idx="1121">
                  <c:v>1121.0934244520377</c:v>
                </c:pt>
                <c:pt idx="1122">
                  <c:v>1122.0935077923159</c:v>
                </c:pt>
                <c:pt idx="1123">
                  <c:v>1123.0935911325944</c:v>
                </c:pt>
                <c:pt idx="1124">
                  <c:v>1124.0936744728726</c:v>
                </c:pt>
                <c:pt idx="1125">
                  <c:v>1125.0937578131509</c:v>
                </c:pt>
                <c:pt idx="1126">
                  <c:v>1126.0938411534294</c:v>
                </c:pt>
                <c:pt idx="1127">
                  <c:v>1127.0939244937076</c:v>
                </c:pt>
                <c:pt idx="1128">
                  <c:v>1128.0940078339861</c:v>
                </c:pt>
                <c:pt idx="1129">
                  <c:v>1129.0940911742643</c:v>
                </c:pt>
                <c:pt idx="1130">
                  <c:v>1130.0941745145428</c:v>
                </c:pt>
                <c:pt idx="1131">
                  <c:v>1131.0942578548211</c:v>
                </c:pt>
                <c:pt idx="1132">
                  <c:v>1132.0943411950996</c:v>
                </c:pt>
                <c:pt idx="1133">
                  <c:v>1133.0944245353778</c:v>
                </c:pt>
                <c:pt idx="1134">
                  <c:v>1134.0945078756563</c:v>
                </c:pt>
                <c:pt idx="1135">
                  <c:v>1135.0945912159345</c:v>
                </c:pt>
                <c:pt idx="1136">
                  <c:v>1136.094674556213</c:v>
                </c:pt>
                <c:pt idx="1137">
                  <c:v>1137.0947578964913</c:v>
                </c:pt>
                <c:pt idx="1138">
                  <c:v>1138.0948412367695</c:v>
                </c:pt>
                <c:pt idx="1139">
                  <c:v>1139.094924577048</c:v>
                </c:pt>
                <c:pt idx="1140">
                  <c:v>1140.0950079173263</c:v>
                </c:pt>
                <c:pt idx="1141">
                  <c:v>1141.0950912576047</c:v>
                </c:pt>
                <c:pt idx="1142">
                  <c:v>1142.095174597883</c:v>
                </c:pt>
                <c:pt idx="1143">
                  <c:v>1143.0952579381615</c:v>
                </c:pt>
                <c:pt idx="1144">
                  <c:v>1144.0953412784397</c:v>
                </c:pt>
                <c:pt idx="1145">
                  <c:v>1145.0954246187182</c:v>
                </c:pt>
                <c:pt idx="1146">
                  <c:v>1146.0955079589964</c:v>
                </c:pt>
                <c:pt idx="1147">
                  <c:v>1147.0955912992749</c:v>
                </c:pt>
                <c:pt idx="1148">
                  <c:v>1148.0956746395532</c:v>
                </c:pt>
                <c:pt idx="1149">
                  <c:v>1149.0957579798314</c:v>
                </c:pt>
                <c:pt idx="1150">
                  <c:v>1150.0958413201099</c:v>
                </c:pt>
                <c:pt idx="1151">
                  <c:v>1151.0959246603882</c:v>
                </c:pt>
                <c:pt idx="1152">
                  <c:v>1152.0960080006666</c:v>
                </c:pt>
                <c:pt idx="1153">
                  <c:v>1153.0960913409449</c:v>
                </c:pt>
                <c:pt idx="1154">
                  <c:v>1154.0961746812234</c:v>
                </c:pt>
                <c:pt idx="1155">
                  <c:v>1155.0962580215016</c:v>
                </c:pt>
                <c:pt idx="1156">
                  <c:v>1156.0963413617801</c:v>
                </c:pt>
                <c:pt idx="1157">
                  <c:v>1157.0964247020584</c:v>
                </c:pt>
                <c:pt idx="1158">
                  <c:v>1158.0965080423368</c:v>
                </c:pt>
                <c:pt idx="1159">
                  <c:v>1159.0965913826151</c:v>
                </c:pt>
                <c:pt idx="1160">
                  <c:v>1160.0966747228936</c:v>
                </c:pt>
                <c:pt idx="1161">
                  <c:v>1161.0967580631718</c:v>
                </c:pt>
                <c:pt idx="1162">
                  <c:v>1162.0968414034501</c:v>
                </c:pt>
                <c:pt idx="1163">
                  <c:v>1163.0969247437286</c:v>
                </c:pt>
                <c:pt idx="1164">
                  <c:v>1164.0970080840068</c:v>
                </c:pt>
                <c:pt idx="1165">
                  <c:v>1165.0970914242853</c:v>
                </c:pt>
                <c:pt idx="1166">
                  <c:v>1166.0971747645635</c:v>
                </c:pt>
                <c:pt idx="1167">
                  <c:v>1167.097258104842</c:v>
                </c:pt>
                <c:pt idx="1168">
                  <c:v>1168.0973414451203</c:v>
                </c:pt>
                <c:pt idx="1169">
                  <c:v>1169.0974247853987</c:v>
                </c:pt>
                <c:pt idx="1170">
                  <c:v>1170.097508125677</c:v>
                </c:pt>
                <c:pt idx="1171">
                  <c:v>1171.0975914659555</c:v>
                </c:pt>
                <c:pt idx="1172">
                  <c:v>1172.0976748062337</c:v>
                </c:pt>
                <c:pt idx="1173">
                  <c:v>1173.0977581465122</c:v>
                </c:pt>
                <c:pt idx="1174">
                  <c:v>1174.0978414867905</c:v>
                </c:pt>
                <c:pt idx="1175">
                  <c:v>1175.0979248270687</c:v>
                </c:pt>
                <c:pt idx="1176">
                  <c:v>1176.0980081673472</c:v>
                </c:pt>
                <c:pt idx="1177">
                  <c:v>1177.0980915076254</c:v>
                </c:pt>
                <c:pt idx="1178">
                  <c:v>1178.0981748479039</c:v>
                </c:pt>
                <c:pt idx="1179">
                  <c:v>1179.0982581881822</c:v>
                </c:pt>
                <c:pt idx="1180">
                  <c:v>1180.0983415284607</c:v>
                </c:pt>
                <c:pt idx="1181">
                  <c:v>1181.0984248687389</c:v>
                </c:pt>
                <c:pt idx="1182">
                  <c:v>1182.0985082090174</c:v>
                </c:pt>
                <c:pt idx="1183">
                  <c:v>1183.0985915492956</c:v>
                </c:pt>
                <c:pt idx="1184">
                  <c:v>1184.0986748895741</c:v>
                </c:pt>
                <c:pt idx="1185">
                  <c:v>1185.0987582298524</c:v>
                </c:pt>
                <c:pt idx="1186">
                  <c:v>1186.0988415701308</c:v>
                </c:pt>
                <c:pt idx="1187">
                  <c:v>1187.0989249104091</c:v>
                </c:pt>
                <c:pt idx="1188">
                  <c:v>1188.0990082506873</c:v>
                </c:pt>
                <c:pt idx="1189">
                  <c:v>1189.0990915909658</c:v>
                </c:pt>
                <c:pt idx="1190">
                  <c:v>1190.0991749312441</c:v>
                </c:pt>
                <c:pt idx="1191">
                  <c:v>1191.0992582715226</c:v>
                </c:pt>
                <c:pt idx="1192">
                  <c:v>1192.0993416118008</c:v>
                </c:pt>
                <c:pt idx="1193">
                  <c:v>1193.0994249520793</c:v>
                </c:pt>
                <c:pt idx="1194">
                  <c:v>1194.0995082923575</c:v>
                </c:pt>
                <c:pt idx="1195">
                  <c:v>1195.099591632636</c:v>
                </c:pt>
                <c:pt idx="1196">
                  <c:v>1196.0996749729143</c:v>
                </c:pt>
                <c:pt idx="1197">
                  <c:v>1197.0997583131928</c:v>
                </c:pt>
                <c:pt idx="1198">
                  <c:v>1198.099841653471</c:v>
                </c:pt>
                <c:pt idx="1199">
                  <c:v>1199.0999249937493</c:v>
                </c:pt>
                <c:pt idx="1200">
                  <c:v>1200.1000083340277</c:v>
                </c:pt>
                <c:pt idx="1201">
                  <c:v>1201.100091674306</c:v>
                </c:pt>
                <c:pt idx="1202">
                  <c:v>1202.1001750145845</c:v>
                </c:pt>
                <c:pt idx="1203">
                  <c:v>1203.1002583548627</c:v>
                </c:pt>
                <c:pt idx="1204">
                  <c:v>1204.1003416951412</c:v>
                </c:pt>
                <c:pt idx="1205">
                  <c:v>1205.1004250354194</c:v>
                </c:pt>
                <c:pt idx="1206">
                  <c:v>1206.1005083756979</c:v>
                </c:pt>
                <c:pt idx="1207">
                  <c:v>1207.1005917159762</c:v>
                </c:pt>
                <c:pt idx="1208">
                  <c:v>1208.1006750562547</c:v>
                </c:pt>
                <c:pt idx="1209">
                  <c:v>1209.1007583965329</c:v>
                </c:pt>
                <c:pt idx="1210">
                  <c:v>1210.1008417368114</c:v>
                </c:pt>
                <c:pt idx="1211">
                  <c:v>1211.1009250770896</c:v>
                </c:pt>
                <c:pt idx="1212">
                  <c:v>1212.1010084173679</c:v>
                </c:pt>
                <c:pt idx="1213">
                  <c:v>1213.1010917576464</c:v>
                </c:pt>
                <c:pt idx="1214">
                  <c:v>1214.1011750979246</c:v>
                </c:pt>
                <c:pt idx="1215">
                  <c:v>1215.1012584382031</c:v>
                </c:pt>
                <c:pt idx="1216">
                  <c:v>1216.1013417784814</c:v>
                </c:pt>
                <c:pt idx="1217">
                  <c:v>1217.1014251187598</c:v>
                </c:pt>
                <c:pt idx="1218">
                  <c:v>1218.1015084590381</c:v>
                </c:pt>
                <c:pt idx="1219">
                  <c:v>1219.1015917993166</c:v>
                </c:pt>
                <c:pt idx="1220">
                  <c:v>1220.1016751395948</c:v>
                </c:pt>
                <c:pt idx="1221">
                  <c:v>1221.1017584798733</c:v>
                </c:pt>
                <c:pt idx="1222">
                  <c:v>1222.1018418201515</c:v>
                </c:pt>
                <c:pt idx="1223">
                  <c:v>1223.10192516043</c:v>
                </c:pt>
                <c:pt idx="1224">
                  <c:v>1224.1020085007083</c:v>
                </c:pt>
                <c:pt idx="1225">
                  <c:v>1225.1020918409865</c:v>
                </c:pt>
                <c:pt idx="1226">
                  <c:v>1226.102175181265</c:v>
                </c:pt>
                <c:pt idx="1227">
                  <c:v>1227.1022585215433</c:v>
                </c:pt>
                <c:pt idx="1228">
                  <c:v>1228.1023418618217</c:v>
                </c:pt>
                <c:pt idx="1229">
                  <c:v>1229.1024252021</c:v>
                </c:pt>
                <c:pt idx="1230">
                  <c:v>1230.1025085423785</c:v>
                </c:pt>
                <c:pt idx="1231">
                  <c:v>1231.1025918826567</c:v>
                </c:pt>
                <c:pt idx="1232">
                  <c:v>1232.1026752229352</c:v>
                </c:pt>
                <c:pt idx="1233">
                  <c:v>1233.1027585632135</c:v>
                </c:pt>
                <c:pt idx="1234">
                  <c:v>1234.1028419034919</c:v>
                </c:pt>
                <c:pt idx="1235">
                  <c:v>1235.1029252437702</c:v>
                </c:pt>
                <c:pt idx="1236">
                  <c:v>1236.1030085840487</c:v>
                </c:pt>
                <c:pt idx="1237">
                  <c:v>1237.1030919243269</c:v>
                </c:pt>
                <c:pt idx="1238">
                  <c:v>1238.1031752646052</c:v>
                </c:pt>
                <c:pt idx="1239">
                  <c:v>1239.1032586048836</c:v>
                </c:pt>
                <c:pt idx="1240">
                  <c:v>1240.1033419451619</c:v>
                </c:pt>
                <c:pt idx="1241">
                  <c:v>1241.1034252854404</c:v>
                </c:pt>
                <c:pt idx="1242">
                  <c:v>1242.1035086257186</c:v>
                </c:pt>
                <c:pt idx="1243">
                  <c:v>1243.1035919659971</c:v>
                </c:pt>
                <c:pt idx="1244">
                  <c:v>1244.1036753062754</c:v>
                </c:pt>
                <c:pt idx="1245">
                  <c:v>1245.1037586465538</c:v>
                </c:pt>
                <c:pt idx="1246">
                  <c:v>1246.1038419868321</c:v>
                </c:pt>
                <c:pt idx="1247">
                  <c:v>1247.1039253271106</c:v>
                </c:pt>
                <c:pt idx="1248">
                  <c:v>1248.1040086673888</c:v>
                </c:pt>
                <c:pt idx="1249">
                  <c:v>1249.1040920076671</c:v>
                </c:pt>
                <c:pt idx="1250">
                  <c:v>1250.1041753479456</c:v>
                </c:pt>
                <c:pt idx="1251">
                  <c:v>1251.1042586882238</c:v>
                </c:pt>
                <c:pt idx="1252">
                  <c:v>1252.1043420285023</c:v>
                </c:pt>
                <c:pt idx="1253">
                  <c:v>1253.1044253687805</c:v>
                </c:pt>
                <c:pt idx="1254">
                  <c:v>1254.104508709059</c:v>
                </c:pt>
                <c:pt idx="1255">
                  <c:v>1255.1045920493373</c:v>
                </c:pt>
                <c:pt idx="1256">
                  <c:v>1256.1046753896157</c:v>
                </c:pt>
                <c:pt idx="1257">
                  <c:v>1257.104758729894</c:v>
                </c:pt>
                <c:pt idx="1258">
                  <c:v>1258.1048420701725</c:v>
                </c:pt>
                <c:pt idx="1259">
                  <c:v>1259.1049254104507</c:v>
                </c:pt>
                <c:pt idx="1260">
                  <c:v>1260.1050087507292</c:v>
                </c:pt>
                <c:pt idx="1261">
                  <c:v>1261.1050920910075</c:v>
                </c:pt>
                <c:pt idx="1262">
                  <c:v>1262.1051754312857</c:v>
                </c:pt>
                <c:pt idx="1263">
                  <c:v>1263.1052587715642</c:v>
                </c:pt>
                <c:pt idx="1264">
                  <c:v>1264.1053421118424</c:v>
                </c:pt>
                <c:pt idx="1265">
                  <c:v>1265.1054254521209</c:v>
                </c:pt>
                <c:pt idx="1266">
                  <c:v>1266.1055087923992</c:v>
                </c:pt>
                <c:pt idx="1267">
                  <c:v>1267.1055921326777</c:v>
                </c:pt>
                <c:pt idx="1268">
                  <c:v>1268.1056754729559</c:v>
                </c:pt>
                <c:pt idx="1269">
                  <c:v>1269.1057588132344</c:v>
                </c:pt>
                <c:pt idx="1270">
                  <c:v>1270.1058421535126</c:v>
                </c:pt>
                <c:pt idx="1271">
                  <c:v>1271.1059254937911</c:v>
                </c:pt>
                <c:pt idx="1272">
                  <c:v>1272.1060088340694</c:v>
                </c:pt>
                <c:pt idx="1273">
                  <c:v>1273.1060921743479</c:v>
                </c:pt>
                <c:pt idx="1274">
                  <c:v>1274.1061755146261</c:v>
                </c:pt>
                <c:pt idx="1275">
                  <c:v>1275.1062588549044</c:v>
                </c:pt>
                <c:pt idx="1276">
                  <c:v>1276.1063421951828</c:v>
                </c:pt>
                <c:pt idx="1277">
                  <c:v>1277.1064255354611</c:v>
                </c:pt>
                <c:pt idx="1278">
                  <c:v>1278.1065088757396</c:v>
                </c:pt>
                <c:pt idx="1279">
                  <c:v>1279.1065922160178</c:v>
                </c:pt>
                <c:pt idx="1280">
                  <c:v>1280.1066755562963</c:v>
                </c:pt>
                <c:pt idx="1281">
                  <c:v>1281.1067588965745</c:v>
                </c:pt>
                <c:pt idx="1282">
                  <c:v>1282.106842236853</c:v>
                </c:pt>
                <c:pt idx="1283">
                  <c:v>1283.1069255771313</c:v>
                </c:pt>
                <c:pt idx="1284">
                  <c:v>1284.1070089174098</c:v>
                </c:pt>
                <c:pt idx="1285">
                  <c:v>1285.107092257688</c:v>
                </c:pt>
                <c:pt idx="1286">
                  <c:v>1286.1071755979665</c:v>
                </c:pt>
                <c:pt idx="1287">
                  <c:v>1287.1072589382447</c:v>
                </c:pt>
                <c:pt idx="1288">
                  <c:v>1288.107342278523</c:v>
                </c:pt>
                <c:pt idx="1289">
                  <c:v>1289.1074256188015</c:v>
                </c:pt>
                <c:pt idx="1290">
                  <c:v>1290.1075089590797</c:v>
                </c:pt>
                <c:pt idx="1291">
                  <c:v>1291.1075922993582</c:v>
                </c:pt>
                <c:pt idx="1292">
                  <c:v>1292.1076756396365</c:v>
                </c:pt>
                <c:pt idx="1293">
                  <c:v>1293.1077589799149</c:v>
                </c:pt>
                <c:pt idx="1294">
                  <c:v>1294.1078423201932</c:v>
                </c:pt>
                <c:pt idx="1295">
                  <c:v>1295.1079256604717</c:v>
                </c:pt>
                <c:pt idx="1296">
                  <c:v>1296.1080090007499</c:v>
                </c:pt>
                <c:pt idx="1297">
                  <c:v>1297.1080923410284</c:v>
                </c:pt>
                <c:pt idx="1298">
                  <c:v>1298.1081756813066</c:v>
                </c:pt>
                <c:pt idx="1299">
                  <c:v>1299.1082590215849</c:v>
                </c:pt>
                <c:pt idx="1300">
                  <c:v>1300.1083423618634</c:v>
                </c:pt>
                <c:pt idx="1301">
                  <c:v>1301.1084257021416</c:v>
                </c:pt>
                <c:pt idx="1302">
                  <c:v>1302.1085090424201</c:v>
                </c:pt>
                <c:pt idx="1303">
                  <c:v>1303.1085923826984</c:v>
                </c:pt>
                <c:pt idx="1304">
                  <c:v>1304.1086757229768</c:v>
                </c:pt>
                <c:pt idx="1305">
                  <c:v>1305.1087590632551</c:v>
                </c:pt>
                <c:pt idx="1306">
                  <c:v>1306.1088424035336</c:v>
                </c:pt>
                <c:pt idx="1307">
                  <c:v>1307.1089257438118</c:v>
                </c:pt>
                <c:pt idx="1308">
                  <c:v>1308.1090090840903</c:v>
                </c:pt>
                <c:pt idx="1309">
                  <c:v>1309.1090924243686</c:v>
                </c:pt>
                <c:pt idx="1310">
                  <c:v>1310.109175764647</c:v>
                </c:pt>
                <c:pt idx="1311">
                  <c:v>1311.1092591049253</c:v>
                </c:pt>
                <c:pt idx="1312">
                  <c:v>1312.1093424452035</c:v>
                </c:pt>
                <c:pt idx="1313">
                  <c:v>1313.109425785482</c:v>
                </c:pt>
                <c:pt idx="1314">
                  <c:v>1314.1095091257603</c:v>
                </c:pt>
                <c:pt idx="1315">
                  <c:v>1315.1095924660387</c:v>
                </c:pt>
                <c:pt idx="1316">
                  <c:v>1316.109675806317</c:v>
                </c:pt>
                <c:pt idx="1317">
                  <c:v>1317.1097591465955</c:v>
                </c:pt>
                <c:pt idx="1318">
                  <c:v>1318.1098424868737</c:v>
                </c:pt>
                <c:pt idx="1319">
                  <c:v>1319.1099258271522</c:v>
                </c:pt>
                <c:pt idx="1320">
                  <c:v>1320.1100091674305</c:v>
                </c:pt>
                <c:pt idx="1321">
                  <c:v>1321.1100925077089</c:v>
                </c:pt>
                <c:pt idx="1322">
                  <c:v>1322.1101758479872</c:v>
                </c:pt>
                <c:pt idx="1323">
                  <c:v>1323.1102591882657</c:v>
                </c:pt>
                <c:pt idx="1324">
                  <c:v>1324.1103425285439</c:v>
                </c:pt>
                <c:pt idx="1325">
                  <c:v>1325.1104258688222</c:v>
                </c:pt>
                <c:pt idx="1326">
                  <c:v>1326.1105092091007</c:v>
                </c:pt>
                <c:pt idx="1327">
                  <c:v>1327.1105925493789</c:v>
                </c:pt>
                <c:pt idx="1328">
                  <c:v>1328.1106758896574</c:v>
                </c:pt>
                <c:pt idx="1329">
                  <c:v>1329.1107592299356</c:v>
                </c:pt>
                <c:pt idx="1330">
                  <c:v>1330.1108425702141</c:v>
                </c:pt>
                <c:pt idx="1331">
                  <c:v>1331.1109259104924</c:v>
                </c:pt>
                <c:pt idx="1332">
                  <c:v>1332.1110092507708</c:v>
                </c:pt>
                <c:pt idx="1333">
                  <c:v>1333.1110925910491</c:v>
                </c:pt>
                <c:pt idx="1334">
                  <c:v>1334.1111759313276</c:v>
                </c:pt>
                <c:pt idx="1335">
                  <c:v>1335.1112592716058</c:v>
                </c:pt>
                <c:pt idx="1336">
                  <c:v>1336.1113426118843</c:v>
                </c:pt>
                <c:pt idx="1337">
                  <c:v>1337.1114259521626</c:v>
                </c:pt>
                <c:pt idx="1338">
                  <c:v>1338.1115092924408</c:v>
                </c:pt>
                <c:pt idx="1339">
                  <c:v>1339.1115926327193</c:v>
                </c:pt>
                <c:pt idx="1340">
                  <c:v>1340.1116759729975</c:v>
                </c:pt>
                <c:pt idx="1341">
                  <c:v>1341.111759313276</c:v>
                </c:pt>
                <c:pt idx="1342">
                  <c:v>1342.1118426535543</c:v>
                </c:pt>
                <c:pt idx="1343">
                  <c:v>1343.1119259938328</c:v>
                </c:pt>
                <c:pt idx="1344">
                  <c:v>1344.112009334111</c:v>
                </c:pt>
                <c:pt idx="1345">
                  <c:v>1345.1120926743895</c:v>
                </c:pt>
                <c:pt idx="1346">
                  <c:v>1346.1121760146677</c:v>
                </c:pt>
                <c:pt idx="1347">
                  <c:v>1347.1122593549462</c:v>
                </c:pt>
                <c:pt idx="1348">
                  <c:v>1348.1123426952245</c:v>
                </c:pt>
                <c:pt idx="1349">
                  <c:v>1349.1124260355027</c:v>
                </c:pt>
                <c:pt idx="1350">
                  <c:v>1350.1125093757812</c:v>
                </c:pt>
                <c:pt idx="1351">
                  <c:v>1351.1125927160595</c:v>
                </c:pt>
                <c:pt idx="1352">
                  <c:v>1352.1126760563379</c:v>
                </c:pt>
                <c:pt idx="1353">
                  <c:v>1353.1127593966162</c:v>
                </c:pt>
                <c:pt idx="1354">
                  <c:v>1354.1128427368947</c:v>
                </c:pt>
                <c:pt idx="1355">
                  <c:v>1355.1129260771729</c:v>
                </c:pt>
                <c:pt idx="1356">
                  <c:v>1356.1130094174514</c:v>
                </c:pt>
                <c:pt idx="1357">
                  <c:v>1357.1130927577296</c:v>
                </c:pt>
                <c:pt idx="1358">
                  <c:v>1358.1131760980081</c:v>
                </c:pt>
                <c:pt idx="1359">
                  <c:v>1359.1132594382864</c:v>
                </c:pt>
                <c:pt idx="1360">
                  <c:v>1360.1133427785649</c:v>
                </c:pt>
                <c:pt idx="1361">
                  <c:v>1361.1134261188431</c:v>
                </c:pt>
                <c:pt idx="1362">
                  <c:v>1362.1135094591214</c:v>
                </c:pt>
                <c:pt idx="1363">
                  <c:v>1363.1135927993998</c:v>
                </c:pt>
                <c:pt idx="1364">
                  <c:v>1364.1136761396781</c:v>
                </c:pt>
                <c:pt idx="1365">
                  <c:v>1365.1137594799566</c:v>
                </c:pt>
                <c:pt idx="1366">
                  <c:v>1366.1138428202348</c:v>
                </c:pt>
                <c:pt idx="1367">
                  <c:v>1367.1139261605133</c:v>
                </c:pt>
                <c:pt idx="1368">
                  <c:v>1368.1140095007916</c:v>
                </c:pt>
                <c:pt idx="1369">
                  <c:v>1369.11409284107</c:v>
                </c:pt>
                <c:pt idx="1370">
                  <c:v>1370.1141761813483</c:v>
                </c:pt>
                <c:pt idx="1371">
                  <c:v>1371.1142595216268</c:v>
                </c:pt>
                <c:pt idx="1372">
                  <c:v>1372.114342861905</c:v>
                </c:pt>
                <c:pt idx="1373">
                  <c:v>1373.1144262021835</c:v>
                </c:pt>
                <c:pt idx="1374">
                  <c:v>1374.1145095424617</c:v>
                </c:pt>
                <c:pt idx="1375">
                  <c:v>1375.11459288274</c:v>
                </c:pt>
                <c:pt idx="1376">
                  <c:v>1376.1146762230185</c:v>
                </c:pt>
                <c:pt idx="1377">
                  <c:v>1377.1147595632967</c:v>
                </c:pt>
                <c:pt idx="1378">
                  <c:v>1378.1148429035752</c:v>
                </c:pt>
                <c:pt idx="1379">
                  <c:v>1379.1149262438535</c:v>
                </c:pt>
                <c:pt idx="1380">
                  <c:v>1380.1150095841319</c:v>
                </c:pt>
                <c:pt idx="1381">
                  <c:v>1381.1150929244102</c:v>
                </c:pt>
                <c:pt idx="1382">
                  <c:v>1382.1151762646887</c:v>
                </c:pt>
                <c:pt idx="1383">
                  <c:v>1383.1152596049669</c:v>
                </c:pt>
                <c:pt idx="1384">
                  <c:v>1384.1153429452454</c:v>
                </c:pt>
                <c:pt idx="1385">
                  <c:v>1385.1154262855237</c:v>
                </c:pt>
                <c:pt idx="1386">
                  <c:v>1386.1155096258021</c:v>
                </c:pt>
                <c:pt idx="1387">
                  <c:v>1387.1155929660804</c:v>
                </c:pt>
                <c:pt idx="1388">
                  <c:v>1388.1156763063586</c:v>
                </c:pt>
                <c:pt idx="1389">
                  <c:v>1389.1157596466371</c:v>
                </c:pt>
                <c:pt idx="1390">
                  <c:v>1390.1158429869154</c:v>
                </c:pt>
                <c:pt idx="1391">
                  <c:v>1391.1159263271938</c:v>
                </c:pt>
                <c:pt idx="1392">
                  <c:v>1392.1160096674721</c:v>
                </c:pt>
                <c:pt idx="1393">
                  <c:v>1393.1160930077506</c:v>
                </c:pt>
                <c:pt idx="1394">
                  <c:v>1394.1161763480288</c:v>
                </c:pt>
                <c:pt idx="1395">
                  <c:v>1395.1162596883073</c:v>
                </c:pt>
                <c:pt idx="1396">
                  <c:v>1396.1163430285856</c:v>
                </c:pt>
                <c:pt idx="1397">
                  <c:v>1397.116426368864</c:v>
                </c:pt>
                <c:pt idx="1398">
                  <c:v>1398.1165097091423</c:v>
                </c:pt>
                <c:pt idx="1399">
                  <c:v>1399.1165930494205</c:v>
                </c:pt>
                <c:pt idx="1400">
                  <c:v>1400.116676389699</c:v>
                </c:pt>
                <c:pt idx="1401">
                  <c:v>1401.1167597299773</c:v>
                </c:pt>
                <c:pt idx="1402">
                  <c:v>1402.1168430702558</c:v>
                </c:pt>
                <c:pt idx="1403">
                  <c:v>1403.116926410534</c:v>
                </c:pt>
                <c:pt idx="1404">
                  <c:v>1404.1170097508125</c:v>
                </c:pt>
                <c:pt idx="1405">
                  <c:v>1405.1170930910907</c:v>
                </c:pt>
                <c:pt idx="1406">
                  <c:v>1406.1171764313692</c:v>
                </c:pt>
                <c:pt idx="1407">
                  <c:v>1407.1172597716475</c:v>
                </c:pt>
                <c:pt idx="1408">
                  <c:v>1408.1173431119259</c:v>
                </c:pt>
                <c:pt idx="1409">
                  <c:v>1409.1174264522042</c:v>
                </c:pt>
                <c:pt idx="1410">
                  <c:v>1410.1175097924827</c:v>
                </c:pt>
                <c:pt idx="1411">
                  <c:v>1411.1175931327609</c:v>
                </c:pt>
                <c:pt idx="1412">
                  <c:v>1412.1176764730392</c:v>
                </c:pt>
                <c:pt idx="1413">
                  <c:v>1413.1177598133177</c:v>
                </c:pt>
                <c:pt idx="1414">
                  <c:v>1414.1178431535959</c:v>
                </c:pt>
                <c:pt idx="1415">
                  <c:v>1415.1179264938744</c:v>
                </c:pt>
                <c:pt idx="1416">
                  <c:v>1416.1180098341526</c:v>
                </c:pt>
                <c:pt idx="1417">
                  <c:v>1417.1180931744311</c:v>
                </c:pt>
                <c:pt idx="1418">
                  <c:v>1418.1181765147094</c:v>
                </c:pt>
                <c:pt idx="1419">
                  <c:v>1419.1182598549879</c:v>
                </c:pt>
                <c:pt idx="1420">
                  <c:v>1420.1183431952661</c:v>
                </c:pt>
                <c:pt idx="1421">
                  <c:v>1421.1184265355446</c:v>
                </c:pt>
                <c:pt idx="1422">
                  <c:v>1422.1185098758228</c:v>
                </c:pt>
                <c:pt idx="1423">
                  <c:v>1423.1185932161013</c:v>
                </c:pt>
                <c:pt idx="1424">
                  <c:v>1424.1186765563796</c:v>
                </c:pt>
                <c:pt idx="1425">
                  <c:v>1425.1187598966578</c:v>
                </c:pt>
                <c:pt idx="1426">
                  <c:v>1426.1188432369363</c:v>
                </c:pt>
                <c:pt idx="1427">
                  <c:v>1427.1189265772146</c:v>
                </c:pt>
                <c:pt idx="1428">
                  <c:v>1428.119009917493</c:v>
                </c:pt>
                <c:pt idx="1429">
                  <c:v>1429.1190932577713</c:v>
                </c:pt>
                <c:pt idx="1430">
                  <c:v>1430.1191765980498</c:v>
                </c:pt>
                <c:pt idx="1431">
                  <c:v>1431.119259938328</c:v>
                </c:pt>
                <c:pt idx="1432">
                  <c:v>1432.1193432786065</c:v>
                </c:pt>
                <c:pt idx="1433">
                  <c:v>1433.1194266188847</c:v>
                </c:pt>
                <c:pt idx="1434">
                  <c:v>1434.1195099591632</c:v>
                </c:pt>
                <c:pt idx="1435">
                  <c:v>1435.1195932994415</c:v>
                </c:pt>
                <c:pt idx="1436">
                  <c:v>1436.11967663972</c:v>
                </c:pt>
                <c:pt idx="1437">
                  <c:v>1437.1197599799982</c:v>
                </c:pt>
                <c:pt idx="1438">
                  <c:v>1438.1198433202765</c:v>
                </c:pt>
                <c:pt idx="1439">
                  <c:v>1439.1199266605549</c:v>
                </c:pt>
                <c:pt idx="1440">
                  <c:v>1440.1200100008332</c:v>
                </c:pt>
                <c:pt idx="1441">
                  <c:v>1441.1200933411117</c:v>
                </c:pt>
                <c:pt idx="1442">
                  <c:v>1442.1201766813899</c:v>
                </c:pt>
                <c:pt idx="1443">
                  <c:v>1443.1202600216684</c:v>
                </c:pt>
                <c:pt idx="1444">
                  <c:v>1444.1203433619467</c:v>
                </c:pt>
                <c:pt idx="1445">
                  <c:v>1445.1204267022251</c:v>
                </c:pt>
                <c:pt idx="1446">
                  <c:v>1446.1205100425034</c:v>
                </c:pt>
                <c:pt idx="1447">
                  <c:v>1447.1205933827819</c:v>
                </c:pt>
                <c:pt idx="1448">
                  <c:v>1448.1206767230601</c:v>
                </c:pt>
                <c:pt idx="1449">
                  <c:v>1449.1207600633384</c:v>
                </c:pt>
                <c:pt idx="1450">
                  <c:v>1450.1208434036168</c:v>
                </c:pt>
                <c:pt idx="1451">
                  <c:v>1451.1209267438951</c:v>
                </c:pt>
                <c:pt idx="1452">
                  <c:v>1452.1210100841736</c:v>
                </c:pt>
                <c:pt idx="1453">
                  <c:v>1453.1210934244518</c:v>
                </c:pt>
                <c:pt idx="1454">
                  <c:v>1454.1211767647303</c:v>
                </c:pt>
                <c:pt idx="1455">
                  <c:v>1455.1212601050086</c:v>
                </c:pt>
                <c:pt idx="1456">
                  <c:v>1456.121343445287</c:v>
                </c:pt>
                <c:pt idx="1457">
                  <c:v>1457.1214267855653</c:v>
                </c:pt>
                <c:pt idx="1458">
                  <c:v>1458.1215101258438</c:v>
                </c:pt>
                <c:pt idx="1459">
                  <c:v>1459.121593466122</c:v>
                </c:pt>
                <c:pt idx="1460">
                  <c:v>1460.1216768064005</c:v>
                </c:pt>
                <c:pt idx="1461">
                  <c:v>1461.1217601466788</c:v>
                </c:pt>
                <c:pt idx="1462">
                  <c:v>1462.121843486957</c:v>
                </c:pt>
                <c:pt idx="1463">
                  <c:v>1463.1219268272355</c:v>
                </c:pt>
                <c:pt idx="1464">
                  <c:v>1464.1220101675137</c:v>
                </c:pt>
                <c:pt idx="1465">
                  <c:v>1465.1220935077922</c:v>
                </c:pt>
                <c:pt idx="1466">
                  <c:v>1466.1221768480705</c:v>
                </c:pt>
                <c:pt idx="1467">
                  <c:v>1467.1222601883489</c:v>
                </c:pt>
                <c:pt idx="1468">
                  <c:v>1468.1223435286272</c:v>
                </c:pt>
                <c:pt idx="1469">
                  <c:v>1469.1224268689057</c:v>
                </c:pt>
                <c:pt idx="1470">
                  <c:v>1470.1225102091839</c:v>
                </c:pt>
                <c:pt idx="1471">
                  <c:v>1471.1225935494624</c:v>
                </c:pt>
                <c:pt idx="1472">
                  <c:v>1472.1226768897407</c:v>
                </c:pt>
                <c:pt idx="1473">
                  <c:v>1473.1227602300191</c:v>
                </c:pt>
                <c:pt idx="1474">
                  <c:v>1474.1228435702974</c:v>
                </c:pt>
                <c:pt idx="1475">
                  <c:v>1475.1229269105756</c:v>
                </c:pt>
                <c:pt idx="1476">
                  <c:v>1476.1230102508541</c:v>
                </c:pt>
                <c:pt idx="1477">
                  <c:v>1477.1230935911324</c:v>
                </c:pt>
                <c:pt idx="1478">
                  <c:v>1478.1231769314109</c:v>
                </c:pt>
                <c:pt idx="1479">
                  <c:v>1479.1232602716891</c:v>
                </c:pt>
                <c:pt idx="1480">
                  <c:v>1480.1233436119676</c:v>
                </c:pt>
                <c:pt idx="1481">
                  <c:v>1481.1234269522458</c:v>
                </c:pt>
                <c:pt idx="1482">
                  <c:v>1482.1235102925243</c:v>
                </c:pt>
                <c:pt idx="1483">
                  <c:v>1483.1235936328026</c:v>
                </c:pt>
                <c:pt idx="1484">
                  <c:v>1484.123676973081</c:v>
                </c:pt>
                <c:pt idx="1485">
                  <c:v>1485.1237603133593</c:v>
                </c:pt>
                <c:pt idx="1486">
                  <c:v>1486.1238436536378</c:v>
                </c:pt>
                <c:pt idx="1487">
                  <c:v>1487.123926993916</c:v>
                </c:pt>
                <c:pt idx="1488">
                  <c:v>1488.1240103341943</c:v>
                </c:pt>
                <c:pt idx="1489">
                  <c:v>1489.1240936744728</c:v>
                </c:pt>
                <c:pt idx="1490">
                  <c:v>1490.124177014751</c:v>
                </c:pt>
                <c:pt idx="1491">
                  <c:v>1491.1242603550295</c:v>
                </c:pt>
                <c:pt idx="1492">
                  <c:v>1492.1243436953077</c:v>
                </c:pt>
                <c:pt idx="1493">
                  <c:v>1493.1244270355862</c:v>
                </c:pt>
                <c:pt idx="1494">
                  <c:v>1494.1245103758645</c:v>
                </c:pt>
                <c:pt idx="1495">
                  <c:v>1495.124593716143</c:v>
                </c:pt>
                <c:pt idx="1496">
                  <c:v>1496.1246770564212</c:v>
                </c:pt>
                <c:pt idx="1497">
                  <c:v>1497.1247603966997</c:v>
                </c:pt>
                <c:pt idx="1498">
                  <c:v>1498.1248437369779</c:v>
                </c:pt>
                <c:pt idx="1499">
                  <c:v>1499.1249270772562</c:v>
                </c:pt>
                <c:pt idx="1500">
                  <c:v>1500.1250104175347</c:v>
                </c:pt>
                <c:pt idx="1501">
                  <c:v>1501.1250937578129</c:v>
                </c:pt>
                <c:pt idx="1502">
                  <c:v>1502.1251770980914</c:v>
                </c:pt>
                <c:pt idx="1503">
                  <c:v>1503.1252604383697</c:v>
                </c:pt>
                <c:pt idx="1504">
                  <c:v>1504.1253437786481</c:v>
                </c:pt>
                <c:pt idx="1505">
                  <c:v>1505.1254271189264</c:v>
                </c:pt>
                <c:pt idx="1506">
                  <c:v>1506.1255104592049</c:v>
                </c:pt>
                <c:pt idx="1507">
                  <c:v>1507.1255937994831</c:v>
                </c:pt>
                <c:pt idx="1508">
                  <c:v>1508.1256771397616</c:v>
                </c:pt>
                <c:pt idx="1509">
                  <c:v>1509.1257604800398</c:v>
                </c:pt>
                <c:pt idx="1510">
                  <c:v>1510.1258438203183</c:v>
                </c:pt>
                <c:pt idx="1511">
                  <c:v>1511.1259271605966</c:v>
                </c:pt>
                <c:pt idx="1512">
                  <c:v>1512.1260105008748</c:v>
                </c:pt>
                <c:pt idx="1513">
                  <c:v>1513.1260938411533</c:v>
                </c:pt>
                <c:pt idx="1514">
                  <c:v>1514.1261771814316</c:v>
                </c:pt>
                <c:pt idx="1515">
                  <c:v>1515.12626052171</c:v>
                </c:pt>
                <c:pt idx="1516">
                  <c:v>1516.1263438619883</c:v>
                </c:pt>
                <c:pt idx="1517">
                  <c:v>1517.1264272022668</c:v>
                </c:pt>
                <c:pt idx="1518">
                  <c:v>1518.126510542545</c:v>
                </c:pt>
                <c:pt idx="1519">
                  <c:v>1519.1265938828235</c:v>
                </c:pt>
                <c:pt idx="1520">
                  <c:v>1520.1266772231018</c:v>
                </c:pt>
                <c:pt idx="1521">
                  <c:v>1521.1267605633802</c:v>
                </c:pt>
                <c:pt idx="1522">
                  <c:v>1522.1268439036585</c:v>
                </c:pt>
                <c:pt idx="1523">
                  <c:v>1523.126927243937</c:v>
                </c:pt>
                <c:pt idx="1524">
                  <c:v>1524.1270105842152</c:v>
                </c:pt>
                <c:pt idx="1525">
                  <c:v>1525.1270939244935</c:v>
                </c:pt>
                <c:pt idx="1526">
                  <c:v>1526.1271772647719</c:v>
                </c:pt>
                <c:pt idx="1527">
                  <c:v>1527.1272606050502</c:v>
                </c:pt>
                <c:pt idx="1528">
                  <c:v>1528.1273439453287</c:v>
                </c:pt>
                <c:pt idx="1529">
                  <c:v>1529.1274272856069</c:v>
                </c:pt>
                <c:pt idx="1530">
                  <c:v>1530.1275106258854</c:v>
                </c:pt>
                <c:pt idx="1531">
                  <c:v>1531.1275939661637</c:v>
                </c:pt>
                <c:pt idx="1532">
                  <c:v>1532.1276773064421</c:v>
                </c:pt>
                <c:pt idx="1533">
                  <c:v>1533.1277606467204</c:v>
                </c:pt>
                <c:pt idx="1534">
                  <c:v>1534.1278439869989</c:v>
                </c:pt>
                <c:pt idx="1535">
                  <c:v>1535.1279273272771</c:v>
                </c:pt>
                <c:pt idx="1536">
                  <c:v>1536.1280106675554</c:v>
                </c:pt>
                <c:pt idx="1537">
                  <c:v>1537.1280940078339</c:v>
                </c:pt>
                <c:pt idx="1538">
                  <c:v>1538.1281773481121</c:v>
                </c:pt>
                <c:pt idx="1539">
                  <c:v>1539.1282606883906</c:v>
                </c:pt>
                <c:pt idx="1540">
                  <c:v>1540.1283440286688</c:v>
                </c:pt>
                <c:pt idx="1541">
                  <c:v>1541.1284273689473</c:v>
                </c:pt>
                <c:pt idx="1542">
                  <c:v>1542.1285107092256</c:v>
                </c:pt>
                <c:pt idx="1543">
                  <c:v>1543.128594049504</c:v>
                </c:pt>
                <c:pt idx="1544">
                  <c:v>1544.1286773897823</c:v>
                </c:pt>
                <c:pt idx="1545">
                  <c:v>1545.1287607300608</c:v>
                </c:pt>
                <c:pt idx="1546">
                  <c:v>1546.128844070339</c:v>
                </c:pt>
                <c:pt idx="1547">
                  <c:v>1547.1289274106175</c:v>
                </c:pt>
                <c:pt idx="1548">
                  <c:v>1548.1290107508958</c:v>
                </c:pt>
                <c:pt idx="1549">
                  <c:v>1549.129094091174</c:v>
                </c:pt>
                <c:pt idx="1550">
                  <c:v>1550.1291774314525</c:v>
                </c:pt>
                <c:pt idx="1551">
                  <c:v>1551.1292607717307</c:v>
                </c:pt>
                <c:pt idx="1552">
                  <c:v>1552.1293441120092</c:v>
                </c:pt>
                <c:pt idx="1553">
                  <c:v>1553.1294274522875</c:v>
                </c:pt>
                <c:pt idx="1554">
                  <c:v>1554.129510792566</c:v>
                </c:pt>
                <c:pt idx="1555">
                  <c:v>1555.1295941328442</c:v>
                </c:pt>
                <c:pt idx="1556">
                  <c:v>1556.1296774731227</c:v>
                </c:pt>
                <c:pt idx="1557">
                  <c:v>1557.1297608134009</c:v>
                </c:pt>
                <c:pt idx="1558">
                  <c:v>1558.1298441536794</c:v>
                </c:pt>
                <c:pt idx="1559">
                  <c:v>1559.1299274939577</c:v>
                </c:pt>
                <c:pt idx="1560">
                  <c:v>1560.1300108342361</c:v>
                </c:pt>
                <c:pt idx="1561">
                  <c:v>1561.1300941745144</c:v>
                </c:pt>
                <c:pt idx="1562">
                  <c:v>1562.1301775147926</c:v>
                </c:pt>
                <c:pt idx="1563">
                  <c:v>1563.1302608550711</c:v>
                </c:pt>
                <c:pt idx="1564">
                  <c:v>1564.1303441953494</c:v>
                </c:pt>
                <c:pt idx="1565">
                  <c:v>1565.1304275356279</c:v>
                </c:pt>
                <c:pt idx="1566">
                  <c:v>1566.1305108759061</c:v>
                </c:pt>
                <c:pt idx="1567">
                  <c:v>1567.1305942161846</c:v>
                </c:pt>
                <c:pt idx="1568">
                  <c:v>1568.1306775564628</c:v>
                </c:pt>
                <c:pt idx="1569">
                  <c:v>1569.1307608967413</c:v>
                </c:pt>
                <c:pt idx="1570">
                  <c:v>1570.1308442370196</c:v>
                </c:pt>
                <c:pt idx="1571">
                  <c:v>1571.1309275772981</c:v>
                </c:pt>
                <c:pt idx="1572">
                  <c:v>1572.1310109175763</c:v>
                </c:pt>
                <c:pt idx="1573">
                  <c:v>1573.1310942578548</c:v>
                </c:pt>
                <c:pt idx="1574">
                  <c:v>1574.131177598133</c:v>
                </c:pt>
                <c:pt idx="1575">
                  <c:v>1575.1312609384113</c:v>
                </c:pt>
                <c:pt idx="1576">
                  <c:v>1576.1313442786898</c:v>
                </c:pt>
                <c:pt idx="1577">
                  <c:v>1577.131427618968</c:v>
                </c:pt>
                <c:pt idx="1578">
                  <c:v>1578.1315109592465</c:v>
                </c:pt>
                <c:pt idx="1579">
                  <c:v>1579.1315942995247</c:v>
                </c:pt>
                <c:pt idx="1580">
                  <c:v>1580.1316776398032</c:v>
                </c:pt>
                <c:pt idx="1581">
                  <c:v>1581.1317609800815</c:v>
                </c:pt>
                <c:pt idx="1582">
                  <c:v>1582.13184432036</c:v>
                </c:pt>
                <c:pt idx="1583">
                  <c:v>1583.1319276606382</c:v>
                </c:pt>
                <c:pt idx="1584">
                  <c:v>1584.1320110009167</c:v>
                </c:pt>
                <c:pt idx="1585">
                  <c:v>1585.1320943411949</c:v>
                </c:pt>
                <c:pt idx="1586">
                  <c:v>1586.1321776814732</c:v>
                </c:pt>
                <c:pt idx="1587">
                  <c:v>1587.1322610217517</c:v>
                </c:pt>
                <c:pt idx="1588">
                  <c:v>1588.1323443620299</c:v>
                </c:pt>
                <c:pt idx="1589">
                  <c:v>1589.1324277023084</c:v>
                </c:pt>
                <c:pt idx="1590">
                  <c:v>1590.1325110425867</c:v>
                </c:pt>
                <c:pt idx="1591">
                  <c:v>1591.1325943828651</c:v>
                </c:pt>
                <c:pt idx="1592">
                  <c:v>1592.1326777231434</c:v>
                </c:pt>
                <c:pt idx="1593">
                  <c:v>1593.1327610634219</c:v>
                </c:pt>
                <c:pt idx="1594">
                  <c:v>1594.1328444037001</c:v>
                </c:pt>
                <c:pt idx="1595">
                  <c:v>1595.1329277439786</c:v>
                </c:pt>
                <c:pt idx="1596">
                  <c:v>1596.1330110842569</c:v>
                </c:pt>
                <c:pt idx="1597">
                  <c:v>1597.1330944245353</c:v>
                </c:pt>
                <c:pt idx="1598">
                  <c:v>1598.1331777648136</c:v>
                </c:pt>
                <c:pt idx="1599">
                  <c:v>1599.1332611050918</c:v>
                </c:pt>
                <c:pt idx="1600">
                  <c:v>1600.1333444453703</c:v>
                </c:pt>
                <c:pt idx="1601">
                  <c:v>1601.1334277856486</c:v>
                </c:pt>
                <c:pt idx="1602">
                  <c:v>1602.133511125927</c:v>
                </c:pt>
                <c:pt idx="1603">
                  <c:v>1603.1335944662053</c:v>
                </c:pt>
                <c:pt idx="1604">
                  <c:v>1604.1336778064838</c:v>
                </c:pt>
                <c:pt idx="1605">
                  <c:v>1605.133761146762</c:v>
                </c:pt>
                <c:pt idx="1606">
                  <c:v>1606.1338444870405</c:v>
                </c:pt>
                <c:pt idx="1607">
                  <c:v>1607.1339278273188</c:v>
                </c:pt>
                <c:pt idx="1608">
                  <c:v>1608.1340111675972</c:v>
                </c:pt>
                <c:pt idx="1609">
                  <c:v>1609.1340945078755</c:v>
                </c:pt>
                <c:pt idx="1610">
                  <c:v>1610.134177848154</c:v>
                </c:pt>
                <c:pt idx="1611">
                  <c:v>1611.1342611884322</c:v>
                </c:pt>
                <c:pt idx="1612">
                  <c:v>1612.1343445287105</c:v>
                </c:pt>
                <c:pt idx="1613">
                  <c:v>1613.134427868989</c:v>
                </c:pt>
                <c:pt idx="1614">
                  <c:v>1614.1345112092672</c:v>
                </c:pt>
                <c:pt idx="1615">
                  <c:v>1615.1345945495457</c:v>
                </c:pt>
                <c:pt idx="1616">
                  <c:v>1616.1346778898239</c:v>
                </c:pt>
                <c:pt idx="1617">
                  <c:v>1617.1347612301024</c:v>
                </c:pt>
                <c:pt idx="1618">
                  <c:v>1618.1348445703807</c:v>
                </c:pt>
                <c:pt idx="1619">
                  <c:v>1619.1349279106591</c:v>
                </c:pt>
                <c:pt idx="1620">
                  <c:v>1620.1350112509374</c:v>
                </c:pt>
                <c:pt idx="1621">
                  <c:v>1621.1350945912159</c:v>
                </c:pt>
                <c:pt idx="1622">
                  <c:v>1622.1351779314941</c:v>
                </c:pt>
                <c:pt idx="1623">
                  <c:v>1623.1352612717726</c:v>
                </c:pt>
                <c:pt idx="1624">
                  <c:v>1624.1353446120509</c:v>
                </c:pt>
                <c:pt idx="1625">
                  <c:v>1625.1354279523291</c:v>
                </c:pt>
                <c:pt idx="1626">
                  <c:v>1626.1355112926076</c:v>
                </c:pt>
                <c:pt idx="1627">
                  <c:v>1627.1355946328858</c:v>
                </c:pt>
                <c:pt idx="1628">
                  <c:v>1628.1356779731643</c:v>
                </c:pt>
                <c:pt idx="1629">
                  <c:v>1629.1357613134426</c:v>
                </c:pt>
                <c:pt idx="1630">
                  <c:v>1630.1358446537211</c:v>
                </c:pt>
                <c:pt idx="1631">
                  <c:v>1631.1359279939993</c:v>
                </c:pt>
                <c:pt idx="1632">
                  <c:v>1632.1360113342778</c:v>
                </c:pt>
                <c:pt idx="1633">
                  <c:v>1633.136094674556</c:v>
                </c:pt>
                <c:pt idx="1634">
                  <c:v>1634.1361780148345</c:v>
                </c:pt>
                <c:pt idx="1635">
                  <c:v>1635.1362613551128</c:v>
                </c:pt>
                <c:pt idx="1636">
                  <c:v>1636.136344695391</c:v>
                </c:pt>
                <c:pt idx="1637">
                  <c:v>1637.1364280356695</c:v>
                </c:pt>
                <c:pt idx="1638">
                  <c:v>1638.1365113759477</c:v>
                </c:pt>
                <c:pt idx="1639">
                  <c:v>1639.1365947162262</c:v>
                </c:pt>
                <c:pt idx="1640">
                  <c:v>1640.1366780565045</c:v>
                </c:pt>
                <c:pt idx="1641">
                  <c:v>1641.136761396783</c:v>
                </c:pt>
                <c:pt idx="1642">
                  <c:v>1642.1368447370612</c:v>
                </c:pt>
                <c:pt idx="1643">
                  <c:v>1643.1369280773397</c:v>
                </c:pt>
                <c:pt idx="1644">
                  <c:v>1644.1370114176179</c:v>
                </c:pt>
                <c:pt idx="1645">
                  <c:v>1645.1370947578964</c:v>
                </c:pt>
                <c:pt idx="1646">
                  <c:v>1646.1371780981747</c:v>
                </c:pt>
                <c:pt idx="1647">
                  <c:v>1647.1372614384532</c:v>
                </c:pt>
                <c:pt idx="1648">
                  <c:v>1648.1373447787314</c:v>
                </c:pt>
                <c:pt idx="1649">
                  <c:v>1649.1374281190097</c:v>
                </c:pt>
                <c:pt idx="1650">
                  <c:v>1650.1375114592881</c:v>
                </c:pt>
                <c:pt idx="1651">
                  <c:v>1651.1375947995664</c:v>
                </c:pt>
                <c:pt idx="1652">
                  <c:v>1652.1376781398449</c:v>
                </c:pt>
                <c:pt idx="1653">
                  <c:v>1653.1377614801231</c:v>
                </c:pt>
                <c:pt idx="1654">
                  <c:v>1654.1378448204016</c:v>
                </c:pt>
                <c:pt idx="1655">
                  <c:v>1655.1379281606798</c:v>
                </c:pt>
                <c:pt idx="1656">
                  <c:v>1656.1380115009583</c:v>
                </c:pt>
                <c:pt idx="1657">
                  <c:v>1657.1380948412366</c:v>
                </c:pt>
                <c:pt idx="1658">
                  <c:v>1658.1381781815151</c:v>
                </c:pt>
                <c:pt idx="1659">
                  <c:v>1659.1382615217933</c:v>
                </c:pt>
                <c:pt idx="1660">
                  <c:v>1660.1383448620718</c:v>
                </c:pt>
                <c:pt idx="1661">
                  <c:v>1661.13842820235</c:v>
                </c:pt>
                <c:pt idx="1662">
                  <c:v>1662.1385115426283</c:v>
                </c:pt>
                <c:pt idx="1663">
                  <c:v>1663.1385948829068</c:v>
                </c:pt>
                <c:pt idx="1664">
                  <c:v>1664.138678223185</c:v>
                </c:pt>
                <c:pt idx="1665">
                  <c:v>1665.1387615634635</c:v>
                </c:pt>
                <c:pt idx="1666">
                  <c:v>1666.1388449037418</c:v>
                </c:pt>
                <c:pt idx="1667">
                  <c:v>1667.1389282440202</c:v>
                </c:pt>
                <c:pt idx="1668">
                  <c:v>1668.1390115842985</c:v>
                </c:pt>
                <c:pt idx="1669">
                  <c:v>1669.139094924577</c:v>
                </c:pt>
                <c:pt idx="1670">
                  <c:v>1670.1391782648552</c:v>
                </c:pt>
                <c:pt idx="1671">
                  <c:v>1671.1392616051337</c:v>
                </c:pt>
                <c:pt idx="1672">
                  <c:v>1672.1393449454119</c:v>
                </c:pt>
                <c:pt idx="1673">
                  <c:v>1673.1394282856904</c:v>
                </c:pt>
                <c:pt idx="1674">
                  <c:v>1674.1395116259687</c:v>
                </c:pt>
                <c:pt idx="1675">
                  <c:v>1675.1395949662469</c:v>
                </c:pt>
                <c:pt idx="1676">
                  <c:v>1676.1396783065254</c:v>
                </c:pt>
                <c:pt idx="1677">
                  <c:v>1677.1397616468037</c:v>
                </c:pt>
                <c:pt idx="1678">
                  <c:v>1678.1398449870821</c:v>
                </c:pt>
                <c:pt idx="1679">
                  <c:v>1679.1399283273604</c:v>
                </c:pt>
                <c:pt idx="1680">
                  <c:v>1680.1400116676389</c:v>
                </c:pt>
                <c:pt idx="1681">
                  <c:v>1681.1400950079171</c:v>
                </c:pt>
                <c:pt idx="1682">
                  <c:v>1682.1401783481956</c:v>
                </c:pt>
                <c:pt idx="1683">
                  <c:v>1683.1402616884739</c:v>
                </c:pt>
                <c:pt idx="1684">
                  <c:v>1684.1403450287523</c:v>
                </c:pt>
                <c:pt idx="1685">
                  <c:v>1685.1404283690306</c:v>
                </c:pt>
                <c:pt idx="1686">
                  <c:v>1686.1405117093088</c:v>
                </c:pt>
                <c:pt idx="1687">
                  <c:v>1687.1405950495873</c:v>
                </c:pt>
                <c:pt idx="1688">
                  <c:v>1688.1406783898656</c:v>
                </c:pt>
                <c:pt idx="1689">
                  <c:v>1689.140761730144</c:v>
                </c:pt>
                <c:pt idx="1690">
                  <c:v>1690.1408450704223</c:v>
                </c:pt>
                <c:pt idx="1691">
                  <c:v>1691.1409284107008</c:v>
                </c:pt>
                <c:pt idx="1692">
                  <c:v>1692.141011750979</c:v>
                </c:pt>
                <c:pt idx="1693">
                  <c:v>1693.1410950912575</c:v>
                </c:pt>
                <c:pt idx="1694">
                  <c:v>1694.1411784315358</c:v>
                </c:pt>
                <c:pt idx="1695">
                  <c:v>1695.1412617718142</c:v>
                </c:pt>
                <c:pt idx="1696">
                  <c:v>1696.1413451120925</c:v>
                </c:pt>
                <c:pt idx="1697">
                  <c:v>1697.141428452371</c:v>
                </c:pt>
                <c:pt idx="1698">
                  <c:v>1698.1415117926492</c:v>
                </c:pt>
                <c:pt idx="1699">
                  <c:v>1699.1415951329275</c:v>
                </c:pt>
                <c:pt idx="1700">
                  <c:v>1700.141678473206</c:v>
                </c:pt>
                <c:pt idx="1701">
                  <c:v>1701.1417618134842</c:v>
                </c:pt>
                <c:pt idx="1702">
                  <c:v>1702.1418451537627</c:v>
                </c:pt>
                <c:pt idx="1703">
                  <c:v>1703.1419284940409</c:v>
                </c:pt>
                <c:pt idx="1704">
                  <c:v>1704.1420118343194</c:v>
                </c:pt>
                <c:pt idx="1705">
                  <c:v>1705.1420951745977</c:v>
                </c:pt>
                <c:pt idx="1706">
                  <c:v>1706.1421785148762</c:v>
                </c:pt>
                <c:pt idx="1707">
                  <c:v>1707.1422618551544</c:v>
                </c:pt>
                <c:pt idx="1708">
                  <c:v>1708.1423451954329</c:v>
                </c:pt>
                <c:pt idx="1709">
                  <c:v>1709.1424285357111</c:v>
                </c:pt>
                <c:pt idx="1710">
                  <c:v>1710.1425118759896</c:v>
                </c:pt>
                <c:pt idx="1711">
                  <c:v>1711.1425952162679</c:v>
                </c:pt>
                <c:pt idx="1712">
                  <c:v>1712.1426785565461</c:v>
                </c:pt>
                <c:pt idx="1713">
                  <c:v>1713.1427618968246</c:v>
                </c:pt>
                <c:pt idx="1714">
                  <c:v>1714.1428452371028</c:v>
                </c:pt>
                <c:pt idx="1715">
                  <c:v>1715.1429285773813</c:v>
                </c:pt>
                <c:pt idx="1716">
                  <c:v>1716.1430119176596</c:v>
                </c:pt>
                <c:pt idx="1717">
                  <c:v>1717.1430952579381</c:v>
                </c:pt>
                <c:pt idx="1718">
                  <c:v>1718.1431785982163</c:v>
                </c:pt>
                <c:pt idx="1719">
                  <c:v>1719.1432619384948</c:v>
                </c:pt>
                <c:pt idx="1720">
                  <c:v>1720.143345278773</c:v>
                </c:pt>
                <c:pt idx="1721">
                  <c:v>1721.1434286190515</c:v>
                </c:pt>
                <c:pt idx="1722">
                  <c:v>1722.1435119593298</c:v>
                </c:pt>
                <c:pt idx="1723">
                  <c:v>1723.1435952996083</c:v>
                </c:pt>
                <c:pt idx="1724">
                  <c:v>1724.1436786398865</c:v>
                </c:pt>
                <c:pt idx="1725">
                  <c:v>1725.1437619801648</c:v>
                </c:pt>
                <c:pt idx="1726">
                  <c:v>1726.1438453204432</c:v>
                </c:pt>
                <c:pt idx="1727">
                  <c:v>1727.1439286607215</c:v>
                </c:pt>
                <c:pt idx="1728">
                  <c:v>1728.144012001</c:v>
                </c:pt>
                <c:pt idx="1729">
                  <c:v>1729.1440953412782</c:v>
                </c:pt>
                <c:pt idx="1730">
                  <c:v>1730.1441786815567</c:v>
                </c:pt>
                <c:pt idx="1731">
                  <c:v>1731.1442620218349</c:v>
                </c:pt>
                <c:pt idx="1732">
                  <c:v>1732.1443453621134</c:v>
                </c:pt>
                <c:pt idx="1733">
                  <c:v>1733.1444287023917</c:v>
                </c:pt>
                <c:pt idx="1734">
                  <c:v>1734.1445120426702</c:v>
                </c:pt>
                <c:pt idx="1735">
                  <c:v>1735.1445953829484</c:v>
                </c:pt>
                <c:pt idx="1736">
                  <c:v>1736.1446787232267</c:v>
                </c:pt>
                <c:pt idx="1737">
                  <c:v>1737.1447620635051</c:v>
                </c:pt>
                <c:pt idx="1738">
                  <c:v>1738.1448454037834</c:v>
                </c:pt>
                <c:pt idx="1739">
                  <c:v>1739.1449287440619</c:v>
                </c:pt>
                <c:pt idx="1740">
                  <c:v>1740.1450120843401</c:v>
                </c:pt>
                <c:pt idx="1741">
                  <c:v>1741.1450954246186</c:v>
                </c:pt>
                <c:pt idx="1742">
                  <c:v>1742.1451787648969</c:v>
                </c:pt>
                <c:pt idx="1743">
                  <c:v>1743.1452621051753</c:v>
                </c:pt>
                <c:pt idx="1744">
                  <c:v>1744.1453454454536</c:v>
                </c:pt>
                <c:pt idx="1745">
                  <c:v>1745.1454287857321</c:v>
                </c:pt>
                <c:pt idx="1746">
                  <c:v>1746.1455121260103</c:v>
                </c:pt>
                <c:pt idx="1747">
                  <c:v>1747.1455954662888</c:v>
                </c:pt>
                <c:pt idx="1748">
                  <c:v>1748.145678806567</c:v>
                </c:pt>
                <c:pt idx="1749">
                  <c:v>1749.1457621468453</c:v>
                </c:pt>
                <c:pt idx="1750">
                  <c:v>1750.1458454871238</c:v>
                </c:pt>
                <c:pt idx="1751">
                  <c:v>1751.145928827402</c:v>
                </c:pt>
                <c:pt idx="1752">
                  <c:v>1752.1460121676805</c:v>
                </c:pt>
                <c:pt idx="1753">
                  <c:v>1753.1460955079588</c:v>
                </c:pt>
                <c:pt idx="1754">
                  <c:v>1754.1461788482372</c:v>
                </c:pt>
                <c:pt idx="1755">
                  <c:v>1755.1462621885155</c:v>
                </c:pt>
                <c:pt idx="1756">
                  <c:v>1756.146345528794</c:v>
                </c:pt>
                <c:pt idx="1757">
                  <c:v>1757.1464288690722</c:v>
                </c:pt>
                <c:pt idx="1758">
                  <c:v>1758.1465122093507</c:v>
                </c:pt>
                <c:pt idx="1759">
                  <c:v>1759.146595549629</c:v>
                </c:pt>
                <c:pt idx="1760">
                  <c:v>1760.1466788899074</c:v>
                </c:pt>
                <c:pt idx="1761">
                  <c:v>1761.1467622301857</c:v>
                </c:pt>
                <c:pt idx="1762">
                  <c:v>1762.1468455704639</c:v>
                </c:pt>
                <c:pt idx="1763">
                  <c:v>1763.1469289107424</c:v>
                </c:pt>
                <c:pt idx="1764">
                  <c:v>1764.1470122510207</c:v>
                </c:pt>
                <c:pt idx="1765">
                  <c:v>1765.1470955912991</c:v>
                </c:pt>
                <c:pt idx="1766">
                  <c:v>1766.1471789315774</c:v>
                </c:pt>
                <c:pt idx="1767">
                  <c:v>1767.1472622718559</c:v>
                </c:pt>
                <c:pt idx="1768">
                  <c:v>1768.1473456121341</c:v>
                </c:pt>
                <c:pt idx="1769">
                  <c:v>1769.1474289524126</c:v>
                </c:pt>
                <c:pt idx="1770">
                  <c:v>1770.1475122926909</c:v>
                </c:pt>
                <c:pt idx="1771">
                  <c:v>1771.1475956329693</c:v>
                </c:pt>
                <c:pt idx="1772">
                  <c:v>1772.1476789732476</c:v>
                </c:pt>
                <c:pt idx="1773">
                  <c:v>1773.1477623135261</c:v>
                </c:pt>
                <c:pt idx="1774">
                  <c:v>1774.1478456538043</c:v>
                </c:pt>
                <c:pt idx="1775">
                  <c:v>1775.1479289940826</c:v>
                </c:pt>
                <c:pt idx="1776">
                  <c:v>1776.1480123343611</c:v>
                </c:pt>
                <c:pt idx="1777">
                  <c:v>1777.1480956746393</c:v>
                </c:pt>
                <c:pt idx="1778">
                  <c:v>1778.1481790149178</c:v>
                </c:pt>
                <c:pt idx="1779">
                  <c:v>1779.148262355196</c:v>
                </c:pt>
                <c:pt idx="1780">
                  <c:v>1780.1483456954745</c:v>
                </c:pt>
                <c:pt idx="1781">
                  <c:v>1781.1484290357528</c:v>
                </c:pt>
                <c:pt idx="1782">
                  <c:v>1782.1485123760312</c:v>
                </c:pt>
                <c:pt idx="1783">
                  <c:v>1783.1485957163095</c:v>
                </c:pt>
                <c:pt idx="1784">
                  <c:v>1784.148679056588</c:v>
                </c:pt>
                <c:pt idx="1785">
                  <c:v>1785.1487623968662</c:v>
                </c:pt>
                <c:pt idx="1786">
                  <c:v>1786.1488457371445</c:v>
                </c:pt>
                <c:pt idx="1787">
                  <c:v>1787.148929077423</c:v>
                </c:pt>
                <c:pt idx="1788">
                  <c:v>1788.1490124177012</c:v>
                </c:pt>
                <c:pt idx="1789">
                  <c:v>1789.1490957579797</c:v>
                </c:pt>
                <c:pt idx="1790">
                  <c:v>1790.1491790982579</c:v>
                </c:pt>
                <c:pt idx="1791">
                  <c:v>1791.1492624385364</c:v>
                </c:pt>
                <c:pt idx="1792">
                  <c:v>1792.1493457788147</c:v>
                </c:pt>
                <c:pt idx="1793">
                  <c:v>1793.1494291190932</c:v>
                </c:pt>
                <c:pt idx="1794">
                  <c:v>1794.1495124593714</c:v>
                </c:pt>
                <c:pt idx="1795">
                  <c:v>1795.1495957996499</c:v>
                </c:pt>
                <c:pt idx="1796">
                  <c:v>1796.1496791399281</c:v>
                </c:pt>
                <c:pt idx="1797">
                  <c:v>1797.1497624802066</c:v>
                </c:pt>
                <c:pt idx="1798">
                  <c:v>1798.1498458204849</c:v>
                </c:pt>
                <c:pt idx="1799">
                  <c:v>1799.1499291607631</c:v>
                </c:pt>
                <c:pt idx="1800">
                  <c:v>1800.1500125010416</c:v>
                </c:pt>
                <c:pt idx="1801">
                  <c:v>1801.1500958413199</c:v>
                </c:pt>
                <c:pt idx="1802">
                  <c:v>1802.1501791815983</c:v>
                </c:pt>
                <c:pt idx="1803">
                  <c:v>1803.1502625218766</c:v>
                </c:pt>
                <c:pt idx="1804">
                  <c:v>1804.1503458621551</c:v>
                </c:pt>
                <c:pt idx="1805">
                  <c:v>1805.1504292024333</c:v>
                </c:pt>
                <c:pt idx="1806">
                  <c:v>1806.1505125427118</c:v>
                </c:pt>
                <c:pt idx="1807">
                  <c:v>1807.15059588299</c:v>
                </c:pt>
                <c:pt idx="1808">
                  <c:v>1808.1506792232685</c:v>
                </c:pt>
                <c:pt idx="1809">
                  <c:v>1809.1507625635468</c:v>
                </c:pt>
                <c:pt idx="1810">
                  <c:v>1810.1508459038253</c:v>
                </c:pt>
                <c:pt idx="1811">
                  <c:v>1811.1509292441035</c:v>
                </c:pt>
                <c:pt idx="1812">
                  <c:v>1812.1510125843818</c:v>
                </c:pt>
                <c:pt idx="1813">
                  <c:v>1813.1510959246602</c:v>
                </c:pt>
                <c:pt idx="1814">
                  <c:v>1814.1511792649385</c:v>
                </c:pt>
                <c:pt idx="1815">
                  <c:v>1815.151262605217</c:v>
                </c:pt>
                <c:pt idx="1816">
                  <c:v>1816.1513459454952</c:v>
                </c:pt>
                <c:pt idx="1817">
                  <c:v>1817.1514292857737</c:v>
                </c:pt>
                <c:pt idx="1818">
                  <c:v>1818.151512626052</c:v>
                </c:pt>
                <c:pt idx="1819">
                  <c:v>1819.1515959663304</c:v>
                </c:pt>
                <c:pt idx="1820">
                  <c:v>1820.1516793066087</c:v>
                </c:pt>
                <c:pt idx="1821">
                  <c:v>1821.1517626468872</c:v>
                </c:pt>
                <c:pt idx="1822">
                  <c:v>1822.1518459871654</c:v>
                </c:pt>
                <c:pt idx="1823">
                  <c:v>1823.1519293274439</c:v>
                </c:pt>
                <c:pt idx="1824">
                  <c:v>1824.1520126677221</c:v>
                </c:pt>
                <c:pt idx="1825">
                  <c:v>1825.1520960080004</c:v>
                </c:pt>
                <c:pt idx="1826">
                  <c:v>1826.1521793482789</c:v>
                </c:pt>
                <c:pt idx="1827">
                  <c:v>1827.1522626885571</c:v>
                </c:pt>
                <c:pt idx="1828">
                  <c:v>1828.1523460288356</c:v>
                </c:pt>
                <c:pt idx="1829">
                  <c:v>1829.1524293691139</c:v>
                </c:pt>
                <c:pt idx="1830">
                  <c:v>1830.1525127093923</c:v>
                </c:pt>
                <c:pt idx="1831">
                  <c:v>1831.1525960496706</c:v>
                </c:pt>
                <c:pt idx="1832">
                  <c:v>1832.1526793899491</c:v>
                </c:pt>
                <c:pt idx="1833">
                  <c:v>1833.1527627302273</c:v>
                </c:pt>
                <c:pt idx="1834">
                  <c:v>1834.1528460705058</c:v>
                </c:pt>
                <c:pt idx="1835">
                  <c:v>1835.1529294107841</c:v>
                </c:pt>
                <c:pt idx="1836">
                  <c:v>1836.1530127510623</c:v>
                </c:pt>
                <c:pt idx="1837">
                  <c:v>1837.1530960913408</c:v>
                </c:pt>
                <c:pt idx="1838">
                  <c:v>1838.153179431619</c:v>
                </c:pt>
                <c:pt idx="1839">
                  <c:v>1839.1532627718975</c:v>
                </c:pt>
                <c:pt idx="1840">
                  <c:v>1840.1533461121758</c:v>
                </c:pt>
                <c:pt idx="1841">
                  <c:v>1841.1534294524542</c:v>
                </c:pt>
                <c:pt idx="1842">
                  <c:v>1842.1535127927325</c:v>
                </c:pt>
                <c:pt idx="1843">
                  <c:v>1843.153596133011</c:v>
                </c:pt>
                <c:pt idx="1844">
                  <c:v>1844.1536794732892</c:v>
                </c:pt>
                <c:pt idx="1845">
                  <c:v>1845.1537628135677</c:v>
                </c:pt>
                <c:pt idx="1846">
                  <c:v>1846.153846153846</c:v>
                </c:pt>
                <c:pt idx="1847">
                  <c:v>1847.1539294941244</c:v>
                </c:pt>
                <c:pt idx="1848">
                  <c:v>1848.1540128344027</c:v>
                </c:pt>
                <c:pt idx="1849">
                  <c:v>1849.1540961746809</c:v>
                </c:pt>
                <c:pt idx="1850">
                  <c:v>1850.1541795149594</c:v>
                </c:pt>
                <c:pt idx="1851">
                  <c:v>1851.1542628552377</c:v>
                </c:pt>
                <c:pt idx="1852">
                  <c:v>1852.1543461955162</c:v>
                </c:pt>
                <c:pt idx="1853">
                  <c:v>1853.1544295357944</c:v>
                </c:pt>
                <c:pt idx="1854">
                  <c:v>1854.1545128760729</c:v>
                </c:pt>
                <c:pt idx="1855">
                  <c:v>1855.1545962163511</c:v>
                </c:pt>
                <c:pt idx="1856">
                  <c:v>1856.1546795566296</c:v>
                </c:pt>
                <c:pt idx="1857">
                  <c:v>1857.1547628969079</c:v>
                </c:pt>
                <c:pt idx="1858">
                  <c:v>1858.1548462371863</c:v>
                </c:pt>
                <c:pt idx="1859">
                  <c:v>1859.1549295774646</c:v>
                </c:pt>
                <c:pt idx="1860">
                  <c:v>1860.1550129177431</c:v>
                </c:pt>
                <c:pt idx="1861">
                  <c:v>1861.1550962580213</c:v>
                </c:pt>
                <c:pt idx="1862">
                  <c:v>1862.1551795982996</c:v>
                </c:pt>
                <c:pt idx="1863">
                  <c:v>1863.1552629385781</c:v>
                </c:pt>
                <c:pt idx="1864">
                  <c:v>1864.1553462788563</c:v>
                </c:pt>
                <c:pt idx="1865">
                  <c:v>1865.1554296191348</c:v>
                </c:pt>
                <c:pt idx="1866">
                  <c:v>1866.155512959413</c:v>
                </c:pt>
                <c:pt idx="1867">
                  <c:v>1867.1555962996915</c:v>
                </c:pt>
                <c:pt idx="1868">
                  <c:v>1868.1556796399698</c:v>
                </c:pt>
                <c:pt idx="1869">
                  <c:v>1869.1557629802483</c:v>
                </c:pt>
                <c:pt idx="1870">
                  <c:v>1870.1558463205265</c:v>
                </c:pt>
                <c:pt idx="1871">
                  <c:v>1871.155929660805</c:v>
                </c:pt>
                <c:pt idx="1872">
                  <c:v>1872.1560130010832</c:v>
                </c:pt>
                <c:pt idx="1873">
                  <c:v>1873.1560963413617</c:v>
                </c:pt>
                <c:pt idx="1874">
                  <c:v>1874.15617968164</c:v>
                </c:pt>
                <c:pt idx="1875">
                  <c:v>1875.1562630219182</c:v>
                </c:pt>
                <c:pt idx="1876">
                  <c:v>1876.1563463621967</c:v>
                </c:pt>
                <c:pt idx="1877">
                  <c:v>1877.156429702475</c:v>
                </c:pt>
                <c:pt idx="1878">
                  <c:v>1878.1565130427534</c:v>
                </c:pt>
                <c:pt idx="1879">
                  <c:v>1879.1565963830317</c:v>
                </c:pt>
                <c:pt idx="1880">
                  <c:v>1880.1566797233102</c:v>
                </c:pt>
                <c:pt idx="1881">
                  <c:v>1881.1567630635884</c:v>
                </c:pt>
                <c:pt idx="1882">
                  <c:v>1882.1568464038669</c:v>
                </c:pt>
                <c:pt idx="1883">
                  <c:v>1883.1569297441451</c:v>
                </c:pt>
                <c:pt idx="1884">
                  <c:v>1884.1570130844236</c:v>
                </c:pt>
                <c:pt idx="1885">
                  <c:v>1885.1570964247019</c:v>
                </c:pt>
                <c:pt idx="1886">
                  <c:v>1886.1571797649801</c:v>
                </c:pt>
                <c:pt idx="1887">
                  <c:v>1887.1572631052586</c:v>
                </c:pt>
                <c:pt idx="1888">
                  <c:v>1888.1573464455369</c:v>
                </c:pt>
                <c:pt idx="1889">
                  <c:v>1889.1574297858153</c:v>
                </c:pt>
                <c:pt idx="1890">
                  <c:v>1890.1575131260936</c:v>
                </c:pt>
                <c:pt idx="1891">
                  <c:v>1891.1575964663721</c:v>
                </c:pt>
                <c:pt idx="1892">
                  <c:v>1892.1576798066503</c:v>
                </c:pt>
                <c:pt idx="1893">
                  <c:v>1893.1577631469288</c:v>
                </c:pt>
                <c:pt idx="1894">
                  <c:v>1894.1578464872071</c:v>
                </c:pt>
                <c:pt idx="1895">
                  <c:v>1895.1579298274855</c:v>
                </c:pt>
                <c:pt idx="1896">
                  <c:v>1896.1580131677638</c:v>
                </c:pt>
                <c:pt idx="1897">
                  <c:v>1897.1580965080423</c:v>
                </c:pt>
                <c:pt idx="1898">
                  <c:v>1898.1581798483205</c:v>
                </c:pt>
                <c:pt idx="1899">
                  <c:v>1899.1582631885988</c:v>
                </c:pt>
                <c:pt idx="1900">
                  <c:v>1900.1583465288772</c:v>
                </c:pt>
                <c:pt idx="1901">
                  <c:v>1901.1584298691555</c:v>
                </c:pt>
                <c:pt idx="1902">
                  <c:v>1902.158513209434</c:v>
                </c:pt>
                <c:pt idx="1903">
                  <c:v>1903.1585965497122</c:v>
                </c:pt>
                <c:pt idx="1904">
                  <c:v>1904.1586798899907</c:v>
                </c:pt>
                <c:pt idx="1905">
                  <c:v>1905.158763230269</c:v>
                </c:pt>
                <c:pt idx="1906">
                  <c:v>1906.1588465705474</c:v>
                </c:pt>
                <c:pt idx="1907">
                  <c:v>1907.1589299108257</c:v>
                </c:pt>
                <c:pt idx="1908">
                  <c:v>1908.1590132511042</c:v>
                </c:pt>
                <c:pt idx="1909">
                  <c:v>1909.1590965913824</c:v>
                </c:pt>
                <c:pt idx="1910">
                  <c:v>1910.1591799316609</c:v>
                </c:pt>
                <c:pt idx="1911">
                  <c:v>1911.1592632719392</c:v>
                </c:pt>
                <c:pt idx="1912">
                  <c:v>1912.1593466122174</c:v>
                </c:pt>
                <c:pt idx="1913">
                  <c:v>1913.1594299524959</c:v>
                </c:pt>
                <c:pt idx="1914">
                  <c:v>1914.1595132927741</c:v>
                </c:pt>
                <c:pt idx="1915">
                  <c:v>1915.1595966330526</c:v>
                </c:pt>
                <c:pt idx="1916">
                  <c:v>1916.1596799733309</c:v>
                </c:pt>
                <c:pt idx="1917">
                  <c:v>1917.1597633136093</c:v>
                </c:pt>
                <c:pt idx="1918">
                  <c:v>1918.1598466538876</c:v>
                </c:pt>
                <c:pt idx="1919">
                  <c:v>1919.1599299941661</c:v>
                </c:pt>
                <c:pt idx="1920">
                  <c:v>1920.1600133344443</c:v>
                </c:pt>
                <c:pt idx="1921">
                  <c:v>1921.1600966747228</c:v>
                </c:pt>
                <c:pt idx="1922">
                  <c:v>1922.1601800150011</c:v>
                </c:pt>
                <c:pt idx="1923">
                  <c:v>1923.1602633552795</c:v>
                </c:pt>
                <c:pt idx="1924">
                  <c:v>1924.1603466955578</c:v>
                </c:pt>
                <c:pt idx="1925">
                  <c:v>1925.160430035836</c:v>
                </c:pt>
                <c:pt idx="1926">
                  <c:v>1926.1605133761145</c:v>
                </c:pt>
                <c:pt idx="1927">
                  <c:v>1927.1605967163928</c:v>
                </c:pt>
                <c:pt idx="1928">
                  <c:v>1928.1606800566713</c:v>
                </c:pt>
                <c:pt idx="1929">
                  <c:v>1929.1607633969495</c:v>
                </c:pt>
                <c:pt idx="1930">
                  <c:v>1930.160846737228</c:v>
                </c:pt>
                <c:pt idx="1931">
                  <c:v>1931.1609300775062</c:v>
                </c:pt>
                <c:pt idx="1932">
                  <c:v>1932.1610134177847</c:v>
                </c:pt>
                <c:pt idx="1933">
                  <c:v>1933.161096758063</c:v>
                </c:pt>
                <c:pt idx="1934">
                  <c:v>1934.1611800983414</c:v>
                </c:pt>
                <c:pt idx="1935">
                  <c:v>1935.1612634386197</c:v>
                </c:pt>
                <c:pt idx="1936">
                  <c:v>1936.161346778898</c:v>
                </c:pt>
                <c:pt idx="1937">
                  <c:v>1937.1614301191764</c:v>
                </c:pt>
                <c:pt idx="1938">
                  <c:v>1938.1615134594547</c:v>
                </c:pt>
                <c:pt idx="1939">
                  <c:v>1939.1615967997332</c:v>
                </c:pt>
                <c:pt idx="1940">
                  <c:v>1940.1616801400114</c:v>
                </c:pt>
                <c:pt idx="1941">
                  <c:v>1941.1617634802899</c:v>
                </c:pt>
                <c:pt idx="1942">
                  <c:v>1942.1618468205681</c:v>
                </c:pt>
                <c:pt idx="1943">
                  <c:v>1943.1619301608466</c:v>
                </c:pt>
                <c:pt idx="1944">
                  <c:v>1944.1620135011249</c:v>
                </c:pt>
                <c:pt idx="1945">
                  <c:v>1945.1620968414034</c:v>
                </c:pt>
                <c:pt idx="1946">
                  <c:v>1946.1621801816816</c:v>
                </c:pt>
                <c:pt idx="1947">
                  <c:v>1947.1622635219601</c:v>
                </c:pt>
                <c:pt idx="1948">
                  <c:v>1948.1623468622383</c:v>
                </c:pt>
                <c:pt idx="1949">
                  <c:v>1949.1624302025166</c:v>
                </c:pt>
                <c:pt idx="1950">
                  <c:v>1950.1625135427951</c:v>
                </c:pt>
                <c:pt idx="1951">
                  <c:v>1951.1625968830733</c:v>
                </c:pt>
                <c:pt idx="1952">
                  <c:v>1952.1626802233518</c:v>
                </c:pt>
                <c:pt idx="1953">
                  <c:v>1953.1627635636301</c:v>
                </c:pt>
                <c:pt idx="1954">
                  <c:v>1954.1628469039085</c:v>
                </c:pt>
                <c:pt idx="1955">
                  <c:v>1955.1629302441868</c:v>
                </c:pt>
                <c:pt idx="1956">
                  <c:v>1956.1630135844653</c:v>
                </c:pt>
                <c:pt idx="1957">
                  <c:v>1957.1630969247435</c:v>
                </c:pt>
                <c:pt idx="1958">
                  <c:v>1958.163180265022</c:v>
                </c:pt>
                <c:pt idx="1959">
                  <c:v>1959.1632636053002</c:v>
                </c:pt>
                <c:pt idx="1960">
                  <c:v>1960.1633469455787</c:v>
                </c:pt>
                <c:pt idx="1961">
                  <c:v>1961.163430285857</c:v>
                </c:pt>
                <c:pt idx="1962">
                  <c:v>1962.1635136261352</c:v>
                </c:pt>
                <c:pt idx="1963">
                  <c:v>1963.1635969664137</c:v>
                </c:pt>
                <c:pt idx="1964">
                  <c:v>1964.163680306692</c:v>
                </c:pt>
                <c:pt idx="1965">
                  <c:v>1965.1637636469704</c:v>
                </c:pt>
                <c:pt idx="1966">
                  <c:v>1966.1638469872487</c:v>
                </c:pt>
                <c:pt idx="1967">
                  <c:v>1967.1639303275272</c:v>
                </c:pt>
                <c:pt idx="1968">
                  <c:v>1968.1640136678054</c:v>
                </c:pt>
                <c:pt idx="1969">
                  <c:v>1969.1640970080839</c:v>
                </c:pt>
                <c:pt idx="1970">
                  <c:v>1970.1641803483622</c:v>
                </c:pt>
                <c:pt idx="1971">
                  <c:v>1971.1642636886406</c:v>
                </c:pt>
                <c:pt idx="1972">
                  <c:v>1972.1643470289189</c:v>
                </c:pt>
                <c:pt idx="1973">
                  <c:v>1973.1644303691974</c:v>
                </c:pt>
                <c:pt idx="1974">
                  <c:v>1974.1645137094756</c:v>
                </c:pt>
                <c:pt idx="1975">
                  <c:v>1975.1645970497539</c:v>
                </c:pt>
                <c:pt idx="1976">
                  <c:v>1976.1646803900323</c:v>
                </c:pt>
                <c:pt idx="1977">
                  <c:v>1977.1647637303106</c:v>
                </c:pt>
                <c:pt idx="1978">
                  <c:v>1978.1648470705891</c:v>
                </c:pt>
                <c:pt idx="1979">
                  <c:v>1979.1649304108673</c:v>
                </c:pt>
                <c:pt idx="1980">
                  <c:v>1980.1650137511458</c:v>
                </c:pt>
                <c:pt idx="1981">
                  <c:v>1981.1650970914241</c:v>
                </c:pt>
                <c:pt idx="1982">
                  <c:v>1982.1651804317025</c:v>
                </c:pt>
                <c:pt idx="1983">
                  <c:v>1983.1652637719808</c:v>
                </c:pt>
                <c:pt idx="1984">
                  <c:v>1984.1653471122593</c:v>
                </c:pt>
                <c:pt idx="1985">
                  <c:v>1985.1654304525375</c:v>
                </c:pt>
                <c:pt idx="1986">
                  <c:v>1986.1655137928158</c:v>
                </c:pt>
                <c:pt idx="1987">
                  <c:v>1987.1655971330943</c:v>
                </c:pt>
                <c:pt idx="1988">
                  <c:v>1988.1656804733725</c:v>
                </c:pt>
                <c:pt idx="1989">
                  <c:v>1989.165763813651</c:v>
                </c:pt>
                <c:pt idx="1990">
                  <c:v>1990.1658471539292</c:v>
                </c:pt>
                <c:pt idx="1991">
                  <c:v>1991.1659304942077</c:v>
                </c:pt>
                <c:pt idx="1992">
                  <c:v>1992.166013834486</c:v>
                </c:pt>
                <c:pt idx="1993">
                  <c:v>1993.1660971747644</c:v>
                </c:pt>
                <c:pt idx="1994">
                  <c:v>1994.1661805150427</c:v>
                </c:pt>
                <c:pt idx="1995">
                  <c:v>1995.1662638553212</c:v>
                </c:pt>
                <c:pt idx="1996">
                  <c:v>1996.1663471955994</c:v>
                </c:pt>
                <c:pt idx="1997">
                  <c:v>1997.1664305358779</c:v>
                </c:pt>
                <c:pt idx="1998">
                  <c:v>1998.1665138761562</c:v>
                </c:pt>
                <c:pt idx="1999">
                  <c:v>1999.1665972164344</c:v>
                </c:pt>
                <c:pt idx="2000">
                  <c:v>2000.1666805567129</c:v>
                </c:pt>
                <c:pt idx="2001">
                  <c:v>2001.1667638969911</c:v>
                </c:pt>
                <c:pt idx="2002">
                  <c:v>2002.1668472372696</c:v>
                </c:pt>
                <c:pt idx="2003">
                  <c:v>2003.1669305775479</c:v>
                </c:pt>
                <c:pt idx="2004">
                  <c:v>2004.1670139178264</c:v>
                </c:pt>
                <c:pt idx="2005">
                  <c:v>2005.1670972581046</c:v>
                </c:pt>
                <c:pt idx="2006">
                  <c:v>2006.1671805983831</c:v>
                </c:pt>
                <c:pt idx="2007">
                  <c:v>2007.1672639386613</c:v>
                </c:pt>
                <c:pt idx="2008">
                  <c:v>2008.1673472789398</c:v>
                </c:pt>
                <c:pt idx="2009">
                  <c:v>2009.1674306192181</c:v>
                </c:pt>
                <c:pt idx="2010">
                  <c:v>2010.1675139594965</c:v>
                </c:pt>
                <c:pt idx="2011">
                  <c:v>2011.1675972997748</c:v>
                </c:pt>
                <c:pt idx="2012">
                  <c:v>2012.167680640053</c:v>
                </c:pt>
                <c:pt idx="2013">
                  <c:v>2013.1677639803315</c:v>
                </c:pt>
                <c:pt idx="2014">
                  <c:v>2014.1678473206098</c:v>
                </c:pt>
                <c:pt idx="2015">
                  <c:v>2015.1679306608883</c:v>
                </c:pt>
                <c:pt idx="2016">
                  <c:v>2016.1680140011665</c:v>
                </c:pt>
                <c:pt idx="2017">
                  <c:v>2017.168097341445</c:v>
                </c:pt>
                <c:pt idx="2018">
                  <c:v>2018.1681806817232</c:v>
                </c:pt>
                <c:pt idx="2019">
                  <c:v>2019.1682640220017</c:v>
                </c:pt>
                <c:pt idx="2020">
                  <c:v>2020.16834736228</c:v>
                </c:pt>
                <c:pt idx="2021">
                  <c:v>2021.1684307025585</c:v>
                </c:pt>
                <c:pt idx="2022">
                  <c:v>2022.1685140428367</c:v>
                </c:pt>
                <c:pt idx="2023">
                  <c:v>2023.1685973831152</c:v>
                </c:pt>
                <c:pt idx="2024">
                  <c:v>2024.1686807233934</c:v>
                </c:pt>
                <c:pt idx="2025">
                  <c:v>2025.1687640636717</c:v>
                </c:pt>
                <c:pt idx="2026">
                  <c:v>2026.1688474039502</c:v>
                </c:pt>
                <c:pt idx="2027">
                  <c:v>2027.1689307442284</c:v>
                </c:pt>
                <c:pt idx="2028">
                  <c:v>2028.1690140845069</c:v>
                </c:pt>
                <c:pt idx="2029">
                  <c:v>2029.1690974247851</c:v>
                </c:pt>
                <c:pt idx="2030">
                  <c:v>2030.1691807650636</c:v>
                </c:pt>
                <c:pt idx="2031">
                  <c:v>2031.1692641053419</c:v>
                </c:pt>
                <c:pt idx="2032">
                  <c:v>2032.1693474456204</c:v>
                </c:pt>
                <c:pt idx="2033">
                  <c:v>2033.1694307858986</c:v>
                </c:pt>
                <c:pt idx="2034">
                  <c:v>2034.1695141261771</c:v>
                </c:pt>
                <c:pt idx="2035">
                  <c:v>2035.1695974664553</c:v>
                </c:pt>
                <c:pt idx="2036">
                  <c:v>2036.1696808067336</c:v>
                </c:pt>
                <c:pt idx="2037">
                  <c:v>2037.1697641470121</c:v>
                </c:pt>
                <c:pt idx="2038">
                  <c:v>2038.1698474872903</c:v>
                </c:pt>
                <c:pt idx="2039">
                  <c:v>2039.1699308275688</c:v>
                </c:pt>
                <c:pt idx="2040">
                  <c:v>2040.1700141678471</c:v>
                </c:pt>
                <c:pt idx="2041">
                  <c:v>2041.1700975081255</c:v>
                </c:pt>
                <c:pt idx="2042">
                  <c:v>2042.1701808484038</c:v>
                </c:pt>
                <c:pt idx="2043">
                  <c:v>2043.1702641886823</c:v>
                </c:pt>
                <c:pt idx="2044">
                  <c:v>2044.1703475289605</c:v>
                </c:pt>
                <c:pt idx="2045">
                  <c:v>2045.170430869239</c:v>
                </c:pt>
                <c:pt idx="2046">
                  <c:v>2046.1705142095173</c:v>
                </c:pt>
                <c:pt idx="2047">
                  <c:v>2047.1705975497957</c:v>
                </c:pt>
                <c:pt idx="2048">
                  <c:v>2048.170680890074</c:v>
                </c:pt>
                <c:pt idx="2049">
                  <c:v>2049.1707642303522</c:v>
                </c:pt>
                <c:pt idx="2050">
                  <c:v>2050.1708475706305</c:v>
                </c:pt>
                <c:pt idx="2051">
                  <c:v>2051.1709309109092</c:v>
                </c:pt>
                <c:pt idx="2052">
                  <c:v>2052.1710142511874</c:v>
                </c:pt>
                <c:pt idx="2053">
                  <c:v>2053.1710975914657</c:v>
                </c:pt>
                <c:pt idx="2054">
                  <c:v>2054.1711809317439</c:v>
                </c:pt>
                <c:pt idx="2055">
                  <c:v>2055.1712642720227</c:v>
                </c:pt>
                <c:pt idx="2056">
                  <c:v>2056.1713476123009</c:v>
                </c:pt>
                <c:pt idx="2057">
                  <c:v>2057.1714309525792</c:v>
                </c:pt>
                <c:pt idx="2058">
                  <c:v>2058.1715142928574</c:v>
                </c:pt>
                <c:pt idx="2059">
                  <c:v>2059.1715976331361</c:v>
                </c:pt>
                <c:pt idx="2060">
                  <c:v>2060.1716809734144</c:v>
                </c:pt>
                <c:pt idx="2061">
                  <c:v>2061.1717643136926</c:v>
                </c:pt>
                <c:pt idx="2062">
                  <c:v>2062.1718476539709</c:v>
                </c:pt>
                <c:pt idx="2063">
                  <c:v>2063.1719309942491</c:v>
                </c:pt>
                <c:pt idx="2064">
                  <c:v>2064.1720143345278</c:v>
                </c:pt>
                <c:pt idx="2065">
                  <c:v>2065.1720976748061</c:v>
                </c:pt>
                <c:pt idx="2066">
                  <c:v>2066.1721810150843</c:v>
                </c:pt>
                <c:pt idx="2067">
                  <c:v>2067.1722643553626</c:v>
                </c:pt>
                <c:pt idx="2068">
                  <c:v>2068.1723476956413</c:v>
                </c:pt>
                <c:pt idx="2069">
                  <c:v>2069.1724310359195</c:v>
                </c:pt>
                <c:pt idx="2070">
                  <c:v>2070.1725143761978</c:v>
                </c:pt>
                <c:pt idx="2071">
                  <c:v>2071.172597716476</c:v>
                </c:pt>
                <c:pt idx="2072">
                  <c:v>2072.1726810567548</c:v>
                </c:pt>
                <c:pt idx="2073">
                  <c:v>2073.172764397033</c:v>
                </c:pt>
                <c:pt idx="2074">
                  <c:v>2074.1728477373113</c:v>
                </c:pt>
                <c:pt idx="2075">
                  <c:v>2075.1729310775895</c:v>
                </c:pt>
                <c:pt idx="2076">
                  <c:v>2076.1730144178678</c:v>
                </c:pt>
                <c:pt idx="2077">
                  <c:v>2077.1730977581465</c:v>
                </c:pt>
                <c:pt idx="2078">
                  <c:v>2078.1731810984247</c:v>
                </c:pt>
                <c:pt idx="2079">
                  <c:v>2079.173264438703</c:v>
                </c:pt>
                <c:pt idx="2080">
                  <c:v>2080.1733477789812</c:v>
                </c:pt>
                <c:pt idx="2081">
                  <c:v>2081.1734311192599</c:v>
                </c:pt>
                <c:pt idx="2082">
                  <c:v>2082.1735144595382</c:v>
                </c:pt>
                <c:pt idx="2083">
                  <c:v>2083.1735977998164</c:v>
                </c:pt>
                <c:pt idx="2084">
                  <c:v>2084.1736811400947</c:v>
                </c:pt>
                <c:pt idx="2085">
                  <c:v>2085.1737644803734</c:v>
                </c:pt>
                <c:pt idx="2086">
                  <c:v>2086.1738478206516</c:v>
                </c:pt>
                <c:pt idx="2087">
                  <c:v>2087.1739311609299</c:v>
                </c:pt>
                <c:pt idx="2088">
                  <c:v>2088.1740145012081</c:v>
                </c:pt>
                <c:pt idx="2089">
                  <c:v>2089.1740978414864</c:v>
                </c:pt>
                <c:pt idx="2090">
                  <c:v>2090.1741811817651</c:v>
                </c:pt>
                <c:pt idx="2091">
                  <c:v>2091.1742645220434</c:v>
                </c:pt>
                <c:pt idx="2092">
                  <c:v>2092.1743478623216</c:v>
                </c:pt>
                <c:pt idx="2093">
                  <c:v>2093.1744312025999</c:v>
                </c:pt>
                <c:pt idx="2094">
                  <c:v>2094.1745145428786</c:v>
                </c:pt>
                <c:pt idx="2095">
                  <c:v>2095.1745978831568</c:v>
                </c:pt>
                <c:pt idx="2096">
                  <c:v>2096.1746812234351</c:v>
                </c:pt>
                <c:pt idx="2097">
                  <c:v>2097.1747645637133</c:v>
                </c:pt>
                <c:pt idx="2098">
                  <c:v>2098.1748479039916</c:v>
                </c:pt>
                <c:pt idx="2099">
                  <c:v>2099.1749312442703</c:v>
                </c:pt>
                <c:pt idx="2100">
                  <c:v>2100.1750145845485</c:v>
                </c:pt>
                <c:pt idx="2101">
                  <c:v>2101.1750979248268</c:v>
                </c:pt>
                <c:pt idx="2102">
                  <c:v>2102.175181265105</c:v>
                </c:pt>
                <c:pt idx="2103">
                  <c:v>2103.1752646053837</c:v>
                </c:pt>
                <c:pt idx="2104">
                  <c:v>2104.175347945662</c:v>
                </c:pt>
                <c:pt idx="2105">
                  <c:v>2105.1754312859402</c:v>
                </c:pt>
                <c:pt idx="2106">
                  <c:v>2106.1755146262185</c:v>
                </c:pt>
                <c:pt idx="2107">
                  <c:v>2107.1755979664972</c:v>
                </c:pt>
                <c:pt idx="2108">
                  <c:v>2108.1756813067755</c:v>
                </c:pt>
                <c:pt idx="2109">
                  <c:v>2109.1757646470537</c:v>
                </c:pt>
                <c:pt idx="2110">
                  <c:v>2110.175847987332</c:v>
                </c:pt>
                <c:pt idx="2111">
                  <c:v>2111.1759313276102</c:v>
                </c:pt>
                <c:pt idx="2112">
                  <c:v>2112.1760146678889</c:v>
                </c:pt>
                <c:pt idx="2113">
                  <c:v>2113.1760980081672</c:v>
                </c:pt>
                <c:pt idx="2114">
                  <c:v>2114.1761813484454</c:v>
                </c:pt>
                <c:pt idx="2115">
                  <c:v>2115.1762646887237</c:v>
                </c:pt>
                <c:pt idx="2116">
                  <c:v>2116.1763480290024</c:v>
                </c:pt>
                <c:pt idx="2117">
                  <c:v>2117.1764313692806</c:v>
                </c:pt>
                <c:pt idx="2118">
                  <c:v>2118.1765147095589</c:v>
                </c:pt>
                <c:pt idx="2119">
                  <c:v>2119.1765980498371</c:v>
                </c:pt>
                <c:pt idx="2120">
                  <c:v>2120.1766813901158</c:v>
                </c:pt>
                <c:pt idx="2121">
                  <c:v>2121.1767647303941</c:v>
                </c:pt>
                <c:pt idx="2122">
                  <c:v>2122.1768480706723</c:v>
                </c:pt>
                <c:pt idx="2123">
                  <c:v>2123.1769314109506</c:v>
                </c:pt>
                <c:pt idx="2124">
                  <c:v>2124.1770147512289</c:v>
                </c:pt>
                <c:pt idx="2125">
                  <c:v>2125.1770980915076</c:v>
                </c:pt>
                <c:pt idx="2126">
                  <c:v>2126.1771814317858</c:v>
                </c:pt>
                <c:pt idx="2127">
                  <c:v>2127.1772647720641</c:v>
                </c:pt>
                <c:pt idx="2128">
                  <c:v>2128.1773481123423</c:v>
                </c:pt>
                <c:pt idx="2129">
                  <c:v>2129.177431452621</c:v>
                </c:pt>
                <c:pt idx="2130">
                  <c:v>2130.1775147928993</c:v>
                </c:pt>
                <c:pt idx="2131">
                  <c:v>2131.1775981331775</c:v>
                </c:pt>
                <c:pt idx="2132">
                  <c:v>2132.1776814734558</c:v>
                </c:pt>
                <c:pt idx="2133">
                  <c:v>2133.1777648137345</c:v>
                </c:pt>
                <c:pt idx="2134">
                  <c:v>2134.1778481540127</c:v>
                </c:pt>
                <c:pt idx="2135">
                  <c:v>2135.177931494291</c:v>
                </c:pt>
                <c:pt idx="2136">
                  <c:v>2136.1780148345692</c:v>
                </c:pt>
                <c:pt idx="2137">
                  <c:v>2137.1780981748475</c:v>
                </c:pt>
                <c:pt idx="2138">
                  <c:v>2138.1781815151262</c:v>
                </c:pt>
                <c:pt idx="2139">
                  <c:v>2139.1782648554044</c:v>
                </c:pt>
                <c:pt idx="2140">
                  <c:v>2140.1783481956827</c:v>
                </c:pt>
                <c:pt idx="2141">
                  <c:v>2141.178431535961</c:v>
                </c:pt>
                <c:pt idx="2142">
                  <c:v>2142.1785148762397</c:v>
                </c:pt>
                <c:pt idx="2143">
                  <c:v>2143.1785982165179</c:v>
                </c:pt>
                <c:pt idx="2144">
                  <c:v>2144.1786815567962</c:v>
                </c:pt>
                <c:pt idx="2145">
                  <c:v>2145.1787648970744</c:v>
                </c:pt>
                <c:pt idx="2146">
                  <c:v>2146.1788482373531</c:v>
                </c:pt>
                <c:pt idx="2147">
                  <c:v>2147.1789315776314</c:v>
                </c:pt>
                <c:pt idx="2148">
                  <c:v>2148.1790149179096</c:v>
                </c:pt>
                <c:pt idx="2149">
                  <c:v>2149.1790982581879</c:v>
                </c:pt>
                <c:pt idx="2150">
                  <c:v>2150.1791815984661</c:v>
                </c:pt>
                <c:pt idx="2151">
                  <c:v>2151.1792649387448</c:v>
                </c:pt>
                <c:pt idx="2152">
                  <c:v>2152.1793482790231</c:v>
                </c:pt>
                <c:pt idx="2153">
                  <c:v>2153.1794316193013</c:v>
                </c:pt>
                <c:pt idx="2154">
                  <c:v>2154.1795149595796</c:v>
                </c:pt>
                <c:pt idx="2155">
                  <c:v>2155.1795982998583</c:v>
                </c:pt>
                <c:pt idx="2156">
                  <c:v>2156.1796816401366</c:v>
                </c:pt>
                <c:pt idx="2157">
                  <c:v>2157.1797649804148</c:v>
                </c:pt>
                <c:pt idx="2158">
                  <c:v>2158.1798483206931</c:v>
                </c:pt>
                <c:pt idx="2159">
                  <c:v>2159.1799316609718</c:v>
                </c:pt>
                <c:pt idx="2160">
                  <c:v>2160.18001500125</c:v>
                </c:pt>
                <c:pt idx="2161">
                  <c:v>2161.1800983415283</c:v>
                </c:pt>
                <c:pt idx="2162">
                  <c:v>2162.1801816818065</c:v>
                </c:pt>
                <c:pt idx="2163">
                  <c:v>2163.1802650220848</c:v>
                </c:pt>
                <c:pt idx="2164">
                  <c:v>2164.1803483623635</c:v>
                </c:pt>
                <c:pt idx="2165">
                  <c:v>2165.1804317026417</c:v>
                </c:pt>
                <c:pt idx="2166">
                  <c:v>2166.18051504292</c:v>
                </c:pt>
                <c:pt idx="2167">
                  <c:v>2167.1805983831982</c:v>
                </c:pt>
                <c:pt idx="2168">
                  <c:v>2168.1806817234769</c:v>
                </c:pt>
                <c:pt idx="2169">
                  <c:v>2169.1807650637552</c:v>
                </c:pt>
                <c:pt idx="2170">
                  <c:v>2170.1808484040334</c:v>
                </c:pt>
                <c:pt idx="2171">
                  <c:v>2171.1809317443117</c:v>
                </c:pt>
                <c:pt idx="2172">
                  <c:v>2172.1810150845904</c:v>
                </c:pt>
                <c:pt idx="2173">
                  <c:v>2173.1810984248687</c:v>
                </c:pt>
                <c:pt idx="2174">
                  <c:v>2174.1811817651469</c:v>
                </c:pt>
                <c:pt idx="2175">
                  <c:v>2175.1812651054252</c:v>
                </c:pt>
                <c:pt idx="2176">
                  <c:v>2176.1813484457034</c:v>
                </c:pt>
                <c:pt idx="2177">
                  <c:v>2177.1814317859821</c:v>
                </c:pt>
                <c:pt idx="2178">
                  <c:v>2178.1815151262604</c:v>
                </c:pt>
                <c:pt idx="2179">
                  <c:v>2179.1815984665386</c:v>
                </c:pt>
                <c:pt idx="2180">
                  <c:v>2180.1816818068169</c:v>
                </c:pt>
                <c:pt idx="2181">
                  <c:v>2181.1817651470956</c:v>
                </c:pt>
                <c:pt idx="2182">
                  <c:v>2182.1818484873738</c:v>
                </c:pt>
                <c:pt idx="2183">
                  <c:v>2183.1819318276521</c:v>
                </c:pt>
                <c:pt idx="2184">
                  <c:v>2184.1820151679303</c:v>
                </c:pt>
                <c:pt idx="2185">
                  <c:v>2185.182098508209</c:v>
                </c:pt>
                <c:pt idx="2186">
                  <c:v>2186.1821818484873</c:v>
                </c:pt>
                <c:pt idx="2187">
                  <c:v>2187.1822651887655</c:v>
                </c:pt>
                <c:pt idx="2188">
                  <c:v>2188.1823485290438</c:v>
                </c:pt>
                <c:pt idx="2189">
                  <c:v>2189.182431869322</c:v>
                </c:pt>
                <c:pt idx="2190">
                  <c:v>2190.1825152096008</c:v>
                </c:pt>
                <c:pt idx="2191">
                  <c:v>2191.182598549879</c:v>
                </c:pt>
                <c:pt idx="2192">
                  <c:v>2192.1826818901573</c:v>
                </c:pt>
                <c:pt idx="2193">
                  <c:v>2193.1827652304355</c:v>
                </c:pt>
                <c:pt idx="2194">
                  <c:v>2194.1828485707142</c:v>
                </c:pt>
                <c:pt idx="2195">
                  <c:v>2195.1829319109925</c:v>
                </c:pt>
                <c:pt idx="2196">
                  <c:v>2196.1830152512707</c:v>
                </c:pt>
                <c:pt idx="2197">
                  <c:v>2197.183098591549</c:v>
                </c:pt>
                <c:pt idx="2198">
                  <c:v>2198.1831819318272</c:v>
                </c:pt>
                <c:pt idx="2199">
                  <c:v>2199.1832652721059</c:v>
                </c:pt>
                <c:pt idx="2200">
                  <c:v>2200.1833486123842</c:v>
                </c:pt>
                <c:pt idx="2201">
                  <c:v>2201.1834319526624</c:v>
                </c:pt>
                <c:pt idx="2202">
                  <c:v>2202.1835152929407</c:v>
                </c:pt>
                <c:pt idx="2203">
                  <c:v>2203.1835986332194</c:v>
                </c:pt>
                <c:pt idx="2204">
                  <c:v>2204.1836819734976</c:v>
                </c:pt>
                <c:pt idx="2205">
                  <c:v>2205.1837653137759</c:v>
                </c:pt>
                <c:pt idx="2206">
                  <c:v>2206.1838486540541</c:v>
                </c:pt>
                <c:pt idx="2207">
                  <c:v>2207.1839319943329</c:v>
                </c:pt>
                <c:pt idx="2208">
                  <c:v>2208.1840153346111</c:v>
                </c:pt>
                <c:pt idx="2209">
                  <c:v>2209.1840986748894</c:v>
                </c:pt>
                <c:pt idx="2210">
                  <c:v>2210.1841820151676</c:v>
                </c:pt>
                <c:pt idx="2211">
                  <c:v>2211.1842653554459</c:v>
                </c:pt>
                <c:pt idx="2212">
                  <c:v>2212.1843486957246</c:v>
                </c:pt>
                <c:pt idx="2213">
                  <c:v>2213.1844320360028</c:v>
                </c:pt>
                <c:pt idx="2214">
                  <c:v>2214.1845153762811</c:v>
                </c:pt>
                <c:pt idx="2215">
                  <c:v>2215.1845987165593</c:v>
                </c:pt>
                <c:pt idx="2216">
                  <c:v>2216.184682056838</c:v>
                </c:pt>
                <c:pt idx="2217">
                  <c:v>2217.1847653971163</c:v>
                </c:pt>
                <c:pt idx="2218">
                  <c:v>2218.1848487373945</c:v>
                </c:pt>
                <c:pt idx="2219">
                  <c:v>2219.1849320776728</c:v>
                </c:pt>
                <c:pt idx="2220">
                  <c:v>2220.1850154179515</c:v>
                </c:pt>
                <c:pt idx="2221">
                  <c:v>2221.1850987582297</c:v>
                </c:pt>
                <c:pt idx="2222">
                  <c:v>2222.185182098508</c:v>
                </c:pt>
                <c:pt idx="2223">
                  <c:v>2223.1852654387862</c:v>
                </c:pt>
                <c:pt idx="2224">
                  <c:v>2224.1853487790645</c:v>
                </c:pt>
                <c:pt idx="2225">
                  <c:v>2225.1854321193432</c:v>
                </c:pt>
                <c:pt idx="2226">
                  <c:v>2226.1855154596215</c:v>
                </c:pt>
                <c:pt idx="2227">
                  <c:v>2227.1855987998997</c:v>
                </c:pt>
                <c:pt idx="2228">
                  <c:v>2228.185682140178</c:v>
                </c:pt>
                <c:pt idx="2229">
                  <c:v>2229.1857654804567</c:v>
                </c:pt>
                <c:pt idx="2230">
                  <c:v>2230.1858488207349</c:v>
                </c:pt>
                <c:pt idx="2231">
                  <c:v>2231.1859321610132</c:v>
                </c:pt>
                <c:pt idx="2232">
                  <c:v>2232.1860155012914</c:v>
                </c:pt>
                <c:pt idx="2233">
                  <c:v>2233.1860988415701</c:v>
                </c:pt>
                <c:pt idx="2234">
                  <c:v>2234.1861821818484</c:v>
                </c:pt>
                <c:pt idx="2235">
                  <c:v>2235.1862655221266</c:v>
                </c:pt>
                <c:pt idx="2236">
                  <c:v>2236.1863488624049</c:v>
                </c:pt>
                <c:pt idx="2237">
                  <c:v>2237.1864322026831</c:v>
                </c:pt>
                <c:pt idx="2238">
                  <c:v>2238.1865155429618</c:v>
                </c:pt>
                <c:pt idx="2239">
                  <c:v>2239.1865988832401</c:v>
                </c:pt>
                <c:pt idx="2240">
                  <c:v>2240.1866822235183</c:v>
                </c:pt>
                <c:pt idx="2241">
                  <c:v>2241.1867655637966</c:v>
                </c:pt>
                <c:pt idx="2242">
                  <c:v>2242.1868489040753</c:v>
                </c:pt>
                <c:pt idx="2243">
                  <c:v>2243.1869322443536</c:v>
                </c:pt>
                <c:pt idx="2244">
                  <c:v>2244.1870155846318</c:v>
                </c:pt>
                <c:pt idx="2245">
                  <c:v>2245.1870989249101</c:v>
                </c:pt>
                <c:pt idx="2246">
                  <c:v>2246.1871822651888</c:v>
                </c:pt>
                <c:pt idx="2247">
                  <c:v>2247.187265605467</c:v>
                </c:pt>
                <c:pt idx="2248">
                  <c:v>2248.1873489457453</c:v>
                </c:pt>
                <c:pt idx="2249">
                  <c:v>2249.1874322860235</c:v>
                </c:pt>
                <c:pt idx="2250">
                  <c:v>2250.1875156263018</c:v>
                </c:pt>
                <c:pt idx="2251">
                  <c:v>2251.1875989665805</c:v>
                </c:pt>
                <c:pt idx="2252">
                  <c:v>2252.1876823068587</c:v>
                </c:pt>
                <c:pt idx="2253">
                  <c:v>2253.187765647137</c:v>
                </c:pt>
                <c:pt idx="2254">
                  <c:v>2254.1878489874152</c:v>
                </c:pt>
                <c:pt idx="2255">
                  <c:v>2255.1879323276939</c:v>
                </c:pt>
                <c:pt idx="2256">
                  <c:v>2256.1880156679722</c:v>
                </c:pt>
                <c:pt idx="2257">
                  <c:v>2257.1880990082504</c:v>
                </c:pt>
                <c:pt idx="2258">
                  <c:v>2258.1881823485287</c:v>
                </c:pt>
                <c:pt idx="2259">
                  <c:v>2259.1882656888074</c:v>
                </c:pt>
                <c:pt idx="2260">
                  <c:v>2260.1883490290857</c:v>
                </c:pt>
                <c:pt idx="2261">
                  <c:v>2261.1884323693639</c:v>
                </c:pt>
                <c:pt idx="2262">
                  <c:v>2262.1885157096422</c:v>
                </c:pt>
                <c:pt idx="2263">
                  <c:v>2263.1885990499204</c:v>
                </c:pt>
                <c:pt idx="2264">
                  <c:v>2264.1886823901991</c:v>
                </c:pt>
                <c:pt idx="2265">
                  <c:v>2265.1887657304774</c:v>
                </c:pt>
                <c:pt idx="2266">
                  <c:v>2266.1888490707556</c:v>
                </c:pt>
                <c:pt idx="2267">
                  <c:v>2267.1889324110339</c:v>
                </c:pt>
                <c:pt idx="2268">
                  <c:v>2268.1890157513126</c:v>
                </c:pt>
                <c:pt idx="2269">
                  <c:v>2269.1890990915908</c:v>
                </c:pt>
                <c:pt idx="2270">
                  <c:v>2270.1891824318691</c:v>
                </c:pt>
                <c:pt idx="2271">
                  <c:v>2271.1892657721473</c:v>
                </c:pt>
                <c:pt idx="2272">
                  <c:v>2272.189349112426</c:v>
                </c:pt>
                <c:pt idx="2273">
                  <c:v>2273.1894324527043</c:v>
                </c:pt>
                <c:pt idx="2274">
                  <c:v>2274.1895157929825</c:v>
                </c:pt>
                <c:pt idx="2275">
                  <c:v>2275.1895991332608</c:v>
                </c:pt>
                <c:pt idx="2276">
                  <c:v>2276.1896824735391</c:v>
                </c:pt>
                <c:pt idx="2277">
                  <c:v>2277.1897658138178</c:v>
                </c:pt>
                <c:pt idx="2278">
                  <c:v>2278.189849154096</c:v>
                </c:pt>
                <c:pt idx="2279">
                  <c:v>2279.1899324943743</c:v>
                </c:pt>
                <c:pt idx="2280">
                  <c:v>2280.1900158346525</c:v>
                </c:pt>
                <c:pt idx="2281">
                  <c:v>2281.1900991749312</c:v>
                </c:pt>
                <c:pt idx="2282">
                  <c:v>2282.1901825152095</c:v>
                </c:pt>
                <c:pt idx="2283">
                  <c:v>2283.1902658554877</c:v>
                </c:pt>
                <c:pt idx="2284">
                  <c:v>2284.190349195766</c:v>
                </c:pt>
                <c:pt idx="2285">
                  <c:v>2285.1904325360447</c:v>
                </c:pt>
                <c:pt idx="2286">
                  <c:v>2286.1905158763229</c:v>
                </c:pt>
                <c:pt idx="2287">
                  <c:v>2287.1905992166012</c:v>
                </c:pt>
                <c:pt idx="2288">
                  <c:v>2288.1906825568794</c:v>
                </c:pt>
                <c:pt idx="2289">
                  <c:v>2289.1907658971577</c:v>
                </c:pt>
                <c:pt idx="2290">
                  <c:v>2290.1908492374364</c:v>
                </c:pt>
                <c:pt idx="2291">
                  <c:v>2291.1909325777146</c:v>
                </c:pt>
                <c:pt idx="2292">
                  <c:v>2292.1910159179929</c:v>
                </c:pt>
                <c:pt idx="2293">
                  <c:v>2293.1910992582712</c:v>
                </c:pt>
                <c:pt idx="2294">
                  <c:v>2294.1911825985499</c:v>
                </c:pt>
                <c:pt idx="2295">
                  <c:v>2295.1912659388281</c:v>
                </c:pt>
                <c:pt idx="2296">
                  <c:v>2296.1913492791064</c:v>
                </c:pt>
                <c:pt idx="2297">
                  <c:v>2297.1914326193846</c:v>
                </c:pt>
                <c:pt idx="2298">
                  <c:v>2298.1915159596629</c:v>
                </c:pt>
                <c:pt idx="2299">
                  <c:v>2299.1915992999416</c:v>
                </c:pt>
                <c:pt idx="2300">
                  <c:v>2300.1916826402198</c:v>
                </c:pt>
                <c:pt idx="2301">
                  <c:v>2301.1917659804981</c:v>
                </c:pt>
                <c:pt idx="2302">
                  <c:v>2302.1918493207763</c:v>
                </c:pt>
                <c:pt idx="2303">
                  <c:v>2303.191932661055</c:v>
                </c:pt>
                <c:pt idx="2304">
                  <c:v>2304.1920160013333</c:v>
                </c:pt>
                <c:pt idx="2305">
                  <c:v>2305.1920993416115</c:v>
                </c:pt>
                <c:pt idx="2306">
                  <c:v>2306.1921826818898</c:v>
                </c:pt>
                <c:pt idx="2307">
                  <c:v>2307.1922660221685</c:v>
                </c:pt>
                <c:pt idx="2308">
                  <c:v>2308.1923493624467</c:v>
                </c:pt>
                <c:pt idx="2309">
                  <c:v>2309.192432702725</c:v>
                </c:pt>
                <c:pt idx="2310">
                  <c:v>2310.1925160430033</c:v>
                </c:pt>
                <c:pt idx="2311">
                  <c:v>2311.1925993832815</c:v>
                </c:pt>
                <c:pt idx="2312">
                  <c:v>2312.1926827235602</c:v>
                </c:pt>
                <c:pt idx="2313">
                  <c:v>2313.1927660638385</c:v>
                </c:pt>
                <c:pt idx="2314">
                  <c:v>2314.1928494041167</c:v>
                </c:pt>
                <c:pt idx="2315">
                  <c:v>2315.192932744395</c:v>
                </c:pt>
                <c:pt idx="2316">
                  <c:v>2316.1930160846737</c:v>
                </c:pt>
                <c:pt idx="2317">
                  <c:v>2317.1930994249519</c:v>
                </c:pt>
                <c:pt idx="2318">
                  <c:v>2318.1931827652302</c:v>
                </c:pt>
                <c:pt idx="2319">
                  <c:v>2319.1932661055084</c:v>
                </c:pt>
                <c:pt idx="2320">
                  <c:v>2320.1933494457871</c:v>
                </c:pt>
                <c:pt idx="2321">
                  <c:v>2321.1934327860654</c:v>
                </c:pt>
                <c:pt idx="2322">
                  <c:v>2322.1935161263436</c:v>
                </c:pt>
                <c:pt idx="2323">
                  <c:v>2323.1935994666219</c:v>
                </c:pt>
                <c:pt idx="2324">
                  <c:v>2324.1936828069001</c:v>
                </c:pt>
                <c:pt idx="2325">
                  <c:v>2325.1937661471788</c:v>
                </c:pt>
                <c:pt idx="2326">
                  <c:v>2326.1938494874571</c:v>
                </c:pt>
                <c:pt idx="2327">
                  <c:v>2327.1939328277354</c:v>
                </c:pt>
                <c:pt idx="2328">
                  <c:v>2328.1940161680136</c:v>
                </c:pt>
                <c:pt idx="2329">
                  <c:v>2329.1940995082923</c:v>
                </c:pt>
                <c:pt idx="2330">
                  <c:v>2330.1941828485706</c:v>
                </c:pt>
                <c:pt idx="2331">
                  <c:v>2331.1942661888488</c:v>
                </c:pt>
                <c:pt idx="2332">
                  <c:v>2332.1943495291271</c:v>
                </c:pt>
                <c:pt idx="2333">
                  <c:v>2333.1944328694058</c:v>
                </c:pt>
                <c:pt idx="2334">
                  <c:v>2334.194516209684</c:v>
                </c:pt>
                <c:pt idx="2335">
                  <c:v>2335.1945995499623</c:v>
                </c:pt>
                <c:pt idx="2336">
                  <c:v>2336.1946828902405</c:v>
                </c:pt>
                <c:pt idx="2337">
                  <c:v>2337.1947662305188</c:v>
                </c:pt>
                <c:pt idx="2338">
                  <c:v>2338.1948495707975</c:v>
                </c:pt>
                <c:pt idx="2339">
                  <c:v>2339.1949329110757</c:v>
                </c:pt>
                <c:pt idx="2340">
                  <c:v>2340.195016251354</c:v>
                </c:pt>
                <c:pt idx="2341">
                  <c:v>2341.1950995916322</c:v>
                </c:pt>
                <c:pt idx="2342">
                  <c:v>2342.1951829319109</c:v>
                </c:pt>
                <c:pt idx="2343">
                  <c:v>2343.1952662721892</c:v>
                </c:pt>
                <c:pt idx="2344">
                  <c:v>2344.1953496124675</c:v>
                </c:pt>
                <c:pt idx="2345">
                  <c:v>2345.1954329527457</c:v>
                </c:pt>
                <c:pt idx="2346">
                  <c:v>2346.1955162930244</c:v>
                </c:pt>
                <c:pt idx="2347">
                  <c:v>2347.1955996333027</c:v>
                </c:pt>
                <c:pt idx="2348">
                  <c:v>2348.1956829735809</c:v>
                </c:pt>
                <c:pt idx="2349">
                  <c:v>2349.1957663138592</c:v>
                </c:pt>
                <c:pt idx="2350">
                  <c:v>2350.1958496541374</c:v>
                </c:pt>
                <c:pt idx="2351">
                  <c:v>2351.1959329944161</c:v>
                </c:pt>
                <c:pt idx="2352">
                  <c:v>2352.1960163346944</c:v>
                </c:pt>
                <c:pt idx="2353">
                  <c:v>2353.1960996749726</c:v>
                </c:pt>
                <c:pt idx="2354">
                  <c:v>2354.1961830152509</c:v>
                </c:pt>
                <c:pt idx="2355">
                  <c:v>2355.1962663555296</c:v>
                </c:pt>
                <c:pt idx="2356">
                  <c:v>2356.1963496958078</c:v>
                </c:pt>
                <c:pt idx="2357">
                  <c:v>2357.1964330360861</c:v>
                </c:pt>
                <c:pt idx="2358">
                  <c:v>2358.1965163763643</c:v>
                </c:pt>
                <c:pt idx="2359">
                  <c:v>2359.196599716643</c:v>
                </c:pt>
                <c:pt idx="2360">
                  <c:v>2360.1966830569213</c:v>
                </c:pt>
                <c:pt idx="2361">
                  <c:v>2361.1967663971996</c:v>
                </c:pt>
                <c:pt idx="2362">
                  <c:v>2362.1968497374778</c:v>
                </c:pt>
                <c:pt idx="2363">
                  <c:v>2363.1969330777561</c:v>
                </c:pt>
                <c:pt idx="2364">
                  <c:v>2364.1970164180348</c:v>
                </c:pt>
                <c:pt idx="2365">
                  <c:v>2365.197099758313</c:v>
                </c:pt>
                <c:pt idx="2366">
                  <c:v>2366.1971830985913</c:v>
                </c:pt>
                <c:pt idx="2367">
                  <c:v>2367.1972664388695</c:v>
                </c:pt>
                <c:pt idx="2368">
                  <c:v>2368.1973497791482</c:v>
                </c:pt>
                <c:pt idx="2369">
                  <c:v>2369.1974331194265</c:v>
                </c:pt>
                <c:pt idx="2370">
                  <c:v>2370.1975164597047</c:v>
                </c:pt>
                <c:pt idx="2371">
                  <c:v>2371.197599799983</c:v>
                </c:pt>
                <c:pt idx="2372">
                  <c:v>2372.1976831402617</c:v>
                </c:pt>
                <c:pt idx="2373">
                  <c:v>2373.1977664805399</c:v>
                </c:pt>
                <c:pt idx="2374">
                  <c:v>2374.1978498208182</c:v>
                </c:pt>
                <c:pt idx="2375">
                  <c:v>2375.1979331610964</c:v>
                </c:pt>
                <c:pt idx="2376">
                  <c:v>2376.1980165013747</c:v>
                </c:pt>
                <c:pt idx="2377">
                  <c:v>2377.1980998416534</c:v>
                </c:pt>
                <c:pt idx="2378">
                  <c:v>2378.1981831819317</c:v>
                </c:pt>
                <c:pt idx="2379">
                  <c:v>2379.1982665222099</c:v>
                </c:pt>
                <c:pt idx="2380">
                  <c:v>2380.1983498624882</c:v>
                </c:pt>
                <c:pt idx="2381">
                  <c:v>2381.1984332027669</c:v>
                </c:pt>
                <c:pt idx="2382">
                  <c:v>2382.1985165430451</c:v>
                </c:pt>
                <c:pt idx="2383">
                  <c:v>2383.1985998833234</c:v>
                </c:pt>
                <c:pt idx="2384">
                  <c:v>2384.1986832236016</c:v>
                </c:pt>
                <c:pt idx="2385">
                  <c:v>2385.1987665638803</c:v>
                </c:pt>
                <c:pt idx="2386">
                  <c:v>2386.1988499041586</c:v>
                </c:pt>
                <c:pt idx="2387">
                  <c:v>2387.1989332444368</c:v>
                </c:pt>
                <c:pt idx="2388">
                  <c:v>2388.1990165847151</c:v>
                </c:pt>
                <c:pt idx="2389">
                  <c:v>2389.1990999249933</c:v>
                </c:pt>
                <c:pt idx="2390">
                  <c:v>2390.199183265272</c:v>
                </c:pt>
                <c:pt idx="2391">
                  <c:v>2391.1992666055503</c:v>
                </c:pt>
                <c:pt idx="2392">
                  <c:v>2392.1993499458285</c:v>
                </c:pt>
                <c:pt idx="2393">
                  <c:v>2393.1994332861068</c:v>
                </c:pt>
                <c:pt idx="2394">
                  <c:v>2394.1995166263855</c:v>
                </c:pt>
                <c:pt idx="2395">
                  <c:v>2395.1995999666638</c:v>
                </c:pt>
                <c:pt idx="2396">
                  <c:v>2396.199683306942</c:v>
                </c:pt>
                <c:pt idx="2397">
                  <c:v>2397.1997666472203</c:v>
                </c:pt>
                <c:pt idx="2398">
                  <c:v>2398.1998499874985</c:v>
                </c:pt>
                <c:pt idx="2399">
                  <c:v>2399.1999333277772</c:v>
                </c:pt>
                <c:pt idx="2400">
                  <c:v>2400.2000166680555</c:v>
                </c:pt>
                <c:pt idx="2401">
                  <c:v>2401.2001000083337</c:v>
                </c:pt>
                <c:pt idx="2402">
                  <c:v>2402.200183348612</c:v>
                </c:pt>
                <c:pt idx="2403">
                  <c:v>2403.2002666888907</c:v>
                </c:pt>
                <c:pt idx="2404">
                  <c:v>2404.2003500291689</c:v>
                </c:pt>
                <c:pt idx="2405">
                  <c:v>2405.2004333694472</c:v>
                </c:pt>
                <c:pt idx="2406">
                  <c:v>2406.2005167097254</c:v>
                </c:pt>
                <c:pt idx="2407">
                  <c:v>2407.2006000500041</c:v>
                </c:pt>
                <c:pt idx="2408">
                  <c:v>2408.2006833902824</c:v>
                </c:pt>
                <c:pt idx="2409">
                  <c:v>2409.2007667305606</c:v>
                </c:pt>
                <c:pt idx="2410">
                  <c:v>2410.2008500708389</c:v>
                </c:pt>
                <c:pt idx="2411">
                  <c:v>2411.2009334111171</c:v>
                </c:pt>
                <c:pt idx="2412">
                  <c:v>2412.2010167513959</c:v>
                </c:pt>
                <c:pt idx="2413">
                  <c:v>2413.2011000916741</c:v>
                </c:pt>
                <c:pt idx="2414">
                  <c:v>2414.2011834319524</c:v>
                </c:pt>
                <c:pt idx="2415">
                  <c:v>2415.2012667722306</c:v>
                </c:pt>
                <c:pt idx="2416">
                  <c:v>2416.2013501125093</c:v>
                </c:pt>
                <c:pt idx="2417">
                  <c:v>2417.2014334527876</c:v>
                </c:pt>
                <c:pt idx="2418">
                  <c:v>2418.2015167930658</c:v>
                </c:pt>
                <c:pt idx="2419">
                  <c:v>2419.2016001333441</c:v>
                </c:pt>
                <c:pt idx="2420">
                  <c:v>2420.2016834736228</c:v>
                </c:pt>
                <c:pt idx="2421">
                  <c:v>2421.201766813901</c:v>
                </c:pt>
                <c:pt idx="2422">
                  <c:v>2422.2018501541793</c:v>
                </c:pt>
                <c:pt idx="2423">
                  <c:v>2423.2019334944575</c:v>
                </c:pt>
                <c:pt idx="2424">
                  <c:v>2424.2020168347358</c:v>
                </c:pt>
                <c:pt idx="2425">
                  <c:v>2425.2021001750145</c:v>
                </c:pt>
                <c:pt idx="2426">
                  <c:v>2426.2021835152927</c:v>
                </c:pt>
                <c:pt idx="2427">
                  <c:v>2427.202266855571</c:v>
                </c:pt>
                <c:pt idx="2428">
                  <c:v>2428.2023501958492</c:v>
                </c:pt>
                <c:pt idx="2429">
                  <c:v>2429.202433536128</c:v>
                </c:pt>
                <c:pt idx="2430">
                  <c:v>2430.2025168764062</c:v>
                </c:pt>
                <c:pt idx="2431">
                  <c:v>2431.2026002166845</c:v>
                </c:pt>
                <c:pt idx="2432">
                  <c:v>2432.2026835569627</c:v>
                </c:pt>
                <c:pt idx="2433">
                  <c:v>2433.2027668972414</c:v>
                </c:pt>
                <c:pt idx="2434">
                  <c:v>2434.2028502375197</c:v>
                </c:pt>
                <c:pt idx="2435">
                  <c:v>2435.2029335777979</c:v>
                </c:pt>
                <c:pt idx="2436">
                  <c:v>2436.2030169180762</c:v>
                </c:pt>
                <c:pt idx="2437">
                  <c:v>2437.2031002583544</c:v>
                </c:pt>
                <c:pt idx="2438">
                  <c:v>2438.2031835986331</c:v>
                </c:pt>
                <c:pt idx="2439">
                  <c:v>2439.2032669389114</c:v>
                </c:pt>
                <c:pt idx="2440">
                  <c:v>2440.2033502791896</c:v>
                </c:pt>
                <c:pt idx="2441">
                  <c:v>2441.2034336194679</c:v>
                </c:pt>
                <c:pt idx="2442">
                  <c:v>2442.2035169597466</c:v>
                </c:pt>
                <c:pt idx="2443">
                  <c:v>2443.2036003000248</c:v>
                </c:pt>
                <c:pt idx="2444">
                  <c:v>2444.2036836403031</c:v>
                </c:pt>
                <c:pt idx="2445">
                  <c:v>2445.2037669805813</c:v>
                </c:pt>
                <c:pt idx="2446">
                  <c:v>2446.2038503208601</c:v>
                </c:pt>
                <c:pt idx="2447">
                  <c:v>2447.2039336611383</c:v>
                </c:pt>
                <c:pt idx="2448">
                  <c:v>2448.2040170014166</c:v>
                </c:pt>
                <c:pt idx="2449">
                  <c:v>2449.2041003416948</c:v>
                </c:pt>
                <c:pt idx="2450">
                  <c:v>2450.2041836819731</c:v>
                </c:pt>
                <c:pt idx="2451">
                  <c:v>2451.2042670222518</c:v>
                </c:pt>
                <c:pt idx="2452">
                  <c:v>2452.20435036253</c:v>
                </c:pt>
                <c:pt idx="2453">
                  <c:v>2453.2044337028083</c:v>
                </c:pt>
                <c:pt idx="2454">
                  <c:v>2454.2045170430865</c:v>
                </c:pt>
                <c:pt idx="2455">
                  <c:v>2455.2046003833652</c:v>
                </c:pt>
                <c:pt idx="2456">
                  <c:v>2456.2046837236435</c:v>
                </c:pt>
                <c:pt idx="2457">
                  <c:v>2457.2047670639217</c:v>
                </c:pt>
                <c:pt idx="2458">
                  <c:v>2458.2048504042</c:v>
                </c:pt>
                <c:pt idx="2459">
                  <c:v>2459.2049337444787</c:v>
                </c:pt>
                <c:pt idx="2460">
                  <c:v>2460.2050170847569</c:v>
                </c:pt>
                <c:pt idx="2461">
                  <c:v>2461.2051004250352</c:v>
                </c:pt>
                <c:pt idx="2462">
                  <c:v>2462.2051837653134</c:v>
                </c:pt>
                <c:pt idx="2463">
                  <c:v>2463.2052671055917</c:v>
                </c:pt>
                <c:pt idx="2464">
                  <c:v>2464.2053504458704</c:v>
                </c:pt>
                <c:pt idx="2465">
                  <c:v>2465.2054337861487</c:v>
                </c:pt>
                <c:pt idx="2466">
                  <c:v>2466.2055171264269</c:v>
                </c:pt>
                <c:pt idx="2467">
                  <c:v>2467.2056004667052</c:v>
                </c:pt>
                <c:pt idx="2468">
                  <c:v>2468.2056838069839</c:v>
                </c:pt>
                <c:pt idx="2469">
                  <c:v>2469.2057671472621</c:v>
                </c:pt>
                <c:pt idx="2470">
                  <c:v>2470.2058504875404</c:v>
                </c:pt>
                <c:pt idx="2471">
                  <c:v>2471.2059338278186</c:v>
                </c:pt>
                <c:pt idx="2472">
                  <c:v>2472.2060171680973</c:v>
                </c:pt>
                <c:pt idx="2473">
                  <c:v>2473.2061005083756</c:v>
                </c:pt>
                <c:pt idx="2474">
                  <c:v>2474.2061838486538</c:v>
                </c:pt>
                <c:pt idx="2475">
                  <c:v>2475.2062671889321</c:v>
                </c:pt>
                <c:pt idx="2476">
                  <c:v>2476.2063505292103</c:v>
                </c:pt>
                <c:pt idx="2477">
                  <c:v>2477.206433869489</c:v>
                </c:pt>
                <c:pt idx="2478">
                  <c:v>2478.2065172097673</c:v>
                </c:pt>
                <c:pt idx="2479">
                  <c:v>2479.2066005500456</c:v>
                </c:pt>
                <c:pt idx="2480">
                  <c:v>2480.2066838903238</c:v>
                </c:pt>
                <c:pt idx="2481">
                  <c:v>2481.2067672306025</c:v>
                </c:pt>
                <c:pt idx="2482">
                  <c:v>2482.2068505708808</c:v>
                </c:pt>
                <c:pt idx="2483">
                  <c:v>2483.206933911159</c:v>
                </c:pt>
                <c:pt idx="2484">
                  <c:v>2484.2070172514373</c:v>
                </c:pt>
                <c:pt idx="2485">
                  <c:v>2485.207100591716</c:v>
                </c:pt>
                <c:pt idx="2486">
                  <c:v>2486.2071839319942</c:v>
                </c:pt>
                <c:pt idx="2487">
                  <c:v>2487.2072672722725</c:v>
                </c:pt>
                <c:pt idx="2488">
                  <c:v>2488.2073506125507</c:v>
                </c:pt>
                <c:pt idx="2489">
                  <c:v>2489.207433952829</c:v>
                </c:pt>
                <c:pt idx="2490">
                  <c:v>2490.2075172931077</c:v>
                </c:pt>
                <c:pt idx="2491">
                  <c:v>2491.2076006333859</c:v>
                </c:pt>
                <c:pt idx="2492">
                  <c:v>2492.2076839736642</c:v>
                </c:pt>
                <c:pt idx="2493">
                  <c:v>2493.2077673139424</c:v>
                </c:pt>
                <c:pt idx="2494">
                  <c:v>2494.2078506542211</c:v>
                </c:pt>
                <c:pt idx="2495">
                  <c:v>2495.2079339944994</c:v>
                </c:pt>
                <c:pt idx="2496">
                  <c:v>2496.2080173347777</c:v>
                </c:pt>
                <c:pt idx="2497">
                  <c:v>2497.2081006750559</c:v>
                </c:pt>
                <c:pt idx="2498">
                  <c:v>2498.2081840153342</c:v>
                </c:pt>
                <c:pt idx="2499">
                  <c:v>2499.2082673556129</c:v>
                </c:pt>
                <c:pt idx="2500">
                  <c:v>2500.2083506958911</c:v>
                </c:pt>
                <c:pt idx="2501">
                  <c:v>2501.2084340361694</c:v>
                </c:pt>
                <c:pt idx="2502">
                  <c:v>2502.2085173764476</c:v>
                </c:pt>
                <c:pt idx="2503">
                  <c:v>2503.2086007167263</c:v>
                </c:pt>
                <c:pt idx="2504">
                  <c:v>2504.2086840570046</c:v>
                </c:pt>
                <c:pt idx="2505">
                  <c:v>2505.2087673972828</c:v>
                </c:pt>
                <c:pt idx="2506">
                  <c:v>2506.2088507375611</c:v>
                </c:pt>
                <c:pt idx="2507">
                  <c:v>2507.2089340778398</c:v>
                </c:pt>
                <c:pt idx="2508">
                  <c:v>2508.209017418118</c:v>
                </c:pt>
                <c:pt idx="2509">
                  <c:v>2509.2091007583963</c:v>
                </c:pt>
                <c:pt idx="2510">
                  <c:v>2510.2091840986745</c:v>
                </c:pt>
                <c:pt idx="2511">
                  <c:v>2511.2092674389528</c:v>
                </c:pt>
                <c:pt idx="2512">
                  <c:v>2512.2093507792315</c:v>
                </c:pt>
                <c:pt idx="2513">
                  <c:v>2513.2094341195098</c:v>
                </c:pt>
                <c:pt idx="2514">
                  <c:v>2514.209517459788</c:v>
                </c:pt>
                <c:pt idx="2515">
                  <c:v>2515.2096008000663</c:v>
                </c:pt>
                <c:pt idx="2516">
                  <c:v>2516.209684140345</c:v>
                </c:pt>
                <c:pt idx="2517">
                  <c:v>2517.2097674806232</c:v>
                </c:pt>
                <c:pt idx="2518">
                  <c:v>2518.2098508209015</c:v>
                </c:pt>
                <c:pt idx="2519">
                  <c:v>2519.2099341611797</c:v>
                </c:pt>
                <c:pt idx="2520">
                  <c:v>2520.2100175014584</c:v>
                </c:pt>
                <c:pt idx="2521">
                  <c:v>2521.2101008417367</c:v>
                </c:pt>
                <c:pt idx="2522">
                  <c:v>2522.2101841820149</c:v>
                </c:pt>
                <c:pt idx="2523">
                  <c:v>2523.2102675222932</c:v>
                </c:pt>
                <c:pt idx="2524">
                  <c:v>2524.2103508625714</c:v>
                </c:pt>
                <c:pt idx="2525">
                  <c:v>2525.2104342028501</c:v>
                </c:pt>
                <c:pt idx="2526">
                  <c:v>2526.2105175431284</c:v>
                </c:pt>
                <c:pt idx="2527">
                  <c:v>2527.2106008834066</c:v>
                </c:pt>
                <c:pt idx="2528">
                  <c:v>2528.2106842236849</c:v>
                </c:pt>
                <c:pt idx="2529">
                  <c:v>2529.2107675639636</c:v>
                </c:pt>
                <c:pt idx="2530">
                  <c:v>2530.2108509042419</c:v>
                </c:pt>
                <c:pt idx="2531">
                  <c:v>2531.2109342445201</c:v>
                </c:pt>
                <c:pt idx="2532">
                  <c:v>2532.2110175847984</c:v>
                </c:pt>
                <c:pt idx="2533">
                  <c:v>2533.2111009250771</c:v>
                </c:pt>
                <c:pt idx="2534">
                  <c:v>2534.2111842653553</c:v>
                </c:pt>
                <c:pt idx="2535">
                  <c:v>2535.2112676056336</c:v>
                </c:pt>
                <c:pt idx="2536">
                  <c:v>2536.2113509459118</c:v>
                </c:pt>
                <c:pt idx="2537">
                  <c:v>2537.2114342861901</c:v>
                </c:pt>
                <c:pt idx="2538">
                  <c:v>2538.2115176264688</c:v>
                </c:pt>
                <c:pt idx="2539">
                  <c:v>2539.211600966747</c:v>
                </c:pt>
                <c:pt idx="2540">
                  <c:v>2540.2116843070253</c:v>
                </c:pt>
                <c:pt idx="2541">
                  <c:v>2541.2117676473035</c:v>
                </c:pt>
                <c:pt idx="2542">
                  <c:v>2542.2118509875822</c:v>
                </c:pt>
                <c:pt idx="2543">
                  <c:v>2543.2119343278605</c:v>
                </c:pt>
                <c:pt idx="2544">
                  <c:v>2544.2120176681387</c:v>
                </c:pt>
                <c:pt idx="2545">
                  <c:v>2545.212101008417</c:v>
                </c:pt>
                <c:pt idx="2546">
                  <c:v>2546.2121843486957</c:v>
                </c:pt>
                <c:pt idx="2547">
                  <c:v>2547.212267688974</c:v>
                </c:pt>
                <c:pt idx="2548">
                  <c:v>2548.2123510292522</c:v>
                </c:pt>
                <c:pt idx="2549">
                  <c:v>2549.2124343695305</c:v>
                </c:pt>
                <c:pt idx="2550">
                  <c:v>2550.2125177098087</c:v>
                </c:pt>
                <c:pt idx="2551">
                  <c:v>2551.2126010500874</c:v>
                </c:pt>
                <c:pt idx="2552">
                  <c:v>2552.2126843903657</c:v>
                </c:pt>
                <c:pt idx="2553">
                  <c:v>2553.2127677306439</c:v>
                </c:pt>
                <c:pt idx="2554">
                  <c:v>2554.2128510709222</c:v>
                </c:pt>
                <c:pt idx="2555">
                  <c:v>2555.2129344112009</c:v>
                </c:pt>
                <c:pt idx="2556">
                  <c:v>2556.2130177514791</c:v>
                </c:pt>
                <c:pt idx="2557">
                  <c:v>2557.2131010917574</c:v>
                </c:pt>
                <c:pt idx="2558">
                  <c:v>2558.2131844320356</c:v>
                </c:pt>
                <c:pt idx="2559">
                  <c:v>2559.2132677723143</c:v>
                </c:pt>
                <c:pt idx="2560">
                  <c:v>2560.2133511125926</c:v>
                </c:pt>
                <c:pt idx="2561">
                  <c:v>2561.2134344528708</c:v>
                </c:pt>
                <c:pt idx="2562">
                  <c:v>2562.2135177931491</c:v>
                </c:pt>
                <c:pt idx="2563">
                  <c:v>2563.2136011334273</c:v>
                </c:pt>
                <c:pt idx="2564">
                  <c:v>2564.2136844737061</c:v>
                </c:pt>
                <c:pt idx="2565">
                  <c:v>2565.2137678139843</c:v>
                </c:pt>
                <c:pt idx="2566">
                  <c:v>2566.2138511542626</c:v>
                </c:pt>
                <c:pt idx="2567">
                  <c:v>2567.2139344945408</c:v>
                </c:pt>
                <c:pt idx="2568">
                  <c:v>2568.2140178348195</c:v>
                </c:pt>
                <c:pt idx="2569">
                  <c:v>2569.2141011750978</c:v>
                </c:pt>
                <c:pt idx="2570">
                  <c:v>2570.214184515376</c:v>
                </c:pt>
                <c:pt idx="2571">
                  <c:v>2571.2142678556543</c:v>
                </c:pt>
                <c:pt idx="2572">
                  <c:v>2572.214351195933</c:v>
                </c:pt>
                <c:pt idx="2573">
                  <c:v>2573.2144345362112</c:v>
                </c:pt>
                <c:pt idx="2574">
                  <c:v>2574.2145178764895</c:v>
                </c:pt>
                <c:pt idx="2575">
                  <c:v>2575.2146012167677</c:v>
                </c:pt>
                <c:pt idx="2576">
                  <c:v>2576.214684557046</c:v>
                </c:pt>
                <c:pt idx="2577">
                  <c:v>2577.2147678973247</c:v>
                </c:pt>
                <c:pt idx="2578">
                  <c:v>2578.2148512376029</c:v>
                </c:pt>
                <c:pt idx="2579">
                  <c:v>2579.2149345778812</c:v>
                </c:pt>
                <c:pt idx="2580">
                  <c:v>2580.2150179181594</c:v>
                </c:pt>
                <c:pt idx="2581">
                  <c:v>2581.2151012584382</c:v>
                </c:pt>
                <c:pt idx="2582">
                  <c:v>2582.2151845987164</c:v>
                </c:pt>
                <c:pt idx="2583">
                  <c:v>2583.2152679389947</c:v>
                </c:pt>
                <c:pt idx="2584">
                  <c:v>2584.2153512792729</c:v>
                </c:pt>
                <c:pt idx="2585">
                  <c:v>2585.2154346195512</c:v>
                </c:pt>
                <c:pt idx="2586">
                  <c:v>2586.2155179598299</c:v>
                </c:pt>
                <c:pt idx="2587">
                  <c:v>2587.2156013001081</c:v>
                </c:pt>
                <c:pt idx="2588">
                  <c:v>2588.2156846403864</c:v>
                </c:pt>
                <c:pt idx="2589">
                  <c:v>2589.2157679806646</c:v>
                </c:pt>
                <c:pt idx="2590">
                  <c:v>2590.2158513209433</c:v>
                </c:pt>
                <c:pt idx="2591">
                  <c:v>2591.2159346612216</c:v>
                </c:pt>
                <c:pt idx="2592">
                  <c:v>2592.2160180014998</c:v>
                </c:pt>
                <c:pt idx="2593">
                  <c:v>2593.2161013417781</c:v>
                </c:pt>
                <c:pt idx="2594">
                  <c:v>2594.2161846820568</c:v>
                </c:pt>
                <c:pt idx="2595">
                  <c:v>2595.216268022335</c:v>
                </c:pt>
                <c:pt idx="2596">
                  <c:v>2596.2163513626133</c:v>
                </c:pt>
                <c:pt idx="2597">
                  <c:v>2597.2164347028915</c:v>
                </c:pt>
                <c:pt idx="2598">
                  <c:v>2598.2165180431698</c:v>
                </c:pt>
                <c:pt idx="2599">
                  <c:v>2599.2166013834485</c:v>
                </c:pt>
                <c:pt idx="2600">
                  <c:v>2600.2166847237268</c:v>
                </c:pt>
                <c:pt idx="2601">
                  <c:v>2601.216768064005</c:v>
                </c:pt>
                <c:pt idx="2602">
                  <c:v>2602.2168514042833</c:v>
                </c:pt>
                <c:pt idx="2603">
                  <c:v>2603.216934744562</c:v>
                </c:pt>
                <c:pt idx="2604">
                  <c:v>2604.2170180848402</c:v>
                </c:pt>
                <c:pt idx="2605">
                  <c:v>2605.2171014251185</c:v>
                </c:pt>
                <c:pt idx="2606">
                  <c:v>2606.2171847653967</c:v>
                </c:pt>
                <c:pt idx="2607">
                  <c:v>2607.2172681056754</c:v>
                </c:pt>
                <c:pt idx="2608">
                  <c:v>2608.2173514459537</c:v>
                </c:pt>
                <c:pt idx="2609">
                  <c:v>2609.2174347862319</c:v>
                </c:pt>
                <c:pt idx="2610">
                  <c:v>2610.2175181265102</c:v>
                </c:pt>
                <c:pt idx="2611">
                  <c:v>2611.2176014667884</c:v>
                </c:pt>
                <c:pt idx="2612">
                  <c:v>2612.2176848070671</c:v>
                </c:pt>
                <c:pt idx="2613">
                  <c:v>2613.2177681473454</c:v>
                </c:pt>
                <c:pt idx="2614">
                  <c:v>2614.2178514876236</c:v>
                </c:pt>
                <c:pt idx="2615">
                  <c:v>2615.2179348279019</c:v>
                </c:pt>
                <c:pt idx="2616">
                  <c:v>2616.2180181681806</c:v>
                </c:pt>
                <c:pt idx="2617">
                  <c:v>2617.2181015084589</c:v>
                </c:pt>
                <c:pt idx="2618">
                  <c:v>2618.2181848487371</c:v>
                </c:pt>
                <c:pt idx="2619">
                  <c:v>2619.2182681890154</c:v>
                </c:pt>
                <c:pt idx="2620">
                  <c:v>2620.2183515292941</c:v>
                </c:pt>
                <c:pt idx="2621">
                  <c:v>2621.2184348695723</c:v>
                </c:pt>
                <c:pt idx="2622">
                  <c:v>2622.2185182098506</c:v>
                </c:pt>
                <c:pt idx="2623">
                  <c:v>2623.2186015501288</c:v>
                </c:pt>
                <c:pt idx="2624">
                  <c:v>2624.2186848904071</c:v>
                </c:pt>
                <c:pt idx="2625">
                  <c:v>2625.2187682306858</c:v>
                </c:pt>
                <c:pt idx="2626">
                  <c:v>2626.218851570964</c:v>
                </c:pt>
                <c:pt idx="2627">
                  <c:v>2627.2189349112423</c:v>
                </c:pt>
                <c:pt idx="2628">
                  <c:v>2628.2190182515205</c:v>
                </c:pt>
                <c:pt idx="2629">
                  <c:v>2629.2191015917992</c:v>
                </c:pt>
                <c:pt idx="2630">
                  <c:v>2630.2191849320775</c:v>
                </c:pt>
                <c:pt idx="2631">
                  <c:v>2631.2192682723557</c:v>
                </c:pt>
                <c:pt idx="2632">
                  <c:v>2632.219351612634</c:v>
                </c:pt>
                <c:pt idx="2633">
                  <c:v>2633.2194349529127</c:v>
                </c:pt>
                <c:pt idx="2634">
                  <c:v>2634.219518293191</c:v>
                </c:pt>
                <c:pt idx="2635">
                  <c:v>2635.2196016334692</c:v>
                </c:pt>
                <c:pt idx="2636">
                  <c:v>2636.2196849737475</c:v>
                </c:pt>
                <c:pt idx="2637">
                  <c:v>2637.2197683140257</c:v>
                </c:pt>
                <c:pt idx="2638">
                  <c:v>2638.2198516543044</c:v>
                </c:pt>
                <c:pt idx="2639">
                  <c:v>2639.2199349945827</c:v>
                </c:pt>
                <c:pt idx="2640">
                  <c:v>2640.2200183348609</c:v>
                </c:pt>
                <c:pt idx="2641">
                  <c:v>2641.2201016751392</c:v>
                </c:pt>
                <c:pt idx="2642">
                  <c:v>2642.2201850154179</c:v>
                </c:pt>
                <c:pt idx="2643">
                  <c:v>2643.2202683556961</c:v>
                </c:pt>
                <c:pt idx="2644">
                  <c:v>2644.2203516959744</c:v>
                </c:pt>
                <c:pt idx="2645">
                  <c:v>2645.2204350362526</c:v>
                </c:pt>
                <c:pt idx="2646">
                  <c:v>2646.2205183765313</c:v>
                </c:pt>
                <c:pt idx="2647">
                  <c:v>2647.2206017168096</c:v>
                </c:pt>
                <c:pt idx="2648">
                  <c:v>2648.2206850570878</c:v>
                </c:pt>
                <c:pt idx="2649">
                  <c:v>2649.2207683973661</c:v>
                </c:pt>
                <c:pt idx="2650">
                  <c:v>2650.2208517376444</c:v>
                </c:pt>
                <c:pt idx="2651">
                  <c:v>2651.2209350779231</c:v>
                </c:pt>
                <c:pt idx="2652">
                  <c:v>2652.2210184182013</c:v>
                </c:pt>
                <c:pt idx="2653">
                  <c:v>2653.2211017584796</c:v>
                </c:pt>
                <c:pt idx="2654">
                  <c:v>2654.2211850987578</c:v>
                </c:pt>
                <c:pt idx="2655">
                  <c:v>2655.2212684390365</c:v>
                </c:pt>
                <c:pt idx="2656">
                  <c:v>2656.2213517793148</c:v>
                </c:pt>
                <c:pt idx="2657">
                  <c:v>2657.221435119593</c:v>
                </c:pt>
                <c:pt idx="2658">
                  <c:v>2658.2215184598713</c:v>
                </c:pt>
                <c:pt idx="2659">
                  <c:v>2659.22160180015</c:v>
                </c:pt>
                <c:pt idx="2660">
                  <c:v>2660.2216851404282</c:v>
                </c:pt>
                <c:pt idx="2661">
                  <c:v>2661.2217684807065</c:v>
                </c:pt>
                <c:pt idx="2662">
                  <c:v>2662.2218518209847</c:v>
                </c:pt>
                <c:pt idx="2663">
                  <c:v>2663.221935161263</c:v>
                </c:pt>
                <c:pt idx="2664">
                  <c:v>2664.2220185015417</c:v>
                </c:pt>
                <c:pt idx="2665">
                  <c:v>2665.2221018418199</c:v>
                </c:pt>
                <c:pt idx="2666">
                  <c:v>2666.2221851820982</c:v>
                </c:pt>
                <c:pt idx="2667">
                  <c:v>2667.2222685223765</c:v>
                </c:pt>
                <c:pt idx="2668">
                  <c:v>2668.2223518626552</c:v>
                </c:pt>
                <c:pt idx="2669">
                  <c:v>2669.2224352029334</c:v>
                </c:pt>
                <c:pt idx="2670">
                  <c:v>2670.2225185432117</c:v>
                </c:pt>
                <c:pt idx="2671">
                  <c:v>2671.2226018834899</c:v>
                </c:pt>
                <c:pt idx="2672">
                  <c:v>2672.2226852237686</c:v>
                </c:pt>
                <c:pt idx="2673">
                  <c:v>2673.2227685640469</c:v>
                </c:pt>
                <c:pt idx="2674">
                  <c:v>2674.2228519043251</c:v>
                </c:pt>
                <c:pt idx="2675">
                  <c:v>2675.2229352446034</c:v>
                </c:pt>
                <c:pt idx="2676">
                  <c:v>2676.2230185848816</c:v>
                </c:pt>
                <c:pt idx="2677">
                  <c:v>2677.2231019251603</c:v>
                </c:pt>
                <c:pt idx="2678">
                  <c:v>2678.2231852654386</c:v>
                </c:pt>
                <c:pt idx="2679">
                  <c:v>2679.2232686057168</c:v>
                </c:pt>
                <c:pt idx="2680">
                  <c:v>2680.2233519459951</c:v>
                </c:pt>
                <c:pt idx="2681">
                  <c:v>2681.2234352862738</c:v>
                </c:pt>
                <c:pt idx="2682">
                  <c:v>2682.223518626552</c:v>
                </c:pt>
                <c:pt idx="2683">
                  <c:v>2683.2236019668303</c:v>
                </c:pt>
                <c:pt idx="2684">
                  <c:v>2684.2236853071086</c:v>
                </c:pt>
                <c:pt idx="2685">
                  <c:v>2685.2237686473868</c:v>
                </c:pt>
                <c:pt idx="2686">
                  <c:v>2686.2238519876655</c:v>
                </c:pt>
                <c:pt idx="2687">
                  <c:v>2687.2239353279438</c:v>
                </c:pt>
                <c:pt idx="2688">
                  <c:v>2688.224018668222</c:v>
                </c:pt>
                <c:pt idx="2689">
                  <c:v>2689.2241020085003</c:v>
                </c:pt>
                <c:pt idx="2690">
                  <c:v>2690.224185348779</c:v>
                </c:pt>
                <c:pt idx="2691">
                  <c:v>2691.2242686890572</c:v>
                </c:pt>
                <c:pt idx="2692">
                  <c:v>2692.2243520293355</c:v>
                </c:pt>
                <c:pt idx="2693">
                  <c:v>2693.2244353696137</c:v>
                </c:pt>
                <c:pt idx="2694">
                  <c:v>2694.2245187098924</c:v>
                </c:pt>
                <c:pt idx="2695">
                  <c:v>2695.2246020501707</c:v>
                </c:pt>
                <c:pt idx="2696">
                  <c:v>2696.2246853904489</c:v>
                </c:pt>
                <c:pt idx="2697">
                  <c:v>2697.2247687307272</c:v>
                </c:pt>
                <c:pt idx="2698">
                  <c:v>2698.2248520710054</c:v>
                </c:pt>
                <c:pt idx="2699">
                  <c:v>2699.2249354112842</c:v>
                </c:pt>
                <c:pt idx="2700">
                  <c:v>2700.2250187515624</c:v>
                </c:pt>
                <c:pt idx="2701">
                  <c:v>2701.2251020918407</c:v>
                </c:pt>
                <c:pt idx="2702">
                  <c:v>2702.2251854321189</c:v>
                </c:pt>
                <c:pt idx="2703">
                  <c:v>2703.2252687723976</c:v>
                </c:pt>
                <c:pt idx="2704">
                  <c:v>2704.2253521126759</c:v>
                </c:pt>
                <c:pt idx="2705">
                  <c:v>2705.2254354529541</c:v>
                </c:pt>
                <c:pt idx="2706">
                  <c:v>2706.2255187932324</c:v>
                </c:pt>
                <c:pt idx="2707">
                  <c:v>2707.2256021335111</c:v>
                </c:pt>
                <c:pt idx="2708">
                  <c:v>2708.2256854737893</c:v>
                </c:pt>
                <c:pt idx="2709">
                  <c:v>2709.2257688140676</c:v>
                </c:pt>
                <c:pt idx="2710">
                  <c:v>2710.2258521543458</c:v>
                </c:pt>
                <c:pt idx="2711">
                  <c:v>2711.2259354946241</c:v>
                </c:pt>
                <c:pt idx="2712">
                  <c:v>2712.2260188349028</c:v>
                </c:pt>
                <c:pt idx="2713">
                  <c:v>2713.226102175181</c:v>
                </c:pt>
                <c:pt idx="2714">
                  <c:v>2714.2261855154593</c:v>
                </c:pt>
                <c:pt idx="2715">
                  <c:v>2715.2262688557375</c:v>
                </c:pt>
                <c:pt idx="2716">
                  <c:v>2716.2263521960163</c:v>
                </c:pt>
                <c:pt idx="2717">
                  <c:v>2717.2264355362945</c:v>
                </c:pt>
                <c:pt idx="2718">
                  <c:v>2718.2265188765728</c:v>
                </c:pt>
                <c:pt idx="2719">
                  <c:v>2719.226602216851</c:v>
                </c:pt>
                <c:pt idx="2720">
                  <c:v>2720.2266855571297</c:v>
                </c:pt>
                <c:pt idx="2721">
                  <c:v>2721.226768897408</c:v>
                </c:pt>
                <c:pt idx="2722">
                  <c:v>2722.2268522376862</c:v>
                </c:pt>
                <c:pt idx="2723">
                  <c:v>2723.2269355779645</c:v>
                </c:pt>
                <c:pt idx="2724">
                  <c:v>2724.2270189182427</c:v>
                </c:pt>
                <c:pt idx="2725">
                  <c:v>2725.2271022585214</c:v>
                </c:pt>
                <c:pt idx="2726">
                  <c:v>2726.2271855987997</c:v>
                </c:pt>
                <c:pt idx="2727">
                  <c:v>2727.2272689390779</c:v>
                </c:pt>
                <c:pt idx="2728">
                  <c:v>2728.2273522793562</c:v>
                </c:pt>
                <c:pt idx="2729">
                  <c:v>2729.2274356196349</c:v>
                </c:pt>
                <c:pt idx="2730">
                  <c:v>2730.2275189599131</c:v>
                </c:pt>
                <c:pt idx="2731">
                  <c:v>2731.2276023001914</c:v>
                </c:pt>
                <c:pt idx="2732">
                  <c:v>2732.2276856404696</c:v>
                </c:pt>
                <c:pt idx="2733">
                  <c:v>2733.2277689807484</c:v>
                </c:pt>
                <c:pt idx="2734">
                  <c:v>2734.2278523210266</c:v>
                </c:pt>
                <c:pt idx="2735">
                  <c:v>2735.2279356613049</c:v>
                </c:pt>
                <c:pt idx="2736">
                  <c:v>2736.2280190015831</c:v>
                </c:pt>
                <c:pt idx="2737">
                  <c:v>2737.2281023418614</c:v>
                </c:pt>
                <c:pt idx="2738">
                  <c:v>2738.2281856821401</c:v>
                </c:pt>
                <c:pt idx="2739">
                  <c:v>2739.2282690224183</c:v>
                </c:pt>
                <c:pt idx="2740">
                  <c:v>2740.2283523626966</c:v>
                </c:pt>
                <c:pt idx="2741">
                  <c:v>2741.2284357029748</c:v>
                </c:pt>
                <c:pt idx="2742">
                  <c:v>2742.2285190432535</c:v>
                </c:pt>
                <c:pt idx="2743">
                  <c:v>2743.2286023835318</c:v>
                </c:pt>
                <c:pt idx="2744">
                  <c:v>2744.22868572381</c:v>
                </c:pt>
                <c:pt idx="2745">
                  <c:v>2745.2287690640883</c:v>
                </c:pt>
                <c:pt idx="2746">
                  <c:v>2746.228852404367</c:v>
                </c:pt>
                <c:pt idx="2747">
                  <c:v>2747.2289357446452</c:v>
                </c:pt>
                <c:pt idx="2748">
                  <c:v>2748.2290190849235</c:v>
                </c:pt>
                <c:pt idx="2749">
                  <c:v>2749.2291024252017</c:v>
                </c:pt>
                <c:pt idx="2750">
                  <c:v>2750.22918576548</c:v>
                </c:pt>
                <c:pt idx="2751">
                  <c:v>2751.2292691057587</c:v>
                </c:pt>
                <c:pt idx="2752">
                  <c:v>2752.229352446037</c:v>
                </c:pt>
                <c:pt idx="2753">
                  <c:v>2753.2294357863152</c:v>
                </c:pt>
                <c:pt idx="2754">
                  <c:v>2754.2295191265935</c:v>
                </c:pt>
                <c:pt idx="2755">
                  <c:v>2755.2296024668722</c:v>
                </c:pt>
                <c:pt idx="2756">
                  <c:v>2756.2296858071504</c:v>
                </c:pt>
                <c:pt idx="2757">
                  <c:v>2757.2297691474287</c:v>
                </c:pt>
                <c:pt idx="2758">
                  <c:v>2758.2298524877069</c:v>
                </c:pt>
                <c:pt idx="2759">
                  <c:v>2759.2299358279856</c:v>
                </c:pt>
                <c:pt idx="2760">
                  <c:v>2760.2300191682639</c:v>
                </c:pt>
                <c:pt idx="2761">
                  <c:v>2761.2301025085421</c:v>
                </c:pt>
                <c:pt idx="2762">
                  <c:v>2762.2301858488204</c:v>
                </c:pt>
                <c:pt idx="2763">
                  <c:v>2763.2302691890986</c:v>
                </c:pt>
                <c:pt idx="2764">
                  <c:v>2764.2303525293773</c:v>
                </c:pt>
                <c:pt idx="2765">
                  <c:v>2765.2304358696556</c:v>
                </c:pt>
                <c:pt idx="2766">
                  <c:v>2766.2305192099338</c:v>
                </c:pt>
                <c:pt idx="2767">
                  <c:v>2767.2306025502121</c:v>
                </c:pt>
                <c:pt idx="2768">
                  <c:v>2768.2306858904908</c:v>
                </c:pt>
                <c:pt idx="2769">
                  <c:v>2769.2307692307691</c:v>
                </c:pt>
                <c:pt idx="2770">
                  <c:v>2770.2308525710473</c:v>
                </c:pt>
                <c:pt idx="2771">
                  <c:v>2771.2309359113256</c:v>
                </c:pt>
                <c:pt idx="2772">
                  <c:v>2772.2310192516043</c:v>
                </c:pt>
                <c:pt idx="2773">
                  <c:v>2773.2311025918825</c:v>
                </c:pt>
                <c:pt idx="2774">
                  <c:v>2774.2311859321608</c:v>
                </c:pt>
                <c:pt idx="2775">
                  <c:v>2775.231269272439</c:v>
                </c:pt>
                <c:pt idx="2776">
                  <c:v>2776.2313526127173</c:v>
                </c:pt>
                <c:pt idx="2777">
                  <c:v>2777.231435952996</c:v>
                </c:pt>
                <c:pt idx="2778">
                  <c:v>2778.2315192932742</c:v>
                </c:pt>
                <c:pt idx="2779">
                  <c:v>2779.2316026335525</c:v>
                </c:pt>
                <c:pt idx="2780">
                  <c:v>2780.2316859738307</c:v>
                </c:pt>
                <c:pt idx="2781">
                  <c:v>2781.2317693141094</c:v>
                </c:pt>
                <c:pt idx="2782">
                  <c:v>2782.2318526543877</c:v>
                </c:pt>
                <c:pt idx="2783">
                  <c:v>2783.2319359946659</c:v>
                </c:pt>
                <c:pt idx="2784">
                  <c:v>2784.2320193349442</c:v>
                </c:pt>
                <c:pt idx="2785">
                  <c:v>2785.2321026752224</c:v>
                </c:pt>
                <c:pt idx="2786">
                  <c:v>2786.2321860155012</c:v>
                </c:pt>
                <c:pt idx="2787">
                  <c:v>2787.2322693557794</c:v>
                </c:pt>
                <c:pt idx="2788">
                  <c:v>2788.2323526960577</c:v>
                </c:pt>
                <c:pt idx="2789">
                  <c:v>2789.2324360363359</c:v>
                </c:pt>
                <c:pt idx="2790">
                  <c:v>2790.2325193766146</c:v>
                </c:pt>
                <c:pt idx="2791">
                  <c:v>2791.2326027168929</c:v>
                </c:pt>
                <c:pt idx="2792">
                  <c:v>2792.2326860571711</c:v>
                </c:pt>
                <c:pt idx="2793">
                  <c:v>2793.2327693974494</c:v>
                </c:pt>
                <c:pt idx="2794">
                  <c:v>2794.2328527377281</c:v>
                </c:pt>
                <c:pt idx="2795">
                  <c:v>2795.2329360780063</c:v>
                </c:pt>
                <c:pt idx="2796">
                  <c:v>2796.2330194182846</c:v>
                </c:pt>
                <c:pt idx="2797">
                  <c:v>2797.2331027585628</c:v>
                </c:pt>
                <c:pt idx="2798">
                  <c:v>2798.2331860988411</c:v>
                </c:pt>
                <c:pt idx="2799">
                  <c:v>2799.2332694391198</c:v>
                </c:pt>
                <c:pt idx="2800">
                  <c:v>2800.233352779398</c:v>
                </c:pt>
                <c:pt idx="2801">
                  <c:v>2801.2334361196763</c:v>
                </c:pt>
                <c:pt idx="2802">
                  <c:v>2802.2335194599546</c:v>
                </c:pt>
                <c:pt idx="2803">
                  <c:v>2803.2336028002333</c:v>
                </c:pt>
                <c:pt idx="2804">
                  <c:v>2804.2336861405115</c:v>
                </c:pt>
                <c:pt idx="2805">
                  <c:v>2805.2337694807898</c:v>
                </c:pt>
                <c:pt idx="2806">
                  <c:v>2806.233852821068</c:v>
                </c:pt>
                <c:pt idx="2807">
                  <c:v>2807.2339361613467</c:v>
                </c:pt>
                <c:pt idx="2808">
                  <c:v>2808.234019501625</c:v>
                </c:pt>
                <c:pt idx="2809">
                  <c:v>2809.2341028419032</c:v>
                </c:pt>
                <c:pt idx="2810">
                  <c:v>2810.2341861821815</c:v>
                </c:pt>
                <c:pt idx="2811">
                  <c:v>2811.2342695224597</c:v>
                </c:pt>
                <c:pt idx="2812">
                  <c:v>2812.2343528627384</c:v>
                </c:pt>
                <c:pt idx="2813">
                  <c:v>2813.2344362030167</c:v>
                </c:pt>
                <c:pt idx="2814">
                  <c:v>2814.2345195432949</c:v>
                </c:pt>
                <c:pt idx="2815">
                  <c:v>2815.2346028835732</c:v>
                </c:pt>
                <c:pt idx="2816">
                  <c:v>2816.2346862238519</c:v>
                </c:pt>
                <c:pt idx="2817">
                  <c:v>2817.2347695641301</c:v>
                </c:pt>
                <c:pt idx="2818">
                  <c:v>2818.2348529044084</c:v>
                </c:pt>
                <c:pt idx="2819">
                  <c:v>2819.2349362446867</c:v>
                </c:pt>
                <c:pt idx="2820">
                  <c:v>2820.2350195849654</c:v>
                </c:pt>
                <c:pt idx="2821">
                  <c:v>2821.2351029252436</c:v>
                </c:pt>
                <c:pt idx="2822">
                  <c:v>2822.2351862655219</c:v>
                </c:pt>
                <c:pt idx="2823">
                  <c:v>2823.2352696058001</c:v>
                </c:pt>
                <c:pt idx="2824">
                  <c:v>2824.2353529460784</c:v>
                </c:pt>
                <c:pt idx="2825">
                  <c:v>2825.2354362863571</c:v>
                </c:pt>
                <c:pt idx="2826">
                  <c:v>2826.2355196266353</c:v>
                </c:pt>
                <c:pt idx="2827">
                  <c:v>2827.2356029669136</c:v>
                </c:pt>
                <c:pt idx="2828">
                  <c:v>2828.2356863071918</c:v>
                </c:pt>
                <c:pt idx="2829">
                  <c:v>2829.2357696474705</c:v>
                </c:pt>
                <c:pt idx="2830">
                  <c:v>2830.2358529877488</c:v>
                </c:pt>
                <c:pt idx="2831">
                  <c:v>2831.235936328027</c:v>
                </c:pt>
                <c:pt idx="2832">
                  <c:v>2832.2360196683053</c:v>
                </c:pt>
                <c:pt idx="2833">
                  <c:v>2833.236103008584</c:v>
                </c:pt>
                <c:pt idx="2834">
                  <c:v>2834.2361863488622</c:v>
                </c:pt>
                <c:pt idx="2835">
                  <c:v>2835.2362696891405</c:v>
                </c:pt>
                <c:pt idx="2836">
                  <c:v>2836.2363530294188</c:v>
                </c:pt>
                <c:pt idx="2837">
                  <c:v>2837.236436369697</c:v>
                </c:pt>
                <c:pt idx="2838">
                  <c:v>2838.2365197099757</c:v>
                </c:pt>
                <c:pt idx="2839">
                  <c:v>2839.236603050254</c:v>
                </c:pt>
                <c:pt idx="2840">
                  <c:v>2840.2366863905322</c:v>
                </c:pt>
                <c:pt idx="2841">
                  <c:v>2841.2367697308105</c:v>
                </c:pt>
                <c:pt idx="2842">
                  <c:v>2842.2368530710892</c:v>
                </c:pt>
                <c:pt idx="2843">
                  <c:v>2843.2369364113674</c:v>
                </c:pt>
                <c:pt idx="2844">
                  <c:v>2844.2370197516457</c:v>
                </c:pt>
                <c:pt idx="2845">
                  <c:v>2845.2371030919239</c:v>
                </c:pt>
                <c:pt idx="2846">
                  <c:v>2846.2371864322026</c:v>
                </c:pt>
                <c:pt idx="2847">
                  <c:v>2847.2372697724809</c:v>
                </c:pt>
                <c:pt idx="2848">
                  <c:v>2848.2373531127591</c:v>
                </c:pt>
                <c:pt idx="2849">
                  <c:v>2849.2374364530374</c:v>
                </c:pt>
                <c:pt idx="2850">
                  <c:v>2850.2375197933156</c:v>
                </c:pt>
                <c:pt idx="2851">
                  <c:v>2851.2376031335943</c:v>
                </c:pt>
                <c:pt idx="2852">
                  <c:v>2852.2376864738726</c:v>
                </c:pt>
                <c:pt idx="2853">
                  <c:v>2853.2377698141509</c:v>
                </c:pt>
                <c:pt idx="2854">
                  <c:v>2854.2378531544291</c:v>
                </c:pt>
                <c:pt idx="2855">
                  <c:v>2855.2379364947078</c:v>
                </c:pt>
                <c:pt idx="2856">
                  <c:v>2856.2380198349861</c:v>
                </c:pt>
                <c:pt idx="2857">
                  <c:v>2857.2381031752643</c:v>
                </c:pt>
                <c:pt idx="2858">
                  <c:v>2858.2381865155426</c:v>
                </c:pt>
                <c:pt idx="2859">
                  <c:v>2859.2382698558213</c:v>
                </c:pt>
                <c:pt idx="2860">
                  <c:v>2860.2383531960995</c:v>
                </c:pt>
                <c:pt idx="2861">
                  <c:v>2861.2384365363778</c:v>
                </c:pt>
                <c:pt idx="2862">
                  <c:v>2862.238519876656</c:v>
                </c:pt>
                <c:pt idx="2863">
                  <c:v>2863.2386032169343</c:v>
                </c:pt>
                <c:pt idx="2864">
                  <c:v>2864.238686557213</c:v>
                </c:pt>
                <c:pt idx="2865">
                  <c:v>2865.2387698974912</c:v>
                </c:pt>
                <c:pt idx="2866">
                  <c:v>2866.2388532377695</c:v>
                </c:pt>
                <c:pt idx="2867">
                  <c:v>2867.2389365780477</c:v>
                </c:pt>
                <c:pt idx="2868">
                  <c:v>2868.2390199183264</c:v>
                </c:pt>
                <c:pt idx="2869">
                  <c:v>2869.2391032586047</c:v>
                </c:pt>
                <c:pt idx="2870">
                  <c:v>2870.239186598883</c:v>
                </c:pt>
                <c:pt idx="2871">
                  <c:v>2871.2392699391612</c:v>
                </c:pt>
                <c:pt idx="2872">
                  <c:v>2872.2393532794399</c:v>
                </c:pt>
                <c:pt idx="2873">
                  <c:v>2873.2394366197182</c:v>
                </c:pt>
                <c:pt idx="2874">
                  <c:v>2874.2395199599964</c:v>
                </c:pt>
                <c:pt idx="2875">
                  <c:v>2875.2396033002747</c:v>
                </c:pt>
                <c:pt idx="2876">
                  <c:v>2876.2396866405529</c:v>
                </c:pt>
                <c:pt idx="2877">
                  <c:v>2877.2397699808316</c:v>
                </c:pt>
                <c:pt idx="2878">
                  <c:v>2878.2398533211099</c:v>
                </c:pt>
                <c:pt idx="2879">
                  <c:v>2879.2399366613881</c:v>
                </c:pt>
                <c:pt idx="2880">
                  <c:v>2880.2400200016664</c:v>
                </c:pt>
                <c:pt idx="2881">
                  <c:v>2881.2401033419451</c:v>
                </c:pt>
                <c:pt idx="2882">
                  <c:v>2882.2401866822233</c:v>
                </c:pt>
                <c:pt idx="2883">
                  <c:v>2883.2402700225016</c:v>
                </c:pt>
                <c:pt idx="2884">
                  <c:v>2884.2403533627798</c:v>
                </c:pt>
                <c:pt idx="2885">
                  <c:v>2885.2404367030581</c:v>
                </c:pt>
                <c:pt idx="2886">
                  <c:v>2886.2405200433368</c:v>
                </c:pt>
                <c:pt idx="2887">
                  <c:v>2887.2406033836151</c:v>
                </c:pt>
                <c:pt idx="2888">
                  <c:v>2888.2406867238933</c:v>
                </c:pt>
                <c:pt idx="2889">
                  <c:v>2889.2407700641716</c:v>
                </c:pt>
                <c:pt idx="2890">
                  <c:v>2890.2408534044503</c:v>
                </c:pt>
                <c:pt idx="2891">
                  <c:v>2891.2409367447285</c:v>
                </c:pt>
                <c:pt idx="2892">
                  <c:v>2892.2410200850068</c:v>
                </c:pt>
                <c:pt idx="2893">
                  <c:v>2893.241103425285</c:v>
                </c:pt>
                <c:pt idx="2894">
                  <c:v>2894.2411867655637</c:v>
                </c:pt>
                <c:pt idx="2895">
                  <c:v>2895.241270105842</c:v>
                </c:pt>
                <c:pt idx="2896">
                  <c:v>2896.2413534461202</c:v>
                </c:pt>
                <c:pt idx="2897">
                  <c:v>2897.2414367863985</c:v>
                </c:pt>
                <c:pt idx="2898">
                  <c:v>2898.2415201266767</c:v>
                </c:pt>
                <c:pt idx="2899">
                  <c:v>2899.2416034669554</c:v>
                </c:pt>
                <c:pt idx="2900">
                  <c:v>2900.2416868072337</c:v>
                </c:pt>
                <c:pt idx="2901">
                  <c:v>2901.2417701475119</c:v>
                </c:pt>
                <c:pt idx="2902">
                  <c:v>2902.2418534877902</c:v>
                </c:pt>
                <c:pt idx="2903">
                  <c:v>2903.2419368280689</c:v>
                </c:pt>
                <c:pt idx="2904">
                  <c:v>2904.2420201683472</c:v>
                </c:pt>
                <c:pt idx="2905">
                  <c:v>2905.2421035086254</c:v>
                </c:pt>
                <c:pt idx="2906">
                  <c:v>2906.2421868489037</c:v>
                </c:pt>
                <c:pt idx="2907">
                  <c:v>2907.2422701891824</c:v>
                </c:pt>
                <c:pt idx="2908">
                  <c:v>2908.2423535294606</c:v>
                </c:pt>
                <c:pt idx="2909">
                  <c:v>2909.2424368697389</c:v>
                </c:pt>
                <c:pt idx="2910">
                  <c:v>2910.2425202100171</c:v>
                </c:pt>
                <c:pt idx="2911">
                  <c:v>2911.2426035502954</c:v>
                </c:pt>
                <c:pt idx="2912">
                  <c:v>2912.2426868905741</c:v>
                </c:pt>
                <c:pt idx="2913">
                  <c:v>2913.2427702308523</c:v>
                </c:pt>
                <c:pt idx="2914">
                  <c:v>2914.2428535711306</c:v>
                </c:pt>
                <c:pt idx="2915">
                  <c:v>2915.2429369114088</c:v>
                </c:pt>
                <c:pt idx="2916">
                  <c:v>2916.2430202516875</c:v>
                </c:pt>
                <c:pt idx="2917">
                  <c:v>2917.2431035919658</c:v>
                </c:pt>
                <c:pt idx="2918">
                  <c:v>2918.243186932244</c:v>
                </c:pt>
                <c:pt idx="2919">
                  <c:v>2919.2432702725223</c:v>
                </c:pt>
                <c:pt idx="2920">
                  <c:v>2920.243353612801</c:v>
                </c:pt>
                <c:pt idx="2921">
                  <c:v>2921.2434369530793</c:v>
                </c:pt>
                <c:pt idx="2922">
                  <c:v>2922.2435202933575</c:v>
                </c:pt>
                <c:pt idx="2923">
                  <c:v>2923.2436036336358</c:v>
                </c:pt>
                <c:pt idx="2924">
                  <c:v>2924.243686973914</c:v>
                </c:pt>
                <c:pt idx="2925">
                  <c:v>2925.2437703141927</c:v>
                </c:pt>
                <c:pt idx="2926">
                  <c:v>2926.243853654471</c:v>
                </c:pt>
                <c:pt idx="2927">
                  <c:v>2927.2439369947492</c:v>
                </c:pt>
                <c:pt idx="2928">
                  <c:v>2928.2440203350275</c:v>
                </c:pt>
                <c:pt idx="2929">
                  <c:v>2929.2441036753062</c:v>
                </c:pt>
                <c:pt idx="2930">
                  <c:v>2930.2441870155844</c:v>
                </c:pt>
                <c:pt idx="2931">
                  <c:v>2931.2442703558627</c:v>
                </c:pt>
                <c:pt idx="2932">
                  <c:v>2932.2443536961409</c:v>
                </c:pt>
                <c:pt idx="2933">
                  <c:v>2933.2444370364196</c:v>
                </c:pt>
                <c:pt idx="2934">
                  <c:v>2934.2445203766979</c:v>
                </c:pt>
                <c:pt idx="2935">
                  <c:v>2935.2446037169761</c:v>
                </c:pt>
                <c:pt idx="2936">
                  <c:v>2936.2446870572544</c:v>
                </c:pt>
                <c:pt idx="2937">
                  <c:v>2937.2447703975326</c:v>
                </c:pt>
                <c:pt idx="2938">
                  <c:v>2938.2448537378114</c:v>
                </c:pt>
                <c:pt idx="2939">
                  <c:v>2939.2449370780896</c:v>
                </c:pt>
                <c:pt idx="2940">
                  <c:v>2940.2450204183679</c:v>
                </c:pt>
                <c:pt idx="2941">
                  <c:v>2941.2451037586461</c:v>
                </c:pt>
                <c:pt idx="2942">
                  <c:v>2942.2451870989248</c:v>
                </c:pt>
                <c:pt idx="2943">
                  <c:v>2943.2452704392031</c:v>
                </c:pt>
                <c:pt idx="2944">
                  <c:v>2944.2453537794813</c:v>
                </c:pt>
                <c:pt idx="2945">
                  <c:v>2945.2454371197596</c:v>
                </c:pt>
                <c:pt idx="2946">
                  <c:v>2946.2455204600383</c:v>
                </c:pt>
                <c:pt idx="2947">
                  <c:v>2947.2456038003165</c:v>
                </c:pt>
                <c:pt idx="2948">
                  <c:v>2948.2456871405948</c:v>
                </c:pt>
                <c:pt idx="2949">
                  <c:v>2949.245770480873</c:v>
                </c:pt>
                <c:pt idx="2950">
                  <c:v>2950.2458538211513</c:v>
                </c:pt>
                <c:pt idx="2951">
                  <c:v>2951.24593716143</c:v>
                </c:pt>
                <c:pt idx="2952">
                  <c:v>2952.2460205017082</c:v>
                </c:pt>
                <c:pt idx="2953">
                  <c:v>2953.2461038419865</c:v>
                </c:pt>
                <c:pt idx="2954">
                  <c:v>2954.2461871822647</c:v>
                </c:pt>
                <c:pt idx="2955">
                  <c:v>2955.2462705225435</c:v>
                </c:pt>
                <c:pt idx="2956">
                  <c:v>2956.2463538628217</c:v>
                </c:pt>
                <c:pt idx="2957">
                  <c:v>2957.2464372031</c:v>
                </c:pt>
                <c:pt idx="2958">
                  <c:v>2958.2465205433782</c:v>
                </c:pt>
                <c:pt idx="2959">
                  <c:v>2959.2466038836569</c:v>
                </c:pt>
                <c:pt idx="2960">
                  <c:v>2960.2466872239352</c:v>
                </c:pt>
                <c:pt idx="2961">
                  <c:v>2961.2467705642134</c:v>
                </c:pt>
                <c:pt idx="2962">
                  <c:v>2962.2468539044917</c:v>
                </c:pt>
                <c:pt idx="2963">
                  <c:v>2963.2469372447699</c:v>
                </c:pt>
                <c:pt idx="2964">
                  <c:v>2964.2470205850486</c:v>
                </c:pt>
                <c:pt idx="2965">
                  <c:v>2965.2471039253269</c:v>
                </c:pt>
                <c:pt idx="2966">
                  <c:v>2966.2471872656051</c:v>
                </c:pt>
                <c:pt idx="2967">
                  <c:v>2967.2472706058834</c:v>
                </c:pt>
                <c:pt idx="2968">
                  <c:v>2968.2473539461621</c:v>
                </c:pt>
                <c:pt idx="2969">
                  <c:v>2969.2474372864403</c:v>
                </c:pt>
                <c:pt idx="2970">
                  <c:v>2970.2475206267186</c:v>
                </c:pt>
                <c:pt idx="2971">
                  <c:v>2971.2476039669968</c:v>
                </c:pt>
                <c:pt idx="2972">
                  <c:v>2972.2476873072756</c:v>
                </c:pt>
                <c:pt idx="2973">
                  <c:v>2973.2477706475538</c:v>
                </c:pt>
                <c:pt idx="2974">
                  <c:v>2974.2478539878321</c:v>
                </c:pt>
                <c:pt idx="2975">
                  <c:v>2975.2479373281103</c:v>
                </c:pt>
                <c:pt idx="2976">
                  <c:v>2976.2480206683886</c:v>
                </c:pt>
                <c:pt idx="2977">
                  <c:v>2977.2481040086673</c:v>
                </c:pt>
                <c:pt idx="2978">
                  <c:v>2978.2481873489455</c:v>
                </c:pt>
                <c:pt idx="2979">
                  <c:v>2979.2482706892238</c:v>
                </c:pt>
                <c:pt idx="2980">
                  <c:v>2980.248354029502</c:v>
                </c:pt>
                <c:pt idx="2981">
                  <c:v>2981.2484373697807</c:v>
                </c:pt>
                <c:pt idx="2982">
                  <c:v>2982.248520710059</c:v>
                </c:pt>
                <c:pt idx="2983">
                  <c:v>2983.2486040503372</c:v>
                </c:pt>
                <c:pt idx="2984">
                  <c:v>2984.2486873906155</c:v>
                </c:pt>
                <c:pt idx="2985">
                  <c:v>2985.2487707308937</c:v>
                </c:pt>
                <c:pt idx="2986">
                  <c:v>2986.2488540711724</c:v>
                </c:pt>
                <c:pt idx="2987">
                  <c:v>2987.2489374114507</c:v>
                </c:pt>
                <c:pt idx="2988">
                  <c:v>2988.2490207517289</c:v>
                </c:pt>
                <c:pt idx="2989">
                  <c:v>2989.2491040920072</c:v>
                </c:pt>
                <c:pt idx="2990">
                  <c:v>2990.2491874322859</c:v>
                </c:pt>
                <c:pt idx="2991">
                  <c:v>2991.2492707725642</c:v>
                </c:pt>
                <c:pt idx="2992">
                  <c:v>2992.2493541128424</c:v>
                </c:pt>
                <c:pt idx="2993">
                  <c:v>2993.2494374531207</c:v>
                </c:pt>
                <c:pt idx="2994">
                  <c:v>2994.2495207933994</c:v>
                </c:pt>
                <c:pt idx="2995">
                  <c:v>2995.2496041336776</c:v>
                </c:pt>
                <c:pt idx="2996">
                  <c:v>2996.2496874739559</c:v>
                </c:pt>
                <c:pt idx="2997">
                  <c:v>2997.2497708142341</c:v>
                </c:pt>
                <c:pt idx="2998">
                  <c:v>2998.2498541545124</c:v>
                </c:pt>
                <c:pt idx="2999">
                  <c:v>2999.2499374947911</c:v>
                </c:pt>
                <c:pt idx="3000">
                  <c:v>3000.2500208350693</c:v>
                </c:pt>
                <c:pt idx="3001">
                  <c:v>3001.2501041753476</c:v>
                </c:pt>
                <c:pt idx="3002">
                  <c:v>3002.2501875156258</c:v>
                </c:pt>
                <c:pt idx="3003">
                  <c:v>3003.2502708559045</c:v>
                </c:pt>
                <c:pt idx="3004">
                  <c:v>3004.2503541961828</c:v>
                </c:pt>
                <c:pt idx="3005">
                  <c:v>3005.250437536461</c:v>
                </c:pt>
                <c:pt idx="3006">
                  <c:v>3006.2505208767393</c:v>
                </c:pt>
                <c:pt idx="3007">
                  <c:v>3007.250604217018</c:v>
                </c:pt>
                <c:pt idx="3008">
                  <c:v>3008.2506875572963</c:v>
                </c:pt>
                <c:pt idx="3009">
                  <c:v>3009.2507708975745</c:v>
                </c:pt>
                <c:pt idx="3010">
                  <c:v>3010.2508542378528</c:v>
                </c:pt>
                <c:pt idx="3011">
                  <c:v>3011.250937578131</c:v>
                </c:pt>
                <c:pt idx="3012">
                  <c:v>3012.2510209184097</c:v>
                </c:pt>
                <c:pt idx="3013">
                  <c:v>3013.251104258688</c:v>
                </c:pt>
                <c:pt idx="3014">
                  <c:v>3014.2511875989662</c:v>
                </c:pt>
                <c:pt idx="3015">
                  <c:v>3015.2512709392445</c:v>
                </c:pt>
                <c:pt idx="3016">
                  <c:v>3016.2513542795232</c:v>
                </c:pt>
                <c:pt idx="3017">
                  <c:v>3017.2514376198014</c:v>
                </c:pt>
                <c:pt idx="3018">
                  <c:v>3018.2515209600797</c:v>
                </c:pt>
                <c:pt idx="3019">
                  <c:v>3019.2516043003579</c:v>
                </c:pt>
                <c:pt idx="3020">
                  <c:v>3020.2516876406366</c:v>
                </c:pt>
                <c:pt idx="3021">
                  <c:v>3021.2517709809149</c:v>
                </c:pt>
                <c:pt idx="3022">
                  <c:v>3022.2518543211932</c:v>
                </c:pt>
                <c:pt idx="3023">
                  <c:v>3023.2519376614714</c:v>
                </c:pt>
                <c:pt idx="3024">
                  <c:v>3024.2520210017497</c:v>
                </c:pt>
                <c:pt idx="3025">
                  <c:v>3025.2521043420284</c:v>
                </c:pt>
                <c:pt idx="3026">
                  <c:v>3026.2521876823066</c:v>
                </c:pt>
                <c:pt idx="3027">
                  <c:v>3027.2522710225849</c:v>
                </c:pt>
                <c:pt idx="3028">
                  <c:v>3028.2523543628631</c:v>
                </c:pt>
                <c:pt idx="3029">
                  <c:v>3029.2524377031418</c:v>
                </c:pt>
                <c:pt idx="3030">
                  <c:v>3030.2525210434201</c:v>
                </c:pt>
                <c:pt idx="3031">
                  <c:v>3031.2526043836983</c:v>
                </c:pt>
                <c:pt idx="3032">
                  <c:v>3032.2526877239766</c:v>
                </c:pt>
                <c:pt idx="3033">
                  <c:v>3033.2527710642553</c:v>
                </c:pt>
                <c:pt idx="3034">
                  <c:v>3034.2528544045335</c:v>
                </c:pt>
                <c:pt idx="3035">
                  <c:v>3035.2529377448118</c:v>
                </c:pt>
                <c:pt idx="3036">
                  <c:v>3036.25302108509</c:v>
                </c:pt>
                <c:pt idx="3037">
                  <c:v>3037.2531044253683</c:v>
                </c:pt>
                <c:pt idx="3038">
                  <c:v>3038.253187765647</c:v>
                </c:pt>
                <c:pt idx="3039">
                  <c:v>3039.2532711059253</c:v>
                </c:pt>
                <c:pt idx="3040">
                  <c:v>3040.2533544462035</c:v>
                </c:pt>
                <c:pt idx="3041">
                  <c:v>3041.2534377864818</c:v>
                </c:pt>
                <c:pt idx="3042">
                  <c:v>3042.2535211267605</c:v>
                </c:pt>
                <c:pt idx="3043">
                  <c:v>3043.2536044670387</c:v>
                </c:pt>
                <c:pt idx="3044">
                  <c:v>3044.253687807317</c:v>
                </c:pt>
                <c:pt idx="3045">
                  <c:v>3045.2537711475952</c:v>
                </c:pt>
                <c:pt idx="3046">
                  <c:v>3046.2538544878739</c:v>
                </c:pt>
                <c:pt idx="3047">
                  <c:v>3047.2539378281522</c:v>
                </c:pt>
                <c:pt idx="3048">
                  <c:v>3048.2540211684304</c:v>
                </c:pt>
                <c:pt idx="3049">
                  <c:v>3049.2541045087087</c:v>
                </c:pt>
                <c:pt idx="3050">
                  <c:v>3050.2541878489869</c:v>
                </c:pt>
                <c:pt idx="3051">
                  <c:v>3051.2542711892656</c:v>
                </c:pt>
                <c:pt idx="3052">
                  <c:v>3052.2543545295439</c:v>
                </c:pt>
                <c:pt idx="3053">
                  <c:v>3053.2544378698221</c:v>
                </c:pt>
                <c:pt idx="3054">
                  <c:v>3054.2545212101004</c:v>
                </c:pt>
                <c:pt idx="3055">
                  <c:v>3055.2546045503791</c:v>
                </c:pt>
                <c:pt idx="3056">
                  <c:v>3056.2546878906574</c:v>
                </c:pt>
                <c:pt idx="3057">
                  <c:v>3057.2547712309356</c:v>
                </c:pt>
                <c:pt idx="3058">
                  <c:v>3058.2548545712139</c:v>
                </c:pt>
                <c:pt idx="3059">
                  <c:v>3059.2549379114926</c:v>
                </c:pt>
                <c:pt idx="3060">
                  <c:v>3060.2550212517708</c:v>
                </c:pt>
                <c:pt idx="3061">
                  <c:v>3061.2551045920491</c:v>
                </c:pt>
                <c:pt idx="3062">
                  <c:v>3062.2551879323273</c:v>
                </c:pt>
                <c:pt idx="3063">
                  <c:v>3063.2552712726056</c:v>
                </c:pt>
                <c:pt idx="3064">
                  <c:v>3064.2553546128843</c:v>
                </c:pt>
                <c:pt idx="3065">
                  <c:v>3065.2554379531625</c:v>
                </c:pt>
                <c:pt idx="3066">
                  <c:v>3066.2555212934408</c:v>
                </c:pt>
                <c:pt idx="3067">
                  <c:v>3067.255604633719</c:v>
                </c:pt>
                <c:pt idx="3068">
                  <c:v>3068.2556879739977</c:v>
                </c:pt>
                <c:pt idx="3069">
                  <c:v>3069.255771314276</c:v>
                </c:pt>
                <c:pt idx="3070">
                  <c:v>3070.2558546545542</c:v>
                </c:pt>
                <c:pt idx="3071">
                  <c:v>3071.2559379948325</c:v>
                </c:pt>
                <c:pt idx="3072">
                  <c:v>3072.2560213351107</c:v>
                </c:pt>
                <c:pt idx="3073">
                  <c:v>3073.2561046753895</c:v>
                </c:pt>
                <c:pt idx="3074">
                  <c:v>3074.2561880156677</c:v>
                </c:pt>
                <c:pt idx="3075">
                  <c:v>3075.256271355946</c:v>
                </c:pt>
                <c:pt idx="3076">
                  <c:v>3076.2563546962242</c:v>
                </c:pt>
                <c:pt idx="3077">
                  <c:v>3077.2564380365029</c:v>
                </c:pt>
                <c:pt idx="3078">
                  <c:v>3078.2565213767812</c:v>
                </c:pt>
                <c:pt idx="3079">
                  <c:v>3079.2566047170594</c:v>
                </c:pt>
                <c:pt idx="3080">
                  <c:v>3080.2566880573377</c:v>
                </c:pt>
                <c:pt idx="3081">
                  <c:v>3081.2567713976164</c:v>
                </c:pt>
                <c:pt idx="3082">
                  <c:v>3082.2568547378946</c:v>
                </c:pt>
                <c:pt idx="3083">
                  <c:v>3083.2569380781729</c:v>
                </c:pt>
                <c:pt idx="3084">
                  <c:v>3084.2570214184511</c:v>
                </c:pt>
                <c:pt idx="3085">
                  <c:v>3085.2571047587294</c:v>
                </c:pt>
                <c:pt idx="3086">
                  <c:v>3086.2571880990081</c:v>
                </c:pt>
                <c:pt idx="3087">
                  <c:v>3087.2572714392863</c:v>
                </c:pt>
                <c:pt idx="3088">
                  <c:v>3088.2573547795646</c:v>
                </c:pt>
                <c:pt idx="3089">
                  <c:v>3089.2574381198428</c:v>
                </c:pt>
                <c:pt idx="3090">
                  <c:v>3090.2575214601216</c:v>
                </c:pt>
                <c:pt idx="3091">
                  <c:v>3091.2576048003998</c:v>
                </c:pt>
                <c:pt idx="3092">
                  <c:v>3092.2576881406781</c:v>
                </c:pt>
                <c:pt idx="3093">
                  <c:v>3093.2577714809563</c:v>
                </c:pt>
                <c:pt idx="3094">
                  <c:v>3094.257854821235</c:v>
                </c:pt>
                <c:pt idx="3095">
                  <c:v>3095.2579381615133</c:v>
                </c:pt>
                <c:pt idx="3096">
                  <c:v>3096.2580215017915</c:v>
                </c:pt>
                <c:pt idx="3097">
                  <c:v>3097.2581048420698</c:v>
                </c:pt>
                <c:pt idx="3098">
                  <c:v>3098.258188182348</c:v>
                </c:pt>
                <c:pt idx="3099">
                  <c:v>3099.2582715226267</c:v>
                </c:pt>
                <c:pt idx="3100">
                  <c:v>3100.258354862905</c:v>
                </c:pt>
                <c:pt idx="3101">
                  <c:v>3101.2584382031832</c:v>
                </c:pt>
                <c:pt idx="3102">
                  <c:v>3102.2585215434615</c:v>
                </c:pt>
                <c:pt idx="3103">
                  <c:v>3103.2586048837402</c:v>
                </c:pt>
                <c:pt idx="3104">
                  <c:v>3104.2586882240184</c:v>
                </c:pt>
                <c:pt idx="3105">
                  <c:v>3105.2587715642967</c:v>
                </c:pt>
                <c:pt idx="3106">
                  <c:v>3106.2588549045749</c:v>
                </c:pt>
                <c:pt idx="3107">
                  <c:v>3107.2589382448537</c:v>
                </c:pt>
                <c:pt idx="3108">
                  <c:v>3108.2590215851319</c:v>
                </c:pt>
                <c:pt idx="3109">
                  <c:v>3109.2591049254102</c:v>
                </c:pt>
                <c:pt idx="3110">
                  <c:v>3110.2591882656884</c:v>
                </c:pt>
                <c:pt idx="3111">
                  <c:v>3111.2592716059667</c:v>
                </c:pt>
                <c:pt idx="3112">
                  <c:v>3112.2593549462454</c:v>
                </c:pt>
                <c:pt idx="3113">
                  <c:v>3113.2594382865236</c:v>
                </c:pt>
                <c:pt idx="3114">
                  <c:v>3114.2595216268019</c:v>
                </c:pt>
                <c:pt idx="3115">
                  <c:v>3115.2596049670801</c:v>
                </c:pt>
                <c:pt idx="3116">
                  <c:v>3116.2596883073588</c:v>
                </c:pt>
                <c:pt idx="3117">
                  <c:v>3117.2597716476371</c:v>
                </c:pt>
                <c:pt idx="3118">
                  <c:v>3118.2598549879153</c:v>
                </c:pt>
                <c:pt idx="3119">
                  <c:v>3119.2599383281936</c:v>
                </c:pt>
                <c:pt idx="3120">
                  <c:v>3120.2600216684723</c:v>
                </c:pt>
                <c:pt idx="3121">
                  <c:v>3121.2601050087505</c:v>
                </c:pt>
                <c:pt idx="3122">
                  <c:v>3122.2601883490288</c:v>
                </c:pt>
                <c:pt idx="3123">
                  <c:v>3123.260271689307</c:v>
                </c:pt>
                <c:pt idx="3124">
                  <c:v>3124.2603550295853</c:v>
                </c:pt>
                <c:pt idx="3125">
                  <c:v>3125.260438369864</c:v>
                </c:pt>
                <c:pt idx="3126">
                  <c:v>3126.2605217101423</c:v>
                </c:pt>
                <c:pt idx="3127">
                  <c:v>3127.2606050504205</c:v>
                </c:pt>
                <c:pt idx="3128">
                  <c:v>3128.2606883906988</c:v>
                </c:pt>
                <c:pt idx="3129">
                  <c:v>3129.2607717309775</c:v>
                </c:pt>
                <c:pt idx="3130">
                  <c:v>3130.2608550712557</c:v>
                </c:pt>
                <c:pt idx="3131">
                  <c:v>3131.260938411534</c:v>
                </c:pt>
                <c:pt idx="3132">
                  <c:v>3132.2610217518122</c:v>
                </c:pt>
                <c:pt idx="3133">
                  <c:v>3133.2611050920909</c:v>
                </c:pt>
                <c:pt idx="3134">
                  <c:v>3134.2611884323692</c:v>
                </c:pt>
                <c:pt idx="3135">
                  <c:v>3135.2612717726474</c:v>
                </c:pt>
                <c:pt idx="3136">
                  <c:v>3136.2613551129257</c:v>
                </c:pt>
                <c:pt idx="3137">
                  <c:v>3137.2614384532039</c:v>
                </c:pt>
                <c:pt idx="3138">
                  <c:v>3138.2615217934826</c:v>
                </c:pt>
                <c:pt idx="3139">
                  <c:v>3139.2616051337609</c:v>
                </c:pt>
                <c:pt idx="3140">
                  <c:v>3140.2616884740391</c:v>
                </c:pt>
                <c:pt idx="3141">
                  <c:v>3141.2617718143174</c:v>
                </c:pt>
                <c:pt idx="3142">
                  <c:v>3142.2618551545961</c:v>
                </c:pt>
                <c:pt idx="3143">
                  <c:v>3143.2619384948744</c:v>
                </c:pt>
                <c:pt idx="3144">
                  <c:v>3144.2620218351526</c:v>
                </c:pt>
                <c:pt idx="3145">
                  <c:v>3145.2621051754309</c:v>
                </c:pt>
                <c:pt idx="3146">
                  <c:v>3146.2621885157096</c:v>
                </c:pt>
                <c:pt idx="3147">
                  <c:v>3147.2622718559878</c:v>
                </c:pt>
                <c:pt idx="3148">
                  <c:v>3148.2623551962661</c:v>
                </c:pt>
                <c:pt idx="3149">
                  <c:v>3149.2624385365443</c:v>
                </c:pt>
                <c:pt idx="3150">
                  <c:v>3150.2625218768226</c:v>
                </c:pt>
                <c:pt idx="3151">
                  <c:v>3151.2626052171013</c:v>
                </c:pt>
                <c:pt idx="3152">
                  <c:v>3152.2626885573795</c:v>
                </c:pt>
                <c:pt idx="3153">
                  <c:v>3153.2627718976578</c:v>
                </c:pt>
                <c:pt idx="3154">
                  <c:v>3154.262855237936</c:v>
                </c:pt>
                <c:pt idx="3155">
                  <c:v>3155.2629385782147</c:v>
                </c:pt>
                <c:pt idx="3156">
                  <c:v>3156.263021918493</c:v>
                </c:pt>
                <c:pt idx="3157">
                  <c:v>3157.2631052587712</c:v>
                </c:pt>
                <c:pt idx="3158">
                  <c:v>3158.2631885990495</c:v>
                </c:pt>
                <c:pt idx="3159">
                  <c:v>3159.2632719393282</c:v>
                </c:pt>
                <c:pt idx="3160">
                  <c:v>3160.2633552796065</c:v>
                </c:pt>
                <c:pt idx="3161">
                  <c:v>3161.2634386198847</c:v>
                </c:pt>
                <c:pt idx="3162">
                  <c:v>3162.263521960163</c:v>
                </c:pt>
                <c:pt idx="3163">
                  <c:v>3163.2636053004412</c:v>
                </c:pt>
                <c:pt idx="3164">
                  <c:v>3164.2636886407199</c:v>
                </c:pt>
                <c:pt idx="3165">
                  <c:v>3165.2637719809982</c:v>
                </c:pt>
                <c:pt idx="3166">
                  <c:v>3166.2638553212764</c:v>
                </c:pt>
                <c:pt idx="3167">
                  <c:v>3167.2639386615547</c:v>
                </c:pt>
                <c:pt idx="3168">
                  <c:v>3168.2640220018334</c:v>
                </c:pt>
                <c:pt idx="3169">
                  <c:v>3169.2641053421116</c:v>
                </c:pt>
                <c:pt idx="3170">
                  <c:v>3170.2641886823899</c:v>
                </c:pt>
                <c:pt idx="3171">
                  <c:v>3171.2642720226681</c:v>
                </c:pt>
                <c:pt idx="3172">
                  <c:v>3172.2643553629464</c:v>
                </c:pt>
                <c:pt idx="3173">
                  <c:v>3173.2644387032251</c:v>
                </c:pt>
                <c:pt idx="3174">
                  <c:v>3174.2645220435033</c:v>
                </c:pt>
                <c:pt idx="3175">
                  <c:v>3175.2646053837816</c:v>
                </c:pt>
                <c:pt idx="3176">
                  <c:v>3176.2646887240599</c:v>
                </c:pt>
                <c:pt idx="3177">
                  <c:v>3177.2647720643386</c:v>
                </c:pt>
                <c:pt idx="3178">
                  <c:v>3178.2648554046168</c:v>
                </c:pt>
                <c:pt idx="3179">
                  <c:v>3179.2649387448951</c:v>
                </c:pt>
                <c:pt idx="3180">
                  <c:v>3180.2650220851733</c:v>
                </c:pt>
                <c:pt idx="3181">
                  <c:v>3181.265105425452</c:v>
                </c:pt>
                <c:pt idx="3182">
                  <c:v>3182.2651887657303</c:v>
                </c:pt>
                <c:pt idx="3183">
                  <c:v>3183.2652721060085</c:v>
                </c:pt>
                <c:pt idx="3184">
                  <c:v>3184.2653554462868</c:v>
                </c:pt>
                <c:pt idx="3185">
                  <c:v>3185.265438786565</c:v>
                </c:pt>
                <c:pt idx="3186">
                  <c:v>3186.2655221268437</c:v>
                </c:pt>
                <c:pt idx="3187">
                  <c:v>3187.265605467122</c:v>
                </c:pt>
                <c:pt idx="3188">
                  <c:v>3188.2656888074002</c:v>
                </c:pt>
                <c:pt idx="3189">
                  <c:v>3189.2657721476785</c:v>
                </c:pt>
                <c:pt idx="3190">
                  <c:v>3190.2658554879572</c:v>
                </c:pt>
                <c:pt idx="3191">
                  <c:v>3191.2659388282354</c:v>
                </c:pt>
                <c:pt idx="3192">
                  <c:v>3192.2660221685137</c:v>
                </c:pt>
                <c:pt idx="3193">
                  <c:v>3193.266105508792</c:v>
                </c:pt>
                <c:pt idx="3194">
                  <c:v>3194.2661888490707</c:v>
                </c:pt>
                <c:pt idx="3195">
                  <c:v>3195.2662721893489</c:v>
                </c:pt>
                <c:pt idx="3196">
                  <c:v>3196.2663555296272</c:v>
                </c:pt>
                <c:pt idx="3197">
                  <c:v>3197.2664388699054</c:v>
                </c:pt>
                <c:pt idx="3198">
                  <c:v>3198.2665222101837</c:v>
                </c:pt>
                <c:pt idx="3199">
                  <c:v>3199.2666055504624</c:v>
                </c:pt>
                <c:pt idx="3200">
                  <c:v>3200.2666888907406</c:v>
                </c:pt>
                <c:pt idx="3201">
                  <c:v>3201.2667722310189</c:v>
                </c:pt>
                <c:pt idx="3202">
                  <c:v>3202.2668555712971</c:v>
                </c:pt>
                <c:pt idx="3203">
                  <c:v>3203.2669389115758</c:v>
                </c:pt>
                <c:pt idx="3204">
                  <c:v>3204.2670222518541</c:v>
                </c:pt>
                <c:pt idx="3205">
                  <c:v>3205.2671055921323</c:v>
                </c:pt>
                <c:pt idx="3206">
                  <c:v>3206.2671889324106</c:v>
                </c:pt>
                <c:pt idx="3207">
                  <c:v>3207.2672722726893</c:v>
                </c:pt>
                <c:pt idx="3208">
                  <c:v>3208.2673556129675</c:v>
                </c:pt>
                <c:pt idx="3209">
                  <c:v>3209.2674389532458</c:v>
                </c:pt>
                <c:pt idx="3210">
                  <c:v>3210.2675222935241</c:v>
                </c:pt>
                <c:pt idx="3211">
                  <c:v>3211.2676056338023</c:v>
                </c:pt>
                <c:pt idx="3212">
                  <c:v>3212.267688974081</c:v>
                </c:pt>
                <c:pt idx="3213">
                  <c:v>3213.2677723143593</c:v>
                </c:pt>
                <c:pt idx="3214">
                  <c:v>3214.2678556546375</c:v>
                </c:pt>
                <c:pt idx="3215">
                  <c:v>3215.2679389949158</c:v>
                </c:pt>
                <c:pt idx="3216">
                  <c:v>3216.2680223351945</c:v>
                </c:pt>
                <c:pt idx="3217">
                  <c:v>3217.2681056754727</c:v>
                </c:pt>
                <c:pt idx="3218">
                  <c:v>3218.268189015751</c:v>
                </c:pt>
                <c:pt idx="3219">
                  <c:v>3219.2682723560292</c:v>
                </c:pt>
                <c:pt idx="3220">
                  <c:v>3220.2683556963079</c:v>
                </c:pt>
                <c:pt idx="3221">
                  <c:v>3221.2684390365862</c:v>
                </c:pt>
                <c:pt idx="3222">
                  <c:v>3222.2685223768644</c:v>
                </c:pt>
                <c:pt idx="3223">
                  <c:v>3223.2686057171427</c:v>
                </c:pt>
                <c:pt idx="3224">
                  <c:v>3224.2686890574209</c:v>
                </c:pt>
                <c:pt idx="3225">
                  <c:v>3225.2687723976996</c:v>
                </c:pt>
                <c:pt idx="3226">
                  <c:v>3226.2688557379779</c:v>
                </c:pt>
                <c:pt idx="3227">
                  <c:v>3227.2689390782562</c:v>
                </c:pt>
                <c:pt idx="3228">
                  <c:v>3228.2690224185344</c:v>
                </c:pt>
                <c:pt idx="3229">
                  <c:v>3229.2691057588131</c:v>
                </c:pt>
                <c:pt idx="3230">
                  <c:v>3230.2691890990914</c:v>
                </c:pt>
                <c:pt idx="3231">
                  <c:v>3231.2692724393696</c:v>
                </c:pt>
                <c:pt idx="3232">
                  <c:v>3232.2693557796479</c:v>
                </c:pt>
                <c:pt idx="3233">
                  <c:v>3233.2694391199266</c:v>
                </c:pt>
                <c:pt idx="3234">
                  <c:v>3234.2695224602048</c:v>
                </c:pt>
                <c:pt idx="3235">
                  <c:v>3235.2696058004831</c:v>
                </c:pt>
                <c:pt idx="3236">
                  <c:v>3236.2696891407613</c:v>
                </c:pt>
                <c:pt idx="3237">
                  <c:v>3237.2697724810396</c:v>
                </c:pt>
                <c:pt idx="3238">
                  <c:v>3238.2698558213183</c:v>
                </c:pt>
                <c:pt idx="3239">
                  <c:v>3239.2699391615965</c:v>
                </c:pt>
                <c:pt idx="3240">
                  <c:v>3240.2700225018748</c:v>
                </c:pt>
                <c:pt idx="3241">
                  <c:v>3241.270105842153</c:v>
                </c:pt>
                <c:pt idx="3242">
                  <c:v>3242.2701891824317</c:v>
                </c:pt>
                <c:pt idx="3243">
                  <c:v>3243.27027252271</c:v>
                </c:pt>
                <c:pt idx="3244">
                  <c:v>3244.2703558629883</c:v>
                </c:pt>
                <c:pt idx="3245">
                  <c:v>3245.2704392032665</c:v>
                </c:pt>
                <c:pt idx="3246">
                  <c:v>3246.2705225435452</c:v>
                </c:pt>
                <c:pt idx="3247">
                  <c:v>3247.2706058838235</c:v>
                </c:pt>
                <c:pt idx="3248">
                  <c:v>3248.2706892241017</c:v>
                </c:pt>
                <c:pt idx="3249">
                  <c:v>3249.27077256438</c:v>
                </c:pt>
                <c:pt idx="3250">
                  <c:v>3250.2708559046582</c:v>
                </c:pt>
                <c:pt idx="3251">
                  <c:v>3251.2709392449369</c:v>
                </c:pt>
                <c:pt idx="3252">
                  <c:v>3252.2710225852152</c:v>
                </c:pt>
                <c:pt idx="3253">
                  <c:v>3253.2711059254934</c:v>
                </c:pt>
                <c:pt idx="3254">
                  <c:v>3254.2711892657717</c:v>
                </c:pt>
                <c:pt idx="3255">
                  <c:v>3255.2712726060504</c:v>
                </c:pt>
                <c:pt idx="3256">
                  <c:v>3256.2713559463286</c:v>
                </c:pt>
                <c:pt idx="3257">
                  <c:v>3257.2714392866069</c:v>
                </c:pt>
                <c:pt idx="3258">
                  <c:v>3258.2715226268851</c:v>
                </c:pt>
                <c:pt idx="3259">
                  <c:v>3259.2716059671639</c:v>
                </c:pt>
                <c:pt idx="3260">
                  <c:v>3260.2716893074421</c:v>
                </c:pt>
                <c:pt idx="3261">
                  <c:v>3261.2717726477204</c:v>
                </c:pt>
                <c:pt idx="3262">
                  <c:v>3262.2718559879986</c:v>
                </c:pt>
                <c:pt idx="3263">
                  <c:v>3263.2719393282769</c:v>
                </c:pt>
                <c:pt idx="3264">
                  <c:v>3264.2720226685556</c:v>
                </c:pt>
                <c:pt idx="3265">
                  <c:v>3265.2721060088338</c:v>
                </c:pt>
                <c:pt idx="3266">
                  <c:v>3266.2721893491121</c:v>
                </c:pt>
                <c:pt idx="3267">
                  <c:v>3267.2722726893903</c:v>
                </c:pt>
                <c:pt idx="3268">
                  <c:v>3268.272356029669</c:v>
                </c:pt>
                <c:pt idx="3269">
                  <c:v>3269.2724393699473</c:v>
                </c:pt>
                <c:pt idx="3270">
                  <c:v>3270.2725227102255</c:v>
                </c:pt>
                <c:pt idx="3271">
                  <c:v>3271.2726060505038</c:v>
                </c:pt>
                <c:pt idx="3272">
                  <c:v>3272.272689390782</c:v>
                </c:pt>
                <c:pt idx="3273">
                  <c:v>3273.2727727310607</c:v>
                </c:pt>
                <c:pt idx="3274">
                  <c:v>3274.272856071339</c:v>
                </c:pt>
                <c:pt idx="3275">
                  <c:v>3275.2729394116172</c:v>
                </c:pt>
                <c:pt idx="3276">
                  <c:v>3276.2730227518955</c:v>
                </c:pt>
                <c:pt idx="3277">
                  <c:v>3277.2731060921742</c:v>
                </c:pt>
                <c:pt idx="3278">
                  <c:v>3278.2731894324525</c:v>
                </c:pt>
                <c:pt idx="3279">
                  <c:v>3279.2732727727307</c:v>
                </c:pt>
                <c:pt idx="3280">
                  <c:v>3280.273356113009</c:v>
                </c:pt>
                <c:pt idx="3281">
                  <c:v>3281.2734394532877</c:v>
                </c:pt>
                <c:pt idx="3282">
                  <c:v>3282.2735227935659</c:v>
                </c:pt>
                <c:pt idx="3283">
                  <c:v>3283.2736061338442</c:v>
                </c:pt>
                <c:pt idx="3284">
                  <c:v>3284.2736894741224</c:v>
                </c:pt>
                <c:pt idx="3285">
                  <c:v>3285.2737728144007</c:v>
                </c:pt>
                <c:pt idx="3286">
                  <c:v>3286.2738561546794</c:v>
                </c:pt>
                <c:pt idx="3287">
                  <c:v>3287.2739394949576</c:v>
                </c:pt>
                <c:pt idx="3288">
                  <c:v>3288.2740228352359</c:v>
                </c:pt>
                <c:pt idx="3289">
                  <c:v>3289.2741061755141</c:v>
                </c:pt>
                <c:pt idx="3290">
                  <c:v>3290.2741895157928</c:v>
                </c:pt>
                <c:pt idx="3291">
                  <c:v>3291.2742728560711</c:v>
                </c:pt>
                <c:pt idx="3292">
                  <c:v>3292.2743561963493</c:v>
                </c:pt>
                <c:pt idx="3293">
                  <c:v>3293.2744395366276</c:v>
                </c:pt>
                <c:pt idx="3294">
                  <c:v>3294.2745228769063</c:v>
                </c:pt>
                <c:pt idx="3295">
                  <c:v>3295.2746062171846</c:v>
                </c:pt>
                <c:pt idx="3296">
                  <c:v>3296.2746895574628</c:v>
                </c:pt>
                <c:pt idx="3297">
                  <c:v>3297.2747728977411</c:v>
                </c:pt>
                <c:pt idx="3298">
                  <c:v>3298.2748562380193</c:v>
                </c:pt>
                <c:pt idx="3299">
                  <c:v>3299.274939578298</c:v>
                </c:pt>
                <c:pt idx="3300">
                  <c:v>3300.2750229185763</c:v>
                </c:pt>
                <c:pt idx="3301">
                  <c:v>3301.2751062588545</c:v>
                </c:pt>
                <c:pt idx="3302">
                  <c:v>3302.2751895991328</c:v>
                </c:pt>
                <c:pt idx="3303">
                  <c:v>3303.2752729394115</c:v>
                </c:pt>
                <c:pt idx="3304">
                  <c:v>3304.2753562796897</c:v>
                </c:pt>
                <c:pt idx="3305">
                  <c:v>3305.275439619968</c:v>
                </c:pt>
                <c:pt idx="3306">
                  <c:v>3306.2755229602462</c:v>
                </c:pt>
                <c:pt idx="3307">
                  <c:v>3307.2756063005249</c:v>
                </c:pt>
                <c:pt idx="3308">
                  <c:v>3308.2756896408032</c:v>
                </c:pt>
                <c:pt idx="3309">
                  <c:v>3309.2757729810814</c:v>
                </c:pt>
                <c:pt idx="3310">
                  <c:v>3310.2758563213597</c:v>
                </c:pt>
                <c:pt idx="3311">
                  <c:v>3311.2759396616379</c:v>
                </c:pt>
                <c:pt idx="3312">
                  <c:v>3312.2760230019167</c:v>
                </c:pt>
                <c:pt idx="3313">
                  <c:v>3313.2761063421949</c:v>
                </c:pt>
                <c:pt idx="3314">
                  <c:v>3314.2761896824732</c:v>
                </c:pt>
                <c:pt idx="3315">
                  <c:v>3315.2762730227514</c:v>
                </c:pt>
                <c:pt idx="3316">
                  <c:v>3316.2763563630301</c:v>
                </c:pt>
                <c:pt idx="3317">
                  <c:v>3317.2764397033084</c:v>
                </c:pt>
                <c:pt idx="3318">
                  <c:v>3318.2765230435866</c:v>
                </c:pt>
                <c:pt idx="3319">
                  <c:v>3319.2766063838649</c:v>
                </c:pt>
                <c:pt idx="3320">
                  <c:v>3320.2766897241436</c:v>
                </c:pt>
                <c:pt idx="3321">
                  <c:v>3321.2767730644218</c:v>
                </c:pt>
                <c:pt idx="3322">
                  <c:v>3322.2768564047001</c:v>
                </c:pt>
                <c:pt idx="3323">
                  <c:v>3323.2769397449783</c:v>
                </c:pt>
                <c:pt idx="3324">
                  <c:v>3324.2770230852566</c:v>
                </c:pt>
                <c:pt idx="3325">
                  <c:v>3325.2771064255353</c:v>
                </c:pt>
                <c:pt idx="3326">
                  <c:v>3326.2771897658135</c:v>
                </c:pt>
                <c:pt idx="3327">
                  <c:v>3327.2772731060918</c:v>
                </c:pt>
                <c:pt idx="3328">
                  <c:v>3328.27735644637</c:v>
                </c:pt>
                <c:pt idx="3329">
                  <c:v>3329.2774397866488</c:v>
                </c:pt>
                <c:pt idx="3330">
                  <c:v>3330.277523126927</c:v>
                </c:pt>
                <c:pt idx="3331">
                  <c:v>3331.2776064672053</c:v>
                </c:pt>
                <c:pt idx="3332">
                  <c:v>3332.2776898074835</c:v>
                </c:pt>
                <c:pt idx="3333">
                  <c:v>3333.2777731477622</c:v>
                </c:pt>
                <c:pt idx="3334">
                  <c:v>3334.2778564880405</c:v>
                </c:pt>
                <c:pt idx="3335">
                  <c:v>3335.2779398283187</c:v>
                </c:pt>
                <c:pt idx="3336">
                  <c:v>3336.278023168597</c:v>
                </c:pt>
                <c:pt idx="3337">
                  <c:v>3337.2781065088752</c:v>
                </c:pt>
                <c:pt idx="3338">
                  <c:v>3338.2781898491539</c:v>
                </c:pt>
                <c:pt idx="3339">
                  <c:v>3339.2782731894322</c:v>
                </c:pt>
                <c:pt idx="3340">
                  <c:v>3340.2783565297104</c:v>
                </c:pt>
                <c:pt idx="3341">
                  <c:v>3341.2784398699887</c:v>
                </c:pt>
                <c:pt idx="3342">
                  <c:v>3342.2785232102674</c:v>
                </c:pt>
                <c:pt idx="3343">
                  <c:v>3343.2786065505456</c:v>
                </c:pt>
                <c:pt idx="3344">
                  <c:v>3344.2786898908239</c:v>
                </c:pt>
                <c:pt idx="3345">
                  <c:v>3345.2787732311022</c:v>
                </c:pt>
                <c:pt idx="3346">
                  <c:v>3346.2788565713809</c:v>
                </c:pt>
                <c:pt idx="3347">
                  <c:v>3347.2789399116591</c:v>
                </c:pt>
                <c:pt idx="3348">
                  <c:v>3348.2790232519374</c:v>
                </c:pt>
                <c:pt idx="3349">
                  <c:v>3349.2791065922156</c:v>
                </c:pt>
                <c:pt idx="3350">
                  <c:v>3350.2791899324939</c:v>
                </c:pt>
                <c:pt idx="3351">
                  <c:v>3351.2792732727726</c:v>
                </c:pt>
                <c:pt idx="3352">
                  <c:v>3352.2793566130508</c:v>
                </c:pt>
                <c:pt idx="3353">
                  <c:v>3353.2794399533291</c:v>
                </c:pt>
                <c:pt idx="3354">
                  <c:v>3354.2795232936073</c:v>
                </c:pt>
                <c:pt idx="3355">
                  <c:v>3355.279606633886</c:v>
                </c:pt>
                <c:pt idx="3356">
                  <c:v>3356.2796899741643</c:v>
                </c:pt>
                <c:pt idx="3357">
                  <c:v>3357.2797733144425</c:v>
                </c:pt>
                <c:pt idx="3358">
                  <c:v>3358.2798566547208</c:v>
                </c:pt>
                <c:pt idx="3359">
                  <c:v>3359.2799399949995</c:v>
                </c:pt>
                <c:pt idx="3360">
                  <c:v>3360.2800233352777</c:v>
                </c:pt>
                <c:pt idx="3361">
                  <c:v>3361.280106675556</c:v>
                </c:pt>
                <c:pt idx="3362">
                  <c:v>3362.2801900158343</c:v>
                </c:pt>
                <c:pt idx="3363">
                  <c:v>3363.2802733561125</c:v>
                </c:pt>
                <c:pt idx="3364">
                  <c:v>3364.2803566963912</c:v>
                </c:pt>
                <c:pt idx="3365">
                  <c:v>3365.2804400366695</c:v>
                </c:pt>
                <c:pt idx="3366">
                  <c:v>3366.2805233769477</c:v>
                </c:pt>
                <c:pt idx="3367">
                  <c:v>3367.280606717226</c:v>
                </c:pt>
                <c:pt idx="3368">
                  <c:v>3368.2806900575047</c:v>
                </c:pt>
                <c:pt idx="3369">
                  <c:v>3369.2807733977829</c:v>
                </c:pt>
                <c:pt idx="3370">
                  <c:v>3370.2808567380612</c:v>
                </c:pt>
                <c:pt idx="3371">
                  <c:v>3371.2809400783394</c:v>
                </c:pt>
                <c:pt idx="3372">
                  <c:v>3372.2810234186177</c:v>
                </c:pt>
                <c:pt idx="3373">
                  <c:v>3373.2811067588964</c:v>
                </c:pt>
                <c:pt idx="3374">
                  <c:v>3374.2811900991746</c:v>
                </c:pt>
                <c:pt idx="3375">
                  <c:v>3375.2812734394529</c:v>
                </c:pt>
                <c:pt idx="3376">
                  <c:v>3376.2813567797311</c:v>
                </c:pt>
                <c:pt idx="3377">
                  <c:v>3377.2814401200098</c:v>
                </c:pt>
                <c:pt idx="3378">
                  <c:v>3378.2815234602881</c:v>
                </c:pt>
                <c:pt idx="3379">
                  <c:v>3379.2816068005664</c:v>
                </c:pt>
                <c:pt idx="3380">
                  <c:v>3380.2816901408446</c:v>
                </c:pt>
                <c:pt idx="3381">
                  <c:v>3381.2817734811233</c:v>
                </c:pt>
                <c:pt idx="3382">
                  <c:v>3382.2818568214016</c:v>
                </c:pt>
                <c:pt idx="3383">
                  <c:v>3383.2819401616798</c:v>
                </c:pt>
                <c:pt idx="3384">
                  <c:v>3384.2820235019581</c:v>
                </c:pt>
                <c:pt idx="3385">
                  <c:v>3385.2821068422363</c:v>
                </c:pt>
                <c:pt idx="3386">
                  <c:v>3386.282190182515</c:v>
                </c:pt>
                <c:pt idx="3387">
                  <c:v>3387.2822735227933</c:v>
                </c:pt>
                <c:pt idx="3388">
                  <c:v>3388.2823568630715</c:v>
                </c:pt>
                <c:pt idx="3389">
                  <c:v>3389.2824402033498</c:v>
                </c:pt>
                <c:pt idx="3390">
                  <c:v>3390.2825235436285</c:v>
                </c:pt>
                <c:pt idx="3391">
                  <c:v>3391.2826068839067</c:v>
                </c:pt>
                <c:pt idx="3392">
                  <c:v>3392.282690224185</c:v>
                </c:pt>
                <c:pt idx="3393">
                  <c:v>3393.2827735644632</c:v>
                </c:pt>
                <c:pt idx="3394">
                  <c:v>3394.2828569047419</c:v>
                </c:pt>
                <c:pt idx="3395">
                  <c:v>3395.2829402450202</c:v>
                </c:pt>
                <c:pt idx="3396">
                  <c:v>3396.2830235852985</c:v>
                </c:pt>
                <c:pt idx="3397">
                  <c:v>3397.2831069255767</c:v>
                </c:pt>
                <c:pt idx="3398">
                  <c:v>3398.283190265855</c:v>
                </c:pt>
                <c:pt idx="3399">
                  <c:v>3399.2832736061337</c:v>
                </c:pt>
                <c:pt idx="3400">
                  <c:v>3400.2833569464119</c:v>
                </c:pt>
                <c:pt idx="3401">
                  <c:v>3401.2834402866902</c:v>
                </c:pt>
                <c:pt idx="3402">
                  <c:v>3402.2835236269684</c:v>
                </c:pt>
                <c:pt idx="3403">
                  <c:v>3403.2836069672471</c:v>
                </c:pt>
                <c:pt idx="3404">
                  <c:v>3404.2836903075254</c:v>
                </c:pt>
                <c:pt idx="3405">
                  <c:v>3405.2837736478036</c:v>
                </c:pt>
                <c:pt idx="3406">
                  <c:v>3406.2838569880819</c:v>
                </c:pt>
                <c:pt idx="3407">
                  <c:v>3407.2839403283606</c:v>
                </c:pt>
                <c:pt idx="3408">
                  <c:v>3408.2840236686388</c:v>
                </c:pt>
                <c:pt idx="3409">
                  <c:v>3409.2841070089171</c:v>
                </c:pt>
                <c:pt idx="3410">
                  <c:v>3410.2841903491953</c:v>
                </c:pt>
                <c:pt idx="3411">
                  <c:v>3411.2842736894736</c:v>
                </c:pt>
                <c:pt idx="3412">
                  <c:v>3412.2843570297523</c:v>
                </c:pt>
                <c:pt idx="3413">
                  <c:v>3413.2844403700306</c:v>
                </c:pt>
                <c:pt idx="3414">
                  <c:v>3414.2845237103088</c:v>
                </c:pt>
                <c:pt idx="3415">
                  <c:v>3415.2846070505871</c:v>
                </c:pt>
                <c:pt idx="3416">
                  <c:v>3416.2846903908658</c:v>
                </c:pt>
                <c:pt idx="3417">
                  <c:v>3417.284773731144</c:v>
                </c:pt>
                <c:pt idx="3418">
                  <c:v>3418.2848570714223</c:v>
                </c:pt>
                <c:pt idx="3419">
                  <c:v>3419.2849404117005</c:v>
                </c:pt>
                <c:pt idx="3420">
                  <c:v>3420.2850237519792</c:v>
                </c:pt>
                <c:pt idx="3421">
                  <c:v>3421.2851070922575</c:v>
                </c:pt>
                <c:pt idx="3422">
                  <c:v>3422.2851904325357</c:v>
                </c:pt>
                <c:pt idx="3423">
                  <c:v>3423.285273772814</c:v>
                </c:pt>
                <c:pt idx="3424">
                  <c:v>3424.2853571130922</c:v>
                </c:pt>
                <c:pt idx="3425">
                  <c:v>3425.2854404533709</c:v>
                </c:pt>
                <c:pt idx="3426">
                  <c:v>3426.2855237936492</c:v>
                </c:pt>
                <c:pt idx="3427">
                  <c:v>3427.2856071339274</c:v>
                </c:pt>
                <c:pt idx="3428">
                  <c:v>3428.2856904742057</c:v>
                </c:pt>
                <c:pt idx="3429">
                  <c:v>3429.2857738144844</c:v>
                </c:pt>
                <c:pt idx="3430">
                  <c:v>3430.2858571547627</c:v>
                </c:pt>
                <c:pt idx="3431">
                  <c:v>3431.2859404950409</c:v>
                </c:pt>
                <c:pt idx="3432">
                  <c:v>3432.2860238353192</c:v>
                </c:pt>
                <c:pt idx="3433">
                  <c:v>3433.2861071755979</c:v>
                </c:pt>
                <c:pt idx="3434">
                  <c:v>3434.2861905158761</c:v>
                </c:pt>
                <c:pt idx="3435">
                  <c:v>3435.2862738561544</c:v>
                </c:pt>
                <c:pt idx="3436">
                  <c:v>3436.2863571964326</c:v>
                </c:pt>
                <c:pt idx="3437">
                  <c:v>3437.2864405367109</c:v>
                </c:pt>
                <c:pt idx="3438">
                  <c:v>3438.2865238769896</c:v>
                </c:pt>
                <c:pt idx="3439">
                  <c:v>3439.2866072172678</c:v>
                </c:pt>
                <c:pt idx="3440">
                  <c:v>3440.2866905575461</c:v>
                </c:pt>
                <c:pt idx="3441">
                  <c:v>3441.2867738978243</c:v>
                </c:pt>
                <c:pt idx="3442">
                  <c:v>3442.286857238103</c:v>
                </c:pt>
                <c:pt idx="3443">
                  <c:v>3443.2869405783813</c:v>
                </c:pt>
                <c:pt idx="3444">
                  <c:v>3444.2870239186595</c:v>
                </c:pt>
                <c:pt idx="3445">
                  <c:v>3445.2871072589378</c:v>
                </c:pt>
                <c:pt idx="3446">
                  <c:v>3446.2871905992165</c:v>
                </c:pt>
                <c:pt idx="3447">
                  <c:v>3447.2872739394948</c:v>
                </c:pt>
                <c:pt idx="3448">
                  <c:v>3448.287357279773</c:v>
                </c:pt>
                <c:pt idx="3449">
                  <c:v>3449.2874406200513</c:v>
                </c:pt>
                <c:pt idx="3450">
                  <c:v>3450.2875239603295</c:v>
                </c:pt>
                <c:pt idx="3451">
                  <c:v>3451.2876073006082</c:v>
                </c:pt>
                <c:pt idx="3452">
                  <c:v>3452.2876906408865</c:v>
                </c:pt>
                <c:pt idx="3453">
                  <c:v>3453.2877739811647</c:v>
                </c:pt>
                <c:pt idx="3454">
                  <c:v>3454.287857321443</c:v>
                </c:pt>
                <c:pt idx="3455">
                  <c:v>3455.2879406617217</c:v>
                </c:pt>
                <c:pt idx="3456">
                  <c:v>3456.2880240019999</c:v>
                </c:pt>
                <c:pt idx="3457">
                  <c:v>3457.2881073422782</c:v>
                </c:pt>
                <c:pt idx="3458">
                  <c:v>3458.2881906825564</c:v>
                </c:pt>
                <c:pt idx="3459">
                  <c:v>3459.2882740228351</c:v>
                </c:pt>
                <c:pt idx="3460">
                  <c:v>3460.2883573631134</c:v>
                </c:pt>
                <c:pt idx="3461">
                  <c:v>3461.2884407033916</c:v>
                </c:pt>
                <c:pt idx="3462">
                  <c:v>3462.2885240436699</c:v>
                </c:pt>
                <c:pt idx="3463">
                  <c:v>3463.2886073839481</c:v>
                </c:pt>
                <c:pt idx="3464">
                  <c:v>3464.2886907242269</c:v>
                </c:pt>
                <c:pt idx="3465">
                  <c:v>3465.2887740645051</c:v>
                </c:pt>
                <c:pt idx="3466">
                  <c:v>3466.2888574047834</c:v>
                </c:pt>
                <c:pt idx="3467">
                  <c:v>3467.2889407450616</c:v>
                </c:pt>
                <c:pt idx="3468">
                  <c:v>3468.2890240853403</c:v>
                </c:pt>
                <c:pt idx="3469">
                  <c:v>3469.2891074256186</c:v>
                </c:pt>
                <c:pt idx="3470">
                  <c:v>3470.2891907658968</c:v>
                </c:pt>
                <c:pt idx="3471">
                  <c:v>3471.2892741061751</c:v>
                </c:pt>
                <c:pt idx="3472">
                  <c:v>3472.2893574464533</c:v>
                </c:pt>
                <c:pt idx="3473">
                  <c:v>3473.289440786732</c:v>
                </c:pt>
                <c:pt idx="3474">
                  <c:v>3474.2895241270103</c:v>
                </c:pt>
                <c:pt idx="3475">
                  <c:v>3475.2896074672885</c:v>
                </c:pt>
                <c:pt idx="3476">
                  <c:v>3476.2896908075668</c:v>
                </c:pt>
                <c:pt idx="3477">
                  <c:v>3477.2897741478455</c:v>
                </c:pt>
                <c:pt idx="3478">
                  <c:v>3478.2898574881237</c:v>
                </c:pt>
                <c:pt idx="3479">
                  <c:v>3479.289940828402</c:v>
                </c:pt>
                <c:pt idx="3480">
                  <c:v>3480.2900241686802</c:v>
                </c:pt>
                <c:pt idx="3481">
                  <c:v>3481.290107508959</c:v>
                </c:pt>
                <c:pt idx="3482">
                  <c:v>3482.2901908492372</c:v>
                </c:pt>
                <c:pt idx="3483">
                  <c:v>3483.2902741895155</c:v>
                </c:pt>
                <c:pt idx="3484">
                  <c:v>3484.2903575297937</c:v>
                </c:pt>
                <c:pt idx="3485">
                  <c:v>3485.290440870072</c:v>
                </c:pt>
                <c:pt idx="3486">
                  <c:v>3486.2905242103507</c:v>
                </c:pt>
                <c:pt idx="3487">
                  <c:v>3487.2906075506289</c:v>
                </c:pt>
                <c:pt idx="3488">
                  <c:v>3488.2906908909072</c:v>
                </c:pt>
                <c:pt idx="3489">
                  <c:v>3489.2907742311854</c:v>
                </c:pt>
                <c:pt idx="3490">
                  <c:v>3490.2908575714641</c:v>
                </c:pt>
                <c:pt idx="3491">
                  <c:v>3491.2909409117424</c:v>
                </c:pt>
                <c:pt idx="3492">
                  <c:v>3492.2910242520206</c:v>
                </c:pt>
                <c:pt idx="3493">
                  <c:v>3493.2911075922989</c:v>
                </c:pt>
                <c:pt idx="3494">
                  <c:v>3494.2911909325776</c:v>
                </c:pt>
                <c:pt idx="3495">
                  <c:v>3495.2912742728558</c:v>
                </c:pt>
                <c:pt idx="3496">
                  <c:v>3496.2913576131341</c:v>
                </c:pt>
                <c:pt idx="3497">
                  <c:v>3497.2914409534123</c:v>
                </c:pt>
                <c:pt idx="3498">
                  <c:v>3498.2915242936906</c:v>
                </c:pt>
                <c:pt idx="3499">
                  <c:v>3499.2916076339693</c:v>
                </c:pt>
                <c:pt idx="3500">
                  <c:v>3500.2916909742476</c:v>
                </c:pt>
                <c:pt idx="3501">
                  <c:v>3501.2917743145258</c:v>
                </c:pt>
                <c:pt idx="3502">
                  <c:v>3502.2918576548041</c:v>
                </c:pt>
                <c:pt idx="3503">
                  <c:v>3503.2919409950828</c:v>
                </c:pt>
                <c:pt idx="3504">
                  <c:v>3504.292024335361</c:v>
                </c:pt>
                <c:pt idx="3505">
                  <c:v>3505.2921076756393</c:v>
                </c:pt>
                <c:pt idx="3506">
                  <c:v>3506.2921910159175</c:v>
                </c:pt>
                <c:pt idx="3507">
                  <c:v>3507.2922743561962</c:v>
                </c:pt>
                <c:pt idx="3508">
                  <c:v>3508.2923576964745</c:v>
                </c:pt>
                <c:pt idx="3509">
                  <c:v>3509.2924410367527</c:v>
                </c:pt>
                <c:pt idx="3510">
                  <c:v>3510.292524377031</c:v>
                </c:pt>
                <c:pt idx="3511">
                  <c:v>3511.2926077173092</c:v>
                </c:pt>
                <c:pt idx="3512">
                  <c:v>3512.2926910575879</c:v>
                </c:pt>
                <c:pt idx="3513">
                  <c:v>3513.2927743978662</c:v>
                </c:pt>
                <c:pt idx="3514">
                  <c:v>3514.2928577381444</c:v>
                </c:pt>
                <c:pt idx="3515">
                  <c:v>3515.2929410784227</c:v>
                </c:pt>
                <c:pt idx="3516">
                  <c:v>3516.2930244187014</c:v>
                </c:pt>
                <c:pt idx="3517">
                  <c:v>3517.2931077589797</c:v>
                </c:pt>
                <c:pt idx="3518">
                  <c:v>3518.2931910992579</c:v>
                </c:pt>
                <c:pt idx="3519">
                  <c:v>3519.2932744395362</c:v>
                </c:pt>
                <c:pt idx="3520">
                  <c:v>3520.2933577798149</c:v>
                </c:pt>
                <c:pt idx="3521">
                  <c:v>3521.2934411200931</c:v>
                </c:pt>
                <c:pt idx="3522">
                  <c:v>3522.2935244603714</c:v>
                </c:pt>
                <c:pt idx="3523">
                  <c:v>3523.2936078006496</c:v>
                </c:pt>
                <c:pt idx="3524">
                  <c:v>3524.2936911409279</c:v>
                </c:pt>
                <c:pt idx="3525">
                  <c:v>3525.2937744812066</c:v>
                </c:pt>
                <c:pt idx="3526">
                  <c:v>3526.2938578214848</c:v>
                </c:pt>
                <c:pt idx="3527">
                  <c:v>3527.2939411617631</c:v>
                </c:pt>
                <c:pt idx="3528">
                  <c:v>3528.2940245020413</c:v>
                </c:pt>
                <c:pt idx="3529">
                  <c:v>3529.29410784232</c:v>
                </c:pt>
                <c:pt idx="3530">
                  <c:v>3530.2941911825983</c:v>
                </c:pt>
                <c:pt idx="3531">
                  <c:v>3531.2942745228765</c:v>
                </c:pt>
                <c:pt idx="3532">
                  <c:v>3532.2943578631548</c:v>
                </c:pt>
                <c:pt idx="3533">
                  <c:v>3533.2944412034335</c:v>
                </c:pt>
                <c:pt idx="3534">
                  <c:v>3534.2945245437118</c:v>
                </c:pt>
                <c:pt idx="3535">
                  <c:v>3535.29460788399</c:v>
                </c:pt>
                <c:pt idx="3536">
                  <c:v>3536.2946912242683</c:v>
                </c:pt>
                <c:pt idx="3537">
                  <c:v>3537.2947745645465</c:v>
                </c:pt>
                <c:pt idx="3538">
                  <c:v>3538.2948579048252</c:v>
                </c:pt>
                <c:pt idx="3539">
                  <c:v>3539.2949412451035</c:v>
                </c:pt>
                <c:pt idx="3540">
                  <c:v>3540.2950245853817</c:v>
                </c:pt>
                <c:pt idx="3541">
                  <c:v>3541.29510792566</c:v>
                </c:pt>
                <c:pt idx="3542">
                  <c:v>3542.2951912659387</c:v>
                </c:pt>
                <c:pt idx="3543">
                  <c:v>3543.2952746062169</c:v>
                </c:pt>
                <c:pt idx="3544">
                  <c:v>3544.2953579464952</c:v>
                </c:pt>
                <c:pt idx="3545">
                  <c:v>3545.2954412867734</c:v>
                </c:pt>
                <c:pt idx="3546">
                  <c:v>3546.2955246270521</c:v>
                </c:pt>
                <c:pt idx="3547">
                  <c:v>3547.2956079673304</c:v>
                </c:pt>
                <c:pt idx="3548">
                  <c:v>3548.2956913076086</c:v>
                </c:pt>
                <c:pt idx="3549">
                  <c:v>3549.2957746478869</c:v>
                </c:pt>
                <c:pt idx="3550">
                  <c:v>3550.2958579881652</c:v>
                </c:pt>
                <c:pt idx="3551">
                  <c:v>3551.2959413284439</c:v>
                </c:pt>
                <c:pt idx="3552">
                  <c:v>3552.2960246687221</c:v>
                </c:pt>
                <c:pt idx="3553">
                  <c:v>3553.2961080090004</c:v>
                </c:pt>
                <c:pt idx="3554">
                  <c:v>3554.2961913492786</c:v>
                </c:pt>
                <c:pt idx="3555">
                  <c:v>3555.2962746895573</c:v>
                </c:pt>
                <c:pt idx="3556">
                  <c:v>3556.2963580298356</c:v>
                </c:pt>
                <c:pt idx="3557">
                  <c:v>3557.2964413701138</c:v>
                </c:pt>
                <c:pt idx="3558">
                  <c:v>3558.2965247103921</c:v>
                </c:pt>
                <c:pt idx="3559">
                  <c:v>3559.2966080506708</c:v>
                </c:pt>
                <c:pt idx="3560">
                  <c:v>3560.296691390949</c:v>
                </c:pt>
                <c:pt idx="3561">
                  <c:v>3561.2967747312273</c:v>
                </c:pt>
                <c:pt idx="3562">
                  <c:v>3562.2968580715055</c:v>
                </c:pt>
                <c:pt idx="3563">
                  <c:v>3563.2969414117838</c:v>
                </c:pt>
                <c:pt idx="3564">
                  <c:v>3564.2970247520625</c:v>
                </c:pt>
                <c:pt idx="3565">
                  <c:v>3565.2971080923407</c:v>
                </c:pt>
                <c:pt idx="3566">
                  <c:v>3566.297191432619</c:v>
                </c:pt>
                <c:pt idx="3567">
                  <c:v>3567.2972747728973</c:v>
                </c:pt>
                <c:pt idx="3568">
                  <c:v>3568.297358113176</c:v>
                </c:pt>
                <c:pt idx="3569">
                  <c:v>3569.2974414534542</c:v>
                </c:pt>
                <c:pt idx="3570">
                  <c:v>3570.2975247937325</c:v>
                </c:pt>
                <c:pt idx="3571">
                  <c:v>3571.2976081340107</c:v>
                </c:pt>
                <c:pt idx="3572">
                  <c:v>3572.297691474289</c:v>
                </c:pt>
                <c:pt idx="3573">
                  <c:v>3573.2977748145677</c:v>
                </c:pt>
                <c:pt idx="3574">
                  <c:v>3574.2978581548459</c:v>
                </c:pt>
                <c:pt idx="3575">
                  <c:v>3575.2979414951242</c:v>
                </c:pt>
                <c:pt idx="3576">
                  <c:v>3576.2980248354024</c:v>
                </c:pt>
                <c:pt idx="3577">
                  <c:v>3577.2981081756811</c:v>
                </c:pt>
                <c:pt idx="3578">
                  <c:v>3578.2981915159594</c:v>
                </c:pt>
                <c:pt idx="3579">
                  <c:v>3579.2982748562376</c:v>
                </c:pt>
                <c:pt idx="3580">
                  <c:v>3580.2983581965159</c:v>
                </c:pt>
                <c:pt idx="3581">
                  <c:v>3581.2984415367946</c:v>
                </c:pt>
                <c:pt idx="3582">
                  <c:v>3582.2985248770729</c:v>
                </c:pt>
                <c:pt idx="3583">
                  <c:v>3583.2986082173511</c:v>
                </c:pt>
                <c:pt idx="3584">
                  <c:v>3584.2986915576294</c:v>
                </c:pt>
                <c:pt idx="3585">
                  <c:v>3585.2987748979076</c:v>
                </c:pt>
                <c:pt idx="3586">
                  <c:v>3586.2988582381863</c:v>
                </c:pt>
                <c:pt idx="3587">
                  <c:v>3587.2989415784646</c:v>
                </c:pt>
                <c:pt idx="3588">
                  <c:v>3588.2990249187428</c:v>
                </c:pt>
                <c:pt idx="3589">
                  <c:v>3589.2991082590211</c:v>
                </c:pt>
                <c:pt idx="3590">
                  <c:v>3590.2991915992998</c:v>
                </c:pt>
                <c:pt idx="3591">
                  <c:v>3591.299274939578</c:v>
                </c:pt>
                <c:pt idx="3592">
                  <c:v>3592.2993582798563</c:v>
                </c:pt>
                <c:pt idx="3593">
                  <c:v>3593.2994416201345</c:v>
                </c:pt>
                <c:pt idx="3594">
                  <c:v>3594.2995249604132</c:v>
                </c:pt>
                <c:pt idx="3595">
                  <c:v>3595.2996083006915</c:v>
                </c:pt>
                <c:pt idx="3596">
                  <c:v>3596.2996916409697</c:v>
                </c:pt>
                <c:pt idx="3597">
                  <c:v>3597.299774981248</c:v>
                </c:pt>
                <c:pt idx="3598">
                  <c:v>3598.2998583215262</c:v>
                </c:pt>
                <c:pt idx="3599">
                  <c:v>3599.299941661805</c:v>
                </c:pt>
                <c:pt idx="3600">
                  <c:v>3600.3000250020832</c:v>
                </c:pt>
                <c:pt idx="3601">
                  <c:v>3601.3001083423615</c:v>
                </c:pt>
                <c:pt idx="3602">
                  <c:v>3602.3001916826397</c:v>
                </c:pt>
                <c:pt idx="3603">
                  <c:v>3603.3002750229184</c:v>
                </c:pt>
                <c:pt idx="3604">
                  <c:v>3604.3003583631967</c:v>
                </c:pt>
                <c:pt idx="3605">
                  <c:v>3605.3004417034749</c:v>
                </c:pt>
                <c:pt idx="3606">
                  <c:v>3606.3005250437532</c:v>
                </c:pt>
                <c:pt idx="3607">
                  <c:v>3607.3006083840319</c:v>
                </c:pt>
                <c:pt idx="3608">
                  <c:v>3608.3006917243101</c:v>
                </c:pt>
                <c:pt idx="3609">
                  <c:v>3609.3007750645884</c:v>
                </c:pt>
                <c:pt idx="3610">
                  <c:v>3610.3008584048666</c:v>
                </c:pt>
                <c:pt idx="3611">
                  <c:v>3611.3009417451449</c:v>
                </c:pt>
                <c:pt idx="3612">
                  <c:v>3612.3010250854236</c:v>
                </c:pt>
                <c:pt idx="3613">
                  <c:v>3613.3011084257018</c:v>
                </c:pt>
                <c:pt idx="3614">
                  <c:v>3614.3011917659801</c:v>
                </c:pt>
                <c:pt idx="3615">
                  <c:v>3615.3012751062583</c:v>
                </c:pt>
                <c:pt idx="3616">
                  <c:v>3616.3013584465371</c:v>
                </c:pt>
                <c:pt idx="3617">
                  <c:v>3617.3014417868153</c:v>
                </c:pt>
                <c:pt idx="3618">
                  <c:v>3618.3015251270936</c:v>
                </c:pt>
                <c:pt idx="3619">
                  <c:v>3619.3016084673718</c:v>
                </c:pt>
                <c:pt idx="3620">
                  <c:v>3620.3016918076505</c:v>
                </c:pt>
                <c:pt idx="3621">
                  <c:v>3621.3017751479288</c:v>
                </c:pt>
                <c:pt idx="3622">
                  <c:v>3622.301858488207</c:v>
                </c:pt>
                <c:pt idx="3623">
                  <c:v>3623.3019418284853</c:v>
                </c:pt>
                <c:pt idx="3624">
                  <c:v>3624.3020251687635</c:v>
                </c:pt>
                <c:pt idx="3625">
                  <c:v>3625.3021085090422</c:v>
                </c:pt>
                <c:pt idx="3626">
                  <c:v>3626.3021918493205</c:v>
                </c:pt>
                <c:pt idx="3627">
                  <c:v>3627.3022751895987</c:v>
                </c:pt>
                <c:pt idx="3628">
                  <c:v>3628.302358529877</c:v>
                </c:pt>
                <c:pt idx="3629">
                  <c:v>3629.3024418701557</c:v>
                </c:pt>
                <c:pt idx="3630">
                  <c:v>3630.3025252104339</c:v>
                </c:pt>
                <c:pt idx="3631">
                  <c:v>3631.3026085507122</c:v>
                </c:pt>
                <c:pt idx="3632">
                  <c:v>3632.3026918909904</c:v>
                </c:pt>
                <c:pt idx="3633">
                  <c:v>3633.3027752312692</c:v>
                </c:pt>
                <c:pt idx="3634">
                  <c:v>3634.3028585715474</c:v>
                </c:pt>
                <c:pt idx="3635">
                  <c:v>3635.3029419118257</c:v>
                </c:pt>
                <c:pt idx="3636">
                  <c:v>3636.3030252521039</c:v>
                </c:pt>
                <c:pt idx="3637">
                  <c:v>3637.3031085923822</c:v>
                </c:pt>
                <c:pt idx="3638">
                  <c:v>3638.3031919326609</c:v>
                </c:pt>
                <c:pt idx="3639">
                  <c:v>3639.3032752729391</c:v>
                </c:pt>
                <c:pt idx="3640">
                  <c:v>3640.3033586132174</c:v>
                </c:pt>
                <c:pt idx="3641">
                  <c:v>3641.3034419534956</c:v>
                </c:pt>
                <c:pt idx="3642">
                  <c:v>3642.3035252937743</c:v>
                </c:pt>
                <c:pt idx="3643">
                  <c:v>3643.3036086340526</c:v>
                </c:pt>
                <c:pt idx="3644">
                  <c:v>3644.3036919743308</c:v>
                </c:pt>
                <c:pt idx="3645">
                  <c:v>3645.3037753146091</c:v>
                </c:pt>
                <c:pt idx="3646">
                  <c:v>3646.3038586548878</c:v>
                </c:pt>
                <c:pt idx="3647">
                  <c:v>3647.303941995166</c:v>
                </c:pt>
                <c:pt idx="3648">
                  <c:v>3648.3040253354443</c:v>
                </c:pt>
                <c:pt idx="3649">
                  <c:v>3649.3041086757225</c:v>
                </c:pt>
                <c:pt idx="3650">
                  <c:v>3650.3041920160008</c:v>
                </c:pt>
                <c:pt idx="3651">
                  <c:v>3651.3042753562795</c:v>
                </c:pt>
                <c:pt idx="3652">
                  <c:v>3652.3043586965578</c:v>
                </c:pt>
                <c:pt idx="3653">
                  <c:v>3653.304442036836</c:v>
                </c:pt>
                <c:pt idx="3654">
                  <c:v>3654.3045253771143</c:v>
                </c:pt>
                <c:pt idx="3655">
                  <c:v>3655.304608717393</c:v>
                </c:pt>
                <c:pt idx="3656">
                  <c:v>3656.3046920576712</c:v>
                </c:pt>
                <c:pt idx="3657">
                  <c:v>3657.3047753979495</c:v>
                </c:pt>
                <c:pt idx="3658">
                  <c:v>3658.3048587382277</c:v>
                </c:pt>
                <c:pt idx="3659">
                  <c:v>3659.304942078506</c:v>
                </c:pt>
                <c:pt idx="3660">
                  <c:v>3660.3050254187847</c:v>
                </c:pt>
                <c:pt idx="3661">
                  <c:v>3661.3051087590629</c:v>
                </c:pt>
                <c:pt idx="3662">
                  <c:v>3662.3051920993412</c:v>
                </c:pt>
                <c:pt idx="3663">
                  <c:v>3663.3052754396194</c:v>
                </c:pt>
                <c:pt idx="3664">
                  <c:v>3664.3053587798981</c:v>
                </c:pt>
                <c:pt idx="3665">
                  <c:v>3665.3054421201764</c:v>
                </c:pt>
                <c:pt idx="3666">
                  <c:v>3666.3055254604546</c:v>
                </c:pt>
                <c:pt idx="3667">
                  <c:v>3667.3056088007329</c:v>
                </c:pt>
                <c:pt idx="3668">
                  <c:v>3668.3056921410116</c:v>
                </c:pt>
                <c:pt idx="3669">
                  <c:v>3669.3057754812899</c:v>
                </c:pt>
                <c:pt idx="3670">
                  <c:v>3670.3058588215681</c:v>
                </c:pt>
                <c:pt idx="3671">
                  <c:v>3671.3059421618464</c:v>
                </c:pt>
                <c:pt idx="3672">
                  <c:v>3672.3060255021246</c:v>
                </c:pt>
                <c:pt idx="3673">
                  <c:v>3673.3061088424033</c:v>
                </c:pt>
                <c:pt idx="3674">
                  <c:v>3674.3061921826816</c:v>
                </c:pt>
                <c:pt idx="3675">
                  <c:v>3675.3062755229598</c:v>
                </c:pt>
                <c:pt idx="3676">
                  <c:v>3676.3063588632381</c:v>
                </c:pt>
                <c:pt idx="3677">
                  <c:v>3677.3064422035168</c:v>
                </c:pt>
                <c:pt idx="3678">
                  <c:v>3678.306525543795</c:v>
                </c:pt>
                <c:pt idx="3679">
                  <c:v>3679.3066088840733</c:v>
                </c:pt>
                <c:pt idx="3680">
                  <c:v>3680.3066922243515</c:v>
                </c:pt>
                <c:pt idx="3681">
                  <c:v>3681.3067755646302</c:v>
                </c:pt>
                <c:pt idx="3682">
                  <c:v>3682.3068589049085</c:v>
                </c:pt>
                <c:pt idx="3683">
                  <c:v>3683.3069422451867</c:v>
                </c:pt>
                <c:pt idx="3684">
                  <c:v>3684.307025585465</c:v>
                </c:pt>
                <c:pt idx="3685">
                  <c:v>3685.3071089257433</c:v>
                </c:pt>
                <c:pt idx="3686">
                  <c:v>3686.307192266022</c:v>
                </c:pt>
                <c:pt idx="3687">
                  <c:v>3687.3072756063002</c:v>
                </c:pt>
                <c:pt idx="3688">
                  <c:v>3688.3073589465785</c:v>
                </c:pt>
                <c:pt idx="3689">
                  <c:v>3689.3074422868567</c:v>
                </c:pt>
                <c:pt idx="3690">
                  <c:v>3690.3075256271354</c:v>
                </c:pt>
                <c:pt idx="3691">
                  <c:v>3691.3076089674137</c:v>
                </c:pt>
                <c:pt idx="3692">
                  <c:v>3692.3076923076919</c:v>
                </c:pt>
                <c:pt idx="3693">
                  <c:v>3693.3077756479702</c:v>
                </c:pt>
                <c:pt idx="3694">
                  <c:v>3694.3078589882489</c:v>
                </c:pt>
                <c:pt idx="3695">
                  <c:v>3695.3079423285271</c:v>
                </c:pt>
                <c:pt idx="3696">
                  <c:v>3696.3080256688054</c:v>
                </c:pt>
                <c:pt idx="3697">
                  <c:v>3697.3081090090836</c:v>
                </c:pt>
                <c:pt idx="3698">
                  <c:v>3698.3081923493619</c:v>
                </c:pt>
                <c:pt idx="3699">
                  <c:v>3699.3082756896406</c:v>
                </c:pt>
                <c:pt idx="3700">
                  <c:v>3700.3083590299188</c:v>
                </c:pt>
                <c:pt idx="3701">
                  <c:v>3701.3084423701971</c:v>
                </c:pt>
                <c:pt idx="3702">
                  <c:v>3702.3085257104754</c:v>
                </c:pt>
                <c:pt idx="3703">
                  <c:v>3703.3086090507541</c:v>
                </c:pt>
                <c:pt idx="3704">
                  <c:v>3704.3086923910323</c:v>
                </c:pt>
                <c:pt idx="3705">
                  <c:v>3705.3087757313106</c:v>
                </c:pt>
                <c:pt idx="3706">
                  <c:v>3706.3088590715888</c:v>
                </c:pt>
                <c:pt idx="3707">
                  <c:v>3707.3089424118675</c:v>
                </c:pt>
                <c:pt idx="3708">
                  <c:v>3708.3090257521458</c:v>
                </c:pt>
                <c:pt idx="3709">
                  <c:v>3709.309109092424</c:v>
                </c:pt>
                <c:pt idx="3710">
                  <c:v>3710.3091924327023</c:v>
                </c:pt>
                <c:pt idx="3711">
                  <c:v>3711.3092757729805</c:v>
                </c:pt>
                <c:pt idx="3712">
                  <c:v>3712.3093591132592</c:v>
                </c:pt>
                <c:pt idx="3713">
                  <c:v>3713.3094424535375</c:v>
                </c:pt>
                <c:pt idx="3714">
                  <c:v>3714.3095257938157</c:v>
                </c:pt>
                <c:pt idx="3715">
                  <c:v>3715.309609134094</c:v>
                </c:pt>
                <c:pt idx="3716">
                  <c:v>3716.3096924743727</c:v>
                </c:pt>
                <c:pt idx="3717">
                  <c:v>3717.3097758146509</c:v>
                </c:pt>
                <c:pt idx="3718">
                  <c:v>3718.3098591549292</c:v>
                </c:pt>
                <c:pt idx="3719">
                  <c:v>3719.3099424952075</c:v>
                </c:pt>
                <c:pt idx="3720">
                  <c:v>3720.3100258354862</c:v>
                </c:pt>
                <c:pt idx="3721">
                  <c:v>3721.3101091757644</c:v>
                </c:pt>
                <c:pt idx="3722">
                  <c:v>3722.3101925160427</c:v>
                </c:pt>
                <c:pt idx="3723">
                  <c:v>3723.3102758563209</c:v>
                </c:pt>
                <c:pt idx="3724">
                  <c:v>3724.3103591965992</c:v>
                </c:pt>
                <c:pt idx="3725">
                  <c:v>3725.3104425368779</c:v>
                </c:pt>
                <c:pt idx="3726">
                  <c:v>3726.3105258771561</c:v>
                </c:pt>
                <c:pt idx="3727">
                  <c:v>3727.3106092174344</c:v>
                </c:pt>
                <c:pt idx="3728">
                  <c:v>3728.3106925577126</c:v>
                </c:pt>
                <c:pt idx="3729">
                  <c:v>3729.3107758979913</c:v>
                </c:pt>
                <c:pt idx="3730">
                  <c:v>3730.3108592382696</c:v>
                </c:pt>
                <c:pt idx="3731">
                  <c:v>3731.3109425785478</c:v>
                </c:pt>
                <c:pt idx="3732">
                  <c:v>3732.3110259188261</c:v>
                </c:pt>
                <c:pt idx="3733">
                  <c:v>3733.3111092591048</c:v>
                </c:pt>
                <c:pt idx="3734">
                  <c:v>3734.311192599383</c:v>
                </c:pt>
                <c:pt idx="3735">
                  <c:v>3735.3112759396613</c:v>
                </c:pt>
                <c:pt idx="3736">
                  <c:v>3736.3113592799396</c:v>
                </c:pt>
                <c:pt idx="3737">
                  <c:v>3737.3114426202178</c:v>
                </c:pt>
                <c:pt idx="3738">
                  <c:v>3738.3115259604965</c:v>
                </c:pt>
                <c:pt idx="3739">
                  <c:v>3739.3116093007748</c:v>
                </c:pt>
                <c:pt idx="3740">
                  <c:v>3740.311692641053</c:v>
                </c:pt>
                <c:pt idx="3741">
                  <c:v>3741.3117759813313</c:v>
                </c:pt>
                <c:pt idx="3742">
                  <c:v>3742.31185932161</c:v>
                </c:pt>
                <c:pt idx="3743">
                  <c:v>3743.3119426618882</c:v>
                </c:pt>
                <c:pt idx="3744">
                  <c:v>3744.3120260021665</c:v>
                </c:pt>
                <c:pt idx="3745">
                  <c:v>3745.3121093424447</c:v>
                </c:pt>
                <c:pt idx="3746">
                  <c:v>3746.3121926827234</c:v>
                </c:pt>
                <c:pt idx="3747">
                  <c:v>3747.3122760230017</c:v>
                </c:pt>
                <c:pt idx="3748">
                  <c:v>3748.3123593632799</c:v>
                </c:pt>
                <c:pt idx="3749">
                  <c:v>3749.3124427035582</c:v>
                </c:pt>
                <c:pt idx="3750">
                  <c:v>3750.3125260438364</c:v>
                </c:pt>
                <c:pt idx="3751">
                  <c:v>3751.3126093841151</c:v>
                </c:pt>
                <c:pt idx="3752">
                  <c:v>3752.3126927243934</c:v>
                </c:pt>
                <c:pt idx="3753">
                  <c:v>3753.3127760646717</c:v>
                </c:pt>
                <c:pt idx="3754">
                  <c:v>3754.3128594049499</c:v>
                </c:pt>
                <c:pt idx="3755">
                  <c:v>3755.3129427452286</c:v>
                </c:pt>
                <c:pt idx="3756">
                  <c:v>3756.3130260855069</c:v>
                </c:pt>
                <c:pt idx="3757">
                  <c:v>3757.3131094257851</c:v>
                </c:pt>
                <c:pt idx="3758">
                  <c:v>3758.3131927660634</c:v>
                </c:pt>
                <c:pt idx="3759">
                  <c:v>3759.3132761063416</c:v>
                </c:pt>
                <c:pt idx="3760">
                  <c:v>3760.3133594466203</c:v>
                </c:pt>
                <c:pt idx="3761">
                  <c:v>3761.3134427868986</c:v>
                </c:pt>
                <c:pt idx="3762">
                  <c:v>3762.3135261271768</c:v>
                </c:pt>
                <c:pt idx="3763">
                  <c:v>3763.3136094674551</c:v>
                </c:pt>
                <c:pt idx="3764">
                  <c:v>3764.3136928077338</c:v>
                </c:pt>
                <c:pt idx="3765">
                  <c:v>3765.313776148012</c:v>
                </c:pt>
                <c:pt idx="3766">
                  <c:v>3766.3138594882903</c:v>
                </c:pt>
                <c:pt idx="3767">
                  <c:v>3767.3139428285685</c:v>
                </c:pt>
                <c:pt idx="3768">
                  <c:v>3768.3140261688472</c:v>
                </c:pt>
                <c:pt idx="3769">
                  <c:v>3769.3141095091255</c:v>
                </c:pt>
                <c:pt idx="3770">
                  <c:v>3770.3141928494038</c:v>
                </c:pt>
                <c:pt idx="3771">
                  <c:v>3771.314276189682</c:v>
                </c:pt>
                <c:pt idx="3772">
                  <c:v>3772.3143595299603</c:v>
                </c:pt>
                <c:pt idx="3773">
                  <c:v>3773.314442870239</c:v>
                </c:pt>
                <c:pt idx="3774">
                  <c:v>3774.3145262105172</c:v>
                </c:pt>
                <c:pt idx="3775">
                  <c:v>3775.3146095507955</c:v>
                </c:pt>
                <c:pt idx="3776">
                  <c:v>3776.3146928910737</c:v>
                </c:pt>
                <c:pt idx="3777">
                  <c:v>3777.3147762313524</c:v>
                </c:pt>
                <c:pt idx="3778">
                  <c:v>3778.3148595716307</c:v>
                </c:pt>
                <c:pt idx="3779">
                  <c:v>3779.3149429119089</c:v>
                </c:pt>
                <c:pt idx="3780">
                  <c:v>3780.3150262521872</c:v>
                </c:pt>
                <c:pt idx="3781">
                  <c:v>3781.3151095924659</c:v>
                </c:pt>
                <c:pt idx="3782">
                  <c:v>3782.3151929327441</c:v>
                </c:pt>
                <c:pt idx="3783">
                  <c:v>3783.3152762730224</c:v>
                </c:pt>
                <c:pt idx="3784">
                  <c:v>3784.3153596133006</c:v>
                </c:pt>
                <c:pt idx="3785">
                  <c:v>3785.3154429535789</c:v>
                </c:pt>
                <c:pt idx="3786">
                  <c:v>3786.3155262938576</c:v>
                </c:pt>
                <c:pt idx="3787">
                  <c:v>3787.3156096341359</c:v>
                </c:pt>
                <c:pt idx="3788">
                  <c:v>3788.3156929744141</c:v>
                </c:pt>
                <c:pt idx="3789">
                  <c:v>3789.3157763146924</c:v>
                </c:pt>
                <c:pt idx="3790">
                  <c:v>3790.3158596549711</c:v>
                </c:pt>
                <c:pt idx="3791">
                  <c:v>3791.3159429952493</c:v>
                </c:pt>
                <c:pt idx="3792">
                  <c:v>3792.3160263355276</c:v>
                </c:pt>
                <c:pt idx="3793">
                  <c:v>3793.3161096758058</c:v>
                </c:pt>
                <c:pt idx="3794">
                  <c:v>3794.3161930160845</c:v>
                </c:pt>
                <c:pt idx="3795">
                  <c:v>3795.3162763563628</c:v>
                </c:pt>
                <c:pt idx="3796">
                  <c:v>3796.316359696641</c:v>
                </c:pt>
                <c:pt idx="3797">
                  <c:v>3797.3164430369193</c:v>
                </c:pt>
                <c:pt idx="3798">
                  <c:v>3798.3165263771975</c:v>
                </c:pt>
                <c:pt idx="3799">
                  <c:v>3799.3166097174762</c:v>
                </c:pt>
                <c:pt idx="3800">
                  <c:v>3800.3166930577545</c:v>
                </c:pt>
                <c:pt idx="3801">
                  <c:v>3801.3167763980327</c:v>
                </c:pt>
                <c:pt idx="3802">
                  <c:v>3802.316859738311</c:v>
                </c:pt>
                <c:pt idx="3803">
                  <c:v>3803.3169430785897</c:v>
                </c:pt>
                <c:pt idx="3804">
                  <c:v>3804.317026418868</c:v>
                </c:pt>
                <c:pt idx="3805">
                  <c:v>3805.3171097591462</c:v>
                </c:pt>
                <c:pt idx="3806">
                  <c:v>3806.3171930994245</c:v>
                </c:pt>
                <c:pt idx="3807">
                  <c:v>3807.3172764397032</c:v>
                </c:pt>
                <c:pt idx="3808">
                  <c:v>3808.3173597799814</c:v>
                </c:pt>
                <c:pt idx="3809">
                  <c:v>3809.3174431202597</c:v>
                </c:pt>
                <c:pt idx="3810">
                  <c:v>3810.3175264605379</c:v>
                </c:pt>
                <c:pt idx="3811">
                  <c:v>3811.3176098008162</c:v>
                </c:pt>
                <c:pt idx="3812">
                  <c:v>3812.3176931410949</c:v>
                </c:pt>
                <c:pt idx="3813">
                  <c:v>3813.3177764813731</c:v>
                </c:pt>
                <c:pt idx="3814">
                  <c:v>3814.3178598216514</c:v>
                </c:pt>
                <c:pt idx="3815">
                  <c:v>3815.3179431619296</c:v>
                </c:pt>
                <c:pt idx="3816">
                  <c:v>3816.3180265022083</c:v>
                </c:pt>
                <c:pt idx="3817">
                  <c:v>3817.3181098424866</c:v>
                </c:pt>
                <c:pt idx="3818">
                  <c:v>3818.3181931827648</c:v>
                </c:pt>
                <c:pt idx="3819">
                  <c:v>3819.3182765230431</c:v>
                </c:pt>
                <c:pt idx="3820">
                  <c:v>3820.3183598633218</c:v>
                </c:pt>
                <c:pt idx="3821">
                  <c:v>3821.3184432036001</c:v>
                </c:pt>
                <c:pt idx="3822">
                  <c:v>3822.3185265438783</c:v>
                </c:pt>
                <c:pt idx="3823">
                  <c:v>3823.3186098841566</c:v>
                </c:pt>
                <c:pt idx="3824">
                  <c:v>3824.3186932244348</c:v>
                </c:pt>
                <c:pt idx="3825">
                  <c:v>3825.3187765647135</c:v>
                </c:pt>
                <c:pt idx="3826">
                  <c:v>3826.3188599049918</c:v>
                </c:pt>
                <c:pt idx="3827">
                  <c:v>3827.31894324527</c:v>
                </c:pt>
                <c:pt idx="3828">
                  <c:v>3828.3190265855483</c:v>
                </c:pt>
                <c:pt idx="3829">
                  <c:v>3829.319109925827</c:v>
                </c:pt>
                <c:pt idx="3830">
                  <c:v>3830.3191932661052</c:v>
                </c:pt>
                <c:pt idx="3831">
                  <c:v>3831.3192766063835</c:v>
                </c:pt>
                <c:pt idx="3832">
                  <c:v>3832.3193599466617</c:v>
                </c:pt>
                <c:pt idx="3833">
                  <c:v>3833.3194432869404</c:v>
                </c:pt>
                <c:pt idx="3834">
                  <c:v>3834.3195266272187</c:v>
                </c:pt>
                <c:pt idx="3835">
                  <c:v>3835.3196099674969</c:v>
                </c:pt>
                <c:pt idx="3836">
                  <c:v>3836.3196933077752</c:v>
                </c:pt>
                <c:pt idx="3837">
                  <c:v>3837.3197766480534</c:v>
                </c:pt>
                <c:pt idx="3838">
                  <c:v>3838.3198599883322</c:v>
                </c:pt>
                <c:pt idx="3839">
                  <c:v>3839.3199433286104</c:v>
                </c:pt>
                <c:pt idx="3840">
                  <c:v>3840.3200266688887</c:v>
                </c:pt>
                <c:pt idx="3841">
                  <c:v>3841.3201100091669</c:v>
                </c:pt>
                <c:pt idx="3842">
                  <c:v>3842.3201933494456</c:v>
                </c:pt>
                <c:pt idx="3843">
                  <c:v>3843.3202766897239</c:v>
                </c:pt>
                <c:pt idx="3844">
                  <c:v>3844.3203600300021</c:v>
                </c:pt>
                <c:pt idx="3845">
                  <c:v>3845.3204433702804</c:v>
                </c:pt>
                <c:pt idx="3846">
                  <c:v>3846.3205267105591</c:v>
                </c:pt>
                <c:pt idx="3847">
                  <c:v>3847.3206100508373</c:v>
                </c:pt>
                <c:pt idx="3848">
                  <c:v>3848.3206933911156</c:v>
                </c:pt>
                <c:pt idx="3849">
                  <c:v>3849.3207767313938</c:v>
                </c:pt>
                <c:pt idx="3850">
                  <c:v>3850.3208600716721</c:v>
                </c:pt>
                <c:pt idx="3851">
                  <c:v>3851.3209434119508</c:v>
                </c:pt>
                <c:pt idx="3852">
                  <c:v>3852.321026752229</c:v>
                </c:pt>
                <c:pt idx="3853">
                  <c:v>3853.3211100925073</c:v>
                </c:pt>
                <c:pt idx="3854">
                  <c:v>3854.3211934327855</c:v>
                </c:pt>
                <c:pt idx="3855">
                  <c:v>3855.3212767730643</c:v>
                </c:pt>
                <c:pt idx="3856">
                  <c:v>3856.3213601133425</c:v>
                </c:pt>
                <c:pt idx="3857">
                  <c:v>3857.3214434536208</c:v>
                </c:pt>
                <c:pt idx="3858">
                  <c:v>3858.321526793899</c:v>
                </c:pt>
                <c:pt idx="3859">
                  <c:v>3859.3216101341773</c:v>
                </c:pt>
                <c:pt idx="3860">
                  <c:v>3860.321693474456</c:v>
                </c:pt>
                <c:pt idx="3861">
                  <c:v>3861.3217768147342</c:v>
                </c:pt>
                <c:pt idx="3862">
                  <c:v>3862.3218601550125</c:v>
                </c:pt>
                <c:pt idx="3863">
                  <c:v>3863.3219434952907</c:v>
                </c:pt>
                <c:pt idx="3864">
                  <c:v>3864.3220268355694</c:v>
                </c:pt>
                <c:pt idx="3865">
                  <c:v>3865.3221101758477</c:v>
                </c:pt>
                <c:pt idx="3866">
                  <c:v>3866.3221935161259</c:v>
                </c:pt>
                <c:pt idx="3867">
                  <c:v>3867.3222768564042</c:v>
                </c:pt>
                <c:pt idx="3868">
                  <c:v>3868.3223601966829</c:v>
                </c:pt>
                <c:pt idx="3869">
                  <c:v>3869.3224435369611</c:v>
                </c:pt>
                <c:pt idx="3870">
                  <c:v>3870.3225268772394</c:v>
                </c:pt>
                <c:pt idx="3871">
                  <c:v>3871.3226102175176</c:v>
                </c:pt>
                <c:pt idx="3872">
                  <c:v>3872.3226935577959</c:v>
                </c:pt>
                <c:pt idx="3873">
                  <c:v>3873.3227768980746</c:v>
                </c:pt>
                <c:pt idx="3874">
                  <c:v>3874.3228602383529</c:v>
                </c:pt>
                <c:pt idx="3875">
                  <c:v>3875.3229435786311</c:v>
                </c:pt>
                <c:pt idx="3876">
                  <c:v>3876.3230269189094</c:v>
                </c:pt>
                <c:pt idx="3877">
                  <c:v>3877.3231102591881</c:v>
                </c:pt>
                <c:pt idx="3878">
                  <c:v>3878.3231935994663</c:v>
                </c:pt>
                <c:pt idx="3879">
                  <c:v>3879.3232769397446</c:v>
                </c:pt>
                <c:pt idx="3880">
                  <c:v>3880.3233602800228</c:v>
                </c:pt>
                <c:pt idx="3881">
                  <c:v>3881.3234436203015</c:v>
                </c:pt>
                <c:pt idx="3882">
                  <c:v>3882.3235269605798</c:v>
                </c:pt>
                <c:pt idx="3883">
                  <c:v>3883.323610300858</c:v>
                </c:pt>
                <c:pt idx="3884">
                  <c:v>3884.3236936411363</c:v>
                </c:pt>
                <c:pt idx="3885">
                  <c:v>3885.3237769814145</c:v>
                </c:pt>
                <c:pt idx="3886">
                  <c:v>3886.3238603216932</c:v>
                </c:pt>
                <c:pt idx="3887">
                  <c:v>3887.3239436619715</c:v>
                </c:pt>
                <c:pt idx="3888">
                  <c:v>3888.3240270022497</c:v>
                </c:pt>
                <c:pt idx="3889">
                  <c:v>3889.324110342528</c:v>
                </c:pt>
                <c:pt idx="3890">
                  <c:v>3890.3241936828067</c:v>
                </c:pt>
                <c:pt idx="3891">
                  <c:v>3891.324277023085</c:v>
                </c:pt>
                <c:pt idx="3892">
                  <c:v>3892.3243603633632</c:v>
                </c:pt>
                <c:pt idx="3893">
                  <c:v>3893.3244437036415</c:v>
                </c:pt>
                <c:pt idx="3894">
                  <c:v>3894.3245270439202</c:v>
                </c:pt>
                <c:pt idx="3895">
                  <c:v>3895.3246103841984</c:v>
                </c:pt>
                <c:pt idx="3896">
                  <c:v>3896.3246937244767</c:v>
                </c:pt>
                <c:pt idx="3897">
                  <c:v>3897.3247770647549</c:v>
                </c:pt>
                <c:pt idx="3898">
                  <c:v>3898.3248604050332</c:v>
                </c:pt>
                <c:pt idx="3899">
                  <c:v>3899.3249437453119</c:v>
                </c:pt>
                <c:pt idx="3900">
                  <c:v>3900.3250270855901</c:v>
                </c:pt>
                <c:pt idx="3901">
                  <c:v>3901.3251104258684</c:v>
                </c:pt>
                <c:pt idx="3902">
                  <c:v>3902.3251937661466</c:v>
                </c:pt>
                <c:pt idx="3903">
                  <c:v>3903.3252771064253</c:v>
                </c:pt>
                <c:pt idx="3904">
                  <c:v>3904.3253604467036</c:v>
                </c:pt>
                <c:pt idx="3905">
                  <c:v>3905.3254437869819</c:v>
                </c:pt>
                <c:pt idx="3906">
                  <c:v>3906.3255271272601</c:v>
                </c:pt>
                <c:pt idx="3907">
                  <c:v>3907.3256104675388</c:v>
                </c:pt>
                <c:pt idx="3908">
                  <c:v>3908.3256938078171</c:v>
                </c:pt>
                <c:pt idx="3909">
                  <c:v>3909.3257771480953</c:v>
                </c:pt>
                <c:pt idx="3910">
                  <c:v>3910.3258604883736</c:v>
                </c:pt>
                <c:pt idx="3911">
                  <c:v>3911.3259438286518</c:v>
                </c:pt>
                <c:pt idx="3912">
                  <c:v>3912.3260271689305</c:v>
                </c:pt>
                <c:pt idx="3913">
                  <c:v>3913.3261105092088</c:v>
                </c:pt>
                <c:pt idx="3914">
                  <c:v>3914.326193849487</c:v>
                </c:pt>
                <c:pt idx="3915">
                  <c:v>3915.3262771897653</c:v>
                </c:pt>
                <c:pt idx="3916">
                  <c:v>3916.326360530044</c:v>
                </c:pt>
                <c:pt idx="3917">
                  <c:v>3917.3264438703222</c:v>
                </c:pt>
                <c:pt idx="3918">
                  <c:v>3918.3265272106005</c:v>
                </c:pt>
                <c:pt idx="3919">
                  <c:v>3919.3266105508787</c:v>
                </c:pt>
                <c:pt idx="3920">
                  <c:v>3920.3266938911574</c:v>
                </c:pt>
                <c:pt idx="3921">
                  <c:v>3921.3267772314357</c:v>
                </c:pt>
                <c:pt idx="3922">
                  <c:v>3922.326860571714</c:v>
                </c:pt>
                <c:pt idx="3923">
                  <c:v>3923.3269439119922</c:v>
                </c:pt>
                <c:pt idx="3924">
                  <c:v>3924.3270272522705</c:v>
                </c:pt>
                <c:pt idx="3925">
                  <c:v>3925.3271105925492</c:v>
                </c:pt>
                <c:pt idx="3926">
                  <c:v>3926.3271939328274</c:v>
                </c:pt>
                <c:pt idx="3927">
                  <c:v>3927.3272772731057</c:v>
                </c:pt>
                <c:pt idx="3928">
                  <c:v>3928.3273606133839</c:v>
                </c:pt>
                <c:pt idx="3929">
                  <c:v>3929.3274439536626</c:v>
                </c:pt>
                <c:pt idx="3930">
                  <c:v>3930.3275272939409</c:v>
                </c:pt>
                <c:pt idx="3931">
                  <c:v>3931.3276106342191</c:v>
                </c:pt>
                <c:pt idx="3932">
                  <c:v>3932.3276939744974</c:v>
                </c:pt>
                <c:pt idx="3933">
                  <c:v>3933.3277773147761</c:v>
                </c:pt>
                <c:pt idx="3934">
                  <c:v>3934.3278606550543</c:v>
                </c:pt>
                <c:pt idx="3935">
                  <c:v>3935.3279439953326</c:v>
                </c:pt>
                <c:pt idx="3936">
                  <c:v>3936.3280273356108</c:v>
                </c:pt>
                <c:pt idx="3937">
                  <c:v>3937.3281106758891</c:v>
                </c:pt>
                <c:pt idx="3938">
                  <c:v>3938.3281940161678</c:v>
                </c:pt>
                <c:pt idx="3939">
                  <c:v>3939.3282773564461</c:v>
                </c:pt>
                <c:pt idx="3940">
                  <c:v>3940.3283606967243</c:v>
                </c:pt>
                <c:pt idx="3941">
                  <c:v>3941.3284440370026</c:v>
                </c:pt>
                <c:pt idx="3942">
                  <c:v>3942.3285273772813</c:v>
                </c:pt>
                <c:pt idx="3943">
                  <c:v>3943.3286107175595</c:v>
                </c:pt>
                <c:pt idx="3944">
                  <c:v>3944.3286940578378</c:v>
                </c:pt>
                <c:pt idx="3945">
                  <c:v>3945.328777398116</c:v>
                </c:pt>
                <c:pt idx="3946">
                  <c:v>3946.3288607383947</c:v>
                </c:pt>
                <c:pt idx="3947">
                  <c:v>3947.328944078673</c:v>
                </c:pt>
                <c:pt idx="3948">
                  <c:v>3948.3290274189512</c:v>
                </c:pt>
                <c:pt idx="3949">
                  <c:v>3949.3291107592295</c:v>
                </c:pt>
                <c:pt idx="3950">
                  <c:v>3950.3291940995077</c:v>
                </c:pt>
                <c:pt idx="3951">
                  <c:v>3951.3292774397864</c:v>
                </c:pt>
                <c:pt idx="3952">
                  <c:v>3952.3293607800647</c:v>
                </c:pt>
                <c:pt idx="3953">
                  <c:v>3953.3294441203429</c:v>
                </c:pt>
                <c:pt idx="3954">
                  <c:v>3954.3295274606212</c:v>
                </c:pt>
                <c:pt idx="3955">
                  <c:v>3955.3296108008999</c:v>
                </c:pt>
                <c:pt idx="3956">
                  <c:v>3956.3296941411782</c:v>
                </c:pt>
                <c:pt idx="3957">
                  <c:v>3957.3297774814564</c:v>
                </c:pt>
                <c:pt idx="3958">
                  <c:v>3958.3298608217347</c:v>
                </c:pt>
                <c:pt idx="3959">
                  <c:v>3959.3299441620129</c:v>
                </c:pt>
                <c:pt idx="3960">
                  <c:v>3960.3300275022916</c:v>
                </c:pt>
                <c:pt idx="3961">
                  <c:v>3961.3301108425699</c:v>
                </c:pt>
                <c:pt idx="3962">
                  <c:v>3962.3301941828481</c:v>
                </c:pt>
                <c:pt idx="3963">
                  <c:v>3963.3302775231264</c:v>
                </c:pt>
                <c:pt idx="3964">
                  <c:v>3964.3303608634051</c:v>
                </c:pt>
                <c:pt idx="3965">
                  <c:v>3965.3304442036833</c:v>
                </c:pt>
                <c:pt idx="3966">
                  <c:v>3966.3305275439616</c:v>
                </c:pt>
                <c:pt idx="3967">
                  <c:v>3967.3306108842398</c:v>
                </c:pt>
                <c:pt idx="3968">
                  <c:v>3968.3306942245185</c:v>
                </c:pt>
                <c:pt idx="3969">
                  <c:v>3969.3307775647968</c:v>
                </c:pt>
                <c:pt idx="3970">
                  <c:v>3970.330860905075</c:v>
                </c:pt>
                <c:pt idx="3971">
                  <c:v>3971.3309442453533</c:v>
                </c:pt>
                <c:pt idx="3972">
                  <c:v>3972.3310275856315</c:v>
                </c:pt>
                <c:pt idx="3973">
                  <c:v>3973.3311109259103</c:v>
                </c:pt>
                <c:pt idx="3974">
                  <c:v>3974.3311942661885</c:v>
                </c:pt>
                <c:pt idx="3975">
                  <c:v>3975.3312776064668</c:v>
                </c:pt>
                <c:pt idx="3976">
                  <c:v>3976.331360946745</c:v>
                </c:pt>
                <c:pt idx="3977">
                  <c:v>3977.3314442870237</c:v>
                </c:pt>
                <c:pt idx="3978">
                  <c:v>3978.331527627302</c:v>
                </c:pt>
                <c:pt idx="3979">
                  <c:v>3979.3316109675802</c:v>
                </c:pt>
                <c:pt idx="3980">
                  <c:v>3980.3316943078585</c:v>
                </c:pt>
                <c:pt idx="3981">
                  <c:v>3981.3317776481372</c:v>
                </c:pt>
                <c:pt idx="3982">
                  <c:v>3982.3318609884154</c:v>
                </c:pt>
                <c:pt idx="3983">
                  <c:v>3983.3319443286937</c:v>
                </c:pt>
                <c:pt idx="3984">
                  <c:v>3984.3320276689719</c:v>
                </c:pt>
                <c:pt idx="3985">
                  <c:v>3985.3321110092502</c:v>
                </c:pt>
                <c:pt idx="3986">
                  <c:v>3986.3321943495289</c:v>
                </c:pt>
                <c:pt idx="3987">
                  <c:v>3987.3322776898071</c:v>
                </c:pt>
                <c:pt idx="3988">
                  <c:v>3988.3323610300854</c:v>
                </c:pt>
                <c:pt idx="3989">
                  <c:v>3989.3324443703636</c:v>
                </c:pt>
                <c:pt idx="3990">
                  <c:v>3990.3325277106424</c:v>
                </c:pt>
                <c:pt idx="3991">
                  <c:v>3991.3326110509206</c:v>
                </c:pt>
                <c:pt idx="3992">
                  <c:v>3992.3326943911989</c:v>
                </c:pt>
                <c:pt idx="3993">
                  <c:v>3993.3327777314771</c:v>
                </c:pt>
                <c:pt idx="3994">
                  <c:v>3994.3328610717558</c:v>
                </c:pt>
                <c:pt idx="3995">
                  <c:v>3995.3329444120341</c:v>
                </c:pt>
                <c:pt idx="3996">
                  <c:v>3996.3330277523123</c:v>
                </c:pt>
                <c:pt idx="3997">
                  <c:v>3997.3331110925906</c:v>
                </c:pt>
                <c:pt idx="3998">
                  <c:v>3998.3331944328688</c:v>
                </c:pt>
                <c:pt idx="3999">
                  <c:v>3999.3332777731475</c:v>
                </c:pt>
                <c:pt idx="4000">
                  <c:v>4000.3333611134258</c:v>
                </c:pt>
                <c:pt idx="4001">
                  <c:v>4001.333444453704</c:v>
                </c:pt>
                <c:pt idx="4002">
                  <c:v>4002.3335277939823</c:v>
                </c:pt>
                <c:pt idx="4003">
                  <c:v>4003.333611134261</c:v>
                </c:pt>
                <c:pt idx="4004">
                  <c:v>4004.3336944745392</c:v>
                </c:pt>
                <c:pt idx="4005">
                  <c:v>4005.3337778148175</c:v>
                </c:pt>
                <c:pt idx="4006">
                  <c:v>4006.3338611550957</c:v>
                </c:pt>
                <c:pt idx="4007">
                  <c:v>4007.3339444953745</c:v>
                </c:pt>
                <c:pt idx="4008">
                  <c:v>4008.3340278356527</c:v>
                </c:pt>
                <c:pt idx="4009">
                  <c:v>4009.334111175931</c:v>
                </c:pt>
                <c:pt idx="4010">
                  <c:v>4010.3341945162092</c:v>
                </c:pt>
                <c:pt idx="4011">
                  <c:v>4011.3342778564875</c:v>
                </c:pt>
                <c:pt idx="4012">
                  <c:v>4012.3343611967662</c:v>
                </c:pt>
                <c:pt idx="4013">
                  <c:v>4013.3344445370444</c:v>
                </c:pt>
                <c:pt idx="4014">
                  <c:v>4014.3345278773227</c:v>
                </c:pt>
                <c:pt idx="4015">
                  <c:v>4015.3346112176009</c:v>
                </c:pt>
                <c:pt idx="4016">
                  <c:v>4016.3346945578796</c:v>
                </c:pt>
                <c:pt idx="4017">
                  <c:v>4017.3347778981579</c:v>
                </c:pt>
                <c:pt idx="4018">
                  <c:v>4018.3348612384361</c:v>
                </c:pt>
                <c:pt idx="4019">
                  <c:v>4019.3349445787144</c:v>
                </c:pt>
                <c:pt idx="4020">
                  <c:v>4020.3350279189931</c:v>
                </c:pt>
                <c:pt idx="4021">
                  <c:v>4021.3351112592713</c:v>
                </c:pt>
                <c:pt idx="4022">
                  <c:v>4022.3351945995496</c:v>
                </c:pt>
                <c:pt idx="4023">
                  <c:v>4023.3352779398278</c:v>
                </c:pt>
                <c:pt idx="4024">
                  <c:v>4024.3353612801061</c:v>
                </c:pt>
                <c:pt idx="4025">
                  <c:v>4025.3354446203848</c:v>
                </c:pt>
                <c:pt idx="4026">
                  <c:v>4026.3355279606631</c:v>
                </c:pt>
                <c:pt idx="4027">
                  <c:v>4027.3356113009413</c:v>
                </c:pt>
                <c:pt idx="4028">
                  <c:v>4028.3356946412196</c:v>
                </c:pt>
                <c:pt idx="4029">
                  <c:v>4029.3357779814983</c:v>
                </c:pt>
                <c:pt idx="4030">
                  <c:v>4030.3358613217765</c:v>
                </c:pt>
                <c:pt idx="4031">
                  <c:v>4031.3359446620548</c:v>
                </c:pt>
                <c:pt idx="4032">
                  <c:v>4032.336028002333</c:v>
                </c:pt>
                <c:pt idx="4033">
                  <c:v>4033.3361113426117</c:v>
                </c:pt>
                <c:pt idx="4034">
                  <c:v>4034.33619468289</c:v>
                </c:pt>
                <c:pt idx="4035">
                  <c:v>4035.3362780231682</c:v>
                </c:pt>
                <c:pt idx="4036">
                  <c:v>4036.3363613634465</c:v>
                </c:pt>
                <c:pt idx="4037">
                  <c:v>4037.3364447037247</c:v>
                </c:pt>
                <c:pt idx="4038">
                  <c:v>4038.3365280440034</c:v>
                </c:pt>
                <c:pt idx="4039">
                  <c:v>4039.3366113842817</c:v>
                </c:pt>
                <c:pt idx="4040">
                  <c:v>4040.3366947245599</c:v>
                </c:pt>
                <c:pt idx="4041">
                  <c:v>4041.3367780648382</c:v>
                </c:pt>
                <c:pt idx="4042">
                  <c:v>4042.3368614051169</c:v>
                </c:pt>
                <c:pt idx="4043">
                  <c:v>4043.3369447453952</c:v>
                </c:pt>
                <c:pt idx="4044">
                  <c:v>4044.3370280856734</c:v>
                </c:pt>
                <c:pt idx="4045">
                  <c:v>4045.3371114259517</c:v>
                </c:pt>
                <c:pt idx="4046">
                  <c:v>4046.3371947662304</c:v>
                </c:pt>
                <c:pt idx="4047">
                  <c:v>4047.3372781065086</c:v>
                </c:pt>
                <c:pt idx="4048">
                  <c:v>4048.3373614467869</c:v>
                </c:pt>
                <c:pt idx="4049">
                  <c:v>4049.3374447870651</c:v>
                </c:pt>
                <c:pt idx="4050">
                  <c:v>4050.3375281273434</c:v>
                </c:pt>
                <c:pt idx="4051">
                  <c:v>4051.3376114676221</c:v>
                </c:pt>
                <c:pt idx="4052">
                  <c:v>4052.3376948079003</c:v>
                </c:pt>
                <c:pt idx="4053">
                  <c:v>4053.3377781481786</c:v>
                </c:pt>
                <c:pt idx="4054">
                  <c:v>4054.3378614884568</c:v>
                </c:pt>
                <c:pt idx="4055">
                  <c:v>4055.3379448287355</c:v>
                </c:pt>
                <c:pt idx="4056">
                  <c:v>4056.3380281690138</c:v>
                </c:pt>
                <c:pt idx="4057">
                  <c:v>4057.338111509292</c:v>
                </c:pt>
                <c:pt idx="4058">
                  <c:v>4058.3381948495703</c:v>
                </c:pt>
                <c:pt idx="4059">
                  <c:v>4059.3382781898486</c:v>
                </c:pt>
                <c:pt idx="4060">
                  <c:v>4060.3383615301273</c:v>
                </c:pt>
                <c:pt idx="4061">
                  <c:v>4061.3384448704055</c:v>
                </c:pt>
                <c:pt idx="4062">
                  <c:v>4062.3385282106838</c:v>
                </c:pt>
                <c:pt idx="4063">
                  <c:v>4063.338611550962</c:v>
                </c:pt>
                <c:pt idx="4064">
                  <c:v>4064.3386948912407</c:v>
                </c:pt>
                <c:pt idx="4065">
                  <c:v>4065.338778231519</c:v>
                </c:pt>
                <c:pt idx="4066">
                  <c:v>4066.3388615717972</c:v>
                </c:pt>
                <c:pt idx="4067">
                  <c:v>4067.3389449120755</c:v>
                </c:pt>
                <c:pt idx="4068">
                  <c:v>4068.3390282523542</c:v>
                </c:pt>
                <c:pt idx="4069">
                  <c:v>4069.3391115926324</c:v>
                </c:pt>
                <c:pt idx="4070">
                  <c:v>4070.3391949329107</c:v>
                </c:pt>
                <c:pt idx="4071">
                  <c:v>4071.3392782731889</c:v>
                </c:pt>
                <c:pt idx="4072">
                  <c:v>4072.3393616134672</c:v>
                </c:pt>
                <c:pt idx="4073">
                  <c:v>4073.3394449537459</c:v>
                </c:pt>
                <c:pt idx="4074">
                  <c:v>4074.3395282940241</c:v>
                </c:pt>
                <c:pt idx="4075">
                  <c:v>4075.3396116343024</c:v>
                </c:pt>
                <c:pt idx="4076">
                  <c:v>4076.3396949745807</c:v>
                </c:pt>
                <c:pt idx="4077">
                  <c:v>4077.3397783148594</c:v>
                </c:pt>
                <c:pt idx="4078">
                  <c:v>4078.3398616551376</c:v>
                </c:pt>
                <c:pt idx="4079">
                  <c:v>4079.3399449954159</c:v>
                </c:pt>
                <c:pt idx="4080">
                  <c:v>4080.3400283356941</c:v>
                </c:pt>
                <c:pt idx="4081">
                  <c:v>4081.3401116759728</c:v>
                </c:pt>
                <c:pt idx="4082">
                  <c:v>4082.3401950162511</c:v>
                </c:pt>
                <c:pt idx="4083">
                  <c:v>4083.3402783565293</c:v>
                </c:pt>
                <c:pt idx="4084">
                  <c:v>4084.3403616968076</c:v>
                </c:pt>
                <c:pt idx="4085">
                  <c:v>4085.3404450370858</c:v>
                </c:pt>
                <c:pt idx="4086">
                  <c:v>4086.3405283773645</c:v>
                </c:pt>
                <c:pt idx="4087">
                  <c:v>4087.3406117176428</c:v>
                </c:pt>
                <c:pt idx="4088">
                  <c:v>4088.340695057921</c:v>
                </c:pt>
                <c:pt idx="4089">
                  <c:v>4089.3407783981993</c:v>
                </c:pt>
                <c:pt idx="4090">
                  <c:v>4090.340861738478</c:v>
                </c:pt>
                <c:pt idx="4091">
                  <c:v>4091.3409450787562</c:v>
                </c:pt>
                <c:pt idx="4092">
                  <c:v>4092.3410284190345</c:v>
                </c:pt>
                <c:pt idx="4093">
                  <c:v>4093.3411117593128</c:v>
                </c:pt>
                <c:pt idx="4094">
                  <c:v>4094.3411950995915</c:v>
                </c:pt>
                <c:pt idx="4095">
                  <c:v>4095.3412784398697</c:v>
                </c:pt>
                <c:pt idx="4096">
                  <c:v>4096.341361780148</c:v>
                </c:pt>
                <c:pt idx="4097">
                  <c:v>4097.3414451204262</c:v>
                </c:pt>
                <c:pt idx="4098">
                  <c:v>4098.3415284607045</c:v>
                </c:pt>
                <c:pt idx="4099">
                  <c:v>4099.3416118009827</c:v>
                </c:pt>
                <c:pt idx="4100">
                  <c:v>4100.341695141261</c:v>
                </c:pt>
                <c:pt idx="4101">
                  <c:v>4101.3417784815401</c:v>
                </c:pt>
                <c:pt idx="4102">
                  <c:v>4102.3418618218184</c:v>
                </c:pt>
                <c:pt idx="4103">
                  <c:v>4103.3419451620966</c:v>
                </c:pt>
                <c:pt idx="4104">
                  <c:v>4104.3420285023749</c:v>
                </c:pt>
                <c:pt idx="4105">
                  <c:v>4105.3421118426531</c:v>
                </c:pt>
                <c:pt idx="4106">
                  <c:v>4106.3421951829314</c:v>
                </c:pt>
                <c:pt idx="4107">
                  <c:v>4107.3422785232096</c:v>
                </c:pt>
                <c:pt idx="4108">
                  <c:v>4108.3423618634879</c:v>
                </c:pt>
                <c:pt idx="4109">
                  <c:v>4109.3424452037661</c:v>
                </c:pt>
                <c:pt idx="4110">
                  <c:v>4110.3425285440453</c:v>
                </c:pt>
                <c:pt idx="4111">
                  <c:v>4111.3426118843236</c:v>
                </c:pt>
                <c:pt idx="4112">
                  <c:v>4112.3426952246018</c:v>
                </c:pt>
                <c:pt idx="4113">
                  <c:v>4113.3427785648801</c:v>
                </c:pt>
                <c:pt idx="4114">
                  <c:v>4114.3428619051583</c:v>
                </c:pt>
                <c:pt idx="4115">
                  <c:v>4115.3429452454366</c:v>
                </c:pt>
                <c:pt idx="4116">
                  <c:v>4116.3430285857148</c:v>
                </c:pt>
                <c:pt idx="4117">
                  <c:v>4117.3431119259931</c:v>
                </c:pt>
                <c:pt idx="4118">
                  <c:v>4118.3431952662722</c:v>
                </c:pt>
                <c:pt idx="4119">
                  <c:v>4119.3432786065505</c:v>
                </c:pt>
                <c:pt idx="4120">
                  <c:v>4120.3433619468287</c:v>
                </c:pt>
                <c:pt idx="4121">
                  <c:v>4121.343445287107</c:v>
                </c:pt>
                <c:pt idx="4122">
                  <c:v>4122.3435286273852</c:v>
                </c:pt>
                <c:pt idx="4123">
                  <c:v>4123.3436119676635</c:v>
                </c:pt>
                <c:pt idx="4124">
                  <c:v>4124.3436953079417</c:v>
                </c:pt>
                <c:pt idx="4125">
                  <c:v>4125.34377864822</c:v>
                </c:pt>
                <c:pt idx="4126">
                  <c:v>4126.3438619884982</c:v>
                </c:pt>
                <c:pt idx="4127">
                  <c:v>4127.3439453287774</c:v>
                </c:pt>
                <c:pt idx="4128">
                  <c:v>4128.3440286690557</c:v>
                </c:pt>
                <c:pt idx="4129">
                  <c:v>4129.3441120093339</c:v>
                </c:pt>
                <c:pt idx="4130">
                  <c:v>4130.3441953496122</c:v>
                </c:pt>
                <c:pt idx="4131">
                  <c:v>4131.3442786898904</c:v>
                </c:pt>
                <c:pt idx="4132">
                  <c:v>4132.3443620301687</c:v>
                </c:pt>
                <c:pt idx="4133">
                  <c:v>4133.3444453704469</c:v>
                </c:pt>
                <c:pt idx="4134">
                  <c:v>4134.3445287107252</c:v>
                </c:pt>
                <c:pt idx="4135">
                  <c:v>4135.3446120510034</c:v>
                </c:pt>
                <c:pt idx="4136">
                  <c:v>4136.3446953912826</c:v>
                </c:pt>
                <c:pt idx="4137">
                  <c:v>4137.3447787315608</c:v>
                </c:pt>
                <c:pt idx="4138">
                  <c:v>4138.3448620718391</c:v>
                </c:pt>
                <c:pt idx="4139">
                  <c:v>4139.3449454121173</c:v>
                </c:pt>
                <c:pt idx="4140">
                  <c:v>4140.3450287523956</c:v>
                </c:pt>
                <c:pt idx="4141">
                  <c:v>4141.3451120926738</c:v>
                </c:pt>
                <c:pt idx="4142">
                  <c:v>4142.3451954329521</c:v>
                </c:pt>
                <c:pt idx="4143">
                  <c:v>4143.3452787732303</c:v>
                </c:pt>
                <c:pt idx="4144">
                  <c:v>4144.3453621135095</c:v>
                </c:pt>
                <c:pt idx="4145">
                  <c:v>4145.3454454537878</c:v>
                </c:pt>
                <c:pt idx="4146">
                  <c:v>4146.345528794066</c:v>
                </c:pt>
                <c:pt idx="4147">
                  <c:v>4147.3456121343443</c:v>
                </c:pt>
                <c:pt idx="4148">
                  <c:v>4148.3456954746225</c:v>
                </c:pt>
                <c:pt idx="4149">
                  <c:v>4149.3457788149008</c:v>
                </c:pt>
                <c:pt idx="4150">
                  <c:v>4150.345862155179</c:v>
                </c:pt>
                <c:pt idx="4151">
                  <c:v>4151.3459454954573</c:v>
                </c:pt>
                <c:pt idx="4152">
                  <c:v>4152.3460288357355</c:v>
                </c:pt>
                <c:pt idx="4153">
                  <c:v>4153.3461121760147</c:v>
                </c:pt>
                <c:pt idx="4154">
                  <c:v>4154.3461955162929</c:v>
                </c:pt>
                <c:pt idx="4155">
                  <c:v>4155.3462788565712</c:v>
                </c:pt>
                <c:pt idx="4156">
                  <c:v>4156.3463621968494</c:v>
                </c:pt>
                <c:pt idx="4157">
                  <c:v>4157.3464455371277</c:v>
                </c:pt>
                <c:pt idx="4158">
                  <c:v>4158.3465288774059</c:v>
                </c:pt>
                <c:pt idx="4159">
                  <c:v>4159.3466122176842</c:v>
                </c:pt>
                <c:pt idx="4160">
                  <c:v>4160.3466955579624</c:v>
                </c:pt>
                <c:pt idx="4161">
                  <c:v>4161.3467788982407</c:v>
                </c:pt>
                <c:pt idx="4162">
                  <c:v>4162.3468622385199</c:v>
                </c:pt>
                <c:pt idx="4163">
                  <c:v>4163.3469455787981</c:v>
                </c:pt>
                <c:pt idx="4164">
                  <c:v>4164.3470289190764</c:v>
                </c:pt>
                <c:pt idx="4165">
                  <c:v>4165.3471122593546</c:v>
                </c:pt>
                <c:pt idx="4166">
                  <c:v>4166.3471955996329</c:v>
                </c:pt>
                <c:pt idx="4167">
                  <c:v>4167.3472789399111</c:v>
                </c:pt>
                <c:pt idx="4168">
                  <c:v>4168.3473622801894</c:v>
                </c:pt>
                <c:pt idx="4169">
                  <c:v>4169.3474456204676</c:v>
                </c:pt>
                <c:pt idx="4170">
                  <c:v>4170.3475289607468</c:v>
                </c:pt>
                <c:pt idx="4171">
                  <c:v>4171.347612301025</c:v>
                </c:pt>
                <c:pt idx="4172">
                  <c:v>4172.3476956413033</c:v>
                </c:pt>
                <c:pt idx="4173">
                  <c:v>4173.3477789815815</c:v>
                </c:pt>
                <c:pt idx="4174">
                  <c:v>4174.3478623218598</c:v>
                </c:pt>
                <c:pt idx="4175">
                  <c:v>4175.347945662138</c:v>
                </c:pt>
                <c:pt idx="4176">
                  <c:v>4176.3480290024163</c:v>
                </c:pt>
                <c:pt idx="4177">
                  <c:v>4177.3481123426945</c:v>
                </c:pt>
                <c:pt idx="4178">
                  <c:v>4178.3481956829728</c:v>
                </c:pt>
                <c:pt idx="4179">
                  <c:v>4179.348279023252</c:v>
                </c:pt>
                <c:pt idx="4180">
                  <c:v>4180.3483623635302</c:v>
                </c:pt>
                <c:pt idx="4181">
                  <c:v>4181.3484457038085</c:v>
                </c:pt>
                <c:pt idx="4182">
                  <c:v>4182.3485290440867</c:v>
                </c:pt>
                <c:pt idx="4183">
                  <c:v>4183.348612384365</c:v>
                </c:pt>
                <c:pt idx="4184">
                  <c:v>4184.3486957246432</c:v>
                </c:pt>
                <c:pt idx="4185">
                  <c:v>4185.3487790649215</c:v>
                </c:pt>
                <c:pt idx="4186">
                  <c:v>4186.3488624051997</c:v>
                </c:pt>
                <c:pt idx="4187">
                  <c:v>4187.348945745478</c:v>
                </c:pt>
                <c:pt idx="4188">
                  <c:v>4188.3490290857571</c:v>
                </c:pt>
                <c:pt idx="4189">
                  <c:v>4189.3491124260354</c:v>
                </c:pt>
                <c:pt idx="4190">
                  <c:v>4190.3491957663136</c:v>
                </c:pt>
                <c:pt idx="4191">
                  <c:v>4191.3492791065919</c:v>
                </c:pt>
                <c:pt idx="4192">
                  <c:v>4192.3493624468701</c:v>
                </c:pt>
                <c:pt idx="4193">
                  <c:v>4193.3494457871484</c:v>
                </c:pt>
                <c:pt idx="4194">
                  <c:v>4194.3495291274266</c:v>
                </c:pt>
                <c:pt idx="4195">
                  <c:v>4195.3496124677049</c:v>
                </c:pt>
                <c:pt idx="4196">
                  <c:v>4196.3496958079832</c:v>
                </c:pt>
                <c:pt idx="4197">
                  <c:v>4197.3497791482623</c:v>
                </c:pt>
                <c:pt idx="4198">
                  <c:v>4198.3498624885406</c:v>
                </c:pt>
                <c:pt idx="4199">
                  <c:v>4199.3499458288188</c:v>
                </c:pt>
                <c:pt idx="4200">
                  <c:v>4200.3500291690971</c:v>
                </c:pt>
                <c:pt idx="4201">
                  <c:v>4201.3501125093753</c:v>
                </c:pt>
                <c:pt idx="4202">
                  <c:v>4202.3501958496536</c:v>
                </c:pt>
                <c:pt idx="4203">
                  <c:v>4203.3502791899318</c:v>
                </c:pt>
                <c:pt idx="4204">
                  <c:v>4204.3503625302101</c:v>
                </c:pt>
                <c:pt idx="4205">
                  <c:v>4205.3504458704892</c:v>
                </c:pt>
                <c:pt idx="4206">
                  <c:v>4206.3505292107675</c:v>
                </c:pt>
                <c:pt idx="4207">
                  <c:v>4207.3506125510457</c:v>
                </c:pt>
                <c:pt idx="4208">
                  <c:v>4208.350695891324</c:v>
                </c:pt>
                <c:pt idx="4209">
                  <c:v>4209.3507792316022</c:v>
                </c:pt>
                <c:pt idx="4210">
                  <c:v>4210.3508625718805</c:v>
                </c:pt>
                <c:pt idx="4211">
                  <c:v>4211.3509459121587</c:v>
                </c:pt>
                <c:pt idx="4212">
                  <c:v>4212.351029252437</c:v>
                </c:pt>
                <c:pt idx="4213">
                  <c:v>4213.3511125927153</c:v>
                </c:pt>
                <c:pt idx="4214">
                  <c:v>4214.3511959329944</c:v>
                </c:pt>
                <c:pt idx="4215">
                  <c:v>4215.3512792732727</c:v>
                </c:pt>
                <c:pt idx="4216">
                  <c:v>4216.3513626135509</c:v>
                </c:pt>
                <c:pt idx="4217">
                  <c:v>4217.3514459538292</c:v>
                </c:pt>
                <c:pt idx="4218">
                  <c:v>4218.3515292941074</c:v>
                </c:pt>
                <c:pt idx="4219">
                  <c:v>4219.3516126343857</c:v>
                </c:pt>
                <c:pt idx="4220">
                  <c:v>4220.3516959746639</c:v>
                </c:pt>
                <c:pt idx="4221">
                  <c:v>4221.3517793149422</c:v>
                </c:pt>
                <c:pt idx="4222">
                  <c:v>4222.3518626552204</c:v>
                </c:pt>
                <c:pt idx="4223">
                  <c:v>4223.3519459954996</c:v>
                </c:pt>
                <c:pt idx="4224">
                  <c:v>4224.3520293357778</c:v>
                </c:pt>
                <c:pt idx="4225">
                  <c:v>4225.3521126760561</c:v>
                </c:pt>
                <c:pt idx="4226">
                  <c:v>4226.3521960163343</c:v>
                </c:pt>
                <c:pt idx="4227">
                  <c:v>4227.3522793566126</c:v>
                </c:pt>
                <c:pt idx="4228">
                  <c:v>4228.3523626968909</c:v>
                </c:pt>
                <c:pt idx="4229">
                  <c:v>4229.3524460371691</c:v>
                </c:pt>
                <c:pt idx="4230">
                  <c:v>4230.3525293774474</c:v>
                </c:pt>
                <c:pt idx="4231">
                  <c:v>4231.3526127177265</c:v>
                </c:pt>
                <c:pt idx="4232">
                  <c:v>4232.3526960580048</c:v>
                </c:pt>
                <c:pt idx="4233">
                  <c:v>4233.352779398283</c:v>
                </c:pt>
                <c:pt idx="4234">
                  <c:v>4234.3528627385613</c:v>
                </c:pt>
                <c:pt idx="4235">
                  <c:v>4235.3529460788395</c:v>
                </c:pt>
                <c:pt idx="4236">
                  <c:v>4236.3530294191178</c:v>
                </c:pt>
                <c:pt idx="4237">
                  <c:v>4237.353112759396</c:v>
                </c:pt>
                <c:pt idx="4238">
                  <c:v>4238.3531960996743</c:v>
                </c:pt>
                <c:pt idx="4239">
                  <c:v>4239.3532794399525</c:v>
                </c:pt>
                <c:pt idx="4240">
                  <c:v>4240.3533627802317</c:v>
                </c:pt>
                <c:pt idx="4241">
                  <c:v>4241.3534461205099</c:v>
                </c:pt>
                <c:pt idx="4242">
                  <c:v>4242.3535294607882</c:v>
                </c:pt>
                <c:pt idx="4243">
                  <c:v>4243.3536128010664</c:v>
                </c:pt>
                <c:pt idx="4244">
                  <c:v>4244.3536961413447</c:v>
                </c:pt>
                <c:pt idx="4245">
                  <c:v>4245.353779481623</c:v>
                </c:pt>
                <c:pt idx="4246">
                  <c:v>4246.3538628219012</c:v>
                </c:pt>
                <c:pt idx="4247">
                  <c:v>4247.3539461621795</c:v>
                </c:pt>
                <c:pt idx="4248">
                  <c:v>4248.3540295024577</c:v>
                </c:pt>
                <c:pt idx="4249">
                  <c:v>4249.3541128427369</c:v>
                </c:pt>
                <c:pt idx="4250">
                  <c:v>4250.3541961830151</c:v>
                </c:pt>
                <c:pt idx="4251">
                  <c:v>4251.3542795232934</c:v>
                </c:pt>
                <c:pt idx="4252">
                  <c:v>4252.3543628635716</c:v>
                </c:pt>
                <c:pt idx="4253">
                  <c:v>4253.3544462038499</c:v>
                </c:pt>
                <c:pt idx="4254">
                  <c:v>4254.3545295441281</c:v>
                </c:pt>
                <c:pt idx="4255">
                  <c:v>4255.3546128844064</c:v>
                </c:pt>
                <c:pt idx="4256">
                  <c:v>4256.3546962246846</c:v>
                </c:pt>
                <c:pt idx="4257">
                  <c:v>4257.3547795649638</c:v>
                </c:pt>
                <c:pt idx="4258">
                  <c:v>4258.354862905242</c:v>
                </c:pt>
                <c:pt idx="4259">
                  <c:v>4259.3549462455203</c:v>
                </c:pt>
                <c:pt idx="4260">
                  <c:v>4260.3550295857985</c:v>
                </c:pt>
                <c:pt idx="4261">
                  <c:v>4261.3551129260768</c:v>
                </c:pt>
                <c:pt idx="4262">
                  <c:v>4262.3551962663551</c:v>
                </c:pt>
                <c:pt idx="4263">
                  <c:v>4263.3552796066333</c:v>
                </c:pt>
                <c:pt idx="4264">
                  <c:v>4264.3553629469116</c:v>
                </c:pt>
                <c:pt idx="4265">
                  <c:v>4265.3554462871898</c:v>
                </c:pt>
                <c:pt idx="4266">
                  <c:v>4266.355529627469</c:v>
                </c:pt>
                <c:pt idx="4267">
                  <c:v>4267.3556129677472</c:v>
                </c:pt>
                <c:pt idx="4268">
                  <c:v>4268.3556963080255</c:v>
                </c:pt>
                <c:pt idx="4269">
                  <c:v>4269.3557796483037</c:v>
                </c:pt>
                <c:pt idx="4270">
                  <c:v>4270.355862988582</c:v>
                </c:pt>
                <c:pt idx="4271">
                  <c:v>4271.3559463288602</c:v>
                </c:pt>
                <c:pt idx="4272">
                  <c:v>4272.3560296691385</c:v>
                </c:pt>
                <c:pt idx="4273">
                  <c:v>4273.3561130094167</c:v>
                </c:pt>
                <c:pt idx="4274">
                  <c:v>4274.356196349695</c:v>
                </c:pt>
                <c:pt idx="4275">
                  <c:v>4275.3562796899741</c:v>
                </c:pt>
                <c:pt idx="4276">
                  <c:v>4276.3563630302524</c:v>
                </c:pt>
                <c:pt idx="4277">
                  <c:v>4277.3564463705306</c:v>
                </c:pt>
                <c:pt idx="4278">
                  <c:v>4278.3565297108089</c:v>
                </c:pt>
                <c:pt idx="4279">
                  <c:v>4279.3566130510872</c:v>
                </c:pt>
                <c:pt idx="4280">
                  <c:v>4280.3566963913654</c:v>
                </c:pt>
                <c:pt idx="4281">
                  <c:v>4281.3567797316437</c:v>
                </c:pt>
                <c:pt idx="4282">
                  <c:v>4282.3568630719219</c:v>
                </c:pt>
                <c:pt idx="4283">
                  <c:v>4283.3569464122011</c:v>
                </c:pt>
                <c:pt idx="4284">
                  <c:v>4284.3570297524793</c:v>
                </c:pt>
                <c:pt idx="4285">
                  <c:v>4285.3571130927576</c:v>
                </c:pt>
                <c:pt idx="4286">
                  <c:v>4286.3571964330358</c:v>
                </c:pt>
                <c:pt idx="4287">
                  <c:v>4287.3572797733141</c:v>
                </c:pt>
                <c:pt idx="4288">
                  <c:v>4288.3573631135923</c:v>
                </c:pt>
                <c:pt idx="4289">
                  <c:v>4289.3574464538706</c:v>
                </c:pt>
                <c:pt idx="4290">
                  <c:v>4290.3575297941488</c:v>
                </c:pt>
                <c:pt idx="4291">
                  <c:v>4291.3576131344271</c:v>
                </c:pt>
                <c:pt idx="4292">
                  <c:v>4292.3576964747062</c:v>
                </c:pt>
                <c:pt idx="4293">
                  <c:v>4293.3577798149845</c:v>
                </c:pt>
                <c:pt idx="4294">
                  <c:v>4294.3578631552627</c:v>
                </c:pt>
                <c:pt idx="4295">
                  <c:v>4295.357946495541</c:v>
                </c:pt>
                <c:pt idx="4296">
                  <c:v>4296.3580298358193</c:v>
                </c:pt>
                <c:pt idx="4297">
                  <c:v>4297.3581131760975</c:v>
                </c:pt>
                <c:pt idx="4298">
                  <c:v>4298.3581965163758</c:v>
                </c:pt>
                <c:pt idx="4299">
                  <c:v>4299.358279856654</c:v>
                </c:pt>
                <c:pt idx="4300">
                  <c:v>4300.3583631969323</c:v>
                </c:pt>
                <c:pt idx="4301">
                  <c:v>4301.3584465372114</c:v>
                </c:pt>
                <c:pt idx="4302">
                  <c:v>4302.3585298774897</c:v>
                </c:pt>
                <c:pt idx="4303">
                  <c:v>4303.3586132177679</c:v>
                </c:pt>
                <c:pt idx="4304">
                  <c:v>4304.3586965580462</c:v>
                </c:pt>
                <c:pt idx="4305">
                  <c:v>4305.3587798983244</c:v>
                </c:pt>
                <c:pt idx="4306">
                  <c:v>4306.3588632386027</c:v>
                </c:pt>
                <c:pt idx="4307">
                  <c:v>4307.3589465788809</c:v>
                </c:pt>
                <c:pt idx="4308">
                  <c:v>4308.3590299191592</c:v>
                </c:pt>
                <c:pt idx="4309">
                  <c:v>4309.3591132594374</c:v>
                </c:pt>
                <c:pt idx="4310">
                  <c:v>4310.3591965997166</c:v>
                </c:pt>
                <c:pt idx="4311">
                  <c:v>4311.3592799399948</c:v>
                </c:pt>
                <c:pt idx="4312">
                  <c:v>4312.3593632802731</c:v>
                </c:pt>
                <c:pt idx="4313">
                  <c:v>4313.3594466205514</c:v>
                </c:pt>
                <c:pt idx="4314">
                  <c:v>4314.3595299608296</c:v>
                </c:pt>
                <c:pt idx="4315">
                  <c:v>4315.3596133011079</c:v>
                </c:pt>
                <c:pt idx="4316">
                  <c:v>4316.3596966413861</c:v>
                </c:pt>
                <c:pt idx="4317">
                  <c:v>4317.3597799816644</c:v>
                </c:pt>
                <c:pt idx="4318">
                  <c:v>4318.3598633219435</c:v>
                </c:pt>
                <c:pt idx="4319">
                  <c:v>4319.3599466622218</c:v>
                </c:pt>
                <c:pt idx="4320">
                  <c:v>4320.3600300025</c:v>
                </c:pt>
                <c:pt idx="4321">
                  <c:v>4321.3601133427783</c:v>
                </c:pt>
                <c:pt idx="4322">
                  <c:v>4322.3601966830565</c:v>
                </c:pt>
                <c:pt idx="4323">
                  <c:v>4323.3602800233348</c:v>
                </c:pt>
                <c:pt idx="4324">
                  <c:v>4324.360363363613</c:v>
                </c:pt>
                <c:pt idx="4325">
                  <c:v>4325.3604467038913</c:v>
                </c:pt>
                <c:pt idx="4326">
                  <c:v>4326.3605300441695</c:v>
                </c:pt>
                <c:pt idx="4327">
                  <c:v>4327.3606133844487</c:v>
                </c:pt>
                <c:pt idx="4328">
                  <c:v>4328.3606967247269</c:v>
                </c:pt>
                <c:pt idx="4329">
                  <c:v>4329.3607800650052</c:v>
                </c:pt>
                <c:pt idx="4330">
                  <c:v>4330.3608634052835</c:v>
                </c:pt>
                <c:pt idx="4331">
                  <c:v>4331.3609467455617</c:v>
                </c:pt>
                <c:pt idx="4332">
                  <c:v>4332.36103008584</c:v>
                </c:pt>
                <c:pt idx="4333">
                  <c:v>4333.3611134261182</c:v>
                </c:pt>
                <c:pt idx="4334">
                  <c:v>4334.3611967663965</c:v>
                </c:pt>
                <c:pt idx="4335">
                  <c:v>4335.3612801066747</c:v>
                </c:pt>
                <c:pt idx="4336">
                  <c:v>4336.3613634469539</c:v>
                </c:pt>
                <c:pt idx="4337">
                  <c:v>4337.3614467872321</c:v>
                </c:pt>
                <c:pt idx="4338">
                  <c:v>4338.3615301275104</c:v>
                </c:pt>
                <c:pt idx="4339">
                  <c:v>4339.3616134677886</c:v>
                </c:pt>
                <c:pt idx="4340">
                  <c:v>4340.3616968080669</c:v>
                </c:pt>
                <c:pt idx="4341">
                  <c:v>4341.3617801483451</c:v>
                </c:pt>
                <c:pt idx="4342">
                  <c:v>4342.3618634886234</c:v>
                </c:pt>
                <c:pt idx="4343">
                  <c:v>4343.3619468289016</c:v>
                </c:pt>
                <c:pt idx="4344">
                  <c:v>4344.3620301691808</c:v>
                </c:pt>
                <c:pt idx="4345">
                  <c:v>4345.362113509459</c:v>
                </c:pt>
                <c:pt idx="4346">
                  <c:v>4346.3621968497373</c:v>
                </c:pt>
                <c:pt idx="4347">
                  <c:v>4347.3622801900156</c:v>
                </c:pt>
                <c:pt idx="4348">
                  <c:v>4348.3623635302938</c:v>
                </c:pt>
                <c:pt idx="4349">
                  <c:v>4349.3624468705721</c:v>
                </c:pt>
                <c:pt idx="4350">
                  <c:v>4350.3625302108503</c:v>
                </c:pt>
                <c:pt idx="4351">
                  <c:v>4351.3626135511286</c:v>
                </c:pt>
                <c:pt idx="4352">
                  <c:v>4352.3626968914068</c:v>
                </c:pt>
                <c:pt idx="4353">
                  <c:v>4353.362780231686</c:v>
                </c:pt>
                <c:pt idx="4354">
                  <c:v>4354.3628635719642</c:v>
                </c:pt>
                <c:pt idx="4355">
                  <c:v>4355.3629469122425</c:v>
                </c:pt>
                <c:pt idx="4356">
                  <c:v>4356.3630302525207</c:v>
                </c:pt>
                <c:pt idx="4357">
                  <c:v>4357.363113592799</c:v>
                </c:pt>
                <c:pt idx="4358">
                  <c:v>4358.3631969330772</c:v>
                </c:pt>
                <c:pt idx="4359">
                  <c:v>4359.3632802733555</c:v>
                </c:pt>
                <c:pt idx="4360">
                  <c:v>4360.3633636136337</c:v>
                </c:pt>
                <c:pt idx="4361">
                  <c:v>4361.363446953912</c:v>
                </c:pt>
                <c:pt idx="4362">
                  <c:v>4362.3635302941912</c:v>
                </c:pt>
                <c:pt idx="4363">
                  <c:v>4363.3636136344694</c:v>
                </c:pt>
                <c:pt idx="4364">
                  <c:v>4364.3636969747477</c:v>
                </c:pt>
                <c:pt idx="4365">
                  <c:v>4365.3637803150259</c:v>
                </c:pt>
                <c:pt idx="4366">
                  <c:v>4366.3638636553042</c:v>
                </c:pt>
                <c:pt idx="4367">
                  <c:v>4367.3639469955824</c:v>
                </c:pt>
                <c:pt idx="4368">
                  <c:v>4368.3640303358607</c:v>
                </c:pt>
                <c:pt idx="4369">
                  <c:v>4369.3641136761389</c:v>
                </c:pt>
                <c:pt idx="4370">
                  <c:v>4370.3641970164181</c:v>
                </c:pt>
                <c:pt idx="4371">
                  <c:v>4371.3642803566963</c:v>
                </c:pt>
                <c:pt idx="4372">
                  <c:v>4372.3643636969746</c:v>
                </c:pt>
                <c:pt idx="4373">
                  <c:v>4373.3644470372528</c:v>
                </c:pt>
                <c:pt idx="4374">
                  <c:v>4374.3645303775311</c:v>
                </c:pt>
                <c:pt idx="4375">
                  <c:v>4375.3646137178093</c:v>
                </c:pt>
                <c:pt idx="4376">
                  <c:v>4376.3646970580876</c:v>
                </c:pt>
                <c:pt idx="4377">
                  <c:v>4377.3647803983658</c:v>
                </c:pt>
                <c:pt idx="4378">
                  <c:v>4378.3648637386441</c:v>
                </c:pt>
                <c:pt idx="4379">
                  <c:v>4379.3649470789233</c:v>
                </c:pt>
                <c:pt idx="4380">
                  <c:v>4380.3650304192015</c:v>
                </c:pt>
                <c:pt idx="4381">
                  <c:v>4381.3651137594798</c:v>
                </c:pt>
                <c:pt idx="4382">
                  <c:v>4382.365197099758</c:v>
                </c:pt>
                <c:pt idx="4383">
                  <c:v>4383.3652804400363</c:v>
                </c:pt>
                <c:pt idx="4384">
                  <c:v>4384.3653637803145</c:v>
                </c:pt>
                <c:pt idx="4385">
                  <c:v>4385.3654471205928</c:v>
                </c:pt>
                <c:pt idx="4386">
                  <c:v>4386.365530460871</c:v>
                </c:pt>
                <c:pt idx="4387">
                  <c:v>4387.3656138011493</c:v>
                </c:pt>
                <c:pt idx="4388">
                  <c:v>4388.3656971414284</c:v>
                </c:pt>
                <c:pt idx="4389">
                  <c:v>4389.3657804817067</c:v>
                </c:pt>
                <c:pt idx="4390">
                  <c:v>4390.3658638219849</c:v>
                </c:pt>
                <c:pt idx="4391">
                  <c:v>4391.3659471622632</c:v>
                </c:pt>
                <c:pt idx="4392">
                  <c:v>4392.3660305025414</c:v>
                </c:pt>
                <c:pt idx="4393">
                  <c:v>4393.3661138428197</c:v>
                </c:pt>
                <c:pt idx="4394">
                  <c:v>4394.3661971830979</c:v>
                </c:pt>
                <c:pt idx="4395">
                  <c:v>4395.3662805233762</c:v>
                </c:pt>
                <c:pt idx="4396">
                  <c:v>4396.3663638636544</c:v>
                </c:pt>
                <c:pt idx="4397">
                  <c:v>4397.3664472039336</c:v>
                </c:pt>
                <c:pt idx="4398">
                  <c:v>4398.3665305442119</c:v>
                </c:pt>
                <c:pt idx="4399">
                  <c:v>4399.3666138844901</c:v>
                </c:pt>
                <c:pt idx="4400">
                  <c:v>4400.3666972247684</c:v>
                </c:pt>
                <c:pt idx="4401">
                  <c:v>4401.3667805650466</c:v>
                </c:pt>
                <c:pt idx="4402">
                  <c:v>4402.3668639053249</c:v>
                </c:pt>
                <c:pt idx="4403">
                  <c:v>4403.3669472456031</c:v>
                </c:pt>
                <c:pt idx="4404">
                  <c:v>4404.3670305858814</c:v>
                </c:pt>
                <c:pt idx="4405">
                  <c:v>4405.3671139261605</c:v>
                </c:pt>
                <c:pt idx="4406">
                  <c:v>4406.3671972664388</c:v>
                </c:pt>
                <c:pt idx="4407">
                  <c:v>4407.367280606717</c:v>
                </c:pt>
                <c:pt idx="4408">
                  <c:v>4408.3673639469953</c:v>
                </c:pt>
                <c:pt idx="4409">
                  <c:v>4409.3674472872735</c:v>
                </c:pt>
                <c:pt idx="4410">
                  <c:v>4410.3675306275518</c:v>
                </c:pt>
                <c:pt idx="4411">
                  <c:v>4411.36761396783</c:v>
                </c:pt>
                <c:pt idx="4412">
                  <c:v>4412.3676973081083</c:v>
                </c:pt>
                <c:pt idx="4413">
                  <c:v>4413.3677806483865</c:v>
                </c:pt>
                <c:pt idx="4414">
                  <c:v>4414.3678639886657</c:v>
                </c:pt>
                <c:pt idx="4415">
                  <c:v>4415.367947328944</c:v>
                </c:pt>
                <c:pt idx="4416">
                  <c:v>4416.3680306692222</c:v>
                </c:pt>
                <c:pt idx="4417">
                  <c:v>4417.3681140095005</c:v>
                </c:pt>
                <c:pt idx="4418">
                  <c:v>4418.3681973497787</c:v>
                </c:pt>
                <c:pt idx="4419">
                  <c:v>4419.368280690057</c:v>
                </c:pt>
                <c:pt idx="4420">
                  <c:v>4420.3683640303352</c:v>
                </c:pt>
                <c:pt idx="4421">
                  <c:v>4421.3684473706135</c:v>
                </c:pt>
                <c:pt idx="4422">
                  <c:v>4422.3685307108917</c:v>
                </c:pt>
                <c:pt idx="4423">
                  <c:v>4423.3686140511709</c:v>
                </c:pt>
                <c:pt idx="4424">
                  <c:v>4424.3686973914491</c:v>
                </c:pt>
                <c:pt idx="4425">
                  <c:v>4425.3687807317274</c:v>
                </c:pt>
                <c:pt idx="4426">
                  <c:v>4426.3688640720056</c:v>
                </c:pt>
                <c:pt idx="4427">
                  <c:v>4427.3689474122839</c:v>
                </c:pt>
                <c:pt idx="4428">
                  <c:v>4428.3690307525621</c:v>
                </c:pt>
                <c:pt idx="4429">
                  <c:v>4429.3691140928404</c:v>
                </c:pt>
                <c:pt idx="4430">
                  <c:v>4430.3691974331186</c:v>
                </c:pt>
                <c:pt idx="4431">
                  <c:v>4431.3692807733978</c:v>
                </c:pt>
                <c:pt idx="4432">
                  <c:v>4432.3693641136761</c:v>
                </c:pt>
                <c:pt idx="4433">
                  <c:v>4433.3694474539543</c:v>
                </c:pt>
                <c:pt idx="4434">
                  <c:v>4434.3695307942326</c:v>
                </c:pt>
                <c:pt idx="4435">
                  <c:v>4435.3696141345108</c:v>
                </c:pt>
                <c:pt idx="4436">
                  <c:v>4436.3696974747891</c:v>
                </c:pt>
                <c:pt idx="4437">
                  <c:v>4437.3697808150673</c:v>
                </c:pt>
                <c:pt idx="4438">
                  <c:v>4438.3698641553456</c:v>
                </c:pt>
                <c:pt idx="4439">
                  <c:v>4439.3699474956238</c:v>
                </c:pt>
                <c:pt idx="4440">
                  <c:v>4440.370030835903</c:v>
                </c:pt>
                <c:pt idx="4441">
                  <c:v>4441.3701141761812</c:v>
                </c:pt>
                <c:pt idx="4442">
                  <c:v>4442.3701975164595</c:v>
                </c:pt>
                <c:pt idx="4443">
                  <c:v>4443.3702808567377</c:v>
                </c:pt>
                <c:pt idx="4444">
                  <c:v>4444.370364197016</c:v>
                </c:pt>
                <c:pt idx="4445">
                  <c:v>4445.3704475372942</c:v>
                </c:pt>
                <c:pt idx="4446">
                  <c:v>4446.3705308775725</c:v>
                </c:pt>
                <c:pt idx="4447">
                  <c:v>4447.3706142178507</c:v>
                </c:pt>
                <c:pt idx="4448">
                  <c:v>4448.370697558129</c:v>
                </c:pt>
                <c:pt idx="4449">
                  <c:v>4449.3707808984082</c:v>
                </c:pt>
                <c:pt idx="4450">
                  <c:v>4450.3708642386864</c:v>
                </c:pt>
                <c:pt idx="4451">
                  <c:v>4451.3709475789647</c:v>
                </c:pt>
                <c:pt idx="4452">
                  <c:v>4452.3710309192429</c:v>
                </c:pt>
                <c:pt idx="4453">
                  <c:v>4453.3711142595212</c:v>
                </c:pt>
                <c:pt idx="4454">
                  <c:v>4454.3711975997994</c:v>
                </c:pt>
                <c:pt idx="4455">
                  <c:v>4455.3712809400777</c:v>
                </c:pt>
                <c:pt idx="4456">
                  <c:v>4456.3713642803559</c:v>
                </c:pt>
                <c:pt idx="4457">
                  <c:v>4457.3714476206351</c:v>
                </c:pt>
                <c:pt idx="4458">
                  <c:v>4458.3715309609133</c:v>
                </c:pt>
                <c:pt idx="4459">
                  <c:v>4459.3716143011916</c:v>
                </c:pt>
                <c:pt idx="4460">
                  <c:v>4460.3716976414698</c:v>
                </c:pt>
                <c:pt idx="4461">
                  <c:v>4461.3717809817481</c:v>
                </c:pt>
                <c:pt idx="4462">
                  <c:v>4462.3718643220263</c:v>
                </c:pt>
                <c:pt idx="4463">
                  <c:v>4463.3719476623046</c:v>
                </c:pt>
                <c:pt idx="4464">
                  <c:v>4464.3720310025828</c:v>
                </c:pt>
                <c:pt idx="4465">
                  <c:v>4465.3721143428611</c:v>
                </c:pt>
                <c:pt idx="4466">
                  <c:v>4466.3721976831403</c:v>
                </c:pt>
                <c:pt idx="4467">
                  <c:v>4467.3722810234185</c:v>
                </c:pt>
                <c:pt idx="4468">
                  <c:v>4468.3723643636968</c:v>
                </c:pt>
                <c:pt idx="4469">
                  <c:v>4469.372447703975</c:v>
                </c:pt>
                <c:pt idx="4470">
                  <c:v>4470.3725310442533</c:v>
                </c:pt>
                <c:pt idx="4471">
                  <c:v>4471.3726143845315</c:v>
                </c:pt>
                <c:pt idx="4472">
                  <c:v>4472.3726977248098</c:v>
                </c:pt>
                <c:pt idx="4473">
                  <c:v>4473.372781065088</c:v>
                </c:pt>
                <c:pt idx="4474">
                  <c:v>4474.3728644053663</c:v>
                </c:pt>
                <c:pt idx="4475">
                  <c:v>4475.3729477456454</c:v>
                </c:pt>
                <c:pt idx="4476">
                  <c:v>4476.3730310859237</c:v>
                </c:pt>
                <c:pt idx="4477">
                  <c:v>4477.3731144262019</c:v>
                </c:pt>
                <c:pt idx="4478">
                  <c:v>4478.3731977664802</c:v>
                </c:pt>
                <c:pt idx="4479">
                  <c:v>4479.3732811067584</c:v>
                </c:pt>
                <c:pt idx="4480">
                  <c:v>4480.3733644470367</c:v>
                </c:pt>
                <c:pt idx="4481">
                  <c:v>4481.3734477873149</c:v>
                </c:pt>
                <c:pt idx="4482">
                  <c:v>4482.3735311275932</c:v>
                </c:pt>
                <c:pt idx="4483">
                  <c:v>4483.3736144678724</c:v>
                </c:pt>
                <c:pt idx="4484">
                  <c:v>4484.3736978081506</c:v>
                </c:pt>
                <c:pt idx="4485">
                  <c:v>4485.3737811484289</c:v>
                </c:pt>
                <c:pt idx="4486">
                  <c:v>4486.3738644887071</c:v>
                </c:pt>
                <c:pt idx="4487">
                  <c:v>4487.3739478289854</c:v>
                </c:pt>
                <c:pt idx="4488">
                  <c:v>4488.3740311692636</c:v>
                </c:pt>
                <c:pt idx="4489">
                  <c:v>4489.3741145095419</c:v>
                </c:pt>
                <c:pt idx="4490">
                  <c:v>4490.3741978498201</c:v>
                </c:pt>
                <c:pt idx="4491">
                  <c:v>4491.3742811900984</c:v>
                </c:pt>
                <c:pt idx="4492">
                  <c:v>4492.3743645303775</c:v>
                </c:pt>
                <c:pt idx="4493">
                  <c:v>4493.3744478706558</c:v>
                </c:pt>
                <c:pt idx="4494">
                  <c:v>4494.374531210934</c:v>
                </c:pt>
                <c:pt idx="4495">
                  <c:v>4495.3746145512123</c:v>
                </c:pt>
                <c:pt idx="4496">
                  <c:v>4496.3746978914905</c:v>
                </c:pt>
                <c:pt idx="4497">
                  <c:v>4497.3747812317688</c:v>
                </c:pt>
                <c:pt idx="4498">
                  <c:v>4498.374864572047</c:v>
                </c:pt>
                <c:pt idx="4499">
                  <c:v>4499.3749479123253</c:v>
                </c:pt>
                <c:pt idx="4500">
                  <c:v>4500.3750312526035</c:v>
                </c:pt>
                <c:pt idx="4501">
                  <c:v>4501.3751145928827</c:v>
                </c:pt>
                <c:pt idx="4502">
                  <c:v>4502.375197933161</c:v>
                </c:pt>
                <c:pt idx="4503">
                  <c:v>4503.3752812734392</c:v>
                </c:pt>
                <c:pt idx="4504">
                  <c:v>4504.3753646137175</c:v>
                </c:pt>
                <c:pt idx="4505">
                  <c:v>4505.3754479539957</c:v>
                </c:pt>
                <c:pt idx="4506">
                  <c:v>4506.375531294274</c:v>
                </c:pt>
                <c:pt idx="4507">
                  <c:v>4507.3756146345522</c:v>
                </c:pt>
                <c:pt idx="4508">
                  <c:v>4508.3756979748305</c:v>
                </c:pt>
                <c:pt idx="4509">
                  <c:v>4509.3757813151087</c:v>
                </c:pt>
                <c:pt idx="4510">
                  <c:v>4510.3758646553879</c:v>
                </c:pt>
                <c:pt idx="4511">
                  <c:v>4511.3759479956661</c:v>
                </c:pt>
                <c:pt idx="4512">
                  <c:v>4512.3760313359444</c:v>
                </c:pt>
                <c:pt idx="4513">
                  <c:v>4513.3761146762226</c:v>
                </c:pt>
                <c:pt idx="4514">
                  <c:v>4514.3761980165009</c:v>
                </c:pt>
                <c:pt idx="4515">
                  <c:v>4515.3762813567791</c:v>
                </c:pt>
                <c:pt idx="4516">
                  <c:v>4516.3763646970574</c:v>
                </c:pt>
                <c:pt idx="4517">
                  <c:v>4517.3764480373356</c:v>
                </c:pt>
                <c:pt idx="4518">
                  <c:v>4518.3765313776148</c:v>
                </c:pt>
                <c:pt idx="4519">
                  <c:v>4519.3766147178931</c:v>
                </c:pt>
                <c:pt idx="4520">
                  <c:v>4520.3766980581713</c:v>
                </c:pt>
                <c:pt idx="4521">
                  <c:v>4521.3767813984496</c:v>
                </c:pt>
                <c:pt idx="4522">
                  <c:v>4522.3768647387278</c:v>
                </c:pt>
                <c:pt idx="4523">
                  <c:v>4523.3769480790061</c:v>
                </c:pt>
                <c:pt idx="4524">
                  <c:v>4524.3770314192843</c:v>
                </c:pt>
                <c:pt idx="4525">
                  <c:v>4525.3771147595626</c:v>
                </c:pt>
                <c:pt idx="4526">
                  <c:v>4526.3771980998408</c:v>
                </c:pt>
                <c:pt idx="4527">
                  <c:v>4527.37728144012</c:v>
                </c:pt>
                <c:pt idx="4528">
                  <c:v>4528.3773647803982</c:v>
                </c:pt>
                <c:pt idx="4529">
                  <c:v>4529.3774481206765</c:v>
                </c:pt>
                <c:pt idx="4530">
                  <c:v>4530.3775314609547</c:v>
                </c:pt>
                <c:pt idx="4531">
                  <c:v>4531.377614801233</c:v>
                </c:pt>
                <c:pt idx="4532">
                  <c:v>4532.3776981415112</c:v>
                </c:pt>
                <c:pt idx="4533">
                  <c:v>4533.3777814817895</c:v>
                </c:pt>
                <c:pt idx="4534">
                  <c:v>4534.3778648220677</c:v>
                </c:pt>
                <c:pt idx="4535">
                  <c:v>4535.377948162346</c:v>
                </c:pt>
                <c:pt idx="4536">
                  <c:v>4536.3780315026252</c:v>
                </c:pt>
                <c:pt idx="4537">
                  <c:v>4537.3781148429034</c:v>
                </c:pt>
                <c:pt idx="4538">
                  <c:v>4538.3781981831817</c:v>
                </c:pt>
                <c:pt idx="4539">
                  <c:v>4539.3782815234599</c:v>
                </c:pt>
                <c:pt idx="4540">
                  <c:v>4540.3783648637382</c:v>
                </c:pt>
                <c:pt idx="4541">
                  <c:v>4541.3784482040164</c:v>
                </c:pt>
                <c:pt idx="4542">
                  <c:v>4542.3785315442947</c:v>
                </c:pt>
                <c:pt idx="4543">
                  <c:v>4543.3786148845729</c:v>
                </c:pt>
                <c:pt idx="4544">
                  <c:v>4544.3786982248521</c:v>
                </c:pt>
                <c:pt idx="4545">
                  <c:v>4545.3787815651303</c:v>
                </c:pt>
                <c:pt idx="4546">
                  <c:v>4546.3788649054086</c:v>
                </c:pt>
                <c:pt idx="4547">
                  <c:v>4547.3789482456868</c:v>
                </c:pt>
                <c:pt idx="4548">
                  <c:v>4548.3790315859651</c:v>
                </c:pt>
                <c:pt idx="4549">
                  <c:v>4549.3791149262433</c:v>
                </c:pt>
                <c:pt idx="4550">
                  <c:v>4550.3791982665216</c:v>
                </c:pt>
                <c:pt idx="4551">
                  <c:v>4551.3792816067999</c:v>
                </c:pt>
                <c:pt idx="4552">
                  <c:v>4552.3793649470781</c:v>
                </c:pt>
                <c:pt idx="4553">
                  <c:v>4553.3794482873573</c:v>
                </c:pt>
                <c:pt idx="4554">
                  <c:v>4554.3795316276355</c:v>
                </c:pt>
                <c:pt idx="4555">
                  <c:v>4555.3796149679138</c:v>
                </c:pt>
                <c:pt idx="4556">
                  <c:v>4556.379698308192</c:v>
                </c:pt>
                <c:pt idx="4557">
                  <c:v>4557.3797816484703</c:v>
                </c:pt>
                <c:pt idx="4558">
                  <c:v>4558.3798649887485</c:v>
                </c:pt>
                <c:pt idx="4559">
                  <c:v>4559.3799483290268</c:v>
                </c:pt>
                <c:pt idx="4560">
                  <c:v>4560.380031669305</c:v>
                </c:pt>
                <c:pt idx="4561">
                  <c:v>4561.3801150095833</c:v>
                </c:pt>
                <c:pt idx="4562">
                  <c:v>4562.3801983498624</c:v>
                </c:pt>
                <c:pt idx="4563">
                  <c:v>4563.3802816901407</c:v>
                </c:pt>
                <c:pt idx="4564">
                  <c:v>4564.3803650304189</c:v>
                </c:pt>
                <c:pt idx="4565">
                  <c:v>4565.3804483706972</c:v>
                </c:pt>
                <c:pt idx="4566">
                  <c:v>4566.3805317109754</c:v>
                </c:pt>
                <c:pt idx="4567">
                  <c:v>4567.3806150512537</c:v>
                </c:pt>
                <c:pt idx="4568">
                  <c:v>4568.380698391532</c:v>
                </c:pt>
                <c:pt idx="4569">
                  <c:v>4569.3807817318102</c:v>
                </c:pt>
                <c:pt idx="4570">
                  <c:v>4570.3808650720894</c:v>
                </c:pt>
                <c:pt idx="4571">
                  <c:v>4571.3809484123676</c:v>
                </c:pt>
                <c:pt idx="4572">
                  <c:v>4572.3810317526459</c:v>
                </c:pt>
                <c:pt idx="4573">
                  <c:v>4573.3811150929241</c:v>
                </c:pt>
                <c:pt idx="4574">
                  <c:v>4574.3811984332024</c:v>
                </c:pt>
                <c:pt idx="4575">
                  <c:v>4575.3812817734806</c:v>
                </c:pt>
                <c:pt idx="4576">
                  <c:v>4576.3813651137589</c:v>
                </c:pt>
                <c:pt idx="4577">
                  <c:v>4577.3814484540371</c:v>
                </c:pt>
                <c:pt idx="4578">
                  <c:v>4578.3815317943154</c:v>
                </c:pt>
                <c:pt idx="4579">
                  <c:v>4579.3816151345945</c:v>
                </c:pt>
                <c:pt idx="4580">
                  <c:v>4580.3816984748728</c:v>
                </c:pt>
                <c:pt idx="4581">
                  <c:v>4581.381781815151</c:v>
                </c:pt>
                <c:pt idx="4582">
                  <c:v>4582.3818651554293</c:v>
                </c:pt>
                <c:pt idx="4583">
                  <c:v>4583.3819484957075</c:v>
                </c:pt>
                <c:pt idx="4584">
                  <c:v>4584.3820318359858</c:v>
                </c:pt>
                <c:pt idx="4585">
                  <c:v>4585.3821151762641</c:v>
                </c:pt>
                <c:pt idx="4586">
                  <c:v>4586.3821985165423</c:v>
                </c:pt>
                <c:pt idx="4587">
                  <c:v>4587.3822818568206</c:v>
                </c:pt>
                <c:pt idx="4588">
                  <c:v>4588.3823651970997</c:v>
                </c:pt>
                <c:pt idx="4589">
                  <c:v>4589.382448537378</c:v>
                </c:pt>
                <c:pt idx="4590">
                  <c:v>4590.3825318776562</c:v>
                </c:pt>
                <c:pt idx="4591">
                  <c:v>4591.3826152179345</c:v>
                </c:pt>
                <c:pt idx="4592">
                  <c:v>4592.3826985582127</c:v>
                </c:pt>
                <c:pt idx="4593">
                  <c:v>4593.382781898491</c:v>
                </c:pt>
                <c:pt idx="4594">
                  <c:v>4594.3828652387692</c:v>
                </c:pt>
                <c:pt idx="4595">
                  <c:v>4595.3829485790475</c:v>
                </c:pt>
                <c:pt idx="4596">
                  <c:v>4596.3830319193257</c:v>
                </c:pt>
                <c:pt idx="4597">
                  <c:v>4597.3831152596049</c:v>
                </c:pt>
                <c:pt idx="4598">
                  <c:v>4598.3831985998831</c:v>
                </c:pt>
                <c:pt idx="4599">
                  <c:v>4599.3832819401614</c:v>
                </c:pt>
                <c:pt idx="4600">
                  <c:v>4600.3833652804396</c:v>
                </c:pt>
                <c:pt idx="4601">
                  <c:v>4601.3834486207179</c:v>
                </c:pt>
                <c:pt idx="4602">
                  <c:v>4602.3835319609962</c:v>
                </c:pt>
                <c:pt idx="4603">
                  <c:v>4603.3836153012744</c:v>
                </c:pt>
                <c:pt idx="4604">
                  <c:v>4604.3836986415527</c:v>
                </c:pt>
                <c:pt idx="4605">
                  <c:v>4605.3837819818318</c:v>
                </c:pt>
                <c:pt idx="4606">
                  <c:v>4606.3838653221101</c:v>
                </c:pt>
                <c:pt idx="4607">
                  <c:v>4607.3839486623883</c:v>
                </c:pt>
                <c:pt idx="4608">
                  <c:v>4608.3840320026666</c:v>
                </c:pt>
                <c:pt idx="4609">
                  <c:v>4609.3841153429448</c:v>
                </c:pt>
                <c:pt idx="4610">
                  <c:v>4610.3841986832231</c:v>
                </c:pt>
                <c:pt idx="4611">
                  <c:v>4611.3842820235013</c:v>
                </c:pt>
                <c:pt idx="4612">
                  <c:v>4612.3843653637796</c:v>
                </c:pt>
                <c:pt idx="4613">
                  <c:v>4613.3844487040578</c:v>
                </c:pt>
                <c:pt idx="4614">
                  <c:v>4614.384532044337</c:v>
                </c:pt>
                <c:pt idx="4615">
                  <c:v>4615.3846153846152</c:v>
                </c:pt>
                <c:pt idx="4616">
                  <c:v>4616.3846987248935</c:v>
                </c:pt>
                <c:pt idx="4617">
                  <c:v>4617.3847820651717</c:v>
                </c:pt>
                <c:pt idx="4618">
                  <c:v>4618.38486540545</c:v>
                </c:pt>
                <c:pt idx="4619">
                  <c:v>4619.3849487457283</c:v>
                </c:pt>
                <c:pt idx="4620">
                  <c:v>4620.3850320860065</c:v>
                </c:pt>
                <c:pt idx="4621">
                  <c:v>4621.3851154262848</c:v>
                </c:pt>
                <c:pt idx="4622">
                  <c:v>4622.385198766563</c:v>
                </c:pt>
                <c:pt idx="4623">
                  <c:v>4623.3852821068422</c:v>
                </c:pt>
                <c:pt idx="4624">
                  <c:v>4624.3853654471204</c:v>
                </c:pt>
                <c:pt idx="4625">
                  <c:v>4625.3854487873987</c:v>
                </c:pt>
                <c:pt idx="4626">
                  <c:v>4626.3855321276769</c:v>
                </c:pt>
                <c:pt idx="4627">
                  <c:v>4627.3856154679552</c:v>
                </c:pt>
                <c:pt idx="4628">
                  <c:v>4628.3856988082334</c:v>
                </c:pt>
                <c:pt idx="4629">
                  <c:v>4629.3857821485117</c:v>
                </c:pt>
                <c:pt idx="4630">
                  <c:v>4630.3858654887899</c:v>
                </c:pt>
                <c:pt idx="4631">
                  <c:v>4631.3859488290691</c:v>
                </c:pt>
                <c:pt idx="4632">
                  <c:v>4632.3860321693473</c:v>
                </c:pt>
                <c:pt idx="4633">
                  <c:v>4633.3861155096256</c:v>
                </c:pt>
                <c:pt idx="4634">
                  <c:v>4634.3861988499038</c:v>
                </c:pt>
                <c:pt idx="4635">
                  <c:v>4635.3862821901821</c:v>
                </c:pt>
                <c:pt idx="4636">
                  <c:v>4636.3863655304604</c:v>
                </c:pt>
                <c:pt idx="4637">
                  <c:v>4637.3864488707386</c:v>
                </c:pt>
                <c:pt idx="4638">
                  <c:v>4638.3865322110169</c:v>
                </c:pt>
                <c:pt idx="4639">
                  <c:v>4639.3866155512951</c:v>
                </c:pt>
                <c:pt idx="4640">
                  <c:v>4640.3866988915743</c:v>
                </c:pt>
                <c:pt idx="4641">
                  <c:v>4641.3867822318525</c:v>
                </c:pt>
                <c:pt idx="4642">
                  <c:v>4642.3868655721308</c:v>
                </c:pt>
                <c:pt idx="4643">
                  <c:v>4643.386948912409</c:v>
                </c:pt>
                <c:pt idx="4644">
                  <c:v>4644.3870322526873</c:v>
                </c:pt>
                <c:pt idx="4645">
                  <c:v>4645.3871155929655</c:v>
                </c:pt>
                <c:pt idx="4646">
                  <c:v>4646.3871989332438</c:v>
                </c:pt>
                <c:pt idx="4647">
                  <c:v>4647.387282273522</c:v>
                </c:pt>
                <c:pt idx="4648">
                  <c:v>4648.3873656138003</c:v>
                </c:pt>
                <c:pt idx="4649">
                  <c:v>4649.3874489540794</c:v>
                </c:pt>
                <c:pt idx="4650">
                  <c:v>4650.3875322943577</c:v>
                </c:pt>
                <c:pt idx="4651">
                  <c:v>4651.3876156346359</c:v>
                </c:pt>
                <c:pt idx="4652">
                  <c:v>4652.3876989749142</c:v>
                </c:pt>
                <c:pt idx="4653">
                  <c:v>4653.3877823151925</c:v>
                </c:pt>
                <c:pt idx="4654">
                  <c:v>4654.3878656554707</c:v>
                </c:pt>
                <c:pt idx="4655">
                  <c:v>4655.387948995749</c:v>
                </c:pt>
                <c:pt idx="4656">
                  <c:v>4656.3880323360272</c:v>
                </c:pt>
                <c:pt idx="4657">
                  <c:v>4657.3881156763064</c:v>
                </c:pt>
                <c:pt idx="4658">
                  <c:v>4658.3881990165846</c:v>
                </c:pt>
                <c:pt idx="4659">
                  <c:v>4659.3882823568629</c:v>
                </c:pt>
                <c:pt idx="4660">
                  <c:v>4660.3883656971411</c:v>
                </c:pt>
                <c:pt idx="4661">
                  <c:v>4661.3884490374194</c:v>
                </c:pt>
                <c:pt idx="4662">
                  <c:v>4662.3885323776976</c:v>
                </c:pt>
                <c:pt idx="4663">
                  <c:v>4663.3886157179759</c:v>
                </c:pt>
                <c:pt idx="4664">
                  <c:v>4664.3886990582541</c:v>
                </c:pt>
                <c:pt idx="4665">
                  <c:v>4665.3887823985324</c:v>
                </c:pt>
                <c:pt idx="4666">
                  <c:v>4666.3888657388115</c:v>
                </c:pt>
                <c:pt idx="4667">
                  <c:v>4667.3889490790898</c:v>
                </c:pt>
                <c:pt idx="4668">
                  <c:v>4668.389032419368</c:v>
                </c:pt>
                <c:pt idx="4669">
                  <c:v>4669.3891157596463</c:v>
                </c:pt>
                <c:pt idx="4670">
                  <c:v>4670.3891990999246</c:v>
                </c:pt>
                <c:pt idx="4671">
                  <c:v>4671.3892824402028</c:v>
                </c:pt>
                <c:pt idx="4672">
                  <c:v>4672.3893657804811</c:v>
                </c:pt>
                <c:pt idx="4673">
                  <c:v>4673.3894491207593</c:v>
                </c:pt>
                <c:pt idx="4674">
                  <c:v>4674.3895324610376</c:v>
                </c:pt>
                <c:pt idx="4675">
                  <c:v>4675.3896158013167</c:v>
                </c:pt>
                <c:pt idx="4676">
                  <c:v>4676.389699141595</c:v>
                </c:pt>
                <c:pt idx="4677">
                  <c:v>4677.3897824818732</c:v>
                </c:pt>
                <c:pt idx="4678">
                  <c:v>4678.3898658221515</c:v>
                </c:pt>
                <c:pt idx="4679">
                  <c:v>4679.3899491624297</c:v>
                </c:pt>
                <c:pt idx="4680">
                  <c:v>4680.390032502708</c:v>
                </c:pt>
                <c:pt idx="4681">
                  <c:v>4681.3901158429862</c:v>
                </c:pt>
                <c:pt idx="4682">
                  <c:v>4682.3901991832645</c:v>
                </c:pt>
                <c:pt idx="4683">
                  <c:v>4683.3902825235427</c:v>
                </c:pt>
                <c:pt idx="4684">
                  <c:v>4684.3903658638219</c:v>
                </c:pt>
                <c:pt idx="4685">
                  <c:v>4685.3904492041002</c:v>
                </c:pt>
                <c:pt idx="4686">
                  <c:v>4686.3905325443784</c:v>
                </c:pt>
                <c:pt idx="4687">
                  <c:v>4687.3906158846567</c:v>
                </c:pt>
                <c:pt idx="4688">
                  <c:v>4688.3906992249349</c:v>
                </c:pt>
                <c:pt idx="4689">
                  <c:v>4689.3907825652132</c:v>
                </c:pt>
                <c:pt idx="4690">
                  <c:v>4690.3908659054914</c:v>
                </c:pt>
                <c:pt idx="4691">
                  <c:v>4691.3909492457697</c:v>
                </c:pt>
                <c:pt idx="4692">
                  <c:v>4692.3910325860488</c:v>
                </c:pt>
                <c:pt idx="4693">
                  <c:v>4693.3911159263271</c:v>
                </c:pt>
                <c:pt idx="4694">
                  <c:v>4694.3911992666053</c:v>
                </c:pt>
                <c:pt idx="4695">
                  <c:v>4695.3912826068836</c:v>
                </c:pt>
                <c:pt idx="4696">
                  <c:v>4696.3913659471618</c:v>
                </c:pt>
                <c:pt idx="4697">
                  <c:v>4697.3914492874401</c:v>
                </c:pt>
                <c:pt idx="4698">
                  <c:v>4698.3915326277183</c:v>
                </c:pt>
                <c:pt idx="4699">
                  <c:v>4699.3916159679966</c:v>
                </c:pt>
                <c:pt idx="4700">
                  <c:v>4700.3916993082748</c:v>
                </c:pt>
                <c:pt idx="4701">
                  <c:v>4701.391782648554</c:v>
                </c:pt>
                <c:pt idx="4702">
                  <c:v>4702.3918659888323</c:v>
                </c:pt>
                <c:pt idx="4703">
                  <c:v>4703.3919493291105</c:v>
                </c:pt>
                <c:pt idx="4704">
                  <c:v>4704.3920326693888</c:v>
                </c:pt>
                <c:pt idx="4705">
                  <c:v>4705.392116009667</c:v>
                </c:pt>
                <c:pt idx="4706">
                  <c:v>4706.3921993499453</c:v>
                </c:pt>
                <c:pt idx="4707">
                  <c:v>4707.3922826902235</c:v>
                </c:pt>
                <c:pt idx="4708">
                  <c:v>4708.3923660305018</c:v>
                </c:pt>
                <c:pt idx="4709">
                  <c:v>4709.39244937078</c:v>
                </c:pt>
                <c:pt idx="4710">
                  <c:v>4710.3925327110592</c:v>
                </c:pt>
                <c:pt idx="4711">
                  <c:v>4711.3926160513374</c:v>
                </c:pt>
                <c:pt idx="4712">
                  <c:v>4712.3926993916157</c:v>
                </c:pt>
                <c:pt idx="4713">
                  <c:v>4713.3927827318939</c:v>
                </c:pt>
                <c:pt idx="4714">
                  <c:v>4714.3928660721722</c:v>
                </c:pt>
                <c:pt idx="4715">
                  <c:v>4715.3929494124504</c:v>
                </c:pt>
                <c:pt idx="4716">
                  <c:v>4716.3930327527287</c:v>
                </c:pt>
                <c:pt idx="4717">
                  <c:v>4717.3931160930069</c:v>
                </c:pt>
                <c:pt idx="4718">
                  <c:v>4718.3931994332861</c:v>
                </c:pt>
                <c:pt idx="4719">
                  <c:v>4719.3932827735644</c:v>
                </c:pt>
                <c:pt idx="4720">
                  <c:v>4720.3933661138426</c:v>
                </c:pt>
                <c:pt idx="4721">
                  <c:v>4721.3934494541209</c:v>
                </c:pt>
                <c:pt idx="4722">
                  <c:v>4722.3935327943991</c:v>
                </c:pt>
                <c:pt idx="4723">
                  <c:v>4723.3936161346774</c:v>
                </c:pt>
                <c:pt idx="4724">
                  <c:v>4724.3936994749556</c:v>
                </c:pt>
                <c:pt idx="4725">
                  <c:v>4725.3937828152339</c:v>
                </c:pt>
                <c:pt idx="4726">
                  <c:v>4726.3938661555121</c:v>
                </c:pt>
                <c:pt idx="4727">
                  <c:v>4727.3939494957913</c:v>
                </c:pt>
                <c:pt idx="4728">
                  <c:v>4728.3940328360695</c:v>
                </c:pt>
                <c:pt idx="4729">
                  <c:v>4729.3941161763478</c:v>
                </c:pt>
                <c:pt idx="4730">
                  <c:v>4730.394199516626</c:v>
                </c:pt>
                <c:pt idx="4731">
                  <c:v>4731.3942828569043</c:v>
                </c:pt>
                <c:pt idx="4732">
                  <c:v>4732.3943661971825</c:v>
                </c:pt>
                <c:pt idx="4733">
                  <c:v>4733.3944495374608</c:v>
                </c:pt>
                <c:pt idx="4734">
                  <c:v>4734.394532877739</c:v>
                </c:pt>
                <c:pt idx="4735">
                  <c:v>4735.3946162180173</c:v>
                </c:pt>
                <c:pt idx="4736">
                  <c:v>4736.3946995582965</c:v>
                </c:pt>
                <c:pt idx="4737">
                  <c:v>4737.3947828985747</c:v>
                </c:pt>
                <c:pt idx="4738">
                  <c:v>4738.394866238853</c:v>
                </c:pt>
                <c:pt idx="4739">
                  <c:v>4739.3949495791312</c:v>
                </c:pt>
                <c:pt idx="4740">
                  <c:v>4740.3950329194095</c:v>
                </c:pt>
                <c:pt idx="4741">
                  <c:v>4741.3951162596877</c:v>
                </c:pt>
                <c:pt idx="4742">
                  <c:v>4742.395199599966</c:v>
                </c:pt>
                <c:pt idx="4743">
                  <c:v>4743.3952829402442</c:v>
                </c:pt>
                <c:pt idx="4744">
                  <c:v>4744.3953662805234</c:v>
                </c:pt>
                <c:pt idx="4745">
                  <c:v>4745.3954496208016</c:v>
                </c:pt>
                <c:pt idx="4746">
                  <c:v>4746.3955329610799</c:v>
                </c:pt>
                <c:pt idx="4747">
                  <c:v>4747.3956163013581</c:v>
                </c:pt>
                <c:pt idx="4748">
                  <c:v>4748.3956996416364</c:v>
                </c:pt>
                <c:pt idx="4749">
                  <c:v>4749.3957829819146</c:v>
                </c:pt>
                <c:pt idx="4750">
                  <c:v>4750.3958663221929</c:v>
                </c:pt>
                <c:pt idx="4751">
                  <c:v>4751.3959496624711</c:v>
                </c:pt>
                <c:pt idx="4752">
                  <c:v>4752.3960330027494</c:v>
                </c:pt>
                <c:pt idx="4753">
                  <c:v>4753.3961163430286</c:v>
                </c:pt>
                <c:pt idx="4754">
                  <c:v>4754.3961996833068</c:v>
                </c:pt>
                <c:pt idx="4755">
                  <c:v>4755.3962830235851</c:v>
                </c:pt>
                <c:pt idx="4756">
                  <c:v>4756.3963663638633</c:v>
                </c:pt>
                <c:pt idx="4757">
                  <c:v>4757.3964497041416</c:v>
                </c:pt>
                <c:pt idx="4758">
                  <c:v>4758.3965330444198</c:v>
                </c:pt>
                <c:pt idx="4759">
                  <c:v>4759.3966163846981</c:v>
                </c:pt>
                <c:pt idx="4760">
                  <c:v>4760.3966997249763</c:v>
                </c:pt>
                <c:pt idx="4761">
                  <c:v>4761.3967830652546</c:v>
                </c:pt>
                <c:pt idx="4762">
                  <c:v>4762.3968664055337</c:v>
                </c:pt>
                <c:pt idx="4763">
                  <c:v>4763.396949745812</c:v>
                </c:pt>
                <c:pt idx="4764">
                  <c:v>4764.3970330860902</c:v>
                </c:pt>
                <c:pt idx="4765">
                  <c:v>4765.3971164263685</c:v>
                </c:pt>
                <c:pt idx="4766">
                  <c:v>4766.3971997666467</c:v>
                </c:pt>
                <c:pt idx="4767">
                  <c:v>4767.397283106925</c:v>
                </c:pt>
                <c:pt idx="4768">
                  <c:v>4768.3973664472032</c:v>
                </c:pt>
                <c:pt idx="4769">
                  <c:v>4769.3974497874815</c:v>
                </c:pt>
                <c:pt idx="4770">
                  <c:v>4770.3975331277607</c:v>
                </c:pt>
                <c:pt idx="4771">
                  <c:v>4771.3976164680389</c:v>
                </c:pt>
                <c:pt idx="4772">
                  <c:v>4772.3976998083172</c:v>
                </c:pt>
                <c:pt idx="4773">
                  <c:v>4773.3977831485954</c:v>
                </c:pt>
                <c:pt idx="4774">
                  <c:v>4774.3978664888737</c:v>
                </c:pt>
                <c:pt idx="4775">
                  <c:v>4775.3979498291519</c:v>
                </c:pt>
                <c:pt idx="4776">
                  <c:v>4776.3980331694302</c:v>
                </c:pt>
                <c:pt idx="4777">
                  <c:v>4777.3981165097084</c:v>
                </c:pt>
                <c:pt idx="4778">
                  <c:v>4778.3981998499867</c:v>
                </c:pt>
                <c:pt idx="4779">
                  <c:v>4779.3982831902658</c:v>
                </c:pt>
                <c:pt idx="4780">
                  <c:v>4780.3983665305441</c:v>
                </c:pt>
                <c:pt idx="4781">
                  <c:v>4781.3984498708223</c:v>
                </c:pt>
                <c:pt idx="4782">
                  <c:v>4782.3985332111006</c:v>
                </c:pt>
                <c:pt idx="4783">
                  <c:v>4783.3986165513788</c:v>
                </c:pt>
                <c:pt idx="4784">
                  <c:v>4784.3986998916571</c:v>
                </c:pt>
                <c:pt idx="4785">
                  <c:v>4785.3987832319353</c:v>
                </c:pt>
                <c:pt idx="4786">
                  <c:v>4786.3988665722136</c:v>
                </c:pt>
                <c:pt idx="4787">
                  <c:v>4787.3989499124918</c:v>
                </c:pt>
                <c:pt idx="4788">
                  <c:v>4788.399033252771</c:v>
                </c:pt>
                <c:pt idx="4789">
                  <c:v>4789.3991165930493</c:v>
                </c:pt>
                <c:pt idx="4790">
                  <c:v>4790.3991999333275</c:v>
                </c:pt>
                <c:pt idx="4791">
                  <c:v>4791.3992832736058</c:v>
                </c:pt>
                <c:pt idx="4792">
                  <c:v>4792.399366613884</c:v>
                </c:pt>
                <c:pt idx="4793">
                  <c:v>4793.3994499541623</c:v>
                </c:pt>
                <c:pt idx="4794">
                  <c:v>4794.3995332944405</c:v>
                </c:pt>
                <c:pt idx="4795">
                  <c:v>4795.3996166347188</c:v>
                </c:pt>
                <c:pt idx="4796">
                  <c:v>4796.399699974997</c:v>
                </c:pt>
                <c:pt idx="4797">
                  <c:v>4797.3997833152762</c:v>
                </c:pt>
                <c:pt idx="4798">
                  <c:v>4798.3998666555544</c:v>
                </c:pt>
                <c:pt idx="4799">
                  <c:v>4799.3999499958327</c:v>
                </c:pt>
                <c:pt idx="4800">
                  <c:v>4800.4000333361109</c:v>
                </c:pt>
                <c:pt idx="4801">
                  <c:v>4801.4001166763892</c:v>
                </c:pt>
                <c:pt idx="4802">
                  <c:v>4802.4002000166674</c:v>
                </c:pt>
                <c:pt idx="4803">
                  <c:v>4803.4002833569457</c:v>
                </c:pt>
                <c:pt idx="4804">
                  <c:v>4804.4003666972239</c:v>
                </c:pt>
                <c:pt idx="4805">
                  <c:v>4805.4004500375031</c:v>
                </c:pt>
                <c:pt idx="4806">
                  <c:v>4806.4005333777814</c:v>
                </c:pt>
                <c:pt idx="4807">
                  <c:v>4807.4006167180596</c:v>
                </c:pt>
                <c:pt idx="4808">
                  <c:v>4808.4007000583379</c:v>
                </c:pt>
                <c:pt idx="4809">
                  <c:v>4809.4007833986161</c:v>
                </c:pt>
                <c:pt idx="4810">
                  <c:v>4810.4008667388944</c:v>
                </c:pt>
                <c:pt idx="4811">
                  <c:v>4811.4009500791726</c:v>
                </c:pt>
                <c:pt idx="4812">
                  <c:v>4812.4010334194509</c:v>
                </c:pt>
                <c:pt idx="4813">
                  <c:v>4813.4011167597291</c:v>
                </c:pt>
                <c:pt idx="4814">
                  <c:v>4814.4012001000083</c:v>
                </c:pt>
                <c:pt idx="4815">
                  <c:v>4815.4012834402865</c:v>
                </c:pt>
                <c:pt idx="4816">
                  <c:v>4816.4013667805648</c:v>
                </c:pt>
                <c:pt idx="4817">
                  <c:v>4817.401450120843</c:v>
                </c:pt>
                <c:pt idx="4818">
                  <c:v>4818.4015334611213</c:v>
                </c:pt>
                <c:pt idx="4819">
                  <c:v>4819.4016168013995</c:v>
                </c:pt>
                <c:pt idx="4820">
                  <c:v>4820.4017001416778</c:v>
                </c:pt>
                <c:pt idx="4821">
                  <c:v>4821.401783481956</c:v>
                </c:pt>
                <c:pt idx="4822">
                  <c:v>4822.4018668222343</c:v>
                </c:pt>
                <c:pt idx="4823">
                  <c:v>4823.4019501625135</c:v>
                </c:pt>
                <c:pt idx="4824">
                  <c:v>4824.4020335027917</c:v>
                </c:pt>
                <c:pt idx="4825">
                  <c:v>4825.40211684307</c:v>
                </c:pt>
                <c:pt idx="4826">
                  <c:v>4826.4022001833482</c:v>
                </c:pt>
                <c:pt idx="4827">
                  <c:v>4827.4022835236265</c:v>
                </c:pt>
                <c:pt idx="4828">
                  <c:v>4828.4023668639047</c:v>
                </c:pt>
                <c:pt idx="4829">
                  <c:v>4829.402450204183</c:v>
                </c:pt>
                <c:pt idx="4830">
                  <c:v>4830.4025335444612</c:v>
                </c:pt>
                <c:pt idx="4831">
                  <c:v>4831.4026168847404</c:v>
                </c:pt>
                <c:pt idx="4832">
                  <c:v>4832.4027002250186</c:v>
                </c:pt>
                <c:pt idx="4833">
                  <c:v>4833.4027835652969</c:v>
                </c:pt>
                <c:pt idx="4834">
                  <c:v>4834.4028669055751</c:v>
                </c:pt>
                <c:pt idx="4835">
                  <c:v>4835.4029502458534</c:v>
                </c:pt>
                <c:pt idx="4836">
                  <c:v>4836.4030335861316</c:v>
                </c:pt>
                <c:pt idx="4837">
                  <c:v>4837.4031169264099</c:v>
                </c:pt>
                <c:pt idx="4838">
                  <c:v>4838.4032002666881</c:v>
                </c:pt>
                <c:pt idx="4839">
                  <c:v>4839.4032836069664</c:v>
                </c:pt>
                <c:pt idx="4840">
                  <c:v>4840.4033669472456</c:v>
                </c:pt>
                <c:pt idx="4841">
                  <c:v>4841.4034502875238</c:v>
                </c:pt>
                <c:pt idx="4842">
                  <c:v>4842.4035336278021</c:v>
                </c:pt>
                <c:pt idx="4843">
                  <c:v>4843.4036169680803</c:v>
                </c:pt>
                <c:pt idx="4844">
                  <c:v>4844.4037003083586</c:v>
                </c:pt>
                <c:pt idx="4845">
                  <c:v>4845.4037836486368</c:v>
                </c:pt>
                <c:pt idx="4846">
                  <c:v>4846.4038669889151</c:v>
                </c:pt>
                <c:pt idx="4847">
                  <c:v>4847.4039503291933</c:v>
                </c:pt>
                <c:pt idx="4848">
                  <c:v>4848.4040336694716</c:v>
                </c:pt>
                <c:pt idx="4849">
                  <c:v>4849.4041170097507</c:v>
                </c:pt>
                <c:pt idx="4850">
                  <c:v>4850.404200350029</c:v>
                </c:pt>
                <c:pt idx="4851">
                  <c:v>4851.4042836903072</c:v>
                </c:pt>
                <c:pt idx="4852">
                  <c:v>4852.4043670305855</c:v>
                </c:pt>
                <c:pt idx="4853">
                  <c:v>4853.4044503708637</c:v>
                </c:pt>
                <c:pt idx="4854">
                  <c:v>4854.404533711142</c:v>
                </c:pt>
                <c:pt idx="4855">
                  <c:v>4855.4046170514202</c:v>
                </c:pt>
                <c:pt idx="4856">
                  <c:v>4856.4047003916985</c:v>
                </c:pt>
                <c:pt idx="4857">
                  <c:v>4857.4047837319777</c:v>
                </c:pt>
                <c:pt idx="4858">
                  <c:v>4858.4048670722559</c:v>
                </c:pt>
                <c:pt idx="4859">
                  <c:v>4859.4049504125342</c:v>
                </c:pt>
                <c:pt idx="4860">
                  <c:v>4860.4050337528124</c:v>
                </c:pt>
                <c:pt idx="4861">
                  <c:v>4861.4051170930907</c:v>
                </c:pt>
                <c:pt idx="4862">
                  <c:v>4862.4052004333689</c:v>
                </c:pt>
                <c:pt idx="4863">
                  <c:v>4863.4052837736472</c:v>
                </c:pt>
                <c:pt idx="4864">
                  <c:v>4864.4053671139254</c:v>
                </c:pt>
                <c:pt idx="4865">
                  <c:v>4865.4054504542037</c:v>
                </c:pt>
                <c:pt idx="4866">
                  <c:v>4866.4055337944828</c:v>
                </c:pt>
                <c:pt idx="4867">
                  <c:v>4867.4056171347611</c:v>
                </c:pt>
                <c:pt idx="4868">
                  <c:v>4868.4057004750393</c:v>
                </c:pt>
                <c:pt idx="4869">
                  <c:v>4869.4057838153176</c:v>
                </c:pt>
                <c:pt idx="4870">
                  <c:v>4870.4058671555958</c:v>
                </c:pt>
                <c:pt idx="4871">
                  <c:v>4871.4059504958741</c:v>
                </c:pt>
                <c:pt idx="4872">
                  <c:v>4872.4060338361523</c:v>
                </c:pt>
                <c:pt idx="4873">
                  <c:v>4873.4061171764306</c:v>
                </c:pt>
                <c:pt idx="4874">
                  <c:v>4874.4062005167089</c:v>
                </c:pt>
                <c:pt idx="4875">
                  <c:v>4875.406283856988</c:v>
                </c:pt>
                <c:pt idx="4876">
                  <c:v>4876.4063671972663</c:v>
                </c:pt>
                <c:pt idx="4877">
                  <c:v>4877.4064505375445</c:v>
                </c:pt>
                <c:pt idx="4878">
                  <c:v>4878.4065338778228</c:v>
                </c:pt>
                <c:pt idx="4879">
                  <c:v>4879.406617218101</c:v>
                </c:pt>
                <c:pt idx="4880">
                  <c:v>4880.4067005583793</c:v>
                </c:pt>
                <c:pt idx="4881">
                  <c:v>4881.4067838986575</c:v>
                </c:pt>
                <c:pt idx="4882">
                  <c:v>4882.4068672389358</c:v>
                </c:pt>
                <c:pt idx="4883">
                  <c:v>4883.406950579214</c:v>
                </c:pt>
                <c:pt idx="4884">
                  <c:v>4884.4070339194932</c:v>
                </c:pt>
                <c:pt idx="4885">
                  <c:v>4885.4071172597714</c:v>
                </c:pt>
                <c:pt idx="4886">
                  <c:v>4886.4072006000497</c:v>
                </c:pt>
                <c:pt idx="4887">
                  <c:v>4887.4072839403279</c:v>
                </c:pt>
                <c:pt idx="4888">
                  <c:v>4888.4073672806062</c:v>
                </c:pt>
                <c:pt idx="4889">
                  <c:v>4889.4074506208844</c:v>
                </c:pt>
                <c:pt idx="4890">
                  <c:v>4890.4075339611627</c:v>
                </c:pt>
                <c:pt idx="4891">
                  <c:v>4891.407617301441</c:v>
                </c:pt>
                <c:pt idx="4892">
                  <c:v>4892.4077006417201</c:v>
                </c:pt>
                <c:pt idx="4893">
                  <c:v>4893.4077839819984</c:v>
                </c:pt>
                <c:pt idx="4894">
                  <c:v>4894.4078673222766</c:v>
                </c:pt>
                <c:pt idx="4895">
                  <c:v>4895.4079506625549</c:v>
                </c:pt>
                <c:pt idx="4896">
                  <c:v>4896.4080340028331</c:v>
                </c:pt>
                <c:pt idx="4897">
                  <c:v>4897.4081173431114</c:v>
                </c:pt>
                <c:pt idx="4898">
                  <c:v>4898.4082006833896</c:v>
                </c:pt>
                <c:pt idx="4899">
                  <c:v>4899.4082840236679</c:v>
                </c:pt>
                <c:pt idx="4900">
                  <c:v>4900.4083673639461</c:v>
                </c:pt>
                <c:pt idx="4901">
                  <c:v>4901.4084507042253</c:v>
                </c:pt>
                <c:pt idx="4902">
                  <c:v>4902.4085340445035</c:v>
                </c:pt>
                <c:pt idx="4903">
                  <c:v>4903.4086173847818</c:v>
                </c:pt>
                <c:pt idx="4904">
                  <c:v>4904.40870072506</c:v>
                </c:pt>
                <c:pt idx="4905">
                  <c:v>4905.4087840653383</c:v>
                </c:pt>
                <c:pt idx="4906">
                  <c:v>4906.4088674056165</c:v>
                </c:pt>
                <c:pt idx="4907">
                  <c:v>4907.4089507458948</c:v>
                </c:pt>
                <c:pt idx="4908">
                  <c:v>4908.4090340861731</c:v>
                </c:pt>
                <c:pt idx="4909">
                  <c:v>4909.4091174264513</c:v>
                </c:pt>
                <c:pt idx="4910">
                  <c:v>4910.4092007667305</c:v>
                </c:pt>
                <c:pt idx="4911">
                  <c:v>4911.4092841070087</c:v>
                </c:pt>
                <c:pt idx="4912">
                  <c:v>4912.409367447287</c:v>
                </c:pt>
                <c:pt idx="4913">
                  <c:v>4913.4094507875652</c:v>
                </c:pt>
                <c:pt idx="4914">
                  <c:v>4914.4095341278435</c:v>
                </c:pt>
                <c:pt idx="4915">
                  <c:v>4915.4096174681217</c:v>
                </c:pt>
                <c:pt idx="4916">
                  <c:v>4916.4097008084</c:v>
                </c:pt>
                <c:pt idx="4917">
                  <c:v>4917.4097841486782</c:v>
                </c:pt>
                <c:pt idx="4918">
                  <c:v>4918.4098674889574</c:v>
                </c:pt>
                <c:pt idx="4919">
                  <c:v>4919.4099508292356</c:v>
                </c:pt>
                <c:pt idx="4920">
                  <c:v>4920.4100341695139</c:v>
                </c:pt>
                <c:pt idx="4921">
                  <c:v>4921.4101175097921</c:v>
                </c:pt>
                <c:pt idx="4922">
                  <c:v>4922.4102008500704</c:v>
                </c:pt>
                <c:pt idx="4923">
                  <c:v>4923.4102841903486</c:v>
                </c:pt>
                <c:pt idx="4924">
                  <c:v>4924.4103675306269</c:v>
                </c:pt>
                <c:pt idx="4925">
                  <c:v>4925.4104508709052</c:v>
                </c:pt>
                <c:pt idx="4926">
                  <c:v>4926.4105342111834</c:v>
                </c:pt>
                <c:pt idx="4927">
                  <c:v>4927.4106175514626</c:v>
                </c:pt>
                <c:pt idx="4928">
                  <c:v>4928.4107008917408</c:v>
                </c:pt>
                <c:pt idx="4929">
                  <c:v>4929.4107842320191</c:v>
                </c:pt>
                <c:pt idx="4930">
                  <c:v>4930.4108675722973</c:v>
                </c:pt>
                <c:pt idx="4931">
                  <c:v>4931.4109509125756</c:v>
                </c:pt>
                <c:pt idx="4932">
                  <c:v>4932.4110342528538</c:v>
                </c:pt>
                <c:pt idx="4933">
                  <c:v>4933.4111175931321</c:v>
                </c:pt>
                <c:pt idx="4934">
                  <c:v>4934.4112009334103</c:v>
                </c:pt>
                <c:pt idx="4935">
                  <c:v>4935.4112842736886</c:v>
                </c:pt>
                <c:pt idx="4936">
                  <c:v>4936.4113676139677</c:v>
                </c:pt>
                <c:pt idx="4937">
                  <c:v>4937.411450954246</c:v>
                </c:pt>
                <c:pt idx="4938">
                  <c:v>4938.4115342945242</c:v>
                </c:pt>
                <c:pt idx="4939">
                  <c:v>4939.4116176348025</c:v>
                </c:pt>
                <c:pt idx="4940">
                  <c:v>4940.4117009750807</c:v>
                </c:pt>
                <c:pt idx="4941">
                  <c:v>4941.411784315359</c:v>
                </c:pt>
                <c:pt idx="4942">
                  <c:v>4942.4118676556373</c:v>
                </c:pt>
                <c:pt idx="4943">
                  <c:v>4943.4119509959155</c:v>
                </c:pt>
                <c:pt idx="4944">
                  <c:v>4944.4120343361947</c:v>
                </c:pt>
                <c:pt idx="4945">
                  <c:v>4945.4121176764729</c:v>
                </c:pt>
                <c:pt idx="4946">
                  <c:v>4946.4122010167512</c:v>
                </c:pt>
                <c:pt idx="4947">
                  <c:v>4947.4122843570294</c:v>
                </c:pt>
                <c:pt idx="4948">
                  <c:v>4948.4123676973077</c:v>
                </c:pt>
                <c:pt idx="4949">
                  <c:v>4949.4124510375859</c:v>
                </c:pt>
                <c:pt idx="4950">
                  <c:v>4950.4125343778642</c:v>
                </c:pt>
                <c:pt idx="4951">
                  <c:v>4951.4126177181424</c:v>
                </c:pt>
                <c:pt idx="4952">
                  <c:v>4952.4127010584207</c:v>
                </c:pt>
                <c:pt idx="4953">
                  <c:v>4953.4127843986998</c:v>
                </c:pt>
                <c:pt idx="4954">
                  <c:v>4954.4128677389781</c:v>
                </c:pt>
                <c:pt idx="4955">
                  <c:v>4955.4129510792563</c:v>
                </c:pt>
                <c:pt idx="4956">
                  <c:v>4956.4130344195346</c:v>
                </c:pt>
                <c:pt idx="4957">
                  <c:v>4957.4131177598128</c:v>
                </c:pt>
                <c:pt idx="4958">
                  <c:v>4958.4132011000911</c:v>
                </c:pt>
                <c:pt idx="4959">
                  <c:v>4959.4132844403694</c:v>
                </c:pt>
                <c:pt idx="4960">
                  <c:v>4960.4133677806476</c:v>
                </c:pt>
                <c:pt idx="4961">
                  <c:v>4961.4134511209259</c:v>
                </c:pt>
                <c:pt idx="4962">
                  <c:v>4962.413534461205</c:v>
                </c:pt>
                <c:pt idx="4963">
                  <c:v>4963.4136178014833</c:v>
                </c:pt>
                <c:pt idx="4964">
                  <c:v>4964.4137011417615</c:v>
                </c:pt>
                <c:pt idx="4965">
                  <c:v>4965.4137844820398</c:v>
                </c:pt>
                <c:pt idx="4966">
                  <c:v>4966.413867822318</c:v>
                </c:pt>
                <c:pt idx="4967">
                  <c:v>4967.4139511625963</c:v>
                </c:pt>
                <c:pt idx="4968">
                  <c:v>4968.4140345028745</c:v>
                </c:pt>
                <c:pt idx="4969">
                  <c:v>4969.4141178431528</c:v>
                </c:pt>
                <c:pt idx="4970">
                  <c:v>4970.4142011834319</c:v>
                </c:pt>
                <c:pt idx="4971">
                  <c:v>4971.4142845237102</c:v>
                </c:pt>
                <c:pt idx="4972">
                  <c:v>4972.4143678639884</c:v>
                </c:pt>
                <c:pt idx="4973">
                  <c:v>4973.4144512042667</c:v>
                </c:pt>
                <c:pt idx="4974">
                  <c:v>4974.4145345445449</c:v>
                </c:pt>
                <c:pt idx="4975">
                  <c:v>4975.4146178848232</c:v>
                </c:pt>
                <c:pt idx="4976">
                  <c:v>4976.4147012251015</c:v>
                </c:pt>
                <c:pt idx="4977">
                  <c:v>4977.4147845653797</c:v>
                </c:pt>
                <c:pt idx="4978">
                  <c:v>4978.414867905658</c:v>
                </c:pt>
                <c:pt idx="4979">
                  <c:v>4979.4149512459371</c:v>
                </c:pt>
                <c:pt idx="4980">
                  <c:v>4980.4150345862154</c:v>
                </c:pt>
                <c:pt idx="4981">
                  <c:v>4981.4151179264936</c:v>
                </c:pt>
                <c:pt idx="4982">
                  <c:v>4982.4152012667719</c:v>
                </c:pt>
                <c:pt idx="4983">
                  <c:v>4983.4152846070501</c:v>
                </c:pt>
                <c:pt idx="4984">
                  <c:v>4984.4153679473284</c:v>
                </c:pt>
                <c:pt idx="4985">
                  <c:v>4985.4154512876066</c:v>
                </c:pt>
                <c:pt idx="4986">
                  <c:v>4986.4155346278849</c:v>
                </c:pt>
                <c:pt idx="4987">
                  <c:v>4987.4156179681631</c:v>
                </c:pt>
                <c:pt idx="4988">
                  <c:v>4988.4157013084423</c:v>
                </c:pt>
                <c:pt idx="4989">
                  <c:v>4989.4157846487205</c:v>
                </c:pt>
                <c:pt idx="4990">
                  <c:v>4990.4158679889988</c:v>
                </c:pt>
                <c:pt idx="4991">
                  <c:v>4991.415951329277</c:v>
                </c:pt>
                <c:pt idx="4992">
                  <c:v>4992.4160346695553</c:v>
                </c:pt>
                <c:pt idx="4993">
                  <c:v>4993.4161180098336</c:v>
                </c:pt>
                <c:pt idx="4994">
                  <c:v>4994.4162013501118</c:v>
                </c:pt>
                <c:pt idx="4995">
                  <c:v>4995.4162846903901</c:v>
                </c:pt>
                <c:pt idx="4996">
                  <c:v>4996.4163680306683</c:v>
                </c:pt>
                <c:pt idx="4997">
                  <c:v>4997.4164513709475</c:v>
                </c:pt>
                <c:pt idx="4998">
                  <c:v>4998.4165347112257</c:v>
                </c:pt>
                <c:pt idx="4999">
                  <c:v>4999.416618051504</c:v>
                </c:pt>
                <c:pt idx="5000">
                  <c:v>5000.4167013917822</c:v>
                </c:pt>
                <c:pt idx="5001">
                  <c:v>5001.4167847320605</c:v>
                </c:pt>
                <c:pt idx="5002">
                  <c:v>5002.4168680723387</c:v>
                </c:pt>
                <c:pt idx="5003">
                  <c:v>5003.416951412617</c:v>
                </c:pt>
                <c:pt idx="5004">
                  <c:v>5004.4170347528952</c:v>
                </c:pt>
                <c:pt idx="5005">
                  <c:v>5005.4171180931744</c:v>
                </c:pt>
                <c:pt idx="5006">
                  <c:v>5006.4172014334526</c:v>
                </c:pt>
                <c:pt idx="5007">
                  <c:v>5007.4172847737309</c:v>
                </c:pt>
                <c:pt idx="5008">
                  <c:v>5008.4173681140092</c:v>
                </c:pt>
                <c:pt idx="5009">
                  <c:v>5009.4174514542874</c:v>
                </c:pt>
                <c:pt idx="5010">
                  <c:v>5010.4175347945657</c:v>
                </c:pt>
                <c:pt idx="5011">
                  <c:v>5011.4176181348439</c:v>
                </c:pt>
                <c:pt idx="5012">
                  <c:v>5012.4177014751222</c:v>
                </c:pt>
                <c:pt idx="5013">
                  <c:v>5013.4177848154004</c:v>
                </c:pt>
                <c:pt idx="5014">
                  <c:v>5014.4178681556796</c:v>
                </c:pt>
                <c:pt idx="5015">
                  <c:v>5015.4179514959578</c:v>
                </c:pt>
                <c:pt idx="5016">
                  <c:v>5016.4180348362361</c:v>
                </c:pt>
                <c:pt idx="5017">
                  <c:v>5017.4181181765143</c:v>
                </c:pt>
                <c:pt idx="5018">
                  <c:v>5018.4182015167926</c:v>
                </c:pt>
                <c:pt idx="5019">
                  <c:v>5019.4182848570708</c:v>
                </c:pt>
                <c:pt idx="5020">
                  <c:v>5020.4183681973491</c:v>
                </c:pt>
                <c:pt idx="5021">
                  <c:v>5021.4184515376273</c:v>
                </c:pt>
                <c:pt idx="5022">
                  <c:v>5022.4185348779056</c:v>
                </c:pt>
                <c:pt idx="5023">
                  <c:v>5023.4186182181847</c:v>
                </c:pt>
                <c:pt idx="5024">
                  <c:v>5024.418701558463</c:v>
                </c:pt>
                <c:pt idx="5025">
                  <c:v>5025.4187848987413</c:v>
                </c:pt>
                <c:pt idx="5026">
                  <c:v>5026.4188682390195</c:v>
                </c:pt>
                <c:pt idx="5027">
                  <c:v>5027.4189515792978</c:v>
                </c:pt>
                <c:pt idx="5028">
                  <c:v>5028.419034919576</c:v>
                </c:pt>
                <c:pt idx="5029">
                  <c:v>5029.4191182598543</c:v>
                </c:pt>
                <c:pt idx="5030">
                  <c:v>5030.4192016001325</c:v>
                </c:pt>
                <c:pt idx="5031">
                  <c:v>5031.4192849404117</c:v>
                </c:pt>
                <c:pt idx="5032">
                  <c:v>5032.4193682806899</c:v>
                </c:pt>
                <c:pt idx="5033">
                  <c:v>5033.4194516209682</c:v>
                </c:pt>
                <c:pt idx="5034">
                  <c:v>5034.4195349612464</c:v>
                </c:pt>
                <c:pt idx="5035">
                  <c:v>5035.4196183015247</c:v>
                </c:pt>
                <c:pt idx="5036">
                  <c:v>5036.4197016418029</c:v>
                </c:pt>
                <c:pt idx="5037">
                  <c:v>5037.4197849820812</c:v>
                </c:pt>
                <c:pt idx="5038">
                  <c:v>5038.4198683223594</c:v>
                </c:pt>
                <c:pt idx="5039">
                  <c:v>5039.4199516626377</c:v>
                </c:pt>
                <c:pt idx="5040">
                  <c:v>5040.4200350029168</c:v>
                </c:pt>
                <c:pt idx="5041">
                  <c:v>5041.4201183431951</c:v>
                </c:pt>
                <c:pt idx="5042">
                  <c:v>5042.4202016834734</c:v>
                </c:pt>
                <c:pt idx="5043">
                  <c:v>5043.4202850237516</c:v>
                </c:pt>
                <c:pt idx="5044">
                  <c:v>5044.4203683640299</c:v>
                </c:pt>
                <c:pt idx="5045">
                  <c:v>5045.4204517043081</c:v>
                </c:pt>
                <c:pt idx="5046">
                  <c:v>5046.4205350445864</c:v>
                </c:pt>
                <c:pt idx="5047">
                  <c:v>5047.4206183848646</c:v>
                </c:pt>
                <c:pt idx="5048">
                  <c:v>5048.4207017251429</c:v>
                </c:pt>
                <c:pt idx="5049">
                  <c:v>5049.420785065422</c:v>
                </c:pt>
                <c:pt idx="5050">
                  <c:v>5050.4208684057003</c:v>
                </c:pt>
                <c:pt idx="5051">
                  <c:v>5051.4209517459785</c:v>
                </c:pt>
                <c:pt idx="5052">
                  <c:v>5052.4210350862568</c:v>
                </c:pt>
                <c:pt idx="5053">
                  <c:v>5053.421118426535</c:v>
                </c:pt>
                <c:pt idx="5054">
                  <c:v>5054.4212017668133</c:v>
                </c:pt>
                <c:pt idx="5055">
                  <c:v>5055.4212851070915</c:v>
                </c:pt>
                <c:pt idx="5056">
                  <c:v>5056.4213684473698</c:v>
                </c:pt>
                <c:pt idx="5057">
                  <c:v>5057.4214517876489</c:v>
                </c:pt>
                <c:pt idx="5058">
                  <c:v>5058.4215351279272</c:v>
                </c:pt>
                <c:pt idx="5059">
                  <c:v>5059.4216184682055</c:v>
                </c:pt>
                <c:pt idx="5060">
                  <c:v>5060.4217018084837</c:v>
                </c:pt>
                <c:pt idx="5061">
                  <c:v>5061.421785148762</c:v>
                </c:pt>
                <c:pt idx="5062">
                  <c:v>5062.4218684890402</c:v>
                </c:pt>
                <c:pt idx="5063">
                  <c:v>5063.4219518293185</c:v>
                </c:pt>
                <c:pt idx="5064">
                  <c:v>5064.4220351695967</c:v>
                </c:pt>
                <c:pt idx="5065">
                  <c:v>5065.422118509875</c:v>
                </c:pt>
                <c:pt idx="5066">
                  <c:v>5066.4222018501541</c:v>
                </c:pt>
                <c:pt idx="5067">
                  <c:v>5067.4222851904324</c:v>
                </c:pt>
                <c:pt idx="5068">
                  <c:v>5068.4223685307106</c:v>
                </c:pt>
                <c:pt idx="5069">
                  <c:v>5069.4224518709889</c:v>
                </c:pt>
                <c:pt idx="5070">
                  <c:v>5070.4225352112671</c:v>
                </c:pt>
                <c:pt idx="5071">
                  <c:v>5071.4226185515454</c:v>
                </c:pt>
                <c:pt idx="5072">
                  <c:v>5072.4227018918236</c:v>
                </c:pt>
                <c:pt idx="5073">
                  <c:v>5073.4227852321019</c:v>
                </c:pt>
                <c:pt idx="5074">
                  <c:v>5074.4228685723801</c:v>
                </c:pt>
                <c:pt idx="5075">
                  <c:v>5075.4229519126593</c:v>
                </c:pt>
                <c:pt idx="5076">
                  <c:v>5076.4230352529376</c:v>
                </c:pt>
                <c:pt idx="5077">
                  <c:v>5077.4231185932158</c:v>
                </c:pt>
                <c:pt idx="5078">
                  <c:v>5078.4232019334941</c:v>
                </c:pt>
                <c:pt idx="5079">
                  <c:v>5079.4232852737723</c:v>
                </c:pt>
                <c:pt idx="5080">
                  <c:v>5080.4233686140506</c:v>
                </c:pt>
                <c:pt idx="5081">
                  <c:v>5081.4234519543288</c:v>
                </c:pt>
                <c:pt idx="5082">
                  <c:v>5082.4235352946071</c:v>
                </c:pt>
                <c:pt idx="5083">
                  <c:v>5083.4236186348853</c:v>
                </c:pt>
                <c:pt idx="5084">
                  <c:v>5084.4237019751645</c:v>
                </c:pt>
                <c:pt idx="5085">
                  <c:v>5085.4237853154427</c:v>
                </c:pt>
                <c:pt idx="5086">
                  <c:v>5086.423868655721</c:v>
                </c:pt>
                <c:pt idx="5087">
                  <c:v>5087.4239519959992</c:v>
                </c:pt>
                <c:pt idx="5088">
                  <c:v>5088.4240353362775</c:v>
                </c:pt>
                <c:pt idx="5089">
                  <c:v>5089.4241186765557</c:v>
                </c:pt>
                <c:pt idx="5090">
                  <c:v>5090.424202016834</c:v>
                </c:pt>
                <c:pt idx="5091">
                  <c:v>5091.4242853571122</c:v>
                </c:pt>
                <c:pt idx="5092">
                  <c:v>5092.4243686973914</c:v>
                </c:pt>
                <c:pt idx="5093">
                  <c:v>5093.4244520376697</c:v>
                </c:pt>
                <c:pt idx="5094">
                  <c:v>5094.4245353779479</c:v>
                </c:pt>
                <c:pt idx="5095">
                  <c:v>5095.4246187182262</c:v>
                </c:pt>
                <c:pt idx="5096">
                  <c:v>5096.4247020585044</c:v>
                </c:pt>
                <c:pt idx="5097">
                  <c:v>5097.4247853987827</c:v>
                </c:pt>
                <c:pt idx="5098">
                  <c:v>5098.4248687390609</c:v>
                </c:pt>
                <c:pt idx="5099">
                  <c:v>5099.4249520793392</c:v>
                </c:pt>
                <c:pt idx="5100">
                  <c:v>5100.4250354196174</c:v>
                </c:pt>
                <c:pt idx="5101">
                  <c:v>5101.4251187598966</c:v>
                </c:pt>
                <c:pt idx="5102">
                  <c:v>5102.4252021001748</c:v>
                </c:pt>
                <c:pt idx="5103">
                  <c:v>5103.4252854404531</c:v>
                </c:pt>
                <c:pt idx="5104">
                  <c:v>5104.4253687807313</c:v>
                </c:pt>
                <c:pt idx="5105">
                  <c:v>5105.4254521210096</c:v>
                </c:pt>
                <c:pt idx="5106">
                  <c:v>5106.4255354612878</c:v>
                </c:pt>
                <c:pt idx="5107">
                  <c:v>5107.4256188015661</c:v>
                </c:pt>
                <c:pt idx="5108">
                  <c:v>5108.4257021418443</c:v>
                </c:pt>
                <c:pt idx="5109">
                  <c:v>5109.4257854821226</c:v>
                </c:pt>
                <c:pt idx="5110">
                  <c:v>5110.4258688224018</c:v>
                </c:pt>
                <c:pt idx="5111">
                  <c:v>5111.42595216268</c:v>
                </c:pt>
                <c:pt idx="5112">
                  <c:v>5112.4260355029583</c:v>
                </c:pt>
                <c:pt idx="5113">
                  <c:v>5113.4261188432365</c:v>
                </c:pt>
                <c:pt idx="5114">
                  <c:v>5114.4262021835148</c:v>
                </c:pt>
                <c:pt idx="5115">
                  <c:v>5115.426285523793</c:v>
                </c:pt>
                <c:pt idx="5116">
                  <c:v>5116.4263688640713</c:v>
                </c:pt>
                <c:pt idx="5117">
                  <c:v>5117.4264522043495</c:v>
                </c:pt>
                <c:pt idx="5118">
                  <c:v>5118.4265355446287</c:v>
                </c:pt>
                <c:pt idx="5119">
                  <c:v>5119.4266188849069</c:v>
                </c:pt>
                <c:pt idx="5120">
                  <c:v>5120.4267022251852</c:v>
                </c:pt>
                <c:pt idx="5121">
                  <c:v>5121.4267855654634</c:v>
                </c:pt>
                <c:pt idx="5122">
                  <c:v>5122.4268689057417</c:v>
                </c:pt>
                <c:pt idx="5123">
                  <c:v>5123.4269522460199</c:v>
                </c:pt>
                <c:pt idx="5124">
                  <c:v>5124.4270355862982</c:v>
                </c:pt>
                <c:pt idx="5125">
                  <c:v>5125.4271189265764</c:v>
                </c:pt>
                <c:pt idx="5126">
                  <c:v>5126.4272022668547</c:v>
                </c:pt>
                <c:pt idx="5127">
                  <c:v>5127.4272856071339</c:v>
                </c:pt>
                <c:pt idx="5128">
                  <c:v>5128.4273689474121</c:v>
                </c:pt>
                <c:pt idx="5129">
                  <c:v>5129.4274522876904</c:v>
                </c:pt>
                <c:pt idx="5130">
                  <c:v>5130.4275356279686</c:v>
                </c:pt>
                <c:pt idx="5131">
                  <c:v>5131.4276189682469</c:v>
                </c:pt>
                <c:pt idx="5132">
                  <c:v>5132.4277023085251</c:v>
                </c:pt>
                <c:pt idx="5133">
                  <c:v>5133.4277856488034</c:v>
                </c:pt>
                <c:pt idx="5134">
                  <c:v>5134.4278689890816</c:v>
                </c:pt>
                <c:pt idx="5135">
                  <c:v>5135.4279523293599</c:v>
                </c:pt>
                <c:pt idx="5136">
                  <c:v>5136.428035669639</c:v>
                </c:pt>
                <c:pt idx="5137">
                  <c:v>5137.4281190099173</c:v>
                </c:pt>
                <c:pt idx="5138">
                  <c:v>5138.4282023501955</c:v>
                </c:pt>
                <c:pt idx="5139">
                  <c:v>5139.4282856904738</c:v>
                </c:pt>
                <c:pt idx="5140">
                  <c:v>5140.428369030752</c:v>
                </c:pt>
                <c:pt idx="5141">
                  <c:v>5141.4284523710303</c:v>
                </c:pt>
                <c:pt idx="5142">
                  <c:v>5142.4285357113085</c:v>
                </c:pt>
                <c:pt idx="5143">
                  <c:v>5143.4286190515868</c:v>
                </c:pt>
                <c:pt idx="5144">
                  <c:v>5144.428702391866</c:v>
                </c:pt>
                <c:pt idx="5145">
                  <c:v>5145.4287857321442</c:v>
                </c:pt>
                <c:pt idx="5146">
                  <c:v>5146.4288690724225</c:v>
                </c:pt>
                <c:pt idx="5147">
                  <c:v>5147.4289524127007</c:v>
                </c:pt>
                <c:pt idx="5148">
                  <c:v>5148.429035752979</c:v>
                </c:pt>
                <c:pt idx="5149">
                  <c:v>5149.4291190932572</c:v>
                </c:pt>
                <c:pt idx="5150">
                  <c:v>5150.4292024335355</c:v>
                </c:pt>
                <c:pt idx="5151">
                  <c:v>5151.4292857738137</c:v>
                </c:pt>
                <c:pt idx="5152">
                  <c:v>5152.429369114092</c:v>
                </c:pt>
                <c:pt idx="5153">
                  <c:v>5153.4294524543711</c:v>
                </c:pt>
                <c:pt idx="5154">
                  <c:v>5154.4295357946494</c:v>
                </c:pt>
                <c:pt idx="5155">
                  <c:v>5155.4296191349276</c:v>
                </c:pt>
                <c:pt idx="5156">
                  <c:v>5156.4297024752059</c:v>
                </c:pt>
                <c:pt idx="5157">
                  <c:v>5157.4297858154841</c:v>
                </c:pt>
                <c:pt idx="5158">
                  <c:v>5158.4298691557624</c:v>
                </c:pt>
                <c:pt idx="5159">
                  <c:v>5159.4299524960406</c:v>
                </c:pt>
                <c:pt idx="5160">
                  <c:v>5160.4300358363189</c:v>
                </c:pt>
                <c:pt idx="5161">
                  <c:v>5161.4301191765971</c:v>
                </c:pt>
                <c:pt idx="5162">
                  <c:v>5162.4302025168763</c:v>
                </c:pt>
                <c:pt idx="5163">
                  <c:v>5163.4302858571546</c:v>
                </c:pt>
                <c:pt idx="5164">
                  <c:v>5164.4303691974328</c:v>
                </c:pt>
                <c:pt idx="5165">
                  <c:v>5165.4304525377111</c:v>
                </c:pt>
                <c:pt idx="5166">
                  <c:v>5166.4305358779893</c:v>
                </c:pt>
                <c:pt idx="5167">
                  <c:v>5167.4306192182676</c:v>
                </c:pt>
                <c:pt idx="5168">
                  <c:v>5168.4307025585458</c:v>
                </c:pt>
                <c:pt idx="5169">
                  <c:v>5169.4307858988241</c:v>
                </c:pt>
                <c:pt idx="5170">
                  <c:v>5170.4308692391023</c:v>
                </c:pt>
                <c:pt idx="5171">
                  <c:v>5171.4309525793815</c:v>
                </c:pt>
                <c:pt idx="5172">
                  <c:v>5172.4310359196597</c:v>
                </c:pt>
                <c:pt idx="5173">
                  <c:v>5173.431119259938</c:v>
                </c:pt>
                <c:pt idx="5174">
                  <c:v>5174.4312026002162</c:v>
                </c:pt>
                <c:pt idx="5175">
                  <c:v>5175.4312859404945</c:v>
                </c:pt>
                <c:pt idx="5176">
                  <c:v>5176.4313692807727</c:v>
                </c:pt>
                <c:pt idx="5177">
                  <c:v>5177.431452621051</c:v>
                </c:pt>
                <c:pt idx="5178">
                  <c:v>5178.4315359613292</c:v>
                </c:pt>
                <c:pt idx="5179">
                  <c:v>5179.4316193016084</c:v>
                </c:pt>
                <c:pt idx="5180">
                  <c:v>5180.4317026418867</c:v>
                </c:pt>
                <c:pt idx="5181">
                  <c:v>5181.4317859821649</c:v>
                </c:pt>
                <c:pt idx="5182">
                  <c:v>5182.4318693224432</c:v>
                </c:pt>
                <c:pt idx="5183">
                  <c:v>5183.4319526627214</c:v>
                </c:pt>
                <c:pt idx="5184">
                  <c:v>5184.4320360029997</c:v>
                </c:pt>
                <c:pt idx="5185">
                  <c:v>5185.4321193432779</c:v>
                </c:pt>
                <c:pt idx="5186">
                  <c:v>5186.4322026835562</c:v>
                </c:pt>
                <c:pt idx="5187">
                  <c:v>5187.4322860238344</c:v>
                </c:pt>
                <c:pt idx="5188">
                  <c:v>5188.4323693641136</c:v>
                </c:pt>
                <c:pt idx="5189">
                  <c:v>5189.4324527043918</c:v>
                </c:pt>
                <c:pt idx="5190">
                  <c:v>5190.4325360446701</c:v>
                </c:pt>
                <c:pt idx="5191">
                  <c:v>5191.4326193849483</c:v>
                </c:pt>
                <c:pt idx="5192">
                  <c:v>5192.4327027252266</c:v>
                </c:pt>
                <c:pt idx="5193">
                  <c:v>5193.4327860655048</c:v>
                </c:pt>
                <c:pt idx="5194">
                  <c:v>5194.4328694057831</c:v>
                </c:pt>
                <c:pt idx="5195">
                  <c:v>5195.4329527460613</c:v>
                </c:pt>
                <c:pt idx="5196">
                  <c:v>5196.4330360863396</c:v>
                </c:pt>
                <c:pt idx="5197">
                  <c:v>5197.4331194266188</c:v>
                </c:pt>
                <c:pt idx="5198">
                  <c:v>5198.433202766897</c:v>
                </c:pt>
                <c:pt idx="5199">
                  <c:v>5199.4332861071753</c:v>
                </c:pt>
                <c:pt idx="5200">
                  <c:v>5200.4333694474535</c:v>
                </c:pt>
                <c:pt idx="5201">
                  <c:v>5201.4334527877318</c:v>
                </c:pt>
                <c:pt idx="5202">
                  <c:v>5202.43353612801</c:v>
                </c:pt>
                <c:pt idx="5203">
                  <c:v>5203.4336194682883</c:v>
                </c:pt>
                <c:pt idx="5204">
                  <c:v>5204.4337028085665</c:v>
                </c:pt>
                <c:pt idx="5205">
                  <c:v>5205.4337861488457</c:v>
                </c:pt>
                <c:pt idx="5206">
                  <c:v>5206.4338694891239</c:v>
                </c:pt>
                <c:pt idx="5207">
                  <c:v>5207.4339528294022</c:v>
                </c:pt>
                <c:pt idx="5208">
                  <c:v>5208.4340361696804</c:v>
                </c:pt>
                <c:pt idx="5209">
                  <c:v>5209.4341195099587</c:v>
                </c:pt>
                <c:pt idx="5210">
                  <c:v>5210.4342028502369</c:v>
                </c:pt>
                <c:pt idx="5211">
                  <c:v>5211.4342861905152</c:v>
                </c:pt>
                <c:pt idx="5212">
                  <c:v>5212.4343695307934</c:v>
                </c:pt>
                <c:pt idx="5213">
                  <c:v>5213.4344528710717</c:v>
                </c:pt>
                <c:pt idx="5214">
                  <c:v>5214.4345362113509</c:v>
                </c:pt>
                <c:pt idx="5215">
                  <c:v>5215.4346195516291</c:v>
                </c:pt>
                <c:pt idx="5216">
                  <c:v>5216.4347028919074</c:v>
                </c:pt>
                <c:pt idx="5217">
                  <c:v>5217.4347862321856</c:v>
                </c:pt>
                <c:pt idx="5218">
                  <c:v>5218.4348695724639</c:v>
                </c:pt>
                <c:pt idx="5219">
                  <c:v>5219.4349529127421</c:v>
                </c:pt>
                <c:pt idx="5220">
                  <c:v>5220.4350362530204</c:v>
                </c:pt>
                <c:pt idx="5221">
                  <c:v>5221.4351195932986</c:v>
                </c:pt>
                <c:pt idx="5222">
                  <c:v>5222.4352029335769</c:v>
                </c:pt>
                <c:pt idx="5223">
                  <c:v>5223.435286273856</c:v>
                </c:pt>
                <c:pt idx="5224">
                  <c:v>5224.4353696141343</c:v>
                </c:pt>
                <c:pt idx="5225">
                  <c:v>5225.4354529544125</c:v>
                </c:pt>
                <c:pt idx="5226">
                  <c:v>5226.4355362946908</c:v>
                </c:pt>
                <c:pt idx="5227">
                  <c:v>5227.435619634969</c:v>
                </c:pt>
                <c:pt idx="5228">
                  <c:v>5228.4357029752473</c:v>
                </c:pt>
                <c:pt idx="5229">
                  <c:v>5229.4357863155255</c:v>
                </c:pt>
                <c:pt idx="5230">
                  <c:v>5230.4358696558038</c:v>
                </c:pt>
                <c:pt idx="5231">
                  <c:v>5231.435952996083</c:v>
                </c:pt>
                <c:pt idx="5232">
                  <c:v>5232.4360363363612</c:v>
                </c:pt>
                <c:pt idx="5233">
                  <c:v>5233.4361196766395</c:v>
                </c:pt>
                <c:pt idx="5234">
                  <c:v>5234.4362030169177</c:v>
                </c:pt>
                <c:pt idx="5235">
                  <c:v>5235.436286357196</c:v>
                </c:pt>
                <c:pt idx="5236">
                  <c:v>5236.4363696974742</c:v>
                </c:pt>
                <c:pt idx="5237">
                  <c:v>5237.4364530377525</c:v>
                </c:pt>
                <c:pt idx="5238">
                  <c:v>5238.4365363780307</c:v>
                </c:pt>
                <c:pt idx="5239">
                  <c:v>5239.436619718309</c:v>
                </c:pt>
                <c:pt idx="5240">
                  <c:v>5240.4367030585881</c:v>
                </c:pt>
                <c:pt idx="5241">
                  <c:v>5241.4367863988664</c:v>
                </c:pt>
                <c:pt idx="5242">
                  <c:v>5242.4368697391446</c:v>
                </c:pt>
                <c:pt idx="5243">
                  <c:v>5243.4369530794229</c:v>
                </c:pt>
                <c:pt idx="5244">
                  <c:v>5244.4370364197011</c:v>
                </c:pt>
                <c:pt idx="5245">
                  <c:v>5245.4371197599794</c:v>
                </c:pt>
                <c:pt idx="5246">
                  <c:v>5246.4372031002576</c:v>
                </c:pt>
                <c:pt idx="5247">
                  <c:v>5247.4372864405359</c:v>
                </c:pt>
                <c:pt idx="5248">
                  <c:v>5248.4373697808142</c:v>
                </c:pt>
                <c:pt idx="5249">
                  <c:v>5249.4374531210933</c:v>
                </c:pt>
                <c:pt idx="5250">
                  <c:v>5250.4375364613716</c:v>
                </c:pt>
                <c:pt idx="5251">
                  <c:v>5251.4376198016498</c:v>
                </c:pt>
                <c:pt idx="5252">
                  <c:v>5252.4377031419281</c:v>
                </c:pt>
                <c:pt idx="5253">
                  <c:v>5253.4377864822063</c:v>
                </c:pt>
                <c:pt idx="5254">
                  <c:v>5254.4378698224846</c:v>
                </c:pt>
                <c:pt idx="5255">
                  <c:v>5255.4379531627628</c:v>
                </c:pt>
                <c:pt idx="5256">
                  <c:v>5256.4380365030411</c:v>
                </c:pt>
                <c:pt idx="5257">
                  <c:v>5257.4381198433202</c:v>
                </c:pt>
                <c:pt idx="5258">
                  <c:v>5258.4382031835985</c:v>
                </c:pt>
                <c:pt idx="5259">
                  <c:v>5259.4382865238767</c:v>
                </c:pt>
                <c:pt idx="5260">
                  <c:v>5260.438369864155</c:v>
                </c:pt>
                <c:pt idx="5261">
                  <c:v>5261.4384532044332</c:v>
                </c:pt>
                <c:pt idx="5262">
                  <c:v>5262.4385365447115</c:v>
                </c:pt>
                <c:pt idx="5263">
                  <c:v>5263.4386198849897</c:v>
                </c:pt>
                <c:pt idx="5264">
                  <c:v>5264.438703225268</c:v>
                </c:pt>
                <c:pt idx="5265">
                  <c:v>5265.4387865655463</c:v>
                </c:pt>
                <c:pt idx="5266">
                  <c:v>5266.4388699058254</c:v>
                </c:pt>
                <c:pt idx="5267">
                  <c:v>5267.4389532461037</c:v>
                </c:pt>
                <c:pt idx="5268">
                  <c:v>5268.4390365863819</c:v>
                </c:pt>
                <c:pt idx="5269">
                  <c:v>5269.4391199266602</c:v>
                </c:pt>
                <c:pt idx="5270">
                  <c:v>5270.4392032669384</c:v>
                </c:pt>
                <c:pt idx="5271">
                  <c:v>5271.4392866072167</c:v>
                </c:pt>
                <c:pt idx="5272">
                  <c:v>5272.4393699474949</c:v>
                </c:pt>
                <c:pt idx="5273">
                  <c:v>5273.4394532877732</c:v>
                </c:pt>
                <c:pt idx="5274">
                  <c:v>5274.4395366280514</c:v>
                </c:pt>
                <c:pt idx="5275">
                  <c:v>5275.4396199683306</c:v>
                </c:pt>
                <c:pt idx="5276">
                  <c:v>5276.4397033086088</c:v>
                </c:pt>
                <c:pt idx="5277">
                  <c:v>5277.4397866488871</c:v>
                </c:pt>
                <c:pt idx="5278">
                  <c:v>5278.4398699891653</c:v>
                </c:pt>
                <c:pt idx="5279">
                  <c:v>5279.4399533294436</c:v>
                </c:pt>
                <c:pt idx="5280">
                  <c:v>5280.4400366697218</c:v>
                </c:pt>
                <c:pt idx="5281">
                  <c:v>5281.4401200100001</c:v>
                </c:pt>
                <c:pt idx="5282">
                  <c:v>5282.4402033502784</c:v>
                </c:pt>
                <c:pt idx="5283">
                  <c:v>5283.4402866905566</c:v>
                </c:pt>
                <c:pt idx="5284">
                  <c:v>5284.4403700308358</c:v>
                </c:pt>
                <c:pt idx="5285">
                  <c:v>5285.440453371114</c:v>
                </c:pt>
                <c:pt idx="5286">
                  <c:v>5286.4405367113923</c:v>
                </c:pt>
                <c:pt idx="5287">
                  <c:v>5287.4406200516705</c:v>
                </c:pt>
                <c:pt idx="5288">
                  <c:v>5288.4407033919488</c:v>
                </c:pt>
                <c:pt idx="5289">
                  <c:v>5289.440786732227</c:v>
                </c:pt>
                <c:pt idx="5290">
                  <c:v>5290.4408700725053</c:v>
                </c:pt>
                <c:pt idx="5291">
                  <c:v>5291.4409534127835</c:v>
                </c:pt>
                <c:pt idx="5292">
                  <c:v>5292.4410367530627</c:v>
                </c:pt>
                <c:pt idx="5293">
                  <c:v>5293.4411200933409</c:v>
                </c:pt>
                <c:pt idx="5294">
                  <c:v>5294.4412034336192</c:v>
                </c:pt>
                <c:pt idx="5295">
                  <c:v>5295.4412867738974</c:v>
                </c:pt>
                <c:pt idx="5296">
                  <c:v>5296.4413701141757</c:v>
                </c:pt>
                <c:pt idx="5297">
                  <c:v>5297.4414534544539</c:v>
                </c:pt>
                <c:pt idx="5298">
                  <c:v>5298.4415367947322</c:v>
                </c:pt>
                <c:pt idx="5299">
                  <c:v>5299.4416201350105</c:v>
                </c:pt>
                <c:pt idx="5300">
                  <c:v>5300.4417034752887</c:v>
                </c:pt>
                <c:pt idx="5301">
                  <c:v>5301.4417868155679</c:v>
                </c:pt>
                <c:pt idx="5302">
                  <c:v>5302.4418701558461</c:v>
                </c:pt>
                <c:pt idx="5303">
                  <c:v>5303.4419534961244</c:v>
                </c:pt>
                <c:pt idx="5304">
                  <c:v>5304.4420368364026</c:v>
                </c:pt>
                <c:pt idx="5305">
                  <c:v>5305.4421201766809</c:v>
                </c:pt>
                <c:pt idx="5306">
                  <c:v>5306.4422035169591</c:v>
                </c:pt>
                <c:pt idx="5307">
                  <c:v>5307.4422868572374</c:v>
                </c:pt>
                <c:pt idx="5308">
                  <c:v>5308.4423701975156</c:v>
                </c:pt>
                <c:pt idx="5309">
                  <c:v>5309.4424535377939</c:v>
                </c:pt>
                <c:pt idx="5310">
                  <c:v>5310.442536878073</c:v>
                </c:pt>
                <c:pt idx="5311">
                  <c:v>5311.4426202183513</c:v>
                </c:pt>
                <c:pt idx="5312">
                  <c:v>5312.4427035586295</c:v>
                </c:pt>
                <c:pt idx="5313">
                  <c:v>5313.4427868989078</c:v>
                </c:pt>
                <c:pt idx="5314">
                  <c:v>5314.442870239186</c:v>
                </c:pt>
                <c:pt idx="5315">
                  <c:v>5315.4429535794643</c:v>
                </c:pt>
                <c:pt idx="5316">
                  <c:v>5316.4430369197426</c:v>
                </c:pt>
                <c:pt idx="5317">
                  <c:v>5317.4431202600208</c:v>
                </c:pt>
                <c:pt idx="5318">
                  <c:v>5318.4432036003</c:v>
                </c:pt>
                <c:pt idx="5319">
                  <c:v>5319.4432869405782</c:v>
                </c:pt>
                <c:pt idx="5320">
                  <c:v>5320.4433702808565</c:v>
                </c:pt>
                <c:pt idx="5321">
                  <c:v>5321.4434536211347</c:v>
                </c:pt>
                <c:pt idx="5322">
                  <c:v>5322.443536961413</c:v>
                </c:pt>
                <c:pt idx="5323">
                  <c:v>5323.4436203016912</c:v>
                </c:pt>
                <c:pt idx="5324">
                  <c:v>5324.4437036419695</c:v>
                </c:pt>
                <c:pt idx="5325">
                  <c:v>5325.4437869822477</c:v>
                </c:pt>
                <c:pt idx="5326">
                  <c:v>5326.443870322526</c:v>
                </c:pt>
                <c:pt idx="5327">
                  <c:v>5327.4439536628051</c:v>
                </c:pt>
                <c:pt idx="5328">
                  <c:v>5328.4440370030834</c:v>
                </c:pt>
                <c:pt idx="5329">
                  <c:v>5329.4441203433616</c:v>
                </c:pt>
                <c:pt idx="5330">
                  <c:v>5330.4442036836399</c:v>
                </c:pt>
                <c:pt idx="5331">
                  <c:v>5331.4442870239182</c:v>
                </c:pt>
                <c:pt idx="5332">
                  <c:v>5332.4443703641964</c:v>
                </c:pt>
                <c:pt idx="5333">
                  <c:v>5333.4444537044747</c:v>
                </c:pt>
                <c:pt idx="5334">
                  <c:v>5334.4445370447529</c:v>
                </c:pt>
                <c:pt idx="5335">
                  <c:v>5335.4446203850312</c:v>
                </c:pt>
                <c:pt idx="5336">
                  <c:v>5336.4447037253103</c:v>
                </c:pt>
                <c:pt idx="5337">
                  <c:v>5337.4447870655886</c:v>
                </c:pt>
                <c:pt idx="5338">
                  <c:v>5338.4448704058668</c:v>
                </c:pt>
                <c:pt idx="5339">
                  <c:v>5339.4449537461451</c:v>
                </c:pt>
                <c:pt idx="5340">
                  <c:v>5340.4450370864233</c:v>
                </c:pt>
                <c:pt idx="5341">
                  <c:v>5341.4451204267016</c:v>
                </c:pt>
                <c:pt idx="5342">
                  <c:v>5342.4452037669798</c:v>
                </c:pt>
                <c:pt idx="5343">
                  <c:v>5343.4452871072581</c:v>
                </c:pt>
                <c:pt idx="5344">
                  <c:v>5344.4453704475372</c:v>
                </c:pt>
                <c:pt idx="5345">
                  <c:v>5345.4454537878155</c:v>
                </c:pt>
                <c:pt idx="5346">
                  <c:v>5346.4455371280937</c:v>
                </c:pt>
                <c:pt idx="5347">
                  <c:v>5347.445620468372</c:v>
                </c:pt>
                <c:pt idx="5348">
                  <c:v>5348.4457038086503</c:v>
                </c:pt>
                <c:pt idx="5349">
                  <c:v>5349.4457871489285</c:v>
                </c:pt>
                <c:pt idx="5350">
                  <c:v>5350.4458704892068</c:v>
                </c:pt>
                <c:pt idx="5351">
                  <c:v>5351.445953829485</c:v>
                </c:pt>
                <c:pt idx="5352">
                  <c:v>5352.4460371697633</c:v>
                </c:pt>
                <c:pt idx="5353">
                  <c:v>5353.4461205100424</c:v>
                </c:pt>
                <c:pt idx="5354">
                  <c:v>5354.4462038503207</c:v>
                </c:pt>
                <c:pt idx="5355">
                  <c:v>5355.4462871905989</c:v>
                </c:pt>
                <c:pt idx="5356">
                  <c:v>5356.4463705308772</c:v>
                </c:pt>
                <c:pt idx="5357">
                  <c:v>5357.4464538711554</c:v>
                </c:pt>
                <c:pt idx="5358">
                  <c:v>5358.4465372114337</c:v>
                </c:pt>
                <c:pt idx="5359">
                  <c:v>5359.4466205517119</c:v>
                </c:pt>
                <c:pt idx="5360">
                  <c:v>5360.4467038919902</c:v>
                </c:pt>
                <c:pt idx="5361">
                  <c:v>5361.4467872322684</c:v>
                </c:pt>
                <c:pt idx="5362">
                  <c:v>5362.4468705725476</c:v>
                </c:pt>
                <c:pt idx="5363">
                  <c:v>5363.4469539128258</c:v>
                </c:pt>
                <c:pt idx="5364">
                  <c:v>5364.4470372531041</c:v>
                </c:pt>
                <c:pt idx="5365">
                  <c:v>5365.4471205933824</c:v>
                </c:pt>
                <c:pt idx="5366">
                  <c:v>5366.4472039336606</c:v>
                </c:pt>
                <c:pt idx="5367">
                  <c:v>5367.4472872739389</c:v>
                </c:pt>
                <c:pt idx="5368">
                  <c:v>5368.4473706142171</c:v>
                </c:pt>
                <c:pt idx="5369">
                  <c:v>5369.4474539544954</c:v>
                </c:pt>
                <c:pt idx="5370">
                  <c:v>5370.4475372947736</c:v>
                </c:pt>
                <c:pt idx="5371">
                  <c:v>5371.4476206350528</c:v>
                </c:pt>
                <c:pt idx="5372">
                  <c:v>5372.447703975331</c:v>
                </c:pt>
                <c:pt idx="5373">
                  <c:v>5373.4477873156093</c:v>
                </c:pt>
                <c:pt idx="5374">
                  <c:v>5374.4478706558875</c:v>
                </c:pt>
                <c:pt idx="5375">
                  <c:v>5375.4479539961658</c:v>
                </c:pt>
                <c:pt idx="5376">
                  <c:v>5376.448037336444</c:v>
                </c:pt>
                <c:pt idx="5377">
                  <c:v>5377.4481206767223</c:v>
                </c:pt>
                <c:pt idx="5378">
                  <c:v>5378.4482040170005</c:v>
                </c:pt>
                <c:pt idx="5379">
                  <c:v>5379.4482873572797</c:v>
                </c:pt>
                <c:pt idx="5380">
                  <c:v>5380.4483706975579</c:v>
                </c:pt>
                <c:pt idx="5381">
                  <c:v>5381.4484540378362</c:v>
                </c:pt>
                <c:pt idx="5382">
                  <c:v>5382.4485373781145</c:v>
                </c:pt>
                <c:pt idx="5383">
                  <c:v>5383.4486207183927</c:v>
                </c:pt>
                <c:pt idx="5384">
                  <c:v>5384.448704058671</c:v>
                </c:pt>
                <c:pt idx="5385">
                  <c:v>5385.4487873989492</c:v>
                </c:pt>
                <c:pt idx="5386">
                  <c:v>5386.4488707392275</c:v>
                </c:pt>
                <c:pt idx="5387">
                  <c:v>5387.4489540795057</c:v>
                </c:pt>
                <c:pt idx="5388">
                  <c:v>5388.4490374197849</c:v>
                </c:pt>
                <c:pt idx="5389">
                  <c:v>5389.4491207600631</c:v>
                </c:pt>
                <c:pt idx="5390">
                  <c:v>5390.4492041003414</c:v>
                </c:pt>
                <c:pt idx="5391">
                  <c:v>5391.4492874406196</c:v>
                </c:pt>
                <c:pt idx="5392">
                  <c:v>5392.4493707808979</c:v>
                </c:pt>
                <c:pt idx="5393">
                  <c:v>5393.4494541211761</c:v>
                </c:pt>
                <c:pt idx="5394">
                  <c:v>5394.4495374614544</c:v>
                </c:pt>
                <c:pt idx="5395">
                  <c:v>5395.4496208017326</c:v>
                </c:pt>
                <c:pt idx="5396">
                  <c:v>5396.4497041420109</c:v>
                </c:pt>
                <c:pt idx="5397">
                  <c:v>5397.44978748229</c:v>
                </c:pt>
                <c:pt idx="5398">
                  <c:v>5398.4498708225683</c:v>
                </c:pt>
                <c:pt idx="5399">
                  <c:v>5399.4499541628466</c:v>
                </c:pt>
                <c:pt idx="5400">
                  <c:v>5400.4500375031248</c:v>
                </c:pt>
                <c:pt idx="5401">
                  <c:v>5401.4501208434031</c:v>
                </c:pt>
                <c:pt idx="5402">
                  <c:v>5402.4502041836813</c:v>
                </c:pt>
                <c:pt idx="5403">
                  <c:v>5403.4502875239596</c:v>
                </c:pt>
                <c:pt idx="5404">
                  <c:v>5404.4503708642378</c:v>
                </c:pt>
                <c:pt idx="5405">
                  <c:v>5405.450454204517</c:v>
                </c:pt>
                <c:pt idx="5406">
                  <c:v>5406.4505375447952</c:v>
                </c:pt>
                <c:pt idx="5407">
                  <c:v>5407.4506208850735</c:v>
                </c:pt>
                <c:pt idx="5408">
                  <c:v>5408.4507042253517</c:v>
                </c:pt>
                <c:pt idx="5409">
                  <c:v>5409.45078756563</c:v>
                </c:pt>
                <c:pt idx="5410">
                  <c:v>5410.4508709059082</c:v>
                </c:pt>
                <c:pt idx="5411">
                  <c:v>5411.4509542461865</c:v>
                </c:pt>
                <c:pt idx="5412">
                  <c:v>5412.4510375864647</c:v>
                </c:pt>
                <c:pt idx="5413">
                  <c:v>5413.451120926743</c:v>
                </c:pt>
                <c:pt idx="5414">
                  <c:v>5414.4512042670221</c:v>
                </c:pt>
                <c:pt idx="5415">
                  <c:v>5415.4512876073004</c:v>
                </c:pt>
                <c:pt idx="5416">
                  <c:v>5416.4513709475787</c:v>
                </c:pt>
                <c:pt idx="5417">
                  <c:v>5417.4514542878569</c:v>
                </c:pt>
                <c:pt idx="5418">
                  <c:v>5418.4515376281352</c:v>
                </c:pt>
                <c:pt idx="5419">
                  <c:v>5419.4516209684134</c:v>
                </c:pt>
                <c:pt idx="5420">
                  <c:v>5420.4517043086917</c:v>
                </c:pt>
                <c:pt idx="5421">
                  <c:v>5421.4517876489699</c:v>
                </c:pt>
                <c:pt idx="5422">
                  <c:v>5422.4518709892482</c:v>
                </c:pt>
                <c:pt idx="5423">
                  <c:v>5423.4519543295273</c:v>
                </c:pt>
                <c:pt idx="5424">
                  <c:v>5424.4520376698056</c:v>
                </c:pt>
                <c:pt idx="5425">
                  <c:v>5425.4521210100838</c:v>
                </c:pt>
                <c:pt idx="5426">
                  <c:v>5426.4522043503621</c:v>
                </c:pt>
                <c:pt idx="5427">
                  <c:v>5427.4522876906403</c:v>
                </c:pt>
                <c:pt idx="5428">
                  <c:v>5428.4523710309186</c:v>
                </c:pt>
                <c:pt idx="5429">
                  <c:v>5429.4524543711968</c:v>
                </c:pt>
                <c:pt idx="5430">
                  <c:v>5430.4525377114751</c:v>
                </c:pt>
                <c:pt idx="5431">
                  <c:v>5431.4526210517542</c:v>
                </c:pt>
                <c:pt idx="5432">
                  <c:v>5432.4527043920325</c:v>
                </c:pt>
                <c:pt idx="5433">
                  <c:v>5433.4527877323108</c:v>
                </c:pt>
                <c:pt idx="5434">
                  <c:v>5434.452871072589</c:v>
                </c:pt>
                <c:pt idx="5435">
                  <c:v>5435.4529544128673</c:v>
                </c:pt>
                <c:pt idx="5436">
                  <c:v>5436.4530377531455</c:v>
                </c:pt>
                <c:pt idx="5437">
                  <c:v>5437.4531210934238</c:v>
                </c:pt>
                <c:pt idx="5438">
                  <c:v>5438.453204433702</c:v>
                </c:pt>
                <c:pt idx="5439">
                  <c:v>5439.4532877739803</c:v>
                </c:pt>
                <c:pt idx="5440">
                  <c:v>5440.4533711142594</c:v>
                </c:pt>
                <c:pt idx="5441">
                  <c:v>5441.4534544545377</c:v>
                </c:pt>
                <c:pt idx="5442">
                  <c:v>5442.4535377948159</c:v>
                </c:pt>
                <c:pt idx="5443">
                  <c:v>5443.4536211350942</c:v>
                </c:pt>
                <c:pt idx="5444">
                  <c:v>5444.4537044753724</c:v>
                </c:pt>
                <c:pt idx="5445">
                  <c:v>5445.4537878156507</c:v>
                </c:pt>
                <c:pt idx="5446">
                  <c:v>5446.4538711559289</c:v>
                </c:pt>
                <c:pt idx="5447">
                  <c:v>5447.4539544962072</c:v>
                </c:pt>
                <c:pt idx="5448">
                  <c:v>5448.4540378364854</c:v>
                </c:pt>
                <c:pt idx="5449">
                  <c:v>5449.4541211767646</c:v>
                </c:pt>
                <c:pt idx="5450">
                  <c:v>5450.4542045170429</c:v>
                </c:pt>
                <c:pt idx="5451">
                  <c:v>5451.4542878573211</c:v>
                </c:pt>
                <c:pt idx="5452">
                  <c:v>5452.4543711975994</c:v>
                </c:pt>
                <c:pt idx="5453">
                  <c:v>5453.4544545378776</c:v>
                </c:pt>
                <c:pt idx="5454">
                  <c:v>5454.4545378781559</c:v>
                </c:pt>
                <c:pt idx="5455">
                  <c:v>5455.4546212184341</c:v>
                </c:pt>
                <c:pt idx="5456">
                  <c:v>5456.4547045587124</c:v>
                </c:pt>
                <c:pt idx="5457">
                  <c:v>5457.4547878989915</c:v>
                </c:pt>
                <c:pt idx="5458">
                  <c:v>5458.4548712392698</c:v>
                </c:pt>
                <c:pt idx="5459">
                  <c:v>5459.454954579548</c:v>
                </c:pt>
                <c:pt idx="5460">
                  <c:v>5460.4550379198263</c:v>
                </c:pt>
                <c:pt idx="5461">
                  <c:v>5461.4551212601045</c:v>
                </c:pt>
                <c:pt idx="5462">
                  <c:v>5462.4552046003828</c:v>
                </c:pt>
                <c:pt idx="5463">
                  <c:v>5463.455287940661</c:v>
                </c:pt>
                <c:pt idx="5464">
                  <c:v>5464.4553712809393</c:v>
                </c:pt>
                <c:pt idx="5465">
                  <c:v>5465.4554546212175</c:v>
                </c:pt>
                <c:pt idx="5466">
                  <c:v>5466.4555379614967</c:v>
                </c:pt>
                <c:pt idx="5467">
                  <c:v>5467.455621301775</c:v>
                </c:pt>
                <c:pt idx="5468">
                  <c:v>5468.4557046420532</c:v>
                </c:pt>
                <c:pt idx="5469">
                  <c:v>5469.4557879823315</c:v>
                </c:pt>
                <c:pt idx="5470">
                  <c:v>5470.4558713226097</c:v>
                </c:pt>
                <c:pt idx="5471">
                  <c:v>5471.455954662888</c:v>
                </c:pt>
                <c:pt idx="5472">
                  <c:v>5472.4560380031662</c:v>
                </c:pt>
                <c:pt idx="5473">
                  <c:v>5473.4561213434445</c:v>
                </c:pt>
                <c:pt idx="5474">
                  <c:v>5474.4562046837227</c:v>
                </c:pt>
                <c:pt idx="5475">
                  <c:v>5475.4562880240019</c:v>
                </c:pt>
                <c:pt idx="5476">
                  <c:v>5476.4563713642801</c:v>
                </c:pt>
                <c:pt idx="5477">
                  <c:v>5477.4564547045584</c:v>
                </c:pt>
                <c:pt idx="5478">
                  <c:v>5478.4565380448366</c:v>
                </c:pt>
                <c:pt idx="5479">
                  <c:v>5479.4566213851149</c:v>
                </c:pt>
                <c:pt idx="5480">
                  <c:v>5480.4567047253931</c:v>
                </c:pt>
                <c:pt idx="5481">
                  <c:v>5481.4567880656714</c:v>
                </c:pt>
                <c:pt idx="5482">
                  <c:v>5482.4568714059496</c:v>
                </c:pt>
                <c:pt idx="5483">
                  <c:v>5483.4569547462279</c:v>
                </c:pt>
                <c:pt idx="5484">
                  <c:v>5484.4570380865071</c:v>
                </c:pt>
                <c:pt idx="5485">
                  <c:v>5485.4571214267853</c:v>
                </c:pt>
                <c:pt idx="5486">
                  <c:v>5486.4572047670636</c:v>
                </c:pt>
                <c:pt idx="5487">
                  <c:v>5487.4572881073418</c:v>
                </c:pt>
                <c:pt idx="5488">
                  <c:v>5488.4573714476201</c:v>
                </c:pt>
                <c:pt idx="5489">
                  <c:v>5489.4574547878983</c:v>
                </c:pt>
                <c:pt idx="5490">
                  <c:v>5490.4575381281766</c:v>
                </c:pt>
                <c:pt idx="5491">
                  <c:v>5491.4576214684548</c:v>
                </c:pt>
                <c:pt idx="5492">
                  <c:v>5492.457704808734</c:v>
                </c:pt>
                <c:pt idx="5493">
                  <c:v>5493.4577881490122</c:v>
                </c:pt>
                <c:pt idx="5494">
                  <c:v>5494.4578714892905</c:v>
                </c:pt>
                <c:pt idx="5495">
                  <c:v>5495.4579548295687</c:v>
                </c:pt>
                <c:pt idx="5496">
                  <c:v>5496.458038169847</c:v>
                </c:pt>
                <c:pt idx="5497">
                  <c:v>5497.4581215101252</c:v>
                </c:pt>
                <c:pt idx="5498">
                  <c:v>5498.4582048504035</c:v>
                </c:pt>
                <c:pt idx="5499">
                  <c:v>5499.4582881906817</c:v>
                </c:pt>
                <c:pt idx="5500">
                  <c:v>5500.45837153096</c:v>
                </c:pt>
                <c:pt idx="5501">
                  <c:v>5501.4584548712392</c:v>
                </c:pt>
                <c:pt idx="5502">
                  <c:v>5502.4585382115174</c:v>
                </c:pt>
                <c:pt idx="5503">
                  <c:v>5503.4586215517957</c:v>
                </c:pt>
                <c:pt idx="5504">
                  <c:v>5504.4587048920739</c:v>
                </c:pt>
                <c:pt idx="5505">
                  <c:v>5505.4587882323522</c:v>
                </c:pt>
                <c:pt idx="5506">
                  <c:v>5506.4588715726304</c:v>
                </c:pt>
                <c:pt idx="5507">
                  <c:v>5507.4589549129087</c:v>
                </c:pt>
                <c:pt idx="5508">
                  <c:v>5508.4590382531869</c:v>
                </c:pt>
                <c:pt idx="5509">
                  <c:v>5509.4591215934652</c:v>
                </c:pt>
                <c:pt idx="5510">
                  <c:v>5510.4592049337443</c:v>
                </c:pt>
                <c:pt idx="5511">
                  <c:v>5511.4592882740226</c:v>
                </c:pt>
                <c:pt idx="5512">
                  <c:v>5512.4593716143008</c:v>
                </c:pt>
                <c:pt idx="5513">
                  <c:v>5513.4594549545791</c:v>
                </c:pt>
                <c:pt idx="5514">
                  <c:v>5514.4595382948573</c:v>
                </c:pt>
                <c:pt idx="5515">
                  <c:v>5515.4596216351356</c:v>
                </c:pt>
                <c:pt idx="5516">
                  <c:v>5516.4597049754138</c:v>
                </c:pt>
                <c:pt idx="5517">
                  <c:v>5517.4597883156921</c:v>
                </c:pt>
                <c:pt idx="5518">
                  <c:v>5518.4598716559713</c:v>
                </c:pt>
                <c:pt idx="5519">
                  <c:v>5519.4599549962495</c:v>
                </c:pt>
                <c:pt idx="5520">
                  <c:v>5520.4600383365278</c:v>
                </c:pt>
                <c:pt idx="5521">
                  <c:v>5521.460121676806</c:v>
                </c:pt>
                <c:pt idx="5522">
                  <c:v>5522.4602050170843</c:v>
                </c:pt>
                <c:pt idx="5523">
                  <c:v>5523.4602883573625</c:v>
                </c:pt>
                <c:pt idx="5524">
                  <c:v>5524.4603716976408</c:v>
                </c:pt>
                <c:pt idx="5525">
                  <c:v>5525.460455037919</c:v>
                </c:pt>
                <c:pt idx="5526">
                  <c:v>5526.4605383781973</c:v>
                </c:pt>
                <c:pt idx="5527">
                  <c:v>5527.4606217184764</c:v>
                </c:pt>
                <c:pt idx="5528">
                  <c:v>5528.4607050587547</c:v>
                </c:pt>
                <c:pt idx="5529">
                  <c:v>5529.4607883990329</c:v>
                </c:pt>
                <c:pt idx="5530">
                  <c:v>5530.4608717393112</c:v>
                </c:pt>
                <c:pt idx="5531">
                  <c:v>5531.4609550795894</c:v>
                </c:pt>
                <c:pt idx="5532">
                  <c:v>5532.4610384198677</c:v>
                </c:pt>
                <c:pt idx="5533">
                  <c:v>5533.4611217601459</c:v>
                </c:pt>
                <c:pt idx="5534">
                  <c:v>5534.4612051004242</c:v>
                </c:pt>
                <c:pt idx="5535">
                  <c:v>5535.4612884407024</c:v>
                </c:pt>
                <c:pt idx="5536">
                  <c:v>5536.4613717809816</c:v>
                </c:pt>
                <c:pt idx="5537">
                  <c:v>5537.4614551212599</c:v>
                </c:pt>
                <c:pt idx="5538">
                  <c:v>5538.4615384615381</c:v>
                </c:pt>
                <c:pt idx="5539">
                  <c:v>5539.4616218018164</c:v>
                </c:pt>
                <c:pt idx="5540">
                  <c:v>5540.4617051420946</c:v>
                </c:pt>
                <c:pt idx="5541">
                  <c:v>5541.4617884823729</c:v>
                </c:pt>
                <c:pt idx="5542">
                  <c:v>5542.4618718226511</c:v>
                </c:pt>
                <c:pt idx="5543">
                  <c:v>5543.4619551629294</c:v>
                </c:pt>
                <c:pt idx="5544">
                  <c:v>5544.4620385032085</c:v>
                </c:pt>
                <c:pt idx="5545">
                  <c:v>5545.4621218434868</c:v>
                </c:pt>
                <c:pt idx="5546">
                  <c:v>5546.462205183765</c:v>
                </c:pt>
                <c:pt idx="5547">
                  <c:v>5547.4622885240433</c:v>
                </c:pt>
                <c:pt idx="5548">
                  <c:v>5548.4623718643215</c:v>
                </c:pt>
                <c:pt idx="5549">
                  <c:v>5549.4624552045998</c:v>
                </c:pt>
                <c:pt idx="5550">
                  <c:v>5550.462538544878</c:v>
                </c:pt>
                <c:pt idx="5551">
                  <c:v>5551.4626218851563</c:v>
                </c:pt>
                <c:pt idx="5552">
                  <c:v>5552.4627052254345</c:v>
                </c:pt>
                <c:pt idx="5553">
                  <c:v>5553.4627885657137</c:v>
                </c:pt>
                <c:pt idx="5554">
                  <c:v>5554.462871905992</c:v>
                </c:pt>
                <c:pt idx="5555">
                  <c:v>5555.4629552462702</c:v>
                </c:pt>
                <c:pt idx="5556">
                  <c:v>5556.4630385865485</c:v>
                </c:pt>
                <c:pt idx="5557">
                  <c:v>5557.4631219268267</c:v>
                </c:pt>
                <c:pt idx="5558">
                  <c:v>5558.463205267105</c:v>
                </c:pt>
                <c:pt idx="5559">
                  <c:v>5559.4632886073832</c:v>
                </c:pt>
                <c:pt idx="5560">
                  <c:v>5560.4633719476615</c:v>
                </c:pt>
                <c:pt idx="5561">
                  <c:v>5561.4634552879397</c:v>
                </c:pt>
                <c:pt idx="5562">
                  <c:v>5562.4635386282189</c:v>
                </c:pt>
                <c:pt idx="5563">
                  <c:v>5563.4636219684971</c:v>
                </c:pt>
                <c:pt idx="5564">
                  <c:v>5564.4637053087754</c:v>
                </c:pt>
                <c:pt idx="5565">
                  <c:v>5565.4637886490536</c:v>
                </c:pt>
                <c:pt idx="5566">
                  <c:v>5566.4638719893319</c:v>
                </c:pt>
                <c:pt idx="5567">
                  <c:v>5567.4639553296101</c:v>
                </c:pt>
                <c:pt idx="5568">
                  <c:v>5568.4640386698884</c:v>
                </c:pt>
                <c:pt idx="5569">
                  <c:v>5569.4641220101666</c:v>
                </c:pt>
                <c:pt idx="5570">
                  <c:v>5570.4642053504449</c:v>
                </c:pt>
                <c:pt idx="5571">
                  <c:v>5571.4642886907241</c:v>
                </c:pt>
                <c:pt idx="5572">
                  <c:v>5572.4643720310023</c:v>
                </c:pt>
                <c:pt idx="5573">
                  <c:v>5573.4644553712806</c:v>
                </c:pt>
                <c:pt idx="5574">
                  <c:v>5574.4645387115588</c:v>
                </c:pt>
                <c:pt idx="5575">
                  <c:v>5575.4646220518371</c:v>
                </c:pt>
                <c:pt idx="5576">
                  <c:v>5576.4647053921153</c:v>
                </c:pt>
                <c:pt idx="5577">
                  <c:v>5577.4647887323936</c:v>
                </c:pt>
                <c:pt idx="5578">
                  <c:v>5578.4648720726718</c:v>
                </c:pt>
                <c:pt idx="5579">
                  <c:v>5579.464955412951</c:v>
                </c:pt>
                <c:pt idx="5580">
                  <c:v>5580.4650387532292</c:v>
                </c:pt>
                <c:pt idx="5581">
                  <c:v>5581.4651220935075</c:v>
                </c:pt>
                <c:pt idx="5582">
                  <c:v>5582.4652054337857</c:v>
                </c:pt>
                <c:pt idx="5583">
                  <c:v>5583.465288774064</c:v>
                </c:pt>
                <c:pt idx="5584">
                  <c:v>5584.4653721143422</c:v>
                </c:pt>
                <c:pt idx="5585">
                  <c:v>5585.4654554546205</c:v>
                </c:pt>
                <c:pt idx="5586">
                  <c:v>5586.4655387948987</c:v>
                </c:pt>
                <c:pt idx="5587">
                  <c:v>5587.465622135177</c:v>
                </c:pt>
                <c:pt idx="5588">
                  <c:v>5588.4657054754562</c:v>
                </c:pt>
                <c:pt idx="5589">
                  <c:v>5589.4657888157344</c:v>
                </c:pt>
                <c:pt idx="5590">
                  <c:v>5590.4658721560127</c:v>
                </c:pt>
                <c:pt idx="5591">
                  <c:v>5591.4659554962909</c:v>
                </c:pt>
                <c:pt idx="5592">
                  <c:v>5592.4660388365692</c:v>
                </c:pt>
                <c:pt idx="5593">
                  <c:v>5593.4661221768474</c:v>
                </c:pt>
                <c:pt idx="5594">
                  <c:v>5594.4662055171257</c:v>
                </c:pt>
                <c:pt idx="5595">
                  <c:v>5595.4662888574039</c:v>
                </c:pt>
                <c:pt idx="5596">
                  <c:v>5596.4663721976822</c:v>
                </c:pt>
                <c:pt idx="5597">
                  <c:v>5597.4664555379613</c:v>
                </c:pt>
                <c:pt idx="5598">
                  <c:v>5598.4665388782396</c:v>
                </c:pt>
                <c:pt idx="5599">
                  <c:v>5599.4666222185178</c:v>
                </c:pt>
                <c:pt idx="5600">
                  <c:v>5600.4667055587961</c:v>
                </c:pt>
                <c:pt idx="5601">
                  <c:v>5601.4667888990743</c:v>
                </c:pt>
                <c:pt idx="5602">
                  <c:v>5602.4668722393526</c:v>
                </c:pt>
                <c:pt idx="5603">
                  <c:v>5603.4669555796308</c:v>
                </c:pt>
                <c:pt idx="5604">
                  <c:v>5604.4670389199091</c:v>
                </c:pt>
                <c:pt idx="5605">
                  <c:v>5605.4671222601883</c:v>
                </c:pt>
                <c:pt idx="5606">
                  <c:v>5606.4672056004665</c:v>
                </c:pt>
                <c:pt idx="5607">
                  <c:v>5607.4672889407448</c:v>
                </c:pt>
                <c:pt idx="5608">
                  <c:v>5608.467372281023</c:v>
                </c:pt>
                <c:pt idx="5609">
                  <c:v>5609.4674556213013</c:v>
                </c:pt>
                <c:pt idx="5610">
                  <c:v>5610.4675389615795</c:v>
                </c:pt>
                <c:pt idx="5611">
                  <c:v>5611.4676223018578</c:v>
                </c:pt>
                <c:pt idx="5612">
                  <c:v>5612.467705642136</c:v>
                </c:pt>
                <c:pt idx="5613">
                  <c:v>5613.4677889824143</c:v>
                </c:pt>
                <c:pt idx="5614">
                  <c:v>5614.4678723226934</c:v>
                </c:pt>
                <c:pt idx="5615">
                  <c:v>5615.4679556629717</c:v>
                </c:pt>
                <c:pt idx="5616">
                  <c:v>5616.4680390032499</c:v>
                </c:pt>
                <c:pt idx="5617">
                  <c:v>5617.4681223435282</c:v>
                </c:pt>
                <c:pt idx="5618">
                  <c:v>5618.4682056838064</c:v>
                </c:pt>
                <c:pt idx="5619">
                  <c:v>5619.4682890240847</c:v>
                </c:pt>
                <c:pt idx="5620">
                  <c:v>5620.4683723643629</c:v>
                </c:pt>
                <c:pt idx="5621">
                  <c:v>5621.4684557046412</c:v>
                </c:pt>
                <c:pt idx="5622">
                  <c:v>5622.4685390449195</c:v>
                </c:pt>
                <c:pt idx="5623">
                  <c:v>5623.4686223851986</c:v>
                </c:pt>
                <c:pt idx="5624">
                  <c:v>5624.4687057254769</c:v>
                </c:pt>
                <c:pt idx="5625">
                  <c:v>5625.4687890657551</c:v>
                </c:pt>
                <c:pt idx="5626">
                  <c:v>5626.4688724060334</c:v>
                </c:pt>
                <c:pt idx="5627">
                  <c:v>5627.4689557463116</c:v>
                </c:pt>
                <c:pt idx="5628">
                  <c:v>5628.4690390865899</c:v>
                </c:pt>
                <c:pt idx="5629">
                  <c:v>5629.4691224268681</c:v>
                </c:pt>
                <c:pt idx="5630">
                  <c:v>5630.4692057671464</c:v>
                </c:pt>
                <c:pt idx="5631">
                  <c:v>5631.4692891074255</c:v>
                </c:pt>
                <c:pt idx="5632">
                  <c:v>5632.4693724477038</c:v>
                </c:pt>
                <c:pt idx="5633">
                  <c:v>5633.469455787982</c:v>
                </c:pt>
                <c:pt idx="5634">
                  <c:v>5634.4695391282603</c:v>
                </c:pt>
                <c:pt idx="5635">
                  <c:v>5635.4696224685385</c:v>
                </c:pt>
                <c:pt idx="5636">
                  <c:v>5636.4697058088168</c:v>
                </c:pt>
                <c:pt idx="5637">
                  <c:v>5637.469789149095</c:v>
                </c:pt>
                <c:pt idx="5638">
                  <c:v>5638.4698724893733</c:v>
                </c:pt>
                <c:pt idx="5639">
                  <c:v>5639.4699558296516</c:v>
                </c:pt>
                <c:pt idx="5640">
                  <c:v>5640.4700391699307</c:v>
                </c:pt>
                <c:pt idx="5641">
                  <c:v>5641.470122510209</c:v>
                </c:pt>
                <c:pt idx="5642">
                  <c:v>5642.4702058504872</c:v>
                </c:pt>
                <c:pt idx="5643">
                  <c:v>5643.4702891907655</c:v>
                </c:pt>
                <c:pt idx="5644">
                  <c:v>5644.4703725310437</c:v>
                </c:pt>
                <c:pt idx="5645">
                  <c:v>5645.470455871322</c:v>
                </c:pt>
                <c:pt idx="5646">
                  <c:v>5646.4705392116002</c:v>
                </c:pt>
                <c:pt idx="5647">
                  <c:v>5647.4706225518785</c:v>
                </c:pt>
                <c:pt idx="5648">
                  <c:v>5648.4707058921567</c:v>
                </c:pt>
                <c:pt idx="5649">
                  <c:v>5649.4707892324359</c:v>
                </c:pt>
                <c:pt idx="5650">
                  <c:v>5650.4708725727141</c:v>
                </c:pt>
                <c:pt idx="5651">
                  <c:v>5651.4709559129924</c:v>
                </c:pt>
                <c:pt idx="5652">
                  <c:v>5652.4710392532706</c:v>
                </c:pt>
                <c:pt idx="5653">
                  <c:v>5653.4711225935489</c:v>
                </c:pt>
                <c:pt idx="5654">
                  <c:v>5654.4712059338272</c:v>
                </c:pt>
                <c:pt idx="5655">
                  <c:v>5655.4712892741054</c:v>
                </c:pt>
                <c:pt idx="5656">
                  <c:v>5656.4713726143837</c:v>
                </c:pt>
                <c:pt idx="5657">
                  <c:v>5657.4714559546619</c:v>
                </c:pt>
                <c:pt idx="5658">
                  <c:v>5658.4715392949411</c:v>
                </c:pt>
                <c:pt idx="5659">
                  <c:v>5659.4716226352193</c:v>
                </c:pt>
                <c:pt idx="5660">
                  <c:v>5660.4717059754976</c:v>
                </c:pt>
                <c:pt idx="5661">
                  <c:v>5661.4717893157758</c:v>
                </c:pt>
                <c:pt idx="5662">
                  <c:v>5662.4718726560541</c:v>
                </c:pt>
                <c:pt idx="5663">
                  <c:v>5663.4719559963323</c:v>
                </c:pt>
                <c:pt idx="5664">
                  <c:v>5664.4720393366106</c:v>
                </c:pt>
                <c:pt idx="5665">
                  <c:v>5665.4721226768888</c:v>
                </c:pt>
                <c:pt idx="5666">
                  <c:v>5666.472206017168</c:v>
                </c:pt>
                <c:pt idx="5667">
                  <c:v>5667.4722893574462</c:v>
                </c:pt>
                <c:pt idx="5668">
                  <c:v>5668.4723726977245</c:v>
                </c:pt>
                <c:pt idx="5669">
                  <c:v>5669.4724560380027</c:v>
                </c:pt>
                <c:pt idx="5670">
                  <c:v>5670.472539378281</c:v>
                </c:pt>
                <c:pt idx="5671">
                  <c:v>5671.4726227185593</c:v>
                </c:pt>
                <c:pt idx="5672">
                  <c:v>5672.4727060588375</c:v>
                </c:pt>
                <c:pt idx="5673">
                  <c:v>5673.4727893991158</c:v>
                </c:pt>
                <c:pt idx="5674">
                  <c:v>5674.472872739394</c:v>
                </c:pt>
                <c:pt idx="5675">
                  <c:v>5675.4729560796732</c:v>
                </c:pt>
                <c:pt idx="5676">
                  <c:v>5676.4730394199514</c:v>
                </c:pt>
                <c:pt idx="5677">
                  <c:v>5677.4731227602297</c:v>
                </c:pt>
                <c:pt idx="5678">
                  <c:v>5678.4732061005079</c:v>
                </c:pt>
                <c:pt idx="5679">
                  <c:v>5679.4732894407862</c:v>
                </c:pt>
                <c:pt idx="5680">
                  <c:v>5680.4733727810644</c:v>
                </c:pt>
                <c:pt idx="5681">
                  <c:v>5681.4734561213427</c:v>
                </c:pt>
                <c:pt idx="5682">
                  <c:v>5682.4735394616209</c:v>
                </c:pt>
                <c:pt idx="5683">
                  <c:v>5683.4736228018992</c:v>
                </c:pt>
                <c:pt idx="5684">
                  <c:v>5684.4737061421783</c:v>
                </c:pt>
                <c:pt idx="5685">
                  <c:v>5685.4737894824566</c:v>
                </c:pt>
                <c:pt idx="5686">
                  <c:v>5686.4738728227348</c:v>
                </c:pt>
                <c:pt idx="5687">
                  <c:v>5687.4739561630131</c:v>
                </c:pt>
                <c:pt idx="5688">
                  <c:v>5688.4740395032914</c:v>
                </c:pt>
                <c:pt idx="5689">
                  <c:v>5689.4741228435696</c:v>
                </c:pt>
                <c:pt idx="5690">
                  <c:v>5690.4742061838479</c:v>
                </c:pt>
                <c:pt idx="5691">
                  <c:v>5691.4742895241261</c:v>
                </c:pt>
                <c:pt idx="5692">
                  <c:v>5692.4743728644053</c:v>
                </c:pt>
                <c:pt idx="5693">
                  <c:v>5693.4744562046835</c:v>
                </c:pt>
                <c:pt idx="5694">
                  <c:v>5694.4745395449618</c:v>
                </c:pt>
                <c:pt idx="5695">
                  <c:v>5695.47462288524</c:v>
                </c:pt>
                <c:pt idx="5696">
                  <c:v>5696.4747062255183</c:v>
                </c:pt>
                <c:pt idx="5697">
                  <c:v>5697.4747895657965</c:v>
                </c:pt>
                <c:pt idx="5698">
                  <c:v>5698.4748729060748</c:v>
                </c:pt>
                <c:pt idx="5699">
                  <c:v>5699.474956246353</c:v>
                </c:pt>
                <c:pt idx="5700">
                  <c:v>5700.4750395866313</c:v>
                </c:pt>
                <c:pt idx="5701">
                  <c:v>5701.4751229269104</c:v>
                </c:pt>
                <c:pt idx="5702">
                  <c:v>5702.4752062671887</c:v>
                </c:pt>
                <c:pt idx="5703">
                  <c:v>5703.4752896074669</c:v>
                </c:pt>
                <c:pt idx="5704">
                  <c:v>5704.4753729477452</c:v>
                </c:pt>
                <c:pt idx="5705">
                  <c:v>5705.4754562880235</c:v>
                </c:pt>
                <c:pt idx="5706">
                  <c:v>5706.4755396283017</c:v>
                </c:pt>
                <c:pt idx="5707">
                  <c:v>5707.47562296858</c:v>
                </c:pt>
                <c:pt idx="5708">
                  <c:v>5708.4757063088582</c:v>
                </c:pt>
                <c:pt idx="5709">
                  <c:v>5709.4757896491365</c:v>
                </c:pt>
                <c:pt idx="5710">
                  <c:v>5710.4758729894156</c:v>
                </c:pt>
                <c:pt idx="5711">
                  <c:v>5711.4759563296939</c:v>
                </c:pt>
                <c:pt idx="5712">
                  <c:v>5712.4760396699721</c:v>
                </c:pt>
                <c:pt idx="5713">
                  <c:v>5713.4761230102504</c:v>
                </c:pt>
                <c:pt idx="5714">
                  <c:v>5714.4762063505286</c:v>
                </c:pt>
                <c:pt idx="5715">
                  <c:v>5715.4762896908069</c:v>
                </c:pt>
                <c:pt idx="5716">
                  <c:v>5716.4763730310851</c:v>
                </c:pt>
                <c:pt idx="5717">
                  <c:v>5717.4764563713634</c:v>
                </c:pt>
                <c:pt idx="5718">
                  <c:v>5718.4765397116425</c:v>
                </c:pt>
                <c:pt idx="5719">
                  <c:v>5719.4766230519208</c:v>
                </c:pt>
                <c:pt idx="5720">
                  <c:v>5720.476706392199</c:v>
                </c:pt>
                <c:pt idx="5721">
                  <c:v>5721.4767897324773</c:v>
                </c:pt>
                <c:pt idx="5722">
                  <c:v>5722.4768730727556</c:v>
                </c:pt>
                <c:pt idx="5723">
                  <c:v>5723.4769564130338</c:v>
                </c:pt>
                <c:pt idx="5724">
                  <c:v>5724.4770397533121</c:v>
                </c:pt>
                <c:pt idx="5725">
                  <c:v>5725.4771230935903</c:v>
                </c:pt>
                <c:pt idx="5726">
                  <c:v>5726.4772064338686</c:v>
                </c:pt>
                <c:pt idx="5727">
                  <c:v>5727.4772897741477</c:v>
                </c:pt>
                <c:pt idx="5728">
                  <c:v>5728.477373114426</c:v>
                </c:pt>
                <c:pt idx="5729">
                  <c:v>5729.4774564547042</c:v>
                </c:pt>
                <c:pt idx="5730">
                  <c:v>5730.4775397949825</c:v>
                </c:pt>
                <c:pt idx="5731">
                  <c:v>5731.4776231352607</c:v>
                </c:pt>
                <c:pt idx="5732">
                  <c:v>5732.477706475539</c:v>
                </c:pt>
                <c:pt idx="5733">
                  <c:v>5733.4777898158172</c:v>
                </c:pt>
                <c:pt idx="5734">
                  <c:v>5734.4778731560955</c:v>
                </c:pt>
                <c:pt idx="5735">
                  <c:v>5735.4779564963737</c:v>
                </c:pt>
                <c:pt idx="5736">
                  <c:v>5736.4780398366529</c:v>
                </c:pt>
                <c:pt idx="5737">
                  <c:v>5737.4781231769311</c:v>
                </c:pt>
                <c:pt idx="5738">
                  <c:v>5738.4782065172094</c:v>
                </c:pt>
                <c:pt idx="5739">
                  <c:v>5739.4782898574877</c:v>
                </c:pt>
                <c:pt idx="5740">
                  <c:v>5740.4783731977659</c:v>
                </c:pt>
                <c:pt idx="5741">
                  <c:v>5741.4784565380442</c:v>
                </c:pt>
                <c:pt idx="5742">
                  <c:v>5742.4785398783224</c:v>
                </c:pt>
                <c:pt idx="5743">
                  <c:v>5743.4786232186007</c:v>
                </c:pt>
                <c:pt idx="5744">
                  <c:v>5744.4787065588798</c:v>
                </c:pt>
                <c:pt idx="5745">
                  <c:v>5745.4787898991581</c:v>
                </c:pt>
                <c:pt idx="5746">
                  <c:v>5746.4788732394363</c:v>
                </c:pt>
                <c:pt idx="5747">
                  <c:v>5747.4789565797146</c:v>
                </c:pt>
                <c:pt idx="5748">
                  <c:v>5748.4790399199928</c:v>
                </c:pt>
                <c:pt idx="5749">
                  <c:v>5749.4791232602711</c:v>
                </c:pt>
                <c:pt idx="5750">
                  <c:v>5750.4792066005493</c:v>
                </c:pt>
                <c:pt idx="5751">
                  <c:v>5751.4792899408276</c:v>
                </c:pt>
                <c:pt idx="5752">
                  <c:v>5752.4793732811058</c:v>
                </c:pt>
                <c:pt idx="5753">
                  <c:v>5753.479456621385</c:v>
                </c:pt>
                <c:pt idx="5754">
                  <c:v>5754.4795399616632</c:v>
                </c:pt>
                <c:pt idx="5755">
                  <c:v>5755.4796233019415</c:v>
                </c:pt>
                <c:pt idx="5756">
                  <c:v>5756.4797066422198</c:v>
                </c:pt>
                <c:pt idx="5757">
                  <c:v>5757.479789982498</c:v>
                </c:pt>
                <c:pt idx="5758">
                  <c:v>5758.4798733227763</c:v>
                </c:pt>
                <c:pt idx="5759">
                  <c:v>5759.4799566630545</c:v>
                </c:pt>
                <c:pt idx="5760">
                  <c:v>5760.4800400033328</c:v>
                </c:pt>
                <c:pt idx="5761">
                  <c:v>5761.480123343611</c:v>
                </c:pt>
                <c:pt idx="5762">
                  <c:v>5762.4802066838902</c:v>
                </c:pt>
                <c:pt idx="5763">
                  <c:v>5763.4802900241684</c:v>
                </c:pt>
                <c:pt idx="5764">
                  <c:v>5764.4803733644467</c:v>
                </c:pt>
                <c:pt idx="5765">
                  <c:v>5765.4804567047249</c:v>
                </c:pt>
                <c:pt idx="5766">
                  <c:v>5766.4805400450032</c:v>
                </c:pt>
                <c:pt idx="5767">
                  <c:v>5767.4806233852814</c:v>
                </c:pt>
                <c:pt idx="5768">
                  <c:v>5768.4807067255597</c:v>
                </c:pt>
                <c:pt idx="5769">
                  <c:v>5769.4807900658379</c:v>
                </c:pt>
                <c:pt idx="5770">
                  <c:v>5770.4808734061162</c:v>
                </c:pt>
                <c:pt idx="5771">
                  <c:v>5771.4809567463953</c:v>
                </c:pt>
                <c:pt idx="5772">
                  <c:v>5772.4810400866736</c:v>
                </c:pt>
                <c:pt idx="5773">
                  <c:v>5773.4811234269519</c:v>
                </c:pt>
                <c:pt idx="5774">
                  <c:v>5774.4812067672301</c:v>
                </c:pt>
                <c:pt idx="5775">
                  <c:v>5775.4812901075084</c:v>
                </c:pt>
                <c:pt idx="5776">
                  <c:v>5776.4813734477866</c:v>
                </c:pt>
                <c:pt idx="5777">
                  <c:v>5777.4814567880649</c:v>
                </c:pt>
                <c:pt idx="5778">
                  <c:v>5778.4815401283431</c:v>
                </c:pt>
                <c:pt idx="5779">
                  <c:v>5779.4816234686223</c:v>
                </c:pt>
                <c:pt idx="5780">
                  <c:v>5780.4817068089005</c:v>
                </c:pt>
                <c:pt idx="5781">
                  <c:v>5781.4817901491788</c:v>
                </c:pt>
                <c:pt idx="5782">
                  <c:v>5782.481873489457</c:v>
                </c:pt>
                <c:pt idx="5783">
                  <c:v>5783.4819568297353</c:v>
                </c:pt>
                <c:pt idx="5784">
                  <c:v>5784.4820401700135</c:v>
                </c:pt>
                <c:pt idx="5785">
                  <c:v>5785.4821235102918</c:v>
                </c:pt>
                <c:pt idx="5786">
                  <c:v>5786.48220685057</c:v>
                </c:pt>
                <c:pt idx="5787">
                  <c:v>5787.4822901908483</c:v>
                </c:pt>
                <c:pt idx="5788">
                  <c:v>5788.4823735311275</c:v>
                </c:pt>
                <c:pt idx="5789">
                  <c:v>5789.4824568714057</c:v>
                </c:pt>
                <c:pt idx="5790">
                  <c:v>5790.482540211684</c:v>
                </c:pt>
                <c:pt idx="5791">
                  <c:v>5791.4826235519622</c:v>
                </c:pt>
                <c:pt idx="5792">
                  <c:v>5792.4827068922405</c:v>
                </c:pt>
                <c:pt idx="5793">
                  <c:v>5793.4827902325187</c:v>
                </c:pt>
                <c:pt idx="5794">
                  <c:v>5794.482873572797</c:v>
                </c:pt>
                <c:pt idx="5795">
                  <c:v>5795.4829569130752</c:v>
                </c:pt>
                <c:pt idx="5796">
                  <c:v>5796.4830402533535</c:v>
                </c:pt>
                <c:pt idx="5797">
                  <c:v>5797.4831235936326</c:v>
                </c:pt>
                <c:pt idx="5798">
                  <c:v>5798.4832069339109</c:v>
                </c:pt>
                <c:pt idx="5799">
                  <c:v>5799.4832902741891</c:v>
                </c:pt>
                <c:pt idx="5800">
                  <c:v>5800.4833736144674</c:v>
                </c:pt>
                <c:pt idx="5801">
                  <c:v>5801.4834569547456</c:v>
                </c:pt>
                <c:pt idx="5802">
                  <c:v>5802.4835402950239</c:v>
                </c:pt>
                <c:pt idx="5803">
                  <c:v>5803.4836236353021</c:v>
                </c:pt>
                <c:pt idx="5804">
                  <c:v>5804.4837069755804</c:v>
                </c:pt>
                <c:pt idx="5805">
                  <c:v>5805.4837903158596</c:v>
                </c:pt>
                <c:pt idx="5806">
                  <c:v>5806.4838736561378</c:v>
                </c:pt>
                <c:pt idx="5807">
                  <c:v>5807.4839569964161</c:v>
                </c:pt>
                <c:pt idx="5808">
                  <c:v>5808.4840403366943</c:v>
                </c:pt>
                <c:pt idx="5809">
                  <c:v>5809.4841236769726</c:v>
                </c:pt>
                <c:pt idx="5810">
                  <c:v>5810.4842070172508</c:v>
                </c:pt>
                <c:pt idx="5811">
                  <c:v>5811.4842903575291</c:v>
                </c:pt>
                <c:pt idx="5812">
                  <c:v>5812.4843736978073</c:v>
                </c:pt>
                <c:pt idx="5813">
                  <c:v>5813.4844570380856</c:v>
                </c:pt>
                <c:pt idx="5814">
                  <c:v>5814.4845403783647</c:v>
                </c:pt>
                <c:pt idx="5815">
                  <c:v>5815.484623718643</c:v>
                </c:pt>
                <c:pt idx="5816">
                  <c:v>5816.4847070589212</c:v>
                </c:pt>
                <c:pt idx="5817">
                  <c:v>5817.4847903991995</c:v>
                </c:pt>
                <c:pt idx="5818">
                  <c:v>5818.4848737394777</c:v>
                </c:pt>
                <c:pt idx="5819">
                  <c:v>5819.484957079756</c:v>
                </c:pt>
                <c:pt idx="5820">
                  <c:v>5820.4850404200342</c:v>
                </c:pt>
                <c:pt idx="5821">
                  <c:v>5821.4851237603125</c:v>
                </c:pt>
                <c:pt idx="5822">
                  <c:v>5822.4852071005907</c:v>
                </c:pt>
                <c:pt idx="5823">
                  <c:v>5823.4852904408699</c:v>
                </c:pt>
                <c:pt idx="5824">
                  <c:v>5824.4853737811482</c:v>
                </c:pt>
                <c:pt idx="5825">
                  <c:v>5825.4854571214264</c:v>
                </c:pt>
                <c:pt idx="5826">
                  <c:v>5826.4855404617047</c:v>
                </c:pt>
                <c:pt idx="5827">
                  <c:v>5827.4856238019829</c:v>
                </c:pt>
                <c:pt idx="5828">
                  <c:v>5828.4857071422612</c:v>
                </c:pt>
                <c:pt idx="5829">
                  <c:v>5829.4857904825394</c:v>
                </c:pt>
                <c:pt idx="5830">
                  <c:v>5830.4858738228177</c:v>
                </c:pt>
                <c:pt idx="5831">
                  <c:v>5831.4859571630968</c:v>
                </c:pt>
                <c:pt idx="5832">
                  <c:v>5832.4860405033751</c:v>
                </c:pt>
                <c:pt idx="5833">
                  <c:v>5833.4861238436533</c:v>
                </c:pt>
                <c:pt idx="5834">
                  <c:v>5834.4862071839316</c:v>
                </c:pt>
                <c:pt idx="5835">
                  <c:v>5835.4862905242098</c:v>
                </c:pt>
                <c:pt idx="5836">
                  <c:v>5836.4863738644881</c:v>
                </c:pt>
                <c:pt idx="5837">
                  <c:v>5837.4864572047663</c:v>
                </c:pt>
                <c:pt idx="5838">
                  <c:v>5838.4865405450446</c:v>
                </c:pt>
                <c:pt idx="5839">
                  <c:v>5839.4866238853228</c:v>
                </c:pt>
                <c:pt idx="5840">
                  <c:v>5840.486707225602</c:v>
                </c:pt>
                <c:pt idx="5841">
                  <c:v>5841.4867905658803</c:v>
                </c:pt>
                <c:pt idx="5842">
                  <c:v>5842.4868739061585</c:v>
                </c:pt>
                <c:pt idx="5843">
                  <c:v>5843.4869572464368</c:v>
                </c:pt>
                <c:pt idx="5844">
                  <c:v>5844.487040586715</c:v>
                </c:pt>
                <c:pt idx="5845">
                  <c:v>5845.4871239269933</c:v>
                </c:pt>
                <c:pt idx="5846">
                  <c:v>5846.4872072672715</c:v>
                </c:pt>
                <c:pt idx="5847">
                  <c:v>5847.4872906075498</c:v>
                </c:pt>
                <c:pt idx="5848">
                  <c:v>5848.487373947828</c:v>
                </c:pt>
                <c:pt idx="5849">
                  <c:v>5849.4874572881072</c:v>
                </c:pt>
                <c:pt idx="5850">
                  <c:v>5850.4875406283854</c:v>
                </c:pt>
                <c:pt idx="5851">
                  <c:v>5851.4876239686637</c:v>
                </c:pt>
                <c:pt idx="5852">
                  <c:v>5852.4877073089419</c:v>
                </c:pt>
                <c:pt idx="5853">
                  <c:v>5853.4877906492202</c:v>
                </c:pt>
                <c:pt idx="5854">
                  <c:v>5854.4878739894984</c:v>
                </c:pt>
                <c:pt idx="5855">
                  <c:v>5855.4879573297767</c:v>
                </c:pt>
                <c:pt idx="5856">
                  <c:v>5856.4880406700549</c:v>
                </c:pt>
                <c:pt idx="5857">
                  <c:v>5857.4881240103332</c:v>
                </c:pt>
                <c:pt idx="5858">
                  <c:v>5858.4882073506124</c:v>
                </c:pt>
                <c:pt idx="5859">
                  <c:v>5859.4882906908906</c:v>
                </c:pt>
                <c:pt idx="5860">
                  <c:v>5860.4883740311689</c:v>
                </c:pt>
                <c:pt idx="5861">
                  <c:v>5861.4884573714471</c:v>
                </c:pt>
                <c:pt idx="5862">
                  <c:v>5862.4885407117254</c:v>
                </c:pt>
                <c:pt idx="5863">
                  <c:v>5863.4886240520036</c:v>
                </c:pt>
                <c:pt idx="5864">
                  <c:v>5864.4887073922819</c:v>
                </c:pt>
                <c:pt idx="5865">
                  <c:v>5865.4887907325601</c:v>
                </c:pt>
                <c:pt idx="5866">
                  <c:v>5866.4888740728393</c:v>
                </c:pt>
                <c:pt idx="5867">
                  <c:v>5867.4889574131175</c:v>
                </c:pt>
                <c:pt idx="5868">
                  <c:v>5868.4890407533958</c:v>
                </c:pt>
                <c:pt idx="5869">
                  <c:v>5869.489124093674</c:v>
                </c:pt>
                <c:pt idx="5870">
                  <c:v>5870.4892074339523</c:v>
                </c:pt>
                <c:pt idx="5871">
                  <c:v>5871.4892907742305</c:v>
                </c:pt>
                <c:pt idx="5872">
                  <c:v>5872.4893741145088</c:v>
                </c:pt>
                <c:pt idx="5873">
                  <c:v>5873.489457454787</c:v>
                </c:pt>
                <c:pt idx="5874">
                  <c:v>5874.4895407950653</c:v>
                </c:pt>
                <c:pt idx="5875">
                  <c:v>5875.4896241353445</c:v>
                </c:pt>
                <c:pt idx="5876">
                  <c:v>5876.4897074756227</c:v>
                </c:pt>
                <c:pt idx="5877">
                  <c:v>5877.489790815901</c:v>
                </c:pt>
                <c:pt idx="5878">
                  <c:v>5878.4898741561792</c:v>
                </c:pt>
                <c:pt idx="5879">
                  <c:v>5879.4899574964575</c:v>
                </c:pt>
                <c:pt idx="5880">
                  <c:v>5880.4900408367357</c:v>
                </c:pt>
                <c:pt idx="5881">
                  <c:v>5881.490124177014</c:v>
                </c:pt>
                <c:pt idx="5882">
                  <c:v>5882.4902075172922</c:v>
                </c:pt>
                <c:pt idx="5883">
                  <c:v>5883.4902908575705</c:v>
                </c:pt>
                <c:pt idx="5884">
                  <c:v>5884.4903741978496</c:v>
                </c:pt>
                <c:pt idx="5885">
                  <c:v>5885.4904575381279</c:v>
                </c:pt>
                <c:pt idx="5886">
                  <c:v>5886.4905408784061</c:v>
                </c:pt>
                <c:pt idx="5887">
                  <c:v>5887.4906242186844</c:v>
                </c:pt>
                <c:pt idx="5888">
                  <c:v>5888.4907075589626</c:v>
                </c:pt>
                <c:pt idx="5889">
                  <c:v>5889.4907908992409</c:v>
                </c:pt>
                <c:pt idx="5890">
                  <c:v>5890.4908742395191</c:v>
                </c:pt>
                <c:pt idx="5891">
                  <c:v>5891.4909575797974</c:v>
                </c:pt>
                <c:pt idx="5892">
                  <c:v>5892.4910409200766</c:v>
                </c:pt>
                <c:pt idx="5893">
                  <c:v>5893.4911242603548</c:v>
                </c:pt>
                <c:pt idx="5894">
                  <c:v>5894.4912076006331</c:v>
                </c:pt>
                <c:pt idx="5895">
                  <c:v>5895.4912909409113</c:v>
                </c:pt>
                <c:pt idx="5896">
                  <c:v>5896.4913742811896</c:v>
                </c:pt>
                <c:pt idx="5897">
                  <c:v>5897.4914576214678</c:v>
                </c:pt>
                <c:pt idx="5898">
                  <c:v>5898.4915409617461</c:v>
                </c:pt>
                <c:pt idx="5899">
                  <c:v>5899.4916243020243</c:v>
                </c:pt>
                <c:pt idx="5900">
                  <c:v>5900.4917076423026</c:v>
                </c:pt>
                <c:pt idx="5901">
                  <c:v>5901.4917909825817</c:v>
                </c:pt>
                <c:pt idx="5902">
                  <c:v>5902.49187432286</c:v>
                </c:pt>
                <c:pt idx="5903">
                  <c:v>5903.4919576631382</c:v>
                </c:pt>
                <c:pt idx="5904">
                  <c:v>5904.4920410034165</c:v>
                </c:pt>
                <c:pt idx="5905">
                  <c:v>5905.4921243436947</c:v>
                </c:pt>
                <c:pt idx="5906">
                  <c:v>5906.492207683973</c:v>
                </c:pt>
                <c:pt idx="5907">
                  <c:v>5907.4922910242512</c:v>
                </c:pt>
                <c:pt idx="5908">
                  <c:v>5908.4923743645295</c:v>
                </c:pt>
                <c:pt idx="5909">
                  <c:v>5909.4924577048077</c:v>
                </c:pt>
                <c:pt idx="5910">
                  <c:v>5910.4925410450869</c:v>
                </c:pt>
                <c:pt idx="5911">
                  <c:v>5911.4926243853652</c:v>
                </c:pt>
                <c:pt idx="5912">
                  <c:v>5912.4927077256434</c:v>
                </c:pt>
                <c:pt idx="5913">
                  <c:v>5913.4927910659217</c:v>
                </c:pt>
                <c:pt idx="5914">
                  <c:v>5914.4928744061999</c:v>
                </c:pt>
                <c:pt idx="5915">
                  <c:v>5915.4929577464782</c:v>
                </c:pt>
                <c:pt idx="5916">
                  <c:v>5916.4930410867564</c:v>
                </c:pt>
                <c:pt idx="5917">
                  <c:v>5917.4931244270347</c:v>
                </c:pt>
                <c:pt idx="5918">
                  <c:v>5918.4932077673138</c:v>
                </c:pt>
                <c:pt idx="5919">
                  <c:v>5919.4932911075921</c:v>
                </c:pt>
                <c:pt idx="5920">
                  <c:v>5920.4933744478703</c:v>
                </c:pt>
                <c:pt idx="5921">
                  <c:v>5921.4934577881486</c:v>
                </c:pt>
                <c:pt idx="5922">
                  <c:v>5922.4935411284268</c:v>
                </c:pt>
                <c:pt idx="5923">
                  <c:v>5923.4936244687051</c:v>
                </c:pt>
                <c:pt idx="5924">
                  <c:v>5924.4937078089833</c:v>
                </c:pt>
                <c:pt idx="5925">
                  <c:v>5925.4937911492616</c:v>
                </c:pt>
                <c:pt idx="5926">
                  <c:v>5926.4938744895398</c:v>
                </c:pt>
                <c:pt idx="5927">
                  <c:v>5927.493957829819</c:v>
                </c:pt>
                <c:pt idx="5928">
                  <c:v>5928.4940411700973</c:v>
                </c:pt>
                <c:pt idx="5929">
                  <c:v>5929.4941245103755</c:v>
                </c:pt>
                <c:pt idx="5930">
                  <c:v>5930.4942078506538</c:v>
                </c:pt>
                <c:pt idx="5931">
                  <c:v>5931.494291190932</c:v>
                </c:pt>
                <c:pt idx="5932">
                  <c:v>5932.4943745312103</c:v>
                </c:pt>
                <c:pt idx="5933">
                  <c:v>5933.4944578714885</c:v>
                </c:pt>
                <c:pt idx="5934">
                  <c:v>5934.4945412117668</c:v>
                </c:pt>
                <c:pt idx="5935">
                  <c:v>5935.494624552045</c:v>
                </c:pt>
                <c:pt idx="5936">
                  <c:v>5936.4947078923242</c:v>
                </c:pt>
                <c:pt idx="5937">
                  <c:v>5937.4947912326024</c:v>
                </c:pt>
                <c:pt idx="5938">
                  <c:v>5938.4948745728807</c:v>
                </c:pt>
                <c:pt idx="5939">
                  <c:v>5939.4949579131589</c:v>
                </c:pt>
                <c:pt idx="5940">
                  <c:v>5940.4950412534372</c:v>
                </c:pt>
                <c:pt idx="5941">
                  <c:v>5941.4951245937154</c:v>
                </c:pt>
                <c:pt idx="5942">
                  <c:v>5942.4952079339937</c:v>
                </c:pt>
                <c:pt idx="5943">
                  <c:v>5943.4952912742719</c:v>
                </c:pt>
                <c:pt idx="5944">
                  <c:v>5944.4953746145511</c:v>
                </c:pt>
                <c:pt idx="5945">
                  <c:v>5945.4954579548294</c:v>
                </c:pt>
                <c:pt idx="5946">
                  <c:v>5946.4955412951076</c:v>
                </c:pt>
                <c:pt idx="5947">
                  <c:v>5947.4956246353859</c:v>
                </c:pt>
                <c:pt idx="5948">
                  <c:v>5948.4957079756641</c:v>
                </c:pt>
                <c:pt idx="5949">
                  <c:v>5949.4957913159424</c:v>
                </c:pt>
                <c:pt idx="5950">
                  <c:v>5950.4958746562206</c:v>
                </c:pt>
                <c:pt idx="5951">
                  <c:v>5951.4959579964989</c:v>
                </c:pt>
                <c:pt idx="5952">
                  <c:v>5952.4960413367771</c:v>
                </c:pt>
                <c:pt idx="5953">
                  <c:v>5953.4961246770563</c:v>
                </c:pt>
                <c:pt idx="5954">
                  <c:v>5954.4962080173345</c:v>
                </c:pt>
                <c:pt idx="5955">
                  <c:v>5955.4962913576128</c:v>
                </c:pt>
                <c:pt idx="5956">
                  <c:v>5956.496374697891</c:v>
                </c:pt>
                <c:pt idx="5957">
                  <c:v>5957.4964580381693</c:v>
                </c:pt>
                <c:pt idx="5958">
                  <c:v>5958.4965413784475</c:v>
                </c:pt>
                <c:pt idx="5959">
                  <c:v>5959.4966247187258</c:v>
                </c:pt>
                <c:pt idx="5960">
                  <c:v>5960.496708059004</c:v>
                </c:pt>
                <c:pt idx="5961">
                  <c:v>5961.4967913992823</c:v>
                </c:pt>
                <c:pt idx="5962">
                  <c:v>5962.4968747395615</c:v>
                </c:pt>
                <c:pt idx="5963">
                  <c:v>5963.4969580798397</c:v>
                </c:pt>
                <c:pt idx="5964">
                  <c:v>5964.497041420118</c:v>
                </c:pt>
                <c:pt idx="5965">
                  <c:v>5965.4971247603962</c:v>
                </c:pt>
                <c:pt idx="5966">
                  <c:v>5966.4972081006745</c:v>
                </c:pt>
                <c:pt idx="5967">
                  <c:v>5967.4972914409527</c:v>
                </c:pt>
                <c:pt idx="5968">
                  <c:v>5968.497374781231</c:v>
                </c:pt>
                <c:pt idx="5969">
                  <c:v>5969.4974581215092</c:v>
                </c:pt>
                <c:pt idx="5970">
                  <c:v>5970.4975414617875</c:v>
                </c:pt>
                <c:pt idx="5971">
                  <c:v>5971.4976248020666</c:v>
                </c:pt>
                <c:pt idx="5972">
                  <c:v>5972.4977081423449</c:v>
                </c:pt>
                <c:pt idx="5973">
                  <c:v>5973.4977914826231</c:v>
                </c:pt>
                <c:pt idx="5974">
                  <c:v>5974.4978748229014</c:v>
                </c:pt>
                <c:pt idx="5975">
                  <c:v>5975.4979581631796</c:v>
                </c:pt>
                <c:pt idx="5976">
                  <c:v>5976.4980415034579</c:v>
                </c:pt>
                <c:pt idx="5977">
                  <c:v>5977.4981248437362</c:v>
                </c:pt>
                <c:pt idx="5978">
                  <c:v>5978.4982081840144</c:v>
                </c:pt>
                <c:pt idx="5979">
                  <c:v>5979.4982915242936</c:v>
                </c:pt>
                <c:pt idx="5980">
                  <c:v>5980.4983748645718</c:v>
                </c:pt>
                <c:pt idx="5981">
                  <c:v>5981.4984582048501</c:v>
                </c:pt>
                <c:pt idx="5982">
                  <c:v>5982.4985415451283</c:v>
                </c:pt>
                <c:pt idx="5983">
                  <c:v>5983.4986248854066</c:v>
                </c:pt>
                <c:pt idx="5984">
                  <c:v>5984.4987082256848</c:v>
                </c:pt>
                <c:pt idx="5985">
                  <c:v>5985.4987915659631</c:v>
                </c:pt>
                <c:pt idx="5986">
                  <c:v>5986.4988749062413</c:v>
                </c:pt>
                <c:pt idx="5987">
                  <c:v>5987.4989582465196</c:v>
                </c:pt>
                <c:pt idx="5988">
                  <c:v>5988.4990415867987</c:v>
                </c:pt>
                <c:pt idx="5989">
                  <c:v>5989.499124927077</c:v>
                </c:pt>
                <c:pt idx="5990">
                  <c:v>5990.4992082673552</c:v>
                </c:pt>
                <c:pt idx="5991">
                  <c:v>5991.4992916076335</c:v>
                </c:pt>
                <c:pt idx="5992">
                  <c:v>5992.4993749479117</c:v>
                </c:pt>
                <c:pt idx="5993">
                  <c:v>5993.49945828819</c:v>
                </c:pt>
                <c:pt idx="5994">
                  <c:v>5994.4995416284683</c:v>
                </c:pt>
                <c:pt idx="5995">
                  <c:v>5995.4996249687465</c:v>
                </c:pt>
                <c:pt idx="5996">
                  <c:v>5996.4997083090248</c:v>
                </c:pt>
                <c:pt idx="5997">
                  <c:v>5997.4997916493039</c:v>
                </c:pt>
                <c:pt idx="5998">
                  <c:v>5998.4998749895822</c:v>
                </c:pt>
                <c:pt idx="5999">
                  <c:v>5999.4999583298604</c:v>
                </c:pt>
                <c:pt idx="6000">
                  <c:v>6000.5000416701387</c:v>
                </c:pt>
                <c:pt idx="6001">
                  <c:v>6001.5001250104169</c:v>
                </c:pt>
                <c:pt idx="6002">
                  <c:v>6002.5002083506952</c:v>
                </c:pt>
                <c:pt idx="6003">
                  <c:v>6003.5002916909734</c:v>
                </c:pt>
                <c:pt idx="6004">
                  <c:v>6004.5003750312517</c:v>
                </c:pt>
                <c:pt idx="6005">
                  <c:v>6005.5004583715308</c:v>
                </c:pt>
                <c:pt idx="6006">
                  <c:v>6006.5005417118091</c:v>
                </c:pt>
                <c:pt idx="6007">
                  <c:v>6007.5006250520873</c:v>
                </c:pt>
                <c:pt idx="6008">
                  <c:v>6008.5007083923656</c:v>
                </c:pt>
                <c:pt idx="6009">
                  <c:v>6009.5007917326438</c:v>
                </c:pt>
                <c:pt idx="6010">
                  <c:v>6010.5008750729221</c:v>
                </c:pt>
                <c:pt idx="6011">
                  <c:v>6011.5009584132004</c:v>
                </c:pt>
                <c:pt idx="6012">
                  <c:v>6012.5010417534786</c:v>
                </c:pt>
                <c:pt idx="6013">
                  <c:v>6013.5011250937569</c:v>
                </c:pt>
                <c:pt idx="6014">
                  <c:v>6014.501208434036</c:v>
                </c:pt>
                <c:pt idx="6015">
                  <c:v>6015.5012917743143</c:v>
                </c:pt>
                <c:pt idx="6016">
                  <c:v>6016.5013751145925</c:v>
                </c:pt>
                <c:pt idx="6017">
                  <c:v>6017.5014584548708</c:v>
                </c:pt>
                <c:pt idx="6018">
                  <c:v>6018.501541795149</c:v>
                </c:pt>
                <c:pt idx="6019">
                  <c:v>6019.5016251354273</c:v>
                </c:pt>
                <c:pt idx="6020">
                  <c:v>6020.5017084757055</c:v>
                </c:pt>
                <c:pt idx="6021">
                  <c:v>6021.5017918159838</c:v>
                </c:pt>
                <c:pt idx="6022">
                  <c:v>6022.501875156262</c:v>
                </c:pt>
                <c:pt idx="6023">
                  <c:v>6023.5019584965412</c:v>
                </c:pt>
                <c:pt idx="6024">
                  <c:v>6024.5020418368194</c:v>
                </c:pt>
                <c:pt idx="6025">
                  <c:v>6025.5021251770977</c:v>
                </c:pt>
                <c:pt idx="6026">
                  <c:v>6026.5022085173759</c:v>
                </c:pt>
                <c:pt idx="6027">
                  <c:v>6027.5022918576542</c:v>
                </c:pt>
                <c:pt idx="6028">
                  <c:v>6028.5023751979325</c:v>
                </c:pt>
                <c:pt idx="6029">
                  <c:v>6029.5024585382107</c:v>
                </c:pt>
                <c:pt idx="6030">
                  <c:v>6030.502541878489</c:v>
                </c:pt>
                <c:pt idx="6031">
                  <c:v>6031.5026252187681</c:v>
                </c:pt>
                <c:pt idx="6032">
                  <c:v>6032.5027085590464</c:v>
                </c:pt>
                <c:pt idx="6033">
                  <c:v>6033.5027918993246</c:v>
                </c:pt>
                <c:pt idx="6034">
                  <c:v>6034.5028752396029</c:v>
                </c:pt>
                <c:pt idx="6035">
                  <c:v>6035.5029585798811</c:v>
                </c:pt>
                <c:pt idx="6036">
                  <c:v>6036.5030419201594</c:v>
                </c:pt>
                <c:pt idx="6037">
                  <c:v>6037.5031252604376</c:v>
                </c:pt>
                <c:pt idx="6038">
                  <c:v>6038.5032086007159</c:v>
                </c:pt>
                <c:pt idx="6039">
                  <c:v>6039.5032919409941</c:v>
                </c:pt>
                <c:pt idx="6040">
                  <c:v>6040.5033752812733</c:v>
                </c:pt>
                <c:pt idx="6041">
                  <c:v>6041.5034586215515</c:v>
                </c:pt>
                <c:pt idx="6042">
                  <c:v>6042.5035419618298</c:v>
                </c:pt>
                <c:pt idx="6043">
                  <c:v>6043.503625302108</c:v>
                </c:pt>
                <c:pt idx="6044">
                  <c:v>6044.5037086423863</c:v>
                </c:pt>
                <c:pt idx="6045">
                  <c:v>6045.5037919826646</c:v>
                </c:pt>
                <c:pt idx="6046">
                  <c:v>6046.5038753229428</c:v>
                </c:pt>
                <c:pt idx="6047">
                  <c:v>6047.5039586632211</c:v>
                </c:pt>
                <c:pt idx="6048">
                  <c:v>6048.5040420034993</c:v>
                </c:pt>
                <c:pt idx="6049">
                  <c:v>6049.5041253437785</c:v>
                </c:pt>
                <c:pt idx="6050">
                  <c:v>6050.5042086840567</c:v>
                </c:pt>
                <c:pt idx="6051">
                  <c:v>6051.504292024335</c:v>
                </c:pt>
                <c:pt idx="6052">
                  <c:v>6052.5043753646132</c:v>
                </c:pt>
                <c:pt idx="6053">
                  <c:v>6053.5044587048915</c:v>
                </c:pt>
                <c:pt idx="6054">
                  <c:v>6054.5045420451697</c:v>
                </c:pt>
                <c:pt idx="6055">
                  <c:v>6055.504625385448</c:v>
                </c:pt>
                <c:pt idx="6056">
                  <c:v>6056.5047087257262</c:v>
                </c:pt>
                <c:pt idx="6057">
                  <c:v>6057.5047920660045</c:v>
                </c:pt>
                <c:pt idx="6058">
                  <c:v>6058.5048754062836</c:v>
                </c:pt>
                <c:pt idx="6059">
                  <c:v>6059.5049587465619</c:v>
                </c:pt>
                <c:pt idx="6060">
                  <c:v>6060.5050420868401</c:v>
                </c:pt>
                <c:pt idx="6061">
                  <c:v>6061.5051254271184</c:v>
                </c:pt>
                <c:pt idx="6062">
                  <c:v>6062.5052087673967</c:v>
                </c:pt>
                <c:pt idx="6063">
                  <c:v>6063.5052921076749</c:v>
                </c:pt>
                <c:pt idx="6064">
                  <c:v>6064.5053754479532</c:v>
                </c:pt>
                <c:pt idx="6065">
                  <c:v>6065.5054587882314</c:v>
                </c:pt>
                <c:pt idx="6066">
                  <c:v>6066.5055421285106</c:v>
                </c:pt>
                <c:pt idx="6067">
                  <c:v>6067.5056254687888</c:v>
                </c:pt>
                <c:pt idx="6068">
                  <c:v>6068.5057088090671</c:v>
                </c:pt>
                <c:pt idx="6069">
                  <c:v>6069.5057921493453</c:v>
                </c:pt>
                <c:pt idx="6070">
                  <c:v>6070.5058754896236</c:v>
                </c:pt>
                <c:pt idx="6071">
                  <c:v>6071.5059588299018</c:v>
                </c:pt>
                <c:pt idx="6072">
                  <c:v>6072.5060421701801</c:v>
                </c:pt>
                <c:pt idx="6073">
                  <c:v>6073.5061255104583</c:v>
                </c:pt>
                <c:pt idx="6074">
                  <c:v>6074.5062088507366</c:v>
                </c:pt>
                <c:pt idx="6075">
                  <c:v>6075.5062921910157</c:v>
                </c:pt>
                <c:pt idx="6076">
                  <c:v>6076.506375531294</c:v>
                </c:pt>
                <c:pt idx="6077">
                  <c:v>6077.5064588715722</c:v>
                </c:pt>
                <c:pt idx="6078">
                  <c:v>6078.5065422118505</c:v>
                </c:pt>
                <c:pt idx="6079">
                  <c:v>6079.5066255521288</c:v>
                </c:pt>
                <c:pt idx="6080">
                  <c:v>6080.506708892407</c:v>
                </c:pt>
                <c:pt idx="6081">
                  <c:v>6081.5067922326853</c:v>
                </c:pt>
                <c:pt idx="6082">
                  <c:v>6082.5068755729635</c:v>
                </c:pt>
                <c:pt idx="6083">
                  <c:v>6083.5069589132418</c:v>
                </c:pt>
                <c:pt idx="6084">
                  <c:v>6084.5070422535209</c:v>
                </c:pt>
                <c:pt idx="6085">
                  <c:v>6085.5071255937992</c:v>
                </c:pt>
                <c:pt idx="6086">
                  <c:v>6086.5072089340774</c:v>
                </c:pt>
                <c:pt idx="6087">
                  <c:v>6087.5072922743557</c:v>
                </c:pt>
                <c:pt idx="6088">
                  <c:v>6088.5073756146339</c:v>
                </c:pt>
                <c:pt idx="6089">
                  <c:v>6089.5074589549122</c:v>
                </c:pt>
                <c:pt idx="6090">
                  <c:v>6090.5075422951904</c:v>
                </c:pt>
                <c:pt idx="6091">
                  <c:v>6091.5076256354687</c:v>
                </c:pt>
                <c:pt idx="6092">
                  <c:v>6092.5077089757478</c:v>
                </c:pt>
                <c:pt idx="6093">
                  <c:v>6093.5077923160261</c:v>
                </c:pt>
                <c:pt idx="6094">
                  <c:v>6094.5078756563043</c:v>
                </c:pt>
                <c:pt idx="6095">
                  <c:v>6095.5079589965826</c:v>
                </c:pt>
                <c:pt idx="6096">
                  <c:v>6096.5080423368609</c:v>
                </c:pt>
                <c:pt idx="6097">
                  <c:v>6097.5081256771391</c:v>
                </c:pt>
                <c:pt idx="6098">
                  <c:v>6098.5082090174174</c:v>
                </c:pt>
                <c:pt idx="6099">
                  <c:v>6099.5082923576956</c:v>
                </c:pt>
                <c:pt idx="6100">
                  <c:v>6100.5083756979739</c:v>
                </c:pt>
                <c:pt idx="6101">
                  <c:v>6101.508459038253</c:v>
                </c:pt>
                <c:pt idx="6102">
                  <c:v>6102.5085423785313</c:v>
                </c:pt>
                <c:pt idx="6103">
                  <c:v>6103.5086257188095</c:v>
                </c:pt>
                <c:pt idx="6104">
                  <c:v>6104.5087090590878</c:v>
                </c:pt>
                <c:pt idx="6105">
                  <c:v>6105.508792399366</c:v>
                </c:pt>
                <c:pt idx="6106">
                  <c:v>6106.5088757396443</c:v>
                </c:pt>
                <c:pt idx="6107">
                  <c:v>6107.5089590799225</c:v>
                </c:pt>
                <c:pt idx="6108">
                  <c:v>6108.5090424202008</c:v>
                </c:pt>
                <c:pt idx="6109">
                  <c:v>6109.509125760479</c:v>
                </c:pt>
                <c:pt idx="6110">
                  <c:v>6110.5092091007582</c:v>
                </c:pt>
                <c:pt idx="6111">
                  <c:v>6111.5092924410365</c:v>
                </c:pt>
                <c:pt idx="6112">
                  <c:v>6112.5093757813147</c:v>
                </c:pt>
                <c:pt idx="6113">
                  <c:v>6113.509459121593</c:v>
                </c:pt>
                <c:pt idx="6114">
                  <c:v>6114.5095424618712</c:v>
                </c:pt>
                <c:pt idx="6115">
                  <c:v>6115.5096258021495</c:v>
                </c:pt>
                <c:pt idx="6116">
                  <c:v>6116.5097091424277</c:v>
                </c:pt>
                <c:pt idx="6117">
                  <c:v>6117.509792482706</c:v>
                </c:pt>
                <c:pt idx="6118">
                  <c:v>6118.5098758229851</c:v>
                </c:pt>
                <c:pt idx="6119">
                  <c:v>6119.5099591632634</c:v>
                </c:pt>
                <c:pt idx="6120">
                  <c:v>6120.5100425035416</c:v>
                </c:pt>
                <c:pt idx="6121">
                  <c:v>6121.5101258438199</c:v>
                </c:pt>
                <c:pt idx="6122">
                  <c:v>6122.5102091840981</c:v>
                </c:pt>
                <c:pt idx="6123">
                  <c:v>6123.5102925243764</c:v>
                </c:pt>
                <c:pt idx="6124">
                  <c:v>6124.5103758646546</c:v>
                </c:pt>
                <c:pt idx="6125">
                  <c:v>6125.5104592049329</c:v>
                </c:pt>
                <c:pt idx="6126">
                  <c:v>6126.5105425452111</c:v>
                </c:pt>
                <c:pt idx="6127">
                  <c:v>6127.5106258854903</c:v>
                </c:pt>
                <c:pt idx="6128">
                  <c:v>6128.5107092257686</c:v>
                </c:pt>
                <c:pt idx="6129">
                  <c:v>6129.5107925660468</c:v>
                </c:pt>
                <c:pt idx="6130">
                  <c:v>6130.5108759063251</c:v>
                </c:pt>
                <c:pt idx="6131">
                  <c:v>6131.5109592466033</c:v>
                </c:pt>
                <c:pt idx="6132">
                  <c:v>6132.5110425868816</c:v>
                </c:pt>
                <c:pt idx="6133">
                  <c:v>6133.5111259271598</c:v>
                </c:pt>
                <c:pt idx="6134">
                  <c:v>6134.5112092674381</c:v>
                </c:pt>
                <c:pt idx="6135">
                  <c:v>6135.5112926077163</c:v>
                </c:pt>
                <c:pt idx="6136">
                  <c:v>6136.5113759479955</c:v>
                </c:pt>
                <c:pt idx="6137">
                  <c:v>6137.5114592882737</c:v>
                </c:pt>
                <c:pt idx="6138">
                  <c:v>6138.511542628552</c:v>
                </c:pt>
                <c:pt idx="6139">
                  <c:v>6139.5116259688302</c:v>
                </c:pt>
                <c:pt idx="6140">
                  <c:v>6140.5117093091085</c:v>
                </c:pt>
                <c:pt idx="6141">
                  <c:v>6141.5117926493867</c:v>
                </c:pt>
                <c:pt idx="6142">
                  <c:v>6142.511875989665</c:v>
                </c:pt>
                <c:pt idx="6143">
                  <c:v>6143.5119593299432</c:v>
                </c:pt>
                <c:pt idx="6144">
                  <c:v>6144.5120426702215</c:v>
                </c:pt>
                <c:pt idx="6145">
                  <c:v>6145.5121260105007</c:v>
                </c:pt>
                <c:pt idx="6146">
                  <c:v>6146.5122093507789</c:v>
                </c:pt>
                <c:pt idx="6147">
                  <c:v>6147.5122926910572</c:v>
                </c:pt>
                <c:pt idx="6148">
                  <c:v>6148.5123760313354</c:v>
                </c:pt>
                <c:pt idx="6149">
                  <c:v>6149.5124593716137</c:v>
                </c:pt>
                <c:pt idx="6150">
                  <c:v>6150.5125427118919</c:v>
                </c:pt>
                <c:pt idx="6151">
                  <c:v>6151.5126260521702</c:v>
                </c:pt>
                <c:pt idx="6152">
                  <c:v>6152.5127093924484</c:v>
                </c:pt>
                <c:pt idx="6153">
                  <c:v>6153.5127927327276</c:v>
                </c:pt>
                <c:pt idx="6154">
                  <c:v>6154.5128760730058</c:v>
                </c:pt>
                <c:pt idx="6155">
                  <c:v>6155.5129594132841</c:v>
                </c:pt>
                <c:pt idx="6156">
                  <c:v>6156.5130427535623</c:v>
                </c:pt>
                <c:pt idx="6157">
                  <c:v>6157.5131260938406</c:v>
                </c:pt>
                <c:pt idx="6158">
                  <c:v>6158.5132094341188</c:v>
                </c:pt>
                <c:pt idx="6159">
                  <c:v>6159.5132927743971</c:v>
                </c:pt>
                <c:pt idx="6160">
                  <c:v>6160.5133761146753</c:v>
                </c:pt>
                <c:pt idx="6161">
                  <c:v>6161.5134594549536</c:v>
                </c:pt>
                <c:pt idx="6162">
                  <c:v>6162.5135427952328</c:v>
                </c:pt>
                <c:pt idx="6163">
                  <c:v>6163.513626135511</c:v>
                </c:pt>
                <c:pt idx="6164">
                  <c:v>6164.5137094757893</c:v>
                </c:pt>
                <c:pt idx="6165">
                  <c:v>6165.5137928160675</c:v>
                </c:pt>
                <c:pt idx="6166">
                  <c:v>6166.5138761563458</c:v>
                </c:pt>
                <c:pt idx="6167">
                  <c:v>6167.513959496624</c:v>
                </c:pt>
                <c:pt idx="6168">
                  <c:v>6168.5140428369023</c:v>
                </c:pt>
                <c:pt idx="6169">
                  <c:v>6169.5141261771805</c:v>
                </c:pt>
                <c:pt idx="6170">
                  <c:v>6170.5142095174588</c:v>
                </c:pt>
                <c:pt idx="6171">
                  <c:v>6171.5142928577379</c:v>
                </c:pt>
                <c:pt idx="6172">
                  <c:v>6172.5143761980162</c:v>
                </c:pt>
                <c:pt idx="6173">
                  <c:v>6173.5144595382944</c:v>
                </c:pt>
                <c:pt idx="6174">
                  <c:v>6174.5145428785727</c:v>
                </c:pt>
                <c:pt idx="6175">
                  <c:v>6175.5146262188509</c:v>
                </c:pt>
                <c:pt idx="6176">
                  <c:v>6176.5147095591292</c:v>
                </c:pt>
                <c:pt idx="6177">
                  <c:v>6177.5147928994074</c:v>
                </c:pt>
                <c:pt idx="6178">
                  <c:v>6178.5148762396857</c:v>
                </c:pt>
                <c:pt idx="6179">
                  <c:v>6179.5149595799649</c:v>
                </c:pt>
                <c:pt idx="6180">
                  <c:v>6180.5150429202431</c:v>
                </c:pt>
                <c:pt idx="6181">
                  <c:v>6181.5151262605214</c:v>
                </c:pt>
                <c:pt idx="6182">
                  <c:v>6182.5152096007996</c:v>
                </c:pt>
                <c:pt idx="6183">
                  <c:v>6183.5152929410779</c:v>
                </c:pt>
                <c:pt idx="6184">
                  <c:v>6184.5153762813561</c:v>
                </c:pt>
                <c:pt idx="6185">
                  <c:v>6185.5154596216344</c:v>
                </c:pt>
                <c:pt idx="6186">
                  <c:v>6186.5155429619126</c:v>
                </c:pt>
                <c:pt idx="6187">
                  <c:v>6187.5156263021909</c:v>
                </c:pt>
                <c:pt idx="6188">
                  <c:v>6188.51570964247</c:v>
                </c:pt>
                <c:pt idx="6189">
                  <c:v>6189.5157929827483</c:v>
                </c:pt>
                <c:pt idx="6190">
                  <c:v>6190.5158763230265</c:v>
                </c:pt>
                <c:pt idx="6191">
                  <c:v>6191.5159596633048</c:v>
                </c:pt>
                <c:pt idx="6192">
                  <c:v>6192.516043003583</c:v>
                </c:pt>
                <c:pt idx="6193">
                  <c:v>6193.5161263438613</c:v>
                </c:pt>
                <c:pt idx="6194">
                  <c:v>6194.5162096841395</c:v>
                </c:pt>
                <c:pt idx="6195">
                  <c:v>6195.5162930244178</c:v>
                </c:pt>
                <c:pt idx="6196">
                  <c:v>6196.516376364696</c:v>
                </c:pt>
                <c:pt idx="6197">
                  <c:v>6197.5164597049752</c:v>
                </c:pt>
                <c:pt idx="6198">
                  <c:v>6198.5165430452535</c:v>
                </c:pt>
                <c:pt idx="6199">
                  <c:v>6199.5166263855317</c:v>
                </c:pt>
                <c:pt idx="6200">
                  <c:v>6200.51670972581</c:v>
                </c:pt>
                <c:pt idx="6201">
                  <c:v>6201.5167930660882</c:v>
                </c:pt>
                <c:pt idx="6202">
                  <c:v>6202.5168764063665</c:v>
                </c:pt>
                <c:pt idx="6203">
                  <c:v>6203.5169597466447</c:v>
                </c:pt>
                <c:pt idx="6204">
                  <c:v>6204.517043086923</c:v>
                </c:pt>
                <c:pt idx="6205">
                  <c:v>6205.5171264272021</c:v>
                </c:pt>
                <c:pt idx="6206">
                  <c:v>6206.5172097674804</c:v>
                </c:pt>
                <c:pt idx="6207">
                  <c:v>6207.5172931077586</c:v>
                </c:pt>
                <c:pt idx="6208">
                  <c:v>6208.5173764480369</c:v>
                </c:pt>
                <c:pt idx="6209">
                  <c:v>6209.5174597883151</c:v>
                </c:pt>
                <c:pt idx="6210">
                  <c:v>6210.5175431285934</c:v>
                </c:pt>
                <c:pt idx="6211">
                  <c:v>6211.5176264688716</c:v>
                </c:pt>
                <c:pt idx="6212">
                  <c:v>6212.5177098091499</c:v>
                </c:pt>
                <c:pt idx="6213">
                  <c:v>6213.5177931494281</c:v>
                </c:pt>
                <c:pt idx="6214">
                  <c:v>6214.5178764897073</c:v>
                </c:pt>
                <c:pt idx="6215">
                  <c:v>6215.5179598299856</c:v>
                </c:pt>
                <c:pt idx="6216">
                  <c:v>6216.5180431702638</c:v>
                </c:pt>
                <c:pt idx="6217">
                  <c:v>6217.5181265105421</c:v>
                </c:pt>
                <c:pt idx="6218">
                  <c:v>6218.5182098508203</c:v>
                </c:pt>
                <c:pt idx="6219">
                  <c:v>6219.5182931910986</c:v>
                </c:pt>
                <c:pt idx="6220">
                  <c:v>6220.5183765313768</c:v>
                </c:pt>
                <c:pt idx="6221">
                  <c:v>6221.5184598716551</c:v>
                </c:pt>
                <c:pt idx="6222">
                  <c:v>6222.5185432119333</c:v>
                </c:pt>
                <c:pt idx="6223">
                  <c:v>6223.5186265522125</c:v>
                </c:pt>
                <c:pt idx="6224">
                  <c:v>6224.5187098924907</c:v>
                </c:pt>
                <c:pt idx="6225">
                  <c:v>6225.518793232769</c:v>
                </c:pt>
                <c:pt idx="6226">
                  <c:v>6226.5188765730472</c:v>
                </c:pt>
                <c:pt idx="6227">
                  <c:v>6227.5189599133255</c:v>
                </c:pt>
                <c:pt idx="6228">
                  <c:v>6228.5190432536037</c:v>
                </c:pt>
                <c:pt idx="6229">
                  <c:v>6229.519126593882</c:v>
                </c:pt>
                <c:pt idx="6230">
                  <c:v>6230.5192099341602</c:v>
                </c:pt>
                <c:pt idx="6231">
                  <c:v>6231.5192932744394</c:v>
                </c:pt>
                <c:pt idx="6232">
                  <c:v>6232.5193766147177</c:v>
                </c:pt>
                <c:pt idx="6233">
                  <c:v>6233.5194599549959</c:v>
                </c:pt>
                <c:pt idx="6234">
                  <c:v>6234.5195432952742</c:v>
                </c:pt>
                <c:pt idx="6235">
                  <c:v>6235.5196266355524</c:v>
                </c:pt>
                <c:pt idx="6236">
                  <c:v>6236.5197099758307</c:v>
                </c:pt>
                <c:pt idx="6237">
                  <c:v>6237.5197933161089</c:v>
                </c:pt>
                <c:pt idx="6238">
                  <c:v>6238.5198766563872</c:v>
                </c:pt>
                <c:pt idx="6239">
                  <c:v>6239.5199599966654</c:v>
                </c:pt>
                <c:pt idx="6240">
                  <c:v>6240.5200433369446</c:v>
                </c:pt>
                <c:pt idx="6241">
                  <c:v>6241.5201266772228</c:v>
                </c:pt>
                <c:pt idx="6242">
                  <c:v>6242.5202100175011</c:v>
                </c:pt>
                <c:pt idx="6243">
                  <c:v>6243.5202933577793</c:v>
                </c:pt>
                <c:pt idx="6244">
                  <c:v>6244.5203766980576</c:v>
                </c:pt>
                <c:pt idx="6245">
                  <c:v>6245.5204600383358</c:v>
                </c:pt>
                <c:pt idx="6246">
                  <c:v>6246.5205433786141</c:v>
                </c:pt>
                <c:pt idx="6247">
                  <c:v>6247.5206267188923</c:v>
                </c:pt>
                <c:pt idx="6248">
                  <c:v>6248.5207100591706</c:v>
                </c:pt>
                <c:pt idx="6249">
                  <c:v>6249.5207933994498</c:v>
                </c:pt>
                <c:pt idx="6250">
                  <c:v>6250.520876739728</c:v>
                </c:pt>
                <c:pt idx="6251">
                  <c:v>6251.5209600800063</c:v>
                </c:pt>
                <c:pt idx="6252">
                  <c:v>6252.5210434202845</c:v>
                </c:pt>
                <c:pt idx="6253">
                  <c:v>6253.5211267605628</c:v>
                </c:pt>
                <c:pt idx="6254">
                  <c:v>6254.521210100841</c:v>
                </c:pt>
                <c:pt idx="6255">
                  <c:v>6255.5212934411193</c:v>
                </c:pt>
                <c:pt idx="6256">
                  <c:v>6256.5213767813975</c:v>
                </c:pt>
                <c:pt idx="6257">
                  <c:v>6257.5214601216758</c:v>
                </c:pt>
                <c:pt idx="6258">
                  <c:v>6258.5215434619549</c:v>
                </c:pt>
                <c:pt idx="6259">
                  <c:v>6259.5216268022332</c:v>
                </c:pt>
                <c:pt idx="6260">
                  <c:v>6260.5217101425114</c:v>
                </c:pt>
                <c:pt idx="6261">
                  <c:v>6261.5217934827897</c:v>
                </c:pt>
                <c:pt idx="6262">
                  <c:v>6262.5218768230679</c:v>
                </c:pt>
                <c:pt idx="6263">
                  <c:v>6263.5219601633462</c:v>
                </c:pt>
                <c:pt idx="6264">
                  <c:v>6264.5220435036244</c:v>
                </c:pt>
                <c:pt idx="6265">
                  <c:v>6265.5221268439027</c:v>
                </c:pt>
                <c:pt idx="6266">
                  <c:v>6266.5222101841819</c:v>
                </c:pt>
                <c:pt idx="6267">
                  <c:v>6267.5222935244601</c:v>
                </c:pt>
                <c:pt idx="6268">
                  <c:v>6268.5223768647384</c:v>
                </c:pt>
                <c:pt idx="6269">
                  <c:v>6269.5224602050166</c:v>
                </c:pt>
                <c:pt idx="6270">
                  <c:v>6270.5225435452949</c:v>
                </c:pt>
                <c:pt idx="6271">
                  <c:v>6271.5226268855731</c:v>
                </c:pt>
                <c:pt idx="6272">
                  <c:v>6272.5227102258514</c:v>
                </c:pt>
                <c:pt idx="6273">
                  <c:v>6273.5227935661296</c:v>
                </c:pt>
                <c:pt idx="6274">
                  <c:v>6274.5228769064079</c:v>
                </c:pt>
                <c:pt idx="6275">
                  <c:v>6275.522960246687</c:v>
                </c:pt>
                <c:pt idx="6276">
                  <c:v>6276.5230435869653</c:v>
                </c:pt>
                <c:pt idx="6277">
                  <c:v>6277.5231269272435</c:v>
                </c:pt>
                <c:pt idx="6278">
                  <c:v>6278.5232102675218</c:v>
                </c:pt>
                <c:pt idx="6279">
                  <c:v>6279.5232936078</c:v>
                </c:pt>
                <c:pt idx="6280">
                  <c:v>6280.5233769480783</c:v>
                </c:pt>
                <c:pt idx="6281">
                  <c:v>6281.5234602883565</c:v>
                </c:pt>
                <c:pt idx="6282">
                  <c:v>6282.5235436286348</c:v>
                </c:pt>
                <c:pt idx="6283">
                  <c:v>6283.523626968913</c:v>
                </c:pt>
                <c:pt idx="6284">
                  <c:v>6284.5237103091922</c:v>
                </c:pt>
                <c:pt idx="6285">
                  <c:v>6285.5237936494705</c:v>
                </c:pt>
                <c:pt idx="6286">
                  <c:v>6286.5238769897487</c:v>
                </c:pt>
                <c:pt idx="6287">
                  <c:v>6287.523960330027</c:v>
                </c:pt>
                <c:pt idx="6288">
                  <c:v>6288.5240436703052</c:v>
                </c:pt>
                <c:pt idx="6289">
                  <c:v>6289.5241270105835</c:v>
                </c:pt>
                <c:pt idx="6290">
                  <c:v>6290.5242103508617</c:v>
                </c:pt>
                <c:pt idx="6291">
                  <c:v>6291.52429369114</c:v>
                </c:pt>
                <c:pt idx="6292">
                  <c:v>6292.5243770314191</c:v>
                </c:pt>
                <c:pt idx="6293">
                  <c:v>6293.5244603716974</c:v>
                </c:pt>
                <c:pt idx="6294">
                  <c:v>6294.5245437119756</c:v>
                </c:pt>
                <c:pt idx="6295">
                  <c:v>6295.5246270522539</c:v>
                </c:pt>
                <c:pt idx="6296">
                  <c:v>6296.5247103925321</c:v>
                </c:pt>
                <c:pt idx="6297">
                  <c:v>6297.5247937328104</c:v>
                </c:pt>
                <c:pt idx="6298">
                  <c:v>6298.5248770730886</c:v>
                </c:pt>
                <c:pt idx="6299">
                  <c:v>6299.5249604133669</c:v>
                </c:pt>
                <c:pt idx="6300">
                  <c:v>6300.5250437536451</c:v>
                </c:pt>
                <c:pt idx="6301">
                  <c:v>6301.5251270939243</c:v>
                </c:pt>
                <c:pt idx="6302">
                  <c:v>6302.5252104342026</c:v>
                </c:pt>
                <c:pt idx="6303">
                  <c:v>6303.5252937744808</c:v>
                </c:pt>
                <c:pt idx="6304">
                  <c:v>6304.5253771147591</c:v>
                </c:pt>
                <c:pt idx="6305">
                  <c:v>6305.5254604550373</c:v>
                </c:pt>
                <c:pt idx="6306">
                  <c:v>6306.5255437953156</c:v>
                </c:pt>
                <c:pt idx="6307">
                  <c:v>6307.5256271355938</c:v>
                </c:pt>
                <c:pt idx="6308">
                  <c:v>6308.5257104758721</c:v>
                </c:pt>
                <c:pt idx="6309">
                  <c:v>6309.5257938161503</c:v>
                </c:pt>
                <c:pt idx="6310">
                  <c:v>6310.5258771564295</c:v>
                </c:pt>
                <c:pt idx="6311">
                  <c:v>6311.5259604967077</c:v>
                </c:pt>
                <c:pt idx="6312">
                  <c:v>6312.526043836986</c:v>
                </c:pt>
                <c:pt idx="6313">
                  <c:v>6313.5261271772642</c:v>
                </c:pt>
                <c:pt idx="6314">
                  <c:v>6314.5262105175425</c:v>
                </c:pt>
                <c:pt idx="6315">
                  <c:v>6315.5262938578207</c:v>
                </c:pt>
                <c:pt idx="6316">
                  <c:v>6316.526377198099</c:v>
                </c:pt>
                <c:pt idx="6317">
                  <c:v>6317.5264605383773</c:v>
                </c:pt>
                <c:pt idx="6318">
                  <c:v>6318.5265438786564</c:v>
                </c:pt>
                <c:pt idx="6319">
                  <c:v>6319.5266272189347</c:v>
                </c:pt>
                <c:pt idx="6320">
                  <c:v>6320.5267105592129</c:v>
                </c:pt>
                <c:pt idx="6321">
                  <c:v>6321.5267938994912</c:v>
                </c:pt>
                <c:pt idx="6322">
                  <c:v>6322.5268772397694</c:v>
                </c:pt>
                <c:pt idx="6323">
                  <c:v>6323.5269605800477</c:v>
                </c:pt>
                <c:pt idx="6324">
                  <c:v>6324.5270439203259</c:v>
                </c:pt>
                <c:pt idx="6325">
                  <c:v>6325.5271272606042</c:v>
                </c:pt>
                <c:pt idx="6326">
                  <c:v>6326.5272106008824</c:v>
                </c:pt>
                <c:pt idx="6327">
                  <c:v>6327.5272939411616</c:v>
                </c:pt>
                <c:pt idx="6328">
                  <c:v>6328.5273772814398</c:v>
                </c:pt>
                <c:pt idx="6329">
                  <c:v>6329.5274606217181</c:v>
                </c:pt>
                <c:pt idx="6330">
                  <c:v>6330.5275439619963</c:v>
                </c:pt>
                <c:pt idx="6331">
                  <c:v>6331.5276273022746</c:v>
                </c:pt>
                <c:pt idx="6332">
                  <c:v>6332.5277106425528</c:v>
                </c:pt>
                <c:pt idx="6333">
                  <c:v>6333.5277939828311</c:v>
                </c:pt>
                <c:pt idx="6334">
                  <c:v>6334.5278773231094</c:v>
                </c:pt>
                <c:pt idx="6335">
                  <c:v>6335.5279606633876</c:v>
                </c:pt>
                <c:pt idx="6336">
                  <c:v>6336.5280440036668</c:v>
                </c:pt>
                <c:pt idx="6337">
                  <c:v>6337.528127343945</c:v>
                </c:pt>
                <c:pt idx="6338">
                  <c:v>6338.5282106842233</c:v>
                </c:pt>
                <c:pt idx="6339">
                  <c:v>6339.5282940245015</c:v>
                </c:pt>
                <c:pt idx="6340">
                  <c:v>6340.5283773647798</c:v>
                </c:pt>
                <c:pt idx="6341">
                  <c:v>6341.528460705058</c:v>
                </c:pt>
                <c:pt idx="6342">
                  <c:v>6342.5285440453363</c:v>
                </c:pt>
                <c:pt idx="6343">
                  <c:v>6343.5286273856145</c:v>
                </c:pt>
                <c:pt idx="6344">
                  <c:v>6344.5287107258928</c:v>
                </c:pt>
                <c:pt idx="6345">
                  <c:v>6345.5287940661719</c:v>
                </c:pt>
                <c:pt idx="6346">
                  <c:v>6346.5288774064502</c:v>
                </c:pt>
                <c:pt idx="6347">
                  <c:v>6347.5289607467284</c:v>
                </c:pt>
                <c:pt idx="6348">
                  <c:v>6348.5290440870067</c:v>
                </c:pt>
                <c:pt idx="6349">
                  <c:v>6349.5291274272849</c:v>
                </c:pt>
                <c:pt idx="6350">
                  <c:v>6350.5292107675632</c:v>
                </c:pt>
                <c:pt idx="6351">
                  <c:v>6351.5292941078415</c:v>
                </c:pt>
                <c:pt idx="6352">
                  <c:v>6352.5293774481197</c:v>
                </c:pt>
                <c:pt idx="6353">
                  <c:v>6353.5294607883989</c:v>
                </c:pt>
                <c:pt idx="6354">
                  <c:v>6354.5295441286771</c:v>
                </c:pt>
                <c:pt idx="6355">
                  <c:v>6355.5296274689554</c:v>
                </c:pt>
                <c:pt idx="6356">
                  <c:v>6356.5297108092336</c:v>
                </c:pt>
                <c:pt idx="6357">
                  <c:v>6357.5297941495119</c:v>
                </c:pt>
                <c:pt idx="6358">
                  <c:v>6358.5298774897901</c:v>
                </c:pt>
                <c:pt idx="6359">
                  <c:v>6359.5299608300684</c:v>
                </c:pt>
                <c:pt idx="6360">
                  <c:v>6360.5300441703466</c:v>
                </c:pt>
                <c:pt idx="6361">
                  <c:v>6361.5301275106249</c:v>
                </c:pt>
                <c:pt idx="6362">
                  <c:v>6362.530210850904</c:v>
                </c:pt>
                <c:pt idx="6363">
                  <c:v>6363.5302941911823</c:v>
                </c:pt>
                <c:pt idx="6364">
                  <c:v>6364.5303775314605</c:v>
                </c:pt>
                <c:pt idx="6365">
                  <c:v>6365.5304608717388</c:v>
                </c:pt>
                <c:pt idx="6366">
                  <c:v>6366.530544212017</c:v>
                </c:pt>
                <c:pt idx="6367">
                  <c:v>6367.5306275522953</c:v>
                </c:pt>
                <c:pt idx="6368">
                  <c:v>6368.5307108925736</c:v>
                </c:pt>
                <c:pt idx="6369">
                  <c:v>6369.5307942328518</c:v>
                </c:pt>
                <c:pt idx="6370">
                  <c:v>6370.5308775731301</c:v>
                </c:pt>
                <c:pt idx="6371">
                  <c:v>6371.5309609134092</c:v>
                </c:pt>
                <c:pt idx="6372">
                  <c:v>6372.5310442536875</c:v>
                </c:pt>
                <c:pt idx="6373">
                  <c:v>6373.5311275939657</c:v>
                </c:pt>
                <c:pt idx="6374">
                  <c:v>6374.531210934244</c:v>
                </c:pt>
                <c:pt idx="6375">
                  <c:v>6375.5312942745222</c:v>
                </c:pt>
                <c:pt idx="6376">
                  <c:v>6376.5313776148005</c:v>
                </c:pt>
                <c:pt idx="6377">
                  <c:v>6377.5314609550787</c:v>
                </c:pt>
                <c:pt idx="6378">
                  <c:v>6378.531544295357</c:v>
                </c:pt>
                <c:pt idx="6379">
                  <c:v>6379.5316276356361</c:v>
                </c:pt>
                <c:pt idx="6380">
                  <c:v>6380.5317109759144</c:v>
                </c:pt>
                <c:pt idx="6381">
                  <c:v>6381.5317943161926</c:v>
                </c:pt>
                <c:pt idx="6382">
                  <c:v>6382.5318776564709</c:v>
                </c:pt>
                <c:pt idx="6383">
                  <c:v>6383.5319609967491</c:v>
                </c:pt>
                <c:pt idx="6384">
                  <c:v>6384.5320443370274</c:v>
                </c:pt>
                <c:pt idx="6385">
                  <c:v>6385.5321276773057</c:v>
                </c:pt>
                <c:pt idx="6386">
                  <c:v>6386.5322110175839</c:v>
                </c:pt>
                <c:pt idx="6387">
                  <c:v>6387.5322943578622</c:v>
                </c:pt>
                <c:pt idx="6388">
                  <c:v>6388.5323776981413</c:v>
                </c:pt>
                <c:pt idx="6389">
                  <c:v>6389.5324610384196</c:v>
                </c:pt>
                <c:pt idx="6390">
                  <c:v>6390.5325443786978</c:v>
                </c:pt>
                <c:pt idx="6391">
                  <c:v>6391.5326277189761</c:v>
                </c:pt>
                <c:pt idx="6392">
                  <c:v>6392.5327110592543</c:v>
                </c:pt>
                <c:pt idx="6393">
                  <c:v>6393.5327943995326</c:v>
                </c:pt>
                <c:pt idx="6394">
                  <c:v>6394.5328777398108</c:v>
                </c:pt>
                <c:pt idx="6395">
                  <c:v>6395.5329610800891</c:v>
                </c:pt>
                <c:pt idx="6396">
                  <c:v>6396.5330444203673</c:v>
                </c:pt>
                <c:pt idx="6397">
                  <c:v>6397.5331277606465</c:v>
                </c:pt>
                <c:pt idx="6398">
                  <c:v>6398.5332111009247</c:v>
                </c:pt>
                <c:pt idx="6399">
                  <c:v>6399.533294441203</c:v>
                </c:pt>
                <c:pt idx="6400">
                  <c:v>6400.5333777814812</c:v>
                </c:pt>
                <c:pt idx="6401">
                  <c:v>6401.5334611217595</c:v>
                </c:pt>
                <c:pt idx="6402">
                  <c:v>6402.5335444620378</c:v>
                </c:pt>
                <c:pt idx="6403">
                  <c:v>6403.533627802316</c:v>
                </c:pt>
                <c:pt idx="6404">
                  <c:v>6404.5337111425943</c:v>
                </c:pt>
                <c:pt idx="6405">
                  <c:v>6405.5337944828734</c:v>
                </c:pt>
                <c:pt idx="6406">
                  <c:v>6406.5338778231517</c:v>
                </c:pt>
                <c:pt idx="6407">
                  <c:v>6407.5339611634299</c:v>
                </c:pt>
                <c:pt idx="6408">
                  <c:v>6408.5340445037082</c:v>
                </c:pt>
                <c:pt idx="6409">
                  <c:v>6409.5341278439864</c:v>
                </c:pt>
                <c:pt idx="6410">
                  <c:v>6410.5342111842647</c:v>
                </c:pt>
                <c:pt idx="6411">
                  <c:v>6411.5342945245429</c:v>
                </c:pt>
                <c:pt idx="6412">
                  <c:v>6412.5343778648212</c:v>
                </c:pt>
                <c:pt idx="6413">
                  <c:v>6413.5344612050994</c:v>
                </c:pt>
                <c:pt idx="6414">
                  <c:v>6414.5345445453786</c:v>
                </c:pt>
                <c:pt idx="6415">
                  <c:v>6415.5346278856568</c:v>
                </c:pt>
                <c:pt idx="6416">
                  <c:v>6416.5347112259351</c:v>
                </c:pt>
                <c:pt idx="6417">
                  <c:v>6417.5347945662133</c:v>
                </c:pt>
                <c:pt idx="6418">
                  <c:v>6418.5348779064916</c:v>
                </c:pt>
                <c:pt idx="6419">
                  <c:v>6419.5349612467699</c:v>
                </c:pt>
                <c:pt idx="6420">
                  <c:v>6420.5350445870481</c:v>
                </c:pt>
                <c:pt idx="6421">
                  <c:v>6421.5351279273264</c:v>
                </c:pt>
                <c:pt idx="6422">
                  <c:v>6422.5352112676046</c:v>
                </c:pt>
                <c:pt idx="6423">
                  <c:v>6423.5352946078838</c:v>
                </c:pt>
                <c:pt idx="6424">
                  <c:v>6424.535377948162</c:v>
                </c:pt>
                <c:pt idx="6425">
                  <c:v>6425.5354612884403</c:v>
                </c:pt>
                <c:pt idx="6426">
                  <c:v>6426.5355446287185</c:v>
                </c:pt>
                <c:pt idx="6427">
                  <c:v>6427.5356279689968</c:v>
                </c:pt>
                <c:pt idx="6428">
                  <c:v>6428.535711309275</c:v>
                </c:pt>
                <c:pt idx="6429">
                  <c:v>6429.5357946495533</c:v>
                </c:pt>
                <c:pt idx="6430">
                  <c:v>6430.5358779898315</c:v>
                </c:pt>
                <c:pt idx="6431">
                  <c:v>6431.5359613301107</c:v>
                </c:pt>
                <c:pt idx="6432">
                  <c:v>6432.5360446703889</c:v>
                </c:pt>
                <c:pt idx="6433">
                  <c:v>6433.5361280106672</c:v>
                </c:pt>
                <c:pt idx="6434">
                  <c:v>6434.5362113509455</c:v>
                </c:pt>
                <c:pt idx="6435">
                  <c:v>6435.5362946912237</c:v>
                </c:pt>
                <c:pt idx="6436">
                  <c:v>6436.536378031502</c:v>
                </c:pt>
                <c:pt idx="6437">
                  <c:v>6437.5364613717802</c:v>
                </c:pt>
                <c:pt idx="6438">
                  <c:v>6438.5365447120585</c:v>
                </c:pt>
                <c:pt idx="6439">
                  <c:v>6439.5366280523367</c:v>
                </c:pt>
                <c:pt idx="6440">
                  <c:v>6440.5367113926159</c:v>
                </c:pt>
                <c:pt idx="6441">
                  <c:v>6441.5367947328941</c:v>
                </c:pt>
                <c:pt idx="6442">
                  <c:v>6442.5368780731724</c:v>
                </c:pt>
                <c:pt idx="6443">
                  <c:v>6443.5369614134506</c:v>
                </c:pt>
                <c:pt idx="6444">
                  <c:v>6444.5370447537289</c:v>
                </c:pt>
                <c:pt idx="6445">
                  <c:v>6445.5371280940071</c:v>
                </c:pt>
                <c:pt idx="6446">
                  <c:v>6446.5372114342854</c:v>
                </c:pt>
                <c:pt idx="6447">
                  <c:v>6447.5372947745636</c:v>
                </c:pt>
                <c:pt idx="6448">
                  <c:v>6448.5373781148419</c:v>
                </c:pt>
                <c:pt idx="6449">
                  <c:v>6449.537461455121</c:v>
                </c:pt>
                <c:pt idx="6450">
                  <c:v>6450.5375447953993</c:v>
                </c:pt>
                <c:pt idx="6451">
                  <c:v>6451.5376281356776</c:v>
                </c:pt>
                <c:pt idx="6452">
                  <c:v>6452.5377114759558</c:v>
                </c:pt>
                <c:pt idx="6453">
                  <c:v>6453.5377948162341</c:v>
                </c:pt>
                <c:pt idx="6454">
                  <c:v>6454.5378781565123</c:v>
                </c:pt>
                <c:pt idx="6455">
                  <c:v>6455.5379614967906</c:v>
                </c:pt>
                <c:pt idx="6456">
                  <c:v>6456.5380448370688</c:v>
                </c:pt>
                <c:pt idx="6457">
                  <c:v>6457.5381281773471</c:v>
                </c:pt>
                <c:pt idx="6458">
                  <c:v>6458.5382115176262</c:v>
                </c:pt>
                <c:pt idx="6459">
                  <c:v>6459.5382948579045</c:v>
                </c:pt>
                <c:pt idx="6460">
                  <c:v>6460.5383781981827</c:v>
                </c:pt>
                <c:pt idx="6461">
                  <c:v>6461.538461538461</c:v>
                </c:pt>
                <c:pt idx="6462">
                  <c:v>6462.5385448787392</c:v>
                </c:pt>
                <c:pt idx="6463">
                  <c:v>6463.5386282190175</c:v>
                </c:pt>
                <c:pt idx="6464">
                  <c:v>6464.5387115592957</c:v>
                </c:pt>
                <c:pt idx="6465">
                  <c:v>6465.538794899574</c:v>
                </c:pt>
                <c:pt idx="6466">
                  <c:v>6466.5388782398531</c:v>
                </c:pt>
                <c:pt idx="6467">
                  <c:v>6467.5389615801314</c:v>
                </c:pt>
                <c:pt idx="6468">
                  <c:v>6468.5390449204097</c:v>
                </c:pt>
                <c:pt idx="6469">
                  <c:v>6469.5391282606879</c:v>
                </c:pt>
                <c:pt idx="6470">
                  <c:v>6470.5392116009662</c:v>
                </c:pt>
                <c:pt idx="6471">
                  <c:v>6471.5392949412444</c:v>
                </c:pt>
                <c:pt idx="6472">
                  <c:v>6472.5393782815227</c:v>
                </c:pt>
                <c:pt idx="6473">
                  <c:v>6473.5394616218009</c:v>
                </c:pt>
                <c:pt idx="6474">
                  <c:v>6474.5395449620792</c:v>
                </c:pt>
                <c:pt idx="6475">
                  <c:v>6475.5396283023583</c:v>
                </c:pt>
                <c:pt idx="6476">
                  <c:v>6476.5397116426366</c:v>
                </c:pt>
                <c:pt idx="6477">
                  <c:v>6477.5397949829148</c:v>
                </c:pt>
                <c:pt idx="6478">
                  <c:v>6478.5398783231931</c:v>
                </c:pt>
                <c:pt idx="6479">
                  <c:v>6479.5399616634713</c:v>
                </c:pt>
                <c:pt idx="6480">
                  <c:v>6480.5400450037496</c:v>
                </c:pt>
                <c:pt idx="6481">
                  <c:v>6481.5401283440278</c:v>
                </c:pt>
                <c:pt idx="6482">
                  <c:v>6482.5402116843061</c:v>
                </c:pt>
                <c:pt idx="6483">
                  <c:v>6483.5402950245843</c:v>
                </c:pt>
                <c:pt idx="6484">
                  <c:v>6484.5403783648635</c:v>
                </c:pt>
                <c:pt idx="6485">
                  <c:v>6485.5404617051418</c:v>
                </c:pt>
                <c:pt idx="6486">
                  <c:v>6486.54054504542</c:v>
                </c:pt>
                <c:pt idx="6487">
                  <c:v>6487.5406283856983</c:v>
                </c:pt>
                <c:pt idx="6488">
                  <c:v>6488.5407117259765</c:v>
                </c:pt>
                <c:pt idx="6489">
                  <c:v>6489.5407950662548</c:v>
                </c:pt>
                <c:pt idx="6490">
                  <c:v>6490.540878406533</c:v>
                </c:pt>
                <c:pt idx="6491">
                  <c:v>6491.5409617468113</c:v>
                </c:pt>
                <c:pt idx="6492">
                  <c:v>6492.5410450870904</c:v>
                </c:pt>
                <c:pt idx="6493">
                  <c:v>6493.5411284273687</c:v>
                </c:pt>
                <c:pt idx="6494">
                  <c:v>6494.5412117676469</c:v>
                </c:pt>
                <c:pt idx="6495">
                  <c:v>6495.5412951079252</c:v>
                </c:pt>
                <c:pt idx="6496">
                  <c:v>6496.5413784482034</c:v>
                </c:pt>
                <c:pt idx="6497">
                  <c:v>6497.5414617884817</c:v>
                </c:pt>
                <c:pt idx="6498">
                  <c:v>6498.5415451287599</c:v>
                </c:pt>
                <c:pt idx="6499">
                  <c:v>6499.5416284690382</c:v>
                </c:pt>
                <c:pt idx="6500">
                  <c:v>6500.5417118093164</c:v>
                </c:pt>
                <c:pt idx="6501">
                  <c:v>6501.5417951495956</c:v>
                </c:pt>
                <c:pt idx="6502">
                  <c:v>6502.5418784898739</c:v>
                </c:pt>
                <c:pt idx="6503">
                  <c:v>6503.5419618301521</c:v>
                </c:pt>
                <c:pt idx="6504">
                  <c:v>6504.5420451704304</c:v>
                </c:pt>
                <c:pt idx="6505">
                  <c:v>6505.5421285107086</c:v>
                </c:pt>
                <c:pt idx="6506">
                  <c:v>6506.5422118509869</c:v>
                </c:pt>
                <c:pt idx="6507">
                  <c:v>6507.5422951912651</c:v>
                </c:pt>
                <c:pt idx="6508">
                  <c:v>6508.5423785315434</c:v>
                </c:pt>
                <c:pt idx="6509">
                  <c:v>6509.5424618718216</c:v>
                </c:pt>
                <c:pt idx="6510">
                  <c:v>6510.5425452121008</c:v>
                </c:pt>
                <c:pt idx="6511">
                  <c:v>6511.542628552379</c:v>
                </c:pt>
                <c:pt idx="6512">
                  <c:v>6512.5427118926573</c:v>
                </c:pt>
                <c:pt idx="6513">
                  <c:v>6513.5427952329355</c:v>
                </c:pt>
                <c:pt idx="6514">
                  <c:v>6514.5428785732138</c:v>
                </c:pt>
                <c:pt idx="6515">
                  <c:v>6515.542961913492</c:v>
                </c:pt>
                <c:pt idx="6516">
                  <c:v>6516.5430452537703</c:v>
                </c:pt>
                <c:pt idx="6517">
                  <c:v>6517.5431285940485</c:v>
                </c:pt>
                <c:pt idx="6518">
                  <c:v>6518.5432119343277</c:v>
                </c:pt>
                <c:pt idx="6519">
                  <c:v>6519.543295274606</c:v>
                </c:pt>
                <c:pt idx="6520">
                  <c:v>6520.5433786148842</c:v>
                </c:pt>
                <c:pt idx="6521">
                  <c:v>6521.5434619551625</c:v>
                </c:pt>
                <c:pt idx="6522">
                  <c:v>6522.5435452954407</c:v>
                </c:pt>
                <c:pt idx="6523">
                  <c:v>6523.543628635719</c:v>
                </c:pt>
                <c:pt idx="6524">
                  <c:v>6524.5437119759972</c:v>
                </c:pt>
                <c:pt idx="6525">
                  <c:v>6525.5437953162755</c:v>
                </c:pt>
                <c:pt idx="6526">
                  <c:v>6526.5438786565537</c:v>
                </c:pt>
                <c:pt idx="6527">
                  <c:v>6527.5439619968329</c:v>
                </c:pt>
                <c:pt idx="6528">
                  <c:v>6528.5440453371111</c:v>
                </c:pt>
                <c:pt idx="6529">
                  <c:v>6529.5441286773894</c:v>
                </c:pt>
                <c:pt idx="6530">
                  <c:v>6530.5442120176676</c:v>
                </c:pt>
                <c:pt idx="6531">
                  <c:v>6531.5442953579459</c:v>
                </c:pt>
                <c:pt idx="6532">
                  <c:v>6532.5443786982241</c:v>
                </c:pt>
                <c:pt idx="6533">
                  <c:v>6533.5444620385024</c:v>
                </c:pt>
                <c:pt idx="6534">
                  <c:v>6534.5445453787806</c:v>
                </c:pt>
                <c:pt idx="6535">
                  <c:v>6535.5446287190589</c:v>
                </c:pt>
                <c:pt idx="6536">
                  <c:v>6536.5447120593381</c:v>
                </c:pt>
                <c:pt idx="6537">
                  <c:v>6537.5447953996163</c:v>
                </c:pt>
                <c:pt idx="6538">
                  <c:v>6538.5448787398946</c:v>
                </c:pt>
                <c:pt idx="6539">
                  <c:v>6539.5449620801728</c:v>
                </c:pt>
                <c:pt idx="6540">
                  <c:v>6540.5450454204511</c:v>
                </c:pt>
                <c:pt idx="6541">
                  <c:v>6541.5451287607293</c:v>
                </c:pt>
                <c:pt idx="6542">
                  <c:v>6542.5452121010076</c:v>
                </c:pt>
                <c:pt idx="6543">
                  <c:v>6543.5452954412858</c:v>
                </c:pt>
                <c:pt idx="6544">
                  <c:v>6544.5453787815641</c:v>
                </c:pt>
                <c:pt idx="6545">
                  <c:v>6545.5454621218432</c:v>
                </c:pt>
                <c:pt idx="6546">
                  <c:v>6546.5455454621215</c:v>
                </c:pt>
                <c:pt idx="6547">
                  <c:v>6547.5456288023997</c:v>
                </c:pt>
                <c:pt idx="6548">
                  <c:v>6548.545712142678</c:v>
                </c:pt>
                <c:pt idx="6549">
                  <c:v>6549.5457954829562</c:v>
                </c:pt>
                <c:pt idx="6550">
                  <c:v>6550.5458788232345</c:v>
                </c:pt>
                <c:pt idx="6551">
                  <c:v>6551.5459621635127</c:v>
                </c:pt>
                <c:pt idx="6552">
                  <c:v>6552.546045503791</c:v>
                </c:pt>
                <c:pt idx="6553">
                  <c:v>6553.5461288440702</c:v>
                </c:pt>
                <c:pt idx="6554">
                  <c:v>6554.5462121843484</c:v>
                </c:pt>
                <c:pt idx="6555">
                  <c:v>6555.5462955246267</c:v>
                </c:pt>
                <c:pt idx="6556">
                  <c:v>6556.5463788649049</c:v>
                </c:pt>
                <c:pt idx="6557">
                  <c:v>6557.5464622051832</c:v>
                </c:pt>
                <c:pt idx="6558">
                  <c:v>6558.5465455454614</c:v>
                </c:pt>
                <c:pt idx="6559">
                  <c:v>6559.5466288857397</c:v>
                </c:pt>
                <c:pt idx="6560">
                  <c:v>6560.5467122260179</c:v>
                </c:pt>
                <c:pt idx="6561">
                  <c:v>6561.5467955662962</c:v>
                </c:pt>
                <c:pt idx="6562">
                  <c:v>6562.5468789065753</c:v>
                </c:pt>
                <c:pt idx="6563">
                  <c:v>6563.5469622468536</c:v>
                </c:pt>
                <c:pt idx="6564">
                  <c:v>6564.5470455871318</c:v>
                </c:pt>
                <c:pt idx="6565">
                  <c:v>6565.5471289274101</c:v>
                </c:pt>
                <c:pt idx="6566">
                  <c:v>6566.5472122676883</c:v>
                </c:pt>
                <c:pt idx="6567">
                  <c:v>6567.5472956079666</c:v>
                </c:pt>
                <c:pt idx="6568">
                  <c:v>6568.5473789482448</c:v>
                </c:pt>
                <c:pt idx="6569">
                  <c:v>6569.5474622885231</c:v>
                </c:pt>
                <c:pt idx="6570">
                  <c:v>6570.5475456288013</c:v>
                </c:pt>
                <c:pt idx="6571">
                  <c:v>6571.5476289690805</c:v>
                </c:pt>
                <c:pt idx="6572">
                  <c:v>6572.5477123093588</c:v>
                </c:pt>
                <c:pt idx="6573">
                  <c:v>6573.547795649637</c:v>
                </c:pt>
                <c:pt idx="6574">
                  <c:v>6574.5478789899153</c:v>
                </c:pt>
                <c:pt idx="6575">
                  <c:v>6575.5479623301935</c:v>
                </c:pt>
                <c:pt idx="6576">
                  <c:v>6576.5480456704718</c:v>
                </c:pt>
                <c:pt idx="6577">
                  <c:v>6577.54812901075</c:v>
                </c:pt>
                <c:pt idx="6578">
                  <c:v>6578.5482123510283</c:v>
                </c:pt>
                <c:pt idx="6579">
                  <c:v>6579.5482956913074</c:v>
                </c:pt>
                <c:pt idx="6580">
                  <c:v>6580.5483790315857</c:v>
                </c:pt>
                <c:pt idx="6581">
                  <c:v>6581.5484623718639</c:v>
                </c:pt>
                <c:pt idx="6582">
                  <c:v>6582.5485457121422</c:v>
                </c:pt>
                <c:pt idx="6583">
                  <c:v>6583.5486290524204</c:v>
                </c:pt>
                <c:pt idx="6584">
                  <c:v>6584.5487123926987</c:v>
                </c:pt>
                <c:pt idx="6585">
                  <c:v>6585.5487957329769</c:v>
                </c:pt>
                <c:pt idx="6586">
                  <c:v>6586.5488790732552</c:v>
                </c:pt>
                <c:pt idx="6587">
                  <c:v>6587.5489624135334</c:v>
                </c:pt>
                <c:pt idx="6588">
                  <c:v>6588.5490457538126</c:v>
                </c:pt>
                <c:pt idx="6589">
                  <c:v>6589.5491290940909</c:v>
                </c:pt>
                <c:pt idx="6590">
                  <c:v>6590.5492124343691</c:v>
                </c:pt>
                <c:pt idx="6591">
                  <c:v>6591.5492957746474</c:v>
                </c:pt>
                <c:pt idx="6592">
                  <c:v>6592.5493791149256</c:v>
                </c:pt>
                <c:pt idx="6593">
                  <c:v>6593.5494624552039</c:v>
                </c:pt>
                <c:pt idx="6594">
                  <c:v>6594.5495457954821</c:v>
                </c:pt>
                <c:pt idx="6595">
                  <c:v>6595.5496291357604</c:v>
                </c:pt>
                <c:pt idx="6596">
                  <c:v>6596.5497124760386</c:v>
                </c:pt>
                <c:pt idx="6597">
                  <c:v>6597.5497958163178</c:v>
                </c:pt>
                <c:pt idx="6598">
                  <c:v>6598.549879156596</c:v>
                </c:pt>
                <c:pt idx="6599">
                  <c:v>6599.5499624968743</c:v>
                </c:pt>
                <c:pt idx="6600">
                  <c:v>6600.5500458371525</c:v>
                </c:pt>
                <c:pt idx="6601">
                  <c:v>6601.5501291774308</c:v>
                </c:pt>
                <c:pt idx="6602">
                  <c:v>6602.550212517709</c:v>
                </c:pt>
                <c:pt idx="6603">
                  <c:v>6603.5502958579873</c:v>
                </c:pt>
                <c:pt idx="6604">
                  <c:v>6604.5503791982655</c:v>
                </c:pt>
                <c:pt idx="6605">
                  <c:v>6605.5504625385447</c:v>
                </c:pt>
                <c:pt idx="6606">
                  <c:v>6606.550545878823</c:v>
                </c:pt>
                <c:pt idx="6607">
                  <c:v>6607.5506292191012</c:v>
                </c:pt>
                <c:pt idx="6608">
                  <c:v>6608.5507125593795</c:v>
                </c:pt>
                <c:pt idx="6609">
                  <c:v>6609.5507958996577</c:v>
                </c:pt>
                <c:pt idx="6610">
                  <c:v>6610.550879239936</c:v>
                </c:pt>
                <c:pt idx="6611">
                  <c:v>6611.5509625802142</c:v>
                </c:pt>
                <c:pt idx="6612">
                  <c:v>6612.5510459204925</c:v>
                </c:pt>
                <c:pt idx="6613">
                  <c:v>6613.5511292607707</c:v>
                </c:pt>
                <c:pt idx="6614">
                  <c:v>6614.5512126010499</c:v>
                </c:pt>
                <c:pt idx="6615">
                  <c:v>6615.5512959413281</c:v>
                </c:pt>
                <c:pt idx="6616">
                  <c:v>6616.5513792816064</c:v>
                </c:pt>
                <c:pt idx="6617">
                  <c:v>6617.5514626218846</c:v>
                </c:pt>
                <c:pt idx="6618">
                  <c:v>6618.5515459621629</c:v>
                </c:pt>
                <c:pt idx="6619">
                  <c:v>6619.5516293024411</c:v>
                </c:pt>
                <c:pt idx="6620">
                  <c:v>6620.5517126427194</c:v>
                </c:pt>
                <c:pt idx="6621">
                  <c:v>6621.5517959829976</c:v>
                </c:pt>
                <c:pt idx="6622">
                  <c:v>6622.5518793232759</c:v>
                </c:pt>
                <c:pt idx="6623">
                  <c:v>6623.5519626635551</c:v>
                </c:pt>
                <c:pt idx="6624">
                  <c:v>6624.5520460038333</c:v>
                </c:pt>
                <c:pt idx="6625">
                  <c:v>6625.5521293441116</c:v>
                </c:pt>
                <c:pt idx="6626">
                  <c:v>6626.5522126843898</c:v>
                </c:pt>
                <c:pt idx="6627">
                  <c:v>6627.5522960246681</c:v>
                </c:pt>
                <c:pt idx="6628">
                  <c:v>6628.5523793649463</c:v>
                </c:pt>
                <c:pt idx="6629">
                  <c:v>6629.5524627052246</c:v>
                </c:pt>
                <c:pt idx="6630">
                  <c:v>6630.5525460455028</c:v>
                </c:pt>
                <c:pt idx="6631">
                  <c:v>6631.552629385782</c:v>
                </c:pt>
                <c:pt idx="6632">
                  <c:v>6632.5527127260602</c:v>
                </c:pt>
                <c:pt idx="6633">
                  <c:v>6633.5527960663385</c:v>
                </c:pt>
                <c:pt idx="6634">
                  <c:v>6634.5528794066167</c:v>
                </c:pt>
                <c:pt idx="6635">
                  <c:v>6635.552962746895</c:v>
                </c:pt>
                <c:pt idx="6636">
                  <c:v>6636.5530460871732</c:v>
                </c:pt>
                <c:pt idx="6637">
                  <c:v>6637.5531294274515</c:v>
                </c:pt>
                <c:pt idx="6638">
                  <c:v>6638.5532127677297</c:v>
                </c:pt>
                <c:pt idx="6639">
                  <c:v>6639.553296108008</c:v>
                </c:pt>
                <c:pt idx="6640">
                  <c:v>6640.5533794482872</c:v>
                </c:pt>
                <c:pt idx="6641">
                  <c:v>6641.5534627885654</c:v>
                </c:pt>
                <c:pt idx="6642">
                  <c:v>6642.5535461288437</c:v>
                </c:pt>
                <c:pt idx="6643">
                  <c:v>6643.5536294691219</c:v>
                </c:pt>
                <c:pt idx="6644">
                  <c:v>6644.5537128094002</c:v>
                </c:pt>
                <c:pt idx="6645">
                  <c:v>6645.5537961496784</c:v>
                </c:pt>
                <c:pt idx="6646">
                  <c:v>6646.5538794899567</c:v>
                </c:pt>
                <c:pt idx="6647">
                  <c:v>6647.5539628302349</c:v>
                </c:pt>
                <c:pt idx="6648">
                  <c:v>6648.5540461705132</c:v>
                </c:pt>
                <c:pt idx="6649">
                  <c:v>6649.5541295107923</c:v>
                </c:pt>
                <c:pt idx="6650">
                  <c:v>6650.5542128510706</c:v>
                </c:pt>
                <c:pt idx="6651">
                  <c:v>6651.5542961913488</c:v>
                </c:pt>
                <c:pt idx="6652">
                  <c:v>6652.5543795316271</c:v>
                </c:pt>
                <c:pt idx="6653">
                  <c:v>6653.5544628719053</c:v>
                </c:pt>
                <c:pt idx="6654">
                  <c:v>6654.5545462121836</c:v>
                </c:pt>
                <c:pt idx="6655">
                  <c:v>6655.5546295524618</c:v>
                </c:pt>
                <c:pt idx="6656">
                  <c:v>6656.5547128927401</c:v>
                </c:pt>
                <c:pt idx="6657">
                  <c:v>6657.5547962330184</c:v>
                </c:pt>
                <c:pt idx="6658">
                  <c:v>6658.5548795732975</c:v>
                </c:pt>
                <c:pt idx="6659">
                  <c:v>6659.5549629135758</c:v>
                </c:pt>
                <c:pt idx="6660">
                  <c:v>6660.555046253854</c:v>
                </c:pt>
                <c:pt idx="6661">
                  <c:v>6661.5551295941323</c:v>
                </c:pt>
                <c:pt idx="6662">
                  <c:v>6662.5552129344105</c:v>
                </c:pt>
                <c:pt idx="6663">
                  <c:v>6663.5552962746888</c:v>
                </c:pt>
                <c:pt idx="6664">
                  <c:v>6664.555379614967</c:v>
                </c:pt>
                <c:pt idx="6665">
                  <c:v>6665.5554629552453</c:v>
                </c:pt>
                <c:pt idx="6666">
                  <c:v>6666.5555462955244</c:v>
                </c:pt>
                <c:pt idx="6667">
                  <c:v>6667.5556296358027</c:v>
                </c:pt>
                <c:pt idx="6668">
                  <c:v>6668.5557129760809</c:v>
                </c:pt>
                <c:pt idx="6669">
                  <c:v>6669.5557963163592</c:v>
                </c:pt>
                <c:pt idx="6670">
                  <c:v>6670.5558796566374</c:v>
                </c:pt>
                <c:pt idx="6671">
                  <c:v>6671.5559629969157</c:v>
                </c:pt>
                <c:pt idx="6672">
                  <c:v>6672.5560463371939</c:v>
                </c:pt>
                <c:pt idx="6673">
                  <c:v>6673.5561296774722</c:v>
                </c:pt>
                <c:pt idx="6674">
                  <c:v>6674.5562130177505</c:v>
                </c:pt>
                <c:pt idx="6675">
                  <c:v>6675.5562963580296</c:v>
                </c:pt>
                <c:pt idx="6676">
                  <c:v>6676.5563796983079</c:v>
                </c:pt>
                <c:pt idx="6677">
                  <c:v>6677.5564630385861</c:v>
                </c:pt>
                <c:pt idx="6678">
                  <c:v>6678.5565463788644</c:v>
                </c:pt>
                <c:pt idx="6679">
                  <c:v>6679.5566297191426</c:v>
                </c:pt>
                <c:pt idx="6680">
                  <c:v>6680.5567130594209</c:v>
                </c:pt>
                <c:pt idx="6681">
                  <c:v>6681.5567963996991</c:v>
                </c:pt>
                <c:pt idx="6682">
                  <c:v>6682.5568797399774</c:v>
                </c:pt>
                <c:pt idx="6683">
                  <c:v>6683.5569630802556</c:v>
                </c:pt>
                <c:pt idx="6684">
                  <c:v>6684.5570464205348</c:v>
                </c:pt>
                <c:pt idx="6685">
                  <c:v>6685.557129760813</c:v>
                </c:pt>
                <c:pt idx="6686">
                  <c:v>6686.5572131010913</c:v>
                </c:pt>
                <c:pt idx="6687">
                  <c:v>6687.5572964413695</c:v>
                </c:pt>
                <c:pt idx="6688">
                  <c:v>6688.5573797816478</c:v>
                </c:pt>
                <c:pt idx="6689">
                  <c:v>6689.557463121926</c:v>
                </c:pt>
                <c:pt idx="6690">
                  <c:v>6690.5575464622043</c:v>
                </c:pt>
                <c:pt idx="6691">
                  <c:v>6691.5576298024826</c:v>
                </c:pt>
                <c:pt idx="6692">
                  <c:v>6692.5577131427617</c:v>
                </c:pt>
                <c:pt idx="6693">
                  <c:v>6693.55779648304</c:v>
                </c:pt>
                <c:pt idx="6694">
                  <c:v>6694.5578798233182</c:v>
                </c:pt>
                <c:pt idx="6695">
                  <c:v>6695.5579631635965</c:v>
                </c:pt>
                <c:pt idx="6696">
                  <c:v>6696.5580465038747</c:v>
                </c:pt>
                <c:pt idx="6697">
                  <c:v>6697.558129844153</c:v>
                </c:pt>
                <c:pt idx="6698">
                  <c:v>6698.5582131844312</c:v>
                </c:pt>
                <c:pt idx="6699">
                  <c:v>6699.5582965247095</c:v>
                </c:pt>
                <c:pt idx="6700">
                  <c:v>6700.5583798649877</c:v>
                </c:pt>
                <c:pt idx="6701">
                  <c:v>6701.5584632052669</c:v>
                </c:pt>
                <c:pt idx="6702">
                  <c:v>6702.5585465455451</c:v>
                </c:pt>
                <c:pt idx="6703">
                  <c:v>6703.5586298858234</c:v>
                </c:pt>
                <c:pt idx="6704">
                  <c:v>6704.5587132261016</c:v>
                </c:pt>
                <c:pt idx="6705">
                  <c:v>6705.5587965663799</c:v>
                </c:pt>
                <c:pt idx="6706">
                  <c:v>6706.5588799066581</c:v>
                </c:pt>
                <c:pt idx="6707">
                  <c:v>6707.5589632469364</c:v>
                </c:pt>
                <c:pt idx="6708">
                  <c:v>6708.5590465872147</c:v>
                </c:pt>
                <c:pt idx="6709">
                  <c:v>6709.5591299274929</c:v>
                </c:pt>
                <c:pt idx="6710">
                  <c:v>6710.5592132677721</c:v>
                </c:pt>
                <c:pt idx="6711">
                  <c:v>6711.5592966080503</c:v>
                </c:pt>
                <c:pt idx="6712">
                  <c:v>6712.5593799483286</c:v>
                </c:pt>
                <c:pt idx="6713">
                  <c:v>6713.5594632886068</c:v>
                </c:pt>
                <c:pt idx="6714">
                  <c:v>6714.5595466288851</c:v>
                </c:pt>
                <c:pt idx="6715">
                  <c:v>6715.5596299691633</c:v>
                </c:pt>
                <c:pt idx="6716">
                  <c:v>6716.5597133094416</c:v>
                </c:pt>
                <c:pt idx="6717">
                  <c:v>6717.5597966497198</c:v>
                </c:pt>
                <c:pt idx="6718">
                  <c:v>6718.559879989999</c:v>
                </c:pt>
                <c:pt idx="6719">
                  <c:v>6719.5599633302772</c:v>
                </c:pt>
                <c:pt idx="6720">
                  <c:v>6720.5600466705555</c:v>
                </c:pt>
                <c:pt idx="6721">
                  <c:v>6721.5601300108337</c:v>
                </c:pt>
                <c:pt idx="6722">
                  <c:v>6722.560213351112</c:v>
                </c:pt>
                <c:pt idx="6723">
                  <c:v>6723.5602966913902</c:v>
                </c:pt>
                <c:pt idx="6724">
                  <c:v>6724.5603800316685</c:v>
                </c:pt>
                <c:pt idx="6725">
                  <c:v>6725.5604633719468</c:v>
                </c:pt>
                <c:pt idx="6726">
                  <c:v>6726.560546712225</c:v>
                </c:pt>
                <c:pt idx="6727">
                  <c:v>6727.5606300525042</c:v>
                </c:pt>
                <c:pt idx="6728">
                  <c:v>6728.5607133927824</c:v>
                </c:pt>
                <c:pt idx="6729">
                  <c:v>6729.5607967330607</c:v>
                </c:pt>
                <c:pt idx="6730">
                  <c:v>6730.5608800733389</c:v>
                </c:pt>
                <c:pt idx="6731">
                  <c:v>6731.5609634136172</c:v>
                </c:pt>
                <c:pt idx="6732">
                  <c:v>6732.5610467538954</c:v>
                </c:pt>
                <c:pt idx="6733">
                  <c:v>6733.5611300941737</c:v>
                </c:pt>
                <c:pt idx="6734">
                  <c:v>6734.5612134344519</c:v>
                </c:pt>
                <c:pt idx="6735">
                  <c:v>6735.5612967747302</c:v>
                </c:pt>
                <c:pt idx="6736">
                  <c:v>6736.5613801150093</c:v>
                </c:pt>
                <c:pt idx="6737">
                  <c:v>6737.5614634552876</c:v>
                </c:pt>
                <c:pt idx="6738">
                  <c:v>6738.5615467955658</c:v>
                </c:pt>
                <c:pt idx="6739">
                  <c:v>6739.5616301358441</c:v>
                </c:pt>
                <c:pt idx="6740">
                  <c:v>6740.5617134761223</c:v>
                </c:pt>
                <c:pt idx="6741">
                  <c:v>6741.5617968164006</c:v>
                </c:pt>
                <c:pt idx="6742">
                  <c:v>6742.5618801566789</c:v>
                </c:pt>
                <c:pt idx="6743">
                  <c:v>6743.5619634969571</c:v>
                </c:pt>
                <c:pt idx="6744">
                  <c:v>6744.5620468372354</c:v>
                </c:pt>
                <c:pt idx="6745">
                  <c:v>6745.5621301775145</c:v>
                </c:pt>
                <c:pt idx="6746">
                  <c:v>6746.5622135177928</c:v>
                </c:pt>
                <c:pt idx="6747">
                  <c:v>6747.562296858071</c:v>
                </c:pt>
                <c:pt idx="6748">
                  <c:v>6748.5623801983493</c:v>
                </c:pt>
                <c:pt idx="6749">
                  <c:v>6749.5624635386275</c:v>
                </c:pt>
                <c:pt idx="6750">
                  <c:v>6750.5625468789058</c:v>
                </c:pt>
                <c:pt idx="6751">
                  <c:v>6751.562630219184</c:v>
                </c:pt>
                <c:pt idx="6752">
                  <c:v>6752.5627135594623</c:v>
                </c:pt>
                <c:pt idx="6753">
                  <c:v>6753.5627968997414</c:v>
                </c:pt>
                <c:pt idx="6754">
                  <c:v>6754.5628802400197</c:v>
                </c:pt>
                <c:pt idx="6755">
                  <c:v>6755.5629635802979</c:v>
                </c:pt>
                <c:pt idx="6756">
                  <c:v>6756.5630469205762</c:v>
                </c:pt>
                <c:pt idx="6757">
                  <c:v>6757.5631302608545</c:v>
                </c:pt>
                <c:pt idx="6758">
                  <c:v>6758.5632136011327</c:v>
                </c:pt>
                <c:pt idx="6759">
                  <c:v>6759.563296941411</c:v>
                </c:pt>
                <c:pt idx="6760">
                  <c:v>6760.5633802816892</c:v>
                </c:pt>
                <c:pt idx="6761">
                  <c:v>6761.5634636219675</c:v>
                </c:pt>
                <c:pt idx="6762">
                  <c:v>6762.5635469622466</c:v>
                </c:pt>
                <c:pt idx="6763">
                  <c:v>6763.5636303025249</c:v>
                </c:pt>
                <c:pt idx="6764">
                  <c:v>6764.5637136428031</c:v>
                </c:pt>
                <c:pt idx="6765">
                  <c:v>6765.5637969830814</c:v>
                </c:pt>
                <c:pt idx="6766">
                  <c:v>6766.5638803233596</c:v>
                </c:pt>
                <c:pt idx="6767">
                  <c:v>6767.5639636636379</c:v>
                </c:pt>
                <c:pt idx="6768">
                  <c:v>6768.5640470039161</c:v>
                </c:pt>
                <c:pt idx="6769">
                  <c:v>6769.5641303441944</c:v>
                </c:pt>
                <c:pt idx="6770">
                  <c:v>6770.5642136844726</c:v>
                </c:pt>
                <c:pt idx="6771">
                  <c:v>6771.5642970247518</c:v>
                </c:pt>
                <c:pt idx="6772">
                  <c:v>6772.56438036503</c:v>
                </c:pt>
                <c:pt idx="6773">
                  <c:v>6773.5644637053083</c:v>
                </c:pt>
                <c:pt idx="6774">
                  <c:v>6774.5645470455866</c:v>
                </c:pt>
                <c:pt idx="6775">
                  <c:v>6775.5646303858648</c:v>
                </c:pt>
                <c:pt idx="6776">
                  <c:v>6776.5647137261431</c:v>
                </c:pt>
                <c:pt idx="6777">
                  <c:v>6777.5647970664213</c:v>
                </c:pt>
                <c:pt idx="6778">
                  <c:v>6778.5648804066996</c:v>
                </c:pt>
                <c:pt idx="6779">
                  <c:v>6779.5649637469787</c:v>
                </c:pt>
                <c:pt idx="6780">
                  <c:v>6780.565047087257</c:v>
                </c:pt>
                <c:pt idx="6781">
                  <c:v>6781.5651304275352</c:v>
                </c:pt>
                <c:pt idx="6782">
                  <c:v>6782.5652137678135</c:v>
                </c:pt>
                <c:pt idx="6783">
                  <c:v>6783.5652971080917</c:v>
                </c:pt>
                <c:pt idx="6784">
                  <c:v>6784.56538044837</c:v>
                </c:pt>
                <c:pt idx="6785">
                  <c:v>6785.5654637886482</c:v>
                </c:pt>
                <c:pt idx="6786">
                  <c:v>6786.5655471289265</c:v>
                </c:pt>
                <c:pt idx="6787">
                  <c:v>6787.5656304692047</c:v>
                </c:pt>
                <c:pt idx="6788">
                  <c:v>6788.5657138094839</c:v>
                </c:pt>
                <c:pt idx="6789">
                  <c:v>6789.5657971497621</c:v>
                </c:pt>
                <c:pt idx="6790">
                  <c:v>6790.5658804900404</c:v>
                </c:pt>
                <c:pt idx="6791">
                  <c:v>6791.5659638303187</c:v>
                </c:pt>
                <c:pt idx="6792">
                  <c:v>6792.5660471705969</c:v>
                </c:pt>
                <c:pt idx="6793">
                  <c:v>6793.5661305108752</c:v>
                </c:pt>
                <c:pt idx="6794">
                  <c:v>6794.5662138511534</c:v>
                </c:pt>
                <c:pt idx="6795">
                  <c:v>6795.5662971914317</c:v>
                </c:pt>
                <c:pt idx="6796">
                  <c:v>6796.5663805317099</c:v>
                </c:pt>
                <c:pt idx="6797">
                  <c:v>6797.5664638719891</c:v>
                </c:pt>
                <c:pt idx="6798">
                  <c:v>6798.5665472122673</c:v>
                </c:pt>
                <c:pt idx="6799">
                  <c:v>6799.5666305525456</c:v>
                </c:pt>
                <c:pt idx="6800">
                  <c:v>6800.5667138928238</c:v>
                </c:pt>
                <c:pt idx="6801">
                  <c:v>6801.5667972331021</c:v>
                </c:pt>
                <c:pt idx="6802">
                  <c:v>6802.5668805733803</c:v>
                </c:pt>
                <c:pt idx="6803">
                  <c:v>6803.5669639136586</c:v>
                </c:pt>
                <c:pt idx="6804">
                  <c:v>6804.5670472539368</c:v>
                </c:pt>
                <c:pt idx="6805">
                  <c:v>6805.567130594216</c:v>
                </c:pt>
                <c:pt idx="6806">
                  <c:v>6806.5672139344942</c:v>
                </c:pt>
                <c:pt idx="6807">
                  <c:v>6807.5672972747725</c:v>
                </c:pt>
                <c:pt idx="6808">
                  <c:v>6808.5673806150508</c:v>
                </c:pt>
                <c:pt idx="6809">
                  <c:v>6809.567463955329</c:v>
                </c:pt>
                <c:pt idx="6810">
                  <c:v>6810.5675472956073</c:v>
                </c:pt>
                <c:pt idx="6811">
                  <c:v>6811.5676306358855</c:v>
                </c:pt>
                <c:pt idx="6812">
                  <c:v>6812.5677139761638</c:v>
                </c:pt>
                <c:pt idx="6813">
                  <c:v>6813.567797316442</c:v>
                </c:pt>
                <c:pt idx="6814">
                  <c:v>6814.5678806567212</c:v>
                </c:pt>
                <c:pt idx="6815">
                  <c:v>6815.5679639969994</c:v>
                </c:pt>
                <c:pt idx="6816">
                  <c:v>6816.5680473372777</c:v>
                </c:pt>
                <c:pt idx="6817">
                  <c:v>6817.5681306775559</c:v>
                </c:pt>
                <c:pt idx="6818">
                  <c:v>6818.5682140178342</c:v>
                </c:pt>
                <c:pt idx="6819">
                  <c:v>6819.5682973581124</c:v>
                </c:pt>
                <c:pt idx="6820">
                  <c:v>6820.5683806983907</c:v>
                </c:pt>
                <c:pt idx="6821">
                  <c:v>6821.5684640386689</c:v>
                </c:pt>
                <c:pt idx="6822">
                  <c:v>6822.5685473789472</c:v>
                </c:pt>
                <c:pt idx="6823">
                  <c:v>6823.5686307192263</c:v>
                </c:pt>
                <c:pt idx="6824">
                  <c:v>6824.5687140595046</c:v>
                </c:pt>
                <c:pt idx="6825">
                  <c:v>6825.5687973997829</c:v>
                </c:pt>
                <c:pt idx="6826">
                  <c:v>6826.5688807400611</c:v>
                </c:pt>
                <c:pt idx="6827">
                  <c:v>6827.5689640803394</c:v>
                </c:pt>
                <c:pt idx="6828">
                  <c:v>6828.5690474206176</c:v>
                </c:pt>
                <c:pt idx="6829">
                  <c:v>6829.5691307608959</c:v>
                </c:pt>
                <c:pt idx="6830">
                  <c:v>6830.5692141011741</c:v>
                </c:pt>
                <c:pt idx="6831">
                  <c:v>6831.5692974414524</c:v>
                </c:pt>
                <c:pt idx="6832">
                  <c:v>6832.5693807817315</c:v>
                </c:pt>
                <c:pt idx="6833">
                  <c:v>6833.5694641220098</c:v>
                </c:pt>
                <c:pt idx="6834">
                  <c:v>6834.569547462288</c:v>
                </c:pt>
                <c:pt idx="6835">
                  <c:v>6835.5696308025663</c:v>
                </c:pt>
                <c:pt idx="6836">
                  <c:v>6836.5697141428445</c:v>
                </c:pt>
                <c:pt idx="6837">
                  <c:v>6837.5697974831228</c:v>
                </c:pt>
                <c:pt idx="6838">
                  <c:v>6838.569880823401</c:v>
                </c:pt>
                <c:pt idx="6839">
                  <c:v>6839.5699641636793</c:v>
                </c:pt>
                <c:pt idx="6840">
                  <c:v>6840.5700475039584</c:v>
                </c:pt>
                <c:pt idx="6841">
                  <c:v>6841.5701308442367</c:v>
                </c:pt>
                <c:pt idx="6842">
                  <c:v>6842.570214184515</c:v>
                </c:pt>
                <c:pt idx="6843">
                  <c:v>6843.5702975247932</c:v>
                </c:pt>
                <c:pt idx="6844">
                  <c:v>6844.5703808650715</c:v>
                </c:pt>
                <c:pt idx="6845">
                  <c:v>6845.5704642053497</c:v>
                </c:pt>
                <c:pt idx="6846">
                  <c:v>6846.570547545628</c:v>
                </c:pt>
                <c:pt idx="6847">
                  <c:v>6847.5706308859062</c:v>
                </c:pt>
                <c:pt idx="6848">
                  <c:v>6848.5707142261845</c:v>
                </c:pt>
                <c:pt idx="6849">
                  <c:v>6849.5707975664636</c:v>
                </c:pt>
                <c:pt idx="6850">
                  <c:v>6850.5708809067419</c:v>
                </c:pt>
                <c:pt idx="6851">
                  <c:v>6851.5709642470201</c:v>
                </c:pt>
                <c:pt idx="6852">
                  <c:v>6852.5710475872984</c:v>
                </c:pt>
                <c:pt idx="6853">
                  <c:v>6853.5711309275766</c:v>
                </c:pt>
                <c:pt idx="6854">
                  <c:v>6854.5712142678549</c:v>
                </c:pt>
                <c:pt idx="6855">
                  <c:v>6855.5712976081331</c:v>
                </c:pt>
                <c:pt idx="6856">
                  <c:v>6856.5713809484114</c:v>
                </c:pt>
                <c:pt idx="6857">
                  <c:v>6857.5714642886896</c:v>
                </c:pt>
                <c:pt idx="6858">
                  <c:v>6858.5715476289688</c:v>
                </c:pt>
                <c:pt idx="6859">
                  <c:v>6859.5716309692471</c:v>
                </c:pt>
                <c:pt idx="6860">
                  <c:v>6860.5717143095253</c:v>
                </c:pt>
                <c:pt idx="6861">
                  <c:v>6861.5717976498036</c:v>
                </c:pt>
                <c:pt idx="6862">
                  <c:v>6862.5718809900818</c:v>
                </c:pt>
                <c:pt idx="6863">
                  <c:v>6863.5719643303601</c:v>
                </c:pt>
                <c:pt idx="6864">
                  <c:v>6864.5720476706383</c:v>
                </c:pt>
                <c:pt idx="6865">
                  <c:v>6865.5721310109166</c:v>
                </c:pt>
                <c:pt idx="6866">
                  <c:v>6866.5722143511957</c:v>
                </c:pt>
                <c:pt idx="6867">
                  <c:v>6867.572297691474</c:v>
                </c:pt>
                <c:pt idx="6868">
                  <c:v>6868.5723810317522</c:v>
                </c:pt>
                <c:pt idx="6869">
                  <c:v>6869.5724643720305</c:v>
                </c:pt>
                <c:pt idx="6870">
                  <c:v>6870.5725477123087</c:v>
                </c:pt>
                <c:pt idx="6871">
                  <c:v>6871.572631052587</c:v>
                </c:pt>
                <c:pt idx="6872">
                  <c:v>6872.5727143928652</c:v>
                </c:pt>
                <c:pt idx="6873">
                  <c:v>6873.5727977331435</c:v>
                </c:pt>
                <c:pt idx="6874">
                  <c:v>6874.5728810734217</c:v>
                </c:pt>
                <c:pt idx="6875">
                  <c:v>6875.5729644137009</c:v>
                </c:pt>
                <c:pt idx="6876">
                  <c:v>6876.5730477539792</c:v>
                </c:pt>
                <c:pt idx="6877">
                  <c:v>6877.5731310942574</c:v>
                </c:pt>
                <c:pt idx="6878">
                  <c:v>6878.5732144345357</c:v>
                </c:pt>
                <c:pt idx="6879">
                  <c:v>6879.5732977748139</c:v>
                </c:pt>
                <c:pt idx="6880">
                  <c:v>6880.5733811150922</c:v>
                </c:pt>
                <c:pt idx="6881">
                  <c:v>6881.5734644553704</c:v>
                </c:pt>
                <c:pt idx="6882">
                  <c:v>6882.5735477956487</c:v>
                </c:pt>
                <c:pt idx="6883">
                  <c:v>6883.5736311359269</c:v>
                </c:pt>
                <c:pt idx="6884">
                  <c:v>6884.5737144762061</c:v>
                </c:pt>
                <c:pt idx="6885">
                  <c:v>6885.5737978164843</c:v>
                </c:pt>
                <c:pt idx="6886">
                  <c:v>6886.5738811567626</c:v>
                </c:pt>
                <c:pt idx="6887">
                  <c:v>6887.5739644970408</c:v>
                </c:pt>
                <c:pt idx="6888">
                  <c:v>6888.5740478373191</c:v>
                </c:pt>
                <c:pt idx="6889">
                  <c:v>6889.5741311775973</c:v>
                </c:pt>
                <c:pt idx="6890">
                  <c:v>6890.5742145178756</c:v>
                </c:pt>
                <c:pt idx="6891">
                  <c:v>6891.5742978581538</c:v>
                </c:pt>
                <c:pt idx="6892">
                  <c:v>6892.574381198433</c:v>
                </c:pt>
                <c:pt idx="6893">
                  <c:v>6893.5744645387113</c:v>
                </c:pt>
                <c:pt idx="6894">
                  <c:v>6894.5745478789895</c:v>
                </c:pt>
                <c:pt idx="6895">
                  <c:v>6895.5746312192678</c:v>
                </c:pt>
                <c:pt idx="6896">
                  <c:v>6896.574714559546</c:v>
                </c:pt>
                <c:pt idx="6897">
                  <c:v>6897.5747978998243</c:v>
                </c:pt>
                <c:pt idx="6898">
                  <c:v>6898.5748812401025</c:v>
                </c:pt>
                <c:pt idx="6899">
                  <c:v>6899.5749645803808</c:v>
                </c:pt>
                <c:pt idx="6900">
                  <c:v>6900.575047920659</c:v>
                </c:pt>
                <c:pt idx="6901">
                  <c:v>6901.5751312609382</c:v>
                </c:pt>
                <c:pt idx="6902">
                  <c:v>6902.5752146012164</c:v>
                </c:pt>
                <c:pt idx="6903">
                  <c:v>6903.5752979414947</c:v>
                </c:pt>
                <c:pt idx="6904">
                  <c:v>6904.5753812817729</c:v>
                </c:pt>
                <c:pt idx="6905">
                  <c:v>6905.5754646220512</c:v>
                </c:pt>
                <c:pt idx="6906">
                  <c:v>6906.5755479623294</c:v>
                </c:pt>
                <c:pt idx="6907">
                  <c:v>6907.5756313026077</c:v>
                </c:pt>
                <c:pt idx="6908">
                  <c:v>6908.5757146428859</c:v>
                </c:pt>
                <c:pt idx="6909">
                  <c:v>6909.5757979831642</c:v>
                </c:pt>
                <c:pt idx="6910">
                  <c:v>6910.5758813234434</c:v>
                </c:pt>
                <c:pt idx="6911">
                  <c:v>6911.5759646637216</c:v>
                </c:pt>
                <c:pt idx="6912">
                  <c:v>6912.5760480039999</c:v>
                </c:pt>
                <c:pt idx="6913">
                  <c:v>6913.5761313442781</c:v>
                </c:pt>
                <c:pt idx="6914">
                  <c:v>6914.5762146845564</c:v>
                </c:pt>
                <c:pt idx="6915">
                  <c:v>6915.5762980248346</c:v>
                </c:pt>
                <c:pt idx="6916">
                  <c:v>6916.5763813651129</c:v>
                </c:pt>
                <c:pt idx="6917">
                  <c:v>6917.5764647053911</c:v>
                </c:pt>
                <c:pt idx="6918">
                  <c:v>6918.5765480456703</c:v>
                </c:pt>
                <c:pt idx="6919">
                  <c:v>6919.5766313859485</c:v>
                </c:pt>
                <c:pt idx="6920">
                  <c:v>6920.5767147262268</c:v>
                </c:pt>
                <c:pt idx="6921">
                  <c:v>6921.576798066505</c:v>
                </c:pt>
                <c:pt idx="6922">
                  <c:v>6922.5768814067833</c:v>
                </c:pt>
                <c:pt idx="6923">
                  <c:v>6923.5769647470615</c:v>
                </c:pt>
                <c:pt idx="6924">
                  <c:v>6924.5770480873398</c:v>
                </c:pt>
                <c:pt idx="6925">
                  <c:v>6925.577131427618</c:v>
                </c:pt>
                <c:pt idx="6926">
                  <c:v>6926.5772147678963</c:v>
                </c:pt>
                <c:pt idx="6927">
                  <c:v>6927.5772981081755</c:v>
                </c:pt>
                <c:pt idx="6928">
                  <c:v>6928.5773814484537</c:v>
                </c:pt>
                <c:pt idx="6929">
                  <c:v>6929.577464788732</c:v>
                </c:pt>
                <c:pt idx="6930">
                  <c:v>6930.5775481290102</c:v>
                </c:pt>
                <c:pt idx="6931">
                  <c:v>6931.5776314692885</c:v>
                </c:pt>
                <c:pt idx="6932">
                  <c:v>6932.5777148095667</c:v>
                </c:pt>
                <c:pt idx="6933">
                  <c:v>6933.577798149845</c:v>
                </c:pt>
                <c:pt idx="6934">
                  <c:v>6934.5778814901232</c:v>
                </c:pt>
                <c:pt idx="6935">
                  <c:v>6935.5779648304015</c:v>
                </c:pt>
                <c:pt idx="6936">
                  <c:v>6936.5780481706806</c:v>
                </c:pt>
                <c:pt idx="6937">
                  <c:v>6937.5781315109589</c:v>
                </c:pt>
                <c:pt idx="6938">
                  <c:v>6938.5782148512371</c:v>
                </c:pt>
                <c:pt idx="6939">
                  <c:v>6939.5782981915154</c:v>
                </c:pt>
                <c:pt idx="6940">
                  <c:v>6940.5783815317936</c:v>
                </c:pt>
                <c:pt idx="6941">
                  <c:v>6941.5784648720719</c:v>
                </c:pt>
                <c:pt idx="6942">
                  <c:v>6942.5785482123501</c:v>
                </c:pt>
                <c:pt idx="6943">
                  <c:v>6943.5786315526284</c:v>
                </c:pt>
                <c:pt idx="6944">
                  <c:v>6944.5787148929066</c:v>
                </c:pt>
                <c:pt idx="6945">
                  <c:v>6945.5787982331858</c:v>
                </c:pt>
                <c:pt idx="6946">
                  <c:v>6946.5788815734641</c:v>
                </c:pt>
                <c:pt idx="6947">
                  <c:v>6947.5789649137423</c:v>
                </c:pt>
                <c:pt idx="6948">
                  <c:v>6948.5790482540206</c:v>
                </c:pt>
                <c:pt idx="6949">
                  <c:v>6949.5791315942988</c:v>
                </c:pt>
                <c:pt idx="6950">
                  <c:v>6950.5792149345771</c:v>
                </c:pt>
                <c:pt idx="6951">
                  <c:v>6951.5792982748553</c:v>
                </c:pt>
                <c:pt idx="6952">
                  <c:v>6952.5793816151336</c:v>
                </c:pt>
                <c:pt idx="6953">
                  <c:v>6953.5794649554127</c:v>
                </c:pt>
                <c:pt idx="6954">
                  <c:v>6954.579548295691</c:v>
                </c:pt>
                <c:pt idx="6955">
                  <c:v>6955.5796316359692</c:v>
                </c:pt>
                <c:pt idx="6956">
                  <c:v>6956.5797149762475</c:v>
                </c:pt>
                <c:pt idx="6957">
                  <c:v>6957.5797983165257</c:v>
                </c:pt>
                <c:pt idx="6958">
                  <c:v>6958.579881656804</c:v>
                </c:pt>
                <c:pt idx="6959">
                  <c:v>6959.5799649970822</c:v>
                </c:pt>
                <c:pt idx="6960">
                  <c:v>6960.5800483373605</c:v>
                </c:pt>
                <c:pt idx="6961">
                  <c:v>6961.5801316776387</c:v>
                </c:pt>
                <c:pt idx="6962">
                  <c:v>6962.5802150179179</c:v>
                </c:pt>
                <c:pt idx="6963">
                  <c:v>6963.5802983581962</c:v>
                </c:pt>
                <c:pt idx="6964">
                  <c:v>6964.5803816984744</c:v>
                </c:pt>
                <c:pt idx="6965">
                  <c:v>6965.5804650387527</c:v>
                </c:pt>
                <c:pt idx="6966">
                  <c:v>6966.5805483790309</c:v>
                </c:pt>
                <c:pt idx="6967">
                  <c:v>6967.5806317193092</c:v>
                </c:pt>
                <c:pt idx="6968">
                  <c:v>6968.5807150595874</c:v>
                </c:pt>
                <c:pt idx="6969">
                  <c:v>6969.5807983998657</c:v>
                </c:pt>
                <c:pt idx="6970">
                  <c:v>6970.5808817401439</c:v>
                </c:pt>
                <c:pt idx="6971">
                  <c:v>6971.5809650804231</c:v>
                </c:pt>
                <c:pt idx="6972">
                  <c:v>6972.5810484207013</c:v>
                </c:pt>
                <c:pt idx="6973">
                  <c:v>6973.5811317609796</c:v>
                </c:pt>
                <c:pt idx="6974">
                  <c:v>6974.5812151012578</c:v>
                </c:pt>
                <c:pt idx="6975">
                  <c:v>6975.5812984415361</c:v>
                </c:pt>
                <c:pt idx="6976">
                  <c:v>6976.5813817818143</c:v>
                </c:pt>
                <c:pt idx="6977">
                  <c:v>6977.5814651220926</c:v>
                </c:pt>
                <c:pt idx="6978">
                  <c:v>6978.5815484623708</c:v>
                </c:pt>
                <c:pt idx="6979">
                  <c:v>6979.58163180265</c:v>
                </c:pt>
                <c:pt idx="6980">
                  <c:v>6980.5817151429283</c:v>
                </c:pt>
                <c:pt idx="6981">
                  <c:v>6981.5817984832065</c:v>
                </c:pt>
                <c:pt idx="6982">
                  <c:v>6982.5818818234848</c:v>
                </c:pt>
                <c:pt idx="6983">
                  <c:v>6983.581965163763</c:v>
                </c:pt>
                <c:pt idx="6984">
                  <c:v>6984.5820485040413</c:v>
                </c:pt>
                <c:pt idx="6985">
                  <c:v>6985.5821318443195</c:v>
                </c:pt>
                <c:pt idx="6986">
                  <c:v>6986.5822151845978</c:v>
                </c:pt>
                <c:pt idx="6987">
                  <c:v>6987.582298524876</c:v>
                </c:pt>
                <c:pt idx="6988">
                  <c:v>6988.5823818651552</c:v>
                </c:pt>
                <c:pt idx="6989">
                  <c:v>6989.5824652054334</c:v>
                </c:pt>
                <c:pt idx="6990">
                  <c:v>6990.5825485457117</c:v>
                </c:pt>
                <c:pt idx="6991">
                  <c:v>6991.5826318859899</c:v>
                </c:pt>
                <c:pt idx="6992">
                  <c:v>6992.5827152262682</c:v>
                </c:pt>
                <c:pt idx="6993">
                  <c:v>6993.5827985665464</c:v>
                </c:pt>
                <c:pt idx="6994">
                  <c:v>6994.5828819068247</c:v>
                </c:pt>
                <c:pt idx="6995">
                  <c:v>6995.5829652471029</c:v>
                </c:pt>
                <c:pt idx="6996">
                  <c:v>6996.5830485873812</c:v>
                </c:pt>
                <c:pt idx="6997">
                  <c:v>6997.5831319276604</c:v>
                </c:pt>
                <c:pt idx="6998">
                  <c:v>6998.5832152679386</c:v>
                </c:pt>
                <c:pt idx="6999">
                  <c:v>6999.5832986082169</c:v>
                </c:pt>
                <c:pt idx="7000">
                  <c:v>7000.5833819484951</c:v>
                </c:pt>
                <c:pt idx="7001">
                  <c:v>7001.5834652887734</c:v>
                </c:pt>
                <c:pt idx="7002">
                  <c:v>7002.5835486290516</c:v>
                </c:pt>
                <c:pt idx="7003">
                  <c:v>7003.5836319693299</c:v>
                </c:pt>
                <c:pt idx="7004">
                  <c:v>7004.5837153096081</c:v>
                </c:pt>
                <c:pt idx="7005">
                  <c:v>7005.5837986498873</c:v>
                </c:pt>
                <c:pt idx="7006">
                  <c:v>7006.5838819901655</c:v>
                </c:pt>
                <c:pt idx="7007">
                  <c:v>7007.5839653304438</c:v>
                </c:pt>
                <c:pt idx="7008">
                  <c:v>7008.584048670722</c:v>
                </c:pt>
                <c:pt idx="7009">
                  <c:v>7009.5841320110003</c:v>
                </c:pt>
                <c:pt idx="7010">
                  <c:v>7010.5842153512785</c:v>
                </c:pt>
                <c:pt idx="7011">
                  <c:v>7011.5842986915568</c:v>
                </c:pt>
                <c:pt idx="7012">
                  <c:v>7012.584382031835</c:v>
                </c:pt>
                <c:pt idx="7013">
                  <c:v>7013.5844653721133</c:v>
                </c:pt>
                <c:pt idx="7014">
                  <c:v>7014.5845487123925</c:v>
                </c:pt>
                <c:pt idx="7015">
                  <c:v>7015.5846320526707</c:v>
                </c:pt>
                <c:pt idx="7016">
                  <c:v>7016.584715392949</c:v>
                </c:pt>
                <c:pt idx="7017">
                  <c:v>7017.5847987332272</c:v>
                </c:pt>
                <c:pt idx="7018">
                  <c:v>7018.5848820735055</c:v>
                </c:pt>
                <c:pt idx="7019">
                  <c:v>7019.5849654137837</c:v>
                </c:pt>
                <c:pt idx="7020">
                  <c:v>7020.585048754062</c:v>
                </c:pt>
                <c:pt idx="7021">
                  <c:v>7021.5851320943402</c:v>
                </c:pt>
                <c:pt idx="7022">
                  <c:v>7022.5852154346185</c:v>
                </c:pt>
                <c:pt idx="7023">
                  <c:v>7023.5852987748976</c:v>
                </c:pt>
                <c:pt idx="7024">
                  <c:v>7024.5853821151759</c:v>
                </c:pt>
                <c:pt idx="7025">
                  <c:v>7025.5854654554541</c:v>
                </c:pt>
                <c:pt idx="7026">
                  <c:v>7026.5855487957324</c:v>
                </c:pt>
                <c:pt idx="7027">
                  <c:v>7027.5856321360106</c:v>
                </c:pt>
                <c:pt idx="7028">
                  <c:v>7028.5857154762889</c:v>
                </c:pt>
                <c:pt idx="7029">
                  <c:v>7029.5857988165671</c:v>
                </c:pt>
                <c:pt idx="7030">
                  <c:v>7030.5858821568454</c:v>
                </c:pt>
                <c:pt idx="7031">
                  <c:v>7031.5859654971237</c:v>
                </c:pt>
                <c:pt idx="7032">
                  <c:v>7032.5860488374028</c:v>
                </c:pt>
                <c:pt idx="7033">
                  <c:v>7033.5861321776811</c:v>
                </c:pt>
                <c:pt idx="7034">
                  <c:v>7034.5862155179593</c:v>
                </c:pt>
                <c:pt idx="7035">
                  <c:v>7035.5862988582376</c:v>
                </c:pt>
                <c:pt idx="7036">
                  <c:v>7036.5863821985158</c:v>
                </c:pt>
                <c:pt idx="7037">
                  <c:v>7037.5864655387941</c:v>
                </c:pt>
                <c:pt idx="7038">
                  <c:v>7038.5865488790723</c:v>
                </c:pt>
                <c:pt idx="7039">
                  <c:v>7039.5866322193506</c:v>
                </c:pt>
                <c:pt idx="7040">
                  <c:v>7040.5867155596297</c:v>
                </c:pt>
                <c:pt idx="7041">
                  <c:v>7041.586798899908</c:v>
                </c:pt>
                <c:pt idx="7042">
                  <c:v>7042.5868822401862</c:v>
                </c:pt>
                <c:pt idx="7043">
                  <c:v>7043.5869655804645</c:v>
                </c:pt>
                <c:pt idx="7044">
                  <c:v>7044.5870489207427</c:v>
                </c:pt>
                <c:pt idx="7045">
                  <c:v>7045.587132261021</c:v>
                </c:pt>
                <c:pt idx="7046">
                  <c:v>7046.5872156012992</c:v>
                </c:pt>
                <c:pt idx="7047">
                  <c:v>7047.5872989415775</c:v>
                </c:pt>
                <c:pt idx="7048">
                  <c:v>7048.5873822818558</c:v>
                </c:pt>
                <c:pt idx="7049">
                  <c:v>7049.5874656221349</c:v>
                </c:pt>
                <c:pt idx="7050">
                  <c:v>7050.5875489624132</c:v>
                </c:pt>
                <c:pt idx="7051">
                  <c:v>7051.5876323026914</c:v>
                </c:pt>
                <c:pt idx="7052">
                  <c:v>7052.5877156429697</c:v>
                </c:pt>
                <c:pt idx="7053">
                  <c:v>7053.5877989832479</c:v>
                </c:pt>
                <c:pt idx="7054">
                  <c:v>7054.5878823235262</c:v>
                </c:pt>
                <c:pt idx="7055">
                  <c:v>7055.5879656638044</c:v>
                </c:pt>
                <c:pt idx="7056">
                  <c:v>7056.5880490040827</c:v>
                </c:pt>
                <c:pt idx="7057">
                  <c:v>7057.5881323443609</c:v>
                </c:pt>
                <c:pt idx="7058">
                  <c:v>7058.5882156846401</c:v>
                </c:pt>
                <c:pt idx="7059">
                  <c:v>7059.5882990249183</c:v>
                </c:pt>
                <c:pt idx="7060">
                  <c:v>7060.5883823651966</c:v>
                </c:pt>
                <c:pt idx="7061">
                  <c:v>7061.5884657054748</c:v>
                </c:pt>
                <c:pt idx="7062">
                  <c:v>7062.5885490457531</c:v>
                </c:pt>
                <c:pt idx="7063">
                  <c:v>7063.5886323860313</c:v>
                </c:pt>
                <c:pt idx="7064">
                  <c:v>7064.5887157263096</c:v>
                </c:pt>
                <c:pt idx="7065">
                  <c:v>7065.5887990665879</c:v>
                </c:pt>
                <c:pt idx="7066">
                  <c:v>7066.588882406867</c:v>
                </c:pt>
                <c:pt idx="7067">
                  <c:v>7067.5889657471453</c:v>
                </c:pt>
                <c:pt idx="7068">
                  <c:v>7068.5890490874235</c:v>
                </c:pt>
                <c:pt idx="7069">
                  <c:v>7069.5891324277018</c:v>
                </c:pt>
                <c:pt idx="7070">
                  <c:v>7070.58921576798</c:v>
                </c:pt>
                <c:pt idx="7071">
                  <c:v>7071.5892991082583</c:v>
                </c:pt>
                <c:pt idx="7072">
                  <c:v>7072.5893824485365</c:v>
                </c:pt>
                <c:pt idx="7073">
                  <c:v>7073.5894657888148</c:v>
                </c:pt>
                <c:pt idx="7074">
                  <c:v>7074.589549129093</c:v>
                </c:pt>
                <c:pt idx="7075">
                  <c:v>7075.5896324693722</c:v>
                </c:pt>
                <c:pt idx="7076">
                  <c:v>7076.5897158096504</c:v>
                </c:pt>
                <c:pt idx="7077">
                  <c:v>7077.5897991499287</c:v>
                </c:pt>
                <c:pt idx="7078">
                  <c:v>7078.5898824902069</c:v>
                </c:pt>
                <c:pt idx="7079">
                  <c:v>7079.5899658304852</c:v>
                </c:pt>
                <c:pt idx="7080">
                  <c:v>7080.5900491707635</c:v>
                </c:pt>
                <c:pt idx="7081">
                  <c:v>7081.5901325110417</c:v>
                </c:pt>
                <c:pt idx="7082">
                  <c:v>7082.59021585132</c:v>
                </c:pt>
                <c:pt idx="7083">
                  <c:v>7083.5902991915982</c:v>
                </c:pt>
                <c:pt idx="7084">
                  <c:v>7084.5903825318774</c:v>
                </c:pt>
                <c:pt idx="7085">
                  <c:v>7085.5904658721556</c:v>
                </c:pt>
                <c:pt idx="7086">
                  <c:v>7086.5905492124339</c:v>
                </c:pt>
                <c:pt idx="7087">
                  <c:v>7087.5906325527121</c:v>
                </c:pt>
                <c:pt idx="7088">
                  <c:v>7088.5907158929904</c:v>
                </c:pt>
                <c:pt idx="7089">
                  <c:v>7089.5907992332686</c:v>
                </c:pt>
                <c:pt idx="7090">
                  <c:v>7090.5908825735469</c:v>
                </c:pt>
                <c:pt idx="7091">
                  <c:v>7091.5909659138251</c:v>
                </c:pt>
                <c:pt idx="7092">
                  <c:v>7092.5910492541043</c:v>
                </c:pt>
                <c:pt idx="7093">
                  <c:v>7093.5911325943825</c:v>
                </c:pt>
                <c:pt idx="7094">
                  <c:v>7094.5912159346608</c:v>
                </c:pt>
                <c:pt idx="7095">
                  <c:v>7095.591299274939</c:v>
                </c:pt>
                <c:pt idx="7096">
                  <c:v>7096.5913826152173</c:v>
                </c:pt>
                <c:pt idx="7097">
                  <c:v>7097.5914659554956</c:v>
                </c:pt>
                <c:pt idx="7098">
                  <c:v>7098.5915492957738</c:v>
                </c:pt>
                <c:pt idx="7099">
                  <c:v>7099.5916326360521</c:v>
                </c:pt>
                <c:pt idx="7100">
                  <c:v>7100.5917159763303</c:v>
                </c:pt>
                <c:pt idx="7101">
                  <c:v>7101.5917993166095</c:v>
                </c:pt>
                <c:pt idx="7102">
                  <c:v>7102.5918826568877</c:v>
                </c:pt>
                <c:pt idx="7103">
                  <c:v>7103.591965997166</c:v>
                </c:pt>
                <c:pt idx="7104">
                  <c:v>7104.5920493374442</c:v>
                </c:pt>
                <c:pt idx="7105">
                  <c:v>7105.5921326777225</c:v>
                </c:pt>
                <c:pt idx="7106">
                  <c:v>7106.5922160180007</c:v>
                </c:pt>
                <c:pt idx="7107">
                  <c:v>7107.592299358279</c:v>
                </c:pt>
                <c:pt idx="7108">
                  <c:v>7108.5923826985572</c:v>
                </c:pt>
                <c:pt idx="7109">
                  <c:v>7109.5924660388355</c:v>
                </c:pt>
                <c:pt idx="7110">
                  <c:v>7110.5925493791146</c:v>
                </c:pt>
                <c:pt idx="7111">
                  <c:v>7111.5926327193929</c:v>
                </c:pt>
                <c:pt idx="7112">
                  <c:v>7112.5927160596711</c:v>
                </c:pt>
                <c:pt idx="7113">
                  <c:v>7113.5927993999494</c:v>
                </c:pt>
                <c:pt idx="7114">
                  <c:v>7114.5928827402277</c:v>
                </c:pt>
                <c:pt idx="7115">
                  <c:v>7115.5929660805059</c:v>
                </c:pt>
                <c:pt idx="7116">
                  <c:v>7116.5930494207842</c:v>
                </c:pt>
                <c:pt idx="7117">
                  <c:v>7117.5931327610624</c:v>
                </c:pt>
                <c:pt idx="7118">
                  <c:v>7118.5932161013416</c:v>
                </c:pt>
                <c:pt idx="7119">
                  <c:v>7119.5932994416198</c:v>
                </c:pt>
                <c:pt idx="7120">
                  <c:v>7120.5933827818981</c:v>
                </c:pt>
                <c:pt idx="7121">
                  <c:v>7121.5934661221763</c:v>
                </c:pt>
                <c:pt idx="7122">
                  <c:v>7122.5935494624546</c:v>
                </c:pt>
                <c:pt idx="7123">
                  <c:v>7123.5936328027328</c:v>
                </c:pt>
                <c:pt idx="7124">
                  <c:v>7124.5937161430111</c:v>
                </c:pt>
                <c:pt idx="7125">
                  <c:v>7125.5937994832893</c:v>
                </c:pt>
                <c:pt idx="7126">
                  <c:v>7126.5938828235676</c:v>
                </c:pt>
                <c:pt idx="7127">
                  <c:v>7127.5939661638467</c:v>
                </c:pt>
                <c:pt idx="7128">
                  <c:v>7128.594049504125</c:v>
                </c:pt>
                <c:pt idx="7129">
                  <c:v>7129.5941328444032</c:v>
                </c:pt>
                <c:pt idx="7130">
                  <c:v>7130.5942161846815</c:v>
                </c:pt>
                <c:pt idx="7131">
                  <c:v>7131.5942995249598</c:v>
                </c:pt>
                <c:pt idx="7132">
                  <c:v>7132.594382865238</c:v>
                </c:pt>
                <c:pt idx="7133">
                  <c:v>7133.5944662055163</c:v>
                </c:pt>
                <c:pt idx="7134">
                  <c:v>7134.5945495457945</c:v>
                </c:pt>
                <c:pt idx="7135">
                  <c:v>7135.5946328860728</c:v>
                </c:pt>
                <c:pt idx="7136">
                  <c:v>7136.5947162263519</c:v>
                </c:pt>
                <c:pt idx="7137">
                  <c:v>7137.5947995666302</c:v>
                </c:pt>
                <c:pt idx="7138">
                  <c:v>7138.5948829069084</c:v>
                </c:pt>
                <c:pt idx="7139">
                  <c:v>7139.5949662471867</c:v>
                </c:pt>
                <c:pt idx="7140">
                  <c:v>7140.5950495874649</c:v>
                </c:pt>
                <c:pt idx="7141">
                  <c:v>7141.5951329277432</c:v>
                </c:pt>
                <c:pt idx="7142">
                  <c:v>7142.5952162680214</c:v>
                </c:pt>
                <c:pt idx="7143">
                  <c:v>7143.5952996082997</c:v>
                </c:pt>
                <c:pt idx="7144">
                  <c:v>7144.5953829485779</c:v>
                </c:pt>
                <c:pt idx="7145">
                  <c:v>7145.5954662888571</c:v>
                </c:pt>
                <c:pt idx="7146">
                  <c:v>7146.5955496291353</c:v>
                </c:pt>
                <c:pt idx="7147">
                  <c:v>7147.5956329694136</c:v>
                </c:pt>
                <c:pt idx="7148">
                  <c:v>7148.5957163096919</c:v>
                </c:pt>
                <c:pt idx="7149">
                  <c:v>7149.5957996499701</c:v>
                </c:pt>
                <c:pt idx="7150">
                  <c:v>7150.5958829902484</c:v>
                </c:pt>
                <c:pt idx="7151">
                  <c:v>7151.5959663305266</c:v>
                </c:pt>
                <c:pt idx="7152">
                  <c:v>7152.5960496708049</c:v>
                </c:pt>
                <c:pt idx="7153">
                  <c:v>7153.596133011084</c:v>
                </c:pt>
                <c:pt idx="7154">
                  <c:v>7154.5962163513623</c:v>
                </c:pt>
                <c:pt idx="7155">
                  <c:v>7155.5962996916405</c:v>
                </c:pt>
                <c:pt idx="7156">
                  <c:v>7156.5963830319188</c:v>
                </c:pt>
                <c:pt idx="7157">
                  <c:v>7157.596466372197</c:v>
                </c:pt>
                <c:pt idx="7158">
                  <c:v>7158.5965497124753</c:v>
                </c:pt>
                <c:pt idx="7159">
                  <c:v>7159.5966330527535</c:v>
                </c:pt>
                <c:pt idx="7160">
                  <c:v>7160.5967163930318</c:v>
                </c:pt>
                <c:pt idx="7161">
                  <c:v>7161.59679973331</c:v>
                </c:pt>
                <c:pt idx="7162">
                  <c:v>7162.5968830735892</c:v>
                </c:pt>
                <c:pt idx="7163">
                  <c:v>7163.5969664138674</c:v>
                </c:pt>
                <c:pt idx="7164">
                  <c:v>7164.5970497541457</c:v>
                </c:pt>
                <c:pt idx="7165">
                  <c:v>7165.597133094424</c:v>
                </c:pt>
                <c:pt idx="7166">
                  <c:v>7166.5972164347022</c:v>
                </c:pt>
                <c:pt idx="7167">
                  <c:v>7167.5972997749805</c:v>
                </c:pt>
                <c:pt idx="7168">
                  <c:v>7168.5973831152587</c:v>
                </c:pt>
                <c:pt idx="7169">
                  <c:v>7169.597466455537</c:v>
                </c:pt>
                <c:pt idx="7170">
                  <c:v>7170.5975497958152</c:v>
                </c:pt>
                <c:pt idx="7171">
                  <c:v>7171.5976331360944</c:v>
                </c:pt>
                <c:pt idx="7172">
                  <c:v>7172.5977164763726</c:v>
                </c:pt>
                <c:pt idx="7173">
                  <c:v>7173.5977998166509</c:v>
                </c:pt>
                <c:pt idx="7174">
                  <c:v>7174.5978831569291</c:v>
                </c:pt>
                <c:pt idx="7175">
                  <c:v>7175.5979664972074</c:v>
                </c:pt>
                <c:pt idx="7176">
                  <c:v>7176.5980498374856</c:v>
                </c:pt>
                <c:pt idx="7177">
                  <c:v>7177.5981331777639</c:v>
                </c:pt>
                <c:pt idx="7178">
                  <c:v>7178.5982165180421</c:v>
                </c:pt>
                <c:pt idx="7179">
                  <c:v>7179.5982998583213</c:v>
                </c:pt>
                <c:pt idx="7180">
                  <c:v>7180.5983831985995</c:v>
                </c:pt>
                <c:pt idx="7181">
                  <c:v>7181.5984665388778</c:v>
                </c:pt>
                <c:pt idx="7182">
                  <c:v>7182.5985498791561</c:v>
                </c:pt>
                <c:pt idx="7183">
                  <c:v>7183.5986332194343</c:v>
                </c:pt>
                <c:pt idx="7184">
                  <c:v>7184.5987165597126</c:v>
                </c:pt>
                <c:pt idx="7185">
                  <c:v>7185.5987998999908</c:v>
                </c:pt>
                <c:pt idx="7186">
                  <c:v>7186.5988832402691</c:v>
                </c:pt>
                <c:pt idx="7187">
                  <c:v>7187.5989665805473</c:v>
                </c:pt>
                <c:pt idx="7188">
                  <c:v>7188.5990499208265</c:v>
                </c:pt>
                <c:pt idx="7189">
                  <c:v>7189.5991332611047</c:v>
                </c:pt>
                <c:pt idx="7190">
                  <c:v>7190.599216601383</c:v>
                </c:pt>
                <c:pt idx="7191">
                  <c:v>7191.5992999416612</c:v>
                </c:pt>
                <c:pt idx="7192">
                  <c:v>7192.5993832819395</c:v>
                </c:pt>
                <c:pt idx="7193">
                  <c:v>7193.5994666222177</c:v>
                </c:pt>
                <c:pt idx="7194">
                  <c:v>7194.599549962496</c:v>
                </c:pt>
                <c:pt idx="7195">
                  <c:v>7195.5996333027742</c:v>
                </c:pt>
                <c:pt idx="7196">
                  <c:v>7196.5997166430525</c:v>
                </c:pt>
                <c:pt idx="7197">
                  <c:v>7197.5997999833316</c:v>
                </c:pt>
                <c:pt idx="7198">
                  <c:v>7198.5998833236099</c:v>
                </c:pt>
                <c:pt idx="7199">
                  <c:v>7199.5999666638882</c:v>
                </c:pt>
                <c:pt idx="7200">
                  <c:v>7200.6000500041664</c:v>
                </c:pt>
                <c:pt idx="7201">
                  <c:v>7201.6001333444447</c:v>
                </c:pt>
                <c:pt idx="7202">
                  <c:v>7202.6002166847229</c:v>
                </c:pt>
                <c:pt idx="7203">
                  <c:v>7203.6003000250012</c:v>
                </c:pt>
                <c:pt idx="7204">
                  <c:v>7204.6003833652794</c:v>
                </c:pt>
                <c:pt idx="7205">
                  <c:v>7205.6004667055586</c:v>
                </c:pt>
                <c:pt idx="7206">
                  <c:v>7206.6005500458368</c:v>
                </c:pt>
                <c:pt idx="7207">
                  <c:v>7207.6006333861151</c:v>
                </c:pt>
                <c:pt idx="7208">
                  <c:v>7208.6007167263933</c:v>
                </c:pt>
                <c:pt idx="7209">
                  <c:v>7209.6008000666716</c:v>
                </c:pt>
                <c:pt idx="7210">
                  <c:v>7210.6008834069498</c:v>
                </c:pt>
                <c:pt idx="7211">
                  <c:v>7211.6009667472281</c:v>
                </c:pt>
                <c:pt idx="7212">
                  <c:v>7212.6010500875063</c:v>
                </c:pt>
                <c:pt idx="7213">
                  <c:v>7213.6011334277846</c:v>
                </c:pt>
                <c:pt idx="7214">
                  <c:v>7214.6012167680638</c:v>
                </c:pt>
                <c:pt idx="7215">
                  <c:v>7215.601300108342</c:v>
                </c:pt>
                <c:pt idx="7216">
                  <c:v>7216.6013834486203</c:v>
                </c:pt>
                <c:pt idx="7217">
                  <c:v>7217.6014667888985</c:v>
                </c:pt>
                <c:pt idx="7218">
                  <c:v>7218.6015501291768</c:v>
                </c:pt>
                <c:pt idx="7219">
                  <c:v>7219.601633469455</c:v>
                </c:pt>
                <c:pt idx="7220">
                  <c:v>7220.6017168097333</c:v>
                </c:pt>
                <c:pt idx="7221">
                  <c:v>7221.6018001500115</c:v>
                </c:pt>
                <c:pt idx="7222">
                  <c:v>7222.6018834902898</c:v>
                </c:pt>
                <c:pt idx="7223">
                  <c:v>7223.6019668305689</c:v>
                </c:pt>
                <c:pt idx="7224">
                  <c:v>7224.6020501708472</c:v>
                </c:pt>
                <c:pt idx="7225">
                  <c:v>7225.6021335111254</c:v>
                </c:pt>
                <c:pt idx="7226">
                  <c:v>7226.6022168514037</c:v>
                </c:pt>
                <c:pt idx="7227">
                  <c:v>7227.6023001916819</c:v>
                </c:pt>
                <c:pt idx="7228">
                  <c:v>7228.6023835319602</c:v>
                </c:pt>
                <c:pt idx="7229">
                  <c:v>7229.6024668722384</c:v>
                </c:pt>
                <c:pt idx="7230">
                  <c:v>7230.6025502125167</c:v>
                </c:pt>
                <c:pt idx="7231">
                  <c:v>7231.6026335527949</c:v>
                </c:pt>
                <c:pt idx="7232">
                  <c:v>7232.6027168930741</c:v>
                </c:pt>
                <c:pt idx="7233">
                  <c:v>7233.6028002333524</c:v>
                </c:pt>
                <c:pt idx="7234">
                  <c:v>7234.6028835736306</c:v>
                </c:pt>
                <c:pt idx="7235">
                  <c:v>7235.6029669139089</c:v>
                </c:pt>
                <c:pt idx="7236">
                  <c:v>7236.6030502541871</c:v>
                </c:pt>
                <c:pt idx="7237">
                  <c:v>7237.6031335944654</c:v>
                </c:pt>
                <c:pt idx="7238">
                  <c:v>7238.6032169347436</c:v>
                </c:pt>
                <c:pt idx="7239">
                  <c:v>7239.6033002750219</c:v>
                </c:pt>
                <c:pt idx="7240">
                  <c:v>7240.603383615301</c:v>
                </c:pt>
                <c:pt idx="7241">
                  <c:v>7241.6034669555793</c:v>
                </c:pt>
                <c:pt idx="7242">
                  <c:v>7242.6035502958575</c:v>
                </c:pt>
                <c:pt idx="7243">
                  <c:v>7243.6036336361358</c:v>
                </c:pt>
                <c:pt idx="7244">
                  <c:v>7244.603716976414</c:v>
                </c:pt>
                <c:pt idx="7245">
                  <c:v>7245.6038003166923</c:v>
                </c:pt>
                <c:pt idx="7246">
                  <c:v>7246.6038836569705</c:v>
                </c:pt>
                <c:pt idx="7247">
                  <c:v>7247.6039669972488</c:v>
                </c:pt>
                <c:pt idx="7248">
                  <c:v>7248.604050337527</c:v>
                </c:pt>
                <c:pt idx="7249">
                  <c:v>7249.6041336778062</c:v>
                </c:pt>
                <c:pt idx="7250">
                  <c:v>7250.6042170180845</c:v>
                </c:pt>
                <c:pt idx="7251">
                  <c:v>7251.6043003583627</c:v>
                </c:pt>
                <c:pt idx="7252">
                  <c:v>7252.604383698641</c:v>
                </c:pt>
                <c:pt idx="7253">
                  <c:v>7253.6044670389192</c:v>
                </c:pt>
                <c:pt idx="7254">
                  <c:v>7254.6045503791975</c:v>
                </c:pt>
                <c:pt idx="7255">
                  <c:v>7255.6046337194757</c:v>
                </c:pt>
                <c:pt idx="7256">
                  <c:v>7256.604717059754</c:v>
                </c:pt>
                <c:pt idx="7257">
                  <c:v>7257.6048004000322</c:v>
                </c:pt>
                <c:pt idx="7258">
                  <c:v>7258.6048837403114</c:v>
                </c:pt>
                <c:pt idx="7259">
                  <c:v>7259.6049670805896</c:v>
                </c:pt>
                <c:pt idx="7260">
                  <c:v>7260.6050504208679</c:v>
                </c:pt>
                <c:pt idx="7261">
                  <c:v>7261.6051337611461</c:v>
                </c:pt>
                <c:pt idx="7262">
                  <c:v>7262.6052171014244</c:v>
                </c:pt>
                <c:pt idx="7263">
                  <c:v>7263.6053004417026</c:v>
                </c:pt>
                <c:pt idx="7264">
                  <c:v>7264.6053837819809</c:v>
                </c:pt>
                <c:pt idx="7265">
                  <c:v>7265.6054671222591</c:v>
                </c:pt>
                <c:pt idx="7266">
                  <c:v>7266.6055504625383</c:v>
                </c:pt>
                <c:pt idx="7267">
                  <c:v>7267.6056338028166</c:v>
                </c:pt>
                <c:pt idx="7268">
                  <c:v>7268.6057171430948</c:v>
                </c:pt>
                <c:pt idx="7269">
                  <c:v>7269.6058004833731</c:v>
                </c:pt>
                <c:pt idx="7270">
                  <c:v>7270.6058838236513</c:v>
                </c:pt>
                <c:pt idx="7271">
                  <c:v>7271.6059671639296</c:v>
                </c:pt>
                <c:pt idx="7272">
                  <c:v>7272.6060505042078</c:v>
                </c:pt>
                <c:pt idx="7273">
                  <c:v>7273.6061338444861</c:v>
                </c:pt>
                <c:pt idx="7274">
                  <c:v>7274.6062171847643</c:v>
                </c:pt>
                <c:pt idx="7275">
                  <c:v>7275.6063005250435</c:v>
                </c:pt>
                <c:pt idx="7276">
                  <c:v>7276.6063838653217</c:v>
                </c:pt>
                <c:pt idx="7277">
                  <c:v>7277.6064672056</c:v>
                </c:pt>
                <c:pt idx="7278">
                  <c:v>7278.6065505458782</c:v>
                </c:pt>
                <c:pt idx="7279">
                  <c:v>7279.6066338861565</c:v>
                </c:pt>
                <c:pt idx="7280">
                  <c:v>7280.6067172264347</c:v>
                </c:pt>
                <c:pt idx="7281">
                  <c:v>7281.606800566713</c:v>
                </c:pt>
                <c:pt idx="7282">
                  <c:v>7282.6068839069912</c:v>
                </c:pt>
                <c:pt idx="7283">
                  <c:v>7283.6069672472695</c:v>
                </c:pt>
                <c:pt idx="7284">
                  <c:v>7284.6070505875487</c:v>
                </c:pt>
                <c:pt idx="7285">
                  <c:v>7285.6071339278269</c:v>
                </c:pt>
                <c:pt idx="7286">
                  <c:v>7286.6072172681052</c:v>
                </c:pt>
                <c:pt idx="7287">
                  <c:v>7287.6073006083834</c:v>
                </c:pt>
                <c:pt idx="7288">
                  <c:v>7288.6073839486617</c:v>
                </c:pt>
                <c:pt idx="7289">
                  <c:v>7289.6074672889399</c:v>
                </c:pt>
                <c:pt idx="7290">
                  <c:v>7290.6075506292182</c:v>
                </c:pt>
                <c:pt idx="7291">
                  <c:v>7291.6076339694964</c:v>
                </c:pt>
                <c:pt idx="7292">
                  <c:v>7292.6077173097756</c:v>
                </c:pt>
                <c:pt idx="7293">
                  <c:v>7293.6078006500538</c:v>
                </c:pt>
                <c:pt idx="7294">
                  <c:v>7294.6078839903321</c:v>
                </c:pt>
                <c:pt idx="7295">
                  <c:v>7295.6079673306103</c:v>
                </c:pt>
                <c:pt idx="7296">
                  <c:v>7296.6080506708886</c:v>
                </c:pt>
                <c:pt idx="7297">
                  <c:v>7297.6081340111668</c:v>
                </c:pt>
                <c:pt idx="7298">
                  <c:v>7298.6082173514451</c:v>
                </c:pt>
                <c:pt idx="7299">
                  <c:v>7299.6083006917233</c:v>
                </c:pt>
                <c:pt idx="7300">
                  <c:v>7300.6083840320016</c:v>
                </c:pt>
                <c:pt idx="7301">
                  <c:v>7301.6084673722808</c:v>
                </c:pt>
                <c:pt idx="7302">
                  <c:v>7302.608550712559</c:v>
                </c:pt>
                <c:pt idx="7303">
                  <c:v>7303.6086340528373</c:v>
                </c:pt>
                <c:pt idx="7304">
                  <c:v>7304.6087173931155</c:v>
                </c:pt>
                <c:pt idx="7305">
                  <c:v>7305.6088007333938</c:v>
                </c:pt>
                <c:pt idx="7306">
                  <c:v>7306.608884073672</c:v>
                </c:pt>
                <c:pt idx="7307">
                  <c:v>7307.6089674139503</c:v>
                </c:pt>
                <c:pt idx="7308">
                  <c:v>7308.6090507542285</c:v>
                </c:pt>
                <c:pt idx="7309">
                  <c:v>7309.6091340945068</c:v>
                </c:pt>
                <c:pt idx="7310">
                  <c:v>7310.6092174347859</c:v>
                </c:pt>
                <c:pt idx="7311">
                  <c:v>7311.6093007750642</c:v>
                </c:pt>
                <c:pt idx="7312">
                  <c:v>7312.6093841153424</c:v>
                </c:pt>
                <c:pt idx="7313">
                  <c:v>7313.6094674556207</c:v>
                </c:pt>
                <c:pt idx="7314">
                  <c:v>7314.6095507958989</c:v>
                </c:pt>
                <c:pt idx="7315">
                  <c:v>7315.6096341361772</c:v>
                </c:pt>
                <c:pt idx="7316">
                  <c:v>7316.6097174764554</c:v>
                </c:pt>
                <c:pt idx="7317">
                  <c:v>7317.6098008167337</c:v>
                </c:pt>
                <c:pt idx="7318">
                  <c:v>7318.6098841570119</c:v>
                </c:pt>
                <c:pt idx="7319">
                  <c:v>7319.6099674972911</c:v>
                </c:pt>
                <c:pt idx="7320">
                  <c:v>7320.6100508375694</c:v>
                </c:pt>
                <c:pt idx="7321">
                  <c:v>7321.6101341778476</c:v>
                </c:pt>
                <c:pt idx="7322">
                  <c:v>7322.6102175181259</c:v>
                </c:pt>
                <c:pt idx="7323">
                  <c:v>7323.6103008584041</c:v>
                </c:pt>
                <c:pt idx="7324">
                  <c:v>7324.6103841986824</c:v>
                </c:pt>
                <c:pt idx="7325">
                  <c:v>7325.6104675389606</c:v>
                </c:pt>
                <c:pt idx="7326">
                  <c:v>7326.6105508792389</c:v>
                </c:pt>
                <c:pt idx="7327">
                  <c:v>7327.610634219518</c:v>
                </c:pt>
                <c:pt idx="7328">
                  <c:v>7328.6107175597963</c:v>
                </c:pt>
                <c:pt idx="7329">
                  <c:v>7329.6108009000745</c:v>
                </c:pt>
                <c:pt idx="7330">
                  <c:v>7330.6108842403528</c:v>
                </c:pt>
                <c:pt idx="7331">
                  <c:v>7331.610967580631</c:v>
                </c:pt>
                <c:pt idx="7332">
                  <c:v>7332.6110509209093</c:v>
                </c:pt>
                <c:pt idx="7333">
                  <c:v>7333.6111342611875</c:v>
                </c:pt>
                <c:pt idx="7334">
                  <c:v>7334.6112176014658</c:v>
                </c:pt>
                <c:pt idx="7335">
                  <c:v>7335.611300941744</c:v>
                </c:pt>
                <c:pt idx="7336">
                  <c:v>7336.6113842820232</c:v>
                </c:pt>
                <c:pt idx="7337">
                  <c:v>7337.6114676223015</c:v>
                </c:pt>
                <c:pt idx="7338">
                  <c:v>7338.6115509625797</c:v>
                </c:pt>
                <c:pt idx="7339">
                  <c:v>7339.611634302858</c:v>
                </c:pt>
                <c:pt idx="7340">
                  <c:v>7340.6117176431362</c:v>
                </c:pt>
                <c:pt idx="7341">
                  <c:v>7341.6118009834145</c:v>
                </c:pt>
                <c:pt idx="7342">
                  <c:v>7342.6118843236927</c:v>
                </c:pt>
                <c:pt idx="7343">
                  <c:v>7343.611967663971</c:v>
                </c:pt>
                <c:pt idx="7344">
                  <c:v>7344.6120510042492</c:v>
                </c:pt>
                <c:pt idx="7345">
                  <c:v>7345.6121343445284</c:v>
                </c:pt>
                <c:pt idx="7346">
                  <c:v>7346.6122176848066</c:v>
                </c:pt>
                <c:pt idx="7347">
                  <c:v>7347.6123010250849</c:v>
                </c:pt>
                <c:pt idx="7348">
                  <c:v>7348.6123843653631</c:v>
                </c:pt>
                <c:pt idx="7349">
                  <c:v>7349.6124677056414</c:v>
                </c:pt>
                <c:pt idx="7350">
                  <c:v>7350.6125510459196</c:v>
                </c:pt>
                <c:pt idx="7351">
                  <c:v>7351.6126343861979</c:v>
                </c:pt>
                <c:pt idx="7352">
                  <c:v>7352.6127177264761</c:v>
                </c:pt>
                <c:pt idx="7353">
                  <c:v>7353.6128010667553</c:v>
                </c:pt>
                <c:pt idx="7354">
                  <c:v>7354.6128844070336</c:v>
                </c:pt>
                <c:pt idx="7355">
                  <c:v>7355.6129677473118</c:v>
                </c:pt>
                <c:pt idx="7356">
                  <c:v>7356.6130510875901</c:v>
                </c:pt>
                <c:pt idx="7357">
                  <c:v>7357.6131344278683</c:v>
                </c:pt>
                <c:pt idx="7358">
                  <c:v>7358.6132177681466</c:v>
                </c:pt>
                <c:pt idx="7359">
                  <c:v>7359.6133011084248</c:v>
                </c:pt>
                <c:pt idx="7360">
                  <c:v>7360.6133844487031</c:v>
                </c:pt>
                <c:pt idx="7361">
                  <c:v>7361.6134677889813</c:v>
                </c:pt>
                <c:pt idx="7362">
                  <c:v>7362.6135511292605</c:v>
                </c:pt>
                <c:pt idx="7363">
                  <c:v>7363.6136344695387</c:v>
                </c:pt>
                <c:pt idx="7364">
                  <c:v>7364.613717809817</c:v>
                </c:pt>
                <c:pt idx="7365">
                  <c:v>7365.6138011500952</c:v>
                </c:pt>
                <c:pt idx="7366">
                  <c:v>7366.6138844903735</c:v>
                </c:pt>
                <c:pt idx="7367">
                  <c:v>7367.6139678306517</c:v>
                </c:pt>
                <c:pt idx="7368">
                  <c:v>7368.61405117093</c:v>
                </c:pt>
                <c:pt idx="7369">
                  <c:v>7369.6141345112082</c:v>
                </c:pt>
                <c:pt idx="7370">
                  <c:v>7370.6142178514865</c:v>
                </c:pt>
                <c:pt idx="7371">
                  <c:v>7371.6143011917657</c:v>
                </c:pt>
                <c:pt idx="7372">
                  <c:v>7372.6143845320439</c:v>
                </c:pt>
                <c:pt idx="7373">
                  <c:v>7373.6144678723222</c:v>
                </c:pt>
                <c:pt idx="7374">
                  <c:v>7374.6145512126004</c:v>
                </c:pt>
                <c:pt idx="7375">
                  <c:v>7375.6146345528787</c:v>
                </c:pt>
                <c:pt idx="7376">
                  <c:v>7376.6147178931569</c:v>
                </c:pt>
                <c:pt idx="7377">
                  <c:v>7377.6148012334352</c:v>
                </c:pt>
                <c:pt idx="7378">
                  <c:v>7378.6148845737134</c:v>
                </c:pt>
                <c:pt idx="7379">
                  <c:v>7379.6149679139926</c:v>
                </c:pt>
                <c:pt idx="7380">
                  <c:v>7380.6150512542708</c:v>
                </c:pt>
                <c:pt idx="7381">
                  <c:v>7381.6151345945491</c:v>
                </c:pt>
                <c:pt idx="7382">
                  <c:v>7382.6152179348273</c:v>
                </c:pt>
                <c:pt idx="7383">
                  <c:v>7383.6153012751056</c:v>
                </c:pt>
                <c:pt idx="7384">
                  <c:v>7384.6153846153838</c:v>
                </c:pt>
                <c:pt idx="7385">
                  <c:v>7385.6154679556621</c:v>
                </c:pt>
                <c:pt idx="7386">
                  <c:v>7386.6155512959403</c:v>
                </c:pt>
                <c:pt idx="7387">
                  <c:v>7387.6156346362186</c:v>
                </c:pt>
                <c:pt idx="7388">
                  <c:v>7388.6157179764978</c:v>
                </c:pt>
                <c:pt idx="7389">
                  <c:v>7389.615801316776</c:v>
                </c:pt>
                <c:pt idx="7390">
                  <c:v>7390.6158846570543</c:v>
                </c:pt>
                <c:pt idx="7391">
                  <c:v>7391.6159679973325</c:v>
                </c:pt>
                <c:pt idx="7392">
                  <c:v>7392.6160513376108</c:v>
                </c:pt>
                <c:pt idx="7393">
                  <c:v>7393.616134677889</c:v>
                </c:pt>
                <c:pt idx="7394">
                  <c:v>7394.6162180181673</c:v>
                </c:pt>
                <c:pt idx="7395">
                  <c:v>7395.6163013584455</c:v>
                </c:pt>
                <c:pt idx="7396">
                  <c:v>7396.6163846987238</c:v>
                </c:pt>
                <c:pt idx="7397">
                  <c:v>7397.6164680390029</c:v>
                </c:pt>
                <c:pt idx="7398">
                  <c:v>7398.6165513792812</c:v>
                </c:pt>
                <c:pt idx="7399">
                  <c:v>7399.6166347195594</c:v>
                </c:pt>
                <c:pt idx="7400">
                  <c:v>7400.6167180598377</c:v>
                </c:pt>
                <c:pt idx="7401">
                  <c:v>7401.6168014001159</c:v>
                </c:pt>
                <c:pt idx="7402">
                  <c:v>7402.6168847403942</c:v>
                </c:pt>
                <c:pt idx="7403">
                  <c:v>7403.6169680806725</c:v>
                </c:pt>
                <c:pt idx="7404">
                  <c:v>7404.6170514209507</c:v>
                </c:pt>
                <c:pt idx="7405">
                  <c:v>7405.6171347612299</c:v>
                </c:pt>
                <c:pt idx="7406">
                  <c:v>7406.6172181015081</c:v>
                </c:pt>
                <c:pt idx="7407">
                  <c:v>7407.6173014417864</c:v>
                </c:pt>
                <c:pt idx="7408">
                  <c:v>7408.6173847820646</c:v>
                </c:pt>
                <c:pt idx="7409">
                  <c:v>7409.6174681223429</c:v>
                </c:pt>
                <c:pt idx="7410">
                  <c:v>7410.6175514626211</c:v>
                </c:pt>
                <c:pt idx="7411">
                  <c:v>7411.6176348028994</c:v>
                </c:pt>
                <c:pt idx="7412">
                  <c:v>7412.6177181431776</c:v>
                </c:pt>
                <c:pt idx="7413">
                  <c:v>7413.6178014834559</c:v>
                </c:pt>
                <c:pt idx="7414">
                  <c:v>7414.617884823735</c:v>
                </c:pt>
                <c:pt idx="7415">
                  <c:v>7415.6179681640133</c:v>
                </c:pt>
                <c:pt idx="7416">
                  <c:v>7416.6180515042915</c:v>
                </c:pt>
                <c:pt idx="7417">
                  <c:v>7417.6181348445698</c:v>
                </c:pt>
                <c:pt idx="7418">
                  <c:v>7418.618218184848</c:v>
                </c:pt>
                <c:pt idx="7419">
                  <c:v>7419.6183015251263</c:v>
                </c:pt>
                <c:pt idx="7420">
                  <c:v>7420.6183848654046</c:v>
                </c:pt>
                <c:pt idx="7421">
                  <c:v>7421.6184682056828</c:v>
                </c:pt>
                <c:pt idx="7422">
                  <c:v>7422.6185515459611</c:v>
                </c:pt>
                <c:pt idx="7423">
                  <c:v>7423.6186348862402</c:v>
                </c:pt>
                <c:pt idx="7424">
                  <c:v>7424.6187182265185</c:v>
                </c:pt>
                <c:pt idx="7425">
                  <c:v>7425.6188015667967</c:v>
                </c:pt>
                <c:pt idx="7426">
                  <c:v>7426.618884907075</c:v>
                </c:pt>
                <c:pt idx="7427">
                  <c:v>7427.6189682473532</c:v>
                </c:pt>
                <c:pt idx="7428">
                  <c:v>7428.6190515876315</c:v>
                </c:pt>
                <c:pt idx="7429">
                  <c:v>7429.6191349279097</c:v>
                </c:pt>
                <c:pt idx="7430">
                  <c:v>7430.619218268188</c:v>
                </c:pt>
                <c:pt idx="7431">
                  <c:v>7431.6193016084662</c:v>
                </c:pt>
                <c:pt idx="7432">
                  <c:v>7432.6193849487454</c:v>
                </c:pt>
                <c:pt idx="7433">
                  <c:v>7433.6194682890236</c:v>
                </c:pt>
                <c:pt idx="7434">
                  <c:v>7434.6195516293019</c:v>
                </c:pt>
                <c:pt idx="7435">
                  <c:v>7435.6196349695801</c:v>
                </c:pt>
                <c:pt idx="7436">
                  <c:v>7436.6197183098584</c:v>
                </c:pt>
                <c:pt idx="7437">
                  <c:v>7437.6198016501367</c:v>
                </c:pt>
                <c:pt idx="7438">
                  <c:v>7438.6198849904149</c:v>
                </c:pt>
                <c:pt idx="7439">
                  <c:v>7439.6199683306932</c:v>
                </c:pt>
                <c:pt idx="7440">
                  <c:v>7440.6200516709723</c:v>
                </c:pt>
                <c:pt idx="7441">
                  <c:v>7441.6201350112506</c:v>
                </c:pt>
                <c:pt idx="7442">
                  <c:v>7442.6202183515288</c:v>
                </c:pt>
                <c:pt idx="7443">
                  <c:v>7443.6203016918071</c:v>
                </c:pt>
                <c:pt idx="7444">
                  <c:v>7444.6203850320853</c:v>
                </c:pt>
                <c:pt idx="7445">
                  <c:v>7445.6204683723636</c:v>
                </c:pt>
                <c:pt idx="7446">
                  <c:v>7446.6205517126418</c:v>
                </c:pt>
                <c:pt idx="7447">
                  <c:v>7447.6206350529201</c:v>
                </c:pt>
                <c:pt idx="7448">
                  <c:v>7448.6207183931983</c:v>
                </c:pt>
                <c:pt idx="7449">
                  <c:v>7449.6208017334775</c:v>
                </c:pt>
                <c:pt idx="7450">
                  <c:v>7450.6208850737557</c:v>
                </c:pt>
                <c:pt idx="7451">
                  <c:v>7451.620968414034</c:v>
                </c:pt>
                <c:pt idx="7452">
                  <c:v>7452.6210517543122</c:v>
                </c:pt>
                <c:pt idx="7453">
                  <c:v>7453.6211350945905</c:v>
                </c:pt>
                <c:pt idx="7454">
                  <c:v>7454.6212184348688</c:v>
                </c:pt>
                <c:pt idx="7455">
                  <c:v>7455.621301775147</c:v>
                </c:pt>
                <c:pt idx="7456">
                  <c:v>7456.6213851154253</c:v>
                </c:pt>
                <c:pt idx="7457">
                  <c:v>7457.6214684557035</c:v>
                </c:pt>
                <c:pt idx="7458">
                  <c:v>7458.6215517959827</c:v>
                </c:pt>
                <c:pt idx="7459">
                  <c:v>7459.6216351362609</c:v>
                </c:pt>
                <c:pt idx="7460">
                  <c:v>7460.6217184765392</c:v>
                </c:pt>
                <c:pt idx="7461">
                  <c:v>7461.6218018168174</c:v>
                </c:pt>
                <c:pt idx="7462">
                  <c:v>7462.6218851570957</c:v>
                </c:pt>
                <c:pt idx="7463">
                  <c:v>7463.6219684973739</c:v>
                </c:pt>
                <c:pt idx="7464">
                  <c:v>7464.6220518376522</c:v>
                </c:pt>
                <c:pt idx="7465">
                  <c:v>7465.6221351779304</c:v>
                </c:pt>
                <c:pt idx="7466">
                  <c:v>7466.6222185182096</c:v>
                </c:pt>
                <c:pt idx="7467">
                  <c:v>7467.6223018584878</c:v>
                </c:pt>
                <c:pt idx="7468">
                  <c:v>7468.6223851987661</c:v>
                </c:pt>
                <c:pt idx="7469">
                  <c:v>7469.6224685390443</c:v>
                </c:pt>
                <c:pt idx="7470">
                  <c:v>7470.6225518793226</c:v>
                </c:pt>
                <c:pt idx="7471">
                  <c:v>7471.6226352196009</c:v>
                </c:pt>
                <c:pt idx="7472">
                  <c:v>7472.6227185598791</c:v>
                </c:pt>
                <c:pt idx="7473">
                  <c:v>7473.6228019001574</c:v>
                </c:pt>
                <c:pt idx="7474">
                  <c:v>7474.6228852404356</c:v>
                </c:pt>
                <c:pt idx="7475">
                  <c:v>7475.6229685807148</c:v>
                </c:pt>
                <c:pt idx="7476">
                  <c:v>7476.623051920993</c:v>
                </c:pt>
                <c:pt idx="7477">
                  <c:v>7477.6231352612713</c:v>
                </c:pt>
                <c:pt idx="7478">
                  <c:v>7478.6232186015495</c:v>
                </c:pt>
                <c:pt idx="7479">
                  <c:v>7479.6233019418278</c:v>
                </c:pt>
                <c:pt idx="7480">
                  <c:v>7480.623385282106</c:v>
                </c:pt>
                <c:pt idx="7481">
                  <c:v>7481.6234686223843</c:v>
                </c:pt>
                <c:pt idx="7482">
                  <c:v>7482.6235519626625</c:v>
                </c:pt>
                <c:pt idx="7483">
                  <c:v>7483.6236353029408</c:v>
                </c:pt>
                <c:pt idx="7484">
                  <c:v>7484.6237186432199</c:v>
                </c:pt>
                <c:pt idx="7485">
                  <c:v>7485.6238019834982</c:v>
                </c:pt>
                <c:pt idx="7486">
                  <c:v>7486.6238853237764</c:v>
                </c:pt>
                <c:pt idx="7487">
                  <c:v>7487.6239686640547</c:v>
                </c:pt>
                <c:pt idx="7488">
                  <c:v>7488.624052004333</c:v>
                </c:pt>
                <c:pt idx="7489">
                  <c:v>7489.6241353446112</c:v>
                </c:pt>
                <c:pt idx="7490">
                  <c:v>7490.6242186848895</c:v>
                </c:pt>
                <c:pt idx="7491">
                  <c:v>7491.6243020251677</c:v>
                </c:pt>
                <c:pt idx="7492">
                  <c:v>7492.6243853654469</c:v>
                </c:pt>
                <c:pt idx="7493">
                  <c:v>7493.6244687057251</c:v>
                </c:pt>
                <c:pt idx="7494">
                  <c:v>7494.6245520460034</c:v>
                </c:pt>
                <c:pt idx="7495">
                  <c:v>7495.6246353862816</c:v>
                </c:pt>
                <c:pt idx="7496">
                  <c:v>7496.6247187265599</c:v>
                </c:pt>
                <c:pt idx="7497">
                  <c:v>7497.6248020668381</c:v>
                </c:pt>
                <c:pt idx="7498">
                  <c:v>7498.6248854071164</c:v>
                </c:pt>
                <c:pt idx="7499">
                  <c:v>7499.6249687473946</c:v>
                </c:pt>
                <c:pt idx="7500">
                  <c:v>7500.6250520876729</c:v>
                </c:pt>
                <c:pt idx="7501">
                  <c:v>7501.625135427952</c:v>
                </c:pt>
                <c:pt idx="7502">
                  <c:v>7502.6252187682303</c:v>
                </c:pt>
                <c:pt idx="7503">
                  <c:v>7503.6253021085085</c:v>
                </c:pt>
                <c:pt idx="7504">
                  <c:v>7504.6253854487868</c:v>
                </c:pt>
                <c:pt idx="7505">
                  <c:v>7505.6254687890651</c:v>
                </c:pt>
                <c:pt idx="7506">
                  <c:v>7506.6255521293433</c:v>
                </c:pt>
                <c:pt idx="7507">
                  <c:v>7507.6256354696216</c:v>
                </c:pt>
                <c:pt idx="7508">
                  <c:v>7508.6257188098998</c:v>
                </c:pt>
                <c:pt idx="7509">
                  <c:v>7509.6258021501781</c:v>
                </c:pt>
                <c:pt idx="7510">
                  <c:v>7510.6258854904572</c:v>
                </c:pt>
                <c:pt idx="7511">
                  <c:v>7511.6259688307355</c:v>
                </c:pt>
                <c:pt idx="7512">
                  <c:v>7512.6260521710137</c:v>
                </c:pt>
                <c:pt idx="7513">
                  <c:v>7513.626135511292</c:v>
                </c:pt>
                <c:pt idx="7514">
                  <c:v>7514.6262188515702</c:v>
                </c:pt>
                <c:pt idx="7515">
                  <c:v>7515.6263021918485</c:v>
                </c:pt>
                <c:pt idx="7516">
                  <c:v>7516.6263855321267</c:v>
                </c:pt>
                <c:pt idx="7517">
                  <c:v>7517.626468872405</c:v>
                </c:pt>
                <c:pt idx="7518">
                  <c:v>7518.6265522126832</c:v>
                </c:pt>
                <c:pt idx="7519">
                  <c:v>7519.6266355529624</c:v>
                </c:pt>
                <c:pt idx="7520">
                  <c:v>7520.6267188932406</c:v>
                </c:pt>
                <c:pt idx="7521">
                  <c:v>7521.6268022335189</c:v>
                </c:pt>
                <c:pt idx="7522">
                  <c:v>7522.6268855737972</c:v>
                </c:pt>
                <c:pt idx="7523">
                  <c:v>7523.6269689140754</c:v>
                </c:pt>
                <c:pt idx="7524">
                  <c:v>7524.6270522543537</c:v>
                </c:pt>
                <c:pt idx="7525">
                  <c:v>7525.6271355946319</c:v>
                </c:pt>
                <c:pt idx="7526">
                  <c:v>7526.6272189349102</c:v>
                </c:pt>
                <c:pt idx="7527">
                  <c:v>7527.6273022751893</c:v>
                </c:pt>
                <c:pt idx="7528">
                  <c:v>7528.6273856154676</c:v>
                </c:pt>
                <c:pt idx="7529">
                  <c:v>7529.6274689557458</c:v>
                </c:pt>
                <c:pt idx="7530">
                  <c:v>7530.6275522960241</c:v>
                </c:pt>
                <c:pt idx="7531">
                  <c:v>7531.6276356363023</c:v>
                </c:pt>
                <c:pt idx="7532">
                  <c:v>7532.6277189765806</c:v>
                </c:pt>
                <c:pt idx="7533">
                  <c:v>7533.6278023168588</c:v>
                </c:pt>
                <c:pt idx="7534">
                  <c:v>7534.6278856571371</c:v>
                </c:pt>
                <c:pt idx="7535">
                  <c:v>7535.6279689974153</c:v>
                </c:pt>
                <c:pt idx="7536">
                  <c:v>7536.6280523376945</c:v>
                </c:pt>
                <c:pt idx="7537">
                  <c:v>7537.6281356779728</c:v>
                </c:pt>
                <c:pt idx="7538">
                  <c:v>7538.628219018251</c:v>
                </c:pt>
                <c:pt idx="7539">
                  <c:v>7539.6283023585293</c:v>
                </c:pt>
                <c:pt idx="7540">
                  <c:v>7540.6283856988075</c:v>
                </c:pt>
                <c:pt idx="7541">
                  <c:v>7541.6284690390858</c:v>
                </c:pt>
                <c:pt idx="7542">
                  <c:v>7542.628552379364</c:v>
                </c:pt>
                <c:pt idx="7543">
                  <c:v>7543.6286357196423</c:v>
                </c:pt>
                <c:pt idx="7544">
                  <c:v>7544.6287190599205</c:v>
                </c:pt>
                <c:pt idx="7545">
                  <c:v>7545.6288024001997</c:v>
                </c:pt>
                <c:pt idx="7546">
                  <c:v>7546.6288857404779</c:v>
                </c:pt>
                <c:pt idx="7547">
                  <c:v>7547.6289690807562</c:v>
                </c:pt>
                <c:pt idx="7548">
                  <c:v>7548.6290524210344</c:v>
                </c:pt>
                <c:pt idx="7549">
                  <c:v>7549.6291357613127</c:v>
                </c:pt>
                <c:pt idx="7550">
                  <c:v>7550.6292191015909</c:v>
                </c:pt>
                <c:pt idx="7551">
                  <c:v>7551.6293024418692</c:v>
                </c:pt>
                <c:pt idx="7552">
                  <c:v>7552.6293857821474</c:v>
                </c:pt>
                <c:pt idx="7553">
                  <c:v>7553.6294691224266</c:v>
                </c:pt>
                <c:pt idx="7554">
                  <c:v>7554.6295524627049</c:v>
                </c:pt>
                <c:pt idx="7555">
                  <c:v>7555.6296358029831</c:v>
                </c:pt>
                <c:pt idx="7556">
                  <c:v>7556.6297191432614</c:v>
                </c:pt>
                <c:pt idx="7557">
                  <c:v>7557.6298024835396</c:v>
                </c:pt>
                <c:pt idx="7558">
                  <c:v>7558.6298858238179</c:v>
                </c:pt>
                <c:pt idx="7559">
                  <c:v>7559.6299691640961</c:v>
                </c:pt>
                <c:pt idx="7560">
                  <c:v>7560.6300525043744</c:v>
                </c:pt>
                <c:pt idx="7561">
                  <c:v>7561.6301358446526</c:v>
                </c:pt>
                <c:pt idx="7562">
                  <c:v>7562.6302191849318</c:v>
                </c:pt>
                <c:pt idx="7563">
                  <c:v>7563.63030252521</c:v>
                </c:pt>
                <c:pt idx="7564">
                  <c:v>7564.6303858654883</c:v>
                </c:pt>
                <c:pt idx="7565">
                  <c:v>7565.6304692057665</c:v>
                </c:pt>
                <c:pt idx="7566">
                  <c:v>7566.6305525460448</c:v>
                </c:pt>
                <c:pt idx="7567">
                  <c:v>7567.630635886323</c:v>
                </c:pt>
                <c:pt idx="7568">
                  <c:v>7568.6307192266013</c:v>
                </c:pt>
                <c:pt idx="7569">
                  <c:v>7569.6308025668795</c:v>
                </c:pt>
                <c:pt idx="7570">
                  <c:v>7570.6308859071578</c:v>
                </c:pt>
                <c:pt idx="7571">
                  <c:v>7571.630969247437</c:v>
                </c:pt>
                <c:pt idx="7572">
                  <c:v>7572.6310525877152</c:v>
                </c:pt>
                <c:pt idx="7573">
                  <c:v>7573.6311359279935</c:v>
                </c:pt>
                <c:pt idx="7574">
                  <c:v>7574.6312192682717</c:v>
                </c:pt>
                <c:pt idx="7575">
                  <c:v>7575.63130260855</c:v>
                </c:pt>
                <c:pt idx="7576">
                  <c:v>7576.6313859488282</c:v>
                </c:pt>
                <c:pt idx="7577">
                  <c:v>7577.6314692891065</c:v>
                </c:pt>
                <c:pt idx="7578">
                  <c:v>7578.6315526293847</c:v>
                </c:pt>
                <c:pt idx="7579">
                  <c:v>7579.6316359696639</c:v>
                </c:pt>
                <c:pt idx="7580">
                  <c:v>7580.6317193099421</c:v>
                </c:pt>
                <c:pt idx="7581">
                  <c:v>7581.6318026502204</c:v>
                </c:pt>
                <c:pt idx="7582">
                  <c:v>7582.6318859904986</c:v>
                </c:pt>
                <c:pt idx="7583">
                  <c:v>7583.6319693307769</c:v>
                </c:pt>
                <c:pt idx="7584">
                  <c:v>7584.6320526710551</c:v>
                </c:pt>
                <c:pt idx="7585">
                  <c:v>7585.6321360113334</c:v>
                </c:pt>
                <c:pt idx="7586">
                  <c:v>7586.6322193516116</c:v>
                </c:pt>
                <c:pt idx="7587">
                  <c:v>7587.6323026918899</c:v>
                </c:pt>
                <c:pt idx="7588">
                  <c:v>7588.6323860321691</c:v>
                </c:pt>
                <c:pt idx="7589">
                  <c:v>7589.6324693724473</c:v>
                </c:pt>
                <c:pt idx="7590">
                  <c:v>7590.6325527127256</c:v>
                </c:pt>
                <c:pt idx="7591">
                  <c:v>7591.6326360530038</c:v>
                </c:pt>
                <c:pt idx="7592">
                  <c:v>7592.6327193932821</c:v>
                </c:pt>
                <c:pt idx="7593">
                  <c:v>7593.6328027335603</c:v>
                </c:pt>
                <c:pt idx="7594">
                  <c:v>7594.6328860738386</c:v>
                </c:pt>
                <c:pt idx="7595">
                  <c:v>7595.6329694141168</c:v>
                </c:pt>
                <c:pt idx="7596">
                  <c:v>7596.6330527543951</c:v>
                </c:pt>
                <c:pt idx="7597">
                  <c:v>7597.6331360946742</c:v>
                </c:pt>
                <c:pt idx="7598">
                  <c:v>7598.6332194349525</c:v>
                </c:pt>
                <c:pt idx="7599">
                  <c:v>7599.6333027752307</c:v>
                </c:pt>
                <c:pt idx="7600">
                  <c:v>7600.633386115509</c:v>
                </c:pt>
                <c:pt idx="7601">
                  <c:v>7601.6334694557872</c:v>
                </c:pt>
                <c:pt idx="7602">
                  <c:v>7602.6335527960655</c:v>
                </c:pt>
                <c:pt idx="7603">
                  <c:v>7603.6336361363437</c:v>
                </c:pt>
                <c:pt idx="7604">
                  <c:v>7604.633719476622</c:v>
                </c:pt>
                <c:pt idx="7605">
                  <c:v>7605.6338028169012</c:v>
                </c:pt>
                <c:pt idx="7606">
                  <c:v>7606.6338861571794</c:v>
                </c:pt>
                <c:pt idx="7607">
                  <c:v>7607.6339694974577</c:v>
                </c:pt>
                <c:pt idx="7608">
                  <c:v>7608.6340528377359</c:v>
                </c:pt>
                <c:pt idx="7609">
                  <c:v>7609.6341361780142</c:v>
                </c:pt>
                <c:pt idx="7610">
                  <c:v>7610.6342195182924</c:v>
                </c:pt>
                <c:pt idx="7611">
                  <c:v>7611.6343028585707</c:v>
                </c:pt>
                <c:pt idx="7612">
                  <c:v>7612.6343861988489</c:v>
                </c:pt>
                <c:pt idx="7613">
                  <c:v>7613.6344695391272</c:v>
                </c:pt>
                <c:pt idx="7614">
                  <c:v>7614.6345528794063</c:v>
                </c:pt>
                <c:pt idx="7615">
                  <c:v>7615.6346362196846</c:v>
                </c:pt>
                <c:pt idx="7616">
                  <c:v>7616.6347195599628</c:v>
                </c:pt>
                <c:pt idx="7617">
                  <c:v>7617.6348029002411</c:v>
                </c:pt>
                <c:pt idx="7618">
                  <c:v>7618.6348862405193</c:v>
                </c:pt>
                <c:pt idx="7619">
                  <c:v>7619.6349695807976</c:v>
                </c:pt>
                <c:pt idx="7620">
                  <c:v>7620.6350529210758</c:v>
                </c:pt>
                <c:pt idx="7621">
                  <c:v>7621.6351362613541</c:v>
                </c:pt>
                <c:pt idx="7622">
                  <c:v>7622.6352196016323</c:v>
                </c:pt>
                <c:pt idx="7623">
                  <c:v>7623.6353029419115</c:v>
                </c:pt>
                <c:pt idx="7624">
                  <c:v>7624.6353862821898</c:v>
                </c:pt>
                <c:pt idx="7625">
                  <c:v>7625.635469622468</c:v>
                </c:pt>
                <c:pt idx="7626">
                  <c:v>7626.6355529627463</c:v>
                </c:pt>
                <c:pt idx="7627">
                  <c:v>7627.6356363030245</c:v>
                </c:pt>
                <c:pt idx="7628">
                  <c:v>7628.6357196433028</c:v>
                </c:pt>
                <c:pt idx="7629">
                  <c:v>7629.635802983581</c:v>
                </c:pt>
                <c:pt idx="7630">
                  <c:v>7630.6358863238593</c:v>
                </c:pt>
                <c:pt idx="7631">
                  <c:v>7631.6359696641375</c:v>
                </c:pt>
                <c:pt idx="7632">
                  <c:v>7632.6360530044167</c:v>
                </c:pt>
                <c:pt idx="7633">
                  <c:v>7633.6361363446949</c:v>
                </c:pt>
                <c:pt idx="7634">
                  <c:v>7634.6362196849732</c:v>
                </c:pt>
                <c:pt idx="7635">
                  <c:v>7635.6363030252514</c:v>
                </c:pt>
                <c:pt idx="7636">
                  <c:v>7636.6363863655297</c:v>
                </c:pt>
                <c:pt idx="7637">
                  <c:v>7637.6364697058079</c:v>
                </c:pt>
                <c:pt idx="7638">
                  <c:v>7638.6365530460862</c:v>
                </c:pt>
                <c:pt idx="7639">
                  <c:v>7639.6366363863644</c:v>
                </c:pt>
                <c:pt idx="7640">
                  <c:v>7640.6367197266436</c:v>
                </c:pt>
                <c:pt idx="7641">
                  <c:v>7641.6368030669219</c:v>
                </c:pt>
                <c:pt idx="7642">
                  <c:v>7642.6368864072001</c:v>
                </c:pt>
                <c:pt idx="7643">
                  <c:v>7643.6369697474784</c:v>
                </c:pt>
                <c:pt idx="7644">
                  <c:v>7644.6370530877566</c:v>
                </c:pt>
                <c:pt idx="7645">
                  <c:v>7645.6371364280349</c:v>
                </c:pt>
                <c:pt idx="7646">
                  <c:v>7646.6372197683131</c:v>
                </c:pt>
                <c:pt idx="7647">
                  <c:v>7647.6373031085914</c:v>
                </c:pt>
                <c:pt idx="7648">
                  <c:v>7648.6373864488696</c:v>
                </c:pt>
                <c:pt idx="7649">
                  <c:v>7649.6374697891488</c:v>
                </c:pt>
                <c:pt idx="7650">
                  <c:v>7650.637553129427</c:v>
                </c:pt>
                <c:pt idx="7651">
                  <c:v>7651.6376364697053</c:v>
                </c:pt>
                <c:pt idx="7652">
                  <c:v>7652.6377198099835</c:v>
                </c:pt>
                <c:pt idx="7653">
                  <c:v>7653.6378031502618</c:v>
                </c:pt>
                <c:pt idx="7654">
                  <c:v>7654.63788649054</c:v>
                </c:pt>
                <c:pt idx="7655">
                  <c:v>7655.6379698308183</c:v>
                </c:pt>
                <c:pt idx="7656">
                  <c:v>7656.6380531710965</c:v>
                </c:pt>
                <c:pt idx="7657">
                  <c:v>7657.6381365113748</c:v>
                </c:pt>
                <c:pt idx="7658">
                  <c:v>7658.638219851654</c:v>
                </c:pt>
                <c:pt idx="7659">
                  <c:v>7659.6383031919322</c:v>
                </c:pt>
                <c:pt idx="7660">
                  <c:v>7660.6383865322105</c:v>
                </c:pt>
                <c:pt idx="7661">
                  <c:v>7661.6384698724887</c:v>
                </c:pt>
                <c:pt idx="7662">
                  <c:v>7662.638553212767</c:v>
                </c:pt>
                <c:pt idx="7663">
                  <c:v>7663.6386365530452</c:v>
                </c:pt>
                <c:pt idx="7664">
                  <c:v>7664.6387198933235</c:v>
                </c:pt>
                <c:pt idx="7665">
                  <c:v>7665.6388032336017</c:v>
                </c:pt>
                <c:pt idx="7666">
                  <c:v>7666.6388865738809</c:v>
                </c:pt>
                <c:pt idx="7667">
                  <c:v>7667.6389699141591</c:v>
                </c:pt>
                <c:pt idx="7668">
                  <c:v>7668.6390532544374</c:v>
                </c:pt>
                <c:pt idx="7669">
                  <c:v>7669.6391365947156</c:v>
                </c:pt>
                <c:pt idx="7670">
                  <c:v>7670.6392199349939</c:v>
                </c:pt>
                <c:pt idx="7671">
                  <c:v>7671.6393032752721</c:v>
                </c:pt>
                <c:pt idx="7672">
                  <c:v>7672.6393866155504</c:v>
                </c:pt>
                <c:pt idx="7673">
                  <c:v>7673.6394699558286</c:v>
                </c:pt>
                <c:pt idx="7674">
                  <c:v>7674.6395532961069</c:v>
                </c:pt>
                <c:pt idx="7675">
                  <c:v>7675.6396366363861</c:v>
                </c:pt>
                <c:pt idx="7676">
                  <c:v>7676.6397199766643</c:v>
                </c:pt>
                <c:pt idx="7677">
                  <c:v>7677.6398033169426</c:v>
                </c:pt>
                <c:pt idx="7678">
                  <c:v>7678.6398866572208</c:v>
                </c:pt>
                <c:pt idx="7679">
                  <c:v>7679.6399699974991</c:v>
                </c:pt>
                <c:pt idx="7680">
                  <c:v>7680.6400533377773</c:v>
                </c:pt>
                <c:pt idx="7681">
                  <c:v>7681.6401366780556</c:v>
                </c:pt>
                <c:pt idx="7682">
                  <c:v>7682.6402200183338</c:v>
                </c:pt>
                <c:pt idx="7683">
                  <c:v>7683.6403033586121</c:v>
                </c:pt>
                <c:pt idx="7684">
                  <c:v>7684.6403866988912</c:v>
                </c:pt>
                <c:pt idx="7685">
                  <c:v>7685.6404700391695</c:v>
                </c:pt>
                <c:pt idx="7686">
                  <c:v>7686.6405533794477</c:v>
                </c:pt>
                <c:pt idx="7687">
                  <c:v>7687.640636719726</c:v>
                </c:pt>
                <c:pt idx="7688">
                  <c:v>7688.6407200600042</c:v>
                </c:pt>
                <c:pt idx="7689">
                  <c:v>7689.6408034002825</c:v>
                </c:pt>
                <c:pt idx="7690">
                  <c:v>7690.6408867405607</c:v>
                </c:pt>
                <c:pt idx="7691">
                  <c:v>7691.640970080839</c:v>
                </c:pt>
                <c:pt idx="7692">
                  <c:v>7692.6410534211182</c:v>
                </c:pt>
                <c:pt idx="7693">
                  <c:v>7693.6411367613964</c:v>
                </c:pt>
                <c:pt idx="7694">
                  <c:v>7694.6412201016747</c:v>
                </c:pt>
                <c:pt idx="7695">
                  <c:v>7695.6413034419529</c:v>
                </c:pt>
                <c:pt idx="7696">
                  <c:v>7696.6413867822312</c:v>
                </c:pt>
                <c:pt idx="7697">
                  <c:v>7697.6414701225094</c:v>
                </c:pt>
                <c:pt idx="7698">
                  <c:v>7698.6415534627877</c:v>
                </c:pt>
                <c:pt idx="7699">
                  <c:v>7699.6416368030659</c:v>
                </c:pt>
                <c:pt idx="7700">
                  <c:v>7700.6417201433442</c:v>
                </c:pt>
                <c:pt idx="7701">
                  <c:v>7701.6418034836233</c:v>
                </c:pt>
                <c:pt idx="7702">
                  <c:v>7702.6418868239016</c:v>
                </c:pt>
                <c:pt idx="7703">
                  <c:v>7703.6419701641798</c:v>
                </c:pt>
                <c:pt idx="7704">
                  <c:v>7704.6420535044581</c:v>
                </c:pt>
                <c:pt idx="7705">
                  <c:v>7705.6421368447363</c:v>
                </c:pt>
                <c:pt idx="7706">
                  <c:v>7706.6422201850146</c:v>
                </c:pt>
                <c:pt idx="7707">
                  <c:v>7707.6423035252928</c:v>
                </c:pt>
                <c:pt idx="7708">
                  <c:v>7708.6423868655711</c:v>
                </c:pt>
                <c:pt idx="7709">
                  <c:v>7709.6424702058493</c:v>
                </c:pt>
                <c:pt idx="7710">
                  <c:v>7710.6425535461285</c:v>
                </c:pt>
                <c:pt idx="7711">
                  <c:v>7711.6426368864068</c:v>
                </c:pt>
                <c:pt idx="7712">
                  <c:v>7712.642720226685</c:v>
                </c:pt>
                <c:pt idx="7713">
                  <c:v>7713.6428035669633</c:v>
                </c:pt>
                <c:pt idx="7714">
                  <c:v>7714.6428869072415</c:v>
                </c:pt>
                <c:pt idx="7715">
                  <c:v>7715.6429702475198</c:v>
                </c:pt>
                <c:pt idx="7716">
                  <c:v>7716.643053587798</c:v>
                </c:pt>
                <c:pt idx="7717">
                  <c:v>7717.6431369280763</c:v>
                </c:pt>
                <c:pt idx="7718">
                  <c:v>7718.6432202683545</c:v>
                </c:pt>
                <c:pt idx="7719">
                  <c:v>7719.6433036086337</c:v>
                </c:pt>
                <c:pt idx="7720">
                  <c:v>7720.6433869489119</c:v>
                </c:pt>
                <c:pt idx="7721">
                  <c:v>7721.6434702891902</c:v>
                </c:pt>
                <c:pt idx="7722">
                  <c:v>7722.6435536294684</c:v>
                </c:pt>
                <c:pt idx="7723">
                  <c:v>7723.6436369697467</c:v>
                </c:pt>
                <c:pt idx="7724">
                  <c:v>7724.6437203100249</c:v>
                </c:pt>
                <c:pt idx="7725">
                  <c:v>7725.6438036503032</c:v>
                </c:pt>
                <c:pt idx="7726">
                  <c:v>7726.6438869905814</c:v>
                </c:pt>
                <c:pt idx="7727">
                  <c:v>7727.6439703308606</c:v>
                </c:pt>
                <c:pt idx="7728">
                  <c:v>7728.6440536711389</c:v>
                </c:pt>
                <c:pt idx="7729">
                  <c:v>7729.6441370114171</c:v>
                </c:pt>
                <c:pt idx="7730">
                  <c:v>7730.6442203516954</c:v>
                </c:pt>
                <c:pt idx="7731">
                  <c:v>7731.6443036919736</c:v>
                </c:pt>
                <c:pt idx="7732">
                  <c:v>7732.6443870322519</c:v>
                </c:pt>
                <c:pt idx="7733">
                  <c:v>7733.6444703725301</c:v>
                </c:pt>
                <c:pt idx="7734">
                  <c:v>7734.6445537128084</c:v>
                </c:pt>
                <c:pt idx="7735">
                  <c:v>7735.6446370530866</c:v>
                </c:pt>
                <c:pt idx="7736">
                  <c:v>7736.6447203933658</c:v>
                </c:pt>
                <c:pt idx="7737">
                  <c:v>7737.644803733644</c:v>
                </c:pt>
                <c:pt idx="7738">
                  <c:v>7738.6448870739223</c:v>
                </c:pt>
                <c:pt idx="7739">
                  <c:v>7739.6449704142005</c:v>
                </c:pt>
                <c:pt idx="7740">
                  <c:v>7740.6450537544788</c:v>
                </c:pt>
                <c:pt idx="7741">
                  <c:v>7741.645137094757</c:v>
                </c:pt>
                <c:pt idx="7742">
                  <c:v>7742.6452204350353</c:v>
                </c:pt>
                <c:pt idx="7743">
                  <c:v>7743.6453037753136</c:v>
                </c:pt>
                <c:pt idx="7744">
                  <c:v>7744.6453871155918</c:v>
                </c:pt>
                <c:pt idx="7745">
                  <c:v>7745.645470455871</c:v>
                </c:pt>
                <c:pt idx="7746">
                  <c:v>7746.6455537961492</c:v>
                </c:pt>
                <c:pt idx="7747">
                  <c:v>7747.6456371364275</c:v>
                </c:pt>
                <c:pt idx="7748">
                  <c:v>7748.6457204767057</c:v>
                </c:pt>
                <c:pt idx="7749">
                  <c:v>7749.645803816984</c:v>
                </c:pt>
                <c:pt idx="7750">
                  <c:v>7750.6458871572622</c:v>
                </c:pt>
                <c:pt idx="7751">
                  <c:v>7751.6459704975405</c:v>
                </c:pt>
                <c:pt idx="7752">
                  <c:v>7752.6460538378187</c:v>
                </c:pt>
                <c:pt idx="7753">
                  <c:v>7753.6461371780979</c:v>
                </c:pt>
                <c:pt idx="7754">
                  <c:v>7754.6462205183761</c:v>
                </c:pt>
                <c:pt idx="7755">
                  <c:v>7755.6463038586544</c:v>
                </c:pt>
                <c:pt idx="7756">
                  <c:v>7756.6463871989326</c:v>
                </c:pt>
                <c:pt idx="7757">
                  <c:v>7757.6464705392109</c:v>
                </c:pt>
                <c:pt idx="7758">
                  <c:v>7758.6465538794891</c:v>
                </c:pt>
                <c:pt idx="7759">
                  <c:v>7759.6466372197674</c:v>
                </c:pt>
                <c:pt idx="7760">
                  <c:v>7760.6467205600457</c:v>
                </c:pt>
                <c:pt idx="7761">
                  <c:v>7761.6468039003239</c:v>
                </c:pt>
                <c:pt idx="7762">
                  <c:v>7762.6468872406031</c:v>
                </c:pt>
                <c:pt idx="7763">
                  <c:v>7763.6469705808813</c:v>
                </c:pt>
                <c:pt idx="7764">
                  <c:v>7764.6470539211596</c:v>
                </c:pt>
                <c:pt idx="7765">
                  <c:v>7765.6471372614378</c:v>
                </c:pt>
                <c:pt idx="7766">
                  <c:v>7766.6472206017161</c:v>
                </c:pt>
                <c:pt idx="7767">
                  <c:v>7767.6473039419943</c:v>
                </c:pt>
                <c:pt idx="7768">
                  <c:v>7768.6473872822726</c:v>
                </c:pt>
                <c:pt idx="7769">
                  <c:v>7769.6474706225508</c:v>
                </c:pt>
                <c:pt idx="7770">
                  <c:v>7770.6475539628291</c:v>
                </c:pt>
                <c:pt idx="7771">
                  <c:v>7771.6476373031082</c:v>
                </c:pt>
                <c:pt idx="7772">
                  <c:v>7772.6477206433865</c:v>
                </c:pt>
                <c:pt idx="7773">
                  <c:v>7773.6478039836647</c:v>
                </c:pt>
                <c:pt idx="7774">
                  <c:v>7774.647887323943</c:v>
                </c:pt>
                <c:pt idx="7775">
                  <c:v>7775.6479706642212</c:v>
                </c:pt>
                <c:pt idx="7776">
                  <c:v>7776.6480540044995</c:v>
                </c:pt>
                <c:pt idx="7777">
                  <c:v>7777.6481373447778</c:v>
                </c:pt>
                <c:pt idx="7778">
                  <c:v>7778.648220685056</c:v>
                </c:pt>
                <c:pt idx="7779">
                  <c:v>7779.6483040253352</c:v>
                </c:pt>
                <c:pt idx="7780">
                  <c:v>7780.6483873656134</c:v>
                </c:pt>
                <c:pt idx="7781">
                  <c:v>7781.6484707058917</c:v>
                </c:pt>
                <c:pt idx="7782">
                  <c:v>7782.6485540461699</c:v>
                </c:pt>
                <c:pt idx="7783">
                  <c:v>7783.6486373864482</c:v>
                </c:pt>
                <c:pt idx="7784">
                  <c:v>7784.6487207267264</c:v>
                </c:pt>
                <c:pt idx="7785">
                  <c:v>7785.6488040670047</c:v>
                </c:pt>
                <c:pt idx="7786">
                  <c:v>7786.6488874072829</c:v>
                </c:pt>
                <c:pt idx="7787">
                  <c:v>7787.6489707475612</c:v>
                </c:pt>
                <c:pt idx="7788">
                  <c:v>7788.6490540878403</c:v>
                </c:pt>
                <c:pt idx="7789">
                  <c:v>7789.6491374281186</c:v>
                </c:pt>
                <c:pt idx="7790">
                  <c:v>7790.6492207683968</c:v>
                </c:pt>
                <c:pt idx="7791">
                  <c:v>7791.6493041086751</c:v>
                </c:pt>
                <c:pt idx="7792">
                  <c:v>7792.6493874489533</c:v>
                </c:pt>
                <c:pt idx="7793">
                  <c:v>7793.6494707892316</c:v>
                </c:pt>
                <c:pt idx="7794">
                  <c:v>7794.6495541295099</c:v>
                </c:pt>
                <c:pt idx="7795">
                  <c:v>7795.6496374697881</c:v>
                </c:pt>
                <c:pt idx="7796">
                  <c:v>7796.6497208100664</c:v>
                </c:pt>
                <c:pt idx="7797">
                  <c:v>7797.6498041503455</c:v>
                </c:pt>
                <c:pt idx="7798">
                  <c:v>7798.6498874906238</c:v>
                </c:pt>
                <c:pt idx="7799">
                  <c:v>7799.649970830902</c:v>
                </c:pt>
                <c:pt idx="7800">
                  <c:v>7800.6500541711803</c:v>
                </c:pt>
                <c:pt idx="7801">
                  <c:v>7801.6501375114585</c:v>
                </c:pt>
                <c:pt idx="7802">
                  <c:v>7802.6502208517368</c:v>
                </c:pt>
                <c:pt idx="7803">
                  <c:v>7803.650304192015</c:v>
                </c:pt>
                <c:pt idx="7804">
                  <c:v>7804.6503875322933</c:v>
                </c:pt>
                <c:pt idx="7805">
                  <c:v>7805.6504708725715</c:v>
                </c:pt>
                <c:pt idx="7806">
                  <c:v>7806.6505542128507</c:v>
                </c:pt>
                <c:pt idx="7807">
                  <c:v>7807.6506375531289</c:v>
                </c:pt>
                <c:pt idx="7808">
                  <c:v>7808.6507208934072</c:v>
                </c:pt>
                <c:pt idx="7809">
                  <c:v>7809.6508042336854</c:v>
                </c:pt>
                <c:pt idx="7810">
                  <c:v>7810.6508875739637</c:v>
                </c:pt>
                <c:pt idx="7811">
                  <c:v>7811.650970914242</c:v>
                </c:pt>
                <c:pt idx="7812">
                  <c:v>7812.6510542545202</c:v>
                </c:pt>
                <c:pt idx="7813">
                  <c:v>7813.6511375947985</c:v>
                </c:pt>
                <c:pt idx="7814">
                  <c:v>7814.6512209350776</c:v>
                </c:pt>
                <c:pt idx="7815">
                  <c:v>7815.6513042753559</c:v>
                </c:pt>
                <c:pt idx="7816">
                  <c:v>7816.6513876156341</c:v>
                </c:pt>
                <c:pt idx="7817">
                  <c:v>7817.6514709559124</c:v>
                </c:pt>
                <c:pt idx="7818">
                  <c:v>7818.6515542961906</c:v>
                </c:pt>
                <c:pt idx="7819">
                  <c:v>7819.6516376364689</c:v>
                </c:pt>
                <c:pt idx="7820">
                  <c:v>7820.6517209767471</c:v>
                </c:pt>
                <c:pt idx="7821">
                  <c:v>7821.6518043170254</c:v>
                </c:pt>
                <c:pt idx="7822">
                  <c:v>7822.6518876573036</c:v>
                </c:pt>
                <c:pt idx="7823">
                  <c:v>7823.6519709975828</c:v>
                </c:pt>
                <c:pt idx="7824">
                  <c:v>7824.652054337861</c:v>
                </c:pt>
                <c:pt idx="7825">
                  <c:v>7825.6521376781393</c:v>
                </c:pt>
                <c:pt idx="7826">
                  <c:v>7826.6522210184175</c:v>
                </c:pt>
                <c:pt idx="7827">
                  <c:v>7827.6523043586958</c:v>
                </c:pt>
                <c:pt idx="7828">
                  <c:v>7828.6523876989741</c:v>
                </c:pt>
                <c:pt idx="7829">
                  <c:v>7829.6524710392523</c:v>
                </c:pt>
                <c:pt idx="7830">
                  <c:v>7830.6525543795306</c:v>
                </c:pt>
                <c:pt idx="7831">
                  <c:v>7831.6526377198088</c:v>
                </c:pt>
                <c:pt idx="7832">
                  <c:v>7832.652721060088</c:v>
                </c:pt>
                <c:pt idx="7833">
                  <c:v>7833.6528044003662</c:v>
                </c:pt>
                <c:pt idx="7834">
                  <c:v>7834.6528877406445</c:v>
                </c:pt>
                <c:pt idx="7835">
                  <c:v>7835.6529710809227</c:v>
                </c:pt>
                <c:pt idx="7836">
                  <c:v>7836.653054421201</c:v>
                </c:pt>
                <c:pt idx="7837">
                  <c:v>7837.6531377614792</c:v>
                </c:pt>
                <c:pt idx="7838">
                  <c:v>7838.6532211017575</c:v>
                </c:pt>
                <c:pt idx="7839">
                  <c:v>7839.6533044420357</c:v>
                </c:pt>
                <c:pt idx="7840">
                  <c:v>7840.6533877823149</c:v>
                </c:pt>
                <c:pt idx="7841">
                  <c:v>7841.6534711225931</c:v>
                </c:pt>
                <c:pt idx="7842">
                  <c:v>7842.6535544628714</c:v>
                </c:pt>
                <c:pt idx="7843">
                  <c:v>7843.6536378031496</c:v>
                </c:pt>
                <c:pt idx="7844">
                  <c:v>7844.6537211434279</c:v>
                </c:pt>
                <c:pt idx="7845">
                  <c:v>7845.6538044837062</c:v>
                </c:pt>
                <c:pt idx="7846">
                  <c:v>7846.6538878239844</c:v>
                </c:pt>
                <c:pt idx="7847">
                  <c:v>7847.6539711642627</c:v>
                </c:pt>
                <c:pt idx="7848">
                  <c:v>7848.6540545045409</c:v>
                </c:pt>
                <c:pt idx="7849">
                  <c:v>7849.6541378448201</c:v>
                </c:pt>
                <c:pt idx="7850">
                  <c:v>7850.6542211850983</c:v>
                </c:pt>
                <c:pt idx="7851">
                  <c:v>7851.6543045253766</c:v>
                </c:pt>
                <c:pt idx="7852">
                  <c:v>7852.6543878656548</c:v>
                </c:pt>
                <c:pt idx="7853">
                  <c:v>7853.6544712059331</c:v>
                </c:pt>
                <c:pt idx="7854">
                  <c:v>7854.6545545462113</c:v>
                </c:pt>
                <c:pt idx="7855">
                  <c:v>7855.6546378864896</c:v>
                </c:pt>
                <c:pt idx="7856">
                  <c:v>7856.6547212267678</c:v>
                </c:pt>
                <c:pt idx="7857">
                  <c:v>7857.6548045670461</c:v>
                </c:pt>
                <c:pt idx="7858">
                  <c:v>7858.6548879073252</c:v>
                </c:pt>
                <c:pt idx="7859">
                  <c:v>7859.6549712476035</c:v>
                </c:pt>
                <c:pt idx="7860">
                  <c:v>7860.6550545878818</c:v>
                </c:pt>
                <c:pt idx="7861">
                  <c:v>7861.65513792816</c:v>
                </c:pt>
                <c:pt idx="7862">
                  <c:v>7862.6552212684383</c:v>
                </c:pt>
                <c:pt idx="7863">
                  <c:v>7863.6553046087165</c:v>
                </c:pt>
                <c:pt idx="7864">
                  <c:v>7864.6553879489948</c:v>
                </c:pt>
                <c:pt idx="7865">
                  <c:v>7865.655471289273</c:v>
                </c:pt>
                <c:pt idx="7866">
                  <c:v>7866.6555546295522</c:v>
                </c:pt>
                <c:pt idx="7867">
                  <c:v>7867.6556379698304</c:v>
                </c:pt>
                <c:pt idx="7868">
                  <c:v>7868.6557213101087</c:v>
                </c:pt>
                <c:pt idx="7869">
                  <c:v>7869.6558046503869</c:v>
                </c:pt>
                <c:pt idx="7870">
                  <c:v>7870.6558879906652</c:v>
                </c:pt>
                <c:pt idx="7871">
                  <c:v>7871.6559713309434</c:v>
                </c:pt>
                <c:pt idx="7872">
                  <c:v>7872.6560546712217</c:v>
                </c:pt>
                <c:pt idx="7873">
                  <c:v>7873.6561380114999</c:v>
                </c:pt>
                <c:pt idx="7874">
                  <c:v>7874.6562213517782</c:v>
                </c:pt>
                <c:pt idx="7875">
                  <c:v>7875.6563046920573</c:v>
                </c:pt>
                <c:pt idx="7876">
                  <c:v>7876.6563880323356</c:v>
                </c:pt>
                <c:pt idx="7877">
                  <c:v>7877.6564713726139</c:v>
                </c:pt>
                <c:pt idx="7878">
                  <c:v>7878.6565547128921</c:v>
                </c:pt>
                <c:pt idx="7879">
                  <c:v>7879.6566380531704</c:v>
                </c:pt>
                <c:pt idx="7880">
                  <c:v>7880.6567213934486</c:v>
                </c:pt>
                <c:pt idx="7881">
                  <c:v>7881.6568047337269</c:v>
                </c:pt>
                <c:pt idx="7882">
                  <c:v>7882.6568880740051</c:v>
                </c:pt>
                <c:pt idx="7883">
                  <c:v>7883.6569714142834</c:v>
                </c:pt>
                <c:pt idx="7884">
                  <c:v>7884.6570547545625</c:v>
                </c:pt>
                <c:pt idx="7885">
                  <c:v>7885.6571380948408</c:v>
                </c:pt>
                <c:pt idx="7886">
                  <c:v>7886.657221435119</c:v>
                </c:pt>
                <c:pt idx="7887">
                  <c:v>7887.6573047753973</c:v>
                </c:pt>
                <c:pt idx="7888">
                  <c:v>7888.6573881156755</c:v>
                </c:pt>
                <c:pt idx="7889">
                  <c:v>7889.6574714559538</c:v>
                </c:pt>
                <c:pt idx="7890">
                  <c:v>7890.657554796232</c:v>
                </c:pt>
                <c:pt idx="7891">
                  <c:v>7891.6576381365103</c:v>
                </c:pt>
                <c:pt idx="7892">
                  <c:v>7892.6577214767894</c:v>
                </c:pt>
                <c:pt idx="7893">
                  <c:v>7893.6578048170677</c:v>
                </c:pt>
                <c:pt idx="7894">
                  <c:v>7894.657888157346</c:v>
                </c:pt>
                <c:pt idx="7895">
                  <c:v>7895.6579714976242</c:v>
                </c:pt>
                <c:pt idx="7896">
                  <c:v>7896.6580548379025</c:v>
                </c:pt>
                <c:pt idx="7897">
                  <c:v>7897.6581381781807</c:v>
                </c:pt>
                <c:pt idx="7898">
                  <c:v>7898.658221518459</c:v>
                </c:pt>
                <c:pt idx="7899">
                  <c:v>7899.6583048587372</c:v>
                </c:pt>
                <c:pt idx="7900">
                  <c:v>7900.6583881990155</c:v>
                </c:pt>
                <c:pt idx="7901">
                  <c:v>7901.6584715392946</c:v>
                </c:pt>
                <c:pt idx="7902">
                  <c:v>7902.6585548795729</c:v>
                </c:pt>
                <c:pt idx="7903">
                  <c:v>7903.6586382198511</c:v>
                </c:pt>
                <c:pt idx="7904">
                  <c:v>7904.6587215601294</c:v>
                </c:pt>
                <c:pt idx="7905">
                  <c:v>7905.6588049004076</c:v>
                </c:pt>
                <c:pt idx="7906">
                  <c:v>7906.6588882406859</c:v>
                </c:pt>
                <c:pt idx="7907">
                  <c:v>7907.6589715809641</c:v>
                </c:pt>
                <c:pt idx="7908">
                  <c:v>7908.6590549212424</c:v>
                </c:pt>
                <c:pt idx="7909">
                  <c:v>7909.6591382615206</c:v>
                </c:pt>
                <c:pt idx="7910">
                  <c:v>7910.6592216017998</c:v>
                </c:pt>
                <c:pt idx="7911">
                  <c:v>7911.6593049420781</c:v>
                </c:pt>
                <c:pt idx="7912">
                  <c:v>7912.6593882823563</c:v>
                </c:pt>
                <c:pt idx="7913">
                  <c:v>7913.6594716226346</c:v>
                </c:pt>
                <c:pt idx="7914">
                  <c:v>7914.6595549629128</c:v>
                </c:pt>
                <c:pt idx="7915">
                  <c:v>7915.6596383031911</c:v>
                </c:pt>
                <c:pt idx="7916">
                  <c:v>7916.6597216434693</c:v>
                </c:pt>
                <c:pt idx="7917">
                  <c:v>7917.6598049837476</c:v>
                </c:pt>
                <c:pt idx="7918">
                  <c:v>7918.6598883240258</c:v>
                </c:pt>
                <c:pt idx="7919">
                  <c:v>7919.659971664305</c:v>
                </c:pt>
                <c:pt idx="7920">
                  <c:v>7920.6600550045832</c:v>
                </c:pt>
                <c:pt idx="7921">
                  <c:v>7921.6601383448615</c:v>
                </c:pt>
                <c:pt idx="7922">
                  <c:v>7922.6602216851397</c:v>
                </c:pt>
                <c:pt idx="7923">
                  <c:v>7923.660305025418</c:v>
                </c:pt>
                <c:pt idx="7924">
                  <c:v>7924.6603883656962</c:v>
                </c:pt>
                <c:pt idx="7925">
                  <c:v>7925.6604717059745</c:v>
                </c:pt>
                <c:pt idx="7926">
                  <c:v>7926.6605550462527</c:v>
                </c:pt>
                <c:pt idx="7927">
                  <c:v>7927.6606383865319</c:v>
                </c:pt>
                <c:pt idx="7928">
                  <c:v>7928.6607217268102</c:v>
                </c:pt>
                <c:pt idx="7929">
                  <c:v>7929.6608050670884</c:v>
                </c:pt>
                <c:pt idx="7930">
                  <c:v>7930.6608884073667</c:v>
                </c:pt>
                <c:pt idx="7931">
                  <c:v>7931.6609717476449</c:v>
                </c:pt>
                <c:pt idx="7932">
                  <c:v>7932.6610550879232</c:v>
                </c:pt>
                <c:pt idx="7933">
                  <c:v>7933.6611384282014</c:v>
                </c:pt>
                <c:pt idx="7934">
                  <c:v>7934.6612217684797</c:v>
                </c:pt>
                <c:pt idx="7935">
                  <c:v>7935.6613051087579</c:v>
                </c:pt>
                <c:pt idx="7936">
                  <c:v>7936.6613884490371</c:v>
                </c:pt>
                <c:pt idx="7937">
                  <c:v>7937.6614717893153</c:v>
                </c:pt>
                <c:pt idx="7938">
                  <c:v>7938.6615551295936</c:v>
                </c:pt>
                <c:pt idx="7939">
                  <c:v>7939.6616384698718</c:v>
                </c:pt>
                <c:pt idx="7940">
                  <c:v>7940.6617218101501</c:v>
                </c:pt>
                <c:pt idx="7941">
                  <c:v>7941.6618051504283</c:v>
                </c:pt>
                <c:pt idx="7942">
                  <c:v>7942.6618884907066</c:v>
                </c:pt>
                <c:pt idx="7943">
                  <c:v>7943.6619718309848</c:v>
                </c:pt>
                <c:pt idx="7944">
                  <c:v>7944.6620551712631</c:v>
                </c:pt>
                <c:pt idx="7945">
                  <c:v>7945.6621385115423</c:v>
                </c:pt>
                <c:pt idx="7946">
                  <c:v>7946.6622218518205</c:v>
                </c:pt>
                <c:pt idx="7947">
                  <c:v>7947.6623051920988</c:v>
                </c:pt>
                <c:pt idx="7948">
                  <c:v>7948.662388532377</c:v>
                </c:pt>
                <c:pt idx="7949">
                  <c:v>7949.6624718726553</c:v>
                </c:pt>
                <c:pt idx="7950">
                  <c:v>7950.6625552129335</c:v>
                </c:pt>
                <c:pt idx="7951">
                  <c:v>7951.6626385532118</c:v>
                </c:pt>
                <c:pt idx="7952">
                  <c:v>7952.66272189349</c:v>
                </c:pt>
                <c:pt idx="7953">
                  <c:v>7953.6628052337692</c:v>
                </c:pt>
                <c:pt idx="7954">
                  <c:v>7954.6628885740474</c:v>
                </c:pt>
                <c:pt idx="7955">
                  <c:v>7955.6629719143257</c:v>
                </c:pt>
                <c:pt idx="7956">
                  <c:v>7956.6630552546039</c:v>
                </c:pt>
                <c:pt idx="7957">
                  <c:v>7957.6631385948822</c:v>
                </c:pt>
                <c:pt idx="7958">
                  <c:v>7958.6632219351604</c:v>
                </c:pt>
                <c:pt idx="7959">
                  <c:v>7959.6633052754387</c:v>
                </c:pt>
                <c:pt idx="7960">
                  <c:v>7960.6633886157169</c:v>
                </c:pt>
                <c:pt idx="7961">
                  <c:v>7961.6634719559952</c:v>
                </c:pt>
                <c:pt idx="7962">
                  <c:v>7962.6635552962744</c:v>
                </c:pt>
                <c:pt idx="7963">
                  <c:v>7963.6636386365526</c:v>
                </c:pt>
                <c:pt idx="7964">
                  <c:v>7964.6637219768309</c:v>
                </c:pt>
                <c:pt idx="7965">
                  <c:v>7965.6638053171091</c:v>
                </c:pt>
                <c:pt idx="7966">
                  <c:v>7966.6638886573874</c:v>
                </c:pt>
                <c:pt idx="7967">
                  <c:v>7967.6639719976656</c:v>
                </c:pt>
                <c:pt idx="7968">
                  <c:v>7968.6640553379439</c:v>
                </c:pt>
                <c:pt idx="7969">
                  <c:v>7969.6641386782221</c:v>
                </c:pt>
                <c:pt idx="7970">
                  <c:v>7970.6642220185004</c:v>
                </c:pt>
                <c:pt idx="7971">
                  <c:v>7971.6643053587795</c:v>
                </c:pt>
                <c:pt idx="7972">
                  <c:v>7972.6643886990578</c:v>
                </c:pt>
                <c:pt idx="7973">
                  <c:v>7973.664472039336</c:v>
                </c:pt>
                <c:pt idx="7974">
                  <c:v>7974.6645553796143</c:v>
                </c:pt>
                <c:pt idx="7975">
                  <c:v>7975.6646387198925</c:v>
                </c:pt>
                <c:pt idx="7976">
                  <c:v>7976.6647220601708</c:v>
                </c:pt>
                <c:pt idx="7977">
                  <c:v>7977.664805400449</c:v>
                </c:pt>
                <c:pt idx="7978">
                  <c:v>7978.6648887407273</c:v>
                </c:pt>
                <c:pt idx="7979">
                  <c:v>7979.6649720810065</c:v>
                </c:pt>
                <c:pt idx="7980">
                  <c:v>7980.6650554212847</c:v>
                </c:pt>
                <c:pt idx="7981">
                  <c:v>7981.665138761563</c:v>
                </c:pt>
                <c:pt idx="7982">
                  <c:v>7982.6652221018412</c:v>
                </c:pt>
                <c:pt idx="7983">
                  <c:v>7983.6653054421195</c:v>
                </c:pt>
                <c:pt idx="7984">
                  <c:v>7984.6653887823977</c:v>
                </c:pt>
                <c:pt idx="7985">
                  <c:v>7985.665472122676</c:v>
                </c:pt>
                <c:pt idx="7986">
                  <c:v>7986.6655554629542</c:v>
                </c:pt>
                <c:pt idx="7987">
                  <c:v>7987.6656388032325</c:v>
                </c:pt>
                <c:pt idx="7988">
                  <c:v>7988.6657221435116</c:v>
                </c:pt>
                <c:pt idx="7989">
                  <c:v>7989.6658054837899</c:v>
                </c:pt>
                <c:pt idx="7990">
                  <c:v>7990.6658888240681</c:v>
                </c:pt>
                <c:pt idx="7991">
                  <c:v>7991.6659721643464</c:v>
                </c:pt>
                <c:pt idx="7992">
                  <c:v>7992.6660555046246</c:v>
                </c:pt>
                <c:pt idx="7993">
                  <c:v>7993.6661388449029</c:v>
                </c:pt>
                <c:pt idx="7994">
                  <c:v>7994.6662221851811</c:v>
                </c:pt>
                <c:pt idx="7995">
                  <c:v>7995.6663055254594</c:v>
                </c:pt>
                <c:pt idx="7996">
                  <c:v>7996.6663888657376</c:v>
                </c:pt>
                <c:pt idx="7997">
                  <c:v>7997.6664722060168</c:v>
                </c:pt>
                <c:pt idx="7998">
                  <c:v>7998.6665555462951</c:v>
                </c:pt>
                <c:pt idx="7999">
                  <c:v>7999.6666388865733</c:v>
                </c:pt>
                <c:pt idx="8000">
                  <c:v>8000.6667222268516</c:v>
                </c:pt>
                <c:pt idx="8001">
                  <c:v>8001.6668055671298</c:v>
                </c:pt>
                <c:pt idx="8002">
                  <c:v>8002.6668889074081</c:v>
                </c:pt>
                <c:pt idx="8003">
                  <c:v>8003.6669722476863</c:v>
                </c:pt>
                <c:pt idx="8004">
                  <c:v>8004.6670555879646</c:v>
                </c:pt>
                <c:pt idx="8005">
                  <c:v>8005.6671389282428</c:v>
                </c:pt>
                <c:pt idx="8006">
                  <c:v>8006.667222268522</c:v>
                </c:pt>
                <c:pt idx="8007">
                  <c:v>8007.6673056088002</c:v>
                </c:pt>
                <c:pt idx="8008">
                  <c:v>8008.6673889490785</c:v>
                </c:pt>
                <c:pt idx="8009">
                  <c:v>8009.6674722893567</c:v>
                </c:pt>
                <c:pt idx="8010">
                  <c:v>8010.667555629635</c:v>
                </c:pt>
                <c:pt idx="8011">
                  <c:v>8011.6676389699132</c:v>
                </c:pt>
                <c:pt idx="8012">
                  <c:v>8012.6677223101915</c:v>
                </c:pt>
                <c:pt idx="8013">
                  <c:v>8013.6678056504697</c:v>
                </c:pt>
                <c:pt idx="8014">
                  <c:v>8014.6678889907489</c:v>
                </c:pt>
                <c:pt idx="8015">
                  <c:v>8015.6679723310272</c:v>
                </c:pt>
                <c:pt idx="8016">
                  <c:v>8016.6680556713054</c:v>
                </c:pt>
                <c:pt idx="8017">
                  <c:v>8017.6681390115837</c:v>
                </c:pt>
                <c:pt idx="8018">
                  <c:v>8018.6682223518619</c:v>
                </c:pt>
                <c:pt idx="8019">
                  <c:v>8019.6683056921402</c:v>
                </c:pt>
                <c:pt idx="8020">
                  <c:v>8020.6683890324184</c:v>
                </c:pt>
                <c:pt idx="8021">
                  <c:v>8021.6684723726967</c:v>
                </c:pt>
                <c:pt idx="8022">
                  <c:v>8022.6685557129749</c:v>
                </c:pt>
                <c:pt idx="8023">
                  <c:v>8023.6686390532541</c:v>
                </c:pt>
                <c:pt idx="8024">
                  <c:v>8024.6687223935323</c:v>
                </c:pt>
                <c:pt idx="8025">
                  <c:v>8025.6688057338106</c:v>
                </c:pt>
                <c:pt idx="8026">
                  <c:v>8026.6688890740888</c:v>
                </c:pt>
                <c:pt idx="8027">
                  <c:v>8027.6689724143671</c:v>
                </c:pt>
                <c:pt idx="8028">
                  <c:v>8028.6690557546453</c:v>
                </c:pt>
                <c:pt idx="8029">
                  <c:v>8029.6691390949236</c:v>
                </c:pt>
                <c:pt idx="8030">
                  <c:v>8030.6692224352018</c:v>
                </c:pt>
                <c:pt idx="8031">
                  <c:v>8031.6693057754801</c:v>
                </c:pt>
                <c:pt idx="8032">
                  <c:v>8032.6693891157593</c:v>
                </c:pt>
                <c:pt idx="8033">
                  <c:v>8033.6694724560375</c:v>
                </c:pt>
                <c:pt idx="8034">
                  <c:v>8034.6695557963158</c:v>
                </c:pt>
                <c:pt idx="8035">
                  <c:v>8035.669639136594</c:v>
                </c:pt>
                <c:pt idx="8036">
                  <c:v>8036.6697224768723</c:v>
                </c:pt>
                <c:pt idx="8037">
                  <c:v>8037.6698058171505</c:v>
                </c:pt>
                <c:pt idx="8038">
                  <c:v>8038.6698891574288</c:v>
                </c:pt>
                <c:pt idx="8039">
                  <c:v>8039.669972497707</c:v>
                </c:pt>
                <c:pt idx="8040">
                  <c:v>8040.6700558379862</c:v>
                </c:pt>
                <c:pt idx="8041">
                  <c:v>8041.6701391782644</c:v>
                </c:pt>
                <c:pt idx="8042">
                  <c:v>8042.6702225185427</c:v>
                </c:pt>
                <c:pt idx="8043">
                  <c:v>8043.6703058588209</c:v>
                </c:pt>
                <c:pt idx="8044">
                  <c:v>8044.6703891990992</c:v>
                </c:pt>
                <c:pt idx="8045">
                  <c:v>8045.6704725393774</c:v>
                </c:pt>
                <c:pt idx="8046">
                  <c:v>8046.6705558796557</c:v>
                </c:pt>
                <c:pt idx="8047">
                  <c:v>8047.6706392199339</c:v>
                </c:pt>
                <c:pt idx="8048">
                  <c:v>8048.6707225602122</c:v>
                </c:pt>
                <c:pt idx="8049">
                  <c:v>8049.6708059004914</c:v>
                </c:pt>
                <c:pt idx="8050">
                  <c:v>8050.6708892407696</c:v>
                </c:pt>
                <c:pt idx="8051">
                  <c:v>8051.6709725810479</c:v>
                </c:pt>
                <c:pt idx="8052">
                  <c:v>8052.6710559213261</c:v>
                </c:pt>
                <c:pt idx="8053">
                  <c:v>8053.6711392616044</c:v>
                </c:pt>
                <c:pt idx="8054">
                  <c:v>8054.6712226018826</c:v>
                </c:pt>
                <c:pt idx="8055">
                  <c:v>8055.6713059421609</c:v>
                </c:pt>
                <c:pt idx="8056">
                  <c:v>8056.6713892824391</c:v>
                </c:pt>
                <c:pt idx="8057">
                  <c:v>8057.6714726227174</c:v>
                </c:pt>
                <c:pt idx="8058">
                  <c:v>8058.6715559629965</c:v>
                </c:pt>
                <c:pt idx="8059">
                  <c:v>8059.6716393032748</c:v>
                </c:pt>
                <c:pt idx="8060">
                  <c:v>8060.671722643553</c:v>
                </c:pt>
                <c:pt idx="8061">
                  <c:v>8061.6718059838313</c:v>
                </c:pt>
                <c:pt idx="8062">
                  <c:v>8062.6718893241095</c:v>
                </c:pt>
                <c:pt idx="8063">
                  <c:v>8063.6719726643878</c:v>
                </c:pt>
                <c:pt idx="8064">
                  <c:v>8064.672056004666</c:v>
                </c:pt>
                <c:pt idx="8065">
                  <c:v>8065.6721393449443</c:v>
                </c:pt>
                <c:pt idx="8066">
                  <c:v>8066.6722226852235</c:v>
                </c:pt>
                <c:pt idx="8067">
                  <c:v>8067.6723060255017</c:v>
                </c:pt>
                <c:pt idx="8068">
                  <c:v>8068.67238936578</c:v>
                </c:pt>
                <c:pt idx="8069">
                  <c:v>8069.6724727060582</c:v>
                </c:pt>
                <c:pt idx="8070">
                  <c:v>8070.6725560463365</c:v>
                </c:pt>
                <c:pt idx="8071">
                  <c:v>8071.6726393866147</c:v>
                </c:pt>
                <c:pt idx="8072">
                  <c:v>8072.672722726893</c:v>
                </c:pt>
                <c:pt idx="8073">
                  <c:v>8073.6728060671712</c:v>
                </c:pt>
                <c:pt idx="8074">
                  <c:v>8074.6728894074495</c:v>
                </c:pt>
                <c:pt idx="8075">
                  <c:v>8075.6729727477286</c:v>
                </c:pt>
                <c:pt idx="8076">
                  <c:v>8076.6730560880069</c:v>
                </c:pt>
                <c:pt idx="8077">
                  <c:v>8077.6731394282851</c:v>
                </c:pt>
                <c:pt idx="8078">
                  <c:v>8078.6732227685634</c:v>
                </c:pt>
                <c:pt idx="8079">
                  <c:v>8079.6733061088416</c:v>
                </c:pt>
                <c:pt idx="8080">
                  <c:v>8080.6733894491199</c:v>
                </c:pt>
                <c:pt idx="8081">
                  <c:v>8081.6734727893981</c:v>
                </c:pt>
                <c:pt idx="8082">
                  <c:v>8082.6735561296764</c:v>
                </c:pt>
                <c:pt idx="8083">
                  <c:v>8083.6736394699547</c:v>
                </c:pt>
                <c:pt idx="8084">
                  <c:v>8084.6737228102338</c:v>
                </c:pt>
                <c:pt idx="8085">
                  <c:v>8085.6738061505121</c:v>
                </c:pt>
                <c:pt idx="8086">
                  <c:v>8086.6738894907903</c:v>
                </c:pt>
                <c:pt idx="8087">
                  <c:v>8087.6739728310686</c:v>
                </c:pt>
                <c:pt idx="8088">
                  <c:v>8088.6740561713468</c:v>
                </c:pt>
                <c:pt idx="8089">
                  <c:v>8089.6741395116251</c:v>
                </c:pt>
                <c:pt idx="8090">
                  <c:v>8090.6742228519033</c:v>
                </c:pt>
                <c:pt idx="8091">
                  <c:v>8091.6743061921816</c:v>
                </c:pt>
                <c:pt idx="8092">
                  <c:v>8092.6743895324607</c:v>
                </c:pt>
                <c:pt idx="8093">
                  <c:v>8093.674472872739</c:v>
                </c:pt>
                <c:pt idx="8094">
                  <c:v>8094.6745562130172</c:v>
                </c:pt>
                <c:pt idx="8095">
                  <c:v>8095.6746395532955</c:v>
                </c:pt>
                <c:pt idx="8096">
                  <c:v>8096.6747228935737</c:v>
                </c:pt>
                <c:pt idx="8097">
                  <c:v>8097.674806233852</c:v>
                </c:pt>
                <c:pt idx="8098">
                  <c:v>8098.6748895741302</c:v>
                </c:pt>
                <c:pt idx="8099">
                  <c:v>8099.6749729144085</c:v>
                </c:pt>
                <c:pt idx="8100">
                  <c:v>8100.6750562546868</c:v>
                </c:pt>
                <c:pt idx="8101">
                  <c:v>8101.6751395949659</c:v>
                </c:pt>
                <c:pt idx="8102">
                  <c:v>8102.6752229352442</c:v>
                </c:pt>
                <c:pt idx="8103">
                  <c:v>8103.6753062755224</c:v>
                </c:pt>
                <c:pt idx="8104">
                  <c:v>8104.6753896158007</c:v>
                </c:pt>
                <c:pt idx="8105">
                  <c:v>8105.6754729560789</c:v>
                </c:pt>
                <c:pt idx="8106">
                  <c:v>8106.6755562963572</c:v>
                </c:pt>
                <c:pt idx="8107">
                  <c:v>8107.6756396366354</c:v>
                </c:pt>
                <c:pt idx="8108">
                  <c:v>8108.6757229769137</c:v>
                </c:pt>
                <c:pt idx="8109">
                  <c:v>8109.6758063171919</c:v>
                </c:pt>
                <c:pt idx="8110">
                  <c:v>8110.6758896574711</c:v>
                </c:pt>
                <c:pt idx="8111">
                  <c:v>8111.6759729977493</c:v>
                </c:pt>
                <c:pt idx="8112">
                  <c:v>8112.6760563380276</c:v>
                </c:pt>
                <c:pt idx="8113">
                  <c:v>8113.6761396783058</c:v>
                </c:pt>
                <c:pt idx="8114">
                  <c:v>8114.6762230185841</c:v>
                </c:pt>
                <c:pt idx="8115">
                  <c:v>8115.6763063588623</c:v>
                </c:pt>
                <c:pt idx="8116">
                  <c:v>8116.6763896991406</c:v>
                </c:pt>
                <c:pt idx="8117">
                  <c:v>8117.6764730394189</c:v>
                </c:pt>
                <c:pt idx="8118">
                  <c:v>8118.6765563796971</c:v>
                </c:pt>
                <c:pt idx="8119">
                  <c:v>8119.6766397199763</c:v>
                </c:pt>
                <c:pt idx="8120">
                  <c:v>8120.6767230602545</c:v>
                </c:pt>
                <c:pt idx="8121">
                  <c:v>8121.6768064005328</c:v>
                </c:pt>
                <c:pt idx="8122">
                  <c:v>8122.676889740811</c:v>
                </c:pt>
                <c:pt idx="8123">
                  <c:v>8123.6769730810893</c:v>
                </c:pt>
                <c:pt idx="8124">
                  <c:v>8124.6770564213675</c:v>
                </c:pt>
                <c:pt idx="8125">
                  <c:v>8125.6771397616458</c:v>
                </c:pt>
                <c:pt idx="8126">
                  <c:v>8126.677223101924</c:v>
                </c:pt>
                <c:pt idx="8127">
                  <c:v>8127.6773064422032</c:v>
                </c:pt>
                <c:pt idx="8128">
                  <c:v>8128.6773897824814</c:v>
                </c:pt>
                <c:pt idx="8129">
                  <c:v>8129.6774731227597</c:v>
                </c:pt>
                <c:pt idx="8130">
                  <c:v>8130.6775564630379</c:v>
                </c:pt>
                <c:pt idx="8131">
                  <c:v>8131.6776398033162</c:v>
                </c:pt>
                <c:pt idx="8132">
                  <c:v>8132.6777231435944</c:v>
                </c:pt>
                <c:pt idx="8133">
                  <c:v>8133.6778064838727</c:v>
                </c:pt>
                <c:pt idx="8134">
                  <c:v>8134.677889824151</c:v>
                </c:pt>
                <c:pt idx="8135">
                  <c:v>8135.6779731644292</c:v>
                </c:pt>
                <c:pt idx="8136">
                  <c:v>8136.6780565047084</c:v>
                </c:pt>
                <c:pt idx="8137">
                  <c:v>8137.6781398449866</c:v>
                </c:pt>
                <c:pt idx="8138">
                  <c:v>8138.6782231852649</c:v>
                </c:pt>
                <c:pt idx="8139">
                  <c:v>8139.6783065255431</c:v>
                </c:pt>
                <c:pt idx="8140">
                  <c:v>8140.6783898658214</c:v>
                </c:pt>
                <c:pt idx="8141">
                  <c:v>8141.6784732060996</c:v>
                </c:pt>
                <c:pt idx="8142">
                  <c:v>8142.6785565463779</c:v>
                </c:pt>
                <c:pt idx="8143">
                  <c:v>8143.6786398866561</c:v>
                </c:pt>
                <c:pt idx="8144">
                  <c:v>8144.6787232269344</c:v>
                </c:pt>
                <c:pt idx="8145">
                  <c:v>8145.6788065672135</c:v>
                </c:pt>
                <c:pt idx="8146">
                  <c:v>8146.6788899074918</c:v>
                </c:pt>
                <c:pt idx="8147">
                  <c:v>8147.67897324777</c:v>
                </c:pt>
                <c:pt idx="8148">
                  <c:v>8148.6790565880483</c:v>
                </c:pt>
                <c:pt idx="8149">
                  <c:v>8149.6791399283265</c:v>
                </c:pt>
                <c:pt idx="8150">
                  <c:v>8150.6792232686048</c:v>
                </c:pt>
                <c:pt idx="8151">
                  <c:v>8151.6793066088831</c:v>
                </c:pt>
                <c:pt idx="8152">
                  <c:v>8152.6793899491613</c:v>
                </c:pt>
                <c:pt idx="8153">
                  <c:v>8153.6794732894405</c:v>
                </c:pt>
                <c:pt idx="8154">
                  <c:v>8154.6795566297187</c:v>
                </c:pt>
                <c:pt idx="8155">
                  <c:v>8155.679639969997</c:v>
                </c:pt>
                <c:pt idx="8156">
                  <c:v>8156.6797233102752</c:v>
                </c:pt>
                <c:pt idx="8157">
                  <c:v>8157.6798066505535</c:v>
                </c:pt>
                <c:pt idx="8158">
                  <c:v>8158.6798899908317</c:v>
                </c:pt>
                <c:pt idx="8159">
                  <c:v>8159.67997333111</c:v>
                </c:pt>
                <c:pt idx="8160">
                  <c:v>8160.6800566713882</c:v>
                </c:pt>
                <c:pt idx="8161">
                  <c:v>8161.6801400116665</c:v>
                </c:pt>
                <c:pt idx="8162">
                  <c:v>8162.6802233519456</c:v>
                </c:pt>
                <c:pt idx="8163">
                  <c:v>8163.6803066922239</c:v>
                </c:pt>
                <c:pt idx="8164">
                  <c:v>8164.6803900325021</c:v>
                </c:pt>
                <c:pt idx="8165">
                  <c:v>8165.6804733727804</c:v>
                </c:pt>
                <c:pt idx="8166">
                  <c:v>8166.6805567130586</c:v>
                </c:pt>
                <c:pt idx="8167">
                  <c:v>8167.6806400533369</c:v>
                </c:pt>
                <c:pt idx="8168">
                  <c:v>8168.6807233936152</c:v>
                </c:pt>
                <c:pt idx="8169">
                  <c:v>8169.6808067338934</c:v>
                </c:pt>
                <c:pt idx="8170">
                  <c:v>8170.6808900741717</c:v>
                </c:pt>
                <c:pt idx="8171">
                  <c:v>8171.6809734144508</c:v>
                </c:pt>
                <c:pt idx="8172">
                  <c:v>8172.6810567547291</c:v>
                </c:pt>
                <c:pt idx="8173">
                  <c:v>8173.6811400950073</c:v>
                </c:pt>
                <c:pt idx="8174">
                  <c:v>8174.6812234352856</c:v>
                </c:pt>
                <c:pt idx="8175">
                  <c:v>8175.6813067755638</c:v>
                </c:pt>
                <c:pt idx="8176">
                  <c:v>8176.6813901158421</c:v>
                </c:pt>
                <c:pt idx="8177">
                  <c:v>8177.6814734561203</c:v>
                </c:pt>
                <c:pt idx="8178">
                  <c:v>8178.6815567963986</c:v>
                </c:pt>
                <c:pt idx="8179">
                  <c:v>8179.6816401366777</c:v>
                </c:pt>
                <c:pt idx="8180">
                  <c:v>8180.681723476956</c:v>
                </c:pt>
                <c:pt idx="8181">
                  <c:v>8181.6818068172342</c:v>
                </c:pt>
                <c:pt idx="8182">
                  <c:v>8182.6818901575125</c:v>
                </c:pt>
                <c:pt idx="8183">
                  <c:v>8183.6819734977908</c:v>
                </c:pt>
                <c:pt idx="8184">
                  <c:v>8184.682056838069</c:v>
                </c:pt>
                <c:pt idx="8185">
                  <c:v>8185.6821401783473</c:v>
                </c:pt>
                <c:pt idx="8186">
                  <c:v>8186.6822235186255</c:v>
                </c:pt>
                <c:pt idx="8187">
                  <c:v>8187.6823068589038</c:v>
                </c:pt>
                <c:pt idx="8188">
                  <c:v>8188.6823901991829</c:v>
                </c:pt>
                <c:pt idx="8189">
                  <c:v>8189.6824735394612</c:v>
                </c:pt>
                <c:pt idx="8190">
                  <c:v>8190.6825568797394</c:v>
                </c:pt>
                <c:pt idx="8191">
                  <c:v>8191.6826402200177</c:v>
                </c:pt>
                <c:pt idx="8192">
                  <c:v>8192.6827235602959</c:v>
                </c:pt>
                <c:pt idx="8193">
                  <c:v>8193.6828069005751</c:v>
                </c:pt>
                <c:pt idx="8194">
                  <c:v>8194.6828902408524</c:v>
                </c:pt>
                <c:pt idx="8195">
                  <c:v>8195.6829735811316</c:v>
                </c:pt>
                <c:pt idx="8196">
                  <c:v>8196.6830569214089</c:v>
                </c:pt>
                <c:pt idx="8197">
                  <c:v>8197.6831402616881</c:v>
                </c:pt>
                <c:pt idx="8198">
                  <c:v>8198.6832236019654</c:v>
                </c:pt>
                <c:pt idx="8199">
                  <c:v>8199.6833069422446</c:v>
                </c:pt>
                <c:pt idx="8200">
                  <c:v>8200.6833902825219</c:v>
                </c:pt>
                <c:pt idx="8201">
                  <c:v>8201.6834736228011</c:v>
                </c:pt>
                <c:pt idx="8202">
                  <c:v>8202.6835569630803</c:v>
                </c:pt>
                <c:pt idx="8203">
                  <c:v>8203.6836403033576</c:v>
                </c:pt>
                <c:pt idx="8204">
                  <c:v>8204.6837236436368</c:v>
                </c:pt>
                <c:pt idx="8205">
                  <c:v>8205.6838069839141</c:v>
                </c:pt>
                <c:pt idx="8206">
                  <c:v>8206.6838903241933</c:v>
                </c:pt>
                <c:pt idx="8207">
                  <c:v>8207.6839736644706</c:v>
                </c:pt>
                <c:pt idx="8208">
                  <c:v>8208.6840570047498</c:v>
                </c:pt>
                <c:pt idx="8209">
                  <c:v>8209.6841403450271</c:v>
                </c:pt>
                <c:pt idx="8210">
                  <c:v>8210.6842236853063</c:v>
                </c:pt>
                <c:pt idx="8211">
                  <c:v>8211.6843070255854</c:v>
                </c:pt>
                <c:pt idx="8212">
                  <c:v>8212.6843903658628</c:v>
                </c:pt>
                <c:pt idx="8213">
                  <c:v>8213.6844737061419</c:v>
                </c:pt>
                <c:pt idx="8214">
                  <c:v>8214.6845570464193</c:v>
                </c:pt>
                <c:pt idx="8215">
                  <c:v>8215.6846403866984</c:v>
                </c:pt>
                <c:pt idx="8216">
                  <c:v>8216.6847237269758</c:v>
                </c:pt>
                <c:pt idx="8217">
                  <c:v>8217.684807067255</c:v>
                </c:pt>
                <c:pt idx="8218">
                  <c:v>8218.6848904075323</c:v>
                </c:pt>
                <c:pt idx="8219">
                  <c:v>8219.6849737478115</c:v>
                </c:pt>
                <c:pt idx="8220">
                  <c:v>8220.6850570880906</c:v>
                </c:pt>
                <c:pt idx="8221">
                  <c:v>8221.685140428368</c:v>
                </c:pt>
                <c:pt idx="8222">
                  <c:v>8222.6852237686471</c:v>
                </c:pt>
                <c:pt idx="8223">
                  <c:v>8223.6853071089245</c:v>
                </c:pt>
                <c:pt idx="8224">
                  <c:v>8224.6853904492036</c:v>
                </c:pt>
                <c:pt idx="8225">
                  <c:v>8225.685473789481</c:v>
                </c:pt>
                <c:pt idx="8226">
                  <c:v>8226.6855571297601</c:v>
                </c:pt>
                <c:pt idx="8227">
                  <c:v>8227.6856404700393</c:v>
                </c:pt>
                <c:pt idx="8228">
                  <c:v>8228.6857238103166</c:v>
                </c:pt>
                <c:pt idx="8229">
                  <c:v>8229.6858071505958</c:v>
                </c:pt>
                <c:pt idx="8230">
                  <c:v>8230.6858904908731</c:v>
                </c:pt>
                <c:pt idx="8231">
                  <c:v>8231.6859738311523</c:v>
                </c:pt>
                <c:pt idx="8232">
                  <c:v>8232.6860571714296</c:v>
                </c:pt>
                <c:pt idx="8233">
                  <c:v>8233.6861405117088</c:v>
                </c:pt>
                <c:pt idx="8234">
                  <c:v>8234.6862238519861</c:v>
                </c:pt>
                <c:pt idx="8235">
                  <c:v>8235.6863071922653</c:v>
                </c:pt>
                <c:pt idx="8236">
                  <c:v>8236.6863905325445</c:v>
                </c:pt>
                <c:pt idx="8237">
                  <c:v>8237.6864738728218</c:v>
                </c:pt>
                <c:pt idx="8238">
                  <c:v>8238.686557213101</c:v>
                </c:pt>
                <c:pt idx="8239">
                  <c:v>8239.6866405533783</c:v>
                </c:pt>
                <c:pt idx="8240">
                  <c:v>8240.6867238936575</c:v>
                </c:pt>
                <c:pt idx="8241">
                  <c:v>8241.6868072339348</c:v>
                </c:pt>
                <c:pt idx="8242">
                  <c:v>8242.686890574214</c:v>
                </c:pt>
                <c:pt idx="8243">
                  <c:v>8243.6869739144913</c:v>
                </c:pt>
                <c:pt idx="8244">
                  <c:v>8244.6870572547705</c:v>
                </c:pt>
                <c:pt idx="8245">
                  <c:v>8245.6871405950496</c:v>
                </c:pt>
                <c:pt idx="8246">
                  <c:v>8246.687223935327</c:v>
                </c:pt>
                <c:pt idx="8247">
                  <c:v>8247.6873072756061</c:v>
                </c:pt>
                <c:pt idx="8248">
                  <c:v>8248.6873906158835</c:v>
                </c:pt>
                <c:pt idx="8249">
                  <c:v>8249.6874739561626</c:v>
                </c:pt>
                <c:pt idx="8250">
                  <c:v>8250.68755729644</c:v>
                </c:pt>
                <c:pt idx="8251">
                  <c:v>8251.6876406367192</c:v>
                </c:pt>
                <c:pt idx="8252">
                  <c:v>8252.6877239769965</c:v>
                </c:pt>
                <c:pt idx="8253">
                  <c:v>8253.6878073172757</c:v>
                </c:pt>
                <c:pt idx="8254">
                  <c:v>8254.6878906575548</c:v>
                </c:pt>
                <c:pt idx="8255">
                  <c:v>8255.6879739978322</c:v>
                </c:pt>
                <c:pt idx="8256">
                  <c:v>8256.6880573381113</c:v>
                </c:pt>
                <c:pt idx="8257">
                  <c:v>8257.6881406783887</c:v>
                </c:pt>
                <c:pt idx="8258">
                  <c:v>8258.6882240186678</c:v>
                </c:pt>
                <c:pt idx="8259">
                  <c:v>8259.6883073589452</c:v>
                </c:pt>
                <c:pt idx="8260">
                  <c:v>8260.6883906992243</c:v>
                </c:pt>
                <c:pt idx="8261">
                  <c:v>8261.6884740395017</c:v>
                </c:pt>
                <c:pt idx="8262">
                  <c:v>8262.6885573797808</c:v>
                </c:pt>
                <c:pt idx="8263">
                  <c:v>8263.68864072006</c:v>
                </c:pt>
                <c:pt idx="8264">
                  <c:v>8264.6887240603373</c:v>
                </c:pt>
                <c:pt idx="8265">
                  <c:v>8265.6888074006165</c:v>
                </c:pt>
                <c:pt idx="8266">
                  <c:v>8266.6888907408938</c:v>
                </c:pt>
                <c:pt idx="8267">
                  <c:v>8267.688974081173</c:v>
                </c:pt>
                <c:pt idx="8268">
                  <c:v>8268.6890574214503</c:v>
                </c:pt>
                <c:pt idx="8269">
                  <c:v>8269.6891407617295</c:v>
                </c:pt>
                <c:pt idx="8270">
                  <c:v>8270.6892241020068</c:v>
                </c:pt>
                <c:pt idx="8271">
                  <c:v>8271.689307442286</c:v>
                </c:pt>
                <c:pt idx="8272">
                  <c:v>8272.6893907825652</c:v>
                </c:pt>
                <c:pt idx="8273">
                  <c:v>8273.6894741228425</c:v>
                </c:pt>
                <c:pt idx="8274">
                  <c:v>8274.6895574631217</c:v>
                </c:pt>
                <c:pt idx="8275">
                  <c:v>8275.689640803399</c:v>
                </c:pt>
                <c:pt idx="8276">
                  <c:v>8276.6897241436782</c:v>
                </c:pt>
                <c:pt idx="8277">
                  <c:v>8277.6898074839555</c:v>
                </c:pt>
                <c:pt idx="8278">
                  <c:v>8278.6898908242347</c:v>
                </c:pt>
                <c:pt idx="8279">
                  <c:v>8279.6899741645138</c:v>
                </c:pt>
                <c:pt idx="8280">
                  <c:v>8280.6900575047912</c:v>
                </c:pt>
                <c:pt idx="8281">
                  <c:v>8281.6901408450703</c:v>
                </c:pt>
                <c:pt idx="8282">
                  <c:v>8282.6902241853477</c:v>
                </c:pt>
                <c:pt idx="8283">
                  <c:v>8283.6903075256268</c:v>
                </c:pt>
                <c:pt idx="8284">
                  <c:v>8284.6903908659042</c:v>
                </c:pt>
                <c:pt idx="8285">
                  <c:v>8285.6904742061834</c:v>
                </c:pt>
                <c:pt idx="8286">
                  <c:v>8286.6905575464607</c:v>
                </c:pt>
                <c:pt idx="8287">
                  <c:v>8287.6906408867399</c:v>
                </c:pt>
                <c:pt idx="8288">
                  <c:v>8288.690724227019</c:v>
                </c:pt>
                <c:pt idx="8289">
                  <c:v>8289.6908075672964</c:v>
                </c:pt>
                <c:pt idx="8290">
                  <c:v>8290.6908909075755</c:v>
                </c:pt>
                <c:pt idx="8291">
                  <c:v>8291.6909742478529</c:v>
                </c:pt>
                <c:pt idx="8292">
                  <c:v>8292.691057588132</c:v>
                </c:pt>
                <c:pt idx="8293">
                  <c:v>8293.6911409284094</c:v>
                </c:pt>
                <c:pt idx="8294">
                  <c:v>8294.6912242686885</c:v>
                </c:pt>
                <c:pt idx="8295">
                  <c:v>8295.6913076089659</c:v>
                </c:pt>
                <c:pt idx="8296">
                  <c:v>8296.691390949245</c:v>
                </c:pt>
                <c:pt idx="8297">
                  <c:v>8297.6914742895242</c:v>
                </c:pt>
                <c:pt idx="8298">
                  <c:v>8298.6915576298015</c:v>
                </c:pt>
                <c:pt idx="8299">
                  <c:v>8299.6916409700807</c:v>
                </c:pt>
                <c:pt idx="8300">
                  <c:v>8300.691724310358</c:v>
                </c:pt>
                <c:pt idx="8301">
                  <c:v>8301.6918076506372</c:v>
                </c:pt>
                <c:pt idx="8302">
                  <c:v>8302.6918909909145</c:v>
                </c:pt>
                <c:pt idx="8303">
                  <c:v>8303.6919743311937</c:v>
                </c:pt>
                <c:pt idx="8304">
                  <c:v>8304.692057671471</c:v>
                </c:pt>
                <c:pt idx="8305">
                  <c:v>8305.6921410117502</c:v>
                </c:pt>
                <c:pt idx="8306">
                  <c:v>8306.6922243520294</c:v>
                </c:pt>
                <c:pt idx="8307">
                  <c:v>8307.6923076923067</c:v>
                </c:pt>
                <c:pt idx="8308">
                  <c:v>8308.6923910325859</c:v>
                </c:pt>
                <c:pt idx="8309">
                  <c:v>8309.6924743728632</c:v>
                </c:pt>
                <c:pt idx="8310">
                  <c:v>8310.6925577131424</c:v>
                </c:pt>
                <c:pt idx="8311">
                  <c:v>8311.6926410534197</c:v>
                </c:pt>
                <c:pt idx="8312">
                  <c:v>8312.6927243936989</c:v>
                </c:pt>
                <c:pt idx="8313">
                  <c:v>8313.6928077339762</c:v>
                </c:pt>
                <c:pt idx="8314">
                  <c:v>8314.6928910742554</c:v>
                </c:pt>
                <c:pt idx="8315">
                  <c:v>8315.6929744145345</c:v>
                </c:pt>
                <c:pt idx="8316">
                  <c:v>8316.6930577548119</c:v>
                </c:pt>
                <c:pt idx="8317">
                  <c:v>8317.6931410950911</c:v>
                </c:pt>
                <c:pt idx="8318">
                  <c:v>8318.6932244353684</c:v>
                </c:pt>
                <c:pt idx="8319">
                  <c:v>8319.6933077756476</c:v>
                </c:pt>
                <c:pt idx="8320">
                  <c:v>8320.6933911159249</c:v>
                </c:pt>
                <c:pt idx="8321">
                  <c:v>8321.6934744562041</c:v>
                </c:pt>
                <c:pt idx="8322">
                  <c:v>8322.6935577964814</c:v>
                </c:pt>
                <c:pt idx="8323">
                  <c:v>8323.6936411367606</c:v>
                </c:pt>
                <c:pt idx="8324">
                  <c:v>8324.6937244770397</c:v>
                </c:pt>
                <c:pt idx="8325">
                  <c:v>8325.6938078173171</c:v>
                </c:pt>
                <c:pt idx="8326">
                  <c:v>8326.6938911575962</c:v>
                </c:pt>
                <c:pt idx="8327">
                  <c:v>8327.6939744978736</c:v>
                </c:pt>
                <c:pt idx="8328">
                  <c:v>8328.6940578381527</c:v>
                </c:pt>
                <c:pt idx="8329">
                  <c:v>8329.6941411784301</c:v>
                </c:pt>
                <c:pt idx="8330">
                  <c:v>8330.6942245187092</c:v>
                </c:pt>
                <c:pt idx="8331">
                  <c:v>8331.6943078589866</c:v>
                </c:pt>
                <c:pt idx="8332">
                  <c:v>8332.6943911992657</c:v>
                </c:pt>
                <c:pt idx="8333">
                  <c:v>8333.6944745395449</c:v>
                </c:pt>
                <c:pt idx="8334">
                  <c:v>8334.6945578798222</c:v>
                </c:pt>
                <c:pt idx="8335">
                  <c:v>8335.6946412201014</c:v>
                </c:pt>
                <c:pt idx="8336">
                  <c:v>8336.6947245603787</c:v>
                </c:pt>
                <c:pt idx="8337">
                  <c:v>8337.6948079006579</c:v>
                </c:pt>
                <c:pt idx="8338">
                  <c:v>8338.6948912409352</c:v>
                </c:pt>
                <c:pt idx="8339">
                  <c:v>8339.6949745812144</c:v>
                </c:pt>
                <c:pt idx="8340">
                  <c:v>8340.6950579214936</c:v>
                </c:pt>
                <c:pt idx="8341">
                  <c:v>8341.6951412617709</c:v>
                </c:pt>
                <c:pt idx="8342">
                  <c:v>8342.6952246020501</c:v>
                </c:pt>
                <c:pt idx="8343">
                  <c:v>8343.6953079423274</c:v>
                </c:pt>
                <c:pt idx="8344">
                  <c:v>8344.6953912826066</c:v>
                </c:pt>
                <c:pt idx="8345">
                  <c:v>8345.6954746228839</c:v>
                </c:pt>
                <c:pt idx="8346">
                  <c:v>8346.6955579631631</c:v>
                </c:pt>
                <c:pt idx="8347">
                  <c:v>8347.6956413034404</c:v>
                </c:pt>
                <c:pt idx="8348">
                  <c:v>8348.6957246437196</c:v>
                </c:pt>
                <c:pt idx="8349">
                  <c:v>8349.6958079839987</c:v>
                </c:pt>
                <c:pt idx="8350">
                  <c:v>8350.6958913242761</c:v>
                </c:pt>
                <c:pt idx="8351">
                  <c:v>8351.6959746645553</c:v>
                </c:pt>
                <c:pt idx="8352">
                  <c:v>8352.6960580048326</c:v>
                </c:pt>
                <c:pt idx="8353">
                  <c:v>8353.6961413451118</c:v>
                </c:pt>
                <c:pt idx="8354">
                  <c:v>8354.6962246853891</c:v>
                </c:pt>
                <c:pt idx="8355">
                  <c:v>8355.6963080256683</c:v>
                </c:pt>
                <c:pt idx="8356">
                  <c:v>8356.6963913659456</c:v>
                </c:pt>
                <c:pt idx="8357">
                  <c:v>8357.6964747062248</c:v>
                </c:pt>
                <c:pt idx="8358">
                  <c:v>8358.6965580465039</c:v>
                </c:pt>
                <c:pt idx="8359">
                  <c:v>8359.6966413867813</c:v>
                </c:pt>
                <c:pt idx="8360">
                  <c:v>8360.6967247270604</c:v>
                </c:pt>
                <c:pt idx="8361">
                  <c:v>8361.6968080673378</c:v>
                </c:pt>
                <c:pt idx="8362">
                  <c:v>8362.6968914076169</c:v>
                </c:pt>
                <c:pt idx="8363">
                  <c:v>8363.6969747478943</c:v>
                </c:pt>
                <c:pt idx="8364">
                  <c:v>8364.6970580881734</c:v>
                </c:pt>
                <c:pt idx="8365">
                  <c:v>8365.6971414284508</c:v>
                </c:pt>
                <c:pt idx="8366">
                  <c:v>8366.6972247687299</c:v>
                </c:pt>
                <c:pt idx="8367">
                  <c:v>8367.6973081090091</c:v>
                </c:pt>
                <c:pt idx="8368">
                  <c:v>8368.6973914492864</c:v>
                </c:pt>
                <c:pt idx="8369">
                  <c:v>8369.6974747895656</c:v>
                </c:pt>
                <c:pt idx="8370">
                  <c:v>8370.6975581298429</c:v>
                </c:pt>
                <c:pt idx="8371">
                  <c:v>8371.6976414701221</c:v>
                </c:pt>
                <c:pt idx="8372">
                  <c:v>8372.6977248103994</c:v>
                </c:pt>
                <c:pt idx="8373">
                  <c:v>8373.6978081506786</c:v>
                </c:pt>
                <c:pt idx="8374">
                  <c:v>8374.697891490956</c:v>
                </c:pt>
                <c:pt idx="8375">
                  <c:v>8375.6979748312351</c:v>
                </c:pt>
                <c:pt idx="8376">
                  <c:v>8376.6980581715143</c:v>
                </c:pt>
                <c:pt idx="8377">
                  <c:v>8377.6981415117916</c:v>
                </c:pt>
                <c:pt idx="8378">
                  <c:v>8378.6982248520708</c:v>
                </c:pt>
                <c:pt idx="8379">
                  <c:v>8379.6983081923481</c:v>
                </c:pt>
                <c:pt idx="8380">
                  <c:v>8380.6983915326273</c:v>
                </c:pt>
                <c:pt idx="8381">
                  <c:v>8381.6984748729046</c:v>
                </c:pt>
                <c:pt idx="8382">
                  <c:v>8382.6985582131838</c:v>
                </c:pt>
                <c:pt idx="8383">
                  <c:v>8383.6986415534611</c:v>
                </c:pt>
                <c:pt idx="8384">
                  <c:v>8384.6987248937403</c:v>
                </c:pt>
                <c:pt idx="8385">
                  <c:v>8385.6988082340195</c:v>
                </c:pt>
                <c:pt idx="8386">
                  <c:v>8386.6988915742968</c:v>
                </c:pt>
                <c:pt idx="8387">
                  <c:v>8387.698974914576</c:v>
                </c:pt>
                <c:pt idx="8388">
                  <c:v>8388.6990582548533</c:v>
                </c:pt>
                <c:pt idx="8389">
                  <c:v>8389.6991415951325</c:v>
                </c:pt>
                <c:pt idx="8390">
                  <c:v>8390.6992249354098</c:v>
                </c:pt>
                <c:pt idx="8391">
                  <c:v>8391.699308275689</c:v>
                </c:pt>
                <c:pt idx="8392">
                  <c:v>8392.6993916159663</c:v>
                </c:pt>
                <c:pt idx="8393">
                  <c:v>8393.6994749562455</c:v>
                </c:pt>
                <c:pt idx="8394">
                  <c:v>8394.6995582965246</c:v>
                </c:pt>
                <c:pt idx="8395">
                  <c:v>8395.699641636802</c:v>
                </c:pt>
                <c:pt idx="8396">
                  <c:v>8396.6997249770811</c:v>
                </c:pt>
                <c:pt idx="8397">
                  <c:v>8397.6998083173585</c:v>
                </c:pt>
                <c:pt idx="8398">
                  <c:v>8398.6998916576376</c:v>
                </c:pt>
                <c:pt idx="8399">
                  <c:v>8399.699974997915</c:v>
                </c:pt>
                <c:pt idx="8400">
                  <c:v>8400.7000583381941</c:v>
                </c:pt>
                <c:pt idx="8401">
                  <c:v>8401.7001416784733</c:v>
                </c:pt>
                <c:pt idx="8402">
                  <c:v>8402.7002250187506</c:v>
                </c:pt>
                <c:pt idx="8403">
                  <c:v>8403.7003083590298</c:v>
                </c:pt>
                <c:pt idx="8404">
                  <c:v>8404.7003916993071</c:v>
                </c:pt>
                <c:pt idx="8405">
                  <c:v>8405.7004750395863</c:v>
                </c:pt>
                <c:pt idx="8406">
                  <c:v>8406.7005583798637</c:v>
                </c:pt>
                <c:pt idx="8407">
                  <c:v>8407.7006417201428</c:v>
                </c:pt>
                <c:pt idx="8408">
                  <c:v>8408.7007250604202</c:v>
                </c:pt>
                <c:pt idx="8409">
                  <c:v>8409.7008084006993</c:v>
                </c:pt>
                <c:pt idx="8410">
                  <c:v>8410.7008917409785</c:v>
                </c:pt>
                <c:pt idx="8411">
                  <c:v>8411.7009750812558</c:v>
                </c:pt>
                <c:pt idx="8412">
                  <c:v>8412.701058421535</c:v>
                </c:pt>
                <c:pt idx="8413">
                  <c:v>8413.7011417618123</c:v>
                </c:pt>
                <c:pt idx="8414">
                  <c:v>8414.7012251020915</c:v>
                </c:pt>
                <c:pt idx="8415">
                  <c:v>8415.7013084423688</c:v>
                </c:pt>
                <c:pt idx="8416">
                  <c:v>8416.701391782648</c:v>
                </c:pt>
                <c:pt idx="8417">
                  <c:v>8417.7014751229253</c:v>
                </c:pt>
                <c:pt idx="8418">
                  <c:v>8418.7015584632045</c:v>
                </c:pt>
                <c:pt idx="8419">
                  <c:v>8419.7016418034837</c:v>
                </c:pt>
                <c:pt idx="8420">
                  <c:v>8420.701725143761</c:v>
                </c:pt>
                <c:pt idx="8421">
                  <c:v>8421.7018084840402</c:v>
                </c:pt>
                <c:pt idx="8422">
                  <c:v>8422.7018918243175</c:v>
                </c:pt>
                <c:pt idx="8423">
                  <c:v>8423.7019751645967</c:v>
                </c:pt>
                <c:pt idx="8424">
                  <c:v>8424.702058504874</c:v>
                </c:pt>
                <c:pt idx="8425">
                  <c:v>8425.7021418451532</c:v>
                </c:pt>
                <c:pt idx="8426">
                  <c:v>8426.7022251854305</c:v>
                </c:pt>
                <c:pt idx="8427">
                  <c:v>8427.7023085257097</c:v>
                </c:pt>
                <c:pt idx="8428">
                  <c:v>8428.7023918659888</c:v>
                </c:pt>
                <c:pt idx="8429">
                  <c:v>8429.7024752062662</c:v>
                </c:pt>
                <c:pt idx="8430">
                  <c:v>8430.7025585465453</c:v>
                </c:pt>
                <c:pt idx="8431">
                  <c:v>8431.7026418868227</c:v>
                </c:pt>
                <c:pt idx="8432">
                  <c:v>8432.7027252271018</c:v>
                </c:pt>
                <c:pt idx="8433">
                  <c:v>8433.7028085673792</c:v>
                </c:pt>
                <c:pt idx="8434">
                  <c:v>8434.7028919076583</c:v>
                </c:pt>
                <c:pt idx="8435">
                  <c:v>8435.7029752479357</c:v>
                </c:pt>
                <c:pt idx="8436">
                  <c:v>8436.7030585882148</c:v>
                </c:pt>
                <c:pt idx="8437">
                  <c:v>8437.703141928494</c:v>
                </c:pt>
                <c:pt idx="8438">
                  <c:v>8438.7032252687713</c:v>
                </c:pt>
                <c:pt idx="8439">
                  <c:v>8439.7033086090505</c:v>
                </c:pt>
                <c:pt idx="8440">
                  <c:v>8440.7033919493279</c:v>
                </c:pt>
                <c:pt idx="8441">
                  <c:v>8441.703475289607</c:v>
                </c:pt>
                <c:pt idx="8442">
                  <c:v>8442.7035586298844</c:v>
                </c:pt>
                <c:pt idx="8443">
                  <c:v>8443.7036419701635</c:v>
                </c:pt>
                <c:pt idx="8444">
                  <c:v>8444.7037253104409</c:v>
                </c:pt>
                <c:pt idx="8445">
                  <c:v>8445.70380865072</c:v>
                </c:pt>
                <c:pt idx="8446">
                  <c:v>8446.7038919909992</c:v>
                </c:pt>
                <c:pt idx="8447">
                  <c:v>8447.7039753312765</c:v>
                </c:pt>
                <c:pt idx="8448">
                  <c:v>8448.7040586715557</c:v>
                </c:pt>
                <c:pt idx="8449">
                  <c:v>8449.704142011833</c:v>
                </c:pt>
                <c:pt idx="8450">
                  <c:v>8450.7042253521122</c:v>
                </c:pt>
                <c:pt idx="8451">
                  <c:v>8451.7043086923895</c:v>
                </c:pt>
                <c:pt idx="8452">
                  <c:v>8452.7043920326687</c:v>
                </c:pt>
                <c:pt idx="8453">
                  <c:v>8453.7044753729479</c:v>
                </c:pt>
                <c:pt idx="8454">
                  <c:v>8454.7045587132252</c:v>
                </c:pt>
                <c:pt idx="8455">
                  <c:v>8455.7046420535044</c:v>
                </c:pt>
                <c:pt idx="8456">
                  <c:v>8456.7047253937817</c:v>
                </c:pt>
                <c:pt idx="8457">
                  <c:v>8457.7048087340609</c:v>
                </c:pt>
                <c:pt idx="8458">
                  <c:v>8458.7048920743382</c:v>
                </c:pt>
                <c:pt idx="8459">
                  <c:v>8459.7049754146174</c:v>
                </c:pt>
                <c:pt idx="8460">
                  <c:v>8460.7050587548947</c:v>
                </c:pt>
                <c:pt idx="8461">
                  <c:v>8461.7051420951739</c:v>
                </c:pt>
                <c:pt idx="8462">
                  <c:v>8462.705225435453</c:v>
                </c:pt>
                <c:pt idx="8463">
                  <c:v>8463.7053087757304</c:v>
                </c:pt>
                <c:pt idx="8464">
                  <c:v>8464.7053921160095</c:v>
                </c:pt>
                <c:pt idx="8465">
                  <c:v>8465.7054754562869</c:v>
                </c:pt>
                <c:pt idx="8466">
                  <c:v>8466.705558796566</c:v>
                </c:pt>
                <c:pt idx="8467">
                  <c:v>8467.7056421368434</c:v>
                </c:pt>
                <c:pt idx="8468">
                  <c:v>8468.7057254771225</c:v>
                </c:pt>
                <c:pt idx="8469">
                  <c:v>8469.7058088173999</c:v>
                </c:pt>
                <c:pt idx="8470">
                  <c:v>8470.705892157679</c:v>
                </c:pt>
                <c:pt idx="8471">
                  <c:v>8471.7059754979582</c:v>
                </c:pt>
                <c:pt idx="8472">
                  <c:v>8472.7060588382355</c:v>
                </c:pt>
                <c:pt idx="8473">
                  <c:v>8473.7061421785147</c:v>
                </c:pt>
                <c:pt idx="8474">
                  <c:v>8474.7062255187921</c:v>
                </c:pt>
                <c:pt idx="8475">
                  <c:v>8475.7063088590712</c:v>
                </c:pt>
                <c:pt idx="8476">
                  <c:v>8476.7063921993486</c:v>
                </c:pt>
                <c:pt idx="8477">
                  <c:v>8477.7064755396277</c:v>
                </c:pt>
                <c:pt idx="8478">
                  <c:v>8478.7065588799051</c:v>
                </c:pt>
                <c:pt idx="8479">
                  <c:v>8479.7066422201842</c:v>
                </c:pt>
                <c:pt idx="8480">
                  <c:v>8480.7067255604634</c:v>
                </c:pt>
                <c:pt idx="8481">
                  <c:v>8481.7068089007407</c:v>
                </c:pt>
                <c:pt idx="8482">
                  <c:v>8482.7068922410199</c:v>
                </c:pt>
                <c:pt idx="8483">
                  <c:v>8483.7069755812972</c:v>
                </c:pt>
                <c:pt idx="8484">
                  <c:v>8484.7070589215764</c:v>
                </c:pt>
                <c:pt idx="8485">
                  <c:v>8485.7071422618537</c:v>
                </c:pt>
                <c:pt idx="8486">
                  <c:v>8486.7072256021329</c:v>
                </c:pt>
                <c:pt idx="8487">
                  <c:v>8487.7073089424102</c:v>
                </c:pt>
                <c:pt idx="8488">
                  <c:v>8488.7073922826894</c:v>
                </c:pt>
                <c:pt idx="8489">
                  <c:v>8489.7074756229686</c:v>
                </c:pt>
                <c:pt idx="8490">
                  <c:v>8490.7075589632459</c:v>
                </c:pt>
                <c:pt idx="8491">
                  <c:v>8491.7076423035251</c:v>
                </c:pt>
                <c:pt idx="8492">
                  <c:v>8492.7077256438024</c:v>
                </c:pt>
                <c:pt idx="8493">
                  <c:v>8493.7078089840816</c:v>
                </c:pt>
                <c:pt idx="8494">
                  <c:v>8494.7078923243589</c:v>
                </c:pt>
                <c:pt idx="8495">
                  <c:v>8495.7079756646381</c:v>
                </c:pt>
                <c:pt idx="8496">
                  <c:v>8496.7080590049154</c:v>
                </c:pt>
                <c:pt idx="8497">
                  <c:v>8497.7081423451946</c:v>
                </c:pt>
                <c:pt idx="8498">
                  <c:v>8498.7082256854737</c:v>
                </c:pt>
                <c:pt idx="8499">
                  <c:v>8499.7083090257511</c:v>
                </c:pt>
                <c:pt idx="8500">
                  <c:v>8500.7083923660302</c:v>
                </c:pt>
                <c:pt idx="8501">
                  <c:v>8501.7084757063076</c:v>
                </c:pt>
                <c:pt idx="8502">
                  <c:v>8502.7085590465867</c:v>
                </c:pt>
                <c:pt idx="8503">
                  <c:v>8503.7086423868641</c:v>
                </c:pt>
                <c:pt idx="8504">
                  <c:v>8504.7087257271432</c:v>
                </c:pt>
                <c:pt idx="8505">
                  <c:v>8505.7088090674206</c:v>
                </c:pt>
                <c:pt idx="8506">
                  <c:v>8506.7088924076998</c:v>
                </c:pt>
                <c:pt idx="8507">
                  <c:v>8507.7089757479789</c:v>
                </c:pt>
                <c:pt idx="8508">
                  <c:v>8508.7090590882563</c:v>
                </c:pt>
                <c:pt idx="8509">
                  <c:v>8509.7091424285354</c:v>
                </c:pt>
                <c:pt idx="8510">
                  <c:v>8510.7092257688128</c:v>
                </c:pt>
                <c:pt idx="8511">
                  <c:v>8511.7093091090919</c:v>
                </c:pt>
                <c:pt idx="8512">
                  <c:v>8512.7093924493693</c:v>
                </c:pt>
                <c:pt idx="8513">
                  <c:v>8513.7094757896484</c:v>
                </c:pt>
                <c:pt idx="8514">
                  <c:v>8514.7095591299276</c:v>
                </c:pt>
                <c:pt idx="8515">
                  <c:v>8515.7096424702049</c:v>
                </c:pt>
                <c:pt idx="8516">
                  <c:v>8516.7097258104841</c:v>
                </c:pt>
                <c:pt idx="8517">
                  <c:v>8517.7098091507614</c:v>
                </c:pt>
                <c:pt idx="8518">
                  <c:v>8518.7098924910406</c:v>
                </c:pt>
                <c:pt idx="8519">
                  <c:v>8519.7099758313179</c:v>
                </c:pt>
                <c:pt idx="8520">
                  <c:v>8520.7100591715971</c:v>
                </c:pt>
                <c:pt idx="8521">
                  <c:v>8521.7101425118744</c:v>
                </c:pt>
                <c:pt idx="8522">
                  <c:v>8522.7102258521536</c:v>
                </c:pt>
                <c:pt idx="8523">
                  <c:v>8523.7103091924328</c:v>
                </c:pt>
                <c:pt idx="8524">
                  <c:v>8524.7103925327101</c:v>
                </c:pt>
                <c:pt idx="8525">
                  <c:v>8525.7104758729893</c:v>
                </c:pt>
                <c:pt idx="8526">
                  <c:v>8526.7105592132666</c:v>
                </c:pt>
                <c:pt idx="8527">
                  <c:v>8527.7106425535458</c:v>
                </c:pt>
                <c:pt idx="8528">
                  <c:v>8528.7107258938231</c:v>
                </c:pt>
                <c:pt idx="8529">
                  <c:v>8529.7108092341023</c:v>
                </c:pt>
                <c:pt idx="8530">
                  <c:v>8530.7108925743796</c:v>
                </c:pt>
                <c:pt idx="8531">
                  <c:v>8531.7109759146588</c:v>
                </c:pt>
                <c:pt idx="8532">
                  <c:v>8532.7110592549379</c:v>
                </c:pt>
                <c:pt idx="8533">
                  <c:v>8533.7111425952153</c:v>
                </c:pt>
                <c:pt idx="8534">
                  <c:v>8534.7112259354944</c:v>
                </c:pt>
                <c:pt idx="8535">
                  <c:v>8535.7113092757718</c:v>
                </c:pt>
                <c:pt idx="8536">
                  <c:v>8536.7113926160509</c:v>
                </c:pt>
                <c:pt idx="8537">
                  <c:v>8537.7114759563283</c:v>
                </c:pt>
                <c:pt idx="8538">
                  <c:v>8538.7115592966074</c:v>
                </c:pt>
                <c:pt idx="8539">
                  <c:v>8539.7116426368848</c:v>
                </c:pt>
                <c:pt idx="8540">
                  <c:v>8540.711725977164</c:v>
                </c:pt>
                <c:pt idx="8541">
                  <c:v>8541.7118093174431</c:v>
                </c:pt>
                <c:pt idx="8542">
                  <c:v>8542.7118926577205</c:v>
                </c:pt>
                <c:pt idx="8543">
                  <c:v>8543.7119759979996</c:v>
                </c:pt>
                <c:pt idx="8544">
                  <c:v>8544.712059338277</c:v>
                </c:pt>
                <c:pt idx="8545">
                  <c:v>8545.7121426785561</c:v>
                </c:pt>
                <c:pt idx="8546">
                  <c:v>8546.7122260188335</c:v>
                </c:pt>
                <c:pt idx="8547">
                  <c:v>8547.7123093591126</c:v>
                </c:pt>
                <c:pt idx="8548">
                  <c:v>8548.71239269939</c:v>
                </c:pt>
                <c:pt idx="8549">
                  <c:v>8549.7124760396691</c:v>
                </c:pt>
                <c:pt idx="8550">
                  <c:v>8550.7125593799483</c:v>
                </c:pt>
                <c:pt idx="8551">
                  <c:v>8551.7126427202256</c:v>
                </c:pt>
                <c:pt idx="8552">
                  <c:v>8552.7127260605048</c:v>
                </c:pt>
                <c:pt idx="8553">
                  <c:v>8553.7128094007821</c:v>
                </c:pt>
                <c:pt idx="8554">
                  <c:v>8554.7128927410613</c:v>
                </c:pt>
                <c:pt idx="8555">
                  <c:v>8555.7129760813386</c:v>
                </c:pt>
                <c:pt idx="8556">
                  <c:v>8556.7130594216178</c:v>
                </c:pt>
                <c:pt idx="8557">
                  <c:v>8557.7131427618951</c:v>
                </c:pt>
                <c:pt idx="8558">
                  <c:v>8558.7132261021743</c:v>
                </c:pt>
                <c:pt idx="8559">
                  <c:v>8559.7133094424535</c:v>
                </c:pt>
                <c:pt idx="8560">
                  <c:v>8560.7133927827308</c:v>
                </c:pt>
                <c:pt idx="8561">
                  <c:v>8561.71347612301</c:v>
                </c:pt>
                <c:pt idx="8562">
                  <c:v>8562.7135594632873</c:v>
                </c:pt>
                <c:pt idx="8563">
                  <c:v>8563.7136428035665</c:v>
                </c:pt>
                <c:pt idx="8564">
                  <c:v>8564.7137261438438</c:v>
                </c:pt>
                <c:pt idx="8565">
                  <c:v>8565.713809484123</c:v>
                </c:pt>
                <c:pt idx="8566">
                  <c:v>8566.7138928244021</c:v>
                </c:pt>
                <c:pt idx="8567">
                  <c:v>8567.7139761646795</c:v>
                </c:pt>
                <c:pt idx="8568">
                  <c:v>8568.7140595049586</c:v>
                </c:pt>
                <c:pt idx="8569">
                  <c:v>8569.714142845236</c:v>
                </c:pt>
                <c:pt idx="8570">
                  <c:v>8570.7142261855151</c:v>
                </c:pt>
                <c:pt idx="8571">
                  <c:v>8571.7143095257925</c:v>
                </c:pt>
                <c:pt idx="8572">
                  <c:v>8572.7143928660716</c:v>
                </c:pt>
                <c:pt idx="8573">
                  <c:v>8573.714476206349</c:v>
                </c:pt>
                <c:pt idx="8574">
                  <c:v>8574.7145595466282</c:v>
                </c:pt>
                <c:pt idx="8575">
                  <c:v>8575.7146428869073</c:v>
                </c:pt>
                <c:pt idx="8576">
                  <c:v>8576.7147262271847</c:v>
                </c:pt>
                <c:pt idx="8577">
                  <c:v>8577.7148095674638</c:v>
                </c:pt>
                <c:pt idx="8578">
                  <c:v>8578.7148929077412</c:v>
                </c:pt>
                <c:pt idx="8579">
                  <c:v>8579.7149762480203</c:v>
                </c:pt>
                <c:pt idx="8580">
                  <c:v>8580.7150595882977</c:v>
                </c:pt>
                <c:pt idx="8581">
                  <c:v>8581.7151429285768</c:v>
                </c:pt>
                <c:pt idx="8582">
                  <c:v>8582.7152262688542</c:v>
                </c:pt>
                <c:pt idx="8583">
                  <c:v>8583.7153096091333</c:v>
                </c:pt>
                <c:pt idx="8584">
                  <c:v>8584.7153929494125</c:v>
                </c:pt>
                <c:pt idx="8585">
                  <c:v>8585.7154762896898</c:v>
                </c:pt>
                <c:pt idx="8586">
                  <c:v>8586.715559629969</c:v>
                </c:pt>
                <c:pt idx="8587">
                  <c:v>8587.7156429702463</c:v>
                </c:pt>
                <c:pt idx="8588">
                  <c:v>8588.7157263105255</c:v>
                </c:pt>
                <c:pt idx="8589">
                  <c:v>8589.7158096508028</c:v>
                </c:pt>
                <c:pt idx="8590">
                  <c:v>8590.715892991082</c:v>
                </c:pt>
                <c:pt idx="8591">
                  <c:v>8591.7159763313593</c:v>
                </c:pt>
                <c:pt idx="8592">
                  <c:v>8592.7160596716385</c:v>
                </c:pt>
                <c:pt idx="8593">
                  <c:v>8593.7161430119177</c:v>
                </c:pt>
                <c:pt idx="8594">
                  <c:v>8594.716226352195</c:v>
                </c:pt>
                <c:pt idx="8595">
                  <c:v>8595.7163096924742</c:v>
                </c:pt>
                <c:pt idx="8596">
                  <c:v>8596.7163930327515</c:v>
                </c:pt>
                <c:pt idx="8597">
                  <c:v>8597.7164763730307</c:v>
                </c:pt>
                <c:pt idx="8598">
                  <c:v>8598.716559713308</c:v>
                </c:pt>
                <c:pt idx="8599">
                  <c:v>8599.7166430535872</c:v>
                </c:pt>
                <c:pt idx="8600">
                  <c:v>8600.7167263938645</c:v>
                </c:pt>
                <c:pt idx="8601">
                  <c:v>8601.7168097341437</c:v>
                </c:pt>
                <c:pt idx="8602">
                  <c:v>8602.7168930744228</c:v>
                </c:pt>
                <c:pt idx="8603">
                  <c:v>8603.7169764147002</c:v>
                </c:pt>
                <c:pt idx="8604">
                  <c:v>8604.7170597549793</c:v>
                </c:pt>
                <c:pt idx="8605">
                  <c:v>8605.7171430952567</c:v>
                </c:pt>
                <c:pt idx="8606">
                  <c:v>8606.7172264355358</c:v>
                </c:pt>
                <c:pt idx="8607">
                  <c:v>8607.7173097758132</c:v>
                </c:pt>
                <c:pt idx="8608">
                  <c:v>8608.7173931160924</c:v>
                </c:pt>
                <c:pt idx="8609">
                  <c:v>8609.7174764563697</c:v>
                </c:pt>
                <c:pt idx="8610">
                  <c:v>8610.7175597966489</c:v>
                </c:pt>
                <c:pt idx="8611">
                  <c:v>8611.717643136928</c:v>
                </c:pt>
                <c:pt idx="8612">
                  <c:v>8612.7177264772054</c:v>
                </c:pt>
                <c:pt idx="8613">
                  <c:v>8613.7178098174845</c:v>
                </c:pt>
                <c:pt idx="8614">
                  <c:v>8614.7178931577619</c:v>
                </c:pt>
                <c:pt idx="8615">
                  <c:v>8615.717976498041</c:v>
                </c:pt>
                <c:pt idx="8616">
                  <c:v>8616.7180598383184</c:v>
                </c:pt>
                <c:pt idx="8617">
                  <c:v>8617.7181431785975</c:v>
                </c:pt>
                <c:pt idx="8618">
                  <c:v>8618.7182265188749</c:v>
                </c:pt>
                <c:pt idx="8619">
                  <c:v>8619.718309859154</c:v>
                </c:pt>
                <c:pt idx="8620">
                  <c:v>8620.7183931994332</c:v>
                </c:pt>
                <c:pt idx="8621">
                  <c:v>8621.7184765397105</c:v>
                </c:pt>
                <c:pt idx="8622">
                  <c:v>8622.7185598799897</c:v>
                </c:pt>
                <c:pt idx="8623">
                  <c:v>8623.718643220267</c:v>
                </c:pt>
                <c:pt idx="8624">
                  <c:v>8624.7187265605462</c:v>
                </c:pt>
                <c:pt idx="8625">
                  <c:v>8625.7188099008235</c:v>
                </c:pt>
                <c:pt idx="8626">
                  <c:v>8626.7188932411027</c:v>
                </c:pt>
                <c:pt idx="8627">
                  <c:v>8627.7189765813819</c:v>
                </c:pt>
                <c:pt idx="8628">
                  <c:v>8628.7190599216592</c:v>
                </c:pt>
                <c:pt idx="8629">
                  <c:v>8629.7191432619384</c:v>
                </c:pt>
                <c:pt idx="8630">
                  <c:v>8630.7192266022157</c:v>
                </c:pt>
                <c:pt idx="8631">
                  <c:v>8631.7193099424949</c:v>
                </c:pt>
                <c:pt idx="8632">
                  <c:v>8632.7193932827722</c:v>
                </c:pt>
                <c:pt idx="8633">
                  <c:v>8633.7194766230514</c:v>
                </c:pt>
                <c:pt idx="8634">
                  <c:v>8634.7195599633287</c:v>
                </c:pt>
                <c:pt idx="8635">
                  <c:v>8635.7196433036079</c:v>
                </c:pt>
                <c:pt idx="8636">
                  <c:v>8636.719726643887</c:v>
                </c:pt>
                <c:pt idx="8637">
                  <c:v>8637.7198099841644</c:v>
                </c:pt>
                <c:pt idx="8638">
                  <c:v>8638.7198933244435</c:v>
                </c:pt>
                <c:pt idx="8639">
                  <c:v>8639.7199766647209</c:v>
                </c:pt>
                <c:pt idx="8640">
                  <c:v>8640.7200600050001</c:v>
                </c:pt>
                <c:pt idx="8641">
                  <c:v>8641.7201433452774</c:v>
                </c:pt>
                <c:pt idx="8642">
                  <c:v>8642.7202266855566</c:v>
                </c:pt>
                <c:pt idx="8643">
                  <c:v>8643.7203100258339</c:v>
                </c:pt>
                <c:pt idx="8644">
                  <c:v>8644.7203933661131</c:v>
                </c:pt>
                <c:pt idx="8645">
                  <c:v>8645.7204767063922</c:v>
                </c:pt>
                <c:pt idx="8646">
                  <c:v>8646.7205600466696</c:v>
                </c:pt>
                <c:pt idx="8647">
                  <c:v>8647.7206433869487</c:v>
                </c:pt>
                <c:pt idx="8648">
                  <c:v>8648.7207267272261</c:v>
                </c:pt>
                <c:pt idx="8649">
                  <c:v>8649.7208100675052</c:v>
                </c:pt>
                <c:pt idx="8650">
                  <c:v>8650.7208934077826</c:v>
                </c:pt>
                <c:pt idx="8651">
                  <c:v>8651.7209767480617</c:v>
                </c:pt>
                <c:pt idx="8652">
                  <c:v>8652.7210600883391</c:v>
                </c:pt>
                <c:pt idx="8653">
                  <c:v>8653.7211434286182</c:v>
                </c:pt>
                <c:pt idx="8654">
                  <c:v>8654.7212267688974</c:v>
                </c:pt>
                <c:pt idx="8655">
                  <c:v>8655.7213101091747</c:v>
                </c:pt>
                <c:pt idx="8656">
                  <c:v>8656.7213934494539</c:v>
                </c:pt>
                <c:pt idx="8657">
                  <c:v>8657.7214767897312</c:v>
                </c:pt>
                <c:pt idx="8658">
                  <c:v>8658.7215601300104</c:v>
                </c:pt>
                <c:pt idx="8659">
                  <c:v>8659.7216434702877</c:v>
                </c:pt>
                <c:pt idx="8660">
                  <c:v>8660.7217268105669</c:v>
                </c:pt>
                <c:pt idx="8661">
                  <c:v>8661.7218101508442</c:v>
                </c:pt>
                <c:pt idx="8662">
                  <c:v>8662.7218934911234</c:v>
                </c:pt>
                <c:pt idx="8663">
                  <c:v>8663.7219768314026</c:v>
                </c:pt>
                <c:pt idx="8664">
                  <c:v>8664.7220601716799</c:v>
                </c:pt>
                <c:pt idx="8665">
                  <c:v>8665.7221435119591</c:v>
                </c:pt>
                <c:pt idx="8666">
                  <c:v>8666.7222268522364</c:v>
                </c:pt>
                <c:pt idx="8667">
                  <c:v>8667.7223101925156</c:v>
                </c:pt>
                <c:pt idx="8668">
                  <c:v>8668.7223935327929</c:v>
                </c:pt>
                <c:pt idx="8669">
                  <c:v>8669.7224768730721</c:v>
                </c:pt>
                <c:pt idx="8670">
                  <c:v>8670.7225602133494</c:v>
                </c:pt>
                <c:pt idx="8671">
                  <c:v>8671.7226435536286</c:v>
                </c:pt>
                <c:pt idx="8672">
                  <c:v>8672.7227268939077</c:v>
                </c:pt>
                <c:pt idx="8673">
                  <c:v>8673.7228102341851</c:v>
                </c:pt>
                <c:pt idx="8674">
                  <c:v>8674.7228935744643</c:v>
                </c:pt>
                <c:pt idx="8675">
                  <c:v>8675.7229769147416</c:v>
                </c:pt>
                <c:pt idx="8676">
                  <c:v>8676.7230602550208</c:v>
                </c:pt>
                <c:pt idx="8677">
                  <c:v>8677.7231435952981</c:v>
                </c:pt>
                <c:pt idx="8678">
                  <c:v>8678.7232269355773</c:v>
                </c:pt>
                <c:pt idx="8679">
                  <c:v>8679.7233102758564</c:v>
                </c:pt>
                <c:pt idx="8680">
                  <c:v>8680.7233936161338</c:v>
                </c:pt>
                <c:pt idx="8681">
                  <c:v>8681.7234769564129</c:v>
                </c:pt>
                <c:pt idx="8682">
                  <c:v>8682.7235602966903</c:v>
                </c:pt>
                <c:pt idx="8683">
                  <c:v>8683.7236436369694</c:v>
                </c:pt>
                <c:pt idx="8684">
                  <c:v>8684.7237269772468</c:v>
                </c:pt>
                <c:pt idx="8685">
                  <c:v>8685.7238103175259</c:v>
                </c:pt>
                <c:pt idx="8686">
                  <c:v>8686.7238936578033</c:v>
                </c:pt>
                <c:pt idx="8687">
                  <c:v>8687.7239769980824</c:v>
                </c:pt>
                <c:pt idx="8688">
                  <c:v>8688.7240603383616</c:v>
                </c:pt>
                <c:pt idx="8689">
                  <c:v>8689.7241436786389</c:v>
                </c:pt>
                <c:pt idx="8690">
                  <c:v>8690.7242270189181</c:v>
                </c:pt>
                <c:pt idx="8691">
                  <c:v>8691.7243103591954</c:v>
                </c:pt>
                <c:pt idx="8692">
                  <c:v>8692.7243936994746</c:v>
                </c:pt>
                <c:pt idx="8693">
                  <c:v>8693.7244770397519</c:v>
                </c:pt>
                <c:pt idx="8694">
                  <c:v>8694.7245603800311</c:v>
                </c:pt>
                <c:pt idx="8695">
                  <c:v>8695.7246437203084</c:v>
                </c:pt>
                <c:pt idx="8696">
                  <c:v>8696.7247270605876</c:v>
                </c:pt>
                <c:pt idx="8697">
                  <c:v>8697.7248104008668</c:v>
                </c:pt>
                <c:pt idx="8698">
                  <c:v>8698.7248937411441</c:v>
                </c:pt>
                <c:pt idx="8699">
                  <c:v>8699.7249770814233</c:v>
                </c:pt>
                <c:pt idx="8700">
                  <c:v>8700.7250604217006</c:v>
                </c:pt>
                <c:pt idx="8701">
                  <c:v>8701.7251437619798</c:v>
                </c:pt>
                <c:pt idx="8702">
                  <c:v>8702.7252271022571</c:v>
                </c:pt>
                <c:pt idx="8703">
                  <c:v>8703.7253104425363</c:v>
                </c:pt>
                <c:pt idx="8704">
                  <c:v>8704.7253937828136</c:v>
                </c:pt>
                <c:pt idx="8705">
                  <c:v>8705.7254771230928</c:v>
                </c:pt>
                <c:pt idx="8706">
                  <c:v>8706.7255604633719</c:v>
                </c:pt>
                <c:pt idx="8707">
                  <c:v>8707.7256438036493</c:v>
                </c:pt>
                <c:pt idx="8708">
                  <c:v>8708.7257271439285</c:v>
                </c:pt>
                <c:pt idx="8709">
                  <c:v>8709.7258104842058</c:v>
                </c:pt>
                <c:pt idx="8710">
                  <c:v>8710.725893824485</c:v>
                </c:pt>
                <c:pt idx="8711">
                  <c:v>8711.7259771647623</c:v>
                </c:pt>
                <c:pt idx="8712">
                  <c:v>8712.7260605050415</c:v>
                </c:pt>
                <c:pt idx="8713">
                  <c:v>8713.7261438453188</c:v>
                </c:pt>
                <c:pt idx="8714">
                  <c:v>8714.726227185598</c:v>
                </c:pt>
                <c:pt idx="8715">
                  <c:v>8715.7263105258771</c:v>
                </c:pt>
                <c:pt idx="8716">
                  <c:v>8716.7263938661545</c:v>
                </c:pt>
                <c:pt idx="8717">
                  <c:v>8717.7264772064336</c:v>
                </c:pt>
                <c:pt idx="8718">
                  <c:v>8718.726560546711</c:v>
                </c:pt>
                <c:pt idx="8719">
                  <c:v>8719.7266438869901</c:v>
                </c:pt>
                <c:pt idx="8720">
                  <c:v>8720.7267272272675</c:v>
                </c:pt>
                <c:pt idx="8721">
                  <c:v>8721.7268105675466</c:v>
                </c:pt>
                <c:pt idx="8722">
                  <c:v>8722.726893907824</c:v>
                </c:pt>
                <c:pt idx="8723">
                  <c:v>8723.7269772481031</c:v>
                </c:pt>
                <c:pt idx="8724">
                  <c:v>8724.7270605883823</c:v>
                </c:pt>
                <c:pt idx="8725">
                  <c:v>8725.7271439286596</c:v>
                </c:pt>
                <c:pt idx="8726">
                  <c:v>8726.7272272689388</c:v>
                </c:pt>
                <c:pt idx="8727">
                  <c:v>8727.7273106092161</c:v>
                </c:pt>
                <c:pt idx="8728">
                  <c:v>8728.7273939494953</c:v>
                </c:pt>
                <c:pt idx="8729">
                  <c:v>8729.7274772897727</c:v>
                </c:pt>
                <c:pt idx="8730">
                  <c:v>8730.7275606300518</c:v>
                </c:pt>
                <c:pt idx="8731">
                  <c:v>8731.7276439703292</c:v>
                </c:pt>
                <c:pt idx="8732">
                  <c:v>8732.7277273106083</c:v>
                </c:pt>
                <c:pt idx="8733">
                  <c:v>8733.7278106508875</c:v>
                </c:pt>
                <c:pt idx="8734">
                  <c:v>8734.7278939911648</c:v>
                </c:pt>
                <c:pt idx="8735">
                  <c:v>8735.727977331444</c:v>
                </c:pt>
                <c:pt idx="8736">
                  <c:v>8736.7280606717213</c:v>
                </c:pt>
                <c:pt idx="8737">
                  <c:v>8737.7281440120005</c:v>
                </c:pt>
                <c:pt idx="8738">
                  <c:v>8738.7282273522778</c:v>
                </c:pt>
                <c:pt idx="8739">
                  <c:v>8739.728310692557</c:v>
                </c:pt>
                <c:pt idx="8740">
                  <c:v>8740.7283940328361</c:v>
                </c:pt>
                <c:pt idx="8741">
                  <c:v>8741.7284773731135</c:v>
                </c:pt>
                <c:pt idx="8742">
                  <c:v>8742.7285607133927</c:v>
                </c:pt>
                <c:pt idx="8743">
                  <c:v>8743.72864405367</c:v>
                </c:pt>
                <c:pt idx="8744">
                  <c:v>8744.7287273939492</c:v>
                </c:pt>
                <c:pt idx="8745">
                  <c:v>8745.7288107342265</c:v>
                </c:pt>
                <c:pt idx="8746">
                  <c:v>8746.7288940745057</c:v>
                </c:pt>
                <c:pt idx="8747">
                  <c:v>8747.728977414783</c:v>
                </c:pt>
                <c:pt idx="8748">
                  <c:v>8748.7290607550622</c:v>
                </c:pt>
                <c:pt idx="8749">
                  <c:v>8749.7291440953413</c:v>
                </c:pt>
                <c:pt idx="8750">
                  <c:v>8750.7292274356187</c:v>
                </c:pt>
                <c:pt idx="8751">
                  <c:v>8751.7293107758978</c:v>
                </c:pt>
                <c:pt idx="8752">
                  <c:v>8752.7293941161752</c:v>
                </c:pt>
                <c:pt idx="8753">
                  <c:v>8753.7294774564543</c:v>
                </c:pt>
                <c:pt idx="8754">
                  <c:v>8754.7295607967317</c:v>
                </c:pt>
                <c:pt idx="8755">
                  <c:v>8755.7296441370108</c:v>
                </c:pt>
                <c:pt idx="8756">
                  <c:v>8756.7297274772882</c:v>
                </c:pt>
                <c:pt idx="8757">
                  <c:v>8757.7298108175673</c:v>
                </c:pt>
                <c:pt idx="8758">
                  <c:v>8758.7298941578465</c:v>
                </c:pt>
                <c:pt idx="8759">
                  <c:v>8759.7299774981238</c:v>
                </c:pt>
                <c:pt idx="8760">
                  <c:v>8760.730060838403</c:v>
                </c:pt>
                <c:pt idx="8761">
                  <c:v>8761.7301441786803</c:v>
                </c:pt>
                <c:pt idx="8762">
                  <c:v>8762.7302275189595</c:v>
                </c:pt>
                <c:pt idx="8763">
                  <c:v>8763.7303108592369</c:v>
                </c:pt>
                <c:pt idx="8764">
                  <c:v>8764.730394199516</c:v>
                </c:pt>
                <c:pt idx="8765">
                  <c:v>8765.7304775397934</c:v>
                </c:pt>
                <c:pt idx="8766">
                  <c:v>8766.7305608800725</c:v>
                </c:pt>
                <c:pt idx="8767">
                  <c:v>8767.7306442203517</c:v>
                </c:pt>
                <c:pt idx="8768">
                  <c:v>8768.730727560629</c:v>
                </c:pt>
                <c:pt idx="8769">
                  <c:v>8769.7308109009082</c:v>
                </c:pt>
                <c:pt idx="8770">
                  <c:v>8770.7308942411855</c:v>
                </c:pt>
                <c:pt idx="8771">
                  <c:v>8771.7309775814647</c:v>
                </c:pt>
                <c:pt idx="8772">
                  <c:v>8772.731060921742</c:v>
                </c:pt>
                <c:pt idx="8773">
                  <c:v>8773.7311442620212</c:v>
                </c:pt>
                <c:pt idx="8774">
                  <c:v>8774.7312276022985</c:v>
                </c:pt>
                <c:pt idx="8775">
                  <c:v>8775.7313109425777</c:v>
                </c:pt>
                <c:pt idx="8776">
                  <c:v>8776.7313942828569</c:v>
                </c:pt>
                <c:pt idx="8777">
                  <c:v>8777.7314776231342</c:v>
                </c:pt>
                <c:pt idx="8778">
                  <c:v>8778.7315609634134</c:v>
                </c:pt>
                <c:pt idx="8779">
                  <c:v>8779.7316443036907</c:v>
                </c:pt>
                <c:pt idx="8780">
                  <c:v>8780.7317276439699</c:v>
                </c:pt>
                <c:pt idx="8781">
                  <c:v>8781.7318109842472</c:v>
                </c:pt>
                <c:pt idx="8782">
                  <c:v>8782.7318943245264</c:v>
                </c:pt>
                <c:pt idx="8783">
                  <c:v>8783.7319776648037</c:v>
                </c:pt>
                <c:pt idx="8784">
                  <c:v>8784.7320610050829</c:v>
                </c:pt>
                <c:pt idx="8785">
                  <c:v>8785.732144345362</c:v>
                </c:pt>
                <c:pt idx="8786">
                  <c:v>8786.7322276856394</c:v>
                </c:pt>
                <c:pt idx="8787">
                  <c:v>8787.7323110259185</c:v>
                </c:pt>
                <c:pt idx="8788">
                  <c:v>8788.7323943661959</c:v>
                </c:pt>
                <c:pt idx="8789">
                  <c:v>8789.732477706475</c:v>
                </c:pt>
                <c:pt idx="8790">
                  <c:v>8790.7325610467524</c:v>
                </c:pt>
                <c:pt idx="8791">
                  <c:v>8791.7326443870315</c:v>
                </c:pt>
                <c:pt idx="8792">
                  <c:v>8792.7327277273089</c:v>
                </c:pt>
                <c:pt idx="8793">
                  <c:v>8793.732811067588</c:v>
                </c:pt>
                <c:pt idx="8794">
                  <c:v>8794.7328944078672</c:v>
                </c:pt>
                <c:pt idx="8795">
                  <c:v>8795.7329777481445</c:v>
                </c:pt>
                <c:pt idx="8796">
                  <c:v>8796.7330610884237</c:v>
                </c:pt>
                <c:pt idx="8797">
                  <c:v>8797.7331444287011</c:v>
                </c:pt>
                <c:pt idx="8798">
                  <c:v>8798.7332277689802</c:v>
                </c:pt>
                <c:pt idx="8799">
                  <c:v>8799.7333111092576</c:v>
                </c:pt>
                <c:pt idx="8800">
                  <c:v>8800.7333944495367</c:v>
                </c:pt>
                <c:pt idx="8801">
                  <c:v>8801.7334777898159</c:v>
                </c:pt>
                <c:pt idx="8802">
                  <c:v>8802.7335611300932</c:v>
                </c:pt>
                <c:pt idx="8803">
                  <c:v>8803.7336444703724</c:v>
                </c:pt>
                <c:pt idx="8804">
                  <c:v>8804.7337278106497</c:v>
                </c:pt>
                <c:pt idx="8805">
                  <c:v>8805.7338111509289</c:v>
                </c:pt>
                <c:pt idx="8806">
                  <c:v>8806.7338944912062</c:v>
                </c:pt>
                <c:pt idx="8807">
                  <c:v>8807.7339778314854</c:v>
                </c:pt>
                <c:pt idx="8808">
                  <c:v>8808.7340611717627</c:v>
                </c:pt>
                <c:pt idx="8809">
                  <c:v>8809.7341445120419</c:v>
                </c:pt>
                <c:pt idx="8810">
                  <c:v>8810.7342278523211</c:v>
                </c:pt>
                <c:pt idx="8811">
                  <c:v>8811.7343111925984</c:v>
                </c:pt>
                <c:pt idx="8812">
                  <c:v>8812.7343945328776</c:v>
                </c:pt>
                <c:pt idx="8813">
                  <c:v>8813.7344778731549</c:v>
                </c:pt>
                <c:pt idx="8814">
                  <c:v>8814.7345612134341</c:v>
                </c:pt>
                <c:pt idx="8815">
                  <c:v>8815.7346445537114</c:v>
                </c:pt>
                <c:pt idx="8816">
                  <c:v>8816.7347278939906</c:v>
                </c:pt>
                <c:pt idx="8817">
                  <c:v>8817.7348112342679</c:v>
                </c:pt>
                <c:pt idx="8818">
                  <c:v>8818.7348945745471</c:v>
                </c:pt>
                <c:pt idx="8819">
                  <c:v>8819.7349779148262</c:v>
                </c:pt>
                <c:pt idx="8820">
                  <c:v>8820.7350612551036</c:v>
                </c:pt>
                <c:pt idx="8821">
                  <c:v>8821.7351445953827</c:v>
                </c:pt>
                <c:pt idx="8822">
                  <c:v>8822.7352279356601</c:v>
                </c:pt>
                <c:pt idx="8823">
                  <c:v>8823.7353112759392</c:v>
                </c:pt>
                <c:pt idx="8824">
                  <c:v>8824.7353946162166</c:v>
                </c:pt>
                <c:pt idx="8825">
                  <c:v>8825.7354779564957</c:v>
                </c:pt>
                <c:pt idx="8826">
                  <c:v>8826.7355612967731</c:v>
                </c:pt>
                <c:pt idx="8827">
                  <c:v>8827.7356446370522</c:v>
                </c:pt>
                <c:pt idx="8828">
                  <c:v>8828.7357279773314</c:v>
                </c:pt>
                <c:pt idx="8829">
                  <c:v>8829.7358113176087</c:v>
                </c:pt>
                <c:pt idx="8830">
                  <c:v>8830.7358946578879</c:v>
                </c:pt>
                <c:pt idx="8831">
                  <c:v>8831.7359779981653</c:v>
                </c:pt>
                <c:pt idx="8832">
                  <c:v>8832.7360613384444</c:v>
                </c:pt>
                <c:pt idx="8833">
                  <c:v>8833.7361446787218</c:v>
                </c:pt>
                <c:pt idx="8834">
                  <c:v>8834.7362280190009</c:v>
                </c:pt>
                <c:pt idx="8835">
                  <c:v>8835.7363113592783</c:v>
                </c:pt>
                <c:pt idx="8836">
                  <c:v>8836.7363946995574</c:v>
                </c:pt>
                <c:pt idx="8837">
                  <c:v>8837.7364780398366</c:v>
                </c:pt>
                <c:pt idx="8838">
                  <c:v>8838.7365613801139</c:v>
                </c:pt>
                <c:pt idx="8839">
                  <c:v>8839.7366447203931</c:v>
                </c:pt>
                <c:pt idx="8840">
                  <c:v>8840.7367280606704</c:v>
                </c:pt>
                <c:pt idx="8841">
                  <c:v>8841.7368114009496</c:v>
                </c:pt>
                <c:pt idx="8842">
                  <c:v>8842.7368947412269</c:v>
                </c:pt>
                <c:pt idx="8843">
                  <c:v>8843.7369780815061</c:v>
                </c:pt>
                <c:pt idx="8844">
                  <c:v>8844.7370614217834</c:v>
                </c:pt>
                <c:pt idx="8845">
                  <c:v>8845.7371447620626</c:v>
                </c:pt>
                <c:pt idx="8846">
                  <c:v>8846.7372281023418</c:v>
                </c:pt>
                <c:pt idx="8847">
                  <c:v>8847.7373114426191</c:v>
                </c:pt>
                <c:pt idx="8848">
                  <c:v>8848.7373947828983</c:v>
                </c:pt>
                <c:pt idx="8849">
                  <c:v>8849.7374781231756</c:v>
                </c:pt>
                <c:pt idx="8850">
                  <c:v>8850.7375614634548</c:v>
                </c:pt>
                <c:pt idx="8851">
                  <c:v>8851.7376448037321</c:v>
                </c:pt>
                <c:pt idx="8852">
                  <c:v>8852.7377281440113</c:v>
                </c:pt>
                <c:pt idx="8853">
                  <c:v>8853.7378114842904</c:v>
                </c:pt>
                <c:pt idx="8854">
                  <c:v>8854.7378948245678</c:v>
                </c:pt>
                <c:pt idx="8855">
                  <c:v>8855.7379781648469</c:v>
                </c:pt>
                <c:pt idx="8856">
                  <c:v>8856.7380615051243</c:v>
                </c:pt>
                <c:pt idx="8857">
                  <c:v>8857.7381448454034</c:v>
                </c:pt>
                <c:pt idx="8858">
                  <c:v>8858.7382281856808</c:v>
                </c:pt>
                <c:pt idx="8859">
                  <c:v>8859.7383115259599</c:v>
                </c:pt>
                <c:pt idx="8860">
                  <c:v>8860.7383948662373</c:v>
                </c:pt>
                <c:pt idx="8861">
                  <c:v>8861.7384782065164</c:v>
                </c:pt>
                <c:pt idx="8862">
                  <c:v>8862.7385615467956</c:v>
                </c:pt>
                <c:pt idx="8863">
                  <c:v>8863.738644887073</c:v>
                </c:pt>
                <c:pt idx="8864">
                  <c:v>8864.7387282273521</c:v>
                </c:pt>
                <c:pt idx="8865">
                  <c:v>8865.7388115676295</c:v>
                </c:pt>
                <c:pt idx="8866">
                  <c:v>8866.7388949079086</c:v>
                </c:pt>
                <c:pt idx="8867">
                  <c:v>8867.738978248186</c:v>
                </c:pt>
                <c:pt idx="8868">
                  <c:v>8868.7390615884651</c:v>
                </c:pt>
                <c:pt idx="8869">
                  <c:v>8869.7391449287425</c:v>
                </c:pt>
                <c:pt idx="8870">
                  <c:v>8870.7392282690216</c:v>
                </c:pt>
                <c:pt idx="8871">
                  <c:v>8871.7393116093008</c:v>
                </c:pt>
                <c:pt idx="8872">
                  <c:v>8872.7393949495781</c:v>
                </c:pt>
                <c:pt idx="8873">
                  <c:v>8873.7394782898573</c:v>
                </c:pt>
                <c:pt idx="8874">
                  <c:v>8874.7395616301346</c:v>
                </c:pt>
                <c:pt idx="8875">
                  <c:v>8875.7396449704138</c:v>
                </c:pt>
                <c:pt idx="8876">
                  <c:v>8876.7397283106911</c:v>
                </c:pt>
                <c:pt idx="8877">
                  <c:v>8877.7398116509703</c:v>
                </c:pt>
                <c:pt idx="8878">
                  <c:v>8878.7398949912476</c:v>
                </c:pt>
                <c:pt idx="8879">
                  <c:v>8879.7399783315268</c:v>
                </c:pt>
                <c:pt idx="8880">
                  <c:v>8880.740061671806</c:v>
                </c:pt>
                <c:pt idx="8881">
                  <c:v>8881.7401450120833</c:v>
                </c:pt>
                <c:pt idx="8882">
                  <c:v>8882.7402283523625</c:v>
                </c:pt>
                <c:pt idx="8883">
                  <c:v>8883.7403116926398</c:v>
                </c:pt>
                <c:pt idx="8884">
                  <c:v>8884.740395032919</c:v>
                </c:pt>
                <c:pt idx="8885">
                  <c:v>8885.7404783731963</c:v>
                </c:pt>
                <c:pt idx="8886">
                  <c:v>8886.7405617134755</c:v>
                </c:pt>
                <c:pt idx="8887">
                  <c:v>8887.7406450537528</c:v>
                </c:pt>
                <c:pt idx="8888">
                  <c:v>8888.740728394032</c:v>
                </c:pt>
                <c:pt idx="8889">
                  <c:v>8889.7408117343111</c:v>
                </c:pt>
                <c:pt idx="8890">
                  <c:v>8890.7408950745885</c:v>
                </c:pt>
                <c:pt idx="8891">
                  <c:v>8891.7409784148676</c:v>
                </c:pt>
                <c:pt idx="8892">
                  <c:v>8892.741061755145</c:v>
                </c:pt>
                <c:pt idx="8893">
                  <c:v>8893.7411450954241</c:v>
                </c:pt>
                <c:pt idx="8894">
                  <c:v>8894.7412284357015</c:v>
                </c:pt>
                <c:pt idx="8895">
                  <c:v>8895.7413117759806</c:v>
                </c:pt>
                <c:pt idx="8896">
                  <c:v>8896.741395116258</c:v>
                </c:pt>
                <c:pt idx="8897">
                  <c:v>8897.7414784565372</c:v>
                </c:pt>
                <c:pt idx="8898">
                  <c:v>8898.7415617968163</c:v>
                </c:pt>
                <c:pt idx="8899">
                  <c:v>8899.7416451370937</c:v>
                </c:pt>
                <c:pt idx="8900">
                  <c:v>8900.7417284773728</c:v>
                </c:pt>
                <c:pt idx="8901">
                  <c:v>8901.7418118176502</c:v>
                </c:pt>
                <c:pt idx="8902">
                  <c:v>8902.7418951579293</c:v>
                </c:pt>
                <c:pt idx="8903">
                  <c:v>8903.7419784982067</c:v>
                </c:pt>
                <c:pt idx="8904">
                  <c:v>8904.7420618384858</c:v>
                </c:pt>
                <c:pt idx="8905">
                  <c:v>8905.7421451787632</c:v>
                </c:pt>
                <c:pt idx="8906">
                  <c:v>8906.7422285190423</c:v>
                </c:pt>
                <c:pt idx="8907">
                  <c:v>8907.7423118593215</c:v>
                </c:pt>
                <c:pt idx="8908">
                  <c:v>8908.7423951995988</c:v>
                </c:pt>
                <c:pt idx="8909">
                  <c:v>8909.742478539878</c:v>
                </c:pt>
                <c:pt idx="8910">
                  <c:v>8910.7425618801553</c:v>
                </c:pt>
                <c:pt idx="8911">
                  <c:v>8911.7426452204345</c:v>
                </c:pt>
                <c:pt idx="8912">
                  <c:v>8912.7427285607118</c:v>
                </c:pt>
                <c:pt idx="8913">
                  <c:v>8913.742811900991</c:v>
                </c:pt>
                <c:pt idx="8914">
                  <c:v>8914.7428952412702</c:v>
                </c:pt>
                <c:pt idx="8915">
                  <c:v>8915.7429785815475</c:v>
                </c:pt>
                <c:pt idx="8916">
                  <c:v>8916.7430619218267</c:v>
                </c:pt>
                <c:pt idx="8917">
                  <c:v>8917.743145262104</c:v>
                </c:pt>
                <c:pt idx="8918">
                  <c:v>8918.7432286023832</c:v>
                </c:pt>
                <c:pt idx="8919">
                  <c:v>8919.7433119426605</c:v>
                </c:pt>
                <c:pt idx="8920">
                  <c:v>8920.7433952829397</c:v>
                </c:pt>
                <c:pt idx="8921">
                  <c:v>8921.743478623217</c:v>
                </c:pt>
                <c:pt idx="8922">
                  <c:v>8922.7435619634962</c:v>
                </c:pt>
                <c:pt idx="8923">
                  <c:v>8923.7436453037753</c:v>
                </c:pt>
                <c:pt idx="8924">
                  <c:v>8924.7437286440527</c:v>
                </c:pt>
                <c:pt idx="8925">
                  <c:v>8925.7438119843318</c:v>
                </c:pt>
                <c:pt idx="8926">
                  <c:v>8926.7438953246092</c:v>
                </c:pt>
                <c:pt idx="8927">
                  <c:v>8927.7439786648883</c:v>
                </c:pt>
                <c:pt idx="8928">
                  <c:v>8928.7440620051657</c:v>
                </c:pt>
                <c:pt idx="8929">
                  <c:v>8929.7441453454448</c:v>
                </c:pt>
                <c:pt idx="8930">
                  <c:v>8930.7442286857222</c:v>
                </c:pt>
                <c:pt idx="8931">
                  <c:v>8931.7443120260014</c:v>
                </c:pt>
                <c:pt idx="8932">
                  <c:v>8932.7443953662805</c:v>
                </c:pt>
                <c:pt idx="8933">
                  <c:v>8933.7444787065579</c:v>
                </c:pt>
                <c:pt idx="8934">
                  <c:v>8934.744562046837</c:v>
                </c:pt>
                <c:pt idx="8935">
                  <c:v>8935.7446453871144</c:v>
                </c:pt>
                <c:pt idx="8936">
                  <c:v>8936.7447287273935</c:v>
                </c:pt>
                <c:pt idx="8937">
                  <c:v>8937.7448120676709</c:v>
                </c:pt>
                <c:pt idx="8938">
                  <c:v>8938.74489540795</c:v>
                </c:pt>
                <c:pt idx="8939">
                  <c:v>8939.7449787482274</c:v>
                </c:pt>
                <c:pt idx="8940">
                  <c:v>8940.7450620885065</c:v>
                </c:pt>
                <c:pt idx="8941">
                  <c:v>8941.7451454287857</c:v>
                </c:pt>
                <c:pt idx="8942">
                  <c:v>8942.745228769063</c:v>
                </c:pt>
                <c:pt idx="8943">
                  <c:v>8943.7453121093422</c:v>
                </c:pt>
                <c:pt idx="8944">
                  <c:v>8944.7453954496195</c:v>
                </c:pt>
                <c:pt idx="8945">
                  <c:v>8945.7454787898987</c:v>
                </c:pt>
                <c:pt idx="8946">
                  <c:v>8946.745562130176</c:v>
                </c:pt>
                <c:pt idx="8947">
                  <c:v>8947.7456454704552</c:v>
                </c:pt>
                <c:pt idx="8948">
                  <c:v>8948.7457288107325</c:v>
                </c:pt>
                <c:pt idx="8949">
                  <c:v>8949.7458121510117</c:v>
                </c:pt>
                <c:pt idx="8950">
                  <c:v>8950.7458954912909</c:v>
                </c:pt>
                <c:pt idx="8951">
                  <c:v>8951.7459788315682</c:v>
                </c:pt>
                <c:pt idx="8952">
                  <c:v>8952.7460621718474</c:v>
                </c:pt>
                <c:pt idx="8953">
                  <c:v>8953.7461455121247</c:v>
                </c:pt>
                <c:pt idx="8954">
                  <c:v>8954.7462288524039</c:v>
                </c:pt>
                <c:pt idx="8955">
                  <c:v>8955.7463121926812</c:v>
                </c:pt>
                <c:pt idx="8956">
                  <c:v>8956.7463955329604</c:v>
                </c:pt>
                <c:pt idx="8957">
                  <c:v>8957.7464788732377</c:v>
                </c:pt>
                <c:pt idx="8958">
                  <c:v>8958.7465622135169</c:v>
                </c:pt>
                <c:pt idx="8959">
                  <c:v>8959.746645553796</c:v>
                </c:pt>
                <c:pt idx="8960">
                  <c:v>8960.7467288940734</c:v>
                </c:pt>
                <c:pt idx="8961">
                  <c:v>8961.7468122343525</c:v>
                </c:pt>
                <c:pt idx="8962">
                  <c:v>8962.7468955746299</c:v>
                </c:pt>
                <c:pt idx="8963">
                  <c:v>8963.7469789149091</c:v>
                </c:pt>
                <c:pt idx="8964">
                  <c:v>8964.7470622551864</c:v>
                </c:pt>
                <c:pt idx="8965">
                  <c:v>8965.7471455954656</c:v>
                </c:pt>
                <c:pt idx="8966">
                  <c:v>8966.7472289357447</c:v>
                </c:pt>
                <c:pt idx="8967">
                  <c:v>8967.7473122760221</c:v>
                </c:pt>
                <c:pt idx="8968">
                  <c:v>8968.7473956163012</c:v>
                </c:pt>
                <c:pt idx="8969">
                  <c:v>8969.7474789565786</c:v>
                </c:pt>
                <c:pt idx="8970">
                  <c:v>8970.7475622968577</c:v>
                </c:pt>
                <c:pt idx="8971">
                  <c:v>8971.7476456371351</c:v>
                </c:pt>
                <c:pt idx="8972">
                  <c:v>8972.7477289774142</c:v>
                </c:pt>
                <c:pt idx="8973">
                  <c:v>8973.7478123176916</c:v>
                </c:pt>
                <c:pt idx="8974">
                  <c:v>8974.7478956579707</c:v>
                </c:pt>
                <c:pt idx="8975">
                  <c:v>8975.7479789982499</c:v>
                </c:pt>
                <c:pt idx="8976">
                  <c:v>8976.7480623385272</c:v>
                </c:pt>
                <c:pt idx="8977">
                  <c:v>8977.7481456788064</c:v>
                </c:pt>
                <c:pt idx="8978">
                  <c:v>8978.7482290190837</c:v>
                </c:pt>
                <c:pt idx="8979">
                  <c:v>8979.7483123593629</c:v>
                </c:pt>
                <c:pt idx="8980">
                  <c:v>8980.7483956996402</c:v>
                </c:pt>
                <c:pt idx="8981">
                  <c:v>8981.7484790399194</c:v>
                </c:pt>
                <c:pt idx="8982">
                  <c:v>8982.7485623801967</c:v>
                </c:pt>
                <c:pt idx="8983">
                  <c:v>8983.7486457204759</c:v>
                </c:pt>
                <c:pt idx="8984">
                  <c:v>8984.7487290607551</c:v>
                </c:pt>
                <c:pt idx="8985">
                  <c:v>8985.7488124010324</c:v>
                </c:pt>
                <c:pt idx="8986">
                  <c:v>8986.7488957413116</c:v>
                </c:pt>
                <c:pt idx="8987">
                  <c:v>8987.7489790815889</c:v>
                </c:pt>
                <c:pt idx="8988">
                  <c:v>8988.7490624218681</c:v>
                </c:pt>
                <c:pt idx="8989">
                  <c:v>8989.7491457621454</c:v>
                </c:pt>
                <c:pt idx="8990">
                  <c:v>8990.7492291024246</c:v>
                </c:pt>
                <c:pt idx="8991">
                  <c:v>8991.7493124427019</c:v>
                </c:pt>
                <c:pt idx="8992">
                  <c:v>8992.7493957829811</c:v>
                </c:pt>
                <c:pt idx="8993">
                  <c:v>8993.7494791232602</c:v>
                </c:pt>
                <c:pt idx="8994">
                  <c:v>8994.7495624635376</c:v>
                </c:pt>
                <c:pt idx="8995">
                  <c:v>8995.7496458038167</c:v>
                </c:pt>
                <c:pt idx="8996">
                  <c:v>8996.7497291440941</c:v>
                </c:pt>
                <c:pt idx="8997">
                  <c:v>8997.7498124843733</c:v>
                </c:pt>
                <c:pt idx="8998">
                  <c:v>8998.7498958246506</c:v>
                </c:pt>
                <c:pt idx="8999">
                  <c:v>8999.7499791649298</c:v>
                </c:pt>
                <c:pt idx="9000">
                  <c:v>9000.7500625052071</c:v>
                </c:pt>
                <c:pt idx="9001">
                  <c:v>9001.7501458454863</c:v>
                </c:pt>
                <c:pt idx="9002">
                  <c:v>9002.7502291857654</c:v>
                </c:pt>
                <c:pt idx="9003">
                  <c:v>9003.7503125260428</c:v>
                </c:pt>
                <c:pt idx="9004">
                  <c:v>9004.7503958663219</c:v>
                </c:pt>
                <c:pt idx="9005">
                  <c:v>9005.7504792065993</c:v>
                </c:pt>
                <c:pt idx="9006">
                  <c:v>9006.7505625468784</c:v>
                </c:pt>
                <c:pt idx="9007">
                  <c:v>9007.7506458871558</c:v>
                </c:pt>
                <c:pt idx="9008">
                  <c:v>9008.7507292274349</c:v>
                </c:pt>
                <c:pt idx="9009">
                  <c:v>9009.7508125677123</c:v>
                </c:pt>
                <c:pt idx="9010">
                  <c:v>9010.7508959079914</c:v>
                </c:pt>
                <c:pt idx="9011">
                  <c:v>9011.7509792482706</c:v>
                </c:pt>
                <c:pt idx="9012">
                  <c:v>9012.7510625885479</c:v>
                </c:pt>
                <c:pt idx="9013">
                  <c:v>9013.7511459288271</c:v>
                </c:pt>
                <c:pt idx="9014">
                  <c:v>9014.7512292691044</c:v>
                </c:pt>
                <c:pt idx="9015">
                  <c:v>9015.7513126093836</c:v>
                </c:pt>
                <c:pt idx="9016">
                  <c:v>9016.7513959496609</c:v>
                </c:pt>
                <c:pt idx="9017">
                  <c:v>9017.7514792899401</c:v>
                </c:pt>
                <c:pt idx="9018">
                  <c:v>9018.7515626302174</c:v>
                </c:pt>
                <c:pt idx="9019">
                  <c:v>9019.7516459704966</c:v>
                </c:pt>
                <c:pt idx="9020">
                  <c:v>9020.7517293107758</c:v>
                </c:pt>
                <c:pt idx="9021">
                  <c:v>9021.7518126510531</c:v>
                </c:pt>
                <c:pt idx="9022">
                  <c:v>9022.7518959913323</c:v>
                </c:pt>
                <c:pt idx="9023">
                  <c:v>9023.7519793316096</c:v>
                </c:pt>
                <c:pt idx="9024">
                  <c:v>9024.7520626718888</c:v>
                </c:pt>
                <c:pt idx="9025">
                  <c:v>9025.7521460121661</c:v>
                </c:pt>
                <c:pt idx="9026">
                  <c:v>9026.7522293524453</c:v>
                </c:pt>
                <c:pt idx="9027">
                  <c:v>9027.7523126927244</c:v>
                </c:pt>
                <c:pt idx="9028">
                  <c:v>9028.7523960330018</c:v>
                </c:pt>
                <c:pt idx="9029">
                  <c:v>9029.7524793732809</c:v>
                </c:pt>
                <c:pt idx="9030">
                  <c:v>9030.7525627135583</c:v>
                </c:pt>
                <c:pt idx="9031">
                  <c:v>9031.7526460538375</c:v>
                </c:pt>
                <c:pt idx="9032">
                  <c:v>9032.7527293941148</c:v>
                </c:pt>
                <c:pt idx="9033">
                  <c:v>9033.752812734394</c:v>
                </c:pt>
                <c:pt idx="9034">
                  <c:v>9034.7528960746713</c:v>
                </c:pt>
                <c:pt idx="9035">
                  <c:v>9035.7529794149505</c:v>
                </c:pt>
                <c:pt idx="9036">
                  <c:v>9036.7530627552296</c:v>
                </c:pt>
                <c:pt idx="9037">
                  <c:v>9037.753146095507</c:v>
                </c:pt>
                <c:pt idx="9038">
                  <c:v>9038.7532294357861</c:v>
                </c:pt>
                <c:pt idx="9039">
                  <c:v>9039.7533127760635</c:v>
                </c:pt>
                <c:pt idx="9040">
                  <c:v>9040.7533961163426</c:v>
                </c:pt>
                <c:pt idx="9041">
                  <c:v>9041.75347945662</c:v>
                </c:pt>
                <c:pt idx="9042">
                  <c:v>9042.7535627968991</c:v>
                </c:pt>
                <c:pt idx="9043">
                  <c:v>9043.7536461371765</c:v>
                </c:pt>
                <c:pt idx="9044">
                  <c:v>9044.7537294774556</c:v>
                </c:pt>
                <c:pt idx="9045">
                  <c:v>9045.7538128177348</c:v>
                </c:pt>
                <c:pt idx="9046">
                  <c:v>9046.7538961580121</c:v>
                </c:pt>
                <c:pt idx="9047">
                  <c:v>9047.7539794982913</c:v>
                </c:pt>
                <c:pt idx="9048">
                  <c:v>9048.7540628385686</c:v>
                </c:pt>
                <c:pt idx="9049">
                  <c:v>9049.7541461788478</c:v>
                </c:pt>
                <c:pt idx="9050">
                  <c:v>9050.7542295191251</c:v>
                </c:pt>
                <c:pt idx="9051">
                  <c:v>9051.7543128594043</c:v>
                </c:pt>
                <c:pt idx="9052">
                  <c:v>9052.7543961996817</c:v>
                </c:pt>
                <c:pt idx="9053">
                  <c:v>9053.7544795399608</c:v>
                </c:pt>
                <c:pt idx="9054">
                  <c:v>9054.75456288024</c:v>
                </c:pt>
                <c:pt idx="9055">
                  <c:v>9055.7546462205173</c:v>
                </c:pt>
                <c:pt idx="9056">
                  <c:v>9056.7547295607965</c:v>
                </c:pt>
                <c:pt idx="9057">
                  <c:v>9057.7548129010738</c:v>
                </c:pt>
                <c:pt idx="9058">
                  <c:v>9058.754896241353</c:v>
                </c:pt>
                <c:pt idx="9059">
                  <c:v>9059.7549795816303</c:v>
                </c:pt>
                <c:pt idx="9060">
                  <c:v>9060.7550629219095</c:v>
                </c:pt>
                <c:pt idx="9061">
                  <c:v>9061.7551462621868</c:v>
                </c:pt>
                <c:pt idx="9062">
                  <c:v>9062.755229602466</c:v>
                </c:pt>
                <c:pt idx="9063">
                  <c:v>9063.7553129427451</c:v>
                </c:pt>
                <c:pt idx="9064">
                  <c:v>9064.7553962830225</c:v>
                </c:pt>
                <c:pt idx="9065">
                  <c:v>9065.7554796233017</c:v>
                </c:pt>
                <c:pt idx="9066">
                  <c:v>9066.755562963579</c:v>
                </c:pt>
                <c:pt idx="9067">
                  <c:v>9067.7556463038582</c:v>
                </c:pt>
                <c:pt idx="9068">
                  <c:v>9068.7557296441355</c:v>
                </c:pt>
                <c:pt idx="9069">
                  <c:v>9069.7558129844147</c:v>
                </c:pt>
                <c:pt idx="9070">
                  <c:v>9070.755896324692</c:v>
                </c:pt>
                <c:pt idx="9071">
                  <c:v>9071.7559796649712</c:v>
                </c:pt>
                <c:pt idx="9072">
                  <c:v>9072.7560630052503</c:v>
                </c:pt>
                <c:pt idx="9073">
                  <c:v>9073.7561463455277</c:v>
                </c:pt>
                <c:pt idx="9074">
                  <c:v>9074.7562296858068</c:v>
                </c:pt>
                <c:pt idx="9075">
                  <c:v>9075.7563130260842</c:v>
                </c:pt>
                <c:pt idx="9076">
                  <c:v>9076.7563963663633</c:v>
                </c:pt>
                <c:pt idx="9077">
                  <c:v>9077.7564797066407</c:v>
                </c:pt>
                <c:pt idx="9078">
                  <c:v>9078.7565630469198</c:v>
                </c:pt>
                <c:pt idx="9079">
                  <c:v>9079.7566463871972</c:v>
                </c:pt>
                <c:pt idx="9080">
                  <c:v>9080.7567297274763</c:v>
                </c:pt>
                <c:pt idx="9081">
                  <c:v>9081.7568130677555</c:v>
                </c:pt>
                <c:pt idx="9082">
                  <c:v>9082.7568964080328</c:v>
                </c:pt>
                <c:pt idx="9083">
                  <c:v>9083.756979748312</c:v>
                </c:pt>
                <c:pt idx="9084">
                  <c:v>9084.7570630885893</c:v>
                </c:pt>
                <c:pt idx="9085">
                  <c:v>9085.7571464288685</c:v>
                </c:pt>
                <c:pt idx="9086">
                  <c:v>9086.7572297691459</c:v>
                </c:pt>
                <c:pt idx="9087">
                  <c:v>9087.757313109425</c:v>
                </c:pt>
                <c:pt idx="9088">
                  <c:v>9088.7573964497042</c:v>
                </c:pt>
                <c:pt idx="9089">
                  <c:v>9089.7574797899815</c:v>
                </c:pt>
                <c:pt idx="9090">
                  <c:v>9090.7575631302607</c:v>
                </c:pt>
                <c:pt idx="9091">
                  <c:v>9091.757646470538</c:v>
                </c:pt>
                <c:pt idx="9092">
                  <c:v>9092.7577298108172</c:v>
                </c:pt>
                <c:pt idx="9093">
                  <c:v>9093.7578131510945</c:v>
                </c:pt>
                <c:pt idx="9094">
                  <c:v>9094.7578964913737</c:v>
                </c:pt>
                <c:pt idx="9095">
                  <c:v>9095.757979831651</c:v>
                </c:pt>
                <c:pt idx="9096">
                  <c:v>9096.7580631719302</c:v>
                </c:pt>
                <c:pt idx="9097">
                  <c:v>9097.7581465122094</c:v>
                </c:pt>
                <c:pt idx="9098">
                  <c:v>9098.7582298524867</c:v>
                </c:pt>
                <c:pt idx="9099">
                  <c:v>9099.7583131927659</c:v>
                </c:pt>
                <c:pt idx="9100">
                  <c:v>9100.7583965330432</c:v>
                </c:pt>
                <c:pt idx="9101">
                  <c:v>9101.7584798733224</c:v>
                </c:pt>
                <c:pt idx="9102">
                  <c:v>9102.7585632135997</c:v>
                </c:pt>
                <c:pt idx="9103">
                  <c:v>9103.7586465538789</c:v>
                </c:pt>
                <c:pt idx="9104">
                  <c:v>9104.7587298941562</c:v>
                </c:pt>
                <c:pt idx="9105">
                  <c:v>9105.7588132344354</c:v>
                </c:pt>
                <c:pt idx="9106">
                  <c:v>9106.7588965747145</c:v>
                </c:pt>
                <c:pt idx="9107">
                  <c:v>9107.7589799149919</c:v>
                </c:pt>
                <c:pt idx="9108">
                  <c:v>9108.759063255271</c:v>
                </c:pt>
                <c:pt idx="9109">
                  <c:v>9109.7591465955484</c:v>
                </c:pt>
                <c:pt idx="9110">
                  <c:v>9110.7592299358275</c:v>
                </c:pt>
                <c:pt idx="9111">
                  <c:v>9111.7593132761049</c:v>
                </c:pt>
                <c:pt idx="9112">
                  <c:v>9112.759396616384</c:v>
                </c:pt>
                <c:pt idx="9113">
                  <c:v>9113.7594799566614</c:v>
                </c:pt>
                <c:pt idx="9114">
                  <c:v>9114.7595632969405</c:v>
                </c:pt>
                <c:pt idx="9115">
                  <c:v>9115.7596466372197</c:v>
                </c:pt>
                <c:pt idx="9116">
                  <c:v>9116.759729977497</c:v>
                </c:pt>
                <c:pt idx="9117">
                  <c:v>9117.7598133177762</c:v>
                </c:pt>
                <c:pt idx="9118">
                  <c:v>9118.7598966580535</c:v>
                </c:pt>
                <c:pt idx="9119">
                  <c:v>9119.7599799983327</c:v>
                </c:pt>
                <c:pt idx="9120">
                  <c:v>9120.7600633386101</c:v>
                </c:pt>
                <c:pt idx="9121">
                  <c:v>9121.7601466788892</c:v>
                </c:pt>
                <c:pt idx="9122">
                  <c:v>9122.7602300191666</c:v>
                </c:pt>
                <c:pt idx="9123">
                  <c:v>9123.7603133594457</c:v>
                </c:pt>
                <c:pt idx="9124">
                  <c:v>9124.7603966997249</c:v>
                </c:pt>
                <c:pt idx="9125">
                  <c:v>9125.7604800400022</c:v>
                </c:pt>
                <c:pt idx="9126">
                  <c:v>9126.7605633802814</c:v>
                </c:pt>
                <c:pt idx="9127">
                  <c:v>9127.7606467205587</c:v>
                </c:pt>
                <c:pt idx="9128">
                  <c:v>9128.7607300608379</c:v>
                </c:pt>
                <c:pt idx="9129">
                  <c:v>9129.7608134011152</c:v>
                </c:pt>
                <c:pt idx="9130">
                  <c:v>9130.7608967413944</c:v>
                </c:pt>
                <c:pt idx="9131">
                  <c:v>9131.7609800816717</c:v>
                </c:pt>
                <c:pt idx="9132">
                  <c:v>9132.7610634219509</c:v>
                </c:pt>
                <c:pt idx="9133">
                  <c:v>9133.7611467622301</c:v>
                </c:pt>
                <c:pt idx="9134">
                  <c:v>9134.7612301025074</c:v>
                </c:pt>
                <c:pt idx="9135">
                  <c:v>9135.7613134427866</c:v>
                </c:pt>
                <c:pt idx="9136">
                  <c:v>9136.7613967830639</c:v>
                </c:pt>
                <c:pt idx="9137">
                  <c:v>9137.7614801233431</c:v>
                </c:pt>
                <c:pt idx="9138">
                  <c:v>9138.7615634636204</c:v>
                </c:pt>
                <c:pt idx="9139">
                  <c:v>9139.7616468038996</c:v>
                </c:pt>
                <c:pt idx="9140">
                  <c:v>9140.7617301441787</c:v>
                </c:pt>
                <c:pt idx="9141">
                  <c:v>9141.7618134844561</c:v>
                </c:pt>
                <c:pt idx="9142">
                  <c:v>9142.7618968247352</c:v>
                </c:pt>
                <c:pt idx="9143">
                  <c:v>9143.7619801650126</c:v>
                </c:pt>
                <c:pt idx="9144">
                  <c:v>9144.7620635052917</c:v>
                </c:pt>
                <c:pt idx="9145">
                  <c:v>9145.7621468455691</c:v>
                </c:pt>
                <c:pt idx="9146">
                  <c:v>9146.7622301858482</c:v>
                </c:pt>
                <c:pt idx="9147">
                  <c:v>9147.7623135261256</c:v>
                </c:pt>
                <c:pt idx="9148">
                  <c:v>9148.7623968664047</c:v>
                </c:pt>
                <c:pt idx="9149">
                  <c:v>9149.7624802066839</c:v>
                </c:pt>
                <c:pt idx="9150">
                  <c:v>9150.7625635469612</c:v>
                </c:pt>
                <c:pt idx="9151">
                  <c:v>9151.7626468872404</c:v>
                </c:pt>
                <c:pt idx="9152">
                  <c:v>9152.7627302275177</c:v>
                </c:pt>
                <c:pt idx="9153">
                  <c:v>9153.7628135677969</c:v>
                </c:pt>
                <c:pt idx="9154">
                  <c:v>9154.7628969080743</c:v>
                </c:pt>
                <c:pt idx="9155">
                  <c:v>9155.7629802483534</c:v>
                </c:pt>
                <c:pt idx="9156">
                  <c:v>9156.7630635886308</c:v>
                </c:pt>
                <c:pt idx="9157">
                  <c:v>9157.7631469289099</c:v>
                </c:pt>
                <c:pt idx="9158">
                  <c:v>9158.7632302691891</c:v>
                </c:pt>
                <c:pt idx="9159">
                  <c:v>9159.7633136094664</c:v>
                </c:pt>
                <c:pt idx="9160">
                  <c:v>9160.7633969497456</c:v>
                </c:pt>
                <c:pt idx="9161">
                  <c:v>9161.7634802900229</c:v>
                </c:pt>
                <c:pt idx="9162">
                  <c:v>9162.7635636303021</c:v>
                </c:pt>
                <c:pt idx="9163">
                  <c:v>9163.7636469705794</c:v>
                </c:pt>
                <c:pt idx="9164">
                  <c:v>9164.7637303108586</c:v>
                </c:pt>
                <c:pt idx="9165">
                  <c:v>9165.7638136511359</c:v>
                </c:pt>
                <c:pt idx="9166">
                  <c:v>9166.7638969914151</c:v>
                </c:pt>
                <c:pt idx="9167">
                  <c:v>9167.7639803316943</c:v>
                </c:pt>
                <c:pt idx="9168">
                  <c:v>9168.7640636719716</c:v>
                </c:pt>
                <c:pt idx="9169">
                  <c:v>9169.7641470122508</c:v>
                </c:pt>
                <c:pt idx="9170">
                  <c:v>9170.7642303525281</c:v>
                </c:pt>
                <c:pt idx="9171">
                  <c:v>9171.7643136928073</c:v>
                </c:pt>
                <c:pt idx="9172">
                  <c:v>9172.7643970330846</c:v>
                </c:pt>
                <c:pt idx="9173">
                  <c:v>9173.7644803733638</c:v>
                </c:pt>
                <c:pt idx="9174">
                  <c:v>9174.7645637136411</c:v>
                </c:pt>
                <c:pt idx="9175">
                  <c:v>9175.7646470539203</c:v>
                </c:pt>
                <c:pt idx="9176">
                  <c:v>9176.7647303941994</c:v>
                </c:pt>
                <c:pt idx="9177">
                  <c:v>9177.7648137344768</c:v>
                </c:pt>
                <c:pt idx="9178">
                  <c:v>9178.7648970747559</c:v>
                </c:pt>
                <c:pt idx="9179">
                  <c:v>9179.7649804150333</c:v>
                </c:pt>
                <c:pt idx="9180">
                  <c:v>9180.7650637553124</c:v>
                </c:pt>
                <c:pt idx="9181">
                  <c:v>9181.7651470955898</c:v>
                </c:pt>
                <c:pt idx="9182">
                  <c:v>9182.7652304358689</c:v>
                </c:pt>
                <c:pt idx="9183">
                  <c:v>9183.7653137761463</c:v>
                </c:pt>
                <c:pt idx="9184">
                  <c:v>9184.7653971164254</c:v>
                </c:pt>
                <c:pt idx="9185">
                  <c:v>9185.7654804567046</c:v>
                </c:pt>
                <c:pt idx="9186">
                  <c:v>9186.765563796982</c:v>
                </c:pt>
                <c:pt idx="9187">
                  <c:v>9187.7656471372611</c:v>
                </c:pt>
                <c:pt idx="9188">
                  <c:v>9188.7657304775385</c:v>
                </c:pt>
                <c:pt idx="9189">
                  <c:v>9189.7658138178176</c:v>
                </c:pt>
                <c:pt idx="9190">
                  <c:v>9190.765897158095</c:v>
                </c:pt>
                <c:pt idx="9191">
                  <c:v>9191.7659804983741</c:v>
                </c:pt>
                <c:pt idx="9192">
                  <c:v>9192.7660638386515</c:v>
                </c:pt>
                <c:pt idx="9193">
                  <c:v>9193.7661471789306</c:v>
                </c:pt>
                <c:pt idx="9194">
                  <c:v>9194.7662305192098</c:v>
                </c:pt>
                <c:pt idx="9195">
                  <c:v>9195.7663138594871</c:v>
                </c:pt>
                <c:pt idx="9196">
                  <c:v>9196.7663971997663</c:v>
                </c:pt>
                <c:pt idx="9197">
                  <c:v>9197.7664805400436</c:v>
                </c:pt>
                <c:pt idx="9198">
                  <c:v>9198.7665638803228</c:v>
                </c:pt>
                <c:pt idx="9199">
                  <c:v>9199.7666472206001</c:v>
                </c:pt>
                <c:pt idx="9200">
                  <c:v>9200.7667305608793</c:v>
                </c:pt>
                <c:pt idx="9201">
                  <c:v>9201.7668139011585</c:v>
                </c:pt>
                <c:pt idx="9202">
                  <c:v>9202.7668972414358</c:v>
                </c:pt>
                <c:pt idx="9203">
                  <c:v>9203.766980581715</c:v>
                </c:pt>
                <c:pt idx="9204">
                  <c:v>9204.7670639219923</c:v>
                </c:pt>
                <c:pt idx="9205">
                  <c:v>9205.7671472622715</c:v>
                </c:pt>
                <c:pt idx="9206">
                  <c:v>9206.7672306025488</c:v>
                </c:pt>
                <c:pt idx="9207">
                  <c:v>9207.767313942828</c:v>
                </c:pt>
                <c:pt idx="9208">
                  <c:v>9208.7673972831053</c:v>
                </c:pt>
                <c:pt idx="9209">
                  <c:v>9209.7674806233845</c:v>
                </c:pt>
                <c:pt idx="9210">
                  <c:v>9210.7675639636636</c:v>
                </c:pt>
                <c:pt idx="9211">
                  <c:v>9211.767647303941</c:v>
                </c:pt>
                <c:pt idx="9212">
                  <c:v>9212.7677306442201</c:v>
                </c:pt>
                <c:pt idx="9213">
                  <c:v>9213.7678139844975</c:v>
                </c:pt>
                <c:pt idx="9214">
                  <c:v>9214.7678973247766</c:v>
                </c:pt>
                <c:pt idx="9215">
                  <c:v>9215.767980665054</c:v>
                </c:pt>
                <c:pt idx="9216">
                  <c:v>9216.7680640053331</c:v>
                </c:pt>
                <c:pt idx="9217">
                  <c:v>9217.7681473456105</c:v>
                </c:pt>
                <c:pt idx="9218">
                  <c:v>9218.7682306858896</c:v>
                </c:pt>
                <c:pt idx="9219">
                  <c:v>9219.7683140261688</c:v>
                </c:pt>
                <c:pt idx="9220">
                  <c:v>9220.7683973664462</c:v>
                </c:pt>
                <c:pt idx="9221">
                  <c:v>9221.7684807067253</c:v>
                </c:pt>
                <c:pt idx="9222">
                  <c:v>9222.7685640470027</c:v>
                </c:pt>
                <c:pt idx="9223">
                  <c:v>9223.7686473872818</c:v>
                </c:pt>
                <c:pt idx="9224">
                  <c:v>9224.7687307275592</c:v>
                </c:pt>
                <c:pt idx="9225">
                  <c:v>9225.7688140678383</c:v>
                </c:pt>
                <c:pt idx="9226">
                  <c:v>9226.7688974081157</c:v>
                </c:pt>
                <c:pt idx="9227">
                  <c:v>9227.7689807483948</c:v>
                </c:pt>
                <c:pt idx="9228">
                  <c:v>9228.769064088674</c:v>
                </c:pt>
                <c:pt idx="9229">
                  <c:v>9229.7691474289513</c:v>
                </c:pt>
                <c:pt idx="9230">
                  <c:v>9230.7692307692305</c:v>
                </c:pt>
                <c:pt idx="9231">
                  <c:v>9231.7693141095078</c:v>
                </c:pt>
                <c:pt idx="9232">
                  <c:v>9232.769397449787</c:v>
                </c:pt>
                <c:pt idx="9233">
                  <c:v>9233.7694807900643</c:v>
                </c:pt>
                <c:pt idx="9234">
                  <c:v>9234.7695641303435</c:v>
                </c:pt>
                <c:pt idx="9235">
                  <c:v>9235.7696474706208</c:v>
                </c:pt>
                <c:pt idx="9236">
                  <c:v>9236.7697308109</c:v>
                </c:pt>
                <c:pt idx="9237">
                  <c:v>9237.7698141511792</c:v>
                </c:pt>
                <c:pt idx="9238">
                  <c:v>9238.7698974914565</c:v>
                </c:pt>
                <c:pt idx="9239">
                  <c:v>9239.7699808317357</c:v>
                </c:pt>
                <c:pt idx="9240">
                  <c:v>9240.770064172013</c:v>
                </c:pt>
                <c:pt idx="9241">
                  <c:v>9241.7701475122922</c:v>
                </c:pt>
                <c:pt idx="9242">
                  <c:v>9242.7702308525695</c:v>
                </c:pt>
                <c:pt idx="9243">
                  <c:v>9243.7703141928487</c:v>
                </c:pt>
                <c:pt idx="9244">
                  <c:v>9244.770397533126</c:v>
                </c:pt>
                <c:pt idx="9245">
                  <c:v>9245.7704808734052</c:v>
                </c:pt>
                <c:pt idx="9246">
                  <c:v>9246.7705642136843</c:v>
                </c:pt>
                <c:pt idx="9247">
                  <c:v>9247.7706475539617</c:v>
                </c:pt>
                <c:pt idx="9248">
                  <c:v>9248.7707308942408</c:v>
                </c:pt>
                <c:pt idx="9249">
                  <c:v>9249.7708142345182</c:v>
                </c:pt>
                <c:pt idx="9250">
                  <c:v>9250.7708975747973</c:v>
                </c:pt>
                <c:pt idx="9251">
                  <c:v>9251.7709809150747</c:v>
                </c:pt>
                <c:pt idx="9252">
                  <c:v>9252.7710642553538</c:v>
                </c:pt>
                <c:pt idx="9253">
                  <c:v>9253.771147595633</c:v>
                </c:pt>
                <c:pt idx="9254">
                  <c:v>9254.7712309359104</c:v>
                </c:pt>
                <c:pt idx="9255">
                  <c:v>9255.7713142761895</c:v>
                </c:pt>
                <c:pt idx="9256">
                  <c:v>9256.7713976164669</c:v>
                </c:pt>
                <c:pt idx="9257">
                  <c:v>9257.771480956746</c:v>
                </c:pt>
                <c:pt idx="9258">
                  <c:v>9258.7715642970234</c:v>
                </c:pt>
                <c:pt idx="9259">
                  <c:v>9259.7716476373025</c:v>
                </c:pt>
                <c:pt idx="9260">
                  <c:v>9260.7717309775799</c:v>
                </c:pt>
                <c:pt idx="9261">
                  <c:v>9261.771814317859</c:v>
                </c:pt>
                <c:pt idx="9262">
                  <c:v>9262.7718976581382</c:v>
                </c:pt>
                <c:pt idx="9263">
                  <c:v>9263.7719809984155</c:v>
                </c:pt>
                <c:pt idx="9264">
                  <c:v>9264.7720643386947</c:v>
                </c:pt>
                <c:pt idx="9265">
                  <c:v>9265.772147678972</c:v>
                </c:pt>
                <c:pt idx="9266">
                  <c:v>9266.7722310192512</c:v>
                </c:pt>
                <c:pt idx="9267">
                  <c:v>9267.7723143595285</c:v>
                </c:pt>
                <c:pt idx="9268">
                  <c:v>9268.7723976998077</c:v>
                </c:pt>
                <c:pt idx="9269">
                  <c:v>9269.772481040085</c:v>
                </c:pt>
                <c:pt idx="9270">
                  <c:v>9270.7725643803642</c:v>
                </c:pt>
                <c:pt idx="9271">
                  <c:v>9271.7726477206434</c:v>
                </c:pt>
                <c:pt idx="9272">
                  <c:v>9272.7727310609207</c:v>
                </c:pt>
                <c:pt idx="9273">
                  <c:v>9273.7728144011999</c:v>
                </c:pt>
                <c:pt idx="9274">
                  <c:v>9274.7728977414772</c:v>
                </c:pt>
                <c:pt idx="9275">
                  <c:v>9275.7729810817564</c:v>
                </c:pt>
                <c:pt idx="9276">
                  <c:v>9276.7730644220337</c:v>
                </c:pt>
                <c:pt idx="9277">
                  <c:v>9277.7731477623129</c:v>
                </c:pt>
                <c:pt idx="9278">
                  <c:v>9278.7732311025902</c:v>
                </c:pt>
                <c:pt idx="9279">
                  <c:v>9279.7733144428694</c:v>
                </c:pt>
                <c:pt idx="9280">
                  <c:v>9280.7733977831485</c:v>
                </c:pt>
                <c:pt idx="9281">
                  <c:v>9281.7734811234259</c:v>
                </c:pt>
                <c:pt idx="9282">
                  <c:v>9282.773564463705</c:v>
                </c:pt>
                <c:pt idx="9283">
                  <c:v>9283.7736478039824</c:v>
                </c:pt>
                <c:pt idx="9284">
                  <c:v>9284.7737311442615</c:v>
                </c:pt>
                <c:pt idx="9285">
                  <c:v>9285.7738144845389</c:v>
                </c:pt>
                <c:pt idx="9286">
                  <c:v>9286.7738978248181</c:v>
                </c:pt>
                <c:pt idx="9287">
                  <c:v>9287.7739811650954</c:v>
                </c:pt>
                <c:pt idx="9288">
                  <c:v>9288.7740645053746</c:v>
                </c:pt>
                <c:pt idx="9289">
                  <c:v>9289.7741478456537</c:v>
                </c:pt>
                <c:pt idx="9290">
                  <c:v>9290.7742311859311</c:v>
                </c:pt>
                <c:pt idx="9291">
                  <c:v>9291.7743145262102</c:v>
                </c:pt>
                <c:pt idx="9292">
                  <c:v>9292.7743978664876</c:v>
                </c:pt>
                <c:pt idx="9293">
                  <c:v>9293.7744812067667</c:v>
                </c:pt>
                <c:pt idx="9294">
                  <c:v>9294.7745645470441</c:v>
                </c:pt>
                <c:pt idx="9295">
                  <c:v>9295.7746478873232</c:v>
                </c:pt>
                <c:pt idx="9296">
                  <c:v>9296.7747312276006</c:v>
                </c:pt>
                <c:pt idx="9297">
                  <c:v>9297.7748145678797</c:v>
                </c:pt>
                <c:pt idx="9298">
                  <c:v>9298.7748979081589</c:v>
                </c:pt>
                <c:pt idx="9299">
                  <c:v>9299.7749812484362</c:v>
                </c:pt>
                <c:pt idx="9300">
                  <c:v>9300.7750645887154</c:v>
                </c:pt>
                <c:pt idx="9301">
                  <c:v>9301.7751479289927</c:v>
                </c:pt>
                <c:pt idx="9302">
                  <c:v>9302.7752312692719</c:v>
                </c:pt>
                <c:pt idx="9303">
                  <c:v>9303.7753146095492</c:v>
                </c:pt>
                <c:pt idx="9304">
                  <c:v>9304.7753979498284</c:v>
                </c:pt>
                <c:pt idx="9305">
                  <c:v>9305.7754812901057</c:v>
                </c:pt>
                <c:pt idx="9306">
                  <c:v>9306.7755646303849</c:v>
                </c:pt>
                <c:pt idx="9307">
                  <c:v>9307.7756479706641</c:v>
                </c:pt>
                <c:pt idx="9308">
                  <c:v>9308.7757313109414</c:v>
                </c:pt>
                <c:pt idx="9309">
                  <c:v>9309.7758146512206</c:v>
                </c:pt>
                <c:pt idx="9310">
                  <c:v>9310.7758979914979</c:v>
                </c:pt>
                <c:pt idx="9311">
                  <c:v>9311.7759813317771</c:v>
                </c:pt>
                <c:pt idx="9312">
                  <c:v>9312.7760646720544</c:v>
                </c:pt>
                <c:pt idx="9313">
                  <c:v>9313.7761480123336</c:v>
                </c:pt>
                <c:pt idx="9314">
                  <c:v>9314.7762313526127</c:v>
                </c:pt>
                <c:pt idx="9315">
                  <c:v>9315.7763146928901</c:v>
                </c:pt>
                <c:pt idx="9316">
                  <c:v>9316.7763980331692</c:v>
                </c:pt>
                <c:pt idx="9317">
                  <c:v>9317.7764813734466</c:v>
                </c:pt>
                <c:pt idx="9318">
                  <c:v>9318.7765647137257</c:v>
                </c:pt>
                <c:pt idx="9319">
                  <c:v>9319.7766480540031</c:v>
                </c:pt>
                <c:pt idx="9320">
                  <c:v>9320.7767313942823</c:v>
                </c:pt>
                <c:pt idx="9321">
                  <c:v>9321.7768147345596</c:v>
                </c:pt>
                <c:pt idx="9322">
                  <c:v>9322.7768980748388</c:v>
                </c:pt>
                <c:pt idx="9323">
                  <c:v>9323.7769814151179</c:v>
                </c:pt>
                <c:pt idx="9324">
                  <c:v>9324.7770647553953</c:v>
                </c:pt>
                <c:pt idx="9325">
                  <c:v>9325.7771480956744</c:v>
                </c:pt>
                <c:pt idx="9326">
                  <c:v>9326.7772314359518</c:v>
                </c:pt>
                <c:pt idx="9327">
                  <c:v>9327.7773147762309</c:v>
                </c:pt>
                <c:pt idx="9328">
                  <c:v>9328.7773981165083</c:v>
                </c:pt>
                <c:pt idx="9329">
                  <c:v>9329.7774814567874</c:v>
                </c:pt>
                <c:pt idx="9330">
                  <c:v>9330.7775647970648</c:v>
                </c:pt>
                <c:pt idx="9331">
                  <c:v>9331.7776481373439</c:v>
                </c:pt>
                <c:pt idx="9332">
                  <c:v>9332.7777314776231</c:v>
                </c:pt>
                <c:pt idx="9333">
                  <c:v>9333.7778148179004</c:v>
                </c:pt>
                <c:pt idx="9334">
                  <c:v>9334.7778981581796</c:v>
                </c:pt>
                <c:pt idx="9335">
                  <c:v>9335.7779814984569</c:v>
                </c:pt>
                <c:pt idx="9336">
                  <c:v>9336.7780648387361</c:v>
                </c:pt>
                <c:pt idx="9337">
                  <c:v>9337.7781481790134</c:v>
                </c:pt>
                <c:pt idx="9338">
                  <c:v>9338.7782315192926</c:v>
                </c:pt>
                <c:pt idx="9339">
                  <c:v>9339.7783148595699</c:v>
                </c:pt>
                <c:pt idx="9340">
                  <c:v>9340.7783981998491</c:v>
                </c:pt>
                <c:pt idx="9341">
                  <c:v>9341.7784815401283</c:v>
                </c:pt>
                <c:pt idx="9342">
                  <c:v>9342.7785648804056</c:v>
                </c:pt>
                <c:pt idx="9343">
                  <c:v>9343.7786482206848</c:v>
                </c:pt>
                <c:pt idx="9344">
                  <c:v>9344.7787315609621</c:v>
                </c:pt>
                <c:pt idx="9345">
                  <c:v>9345.7788149012413</c:v>
                </c:pt>
                <c:pt idx="9346">
                  <c:v>9346.7788982415186</c:v>
                </c:pt>
                <c:pt idx="9347">
                  <c:v>9347.7789815817978</c:v>
                </c:pt>
                <c:pt idx="9348">
                  <c:v>9348.7790649220751</c:v>
                </c:pt>
                <c:pt idx="9349">
                  <c:v>9349.7791482623543</c:v>
                </c:pt>
                <c:pt idx="9350">
                  <c:v>9350.7792316026334</c:v>
                </c:pt>
                <c:pt idx="9351">
                  <c:v>9351.7793149429108</c:v>
                </c:pt>
                <c:pt idx="9352">
                  <c:v>9352.7793982831899</c:v>
                </c:pt>
                <c:pt idx="9353">
                  <c:v>9353.7794816234673</c:v>
                </c:pt>
                <c:pt idx="9354">
                  <c:v>9354.7795649637465</c:v>
                </c:pt>
                <c:pt idx="9355">
                  <c:v>9355.7796483040238</c:v>
                </c:pt>
                <c:pt idx="9356">
                  <c:v>9356.779731644303</c:v>
                </c:pt>
                <c:pt idx="9357">
                  <c:v>9357.7798149845803</c:v>
                </c:pt>
                <c:pt idx="9358">
                  <c:v>9358.7798983248595</c:v>
                </c:pt>
                <c:pt idx="9359">
                  <c:v>9359.7799816651386</c:v>
                </c:pt>
                <c:pt idx="9360">
                  <c:v>9360.780065005416</c:v>
                </c:pt>
                <c:pt idx="9361">
                  <c:v>9361.7801483456951</c:v>
                </c:pt>
                <c:pt idx="9362">
                  <c:v>9362.7802316859725</c:v>
                </c:pt>
                <c:pt idx="9363">
                  <c:v>9363.7803150262516</c:v>
                </c:pt>
                <c:pt idx="9364">
                  <c:v>9364.780398366529</c:v>
                </c:pt>
                <c:pt idx="9365">
                  <c:v>9365.7804817068081</c:v>
                </c:pt>
                <c:pt idx="9366">
                  <c:v>9366.7805650470855</c:v>
                </c:pt>
                <c:pt idx="9367">
                  <c:v>9367.7806483873646</c:v>
                </c:pt>
                <c:pt idx="9368">
                  <c:v>9368.7807317276438</c:v>
                </c:pt>
                <c:pt idx="9369">
                  <c:v>9369.7808150679211</c:v>
                </c:pt>
                <c:pt idx="9370">
                  <c:v>9370.7808984082003</c:v>
                </c:pt>
                <c:pt idx="9371">
                  <c:v>9371.7809817484776</c:v>
                </c:pt>
                <c:pt idx="9372">
                  <c:v>9372.7810650887568</c:v>
                </c:pt>
                <c:pt idx="9373">
                  <c:v>9373.7811484290341</c:v>
                </c:pt>
                <c:pt idx="9374">
                  <c:v>9374.7812317693133</c:v>
                </c:pt>
                <c:pt idx="9375">
                  <c:v>9375.7813151095925</c:v>
                </c:pt>
                <c:pt idx="9376">
                  <c:v>9376.7813984498698</c:v>
                </c:pt>
                <c:pt idx="9377">
                  <c:v>9377.781481790149</c:v>
                </c:pt>
                <c:pt idx="9378">
                  <c:v>9378.7815651304263</c:v>
                </c:pt>
                <c:pt idx="9379">
                  <c:v>9379.7816484707055</c:v>
                </c:pt>
                <c:pt idx="9380">
                  <c:v>9380.7817318109828</c:v>
                </c:pt>
                <c:pt idx="9381">
                  <c:v>9381.781815151262</c:v>
                </c:pt>
                <c:pt idx="9382">
                  <c:v>9382.7818984915393</c:v>
                </c:pt>
                <c:pt idx="9383">
                  <c:v>9383.7819818318185</c:v>
                </c:pt>
                <c:pt idx="9384">
                  <c:v>9384.7820651720976</c:v>
                </c:pt>
                <c:pt idx="9385">
                  <c:v>9385.782148512375</c:v>
                </c:pt>
                <c:pt idx="9386">
                  <c:v>9386.7822318526541</c:v>
                </c:pt>
                <c:pt idx="9387">
                  <c:v>9387.7823151929315</c:v>
                </c:pt>
                <c:pt idx="9388">
                  <c:v>9388.7823985332107</c:v>
                </c:pt>
                <c:pt idx="9389">
                  <c:v>9389.782481873488</c:v>
                </c:pt>
                <c:pt idx="9390">
                  <c:v>9390.7825652137672</c:v>
                </c:pt>
                <c:pt idx="9391">
                  <c:v>9391.7826485540445</c:v>
                </c:pt>
                <c:pt idx="9392">
                  <c:v>9392.7827318943237</c:v>
                </c:pt>
                <c:pt idx="9393">
                  <c:v>9393.7828152346028</c:v>
                </c:pt>
                <c:pt idx="9394">
                  <c:v>9394.7828985748802</c:v>
                </c:pt>
                <c:pt idx="9395">
                  <c:v>9395.7829819151593</c:v>
                </c:pt>
                <c:pt idx="9396">
                  <c:v>9396.7830652554367</c:v>
                </c:pt>
                <c:pt idx="9397">
                  <c:v>9397.7831485957158</c:v>
                </c:pt>
                <c:pt idx="9398">
                  <c:v>9398.7832319359932</c:v>
                </c:pt>
                <c:pt idx="9399">
                  <c:v>9399.7833152762723</c:v>
                </c:pt>
                <c:pt idx="9400">
                  <c:v>9400.7833986165497</c:v>
                </c:pt>
                <c:pt idx="9401">
                  <c:v>9401.7834819568288</c:v>
                </c:pt>
                <c:pt idx="9402">
                  <c:v>9402.783565297108</c:v>
                </c:pt>
                <c:pt idx="9403">
                  <c:v>9403.7836486373853</c:v>
                </c:pt>
                <c:pt idx="9404">
                  <c:v>9404.7837319776645</c:v>
                </c:pt>
                <c:pt idx="9405">
                  <c:v>9405.7838153179418</c:v>
                </c:pt>
                <c:pt idx="9406">
                  <c:v>9406.783898658221</c:v>
                </c:pt>
                <c:pt idx="9407">
                  <c:v>9407.7839819984983</c:v>
                </c:pt>
                <c:pt idx="9408">
                  <c:v>9408.7840653387775</c:v>
                </c:pt>
                <c:pt idx="9409">
                  <c:v>9409.7841486790549</c:v>
                </c:pt>
                <c:pt idx="9410">
                  <c:v>9410.784232019334</c:v>
                </c:pt>
                <c:pt idx="9411">
                  <c:v>9411.7843153596132</c:v>
                </c:pt>
                <c:pt idx="9412">
                  <c:v>9412.7843986998905</c:v>
                </c:pt>
                <c:pt idx="9413">
                  <c:v>9413.7844820401697</c:v>
                </c:pt>
                <c:pt idx="9414">
                  <c:v>9414.784565380447</c:v>
                </c:pt>
                <c:pt idx="9415">
                  <c:v>9415.7846487207262</c:v>
                </c:pt>
                <c:pt idx="9416">
                  <c:v>9416.7847320610035</c:v>
                </c:pt>
                <c:pt idx="9417">
                  <c:v>9417.7848154012827</c:v>
                </c:pt>
                <c:pt idx="9418">
                  <c:v>9418.78489874156</c:v>
                </c:pt>
                <c:pt idx="9419">
                  <c:v>9419.7849820818392</c:v>
                </c:pt>
                <c:pt idx="9420">
                  <c:v>9420.7850654221184</c:v>
                </c:pt>
                <c:pt idx="9421">
                  <c:v>9421.7851487623957</c:v>
                </c:pt>
                <c:pt idx="9422">
                  <c:v>9422.7852321026749</c:v>
                </c:pt>
                <c:pt idx="9423">
                  <c:v>9423.7853154429522</c:v>
                </c:pt>
                <c:pt idx="9424">
                  <c:v>9424.7853987832314</c:v>
                </c:pt>
                <c:pt idx="9425">
                  <c:v>9425.7854821235087</c:v>
                </c:pt>
                <c:pt idx="9426">
                  <c:v>9426.7855654637879</c:v>
                </c:pt>
                <c:pt idx="9427">
                  <c:v>9427.785648804067</c:v>
                </c:pt>
                <c:pt idx="9428">
                  <c:v>9428.7857321443444</c:v>
                </c:pt>
                <c:pt idx="9429">
                  <c:v>9429.7858154846235</c:v>
                </c:pt>
                <c:pt idx="9430">
                  <c:v>9430.7858988249009</c:v>
                </c:pt>
                <c:pt idx="9431">
                  <c:v>9431.78598216518</c:v>
                </c:pt>
                <c:pt idx="9432">
                  <c:v>9432.7860655054574</c:v>
                </c:pt>
                <c:pt idx="9433">
                  <c:v>9433.7861488457365</c:v>
                </c:pt>
                <c:pt idx="9434">
                  <c:v>9434.7862321860139</c:v>
                </c:pt>
                <c:pt idx="9435">
                  <c:v>9435.786315526293</c:v>
                </c:pt>
                <c:pt idx="9436">
                  <c:v>9436.7863988665722</c:v>
                </c:pt>
                <c:pt idx="9437">
                  <c:v>9437.7864822068495</c:v>
                </c:pt>
                <c:pt idx="9438">
                  <c:v>9438.7865655471287</c:v>
                </c:pt>
                <c:pt idx="9439">
                  <c:v>9439.786648887406</c:v>
                </c:pt>
                <c:pt idx="9440">
                  <c:v>9440.7867322276852</c:v>
                </c:pt>
                <c:pt idx="9441">
                  <c:v>9441.7868155679625</c:v>
                </c:pt>
                <c:pt idx="9442">
                  <c:v>9442.7868989082417</c:v>
                </c:pt>
                <c:pt idx="9443">
                  <c:v>9443.7869822485191</c:v>
                </c:pt>
                <c:pt idx="9444">
                  <c:v>9444.7870655887982</c:v>
                </c:pt>
                <c:pt idx="9445">
                  <c:v>9445.7871489290774</c:v>
                </c:pt>
                <c:pt idx="9446">
                  <c:v>9446.7872322693547</c:v>
                </c:pt>
                <c:pt idx="9447">
                  <c:v>9447.7873156096339</c:v>
                </c:pt>
                <c:pt idx="9448">
                  <c:v>9448.7873989499112</c:v>
                </c:pt>
                <c:pt idx="9449">
                  <c:v>9449.7874822901904</c:v>
                </c:pt>
                <c:pt idx="9450">
                  <c:v>9450.7875656304677</c:v>
                </c:pt>
                <c:pt idx="9451">
                  <c:v>9451.7876489707469</c:v>
                </c:pt>
                <c:pt idx="9452">
                  <c:v>9452.7877323110242</c:v>
                </c:pt>
                <c:pt idx="9453">
                  <c:v>9453.7878156513034</c:v>
                </c:pt>
                <c:pt idx="9454">
                  <c:v>9454.7878989915826</c:v>
                </c:pt>
                <c:pt idx="9455">
                  <c:v>9455.7879823318599</c:v>
                </c:pt>
                <c:pt idx="9456">
                  <c:v>9456.7880656721391</c:v>
                </c:pt>
                <c:pt idx="9457">
                  <c:v>9457.7881490124164</c:v>
                </c:pt>
                <c:pt idx="9458">
                  <c:v>9458.7882323526956</c:v>
                </c:pt>
                <c:pt idx="9459">
                  <c:v>9459.7883156929729</c:v>
                </c:pt>
                <c:pt idx="9460">
                  <c:v>9460.7883990332521</c:v>
                </c:pt>
                <c:pt idx="9461">
                  <c:v>9461.7884823735294</c:v>
                </c:pt>
                <c:pt idx="9462">
                  <c:v>9462.7885657138086</c:v>
                </c:pt>
                <c:pt idx="9463">
                  <c:v>9463.7886490540877</c:v>
                </c:pt>
                <c:pt idx="9464">
                  <c:v>9464.7887323943651</c:v>
                </c:pt>
                <c:pt idx="9465">
                  <c:v>9465.7888157346442</c:v>
                </c:pt>
                <c:pt idx="9466">
                  <c:v>9466.7888990749216</c:v>
                </c:pt>
                <c:pt idx="9467">
                  <c:v>9467.7889824152007</c:v>
                </c:pt>
                <c:pt idx="9468">
                  <c:v>9468.7890657554781</c:v>
                </c:pt>
                <c:pt idx="9469">
                  <c:v>9469.7891490957572</c:v>
                </c:pt>
                <c:pt idx="9470">
                  <c:v>9470.7892324360346</c:v>
                </c:pt>
                <c:pt idx="9471">
                  <c:v>9471.7893157763137</c:v>
                </c:pt>
                <c:pt idx="9472">
                  <c:v>9472.7893991165929</c:v>
                </c:pt>
                <c:pt idx="9473">
                  <c:v>9473.7894824568702</c:v>
                </c:pt>
                <c:pt idx="9474">
                  <c:v>9474.7895657971494</c:v>
                </c:pt>
                <c:pt idx="9475">
                  <c:v>9475.7896491374267</c:v>
                </c:pt>
                <c:pt idx="9476">
                  <c:v>9476.7897324777059</c:v>
                </c:pt>
                <c:pt idx="9477">
                  <c:v>9477.7898158179833</c:v>
                </c:pt>
                <c:pt idx="9478">
                  <c:v>9478.7898991582624</c:v>
                </c:pt>
                <c:pt idx="9479">
                  <c:v>9479.7899824985398</c:v>
                </c:pt>
                <c:pt idx="9480">
                  <c:v>9480.7900658388189</c:v>
                </c:pt>
                <c:pt idx="9481">
                  <c:v>9481.7901491790981</c:v>
                </c:pt>
                <c:pt idx="9482">
                  <c:v>9482.7902325193754</c:v>
                </c:pt>
                <c:pt idx="9483">
                  <c:v>9483.7903158596546</c:v>
                </c:pt>
                <c:pt idx="9484">
                  <c:v>9484.7903991999319</c:v>
                </c:pt>
                <c:pt idx="9485">
                  <c:v>9485.7904825402111</c:v>
                </c:pt>
                <c:pt idx="9486">
                  <c:v>9486.7905658804884</c:v>
                </c:pt>
                <c:pt idx="9487">
                  <c:v>9487.7906492207676</c:v>
                </c:pt>
                <c:pt idx="9488">
                  <c:v>9488.7907325610468</c:v>
                </c:pt>
                <c:pt idx="9489">
                  <c:v>9489.7908159013241</c:v>
                </c:pt>
                <c:pt idx="9490">
                  <c:v>9490.7908992416033</c:v>
                </c:pt>
                <c:pt idx="9491">
                  <c:v>9491.7909825818806</c:v>
                </c:pt>
                <c:pt idx="9492">
                  <c:v>9492.7910659221598</c:v>
                </c:pt>
                <c:pt idx="9493">
                  <c:v>9493.7911492624371</c:v>
                </c:pt>
                <c:pt idx="9494">
                  <c:v>9494.7912326027163</c:v>
                </c:pt>
                <c:pt idx="9495">
                  <c:v>9495.7913159429936</c:v>
                </c:pt>
                <c:pt idx="9496">
                  <c:v>9496.7913992832728</c:v>
                </c:pt>
                <c:pt idx="9497">
                  <c:v>9497.7914826235519</c:v>
                </c:pt>
                <c:pt idx="9498">
                  <c:v>9498.7915659638293</c:v>
                </c:pt>
                <c:pt idx="9499">
                  <c:v>9499.7916493041084</c:v>
                </c:pt>
                <c:pt idx="9500">
                  <c:v>9500.7917326443858</c:v>
                </c:pt>
                <c:pt idx="9501">
                  <c:v>9501.7918159846649</c:v>
                </c:pt>
                <c:pt idx="9502">
                  <c:v>9502.7918993249423</c:v>
                </c:pt>
                <c:pt idx="9503">
                  <c:v>9503.7919826652214</c:v>
                </c:pt>
                <c:pt idx="9504">
                  <c:v>9504.7920660054988</c:v>
                </c:pt>
                <c:pt idx="9505">
                  <c:v>9505.7921493457779</c:v>
                </c:pt>
                <c:pt idx="9506">
                  <c:v>9506.7922326860571</c:v>
                </c:pt>
                <c:pt idx="9507">
                  <c:v>9507.7923160263344</c:v>
                </c:pt>
                <c:pt idx="9508">
                  <c:v>9508.7923993666136</c:v>
                </c:pt>
                <c:pt idx="9509">
                  <c:v>9509.792482706891</c:v>
                </c:pt>
                <c:pt idx="9510">
                  <c:v>9510.7925660471701</c:v>
                </c:pt>
                <c:pt idx="9511">
                  <c:v>9511.7926493874475</c:v>
                </c:pt>
                <c:pt idx="9512">
                  <c:v>9512.7927327277266</c:v>
                </c:pt>
                <c:pt idx="9513">
                  <c:v>9513.792816068004</c:v>
                </c:pt>
                <c:pt idx="9514">
                  <c:v>9514.7928994082831</c:v>
                </c:pt>
                <c:pt idx="9515">
                  <c:v>9515.7929827485623</c:v>
                </c:pt>
                <c:pt idx="9516">
                  <c:v>9516.7930660888396</c:v>
                </c:pt>
                <c:pt idx="9517">
                  <c:v>9517.7931494291188</c:v>
                </c:pt>
                <c:pt idx="9518">
                  <c:v>9518.7932327693961</c:v>
                </c:pt>
                <c:pt idx="9519">
                  <c:v>9519.7933161096753</c:v>
                </c:pt>
                <c:pt idx="9520">
                  <c:v>9520.7933994499526</c:v>
                </c:pt>
                <c:pt idx="9521">
                  <c:v>9521.7934827902318</c:v>
                </c:pt>
                <c:pt idx="9522">
                  <c:v>9522.7935661305091</c:v>
                </c:pt>
                <c:pt idx="9523">
                  <c:v>9523.7936494707883</c:v>
                </c:pt>
                <c:pt idx="9524">
                  <c:v>9524.7937328110675</c:v>
                </c:pt>
                <c:pt idx="9525">
                  <c:v>9525.7938161513448</c:v>
                </c:pt>
                <c:pt idx="9526">
                  <c:v>9526.793899491624</c:v>
                </c:pt>
                <c:pt idx="9527">
                  <c:v>9527.7939828319013</c:v>
                </c:pt>
                <c:pt idx="9528">
                  <c:v>9528.7940661721805</c:v>
                </c:pt>
                <c:pt idx="9529">
                  <c:v>9529.7941495124578</c:v>
                </c:pt>
                <c:pt idx="9530">
                  <c:v>9530.794232852737</c:v>
                </c:pt>
                <c:pt idx="9531">
                  <c:v>9531.7943161930143</c:v>
                </c:pt>
                <c:pt idx="9532">
                  <c:v>9532.7943995332935</c:v>
                </c:pt>
                <c:pt idx="9533">
                  <c:v>9533.7944828735726</c:v>
                </c:pt>
                <c:pt idx="9534">
                  <c:v>9534.79456621385</c:v>
                </c:pt>
                <c:pt idx="9535">
                  <c:v>9535.7946495541291</c:v>
                </c:pt>
                <c:pt idx="9536">
                  <c:v>9536.7947328944065</c:v>
                </c:pt>
                <c:pt idx="9537">
                  <c:v>9537.7948162346856</c:v>
                </c:pt>
                <c:pt idx="9538">
                  <c:v>9538.794899574963</c:v>
                </c:pt>
                <c:pt idx="9539">
                  <c:v>9539.7949829152421</c:v>
                </c:pt>
                <c:pt idx="9540">
                  <c:v>9540.7950662555213</c:v>
                </c:pt>
                <c:pt idx="9541">
                  <c:v>9541.7951495957986</c:v>
                </c:pt>
                <c:pt idx="9542">
                  <c:v>9542.7952329360778</c:v>
                </c:pt>
                <c:pt idx="9543">
                  <c:v>9543.7953162763552</c:v>
                </c:pt>
                <c:pt idx="9544">
                  <c:v>9544.7953996166343</c:v>
                </c:pt>
                <c:pt idx="9545">
                  <c:v>9545.7954829569117</c:v>
                </c:pt>
                <c:pt idx="9546">
                  <c:v>9546.7955662971908</c:v>
                </c:pt>
                <c:pt idx="9547">
                  <c:v>9547.7956496374682</c:v>
                </c:pt>
                <c:pt idx="9548">
                  <c:v>9548.7957329777473</c:v>
                </c:pt>
                <c:pt idx="9549">
                  <c:v>9549.7958163180265</c:v>
                </c:pt>
                <c:pt idx="9550">
                  <c:v>9550.7958996583038</c:v>
                </c:pt>
                <c:pt idx="9551">
                  <c:v>9551.795982998583</c:v>
                </c:pt>
                <c:pt idx="9552">
                  <c:v>9552.7960663388603</c:v>
                </c:pt>
                <c:pt idx="9553">
                  <c:v>9553.7961496791395</c:v>
                </c:pt>
                <c:pt idx="9554">
                  <c:v>9554.7962330194168</c:v>
                </c:pt>
                <c:pt idx="9555">
                  <c:v>9555.796316359696</c:v>
                </c:pt>
                <c:pt idx="9556">
                  <c:v>9556.7963996999733</c:v>
                </c:pt>
                <c:pt idx="9557">
                  <c:v>9557.7964830402525</c:v>
                </c:pt>
                <c:pt idx="9558">
                  <c:v>9558.7965663805317</c:v>
                </c:pt>
                <c:pt idx="9559">
                  <c:v>9559.796649720809</c:v>
                </c:pt>
                <c:pt idx="9560">
                  <c:v>9560.7967330610882</c:v>
                </c:pt>
                <c:pt idx="9561">
                  <c:v>9561.7968164013655</c:v>
                </c:pt>
                <c:pt idx="9562">
                  <c:v>9562.7968997416447</c:v>
                </c:pt>
                <c:pt idx="9563">
                  <c:v>9563.796983081922</c:v>
                </c:pt>
                <c:pt idx="9564">
                  <c:v>9564.7970664222012</c:v>
                </c:pt>
                <c:pt idx="9565">
                  <c:v>9565.7971497624785</c:v>
                </c:pt>
                <c:pt idx="9566">
                  <c:v>9566.7972331027577</c:v>
                </c:pt>
                <c:pt idx="9567">
                  <c:v>9567.7973164430368</c:v>
                </c:pt>
                <c:pt idx="9568">
                  <c:v>9568.7973997833142</c:v>
                </c:pt>
                <c:pt idx="9569">
                  <c:v>9569.7974831235933</c:v>
                </c:pt>
                <c:pt idx="9570">
                  <c:v>9570.7975664638707</c:v>
                </c:pt>
                <c:pt idx="9571">
                  <c:v>9571.7976498041498</c:v>
                </c:pt>
                <c:pt idx="9572">
                  <c:v>9572.7977331444272</c:v>
                </c:pt>
                <c:pt idx="9573">
                  <c:v>9573.7978164847063</c:v>
                </c:pt>
                <c:pt idx="9574">
                  <c:v>9574.7978998249837</c:v>
                </c:pt>
                <c:pt idx="9575">
                  <c:v>9575.7979831652628</c:v>
                </c:pt>
                <c:pt idx="9576">
                  <c:v>9576.798066505542</c:v>
                </c:pt>
                <c:pt idx="9577">
                  <c:v>9577.7981498458194</c:v>
                </c:pt>
                <c:pt idx="9578">
                  <c:v>9578.7982331860985</c:v>
                </c:pt>
                <c:pt idx="9579">
                  <c:v>9579.7983165263759</c:v>
                </c:pt>
                <c:pt idx="9580">
                  <c:v>9580.798399866655</c:v>
                </c:pt>
                <c:pt idx="9581">
                  <c:v>9581.7984832069324</c:v>
                </c:pt>
                <c:pt idx="9582">
                  <c:v>9582.7985665472115</c:v>
                </c:pt>
                <c:pt idx="9583">
                  <c:v>9583.7986498874889</c:v>
                </c:pt>
                <c:pt idx="9584">
                  <c:v>9584.798733227768</c:v>
                </c:pt>
                <c:pt idx="9585">
                  <c:v>9585.7988165680472</c:v>
                </c:pt>
                <c:pt idx="9586">
                  <c:v>9586.7988999083245</c:v>
                </c:pt>
                <c:pt idx="9587">
                  <c:v>9587.7989832486037</c:v>
                </c:pt>
                <c:pt idx="9588">
                  <c:v>9588.799066588881</c:v>
                </c:pt>
                <c:pt idx="9589">
                  <c:v>9589.7991499291602</c:v>
                </c:pt>
                <c:pt idx="9590">
                  <c:v>9590.7992332694375</c:v>
                </c:pt>
                <c:pt idx="9591">
                  <c:v>9591.7993166097167</c:v>
                </c:pt>
                <c:pt idx="9592">
                  <c:v>9592.799399949994</c:v>
                </c:pt>
                <c:pt idx="9593">
                  <c:v>9593.7994832902732</c:v>
                </c:pt>
                <c:pt idx="9594">
                  <c:v>9594.7995666305524</c:v>
                </c:pt>
                <c:pt idx="9595">
                  <c:v>9595.7996499708297</c:v>
                </c:pt>
                <c:pt idx="9596">
                  <c:v>9596.7997333111089</c:v>
                </c:pt>
                <c:pt idx="9597">
                  <c:v>9597.7998166513862</c:v>
                </c:pt>
                <c:pt idx="9598">
                  <c:v>9598.7998999916654</c:v>
                </c:pt>
                <c:pt idx="9599">
                  <c:v>9599.7999833319427</c:v>
                </c:pt>
                <c:pt idx="9600">
                  <c:v>9600.8000666722219</c:v>
                </c:pt>
                <c:pt idx="9601">
                  <c:v>9601.800150012501</c:v>
                </c:pt>
                <c:pt idx="9602">
                  <c:v>9602.8002333527784</c:v>
                </c:pt>
                <c:pt idx="9603">
                  <c:v>9603.8003166930575</c:v>
                </c:pt>
                <c:pt idx="9604">
                  <c:v>9604.8004000333349</c:v>
                </c:pt>
                <c:pt idx="9605">
                  <c:v>9605.800483373614</c:v>
                </c:pt>
                <c:pt idx="9606">
                  <c:v>9606.8005667138914</c:v>
                </c:pt>
                <c:pt idx="9607">
                  <c:v>9607.8006500541705</c:v>
                </c:pt>
                <c:pt idx="9608">
                  <c:v>9608.8007333944479</c:v>
                </c:pt>
                <c:pt idx="9609">
                  <c:v>9609.8008167347271</c:v>
                </c:pt>
                <c:pt idx="9610">
                  <c:v>9610.8009000750062</c:v>
                </c:pt>
                <c:pt idx="9611">
                  <c:v>9611.8009834152836</c:v>
                </c:pt>
                <c:pt idx="9612">
                  <c:v>9612.8010667555627</c:v>
                </c:pt>
                <c:pt idx="9613">
                  <c:v>9613.8011500958401</c:v>
                </c:pt>
                <c:pt idx="9614">
                  <c:v>9614.8012334361192</c:v>
                </c:pt>
                <c:pt idx="9615">
                  <c:v>9615.8013167763966</c:v>
                </c:pt>
                <c:pt idx="9616">
                  <c:v>9616.8014001166757</c:v>
                </c:pt>
                <c:pt idx="9617">
                  <c:v>9617.8014834569531</c:v>
                </c:pt>
                <c:pt idx="9618">
                  <c:v>9618.8015667972322</c:v>
                </c:pt>
                <c:pt idx="9619">
                  <c:v>9619.8016501375114</c:v>
                </c:pt>
                <c:pt idx="9620">
                  <c:v>9620.8017334777887</c:v>
                </c:pt>
                <c:pt idx="9621">
                  <c:v>9621.8018168180679</c:v>
                </c:pt>
                <c:pt idx="9622">
                  <c:v>9622.8019001583452</c:v>
                </c:pt>
                <c:pt idx="9623">
                  <c:v>9623.8019834986244</c:v>
                </c:pt>
                <c:pt idx="9624">
                  <c:v>9624.8020668389017</c:v>
                </c:pt>
                <c:pt idx="9625">
                  <c:v>9625.8021501791809</c:v>
                </c:pt>
                <c:pt idx="9626">
                  <c:v>9626.8022335194582</c:v>
                </c:pt>
                <c:pt idx="9627">
                  <c:v>9627.8023168597374</c:v>
                </c:pt>
                <c:pt idx="9628">
                  <c:v>9628.8024002000166</c:v>
                </c:pt>
                <c:pt idx="9629">
                  <c:v>9629.8024835402939</c:v>
                </c:pt>
                <c:pt idx="9630">
                  <c:v>9630.8025668805731</c:v>
                </c:pt>
                <c:pt idx="9631">
                  <c:v>9631.8026502208504</c:v>
                </c:pt>
                <c:pt idx="9632">
                  <c:v>9632.8027335611296</c:v>
                </c:pt>
                <c:pt idx="9633">
                  <c:v>9633.8028169014069</c:v>
                </c:pt>
                <c:pt idx="9634">
                  <c:v>9634.8029002416861</c:v>
                </c:pt>
                <c:pt idx="9635">
                  <c:v>9635.8029835819634</c:v>
                </c:pt>
                <c:pt idx="9636">
                  <c:v>9636.8030669222426</c:v>
                </c:pt>
                <c:pt idx="9637">
                  <c:v>9637.8031502625217</c:v>
                </c:pt>
                <c:pt idx="9638">
                  <c:v>9638.8032336027991</c:v>
                </c:pt>
                <c:pt idx="9639">
                  <c:v>9639.8033169430782</c:v>
                </c:pt>
                <c:pt idx="9640">
                  <c:v>9640.8034002833556</c:v>
                </c:pt>
                <c:pt idx="9641">
                  <c:v>9641.8034836236347</c:v>
                </c:pt>
                <c:pt idx="9642">
                  <c:v>9642.8035669639121</c:v>
                </c:pt>
                <c:pt idx="9643">
                  <c:v>9643.8036503041913</c:v>
                </c:pt>
                <c:pt idx="9644">
                  <c:v>9644.8037336444686</c:v>
                </c:pt>
                <c:pt idx="9645">
                  <c:v>9645.8038169847478</c:v>
                </c:pt>
                <c:pt idx="9646">
                  <c:v>9646.8039003250269</c:v>
                </c:pt>
                <c:pt idx="9647">
                  <c:v>9647.8039836653043</c:v>
                </c:pt>
                <c:pt idx="9648">
                  <c:v>9648.8040670055834</c:v>
                </c:pt>
                <c:pt idx="9649">
                  <c:v>9649.8041503458608</c:v>
                </c:pt>
                <c:pt idx="9650">
                  <c:v>9650.8042336861399</c:v>
                </c:pt>
                <c:pt idx="9651">
                  <c:v>9651.8043170264173</c:v>
                </c:pt>
                <c:pt idx="9652">
                  <c:v>9652.8044003666964</c:v>
                </c:pt>
                <c:pt idx="9653">
                  <c:v>9653.8044837069756</c:v>
                </c:pt>
                <c:pt idx="9654">
                  <c:v>9654.8045670472529</c:v>
                </c:pt>
                <c:pt idx="9655">
                  <c:v>9655.8046503875321</c:v>
                </c:pt>
                <c:pt idx="9656">
                  <c:v>9656.8047337278094</c:v>
                </c:pt>
                <c:pt idx="9657">
                  <c:v>9657.8048170680886</c:v>
                </c:pt>
                <c:pt idx="9658">
                  <c:v>9658.8049004083659</c:v>
                </c:pt>
                <c:pt idx="9659">
                  <c:v>9659.8049837486451</c:v>
                </c:pt>
                <c:pt idx="9660">
                  <c:v>9660.8050670889224</c:v>
                </c:pt>
                <c:pt idx="9661">
                  <c:v>9661.8051504292016</c:v>
                </c:pt>
                <c:pt idx="9662">
                  <c:v>9662.8052337694808</c:v>
                </c:pt>
                <c:pt idx="9663">
                  <c:v>9663.8053171097581</c:v>
                </c:pt>
                <c:pt idx="9664">
                  <c:v>9664.8054004500373</c:v>
                </c:pt>
                <c:pt idx="9665">
                  <c:v>9665.8054837903146</c:v>
                </c:pt>
                <c:pt idx="9666">
                  <c:v>9666.8055671305938</c:v>
                </c:pt>
                <c:pt idx="9667">
                  <c:v>9667.8056504708711</c:v>
                </c:pt>
                <c:pt idx="9668">
                  <c:v>9668.8057338111503</c:v>
                </c:pt>
                <c:pt idx="9669">
                  <c:v>9669.8058171514276</c:v>
                </c:pt>
                <c:pt idx="9670">
                  <c:v>9670.8059004917068</c:v>
                </c:pt>
                <c:pt idx="9671">
                  <c:v>9671.8059838319859</c:v>
                </c:pt>
                <c:pt idx="9672">
                  <c:v>9672.8060671722633</c:v>
                </c:pt>
                <c:pt idx="9673">
                  <c:v>9673.8061505125424</c:v>
                </c:pt>
                <c:pt idx="9674">
                  <c:v>9674.8062338528198</c:v>
                </c:pt>
                <c:pt idx="9675">
                  <c:v>9675.8063171930989</c:v>
                </c:pt>
                <c:pt idx="9676">
                  <c:v>9676.8064005333763</c:v>
                </c:pt>
                <c:pt idx="9677">
                  <c:v>9677.8064838736555</c:v>
                </c:pt>
                <c:pt idx="9678">
                  <c:v>9678.8065672139328</c:v>
                </c:pt>
                <c:pt idx="9679">
                  <c:v>9679.806650554212</c:v>
                </c:pt>
                <c:pt idx="9680">
                  <c:v>9680.8067338944911</c:v>
                </c:pt>
                <c:pt idx="9681">
                  <c:v>9681.8068172347685</c:v>
                </c:pt>
                <c:pt idx="9682">
                  <c:v>9682.8069005750476</c:v>
                </c:pt>
                <c:pt idx="9683">
                  <c:v>9683.806983915325</c:v>
                </c:pt>
                <c:pt idx="9684">
                  <c:v>9684.8070672556041</c:v>
                </c:pt>
                <c:pt idx="9685">
                  <c:v>9685.8071505958815</c:v>
                </c:pt>
                <c:pt idx="9686">
                  <c:v>9686.8072339361606</c:v>
                </c:pt>
                <c:pt idx="9687">
                  <c:v>9687.807317276438</c:v>
                </c:pt>
                <c:pt idx="9688">
                  <c:v>9688.8074006167171</c:v>
                </c:pt>
                <c:pt idx="9689">
                  <c:v>9689.8074839569963</c:v>
                </c:pt>
                <c:pt idx="9690">
                  <c:v>9690.8075672972736</c:v>
                </c:pt>
                <c:pt idx="9691">
                  <c:v>9691.8076506375528</c:v>
                </c:pt>
                <c:pt idx="9692">
                  <c:v>9692.8077339778301</c:v>
                </c:pt>
                <c:pt idx="9693">
                  <c:v>9693.8078173181093</c:v>
                </c:pt>
                <c:pt idx="9694">
                  <c:v>9694.8079006583866</c:v>
                </c:pt>
                <c:pt idx="9695">
                  <c:v>9695.8079839986658</c:v>
                </c:pt>
                <c:pt idx="9696">
                  <c:v>9696.8080673389431</c:v>
                </c:pt>
                <c:pt idx="9697">
                  <c:v>9697.8081506792223</c:v>
                </c:pt>
                <c:pt idx="9698">
                  <c:v>9698.8082340195015</c:v>
                </c:pt>
                <c:pt idx="9699">
                  <c:v>9699.8083173597788</c:v>
                </c:pt>
                <c:pt idx="9700">
                  <c:v>9700.808400700058</c:v>
                </c:pt>
                <c:pt idx="9701">
                  <c:v>9701.8084840403353</c:v>
                </c:pt>
                <c:pt idx="9702">
                  <c:v>9702.8085673806145</c:v>
                </c:pt>
                <c:pt idx="9703">
                  <c:v>9703.8086507208918</c:v>
                </c:pt>
                <c:pt idx="9704">
                  <c:v>9704.808734061171</c:v>
                </c:pt>
                <c:pt idx="9705">
                  <c:v>9705.8088174014483</c:v>
                </c:pt>
                <c:pt idx="9706">
                  <c:v>9706.8089007417275</c:v>
                </c:pt>
                <c:pt idx="9707">
                  <c:v>9707.8089840820066</c:v>
                </c:pt>
                <c:pt idx="9708">
                  <c:v>9708.809067422284</c:v>
                </c:pt>
                <c:pt idx="9709">
                  <c:v>9709.8091507625631</c:v>
                </c:pt>
                <c:pt idx="9710">
                  <c:v>9710.8092341028405</c:v>
                </c:pt>
                <c:pt idx="9711">
                  <c:v>9711.8093174431197</c:v>
                </c:pt>
                <c:pt idx="9712">
                  <c:v>9712.809400783397</c:v>
                </c:pt>
                <c:pt idx="9713">
                  <c:v>9713.8094841236762</c:v>
                </c:pt>
                <c:pt idx="9714">
                  <c:v>9714.8095674639553</c:v>
                </c:pt>
                <c:pt idx="9715">
                  <c:v>9715.8096508042327</c:v>
                </c:pt>
                <c:pt idx="9716">
                  <c:v>9716.8097341445118</c:v>
                </c:pt>
                <c:pt idx="9717">
                  <c:v>9717.8098174847892</c:v>
                </c:pt>
                <c:pt idx="9718">
                  <c:v>9718.8099008250683</c:v>
                </c:pt>
                <c:pt idx="9719">
                  <c:v>9719.8099841653457</c:v>
                </c:pt>
                <c:pt idx="9720">
                  <c:v>9720.8100675056248</c:v>
                </c:pt>
                <c:pt idx="9721">
                  <c:v>9721.8101508459022</c:v>
                </c:pt>
                <c:pt idx="9722">
                  <c:v>9722.8102341861813</c:v>
                </c:pt>
                <c:pt idx="9723">
                  <c:v>9723.8103175264605</c:v>
                </c:pt>
                <c:pt idx="9724">
                  <c:v>9724.8104008667378</c:v>
                </c:pt>
                <c:pt idx="9725">
                  <c:v>9725.810484207017</c:v>
                </c:pt>
                <c:pt idx="9726">
                  <c:v>9726.8105675472943</c:v>
                </c:pt>
                <c:pt idx="9727">
                  <c:v>9727.8106508875735</c:v>
                </c:pt>
                <c:pt idx="9728">
                  <c:v>9728.8107342278508</c:v>
                </c:pt>
                <c:pt idx="9729">
                  <c:v>9729.81081756813</c:v>
                </c:pt>
                <c:pt idx="9730">
                  <c:v>9730.8109009084073</c:v>
                </c:pt>
                <c:pt idx="9731">
                  <c:v>9731.8109842486865</c:v>
                </c:pt>
                <c:pt idx="9732">
                  <c:v>9732.8110675889657</c:v>
                </c:pt>
                <c:pt idx="9733">
                  <c:v>9733.811150929243</c:v>
                </c:pt>
                <c:pt idx="9734">
                  <c:v>9734.8112342695222</c:v>
                </c:pt>
                <c:pt idx="9735">
                  <c:v>9735.8113176097995</c:v>
                </c:pt>
                <c:pt idx="9736">
                  <c:v>9736.8114009500787</c:v>
                </c:pt>
                <c:pt idx="9737">
                  <c:v>9737.811484290356</c:v>
                </c:pt>
                <c:pt idx="9738">
                  <c:v>9738.8115676306352</c:v>
                </c:pt>
                <c:pt idx="9739">
                  <c:v>9739.8116509709125</c:v>
                </c:pt>
                <c:pt idx="9740">
                  <c:v>9740.8117343111917</c:v>
                </c:pt>
                <c:pt idx="9741">
                  <c:v>9741.8118176514708</c:v>
                </c:pt>
                <c:pt idx="9742">
                  <c:v>9742.8119009917482</c:v>
                </c:pt>
                <c:pt idx="9743">
                  <c:v>9743.8119843320274</c:v>
                </c:pt>
                <c:pt idx="9744">
                  <c:v>9744.8120676723047</c:v>
                </c:pt>
                <c:pt idx="9745">
                  <c:v>9745.8121510125839</c:v>
                </c:pt>
                <c:pt idx="9746">
                  <c:v>9746.8122343528612</c:v>
                </c:pt>
                <c:pt idx="9747">
                  <c:v>9747.8123176931404</c:v>
                </c:pt>
                <c:pt idx="9748">
                  <c:v>9748.8124010334177</c:v>
                </c:pt>
                <c:pt idx="9749">
                  <c:v>9749.8124843736969</c:v>
                </c:pt>
                <c:pt idx="9750">
                  <c:v>9750.812567713976</c:v>
                </c:pt>
                <c:pt idx="9751">
                  <c:v>9751.8126510542534</c:v>
                </c:pt>
                <c:pt idx="9752">
                  <c:v>9752.8127343945325</c:v>
                </c:pt>
                <c:pt idx="9753">
                  <c:v>9753.8128177348099</c:v>
                </c:pt>
                <c:pt idx="9754">
                  <c:v>9754.812901075089</c:v>
                </c:pt>
                <c:pt idx="9755">
                  <c:v>9755.8129844153664</c:v>
                </c:pt>
                <c:pt idx="9756">
                  <c:v>9756.8130677556455</c:v>
                </c:pt>
                <c:pt idx="9757">
                  <c:v>9757.8131510959229</c:v>
                </c:pt>
                <c:pt idx="9758">
                  <c:v>9758.813234436202</c:v>
                </c:pt>
                <c:pt idx="9759">
                  <c:v>9759.8133177764812</c:v>
                </c:pt>
                <c:pt idx="9760">
                  <c:v>9760.8134011167585</c:v>
                </c:pt>
                <c:pt idx="9761">
                  <c:v>9761.8134844570377</c:v>
                </c:pt>
                <c:pt idx="9762">
                  <c:v>9762.813567797315</c:v>
                </c:pt>
                <c:pt idx="9763">
                  <c:v>9763.8136511375942</c:v>
                </c:pt>
                <c:pt idx="9764">
                  <c:v>9764.8137344778715</c:v>
                </c:pt>
                <c:pt idx="9765">
                  <c:v>9765.8138178181507</c:v>
                </c:pt>
                <c:pt idx="9766">
                  <c:v>9766.8139011584281</c:v>
                </c:pt>
                <c:pt idx="9767">
                  <c:v>9767.8139844987072</c:v>
                </c:pt>
                <c:pt idx="9768">
                  <c:v>9768.8140678389864</c:v>
                </c:pt>
                <c:pt idx="9769">
                  <c:v>9769.8141511792637</c:v>
                </c:pt>
                <c:pt idx="9770">
                  <c:v>9770.8142345195429</c:v>
                </c:pt>
                <c:pt idx="9771">
                  <c:v>9771.8143178598202</c:v>
                </c:pt>
                <c:pt idx="9772">
                  <c:v>9772.8144012000994</c:v>
                </c:pt>
                <c:pt idx="9773">
                  <c:v>9773.8144845403767</c:v>
                </c:pt>
                <c:pt idx="9774">
                  <c:v>9774.8145678806559</c:v>
                </c:pt>
                <c:pt idx="9775">
                  <c:v>9775.814651220935</c:v>
                </c:pt>
                <c:pt idx="9776">
                  <c:v>9776.8147345612124</c:v>
                </c:pt>
                <c:pt idx="9777">
                  <c:v>9777.8148179014916</c:v>
                </c:pt>
                <c:pt idx="9778">
                  <c:v>9778.8149012417689</c:v>
                </c:pt>
                <c:pt idx="9779">
                  <c:v>9779.8149845820481</c:v>
                </c:pt>
                <c:pt idx="9780">
                  <c:v>9780.8150679223254</c:v>
                </c:pt>
                <c:pt idx="9781">
                  <c:v>9781.8151512626046</c:v>
                </c:pt>
                <c:pt idx="9782">
                  <c:v>9782.8152346028819</c:v>
                </c:pt>
                <c:pt idx="9783">
                  <c:v>9783.8153179431611</c:v>
                </c:pt>
                <c:pt idx="9784">
                  <c:v>9784.8154012834402</c:v>
                </c:pt>
                <c:pt idx="9785">
                  <c:v>9785.8154846237176</c:v>
                </c:pt>
                <c:pt idx="9786">
                  <c:v>9786.8155679639967</c:v>
                </c:pt>
                <c:pt idx="9787">
                  <c:v>9787.8156513042741</c:v>
                </c:pt>
                <c:pt idx="9788">
                  <c:v>9788.8157346445532</c:v>
                </c:pt>
                <c:pt idx="9789">
                  <c:v>9789.8158179848306</c:v>
                </c:pt>
                <c:pt idx="9790">
                  <c:v>9790.8159013251097</c:v>
                </c:pt>
                <c:pt idx="9791">
                  <c:v>9791.8159846653871</c:v>
                </c:pt>
                <c:pt idx="9792">
                  <c:v>9792.8160680056662</c:v>
                </c:pt>
                <c:pt idx="9793">
                  <c:v>9793.8161513459454</c:v>
                </c:pt>
                <c:pt idx="9794">
                  <c:v>9794.8162346862227</c:v>
                </c:pt>
                <c:pt idx="9795">
                  <c:v>9795.8163180265019</c:v>
                </c:pt>
                <c:pt idx="9796">
                  <c:v>9796.8164013667792</c:v>
                </c:pt>
                <c:pt idx="9797">
                  <c:v>9797.8164847070584</c:v>
                </c:pt>
                <c:pt idx="9798">
                  <c:v>9798.8165680473357</c:v>
                </c:pt>
                <c:pt idx="9799">
                  <c:v>9799.8166513876149</c:v>
                </c:pt>
                <c:pt idx="9800">
                  <c:v>9800.8167347278923</c:v>
                </c:pt>
                <c:pt idx="9801">
                  <c:v>9801.8168180681714</c:v>
                </c:pt>
                <c:pt idx="9802">
                  <c:v>9802.8169014084506</c:v>
                </c:pt>
                <c:pt idx="9803">
                  <c:v>9803.8169847487279</c:v>
                </c:pt>
                <c:pt idx="9804">
                  <c:v>9804.8170680890071</c:v>
                </c:pt>
                <c:pt idx="9805">
                  <c:v>9805.8171514292844</c:v>
                </c:pt>
                <c:pt idx="9806">
                  <c:v>9806.8172347695636</c:v>
                </c:pt>
                <c:pt idx="9807">
                  <c:v>9807.8173181098409</c:v>
                </c:pt>
                <c:pt idx="9808">
                  <c:v>9808.8174014501201</c:v>
                </c:pt>
                <c:pt idx="9809">
                  <c:v>9809.8174847903974</c:v>
                </c:pt>
                <c:pt idx="9810">
                  <c:v>9810.8175681306766</c:v>
                </c:pt>
                <c:pt idx="9811">
                  <c:v>9811.8176514709558</c:v>
                </c:pt>
                <c:pt idx="9812">
                  <c:v>9812.8177348112331</c:v>
                </c:pt>
                <c:pt idx="9813">
                  <c:v>9813.8178181515123</c:v>
                </c:pt>
                <c:pt idx="9814">
                  <c:v>9814.8179014917896</c:v>
                </c:pt>
                <c:pt idx="9815">
                  <c:v>9815.8179848320688</c:v>
                </c:pt>
                <c:pt idx="9816">
                  <c:v>9816.8180681723461</c:v>
                </c:pt>
                <c:pt idx="9817">
                  <c:v>9817.8181515126253</c:v>
                </c:pt>
                <c:pt idx="9818">
                  <c:v>9818.8182348529026</c:v>
                </c:pt>
                <c:pt idx="9819">
                  <c:v>9819.8183181931818</c:v>
                </c:pt>
                <c:pt idx="9820">
                  <c:v>9820.8184015334609</c:v>
                </c:pt>
                <c:pt idx="9821">
                  <c:v>9821.8184848737383</c:v>
                </c:pt>
                <c:pt idx="9822">
                  <c:v>9822.8185682140174</c:v>
                </c:pt>
                <c:pt idx="9823">
                  <c:v>9823.8186515542948</c:v>
                </c:pt>
                <c:pt idx="9824">
                  <c:v>9824.8187348945739</c:v>
                </c:pt>
                <c:pt idx="9825">
                  <c:v>9825.8188182348513</c:v>
                </c:pt>
                <c:pt idx="9826">
                  <c:v>9826.8189015751304</c:v>
                </c:pt>
                <c:pt idx="9827">
                  <c:v>9827.8189849154096</c:v>
                </c:pt>
                <c:pt idx="9828">
                  <c:v>9828.8190682556869</c:v>
                </c:pt>
                <c:pt idx="9829">
                  <c:v>9829.8191515959661</c:v>
                </c:pt>
                <c:pt idx="9830">
                  <c:v>9830.8192349362434</c:v>
                </c:pt>
                <c:pt idx="9831">
                  <c:v>9831.8193182765226</c:v>
                </c:pt>
                <c:pt idx="9832">
                  <c:v>9832.8194016168</c:v>
                </c:pt>
                <c:pt idx="9833">
                  <c:v>9833.8194849570791</c:v>
                </c:pt>
                <c:pt idx="9834">
                  <c:v>9834.8195682973565</c:v>
                </c:pt>
                <c:pt idx="9835">
                  <c:v>9835.8196516376356</c:v>
                </c:pt>
                <c:pt idx="9836">
                  <c:v>9836.8197349779148</c:v>
                </c:pt>
                <c:pt idx="9837">
                  <c:v>9837.8198183181921</c:v>
                </c:pt>
                <c:pt idx="9838">
                  <c:v>9838.8199016584713</c:v>
                </c:pt>
                <c:pt idx="9839">
                  <c:v>9839.8199849987486</c:v>
                </c:pt>
                <c:pt idx="9840">
                  <c:v>9840.8200683390278</c:v>
                </c:pt>
                <c:pt idx="9841">
                  <c:v>9841.8201516793051</c:v>
                </c:pt>
                <c:pt idx="9842">
                  <c:v>9842.8202350195843</c:v>
                </c:pt>
                <c:pt idx="9843">
                  <c:v>9843.8203183598616</c:v>
                </c:pt>
                <c:pt idx="9844">
                  <c:v>9844.8204017001408</c:v>
                </c:pt>
                <c:pt idx="9845">
                  <c:v>9845.82048504042</c:v>
                </c:pt>
                <c:pt idx="9846">
                  <c:v>9846.8205683806973</c:v>
                </c:pt>
                <c:pt idx="9847">
                  <c:v>9847.8206517209765</c:v>
                </c:pt>
                <c:pt idx="9848">
                  <c:v>9848.8207350612538</c:v>
                </c:pt>
                <c:pt idx="9849">
                  <c:v>9849.820818401533</c:v>
                </c:pt>
                <c:pt idx="9850">
                  <c:v>9850.8209017418103</c:v>
                </c:pt>
                <c:pt idx="9851">
                  <c:v>9851.8209850820895</c:v>
                </c:pt>
                <c:pt idx="9852">
                  <c:v>9852.8210684223668</c:v>
                </c:pt>
                <c:pt idx="9853">
                  <c:v>9853.821151762646</c:v>
                </c:pt>
                <c:pt idx="9854">
                  <c:v>9854.8212351029251</c:v>
                </c:pt>
                <c:pt idx="9855">
                  <c:v>9855.8213184432025</c:v>
                </c:pt>
                <c:pt idx="9856">
                  <c:v>9856.8214017834816</c:v>
                </c:pt>
                <c:pt idx="9857">
                  <c:v>9857.821485123759</c:v>
                </c:pt>
                <c:pt idx="9858">
                  <c:v>9858.8215684640381</c:v>
                </c:pt>
                <c:pt idx="9859">
                  <c:v>9859.8216518043155</c:v>
                </c:pt>
                <c:pt idx="9860">
                  <c:v>9860.8217351445946</c:v>
                </c:pt>
                <c:pt idx="9861">
                  <c:v>9861.821818484872</c:v>
                </c:pt>
                <c:pt idx="9862">
                  <c:v>9862.8219018251511</c:v>
                </c:pt>
                <c:pt idx="9863">
                  <c:v>9863.8219851654303</c:v>
                </c:pt>
                <c:pt idx="9864">
                  <c:v>9864.8220685057076</c:v>
                </c:pt>
                <c:pt idx="9865">
                  <c:v>9865.8221518459868</c:v>
                </c:pt>
                <c:pt idx="9866">
                  <c:v>9866.8222351862642</c:v>
                </c:pt>
                <c:pt idx="9867">
                  <c:v>9867.8223185265433</c:v>
                </c:pt>
                <c:pt idx="9868">
                  <c:v>9868.8224018668207</c:v>
                </c:pt>
                <c:pt idx="9869">
                  <c:v>9869.8224852070998</c:v>
                </c:pt>
                <c:pt idx="9870">
                  <c:v>9870.8225685473772</c:v>
                </c:pt>
                <c:pt idx="9871">
                  <c:v>9871.8226518876563</c:v>
                </c:pt>
                <c:pt idx="9872">
                  <c:v>9872.8227352279355</c:v>
                </c:pt>
                <c:pt idx="9873">
                  <c:v>9873.8228185682128</c:v>
                </c:pt>
                <c:pt idx="9874">
                  <c:v>9874.822901908492</c:v>
                </c:pt>
                <c:pt idx="9875">
                  <c:v>9875.8229852487693</c:v>
                </c:pt>
                <c:pt idx="9876">
                  <c:v>9876.8230685890485</c:v>
                </c:pt>
                <c:pt idx="9877">
                  <c:v>9877.8231519293258</c:v>
                </c:pt>
                <c:pt idx="9878">
                  <c:v>9878.823235269605</c:v>
                </c:pt>
                <c:pt idx="9879">
                  <c:v>9879.8233186098823</c:v>
                </c:pt>
                <c:pt idx="9880">
                  <c:v>9880.8234019501615</c:v>
                </c:pt>
                <c:pt idx="9881">
                  <c:v>9881.8234852904407</c:v>
                </c:pt>
                <c:pt idx="9882">
                  <c:v>9882.823568630718</c:v>
                </c:pt>
                <c:pt idx="9883">
                  <c:v>9883.8236519709972</c:v>
                </c:pt>
                <c:pt idx="9884">
                  <c:v>9884.8237353112745</c:v>
                </c:pt>
                <c:pt idx="9885">
                  <c:v>9885.8238186515537</c:v>
                </c:pt>
                <c:pt idx="9886">
                  <c:v>9886.823901991831</c:v>
                </c:pt>
                <c:pt idx="9887">
                  <c:v>9887.8239853321102</c:v>
                </c:pt>
                <c:pt idx="9888">
                  <c:v>9888.8240686723893</c:v>
                </c:pt>
                <c:pt idx="9889">
                  <c:v>9889.8241520126667</c:v>
                </c:pt>
                <c:pt idx="9890">
                  <c:v>9890.8242353529458</c:v>
                </c:pt>
                <c:pt idx="9891">
                  <c:v>9891.8243186932232</c:v>
                </c:pt>
                <c:pt idx="9892">
                  <c:v>9892.8244020335023</c:v>
                </c:pt>
                <c:pt idx="9893">
                  <c:v>9893.8244853737797</c:v>
                </c:pt>
                <c:pt idx="9894">
                  <c:v>9894.8245687140588</c:v>
                </c:pt>
                <c:pt idx="9895">
                  <c:v>9895.8246520543362</c:v>
                </c:pt>
                <c:pt idx="9896">
                  <c:v>9896.8247353946153</c:v>
                </c:pt>
                <c:pt idx="9897">
                  <c:v>9897.8248187348945</c:v>
                </c:pt>
                <c:pt idx="9898">
                  <c:v>9898.8249020751718</c:v>
                </c:pt>
                <c:pt idx="9899">
                  <c:v>9899.824985415451</c:v>
                </c:pt>
                <c:pt idx="9900">
                  <c:v>9900.8250687557284</c:v>
                </c:pt>
                <c:pt idx="9901">
                  <c:v>9901.8251520960075</c:v>
                </c:pt>
                <c:pt idx="9902">
                  <c:v>9902.8252354362849</c:v>
                </c:pt>
                <c:pt idx="9903">
                  <c:v>9903.825318776564</c:v>
                </c:pt>
                <c:pt idx="9904">
                  <c:v>9904.8254021168414</c:v>
                </c:pt>
                <c:pt idx="9905">
                  <c:v>9905.8254854571205</c:v>
                </c:pt>
                <c:pt idx="9906">
                  <c:v>9906.8255687973997</c:v>
                </c:pt>
                <c:pt idx="9907">
                  <c:v>9907.825652137677</c:v>
                </c:pt>
                <c:pt idx="9908">
                  <c:v>9908.8257354779562</c:v>
                </c:pt>
                <c:pt idx="9909">
                  <c:v>9909.8258188182335</c:v>
                </c:pt>
                <c:pt idx="9910">
                  <c:v>9910.8259021585127</c:v>
                </c:pt>
                <c:pt idx="9911">
                  <c:v>9911.82598549879</c:v>
                </c:pt>
                <c:pt idx="9912">
                  <c:v>9912.8260688390692</c:v>
                </c:pt>
                <c:pt idx="9913">
                  <c:v>9913.8261521793465</c:v>
                </c:pt>
                <c:pt idx="9914">
                  <c:v>9914.8262355196257</c:v>
                </c:pt>
                <c:pt idx="9915">
                  <c:v>9915.8263188599049</c:v>
                </c:pt>
                <c:pt idx="9916">
                  <c:v>9916.8264022001822</c:v>
                </c:pt>
                <c:pt idx="9917">
                  <c:v>9917.8264855404614</c:v>
                </c:pt>
                <c:pt idx="9918">
                  <c:v>9918.8265688807387</c:v>
                </c:pt>
                <c:pt idx="9919">
                  <c:v>9919.8266522210179</c:v>
                </c:pt>
                <c:pt idx="9920">
                  <c:v>9920.8267355612952</c:v>
                </c:pt>
                <c:pt idx="9921">
                  <c:v>9921.8268189015744</c:v>
                </c:pt>
                <c:pt idx="9922">
                  <c:v>9922.8269022418517</c:v>
                </c:pt>
                <c:pt idx="9923">
                  <c:v>9923.8269855821309</c:v>
                </c:pt>
                <c:pt idx="9924">
                  <c:v>9924.82706892241</c:v>
                </c:pt>
                <c:pt idx="9925">
                  <c:v>9925.8271522626874</c:v>
                </c:pt>
                <c:pt idx="9926">
                  <c:v>9926.8272356029665</c:v>
                </c:pt>
                <c:pt idx="9927">
                  <c:v>9927.8273189432439</c:v>
                </c:pt>
                <c:pt idx="9928">
                  <c:v>9928.827402283523</c:v>
                </c:pt>
                <c:pt idx="9929">
                  <c:v>9929.8274856238004</c:v>
                </c:pt>
                <c:pt idx="9930">
                  <c:v>9930.8275689640795</c:v>
                </c:pt>
                <c:pt idx="9931">
                  <c:v>9931.8276523043569</c:v>
                </c:pt>
                <c:pt idx="9932">
                  <c:v>9932.827735644636</c:v>
                </c:pt>
                <c:pt idx="9933">
                  <c:v>9933.8278189849152</c:v>
                </c:pt>
                <c:pt idx="9934">
                  <c:v>9934.8279023251926</c:v>
                </c:pt>
                <c:pt idx="9935">
                  <c:v>9935.8279856654717</c:v>
                </c:pt>
                <c:pt idx="9936">
                  <c:v>9936.8280690057491</c:v>
                </c:pt>
                <c:pt idx="9937">
                  <c:v>9937.8281523460282</c:v>
                </c:pt>
                <c:pt idx="9938">
                  <c:v>9938.8282356863056</c:v>
                </c:pt>
                <c:pt idx="9939">
                  <c:v>9939.8283190265847</c:v>
                </c:pt>
                <c:pt idx="9940">
                  <c:v>9940.8284023668639</c:v>
                </c:pt>
                <c:pt idx="9941">
                  <c:v>9941.8284857071412</c:v>
                </c:pt>
                <c:pt idx="9942">
                  <c:v>9942.8285690474204</c:v>
                </c:pt>
                <c:pt idx="9943">
                  <c:v>9943.8286523876977</c:v>
                </c:pt>
                <c:pt idx="9944">
                  <c:v>9944.8287357279769</c:v>
                </c:pt>
                <c:pt idx="9945">
                  <c:v>9945.8288190682542</c:v>
                </c:pt>
                <c:pt idx="9946">
                  <c:v>9946.8289024085334</c:v>
                </c:pt>
                <c:pt idx="9947">
                  <c:v>9947.8289857488107</c:v>
                </c:pt>
                <c:pt idx="9948">
                  <c:v>9948.8290690890899</c:v>
                </c:pt>
                <c:pt idx="9949">
                  <c:v>9949.8291524293691</c:v>
                </c:pt>
                <c:pt idx="9950">
                  <c:v>9950.8292357696464</c:v>
                </c:pt>
                <c:pt idx="9951">
                  <c:v>9951.8293191099256</c:v>
                </c:pt>
                <c:pt idx="9952">
                  <c:v>9952.8294024502029</c:v>
                </c:pt>
                <c:pt idx="9953">
                  <c:v>9953.8294857904821</c:v>
                </c:pt>
                <c:pt idx="9954">
                  <c:v>9954.8295691307594</c:v>
                </c:pt>
                <c:pt idx="9955">
                  <c:v>9955.8296524710386</c:v>
                </c:pt>
                <c:pt idx="9956">
                  <c:v>9956.8297358113159</c:v>
                </c:pt>
                <c:pt idx="9957">
                  <c:v>9957.8298191515951</c:v>
                </c:pt>
                <c:pt idx="9958">
                  <c:v>9958.8299024918742</c:v>
                </c:pt>
                <c:pt idx="9959">
                  <c:v>9959.8299858321516</c:v>
                </c:pt>
                <c:pt idx="9960">
                  <c:v>9960.8300691724307</c:v>
                </c:pt>
                <c:pt idx="9961">
                  <c:v>9961.8301525127081</c:v>
                </c:pt>
                <c:pt idx="9962">
                  <c:v>9962.8302358529872</c:v>
                </c:pt>
                <c:pt idx="9963">
                  <c:v>9963.8303191932646</c:v>
                </c:pt>
                <c:pt idx="9964">
                  <c:v>9964.8304025335437</c:v>
                </c:pt>
                <c:pt idx="9965">
                  <c:v>9965.8304858738211</c:v>
                </c:pt>
                <c:pt idx="9966">
                  <c:v>9966.8305692141003</c:v>
                </c:pt>
                <c:pt idx="9967">
                  <c:v>9967.8306525543794</c:v>
                </c:pt>
                <c:pt idx="9968">
                  <c:v>9968.8307358946568</c:v>
                </c:pt>
                <c:pt idx="9969">
                  <c:v>9969.8308192349359</c:v>
                </c:pt>
                <c:pt idx="9970">
                  <c:v>9970.8309025752133</c:v>
                </c:pt>
                <c:pt idx="9971">
                  <c:v>9971.8309859154924</c:v>
                </c:pt>
                <c:pt idx="9972">
                  <c:v>9972.8310692557698</c:v>
                </c:pt>
                <c:pt idx="9973">
                  <c:v>9973.8311525960489</c:v>
                </c:pt>
                <c:pt idx="9974">
                  <c:v>9974.8312359363263</c:v>
                </c:pt>
                <c:pt idx="9975">
                  <c:v>9975.8313192766054</c:v>
                </c:pt>
                <c:pt idx="9976">
                  <c:v>9976.8314026168846</c:v>
                </c:pt>
                <c:pt idx="9977">
                  <c:v>9977.8314859571619</c:v>
                </c:pt>
                <c:pt idx="9978">
                  <c:v>9978.8315692974411</c:v>
                </c:pt>
                <c:pt idx="9979">
                  <c:v>9979.8316526377184</c:v>
                </c:pt>
                <c:pt idx="9980">
                  <c:v>9980.8317359779976</c:v>
                </c:pt>
                <c:pt idx="9981">
                  <c:v>9981.8318193182749</c:v>
                </c:pt>
                <c:pt idx="9982">
                  <c:v>9982.8319026585541</c:v>
                </c:pt>
                <c:pt idx="9983">
                  <c:v>9983.8319859988314</c:v>
                </c:pt>
                <c:pt idx="9984">
                  <c:v>9984.8320693391106</c:v>
                </c:pt>
                <c:pt idx="9985">
                  <c:v>9985.8321526793898</c:v>
                </c:pt>
                <c:pt idx="9986">
                  <c:v>9986.8322360196671</c:v>
                </c:pt>
                <c:pt idx="9987">
                  <c:v>9987.8323193599463</c:v>
                </c:pt>
                <c:pt idx="9988">
                  <c:v>9988.8324027002236</c:v>
                </c:pt>
                <c:pt idx="9989">
                  <c:v>9989.8324860405028</c:v>
                </c:pt>
                <c:pt idx="9990">
                  <c:v>9990.8325693807801</c:v>
                </c:pt>
                <c:pt idx="9991">
                  <c:v>9991.8326527210593</c:v>
                </c:pt>
                <c:pt idx="9992">
                  <c:v>9992.8327360613366</c:v>
                </c:pt>
                <c:pt idx="9993">
                  <c:v>9993.8328194016158</c:v>
                </c:pt>
                <c:pt idx="9994">
                  <c:v>9994.8329027418949</c:v>
                </c:pt>
                <c:pt idx="9995">
                  <c:v>9995.8329860821723</c:v>
                </c:pt>
                <c:pt idx="9996">
                  <c:v>9996.8330694224514</c:v>
                </c:pt>
                <c:pt idx="9997">
                  <c:v>9997.8331527627288</c:v>
                </c:pt>
                <c:pt idx="9998">
                  <c:v>9998.8332361030079</c:v>
                </c:pt>
                <c:pt idx="9999">
                  <c:v>9999.8333194432853</c:v>
                </c:pt>
                <c:pt idx="10000">
                  <c:v>10000.833402783564</c:v>
                </c:pt>
                <c:pt idx="10001">
                  <c:v>10001.833486123844</c:v>
                </c:pt>
                <c:pt idx="10002">
                  <c:v>10002.833569464121</c:v>
                </c:pt>
                <c:pt idx="10003">
                  <c:v>10003.8336528044</c:v>
                </c:pt>
                <c:pt idx="10004">
                  <c:v>10004.833736144677</c:v>
                </c:pt>
                <c:pt idx="10005">
                  <c:v>10005.833819484957</c:v>
                </c:pt>
                <c:pt idx="10006">
                  <c:v>10006.833902825234</c:v>
                </c:pt>
                <c:pt idx="10007">
                  <c:v>10007.833986165513</c:v>
                </c:pt>
                <c:pt idx="10008">
                  <c:v>10008.83406950579</c:v>
                </c:pt>
                <c:pt idx="10009">
                  <c:v>10009.83415284607</c:v>
                </c:pt>
                <c:pt idx="10010">
                  <c:v>10010.834236186349</c:v>
                </c:pt>
                <c:pt idx="10011">
                  <c:v>10011.834319526626</c:v>
                </c:pt>
                <c:pt idx="10012">
                  <c:v>10012.834402866905</c:v>
                </c:pt>
                <c:pt idx="10013">
                  <c:v>10013.834486207183</c:v>
                </c:pt>
                <c:pt idx="10014">
                  <c:v>10014.834569547462</c:v>
                </c:pt>
                <c:pt idx="10015">
                  <c:v>10015.834652887739</c:v>
                </c:pt>
                <c:pt idx="10016">
                  <c:v>10016.834736228018</c:v>
                </c:pt>
                <c:pt idx="10017">
                  <c:v>10017.834819568296</c:v>
                </c:pt>
                <c:pt idx="10018">
                  <c:v>10018.834902908575</c:v>
                </c:pt>
                <c:pt idx="10019">
                  <c:v>10019.834986248854</c:v>
                </c:pt>
                <c:pt idx="10020">
                  <c:v>10020.835069589131</c:v>
                </c:pt>
                <c:pt idx="10021">
                  <c:v>10021.83515292941</c:v>
                </c:pt>
                <c:pt idx="10022">
                  <c:v>10022.835236269688</c:v>
                </c:pt>
                <c:pt idx="10023">
                  <c:v>10023.835319609967</c:v>
                </c:pt>
                <c:pt idx="10024">
                  <c:v>10024.835402950244</c:v>
                </c:pt>
                <c:pt idx="10025">
                  <c:v>10025.835486290523</c:v>
                </c:pt>
                <c:pt idx="10026">
                  <c:v>10026.835569630801</c:v>
                </c:pt>
                <c:pt idx="10027">
                  <c:v>10027.83565297108</c:v>
                </c:pt>
                <c:pt idx="10028">
                  <c:v>10028.835736311359</c:v>
                </c:pt>
                <c:pt idx="10029">
                  <c:v>10029.835819651636</c:v>
                </c:pt>
                <c:pt idx="10030">
                  <c:v>10030.835902991916</c:v>
                </c:pt>
                <c:pt idx="10031">
                  <c:v>10031.835986332193</c:v>
                </c:pt>
                <c:pt idx="10032">
                  <c:v>10032.836069672472</c:v>
                </c:pt>
                <c:pt idx="10033">
                  <c:v>10033.836153012749</c:v>
                </c:pt>
                <c:pt idx="10034">
                  <c:v>10034.836236353029</c:v>
                </c:pt>
                <c:pt idx="10035">
                  <c:v>10035.836319693306</c:v>
                </c:pt>
                <c:pt idx="10036">
                  <c:v>10036.836403033585</c:v>
                </c:pt>
                <c:pt idx="10037">
                  <c:v>10037.836486373864</c:v>
                </c:pt>
                <c:pt idx="10038">
                  <c:v>10038.836569714142</c:v>
                </c:pt>
                <c:pt idx="10039">
                  <c:v>10039.836653054421</c:v>
                </c:pt>
                <c:pt idx="10040">
                  <c:v>10040.836736394698</c:v>
                </c:pt>
                <c:pt idx="10041">
                  <c:v>10041.836819734977</c:v>
                </c:pt>
                <c:pt idx="10042">
                  <c:v>10042.836903075255</c:v>
                </c:pt>
                <c:pt idx="10043">
                  <c:v>10043.836986415534</c:v>
                </c:pt>
                <c:pt idx="10044">
                  <c:v>10044.837069755811</c:v>
                </c:pt>
                <c:pt idx="10045">
                  <c:v>10045.83715309609</c:v>
                </c:pt>
                <c:pt idx="10046">
                  <c:v>10046.837236436369</c:v>
                </c:pt>
                <c:pt idx="10047">
                  <c:v>10047.837319776647</c:v>
                </c:pt>
                <c:pt idx="10048">
                  <c:v>10048.837403116926</c:v>
                </c:pt>
                <c:pt idx="10049">
                  <c:v>10049.837486457203</c:v>
                </c:pt>
                <c:pt idx="10050">
                  <c:v>10050.837569797483</c:v>
                </c:pt>
                <c:pt idx="10051">
                  <c:v>10051.83765313776</c:v>
                </c:pt>
                <c:pt idx="10052">
                  <c:v>10052.837736478039</c:v>
                </c:pt>
                <c:pt idx="10053">
                  <c:v>10053.837819818316</c:v>
                </c:pt>
                <c:pt idx="10054">
                  <c:v>10054.837903158596</c:v>
                </c:pt>
                <c:pt idx="10055">
                  <c:v>10055.837986498875</c:v>
                </c:pt>
                <c:pt idx="10056">
                  <c:v>10056.838069839152</c:v>
                </c:pt>
                <c:pt idx="10057">
                  <c:v>10057.838153179431</c:v>
                </c:pt>
                <c:pt idx="10058">
                  <c:v>10058.838236519709</c:v>
                </c:pt>
                <c:pt idx="10059">
                  <c:v>10059.838319859988</c:v>
                </c:pt>
                <c:pt idx="10060">
                  <c:v>10060.838403200265</c:v>
                </c:pt>
                <c:pt idx="10061">
                  <c:v>10061.838486540544</c:v>
                </c:pt>
                <c:pt idx="10062">
                  <c:v>10062.838569880823</c:v>
                </c:pt>
                <c:pt idx="10063">
                  <c:v>10063.838653221101</c:v>
                </c:pt>
                <c:pt idx="10064">
                  <c:v>10064.83873656138</c:v>
                </c:pt>
                <c:pt idx="10065">
                  <c:v>10065.838819901657</c:v>
                </c:pt>
                <c:pt idx="10066">
                  <c:v>10066.838903241936</c:v>
                </c:pt>
                <c:pt idx="10067">
                  <c:v>10067.838986582214</c:v>
                </c:pt>
                <c:pt idx="10068">
                  <c:v>10068.839069922493</c:v>
                </c:pt>
                <c:pt idx="10069">
                  <c:v>10069.83915326277</c:v>
                </c:pt>
                <c:pt idx="10070">
                  <c:v>10070.839236603049</c:v>
                </c:pt>
                <c:pt idx="10071">
                  <c:v>10071.839319943329</c:v>
                </c:pt>
                <c:pt idx="10072">
                  <c:v>10072.839403283606</c:v>
                </c:pt>
                <c:pt idx="10073">
                  <c:v>10073.839486623885</c:v>
                </c:pt>
                <c:pt idx="10074">
                  <c:v>10074.839569964162</c:v>
                </c:pt>
                <c:pt idx="10075">
                  <c:v>10075.839653304442</c:v>
                </c:pt>
                <c:pt idx="10076">
                  <c:v>10076.839736644719</c:v>
                </c:pt>
                <c:pt idx="10077">
                  <c:v>10077.839819984998</c:v>
                </c:pt>
                <c:pt idx="10078">
                  <c:v>10078.839903325275</c:v>
                </c:pt>
                <c:pt idx="10079">
                  <c:v>10079.839986665555</c:v>
                </c:pt>
                <c:pt idx="10080">
                  <c:v>10080.840070005834</c:v>
                </c:pt>
                <c:pt idx="10081">
                  <c:v>10081.840153346111</c:v>
                </c:pt>
                <c:pt idx="10082">
                  <c:v>10082.84023668639</c:v>
                </c:pt>
                <c:pt idx="10083">
                  <c:v>10083.840320026668</c:v>
                </c:pt>
                <c:pt idx="10084">
                  <c:v>10084.840403366947</c:v>
                </c:pt>
                <c:pt idx="10085">
                  <c:v>10085.840486707224</c:v>
                </c:pt>
                <c:pt idx="10086">
                  <c:v>10086.840570047503</c:v>
                </c:pt>
                <c:pt idx="10087">
                  <c:v>10087.840653387781</c:v>
                </c:pt>
                <c:pt idx="10088">
                  <c:v>10088.84073672806</c:v>
                </c:pt>
                <c:pt idx="10089">
                  <c:v>10089.840820068339</c:v>
                </c:pt>
                <c:pt idx="10090">
                  <c:v>10090.840903408616</c:v>
                </c:pt>
                <c:pt idx="10091">
                  <c:v>10091.840986748895</c:v>
                </c:pt>
                <c:pt idx="10092">
                  <c:v>10092.841070089173</c:v>
                </c:pt>
                <c:pt idx="10093">
                  <c:v>10093.841153429452</c:v>
                </c:pt>
                <c:pt idx="10094">
                  <c:v>10094.841236769729</c:v>
                </c:pt>
                <c:pt idx="10095">
                  <c:v>10095.841320110008</c:v>
                </c:pt>
                <c:pt idx="10096">
                  <c:v>10096.841403450286</c:v>
                </c:pt>
                <c:pt idx="10097">
                  <c:v>10097.841486790565</c:v>
                </c:pt>
                <c:pt idx="10098">
                  <c:v>10098.841570130844</c:v>
                </c:pt>
                <c:pt idx="10099">
                  <c:v>10099.841653471121</c:v>
                </c:pt>
                <c:pt idx="10100">
                  <c:v>10100.841736811401</c:v>
                </c:pt>
                <c:pt idx="10101">
                  <c:v>10101.841820151678</c:v>
                </c:pt>
                <c:pt idx="10102">
                  <c:v>10102.841903491957</c:v>
                </c:pt>
                <c:pt idx="10103">
                  <c:v>10103.841986832234</c:v>
                </c:pt>
                <c:pt idx="10104">
                  <c:v>10104.842070172514</c:v>
                </c:pt>
                <c:pt idx="10105">
                  <c:v>10105.842153512791</c:v>
                </c:pt>
                <c:pt idx="10106">
                  <c:v>10106.84223685307</c:v>
                </c:pt>
                <c:pt idx="10107">
                  <c:v>10107.842320193349</c:v>
                </c:pt>
                <c:pt idx="10108">
                  <c:v>10108.842403533627</c:v>
                </c:pt>
                <c:pt idx="10109">
                  <c:v>10109.842486873906</c:v>
                </c:pt>
                <c:pt idx="10110">
                  <c:v>10110.842570214183</c:v>
                </c:pt>
                <c:pt idx="10111">
                  <c:v>10111.842653554462</c:v>
                </c:pt>
                <c:pt idx="10112">
                  <c:v>10112.84273689474</c:v>
                </c:pt>
                <c:pt idx="10113">
                  <c:v>10113.842820235019</c:v>
                </c:pt>
                <c:pt idx="10114">
                  <c:v>10114.842903575298</c:v>
                </c:pt>
                <c:pt idx="10115">
                  <c:v>10115.842986915575</c:v>
                </c:pt>
                <c:pt idx="10116">
                  <c:v>10116.843070255854</c:v>
                </c:pt>
                <c:pt idx="10117">
                  <c:v>10117.843153596132</c:v>
                </c:pt>
                <c:pt idx="10118">
                  <c:v>10118.843236936411</c:v>
                </c:pt>
                <c:pt idx="10119">
                  <c:v>10119.843320276688</c:v>
                </c:pt>
                <c:pt idx="10120">
                  <c:v>10120.843403616967</c:v>
                </c:pt>
                <c:pt idx="10121">
                  <c:v>10121.843486957245</c:v>
                </c:pt>
                <c:pt idx="10122">
                  <c:v>10122.843570297524</c:v>
                </c:pt>
                <c:pt idx="10123">
                  <c:v>10123.843653637803</c:v>
                </c:pt>
                <c:pt idx="10124">
                  <c:v>10124.84373697808</c:v>
                </c:pt>
                <c:pt idx="10125">
                  <c:v>10125.84382031836</c:v>
                </c:pt>
                <c:pt idx="10126">
                  <c:v>10126.843903658637</c:v>
                </c:pt>
                <c:pt idx="10127">
                  <c:v>10127.843986998916</c:v>
                </c:pt>
                <c:pt idx="10128">
                  <c:v>10128.844070339193</c:v>
                </c:pt>
                <c:pt idx="10129">
                  <c:v>10129.844153679473</c:v>
                </c:pt>
                <c:pt idx="10130">
                  <c:v>10130.84423701975</c:v>
                </c:pt>
                <c:pt idx="10131">
                  <c:v>10131.844320360029</c:v>
                </c:pt>
                <c:pt idx="10132">
                  <c:v>10132.844403700308</c:v>
                </c:pt>
                <c:pt idx="10133">
                  <c:v>10133.844487040586</c:v>
                </c:pt>
                <c:pt idx="10134">
                  <c:v>10134.844570380865</c:v>
                </c:pt>
                <c:pt idx="10135">
                  <c:v>10135.844653721142</c:v>
                </c:pt>
                <c:pt idx="10136">
                  <c:v>10136.844737061421</c:v>
                </c:pt>
                <c:pt idx="10137">
                  <c:v>10137.844820401699</c:v>
                </c:pt>
                <c:pt idx="10138">
                  <c:v>10138.844903741978</c:v>
                </c:pt>
                <c:pt idx="10139">
                  <c:v>10139.844987082255</c:v>
                </c:pt>
                <c:pt idx="10140">
                  <c:v>10140.845070422534</c:v>
                </c:pt>
                <c:pt idx="10141">
                  <c:v>10141.845153762813</c:v>
                </c:pt>
                <c:pt idx="10142">
                  <c:v>10142.845237103091</c:v>
                </c:pt>
                <c:pt idx="10143">
                  <c:v>10143.84532044337</c:v>
                </c:pt>
                <c:pt idx="10144">
                  <c:v>10144.845403783647</c:v>
                </c:pt>
                <c:pt idx="10145">
                  <c:v>10145.845487123926</c:v>
                </c:pt>
                <c:pt idx="10146">
                  <c:v>10146.845570464204</c:v>
                </c:pt>
                <c:pt idx="10147">
                  <c:v>10147.845653804483</c:v>
                </c:pt>
                <c:pt idx="10148">
                  <c:v>10148.84573714476</c:v>
                </c:pt>
                <c:pt idx="10149">
                  <c:v>10149.845820485039</c:v>
                </c:pt>
                <c:pt idx="10150">
                  <c:v>10150.845903825319</c:v>
                </c:pt>
                <c:pt idx="10151">
                  <c:v>10151.845987165596</c:v>
                </c:pt>
                <c:pt idx="10152">
                  <c:v>10152.846070505875</c:v>
                </c:pt>
                <c:pt idx="10153">
                  <c:v>10153.846153846152</c:v>
                </c:pt>
                <c:pt idx="10154">
                  <c:v>10154.846237186432</c:v>
                </c:pt>
                <c:pt idx="10155">
                  <c:v>10155.846320526709</c:v>
                </c:pt>
                <c:pt idx="10156">
                  <c:v>10156.846403866988</c:v>
                </c:pt>
                <c:pt idx="10157">
                  <c:v>10157.846487207265</c:v>
                </c:pt>
                <c:pt idx="10158">
                  <c:v>10158.846570547545</c:v>
                </c:pt>
                <c:pt idx="10159">
                  <c:v>10159.846653887824</c:v>
                </c:pt>
                <c:pt idx="10160">
                  <c:v>10160.846737228101</c:v>
                </c:pt>
                <c:pt idx="10161">
                  <c:v>10161.84682056838</c:v>
                </c:pt>
                <c:pt idx="10162">
                  <c:v>10162.846903908658</c:v>
                </c:pt>
                <c:pt idx="10163">
                  <c:v>10163.846987248937</c:v>
                </c:pt>
                <c:pt idx="10164">
                  <c:v>10164.847070589214</c:v>
                </c:pt>
                <c:pt idx="10165">
                  <c:v>10165.847153929493</c:v>
                </c:pt>
                <c:pt idx="10166">
                  <c:v>10166.847237269771</c:v>
                </c:pt>
                <c:pt idx="10167">
                  <c:v>10167.84732061005</c:v>
                </c:pt>
                <c:pt idx="10168">
                  <c:v>10168.847403950329</c:v>
                </c:pt>
                <c:pt idx="10169">
                  <c:v>10169.847487290606</c:v>
                </c:pt>
                <c:pt idx="10170">
                  <c:v>10170.847570630885</c:v>
                </c:pt>
                <c:pt idx="10171">
                  <c:v>10171.847653971163</c:v>
                </c:pt>
                <c:pt idx="10172">
                  <c:v>10172.847737311442</c:v>
                </c:pt>
                <c:pt idx="10173">
                  <c:v>10173.847820651719</c:v>
                </c:pt>
                <c:pt idx="10174">
                  <c:v>10174.847903991998</c:v>
                </c:pt>
                <c:pt idx="10175">
                  <c:v>10175.847987332278</c:v>
                </c:pt>
                <c:pt idx="10176">
                  <c:v>10176.848070672555</c:v>
                </c:pt>
                <c:pt idx="10177">
                  <c:v>10177.848154012834</c:v>
                </c:pt>
                <c:pt idx="10178">
                  <c:v>10178.848237353111</c:v>
                </c:pt>
                <c:pt idx="10179">
                  <c:v>10179.848320693391</c:v>
                </c:pt>
                <c:pt idx="10180">
                  <c:v>10180.848404033668</c:v>
                </c:pt>
                <c:pt idx="10181">
                  <c:v>10181.848487373947</c:v>
                </c:pt>
                <c:pt idx="10182">
                  <c:v>10182.848570714224</c:v>
                </c:pt>
                <c:pt idx="10183">
                  <c:v>10183.848654054504</c:v>
                </c:pt>
                <c:pt idx="10184">
                  <c:v>10184.848737394783</c:v>
                </c:pt>
                <c:pt idx="10185">
                  <c:v>10185.84882073506</c:v>
                </c:pt>
                <c:pt idx="10186">
                  <c:v>10186.848904075339</c:v>
                </c:pt>
                <c:pt idx="10187">
                  <c:v>10187.848987415617</c:v>
                </c:pt>
                <c:pt idx="10188">
                  <c:v>10188.849070755896</c:v>
                </c:pt>
                <c:pt idx="10189">
                  <c:v>10189.849154096173</c:v>
                </c:pt>
                <c:pt idx="10190">
                  <c:v>10190.849237436452</c:v>
                </c:pt>
                <c:pt idx="10191">
                  <c:v>10191.84932077673</c:v>
                </c:pt>
                <c:pt idx="10192">
                  <c:v>10192.849404117009</c:v>
                </c:pt>
                <c:pt idx="10193">
                  <c:v>10193.849487457288</c:v>
                </c:pt>
                <c:pt idx="10194">
                  <c:v>10194.849570797565</c:v>
                </c:pt>
                <c:pt idx="10195">
                  <c:v>10195.849654137844</c:v>
                </c:pt>
                <c:pt idx="10196">
                  <c:v>10196.849737478122</c:v>
                </c:pt>
                <c:pt idx="10197">
                  <c:v>10197.849820818401</c:v>
                </c:pt>
                <c:pt idx="10198">
                  <c:v>10198.849904158678</c:v>
                </c:pt>
                <c:pt idx="10199">
                  <c:v>10199.849987498957</c:v>
                </c:pt>
                <c:pt idx="10200">
                  <c:v>10200.850070839235</c:v>
                </c:pt>
                <c:pt idx="10201">
                  <c:v>10201.850154179514</c:v>
                </c:pt>
                <c:pt idx="10202">
                  <c:v>10202.850237519793</c:v>
                </c:pt>
                <c:pt idx="10203">
                  <c:v>10203.85032086007</c:v>
                </c:pt>
                <c:pt idx="10204">
                  <c:v>10204.85040420035</c:v>
                </c:pt>
                <c:pt idx="10205">
                  <c:v>10205.850487540627</c:v>
                </c:pt>
                <c:pt idx="10206">
                  <c:v>10206.850570880906</c:v>
                </c:pt>
                <c:pt idx="10207">
                  <c:v>10207.850654221184</c:v>
                </c:pt>
                <c:pt idx="10208">
                  <c:v>10208.850737561463</c:v>
                </c:pt>
                <c:pt idx="10209">
                  <c:v>10209.85082090174</c:v>
                </c:pt>
                <c:pt idx="10210">
                  <c:v>10210.850904242019</c:v>
                </c:pt>
                <c:pt idx="10211">
                  <c:v>10211.850987582298</c:v>
                </c:pt>
                <c:pt idx="10212">
                  <c:v>10212.851070922576</c:v>
                </c:pt>
                <c:pt idx="10213">
                  <c:v>10213.851154262855</c:v>
                </c:pt>
                <c:pt idx="10214">
                  <c:v>10214.851237603132</c:v>
                </c:pt>
                <c:pt idx="10215">
                  <c:v>10215.851320943411</c:v>
                </c:pt>
                <c:pt idx="10216">
                  <c:v>10216.851404283689</c:v>
                </c:pt>
                <c:pt idx="10217">
                  <c:v>10217.851487623968</c:v>
                </c:pt>
                <c:pt idx="10218">
                  <c:v>10218.851570964245</c:v>
                </c:pt>
                <c:pt idx="10219">
                  <c:v>10219.851654304524</c:v>
                </c:pt>
                <c:pt idx="10220">
                  <c:v>10220.851737644804</c:v>
                </c:pt>
                <c:pt idx="10221">
                  <c:v>10221.851820985081</c:v>
                </c:pt>
                <c:pt idx="10222">
                  <c:v>10222.85190432536</c:v>
                </c:pt>
                <c:pt idx="10223">
                  <c:v>10223.851987665637</c:v>
                </c:pt>
                <c:pt idx="10224">
                  <c:v>10224.852071005917</c:v>
                </c:pt>
                <c:pt idx="10225">
                  <c:v>10225.852154346194</c:v>
                </c:pt>
                <c:pt idx="10226">
                  <c:v>10226.852237686473</c:v>
                </c:pt>
                <c:pt idx="10227">
                  <c:v>10227.852321026752</c:v>
                </c:pt>
                <c:pt idx="10228">
                  <c:v>10228.85240436703</c:v>
                </c:pt>
                <c:pt idx="10229">
                  <c:v>10229.852487707309</c:v>
                </c:pt>
                <c:pt idx="10230">
                  <c:v>10230.852571047586</c:v>
                </c:pt>
                <c:pt idx="10231">
                  <c:v>10231.852654387865</c:v>
                </c:pt>
                <c:pt idx="10232">
                  <c:v>10232.852737728143</c:v>
                </c:pt>
                <c:pt idx="10233">
                  <c:v>10233.852821068422</c:v>
                </c:pt>
                <c:pt idx="10234">
                  <c:v>10234.852904408699</c:v>
                </c:pt>
                <c:pt idx="10235">
                  <c:v>10235.852987748978</c:v>
                </c:pt>
                <c:pt idx="10236">
                  <c:v>10236.853071089257</c:v>
                </c:pt>
                <c:pt idx="10237">
                  <c:v>10237.853154429535</c:v>
                </c:pt>
                <c:pt idx="10238">
                  <c:v>10238.853237769814</c:v>
                </c:pt>
                <c:pt idx="10239">
                  <c:v>10239.853321110091</c:v>
                </c:pt>
                <c:pt idx="10240">
                  <c:v>10240.85340445037</c:v>
                </c:pt>
                <c:pt idx="10241">
                  <c:v>10241.853487790648</c:v>
                </c:pt>
                <c:pt idx="10242">
                  <c:v>10242.853571130927</c:v>
                </c:pt>
                <c:pt idx="10243">
                  <c:v>10243.853654471204</c:v>
                </c:pt>
                <c:pt idx="10244">
                  <c:v>10244.853737811483</c:v>
                </c:pt>
                <c:pt idx="10245">
                  <c:v>10245.853821151763</c:v>
                </c:pt>
                <c:pt idx="10246">
                  <c:v>10246.85390449204</c:v>
                </c:pt>
                <c:pt idx="10247">
                  <c:v>10247.853987832319</c:v>
                </c:pt>
                <c:pt idx="10248">
                  <c:v>10248.854071172596</c:v>
                </c:pt>
                <c:pt idx="10249">
                  <c:v>10249.854154512876</c:v>
                </c:pt>
                <c:pt idx="10250">
                  <c:v>10250.854237853153</c:v>
                </c:pt>
                <c:pt idx="10251">
                  <c:v>10251.854321193432</c:v>
                </c:pt>
                <c:pt idx="10252">
                  <c:v>10252.854404533709</c:v>
                </c:pt>
                <c:pt idx="10253">
                  <c:v>10253.854487873989</c:v>
                </c:pt>
                <c:pt idx="10254">
                  <c:v>10254.854571214268</c:v>
                </c:pt>
                <c:pt idx="10255">
                  <c:v>10255.854654554545</c:v>
                </c:pt>
                <c:pt idx="10256">
                  <c:v>10256.854737894824</c:v>
                </c:pt>
                <c:pt idx="10257">
                  <c:v>10257.854821235102</c:v>
                </c:pt>
                <c:pt idx="10258">
                  <c:v>10258.854904575381</c:v>
                </c:pt>
                <c:pt idx="10259">
                  <c:v>10259.854987915658</c:v>
                </c:pt>
                <c:pt idx="10260">
                  <c:v>10260.855071255937</c:v>
                </c:pt>
                <c:pt idx="10261">
                  <c:v>10261.855154596215</c:v>
                </c:pt>
                <c:pt idx="10262">
                  <c:v>10262.855237936494</c:v>
                </c:pt>
                <c:pt idx="10263">
                  <c:v>10263.855321276773</c:v>
                </c:pt>
                <c:pt idx="10264">
                  <c:v>10264.85540461705</c:v>
                </c:pt>
                <c:pt idx="10265">
                  <c:v>10265.855487957329</c:v>
                </c:pt>
                <c:pt idx="10266">
                  <c:v>10266.855571297607</c:v>
                </c:pt>
                <c:pt idx="10267">
                  <c:v>10267.855654637886</c:v>
                </c:pt>
                <c:pt idx="10268">
                  <c:v>10268.855737978163</c:v>
                </c:pt>
                <c:pt idx="10269">
                  <c:v>10269.855821318442</c:v>
                </c:pt>
                <c:pt idx="10270">
                  <c:v>10270.85590465872</c:v>
                </c:pt>
                <c:pt idx="10271">
                  <c:v>10271.855987998999</c:v>
                </c:pt>
                <c:pt idx="10272">
                  <c:v>10272.856071339278</c:v>
                </c:pt>
                <c:pt idx="10273">
                  <c:v>10273.856154679555</c:v>
                </c:pt>
                <c:pt idx="10274">
                  <c:v>10274.856238019835</c:v>
                </c:pt>
                <c:pt idx="10275">
                  <c:v>10275.856321360112</c:v>
                </c:pt>
                <c:pt idx="10276">
                  <c:v>10276.856404700391</c:v>
                </c:pt>
                <c:pt idx="10277">
                  <c:v>10277.856488040668</c:v>
                </c:pt>
                <c:pt idx="10278">
                  <c:v>10278.856571380948</c:v>
                </c:pt>
                <c:pt idx="10279">
                  <c:v>10279.856654721225</c:v>
                </c:pt>
                <c:pt idx="10280">
                  <c:v>10280.856738061504</c:v>
                </c:pt>
                <c:pt idx="10281">
                  <c:v>10281.856821401783</c:v>
                </c:pt>
                <c:pt idx="10282">
                  <c:v>10282.856904742061</c:v>
                </c:pt>
                <c:pt idx="10283">
                  <c:v>10283.85698808234</c:v>
                </c:pt>
                <c:pt idx="10284">
                  <c:v>10284.857071422617</c:v>
                </c:pt>
                <c:pt idx="10285">
                  <c:v>10285.857154762896</c:v>
                </c:pt>
                <c:pt idx="10286">
                  <c:v>10286.857238103174</c:v>
                </c:pt>
                <c:pt idx="10287">
                  <c:v>10287.857321443453</c:v>
                </c:pt>
                <c:pt idx="10288">
                  <c:v>10288.857404783732</c:v>
                </c:pt>
                <c:pt idx="10289">
                  <c:v>10289.857488124009</c:v>
                </c:pt>
                <c:pt idx="10290">
                  <c:v>10290.857571464288</c:v>
                </c:pt>
                <c:pt idx="10291">
                  <c:v>10291.857654804566</c:v>
                </c:pt>
                <c:pt idx="10292">
                  <c:v>10292.857738144845</c:v>
                </c:pt>
                <c:pt idx="10293">
                  <c:v>10293.857821485122</c:v>
                </c:pt>
                <c:pt idx="10294">
                  <c:v>10294.857904825401</c:v>
                </c:pt>
                <c:pt idx="10295">
                  <c:v>10295.857988165679</c:v>
                </c:pt>
                <c:pt idx="10296">
                  <c:v>10296.858071505958</c:v>
                </c:pt>
                <c:pt idx="10297">
                  <c:v>10297.858154846237</c:v>
                </c:pt>
                <c:pt idx="10298">
                  <c:v>10298.858238186514</c:v>
                </c:pt>
                <c:pt idx="10299">
                  <c:v>10299.858321526794</c:v>
                </c:pt>
                <c:pt idx="10300">
                  <c:v>10300.858404867071</c:v>
                </c:pt>
                <c:pt idx="10301">
                  <c:v>10301.85848820735</c:v>
                </c:pt>
                <c:pt idx="10302">
                  <c:v>10302.858571547627</c:v>
                </c:pt>
                <c:pt idx="10303">
                  <c:v>10303.858654887907</c:v>
                </c:pt>
                <c:pt idx="10304">
                  <c:v>10304.858738228184</c:v>
                </c:pt>
                <c:pt idx="10305">
                  <c:v>10305.858821568463</c:v>
                </c:pt>
                <c:pt idx="10306">
                  <c:v>10306.858904908742</c:v>
                </c:pt>
                <c:pt idx="10307">
                  <c:v>10307.85898824902</c:v>
                </c:pt>
                <c:pt idx="10308">
                  <c:v>10308.859071589299</c:v>
                </c:pt>
                <c:pt idx="10309">
                  <c:v>10309.859154929576</c:v>
                </c:pt>
                <c:pt idx="10310">
                  <c:v>10310.859238269855</c:v>
                </c:pt>
                <c:pt idx="10311">
                  <c:v>10311.859321610133</c:v>
                </c:pt>
                <c:pt idx="10312">
                  <c:v>10312.859404950412</c:v>
                </c:pt>
                <c:pt idx="10313">
                  <c:v>10313.859488290689</c:v>
                </c:pt>
                <c:pt idx="10314">
                  <c:v>10314.859571630968</c:v>
                </c:pt>
                <c:pt idx="10315">
                  <c:v>10315.859654971247</c:v>
                </c:pt>
                <c:pt idx="10316">
                  <c:v>10316.859738311525</c:v>
                </c:pt>
                <c:pt idx="10317">
                  <c:v>10317.859821651804</c:v>
                </c:pt>
                <c:pt idx="10318">
                  <c:v>10318.859904992081</c:v>
                </c:pt>
                <c:pt idx="10319">
                  <c:v>10319.85998833236</c:v>
                </c:pt>
                <c:pt idx="10320">
                  <c:v>10320.860071672638</c:v>
                </c:pt>
                <c:pt idx="10321">
                  <c:v>10321.860155012917</c:v>
                </c:pt>
                <c:pt idx="10322">
                  <c:v>10322.860238353194</c:v>
                </c:pt>
                <c:pt idx="10323">
                  <c:v>10323.860321693473</c:v>
                </c:pt>
                <c:pt idx="10324">
                  <c:v>10324.860405033753</c:v>
                </c:pt>
                <c:pt idx="10325">
                  <c:v>10325.86048837403</c:v>
                </c:pt>
                <c:pt idx="10326">
                  <c:v>10326.860571714309</c:v>
                </c:pt>
                <c:pt idx="10327">
                  <c:v>10327.860655054586</c:v>
                </c:pt>
                <c:pt idx="10328">
                  <c:v>10328.860738394866</c:v>
                </c:pt>
                <c:pt idx="10329">
                  <c:v>10329.860821735143</c:v>
                </c:pt>
                <c:pt idx="10330">
                  <c:v>10330.860905075422</c:v>
                </c:pt>
                <c:pt idx="10331">
                  <c:v>10331.860988415699</c:v>
                </c:pt>
                <c:pt idx="10332">
                  <c:v>10332.861071755979</c:v>
                </c:pt>
                <c:pt idx="10333">
                  <c:v>10333.861155096258</c:v>
                </c:pt>
                <c:pt idx="10334">
                  <c:v>10334.861238436535</c:v>
                </c:pt>
                <c:pt idx="10335">
                  <c:v>10335.861321776814</c:v>
                </c:pt>
                <c:pt idx="10336">
                  <c:v>10336.861405117092</c:v>
                </c:pt>
                <c:pt idx="10337">
                  <c:v>10337.861488457371</c:v>
                </c:pt>
                <c:pt idx="10338">
                  <c:v>10338.861571797648</c:v>
                </c:pt>
                <c:pt idx="10339">
                  <c:v>10339.861655137927</c:v>
                </c:pt>
                <c:pt idx="10340">
                  <c:v>10340.861738478205</c:v>
                </c:pt>
                <c:pt idx="10341">
                  <c:v>10341.861821818484</c:v>
                </c:pt>
                <c:pt idx="10342">
                  <c:v>10342.861905158763</c:v>
                </c:pt>
                <c:pt idx="10343">
                  <c:v>10343.86198849904</c:v>
                </c:pt>
                <c:pt idx="10344">
                  <c:v>10344.862071839319</c:v>
                </c:pt>
                <c:pt idx="10345">
                  <c:v>10345.862155179597</c:v>
                </c:pt>
                <c:pt idx="10346">
                  <c:v>10346.862238519876</c:v>
                </c:pt>
                <c:pt idx="10347">
                  <c:v>10347.862321860153</c:v>
                </c:pt>
                <c:pt idx="10348">
                  <c:v>10348.862405200432</c:v>
                </c:pt>
                <c:pt idx="10349">
                  <c:v>10349.862488540712</c:v>
                </c:pt>
                <c:pt idx="10350">
                  <c:v>10350.862571880989</c:v>
                </c:pt>
                <c:pt idx="10351">
                  <c:v>10351.862655221268</c:v>
                </c:pt>
                <c:pt idx="10352">
                  <c:v>10352.862738561545</c:v>
                </c:pt>
                <c:pt idx="10353">
                  <c:v>10353.862821901825</c:v>
                </c:pt>
                <c:pt idx="10354">
                  <c:v>10354.862905242102</c:v>
                </c:pt>
                <c:pt idx="10355">
                  <c:v>10355.862988582381</c:v>
                </c:pt>
                <c:pt idx="10356">
                  <c:v>10356.863071922658</c:v>
                </c:pt>
                <c:pt idx="10357">
                  <c:v>10357.863155262938</c:v>
                </c:pt>
                <c:pt idx="10358">
                  <c:v>10358.863238603217</c:v>
                </c:pt>
                <c:pt idx="10359">
                  <c:v>10359.863321943494</c:v>
                </c:pt>
                <c:pt idx="10360">
                  <c:v>10360.863405283773</c:v>
                </c:pt>
                <c:pt idx="10361">
                  <c:v>10361.863488624051</c:v>
                </c:pt>
                <c:pt idx="10362">
                  <c:v>10362.86357196433</c:v>
                </c:pt>
                <c:pt idx="10363">
                  <c:v>10363.863655304607</c:v>
                </c:pt>
                <c:pt idx="10364">
                  <c:v>10364.863738644886</c:v>
                </c:pt>
                <c:pt idx="10365">
                  <c:v>10365.863821985164</c:v>
                </c:pt>
                <c:pt idx="10366">
                  <c:v>10366.863905325443</c:v>
                </c:pt>
                <c:pt idx="10367">
                  <c:v>10367.863988665722</c:v>
                </c:pt>
                <c:pt idx="10368">
                  <c:v>10368.864072005999</c:v>
                </c:pt>
                <c:pt idx="10369">
                  <c:v>10369.864155346278</c:v>
                </c:pt>
                <c:pt idx="10370">
                  <c:v>10370.864238686556</c:v>
                </c:pt>
                <c:pt idx="10371">
                  <c:v>10371.864322026835</c:v>
                </c:pt>
                <c:pt idx="10372">
                  <c:v>10372.864405367112</c:v>
                </c:pt>
                <c:pt idx="10373">
                  <c:v>10373.864488707392</c:v>
                </c:pt>
                <c:pt idx="10374">
                  <c:v>10374.864572047669</c:v>
                </c:pt>
                <c:pt idx="10375">
                  <c:v>10375.864655387948</c:v>
                </c:pt>
                <c:pt idx="10376">
                  <c:v>10376.864738728227</c:v>
                </c:pt>
                <c:pt idx="10377">
                  <c:v>10377.864822068505</c:v>
                </c:pt>
                <c:pt idx="10378">
                  <c:v>10378.864905408784</c:v>
                </c:pt>
                <c:pt idx="10379">
                  <c:v>10379.864988749061</c:v>
                </c:pt>
                <c:pt idx="10380">
                  <c:v>10380.86507208934</c:v>
                </c:pt>
                <c:pt idx="10381">
                  <c:v>10381.865155429618</c:v>
                </c:pt>
                <c:pt idx="10382">
                  <c:v>10382.865238769897</c:v>
                </c:pt>
                <c:pt idx="10383">
                  <c:v>10383.865322110174</c:v>
                </c:pt>
                <c:pt idx="10384">
                  <c:v>10384.865405450453</c:v>
                </c:pt>
                <c:pt idx="10385">
                  <c:v>10385.865488790732</c:v>
                </c:pt>
                <c:pt idx="10386">
                  <c:v>10386.86557213101</c:v>
                </c:pt>
                <c:pt idx="10387">
                  <c:v>10387.865655471289</c:v>
                </c:pt>
                <c:pt idx="10388">
                  <c:v>10388.865738811566</c:v>
                </c:pt>
                <c:pt idx="10389">
                  <c:v>10389.865822151845</c:v>
                </c:pt>
                <c:pt idx="10390">
                  <c:v>10390.865905492123</c:v>
                </c:pt>
                <c:pt idx="10391">
                  <c:v>10391.865988832402</c:v>
                </c:pt>
                <c:pt idx="10392">
                  <c:v>10392.866072172679</c:v>
                </c:pt>
                <c:pt idx="10393">
                  <c:v>10393.866155512958</c:v>
                </c:pt>
                <c:pt idx="10394">
                  <c:v>10394.866238853238</c:v>
                </c:pt>
                <c:pt idx="10395">
                  <c:v>10395.866322193515</c:v>
                </c:pt>
                <c:pt idx="10396">
                  <c:v>10396.866405533794</c:v>
                </c:pt>
                <c:pt idx="10397">
                  <c:v>10397.866488874071</c:v>
                </c:pt>
                <c:pt idx="10398">
                  <c:v>10398.866572214351</c:v>
                </c:pt>
                <c:pt idx="10399">
                  <c:v>10399.866655554628</c:v>
                </c:pt>
                <c:pt idx="10400">
                  <c:v>10400.866738894907</c:v>
                </c:pt>
                <c:pt idx="10401">
                  <c:v>10401.866822235186</c:v>
                </c:pt>
                <c:pt idx="10402">
                  <c:v>10402.866905575464</c:v>
                </c:pt>
                <c:pt idx="10403">
                  <c:v>10403.866988915743</c:v>
                </c:pt>
                <c:pt idx="10404">
                  <c:v>10404.86707225602</c:v>
                </c:pt>
                <c:pt idx="10405">
                  <c:v>10405.867155596299</c:v>
                </c:pt>
                <c:pt idx="10406">
                  <c:v>10406.867238936577</c:v>
                </c:pt>
                <c:pt idx="10407">
                  <c:v>10407.867322276856</c:v>
                </c:pt>
                <c:pt idx="10408">
                  <c:v>10408.867405617133</c:v>
                </c:pt>
                <c:pt idx="10409">
                  <c:v>10409.867488957412</c:v>
                </c:pt>
                <c:pt idx="10410">
                  <c:v>10410.867572297691</c:v>
                </c:pt>
                <c:pt idx="10411">
                  <c:v>10411.867655637969</c:v>
                </c:pt>
                <c:pt idx="10412">
                  <c:v>10412.867738978248</c:v>
                </c:pt>
                <c:pt idx="10413">
                  <c:v>10413.867822318525</c:v>
                </c:pt>
                <c:pt idx="10414">
                  <c:v>10414.867905658804</c:v>
                </c:pt>
                <c:pt idx="10415">
                  <c:v>10415.867988999082</c:v>
                </c:pt>
                <c:pt idx="10416">
                  <c:v>10416.868072339361</c:v>
                </c:pt>
                <c:pt idx="10417">
                  <c:v>10417.868155679638</c:v>
                </c:pt>
                <c:pt idx="10418">
                  <c:v>10418.868239019917</c:v>
                </c:pt>
                <c:pt idx="10419">
                  <c:v>10419.868322360197</c:v>
                </c:pt>
                <c:pt idx="10420">
                  <c:v>10420.868405700474</c:v>
                </c:pt>
                <c:pt idx="10421">
                  <c:v>10421.868489040753</c:v>
                </c:pt>
                <c:pt idx="10422">
                  <c:v>10422.86857238103</c:v>
                </c:pt>
                <c:pt idx="10423">
                  <c:v>10423.86865572131</c:v>
                </c:pt>
                <c:pt idx="10424">
                  <c:v>10424.868739061587</c:v>
                </c:pt>
                <c:pt idx="10425">
                  <c:v>10425.868822401866</c:v>
                </c:pt>
                <c:pt idx="10426">
                  <c:v>10426.868905742143</c:v>
                </c:pt>
                <c:pt idx="10427">
                  <c:v>10427.868989082423</c:v>
                </c:pt>
                <c:pt idx="10428">
                  <c:v>10428.869072422702</c:v>
                </c:pt>
                <c:pt idx="10429">
                  <c:v>10429.869155762979</c:v>
                </c:pt>
                <c:pt idx="10430">
                  <c:v>10430.869239103258</c:v>
                </c:pt>
                <c:pt idx="10431">
                  <c:v>10431.869322443536</c:v>
                </c:pt>
                <c:pt idx="10432">
                  <c:v>10432.869405783815</c:v>
                </c:pt>
                <c:pt idx="10433">
                  <c:v>10433.869489124092</c:v>
                </c:pt>
                <c:pt idx="10434">
                  <c:v>10434.869572464371</c:v>
                </c:pt>
                <c:pt idx="10435">
                  <c:v>10435.869655804649</c:v>
                </c:pt>
                <c:pt idx="10436">
                  <c:v>10436.869739144928</c:v>
                </c:pt>
                <c:pt idx="10437">
                  <c:v>10437.869822485207</c:v>
                </c:pt>
                <c:pt idx="10438">
                  <c:v>10438.869905825484</c:v>
                </c:pt>
                <c:pt idx="10439">
                  <c:v>10439.869989165763</c:v>
                </c:pt>
                <c:pt idx="10440">
                  <c:v>10440.870072506041</c:v>
                </c:pt>
                <c:pt idx="10441">
                  <c:v>10441.87015584632</c:v>
                </c:pt>
                <c:pt idx="10442">
                  <c:v>10442.870239186597</c:v>
                </c:pt>
                <c:pt idx="10443">
                  <c:v>10443.870322526876</c:v>
                </c:pt>
                <c:pt idx="10444">
                  <c:v>10444.870405867154</c:v>
                </c:pt>
                <c:pt idx="10445">
                  <c:v>10445.870489207433</c:v>
                </c:pt>
                <c:pt idx="10446">
                  <c:v>10446.870572547712</c:v>
                </c:pt>
                <c:pt idx="10447">
                  <c:v>10447.870655887989</c:v>
                </c:pt>
                <c:pt idx="10448">
                  <c:v>10448.870739228269</c:v>
                </c:pt>
                <c:pt idx="10449">
                  <c:v>10449.870822568546</c:v>
                </c:pt>
                <c:pt idx="10450">
                  <c:v>10450.870905908825</c:v>
                </c:pt>
                <c:pt idx="10451">
                  <c:v>10451.870989249102</c:v>
                </c:pt>
                <c:pt idx="10452">
                  <c:v>10452.871072589382</c:v>
                </c:pt>
                <c:pt idx="10453">
                  <c:v>10453.871155929659</c:v>
                </c:pt>
                <c:pt idx="10454">
                  <c:v>10454.871239269938</c:v>
                </c:pt>
                <c:pt idx="10455">
                  <c:v>10455.871322610217</c:v>
                </c:pt>
                <c:pt idx="10456">
                  <c:v>10456.871405950495</c:v>
                </c:pt>
                <c:pt idx="10457">
                  <c:v>10457.871489290774</c:v>
                </c:pt>
                <c:pt idx="10458">
                  <c:v>10458.871572631051</c:v>
                </c:pt>
                <c:pt idx="10459">
                  <c:v>10459.87165597133</c:v>
                </c:pt>
                <c:pt idx="10460">
                  <c:v>10460.871739311608</c:v>
                </c:pt>
                <c:pt idx="10461">
                  <c:v>10461.871822651887</c:v>
                </c:pt>
                <c:pt idx="10462">
                  <c:v>10462.871905992166</c:v>
                </c:pt>
                <c:pt idx="10463">
                  <c:v>10463.871989332443</c:v>
                </c:pt>
                <c:pt idx="10464">
                  <c:v>10464.872072672722</c:v>
                </c:pt>
                <c:pt idx="10465">
                  <c:v>10465.872156013</c:v>
                </c:pt>
                <c:pt idx="10466">
                  <c:v>10466.872239353279</c:v>
                </c:pt>
                <c:pt idx="10467">
                  <c:v>10467.872322693556</c:v>
                </c:pt>
                <c:pt idx="10468">
                  <c:v>10468.872406033835</c:v>
                </c:pt>
                <c:pt idx="10469">
                  <c:v>10469.872489374113</c:v>
                </c:pt>
                <c:pt idx="10470">
                  <c:v>10470.872572714392</c:v>
                </c:pt>
                <c:pt idx="10471">
                  <c:v>10471.872656054671</c:v>
                </c:pt>
                <c:pt idx="10472">
                  <c:v>10472.872739394948</c:v>
                </c:pt>
                <c:pt idx="10473">
                  <c:v>10473.872822735228</c:v>
                </c:pt>
                <c:pt idx="10474">
                  <c:v>10474.872906075505</c:v>
                </c:pt>
                <c:pt idx="10475">
                  <c:v>10475.872989415784</c:v>
                </c:pt>
                <c:pt idx="10476">
                  <c:v>10476.873072756061</c:v>
                </c:pt>
                <c:pt idx="10477">
                  <c:v>10477.873156096341</c:v>
                </c:pt>
                <c:pt idx="10478">
                  <c:v>10478.873239436618</c:v>
                </c:pt>
                <c:pt idx="10479">
                  <c:v>10479.873322776897</c:v>
                </c:pt>
                <c:pt idx="10480">
                  <c:v>10480.873406117176</c:v>
                </c:pt>
                <c:pt idx="10481">
                  <c:v>10481.873489457454</c:v>
                </c:pt>
                <c:pt idx="10482">
                  <c:v>10482.873572797733</c:v>
                </c:pt>
                <c:pt idx="10483">
                  <c:v>10483.87365613801</c:v>
                </c:pt>
                <c:pt idx="10484">
                  <c:v>10484.873739478289</c:v>
                </c:pt>
                <c:pt idx="10485">
                  <c:v>10485.873822818567</c:v>
                </c:pt>
                <c:pt idx="10486">
                  <c:v>10486.873906158846</c:v>
                </c:pt>
                <c:pt idx="10487">
                  <c:v>10487.873989499123</c:v>
                </c:pt>
                <c:pt idx="10488">
                  <c:v>10488.874072839402</c:v>
                </c:pt>
                <c:pt idx="10489">
                  <c:v>10489.874156179681</c:v>
                </c:pt>
                <c:pt idx="10490">
                  <c:v>10490.874239519959</c:v>
                </c:pt>
                <c:pt idx="10491">
                  <c:v>10491.874322860238</c:v>
                </c:pt>
                <c:pt idx="10492">
                  <c:v>10492.874406200515</c:v>
                </c:pt>
                <c:pt idx="10493">
                  <c:v>10493.874489540794</c:v>
                </c:pt>
                <c:pt idx="10494">
                  <c:v>10494.874572881072</c:v>
                </c:pt>
                <c:pt idx="10495">
                  <c:v>10495.874656221351</c:v>
                </c:pt>
                <c:pt idx="10496">
                  <c:v>10496.874739561628</c:v>
                </c:pt>
                <c:pt idx="10497">
                  <c:v>10497.874822901907</c:v>
                </c:pt>
                <c:pt idx="10498">
                  <c:v>10498.874906242187</c:v>
                </c:pt>
                <c:pt idx="10499">
                  <c:v>10499.874989582464</c:v>
                </c:pt>
                <c:pt idx="10500">
                  <c:v>10500.875072922743</c:v>
                </c:pt>
                <c:pt idx="10501">
                  <c:v>10501.87515626302</c:v>
                </c:pt>
                <c:pt idx="10502">
                  <c:v>10502.8752396033</c:v>
                </c:pt>
                <c:pt idx="10503">
                  <c:v>10503.875322943577</c:v>
                </c:pt>
                <c:pt idx="10504">
                  <c:v>10504.875406283856</c:v>
                </c:pt>
                <c:pt idx="10505">
                  <c:v>10505.875489624133</c:v>
                </c:pt>
                <c:pt idx="10506">
                  <c:v>10506.875572964413</c:v>
                </c:pt>
                <c:pt idx="10507">
                  <c:v>10507.875656304692</c:v>
                </c:pt>
                <c:pt idx="10508">
                  <c:v>10508.875739644969</c:v>
                </c:pt>
                <c:pt idx="10509">
                  <c:v>10509.875822985248</c:v>
                </c:pt>
                <c:pt idx="10510">
                  <c:v>10510.875906325526</c:v>
                </c:pt>
                <c:pt idx="10511">
                  <c:v>10511.875989665805</c:v>
                </c:pt>
                <c:pt idx="10512">
                  <c:v>10512.876073006082</c:v>
                </c:pt>
                <c:pt idx="10513">
                  <c:v>10513.876156346361</c:v>
                </c:pt>
                <c:pt idx="10514">
                  <c:v>10514.87623968664</c:v>
                </c:pt>
                <c:pt idx="10515">
                  <c:v>10515.876323026918</c:v>
                </c:pt>
                <c:pt idx="10516">
                  <c:v>10516.876406367197</c:v>
                </c:pt>
                <c:pt idx="10517">
                  <c:v>10517.876489707474</c:v>
                </c:pt>
                <c:pt idx="10518">
                  <c:v>10518.876573047753</c:v>
                </c:pt>
                <c:pt idx="10519">
                  <c:v>10519.876656388031</c:v>
                </c:pt>
                <c:pt idx="10520">
                  <c:v>10520.87673972831</c:v>
                </c:pt>
                <c:pt idx="10521">
                  <c:v>10521.876823068587</c:v>
                </c:pt>
                <c:pt idx="10522">
                  <c:v>10522.876906408866</c:v>
                </c:pt>
                <c:pt idx="10523">
                  <c:v>10523.876989749146</c:v>
                </c:pt>
                <c:pt idx="10524">
                  <c:v>10524.877073089423</c:v>
                </c:pt>
                <c:pt idx="10525">
                  <c:v>10525.877156429702</c:v>
                </c:pt>
                <c:pt idx="10526">
                  <c:v>10526.877239769979</c:v>
                </c:pt>
                <c:pt idx="10527">
                  <c:v>10527.877323110259</c:v>
                </c:pt>
                <c:pt idx="10528">
                  <c:v>10528.877406450536</c:v>
                </c:pt>
                <c:pt idx="10529">
                  <c:v>10529.877489790815</c:v>
                </c:pt>
                <c:pt idx="10530">
                  <c:v>10530.877573131093</c:v>
                </c:pt>
                <c:pt idx="10531">
                  <c:v>10531.877656471372</c:v>
                </c:pt>
                <c:pt idx="10532">
                  <c:v>10532.877739811651</c:v>
                </c:pt>
                <c:pt idx="10533">
                  <c:v>10533.877823151928</c:v>
                </c:pt>
                <c:pt idx="10534">
                  <c:v>10534.877906492207</c:v>
                </c:pt>
                <c:pt idx="10535">
                  <c:v>10535.877989832485</c:v>
                </c:pt>
                <c:pt idx="10536">
                  <c:v>10536.878073172764</c:v>
                </c:pt>
                <c:pt idx="10537">
                  <c:v>10537.878156513041</c:v>
                </c:pt>
                <c:pt idx="10538">
                  <c:v>10538.87823985332</c:v>
                </c:pt>
                <c:pt idx="10539">
                  <c:v>10539.878323193598</c:v>
                </c:pt>
                <c:pt idx="10540">
                  <c:v>10540.878406533877</c:v>
                </c:pt>
                <c:pt idx="10541">
                  <c:v>10541.878489874156</c:v>
                </c:pt>
                <c:pt idx="10542">
                  <c:v>10542.878573214433</c:v>
                </c:pt>
                <c:pt idx="10543">
                  <c:v>10543.878656554713</c:v>
                </c:pt>
                <c:pt idx="10544">
                  <c:v>10544.87873989499</c:v>
                </c:pt>
                <c:pt idx="10545">
                  <c:v>10545.878823235269</c:v>
                </c:pt>
                <c:pt idx="10546">
                  <c:v>10546.878906575546</c:v>
                </c:pt>
                <c:pt idx="10547">
                  <c:v>10547.878989915826</c:v>
                </c:pt>
                <c:pt idx="10548">
                  <c:v>10548.879073256103</c:v>
                </c:pt>
                <c:pt idx="10549">
                  <c:v>10549.879156596382</c:v>
                </c:pt>
                <c:pt idx="10550">
                  <c:v>10550.879239936661</c:v>
                </c:pt>
                <c:pt idx="10551">
                  <c:v>10551.879323276939</c:v>
                </c:pt>
                <c:pt idx="10552">
                  <c:v>10552.879406617218</c:v>
                </c:pt>
                <c:pt idx="10553">
                  <c:v>10553.879489957495</c:v>
                </c:pt>
                <c:pt idx="10554">
                  <c:v>10554.879573297774</c:v>
                </c:pt>
                <c:pt idx="10555">
                  <c:v>10555.879656638052</c:v>
                </c:pt>
                <c:pt idx="10556">
                  <c:v>10556.879739978331</c:v>
                </c:pt>
                <c:pt idx="10557">
                  <c:v>10557.879823318608</c:v>
                </c:pt>
                <c:pt idx="10558">
                  <c:v>10558.879906658887</c:v>
                </c:pt>
                <c:pt idx="10559">
                  <c:v>10559.879989999166</c:v>
                </c:pt>
                <c:pt idx="10560">
                  <c:v>10560.880073339444</c:v>
                </c:pt>
                <c:pt idx="10561">
                  <c:v>10561.880156679723</c:v>
                </c:pt>
                <c:pt idx="10562">
                  <c:v>10562.88024002</c:v>
                </c:pt>
                <c:pt idx="10563">
                  <c:v>10563.880323360279</c:v>
                </c:pt>
                <c:pt idx="10564">
                  <c:v>10564.880406700557</c:v>
                </c:pt>
                <c:pt idx="10565">
                  <c:v>10565.880490040836</c:v>
                </c:pt>
                <c:pt idx="10566">
                  <c:v>10566.880573381113</c:v>
                </c:pt>
                <c:pt idx="10567">
                  <c:v>10567.880656721392</c:v>
                </c:pt>
                <c:pt idx="10568">
                  <c:v>10568.880740061672</c:v>
                </c:pt>
                <c:pt idx="10569">
                  <c:v>10569.880823401949</c:v>
                </c:pt>
                <c:pt idx="10570">
                  <c:v>10570.880906742228</c:v>
                </c:pt>
                <c:pt idx="10571">
                  <c:v>10571.880990082505</c:v>
                </c:pt>
                <c:pt idx="10572">
                  <c:v>10572.881073422785</c:v>
                </c:pt>
                <c:pt idx="10573">
                  <c:v>10573.881156763062</c:v>
                </c:pt>
                <c:pt idx="10574">
                  <c:v>10574.881240103341</c:v>
                </c:pt>
                <c:pt idx="10575">
                  <c:v>10575.88132344362</c:v>
                </c:pt>
                <c:pt idx="10576">
                  <c:v>10576.881406783898</c:v>
                </c:pt>
                <c:pt idx="10577">
                  <c:v>10577.881490124177</c:v>
                </c:pt>
                <c:pt idx="10578">
                  <c:v>10578.881573464454</c:v>
                </c:pt>
                <c:pt idx="10579">
                  <c:v>10579.881656804733</c:v>
                </c:pt>
                <c:pt idx="10580">
                  <c:v>10580.881740145011</c:v>
                </c:pt>
                <c:pt idx="10581">
                  <c:v>10581.88182348529</c:v>
                </c:pt>
                <c:pt idx="10582">
                  <c:v>10582.881906825567</c:v>
                </c:pt>
                <c:pt idx="10583">
                  <c:v>10583.881990165846</c:v>
                </c:pt>
                <c:pt idx="10584">
                  <c:v>10584.882073506125</c:v>
                </c:pt>
                <c:pt idx="10585">
                  <c:v>10585.882156846403</c:v>
                </c:pt>
                <c:pt idx="10586">
                  <c:v>10586.882240186682</c:v>
                </c:pt>
                <c:pt idx="10587">
                  <c:v>10587.882323526959</c:v>
                </c:pt>
                <c:pt idx="10588">
                  <c:v>10588.882406867238</c:v>
                </c:pt>
                <c:pt idx="10589">
                  <c:v>10589.882490207516</c:v>
                </c:pt>
                <c:pt idx="10590">
                  <c:v>10590.882573547795</c:v>
                </c:pt>
                <c:pt idx="10591">
                  <c:v>10591.882656888072</c:v>
                </c:pt>
                <c:pt idx="10592">
                  <c:v>10592.882740228351</c:v>
                </c:pt>
                <c:pt idx="10593">
                  <c:v>10593.882823568631</c:v>
                </c:pt>
                <c:pt idx="10594">
                  <c:v>10594.882906908908</c:v>
                </c:pt>
                <c:pt idx="10595">
                  <c:v>10595.882990249187</c:v>
                </c:pt>
                <c:pt idx="10596">
                  <c:v>10596.883073589464</c:v>
                </c:pt>
                <c:pt idx="10597">
                  <c:v>10597.883156929744</c:v>
                </c:pt>
                <c:pt idx="10598">
                  <c:v>10598.883240270021</c:v>
                </c:pt>
                <c:pt idx="10599">
                  <c:v>10599.8833236103</c:v>
                </c:pt>
                <c:pt idx="10600">
                  <c:v>10600.883406950577</c:v>
                </c:pt>
                <c:pt idx="10601">
                  <c:v>10601.883490290857</c:v>
                </c:pt>
                <c:pt idx="10602">
                  <c:v>10602.883573631136</c:v>
                </c:pt>
                <c:pt idx="10603">
                  <c:v>10603.883656971413</c:v>
                </c:pt>
                <c:pt idx="10604">
                  <c:v>10604.883740311692</c:v>
                </c:pt>
                <c:pt idx="10605">
                  <c:v>10605.88382365197</c:v>
                </c:pt>
                <c:pt idx="10606">
                  <c:v>10606.883906992249</c:v>
                </c:pt>
                <c:pt idx="10607">
                  <c:v>10607.883990332526</c:v>
                </c:pt>
                <c:pt idx="10608">
                  <c:v>10608.884073672805</c:v>
                </c:pt>
                <c:pt idx="10609">
                  <c:v>10609.884157013083</c:v>
                </c:pt>
                <c:pt idx="10610">
                  <c:v>10610.884240353362</c:v>
                </c:pt>
                <c:pt idx="10611">
                  <c:v>10611.884323693641</c:v>
                </c:pt>
                <c:pt idx="10612">
                  <c:v>10612.884407033918</c:v>
                </c:pt>
                <c:pt idx="10613">
                  <c:v>10613.884490374197</c:v>
                </c:pt>
                <c:pt idx="10614">
                  <c:v>10614.884573714475</c:v>
                </c:pt>
                <c:pt idx="10615">
                  <c:v>10615.884657054754</c:v>
                </c:pt>
                <c:pt idx="10616">
                  <c:v>10616.884740395031</c:v>
                </c:pt>
                <c:pt idx="10617">
                  <c:v>10617.88482373531</c:v>
                </c:pt>
                <c:pt idx="10618">
                  <c:v>10618.884907075588</c:v>
                </c:pt>
                <c:pt idx="10619">
                  <c:v>10619.884990415867</c:v>
                </c:pt>
                <c:pt idx="10620">
                  <c:v>10620.885073756146</c:v>
                </c:pt>
                <c:pt idx="10621">
                  <c:v>10621.885157096423</c:v>
                </c:pt>
                <c:pt idx="10622">
                  <c:v>10622.885240436703</c:v>
                </c:pt>
                <c:pt idx="10623">
                  <c:v>10623.88532377698</c:v>
                </c:pt>
                <c:pt idx="10624">
                  <c:v>10624.885407117259</c:v>
                </c:pt>
                <c:pt idx="10625">
                  <c:v>10625.885490457536</c:v>
                </c:pt>
                <c:pt idx="10626">
                  <c:v>10626.885573797816</c:v>
                </c:pt>
                <c:pt idx="10627">
                  <c:v>10627.885657138095</c:v>
                </c:pt>
                <c:pt idx="10628">
                  <c:v>10628.885740478372</c:v>
                </c:pt>
                <c:pt idx="10629">
                  <c:v>10629.885823818651</c:v>
                </c:pt>
                <c:pt idx="10630">
                  <c:v>10630.885907158929</c:v>
                </c:pt>
                <c:pt idx="10631">
                  <c:v>10631.885990499208</c:v>
                </c:pt>
                <c:pt idx="10632">
                  <c:v>10632.886073839485</c:v>
                </c:pt>
                <c:pt idx="10633">
                  <c:v>10633.886157179764</c:v>
                </c:pt>
                <c:pt idx="10634">
                  <c:v>10634.886240520042</c:v>
                </c:pt>
                <c:pt idx="10635">
                  <c:v>10635.886323860321</c:v>
                </c:pt>
                <c:pt idx="10636">
                  <c:v>10636.8864072006</c:v>
                </c:pt>
                <c:pt idx="10637">
                  <c:v>10637.886490540877</c:v>
                </c:pt>
                <c:pt idx="10638">
                  <c:v>10638.886573881156</c:v>
                </c:pt>
                <c:pt idx="10639">
                  <c:v>10639.886657221434</c:v>
                </c:pt>
                <c:pt idx="10640">
                  <c:v>10640.886740561713</c:v>
                </c:pt>
                <c:pt idx="10641">
                  <c:v>10641.88682390199</c:v>
                </c:pt>
                <c:pt idx="10642">
                  <c:v>10642.886907242269</c:v>
                </c:pt>
                <c:pt idx="10643">
                  <c:v>10643.886990582547</c:v>
                </c:pt>
                <c:pt idx="10644">
                  <c:v>10644.887073922826</c:v>
                </c:pt>
                <c:pt idx="10645">
                  <c:v>10645.887157263105</c:v>
                </c:pt>
                <c:pt idx="10646">
                  <c:v>10646.887240603382</c:v>
                </c:pt>
                <c:pt idx="10647">
                  <c:v>10647.887323943662</c:v>
                </c:pt>
                <c:pt idx="10648">
                  <c:v>10648.887407283939</c:v>
                </c:pt>
                <c:pt idx="10649">
                  <c:v>10649.887490624218</c:v>
                </c:pt>
                <c:pt idx="10650">
                  <c:v>10650.887573964495</c:v>
                </c:pt>
                <c:pt idx="10651">
                  <c:v>10651.887657304775</c:v>
                </c:pt>
                <c:pt idx="10652">
                  <c:v>10652.887740645052</c:v>
                </c:pt>
                <c:pt idx="10653">
                  <c:v>10653.887823985331</c:v>
                </c:pt>
                <c:pt idx="10654">
                  <c:v>10654.88790732561</c:v>
                </c:pt>
                <c:pt idx="10655">
                  <c:v>10655.887990665888</c:v>
                </c:pt>
                <c:pt idx="10656">
                  <c:v>10656.888074006167</c:v>
                </c:pt>
                <c:pt idx="10657">
                  <c:v>10657.888157346444</c:v>
                </c:pt>
                <c:pt idx="10658">
                  <c:v>10658.888240686723</c:v>
                </c:pt>
                <c:pt idx="10659">
                  <c:v>10659.888324027001</c:v>
                </c:pt>
                <c:pt idx="10660">
                  <c:v>10660.88840736728</c:v>
                </c:pt>
                <c:pt idx="10661">
                  <c:v>10661.888490707557</c:v>
                </c:pt>
                <c:pt idx="10662">
                  <c:v>10662.888574047836</c:v>
                </c:pt>
                <c:pt idx="10663">
                  <c:v>10663.888657388115</c:v>
                </c:pt>
                <c:pt idx="10664">
                  <c:v>10664.888740728393</c:v>
                </c:pt>
                <c:pt idx="10665">
                  <c:v>10665.888824068672</c:v>
                </c:pt>
                <c:pt idx="10666">
                  <c:v>10666.888907408949</c:v>
                </c:pt>
                <c:pt idx="10667">
                  <c:v>10667.888990749228</c:v>
                </c:pt>
                <c:pt idx="10668">
                  <c:v>10668.889074089506</c:v>
                </c:pt>
                <c:pt idx="10669">
                  <c:v>10669.889157429785</c:v>
                </c:pt>
                <c:pt idx="10670">
                  <c:v>10670.889240770062</c:v>
                </c:pt>
                <c:pt idx="10671">
                  <c:v>10671.889324110341</c:v>
                </c:pt>
                <c:pt idx="10672">
                  <c:v>10672.889407450621</c:v>
                </c:pt>
                <c:pt idx="10673">
                  <c:v>10673.889490790898</c:v>
                </c:pt>
                <c:pt idx="10674">
                  <c:v>10674.889574131177</c:v>
                </c:pt>
                <c:pt idx="10675">
                  <c:v>10675.889657471454</c:v>
                </c:pt>
                <c:pt idx="10676">
                  <c:v>10676.889740811734</c:v>
                </c:pt>
                <c:pt idx="10677">
                  <c:v>10677.889824152011</c:v>
                </c:pt>
                <c:pt idx="10678">
                  <c:v>10678.88990749229</c:v>
                </c:pt>
                <c:pt idx="10679">
                  <c:v>10679.889990832567</c:v>
                </c:pt>
                <c:pt idx="10680">
                  <c:v>10680.890074172847</c:v>
                </c:pt>
                <c:pt idx="10681">
                  <c:v>10681.890157513126</c:v>
                </c:pt>
                <c:pt idx="10682">
                  <c:v>10682.890240853403</c:v>
                </c:pt>
                <c:pt idx="10683">
                  <c:v>10683.890324193682</c:v>
                </c:pt>
                <c:pt idx="10684">
                  <c:v>10684.89040753396</c:v>
                </c:pt>
                <c:pt idx="10685">
                  <c:v>10685.890490874239</c:v>
                </c:pt>
                <c:pt idx="10686">
                  <c:v>10686.890574214516</c:v>
                </c:pt>
                <c:pt idx="10687">
                  <c:v>10687.890657554795</c:v>
                </c:pt>
                <c:pt idx="10688">
                  <c:v>10688.890740895074</c:v>
                </c:pt>
                <c:pt idx="10689">
                  <c:v>10689.890824235352</c:v>
                </c:pt>
                <c:pt idx="10690">
                  <c:v>10690.890907575631</c:v>
                </c:pt>
                <c:pt idx="10691">
                  <c:v>10691.890990915908</c:v>
                </c:pt>
                <c:pt idx="10692">
                  <c:v>10692.891074256187</c:v>
                </c:pt>
                <c:pt idx="10693">
                  <c:v>10693.891157596465</c:v>
                </c:pt>
                <c:pt idx="10694">
                  <c:v>10694.891240936744</c:v>
                </c:pt>
                <c:pt idx="10695">
                  <c:v>10695.891324277021</c:v>
                </c:pt>
                <c:pt idx="10696">
                  <c:v>10696.891407617301</c:v>
                </c:pt>
                <c:pt idx="10697">
                  <c:v>10697.89149095758</c:v>
                </c:pt>
                <c:pt idx="10698">
                  <c:v>10698.891574297857</c:v>
                </c:pt>
                <c:pt idx="10699">
                  <c:v>10699.891657638136</c:v>
                </c:pt>
                <c:pt idx="10700">
                  <c:v>10700.891740978414</c:v>
                </c:pt>
                <c:pt idx="10701">
                  <c:v>10701.891824318693</c:v>
                </c:pt>
                <c:pt idx="10702">
                  <c:v>10702.89190765897</c:v>
                </c:pt>
                <c:pt idx="10703">
                  <c:v>10703.891990999249</c:v>
                </c:pt>
                <c:pt idx="10704">
                  <c:v>10704.892074339527</c:v>
                </c:pt>
                <c:pt idx="10705">
                  <c:v>10705.892157679806</c:v>
                </c:pt>
                <c:pt idx="10706">
                  <c:v>10706.892241020085</c:v>
                </c:pt>
                <c:pt idx="10707">
                  <c:v>10707.892324360362</c:v>
                </c:pt>
                <c:pt idx="10708">
                  <c:v>10708.892407700641</c:v>
                </c:pt>
                <c:pt idx="10709">
                  <c:v>10709.892491040919</c:v>
                </c:pt>
                <c:pt idx="10710">
                  <c:v>10710.892574381198</c:v>
                </c:pt>
                <c:pt idx="10711">
                  <c:v>10711.892657721475</c:v>
                </c:pt>
                <c:pt idx="10712">
                  <c:v>10712.892741061754</c:v>
                </c:pt>
                <c:pt idx="10713">
                  <c:v>10713.892824402032</c:v>
                </c:pt>
                <c:pt idx="10714">
                  <c:v>10714.892907742311</c:v>
                </c:pt>
                <c:pt idx="10715">
                  <c:v>10715.89299108259</c:v>
                </c:pt>
                <c:pt idx="10716">
                  <c:v>10716.893074422867</c:v>
                </c:pt>
                <c:pt idx="10717">
                  <c:v>10717.893157763147</c:v>
                </c:pt>
                <c:pt idx="10718">
                  <c:v>10718.893241103424</c:v>
                </c:pt>
                <c:pt idx="10719">
                  <c:v>10719.893324443703</c:v>
                </c:pt>
                <c:pt idx="10720">
                  <c:v>10720.89340778398</c:v>
                </c:pt>
                <c:pt idx="10721">
                  <c:v>10721.89349112426</c:v>
                </c:pt>
                <c:pt idx="10722">
                  <c:v>10722.893574464537</c:v>
                </c:pt>
                <c:pt idx="10723">
                  <c:v>10723.893657804816</c:v>
                </c:pt>
                <c:pt idx="10724">
                  <c:v>10724.893741145095</c:v>
                </c:pt>
                <c:pt idx="10725">
                  <c:v>10725.893824485373</c:v>
                </c:pt>
                <c:pt idx="10726">
                  <c:v>10726.893907825652</c:v>
                </c:pt>
                <c:pt idx="10727">
                  <c:v>10727.893991165929</c:v>
                </c:pt>
                <c:pt idx="10728">
                  <c:v>10728.894074506208</c:v>
                </c:pt>
                <c:pt idx="10729">
                  <c:v>10729.894157846486</c:v>
                </c:pt>
                <c:pt idx="10730">
                  <c:v>10730.894241186765</c:v>
                </c:pt>
                <c:pt idx="10731">
                  <c:v>10731.894324527042</c:v>
                </c:pt>
                <c:pt idx="10732">
                  <c:v>10732.894407867321</c:v>
                </c:pt>
                <c:pt idx="10733">
                  <c:v>10733.8944912076</c:v>
                </c:pt>
                <c:pt idx="10734">
                  <c:v>10734.894574547878</c:v>
                </c:pt>
                <c:pt idx="10735">
                  <c:v>10735.894657888157</c:v>
                </c:pt>
                <c:pt idx="10736">
                  <c:v>10736.894741228434</c:v>
                </c:pt>
                <c:pt idx="10737">
                  <c:v>10737.894824568713</c:v>
                </c:pt>
                <c:pt idx="10738">
                  <c:v>10738.894907908991</c:v>
                </c:pt>
                <c:pt idx="10739">
                  <c:v>10739.89499124927</c:v>
                </c:pt>
                <c:pt idx="10740">
                  <c:v>10740.895074589547</c:v>
                </c:pt>
                <c:pt idx="10741">
                  <c:v>10741.895157929826</c:v>
                </c:pt>
                <c:pt idx="10742">
                  <c:v>10742.895241270106</c:v>
                </c:pt>
                <c:pt idx="10743">
                  <c:v>10743.895324610383</c:v>
                </c:pt>
                <c:pt idx="10744">
                  <c:v>10744.895407950662</c:v>
                </c:pt>
                <c:pt idx="10745">
                  <c:v>10745.895491290939</c:v>
                </c:pt>
                <c:pt idx="10746">
                  <c:v>10746.895574631219</c:v>
                </c:pt>
                <c:pt idx="10747">
                  <c:v>10747.895657971496</c:v>
                </c:pt>
                <c:pt idx="10748">
                  <c:v>10748.895741311775</c:v>
                </c:pt>
                <c:pt idx="10749">
                  <c:v>10749.895824652054</c:v>
                </c:pt>
                <c:pt idx="10750">
                  <c:v>10750.895907992332</c:v>
                </c:pt>
                <c:pt idx="10751">
                  <c:v>10751.895991332611</c:v>
                </c:pt>
                <c:pt idx="10752">
                  <c:v>10752.896074672888</c:v>
                </c:pt>
                <c:pt idx="10753">
                  <c:v>10753.896158013167</c:v>
                </c:pt>
                <c:pt idx="10754">
                  <c:v>10754.896241353445</c:v>
                </c:pt>
                <c:pt idx="10755">
                  <c:v>10755.896324693724</c:v>
                </c:pt>
                <c:pt idx="10756">
                  <c:v>10756.896408034001</c:v>
                </c:pt>
                <c:pt idx="10757">
                  <c:v>10757.89649137428</c:v>
                </c:pt>
                <c:pt idx="10758">
                  <c:v>10758.896574714559</c:v>
                </c:pt>
                <c:pt idx="10759">
                  <c:v>10759.896658054837</c:v>
                </c:pt>
                <c:pt idx="10760">
                  <c:v>10760.896741395116</c:v>
                </c:pt>
                <c:pt idx="10761">
                  <c:v>10761.896824735393</c:v>
                </c:pt>
                <c:pt idx="10762">
                  <c:v>10762.896908075672</c:v>
                </c:pt>
                <c:pt idx="10763">
                  <c:v>10763.89699141595</c:v>
                </c:pt>
                <c:pt idx="10764">
                  <c:v>10764.897074756229</c:v>
                </c:pt>
                <c:pt idx="10765">
                  <c:v>10765.897158096506</c:v>
                </c:pt>
                <c:pt idx="10766">
                  <c:v>10766.897241436785</c:v>
                </c:pt>
                <c:pt idx="10767">
                  <c:v>10767.897324777065</c:v>
                </c:pt>
                <c:pt idx="10768">
                  <c:v>10768.897408117342</c:v>
                </c:pt>
                <c:pt idx="10769">
                  <c:v>10769.897491457621</c:v>
                </c:pt>
                <c:pt idx="10770">
                  <c:v>10770.897574797898</c:v>
                </c:pt>
                <c:pt idx="10771">
                  <c:v>10771.897658138178</c:v>
                </c:pt>
                <c:pt idx="10772">
                  <c:v>10772.897741478455</c:v>
                </c:pt>
                <c:pt idx="10773">
                  <c:v>10773.897824818734</c:v>
                </c:pt>
                <c:pt idx="10774">
                  <c:v>10774.897908159011</c:v>
                </c:pt>
                <c:pt idx="10775">
                  <c:v>10775.897991499291</c:v>
                </c:pt>
                <c:pt idx="10776">
                  <c:v>10776.89807483957</c:v>
                </c:pt>
                <c:pt idx="10777">
                  <c:v>10777.898158179847</c:v>
                </c:pt>
                <c:pt idx="10778">
                  <c:v>10778.898241520126</c:v>
                </c:pt>
                <c:pt idx="10779">
                  <c:v>10779.898324860404</c:v>
                </c:pt>
                <c:pt idx="10780">
                  <c:v>10780.898408200683</c:v>
                </c:pt>
                <c:pt idx="10781">
                  <c:v>10781.89849154096</c:v>
                </c:pt>
                <c:pt idx="10782">
                  <c:v>10782.898574881239</c:v>
                </c:pt>
                <c:pt idx="10783">
                  <c:v>10783.898658221517</c:v>
                </c:pt>
                <c:pt idx="10784">
                  <c:v>10784.898741561796</c:v>
                </c:pt>
                <c:pt idx="10785">
                  <c:v>10785.898824902075</c:v>
                </c:pt>
                <c:pt idx="10786">
                  <c:v>10786.898908242352</c:v>
                </c:pt>
                <c:pt idx="10787">
                  <c:v>10787.898991582631</c:v>
                </c:pt>
                <c:pt idx="10788">
                  <c:v>10788.899074922909</c:v>
                </c:pt>
                <c:pt idx="10789">
                  <c:v>10789.899158263188</c:v>
                </c:pt>
                <c:pt idx="10790">
                  <c:v>10790.899241603465</c:v>
                </c:pt>
                <c:pt idx="10791">
                  <c:v>10791.899324943744</c:v>
                </c:pt>
                <c:pt idx="10792">
                  <c:v>10792.899408284022</c:v>
                </c:pt>
                <c:pt idx="10793">
                  <c:v>10793.899491624301</c:v>
                </c:pt>
                <c:pt idx="10794">
                  <c:v>10794.89957496458</c:v>
                </c:pt>
                <c:pt idx="10795">
                  <c:v>10795.899658304857</c:v>
                </c:pt>
                <c:pt idx="10796">
                  <c:v>10796.899741645137</c:v>
                </c:pt>
                <c:pt idx="10797">
                  <c:v>10797.899824985414</c:v>
                </c:pt>
                <c:pt idx="10798">
                  <c:v>10798.899908325693</c:v>
                </c:pt>
                <c:pt idx="10799">
                  <c:v>10799.89999166597</c:v>
                </c:pt>
                <c:pt idx="10800">
                  <c:v>10800.90007500625</c:v>
                </c:pt>
                <c:pt idx="10801">
                  <c:v>10801.900158346529</c:v>
                </c:pt>
                <c:pt idx="10802">
                  <c:v>10802.900241686806</c:v>
                </c:pt>
                <c:pt idx="10803">
                  <c:v>10803.900325027085</c:v>
                </c:pt>
                <c:pt idx="10804">
                  <c:v>10804.900408367363</c:v>
                </c:pt>
                <c:pt idx="10805">
                  <c:v>10805.900491707642</c:v>
                </c:pt>
                <c:pt idx="10806">
                  <c:v>10806.900575047919</c:v>
                </c:pt>
                <c:pt idx="10807">
                  <c:v>10807.900658388198</c:v>
                </c:pt>
                <c:pt idx="10808">
                  <c:v>10808.900741728476</c:v>
                </c:pt>
                <c:pt idx="10809">
                  <c:v>10809.900825068755</c:v>
                </c:pt>
                <c:pt idx="10810">
                  <c:v>10810.900908409034</c:v>
                </c:pt>
                <c:pt idx="10811">
                  <c:v>10811.900991749311</c:v>
                </c:pt>
                <c:pt idx="10812">
                  <c:v>10812.90107508959</c:v>
                </c:pt>
                <c:pt idx="10813">
                  <c:v>10813.901158429868</c:v>
                </c:pt>
                <c:pt idx="10814">
                  <c:v>10814.901241770147</c:v>
                </c:pt>
                <c:pt idx="10815">
                  <c:v>10815.901325110424</c:v>
                </c:pt>
                <c:pt idx="10816">
                  <c:v>10816.901408450703</c:v>
                </c:pt>
                <c:pt idx="10817">
                  <c:v>10817.901491790981</c:v>
                </c:pt>
                <c:pt idx="10818">
                  <c:v>10818.90157513126</c:v>
                </c:pt>
                <c:pt idx="10819">
                  <c:v>10819.901658471539</c:v>
                </c:pt>
                <c:pt idx="10820">
                  <c:v>10820.901741811816</c:v>
                </c:pt>
                <c:pt idx="10821">
                  <c:v>10821.901825152096</c:v>
                </c:pt>
                <c:pt idx="10822">
                  <c:v>10822.901908492373</c:v>
                </c:pt>
                <c:pt idx="10823">
                  <c:v>10823.901991832652</c:v>
                </c:pt>
                <c:pt idx="10824">
                  <c:v>10824.902075172929</c:v>
                </c:pt>
                <c:pt idx="10825">
                  <c:v>10825.902158513209</c:v>
                </c:pt>
                <c:pt idx="10826">
                  <c:v>10826.902241853486</c:v>
                </c:pt>
                <c:pt idx="10827">
                  <c:v>10827.902325193765</c:v>
                </c:pt>
                <c:pt idx="10828">
                  <c:v>10828.902408534044</c:v>
                </c:pt>
                <c:pt idx="10829">
                  <c:v>10829.902491874322</c:v>
                </c:pt>
                <c:pt idx="10830">
                  <c:v>10830.902575214601</c:v>
                </c:pt>
                <c:pt idx="10831">
                  <c:v>10831.902658554878</c:v>
                </c:pt>
                <c:pt idx="10832">
                  <c:v>10832.902741895157</c:v>
                </c:pt>
                <c:pt idx="10833">
                  <c:v>10833.902825235435</c:v>
                </c:pt>
                <c:pt idx="10834">
                  <c:v>10834.902908575714</c:v>
                </c:pt>
                <c:pt idx="10835">
                  <c:v>10835.902991915991</c:v>
                </c:pt>
                <c:pt idx="10836">
                  <c:v>10836.90307525627</c:v>
                </c:pt>
                <c:pt idx="10837">
                  <c:v>10837.903158596549</c:v>
                </c:pt>
                <c:pt idx="10838">
                  <c:v>10838.903241936827</c:v>
                </c:pt>
                <c:pt idx="10839">
                  <c:v>10839.903325277106</c:v>
                </c:pt>
                <c:pt idx="10840">
                  <c:v>10840.903408617383</c:v>
                </c:pt>
                <c:pt idx="10841">
                  <c:v>10841.903491957662</c:v>
                </c:pt>
                <c:pt idx="10842">
                  <c:v>10842.90357529794</c:v>
                </c:pt>
                <c:pt idx="10843">
                  <c:v>10843.903658638219</c:v>
                </c:pt>
                <c:pt idx="10844">
                  <c:v>10844.903741978496</c:v>
                </c:pt>
                <c:pt idx="10845">
                  <c:v>10845.903825318775</c:v>
                </c:pt>
                <c:pt idx="10846">
                  <c:v>10846.903908659055</c:v>
                </c:pt>
                <c:pt idx="10847">
                  <c:v>10847.903991999332</c:v>
                </c:pt>
                <c:pt idx="10848">
                  <c:v>10848.904075339611</c:v>
                </c:pt>
                <c:pt idx="10849">
                  <c:v>10849.904158679888</c:v>
                </c:pt>
                <c:pt idx="10850">
                  <c:v>10850.904242020168</c:v>
                </c:pt>
                <c:pt idx="10851">
                  <c:v>10851.904325360445</c:v>
                </c:pt>
                <c:pt idx="10852">
                  <c:v>10852.904408700724</c:v>
                </c:pt>
                <c:pt idx="10853">
                  <c:v>10853.904492041002</c:v>
                </c:pt>
                <c:pt idx="10854">
                  <c:v>10854.904575381281</c:v>
                </c:pt>
                <c:pt idx="10855">
                  <c:v>10855.90465872156</c:v>
                </c:pt>
                <c:pt idx="10856">
                  <c:v>10856.904742061837</c:v>
                </c:pt>
                <c:pt idx="10857">
                  <c:v>10857.904825402116</c:v>
                </c:pt>
                <c:pt idx="10858">
                  <c:v>10858.904908742394</c:v>
                </c:pt>
                <c:pt idx="10859">
                  <c:v>10859.904992082673</c:v>
                </c:pt>
                <c:pt idx="10860">
                  <c:v>10860.90507542295</c:v>
                </c:pt>
                <c:pt idx="10861">
                  <c:v>10861.905158763229</c:v>
                </c:pt>
                <c:pt idx="10862">
                  <c:v>10862.905242103508</c:v>
                </c:pt>
                <c:pt idx="10863">
                  <c:v>10863.905325443786</c:v>
                </c:pt>
                <c:pt idx="10864">
                  <c:v>10864.905408784065</c:v>
                </c:pt>
                <c:pt idx="10865">
                  <c:v>10865.905492124342</c:v>
                </c:pt>
                <c:pt idx="10866">
                  <c:v>10866.905575464622</c:v>
                </c:pt>
                <c:pt idx="10867">
                  <c:v>10867.905658804899</c:v>
                </c:pt>
                <c:pt idx="10868">
                  <c:v>10868.905742145178</c:v>
                </c:pt>
                <c:pt idx="10869">
                  <c:v>10869.905825485455</c:v>
                </c:pt>
                <c:pt idx="10870">
                  <c:v>10870.905908825735</c:v>
                </c:pt>
                <c:pt idx="10871">
                  <c:v>10871.905992166014</c:v>
                </c:pt>
                <c:pt idx="10872">
                  <c:v>10872.906075506291</c:v>
                </c:pt>
                <c:pt idx="10873">
                  <c:v>10873.90615884657</c:v>
                </c:pt>
                <c:pt idx="10874">
                  <c:v>10874.906242186848</c:v>
                </c:pt>
                <c:pt idx="10875">
                  <c:v>10875.906325527127</c:v>
                </c:pt>
                <c:pt idx="10876">
                  <c:v>10876.906408867404</c:v>
                </c:pt>
                <c:pt idx="10877">
                  <c:v>10877.906492207683</c:v>
                </c:pt>
                <c:pt idx="10878">
                  <c:v>10878.906575547961</c:v>
                </c:pt>
                <c:pt idx="10879">
                  <c:v>10879.90665888824</c:v>
                </c:pt>
                <c:pt idx="10880">
                  <c:v>10880.906742228519</c:v>
                </c:pt>
                <c:pt idx="10881">
                  <c:v>10881.906825568796</c:v>
                </c:pt>
                <c:pt idx="10882">
                  <c:v>10882.906908909075</c:v>
                </c:pt>
                <c:pt idx="10883">
                  <c:v>10883.906992249353</c:v>
                </c:pt>
                <c:pt idx="10884">
                  <c:v>10884.907075589632</c:v>
                </c:pt>
                <c:pt idx="10885">
                  <c:v>10885.907158929909</c:v>
                </c:pt>
                <c:pt idx="10886">
                  <c:v>10886.907242270188</c:v>
                </c:pt>
                <c:pt idx="10887">
                  <c:v>10887.907325610466</c:v>
                </c:pt>
                <c:pt idx="10888">
                  <c:v>10888.907408950745</c:v>
                </c:pt>
                <c:pt idx="10889">
                  <c:v>10889.907492291024</c:v>
                </c:pt>
                <c:pt idx="10890">
                  <c:v>10890.907575631301</c:v>
                </c:pt>
                <c:pt idx="10891">
                  <c:v>10891.907658971581</c:v>
                </c:pt>
                <c:pt idx="10892">
                  <c:v>10892.907742311858</c:v>
                </c:pt>
                <c:pt idx="10893">
                  <c:v>10893.907825652137</c:v>
                </c:pt>
                <c:pt idx="10894">
                  <c:v>10894.907908992414</c:v>
                </c:pt>
                <c:pt idx="10895">
                  <c:v>10895.907992332694</c:v>
                </c:pt>
                <c:pt idx="10896">
                  <c:v>10896.908075672971</c:v>
                </c:pt>
                <c:pt idx="10897">
                  <c:v>10897.90815901325</c:v>
                </c:pt>
                <c:pt idx="10898">
                  <c:v>10898.908242353529</c:v>
                </c:pt>
                <c:pt idx="10899">
                  <c:v>10899.908325693807</c:v>
                </c:pt>
                <c:pt idx="10900">
                  <c:v>10900.908409034086</c:v>
                </c:pt>
                <c:pt idx="10901">
                  <c:v>10901.908492374363</c:v>
                </c:pt>
                <c:pt idx="10902">
                  <c:v>10902.908575714642</c:v>
                </c:pt>
                <c:pt idx="10903">
                  <c:v>10903.90865905492</c:v>
                </c:pt>
                <c:pt idx="10904">
                  <c:v>10904.908742395199</c:v>
                </c:pt>
                <c:pt idx="10905">
                  <c:v>10905.908825735476</c:v>
                </c:pt>
                <c:pt idx="10906">
                  <c:v>10906.908909075755</c:v>
                </c:pt>
                <c:pt idx="10907">
                  <c:v>10907.908992416034</c:v>
                </c:pt>
                <c:pt idx="10908">
                  <c:v>10908.909075756312</c:v>
                </c:pt>
                <c:pt idx="10909">
                  <c:v>10909.909159096591</c:v>
                </c:pt>
                <c:pt idx="10910">
                  <c:v>10910.909242436868</c:v>
                </c:pt>
                <c:pt idx="10911">
                  <c:v>10911.909325777147</c:v>
                </c:pt>
                <c:pt idx="10912">
                  <c:v>10912.909409117425</c:v>
                </c:pt>
                <c:pt idx="10913">
                  <c:v>10913.909492457704</c:v>
                </c:pt>
                <c:pt idx="10914">
                  <c:v>10914.909575797983</c:v>
                </c:pt>
                <c:pt idx="10915">
                  <c:v>10915.90965913826</c:v>
                </c:pt>
                <c:pt idx="10916">
                  <c:v>10916.90974247854</c:v>
                </c:pt>
                <c:pt idx="10917">
                  <c:v>10917.909825818817</c:v>
                </c:pt>
                <c:pt idx="10918">
                  <c:v>10918.909909159096</c:v>
                </c:pt>
                <c:pt idx="10919">
                  <c:v>10919.909992499373</c:v>
                </c:pt>
                <c:pt idx="10920">
                  <c:v>10920.910075839653</c:v>
                </c:pt>
                <c:pt idx="10921">
                  <c:v>10921.91015917993</c:v>
                </c:pt>
                <c:pt idx="10922">
                  <c:v>10922.910242520209</c:v>
                </c:pt>
                <c:pt idx="10923">
                  <c:v>10923.910325860488</c:v>
                </c:pt>
                <c:pt idx="10924">
                  <c:v>10924.910409200766</c:v>
                </c:pt>
                <c:pt idx="10925">
                  <c:v>10925.910492541045</c:v>
                </c:pt>
                <c:pt idx="10926">
                  <c:v>10926.910575881322</c:v>
                </c:pt>
                <c:pt idx="10927">
                  <c:v>10927.910659221601</c:v>
                </c:pt>
                <c:pt idx="10928">
                  <c:v>10928.910742561879</c:v>
                </c:pt>
                <c:pt idx="10929">
                  <c:v>10929.910825902158</c:v>
                </c:pt>
                <c:pt idx="10930">
                  <c:v>10930.910909242435</c:v>
                </c:pt>
                <c:pt idx="10931">
                  <c:v>10931.910992582714</c:v>
                </c:pt>
                <c:pt idx="10932">
                  <c:v>10932.911075922993</c:v>
                </c:pt>
                <c:pt idx="10933">
                  <c:v>10933.911159263271</c:v>
                </c:pt>
                <c:pt idx="10934">
                  <c:v>10934.91124260355</c:v>
                </c:pt>
                <c:pt idx="10935">
                  <c:v>10935.911325943827</c:v>
                </c:pt>
                <c:pt idx="10936">
                  <c:v>10936.911409284106</c:v>
                </c:pt>
                <c:pt idx="10937">
                  <c:v>10937.911492624384</c:v>
                </c:pt>
                <c:pt idx="10938">
                  <c:v>10938.911575964663</c:v>
                </c:pt>
                <c:pt idx="10939">
                  <c:v>10939.91165930494</c:v>
                </c:pt>
                <c:pt idx="10940">
                  <c:v>10940.911742645219</c:v>
                </c:pt>
                <c:pt idx="10941">
                  <c:v>10941.911825985499</c:v>
                </c:pt>
                <c:pt idx="10942">
                  <c:v>10942.911909325776</c:v>
                </c:pt>
                <c:pt idx="10943">
                  <c:v>10943.911992666055</c:v>
                </c:pt>
                <c:pt idx="10944">
                  <c:v>10944.912076006332</c:v>
                </c:pt>
                <c:pt idx="10945">
                  <c:v>10945.912159346612</c:v>
                </c:pt>
                <c:pt idx="10946">
                  <c:v>10946.912242686889</c:v>
                </c:pt>
                <c:pt idx="10947">
                  <c:v>10947.912326027168</c:v>
                </c:pt>
                <c:pt idx="10948">
                  <c:v>10948.912409367445</c:v>
                </c:pt>
                <c:pt idx="10949">
                  <c:v>10949.912492707725</c:v>
                </c:pt>
                <c:pt idx="10950">
                  <c:v>10950.912576048004</c:v>
                </c:pt>
                <c:pt idx="10951">
                  <c:v>10951.912659388281</c:v>
                </c:pt>
                <c:pt idx="10952">
                  <c:v>10952.91274272856</c:v>
                </c:pt>
                <c:pt idx="10953">
                  <c:v>10953.912826068838</c:v>
                </c:pt>
                <c:pt idx="10954">
                  <c:v>10954.912909409117</c:v>
                </c:pt>
                <c:pt idx="10955">
                  <c:v>10955.912992749394</c:v>
                </c:pt>
                <c:pt idx="10956">
                  <c:v>10956.913076089673</c:v>
                </c:pt>
                <c:pt idx="10957">
                  <c:v>10957.913159429951</c:v>
                </c:pt>
                <c:pt idx="10958">
                  <c:v>10958.91324277023</c:v>
                </c:pt>
                <c:pt idx="10959">
                  <c:v>10959.913326110509</c:v>
                </c:pt>
                <c:pt idx="10960">
                  <c:v>10960.913409450786</c:v>
                </c:pt>
                <c:pt idx="10961">
                  <c:v>10961.913492791065</c:v>
                </c:pt>
                <c:pt idx="10962">
                  <c:v>10962.913576131343</c:v>
                </c:pt>
                <c:pt idx="10963">
                  <c:v>10963.913659471622</c:v>
                </c:pt>
                <c:pt idx="10964">
                  <c:v>10964.913742811899</c:v>
                </c:pt>
                <c:pt idx="10965">
                  <c:v>10965.913826152178</c:v>
                </c:pt>
                <c:pt idx="10966">
                  <c:v>10966.913909492456</c:v>
                </c:pt>
                <c:pt idx="10967">
                  <c:v>10967.913992832735</c:v>
                </c:pt>
                <c:pt idx="10968">
                  <c:v>10968.914076173014</c:v>
                </c:pt>
                <c:pt idx="10969">
                  <c:v>10969.914159513291</c:v>
                </c:pt>
                <c:pt idx="10970">
                  <c:v>10970.914242853571</c:v>
                </c:pt>
                <c:pt idx="10971">
                  <c:v>10971.914326193848</c:v>
                </c:pt>
                <c:pt idx="10972">
                  <c:v>10972.914409534127</c:v>
                </c:pt>
                <c:pt idx="10973">
                  <c:v>10973.914492874404</c:v>
                </c:pt>
                <c:pt idx="10974">
                  <c:v>10974.914576214684</c:v>
                </c:pt>
                <c:pt idx="10975">
                  <c:v>10975.914659554963</c:v>
                </c:pt>
                <c:pt idx="10976">
                  <c:v>10976.91474289524</c:v>
                </c:pt>
                <c:pt idx="10977">
                  <c:v>10977.914826235519</c:v>
                </c:pt>
                <c:pt idx="10978">
                  <c:v>10978.914909575797</c:v>
                </c:pt>
                <c:pt idx="10979">
                  <c:v>10979.914992916076</c:v>
                </c:pt>
                <c:pt idx="10980">
                  <c:v>10980.915076256353</c:v>
                </c:pt>
                <c:pt idx="10981">
                  <c:v>10981.915159596632</c:v>
                </c:pt>
                <c:pt idx="10982">
                  <c:v>10982.91524293691</c:v>
                </c:pt>
                <c:pt idx="10983">
                  <c:v>10983.915326277189</c:v>
                </c:pt>
                <c:pt idx="10984">
                  <c:v>10984.915409617468</c:v>
                </c:pt>
                <c:pt idx="10985">
                  <c:v>10985.915492957745</c:v>
                </c:pt>
                <c:pt idx="10986">
                  <c:v>10986.915576298024</c:v>
                </c:pt>
                <c:pt idx="10987">
                  <c:v>10987.915659638302</c:v>
                </c:pt>
                <c:pt idx="10988">
                  <c:v>10988.915742978581</c:v>
                </c:pt>
                <c:pt idx="10989">
                  <c:v>10989.915826318858</c:v>
                </c:pt>
                <c:pt idx="10990">
                  <c:v>10990.915909659137</c:v>
                </c:pt>
                <c:pt idx="10991">
                  <c:v>10991.915992999415</c:v>
                </c:pt>
                <c:pt idx="10992">
                  <c:v>10992.916076339694</c:v>
                </c:pt>
                <c:pt idx="10993">
                  <c:v>10993.916159679973</c:v>
                </c:pt>
                <c:pt idx="10994">
                  <c:v>10994.91624302025</c:v>
                </c:pt>
                <c:pt idx="10995">
                  <c:v>10995.91632636053</c:v>
                </c:pt>
                <c:pt idx="10996">
                  <c:v>10996.916409700807</c:v>
                </c:pt>
                <c:pt idx="10997">
                  <c:v>10997.916493041086</c:v>
                </c:pt>
                <c:pt idx="10998">
                  <c:v>10998.916576381363</c:v>
                </c:pt>
                <c:pt idx="10999">
                  <c:v>10999.916659721643</c:v>
                </c:pt>
                <c:pt idx="11000">
                  <c:v>11000.91674306192</c:v>
                </c:pt>
                <c:pt idx="11001">
                  <c:v>11001.916826402199</c:v>
                </c:pt>
                <c:pt idx="11002">
                  <c:v>11002.916909742478</c:v>
                </c:pt>
                <c:pt idx="11003">
                  <c:v>11003.916993082756</c:v>
                </c:pt>
                <c:pt idx="11004">
                  <c:v>11004.917076423035</c:v>
                </c:pt>
                <c:pt idx="11005">
                  <c:v>11005.917159763312</c:v>
                </c:pt>
                <c:pt idx="11006">
                  <c:v>11006.917243103591</c:v>
                </c:pt>
                <c:pt idx="11007">
                  <c:v>11007.917326443869</c:v>
                </c:pt>
                <c:pt idx="11008">
                  <c:v>11008.917409784148</c:v>
                </c:pt>
                <c:pt idx="11009">
                  <c:v>11009.917493124425</c:v>
                </c:pt>
                <c:pt idx="11010">
                  <c:v>11010.917576464704</c:v>
                </c:pt>
                <c:pt idx="11011">
                  <c:v>11011.917659804983</c:v>
                </c:pt>
                <c:pt idx="11012">
                  <c:v>11012.917743145261</c:v>
                </c:pt>
                <c:pt idx="11013">
                  <c:v>11013.91782648554</c:v>
                </c:pt>
                <c:pt idx="11014">
                  <c:v>11014.917909825817</c:v>
                </c:pt>
                <c:pt idx="11015">
                  <c:v>11015.917993166096</c:v>
                </c:pt>
                <c:pt idx="11016">
                  <c:v>11016.918076506374</c:v>
                </c:pt>
                <c:pt idx="11017">
                  <c:v>11017.918159846653</c:v>
                </c:pt>
                <c:pt idx="11018">
                  <c:v>11018.91824318693</c:v>
                </c:pt>
                <c:pt idx="11019">
                  <c:v>11019.91832652721</c:v>
                </c:pt>
                <c:pt idx="11020">
                  <c:v>11020.918409867489</c:v>
                </c:pt>
                <c:pt idx="11021">
                  <c:v>11021.918493207766</c:v>
                </c:pt>
                <c:pt idx="11022">
                  <c:v>11022.918576548045</c:v>
                </c:pt>
                <c:pt idx="11023">
                  <c:v>11023.918659888323</c:v>
                </c:pt>
                <c:pt idx="11024">
                  <c:v>11024.918743228602</c:v>
                </c:pt>
                <c:pt idx="11025">
                  <c:v>11025.918826568879</c:v>
                </c:pt>
                <c:pt idx="11026">
                  <c:v>11026.918909909158</c:v>
                </c:pt>
                <c:pt idx="11027">
                  <c:v>11027.918993249436</c:v>
                </c:pt>
                <c:pt idx="11028">
                  <c:v>11028.919076589715</c:v>
                </c:pt>
                <c:pt idx="11029">
                  <c:v>11029.919159929994</c:v>
                </c:pt>
                <c:pt idx="11030">
                  <c:v>11030.919243270271</c:v>
                </c:pt>
                <c:pt idx="11031">
                  <c:v>11031.91932661055</c:v>
                </c:pt>
                <c:pt idx="11032">
                  <c:v>11032.919409950828</c:v>
                </c:pt>
                <c:pt idx="11033">
                  <c:v>11033.919493291107</c:v>
                </c:pt>
                <c:pt idx="11034">
                  <c:v>11034.919576631384</c:v>
                </c:pt>
                <c:pt idx="11035">
                  <c:v>11035.919659971663</c:v>
                </c:pt>
                <c:pt idx="11036">
                  <c:v>11036.919743311943</c:v>
                </c:pt>
                <c:pt idx="11037">
                  <c:v>11037.91982665222</c:v>
                </c:pt>
                <c:pt idx="11038">
                  <c:v>11038.919909992499</c:v>
                </c:pt>
                <c:pt idx="11039">
                  <c:v>11039.919993332776</c:v>
                </c:pt>
                <c:pt idx="11040">
                  <c:v>11040.920076673056</c:v>
                </c:pt>
                <c:pt idx="11041">
                  <c:v>11041.920160013333</c:v>
                </c:pt>
                <c:pt idx="11042">
                  <c:v>11042.920243353612</c:v>
                </c:pt>
                <c:pt idx="11043">
                  <c:v>11043.920326693889</c:v>
                </c:pt>
                <c:pt idx="11044">
                  <c:v>11044.920410034169</c:v>
                </c:pt>
                <c:pt idx="11045">
                  <c:v>11045.920493374448</c:v>
                </c:pt>
                <c:pt idx="11046">
                  <c:v>11046.920576714725</c:v>
                </c:pt>
                <c:pt idx="11047">
                  <c:v>11047.920660055004</c:v>
                </c:pt>
                <c:pt idx="11048">
                  <c:v>11048.920743395282</c:v>
                </c:pt>
                <c:pt idx="11049">
                  <c:v>11049.920826735561</c:v>
                </c:pt>
                <c:pt idx="11050">
                  <c:v>11050.920910075838</c:v>
                </c:pt>
                <c:pt idx="11051">
                  <c:v>11051.920993416117</c:v>
                </c:pt>
                <c:pt idx="11052">
                  <c:v>11052.921076756395</c:v>
                </c:pt>
                <c:pt idx="11053">
                  <c:v>11053.921160096674</c:v>
                </c:pt>
                <c:pt idx="11054">
                  <c:v>11054.921243436953</c:v>
                </c:pt>
                <c:pt idx="11055">
                  <c:v>11055.92132677723</c:v>
                </c:pt>
                <c:pt idx="11056">
                  <c:v>11056.921410117509</c:v>
                </c:pt>
                <c:pt idx="11057">
                  <c:v>11057.921493457787</c:v>
                </c:pt>
                <c:pt idx="11058">
                  <c:v>11058.921576798066</c:v>
                </c:pt>
                <c:pt idx="11059">
                  <c:v>11059.921660138343</c:v>
                </c:pt>
                <c:pt idx="11060">
                  <c:v>11060.921743478622</c:v>
                </c:pt>
                <c:pt idx="11061">
                  <c:v>11061.9218268189</c:v>
                </c:pt>
                <c:pt idx="11062">
                  <c:v>11062.921910159179</c:v>
                </c:pt>
                <c:pt idx="11063">
                  <c:v>11063.921993499458</c:v>
                </c:pt>
                <c:pt idx="11064">
                  <c:v>11064.922076839735</c:v>
                </c:pt>
                <c:pt idx="11065">
                  <c:v>11065.922160180015</c:v>
                </c:pt>
                <c:pt idx="11066">
                  <c:v>11066.922243520292</c:v>
                </c:pt>
                <c:pt idx="11067">
                  <c:v>11067.922326860571</c:v>
                </c:pt>
                <c:pt idx="11068">
                  <c:v>11068.922410200848</c:v>
                </c:pt>
                <c:pt idx="11069">
                  <c:v>11069.922493541128</c:v>
                </c:pt>
                <c:pt idx="11070">
                  <c:v>11070.922576881405</c:v>
                </c:pt>
                <c:pt idx="11071">
                  <c:v>11071.922660221684</c:v>
                </c:pt>
                <c:pt idx="11072">
                  <c:v>11072.922743561963</c:v>
                </c:pt>
                <c:pt idx="11073">
                  <c:v>11073.922826902241</c:v>
                </c:pt>
                <c:pt idx="11074">
                  <c:v>11074.92291024252</c:v>
                </c:pt>
                <c:pt idx="11075">
                  <c:v>11075.922993582797</c:v>
                </c:pt>
                <c:pt idx="11076">
                  <c:v>11076.923076923076</c:v>
                </c:pt>
                <c:pt idx="11077">
                  <c:v>11077.923160263354</c:v>
                </c:pt>
                <c:pt idx="11078">
                  <c:v>11078.923243603633</c:v>
                </c:pt>
                <c:pt idx="11079">
                  <c:v>11079.92332694391</c:v>
                </c:pt>
                <c:pt idx="11080">
                  <c:v>11080.923410284189</c:v>
                </c:pt>
                <c:pt idx="11081">
                  <c:v>11081.923493624468</c:v>
                </c:pt>
                <c:pt idx="11082">
                  <c:v>11082.923576964746</c:v>
                </c:pt>
                <c:pt idx="11083">
                  <c:v>11083.923660305025</c:v>
                </c:pt>
                <c:pt idx="11084">
                  <c:v>11084.923743645302</c:v>
                </c:pt>
                <c:pt idx="11085">
                  <c:v>11085.923826985581</c:v>
                </c:pt>
                <c:pt idx="11086">
                  <c:v>11086.923910325859</c:v>
                </c:pt>
                <c:pt idx="11087">
                  <c:v>11087.923993666138</c:v>
                </c:pt>
                <c:pt idx="11088">
                  <c:v>11088.924077006417</c:v>
                </c:pt>
                <c:pt idx="11089">
                  <c:v>11089.924160346694</c:v>
                </c:pt>
                <c:pt idx="11090">
                  <c:v>11090.924243686974</c:v>
                </c:pt>
                <c:pt idx="11091">
                  <c:v>11091.924327027251</c:v>
                </c:pt>
                <c:pt idx="11092">
                  <c:v>11092.92441036753</c:v>
                </c:pt>
                <c:pt idx="11093">
                  <c:v>11093.924493707807</c:v>
                </c:pt>
                <c:pt idx="11094">
                  <c:v>11094.924577048087</c:v>
                </c:pt>
                <c:pt idx="11095">
                  <c:v>11095.924660388364</c:v>
                </c:pt>
                <c:pt idx="11096">
                  <c:v>11096.924743728643</c:v>
                </c:pt>
                <c:pt idx="11097">
                  <c:v>11097.924827068922</c:v>
                </c:pt>
                <c:pt idx="11098">
                  <c:v>11098.9249104092</c:v>
                </c:pt>
                <c:pt idx="11099">
                  <c:v>11099.924993749479</c:v>
                </c:pt>
                <c:pt idx="11100">
                  <c:v>11100.925077089756</c:v>
                </c:pt>
                <c:pt idx="11101">
                  <c:v>11101.925160430035</c:v>
                </c:pt>
                <c:pt idx="11102">
                  <c:v>11102.925243770313</c:v>
                </c:pt>
                <c:pt idx="11103">
                  <c:v>11103.925327110592</c:v>
                </c:pt>
                <c:pt idx="11104">
                  <c:v>11104.925410450869</c:v>
                </c:pt>
                <c:pt idx="11105">
                  <c:v>11105.925493791148</c:v>
                </c:pt>
                <c:pt idx="11106">
                  <c:v>11106.925577131427</c:v>
                </c:pt>
                <c:pt idx="11107">
                  <c:v>11107.925660471705</c:v>
                </c:pt>
                <c:pt idx="11108">
                  <c:v>11108.925743811984</c:v>
                </c:pt>
                <c:pt idx="11109">
                  <c:v>11109.925827152261</c:v>
                </c:pt>
                <c:pt idx="11110">
                  <c:v>11110.92591049254</c:v>
                </c:pt>
                <c:pt idx="11111">
                  <c:v>11111.925993832818</c:v>
                </c:pt>
                <c:pt idx="11112">
                  <c:v>11112.926077173097</c:v>
                </c:pt>
                <c:pt idx="11113">
                  <c:v>11113.926160513374</c:v>
                </c:pt>
                <c:pt idx="11114">
                  <c:v>11114.926243853653</c:v>
                </c:pt>
                <c:pt idx="11115">
                  <c:v>11115.926327193933</c:v>
                </c:pt>
                <c:pt idx="11116">
                  <c:v>11116.92641053421</c:v>
                </c:pt>
                <c:pt idx="11117">
                  <c:v>11117.926493874489</c:v>
                </c:pt>
                <c:pt idx="11118">
                  <c:v>11118.926577214766</c:v>
                </c:pt>
                <c:pt idx="11119">
                  <c:v>11119.926660555046</c:v>
                </c:pt>
                <c:pt idx="11120">
                  <c:v>11120.926743895323</c:v>
                </c:pt>
                <c:pt idx="11121">
                  <c:v>11121.926827235602</c:v>
                </c:pt>
                <c:pt idx="11122">
                  <c:v>11122.926910575879</c:v>
                </c:pt>
                <c:pt idx="11123">
                  <c:v>11123.926993916159</c:v>
                </c:pt>
                <c:pt idx="11124">
                  <c:v>11124.927077256438</c:v>
                </c:pt>
                <c:pt idx="11125">
                  <c:v>11125.927160596715</c:v>
                </c:pt>
                <c:pt idx="11126">
                  <c:v>11126.927243936994</c:v>
                </c:pt>
                <c:pt idx="11127">
                  <c:v>11127.927327277272</c:v>
                </c:pt>
                <c:pt idx="11128">
                  <c:v>11128.927410617551</c:v>
                </c:pt>
                <c:pt idx="11129">
                  <c:v>11129.927493957828</c:v>
                </c:pt>
                <c:pt idx="11130">
                  <c:v>11130.927577298107</c:v>
                </c:pt>
                <c:pt idx="11131">
                  <c:v>11131.927660638385</c:v>
                </c:pt>
                <c:pt idx="11132">
                  <c:v>11132.927743978664</c:v>
                </c:pt>
                <c:pt idx="11133">
                  <c:v>11133.927827318943</c:v>
                </c:pt>
                <c:pt idx="11134">
                  <c:v>11134.92791065922</c:v>
                </c:pt>
                <c:pt idx="11135">
                  <c:v>11135.927993999499</c:v>
                </c:pt>
                <c:pt idx="11136">
                  <c:v>11136.928077339777</c:v>
                </c:pt>
                <c:pt idx="11137">
                  <c:v>11137.928160680056</c:v>
                </c:pt>
                <c:pt idx="11138">
                  <c:v>11138.928244020333</c:v>
                </c:pt>
                <c:pt idx="11139">
                  <c:v>11139.928327360612</c:v>
                </c:pt>
                <c:pt idx="11140">
                  <c:v>11140.92841070089</c:v>
                </c:pt>
                <c:pt idx="11141">
                  <c:v>11141.928494041169</c:v>
                </c:pt>
                <c:pt idx="11142">
                  <c:v>11142.928577381448</c:v>
                </c:pt>
                <c:pt idx="11143">
                  <c:v>11143.928660721725</c:v>
                </c:pt>
                <c:pt idx="11144">
                  <c:v>11144.928744062005</c:v>
                </c:pt>
                <c:pt idx="11145">
                  <c:v>11145.928827402282</c:v>
                </c:pt>
                <c:pt idx="11146">
                  <c:v>11146.928910742561</c:v>
                </c:pt>
                <c:pt idx="11147">
                  <c:v>11147.928994082838</c:v>
                </c:pt>
                <c:pt idx="11148">
                  <c:v>11148.929077423118</c:v>
                </c:pt>
                <c:pt idx="11149">
                  <c:v>11149.929160763397</c:v>
                </c:pt>
                <c:pt idx="11150">
                  <c:v>11150.929244103674</c:v>
                </c:pt>
                <c:pt idx="11151">
                  <c:v>11151.929327443953</c:v>
                </c:pt>
                <c:pt idx="11152">
                  <c:v>11152.929410784231</c:v>
                </c:pt>
                <c:pt idx="11153">
                  <c:v>11153.92949412451</c:v>
                </c:pt>
                <c:pt idx="11154">
                  <c:v>11154.929577464787</c:v>
                </c:pt>
                <c:pt idx="11155">
                  <c:v>11155.929660805066</c:v>
                </c:pt>
                <c:pt idx="11156">
                  <c:v>11156.929744145344</c:v>
                </c:pt>
                <c:pt idx="11157">
                  <c:v>11157.929827485623</c:v>
                </c:pt>
                <c:pt idx="11158">
                  <c:v>11158.929910825902</c:v>
                </c:pt>
                <c:pt idx="11159">
                  <c:v>11159.929994166179</c:v>
                </c:pt>
                <c:pt idx="11160">
                  <c:v>11160.930077506458</c:v>
                </c:pt>
                <c:pt idx="11161">
                  <c:v>11161.930160846736</c:v>
                </c:pt>
                <c:pt idx="11162">
                  <c:v>11162.930244187015</c:v>
                </c:pt>
                <c:pt idx="11163">
                  <c:v>11163.930327527292</c:v>
                </c:pt>
                <c:pt idx="11164">
                  <c:v>11164.930410867571</c:v>
                </c:pt>
                <c:pt idx="11165">
                  <c:v>11165.930494207849</c:v>
                </c:pt>
                <c:pt idx="11166">
                  <c:v>11166.930577548128</c:v>
                </c:pt>
                <c:pt idx="11167">
                  <c:v>11167.930660888407</c:v>
                </c:pt>
                <c:pt idx="11168">
                  <c:v>11168.930744228684</c:v>
                </c:pt>
                <c:pt idx="11169">
                  <c:v>11169.930827568964</c:v>
                </c:pt>
                <c:pt idx="11170">
                  <c:v>11170.930910909241</c:v>
                </c:pt>
                <c:pt idx="11171">
                  <c:v>11171.93099424952</c:v>
                </c:pt>
                <c:pt idx="11172">
                  <c:v>11172.931077589797</c:v>
                </c:pt>
                <c:pt idx="11173">
                  <c:v>11173.931160930077</c:v>
                </c:pt>
                <c:pt idx="11174">
                  <c:v>11174.931244270354</c:v>
                </c:pt>
                <c:pt idx="11175">
                  <c:v>11175.931327610633</c:v>
                </c:pt>
                <c:pt idx="11176">
                  <c:v>11176.931410950912</c:v>
                </c:pt>
                <c:pt idx="11177">
                  <c:v>11177.93149429119</c:v>
                </c:pt>
                <c:pt idx="11178">
                  <c:v>11178.931577631469</c:v>
                </c:pt>
                <c:pt idx="11179">
                  <c:v>11179.931660971746</c:v>
                </c:pt>
                <c:pt idx="11180">
                  <c:v>11180.931744312025</c:v>
                </c:pt>
                <c:pt idx="11181">
                  <c:v>11181.931827652303</c:v>
                </c:pt>
                <c:pt idx="11182">
                  <c:v>11182.931910992582</c:v>
                </c:pt>
                <c:pt idx="11183">
                  <c:v>11183.931994332859</c:v>
                </c:pt>
                <c:pt idx="11184">
                  <c:v>11184.932077673138</c:v>
                </c:pt>
                <c:pt idx="11185">
                  <c:v>11185.932161013417</c:v>
                </c:pt>
                <c:pt idx="11186">
                  <c:v>11186.932244353695</c:v>
                </c:pt>
                <c:pt idx="11187">
                  <c:v>11187.932327693974</c:v>
                </c:pt>
                <c:pt idx="11188">
                  <c:v>11188.932411034251</c:v>
                </c:pt>
                <c:pt idx="11189">
                  <c:v>11189.932494374531</c:v>
                </c:pt>
                <c:pt idx="11190">
                  <c:v>11190.932577714808</c:v>
                </c:pt>
                <c:pt idx="11191">
                  <c:v>11191.932661055087</c:v>
                </c:pt>
                <c:pt idx="11192">
                  <c:v>11192.932744395364</c:v>
                </c:pt>
                <c:pt idx="11193">
                  <c:v>11193.932827735644</c:v>
                </c:pt>
                <c:pt idx="11194">
                  <c:v>11194.932911075923</c:v>
                </c:pt>
                <c:pt idx="11195">
                  <c:v>11195.9329944162</c:v>
                </c:pt>
                <c:pt idx="11196">
                  <c:v>11196.933077756479</c:v>
                </c:pt>
                <c:pt idx="11197">
                  <c:v>11197.933161096757</c:v>
                </c:pt>
                <c:pt idx="11198">
                  <c:v>11198.933244437036</c:v>
                </c:pt>
                <c:pt idx="11199">
                  <c:v>11199.933327777313</c:v>
                </c:pt>
                <c:pt idx="11200">
                  <c:v>11200.933411117592</c:v>
                </c:pt>
                <c:pt idx="11201">
                  <c:v>11201.933494457871</c:v>
                </c:pt>
                <c:pt idx="11202">
                  <c:v>11202.933577798149</c:v>
                </c:pt>
                <c:pt idx="11203">
                  <c:v>11203.933661138428</c:v>
                </c:pt>
                <c:pt idx="11204">
                  <c:v>11204.933744478705</c:v>
                </c:pt>
                <c:pt idx="11205">
                  <c:v>11205.933827818984</c:v>
                </c:pt>
                <c:pt idx="11206">
                  <c:v>11206.933911159262</c:v>
                </c:pt>
                <c:pt idx="11207">
                  <c:v>11207.933994499541</c:v>
                </c:pt>
                <c:pt idx="11208">
                  <c:v>11208.934077839818</c:v>
                </c:pt>
                <c:pt idx="11209">
                  <c:v>11209.934161180097</c:v>
                </c:pt>
                <c:pt idx="11210">
                  <c:v>11210.934244520377</c:v>
                </c:pt>
                <c:pt idx="11211">
                  <c:v>11211.934327860654</c:v>
                </c:pt>
                <c:pt idx="11212">
                  <c:v>11212.934411200933</c:v>
                </c:pt>
                <c:pt idx="11213">
                  <c:v>11213.93449454121</c:v>
                </c:pt>
                <c:pt idx="11214">
                  <c:v>11214.93457788149</c:v>
                </c:pt>
                <c:pt idx="11215">
                  <c:v>11215.934661221767</c:v>
                </c:pt>
                <c:pt idx="11216">
                  <c:v>11216.934744562046</c:v>
                </c:pt>
                <c:pt idx="11217">
                  <c:v>11217.934827902323</c:v>
                </c:pt>
                <c:pt idx="11218">
                  <c:v>11218.934911242603</c:v>
                </c:pt>
                <c:pt idx="11219">
                  <c:v>11219.934994582882</c:v>
                </c:pt>
                <c:pt idx="11220">
                  <c:v>11220.935077923159</c:v>
                </c:pt>
                <c:pt idx="11221">
                  <c:v>11221.935161263438</c:v>
                </c:pt>
                <c:pt idx="11222">
                  <c:v>11222.935244603716</c:v>
                </c:pt>
                <c:pt idx="11223">
                  <c:v>11223.935327943995</c:v>
                </c:pt>
                <c:pt idx="11224">
                  <c:v>11224.935411284272</c:v>
                </c:pt>
                <c:pt idx="11225">
                  <c:v>11225.935494624551</c:v>
                </c:pt>
                <c:pt idx="11226">
                  <c:v>11226.935577964829</c:v>
                </c:pt>
                <c:pt idx="11227">
                  <c:v>11227.935661305108</c:v>
                </c:pt>
                <c:pt idx="11228">
                  <c:v>11228.935744645387</c:v>
                </c:pt>
                <c:pt idx="11229">
                  <c:v>11229.935827985664</c:v>
                </c:pt>
                <c:pt idx="11230">
                  <c:v>11230.935911325943</c:v>
                </c:pt>
                <c:pt idx="11231">
                  <c:v>11231.935994666221</c:v>
                </c:pt>
                <c:pt idx="11232">
                  <c:v>11232.9360780065</c:v>
                </c:pt>
                <c:pt idx="11233">
                  <c:v>11233.936161346777</c:v>
                </c:pt>
                <c:pt idx="11234">
                  <c:v>11234.936244687056</c:v>
                </c:pt>
                <c:pt idx="11235">
                  <c:v>11235.936328027334</c:v>
                </c:pt>
                <c:pt idx="11236">
                  <c:v>11236.936411367613</c:v>
                </c:pt>
                <c:pt idx="11237">
                  <c:v>11237.936494707892</c:v>
                </c:pt>
                <c:pt idx="11238">
                  <c:v>11238.936578048169</c:v>
                </c:pt>
                <c:pt idx="11239">
                  <c:v>11239.936661388449</c:v>
                </c:pt>
                <c:pt idx="11240">
                  <c:v>11240.936744728726</c:v>
                </c:pt>
                <c:pt idx="11241">
                  <c:v>11241.936828069005</c:v>
                </c:pt>
                <c:pt idx="11242">
                  <c:v>11242.936911409282</c:v>
                </c:pt>
                <c:pt idx="11243">
                  <c:v>11243.936994749562</c:v>
                </c:pt>
                <c:pt idx="11244">
                  <c:v>11244.937078089839</c:v>
                </c:pt>
                <c:pt idx="11245">
                  <c:v>11245.937161430118</c:v>
                </c:pt>
                <c:pt idx="11246">
                  <c:v>11246.937244770397</c:v>
                </c:pt>
                <c:pt idx="11247">
                  <c:v>11247.937328110675</c:v>
                </c:pt>
                <c:pt idx="11248">
                  <c:v>11248.937411450954</c:v>
                </c:pt>
                <c:pt idx="11249">
                  <c:v>11249.937494791231</c:v>
                </c:pt>
                <c:pt idx="11250">
                  <c:v>11250.93757813151</c:v>
                </c:pt>
                <c:pt idx="11251">
                  <c:v>11251.937661471788</c:v>
                </c:pt>
                <c:pt idx="11252">
                  <c:v>11252.937744812067</c:v>
                </c:pt>
                <c:pt idx="11253">
                  <c:v>11253.937828152344</c:v>
                </c:pt>
                <c:pt idx="11254">
                  <c:v>11254.937911492623</c:v>
                </c:pt>
                <c:pt idx="11255">
                  <c:v>11255.937994832902</c:v>
                </c:pt>
                <c:pt idx="11256">
                  <c:v>11256.93807817318</c:v>
                </c:pt>
                <c:pt idx="11257">
                  <c:v>11257.938161513459</c:v>
                </c:pt>
                <c:pt idx="11258">
                  <c:v>11258.938244853736</c:v>
                </c:pt>
                <c:pt idx="11259">
                  <c:v>11259.938328194015</c:v>
                </c:pt>
                <c:pt idx="11260">
                  <c:v>11260.938411534293</c:v>
                </c:pt>
                <c:pt idx="11261">
                  <c:v>11261.938494874572</c:v>
                </c:pt>
                <c:pt idx="11262">
                  <c:v>11262.938578214851</c:v>
                </c:pt>
                <c:pt idx="11263">
                  <c:v>11263.938661555128</c:v>
                </c:pt>
                <c:pt idx="11264">
                  <c:v>11264.938744895408</c:v>
                </c:pt>
                <c:pt idx="11265">
                  <c:v>11265.938828235685</c:v>
                </c:pt>
                <c:pt idx="11266">
                  <c:v>11266.938911575964</c:v>
                </c:pt>
                <c:pt idx="11267">
                  <c:v>11267.938994916241</c:v>
                </c:pt>
                <c:pt idx="11268">
                  <c:v>11268.939078256521</c:v>
                </c:pt>
                <c:pt idx="11269">
                  <c:v>11269.939161596798</c:v>
                </c:pt>
                <c:pt idx="11270">
                  <c:v>11270.939244937077</c:v>
                </c:pt>
                <c:pt idx="11271">
                  <c:v>11271.939328277356</c:v>
                </c:pt>
                <c:pt idx="11272">
                  <c:v>11272.939411617634</c:v>
                </c:pt>
                <c:pt idx="11273">
                  <c:v>11273.939494957913</c:v>
                </c:pt>
                <c:pt idx="11274">
                  <c:v>11274.93957829819</c:v>
                </c:pt>
                <c:pt idx="11275">
                  <c:v>11275.939661638469</c:v>
                </c:pt>
                <c:pt idx="11276">
                  <c:v>11276.939744978747</c:v>
                </c:pt>
                <c:pt idx="11277">
                  <c:v>11277.939828319026</c:v>
                </c:pt>
                <c:pt idx="11278">
                  <c:v>11278.939911659303</c:v>
                </c:pt>
                <c:pt idx="11279">
                  <c:v>11279.939994999582</c:v>
                </c:pt>
                <c:pt idx="11280">
                  <c:v>11280.940078339861</c:v>
                </c:pt>
                <c:pt idx="11281">
                  <c:v>11281.940161680139</c:v>
                </c:pt>
                <c:pt idx="11282">
                  <c:v>11282.940245020418</c:v>
                </c:pt>
                <c:pt idx="11283">
                  <c:v>11283.940328360695</c:v>
                </c:pt>
                <c:pt idx="11284">
                  <c:v>11284.940411700974</c:v>
                </c:pt>
                <c:pt idx="11285">
                  <c:v>11285.940495041252</c:v>
                </c:pt>
                <c:pt idx="11286">
                  <c:v>11286.940578381531</c:v>
                </c:pt>
                <c:pt idx="11287">
                  <c:v>11287.940661721808</c:v>
                </c:pt>
                <c:pt idx="11288">
                  <c:v>11288.940745062087</c:v>
                </c:pt>
                <c:pt idx="11289">
                  <c:v>11289.940828402367</c:v>
                </c:pt>
                <c:pt idx="11290">
                  <c:v>11290.940911742644</c:v>
                </c:pt>
                <c:pt idx="11291">
                  <c:v>11291.940995082923</c:v>
                </c:pt>
                <c:pt idx="11292">
                  <c:v>11292.9410784232</c:v>
                </c:pt>
                <c:pt idx="11293">
                  <c:v>11293.94116176348</c:v>
                </c:pt>
                <c:pt idx="11294">
                  <c:v>11294.941245103757</c:v>
                </c:pt>
                <c:pt idx="11295">
                  <c:v>11295.941328444036</c:v>
                </c:pt>
                <c:pt idx="11296">
                  <c:v>11296.941411784313</c:v>
                </c:pt>
                <c:pt idx="11297">
                  <c:v>11297.941495124593</c:v>
                </c:pt>
                <c:pt idx="11298">
                  <c:v>11298.941578464872</c:v>
                </c:pt>
                <c:pt idx="11299">
                  <c:v>11299.941661805149</c:v>
                </c:pt>
                <c:pt idx="11300">
                  <c:v>11300.941745145428</c:v>
                </c:pt>
                <c:pt idx="11301">
                  <c:v>11301.941828485706</c:v>
                </c:pt>
                <c:pt idx="11302">
                  <c:v>11302.941911825985</c:v>
                </c:pt>
                <c:pt idx="11303">
                  <c:v>11303.941995166262</c:v>
                </c:pt>
                <c:pt idx="11304">
                  <c:v>11304.942078506541</c:v>
                </c:pt>
                <c:pt idx="11305">
                  <c:v>11305.942161846819</c:v>
                </c:pt>
                <c:pt idx="11306">
                  <c:v>11306.942245187098</c:v>
                </c:pt>
                <c:pt idx="11307">
                  <c:v>11307.942328527377</c:v>
                </c:pt>
                <c:pt idx="11308">
                  <c:v>11308.942411867654</c:v>
                </c:pt>
                <c:pt idx="11309">
                  <c:v>11309.942495207933</c:v>
                </c:pt>
                <c:pt idx="11310">
                  <c:v>11310.942578548211</c:v>
                </c:pt>
                <c:pt idx="11311">
                  <c:v>11311.94266188849</c:v>
                </c:pt>
                <c:pt idx="11312">
                  <c:v>11312.942745228767</c:v>
                </c:pt>
                <c:pt idx="11313">
                  <c:v>11313.942828569046</c:v>
                </c:pt>
                <c:pt idx="11314">
                  <c:v>11314.942911909324</c:v>
                </c:pt>
                <c:pt idx="11315">
                  <c:v>11315.942995249603</c:v>
                </c:pt>
                <c:pt idx="11316">
                  <c:v>11316.943078589882</c:v>
                </c:pt>
                <c:pt idx="11317">
                  <c:v>11317.943161930159</c:v>
                </c:pt>
                <c:pt idx="11318">
                  <c:v>11318.943245270439</c:v>
                </c:pt>
                <c:pt idx="11319">
                  <c:v>11319.943328610716</c:v>
                </c:pt>
                <c:pt idx="11320">
                  <c:v>11320.943411950995</c:v>
                </c:pt>
                <c:pt idx="11321">
                  <c:v>11321.943495291272</c:v>
                </c:pt>
                <c:pt idx="11322">
                  <c:v>11322.943578631552</c:v>
                </c:pt>
                <c:pt idx="11323">
                  <c:v>11323.943661971831</c:v>
                </c:pt>
                <c:pt idx="11324">
                  <c:v>11324.943745312108</c:v>
                </c:pt>
                <c:pt idx="11325">
                  <c:v>11325.943828652387</c:v>
                </c:pt>
                <c:pt idx="11326">
                  <c:v>11326.943911992665</c:v>
                </c:pt>
                <c:pt idx="11327">
                  <c:v>11327.943995332944</c:v>
                </c:pt>
                <c:pt idx="11328">
                  <c:v>11328.944078673221</c:v>
                </c:pt>
                <c:pt idx="11329">
                  <c:v>11329.9441620135</c:v>
                </c:pt>
                <c:pt idx="11330">
                  <c:v>11330.944245353778</c:v>
                </c:pt>
                <c:pt idx="11331">
                  <c:v>11331.944328694057</c:v>
                </c:pt>
                <c:pt idx="11332">
                  <c:v>11332.944412034336</c:v>
                </c:pt>
                <c:pt idx="11333">
                  <c:v>11333.944495374613</c:v>
                </c:pt>
                <c:pt idx="11334">
                  <c:v>11334.944578714892</c:v>
                </c:pt>
                <c:pt idx="11335">
                  <c:v>11335.94466205517</c:v>
                </c:pt>
                <c:pt idx="11336">
                  <c:v>11336.944745395449</c:v>
                </c:pt>
                <c:pt idx="11337">
                  <c:v>11337.944828735726</c:v>
                </c:pt>
                <c:pt idx="11338">
                  <c:v>11338.944912076005</c:v>
                </c:pt>
                <c:pt idx="11339">
                  <c:v>11339.944995416283</c:v>
                </c:pt>
                <c:pt idx="11340">
                  <c:v>11340.945078756562</c:v>
                </c:pt>
                <c:pt idx="11341">
                  <c:v>11341.945162096841</c:v>
                </c:pt>
                <c:pt idx="11342">
                  <c:v>11342.945245437119</c:v>
                </c:pt>
                <c:pt idx="11343">
                  <c:v>11343.945328777398</c:v>
                </c:pt>
                <c:pt idx="11344">
                  <c:v>11344.945412117675</c:v>
                </c:pt>
                <c:pt idx="11345">
                  <c:v>11345.945495457954</c:v>
                </c:pt>
                <c:pt idx="11346">
                  <c:v>11346.945578798232</c:v>
                </c:pt>
                <c:pt idx="11347">
                  <c:v>11347.945662138511</c:v>
                </c:pt>
                <c:pt idx="11348">
                  <c:v>11348.945745478788</c:v>
                </c:pt>
                <c:pt idx="11349">
                  <c:v>11349.945828819067</c:v>
                </c:pt>
                <c:pt idx="11350">
                  <c:v>11350.945912159346</c:v>
                </c:pt>
                <c:pt idx="11351">
                  <c:v>11351.945995499624</c:v>
                </c:pt>
                <c:pt idx="11352">
                  <c:v>11352.946078839903</c:v>
                </c:pt>
                <c:pt idx="11353">
                  <c:v>11353.94616218018</c:v>
                </c:pt>
                <c:pt idx="11354">
                  <c:v>11354.946245520459</c:v>
                </c:pt>
                <c:pt idx="11355">
                  <c:v>11355.946328860737</c:v>
                </c:pt>
                <c:pt idx="11356">
                  <c:v>11356.946412201016</c:v>
                </c:pt>
                <c:pt idx="11357">
                  <c:v>11357.946495541293</c:v>
                </c:pt>
                <c:pt idx="11358">
                  <c:v>11358.946578881572</c:v>
                </c:pt>
                <c:pt idx="11359">
                  <c:v>11359.946662221852</c:v>
                </c:pt>
                <c:pt idx="11360">
                  <c:v>11360.946745562129</c:v>
                </c:pt>
                <c:pt idx="11361">
                  <c:v>11361.946828902408</c:v>
                </c:pt>
                <c:pt idx="11362">
                  <c:v>11362.946912242685</c:v>
                </c:pt>
                <c:pt idx="11363">
                  <c:v>11363.946995582965</c:v>
                </c:pt>
                <c:pt idx="11364">
                  <c:v>11364.947078923242</c:v>
                </c:pt>
                <c:pt idx="11365">
                  <c:v>11365.947162263521</c:v>
                </c:pt>
                <c:pt idx="11366">
                  <c:v>11366.947245603798</c:v>
                </c:pt>
                <c:pt idx="11367">
                  <c:v>11367.947328944078</c:v>
                </c:pt>
                <c:pt idx="11368">
                  <c:v>11368.947412284357</c:v>
                </c:pt>
                <c:pt idx="11369">
                  <c:v>11369.947495624634</c:v>
                </c:pt>
                <c:pt idx="11370">
                  <c:v>11370.947578964913</c:v>
                </c:pt>
                <c:pt idx="11371">
                  <c:v>11371.947662305191</c:v>
                </c:pt>
                <c:pt idx="11372">
                  <c:v>11372.94774564547</c:v>
                </c:pt>
                <c:pt idx="11373">
                  <c:v>11373.947828985747</c:v>
                </c:pt>
                <c:pt idx="11374">
                  <c:v>11374.947912326026</c:v>
                </c:pt>
                <c:pt idx="11375">
                  <c:v>11375.947995666305</c:v>
                </c:pt>
                <c:pt idx="11376">
                  <c:v>11376.948079006583</c:v>
                </c:pt>
                <c:pt idx="11377">
                  <c:v>11377.948162346862</c:v>
                </c:pt>
                <c:pt idx="11378">
                  <c:v>11378.948245687139</c:v>
                </c:pt>
                <c:pt idx="11379">
                  <c:v>11379.948329027418</c:v>
                </c:pt>
                <c:pt idx="11380">
                  <c:v>11380.948412367696</c:v>
                </c:pt>
                <c:pt idx="11381">
                  <c:v>11381.948495707975</c:v>
                </c:pt>
                <c:pt idx="11382">
                  <c:v>11382.948579048252</c:v>
                </c:pt>
                <c:pt idx="11383">
                  <c:v>11383.948662388531</c:v>
                </c:pt>
                <c:pt idx="11384">
                  <c:v>11384.948745728811</c:v>
                </c:pt>
                <c:pt idx="11385">
                  <c:v>11385.948829069088</c:v>
                </c:pt>
                <c:pt idx="11386">
                  <c:v>11386.948912409367</c:v>
                </c:pt>
                <c:pt idx="11387">
                  <c:v>11387.948995749644</c:v>
                </c:pt>
                <c:pt idx="11388">
                  <c:v>11388.949079089924</c:v>
                </c:pt>
                <c:pt idx="11389">
                  <c:v>11389.949162430201</c:v>
                </c:pt>
                <c:pt idx="11390">
                  <c:v>11390.94924577048</c:v>
                </c:pt>
                <c:pt idx="11391">
                  <c:v>11391.949329110757</c:v>
                </c:pt>
                <c:pt idx="11392">
                  <c:v>11392.949412451037</c:v>
                </c:pt>
                <c:pt idx="11393">
                  <c:v>11393.949495791316</c:v>
                </c:pt>
                <c:pt idx="11394">
                  <c:v>11394.949579131593</c:v>
                </c:pt>
                <c:pt idx="11395">
                  <c:v>11395.949662471872</c:v>
                </c:pt>
                <c:pt idx="11396">
                  <c:v>11396.94974581215</c:v>
                </c:pt>
                <c:pt idx="11397">
                  <c:v>11397.949829152429</c:v>
                </c:pt>
                <c:pt idx="11398">
                  <c:v>11398.949912492706</c:v>
                </c:pt>
                <c:pt idx="11399">
                  <c:v>11399.949995832985</c:v>
                </c:pt>
                <c:pt idx="11400">
                  <c:v>11400.950079173263</c:v>
                </c:pt>
                <c:pt idx="11401">
                  <c:v>11401.950162513542</c:v>
                </c:pt>
                <c:pt idx="11402">
                  <c:v>11402.950245853821</c:v>
                </c:pt>
                <c:pt idx="11403">
                  <c:v>11403.950329194098</c:v>
                </c:pt>
                <c:pt idx="11404">
                  <c:v>11404.950412534377</c:v>
                </c:pt>
                <c:pt idx="11405">
                  <c:v>11405.950495874655</c:v>
                </c:pt>
                <c:pt idx="11406">
                  <c:v>11406.950579214934</c:v>
                </c:pt>
                <c:pt idx="11407">
                  <c:v>11407.950662555211</c:v>
                </c:pt>
                <c:pt idx="11408">
                  <c:v>11408.95074589549</c:v>
                </c:pt>
                <c:pt idx="11409">
                  <c:v>11409.950829235768</c:v>
                </c:pt>
                <c:pt idx="11410">
                  <c:v>11410.950912576047</c:v>
                </c:pt>
                <c:pt idx="11411">
                  <c:v>11411.950995916326</c:v>
                </c:pt>
                <c:pt idx="11412">
                  <c:v>11412.951079256603</c:v>
                </c:pt>
                <c:pt idx="11413">
                  <c:v>11413.951162596883</c:v>
                </c:pt>
                <c:pt idx="11414">
                  <c:v>11414.95124593716</c:v>
                </c:pt>
                <c:pt idx="11415">
                  <c:v>11415.951329277439</c:v>
                </c:pt>
                <c:pt idx="11416">
                  <c:v>11416.951412617716</c:v>
                </c:pt>
                <c:pt idx="11417">
                  <c:v>11417.951495957996</c:v>
                </c:pt>
                <c:pt idx="11418">
                  <c:v>11418.951579298273</c:v>
                </c:pt>
                <c:pt idx="11419">
                  <c:v>11419.951662638552</c:v>
                </c:pt>
                <c:pt idx="11420">
                  <c:v>11420.951745978831</c:v>
                </c:pt>
                <c:pt idx="11421">
                  <c:v>11421.951829319109</c:v>
                </c:pt>
                <c:pt idx="11422">
                  <c:v>11422.951912659388</c:v>
                </c:pt>
                <c:pt idx="11423">
                  <c:v>11423.951995999665</c:v>
                </c:pt>
                <c:pt idx="11424">
                  <c:v>11424.952079339944</c:v>
                </c:pt>
                <c:pt idx="11425">
                  <c:v>11425.952162680222</c:v>
                </c:pt>
                <c:pt idx="11426">
                  <c:v>11426.952246020501</c:v>
                </c:pt>
                <c:pt idx="11427">
                  <c:v>11427.952329360778</c:v>
                </c:pt>
                <c:pt idx="11428">
                  <c:v>11428.952412701057</c:v>
                </c:pt>
                <c:pt idx="11429">
                  <c:v>11429.952496041336</c:v>
                </c:pt>
                <c:pt idx="11430">
                  <c:v>11430.952579381614</c:v>
                </c:pt>
                <c:pt idx="11431">
                  <c:v>11431.952662721893</c:v>
                </c:pt>
                <c:pt idx="11432">
                  <c:v>11432.95274606217</c:v>
                </c:pt>
                <c:pt idx="11433">
                  <c:v>11433.952829402449</c:v>
                </c:pt>
                <c:pt idx="11434">
                  <c:v>11434.952912742727</c:v>
                </c:pt>
                <c:pt idx="11435">
                  <c:v>11435.952996083006</c:v>
                </c:pt>
                <c:pt idx="11436">
                  <c:v>11436.953079423285</c:v>
                </c:pt>
                <c:pt idx="11437">
                  <c:v>11437.953162763562</c:v>
                </c:pt>
                <c:pt idx="11438">
                  <c:v>11438.953246103842</c:v>
                </c:pt>
                <c:pt idx="11439">
                  <c:v>11439.953329444119</c:v>
                </c:pt>
                <c:pt idx="11440">
                  <c:v>11440.953412784398</c:v>
                </c:pt>
                <c:pt idx="11441">
                  <c:v>11441.953496124675</c:v>
                </c:pt>
                <c:pt idx="11442">
                  <c:v>11442.953579464955</c:v>
                </c:pt>
                <c:pt idx="11443">
                  <c:v>11443.953662805232</c:v>
                </c:pt>
                <c:pt idx="11444">
                  <c:v>11444.953746145511</c:v>
                </c:pt>
                <c:pt idx="11445">
                  <c:v>11445.95382948579</c:v>
                </c:pt>
                <c:pt idx="11446">
                  <c:v>11446.953912826068</c:v>
                </c:pt>
                <c:pt idx="11447">
                  <c:v>11447.953996166347</c:v>
                </c:pt>
                <c:pt idx="11448">
                  <c:v>11448.954079506624</c:v>
                </c:pt>
                <c:pt idx="11449">
                  <c:v>11449.954162846903</c:v>
                </c:pt>
                <c:pt idx="11450">
                  <c:v>11450.954246187181</c:v>
                </c:pt>
                <c:pt idx="11451">
                  <c:v>11451.95432952746</c:v>
                </c:pt>
                <c:pt idx="11452">
                  <c:v>11452.954412867737</c:v>
                </c:pt>
                <c:pt idx="11453">
                  <c:v>11453.954496208016</c:v>
                </c:pt>
                <c:pt idx="11454">
                  <c:v>11454.954579548295</c:v>
                </c:pt>
                <c:pt idx="11455">
                  <c:v>11455.954662888573</c:v>
                </c:pt>
                <c:pt idx="11456">
                  <c:v>11456.954746228852</c:v>
                </c:pt>
                <c:pt idx="11457">
                  <c:v>11457.954829569129</c:v>
                </c:pt>
                <c:pt idx="11458">
                  <c:v>11458.954912909408</c:v>
                </c:pt>
                <c:pt idx="11459">
                  <c:v>11459.954996249686</c:v>
                </c:pt>
                <c:pt idx="11460">
                  <c:v>11460.955079589965</c:v>
                </c:pt>
                <c:pt idx="11461">
                  <c:v>11461.955162930242</c:v>
                </c:pt>
                <c:pt idx="11462">
                  <c:v>11462.955246270521</c:v>
                </c:pt>
                <c:pt idx="11463">
                  <c:v>11463.955329610801</c:v>
                </c:pt>
                <c:pt idx="11464">
                  <c:v>11464.955412951078</c:v>
                </c:pt>
                <c:pt idx="11465">
                  <c:v>11465.955496291357</c:v>
                </c:pt>
                <c:pt idx="11466">
                  <c:v>11466.955579631634</c:v>
                </c:pt>
                <c:pt idx="11467">
                  <c:v>11467.955662971914</c:v>
                </c:pt>
                <c:pt idx="11468">
                  <c:v>11468.955746312191</c:v>
                </c:pt>
                <c:pt idx="11469">
                  <c:v>11469.95582965247</c:v>
                </c:pt>
                <c:pt idx="11470">
                  <c:v>11470.955912992747</c:v>
                </c:pt>
                <c:pt idx="11471">
                  <c:v>11471.955996333027</c:v>
                </c:pt>
                <c:pt idx="11472">
                  <c:v>11472.956079673306</c:v>
                </c:pt>
                <c:pt idx="11473">
                  <c:v>11473.956163013583</c:v>
                </c:pt>
                <c:pt idx="11474">
                  <c:v>11474.956246353862</c:v>
                </c:pt>
                <c:pt idx="11475">
                  <c:v>11475.95632969414</c:v>
                </c:pt>
                <c:pt idx="11476">
                  <c:v>11476.956413034419</c:v>
                </c:pt>
                <c:pt idx="11477">
                  <c:v>11477.956496374696</c:v>
                </c:pt>
                <c:pt idx="11478">
                  <c:v>11478.956579714975</c:v>
                </c:pt>
                <c:pt idx="11479">
                  <c:v>11479.956663055253</c:v>
                </c:pt>
                <c:pt idx="11480">
                  <c:v>11480.956746395532</c:v>
                </c:pt>
                <c:pt idx="11481">
                  <c:v>11481.956829735811</c:v>
                </c:pt>
                <c:pt idx="11482">
                  <c:v>11482.956913076088</c:v>
                </c:pt>
                <c:pt idx="11483">
                  <c:v>11483.956996416367</c:v>
                </c:pt>
                <c:pt idx="11484">
                  <c:v>11484.957079756645</c:v>
                </c:pt>
                <c:pt idx="11485">
                  <c:v>11485.957163096924</c:v>
                </c:pt>
                <c:pt idx="11486">
                  <c:v>11486.957246437201</c:v>
                </c:pt>
                <c:pt idx="11487">
                  <c:v>11487.95732977748</c:v>
                </c:pt>
                <c:pt idx="11488">
                  <c:v>11488.95741311776</c:v>
                </c:pt>
                <c:pt idx="11489">
                  <c:v>11489.957496458037</c:v>
                </c:pt>
                <c:pt idx="11490">
                  <c:v>11490.957579798316</c:v>
                </c:pt>
                <c:pt idx="11491">
                  <c:v>11491.957663138593</c:v>
                </c:pt>
                <c:pt idx="11492">
                  <c:v>11492.957746478873</c:v>
                </c:pt>
                <c:pt idx="11493">
                  <c:v>11493.95782981915</c:v>
                </c:pt>
                <c:pt idx="11494">
                  <c:v>11494.957913159429</c:v>
                </c:pt>
                <c:pt idx="11495">
                  <c:v>11495.957996499706</c:v>
                </c:pt>
                <c:pt idx="11496">
                  <c:v>11496.958079839986</c:v>
                </c:pt>
                <c:pt idx="11497">
                  <c:v>11497.958163180265</c:v>
                </c:pt>
                <c:pt idx="11498">
                  <c:v>11498.958246520542</c:v>
                </c:pt>
                <c:pt idx="11499">
                  <c:v>11499.958329860821</c:v>
                </c:pt>
                <c:pt idx="11500">
                  <c:v>11500.958413201099</c:v>
                </c:pt>
                <c:pt idx="11501">
                  <c:v>11501.958496541378</c:v>
                </c:pt>
                <c:pt idx="11502">
                  <c:v>11502.958579881655</c:v>
                </c:pt>
                <c:pt idx="11503">
                  <c:v>11503.958663221934</c:v>
                </c:pt>
                <c:pt idx="11504">
                  <c:v>11504.958746562212</c:v>
                </c:pt>
                <c:pt idx="11505">
                  <c:v>11505.958829902491</c:v>
                </c:pt>
                <c:pt idx="11506">
                  <c:v>11506.95891324277</c:v>
                </c:pt>
                <c:pt idx="11507">
                  <c:v>11507.958996583047</c:v>
                </c:pt>
                <c:pt idx="11508">
                  <c:v>11508.959079923326</c:v>
                </c:pt>
                <c:pt idx="11509">
                  <c:v>11509.959163263604</c:v>
                </c:pt>
                <c:pt idx="11510">
                  <c:v>11510.959246603883</c:v>
                </c:pt>
                <c:pt idx="11511">
                  <c:v>11511.95932994416</c:v>
                </c:pt>
                <c:pt idx="11512">
                  <c:v>11512.95941328444</c:v>
                </c:pt>
                <c:pt idx="11513">
                  <c:v>11513.959496624717</c:v>
                </c:pt>
                <c:pt idx="11514">
                  <c:v>11514.959579964996</c:v>
                </c:pt>
                <c:pt idx="11515">
                  <c:v>11515.959663305275</c:v>
                </c:pt>
                <c:pt idx="11516">
                  <c:v>11516.959746645553</c:v>
                </c:pt>
                <c:pt idx="11517">
                  <c:v>11517.959829985832</c:v>
                </c:pt>
                <c:pt idx="11518">
                  <c:v>11518.959913326109</c:v>
                </c:pt>
                <c:pt idx="11519">
                  <c:v>11519.959996666388</c:v>
                </c:pt>
                <c:pt idx="11520">
                  <c:v>11520.960080006666</c:v>
                </c:pt>
                <c:pt idx="11521">
                  <c:v>11521.960163346945</c:v>
                </c:pt>
                <c:pt idx="11522">
                  <c:v>11522.960246687222</c:v>
                </c:pt>
                <c:pt idx="11523">
                  <c:v>11523.960330027501</c:v>
                </c:pt>
                <c:pt idx="11524">
                  <c:v>11524.96041336778</c:v>
                </c:pt>
                <c:pt idx="11525">
                  <c:v>11525.960496708058</c:v>
                </c:pt>
                <c:pt idx="11526">
                  <c:v>11526.960580048337</c:v>
                </c:pt>
                <c:pt idx="11527">
                  <c:v>11527.960663388614</c:v>
                </c:pt>
                <c:pt idx="11528">
                  <c:v>11528.960746728893</c:v>
                </c:pt>
                <c:pt idx="11529">
                  <c:v>11529.960830069171</c:v>
                </c:pt>
                <c:pt idx="11530">
                  <c:v>11530.96091340945</c:v>
                </c:pt>
                <c:pt idx="11531">
                  <c:v>11531.960996749727</c:v>
                </c:pt>
                <c:pt idx="11532">
                  <c:v>11532.961080090006</c:v>
                </c:pt>
                <c:pt idx="11533">
                  <c:v>11533.961163430286</c:v>
                </c:pt>
                <c:pt idx="11534">
                  <c:v>11534.961246770563</c:v>
                </c:pt>
                <c:pt idx="11535">
                  <c:v>11535.961330110842</c:v>
                </c:pt>
                <c:pt idx="11536">
                  <c:v>11536.961413451119</c:v>
                </c:pt>
                <c:pt idx="11537">
                  <c:v>11537.961496791399</c:v>
                </c:pt>
                <c:pt idx="11538">
                  <c:v>11538.961580131676</c:v>
                </c:pt>
                <c:pt idx="11539">
                  <c:v>11539.961663471955</c:v>
                </c:pt>
                <c:pt idx="11540">
                  <c:v>11540.961746812232</c:v>
                </c:pt>
                <c:pt idx="11541">
                  <c:v>11541.961830152512</c:v>
                </c:pt>
                <c:pt idx="11542">
                  <c:v>11542.961913492791</c:v>
                </c:pt>
                <c:pt idx="11543">
                  <c:v>11543.961996833068</c:v>
                </c:pt>
                <c:pt idx="11544">
                  <c:v>11544.962080173347</c:v>
                </c:pt>
                <c:pt idx="11545">
                  <c:v>11545.962163513625</c:v>
                </c:pt>
                <c:pt idx="11546">
                  <c:v>11546.962246853904</c:v>
                </c:pt>
                <c:pt idx="11547">
                  <c:v>11547.962330194181</c:v>
                </c:pt>
                <c:pt idx="11548">
                  <c:v>11548.96241353446</c:v>
                </c:pt>
                <c:pt idx="11549">
                  <c:v>11549.962496874739</c:v>
                </c:pt>
                <c:pt idx="11550">
                  <c:v>11550.962580215017</c:v>
                </c:pt>
                <c:pt idx="11551">
                  <c:v>11551.962663555296</c:v>
                </c:pt>
                <c:pt idx="11552">
                  <c:v>11552.962746895573</c:v>
                </c:pt>
                <c:pt idx="11553">
                  <c:v>11553.962830235852</c:v>
                </c:pt>
                <c:pt idx="11554">
                  <c:v>11554.96291357613</c:v>
                </c:pt>
                <c:pt idx="11555">
                  <c:v>11555.962996916409</c:v>
                </c:pt>
                <c:pt idx="11556">
                  <c:v>11556.963080256686</c:v>
                </c:pt>
                <c:pt idx="11557">
                  <c:v>11557.963163596965</c:v>
                </c:pt>
                <c:pt idx="11558">
                  <c:v>11558.963246937245</c:v>
                </c:pt>
                <c:pt idx="11559">
                  <c:v>11559.963330277522</c:v>
                </c:pt>
                <c:pt idx="11560">
                  <c:v>11560.963413617801</c:v>
                </c:pt>
                <c:pt idx="11561">
                  <c:v>11561.963496958078</c:v>
                </c:pt>
                <c:pt idx="11562">
                  <c:v>11562.963580298358</c:v>
                </c:pt>
                <c:pt idx="11563">
                  <c:v>11563.963663638635</c:v>
                </c:pt>
                <c:pt idx="11564">
                  <c:v>11564.963746978914</c:v>
                </c:pt>
                <c:pt idx="11565">
                  <c:v>11565.963830319191</c:v>
                </c:pt>
                <c:pt idx="11566">
                  <c:v>11566.963913659471</c:v>
                </c:pt>
                <c:pt idx="11567">
                  <c:v>11567.96399699975</c:v>
                </c:pt>
                <c:pt idx="11568">
                  <c:v>11568.964080340027</c:v>
                </c:pt>
                <c:pt idx="11569">
                  <c:v>11569.964163680306</c:v>
                </c:pt>
                <c:pt idx="11570">
                  <c:v>11570.964247020584</c:v>
                </c:pt>
                <c:pt idx="11571">
                  <c:v>11571.964330360863</c:v>
                </c:pt>
                <c:pt idx="11572">
                  <c:v>11572.96441370114</c:v>
                </c:pt>
                <c:pt idx="11573">
                  <c:v>11573.964497041419</c:v>
                </c:pt>
                <c:pt idx="11574">
                  <c:v>11574.964580381697</c:v>
                </c:pt>
                <c:pt idx="11575">
                  <c:v>11575.964663721976</c:v>
                </c:pt>
                <c:pt idx="11576">
                  <c:v>11576.964747062255</c:v>
                </c:pt>
                <c:pt idx="11577">
                  <c:v>11577.964830402532</c:v>
                </c:pt>
                <c:pt idx="11578">
                  <c:v>11578.964913742811</c:v>
                </c:pt>
                <c:pt idx="11579">
                  <c:v>11579.964997083089</c:v>
                </c:pt>
                <c:pt idx="11580">
                  <c:v>11580.965080423368</c:v>
                </c:pt>
                <c:pt idx="11581">
                  <c:v>11581.965163763645</c:v>
                </c:pt>
                <c:pt idx="11582">
                  <c:v>11582.965247103924</c:v>
                </c:pt>
                <c:pt idx="11583">
                  <c:v>11583.965330444202</c:v>
                </c:pt>
                <c:pt idx="11584">
                  <c:v>11584.965413784481</c:v>
                </c:pt>
                <c:pt idx="11585">
                  <c:v>11585.96549712476</c:v>
                </c:pt>
                <c:pt idx="11586">
                  <c:v>11586.965580465037</c:v>
                </c:pt>
                <c:pt idx="11587">
                  <c:v>11587.965663805317</c:v>
                </c:pt>
                <c:pt idx="11588">
                  <c:v>11588.965747145594</c:v>
                </c:pt>
                <c:pt idx="11589">
                  <c:v>11589.965830485873</c:v>
                </c:pt>
                <c:pt idx="11590">
                  <c:v>11590.96591382615</c:v>
                </c:pt>
                <c:pt idx="11591">
                  <c:v>11591.96599716643</c:v>
                </c:pt>
                <c:pt idx="11592">
                  <c:v>11592.966080506707</c:v>
                </c:pt>
                <c:pt idx="11593">
                  <c:v>11593.966163846986</c:v>
                </c:pt>
                <c:pt idx="11594">
                  <c:v>11594.966247187265</c:v>
                </c:pt>
                <c:pt idx="11595">
                  <c:v>11595.966330527543</c:v>
                </c:pt>
                <c:pt idx="11596">
                  <c:v>11596.966413867822</c:v>
                </c:pt>
                <c:pt idx="11597">
                  <c:v>11597.966497208099</c:v>
                </c:pt>
                <c:pt idx="11598">
                  <c:v>11598.966580548378</c:v>
                </c:pt>
                <c:pt idx="11599">
                  <c:v>11599.966663888656</c:v>
                </c:pt>
                <c:pt idx="11600">
                  <c:v>11600.966747228935</c:v>
                </c:pt>
                <c:pt idx="11601">
                  <c:v>11601.966830569214</c:v>
                </c:pt>
                <c:pt idx="11602">
                  <c:v>11602.966913909491</c:v>
                </c:pt>
                <c:pt idx="11603">
                  <c:v>11603.96699724977</c:v>
                </c:pt>
                <c:pt idx="11604">
                  <c:v>11604.967080590048</c:v>
                </c:pt>
                <c:pt idx="11605">
                  <c:v>11605.967163930327</c:v>
                </c:pt>
                <c:pt idx="11606">
                  <c:v>11606.967247270604</c:v>
                </c:pt>
                <c:pt idx="11607">
                  <c:v>11607.967330610883</c:v>
                </c:pt>
                <c:pt idx="11608">
                  <c:v>11608.967413951161</c:v>
                </c:pt>
                <c:pt idx="11609">
                  <c:v>11609.96749729144</c:v>
                </c:pt>
                <c:pt idx="11610">
                  <c:v>11610.967580631719</c:v>
                </c:pt>
                <c:pt idx="11611">
                  <c:v>11611.967663971996</c:v>
                </c:pt>
                <c:pt idx="11612">
                  <c:v>11612.967747312276</c:v>
                </c:pt>
                <c:pt idx="11613">
                  <c:v>11613.967830652553</c:v>
                </c:pt>
                <c:pt idx="11614">
                  <c:v>11614.967913992832</c:v>
                </c:pt>
                <c:pt idx="11615">
                  <c:v>11615.967997333109</c:v>
                </c:pt>
                <c:pt idx="11616">
                  <c:v>11616.968080673389</c:v>
                </c:pt>
                <c:pt idx="11617">
                  <c:v>11617.968164013666</c:v>
                </c:pt>
                <c:pt idx="11618">
                  <c:v>11618.968247353945</c:v>
                </c:pt>
                <c:pt idx="11619">
                  <c:v>11619.968330694224</c:v>
                </c:pt>
                <c:pt idx="11620">
                  <c:v>11620.968414034502</c:v>
                </c:pt>
                <c:pt idx="11621">
                  <c:v>11621.968497374781</c:v>
                </c:pt>
                <c:pt idx="11622">
                  <c:v>11622.968580715058</c:v>
                </c:pt>
                <c:pt idx="11623">
                  <c:v>11623.968664055337</c:v>
                </c:pt>
                <c:pt idx="11624">
                  <c:v>11624.968747395615</c:v>
                </c:pt>
                <c:pt idx="11625">
                  <c:v>11625.968830735894</c:v>
                </c:pt>
                <c:pt idx="11626">
                  <c:v>11626.968914076171</c:v>
                </c:pt>
                <c:pt idx="11627">
                  <c:v>11627.96899741645</c:v>
                </c:pt>
                <c:pt idx="11628">
                  <c:v>11628.969080756729</c:v>
                </c:pt>
                <c:pt idx="11629">
                  <c:v>11629.969164097007</c:v>
                </c:pt>
                <c:pt idx="11630">
                  <c:v>11630.969247437286</c:v>
                </c:pt>
                <c:pt idx="11631">
                  <c:v>11631.969330777563</c:v>
                </c:pt>
                <c:pt idx="11632">
                  <c:v>11632.969414117842</c:v>
                </c:pt>
                <c:pt idx="11633">
                  <c:v>11633.96949745812</c:v>
                </c:pt>
                <c:pt idx="11634">
                  <c:v>11634.969580798399</c:v>
                </c:pt>
                <c:pt idx="11635">
                  <c:v>11635.969664138676</c:v>
                </c:pt>
                <c:pt idx="11636">
                  <c:v>11636.969747478955</c:v>
                </c:pt>
                <c:pt idx="11637">
                  <c:v>11637.969830819235</c:v>
                </c:pt>
                <c:pt idx="11638">
                  <c:v>11638.969914159512</c:v>
                </c:pt>
                <c:pt idx="11639">
                  <c:v>11639.969997499791</c:v>
                </c:pt>
                <c:pt idx="11640">
                  <c:v>11640.970080840068</c:v>
                </c:pt>
                <c:pt idx="11641">
                  <c:v>11641.970164180348</c:v>
                </c:pt>
                <c:pt idx="11642">
                  <c:v>11642.970247520625</c:v>
                </c:pt>
                <c:pt idx="11643">
                  <c:v>11643.970330860904</c:v>
                </c:pt>
                <c:pt idx="11644">
                  <c:v>11644.970414201181</c:v>
                </c:pt>
                <c:pt idx="11645">
                  <c:v>11645.970497541461</c:v>
                </c:pt>
                <c:pt idx="11646">
                  <c:v>11646.97058088174</c:v>
                </c:pt>
                <c:pt idx="11647">
                  <c:v>11647.970664222017</c:v>
                </c:pt>
                <c:pt idx="11648">
                  <c:v>11648.970747562296</c:v>
                </c:pt>
                <c:pt idx="11649">
                  <c:v>11649.970830902574</c:v>
                </c:pt>
                <c:pt idx="11650">
                  <c:v>11650.970914242853</c:v>
                </c:pt>
                <c:pt idx="11651">
                  <c:v>11651.97099758313</c:v>
                </c:pt>
                <c:pt idx="11652">
                  <c:v>11652.971080923409</c:v>
                </c:pt>
                <c:pt idx="11653">
                  <c:v>11653.971164263687</c:v>
                </c:pt>
                <c:pt idx="11654">
                  <c:v>11654.971247603966</c:v>
                </c:pt>
                <c:pt idx="11655">
                  <c:v>11655.971330944245</c:v>
                </c:pt>
                <c:pt idx="11656">
                  <c:v>11656.971414284522</c:v>
                </c:pt>
                <c:pt idx="11657">
                  <c:v>11657.971497624801</c:v>
                </c:pt>
                <c:pt idx="11658">
                  <c:v>11658.971580965079</c:v>
                </c:pt>
                <c:pt idx="11659">
                  <c:v>11659.971664305358</c:v>
                </c:pt>
                <c:pt idx="11660">
                  <c:v>11660.971747645635</c:v>
                </c:pt>
                <c:pt idx="11661">
                  <c:v>11661.971830985914</c:v>
                </c:pt>
                <c:pt idx="11662">
                  <c:v>11662.971914326194</c:v>
                </c:pt>
                <c:pt idx="11663">
                  <c:v>11663.971997666471</c:v>
                </c:pt>
                <c:pt idx="11664">
                  <c:v>11664.97208100675</c:v>
                </c:pt>
                <c:pt idx="11665">
                  <c:v>11665.972164347028</c:v>
                </c:pt>
                <c:pt idx="11666">
                  <c:v>11666.972247687307</c:v>
                </c:pt>
                <c:pt idx="11667">
                  <c:v>11667.972331027584</c:v>
                </c:pt>
                <c:pt idx="11668">
                  <c:v>11668.972414367863</c:v>
                </c:pt>
                <c:pt idx="11669">
                  <c:v>11669.972497708141</c:v>
                </c:pt>
                <c:pt idx="11670">
                  <c:v>11670.97258104842</c:v>
                </c:pt>
                <c:pt idx="11671">
                  <c:v>11671.972664388699</c:v>
                </c:pt>
                <c:pt idx="11672">
                  <c:v>11672.972747728976</c:v>
                </c:pt>
                <c:pt idx="11673">
                  <c:v>11673.972831069255</c:v>
                </c:pt>
                <c:pt idx="11674">
                  <c:v>11674.972914409533</c:v>
                </c:pt>
                <c:pt idx="11675">
                  <c:v>11675.972997749812</c:v>
                </c:pt>
                <c:pt idx="11676">
                  <c:v>11676.973081090089</c:v>
                </c:pt>
                <c:pt idx="11677">
                  <c:v>11677.973164430368</c:v>
                </c:pt>
                <c:pt idx="11678">
                  <c:v>11678.973247770646</c:v>
                </c:pt>
                <c:pt idx="11679">
                  <c:v>11679.973331110925</c:v>
                </c:pt>
                <c:pt idx="11680">
                  <c:v>11680.973414451204</c:v>
                </c:pt>
                <c:pt idx="11681">
                  <c:v>11681.973497791481</c:v>
                </c:pt>
                <c:pt idx="11682">
                  <c:v>11682.973581131761</c:v>
                </c:pt>
                <c:pt idx="11683">
                  <c:v>11683.973664472038</c:v>
                </c:pt>
                <c:pt idx="11684">
                  <c:v>11684.973747812317</c:v>
                </c:pt>
                <c:pt idx="11685">
                  <c:v>11685.973831152594</c:v>
                </c:pt>
                <c:pt idx="11686">
                  <c:v>11686.973914492874</c:v>
                </c:pt>
                <c:pt idx="11687">
                  <c:v>11687.973997833151</c:v>
                </c:pt>
                <c:pt idx="11688">
                  <c:v>11688.97408117343</c:v>
                </c:pt>
                <c:pt idx="11689">
                  <c:v>11689.974164513709</c:v>
                </c:pt>
                <c:pt idx="11690">
                  <c:v>11690.974247853987</c:v>
                </c:pt>
                <c:pt idx="11691">
                  <c:v>11691.974331194266</c:v>
                </c:pt>
                <c:pt idx="11692">
                  <c:v>11692.974414534543</c:v>
                </c:pt>
                <c:pt idx="11693">
                  <c:v>11693.974497874822</c:v>
                </c:pt>
                <c:pt idx="11694">
                  <c:v>11694.9745812151</c:v>
                </c:pt>
                <c:pt idx="11695">
                  <c:v>11695.974664555379</c:v>
                </c:pt>
                <c:pt idx="11696">
                  <c:v>11696.974747895656</c:v>
                </c:pt>
                <c:pt idx="11697">
                  <c:v>11697.974831235935</c:v>
                </c:pt>
                <c:pt idx="11698">
                  <c:v>11698.974914576214</c:v>
                </c:pt>
                <c:pt idx="11699">
                  <c:v>11699.974997916492</c:v>
                </c:pt>
                <c:pt idx="11700">
                  <c:v>11700.975081256771</c:v>
                </c:pt>
                <c:pt idx="11701">
                  <c:v>11701.975164597048</c:v>
                </c:pt>
                <c:pt idx="11702">
                  <c:v>11702.975247937327</c:v>
                </c:pt>
                <c:pt idx="11703">
                  <c:v>11703.975331277605</c:v>
                </c:pt>
                <c:pt idx="11704">
                  <c:v>11704.975414617884</c:v>
                </c:pt>
                <c:pt idx="11705">
                  <c:v>11705.975497958161</c:v>
                </c:pt>
                <c:pt idx="11706">
                  <c:v>11706.97558129844</c:v>
                </c:pt>
                <c:pt idx="11707">
                  <c:v>11707.97566463872</c:v>
                </c:pt>
                <c:pt idx="11708">
                  <c:v>11708.975747978997</c:v>
                </c:pt>
                <c:pt idx="11709">
                  <c:v>11709.975831319276</c:v>
                </c:pt>
                <c:pt idx="11710">
                  <c:v>11710.975914659553</c:v>
                </c:pt>
                <c:pt idx="11711">
                  <c:v>11711.975997999833</c:v>
                </c:pt>
                <c:pt idx="11712">
                  <c:v>11712.97608134011</c:v>
                </c:pt>
                <c:pt idx="11713">
                  <c:v>11713.976164680389</c:v>
                </c:pt>
                <c:pt idx="11714">
                  <c:v>11714.976248020666</c:v>
                </c:pt>
                <c:pt idx="11715">
                  <c:v>11715.976331360946</c:v>
                </c:pt>
                <c:pt idx="11716">
                  <c:v>11716.976414701225</c:v>
                </c:pt>
                <c:pt idx="11717">
                  <c:v>11717.976498041502</c:v>
                </c:pt>
                <c:pt idx="11718">
                  <c:v>11718.976581381781</c:v>
                </c:pt>
                <c:pt idx="11719">
                  <c:v>11719.976664722059</c:v>
                </c:pt>
                <c:pt idx="11720">
                  <c:v>11720.976748062338</c:v>
                </c:pt>
                <c:pt idx="11721">
                  <c:v>11721.976831402615</c:v>
                </c:pt>
                <c:pt idx="11722">
                  <c:v>11722.976914742894</c:v>
                </c:pt>
                <c:pt idx="11723">
                  <c:v>11723.976998083173</c:v>
                </c:pt>
                <c:pt idx="11724">
                  <c:v>11724.977081423451</c:v>
                </c:pt>
                <c:pt idx="11725">
                  <c:v>11725.97716476373</c:v>
                </c:pt>
                <c:pt idx="11726">
                  <c:v>11726.977248104007</c:v>
                </c:pt>
                <c:pt idx="11727">
                  <c:v>11727.977331444286</c:v>
                </c:pt>
                <c:pt idx="11728">
                  <c:v>11728.977414784564</c:v>
                </c:pt>
                <c:pt idx="11729">
                  <c:v>11729.977498124843</c:v>
                </c:pt>
                <c:pt idx="11730">
                  <c:v>11730.97758146512</c:v>
                </c:pt>
                <c:pt idx="11731">
                  <c:v>11731.977664805399</c:v>
                </c:pt>
                <c:pt idx="11732">
                  <c:v>11732.977748145679</c:v>
                </c:pt>
                <c:pt idx="11733">
                  <c:v>11733.977831485956</c:v>
                </c:pt>
                <c:pt idx="11734">
                  <c:v>11734.977914826235</c:v>
                </c:pt>
                <c:pt idx="11735">
                  <c:v>11735.977998166512</c:v>
                </c:pt>
                <c:pt idx="11736">
                  <c:v>11736.978081506792</c:v>
                </c:pt>
                <c:pt idx="11737">
                  <c:v>11737.978164847069</c:v>
                </c:pt>
                <c:pt idx="11738">
                  <c:v>11738.978248187348</c:v>
                </c:pt>
                <c:pt idx="11739">
                  <c:v>11739.978331527625</c:v>
                </c:pt>
                <c:pt idx="11740">
                  <c:v>11740.978414867905</c:v>
                </c:pt>
                <c:pt idx="11741">
                  <c:v>11741.978498208184</c:v>
                </c:pt>
                <c:pt idx="11742">
                  <c:v>11742.978581548461</c:v>
                </c:pt>
                <c:pt idx="11743">
                  <c:v>11743.97866488874</c:v>
                </c:pt>
                <c:pt idx="11744">
                  <c:v>11744.978748229018</c:v>
                </c:pt>
                <c:pt idx="11745">
                  <c:v>11745.978831569297</c:v>
                </c:pt>
                <c:pt idx="11746">
                  <c:v>11746.978914909574</c:v>
                </c:pt>
                <c:pt idx="11747">
                  <c:v>11747.978998249853</c:v>
                </c:pt>
                <c:pt idx="11748">
                  <c:v>11748.979081590131</c:v>
                </c:pt>
                <c:pt idx="11749">
                  <c:v>11749.97916493041</c:v>
                </c:pt>
                <c:pt idx="11750">
                  <c:v>11750.979248270689</c:v>
                </c:pt>
                <c:pt idx="11751">
                  <c:v>11751.979331610966</c:v>
                </c:pt>
                <c:pt idx="11752">
                  <c:v>11752.979414951245</c:v>
                </c:pt>
                <c:pt idx="11753">
                  <c:v>11753.979498291523</c:v>
                </c:pt>
                <c:pt idx="11754">
                  <c:v>11754.979581631802</c:v>
                </c:pt>
                <c:pt idx="11755">
                  <c:v>11755.979664972079</c:v>
                </c:pt>
                <c:pt idx="11756">
                  <c:v>11756.979748312358</c:v>
                </c:pt>
                <c:pt idx="11757">
                  <c:v>11757.979831652636</c:v>
                </c:pt>
                <c:pt idx="11758">
                  <c:v>11758.979914992915</c:v>
                </c:pt>
                <c:pt idx="11759">
                  <c:v>11759.979998333194</c:v>
                </c:pt>
                <c:pt idx="11760">
                  <c:v>11760.980081673471</c:v>
                </c:pt>
                <c:pt idx="11761">
                  <c:v>11761.980165013751</c:v>
                </c:pt>
                <c:pt idx="11762">
                  <c:v>11762.980248354028</c:v>
                </c:pt>
                <c:pt idx="11763">
                  <c:v>11763.980331694307</c:v>
                </c:pt>
                <c:pt idx="11764">
                  <c:v>11764.980415034584</c:v>
                </c:pt>
                <c:pt idx="11765">
                  <c:v>11765.980498374864</c:v>
                </c:pt>
                <c:pt idx="11766">
                  <c:v>11766.980581715141</c:v>
                </c:pt>
                <c:pt idx="11767">
                  <c:v>11767.98066505542</c:v>
                </c:pt>
                <c:pt idx="11768">
                  <c:v>11768.980748395699</c:v>
                </c:pt>
                <c:pt idx="11769">
                  <c:v>11769.980831735977</c:v>
                </c:pt>
                <c:pt idx="11770">
                  <c:v>11770.980915076256</c:v>
                </c:pt>
                <c:pt idx="11771">
                  <c:v>11771.980998416533</c:v>
                </c:pt>
                <c:pt idx="11772">
                  <c:v>11772.981081756812</c:v>
                </c:pt>
                <c:pt idx="11773">
                  <c:v>11773.98116509709</c:v>
                </c:pt>
                <c:pt idx="11774">
                  <c:v>11774.981248437369</c:v>
                </c:pt>
                <c:pt idx="11775">
                  <c:v>11775.981331777648</c:v>
                </c:pt>
                <c:pt idx="11776">
                  <c:v>11776.981415117925</c:v>
                </c:pt>
                <c:pt idx="11777">
                  <c:v>11777.981498458204</c:v>
                </c:pt>
                <c:pt idx="11778">
                  <c:v>11778.981581798482</c:v>
                </c:pt>
                <c:pt idx="11779">
                  <c:v>11779.981665138761</c:v>
                </c:pt>
                <c:pt idx="11780">
                  <c:v>11780.981748479038</c:v>
                </c:pt>
                <c:pt idx="11781">
                  <c:v>11781.981831819317</c:v>
                </c:pt>
                <c:pt idx="11782">
                  <c:v>11782.981915159595</c:v>
                </c:pt>
                <c:pt idx="11783">
                  <c:v>11783.981998499874</c:v>
                </c:pt>
                <c:pt idx="11784">
                  <c:v>11784.982081840153</c:v>
                </c:pt>
                <c:pt idx="11785">
                  <c:v>11785.98216518043</c:v>
                </c:pt>
                <c:pt idx="11786">
                  <c:v>11786.98224852071</c:v>
                </c:pt>
                <c:pt idx="11787">
                  <c:v>11787.982331860987</c:v>
                </c:pt>
                <c:pt idx="11788">
                  <c:v>11788.982415201266</c:v>
                </c:pt>
                <c:pt idx="11789">
                  <c:v>11789.982498541543</c:v>
                </c:pt>
                <c:pt idx="11790">
                  <c:v>11790.982581881823</c:v>
                </c:pt>
                <c:pt idx="11791">
                  <c:v>11791.9826652221</c:v>
                </c:pt>
                <c:pt idx="11792">
                  <c:v>11792.982748562379</c:v>
                </c:pt>
                <c:pt idx="11793">
                  <c:v>11793.982831902658</c:v>
                </c:pt>
                <c:pt idx="11794">
                  <c:v>11794.982915242936</c:v>
                </c:pt>
                <c:pt idx="11795">
                  <c:v>11795.982998583215</c:v>
                </c:pt>
                <c:pt idx="11796">
                  <c:v>11796.983081923492</c:v>
                </c:pt>
                <c:pt idx="11797">
                  <c:v>11797.983165263771</c:v>
                </c:pt>
                <c:pt idx="11798">
                  <c:v>11798.983248604049</c:v>
                </c:pt>
                <c:pt idx="11799">
                  <c:v>11799.983331944328</c:v>
                </c:pt>
                <c:pt idx="11800">
                  <c:v>11800.983415284605</c:v>
                </c:pt>
                <c:pt idx="11801">
                  <c:v>11801.983498624884</c:v>
                </c:pt>
                <c:pt idx="11802">
                  <c:v>11802.983581965163</c:v>
                </c:pt>
                <c:pt idx="11803">
                  <c:v>11803.983665305441</c:v>
                </c:pt>
                <c:pt idx="11804">
                  <c:v>11804.98374864572</c:v>
                </c:pt>
                <c:pt idx="11805">
                  <c:v>11805.983831985997</c:v>
                </c:pt>
                <c:pt idx="11806">
                  <c:v>11806.983915326276</c:v>
                </c:pt>
                <c:pt idx="11807">
                  <c:v>11807.983998666554</c:v>
                </c:pt>
                <c:pt idx="11808">
                  <c:v>11808.984082006833</c:v>
                </c:pt>
                <c:pt idx="11809">
                  <c:v>11809.98416534711</c:v>
                </c:pt>
                <c:pt idx="11810">
                  <c:v>11810.984248687389</c:v>
                </c:pt>
                <c:pt idx="11811">
                  <c:v>11811.984332027669</c:v>
                </c:pt>
                <c:pt idx="11812">
                  <c:v>11812.984415367946</c:v>
                </c:pt>
                <c:pt idx="11813">
                  <c:v>11813.984498708225</c:v>
                </c:pt>
                <c:pt idx="11814">
                  <c:v>11814.984582048502</c:v>
                </c:pt>
                <c:pt idx="11815">
                  <c:v>11815.984665388782</c:v>
                </c:pt>
                <c:pt idx="11816">
                  <c:v>11816.984748729059</c:v>
                </c:pt>
                <c:pt idx="11817">
                  <c:v>11817.984832069338</c:v>
                </c:pt>
                <c:pt idx="11818">
                  <c:v>11818.984915409615</c:v>
                </c:pt>
                <c:pt idx="11819">
                  <c:v>11819.984998749895</c:v>
                </c:pt>
                <c:pt idx="11820">
                  <c:v>11820.985082090174</c:v>
                </c:pt>
                <c:pt idx="11821">
                  <c:v>11821.985165430451</c:v>
                </c:pt>
                <c:pt idx="11822">
                  <c:v>11822.98524877073</c:v>
                </c:pt>
                <c:pt idx="11823">
                  <c:v>11823.985332111008</c:v>
                </c:pt>
                <c:pt idx="11824">
                  <c:v>11824.985415451287</c:v>
                </c:pt>
                <c:pt idx="11825">
                  <c:v>11825.985498791564</c:v>
                </c:pt>
                <c:pt idx="11826">
                  <c:v>11826.985582131843</c:v>
                </c:pt>
                <c:pt idx="11827">
                  <c:v>11827.985665472121</c:v>
                </c:pt>
                <c:pt idx="11828">
                  <c:v>11828.9857488124</c:v>
                </c:pt>
                <c:pt idx="11829">
                  <c:v>11829.985832152679</c:v>
                </c:pt>
                <c:pt idx="11830">
                  <c:v>11830.985915492956</c:v>
                </c:pt>
                <c:pt idx="11831">
                  <c:v>11831.985998833235</c:v>
                </c:pt>
                <c:pt idx="11832">
                  <c:v>11832.986082173513</c:v>
                </c:pt>
                <c:pt idx="11833">
                  <c:v>11833.986165513792</c:v>
                </c:pt>
                <c:pt idx="11834">
                  <c:v>11834.986248854069</c:v>
                </c:pt>
                <c:pt idx="11835">
                  <c:v>11835.986332194349</c:v>
                </c:pt>
                <c:pt idx="11836">
                  <c:v>11836.986415534628</c:v>
                </c:pt>
                <c:pt idx="11837">
                  <c:v>11837.986498874905</c:v>
                </c:pt>
                <c:pt idx="11838">
                  <c:v>11838.986582215184</c:v>
                </c:pt>
                <c:pt idx="11839">
                  <c:v>11839.986665555462</c:v>
                </c:pt>
                <c:pt idx="11840">
                  <c:v>11840.986748895741</c:v>
                </c:pt>
                <c:pt idx="11841">
                  <c:v>11841.986832236018</c:v>
                </c:pt>
                <c:pt idx="11842">
                  <c:v>11842.986915576297</c:v>
                </c:pt>
                <c:pt idx="11843">
                  <c:v>11843.986998916575</c:v>
                </c:pt>
                <c:pt idx="11844">
                  <c:v>11844.987082256854</c:v>
                </c:pt>
                <c:pt idx="11845">
                  <c:v>11845.987165597133</c:v>
                </c:pt>
                <c:pt idx="11846">
                  <c:v>11846.98724893741</c:v>
                </c:pt>
                <c:pt idx="11847">
                  <c:v>11847.987332277689</c:v>
                </c:pt>
                <c:pt idx="11848">
                  <c:v>11848.987415617967</c:v>
                </c:pt>
                <c:pt idx="11849">
                  <c:v>11849.987498958246</c:v>
                </c:pt>
                <c:pt idx="11850">
                  <c:v>11850.987582298523</c:v>
                </c:pt>
                <c:pt idx="11851">
                  <c:v>11851.987665638802</c:v>
                </c:pt>
                <c:pt idx="11852">
                  <c:v>11852.98774897908</c:v>
                </c:pt>
                <c:pt idx="11853">
                  <c:v>11853.987832319359</c:v>
                </c:pt>
                <c:pt idx="11854">
                  <c:v>11854.987915659638</c:v>
                </c:pt>
                <c:pt idx="11855">
                  <c:v>11855.987998999915</c:v>
                </c:pt>
                <c:pt idx="11856">
                  <c:v>11856.988082340195</c:v>
                </c:pt>
                <c:pt idx="11857">
                  <c:v>11857.988165680472</c:v>
                </c:pt>
                <c:pt idx="11858">
                  <c:v>11858.988249020751</c:v>
                </c:pt>
                <c:pt idx="11859">
                  <c:v>11859.988332361028</c:v>
                </c:pt>
                <c:pt idx="11860">
                  <c:v>11860.988415701308</c:v>
                </c:pt>
                <c:pt idx="11861">
                  <c:v>11861.988499041585</c:v>
                </c:pt>
                <c:pt idx="11862">
                  <c:v>11862.988582381864</c:v>
                </c:pt>
                <c:pt idx="11863">
                  <c:v>11863.988665722143</c:v>
                </c:pt>
                <c:pt idx="11864">
                  <c:v>11864.988749062421</c:v>
                </c:pt>
                <c:pt idx="11865">
                  <c:v>11865.9888324027</c:v>
                </c:pt>
                <c:pt idx="11866">
                  <c:v>11866.988915742977</c:v>
                </c:pt>
                <c:pt idx="11867">
                  <c:v>11867.988999083256</c:v>
                </c:pt>
                <c:pt idx="11868">
                  <c:v>11868.989082423534</c:v>
                </c:pt>
                <c:pt idx="11869">
                  <c:v>11869.989165763813</c:v>
                </c:pt>
                <c:pt idx="11870">
                  <c:v>11870.98924910409</c:v>
                </c:pt>
                <c:pt idx="11871">
                  <c:v>11871.989332444369</c:v>
                </c:pt>
                <c:pt idx="11872">
                  <c:v>11872.989415784648</c:v>
                </c:pt>
                <c:pt idx="11873">
                  <c:v>11873.989499124926</c:v>
                </c:pt>
                <c:pt idx="11874">
                  <c:v>11874.989582465205</c:v>
                </c:pt>
                <c:pt idx="11875">
                  <c:v>11875.989665805482</c:v>
                </c:pt>
                <c:pt idx="11876">
                  <c:v>11876.989749145761</c:v>
                </c:pt>
                <c:pt idx="11877">
                  <c:v>11877.989832486039</c:v>
                </c:pt>
                <c:pt idx="11878">
                  <c:v>11878.989915826318</c:v>
                </c:pt>
                <c:pt idx="11879">
                  <c:v>11879.989999166595</c:v>
                </c:pt>
                <c:pt idx="11880">
                  <c:v>11880.990082506874</c:v>
                </c:pt>
                <c:pt idx="11881">
                  <c:v>11881.990165847154</c:v>
                </c:pt>
                <c:pt idx="11882">
                  <c:v>11882.990249187431</c:v>
                </c:pt>
                <c:pt idx="11883">
                  <c:v>11883.99033252771</c:v>
                </c:pt>
                <c:pt idx="11884">
                  <c:v>11884.990415867987</c:v>
                </c:pt>
                <c:pt idx="11885">
                  <c:v>11885.990499208267</c:v>
                </c:pt>
                <c:pt idx="11886">
                  <c:v>11886.990582548544</c:v>
                </c:pt>
                <c:pt idx="11887">
                  <c:v>11887.990665888823</c:v>
                </c:pt>
                <c:pt idx="11888">
                  <c:v>11888.990749229102</c:v>
                </c:pt>
                <c:pt idx="11889">
                  <c:v>11889.99083256938</c:v>
                </c:pt>
                <c:pt idx="11890">
                  <c:v>11890.990915909659</c:v>
                </c:pt>
                <c:pt idx="11891">
                  <c:v>11891.990999249936</c:v>
                </c:pt>
                <c:pt idx="11892">
                  <c:v>11892.991082590215</c:v>
                </c:pt>
                <c:pt idx="11893">
                  <c:v>11893.991165930493</c:v>
                </c:pt>
                <c:pt idx="11894">
                  <c:v>11894.991249270772</c:v>
                </c:pt>
                <c:pt idx="11895">
                  <c:v>11895.991332611049</c:v>
                </c:pt>
                <c:pt idx="11896">
                  <c:v>11896.991415951328</c:v>
                </c:pt>
                <c:pt idx="11897">
                  <c:v>11897.991499291607</c:v>
                </c:pt>
                <c:pt idx="11898">
                  <c:v>11898.991582631885</c:v>
                </c:pt>
                <c:pt idx="11899">
                  <c:v>11899.991665972164</c:v>
                </c:pt>
                <c:pt idx="11900">
                  <c:v>11900.991749312441</c:v>
                </c:pt>
                <c:pt idx="11901">
                  <c:v>11901.99183265272</c:v>
                </c:pt>
                <c:pt idx="11902">
                  <c:v>11902.991915992998</c:v>
                </c:pt>
                <c:pt idx="11903">
                  <c:v>11903.991999333277</c:v>
                </c:pt>
                <c:pt idx="11904">
                  <c:v>11904.992082673554</c:v>
                </c:pt>
                <c:pt idx="11905">
                  <c:v>11905.992166013833</c:v>
                </c:pt>
                <c:pt idx="11906">
                  <c:v>11906.992249354113</c:v>
                </c:pt>
                <c:pt idx="11907">
                  <c:v>11907.99233269439</c:v>
                </c:pt>
                <c:pt idx="11908">
                  <c:v>11908.992416034669</c:v>
                </c:pt>
                <c:pt idx="11909">
                  <c:v>11909.992499374946</c:v>
                </c:pt>
                <c:pt idx="11910">
                  <c:v>11910.992582715226</c:v>
                </c:pt>
                <c:pt idx="11911">
                  <c:v>11911.992666055503</c:v>
                </c:pt>
                <c:pt idx="11912">
                  <c:v>11912.992749395782</c:v>
                </c:pt>
                <c:pt idx="11913">
                  <c:v>11913.992832736059</c:v>
                </c:pt>
                <c:pt idx="11914">
                  <c:v>11914.992916076339</c:v>
                </c:pt>
                <c:pt idx="11915">
                  <c:v>11915.992999416618</c:v>
                </c:pt>
                <c:pt idx="11916">
                  <c:v>11916.993082756895</c:v>
                </c:pt>
                <c:pt idx="11917">
                  <c:v>11917.993166097174</c:v>
                </c:pt>
                <c:pt idx="11918">
                  <c:v>11918.993249437452</c:v>
                </c:pt>
                <c:pt idx="11919">
                  <c:v>11919.993332777731</c:v>
                </c:pt>
                <c:pt idx="11920">
                  <c:v>11920.993416118008</c:v>
                </c:pt>
                <c:pt idx="11921">
                  <c:v>11921.993499458287</c:v>
                </c:pt>
                <c:pt idx="11922">
                  <c:v>11922.993582798565</c:v>
                </c:pt>
                <c:pt idx="11923">
                  <c:v>11923.993666138844</c:v>
                </c:pt>
                <c:pt idx="11924">
                  <c:v>11924.993749479123</c:v>
                </c:pt>
                <c:pt idx="11925">
                  <c:v>11925.9938328194</c:v>
                </c:pt>
                <c:pt idx="11926">
                  <c:v>11926.993916159679</c:v>
                </c:pt>
                <c:pt idx="11927">
                  <c:v>11927.993999499957</c:v>
                </c:pt>
                <c:pt idx="11928">
                  <c:v>11928.994082840236</c:v>
                </c:pt>
                <c:pt idx="11929">
                  <c:v>11929.994166180513</c:v>
                </c:pt>
                <c:pt idx="11930">
                  <c:v>11930.994249520792</c:v>
                </c:pt>
                <c:pt idx="11931">
                  <c:v>11931.99433286107</c:v>
                </c:pt>
                <c:pt idx="11932">
                  <c:v>11932.994416201349</c:v>
                </c:pt>
                <c:pt idx="11933">
                  <c:v>11933.994499541628</c:v>
                </c:pt>
                <c:pt idx="11934">
                  <c:v>11934.994582881905</c:v>
                </c:pt>
                <c:pt idx="11935">
                  <c:v>11935.994666222185</c:v>
                </c:pt>
                <c:pt idx="11936">
                  <c:v>11936.994749562462</c:v>
                </c:pt>
              </c:numCache>
            </c:numRef>
          </c:xVal>
          <c:yVal>
            <c:numRef>
              <c:f>'Ark2'!$C$2:$C$11976</c:f>
              <c:numCache>
                <c:formatCode>General</c:formatCode>
                <c:ptCount val="11975"/>
                <c:pt idx="0">
                  <c:v>0</c:v>
                </c:pt>
                <c:pt idx="1">
                  <c:v>0.106079997332392</c:v>
                </c:pt>
                <c:pt idx="2">
                  <c:v>0.106048158872554</c:v>
                </c:pt>
                <c:pt idx="3" formatCode="0.00E+00">
                  <c:v>0.106016329968595</c:v>
                </c:pt>
                <c:pt idx="4" formatCode="0.00E+00">
                  <c:v>0.10598451061764599</c:v>
                </c:pt>
                <c:pt idx="5" formatCode="0.00E+00">
                  <c:v>0.10595270081684</c:v>
                </c:pt>
                <c:pt idx="6" formatCode="0.00E+00">
                  <c:v>0.10592090056330999</c:v>
                </c:pt>
                <c:pt idx="7" formatCode="0.00E+00">
                  <c:v>0.105889109854191</c:v>
                </c:pt>
                <c:pt idx="8" formatCode="0.00E+00">
                  <c:v>0.105857328686618</c:v>
                </c:pt>
                <c:pt idx="9" formatCode="0.00E+00">
                  <c:v>0.105825557057729</c:v>
                </c:pt>
                <c:pt idx="10" formatCode="0.00E+00">
                  <c:v>0.105793794964658</c:v>
                </c:pt>
                <c:pt idx="11" formatCode="0.00E+00">
                  <c:v>0.10576204240454599</c:v>
                </c:pt>
                <c:pt idx="12" formatCode="0.00E+00">
                  <c:v>0.105730299374529</c:v>
                </c:pt>
                <c:pt idx="13" formatCode="0.00E+00">
                  <c:v>0.105698565871749</c:v>
                </c:pt>
                <c:pt idx="14" formatCode="0.00E+00">
                  <c:v>0.10566684189334501</c:v>
                </c:pt>
                <c:pt idx="15" formatCode="0.00E+00">
                  <c:v>0.10563512743646</c:v>
                </c:pt>
                <c:pt idx="16" formatCode="0.00E+00">
                  <c:v>0.105603422498235</c:v>
                </c:pt>
                <c:pt idx="17" formatCode="0.00E+00">
                  <c:v>0.105571727075813</c:v>
                </c:pt>
                <c:pt idx="18" formatCode="0.00E+00">
                  <c:v>0.105540041166338</c:v>
                </c:pt>
                <c:pt idx="19" formatCode="0.00E+00">
                  <c:v>0.10550836476695601</c:v>
                </c:pt>
                <c:pt idx="20" formatCode="0.00E+00">
                  <c:v>0.10547669787481199</c:v>
                </c:pt>
                <c:pt idx="21" formatCode="0.00E+00">
                  <c:v>0.105445040487052</c:v>
                </c:pt>
                <c:pt idx="22" formatCode="0.00E+00">
                  <c:v>0.105413392600825</c:v>
                </c:pt>
                <c:pt idx="23" formatCode="0.00E+00">
                  <c:v>0.105381754213277</c:v>
                </c:pt>
                <c:pt idx="24" formatCode="0.00E+00">
                  <c:v>0.105350125321559</c:v>
                </c:pt>
                <c:pt idx="25" formatCode="0.00E+00">
                  <c:v>0.10531850592281899</c:v>
                </c:pt>
                <c:pt idx="26" formatCode="0.00E+00">
                  <c:v>0.10528689601421</c:v>
                </c:pt>
                <c:pt idx="27" formatCode="0.00E+00">
                  <c:v>0.10525529559288301</c:v>
                </c:pt>
                <c:pt idx="28" formatCode="0.00E+00">
                  <c:v>0.105223704655989</c:v>
                </c:pt>
                <c:pt idx="29" formatCode="0.00E+00">
                  <c:v>0.105192123200684</c:v>
                </c:pt>
                <c:pt idx="30" formatCode="0.00E+00">
                  <c:v>0.10516055122412001</c:v>
                </c:pt>
                <c:pt idx="31" formatCode="0.00E+00">
                  <c:v>0.105128988723452</c:v>
                </c:pt>
                <c:pt idx="32" formatCode="0.00E+00">
                  <c:v>0.105097435695838</c:v>
                </c:pt>
                <c:pt idx="33" formatCode="0.00E+00">
                  <c:v>0.105065892138433</c:v>
                </c:pt>
                <c:pt idx="34" formatCode="0.00E+00">
                  <c:v>0.105034358048395</c:v>
                </c:pt>
                <c:pt idx="35" formatCode="0.00E+00">
                  <c:v>0.105002833422883</c:v>
                </c:pt>
                <c:pt idx="36" formatCode="0.00E+00">
                  <c:v>0.10497131825905601</c:v>
                </c:pt>
                <c:pt idx="37" formatCode="0.00E+00">
                  <c:v>0.104939812554074</c:v>
                </c:pt>
                <c:pt idx="38" formatCode="0.00E+00">
                  <c:v>0.104908316305099</c:v>
                </c:pt>
                <c:pt idx="39" formatCode="0.00E+00">
                  <c:v>0.104876829509291</c:v>
                </c:pt>
                <c:pt idx="40" formatCode="0.00E+00">
                  <c:v>0.10484535216381501</c:v>
                </c:pt>
                <c:pt idx="41" formatCode="0.00E+00">
                  <c:v>0.104813884265833</c:v>
                </c:pt>
                <c:pt idx="42" formatCode="0.00E+00">
                  <c:v>0.104782425812509</c:v>
                </c:pt>
                <c:pt idx="43" formatCode="0.00E+00">
                  <c:v>0.104750976800994</c:v>
                </c:pt>
                <c:pt idx="44" formatCode="0.00E+00">
                  <c:v>0.104719537228442</c:v>
                </c:pt>
                <c:pt idx="45" formatCode="0.00E+00">
                  <c:v>0.104688107092021</c:v>
                </c:pt>
                <c:pt idx="46" formatCode="0.00E+00">
                  <c:v>0.10465668638890099</c:v>
                </c:pt>
                <c:pt idx="47" formatCode="0.00E+00">
                  <c:v>0.104625275116252</c:v>
                </c:pt>
                <c:pt idx="48" formatCode="0.00E+00">
                  <c:v>0.104593873271244</c:v>
                </c:pt>
                <c:pt idx="49" formatCode="0.00E+00">
                  <c:v>0.10456248085104999</c:v>
                </c:pt>
                <c:pt idx="50" formatCode="0.00E+00">
                  <c:v>0.104531097852841</c:v>
                </c:pt>
                <c:pt idx="51" formatCode="0.00E+00">
                  <c:v>0.10449972427379101</c:v>
                </c:pt>
                <c:pt idx="52" formatCode="0.00E+00">
                  <c:v>0.10446836011107501</c:v>
                </c:pt>
                <c:pt idx="53" formatCode="0.00E+00">
                  <c:v>0.10443700536186699</c:v>
                </c:pt>
                <c:pt idx="54" formatCode="0.00E+00">
                  <c:v>0.10440566002334201</c:v>
                </c:pt>
                <c:pt idx="55" formatCode="0.00E+00">
                  <c:v>0.10437432409267799</c:v>
                </c:pt>
                <c:pt idx="56" formatCode="0.00E+00">
                  <c:v>0.104342997567052</c:v>
                </c:pt>
                <c:pt idx="57" formatCode="0.00E+00">
                  <c:v>0.104311680443641</c:v>
                </c:pt>
                <c:pt idx="58" formatCode="0.00E+00">
                  <c:v>0.10428037271962599</c:v>
                </c:pt>
                <c:pt idx="59" formatCode="0.00E+00">
                  <c:v>0.104249074392186</c:v>
                </c:pt>
                <c:pt idx="60" formatCode="0.00E+00">
                  <c:v>0.10421778545850099</c:v>
                </c:pt>
                <c:pt idx="61" formatCode="0.00E+00">
                  <c:v>0.104186505915753</c:v>
                </c:pt>
                <c:pt idx="62" formatCode="0.00E+00">
                  <c:v>0.104155235761125</c:v>
                </c:pt>
                <c:pt idx="63" formatCode="0.00E+00">
                  <c:v>0.1041239749918</c:v>
                </c:pt>
                <c:pt idx="64" formatCode="0.00E+00">
                  <c:v>0.104092723604961</c:v>
                </c:pt>
                <c:pt idx="65" formatCode="0.00E+00">
                  <c:v>0.10406148159779301</c:v>
                </c:pt>
                <c:pt idx="66" formatCode="0.00E+00">
                  <c:v>0.104030248967483</c:v>
                </c:pt>
                <c:pt idx="67" formatCode="0.00E+00">
                  <c:v>0.103999025711216</c:v>
                </c:pt>
                <c:pt idx="68" formatCode="0.00E+00">
                  <c:v>0.10396781182617899</c:v>
                </c:pt>
                <c:pt idx="69" formatCode="0.00E+00">
                  <c:v>0.103936607309561</c:v>
                </c:pt>
                <c:pt idx="70" formatCode="0.00E+00">
                  <c:v>0.10390541215855099</c:v>
                </c:pt>
                <c:pt idx="71" formatCode="0.00E+00">
                  <c:v>0.103874226370338</c:v>
                </c:pt>
                <c:pt idx="72" formatCode="0.00E+00">
                  <c:v>0.103843049942114</c:v>
                </c:pt>
                <c:pt idx="73" formatCode="0.00E+00">
                  <c:v>0.103811882871068</c:v>
                </c:pt>
                <c:pt idx="74" formatCode="0.00E+00">
                  <c:v>0.103780725154394</c:v>
                </c:pt>
                <c:pt idx="75" formatCode="0.00E+00">
                  <c:v>0.103749576789284</c:v>
                </c:pt>
                <c:pt idx="76" formatCode="0.00E+00">
                  <c:v>0.10371843777293301</c:v>
                </c:pt>
                <c:pt idx="77" formatCode="0.00E+00">
                  <c:v>0.103687308102534</c:v>
                </c:pt>
                <c:pt idx="78" formatCode="0.00E+00">
                  <c:v>0.103656187775284</c:v>
                </c:pt>
                <c:pt idx="79" formatCode="0.00E+00">
                  <c:v>0.103625076788379</c:v>
                </c:pt>
                <c:pt idx="80" formatCode="0.00E+00">
                  <c:v>0.103593975139015</c:v>
                </c:pt>
                <c:pt idx="81" formatCode="0.00E+00">
                  <c:v>0.10356288282439299</c:v>
                </c:pt>
                <c:pt idx="82" formatCode="0.00E+00">
                  <c:v>0.103531799842037</c:v>
                </c:pt>
                <c:pt idx="83" formatCode="0.00E+00">
                  <c:v>0.103500726188812</c:v>
                </c:pt>
                <c:pt idx="84" formatCode="0.00E+00">
                  <c:v>0.10346966186192</c:v>
                </c:pt>
                <c:pt idx="85" formatCode="0.00E+00">
                  <c:v>0.10343860685856</c:v>
                </c:pt>
                <c:pt idx="86" formatCode="0.00E+00">
                  <c:v>0.103407561175934</c:v>
                </c:pt>
                <c:pt idx="87" formatCode="0.00E+00">
                  <c:v>0.103376524811246</c:v>
                </c:pt>
                <c:pt idx="88" formatCode="0.00E+00">
                  <c:v>0.10334549776169701</c:v>
                </c:pt>
                <c:pt idx="89" formatCode="0.00E+00">
                  <c:v>0.10331448002449301</c:v>
                </c:pt>
                <c:pt idx="90" formatCode="0.00E+00">
                  <c:v>0.103283471596838</c:v>
                </c:pt>
                <c:pt idx="91" formatCode="0.00E+00">
                  <c:v>0.10325247247593899</c:v>
                </c:pt>
                <c:pt idx="92" formatCode="0.00E+00">
                  <c:v>0.103221482659002</c:v>
                </c:pt>
                <c:pt idx="93" formatCode="0.00E+00">
                  <c:v>0.103190502143234</c:v>
                </c:pt>
                <c:pt idx="94" formatCode="0.00E+00">
                  <c:v>0.103159530925844</c:v>
                </c:pt>
                <c:pt idx="95" formatCode="0.00E+00">
                  <c:v>0.10312856900404201</c:v>
                </c:pt>
                <c:pt idx="96" formatCode="0.00E+00">
                  <c:v>0.10309761637503601</c:v>
                </c:pt>
                <c:pt idx="97" formatCode="0.00E+00">
                  <c:v>0.103066673036039</c:v>
                </c:pt>
                <c:pt idx="98" formatCode="0.00E+00">
                  <c:v>0.10303573898426199</c:v>
                </c:pt>
                <c:pt idx="99" formatCode="0.00E+00">
                  <c:v>0.103004814216916</c:v>
                </c:pt>
                <c:pt idx="100" formatCode="0.00E+00">
                  <c:v>0.102973898731217</c:v>
                </c:pt>
                <c:pt idx="101" formatCode="0.00E+00">
                  <c:v>0.102942992524378</c:v>
                </c:pt>
                <c:pt idx="102" formatCode="0.00E+00">
                  <c:v>0.102912095593614</c:v>
                </c:pt>
                <c:pt idx="103" formatCode="0.00E+00">
                  <c:v>0.102881207936141</c:v>
                </c:pt>
                <c:pt idx="104" formatCode="0.00E+00">
                  <c:v>0.102850329549176</c:v>
                </c:pt>
                <c:pt idx="105" formatCode="0.00E+00">
                  <c:v>0.102819460429936</c:v>
                </c:pt>
                <c:pt idx="106" formatCode="0.00E+00">
                  <c:v>0.10278860057564</c:v>
                </c:pt>
                <c:pt idx="107" formatCode="0.00E+00">
                  <c:v>0.10275774998350699</c:v>
                </c:pt>
                <c:pt idx="108" formatCode="0.00E+00">
                  <c:v>0.102726908650757</c:v>
                </c:pt>
                <c:pt idx="109" formatCode="0.00E+00">
                  <c:v>0.10269607657461199</c:v>
                </c:pt>
                <c:pt idx="110" formatCode="0.00E+00">
                  <c:v>0.102665253752292</c:v>
                </c:pt>
                <c:pt idx="111" formatCode="0.00E+00">
                  <c:v>0.10263444018102</c:v>
                </c:pt>
                <c:pt idx="112" formatCode="0.00E+00">
                  <c:v>0.10260363585802</c:v>
                </c:pt>
                <c:pt idx="113" formatCode="0.00E+00">
                  <c:v>0.102572840780517</c:v>
                </c:pt>
                <c:pt idx="114" formatCode="0.00E+00">
                  <c:v>0.102542054945734</c:v>
                </c:pt>
                <c:pt idx="115" formatCode="0.00E+00">
                  <c:v>0.102511278350899</c:v>
                </c:pt>
                <c:pt idx="116" formatCode="0.00E+00">
                  <c:v>0.102480510993238</c:v>
                </c:pt>
                <c:pt idx="117" formatCode="0.00E+00">
                  <c:v>0.102449752869978</c:v>
                </c:pt>
                <c:pt idx="118" formatCode="0.00E+00">
                  <c:v>0.102419003978347</c:v>
                </c:pt>
                <c:pt idx="119" formatCode="0.00E+00">
                  <c:v>0.102388264315576</c:v>
                </c:pt>
                <c:pt idx="120" formatCode="0.00E+00">
                  <c:v>0.102357533878895</c:v>
                </c:pt>
                <c:pt idx="121" formatCode="0.00E+00">
                  <c:v>0.10232681266553301</c:v>
                </c:pt>
                <c:pt idx="122" formatCode="0.00E+00">
                  <c:v>0.102296100672723</c:v>
                </c:pt>
                <c:pt idx="123" formatCode="0.00E+00">
                  <c:v>0.10226539789769699</c:v>
                </c:pt>
                <c:pt idx="124" formatCode="0.00E+00">
                  <c:v>0.102234704337689</c:v>
                </c:pt>
                <c:pt idx="125" formatCode="0.00E+00">
                  <c:v>0.102204019989933</c:v>
                </c:pt>
                <c:pt idx="126" formatCode="0.00E+00">
                  <c:v>0.102173344851665</c:v>
                </c:pt>
                <c:pt idx="127" formatCode="0.00E+00">
                  <c:v>0.102142678920119</c:v>
                </c:pt>
                <c:pt idx="128" formatCode="0.00E+00">
                  <c:v>0.102112022192534</c:v>
                </c:pt>
                <c:pt idx="129" formatCode="0.00E+00">
                  <c:v>0.102081374666145</c:v>
                </c:pt>
                <c:pt idx="130" formatCode="0.00E+00">
                  <c:v>0.102050736338193</c:v>
                </c:pt>
                <c:pt idx="131" formatCode="0.00E+00">
                  <c:v>0.10202010720591501</c:v>
                </c:pt>
                <c:pt idx="132" formatCode="0.00E+00">
                  <c:v>0.10198948726655301</c:v>
                </c:pt>
                <c:pt idx="133" formatCode="0.00E+00">
                  <c:v>0.101958876517346</c:v>
                </c:pt>
                <c:pt idx="134" formatCode="0.00E+00">
                  <c:v>0.101928274955538</c:v>
                </c:pt>
                <c:pt idx="135" formatCode="0.00E+00">
                  <c:v>0.10189768257836899</c:v>
                </c:pt>
                <c:pt idx="136" formatCode="0.00E+00">
                  <c:v>0.101867099383084</c:v>
                </c:pt>
                <c:pt idx="137" formatCode="0.00E+00">
                  <c:v>0.101836525366926</c:v>
                </c:pt>
                <c:pt idx="138" formatCode="0.00E+00">
                  <c:v>0.101805960527141</c:v>
                </c:pt>
                <c:pt idx="139" formatCode="0.00E+00">
                  <c:v>0.101775404860975</c:v>
                </c:pt>
                <c:pt idx="140" formatCode="0.00E+00">
                  <c:v>0.101744858365673</c:v>
                </c:pt>
                <c:pt idx="141" formatCode="0.00E+00">
                  <c:v>0.101714321038485</c:v>
                </c:pt>
                <c:pt idx="142" formatCode="0.00E+00">
                  <c:v>0.10168379287665701</c:v>
                </c:pt>
                <c:pt idx="143" formatCode="0.00E+00">
                  <c:v>0.10165327387744</c:v>
                </c:pt>
                <c:pt idx="144" formatCode="0.00E+00">
                  <c:v>0.101622764038082</c:v>
                </c:pt>
                <c:pt idx="145" formatCode="0.00E+00">
                  <c:v>0.101592263355835</c:v>
                </c:pt>
                <c:pt idx="146" formatCode="0.00E+00">
                  <c:v>0.10156177182795099</c:v>
                </c:pt>
                <c:pt idx="147" formatCode="0.00E+00">
                  <c:v>0.10153128945168199</c:v>
                </c:pt>
                <c:pt idx="148" formatCode="0.00E+00">
                  <c:v>0.10150081622428</c:v>
                </c:pt>
                <c:pt idx="149" formatCode="0.00E+00">
                  <c:v>0.101470352143</c:v>
                </c:pt>
                <c:pt idx="150" formatCode="0.00E+00">
                  <c:v>0.10143989720508099</c:v>
                </c:pt>
                <c:pt idx="151" formatCode="0.00E+00">
                  <c:v>0.101409451407777</c:v>
                </c:pt>
                <c:pt idx="152" formatCode="0.00E+00">
                  <c:v>0.101379014748345</c:v>
                </c:pt>
                <c:pt idx="153" formatCode="0.00E+00">
                  <c:v>0.101348587224043</c:v>
                </c:pt>
                <c:pt idx="154" formatCode="0.00E+00">
                  <c:v>0.10131816883213</c:v>
                </c:pt>
                <c:pt idx="155" formatCode="0.00E+00">
                  <c:v>0.101287759569868</c:v>
                </c:pt>
                <c:pt idx="156" formatCode="0.00E+00">
                  <c:v>0.101257359434515</c:v>
                </c:pt>
                <c:pt idx="157" formatCode="0.00E+00">
                  <c:v>0.10122696842333501</c:v>
                </c:pt>
                <c:pt idx="158" formatCode="0.00E+00">
                  <c:v>0.101196586533589</c:v>
                </c:pt>
                <c:pt idx="159" formatCode="0.00E+00">
                  <c:v>0.10116621376253999</c:v>
                </c:pt>
                <c:pt idx="160" formatCode="0.00E+00">
                  <c:v>0.101135850107453</c:v>
                </c:pt>
                <c:pt idx="161" formatCode="0.00E+00">
                  <c:v>0.10110549556559199</c:v>
                </c:pt>
                <c:pt idx="162" formatCode="0.00E+00">
                  <c:v>0.101075150134223</c:v>
                </c:pt>
                <c:pt idx="163" formatCode="0.00E+00">
                  <c:v>0.10104481381061201</c:v>
                </c:pt>
                <c:pt idx="164" formatCode="0.00E+00">
                  <c:v>0.101014486592027</c:v>
                </c:pt>
                <c:pt idx="165" formatCode="0.00E+00">
                  <c:v>0.10098416847573501</c:v>
                </c:pt>
                <c:pt idx="166" formatCode="0.00E+00">
                  <c:v>0.10095385945900601</c:v>
                </c:pt>
                <c:pt idx="167" formatCode="0.00E+00">
                  <c:v>0.100923559539108</c:v>
                </c:pt>
                <c:pt idx="168" formatCode="0.00E+00">
                  <c:v>0.100893268713312</c:v>
                </c:pt>
                <c:pt idx="169" formatCode="0.00E+00">
                  <c:v>0.10086298697889</c:v>
                </c:pt>
                <c:pt idx="170" formatCode="0.00E+00">
                  <c:v>0.100832714333113</c:v>
                </c:pt>
                <c:pt idx="171" formatCode="0.00E+00">
                  <c:v>0.100802450773254</c:v>
                </c:pt>
                <c:pt idx="172" formatCode="0.00E+00">
                  <c:v>0.100772196296587</c:v>
                </c:pt>
                <c:pt idx="173" formatCode="0.00E+00">
                  <c:v>0.100741950900385</c:v>
                </c:pt>
                <c:pt idx="174" formatCode="0.00E+00">
                  <c:v>0.100711714581925</c:v>
                </c:pt>
                <c:pt idx="175" formatCode="0.00E+00">
                  <c:v>0.10068148733848201</c:v>
                </c:pt>
                <c:pt idx="176" formatCode="0.00E+00">
                  <c:v>0.100651269167333</c:v>
                </c:pt>
                <c:pt idx="177" formatCode="0.00E+00">
                  <c:v>0.100621060065755</c:v>
                </c:pt>
                <c:pt idx="178" formatCode="0.00E+00">
                  <c:v>0.100590860031027</c:v>
                </c:pt>
                <c:pt idx="179" formatCode="0.00E+00">
                  <c:v>0.100560669060428</c:v>
                </c:pt>
                <c:pt idx="180" formatCode="0.00E+00">
                  <c:v>0.100530487151238</c:v>
                </c:pt>
                <c:pt idx="181" formatCode="0.00E+00">
                  <c:v>0.100500314300738</c:v>
                </c:pt>
                <c:pt idx="182" formatCode="0.00E+00">
                  <c:v>0.100470150506209</c:v>
                </c:pt>
                <c:pt idx="183" formatCode="0.00E+00">
                  <c:v>0.100439995764933</c:v>
                </c:pt>
                <c:pt idx="184" formatCode="0.00E+00">
                  <c:v>0.10040985007419399</c:v>
                </c:pt>
                <c:pt idx="185" formatCode="0.00E+00">
                  <c:v>0.100379713431276</c:v>
                </c:pt>
                <c:pt idx="186" formatCode="0.00E+00">
                  <c:v>0.100349585833464</c:v>
                </c:pt>
                <c:pt idx="187" formatCode="0.00E+00">
                  <c:v>0.100319467278042</c:v>
                </c:pt>
                <c:pt idx="188" formatCode="0.00E+00">
                  <c:v>0.100289357762297</c:v>
                </c:pt>
                <c:pt idx="189" formatCode="0.00E+00">
                  <c:v>0.10025925728351701</c:v>
                </c:pt>
                <c:pt idx="190" formatCode="0.00E+00">
                  <c:v>0.10022916583899</c:v>
                </c:pt>
                <c:pt idx="191" formatCode="0.00E+00">
                  <c:v>0.100199083426003</c:v>
                </c:pt>
                <c:pt idx="192" formatCode="0.00E+00">
                  <c:v>0.100169010041848</c:v>
                </c:pt>
                <c:pt idx="193" formatCode="0.00E+00">
                  <c:v>0.100138945683813</c:v>
                </c:pt>
                <c:pt idx="194" formatCode="0.00E+00">
                  <c:v>0.10010889034919</c:v>
                </c:pt>
                <c:pt idx="195" formatCode="0.00E+00">
                  <c:v>0.10007884403527199</c:v>
                </c:pt>
                <c:pt idx="196" formatCode="0.00E+00">
                  <c:v>0.10004880673935</c:v>
                </c:pt>
                <c:pt idx="197" formatCode="0.00E+00">
                  <c:v>0.100018778458718</c:v>
                </c:pt>
                <c:pt idx="198" formatCode="0.00E+00">
                  <c:v>9.9988759190671697E-2</c:v>
                </c:pt>
                <c:pt idx="199" formatCode="0.00E+00">
                  <c:v>9.9958748932504699E-2</c:v>
                </c:pt>
                <c:pt idx="200" formatCode="0.00E+00">
                  <c:v>9.99287476815134E-2</c:v>
                </c:pt>
                <c:pt idx="201" formatCode="0.00E+00">
                  <c:v>9.9898755434994504E-2</c:v>
                </c:pt>
                <c:pt idx="202" formatCode="0.00E+00">
                  <c:v>9.9868772190245605E-2</c:v>
                </c:pt>
                <c:pt idx="203" formatCode="0.00E+00">
                  <c:v>9.9838797944564905E-2</c:v>
                </c:pt>
                <c:pt idx="204" formatCode="0.00E+00">
                  <c:v>9.9808832695251704E-2</c:v>
                </c:pt>
                <c:pt idx="205" formatCode="0.00E+00">
                  <c:v>9.9778876439605702E-2</c:v>
                </c:pt>
                <c:pt idx="206" formatCode="0.00E+00">
                  <c:v>9.9748929174927795E-2</c:v>
                </c:pt>
                <c:pt idx="207" formatCode="0.00E+00">
                  <c:v>9.9718990898519405E-2</c:v>
                </c:pt>
                <c:pt idx="208" formatCode="0.00E+00">
                  <c:v>9.9689061607682899E-2</c:v>
                </c:pt>
                <c:pt idx="209" formatCode="0.00E+00">
                  <c:v>9.9659141299721296E-2</c:v>
                </c:pt>
                <c:pt idx="210" formatCode="0.00E+00">
                  <c:v>9.9629229971938502E-2</c:v>
                </c:pt>
                <c:pt idx="211" formatCode="0.00E+00">
                  <c:v>9.9599327621639394E-2</c:v>
                </c:pt>
                <c:pt idx="212" formatCode="0.00E+00">
                  <c:v>9.9569434246129296E-2</c:v>
                </c:pt>
                <c:pt idx="213" formatCode="0.00E+00">
                  <c:v>9.9539549842714597E-2</c:v>
                </c:pt>
                <c:pt idx="214" formatCode="0.00E+00">
                  <c:v>9.9509674408702398E-2</c:v>
                </c:pt>
                <c:pt idx="215" formatCode="0.00E+00">
                  <c:v>9.94798079414006E-2</c:v>
                </c:pt>
                <c:pt idx="216" formatCode="0.00E+00">
                  <c:v>9.9449950438117801E-2</c:v>
                </c:pt>
                <c:pt idx="217" formatCode="0.00E+00">
                  <c:v>9.9420101896163696E-2</c:v>
                </c:pt>
                <c:pt idx="218" formatCode="0.00E+00">
                  <c:v>9.9390262312848393E-2</c:v>
                </c:pt>
                <c:pt idx="219" formatCode="0.00E+00">
                  <c:v>9.93604316854831E-2</c:v>
                </c:pt>
                <c:pt idx="220" formatCode="0.00E+00">
                  <c:v>9.9330610011379702E-2</c:v>
                </c:pt>
                <c:pt idx="221" formatCode="0.00E+00">
                  <c:v>9.9300797287850795E-2</c:v>
                </c:pt>
                <c:pt idx="222" formatCode="0.00E+00">
                  <c:v>9.9270993512209998E-2</c:v>
                </c:pt>
                <c:pt idx="223" formatCode="0.00E+00">
                  <c:v>9.9241198681771503E-2</c:v>
                </c:pt>
                <c:pt idx="224" formatCode="0.00E+00">
                  <c:v>9.9211412793850401E-2</c:v>
                </c:pt>
                <c:pt idx="225" formatCode="0.00E+00">
                  <c:v>9.91816358457627E-2</c:v>
                </c:pt>
                <c:pt idx="226" formatCode="0.00E+00">
                  <c:v>9.9151867834824894E-2</c:v>
                </c:pt>
                <c:pt idx="227" formatCode="0.00E+00">
                  <c:v>9.9122108758354602E-2</c:v>
                </c:pt>
                <c:pt idx="228" formatCode="0.00E+00">
                  <c:v>9.9092358613670106E-2</c:v>
                </c:pt>
                <c:pt idx="229" formatCode="0.00E+00">
                  <c:v>9.90626173980904E-2</c:v>
                </c:pt>
                <c:pt idx="230" formatCode="0.00E+00">
                  <c:v>9.9032885108935403E-2</c:v>
                </c:pt>
                <c:pt idx="231" formatCode="0.00E+00">
                  <c:v>9.9003161743525803E-2</c:v>
                </c:pt>
                <c:pt idx="232" formatCode="0.00E+00">
                  <c:v>9.8973447299183004E-2</c:v>
                </c:pt>
                <c:pt idx="233" formatCode="0.00E+00">
                  <c:v>9.8943741773229496E-2</c:v>
                </c:pt>
                <c:pt idx="234" formatCode="0.00E+00">
                  <c:v>9.8914045162988101E-2</c:v>
                </c:pt>
                <c:pt idx="235" formatCode="0.00E+00">
                  <c:v>9.8884357465782793E-2</c:v>
                </c:pt>
                <c:pt idx="236" formatCode="0.00E+00">
                  <c:v>9.8854678678938199E-2</c:v>
                </c:pt>
                <c:pt idx="237" formatCode="0.00E+00">
                  <c:v>9.8825008799779804E-2</c:v>
                </c:pt>
                <c:pt idx="238" formatCode="0.00E+00">
                  <c:v>9.8795347825633997E-2</c:v>
                </c:pt>
                <c:pt idx="239" formatCode="0.00E+00">
                  <c:v>9.8765695753827598E-2</c:v>
                </c:pt>
                <c:pt idx="240" formatCode="0.00E+00">
                  <c:v>9.8736052581688702E-2</c:v>
                </c:pt>
                <c:pt idx="241" formatCode="0.00E+00">
                  <c:v>9.8706418306545807E-2</c:v>
                </c:pt>
                <c:pt idx="242" formatCode="0.00E+00">
                  <c:v>9.8676792925728493E-2</c:v>
                </c:pt>
                <c:pt idx="243" formatCode="0.00E+00">
                  <c:v>9.8647176436566897E-2</c:v>
                </c:pt>
                <c:pt idx="244" formatCode="0.00E+00">
                  <c:v>9.8617568836392194E-2</c:v>
                </c:pt>
                <c:pt idx="245" formatCode="0.00E+00">
                  <c:v>9.8587970122536103E-2</c:v>
                </c:pt>
                <c:pt idx="246" formatCode="0.00E+00">
                  <c:v>9.8558380292331396E-2</c:v>
                </c:pt>
                <c:pt idx="247" formatCode="0.00E+00">
                  <c:v>9.8528799343111498E-2</c:v>
                </c:pt>
                <c:pt idx="248" formatCode="0.00E+00">
                  <c:v>9.8499227272210596E-2</c:v>
                </c:pt>
                <c:pt idx="249" formatCode="0.00E+00">
                  <c:v>9.8469664076963906E-2</c:v>
                </c:pt>
                <c:pt idx="250" formatCode="0.00E+00">
                  <c:v>9.8440109754707003E-2</c:v>
                </c:pt>
                <c:pt idx="251" formatCode="0.00E+00">
                  <c:v>9.8410564302776699E-2</c:v>
                </c:pt>
                <c:pt idx="252" formatCode="0.00E+00">
                  <c:v>9.8381027718510497E-2</c:v>
                </c:pt>
                <c:pt idx="253" formatCode="0.00E+00">
                  <c:v>9.83514999992465E-2</c:v>
                </c:pt>
                <c:pt idx="254" formatCode="0.00E+00">
                  <c:v>9.8321981142323905E-2</c:v>
                </c:pt>
                <c:pt idx="255" formatCode="0.00E+00">
                  <c:v>9.82924711450823E-2</c:v>
                </c:pt>
                <c:pt idx="256" formatCode="0.00E+00">
                  <c:v>9.8262970004862601E-2</c:v>
                </c:pt>
                <c:pt idx="257" formatCode="0.00E+00">
                  <c:v>9.8233477719006104E-2</c:v>
                </c:pt>
                <c:pt idx="258" formatCode="0.00E+00">
                  <c:v>9.8203994284855003E-2</c:v>
                </c:pt>
                <c:pt idx="259" formatCode="0.00E+00">
                  <c:v>9.8174519699752397E-2</c:v>
                </c:pt>
                <c:pt idx="260" formatCode="0.00E+00">
                  <c:v>9.8145053961042103E-2</c:v>
                </c:pt>
                <c:pt idx="261" formatCode="0.00E+00">
                  <c:v>9.8115597066068802E-2</c:v>
                </c:pt>
                <c:pt idx="262" formatCode="0.00E+00">
                  <c:v>9.8086149012177798E-2</c:v>
                </c:pt>
                <c:pt idx="263" formatCode="0.00E+00">
                  <c:v>9.8056709796715505E-2</c:v>
                </c:pt>
                <c:pt idx="264" formatCode="0.00E+00">
                  <c:v>9.8027279417028698E-2</c:v>
                </c:pt>
                <c:pt idx="265" formatCode="0.00E+00">
                  <c:v>9.7997857870465402E-2</c:v>
                </c:pt>
                <c:pt idx="266" formatCode="0.00E+00">
                  <c:v>9.7968445154374195E-2</c:v>
                </c:pt>
                <c:pt idx="267" formatCode="0.00E+00">
                  <c:v>9.7939041266104407E-2</c:v>
                </c:pt>
                <c:pt idx="268" formatCode="0.00E+00">
                  <c:v>9.7909646203006406E-2</c:v>
                </c:pt>
                <c:pt idx="269" formatCode="0.00E+00">
                  <c:v>9.7880259962431104E-2</c:v>
                </c:pt>
                <c:pt idx="270" formatCode="0.00E+00">
                  <c:v>9.78508825417303E-2</c:v>
                </c:pt>
                <c:pt idx="271" formatCode="0.00E+00">
                  <c:v>9.7821513938256596E-2</c:v>
                </c:pt>
                <c:pt idx="272" formatCode="0.00E+00">
                  <c:v>9.77921541493635E-2</c:v>
                </c:pt>
                <c:pt idx="273" formatCode="0.00E+00">
                  <c:v>9.7762803172405197E-2</c:v>
                </c:pt>
                <c:pt idx="274" formatCode="0.00E+00">
                  <c:v>9.7733461004736705E-2</c:v>
                </c:pt>
                <c:pt idx="275" formatCode="0.00E+00">
                  <c:v>9.7704127643713695E-2</c:v>
                </c:pt>
                <c:pt idx="276" formatCode="0.00E+00">
                  <c:v>9.7674803086693004E-2</c:v>
                </c:pt>
                <c:pt idx="277" formatCode="0.00E+00">
                  <c:v>9.7645487331031802E-2</c:v>
                </c:pt>
                <c:pt idx="278" formatCode="0.00E+00">
                  <c:v>9.7616180374088493E-2</c:v>
                </c:pt>
                <c:pt idx="279" formatCode="0.00E+00">
                  <c:v>9.7586882213221898E-2</c:v>
                </c:pt>
                <c:pt idx="280" formatCode="0.00E+00">
                  <c:v>9.7557592845792004E-2</c:v>
                </c:pt>
                <c:pt idx="281" formatCode="0.00E+00">
                  <c:v>9.7528312269159201E-2</c:v>
                </c:pt>
                <c:pt idx="282" formatCode="0.00E+00">
                  <c:v>9.7499040480685098E-2</c:v>
                </c:pt>
                <c:pt idx="283" formatCode="0.00E+00">
                  <c:v>9.7469777477731695E-2</c:v>
                </c:pt>
                <c:pt idx="284" formatCode="0.00E+00">
                  <c:v>9.7440523257662101E-2</c:v>
                </c:pt>
                <c:pt idx="285" formatCode="0.00E+00">
                  <c:v>9.7411277817840106E-2</c:v>
                </c:pt>
                <c:pt idx="286" formatCode="0.00E+00">
                  <c:v>9.7382041155630206E-2</c:v>
                </c:pt>
                <c:pt idx="287" formatCode="0.00E+00">
                  <c:v>9.7352813268397898E-2</c:v>
                </c:pt>
                <c:pt idx="288" formatCode="0.00E+00">
                  <c:v>9.7323594153509399E-2</c:v>
                </c:pt>
                <c:pt idx="289" formatCode="0.00E+00">
                  <c:v>9.7294383808331497E-2</c:v>
                </c:pt>
                <c:pt idx="290" formatCode="0.00E+00">
                  <c:v>9.72651822302322E-2</c:v>
                </c:pt>
                <c:pt idx="291" formatCode="0.00E+00">
                  <c:v>9.7235989416580001E-2</c:v>
                </c:pt>
                <c:pt idx="292" formatCode="0.00E+00">
                  <c:v>9.72068053647442E-2</c:v>
                </c:pt>
                <c:pt idx="293" formatCode="0.00E+00">
                  <c:v>9.7177630072095095E-2</c:v>
                </c:pt>
                <c:pt idx="294" formatCode="0.00E+00">
                  <c:v>9.7148463536003593E-2</c:v>
                </c:pt>
                <c:pt idx="295" formatCode="0.00E+00">
                  <c:v>9.7119305753841603E-2</c:v>
                </c:pt>
                <c:pt idx="296" formatCode="0.00E+00">
                  <c:v>9.7090156722895796E-2</c:v>
                </c:pt>
                <c:pt idx="297" formatCode="0.00E+00">
                  <c:v>9.7061016440339404E-2</c:v>
                </c:pt>
                <c:pt idx="298" formatCode="0.00E+00">
                  <c:v>9.7031884903544099E-2</c:v>
                </c:pt>
                <c:pt idx="299" formatCode="0.00E+00">
                  <c:v>9.7002762109891602E-2</c:v>
                </c:pt>
                <c:pt idx="300" formatCode="0.00E+00">
                  <c:v>9.6973648056763895E-2</c:v>
                </c:pt>
                <c:pt idx="301" formatCode="0.00E+00">
                  <c:v>9.6944542741544001E-2</c:v>
                </c:pt>
                <c:pt idx="302" formatCode="0.00E+00">
                  <c:v>9.6915446161615404E-2</c:v>
                </c:pt>
                <c:pt idx="303" formatCode="0.00E+00">
                  <c:v>9.6886358314362597E-2</c:v>
                </c:pt>
                <c:pt idx="304" formatCode="0.00E+00">
                  <c:v>9.6857279197170604E-2</c:v>
                </c:pt>
                <c:pt idx="305" formatCode="0.00E+00">
                  <c:v>9.6828208807425306E-2</c:v>
                </c:pt>
                <c:pt idx="306" formatCode="0.00E+00">
                  <c:v>9.6799147142513101E-2</c:v>
                </c:pt>
                <c:pt idx="307" formatCode="0.00E+00">
                  <c:v>9.6770094199821396E-2</c:v>
                </c:pt>
                <c:pt idx="308" formatCode="0.00E+00">
                  <c:v>9.6741049976738103E-2</c:v>
                </c:pt>
                <c:pt idx="309" formatCode="0.00E+00">
                  <c:v>9.6712014470652002E-2</c:v>
                </c:pt>
                <c:pt idx="310" formatCode="0.00E+00">
                  <c:v>9.6682987678952503E-2</c:v>
                </c:pt>
                <c:pt idx="311" formatCode="0.00E+00">
                  <c:v>9.6653969599029804E-2</c:v>
                </c:pt>
                <c:pt idx="312" formatCode="0.00E+00">
                  <c:v>9.6624960228274701E-2</c:v>
                </c:pt>
                <c:pt idx="313" formatCode="0.00E+00">
                  <c:v>9.6595959564079001E-2</c:v>
                </c:pt>
                <c:pt idx="314" formatCode="0.00E+00">
                  <c:v>9.6566967603834805E-2</c:v>
                </c:pt>
                <c:pt idx="315" formatCode="0.00E+00">
                  <c:v>9.6537984344935504E-2</c:v>
                </c:pt>
                <c:pt idx="316" formatCode="0.00E+00">
                  <c:v>9.6509009784774696E-2</c:v>
                </c:pt>
                <c:pt idx="317" formatCode="0.00E+00">
                  <c:v>9.6480043920746897E-2</c:v>
                </c:pt>
                <c:pt idx="318" formatCode="0.00E+00">
                  <c:v>9.6451086750247605E-2</c:v>
                </c:pt>
                <c:pt idx="319" formatCode="0.00E+00">
                  <c:v>9.6422138270672503E-2</c:v>
                </c:pt>
                <c:pt idx="320" formatCode="0.00E+00">
                  <c:v>9.6393198479418504E-2</c:v>
                </c:pt>
                <c:pt idx="321" formatCode="0.00E+00">
                  <c:v>9.6364267373882997E-2</c:v>
                </c:pt>
                <c:pt idx="322" formatCode="0.00E+00">
                  <c:v>9.6335344951464202E-2</c:v>
                </c:pt>
                <c:pt idx="323" formatCode="0.00E+00">
                  <c:v>9.6306431209560894E-2</c:v>
                </c:pt>
                <c:pt idx="324" formatCode="0.00E+00">
                  <c:v>9.6277526145572806E-2</c:v>
                </c:pt>
                <c:pt idx="325" formatCode="0.00E+00">
                  <c:v>9.6248629756900295E-2</c:v>
                </c:pt>
                <c:pt idx="326" formatCode="0.00E+00">
                  <c:v>9.6219742040944398E-2</c:v>
                </c:pt>
                <c:pt idx="327" formatCode="0.00E+00">
                  <c:v>9.6190862995106902E-2</c:v>
                </c:pt>
                <c:pt idx="328" formatCode="0.00E+00">
                  <c:v>9.6161992616790301E-2</c:v>
                </c:pt>
                <c:pt idx="329" formatCode="0.00E+00">
                  <c:v>9.6133130903398006E-2</c:v>
                </c:pt>
                <c:pt idx="330" formatCode="0.00E+00">
                  <c:v>9.61042778523339E-2</c:v>
                </c:pt>
                <c:pt idx="331" formatCode="0.00E+00">
                  <c:v>9.6075433461002696E-2</c:v>
                </c:pt>
                <c:pt idx="332" formatCode="0.00E+00">
                  <c:v>9.6046597726809804E-2</c:v>
                </c:pt>
                <c:pt idx="333" formatCode="0.00E+00">
                  <c:v>9.6017770647161493E-2</c:v>
                </c:pt>
                <c:pt idx="334" formatCode="0.00E+00">
                  <c:v>9.5988952219464505E-2</c:v>
                </c:pt>
                <c:pt idx="335" formatCode="0.00E+00">
                  <c:v>9.5960142441126703E-2</c:v>
                </c:pt>
                <c:pt idx="336" formatCode="0.00E+00">
                  <c:v>9.5931341309556203E-2</c:v>
                </c:pt>
                <c:pt idx="337" formatCode="0.00E+00">
                  <c:v>9.5902548822162106E-2</c:v>
                </c:pt>
                <c:pt idx="338" formatCode="0.00E+00">
                  <c:v>9.58737649763544E-2</c:v>
                </c:pt>
                <c:pt idx="339" formatCode="0.00E+00">
                  <c:v>9.5844989769543407E-2</c:v>
                </c:pt>
                <c:pt idx="340" formatCode="0.00E+00">
                  <c:v>9.5816223199140405E-2</c:v>
                </c:pt>
                <c:pt idx="341" formatCode="0.00E+00">
                  <c:v>9.5787465262557506E-2</c:v>
                </c:pt>
                <c:pt idx="342" formatCode="0.00E+00">
                  <c:v>9.5758715957207405E-2</c:v>
                </c:pt>
                <c:pt idx="343" formatCode="0.00E+00">
                  <c:v>9.5729975280503393E-2</c:v>
                </c:pt>
                <c:pt idx="344" formatCode="0.00E+00">
                  <c:v>9.5701243229859803E-2</c:v>
                </c:pt>
                <c:pt idx="345" formatCode="0.00E+00">
                  <c:v>9.5672519802691397E-2</c:v>
                </c:pt>
                <c:pt idx="346" formatCode="0.00E+00">
                  <c:v>9.5643804996413798E-2</c:v>
                </c:pt>
                <c:pt idx="347" formatCode="0.00E+00">
                  <c:v>9.5615098808443502E-2</c:v>
                </c:pt>
                <c:pt idx="348" formatCode="0.00E+00">
                  <c:v>9.5586401236197396E-2</c:v>
                </c:pt>
                <c:pt idx="349" formatCode="0.00E+00">
                  <c:v>9.5557712277093407E-2</c:v>
                </c:pt>
                <c:pt idx="350" formatCode="0.00E+00">
                  <c:v>9.5529031928550001E-2</c:v>
                </c:pt>
                <c:pt idx="351" formatCode="0.00E+00">
                  <c:v>9.5500360187986397E-2</c:v>
                </c:pt>
                <c:pt idx="352" formatCode="0.00E+00">
                  <c:v>9.5471697052822699E-2</c:v>
                </c:pt>
                <c:pt idx="353" formatCode="0.00E+00">
                  <c:v>9.5443042520479499E-2</c:v>
                </c:pt>
                <c:pt idx="354" formatCode="0.00E+00">
                  <c:v>9.5414396588378303E-2</c:v>
                </c:pt>
                <c:pt idx="355" formatCode="0.00E+00">
                  <c:v>9.5385759253941202E-2</c:v>
                </c:pt>
                <c:pt idx="356" formatCode="0.00E+00">
                  <c:v>9.5357130514591104E-2</c:v>
                </c:pt>
                <c:pt idx="357" formatCode="0.00E+00">
                  <c:v>9.5328510367751598E-2</c:v>
                </c:pt>
                <c:pt idx="358" formatCode="0.00E+00">
                  <c:v>9.5299898810847203E-2</c:v>
                </c:pt>
                <c:pt idx="359" formatCode="0.00E+00">
                  <c:v>9.5271295841302797E-2</c:v>
                </c:pt>
                <c:pt idx="360" formatCode="0.00E+00">
                  <c:v>9.5242701456544204E-2</c:v>
                </c:pt>
                <c:pt idx="361" formatCode="0.00E+00">
                  <c:v>9.5214115653997997E-2</c:v>
                </c:pt>
                <c:pt idx="362" formatCode="0.00E+00">
                  <c:v>9.5185538431091399E-2</c:v>
                </c:pt>
                <c:pt idx="363" formatCode="0.00E+00">
                  <c:v>9.5156969785252399E-2</c:v>
                </c:pt>
                <c:pt idx="364" formatCode="0.00E+00">
                  <c:v>9.5128409713909706E-2</c:v>
                </c:pt>
                <c:pt idx="365" formatCode="0.00E+00">
                  <c:v>9.5099858214492697E-2</c:v>
                </c:pt>
                <c:pt idx="366" formatCode="0.00E+00">
                  <c:v>9.5071315284431607E-2</c:v>
                </c:pt>
                <c:pt idx="367" formatCode="0.00E+00">
                  <c:v>9.5042780921157297E-2</c:v>
                </c:pt>
                <c:pt idx="368" formatCode="0.00E+00">
                  <c:v>9.5014255122101293E-2</c:v>
                </c:pt>
                <c:pt idx="369" formatCode="0.00E+00">
                  <c:v>9.4985737884696095E-2</c:v>
                </c:pt>
                <c:pt idx="370" formatCode="0.00E+00">
                  <c:v>9.4957229206374699E-2</c:v>
                </c:pt>
                <c:pt idx="371" formatCode="0.00E+00">
                  <c:v>9.4928729084570895E-2</c:v>
                </c:pt>
                <c:pt idx="372" formatCode="0.00E+00">
                  <c:v>9.4900237516719096E-2</c:v>
                </c:pt>
                <c:pt idx="373" formatCode="0.00E+00">
                  <c:v>9.4871754500254701E-2</c:v>
                </c:pt>
                <c:pt idx="374" formatCode="0.00E+00">
                  <c:v>9.4843280032613594E-2</c:v>
                </c:pt>
                <c:pt idx="375" formatCode="0.00E+00">
                  <c:v>9.4814814111232604E-2</c:v>
                </c:pt>
                <c:pt idx="376" formatCode="0.00E+00">
                  <c:v>9.4786356733549001E-2</c:v>
                </c:pt>
                <c:pt idx="377" formatCode="0.00E+00">
                  <c:v>9.4757907897001004E-2</c:v>
                </c:pt>
                <c:pt idx="378" formatCode="0.00E+00">
                  <c:v>9.4729467599027506E-2</c:v>
                </c:pt>
                <c:pt idx="379" formatCode="0.00E+00">
                  <c:v>9.4701035837068001E-2</c:v>
                </c:pt>
                <c:pt idx="380" formatCode="0.00E+00">
                  <c:v>9.4672612608563106E-2</c:v>
                </c:pt>
                <c:pt idx="381" formatCode="0.00E+00">
                  <c:v>9.4644197910953604E-2</c:v>
                </c:pt>
                <c:pt idx="382" formatCode="0.00E+00">
                  <c:v>9.4615791741681401E-2</c:v>
                </c:pt>
                <c:pt idx="383" formatCode="0.00E+00">
                  <c:v>9.4587394098189004E-2</c:v>
                </c:pt>
                <c:pt idx="384" formatCode="0.00E+00">
                  <c:v>9.4559004977919595E-2</c:v>
                </c:pt>
                <c:pt idx="385" formatCode="0.00E+00">
                  <c:v>9.4530624378317302E-2</c:v>
                </c:pt>
                <c:pt idx="386" formatCode="0.00E+00">
                  <c:v>9.45022522968266E-2</c:v>
                </c:pt>
                <c:pt idx="387" formatCode="0.00E+00">
                  <c:v>9.4473888730893199E-2</c:v>
                </c:pt>
                <c:pt idx="388" formatCode="0.00E+00">
                  <c:v>9.4445533677963003E-2</c:v>
                </c:pt>
                <c:pt idx="389" formatCode="0.00E+00">
                  <c:v>9.4417187135482902E-2</c:v>
                </c:pt>
                <c:pt idx="390" formatCode="0.00E+00">
                  <c:v>9.4388849100900701E-2</c:v>
                </c:pt>
                <c:pt idx="391" formatCode="0.00E+00">
                  <c:v>9.4360519571664594E-2</c:v>
                </c:pt>
                <c:pt idx="392" formatCode="0.00E+00">
                  <c:v>9.4332198545223594E-2</c:v>
                </c:pt>
                <c:pt idx="393" formatCode="0.00E+00">
                  <c:v>9.4303886019027602E-2</c:v>
                </c:pt>
                <c:pt idx="394" formatCode="0.00E+00">
                  <c:v>9.4275581990527005E-2</c:v>
                </c:pt>
                <c:pt idx="395" formatCode="0.00E+00">
                  <c:v>9.4247286457173202E-2</c:v>
                </c:pt>
                <c:pt idx="396" formatCode="0.00E+00">
                  <c:v>9.4218999416418106E-2</c:v>
                </c:pt>
                <c:pt idx="397" formatCode="0.00E+00">
                  <c:v>9.4190720865714297E-2</c:v>
                </c:pt>
                <c:pt idx="398" formatCode="0.00E+00">
                  <c:v>9.4162450802515299E-2</c:v>
                </c:pt>
                <c:pt idx="399" formatCode="0.00E+00">
                  <c:v>9.4134189224275203E-2</c:v>
                </c:pt>
                <c:pt idx="400" formatCode="0.00E+00">
                  <c:v>9.4105936128449003E-2</c:v>
                </c:pt>
                <c:pt idx="401" formatCode="0.00E+00">
                  <c:v>9.4077691512492206E-2</c:v>
                </c:pt>
                <c:pt idx="402" formatCode="0.00E+00">
                  <c:v>9.4049455373861196E-2</c:v>
                </c:pt>
                <c:pt idx="403" formatCode="0.00E+00">
                  <c:v>9.4021227710012895E-2</c:v>
                </c:pt>
                <c:pt idx="404" formatCode="0.00E+00">
                  <c:v>9.3993008518405294E-2</c:v>
                </c:pt>
                <c:pt idx="405" formatCode="0.00E+00">
                  <c:v>9.3964797796496705E-2</c:v>
                </c:pt>
                <c:pt idx="406" formatCode="0.00E+00">
                  <c:v>9.3936595541746506E-2</c:v>
                </c:pt>
                <c:pt idx="407" formatCode="0.00E+00">
                  <c:v>9.3908401751614606E-2</c:v>
                </c:pt>
                <c:pt idx="408" formatCode="0.00E+00">
                  <c:v>9.3880216423561702E-2</c:v>
                </c:pt>
                <c:pt idx="409" formatCode="0.00E+00">
                  <c:v>9.3852039555049199E-2</c:v>
                </c:pt>
                <c:pt idx="410" formatCode="0.00E+00">
                  <c:v>9.3823871143539295E-2</c:v>
                </c:pt>
                <c:pt idx="411" formatCode="0.00E+00">
                  <c:v>9.3795711186494796E-2</c:v>
                </c:pt>
                <c:pt idx="412" formatCode="0.00E+00">
                  <c:v>9.3767559681379398E-2</c:v>
                </c:pt>
                <c:pt idx="413" formatCode="0.00E+00">
                  <c:v>9.3739416625657296E-2</c:v>
                </c:pt>
                <c:pt idx="414" formatCode="0.00E+00">
                  <c:v>9.3711282016793601E-2</c:v>
                </c:pt>
                <c:pt idx="415" formatCode="0.00E+00">
                  <c:v>9.3683155852254105E-2</c:v>
                </c:pt>
                <c:pt idx="416" formatCode="0.00E+00">
                  <c:v>9.3655038129505305E-2</c:v>
                </c:pt>
                <c:pt idx="417" formatCode="0.00E+00">
                  <c:v>9.3626928846014507E-2</c:v>
                </c:pt>
                <c:pt idx="418" formatCode="0.00E+00">
                  <c:v>9.3598827999249498E-2</c:v>
                </c:pt>
                <c:pt idx="419" formatCode="0.00E+00">
                  <c:v>9.3570735586679193E-2</c:v>
                </c:pt>
                <c:pt idx="420" formatCode="0.00E+00">
                  <c:v>9.3542651605772797E-2</c:v>
                </c:pt>
                <c:pt idx="421" formatCode="0.00E+00">
                  <c:v>9.3514576054000598E-2</c:v>
                </c:pt>
                <c:pt idx="422" formatCode="0.00E+00">
                  <c:v>9.3486508928833395E-2</c:v>
                </c:pt>
                <c:pt idx="423" formatCode="0.00E+00">
                  <c:v>9.3458450227742795E-2</c:v>
                </c:pt>
                <c:pt idx="424" formatCode="0.00E+00">
                  <c:v>9.3430399948201195E-2</c:v>
                </c:pt>
                <c:pt idx="425" formatCode="0.00E+00">
                  <c:v>9.3402358087681506E-2</c:v>
                </c:pt>
                <c:pt idx="426" formatCode="0.00E+00">
                  <c:v>9.3374324643657594E-2</c:v>
                </c:pt>
                <c:pt idx="427" formatCode="0.00E+00">
                  <c:v>9.3346299613603995E-2</c:v>
                </c:pt>
                <c:pt idx="428" formatCode="0.00E+00">
                  <c:v>9.3318282994995894E-2</c:v>
                </c:pt>
                <c:pt idx="429" formatCode="0.00E+00">
                  <c:v>9.3290274785309199E-2</c:v>
                </c:pt>
                <c:pt idx="430" formatCode="0.00E+00">
                  <c:v>9.3262274982020693E-2</c:v>
                </c:pt>
                <c:pt idx="431" formatCode="0.00E+00">
                  <c:v>9.3234283582607699E-2</c:v>
                </c:pt>
                <c:pt idx="432" formatCode="0.00E+00">
                  <c:v>9.3206300584548402E-2</c:v>
                </c:pt>
                <c:pt idx="433" formatCode="0.00E+00">
                  <c:v>9.3178325985321706E-2</c:v>
                </c:pt>
                <c:pt idx="434" formatCode="0.00E+00">
                  <c:v>9.3150359782407099E-2</c:v>
                </c:pt>
                <c:pt idx="435" formatCode="0.00E+00">
                  <c:v>9.3122401973285099E-2</c:v>
                </c:pt>
                <c:pt idx="436" formatCode="0.00E+00">
                  <c:v>9.3094452555436497E-2</c:v>
                </c:pt>
                <c:pt idx="437" formatCode="0.00E+00">
                  <c:v>9.3066511526343307E-2</c:v>
                </c:pt>
                <c:pt idx="438" formatCode="0.00E+00">
                  <c:v>9.3038578883487794E-2</c:v>
                </c:pt>
                <c:pt idx="439" formatCode="0.00E+00">
                  <c:v>9.30106546243534E-2</c:v>
                </c:pt>
                <c:pt idx="440" formatCode="0.00E+00">
                  <c:v>9.2982738746423904E-2</c:v>
                </c:pt>
                <c:pt idx="441" formatCode="0.00E+00">
                  <c:v>9.2954831247184094E-2</c:v>
                </c:pt>
                <c:pt idx="442" formatCode="0.00E+00">
                  <c:v>9.2926932124119399E-2</c:v>
                </c:pt>
                <c:pt idx="443" formatCode="0.00E+00">
                  <c:v>9.2899041374715899E-2</c:v>
                </c:pt>
                <c:pt idx="444" formatCode="0.00E+00">
                  <c:v>9.2871158996460507E-2</c:v>
                </c:pt>
                <c:pt idx="445" formatCode="0.00E+00">
                  <c:v>9.2843284986840802E-2</c:v>
                </c:pt>
                <c:pt idx="446" formatCode="0.00E+00">
                  <c:v>9.2815419343345001E-2</c:v>
                </c:pt>
                <c:pt idx="447" formatCode="0.00E+00">
                  <c:v>9.2787562063462295E-2</c:v>
                </c:pt>
                <c:pt idx="448" formatCode="0.00E+00">
                  <c:v>9.2759713144682301E-2</c:v>
                </c:pt>
                <c:pt idx="449" formatCode="0.00E+00">
                  <c:v>9.2731872584495695E-2</c:v>
                </c:pt>
                <c:pt idx="450" formatCode="0.00E+00">
                  <c:v>9.2704040380393496E-2</c:v>
                </c:pt>
                <c:pt idx="451" formatCode="0.00E+00">
                  <c:v>9.2676216529867905E-2</c:v>
                </c:pt>
                <c:pt idx="452" formatCode="0.00E+00">
                  <c:v>9.2648401030411401E-2</c:v>
                </c:pt>
                <c:pt idx="453" formatCode="0.00E+00">
                  <c:v>9.2620593879517502E-2</c:v>
                </c:pt>
                <c:pt idx="454" formatCode="0.00E+00">
                  <c:v>9.2592795074680198E-2</c:v>
                </c:pt>
                <c:pt idx="455" formatCode="0.00E+00">
                  <c:v>9.2565004613394494E-2</c:v>
                </c:pt>
                <c:pt idx="456" formatCode="0.00E+00">
                  <c:v>9.2537222493156004E-2</c:v>
                </c:pt>
                <c:pt idx="457" formatCode="0.00E+00">
                  <c:v>9.2509448711460898E-2</c:v>
                </c:pt>
                <c:pt idx="458" formatCode="0.00E+00">
                  <c:v>9.2481683265806303E-2</c:v>
                </c:pt>
                <c:pt idx="459" formatCode="0.00E+00">
                  <c:v>9.2453926153689997E-2</c:v>
                </c:pt>
                <c:pt idx="460" formatCode="0.00E+00">
                  <c:v>9.2426177372610496E-2</c:v>
                </c:pt>
                <c:pt idx="461" formatCode="0.00E+00">
                  <c:v>9.2398436920066898E-2</c:v>
                </c:pt>
                <c:pt idx="462" formatCode="0.00E+00">
                  <c:v>9.2370704793559202E-2</c:v>
                </c:pt>
                <c:pt idx="463" formatCode="0.00E+00">
                  <c:v>9.23429809905882E-2</c:v>
                </c:pt>
                <c:pt idx="464" formatCode="0.00E+00">
                  <c:v>9.2315265508655195E-2</c:v>
                </c:pt>
                <c:pt idx="465" formatCode="0.00E+00">
                  <c:v>9.2287558345262297E-2</c:v>
                </c:pt>
                <c:pt idx="466" formatCode="0.00E+00">
                  <c:v>9.2259859497912405E-2</c:v>
                </c:pt>
                <c:pt idx="467" formatCode="0.00E+00">
                  <c:v>9.2232168964109101E-2</c:v>
                </c:pt>
                <c:pt idx="468" formatCode="0.00E+00">
                  <c:v>9.22044867413567E-2</c:v>
                </c:pt>
                <c:pt idx="469" formatCode="0.00E+00">
                  <c:v>9.2176812827160295E-2</c:v>
                </c:pt>
                <c:pt idx="470" formatCode="0.00E+00">
                  <c:v>9.2149147219025507E-2</c:v>
                </c:pt>
                <c:pt idx="471" formatCode="0.00E+00">
                  <c:v>9.2121489914458898E-2</c:v>
                </c:pt>
                <c:pt idx="472" formatCode="0.00E+00">
                  <c:v>9.20938409109677E-2</c:v>
                </c:pt>
                <c:pt idx="473" formatCode="0.00E+00">
                  <c:v>9.2066200206059906E-2</c:v>
                </c:pt>
                <c:pt idx="474" formatCode="0.00E+00">
                  <c:v>9.2038567797244106E-2</c:v>
                </c:pt>
                <c:pt idx="475" formatCode="0.00E+00">
                  <c:v>9.2010943682029805E-2</c:v>
                </c:pt>
                <c:pt idx="476" formatCode="0.00E+00">
                  <c:v>9.1983327857926997E-2</c:v>
                </c:pt>
                <c:pt idx="477" formatCode="0.00E+00">
                  <c:v>9.1955720322446602E-2</c:v>
                </c:pt>
                <c:pt idx="478" formatCode="0.00E+00">
                  <c:v>9.1928121073100194E-2</c:v>
                </c:pt>
                <c:pt idx="479" formatCode="0.00E+00">
                  <c:v>9.1900530107400097E-2</c:v>
                </c:pt>
                <c:pt idx="480" formatCode="0.00E+00">
                  <c:v>9.1872947422859397E-2</c:v>
                </c:pt>
                <c:pt idx="481" formatCode="0.00E+00">
                  <c:v>9.1845373016991694E-2</c:v>
                </c:pt>
                <c:pt idx="482" formatCode="0.00E+00">
                  <c:v>9.1817806887311601E-2</c:v>
                </c:pt>
                <c:pt idx="483" formatCode="0.00E+00">
                  <c:v>9.1790249031334398E-2</c:v>
                </c:pt>
                <c:pt idx="484" formatCode="0.00E+00">
                  <c:v>9.1762699446575793E-2</c:v>
                </c:pt>
                <c:pt idx="485" formatCode="0.00E+00">
                  <c:v>9.1735158130552705E-2</c:v>
                </c:pt>
                <c:pt idx="486" formatCode="0.00E+00">
                  <c:v>9.1707625080782396E-2</c:v>
                </c:pt>
                <c:pt idx="487" formatCode="0.00E+00">
                  <c:v>9.1680100294783101E-2</c:v>
                </c:pt>
                <c:pt idx="488" formatCode="0.00E+00">
                  <c:v>9.1652583770073501E-2</c:v>
                </c:pt>
                <c:pt idx="489" formatCode="0.00E+00">
                  <c:v>9.1625075504173301E-2</c:v>
                </c:pt>
                <c:pt idx="490" formatCode="0.00E+00">
                  <c:v>9.1597575494602804E-2</c:v>
                </c:pt>
                <c:pt idx="491" formatCode="0.00E+00">
                  <c:v>9.1570083738882896E-2</c:v>
                </c:pt>
                <c:pt idx="492" formatCode="0.00E+00">
                  <c:v>9.1542600234535601E-2</c:v>
                </c:pt>
                <c:pt idx="493" formatCode="0.00E+00">
                  <c:v>9.1515124979083207E-2</c:v>
                </c:pt>
                <c:pt idx="494" formatCode="0.00E+00">
                  <c:v>9.1487657970048902E-2</c:v>
                </c:pt>
                <c:pt idx="495" formatCode="0.00E+00">
                  <c:v>9.1460199204956696E-2</c:v>
                </c:pt>
                <c:pt idx="496" formatCode="0.00E+00">
                  <c:v>9.1432748681331305E-2</c:v>
                </c:pt>
                <c:pt idx="497" formatCode="0.00E+00">
                  <c:v>9.1405306396698097E-2</c:v>
                </c:pt>
                <c:pt idx="498" formatCode="0.00E+00">
                  <c:v>9.1377872348583203E-2</c:v>
                </c:pt>
                <c:pt idx="499" formatCode="0.00E+00">
                  <c:v>9.1350446534513394E-2</c:v>
                </c:pt>
                <c:pt idx="500" formatCode="0.00E+00">
                  <c:v>9.13230289520163E-2</c:v>
                </c:pt>
                <c:pt idx="501" formatCode="0.00E+00">
                  <c:v>9.1295619598620203E-2</c:v>
                </c:pt>
                <c:pt idx="502" formatCode="0.00E+00">
                  <c:v>9.1268218471854096E-2</c:v>
                </c:pt>
                <c:pt idx="503" formatCode="0.00E+00">
                  <c:v>9.1240825569247896E-2</c:v>
                </c:pt>
                <c:pt idx="504" formatCode="0.00E+00">
                  <c:v>9.1213440888331901E-2</c:v>
                </c:pt>
                <c:pt idx="505" formatCode="0.00E+00">
                  <c:v>9.1186064426637403E-2</c:v>
                </c:pt>
                <c:pt idx="506" formatCode="0.00E+00">
                  <c:v>9.1158696181696294E-2</c:v>
                </c:pt>
                <c:pt idx="507" formatCode="0.00E+00">
                  <c:v>9.1131336151041298E-2</c:v>
                </c:pt>
                <c:pt idx="508" formatCode="0.00E+00">
                  <c:v>9.1103984332205803E-2</c:v>
                </c:pt>
                <c:pt idx="509" formatCode="0.00E+00">
                  <c:v>9.1076640722723895E-2</c:v>
                </c:pt>
                <c:pt idx="510" formatCode="0.00E+00">
                  <c:v>9.1049305320130405E-2</c:v>
                </c:pt>
                <c:pt idx="511" formatCode="0.00E+00">
                  <c:v>9.1021978121960903E-2</c:v>
                </c:pt>
                <c:pt idx="512" formatCode="0.00E+00">
                  <c:v>9.0994659125751706E-2</c:v>
                </c:pt>
                <c:pt idx="513" formatCode="0.00E+00">
                  <c:v>9.0967348329039993E-2</c:v>
                </c:pt>
                <c:pt idx="514" formatCode="0.00E+00">
                  <c:v>9.0940045729363206E-2</c:v>
                </c:pt>
                <c:pt idx="515" formatCode="0.00E+00">
                  <c:v>9.0912751324260105E-2</c:v>
                </c:pt>
                <c:pt idx="516" formatCode="0.00E+00">
                  <c:v>9.08854651112697E-2</c:v>
                </c:pt>
                <c:pt idx="517" formatCode="0.00E+00">
                  <c:v>9.0858187087932002E-2</c:v>
                </c:pt>
                <c:pt idx="518" formatCode="0.00E+00">
                  <c:v>9.0830917251787699E-2</c:v>
                </c:pt>
                <c:pt idx="519" formatCode="0.00E+00">
                  <c:v>9.0803655600378202E-2</c:v>
                </c:pt>
                <c:pt idx="520" formatCode="0.00E+00">
                  <c:v>9.0776402131245507E-2</c:v>
                </c:pt>
                <c:pt idx="521" formatCode="0.00E+00">
                  <c:v>9.0749156841932604E-2</c:v>
                </c:pt>
                <c:pt idx="522" formatCode="0.00E+00">
                  <c:v>9.0721919729982906E-2</c:v>
                </c:pt>
                <c:pt idx="523" formatCode="0.00E+00">
                  <c:v>9.0694690792940805E-2</c:v>
                </c:pt>
                <c:pt idx="524" formatCode="0.00E+00">
                  <c:v>9.0667470028351294E-2</c:v>
                </c:pt>
                <c:pt idx="525" formatCode="0.00E+00">
                  <c:v>9.0640257433760196E-2</c:v>
                </c:pt>
                <c:pt idx="526" formatCode="0.00E+00">
                  <c:v>9.0613053006713906E-2</c:v>
                </c:pt>
                <c:pt idx="527" formatCode="0.00E+00">
                  <c:v>9.0585856744759705E-2</c:v>
                </c:pt>
                <c:pt idx="528" formatCode="0.00E+00">
                  <c:v>9.05586686454454E-2</c:v>
                </c:pt>
                <c:pt idx="529" formatCode="0.00E+00">
                  <c:v>9.0531488706319704E-2</c:v>
                </c:pt>
                <c:pt idx="530" formatCode="0.00E+00">
                  <c:v>9.0504316924931993E-2</c:v>
                </c:pt>
                <c:pt idx="531" formatCode="0.00E+00">
                  <c:v>9.0477153298832505E-2</c:v>
                </c:pt>
                <c:pt idx="532" formatCode="0.00E+00">
                  <c:v>9.0449997825571907E-2</c:v>
                </c:pt>
                <c:pt idx="533" formatCode="0.00E+00">
                  <c:v>9.0422850502701796E-2</c:v>
                </c:pt>
                <c:pt idx="534" formatCode="0.00E+00">
                  <c:v>9.0395711327774603E-2</c:v>
                </c:pt>
                <c:pt idx="535" formatCode="0.00E+00">
                  <c:v>9.0368580298343201E-2</c:v>
                </c:pt>
                <c:pt idx="536" formatCode="0.00E+00">
                  <c:v>9.0341457411961298E-2</c:v>
                </c:pt>
                <c:pt idx="537" formatCode="0.00E+00">
                  <c:v>9.0314342666183503E-2</c:v>
                </c:pt>
                <c:pt idx="538" formatCode="0.00E+00">
                  <c:v>9.0287236058565007E-2</c:v>
                </c:pt>
                <c:pt idx="539" formatCode="0.00E+00">
                  <c:v>9.0260137586661696E-2</c:v>
                </c:pt>
                <c:pt idx="540" formatCode="0.00E+00">
                  <c:v>9.0233047248030204E-2</c:v>
                </c:pt>
                <c:pt idx="541" formatCode="0.00E+00">
                  <c:v>9.0205965040227903E-2</c:v>
                </c:pt>
                <c:pt idx="542" formatCode="0.00E+00">
                  <c:v>9.0178890960812996E-2</c:v>
                </c:pt>
                <c:pt idx="543" formatCode="0.00E+00">
                  <c:v>9.01518250073442E-2</c:v>
                </c:pt>
                <c:pt idx="544" formatCode="0.00E+00">
                  <c:v>9.0124767177381104E-2</c:v>
                </c:pt>
                <c:pt idx="545" formatCode="0.00E+00">
                  <c:v>9.0097717468484106E-2</c:v>
                </c:pt>
                <c:pt idx="546" formatCode="0.00E+00">
                  <c:v>9.0070675878214101E-2</c:v>
                </c:pt>
                <c:pt idx="547" formatCode="0.00E+00">
                  <c:v>9.0043642404132804E-2</c:v>
                </c:pt>
                <c:pt idx="548" formatCode="0.00E+00">
                  <c:v>9.0016617043802899E-2</c:v>
                </c:pt>
                <c:pt idx="549" formatCode="0.00E+00">
                  <c:v>8.9989599794787295E-2</c:v>
                </c:pt>
                <c:pt idx="550" formatCode="0.00E+00">
                  <c:v>8.9962590654650204E-2</c:v>
                </c:pt>
                <c:pt idx="551" formatCode="0.00E+00">
                  <c:v>8.9935589620956005E-2</c:v>
                </c:pt>
                <c:pt idx="552" formatCode="0.00E+00">
                  <c:v>8.9908596691270298E-2</c:v>
                </c:pt>
                <c:pt idx="553" formatCode="0.00E+00">
                  <c:v>8.98816118631591E-2</c:v>
                </c:pt>
                <c:pt idx="554" formatCode="0.00E+00">
                  <c:v>8.9854635134189106E-2</c:v>
                </c:pt>
                <c:pt idx="555" formatCode="0.00E+00">
                  <c:v>8.9827666501928194E-2</c:v>
                </c:pt>
                <c:pt idx="556" formatCode="0.00E+00">
                  <c:v>8.9800705963944294E-2</c:v>
                </c:pt>
                <c:pt idx="557" formatCode="0.00E+00">
                  <c:v>8.9773753517806698E-2</c:v>
                </c:pt>
                <c:pt idx="558" formatCode="0.00E+00">
                  <c:v>8.9746809161085003E-2</c:v>
                </c:pt>
                <c:pt idx="559" formatCode="0.00E+00">
                  <c:v>8.9719872891349806E-2</c:v>
                </c:pt>
                <c:pt idx="560" formatCode="0.00E+00">
                  <c:v>8.9692944706172104E-2</c:v>
                </c:pt>
                <c:pt idx="561" formatCode="0.00E+00">
                  <c:v>8.9666024603123895E-2</c:v>
                </c:pt>
                <c:pt idx="562" formatCode="0.00E+00">
                  <c:v>8.9639112579777996E-2</c:v>
                </c:pt>
                <c:pt idx="563" formatCode="0.00E+00">
                  <c:v>8.9612208633707502E-2</c:v>
                </c:pt>
                <c:pt idx="564" formatCode="0.00E+00">
                  <c:v>8.9585312762486699E-2</c:v>
                </c:pt>
                <c:pt idx="565" formatCode="0.00E+00">
                  <c:v>8.9558424963690403E-2</c:v>
                </c:pt>
                <c:pt idx="566" formatCode="0.00E+00">
                  <c:v>8.9531545234894205E-2</c:v>
                </c:pt>
                <c:pt idx="567" formatCode="0.00E+00">
                  <c:v>8.9504673573674198E-2</c:v>
                </c:pt>
                <c:pt idx="568" formatCode="0.00E+00">
                  <c:v>8.9477809977607597E-2</c:v>
                </c:pt>
                <c:pt idx="569" formatCode="0.00E+00">
                  <c:v>8.9450954444271993E-2</c:v>
                </c:pt>
                <c:pt idx="570" formatCode="0.00E+00">
                  <c:v>8.9424106971246003E-2</c:v>
                </c:pt>
                <c:pt idx="571" formatCode="0.00E+00">
                  <c:v>8.9397267556108703E-2</c:v>
                </c:pt>
                <c:pt idx="572" formatCode="0.00E+00">
                  <c:v>8.9370436196440001E-2</c:v>
                </c:pt>
                <c:pt idx="573" formatCode="0.00E+00">
                  <c:v>8.9343612889820595E-2</c:v>
                </c:pt>
                <c:pt idx="574" formatCode="0.00E+00">
                  <c:v>8.9316797633831893E-2</c:v>
                </c:pt>
                <c:pt idx="575" formatCode="0.00E+00">
                  <c:v>8.9289990426055899E-2</c:v>
                </c:pt>
                <c:pt idx="576" formatCode="0.00E+00">
                  <c:v>8.9263191264075503E-2</c:v>
                </c:pt>
                <c:pt idx="577" formatCode="0.00E+00">
                  <c:v>8.9236400145474307E-2</c:v>
                </c:pt>
                <c:pt idx="578" formatCode="0.00E+00">
                  <c:v>8.9209617067836394E-2</c:v>
                </c:pt>
                <c:pt idx="579" formatCode="0.00E+00">
                  <c:v>8.9182842028747003E-2</c:v>
                </c:pt>
                <c:pt idx="580" formatCode="0.00E+00">
                  <c:v>8.9156075025791801E-2</c:v>
                </c:pt>
                <c:pt idx="581" formatCode="0.00E+00">
                  <c:v>8.9129316056557106E-2</c:v>
                </c:pt>
                <c:pt idx="582" formatCode="0.00E+00">
                  <c:v>8.9102565118630295E-2</c:v>
                </c:pt>
                <c:pt idx="583" formatCode="0.00E+00">
                  <c:v>8.9075822209599198E-2</c:v>
                </c:pt>
                <c:pt idx="584" formatCode="0.00E+00">
                  <c:v>8.9049087327052495E-2</c:v>
                </c:pt>
                <c:pt idx="585" formatCode="0.00E+00">
                  <c:v>8.9022360468579503E-2</c:v>
                </c:pt>
                <c:pt idx="586" formatCode="0.00E+00">
                  <c:v>8.8995641631770303E-2</c:v>
                </c:pt>
                <c:pt idx="587" formatCode="0.00E+00">
                  <c:v>8.8968930814215794E-2</c:v>
                </c:pt>
                <c:pt idx="588" formatCode="0.00E+00">
                  <c:v>8.8942228013507499E-2</c:v>
                </c:pt>
                <c:pt idx="589" formatCode="0.00E+00">
                  <c:v>8.8915533227237706E-2</c:v>
                </c:pt>
                <c:pt idx="590" formatCode="0.00E+00">
                  <c:v>8.8888846452999298E-2</c:v>
                </c:pt>
                <c:pt idx="591" formatCode="0.00E+00">
                  <c:v>8.8862167688386201E-2</c:v>
                </c:pt>
                <c:pt idx="592" formatCode="0.00E+00">
                  <c:v>8.8835496930992797E-2</c:v>
                </c:pt>
                <c:pt idx="593" formatCode="0.00E+00">
                  <c:v>8.8808834178414203E-2</c:v>
                </c:pt>
                <c:pt idx="594" formatCode="0.00E+00">
                  <c:v>8.8782179428246399E-2</c:v>
                </c:pt>
                <c:pt idx="595" formatCode="0.00E+00">
                  <c:v>8.8755532678086002E-2</c:v>
                </c:pt>
                <c:pt idx="596" formatCode="0.00E+00">
                  <c:v>8.8728893925530294E-2</c:v>
                </c:pt>
                <c:pt idx="597" formatCode="0.00E+00">
                  <c:v>8.87022631681776E-2</c:v>
                </c:pt>
                <c:pt idx="598" formatCode="0.00E+00">
                  <c:v>8.8675640403626493E-2</c:v>
                </c:pt>
                <c:pt idx="599" formatCode="0.00E+00">
                  <c:v>8.8649025629476699E-2</c:v>
                </c:pt>
                <c:pt idx="600" formatCode="0.00E+00">
                  <c:v>8.8622418843328402E-2</c:v>
                </c:pt>
                <c:pt idx="601" formatCode="0.00E+00">
                  <c:v>8.85958200427827E-2</c:v>
                </c:pt>
                <c:pt idx="602" formatCode="0.00E+00">
                  <c:v>8.8569229225441096E-2</c:v>
                </c:pt>
                <c:pt idx="603" formatCode="0.00E+00">
                  <c:v>8.8542646388906299E-2</c:v>
                </c:pt>
                <c:pt idx="604" formatCode="0.00E+00">
                  <c:v>8.8516071530781296E-2</c:v>
                </c:pt>
                <c:pt idx="605" formatCode="0.00E+00">
                  <c:v>8.84895046486701E-2</c:v>
                </c:pt>
                <c:pt idx="606" formatCode="0.00E+00">
                  <c:v>8.8462945740177407E-2</c:v>
                </c:pt>
                <c:pt idx="607" formatCode="0.00E+00">
                  <c:v>8.8436394802908394E-2</c:v>
                </c:pt>
                <c:pt idx="608" formatCode="0.00E+00">
                  <c:v>8.8409851834469394E-2</c:v>
                </c:pt>
                <c:pt idx="609" formatCode="0.00E+00">
                  <c:v>8.8383316832467002E-2</c:v>
                </c:pt>
                <c:pt idx="610" formatCode="0.00E+00">
                  <c:v>8.8356789794508797E-2</c:v>
                </c:pt>
                <c:pt idx="611" formatCode="0.00E+00">
                  <c:v>8.8330270718203194E-2</c:v>
                </c:pt>
                <c:pt idx="612" formatCode="0.00E+00">
                  <c:v>8.8303759601159104E-2</c:v>
                </c:pt>
                <c:pt idx="613" formatCode="0.00E+00">
                  <c:v>8.8277256440986204E-2</c:v>
                </c:pt>
                <c:pt idx="614" formatCode="0.00E+00">
                  <c:v>8.8250761235295003E-2</c:v>
                </c:pt>
                <c:pt idx="615" formatCode="0.00E+00">
                  <c:v>8.8224273981696702E-2</c:v>
                </c:pt>
                <c:pt idx="616" formatCode="0.00E+00">
                  <c:v>8.8197794677803101E-2</c:v>
                </c:pt>
                <c:pt idx="617" formatCode="0.00E+00">
                  <c:v>8.8171323321226999E-2</c:v>
                </c:pt>
                <c:pt idx="618" formatCode="0.00E+00">
                  <c:v>8.8144859909581597E-2</c:v>
                </c:pt>
                <c:pt idx="619" formatCode="0.00E+00">
                  <c:v>8.8118404440480996E-2</c:v>
                </c:pt>
                <c:pt idx="620" formatCode="0.00E+00">
                  <c:v>8.8091956911540106E-2</c:v>
                </c:pt>
                <c:pt idx="621" formatCode="0.00E+00">
                  <c:v>8.8065517320374501E-2</c:v>
                </c:pt>
                <c:pt idx="622" formatCode="0.00E+00">
                  <c:v>8.8039085664600295E-2</c:v>
                </c:pt>
                <c:pt idx="623" formatCode="0.00E+00">
                  <c:v>8.8012661941834505E-2</c:v>
                </c:pt>
                <c:pt idx="624" formatCode="0.00E+00">
                  <c:v>8.7986246149694997E-2</c:v>
                </c:pt>
                <c:pt idx="625" formatCode="0.00E+00">
                  <c:v>8.7959838285800104E-2</c:v>
                </c:pt>
                <c:pt idx="626" formatCode="0.00E+00">
                  <c:v>8.7933438347769094E-2</c:v>
                </c:pt>
                <c:pt idx="627" formatCode="0.00E+00">
                  <c:v>8.7907046333221703E-2</c:v>
                </c:pt>
                <c:pt idx="628" formatCode="0.00E+00">
                  <c:v>8.7880662239778695E-2</c:v>
                </c:pt>
                <c:pt idx="629" formatCode="0.00E+00">
                  <c:v>8.7854286065061404E-2</c:v>
                </c:pt>
                <c:pt idx="630" formatCode="0.00E+00">
                  <c:v>8.7827917806691899E-2</c:v>
                </c:pt>
                <c:pt idx="631" formatCode="0.00E+00">
                  <c:v>8.7801557462292998E-2</c:v>
                </c:pt>
                <c:pt idx="632" formatCode="0.00E+00">
                  <c:v>8.7775205029488199E-2</c:v>
                </c:pt>
                <c:pt idx="633" formatCode="0.00E+00">
                  <c:v>8.7748860505901805E-2</c:v>
                </c:pt>
                <c:pt idx="634" formatCode="0.00E+00">
                  <c:v>8.7722523889158896E-2</c:v>
                </c:pt>
                <c:pt idx="635" formatCode="0.00E+00">
                  <c:v>8.7696195176884997E-2</c:v>
                </c:pt>
                <c:pt idx="636" formatCode="0.00E+00">
                  <c:v>8.7669874366706702E-2</c:v>
                </c:pt>
                <c:pt idx="637" formatCode="0.00E+00">
                  <c:v>8.7643561456251198E-2</c:v>
                </c:pt>
                <c:pt idx="638" formatCode="0.00E+00">
                  <c:v>8.7617256443146302E-2</c:v>
                </c:pt>
                <c:pt idx="639" formatCode="0.00E+00">
                  <c:v>8.7590959325020604E-2</c:v>
                </c:pt>
                <c:pt idx="640" formatCode="0.00E+00">
                  <c:v>8.7564670099503597E-2</c:v>
                </c:pt>
                <c:pt idx="641" formatCode="0.00E+00">
                  <c:v>8.7538388764225206E-2</c:v>
                </c:pt>
                <c:pt idx="642" formatCode="0.00E+00">
                  <c:v>8.7512115316816297E-2</c:v>
                </c:pt>
                <c:pt idx="643" formatCode="0.00E+00">
                  <c:v>8.7485849754908501E-2</c:v>
                </c:pt>
                <c:pt idx="644" formatCode="0.00E+00">
                  <c:v>8.7459592076134005E-2</c:v>
                </c:pt>
                <c:pt idx="645" formatCode="0.00E+00">
                  <c:v>8.7433342278125797E-2</c:v>
                </c:pt>
                <c:pt idx="646" formatCode="0.00E+00">
                  <c:v>8.7407100358517606E-2</c:v>
                </c:pt>
                <c:pt idx="647" formatCode="0.00E+00">
                  <c:v>8.7380866314943795E-2</c:v>
                </c:pt>
                <c:pt idx="648" formatCode="0.00E+00">
                  <c:v>8.73546401450397E-2</c:v>
                </c:pt>
                <c:pt idx="649" formatCode="0.00E+00">
                  <c:v>8.7328421846441004E-2</c:v>
                </c:pt>
                <c:pt idx="650" formatCode="0.00E+00">
                  <c:v>8.73022114167845E-2</c:v>
                </c:pt>
                <c:pt idx="651" formatCode="0.00E+00">
                  <c:v>8.7276008853707496E-2</c:v>
                </c:pt>
                <c:pt idx="652" formatCode="0.00E+00">
                  <c:v>8.7249814154848102E-2</c:v>
                </c:pt>
                <c:pt idx="653" formatCode="0.00E+00">
                  <c:v>8.7223627317844998E-2</c:v>
                </c:pt>
                <c:pt idx="654" formatCode="0.00E+00">
                  <c:v>8.7197448340337796E-2</c:v>
                </c:pt>
                <c:pt idx="655" formatCode="0.00E+00">
                  <c:v>8.71712772199668E-2</c:v>
                </c:pt>
                <c:pt idx="656" formatCode="0.00E+00">
                  <c:v>8.7145113954372896E-2</c:v>
                </c:pt>
                <c:pt idx="657" formatCode="0.00E+00">
                  <c:v>8.7118958541197902E-2</c:v>
                </c:pt>
                <c:pt idx="658" formatCode="0.00E+00">
                  <c:v>8.7092810978084204E-2</c:v>
                </c:pt>
                <c:pt idx="659" formatCode="0.00E+00">
                  <c:v>8.7066671262675005E-2</c:v>
                </c:pt>
                <c:pt idx="660" formatCode="0.00E+00">
                  <c:v>8.7040539392614094E-2</c:v>
                </c:pt>
                <c:pt idx="661" formatCode="0.00E+00">
                  <c:v>8.7014415365501696E-2</c:v>
                </c:pt>
                <c:pt idx="662" formatCode="0.00E+00">
                  <c:v>8.6988299178891101E-2</c:v>
                </c:pt>
                <c:pt idx="663" formatCode="0.00E+00">
                  <c:v>8.6962190830431496E-2</c:v>
                </c:pt>
                <c:pt idx="664" formatCode="0.00E+00">
                  <c:v>8.6936090317776202E-2</c:v>
                </c:pt>
                <c:pt idx="665" formatCode="0.00E+00">
                  <c:v>8.6909997638579095E-2</c:v>
                </c:pt>
                <c:pt idx="666" formatCode="0.00E+00">
                  <c:v>8.6883912790494594E-2</c:v>
                </c:pt>
                <c:pt idx="667" formatCode="0.00E+00">
                  <c:v>8.6857835771177797E-2</c:v>
                </c:pt>
                <c:pt idx="668" formatCode="0.00E+00">
                  <c:v>8.6831766578284605E-2</c:v>
                </c:pt>
                <c:pt idx="669" formatCode="0.00E+00">
                  <c:v>8.6805705209471395E-2</c:v>
                </c:pt>
                <c:pt idx="670" formatCode="0.00E+00">
                  <c:v>8.6779651662395305E-2</c:v>
                </c:pt>
                <c:pt idx="671" formatCode="0.00E+00">
                  <c:v>8.6753605934714206E-2</c:v>
                </c:pt>
                <c:pt idx="672" formatCode="0.00E+00">
                  <c:v>8.6727568024086293E-2</c:v>
                </c:pt>
                <c:pt idx="673" formatCode="0.00E+00">
                  <c:v>8.6701537928170702E-2</c:v>
                </c:pt>
                <c:pt idx="674" formatCode="0.00E+00">
                  <c:v>8.6675515644627193E-2</c:v>
                </c:pt>
                <c:pt idx="675" formatCode="0.00E+00">
                  <c:v>8.6649501171116097E-2</c:v>
                </c:pt>
                <c:pt idx="676" formatCode="0.00E+00">
                  <c:v>8.6623494505298396E-2</c:v>
                </c:pt>
                <c:pt idx="677" formatCode="0.00E+00">
                  <c:v>8.6597495644835806E-2</c:v>
                </c:pt>
                <c:pt idx="678" formatCode="0.00E+00">
                  <c:v>8.6571504587390602E-2</c:v>
                </c:pt>
                <c:pt idx="679" formatCode="0.00E+00">
                  <c:v>8.6545521330625805E-2</c:v>
                </c:pt>
                <c:pt idx="680" formatCode="0.00E+00">
                  <c:v>8.6519545872205006E-2</c:v>
                </c:pt>
                <c:pt idx="681" formatCode="0.00E+00">
                  <c:v>8.6493578209792393E-2</c:v>
                </c:pt>
                <c:pt idx="682" formatCode="0.00E+00">
                  <c:v>8.6467618341053001E-2</c:v>
                </c:pt>
                <c:pt idx="683" formatCode="0.00E+00">
                  <c:v>8.6441666263652406E-2</c:v>
                </c:pt>
                <c:pt idx="684" formatCode="0.00E+00">
                  <c:v>8.6415721975256696E-2</c:v>
                </c:pt>
                <c:pt idx="685" formatCode="0.00E+00">
                  <c:v>8.6389785473532904E-2</c:v>
                </c:pt>
                <c:pt idx="686" formatCode="0.00E+00">
                  <c:v>8.6363856756148494E-2</c:v>
                </c:pt>
                <c:pt idx="687" formatCode="0.00E+00">
                  <c:v>8.6337935820771594E-2</c:v>
                </c:pt>
                <c:pt idx="688" formatCode="0.00E+00">
                  <c:v>8.6312022665071098E-2</c:v>
                </c:pt>
                <c:pt idx="689" formatCode="0.00E+00">
                  <c:v>8.6286117286716493E-2</c:v>
                </c:pt>
                <c:pt idx="690" formatCode="0.00E+00">
                  <c:v>8.6260219683377895E-2</c:v>
                </c:pt>
                <c:pt idx="691" formatCode="0.00E+00">
                  <c:v>8.6234329852726097E-2</c:v>
                </c:pt>
                <c:pt idx="692" formatCode="0.00E+00">
                  <c:v>8.6208447792432502E-2</c:v>
                </c:pt>
                <c:pt idx="693" formatCode="0.00E+00">
                  <c:v>8.6182573500169293E-2</c:v>
                </c:pt>
                <c:pt idx="694" formatCode="0.00E+00">
                  <c:v>8.6156706973609096E-2</c:v>
                </c:pt>
                <c:pt idx="695" formatCode="0.00E+00">
                  <c:v>8.6130848210425298E-2</c:v>
                </c:pt>
                <c:pt idx="696" formatCode="0.00E+00">
                  <c:v>8.6104997208292094E-2</c:v>
                </c:pt>
                <c:pt idx="697" formatCode="0.00E+00">
                  <c:v>8.6079153964883998E-2</c:v>
                </c:pt>
                <c:pt idx="698" formatCode="0.00E+00">
                  <c:v>8.6053318477876506E-2</c:v>
                </c:pt>
                <c:pt idx="699" formatCode="0.00E+00">
                  <c:v>8.6027490744945506E-2</c:v>
                </c:pt>
                <c:pt idx="700" formatCode="0.00E+00">
                  <c:v>8.6001670763767704E-2</c:v>
                </c:pt>
                <c:pt idx="701" formatCode="0.00E+00">
                  <c:v>8.5975858532020402E-2</c:v>
                </c:pt>
                <c:pt idx="702" formatCode="0.00E+00">
                  <c:v>8.5950054047381499E-2</c:v>
                </c:pt>
                <c:pt idx="703" formatCode="0.00E+00">
                  <c:v>8.59242573075297E-2</c:v>
                </c:pt>
                <c:pt idx="704" formatCode="0.00E+00">
                  <c:v>8.5898468310144097E-2</c:v>
                </c:pt>
                <c:pt idx="705" formatCode="0.00E+00">
                  <c:v>8.5872687052904795E-2</c:v>
                </c:pt>
                <c:pt idx="706" formatCode="0.00E+00">
                  <c:v>8.5846913533492206E-2</c:v>
                </c:pt>
                <c:pt idx="707" formatCode="0.00E+00">
                  <c:v>8.5821147749587601E-2</c:v>
                </c:pt>
                <c:pt idx="708" formatCode="0.00E+00">
                  <c:v>8.5795389698872904E-2</c:v>
                </c:pt>
                <c:pt idx="709" formatCode="0.00E+00">
                  <c:v>8.5769639379030496E-2</c:v>
                </c:pt>
                <c:pt idx="710" formatCode="0.00E+00">
                  <c:v>8.5743896787743606E-2</c:v>
                </c:pt>
                <c:pt idx="711" formatCode="0.00E+00">
                  <c:v>8.5718161922696004E-2</c:v>
                </c:pt>
                <c:pt idx="712" formatCode="0.00E+00">
                  <c:v>8.5692434781572305E-2</c:v>
                </c:pt>
                <c:pt idx="713" formatCode="0.00E+00">
                  <c:v>8.5666715362057402E-2</c:v>
                </c:pt>
                <c:pt idx="714" formatCode="0.00E+00">
                  <c:v>8.5641003661837301E-2</c:v>
                </c:pt>
                <c:pt idx="715" formatCode="0.00E+00">
                  <c:v>8.5615299678598294E-2</c:v>
                </c:pt>
                <c:pt idx="716" formatCode="0.00E+00">
                  <c:v>8.5589603410027401E-2</c:v>
                </c:pt>
                <c:pt idx="717" formatCode="0.00E+00">
                  <c:v>8.5563914853812498E-2</c:v>
                </c:pt>
                <c:pt idx="718" formatCode="0.00E+00">
                  <c:v>8.5538234007641906E-2</c:v>
                </c:pt>
                <c:pt idx="719" formatCode="0.00E+00">
                  <c:v>8.5512560869204599E-2</c:v>
                </c:pt>
                <c:pt idx="720" formatCode="0.00E+00">
                  <c:v>8.5486895436190299E-2</c:v>
                </c:pt>
                <c:pt idx="721" formatCode="0.00E+00">
                  <c:v>8.54612377062893E-2</c:v>
                </c:pt>
                <c:pt idx="722" formatCode="0.00E+00">
                  <c:v>8.5435587677192601E-2</c:v>
                </c:pt>
                <c:pt idx="723" formatCode="0.00E+00">
                  <c:v>8.5409945346591895E-2</c:v>
                </c:pt>
                <c:pt idx="724" formatCode="0.00E+00">
                  <c:v>8.5384310712179501E-2</c:v>
                </c:pt>
                <c:pt idx="725" formatCode="0.00E+00">
                  <c:v>8.5358683771648194E-2</c:v>
                </c:pt>
                <c:pt idx="726" formatCode="0.00E+00">
                  <c:v>8.5333064522691696E-2</c:v>
                </c:pt>
                <c:pt idx="727" formatCode="0.00E+00">
                  <c:v>8.5307452963004196E-2</c:v>
                </c:pt>
                <c:pt idx="728" formatCode="0.00E+00">
                  <c:v>8.5281849090280595E-2</c:v>
                </c:pt>
                <c:pt idx="729" formatCode="0.00E+00">
                  <c:v>8.5256252902216403E-2</c:v>
                </c:pt>
                <c:pt idx="730" formatCode="0.00E+00">
                  <c:v>8.5230664396507894E-2</c:v>
                </c:pt>
                <c:pt idx="731" formatCode="0.00E+00">
                  <c:v>8.5205083570851894E-2</c:v>
                </c:pt>
                <c:pt idx="732" formatCode="0.00E+00">
                  <c:v>8.51795104229459E-2</c:v>
                </c:pt>
                <c:pt idx="733" formatCode="0.00E+00">
                  <c:v>8.5153944950488003E-2</c:v>
                </c:pt>
                <c:pt idx="734" formatCode="0.00E+00">
                  <c:v>8.5128387151177098E-2</c:v>
                </c:pt>
                <c:pt idx="735" formatCode="0.00E+00">
                  <c:v>8.5102837022712499E-2</c:v>
                </c:pt>
                <c:pt idx="736" formatCode="0.00E+00">
                  <c:v>8.5077294562794503E-2</c:v>
                </c:pt>
                <c:pt idx="737" formatCode="0.00E+00">
                  <c:v>8.50517597691237E-2</c:v>
                </c:pt>
                <c:pt idx="738" formatCode="0.00E+00">
                  <c:v>8.5026232639401594E-2</c:v>
                </c:pt>
                <c:pt idx="739" formatCode="0.00E+00">
                  <c:v>8.5000713171330303E-2</c:v>
                </c:pt>
                <c:pt idx="740" formatCode="0.00E+00">
                  <c:v>8.4975201362612302E-2</c:v>
                </c:pt>
                <c:pt idx="741" formatCode="0.00E+00">
                  <c:v>8.4949697210951206E-2</c:v>
                </c:pt>
                <c:pt idx="742" formatCode="0.00E+00">
                  <c:v>8.4924200714050893E-2</c:v>
                </c:pt>
                <c:pt idx="743" formatCode="0.00E+00">
                  <c:v>8.4898711869616103E-2</c:v>
                </c:pt>
                <c:pt idx="744" formatCode="0.00E+00">
                  <c:v>8.4873230675352102E-2</c:v>
                </c:pt>
                <c:pt idx="745" formatCode="0.00E+00">
                  <c:v>8.4847757128964807E-2</c:v>
                </c:pt>
                <c:pt idx="746" formatCode="0.00E+00">
                  <c:v>8.4822291228160998E-2</c:v>
                </c:pt>
                <c:pt idx="747" formatCode="0.00E+00">
                  <c:v>8.4796832970647801E-2</c:v>
                </c:pt>
                <c:pt idx="748" formatCode="0.00E+00">
                  <c:v>8.4771382354133201E-2</c:v>
                </c:pt>
                <c:pt idx="749" formatCode="0.00E+00">
                  <c:v>8.4745939376325796E-2</c:v>
                </c:pt>
                <c:pt idx="750" formatCode="0.00E+00">
                  <c:v>8.4720504034934793E-2</c:v>
                </c:pt>
                <c:pt idx="751" formatCode="0.00E+00">
                  <c:v>8.4695076327669996E-2</c:v>
                </c:pt>
                <c:pt idx="752" formatCode="0.00E+00">
                  <c:v>8.4669656252242098E-2</c:v>
                </c:pt>
                <c:pt idx="753" formatCode="0.00E+00">
                  <c:v>8.4644243806362096E-2</c:v>
                </c:pt>
                <c:pt idx="754" formatCode="0.00E+00">
                  <c:v>8.4618838987742001E-2</c:v>
                </c:pt>
                <c:pt idx="755" formatCode="0.00E+00">
                  <c:v>8.4593441794094101E-2</c:v>
                </c:pt>
                <c:pt idx="756" formatCode="0.00E+00">
                  <c:v>8.4568052223131698E-2</c:v>
                </c:pt>
                <c:pt idx="757" formatCode="0.00E+00">
                  <c:v>8.4542670272568607E-2</c:v>
                </c:pt>
                <c:pt idx="758" formatCode="0.00E+00">
                  <c:v>8.45172959401191E-2</c:v>
                </c:pt>
                <c:pt idx="759" formatCode="0.00E+00">
                  <c:v>8.4491929223498297E-2</c:v>
                </c:pt>
                <c:pt idx="760" formatCode="0.00E+00">
                  <c:v>8.4466570120422094E-2</c:v>
                </c:pt>
                <c:pt idx="761" formatCode="0.00E+00">
                  <c:v>8.4441218628606707E-2</c:v>
                </c:pt>
                <c:pt idx="762" formatCode="0.00E+00">
                  <c:v>8.4415874745769295E-2</c:v>
                </c:pt>
                <c:pt idx="763" formatCode="0.00E+00">
                  <c:v>8.4390538469627602E-2</c:v>
                </c:pt>
                <c:pt idx="764" formatCode="0.00E+00">
                  <c:v>8.4365209797899798E-2</c:v>
                </c:pt>
                <c:pt idx="765" formatCode="0.00E+00">
                  <c:v>8.4339888728305001E-2</c:v>
                </c:pt>
                <c:pt idx="766" formatCode="0.00E+00">
                  <c:v>8.4314575258562896E-2</c:v>
                </c:pt>
                <c:pt idx="767" formatCode="0.00E+00">
                  <c:v>8.4289269386393695E-2</c:v>
                </c:pt>
                <c:pt idx="768" formatCode="0.00E+00">
                  <c:v>8.4263971109518401E-2</c:v>
                </c:pt>
                <c:pt idx="769" formatCode="0.00E+00">
                  <c:v>8.4238680425658602E-2</c:v>
                </c:pt>
                <c:pt idx="770" formatCode="0.00E+00">
                  <c:v>8.4213397332536605E-2</c:v>
                </c:pt>
                <c:pt idx="771" formatCode="0.00E+00">
                  <c:v>8.4188121827875204E-2</c:v>
                </c:pt>
                <c:pt idx="772" formatCode="0.00E+00">
                  <c:v>8.4162853909398094E-2</c:v>
                </c:pt>
                <c:pt idx="773" formatCode="0.00E+00">
                  <c:v>8.41375935748295E-2</c:v>
                </c:pt>
                <c:pt idx="774" formatCode="0.00E+00">
                  <c:v>8.4112340821894102E-2</c:v>
                </c:pt>
                <c:pt idx="775" formatCode="0.00E+00">
                  <c:v>8.4087095648317595E-2</c:v>
                </c:pt>
                <c:pt idx="776" formatCode="0.00E+00">
                  <c:v>8.4061858051826102E-2</c:v>
                </c:pt>
                <c:pt idx="777" formatCode="0.00E+00">
                  <c:v>8.4036628030146401E-2</c:v>
                </c:pt>
                <c:pt idx="778" formatCode="0.00E+00">
                  <c:v>8.4011405581005894E-2</c:v>
                </c:pt>
                <c:pt idx="779" formatCode="0.00E+00">
                  <c:v>8.3986190702133007E-2</c:v>
                </c:pt>
                <c:pt idx="780" formatCode="0.00E+00">
                  <c:v>8.39609833912561E-2</c:v>
                </c:pt>
                <c:pt idx="781" formatCode="0.00E+00">
                  <c:v>8.3935783646104906E-2</c:v>
                </c:pt>
                <c:pt idx="782" formatCode="0.00E+00">
                  <c:v>8.3910591464409406E-2</c:v>
                </c:pt>
                <c:pt idx="783" formatCode="0.00E+00">
                  <c:v>8.3885406843900306E-2</c:v>
                </c:pt>
                <c:pt idx="784" formatCode="0.00E+00">
                  <c:v>8.3860229782309004E-2</c:v>
                </c:pt>
                <c:pt idx="785" formatCode="0.00E+00">
                  <c:v>8.3835060277367507E-2</c:v>
                </c:pt>
                <c:pt idx="786" formatCode="0.00E+00">
                  <c:v>8.3809898326808505E-2</c:v>
                </c:pt>
                <c:pt idx="787" formatCode="0.00E+00">
                  <c:v>8.3784743928365393E-2</c:v>
                </c:pt>
                <c:pt idx="788" formatCode="0.00E+00">
                  <c:v>8.3759597079772E-2</c:v>
                </c:pt>
                <c:pt idx="789" formatCode="0.00E+00">
                  <c:v>8.3734457778763205E-2</c:v>
                </c:pt>
                <c:pt idx="790" formatCode="0.00E+00">
                  <c:v>8.3709326023074099E-2</c:v>
                </c:pt>
                <c:pt idx="791" formatCode="0.00E+00">
                  <c:v>8.36842018104407E-2</c:v>
                </c:pt>
                <c:pt idx="792" formatCode="0.00E+00">
                  <c:v>8.3659085138599695E-2</c:v>
                </c:pt>
                <c:pt idx="793" formatCode="0.00E+00">
                  <c:v>8.3633976005288102E-2</c:v>
                </c:pt>
                <c:pt idx="794" formatCode="0.00E+00">
                  <c:v>8.3608874408243994E-2</c:v>
                </c:pt>
                <c:pt idx="795" formatCode="0.00E+00">
                  <c:v>8.3583780345205805E-2</c:v>
                </c:pt>
                <c:pt idx="796" formatCode="0.00E+00">
                  <c:v>8.3558693813912899E-2</c:v>
                </c:pt>
                <c:pt idx="797" formatCode="0.00E+00">
                  <c:v>8.3533614812104903E-2</c:v>
                </c:pt>
                <c:pt idx="798" formatCode="0.00E+00">
                  <c:v>8.3508543337522501E-2</c:v>
                </c:pt>
                <c:pt idx="799" formatCode="0.00E+00">
                  <c:v>8.3483479387906803E-2</c:v>
                </c:pt>
                <c:pt idx="800" formatCode="0.00E+00">
                  <c:v>8.3458422960999507E-2</c:v>
                </c:pt>
                <c:pt idx="801" formatCode="0.00E+00">
                  <c:v>8.3433374054543194E-2</c:v>
                </c:pt>
                <c:pt idx="802" formatCode="0.00E+00">
                  <c:v>8.3408332666281004E-2</c:v>
                </c:pt>
                <c:pt idx="803" formatCode="0.00E+00">
                  <c:v>8.3383298793956506E-2</c:v>
                </c:pt>
                <c:pt idx="804" formatCode="0.00E+00">
                  <c:v>8.3358272435314296E-2</c:v>
                </c:pt>
                <c:pt idx="805" formatCode="0.00E+00">
                  <c:v>8.3333253588099399E-2</c:v>
                </c:pt>
                <c:pt idx="806" formatCode="0.00E+00">
                  <c:v>8.3308242250057396E-2</c:v>
                </c:pt>
                <c:pt idx="807" formatCode="0.00E+00">
                  <c:v>8.3283238418934799E-2</c:v>
                </c:pt>
                <c:pt idx="808" formatCode="0.00E+00">
                  <c:v>8.3258242092478701E-2</c:v>
                </c:pt>
                <c:pt idx="809" formatCode="0.00E+00">
                  <c:v>8.3233253268436502E-2</c:v>
                </c:pt>
                <c:pt idx="810" formatCode="0.00E+00">
                  <c:v>8.3208271944556697E-2</c:v>
                </c:pt>
                <c:pt idx="811" formatCode="0.00E+00">
                  <c:v>8.3183298118588295E-2</c:v>
                </c:pt>
                <c:pt idx="812" formatCode="0.00E+00">
                  <c:v>8.3158331788280804E-2</c:v>
                </c:pt>
                <c:pt idx="813" formatCode="0.00E+00">
                  <c:v>8.3133372951384593E-2</c:v>
                </c:pt>
                <c:pt idx="814" formatCode="0.00E+00">
                  <c:v>8.3108421605650601E-2</c:v>
                </c:pt>
                <c:pt idx="815" formatCode="0.00E+00">
                  <c:v>8.3083477748830306E-2</c:v>
                </c:pt>
                <c:pt idx="816" formatCode="0.00E+00">
                  <c:v>8.3058541378675896E-2</c:v>
                </c:pt>
                <c:pt idx="817" formatCode="0.00E+00">
                  <c:v>8.3033612492940501E-2</c:v>
                </c:pt>
                <c:pt idx="818" formatCode="0.00E+00">
                  <c:v>8.3008691089377404E-2</c:v>
                </c:pt>
                <c:pt idx="819" formatCode="0.00E+00">
                  <c:v>8.2983777165740902E-2</c:v>
                </c:pt>
                <c:pt idx="820" formatCode="0.00E+00">
                  <c:v>8.2958870719785804E-2</c:v>
                </c:pt>
                <c:pt idx="821" formatCode="0.00E+00">
                  <c:v>8.2933971749267602E-2</c:v>
                </c:pt>
                <c:pt idx="822" formatCode="0.00E+00">
                  <c:v>8.2909080251942394E-2</c:v>
                </c:pt>
                <c:pt idx="823" formatCode="0.00E+00">
                  <c:v>8.28841962255671E-2</c:v>
                </c:pt>
                <c:pt idx="824" formatCode="0.00E+00">
                  <c:v>8.2859319667899001E-2</c:v>
                </c:pt>
                <c:pt idx="825" formatCode="0.00E+00">
                  <c:v>8.2834450576696306E-2</c:v>
                </c:pt>
                <c:pt idx="826" formatCode="0.00E+00">
                  <c:v>8.2809588949717697E-2</c:v>
                </c:pt>
                <c:pt idx="827" formatCode="0.00E+00">
                  <c:v>8.2784734784722605E-2</c:v>
                </c:pt>
                <c:pt idx="828" formatCode="0.00E+00">
                  <c:v>8.27598880794711E-2</c:v>
                </c:pt>
                <c:pt idx="829" formatCode="0.00E+00">
                  <c:v>8.2735048831723806E-2</c:v>
                </c:pt>
                <c:pt idx="830" formatCode="0.00E+00">
                  <c:v>8.2710217039242195E-2</c:v>
                </c:pt>
                <c:pt idx="831" formatCode="0.00E+00">
                  <c:v>8.2685392699788099E-2</c:v>
                </c:pt>
                <c:pt idx="832" formatCode="0.00E+00">
                  <c:v>8.2660575811124307E-2</c:v>
                </c:pt>
                <c:pt idx="833" formatCode="0.00E+00">
                  <c:v>8.2635766371014094E-2</c:v>
                </c:pt>
                <c:pt idx="834" formatCode="0.00E+00">
                  <c:v>8.2610964377221305E-2</c:v>
                </c:pt>
                <c:pt idx="835" formatCode="0.00E+00">
                  <c:v>8.2586169827510797E-2</c:v>
                </c:pt>
                <c:pt idx="836" formatCode="0.00E+00">
                  <c:v>8.2561382719647594E-2</c:v>
                </c:pt>
                <c:pt idx="837" formatCode="0.00E+00">
                  <c:v>8.2536603051397706E-2</c:v>
                </c:pt>
                <c:pt idx="838" formatCode="0.00E+00">
                  <c:v>8.2511830820527696E-2</c:v>
                </c:pt>
                <c:pt idx="839" formatCode="0.00E+00">
                  <c:v>8.2487066024804795E-2</c:v>
                </c:pt>
                <c:pt idx="840" formatCode="0.00E+00">
                  <c:v>8.24623086619969E-2</c:v>
                </c:pt>
                <c:pt idx="841" formatCode="0.00E+00">
                  <c:v>8.2437558729872407E-2</c:v>
                </c:pt>
                <c:pt idx="842" formatCode="0.00E+00">
                  <c:v>8.24128162262006E-2</c:v>
                </c:pt>
                <c:pt idx="843" formatCode="0.00E+00">
                  <c:v>8.2388081148751194E-2</c:v>
                </c:pt>
                <c:pt idx="844" formatCode="0.00E+00">
                  <c:v>8.2363353495294805E-2</c:v>
                </c:pt>
                <c:pt idx="845" formatCode="0.00E+00">
                  <c:v>8.2338633263602398E-2</c:v>
                </c:pt>
                <c:pt idx="846" formatCode="0.00E+00">
                  <c:v>8.2313920451445893E-2</c:v>
                </c:pt>
                <c:pt idx="847" formatCode="0.00E+00">
                  <c:v>8.2289215056597698E-2</c:v>
                </c:pt>
                <c:pt idx="848" formatCode="0.00E+00">
                  <c:v>8.2264517076830801E-2</c:v>
                </c:pt>
                <c:pt idx="849" formatCode="0.00E+00">
                  <c:v>8.2239826509918901E-2</c:v>
                </c:pt>
                <c:pt idx="850" formatCode="0.00E+00">
                  <c:v>8.2215143353636597E-2</c:v>
                </c:pt>
                <c:pt idx="851" formatCode="0.00E+00">
                  <c:v>8.2190467605758696E-2</c:v>
                </c:pt>
                <c:pt idx="852" formatCode="0.00E+00">
                  <c:v>8.2165799264061007E-2</c:v>
                </c:pt>
                <c:pt idx="853" formatCode="0.00E+00">
                  <c:v>8.2141138326319807E-2</c:v>
                </c:pt>
                <c:pt idx="854" formatCode="0.00E+00">
                  <c:v>8.2116484790312194E-2</c:v>
                </c:pt>
                <c:pt idx="855" formatCode="0.00E+00">
                  <c:v>8.2091838653815599E-2</c:v>
                </c:pt>
                <c:pt idx="856" formatCode="0.00E+00">
                  <c:v>8.2067199914608605E-2</c:v>
                </c:pt>
                <c:pt idx="857" formatCode="0.00E+00">
                  <c:v>8.2042568570469904E-2</c:v>
                </c:pt>
                <c:pt idx="858" formatCode="0.00E+00">
                  <c:v>8.2017944619179106E-2</c:v>
                </c:pt>
                <c:pt idx="859" formatCode="0.00E+00">
                  <c:v>8.1993328058516696E-2</c:v>
                </c:pt>
                <c:pt idx="860" formatCode="0.00E+00">
                  <c:v>8.1968718886263295E-2</c:v>
                </c:pt>
                <c:pt idx="861" formatCode="0.00E+00">
                  <c:v>8.1944117100200595E-2</c:v>
                </c:pt>
                <c:pt idx="862" formatCode="0.00E+00">
                  <c:v>8.1919522698110703E-2</c:v>
                </c:pt>
                <c:pt idx="863" formatCode="0.00E+00">
                  <c:v>8.1894935677776601E-2</c:v>
                </c:pt>
                <c:pt idx="864" formatCode="0.00E+00">
                  <c:v>8.1870356036981701E-2</c:v>
                </c:pt>
                <c:pt idx="865" formatCode="0.00E+00">
                  <c:v>8.1845783773510206E-2</c:v>
                </c:pt>
                <c:pt idx="866" formatCode="0.00E+00">
                  <c:v>8.1821218885146998E-2</c:v>
                </c:pt>
                <c:pt idx="867" formatCode="0.00E+00">
                  <c:v>8.1796661369677295E-2</c:v>
                </c:pt>
                <c:pt idx="868" formatCode="0.00E+00">
                  <c:v>8.1772111224887395E-2</c:v>
                </c:pt>
                <c:pt idx="869" formatCode="0.00E+00">
                  <c:v>8.1747568448564095E-2</c:v>
                </c:pt>
                <c:pt idx="870" formatCode="0.00E+00">
                  <c:v>8.1723033038494597E-2</c:v>
                </c:pt>
                <c:pt idx="871" formatCode="0.00E+00">
                  <c:v>8.1698504992467197E-2</c:v>
                </c:pt>
                <c:pt idx="872" formatCode="0.00E+00">
                  <c:v>8.1673984308270497E-2</c:v>
                </c:pt>
                <c:pt idx="873" formatCode="0.00E+00">
                  <c:v>8.1649470983693906E-2</c:v>
                </c:pt>
                <c:pt idx="874" formatCode="0.00E+00">
                  <c:v>8.1624965016527398E-2</c:v>
                </c:pt>
                <c:pt idx="875" formatCode="0.00E+00">
                  <c:v>8.16004664045617E-2</c:v>
                </c:pt>
                <c:pt idx="876" formatCode="0.00E+00">
                  <c:v>8.1575975145587995E-2</c:v>
                </c:pt>
                <c:pt idx="877" formatCode="0.00E+00">
                  <c:v>8.1551491237398493E-2</c:v>
                </c:pt>
                <c:pt idx="878" formatCode="0.00E+00">
                  <c:v>8.15270146777856E-2</c:v>
                </c:pt>
                <c:pt idx="879" formatCode="0.00E+00">
                  <c:v>8.1502545464542803E-2</c:v>
                </c:pt>
                <c:pt idx="880" formatCode="0.00E+00">
                  <c:v>8.1478083595463796E-2</c:v>
                </c:pt>
                <c:pt idx="881" formatCode="0.00E+00">
                  <c:v>8.1453629068343303E-2</c:v>
                </c:pt>
                <c:pt idx="882" formatCode="0.00E+00">
                  <c:v>8.14291818809766E-2</c:v>
                </c:pt>
                <c:pt idx="883" formatCode="0.00E+00">
                  <c:v>8.1404742031159494E-2</c:v>
                </c:pt>
                <c:pt idx="884" formatCode="0.00E+00">
                  <c:v>8.1380309516688495E-2</c:v>
                </c:pt>
                <c:pt idx="885" formatCode="0.00E+00">
                  <c:v>8.1355884335360798E-2</c:v>
                </c:pt>
                <c:pt idx="886" formatCode="0.00E+00">
                  <c:v>8.1331466484974302E-2</c:v>
                </c:pt>
                <c:pt idx="887" formatCode="0.00E+00">
                  <c:v>8.1307055963327393E-2</c:v>
                </c:pt>
                <c:pt idx="888" formatCode="0.00E+00">
                  <c:v>8.1282652768219402E-2</c:v>
                </c:pt>
                <c:pt idx="889" formatCode="0.00E+00">
                  <c:v>8.1258256897449893E-2</c:v>
                </c:pt>
                <c:pt idx="890" formatCode="0.00E+00">
                  <c:v>8.1233868348819502E-2</c:v>
                </c:pt>
                <c:pt idx="891" formatCode="0.00E+00">
                  <c:v>8.1209487120129195E-2</c:v>
                </c:pt>
                <c:pt idx="892" formatCode="0.00E+00">
                  <c:v>8.1185113209180801E-2</c:v>
                </c:pt>
                <c:pt idx="893" formatCode="0.00E+00">
                  <c:v>8.1160746613776605E-2</c:v>
                </c:pt>
                <c:pt idx="894" formatCode="0.00E+00">
                  <c:v>8.1136387331719795E-2</c:v>
                </c:pt>
                <c:pt idx="895" formatCode="0.00E+00">
                  <c:v>8.1112035360814003E-2</c:v>
                </c:pt>
                <c:pt idx="896" formatCode="0.00E+00">
                  <c:v>8.1087690698863693E-2</c:v>
                </c:pt>
                <c:pt idx="897" formatCode="0.00E+00">
                  <c:v>8.1063353343673594E-2</c:v>
                </c:pt>
                <c:pt idx="898" formatCode="0.00E+00">
                  <c:v>8.1039023293049697E-2</c:v>
                </c:pt>
                <c:pt idx="899" formatCode="0.00E+00">
                  <c:v>8.1014700544798104E-2</c:v>
                </c:pt>
                <c:pt idx="900" formatCode="0.00E+00">
                  <c:v>8.0990385096725806E-2</c:v>
                </c:pt>
                <c:pt idx="901" formatCode="0.00E+00">
                  <c:v>8.09660769466405E-2</c:v>
                </c:pt>
                <c:pt idx="902" formatCode="0.00E+00">
                  <c:v>8.0941776092350301E-2</c:v>
                </c:pt>
                <c:pt idx="903" formatCode="0.00E+00">
                  <c:v>8.0917482531664295E-2</c:v>
                </c:pt>
                <c:pt idx="904" formatCode="0.00E+00">
                  <c:v>8.08931962623919E-2</c:v>
                </c:pt>
                <c:pt idx="905" formatCode="0.00E+00">
                  <c:v>8.0868917282343397E-2</c:v>
                </c:pt>
                <c:pt idx="906" formatCode="0.00E+00">
                  <c:v>8.0844645589329703E-2</c:v>
                </c:pt>
                <c:pt idx="907" formatCode="0.00E+00">
                  <c:v>8.0820381181162304E-2</c:v>
                </c:pt>
                <c:pt idx="908" formatCode="0.00E+00">
                  <c:v>8.0796124055653298E-2</c:v>
                </c:pt>
                <c:pt idx="909" formatCode="0.00E+00">
                  <c:v>8.0771874210615602E-2</c:v>
                </c:pt>
                <c:pt idx="910" formatCode="0.00E+00">
                  <c:v>8.0747631643862602E-2</c:v>
                </c:pt>
                <c:pt idx="911" formatCode="0.00E+00">
                  <c:v>8.0723396353208604E-2</c:v>
                </c:pt>
                <c:pt idx="912" formatCode="0.00E+00">
                  <c:v>8.0699168336468202E-2</c:v>
                </c:pt>
                <c:pt idx="913" formatCode="0.00E+00">
                  <c:v>8.0674947591456894E-2</c:v>
                </c:pt>
                <c:pt idx="914" formatCode="0.00E+00">
                  <c:v>8.0650734115990705E-2</c:v>
                </c:pt>
                <c:pt idx="915" formatCode="0.00E+00">
                  <c:v>8.0626527907886505E-2</c:v>
                </c:pt>
                <c:pt idx="916" formatCode="0.00E+00">
                  <c:v>8.06023289649615E-2</c:v>
                </c:pt>
                <c:pt idx="917" formatCode="0.00E+00">
                  <c:v>8.0578137285033893E-2</c:v>
                </c:pt>
                <c:pt idx="918" formatCode="0.00E+00">
                  <c:v>8.0553952865922304E-2</c:v>
                </c:pt>
                <c:pt idx="919" formatCode="0.00E+00">
                  <c:v>8.0529775705446102E-2</c:v>
                </c:pt>
                <c:pt idx="920" formatCode="0.00E+00">
                  <c:v>8.0505605801425198E-2</c:v>
                </c:pt>
                <c:pt idx="921" formatCode="0.00E+00">
                  <c:v>8.0481443151680293E-2</c:v>
                </c:pt>
                <c:pt idx="922" formatCode="0.00E+00">
                  <c:v>8.0457287754032603E-2</c:v>
                </c:pt>
                <c:pt idx="923" formatCode="0.00E+00">
                  <c:v>8.0433139606304202E-2</c:v>
                </c:pt>
                <c:pt idx="924" formatCode="0.00E+00">
                  <c:v>8.0408998706317694E-2</c:v>
                </c:pt>
                <c:pt idx="925" formatCode="0.00E+00">
                  <c:v>8.0384865051896195E-2</c:v>
                </c:pt>
                <c:pt idx="926" formatCode="0.00E+00">
                  <c:v>8.0360738640863696E-2</c:v>
                </c:pt>
                <c:pt idx="927" formatCode="0.00E+00">
                  <c:v>8.0336619471044701E-2</c:v>
                </c:pt>
                <c:pt idx="928" formatCode="0.00E+00">
                  <c:v>8.0312507540264394E-2</c:v>
                </c:pt>
                <c:pt idx="929" formatCode="0.00E+00">
                  <c:v>8.0288402846348694E-2</c:v>
                </c:pt>
                <c:pt idx="930" formatCode="0.00E+00">
                  <c:v>8.0264305387124202E-2</c:v>
                </c:pt>
                <c:pt idx="931" formatCode="0.00E+00">
                  <c:v>8.0240215160417905E-2</c:v>
                </c:pt>
                <c:pt idx="932" formatCode="0.00E+00">
                  <c:v>8.0216132164057596E-2</c:v>
                </c:pt>
                <c:pt idx="933" formatCode="0.00E+00">
                  <c:v>8.0192056395871902E-2</c:v>
                </c:pt>
                <c:pt idx="934" formatCode="0.00E+00">
                  <c:v>8.0167987853689796E-2</c:v>
                </c:pt>
                <c:pt idx="935" formatCode="0.00E+00">
                  <c:v>8.0143926535341095E-2</c:v>
                </c:pt>
                <c:pt idx="936" formatCode="0.00E+00">
                  <c:v>8.0119872438656203E-2</c:v>
                </c:pt>
                <c:pt idx="937" formatCode="0.00E+00">
                  <c:v>8.0095825561466202E-2</c:v>
                </c:pt>
                <c:pt idx="938" formatCode="0.00E+00">
                  <c:v>8.0071785901602799E-2</c:v>
                </c:pt>
                <c:pt idx="939" formatCode="0.00E+00">
                  <c:v>8.0047753456898393E-2</c:v>
                </c:pt>
                <c:pt idx="940" formatCode="0.00E+00">
                  <c:v>8.0023728225185997E-2</c:v>
                </c:pt>
                <c:pt idx="941" formatCode="0.00E+00">
                  <c:v>7.9999710204299301E-2</c:v>
                </c:pt>
                <c:pt idx="942" formatCode="0.00E+00">
                  <c:v>7.9975699392072497E-2</c:v>
                </c:pt>
                <c:pt idx="943" formatCode="0.00E+00">
                  <c:v>7.9951695786340801E-2</c:v>
                </c:pt>
                <c:pt idx="944" formatCode="0.00E+00">
                  <c:v>7.9927699384939599E-2</c:v>
                </c:pt>
                <c:pt idx="945" formatCode="0.00E+00">
                  <c:v>7.9903710185705301E-2</c:v>
                </c:pt>
                <c:pt idx="946" formatCode="0.00E+00">
                  <c:v>7.9879728186474805E-2</c:v>
                </c:pt>
                <c:pt idx="947" formatCode="0.00E+00">
                  <c:v>7.9855753385085798E-2</c:v>
                </c:pt>
                <c:pt idx="948" formatCode="0.00E+00">
                  <c:v>7.9831785779376302E-2</c:v>
                </c:pt>
                <c:pt idx="949" formatCode="0.00E+00">
                  <c:v>7.9807825367185406E-2</c:v>
                </c:pt>
                <c:pt idx="950" formatCode="0.00E+00">
                  <c:v>7.9783872146352505E-2</c:v>
                </c:pt>
                <c:pt idx="951" formatCode="0.00E+00">
                  <c:v>7.9759926114717897E-2</c:v>
                </c:pt>
                <c:pt idx="952" formatCode="0.00E+00">
                  <c:v>7.9735987270122405E-2</c:v>
                </c:pt>
                <c:pt idx="953" formatCode="0.00E+00">
                  <c:v>7.9712055610407395E-2</c:v>
                </c:pt>
                <c:pt idx="954" formatCode="0.00E+00">
                  <c:v>7.9688131133415205E-2</c:v>
                </c:pt>
                <c:pt idx="955" formatCode="0.00E+00">
                  <c:v>7.9664213836988504E-2</c:v>
                </c:pt>
                <c:pt idx="956" formatCode="0.00E+00">
                  <c:v>7.9640303718970698E-2</c:v>
                </c:pt>
                <c:pt idx="957" formatCode="0.00E+00">
                  <c:v>7.9616400777205998E-2</c:v>
                </c:pt>
                <c:pt idx="958" formatCode="0.00E+00">
                  <c:v>7.9592505009539197E-2</c:v>
                </c:pt>
                <c:pt idx="959" formatCode="0.00E+00">
                  <c:v>7.9568616413815504E-2</c:v>
                </c:pt>
                <c:pt idx="960" formatCode="0.00E+00">
                  <c:v>7.9544734987881102E-2</c:v>
                </c:pt>
                <c:pt idx="961" formatCode="0.00E+00">
                  <c:v>7.9520860729582699E-2</c:v>
                </c:pt>
                <c:pt idx="962" formatCode="0.00E+00">
                  <c:v>7.9496993636767599E-2</c:v>
                </c:pt>
                <c:pt idx="963" formatCode="0.00E+00">
                  <c:v>7.9473133707283899E-2</c:v>
                </c:pt>
                <c:pt idx="964" formatCode="0.00E+00">
                  <c:v>7.9449280938980099E-2</c:v>
                </c:pt>
                <c:pt idx="965" formatCode="0.00E+00">
                  <c:v>7.9425435329705696E-2</c:v>
                </c:pt>
                <c:pt idx="966" formatCode="0.00E+00">
                  <c:v>7.9401596877310507E-2</c:v>
                </c:pt>
                <c:pt idx="967" formatCode="0.00E+00">
                  <c:v>7.9377765579645307E-2</c:v>
                </c:pt>
                <c:pt idx="968" formatCode="0.00E+00">
                  <c:v>7.9353941434561107E-2</c:v>
                </c:pt>
                <c:pt idx="969" formatCode="0.00E+00">
                  <c:v>7.9330124439910096E-2</c:v>
                </c:pt>
                <c:pt idx="970" formatCode="0.00E+00">
                  <c:v>7.9306314593544702E-2</c:v>
                </c:pt>
                <c:pt idx="971" formatCode="0.00E+00">
                  <c:v>7.92825118933181E-2</c:v>
                </c:pt>
                <c:pt idx="972" formatCode="0.00E+00">
                  <c:v>7.9258716337084298E-2</c:v>
                </c:pt>
                <c:pt idx="973" formatCode="0.00E+00">
                  <c:v>7.9234927922697707E-2</c:v>
                </c:pt>
                <c:pt idx="974" formatCode="0.00E+00">
                  <c:v>7.9211146648013597E-2</c:v>
                </c:pt>
                <c:pt idx="975" formatCode="0.00E+00">
                  <c:v>7.9187372510887699E-2</c:v>
                </c:pt>
                <c:pt idx="976" formatCode="0.00E+00">
                  <c:v>7.9163605509176505E-2</c:v>
                </c:pt>
                <c:pt idx="977" formatCode="0.00E+00">
                  <c:v>7.91398456407372E-2</c:v>
                </c:pt>
                <c:pt idx="978" formatCode="0.00E+00">
                  <c:v>7.9116092903427596E-2</c:v>
                </c:pt>
                <c:pt idx="979" formatCode="0.00E+00">
                  <c:v>7.9092347295106002E-2</c:v>
                </c:pt>
                <c:pt idx="980" formatCode="0.00E+00">
                  <c:v>7.9068608813631605E-2</c:v>
                </c:pt>
                <c:pt idx="981" formatCode="0.00E+00">
                  <c:v>7.9044877456864102E-2</c:v>
                </c:pt>
                <c:pt idx="982" formatCode="0.00E+00">
                  <c:v>7.9021153222663898E-2</c:v>
                </c:pt>
                <c:pt idx="983" formatCode="0.00E+00">
                  <c:v>7.8997436108891997E-2</c:v>
                </c:pt>
                <c:pt idx="984" formatCode="0.00E+00">
                  <c:v>7.8973726113410095E-2</c:v>
                </c:pt>
                <c:pt idx="985" formatCode="0.00E+00">
                  <c:v>7.8950023234080596E-2</c:v>
                </c:pt>
                <c:pt idx="986" formatCode="0.00E+00">
                  <c:v>7.8926327468766405E-2</c:v>
                </c:pt>
                <c:pt idx="987" formatCode="0.00E+00">
                  <c:v>7.8902638815331202E-2</c:v>
                </c:pt>
                <c:pt idx="988" formatCode="0.00E+00">
                  <c:v>7.8878957271639405E-2</c:v>
                </c:pt>
                <c:pt idx="989" formatCode="0.00E+00">
                  <c:v>7.8855282835555707E-2</c:v>
                </c:pt>
                <c:pt idx="990" formatCode="0.00E+00">
                  <c:v>7.8831615504945898E-2</c:v>
                </c:pt>
                <c:pt idx="991" formatCode="0.00E+00">
                  <c:v>7.88079552776762E-2</c:v>
                </c:pt>
                <c:pt idx="992" formatCode="0.00E+00">
                  <c:v>7.87843021516135E-2</c:v>
                </c:pt>
                <c:pt idx="993" formatCode="0.00E+00">
                  <c:v>7.8760656124625406E-2</c:v>
                </c:pt>
                <c:pt idx="994" formatCode="0.00E+00">
                  <c:v>7.8737017194579997E-2</c:v>
                </c:pt>
                <c:pt idx="995" formatCode="0.00E+00">
                  <c:v>7.8713385359346202E-2</c:v>
                </c:pt>
                <c:pt idx="996" formatCode="0.00E+00">
                  <c:v>7.8689760616793503E-2</c:v>
                </c:pt>
                <c:pt idx="997" formatCode="0.00E+00">
                  <c:v>7.8666142964792199E-2</c:v>
                </c:pt>
                <c:pt idx="998" formatCode="0.00E+00">
                  <c:v>7.8642532401212897E-2</c:v>
                </c:pt>
                <c:pt idx="999" formatCode="0.00E+00">
                  <c:v>7.8618928923927203E-2</c:v>
                </c:pt>
                <c:pt idx="1000" formatCode="0.00E+00">
                  <c:v>7.8595332530807097E-2</c:v>
                </c:pt>
                <c:pt idx="1001" formatCode="0.00E+00">
                  <c:v>7.8571743219725501E-2</c:v>
                </c:pt>
                <c:pt idx="1002" formatCode="0.00E+00">
                  <c:v>7.8548160988555799E-2</c:v>
                </c:pt>
                <c:pt idx="1003" formatCode="0.00E+00">
                  <c:v>7.8524585835171995E-2</c:v>
                </c:pt>
                <c:pt idx="1004" formatCode="0.00E+00">
                  <c:v>7.8501017757448804E-2</c:v>
                </c:pt>
                <c:pt idx="1005" formatCode="0.00E+00">
                  <c:v>7.8477456753261704E-2</c:v>
                </c:pt>
                <c:pt idx="1006" formatCode="0.00E+00">
                  <c:v>7.8453902820486698E-2</c:v>
                </c:pt>
                <c:pt idx="1007" formatCode="0.00E+00">
                  <c:v>7.8430355957000306E-2</c:v>
                </c:pt>
                <c:pt idx="1008" formatCode="0.00E+00">
                  <c:v>7.8406816160680001E-2</c:v>
                </c:pt>
                <c:pt idx="1009" formatCode="0.00E+00">
                  <c:v>7.8383283429403802E-2</c:v>
                </c:pt>
                <c:pt idx="1010" formatCode="0.00E+00">
                  <c:v>7.8359757761050197E-2</c:v>
                </c:pt>
                <c:pt idx="1011" formatCode="0.00E+00">
                  <c:v>7.8336239153498605E-2</c:v>
                </c:pt>
                <c:pt idx="1012" formatCode="0.00E+00">
                  <c:v>7.8312727604628804E-2</c:v>
                </c:pt>
                <c:pt idx="1013" formatCode="0.00E+00">
                  <c:v>7.8289223112321504E-2</c:v>
                </c:pt>
                <c:pt idx="1014" formatCode="0.00E+00">
                  <c:v>7.8265725674457998E-2</c:v>
                </c:pt>
                <c:pt idx="1015" formatCode="0.00E+00">
                  <c:v>7.8242235288920006E-2</c:v>
                </c:pt>
                <c:pt idx="1016" formatCode="0.00E+00">
                  <c:v>7.8218751953590099E-2</c:v>
                </c:pt>
                <c:pt idx="1017" formatCode="0.00E+00">
                  <c:v>7.8195275666351594E-2</c:v>
                </c:pt>
                <c:pt idx="1018" formatCode="0.00E+00">
                  <c:v>7.8171806425088294E-2</c:v>
                </c:pt>
                <c:pt idx="1019" formatCode="0.00E+00">
                  <c:v>7.8148344227684602E-2</c:v>
                </c:pt>
                <c:pt idx="1020" formatCode="0.00E+00">
                  <c:v>7.8124889072025694E-2</c:v>
                </c:pt>
                <c:pt idx="1021" formatCode="0.00E+00">
                  <c:v>7.81014409559974E-2</c:v>
                </c:pt>
                <c:pt idx="1022" formatCode="0.00E+00">
                  <c:v>7.8077999877486204E-2</c:v>
                </c:pt>
                <c:pt idx="1023" formatCode="0.00E+00">
                  <c:v>7.8054565834379197E-2</c:v>
                </c:pt>
                <c:pt idx="1024" formatCode="0.00E+00">
                  <c:v>7.8031138824564097E-2</c:v>
                </c:pt>
                <c:pt idx="1025" formatCode="0.00E+00">
                  <c:v>7.8007718845929302E-2</c:v>
                </c:pt>
                <c:pt idx="1026" formatCode="0.00E+00">
                  <c:v>7.7984305896320799E-2</c:v>
                </c:pt>
                <c:pt idx="1027" formatCode="0.00E+00">
                  <c:v>7.7960899973548395E-2</c:v>
                </c:pt>
                <c:pt idx="1028" formatCode="0.00E+00">
                  <c:v>7.7937501075506205E-2</c:v>
                </c:pt>
                <c:pt idx="1029" formatCode="0.00E+00">
                  <c:v>7.79141092000908E-2</c:v>
                </c:pt>
                <c:pt idx="1030" formatCode="0.00E+00">
                  <c:v>7.78907243451996E-2</c:v>
                </c:pt>
                <c:pt idx="1031" formatCode="0.00E+00">
                  <c:v>7.7867346508730506E-2</c:v>
                </c:pt>
                <c:pt idx="1032" formatCode="0.00E+00">
                  <c:v>7.7843975688582007E-2</c:v>
                </c:pt>
                <c:pt idx="1033" formatCode="0.00E+00">
                  <c:v>7.7820611882653198E-2</c:v>
                </c:pt>
                <c:pt idx="1034" formatCode="0.00E+00">
                  <c:v>7.7797255088843595E-2</c:v>
                </c:pt>
                <c:pt idx="1035" formatCode="0.00E+00">
                  <c:v>7.7773905305053695E-2</c:v>
                </c:pt>
                <c:pt idx="1036" formatCode="0.00E+00">
                  <c:v>7.7750562529183997E-2</c:v>
                </c:pt>
                <c:pt idx="1037" formatCode="0.00E+00">
                  <c:v>7.7727226759136195E-2</c:v>
                </c:pt>
                <c:pt idx="1038" formatCode="0.00E+00">
                  <c:v>7.7703897992812201E-2</c:v>
                </c:pt>
                <c:pt idx="1039" formatCode="0.00E+00">
                  <c:v>7.7680576228114501E-2</c:v>
                </c:pt>
                <c:pt idx="1040" formatCode="0.00E+00">
                  <c:v>7.7657261462946298E-2</c:v>
                </c:pt>
                <c:pt idx="1041" formatCode="0.00E+00">
                  <c:v>7.7633953695211394E-2</c:v>
                </c:pt>
                <c:pt idx="1042" formatCode="0.00E+00">
                  <c:v>7.7610652922814105E-2</c:v>
                </c:pt>
                <c:pt idx="1043" formatCode="0.00E+00">
                  <c:v>7.7587359143659301E-2</c:v>
                </c:pt>
                <c:pt idx="1044" formatCode="0.00E+00">
                  <c:v>7.7564072355652505E-2</c:v>
                </c:pt>
                <c:pt idx="1045" formatCode="0.00E+00">
                  <c:v>7.7540792556699698E-2</c:v>
                </c:pt>
                <c:pt idx="1046" formatCode="0.00E+00">
                  <c:v>7.7517519744707705E-2</c:v>
                </c:pt>
                <c:pt idx="1047" formatCode="0.00E+00">
                  <c:v>7.7494253917583703E-2</c:v>
                </c:pt>
                <c:pt idx="1048" formatCode="0.00E+00">
                  <c:v>7.7470995073235502E-2</c:v>
                </c:pt>
                <c:pt idx="1049" formatCode="0.00E+00">
                  <c:v>7.7447743209571596E-2</c:v>
                </c:pt>
                <c:pt idx="1050" formatCode="0.00E+00">
                  <c:v>7.7424498324500907E-2</c:v>
                </c:pt>
                <c:pt idx="1051" formatCode="0.00E+00">
                  <c:v>7.7401260415932996E-2</c:v>
                </c:pt>
                <c:pt idx="1052" formatCode="0.00E+00">
                  <c:v>7.7378029481778104E-2</c:v>
                </c:pt>
                <c:pt idx="1053" formatCode="0.00E+00">
                  <c:v>7.7354805519947001E-2</c:v>
                </c:pt>
                <c:pt idx="1054" formatCode="0.00E+00">
                  <c:v>7.7331588528350897E-2</c:v>
                </c:pt>
                <c:pt idx="1055" formatCode="0.00E+00">
                  <c:v>7.7308378504901798E-2</c:v>
                </c:pt>
                <c:pt idx="1056" formatCode="0.00E+00">
                  <c:v>7.7285175447512205E-2</c:v>
                </c:pt>
                <c:pt idx="1057" formatCode="0.00E+00">
                  <c:v>7.7261979354095206E-2</c:v>
                </c:pt>
                <c:pt idx="1058" formatCode="0.00E+00">
                  <c:v>7.7238790222564496E-2</c:v>
                </c:pt>
                <c:pt idx="1059" formatCode="0.00E+00">
                  <c:v>7.72156080508343E-2</c:v>
                </c:pt>
                <c:pt idx="1060" formatCode="0.00E+00">
                  <c:v>7.7192432836819494E-2</c:v>
                </c:pt>
                <c:pt idx="1061" formatCode="0.00E+00">
                  <c:v>7.7169264578435398E-2</c:v>
                </c:pt>
                <c:pt idx="1062" formatCode="0.00E+00">
                  <c:v>7.7146103273598096E-2</c:v>
                </c:pt>
                <c:pt idx="1063" formatCode="0.00E+00">
                  <c:v>7.7122948920224199E-2</c:v>
                </c:pt>
                <c:pt idx="1064" formatCode="0.00E+00">
                  <c:v>7.7099801516230804E-2</c:v>
                </c:pt>
                <c:pt idx="1065" formatCode="0.00E+00">
                  <c:v>7.70766610595357E-2</c:v>
                </c:pt>
                <c:pt idx="1066" formatCode="0.00E+00">
                  <c:v>7.7053527548057305E-2</c:v>
                </c:pt>
                <c:pt idx="1067" formatCode="0.00E+00">
                  <c:v>7.7030400979714503E-2</c:v>
                </c:pt>
                <c:pt idx="1068" formatCode="0.00E+00">
                  <c:v>7.7007281352426807E-2</c:v>
                </c:pt>
                <c:pt idx="1069" formatCode="0.00E+00">
                  <c:v>7.69841686641142E-2</c:v>
                </c:pt>
                <c:pt idx="1070" formatCode="0.00E+00">
                  <c:v>7.6961062912697595E-2</c:v>
                </c:pt>
                <c:pt idx="1071" formatCode="0.00E+00">
                  <c:v>7.6937964096098002E-2</c:v>
                </c:pt>
                <c:pt idx="1072" formatCode="0.00E+00">
                  <c:v>7.6914872212237403E-2</c:v>
                </c:pt>
                <c:pt idx="1073" formatCode="0.00E+00">
                  <c:v>7.6891787259038294E-2</c:v>
                </c:pt>
                <c:pt idx="1074" formatCode="0.00E+00">
                  <c:v>7.6868709234423502E-2</c:v>
                </c:pt>
                <c:pt idx="1075" formatCode="0.00E+00">
                  <c:v>7.6845638136316799E-2</c:v>
                </c:pt>
                <c:pt idx="1076" formatCode="0.00E+00">
                  <c:v>7.6822573962642193E-2</c:v>
                </c:pt>
                <c:pt idx="1077" formatCode="0.00E+00">
                  <c:v>7.6799516711324706E-2</c:v>
                </c:pt>
                <c:pt idx="1078" formatCode="0.00E+00">
                  <c:v>7.6776466380289399E-2</c:v>
                </c:pt>
                <c:pt idx="1079" formatCode="0.00E+00">
                  <c:v>7.6753422967462404E-2</c:v>
                </c:pt>
                <c:pt idx="1080" formatCode="0.00E+00">
                  <c:v>7.6730386470770198E-2</c:v>
                </c:pt>
                <c:pt idx="1081" formatCode="0.00E+00">
                  <c:v>7.6707356888139899E-2</c:v>
                </c:pt>
                <c:pt idx="1082" formatCode="0.00E+00">
                  <c:v>7.6684334217499095E-2</c:v>
                </c:pt>
                <c:pt idx="1083" formatCode="0.00E+00">
                  <c:v>7.6661318456776095E-2</c:v>
                </c:pt>
                <c:pt idx="1084" formatCode="0.00E+00">
                  <c:v>7.6638309603899807E-2</c:v>
                </c:pt>
                <c:pt idx="1085" formatCode="0.00E+00">
                  <c:v>7.6615307656799594E-2</c:v>
                </c:pt>
                <c:pt idx="1086" formatCode="0.00E+00">
                  <c:v>7.65923126134056E-2</c:v>
                </c:pt>
                <c:pt idx="1087" formatCode="0.00E+00">
                  <c:v>7.6569324471648298E-2</c:v>
                </c:pt>
                <c:pt idx="1088" formatCode="0.00E+00">
                  <c:v>7.6546343229458996E-2</c:v>
                </c:pt>
                <c:pt idx="1089" formatCode="0.00E+00">
                  <c:v>7.6523368884769294E-2</c:v>
                </c:pt>
                <c:pt idx="1090" formatCode="0.00E+00">
                  <c:v>7.6500401435511803E-2</c:v>
                </c:pt>
                <c:pt idx="1091" formatCode="0.00E+00">
                  <c:v>7.6477440879619205E-2</c:v>
                </c:pt>
                <c:pt idx="1092" formatCode="0.00E+00">
                  <c:v>7.6454487215025194E-2</c:v>
                </c:pt>
                <c:pt idx="1093" formatCode="0.00E+00">
                  <c:v>7.6431540439663895E-2</c:v>
                </c:pt>
                <c:pt idx="1094" formatCode="0.00E+00">
                  <c:v>7.6408600551469794E-2</c:v>
                </c:pt>
                <c:pt idx="1095" formatCode="0.00E+00">
                  <c:v>7.6385667548378403E-2</c:v>
                </c:pt>
                <c:pt idx="1096" formatCode="0.00E+00">
                  <c:v>7.6362741428325498E-2</c:v>
                </c:pt>
                <c:pt idx="1097" formatCode="0.00E+00">
                  <c:v>7.6339822189247397E-2</c:v>
                </c:pt>
                <c:pt idx="1098" formatCode="0.00E+00">
                  <c:v>7.6316909829081403E-2</c:v>
                </c:pt>
                <c:pt idx="1099" formatCode="0.00E+00">
                  <c:v>7.6294004345764901E-2</c:v>
                </c:pt>
                <c:pt idx="1100" formatCode="0.00E+00">
                  <c:v>7.6271105737236097E-2</c:v>
                </c:pt>
                <c:pt idx="1101" formatCode="0.00E+00">
                  <c:v>7.6248214001433903E-2</c:v>
                </c:pt>
                <c:pt idx="1102" formatCode="0.00E+00">
                  <c:v>7.6225329136297607E-2</c:v>
                </c:pt>
                <c:pt idx="1103" formatCode="0.00E+00">
                  <c:v>7.6202451139767202E-2</c:v>
                </c:pt>
                <c:pt idx="1104" formatCode="0.00E+00">
                  <c:v>7.6179580009783199E-2</c:v>
                </c:pt>
                <c:pt idx="1105" formatCode="0.00E+00">
                  <c:v>7.6156715744286604E-2</c:v>
                </c:pt>
                <c:pt idx="1106" formatCode="0.00E+00">
                  <c:v>7.6133858341219302E-2</c:v>
                </c:pt>
                <c:pt idx="1107" formatCode="0.00E+00">
                  <c:v>7.6111007798523395E-2</c:v>
                </c:pt>
                <c:pt idx="1108" formatCode="0.00E+00">
                  <c:v>7.6088164114142001E-2</c:v>
                </c:pt>
                <c:pt idx="1109" formatCode="0.00E+00">
                  <c:v>7.6065327286018294E-2</c:v>
                </c:pt>
                <c:pt idx="1110" formatCode="0.00E+00">
                  <c:v>7.6042497312096502E-2</c:v>
                </c:pt>
                <c:pt idx="1111" formatCode="0.00E+00">
                  <c:v>7.6019674190321102E-2</c:v>
                </c:pt>
                <c:pt idx="1112" formatCode="0.00E+00">
                  <c:v>7.5996857918637403E-2</c:v>
                </c:pt>
                <c:pt idx="1113" formatCode="0.00E+00">
                  <c:v>7.5974048494991203E-2</c:v>
                </c:pt>
                <c:pt idx="1114" formatCode="0.00E+00">
                  <c:v>7.5951245917328797E-2</c:v>
                </c:pt>
                <c:pt idx="1115" formatCode="0.00E+00">
                  <c:v>7.5928450183597201E-2</c:v>
                </c:pt>
                <c:pt idx="1116" formatCode="0.00E+00">
                  <c:v>7.5905661291744003E-2</c:v>
                </c:pt>
                <c:pt idx="1117" formatCode="0.00E+00">
                  <c:v>7.5882879239717094E-2</c:v>
                </c:pt>
                <c:pt idx="1118" formatCode="0.00E+00">
                  <c:v>7.5860104025465502E-2</c:v>
                </c:pt>
                <c:pt idx="1119" formatCode="0.00E+00">
                  <c:v>7.58373356469383E-2</c:v>
                </c:pt>
                <c:pt idx="1120" formatCode="0.00E+00">
                  <c:v>7.5814574102085405E-2</c:v>
                </c:pt>
                <c:pt idx="1121" formatCode="0.00E+00">
                  <c:v>7.5791819388857401E-2</c:v>
                </c:pt>
                <c:pt idx="1122" formatCode="0.00E+00">
                  <c:v>7.5769071505205093E-2</c:v>
                </c:pt>
                <c:pt idx="1123" formatCode="0.00E+00">
                  <c:v>7.5746330449080301E-2</c:v>
                </c:pt>
                <c:pt idx="1124" formatCode="0.00E+00">
                  <c:v>7.5723596218435205E-2</c:v>
                </c:pt>
                <c:pt idx="1125" formatCode="0.00E+00">
                  <c:v>7.5700868811222594E-2</c:v>
                </c:pt>
                <c:pt idx="1126" formatCode="0.00E+00">
                  <c:v>7.56781482253958E-2</c:v>
                </c:pt>
                <c:pt idx="1127" formatCode="0.00E+00">
                  <c:v>7.5655434458908793E-2</c:v>
                </c:pt>
                <c:pt idx="1128" formatCode="0.00E+00">
                  <c:v>7.5632727509716197E-2</c:v>
                </c:pt>
                <c:pt idx="1129" formatCode="0.00E+00">
                  <c:v>7.5610027375773103E-2</c:v>
                </c:pt>
                <c:pt idx="1130" formatCode="0.00E+00">
                  <c:v>7.5587334055035205E-2</c:v>
                </c:pt>
                <c:pt idx="1131" formatCode="0.00E+00">
                  <c:v>7.5564647545458705E-2</c:v>
                </c:pt>
                <c:pt idx="1132" formatCode="0.00E+00">
                  <c:v>7.5541967845000696E-2</c:v>
                </c:pt>
                <c:pt idx="1133" formatCode="0.00E+00">
                  <c:v>7.5519294951618507E-2</c:v>
                </c:pt>
                <c:pt idx="1134" formatCode="0.00E+00">
                  <c:v>7.5496628863270202E-2</c:v>
                </c:pt>
                <c:pt idx="1135" formatCode="0.00E+00">
                  <c:v>7.5473969577914496E-2</c:v>
                </c:pt>
                <c:pt idx="1136" formatCode="0.00E+00">
                  <c:v>7.5451317093510606E-2</c:v>
                </c:pt>
                <c:pt idx="1137" formatCode="0.00E+00">
                  <c:v>7.5428671408018094E-2</c:v>
                </c:pt>
                <c:pt idx="1138" formatCode="0.00E+00">
                  <c:v>7.5406032519397703E-2</c:v>
                </c:pt>
                <c:pt idx="1139" formatCode="0.00E+00">
                  <c:v>7.5383400425610106E-2</c:v>
                </c:pt>
                <c:pt idx="1140" formatCode="0.00E+00">
                  <c:v>7.5360775124617099E-2</c:v>
                </c:pt>
                <c:pt idx="1141" formatCode="0.00E+00">
                  <c:v>7.5338156614380605E-2</c:v>
                </c:pt>
                <c:pt idx="1142" formatCode="0.00E+00">
                  <c:v>7.5315544892863504E-2</c:v>
                </c:pt>
                <c:pt idx="1143" formatCode="0.00E+00">
                  <c:v>7.5292939958029007E-2</c:v>
                </c:pt>
                <c:pt idx="1144" formatCode="0.00E+00">
                  <c:v>7.5270341807841104E-2</c:v>
                </c:pt>
                <c:pt idx="1145" formatCode="0.00E+00">
                  <c:v>7.5247750440264202E-2</c:v>
                </c:pt>
                <c:pt idx="1146" formatCode="0.00E+00">
                  <c:v>7.5225165853263304E-2</c:v>
                </c:pt>
                <c:pt idx="1147" formatCode="0.00E+00">
                  <c:v>7.5202588044804203E-2</c:v>
                </c:pt>
                <c:pt idx="1148" formatCode="0.00E+00">
                  <c:v>7.5180017012852998E-2</c:v>
                </c:pt>
                <c:pt idx="1149" formatCode="0.00E+00">
                  <c:v>7.5157452755376497E-2</c:v>
                </c:pt>
                <c:pt idx="1150" formatCode="0.00E+00">
                  <c:v>7.51348952703422E-2</c:v>
                </c:pt>
                <c:pt idx="1151" formatCode="0.00E+00">
                  <c:v>7.51123445557179E-2</c:v>
                </c:pt>
                <c:pt idx="1152" formatCode="0.00E+00">
                  <c:v>7.5089800609472401E-2</c:v>
                </c:pt>
                <c:pt idx="1153" formatCode="0.00E+00">
                  <c:v>7.5067263429574704E-2</c:v>
                </c:pt>
                <c:pt idx="1154" formatCode="0.00E+00">
                  <c:v>7.5044733013994502E-2</c:v>
                </c:pt>
                <c:pt idx="1155" formatCode="0.00E+00">
                  <c:v>7.5022209360702197E-2</c:v>
                </c:pt>
                <c:pt idx="1156" formatCode="0.00E+00">
                  <c:v>7.4999692467668702E-2</c:v>
                </c:pt>
                <c:pt idx="1157" formatCode="0.00E+00">
                  <c:v>7.4977182332865405E-2</c:v>
                </c:pt>
                <c:pt idx="1158" formatCode="0.00E+00">
                  <c:v>7.4954678954264498E-2</c:v>
                </c:pt>
                <c:pt idx="1159" formatCode="0.00E+00">
                  <c:v>7.4932182329838504E-2</c:v>
                </c:pt>
                <c:pt idx="1160" formatCode="0.00E+00">
                  <c:v>7.4909692457560698E-2</c:v>
                </c:pt>
                <c:pt idx="1161" formatCode="0.00E+00">
                  <c:v>7.4887209335404895E-2</c:v>
                </c:pt>
                <c:pt idx="1162" formatCode="0.00E+00">
                  <c:v>7.4864732961345506E-2</c:v>
                </c:pt>
                <c:pt idx="1163" formatCode="0.00E+00">
                  <c:v>7.4842263333357598E-2</c:v>
                </c:pt>
                <c:pt idx="1164" formatCode="0.00E+00">
                  <c:v>7.4819800449416607E-2</c:v>
                </c:pt>
                <c:pt idx="1165" formatCode="0.00E+00">
                  <c:v>7.4797344307498695E-2</c:v>
                </c:pt>
                <c:pt idx="1166" formatCode="0.00E+00">
                  <c:v>7.4774894905580702E-2</c:v>
                </c:pt>
                <c:pt idx="1167" formatCode="0.00E+00">
                  <c:v>7.47524522416399E-2</c:v>
                </c:pt>
                <c:pt idx="1168" formatCode="0.00E+00">
                  <c:v>7.4730016313654099E-2</c:v>
                </c:pt>
                <c:pt idx="1169" formatCode="0.00E+00">
                  <c:v>7.4707587119602001E-2</c:v>
                </c:pt>
                <c:pt idx="1170" formatCode="0.00E+00">
                  <c:v>7.4685164657462402E-2</c:v>
                </c:pt>
                <c:pt idx="1171" formatCode="0.00E+00">
                  <c:v>7.4662748925215197E-2</c:v>
                </c:pt>
                <c:pt idx="1172" formatCode="0.00E+00">
                  <c:v>7.4640339920840598E-2</c:v>
                </c:pt>
                <c:pt idx="1173" formatCode="0.00E+00">
                  <c:v>7.4617937642319304E-2</c:v>
                </c:pt>
                <c:pt idx="1174" formatCode="0.00E+00">
                  <c:v>7.4595542087632805E-2</c:v>
                </c:pt>
                <c:pt idx="1175" formatCode="0.00E+00">
                  <c:v>7.4573153254763005E-2</c:v>
                </c:pt>
                <c:pt idx="1176" formatCode="0.00E+00">
                  <c:v>7.4550771141692604E-2</c:v>
                </c:pt>
                <c:pt idx="1177" formatCode="0.00E+00">
                  <c:v>7.4528395746404796E-2</c:v>
                </c:pt>
                <c:pt idx="1178" formatCode="0.00E+00">
                  <c:v>7.4506027066883196E-2</c:v>
                </c:pt>
                <c:pt idx="1179" formatCode="0.00E+00">
                  <c:v>7.4483665101112095E-2</c:v>
                </c:pt>
                <c:pt idx="1180" formatCode="0.00E+00">
                  <c:v>7.4461309847076607E-2</c:v>
                </c:pt>
                <c:pt idx="1181" formatCode="0.00E+00">
                  <c:v>7.4438961302761994E-2</c:v>
                </c:pt>
                <c:pt idx="1182" formatCode="0.00E+00">
                  <c:v>7.4416619466154604E-2</c:v>
                </c:pt>
                <c:pt idx="1183" formatCode="0.00E+00">
                  <c:v>7.4394284335240798E-2</c:v>
                </c:pt>
                <c:pt idx="1184" formatCode="0.00E+00">
                  <c:v>7.4371955908008103E-2</c:v>
                </c:pt>
                <c:pt idx="1185" formatCode="0.00E+00">
                  <c:v>7.4349634182444099E-2</c:v>
                </c:pt>
                <c:pt idx="1186" formatCode="0.00E+00">
                  <c:v>7.4327319156537397E-2</c:v>
                </c:pt>
                <c:pt idx="1187" formatCode="0.00E+00">
                  <c:v>7.4305010828276993E-2</c:v>
                </c:pt>
                <c:pt idx="1188" formatCode="0.00E+00">
                  <c:v>7.4282709195652302E-2</c:v>
                </c:pt>
                <c:pt idx="1189" formatCode="0.00E+00">
                  <c:v>7.4260414256653598E-2</c:v>
                </c:pt>
                <c:pt idx="1190" formatCode="0.00E+00">
                  <c:v>7.4238126009271696E-2</c:v>
                </c:pt>
                <c:pt idx="1191" formatCode="0.00E+00">
                  <c:v>7.4215844451497801E-2</c:v>
                </c:pt>
                <c:pt idx="1192" formatCode="0.00E+00">
                  <c:v>7.4193569581324004E-2</c:v>
                </c:pt>
                <c:pt idx="1193" formatCode="0.00E+00">
                  <c:v>7.4171301396742606E-2</c:v>
                </c:pt>
                <c:pt idx="1194" formatCode="0.00E+00">
                  <c:v>7.4149039895746796E-2</c:v>
                </c:pt>
                <c:pt idx="1195" formatCode="0.00E+00">
                  <c:v>7.4126785076330304E-2</c:v>
                </c:pt>
                <c:pt idx="1196" formatCode="0.00E+00">
                  <c:v>7.4104536936487303E-2</c:v>
                </c:pt>
                <c:pt idx="1197" formatCode="0.00E+00">
                  <c:v>7.4082295474212606E-2</c:v>
                </c:pt>
                <c:pt idx="1198" formatCode="0.00E+00">
                  <c:v>7.4060060687501705E-2</c:v>
                </c:pt>
                <c:pt idx="1199" formatCode="0.00E+00">
                  <c:v>7.4037832574350607E-2</c:v>
                </c:pt>
                <c:pt idx="1200" formatCode="0.00E+00">
                  <c:v>7.4015611132755801E-2</c:v>
                </c:pt>
                <c:pt idx="1201" formatCode="0.00E+00">
                  <c:v>7.39933963607146E-2</c:v>
                </c:pt>
                <c:pt idx="1202" formatCode="0.00E+00">
                  <c:v>7.3971188256224701E-2</c:v>
                </c:pt>
                <c:pt idx="1203" formatCode="0.00E+00">
                  <c:v>7.3948986817284498E-2</c:v>
                </c:pt>
                <c:pt idx="1204" formatCode="0.00E+00">
                  <c:v>7.39267920418928E-2</c:v>
                </c:pt>
                <c:pt idx="1205" formatCode="0.00E+00">
                  <c:v>7.3904603928049206E-2</c:v>
                </c:pt>
                <c:pt idx="1206" formatCode="0.00E+00">
                  <c:v>7.3882422473753803E-2</c:v>
                </c:pt>
                <c:pt idx="1207" formatCode="0.00E+00">
                  <c:v>7.3860247677007301E-2</c:v>
                </c:pt>
                <c:pt idx="1208" formatCode="0.00E+00">
                  <c:v>7.3838079535810799E-2</c:v>
                </c:pt>
                <c:pt idx="1209" formatCode="0.00E+00">
                  <c:v>7.3815918048166396E-2</c:v>
                </c:pt>
                <c:pt idx="1210" formatCode="0.00E+00">
                  <c:v>7.3793763212076299E-2</c:v>
                </c:pt>
                <c:pt idx="1211" formatCode="0.00E+00">
                  <c:v>7.3771615025543705E-2</c:v>
                </c:pt>
                <c:pt idx="1212" formatCode="0.00E+00">
                  <c:v>7.3749473486572098E-2</c:v>
                </c:pt>
                <c:pt idx="1213" formatCode="0.00E+00">
                  <c:v>7.37273385931657E-2</c:v>
                </c:pt>
                <c:pt idx="1214" formatCode="0.00E+00">
                  <c:v>7.3705210343329206E-2</c:v>
                </c:pt>
                <c:pt idx="1215" formatCode="0.00E+00">
                  <c:v>7.3683088735068097E-2</c:v>
                </c:pt>
                <c:pt idx="1216" formatCode="0.00E+00">
                  <c:v>7.3660973766388194E-2</c:v>
                </c:pt>
                <c:pt idx="1217" formatCode="0.00E+00">
                  <c:v>7.3638865435296005E-2</c:v>
                </c:pt>
                <c:pt idx="1218" formatCode="0.00E+00">
                  <c:v>7.3616763739798793E-2</c:v>
                </c:pt>
                <c:pt idx="1219" formatCode="0.00E+00">
                  <c:v>7.3594668677903999E-2</c:v>
                </c:pt>
                <c:pt idx="1220" formatCode="0.00E+00">
                  <c:v>7.3572580247620104E-2</c:v>
                </c:pt>
                <c:pt idx="1221" formatCode="0.00E+00">
                  <c:v>7.3550498446955895E-2</c:v>
                </c:pt>
                <c:pt idx="1222" formatCode="0.00E+00">
                  <c:v>7.3528423273920798E-2</c:v>
                </c:pt>
                <c:pt idx="1223" formatCode="0.00E+00">
                  <c:v>7.3506354726524906E-2</c:v>
                </c:pt>
                <c:pt idx="1224" formatCode="0.00E+00">
                  <c:v>7.3484292802778697E-2</c:v>
                </c:pt>
                <c:pt idx="1225" formatCode="0.00E+00">
                  <c:v>7.3462237500693403E-2</c:v>
                </c:pt>
                <c:pt idx="1226" formatCode="0.00E+00">
                  <c:v>7.3440188818280794E-2</c:v>
                </c:pt>
                <c:pt idx="1227" formatCode="0.00E+00">
                  <c:v>7.3418146753553307E-2</c:v>
                </c:pt>
                <c:pt idx="1228" formatCode="0.00E+00">
                  <c:v>7.3396111304523795E-2</c:v>
                </c:pt>
                <c:pt idx="1229" formatCode="0.00E+00">
                  <c:v>7.3374082469205806E-2</c:v>
                </c:pt>
                <c:pt idx="1230" formatCode="0.00E+00">
                  <c:v>7.3352060245613498E-2</c:v>
                </c:pt>
                <c:pt idx="1231" formatCode="0.00E+00">
                  <c:v>7.3330044631761501E-2</c:v>
                </c:pt>
                <c:pt idx="1232" formatCode="0.00E+00">
                  <c:v>7.3308035625665097E-2</c:v>
                </c:pt>
                <c:pt idx="1233" formatCode="0.00E+00">
                  <c:v>7.3286033225340205E-2</c:v>
                </c:pt>
                <c:pt idx="1234" formatCode="0.00E+00">
                  <c:v>7.3264037428803205E-2</c:v>
                </c:pt>
                <c:pt idx="1235" formatCode="0.00E+00">
                  <c:v>7.32420482340711E-2</c:v>
                </c:pt>
                <c:pt idx="1236" formatCode="0.00E+00">
                  <c:v>7.3220065639161599E-2</c:v>
                </c:pt>
                <c:pt idx="1237" formatCode="0.00E+00">
                  <c:v>7.3198089642092901E-2</c:v>
                </c:pt>
                <c:pt idx="1238" formatCode="0.00E+00">
                  <c:v>7.3176120240883699E-2</c:v>
                </c:pt>
                <c:pt idx="1239" formatCode="0.00E+00">
                  <c:v>7.3154157433553399E-2</c:v>
                </c:pt>
                <c:pt idx="1240" formatCode="0.00E+00">
                  <c:v>7.3132201218122E-2</c:v>
                </c:pt>
                <c:pt idx="1241" formatCode="0.00E+00">
                  <c:v>7.3110251592609907E-2</c:v>
                </c:pt>
                <c:pt idx="1242" formatCode="0.00E+00">
                  <c:v>7.3088308555038395E-2</c:v>
                </c:pt>
                <c:pt idx="1243" formatCode="0.00E+00">
                  <c:v>7.3066372103429103E-2</c:v>
                </c:pt>
                <c:pt idx="1244" formatCode="0.00E+00">
                  <c:v>7.3044442235804197E-2</c:v>
                </c:pt>
                <c:pt idx="1245" formatCode="0.00E+00">
                  <c:v>7.3022518950186702E-2</c:v>
                </c:pt>
                <c:pt idx="1246" formatCode="0.00E+00">
                  <c:v>7.3000602244600005E-2</c:v>
                </c:pt>
                <c:pt idx="1247" formatCode="0.00E+00">
                  <c:v>7.29786921170682E-2</c:v>
                </c:pt>
                <c:pt idx="1248" formatCode="0.00E+00">
                  <c:v>7.2956788565615799E-2</c:v>
                </c:pt>
                <c:pt idx="1249" formatCode="0.00E+00">
                  <c:v>7.2934891588268103E-2</c:v>
                </c:pt>
                <c:pt idx="1250" formatCode="0.00E+00">
                  <c:v>7.2913001183050802E-2</c:v>
                </c:pt>
                <c:pt idx="1251" formatCode="0.00E+00">
                  <c:v>7.2891117347990406E-2</c:v>
                </c:pt>
                <c:pt idx="1252" formatCode="0.00E+00">
                  <c:v>7.2869240081113798E-2</c:v>
                </c:pt>
                <c:pt idx="1253" formatCode="0.00E+00">
                  <c:v>7.2847369380448501E-2</c:v>
                </c:pt>
                <c:pt idx="1254" formatCode="0.00E+00">
                  <c:v>7.2825505244022606E-2</c:v>
                </c:pt>
                <c:pt idx="1255" formatCode="0.00E+00">
                  <c:v>7.2803647669864996E-2</c:v>
                </c:pt>
                <c:pt idx="1256" formatCode="0.00E+00">
                  <c:v>7.2781796656004705E-2</c:v>
                </c:pt>
                <c:pt idx="1257" formatCode="0.00E+00">
                  <c:v>7.2759952200471795E-2</c:v>
                </c:pt>
                <c:pt idx="1258" formatCode="0.00E+00">
                  <c:v>7.2738114301296702E-2</c:v>
                </c:pt>
                <c:pt idx="1259" formatCode="0.00E+00">
                  <c:v>7.2716282956510406E-2</c:v>
                </c:pt>
                <c:pt idx="1260" formatCode="0.00E+00">
                  <c:v>7.2694458164144493E-2</c:v>
                </c:pt>
                <c:pt idx="1261" formatCode="0.00E+00">
                  <c:v>7.26726399222314E-2</c:v>
                </c:pt>
                <c:pt idx="1262" formatCode="0.00E+00">
                  <c:v>7.2650828228803699E-2</c:v>
                </c:pt>
                <c:pt idx="1263" formatCode="0.00E+00">
                  <c:v>7.2629023081894797E-2</c:v>
                </c:pt>
                <c:pt idx="1264" formatCode="0.00E+00">
                  <c:v>7.2607224479538796E-2</c:v>
                </c:pt>
                <c:pt idx="1265" formatCode="0.00E+00">
                  <c:v>7.2585432419770099E-2</c:v>
                </c:pt>
                <c:pt idx="1266" formatCode="0.00E+00">
                  <c:v>7.2563646900623904E-2</c:v>
                </c:pt>
                <c:pt idx="1267" formatCode="0.00E+00">
                  <c:v>7.2541867920135894E-2</c:v>
                </c:pt>
                <c:pt idx="1268" formatCode="0.00E+00">
                  <c:v>7.2520095476342403E-2</c:v>
                </c:pt>
                <c:pt idx="1269" formatCode="0.00E+00">
                  <c:v>7.2498329567280306E-2</c:v>
                </c:pt>
                <c:pt idx="1270" formatCode="0.00E+00">
                  <c:v>7.2476570190986994E-2</c:v>
                </c:pt>
                <c:pt idx="1271" formatCode="0.00E+00">
                  <c:v>7.2454817345500605E-2</c:v>
                </c:pt>
                <c:pt idx="1272" formatCode="0.00E+00">
                  <c:v>7.2433071028859805E-2</c:v>
                </c:pt>
                <c:pt idx="1273" formatCode="0.00E+00">
                  <c:v>7.2411331239103802E-2</c:v>
                </c:pt>
                <c:pt idx="1274" formatCode="0.00E+00">
                  <c:v>7.2389597974272302E-2</c:v>
                </c:pt>
                <c:pt idx="1275" formatCode="0.00E+00">
                  <c:v>7.2367871232405706E-2</c:v>
                </c:pt>
                <c:pt idx="1276" formatCode="0.00E+00">
                  <c:v>7.2346151011545096E-2</c:v>
                </c:pt>
                <c:pt idx="1277" formatCode="0.00E+00">
                  <c:v>7.2324437309731898E-2</c:v>
                </c:pt>
                <c:pt idx="1278" formatCode="0.00E+00">
                  <c:v>7.2302730125008402E-2</c:v>
                </c:pt>
                <c:pt idx="1279" formatCode="0.00E+00">
                  <c:v>7.2281029455417201E-2</c:v>
                </c:pt>
                <c:pt idx="1280" formatCode="0.00E+00">
                  <c:v>7.2259335299001595E-2</c:v>
                </c:pt>
                <c:pt idx="1281" formatCode="0.00E+00">
                  <c:v>7.2237647653805595E-2</c:v>
                </c:pt>
                <c:pt idx="1282" formatCode="0.00E+00">
                  <c:v>7.2215966517873598E-2</c:v>
                </c:pt>
                <c:pt idx="1283" formatCode="0.00E+00">
                  <c:v>7.2194291889250597E-2</c:v>
                </c:pt>
                <c:pt idx="1284" formatCode="0.00E+00">
                  <c:v>7.2172623765982297E-2</c:v>
                </c:pt>
                <c:pt idx="1285" formatCode="0.00E+00">
                  <c:v>7.2150962146114994E-2</c:v>
                </c:pt>
                <c:pt idx="1286" formatCode="0.00E+00">
                  <c:v>7.2129307027695405E-2</c:v>
                </c:pt>
                <c:pt idx="1287" formatCode="0.00E+00">
                  <c:v>7.2107658408770994E-2</c:v>
                </c:pt>
                <c:pt idx="1288" formatCode="0.00E+00">
                  <c:v>7.2086016287389601E-2</c:v>
                </c:pt>
                <c:pt idx="1289" formatCode="0.00E+00">
                  <c:v>7.2064380661599994E-2</c:v>
                </c:pt>
                <c:pt idx="1290" formatCode="0.00E+00">
                  <c:v>7.2042751529451193E-2</c:v>
                </c:pt>
                <c:pt idx="1291" formatCode="0.00E+00">
                  <c:v>7.2021128888992897E-2</c:v>
                </c:pt>
                <c:pt idx="1292" formatCode="0.00E+00">
                  <c:v>7.1999512738275498E-2</c:v>
                </c:pt>
                <c:pt idx="1293" formatCode="0.00E+00">
                  <c:v>7.1977903075349806E-2</c:v>
                </c:pt>
                <c:pt idx="1294" formatCode="0.00E+00">
                  <c:v>7.1956299898267406E-2</c:v>
                </c:pt>
                <c:pt idx="1295" formatCode="0.00E+00">
                  <c:v>7.1934703205080303E-2</c:v>
                </c:pt>
                <c:pt idx="1296" formatCode="0.00E+00">
                  <c:v>7.1913112993841205E-2</c:v>
                </c:pt>
                <c:pt idx="1297" formatCode="0.00E+00">
                  <c:v>7.1891529262603296E-2</c:v>
                </c:pt>
                <c:pt idx="1298" formatCode="0.00E+00">
                  <c:v>7.1869952009420396E-2</c:v>
                </c:pt>
                <c:pt idx="1299" formatCode="0.00E+00">
                  <c:v>7.1848381232346895E-2</c:v>
                </c:pt>
                <c:pt idx="1300" formatCode="0.00E+00">
                  <c:v>7.1826816929437806E-2</c:v>
                </c:pt>
                <c:pt idx="1301" formatCode="0.00E+00">
                  <c:v>7.18052590987487E-2</c:v>
                </c:pt>
                <c:pt idx="1302" formatCode="0.00E+00">
                  <c:v>7.17837077383357E-2</c:v>
                </c:pt>
                <c:pt idx="1303" formatCode="0.00E+00">
                  <c:v>7.1762162846255501E-2</c:v>
                </c:pt>
                <c:pt idx="1304" formatCode="0.00E+00">
                  <c:v>7.1740624420565599E-2</c:v>
                </c:pt>
                <c:pt idx="1305" formatCode="0.00E+00">
                  <c:v>7.1719092459323702E-2</c:v>
                </c:pt>
                <c:pt idx="1306" formatCode="0.00E+00">
                  <c:v>7.1697566960588405E-2</c:v>
                </c:pt>
                <c:pt idx="1307" formatCode="0.00E+00">
                  <c:v>7.1676047922418801E-2</c:v>
                </c:pt>
                <c:pt idx="1308" formatCode="0.00E+00">
                  <c:v>7.1654535342874401E-2</c:v>
                </c:pt>
                <c:pt idx="1309" formatCode="0.00E+00">
                  <c:v>7.1633029220015604E-2</c:v>
                </c:pt>
                <c:pt idx="1310" formatCode="0.00E+00">
                  <c:v>7.1611529551903197E-2</c:v>
                </c:pt>
                <c:pt idx="1311" formatCode="0.00E+00">
                  <c:v>7.1590036336598495E-2</c:v>
                </c:pt>
                <c:pt idx="1312" formatCode="0.00E+00">
                  <c:v>7.1568549572163701E-2</c:v>
                </c:pt>
                <c:pt idx="1313" formatCode="0.00E+00">
                  <c:v>7.15470692566611E-2</c:v>
                </c:pt>
                <c:pt idx="1314" formatCode="0.00E+00">
                  <c:v>7.1525595388154103E-2</c:v>
                </c:pt>
                <c:pt idx="1315" formatCode="0.00E+00">
                  <c:v>7.1504127964706399E-2</c:v>
                </c:pt>
                <c:pt idx="1316" formatCode="0.00E+00">
                  <c:v>7.1482666984382201E-2</c:v>
                </c:pt>
                <c:pt idx="1317" formatCode="0.00E+00">
                  <c:v>7.1461212445246503E-2</c:v>
                </c:pt>
                <c:pt idx="1318" formatCode="0.00E+00">
                  <c:v>7.1439764345364795E-2</c:v>
                </c:pt>
                <c:pt idx="1319" formatCode="0.00E+00">
                  <c:v>7.1418322682803195E-2</c:v>
                </c:pt>
                <c:pt idx="1320" formatCode="0.00E+00">
                  <c:v>7.1396887455628305E-2</c:v>
                </c:pt>
                <c:pt idx="1321" formatCode="0.00E+00">
                  <c:v>7.1375458661907407E-2</c:v>
                </c:pt>
                <c:pt idx="1322" formatCode="0.00E+00">
                  <c:v>7.1354036299708407E-2</c:v>
                </c:pt>
                <c:pt idx="1323" formatCode="0.00E+00">
                  <c:v>7.1332620367099503E-2</c:v>
                </c:pt>
                <c:pt idx="1324" formatCode="0.00E+00">
                  <c:v>7.1311210862149907E-2</c:v>
                </c:pt>
                <c:pt idx="1325" formatCode="0.00E+00">
                  <c:v>7.1289807782929093E-2</c:v>
                </c:pt>
                <c:pt idx="1326" formatCode="0.00E+00">
                  <c:v>7.12684111275073E-2</c:v>
                </c:pt>
                <c:pt idx="1327" formatCode="0.00E+00">
                  <c:v>7.1247020893955196E-2</c:v>
                </c:pt>
                <c:pt idx="1328" formatCode="0.00E+00">
                  <c:v>7.1225637080344198E-2</c:v>
                </c:pt>
                <c:pt idx="1329" formatCode="0.00E+00">
                  <c:v>7.1204259684746196E-2</c:v>
                </c:pt>
                <c:pt idx="1330" formatCode="0.00E+00">
                  <c:v>7.1182888705233704E-2</c:v>
                </c:pt>
                <c:pt idx="1331" formatCode="0.00E+00">
                  <c:v>7.1161524139879806E-2</c:v>
                </c:pt>
                <c:pt idx="1332" formatCode="0.00E+00">
                  <c:v>7.1140165986758097E-2</c:v>
                </c:pt>
                <c:pt idx="1333" formatCode="0.00E+00">
                  <c:v>7.1118814243942993E-2</c:v>
                </c:pt>
                <c:pt idx="1334" formatCode="0.00E+00">
                  <c:v>7.1097468909509104E-2</c:v>
                </c:pt>
                <c:pt idx="1335" formatCode="0.00E+00">
                  <c:v>7.1076129981532093E-2</c:v>
                </c:pt>
                <c:pt idx="1336" formatCode="0.00E+00">
                  <c:v>7.1054797458087807E-2</c:v>
                </c:pt>
                <c:pt idx="1337" formatCode="0.00E+00">
                  <c:v>7.1033471337253004E-2</c:v>
                </c:pt>
                <c:pt idx="1338" formatCode="0.00E+00">
                  <c:v>7.1012151617104599E-2</c:v>
                </c:pt>
                <c:pt idx="1339" formatCode="0.00E+00">
                  <c:v>7.0990838295720601E-2</c:v>
                </c:pt>
                <c:pt idx="1340" formatCode="0.00E+00">
                  <c:v>7.0969531371179201E-2</c:v>
                </c:pt>
                <c:pt idx="1341" formatCode="0.00E+00">
                  <c:v>7.0948230841559407E-2</c:v>
                </c:pt>
                <c:pt idx="1342" formatCode="0.00E+00">
                  <c:v>7.0926936704940699E-2</c:v>
                </c:pt>
                <c:pt idx="1343" formatCode="0.00E+00">
                  <c:v>7.09056489594031E-2</c:v>
                </c:pt>
                <c:pt idx="1344" formatCode="0.00E+00">
                  <c:v>7.0884367603027507E-2</c:v>
                </c:pt>
                <c:pt idx="1345" formatCode="0.00E+00">
                  <c:v>7.0863092633894897E-2</c:v>
                </c:pt>
                <c:pt idx="1346" formatCode="0.00E+00">
                  <c:v>7.0841824050087293E-2</c:v>
                </c:pt>
                <c:pt idx="1347" formatCode="0.00E+00">
                  <c:v>7.08205618496872E-2</c:v>
                </c:pt>
                <c:pt idx="1348" formatCode="0.00E+00">
                  <c:v>7.0799306030777401E-2</c:v>
                </c:pt>
                <c:pt idx="1349" formatCode="0.00E+00">
                  <c:v>7.0778056591441596E-2</c:v>
                </c:pt>
                <c:pt idx="1350" formatCode="0.00E+00">
                  <c:v>7.0756813529764095E-2</c:v>
                </c:pt>
                <c:pt idx="1351" formatCode="0.00E+00">
                  <c:v>7.0735576843829501E-2</c:v>
                </c:pt>
                <c:pt idx="1352" formatCode="0.00E+00">
                  <c:v>7.0714346531723205E-2</c:v>
                </c:pt>
                <c:pt idx="1353" formatCode="0.00E+00">
                  <c:v>7.0693122591531196E-2</c:v>
                </c:pt>
                <c:pt idx="1354" formatCode="0.00E+00">
                  <c:v>7.0671905021339895E-2</c:v>
                </c:pt>
                <c:pt idx="1355" formatCode="0.00E+00">
                  <c:v>7.0650693819236499E-2</c:v>
                </c:pt>
                <c:pt idx="1356" formatCode="0.00E+00">
                  <c:v>7.0629488983308703E-2</c:v>
                </c:pt>
                <c:pt idx="1357" formatCode="0.00E+00">
                  <c:v>7.0608290511644703E-2</c:v>
                </c:pt>
                <c:pt idx="1358" formatCode="0.00E+00">
                  <c:v>7.0587098402333306E-2</c:v>
                </c:pt>
                <c:pt idx="1359" formatCode="0.00E+00">
                  <c:v>7.0565912653464097E-2</c:v>
                </c:pt>
                <c:pt idx="1360" formatCode="0.00E+00">
                  <c:v>7.0544733263127102E-2</c:v>
                </c:pt>
                <c:pt idx="1361" formatCode="0.00E+00">
                  <c:v>7.0523560229412696E-2</c:v>
                </c:pt>
                <c:pt idx="1362" formatCode="0.00E+00">
                  <c:v>7.0502393550412296E-2</c:v>
                </c:pt>
                <c:pt idx="1363" formatCode="0.00E+00">
                  <c:v>7.0481233224217593E-2</c:v>
                </c:pt>
                <c:pt idx="1364" formatCode="0.00E+00">
                  <c:v>7.0460079248921004E-2</c:v>
                </c:pt>
                <c:pt idx="1365" formatCode="0.00E+00">
                  <c:v>7.04389316226154E-2</c:v>
                </c:pt>
                <c:pt idx="1366" formatCode="0.00E+00">
                  <c:v>7.0417790343394293E-2</c:v>
                </c:pt>
                <c:pt idx="1367" formatCode="0.00E+00">
                  <c:v>7.0396655409351902E-2</c:v>
                </c:pt>
                <c:pt idx="1368" formatCode="0.00E+00">
                  <c:v>7.0375526818582806E-2</c:v>
                </c:pt>
                <c:pt idx="1369" formatCode="0.00E+00">
                  <c:v>7.0354404569182294E-2</c:v>
                </c:pt>
                <c:pt idx="1370" formatCode="0.00E+00">
                  <c:v>7.0333288659246304E-2</c:v>
                </c:pt>
                <c:pt idx="1371" formatCode="0.00E+00">
                  <c:v>7.0312179086871193E-2</c:v>
                </c:pt>
                <c:pt idx="1372" formatCode="0.00E+00">
                  <c:v>7.0291075850153997E-2</c:v>
                </c:pt>
                <c:pt idx="1373" formatCode="0.00E+00">
                  <c:v>7.0269978947192502E-2</c:v>
                </c:pt>
                <c:pt idx="1374" formatCode="0.00E+00">
                  <c:v>7.0248888376084603E-2</c:v>
                </c:pt>
                <c:pt idx="1375" formatCode="0.00E+00">
                  <c:v>7.0227804134929406E-2</c:v>
                </c:pt>
                <c:pt idx="1376" formatCode="0.00E+00">
                  <c:v>7.0206726221825999E-2</c:v>
                </c:pt>
                <c:pt idx="1377" formatCode="0.00E+00">
                  <c:v>7.01856546348745E-2</c:v>
                </c:pt>
                <c:pt idx="1378" formatCode="0.00E+00">
                  <c:v>7.0164589372175304E-2</c:v>
                </c:pt>
                <c:pt idx="1379" formatCode="0.00E+00">
                  <c:v>7.0143530431829706E-2</c:v>
                </c:pt>
                <c:pt idx="1380" formatCode="0.00E+00">
                  <c:v>7.0122477811939296E-2</c:v>
                </c:pt>
                <c:pt idx="1381" formatCode="0.00E+00">
                  <c:v>7.0101431510606299E-2</c:v>
                </c:pt>
                <c:pt idx="1382" formatCode="0.00E+00">
                  <c:v>7.0080391525933802E-2</c:v>
                </c:pt>
                <c:pt idx="1383" formatCode="0.00E+00">
                  <c:v>7.0059357856025004E-2</c:v>
                </c:pt>
                <c:pt idx="1384" formatCode="0.00E+00">
                  <c:v>7.00383304989841E-2</c:v>
                </c:pt>
                <c:pt idx="1385" formatCode="0.00E+00">
                  <c:v>7.0017309452915705E-2</c:v>
                </c:pt>
                <c:pt idx="1386" formatCode="0.00E+00">
                  <c:v>6.9996294715924903E-2</c:v>
                </c:pt>
                <c:pt idx="1387" formatCode="0.00E+00">
                  <c:v>6.9975286286117599E-2</c:v>
                </c:pt>
                <c:pt idx="1388" formatCode="0.00E+00">
                  <c:v>6.99542841616001E-2</c:v>
                </c:pt>
                <c:pt idx="1389" formatCode="0.00E+00">
                  <c:v>6.9933288340479405E-2</c:v>
                </c:pt>
                <c:pt idx="1390" formatCode="0.00E+00">
                  <c:v>6.9912298820863E-2</c:v>
                </c:pt>
                <c:pt idx="1391" formatCode="0.00E+00">
                  <c:v>6.9891315600817697E-2</c:v>
                </c:pt>
                <c:pt idx="1392" formatCode="0.00E+00">
                  <c:v>6.9870338678382798E-2</c:v>
                </c:pt>
                <c:pt idx="1393" formatCode="0.00E+00">
                  <c:v>6.9849368051671606E-2</c:v>
                </c:pt>
                <c:pt idx="1394" formatCode="0.00E+00">
                  <c:v>6.9828403718799101E-2</c:v>
                </c:pt>
                <c:pt idx="1395" formatCode="0.00E+00">
                  <c:v>6.9807445677880803E-2</c:v>
                </c:pt>
                <c:pt idx="1396" formatCode="0.00E+00">
                  <c:v>6.9786493927032803E-2</c:v>
                </c:pt>
                <c:pt idx="1397" formatCode="0.00E+00">
                  <c:v>6.9765548464371593E-2</c:v>
                </c:pt>
                <c:pt idx="1398" formatCode="0.00E+00">
                  <c:v>6.9744609288014403E-2</c:v>
                </c:pt>
                <c:pt idx="1399" formatCode="0.00E+00">
                  <c:v>6.9723676396078793E-2</c:v>
                </c:pt>
                <c:pt idx="1400" formatCode="0.00E+00">
                  <c:v>6.9702749786682797E-2</c:v>
                </c:pt>
                <c:pt idx="1401" formatCode="0.00E+00">
                  <c:v>6.9681829457945293E-2</c:v>
                </c:pt>
                <c:pt idx="1402" formatCode="0.00E+00">
                  <c:v>6.9660915407985399E-2</c:v>
                </c:pt>
                <c:pt idx="1403" formatCode="0.00E+00">
                  <c:v>6.9640007634922702E-2</c:v>
                </c:pt>
                <c:pt idx="1404" formatCode="0.00E+00">
                  <c:v>6.9619106136877607E-2</c:v>
                </c:pt>
                <c:pt idx="1405" formatCode="0.00E+00">
                  <c:v>6.9598210911970798E-2</c:v>
                </c:pt>
                <c:pt idx="1406" formatCode="0.00E+00">
                  <c:v>6.9577321958323599E-2</c:v>
                </c:pt>
                <c:pt idx="1407" formatCode="0.00E+00">
                  <c:v>6.9556439274057705E-2</c:v>
                </c:pt>
                <c:pt idx="1408" formatCode="0.00E+00">
                  <c:v>6.9535562857295605E-2</c:v>
                </c:pt>
                <c:pt idx="1409" formatCode="0.00E+00">
                  <c:v>6.9514692706160106E-2</c:v>
                </c:pt>
                <c:pt idx="1410" formatCode="0.00E+00">
                  <c:v>6.9493828818774597E-2</c:v>
                </c:pt>
                <c:pt idx="1411" formatCode="0.00E+00">
                  <c:v>6.94729711932629E-2</c:v>
                </c:pt>
                <c:pt idx="1412" formatCode="0.00E+00">
                  <c:v>6.9452119827749598E-2</c:v>
                </c:pt>
                <c:pt idx="1413" formatCode="0.00E+00">
                  <c:v>6.9431274720359495E-2</c:v>
                </c:pt>
                <c:pt idx="1414" formatCode="0.00E+00">
                  <c:v>6.9410435869218107E-2</c:v>
                </c:pt>
                <c:pt idx="1415" formatCode="0.00E+00">
                  <c:v>6.9389603272451403E-2</c:v>
                </c:pt>
                <c:pt idx="1416" formatCode="0.00E+00">
                  <c:v>6.9368776928185993E-2</c:v>
                </c:pt>
                <c:pt idx="1417" formatCode="0.00E+00">
                  <c:v>6.9347956834548793E-2</c:v>
                </c:pt>
                <c:pt idx="1418" formatCode="0.00E+00">
                  <c:v>6.9327142989667495E-2</c:v>
                </c:pt>
                <c:pt idx="1419" formatCode="0.00E+00">
                  <c:v>6.9306335391670207E-2</c:v>
                </c:pt>
                <c:pt idx="1420" formatCode="0.00E+00">
                  <c:v>6.9285534038685398E-2</c:v>
                </c:pt>
                <c:pt idx="1421" formatCode="0.00E+00">
                  <c:v>6.9264738928842204E-2</c:v>
                </c:pt>
                <c:pt idx="1422" formatCode="0.00E+00">
                  <c:v>6.9243950060270495E-2</c:v>
                </c:pt>
                <c:pt idx="1423" formatCode="0.00E+00">
                  <c:v>6.9223167431100296E-2</c:v>
                </c:pt>
                <c:pt idx="1424" formatCode="0.00E+00">
                  <c:v>6.9202391039462297E-2</c:v>
                </c:pt>
                <c:pt idx="1425" formatCode="0.00E+00">
                  <c:v>6.9181620883487796E-2</c:v>
                </c:pt>
                <c:pt idx="1426" formatCode="0.00E+00">
                  <c:v>6.9160856961308498E-2</c:v>
                </c:pt>
                <c:pt idx="1427" formatCode="0.00E+00">
                  <c:v>6.9140099271056701E-2</c:v>
                </c:pt>
                <c:pt idx="1428" formatCode="0.00E+00">
                  <c:v>6.9119347810865206E-2</c:v>
                </c:pt>
                <c:pt idx="1429" formatCode="0.00E+00">
                  <c:v>6.9098602578867296E-2</c:v>
                </c:pt>
                <c:pt idx="1430" formatCode="0.00E+00">
                  <c:v>6.9077863573196993E-2</c:v>
                </c:pt>
                <c:pt idx="1431" formatCode="0.00E+00">
                  <c:v>6.90571307919884E-2</c:v>
                </c:pt>
                <c:pt idx="1432" formatCode="0.00E+00">
                  <c:v>6.9036404233376605E-2</c:v>
                </c:pt>
                <c:pt idx="1433" formatCode="0.00E+00">
                  <c:v>6.9015683895497004E-2</c:v>
                </c:pt>
                <c:pt idx="1434" formatCode="0.00E+00">
                  <c:v>6.8994969776485393E-2</c:v>
                </c:pt>
                <c:pt idx="1435" formatCode="0.00E+00">
                  <c:v>6.8974261874478401E-2</c:v>
                </c:pt>
                <c:pt idx="1436" formatCode="0.00E+00">
                  <c:v>6.8953560187613006E-2</c:v>
                </c:pt>
                <c:pt idx="1437" formatCode="0.00E+00">
                  <c:v>6.8932864714026598E-2</c:v>
                </c:pt>
                <c:pt idx="1438" formatCode="0.00E+00">
                  <c:v>6.8912175451857294E-2</c:v>
                </c:pt>
                <c:pt idx="1439" formatCode="0.00E+00">
                  <c:v>6.8891492399243595E-2</c:v>
                </c:pt>
                <c:pt idx="1440" formatCode="0.00E+00">
                  <c:v>6.8870815554324699E-2</c:v>
                </c:pt>
                <c:pt idx="1441" formatCode="0.00E+00">
                  <c:v>6.8850144915240094E-2</c:v>
                </c:pt>
                <c:pt idx="1442" formatCode="0.00E+00">
                  <c:v>6.8829480480129906E-2</c:v>
                </c:pt>
                <c:pt idx="1443" formatCode="0.00E+00">
                  <c:v>6.8808822247134901E-2</c:v>
                </c:pt>
                <c:pt idx="1444" formatCode="0.00E+00">
                  <c:v>6.8788170214396094E-2</c:v>
                </c:pt>
                <c:pt idx="1445" formatCode="0.00E+00">
                  <c:v>6.87675243800554E-2</c:v>
                </c:pt>
                <c:pt idx="1446" formatCode="0.00E+00">
                  <c:v>6.8746884742254794E-2</c:v>
                </c:pt>
                <c:pt idx="1447" formatCode="0.00E+00">
                  <c:v>6.8726251299137203E-2</c:v>
                </c:pt>
                <c:pt idx="1448" formatCode="0.00E+00">
                  <c:v>6.8705624048845795E-2</c:v>
                </c:pt>
                <c:pt idx="1449" formatCode="0.00E+00">
                  <c:v>6.8685002989524402E-2</c:v>
                </c:pt>
                <c:pt idx="1450" formatCode="0.00E+00">
                  <c:v>6.8664388119317299E-2</c:v>
                </c:pt>
                <c:pt idx="1451" formatCode="0.00E+00">
                  <c:v>6.8643779436369304E-2</c:v>
                </c:pt>
                <c:pt idx="1452" formatCode="0.00E+00">
                  <c:v>6.86231769388259E-2</c:v>
                </c:pt>
                <c:pt idx="1453" formatCode="0.00E+00">
                  <c:v>6.8602580624832904E-2</c:v>
                </c:pt>
                <c:pt idx="1454" formatCode="0.00E+00">
                  <c:v>6.8581990492536604E-2</c:v>
                </c:pt>
                <c:pt idx="1455" formatCode="0.00E+00">
                  <c:v>6.8561406540084094E-2</c:v>
                </c:pt>
                <c:pt idx="1456" formatCode="0.00E+00">
                  <c:v>6.8540828765622799E-2</c:v>
                </c:pt>
                <c:pt idx="1457" formatCode="0.00E+00">
                  <c:v>6.8520257167300702E-2</c:v>
                </c:pt>
                <c:pt idx="1458" formatCode="0.00E+00">
                  <c:v>6.8499691743266297E-2</c:v>
                </c:pt>
                <c:pt idx="1459" formatCode="0.00E+00">
                  <c:v>6.8479132491668496E-2</c:v>
                </c:pt>
                <c:pt idx="1460" formatCode="0.00E+00">
                  <c:v>6.8458579410657E-2</c:v>
                </c:pt>
                <c:pt idx="1461" formatCode="0.00E+00">
                  <c:v>6.8438032498381707E-2</c:v>
                </c:pt>
                <c:pt idx="1462" formatCode="0.00E+00">
                  <c:v>6.8417491752993401E-2</c:v>
                </c:pt>
                <c:pt idx="1463" formatCode="0.00E+00">
                  <c:v>6.8396957172643102E-2</c:v>
                </c:pt>
                <c:pt idx="1464" formatCode="0.00E+00">
                  <c:v>6.8376428755482499E-2</c:v>
                </c:pt>
                <c:pt idx="1465" formatCode="0.00E+00">
                  <c:v>6.8355906499663693E-2</c:v>
                </c:pt>
                <c:pt idx="1466" formatCode="0.00E+00">
                  <c:v>6.8335390403339399E-2</c:v>
                </c:pt>
                <c:pt idx="1467" formatCode="0.00E+00">
                  <c:v>6.83148804646629E-2</c:v>
                </c:pt>
                <c:pt idx="1468" formatCode="0.00E+00">
                  <c:v>6.82943766817877E-2</c:v>
                </c:pt>
                <c:pt idx="1469" formatCode="0.00E+00">
                  <c:v>6.82738790528684E-2</c:v>
                </c:pt>
                <c:pt idx="1470" formatCode="0.00E+00">
                  <c:v>6.8253387576059504E-2</c:v>
                </c:pt>
                <c:pt idx="1471" formatCode="0.00E+00">
                  <c:v>6.8232902249516406E-2</c:v>
                </c:pt>
                <c:pt idx="1472" formatCode="0.00E+00">
                  <c:v>6.8212423071394898E-2</c:v>
                </c:pt>
                <c:pt idx="1473" formatCode="0.00E+00">
                  <c:v>6.8191950039851401E-2</c:v>
                </c:pt>
                <c:pt idx="1474" formatCode="0.00E+00">
                  <c:v>6.8171483153042806E-2</c:v>
                </c:pt>
                <c:pt idx="1475" formatCode="0.00E+00">
                  <c:v>6.8151022409126405E-2</c:v>
                </c:pt>
                <c:pt idx="1476" formatCode="0.00E+00">
                  <c:v>6.8130567806260298E-2</c:v>
                </c:pt>
                <c:pt idx="1477" formatCode="0.00E+00">
                  <c:v>6.8110119342602707E-2</c:v>
                </c:pt>
                <c:pt idx="1478" formatCode="0.00E+00">
                  <c:v>6.8089677016312702E-2</c:v>
                </c:pt>
                <c:pt idx="1479" formatCode="0.00E+00">
                  <c:v>6.8069240825549798E-2</c:v>
                </c:pt>
                <c:pt idx="1480" formatCode="0.00E+00">
                  <c:v>6.8048810768473994E-2</c:v>
                </c:pt>
                <c:pt idx="1481" formatCode="0.00E+00">
                  <c:v>6.8028386843245706E-2</c:v>
                </c:pt>
                <c:pt idx="1482" formatCode="0.00E+00">
                  <c:v>6.8007969048026196E-2</c:v>
                </c:pt>
                <c:pt idx="1483" formatCode="0.00E+00">
                  <c:v>6.7987557380977004E-2</c:v>
                </c:pt>
                <c:pt idx="1484" formatCode="0.00E+00">
                  <c:v>6.7967151840260101E-2</c:v>
                </c:pt>
                <c:pt idx="1485" formatCode="0.00E+00">
                  <c:v>6.7946752424038304E-2</c:v>
                </c:pt>
                <c:pt idx="1486" formatCode="0.00E+00">
                  <c:v>6.7926359130474595E-2</c:v>
                </c:pt>
                <c:pt idx="1487" formatCode="0.00E+00">
                  <c:v>6.7905971957732805E-2</c:v>
                </c:pt>
                <c:pt idx="1488" formatCode="0.00E+00">
                  <c:v>6.7885590903977E-2</c:v>
                </c:pt>
                <c:pt idx="1489" formatCode="0.00E+00">
                  <c:v>6.7865215967371995E-2</c:v>
                </c:pt>
                <c:pt idx="1490" formatCode="0.00E+00">
                  <c:v>6.7844847146083007E-2</c:v>
                </c:pt>
                <c:pt idx="1491" formatCode="0.00E+00">
                  <c:v>6.7824484438275795E-2</c:v>
                </c:pt>
                <c:pt idx="1492" formatCode="0.00E+00">
                  <c:v>6.7804127842116702E-2</c:v>
                </c:pt>
                <c:pt idx="1493" formatCode="0.00E+00">
                  <c:v>6.7783777355772498E-2</c:v>
                </c:pt>
                <c:pt idx="1494" formatCode="0.00E+00">
                  <c:v>6.7763432977410498E-2</c:v>
                </c:pt>
                <c:pt idx="1495" formatCode="0.00E+00">
                  <c:v>6.7743094705198598E-2</c:v>
                </c:pt>
                <c:pt idx="1496" formatCode="0.00E+00">
                  <c:v>6.7722762537305303E-2</c:v>
                </c:pt>
                <c:pt idx="1497" formatCode="0.00E+00">
                  <c:v>6.7702436471899302E-2</c:v>
                </c:pt>
                <c:pt idx="1498" formatCode="0.00E+00">
                  <c:v>6.7682116507150197E-2</c:v>
                </c:pt>
                <c:pt idx="1499" formatCode="0.00E+00">
                  <c:v>6.7661802641227897E-2</c:v>
                </c:pt>
                <c:pt idx="1500" formatCode="0.00E+00">
                  <c:v>6.7641494872302796E-2</c:v>
                </c:pt>
                <c:pt idx="1501" formatCode="0.00E+00">
                  <c:v>6.7621193198546106E-2</c:v>
                </c:pt>
                <c:pt idx="1502" formatCode="0.00E+00">
                  <c:v>6.7600897618129097E-2</c:v>
                </c:pt>
                <c:pt idx="1503" formatCode="0.00E+00">
                  <c:v>6.7580608129224007E-2</c:v>
                </c:pt>
                <c:pt idx="1504" formatCode="0.00E+00">
                  <c:v>6.7560324730003396E-2</c:v>
                </c:pt>
                <c:pt idx="1505" formatCode="0.00E+00">
                  <c:v>6.7540047418640295E-2</c:v>
                </c:pt>
                <c:pt idx="1506" formatCode="0.00E+00">
                  <c:v>6.7519776193308303E-2</c:v>
                </c:pt>
                <c:pt idx="1507" formatCode="0.00E+00">
                  <c:v>6.7499511052181702E-2</c:v>
                </c:pt>
                <c:pt idx="1508" formatCode="0.00E+00">
                  <c:v>6.7479251993435005E-2</c:v>
                </c:pt>
                <c:pt idx="1509" formatCode="0.00E+00">
                  <c:v>6.7458999015243507E-2</c:v>
                </c:pt>
                <c:pt idx="1510" formatCode="0.00E+00">
                  <c:v>6.7438752115782902E-2</c:v>
                </c:pt>
                <c:pt idx="1511" formatCode="0.00E+00">
                  <c:v>6.74185112932294E-2</c:v>
                </c:pt>
                <c:pt idx="1512" formatCode="0.00E+00">
                  <c:v>6.7398276545759694E-2</c:v>
                </c:pt>
                <c:pt idx="1513" formatCode="0.00E+00">
                  <c:v>6.73780478715513E-2</c:v>
                </c:pt>
                <c:pt idx="1514" formatCode="0.00E+00">
                  <c:v>6.7357825268781799E-2</c:v>
                </c:pt>
                <c:pt idx="1515" formatCode="0.00E+00">
                  <c:v>6.7337608735629606E-2</c:v>
                </c:pt>
                <c:pt idx="1516" formatCode="0.00E+00">
                  <c:v>6.7317398270273499E-2</c:v>
                </c:pt>
                <c:pt idx="1517" formatCode="0.00E+00">
                  <c:v>6.7297193870893002E-2</c:v>
                </c:pt>
                <c:pt idx="1518" formatCode="0.00E+00">
                  <c:v>6.7276995535667905E-2</c:v>
                </c:pt>
                <c:pt idx="1519" formatCode="0.00E+00">
                  <c:v>6.7256803262778705E-2</c:v>
                </c:pt>
                <c:pt idx="1520" formatCode="0.00E+00">
                  <c:v>6.7236617050406303E-2</c:v>
                </c:pt>
                <c:pt idx="1521" formatCode="0.00E+00">
                  <c:v>6.7216436896732207E-2</c:v>
                </c:pt>
                <c:pt idx="1522" formatCode="0.00E+00">
                  <c:v>6.7196262799938303E-2</c:v>
                </c:pt>
                <c:pt idx="1523" formatCode="0.00E+00">
                  <c:v>6.7176094758207294E-2</c:v>
                </c:pt>
                <c:pt idx="1524" formatCode="0.00E+00">
                  <c:v>6.7155932769721996E-2</c:v>
                </c:pt>
                <c:pt idx="1525" formatCode="0.00E+00">
                  <c:v>6.7135776832666194E-2</c:v>
                </c:pt>
                <c:pt idx="1526" formatCode="0.00E+00">
                  <c:v>6.7115626945223897E-2</c:v>
                </c:pt>
                <c:pt idx="1527" formatCode="0.00E+00">
                  <c:v>6.7095483105579695E-2</c:v>
                </c:pt>
                <c:pt idx="1528" formatCode="0.00E+00">
                  <c:v>6.7075345311918694E-2</c:v>
                </c:pt>
                <c:pt idx="1529" formatCode="0.00E+00">
                  <c:v>6.7055213562426594E-2</c:v>
                </c:pt>
                <c:pt idx="1530" formatCode="0.00E+00">
                  <c:v>6.7035087855289499E-2</c:v>
                </c:pt>
                <c:pt idx="1531" formatCode="0.00E+00">
                  <c:v>6.7014968188694304E-2</c:v>
                </c:pt>
                <c:pt idx="1532" formatCode="0.00E+00">
                  <c:v>6.6994854560828002E-2</c:v>
                </c:pt>
                <c:pt idx="1533" formatCode="0.00E+00">
                  <c:v>6.6974746969878596E-2</c:v>
                </c:pt>
                <c:pt idx="1534" formatCode="0.00E+00">
                  <c:v>6.6954645414034106E-2</c:v>
                </c:pt>
                <c:pt idx="1535" formatCode="0.00E+00">
                  <c:v>6.6934549891483494E-2</c:v>
                </c:pt>
                <c:pt idx="1536" formatCode="0.00E+00">
                  <c:v>6.6914460400416098E-2</c:v>
                </c:pt>
                <c:pt idx="1537" formatCode="0.00E+00">
                  <c:v>6.6894376939021602E-2</c:v>
                </c:pt>
                <c:pt idx="1538" formatCode="0.00E+00">
                  <c:v>6.6874299505490495E-2</c:v>
                </c:pt>
                <c:pt idx="1539" formatCode="0.00E+00">
                  <c:v>6.6854228098013696E-2</c:v>
                </c:pt>
                <c:pt idx="1540" formatCode="0.00E+00">
                  <c:v>6.6834162714782597E-2</c:v>
                </c:pt>
                <c:pt idx="1541" formatCode="0.00E+00">
                  <c:v>6.6814103353989004E-2</c:v>
                </c:pt>
                <c:pt idx="1542" formatCode="0.00E+00">
                  <c:v>6.6794050013825601E-2</c:v>
                </c:pt>
                <c:pt idx="1543" formatCode="0.00E+00">
                  <c:v>6.6774002692485193E-2</c:v>
                </c:pt>
                <c:pt idx="1544" formatCode="0.00E+00">
                  <c:v>6.6753961388161406E-2</c:v>
                </c:pt>
                <c:pt idx="1545" formatCode="0.00E+00">
                  <c:v>6.6733926099048199E-2</c:v>
                </c:pt>
                <c:pt idx="1546" formatCode="0.00E+00">
                  <c:v>6.6713896823340099E-2</c:v>
                </c:pt>
                <c:pt idx="1547" formatCode="0.00E+00">
                  <c:v>6.66938735592323E-2</c:v>
                </c:pt>
                <c:pt idx="1548" formatCode="0.00E+00">
                  <c:v>6.6673856304920301E-2</c:v>
                </c:pt>
                <c:pt idx="1549" formatCode="0.00E+00">
                  <c:v>6.6653845058600295E-2</c:v>
                </c:pt>
                <c:pt idx="1550" formatCode="0.00E+00">
                  <c:v>6.6633839818468904E-2</c:v>
                </c:pt>
                <c:pt idx="1551" formatCode="0.00E+00">
                  <c:v>6.6613840582723197E-2</c:v>
                </c:pt>
                <c:pt idx="1552" formatCode="0.00E+00">
                  <c:v>6.65938473495611E-2</c:v>
                </c:pt>
                <c:pt idx="1553" formatCode="0.00E+00">
                  <c:v>6.6573860117180694E-2</c:v>
                </c:pt>
                <c:pt idx="1554" formatCode="0.00E+00">
                  <c:v>6.6553878883780601E-2</c:v>
                </c:pt>
                <c:pt idx="1555" formatCode="0.00E+00">
                  <c:v>6.6533903647560302E-2</c:v>
                </c:pt>
                <c:pt idx="1556" formatCode="0.00E+00">
                  <c:v>6.6513934406719502E-2</c:v>
                </c:pt>
                <c:pt idx="1557" formatCode="0.00E+00">
                  <c:v>6.6493971159458501E-2</c:v>
                </c:pt>
                <c:pt idx="1558" formatCode="0.00E+00">
                  <c:v>6.6474013903978196E-2</c:v>
                </c:pt>
                <c:pt idx="1559" formatCode="0.00E+00">
                  <c:v>6.6454062638479805E-2</c:v>
                </c:pt>
                <c:pt idx="1560" formatCode="0.00E+00">
                  <c:v>6.6434117361165307E-2</c:v>
                </c:pt>
                <c:pt idx="1561" formatCode="0.00E+00">
                  <c:v>6.6414178070237098E-2</c:v>
                </c:pt>
                <c:pt idx="1562" formatCode="0.00E+00">
                  <c:v>6.63942447638982E-2</c:v>
                </c:pt>
                <c:pt idx="1563" formatCode="0.00E+00">
                  <c:v>6.6374317440351896E-2</c:v>
                </c:pt>
                <c:pt idx="1564" formatCode="0.00E+00">
                  <c:v>6.6354396097802207E-2</c:v>
                </c:pt>
                <c:pt idx="1565" formatCode="0.00E+00">
                  <c:v>6.6334480734453694E-2</c:v>
                </c:pt>
                <c:pt idx="1566" formatCode="0.00E+00">
                  <c:v>6.6314571348511306E-2</c:v>
                </c:pt>
                <c:pt idx="1567" formatCode="0.00E+00">
                  <c:v>6.6294667938180701E-2</c:v>
                </c:pt>
                <c:pt idx="1568" formatCode="0.00E+00">
                  <c:v>6.6274770501667801E-2</c:v>
                </c:pt>
                <c:pt idx="1569" formatCode="0.00E+00">
                  <c:v>6.6254879037179401E-2</c:v>
                </c:pt>
                <c:pt idx="1570" formatCode="0.00E+00">
                  <c:v>6.6234993542922393E-2</c:v>
                </c:pt>
                <c:pt idx="1571" formatCode="0.00E+00">
                  <c:v>6.6215114017104504E-2</c:v>
                </c:pt>
                <c:pt idx="1572" formatCode="0.00E+00">
                  <c:v>6.6195240457933902E-2</c:v>
                </c:pt>
                <c:pt idx="1573" formatCode="0.00E+00">
                  <c:v>6.6175372863619297E-2</c:v>
                </c:pt>
                <c:pt idx="1574" formatCode="0.00E+00">
                  <c:v>6.6155511232369901E-2</c:v>
                </c:pt>
                <c:pt idx="1575" formatCode="0.00E+00">
                  <c:v>6.6135655562395396E-2</c:v>
                </c:pt>
                <c:pt idx="1576" formatCode="0.00E+00">
                  <c:v>6.6115805851906004E-2</c:v>
                </c:pt>
                <c:pt idx="1577" formatCode="0.00E+00">
                  <c:v>6.6095962099112601E-2</c:v>
                </c:pt>
                <c:pt idx="1578" formatCode="0.00E+00">
                  <c:v>6.6076124302226494E-2</c:v>
                </c:pt>
                <c:pt idx="1579" formatCode="0.00E+00">
                  <c:v>6.6056292459459404E-2</c:v>
                </c:pt>
                <c:pt idx="1580" formatCode="0.00E+00">
                  <c:v>6.6036466569023802E-2</c:v>
                </c:pt>
                <c:pt idx="1581" formatCode="0.00E+00">
                  <c:v>6.6016646629132494E-2</c:v>
                </c:pt>
                <c:pt idx="1582" formatCode="0.00E+00">
                  <c:v>6.5996832637998798E-2</c:v>
                </c:pt>
                <c:pt idx="1583" formatCode="0.00E+00">
                  <c:v>6.5977024593836794E-2</c:v>
                </c:pt>
                <c:pt idx="1584" formatCode="0.00E+00">
                  <c:v>6.5957222494860801E-2</c:v>
                </c:pt>
                <c:pt idx="1585" formatCode="0.00E+00">
                  <c:v>6.5937426339285898E-2</c:v>
                </c:pt>
                <c:pt idx="1586" formatCode="0.00E+00">
                  <c:v>6.59176361253275E-2</c:v>
                </c:pt>
                <c:pt idx="1587" formatCode="0.00E+00">
                  <c:v>6.5897851851201603E-2</c:v>
                </c:pt>
                <c:pt idx="1588" formatCode="0.00E+00">
                  <c:v>6.5878073515124702E-2</c:v>
                </c:pt>
                <c:pt idx="1589" formatCode="0.00E+00">
                  <c:v>6.5858301115314002E-2</c:v>
                </c:pt>
                <c:pt idx="1590" formatCode="0.00E+00">
                  <c:v>6.5838534649986999E-2</c:v>
                </c:pt>
                <c:pt idx="1591" formatCode="0.00E+00">
                  <c:v>6.58187741173617E-2</c:v>
                </c:pt>
                <c:pt idx="1592" formatCode="0.00E+00">
                  <c:v>6.5799019515657003E-2</c:v>
                </c:pt>
                <c:pt idx="1593" formatCode="0.00E+00">
                  <c:v>6.5779270843091805E-2</c:v>
                </c:pt>
                <c:pt idx="1594" formatCode="0.00E+00">
                  <c:v>6.5759528097885794E-2</c:v>
                </c:pt>
                <c:pt idx="1595" formatCode="0.00E+00">
                  <c:v>6.5739791278259394E-2</c:v>
                </c:pt>
                <c:pt idx="1596" formatCode="0.00E+00">
                  <c:v>6.5720060382433096E-2</c:v>
                </c:pt>
                <c:pt idx="1597" formatCode="0.00E+00">
                  <c:v>6.5700335408628296E-2</c:v>
                </c:pt>
                <c:pt idx="1598" formatCode="0.00E+00">
                  <c:v>6.5680616355066598E-2</c:v>
                </c:pt>
                <c:pt idx="1599" formatCode="0.00E+00">
                  <c:v>6.5660903219970507E-2</c:v>
                </c:pt>
                <c:pt idx="1600" formatCode="0.00E+00">
                  <c:v>6.5641196001562596E-2</c:v>
                </c:pt>
                <c:pt idx="1601" formatCode="0.00E+00">
                  <c:v>6.5621494698066496E-2</c:v>
                </c:pt>
                <c:pt idx="1602" formatCode="0.00E+00">
                  <c:v>6.5601799307705794E-2</c:v>
                </c:pt>
                <c:pt idx="1603" formatCode="0.00E+00">
                  <c:v>6.5582109828704993E-2</c:v>
                </c:pt>
                <c:pt idx="1604" formatCode="0.00E+00">
                  <c:v>6.5562426259289097E-2</c:v>
                </c:pt>
                <c:pt idx="1605" formatCode="0.00E+00">
                  <c:v>6.5542748597683304E-2</c:v>
                </c:pt>
                <c:pt idx="1606" formatCode="0.00E+00">
                  <c:v>6.5523076842113795E-2</c:v>
                </c:pt>
                <c:pt idx="1607" formatCode="0.00E+00">
                  <c:v>6.5503410990807004E-2</c:v>
                </c:pt>
                <c:pt idx="1608" formatCode="0.00E+00">
                  <c:v>6.5483751041989793E-2</c:v>
                </c:pt>
                <c:pt idx="1609" formatCode="0.00E+00">
                  <c:v>6.5464096993889803E-2</c:v>
                </c:pt>
                <c:pt idx="1610" formatCode="0.00E+00">
                  <c:v>6.5444448844735104E-2</c:v>
                </c:pt>
                <c:pt idx="1611" formatCode="0.00E+00">
                  <c:v>6.5424806592754195E-2</c:v>
                </c:pt>
                <c:pt idx="1612" formatCode="0.00E+00">
                  <c:v>6.5405170236176299E-2</c:v>
                </c:pt>
                <c:pt idx="1613" formatCode="0.00E+00">
                  <c:v>6.5385539773230805E-2</c:v>
                </c:pt>
                <c:pt idx="1614" formatCode="0.00E+00">
                  <c:v>6.53659152021481E-2</c:v>
                </c:pt>
                <c:pt idx="1615" formatCode="0.00E+00">
                  <c:v>6.5346296521158698E-2</c:v>
                </c:pt>
                <c:pt idx="1616" formatCode="0.00E+00">
                  <c:v>6.5326683728493901E-2</c:v>
                </c:pt>
                <c:pt idx="1617" formatCode="0.00E+00">
                  <c:v>6.5307076822385304E-2</c:v>
                </c:pt>
                <c:pt idx="1618" formatCode="0.00E+00">
                  <c:v>6.5287475801065198E-2</c:v>
                </c:pt>
                <c:pt idx="1619" formatCode="0.00E+00">
                  <c:v>6.5267880662766398E-2</c:v>
                </c:pt>
                <c:pt idx="1620" formatCode="0.00E+00">
                  <c:v>6.5248291405722095E-2</c:v>
                </c:pt>
                <c:pt idx="1621" formatCode="0.00E+00">
                  <c:v>6.5228708028166105E-2</c:v>
                </c:pt>
                <c:pt idx="1622" formatCode="0.00E+00">
                  <c:v>6.5209130528332798E-2</c:v>
                </c:pt>
                <c:pt idx="1623" formatCode="0.00E+00">
                  <c:v>6.5189558904457004E-2</c:v>
                </c:pt>
                <c:pt idx="1624" formatCode="0.00E+00">
                  <c:v>6.5169993154774203E-2</c:v>
                </c:pt>
                <c:pt idx="1625" formatCode="0.00E+00">
                  <c:v>6.5150433277520098E-2</c:v>
                </c:pt>
                <c:pt idx="1626" formatCode="0.00E+00">
                  <c:v>6.5130879270931197E-2</c:v>
                </c:pt>
                <c:pt idx="1627" formatCode="0.00E+00">
                  <c:v>6.5111331133244493E-2</c:v>
                </c:pt>
                <c:pt idx="1628" formatCode="0.00E+00">
                  <c:v>6.5091788862697494E-2</c:v>
                </c:pt>
                <c:pt idx="1629" formatCode="0.00E+00">
                  <c:v>6.5072252457527999E-2</c:v>
                </c:pt>
                <c:pt idx="1630" formatCode="0.00E+00">
                  <c:v>6.5052721915974707E-2</c:v>
                </c:pt>
                <c:pt idx="1631" formatCode="0.00E+00">
                  <c:v>6.5033197236276694E-2</c:v>
                </c:pt>
                <c:pt idx="1632" formatCode="0.00E+00">
                  <c:v>6.5013678416673298E-2</c:v>
                </c:pt>
                <c:pt idx="1633" formatCode="0.00E+00">
                  <c:v>6.4994165455404804E-2</c:v>
                </c:pt>
                <c:pt idx="1634" formatCode="0.00E+00">
                  <c:v>6.49746583507117E-2</c:v>
                </c:pt>
                <c:pt idx="1635" formatCode="0.00E+00">
                  <c:v>6.4955157100835298E-2</c:v>
                </c:pt>
                <c:pt idx="1636" formatCode="0.00E+00">
                  <c:v>6.4935661704017003E-2</c:v>
                </c:pt>
                <c:pt idx="1637" formatCode="0.00E+00">
                  <c:v>6.4916172158499194E-2</c:v>
                </c:pt>
                <c:pt idx="1638" formatCode="0.00E+00">
                  <c:v>6.4896688462524499E-2</c:v>
                </c:pt>
                <c:pt idx="1639" formatCode="0.00E+00">
                  <c:v>6.48772106143361E-2</c:v>
                </c:pt>
                <c:pt idx="1640" formatCode="0.00E+00">
                  <c:v>6.4857738612177807E-2</c:v>
                </c:pt>
                <c:pt idx="1641" formatCode="0.00E+00">
                  <c:v>6.4838272454293897E-2</c:v>
                </c:pt>
                <c:pt idx="1642" formatCode="0.00E+00">
                  <c:v>6.4818812138929094E-2</c:v>
                </c:pt>
                <c:pt idx="1643" formatCode="0.00E+00">
                  <c:v>6.4799357664328899E-2</c:v>
                </c:pt>
                <c:pt idx="1644" formatCode="0.00E+00">
                  <c:v>6.4779909028738897E-2</c:v>
                </c:pt>
                <c:pt idx="1645" formatCode="0.00E+00">
                  <c:v>6.4760466230405697E-2</c:v>
                </c:pt>
                <c:pt idx="1646" formatCode="0.00E+00">
                  <c:v>6.4741029267575995E-2</c:v>
                </c:pt>
                <c:pt idx="1647" formatCode="0.00E+00">
                  <c:v>6.4721598138497399E-2</c:v>
                </c:pt>
                <c:pt idx="1648" formatCode="0.00E+00">
                  <c:v>6.4702172841417604E-2</c:v>
                </c:pt>
                <c:pt idx="1649" formatCode="0.00E+00">
                  <c:v>6.4682753374585303E-2</c:v>
                </c:pt>
                <c:pt idx="1650" formatCode="0.00E+00">
                  <c:v>6.4663339736249298E-2</c:v>
                </c:pt>
                <c:pt idx="1651" formatCode="0.00E+00">
                  <c:v>6.4643931924659295E-2</c:v>
                </c:pt>
                <c:pt idx="1652" formatCode="0.00E+00">
                  <c:v>6.4624529938065098E-2</c:v>
                </c:pt>
                <c:pt idx="1653" formatCode="0.00E+00">
                  <c:v>6.4605133774717396E-2</c:v>
                </c:pt>
                <c:pt idx="1654" formatCode="0.00E+00">
                  <c:v>6.4585743432867201E-2</c:v>
                </c:pt>
                <c:pt idx="1655" formatCode="0.00E+00">
                  <c:v>6.4566358910766203E-2</c:v>
                </c:pt>
                <c:pt idx="1656" formatCode="0.00E+00">
                  <c:v>6.4546980206666493E-2</c:v>
                </c:pt>
                <c:pt idx="1657" formatCode="0.00E+00">
                  <c:v>6.4527607318820707E-2</c:v>
                </c:pt>
                <c:pt idx="1658" formatCode="0.00E+00">
                  <c:v>6.4508240245481893E-2</c:v>
                </c:pt>
                <c:pt idx="1659" formatCode="0.00E+00">
                  <c:v>6.4488878984903894E-2</c:v>
                </c:pt>
                <c:pt idx="1660" formatCode="0.00E+00">
                  <c:v>6.4469523535340995E-2</c:v>
                </c:pt>
                <c:pt idx="1661" formatCode="0.00E+00">
                  <c:v>6.4450173895047702E-2</c:v>
                </c:pt>
                <c:pt idx="1662" formatCode="0.00E+00">
                  <c:v>6.4430830062279495E-2</c:v>
                </c:pt>
                <c:pt idx="1663" formatCode="0.00E+00">
                  <c:v>6.4411492035292006E-2</c:v>
                </c:pt>
                <c:pt idx="1664" formatCode="0.00E+00">
                  <c:v>6.4392159812341698E-2</c:v>
                </c:pt>
                <c:pt idx="1665" formatCode="0.00E+00">
                  <c:v>6.4372833391685202E-2</c:v>
                </c:pt>
                <c:pt idx="1666" formatCode="0.00E+00">
                  <c:v>6.4353512771580093E-2</c:v>
                </c:pt>
                <c:pt idx="1667" formatCode="0.00E+00">
                  <c:v>6.4334197950284097E-2</c:v>
                </c:pt>
                <c:pt idx="1668" formatCode="0.00E+00">
                  <c:v>6.4314888926055705E-2</c:v>
                </c:pt>
                <c:pt idx="1669" formatCode="0.00E+00">
                  <c:v>6.4295585697153795E-2</c:v>
                </c:pt>
                <c:pt idx="1670" formatCode="0.00E+00">
                  <c:v>6.4276288261837802E-2</c:v>
                </c:pt>
                <c:pt idx="1671" formatCode="0.00E+00">
                  <c:v>6.4256996618367701E-2</c:v>
                </c:pt>
                <c:pt idx="1672" formatCode="0.00E+00">
                  <c:v>6.4237710765004105E-2</c:v>
                </c:pt>
                <c:pt idx="1673" formatCode="0.00E+00">
                  <c:v>6.4218430700007906E-2</c:v>
                </c:pt>
                <c:pt idx="1674" formatCode="0.00E+00">
                  <c:v>6.4199156421640702E-2</c:v>
                </c:pt>
                <c:pt idx="1675" formatCode="0.00E+00">
                  <c:v>6.4179887928164495E-2</c:v>
                </c:pt>
                <c:pt idx="1676" formatCode="0.00E+00">
                  <c:v>6.4160625217841993E-2</c:v>
                </c:pt>
                <c:pt idx="1677" formatCode="0.00E+00">
                  <c:v>6.4141368288936199E-2</c:v>
                </c:pt>
                <c:pt idx="1678" formatCode="0.00E+00">
                  <c:v>6.4122117139710805E-2</c:v>
                </c:pt>
                <c:pt idx="1679" formatCode="0.00E+00">
                  <c:v>6.4102871768429895E-2</c:v>
                </c:pt>
                <c:pt idx="1680" formatCode="0.00E+00">
                  <c:v>6.4083632173358301E-2</c:v>
                </c:pt>
                <c:pt idx="1681" formatCode="0.00E+00">
                  <c:v>6.4064398352761107E-2</c:v>
                </c:pt>
                <c:pt idx="1682" formatCode="0.00E+00">
                  <c:v>6.40451703049041E-2</c:v>
                </c:pt>
                <c:pt idx="1683" formatCode="0.00E+00">
                  <c:v>6.4025948028053503E-2</c:v>
                </c:pt>
                <c:pt idx="1684" formatCode="0.00E+00">
                  <c:v>6.4006731520476201E-2</c:v>
                </c:pt>
                <c:pt idx="1685" formatCode="0.00E+00">
                  <c:v>6.3987520780439303E-2</c:v>
                </c:pt>
                <c:pt idx="1686" formatCode="0.00E+00">
                  <c:v>6.3968315806210693E-2</c:v>
                </c:pt>
                <c:pt idx="1687" formatCode="0.00E+00">
                  <c:v>6.39491165960588E-2</c:v>
                </c:pt>
                <c:pt idx="1688" formatCode="0.00E+00">
                  <c:v>6.3929923148252493E-2</c:v>
                </c:pt>
                <c:pt idx="1689" formatCode="0.00E+00">
                  <c:v>6.3910735461061102E-2</c:v>
                </c:pt>
                <c:pt idx="1690" formatCode="0.00E+00">
                  <c:v>6.3891553532754594E-2</c:v>
                </c:pt>
                <c:pt idx="1691" formatCode="0.00E+00">
                  <c:v>6.3872377361603297E-2</c:v>
                </c:pt>
                <c:pt idx="1692" formatCode="0.00E+00">
                  <c:v>6.3853206945878302E-2</c:v>
                </c:pt>
                <c:pt idx="1693" formatCode="0.00E+00">
                  <c:v>6.3834042283851006E-2</c:v>
                </c:pt>
                <c:pt idx="1694" formatCode="0.00E+00">
                  <c:v>6.3814883373793499E-2</c:v>
                </c:pt>
                <c:pt idx="1695" formatCode="0.00E+00">
                  <c:v>6.3795730213978302E-2</c:v>
                </c:pt>
                <c:pt idx="1696" formatCode="0.00E+00">
                  <c:v>6.3776582802678505E-2</c:v>
                </c:pt>
                <c:pt idx="1697" formatCode="0.00E+00">
                  <c:v>6.3757441138167503E-2</c:v>
                </c:pt>
                <c:pt idx="1698" formatCode="0.00E+00">
                  <c:v>6.3738305218719593E-2</c:v>
                </c:pt>
                <c:pt idx="1699" formatCode="0.00E+00">
                  <c:v>6.3719175042609405E-2</c:v>
                </c:pt>
                <c:pt idx="1700" formatCode="0.00E+00">
                  <c:v>6.3700050608111999E-2</c:v>
                </c:pt>
                <c:pt idx="1701" formatCode="0.00E+00">
                  <c:v>6.3680931913503006E-2</c:v>
                </c:pt>
                <c:pt idx="1702" formatCode="0.00E+00">
                  <c:v>6.3661818957058802E-2</c:v>
                </c:pt>
                <c:pt idx="1703" formatCode="0.00E+00">
                  <c:v>6.3642711737055893E-2</c:v>
                </c:pt>
                <c:pt idx="1704" formatCode="0.00E+00">
                  <c:v>6.3623610251771698E-2</c:v>
                </c:pt>
                <c:pt idx="1705" formatCode="0.00E+00">
                  <c:v>6.36045144994839E-2</c:v>
                </c:pt>
                <c:pt idx="1706" formatCode="0.00E+00">
                  <c:v>6.3585424478470806E-2</c:v>
                </c:pt>
                <c:pt idx="1707" formatCode="0.00E+00">
                  <c:v>6.3566340187011197E-2</c:v>
                </c:pt>
                <c:pt idx="1708" formatCode="0.00E+00">
                  <c:v>6.3547261623384504E-2</c:v>
                </c:pt>
                <c:pt idx="1709" formatCode="0.00E+00">
                  <c:v>6.3528188785870507E-2</c:v>
                </c:pt>
                <c:pt idx="1710" formatCode="0.00E+00">
                  <c:v>6.3509121672749594E-2</c:v>
                </c:pt>
                <c:pt idx="1711" formatCode="0.00E+00">
                  <c:v>6.3490060282302599E-2</c:v>
                </c:pt>
                <c:pt idx="1712" formatCode="0.00E+00">
                  <c:v>6.3471004612811202E-2</c:v>
                </c:pt>
                <c:pt idx="1713" formatCode="0.00E+00">
                  <c:v>6.3451954662557097E-2</c:v>
                </c:pt>
                <c:pt idx="1714" formatCode="0.00E+00">
                  <c:v>6.3432910429822895E-2</c:v>
                </c:pt>
                <c:pt idx="1715" formatCode="0.00E+00">
                  <c:v>6.3413871912891606E-2</c:v>
                </c:pt>
                <c:pt idx="1716" formatCode="0.00E+00">
                  <c:v>6.3394839110046605E-2</c:v>
                </c:pt>
                <c:pt idx="1717" formatCode="0.00E+00">
                  <c:v>6.3375812019572195E-2</c:v>
                </c:pt>
                <c:pt idx="1718" formatCode="0.00E+00">
                  <c:v>6.3356790639752705E-2</c:v>
                </c:pt>
                <c:pt idx="1719" formatCode="0.00E+00">
                  <c:v>6.33377749688733E-2</c:v>
                </c:pt>
                <c:pt idx="1720" formatCode="0.00E+00">
                  <c:v>6.3318765005219699E-2</c:v>
                </c:pt>
                <c:pt idx="1721" formatCode="0.00E+00">
                  <c:v>6.3299760747077896E-2</c:v>
                </c:pt>
                <c:pt idx="1722" formatCode="0.00E+00">
                  <c:v>6.3280762192734694E-2</c:v>
                </c:pt>
                <c:pt idx="1723" formatCode="0.00E+00">
                  <c:v>6.32617693404771E-2</c:v>
                </c:pt>
                <c:pt idx="1724" formatCode="0.00E+00">
                  <c:v>6.3242782188593E-2</c:v>
                </c:pt>
                <c:pt idx="1725" formatCode="0.00E+00">
                  <c:v>6.3223800735370594E-2</c:v>
                </c:pt>
                <c:pt idx="1726" formatCode="0.00E+00">
                  <c:v>6.3204824979098601E-2</c:v>
                </c:pt>
                <c:pt idx="1727" formatCode="0.00E+00">
                  <c:v>6.3185854918066303E-2</c:v>
                </c:pt>
                <c:pt idx="1728" formatCode="0.00E+00">
                  <c:v>6.3166890550563501E-2</c:v>
                </c:pt>
                <c:pt idx="1729" formatCode="0.00E+00">
                  <c:v>6.3147931874880506E-2</c:v>
                </c:pt>
                <c:pt idx="1730" formatCode="0.00E+00">
                  <c:v>6.3128978889308199E-2</c:v>
                </c:pt>
                <c:pt idx="1731" formatCode="0.00E+00">
                  <c:v>6.3110031592138002E-2</c:v>
                </c:pt>
                <c:pt idx="1732" formatCode="0.00E+00">
                  <c:v>6.3091089981661796E-2</c:v>
                </c:pt>
                <c:pt idx="1733" formatCode="0.00E+00">
                  <c:v>6.3072154056171906E-2</c:v>
                </c:pt>
                <c:pt idx="1734" formatCode="0.00E+00">
                  <c:v>6.3053223813961307E-2</c:v>
                </c:pt>
                <c:pt idx="1735" formatCode="0.00E+00">
                  <c:v>6.3034299253323503E-2</c:v>
                </c:pt>
                <c:pt idx="1736" formatCode="0.00E+00">
                  <c:v>6.3015380372552596E-2</c:v>
                </c:pt>
                <c:pt idx="1737" formatCode="0.00E+00">
                  <c:v>6.2996467169942894E-2</c:v>
                </c:pt>
                <c:pt idx="1738" formatCode="0.00E+00">
                  <c:v>6.2977559643789496E-2</c:v>
                </c:pt>
                <c:pt idx="1739" formatCode="0.00E+00">
                  <c:v>6.2958657792388101E-2</c:v>
                </c:pt>
                <c:pt idx="1740" formatCode="0.00E+00">
                  <c:v>6.2939761614034598E-2</c:v>
                </c:pt>
                <c:pt idx="1741" formatCode="0.00E+00">
                  <c:v>6.2920871107025697E-2</c:v>
                </c:pt>
                <c:pt idx="1742" formatCode="0.00E+00">
                  <c:v>6.2901986269658497E-2</c:v>
                </c:pt>
                <c:pt idx="1743" formatCode="0.00E+00">
                  <c:v>6.2883107100230706E-2</c:v>
                </c:pt>
                <c:pt idx="1744" formatCode="0.00E+00">
                  <c:v>6.2864233597040506E-2</c:v>
                </c:pt>
                <c:pt idx="1745" formatCode="0.00E+00">
                  <c:v>6.2845365758386507E-2</c:v>
                </c:pt>
                <c:pt idx="1746" formatCode="0.00E+00">
                  <c:v>6.2826503582568E-2</c:v>
                </c:pt>
                <c:pt idx="1747" formatCode="0.00E+00">
                  <c:v>6.2807647067884706E-2</c:v>
                </c:pt>
                <c:pt idx="1748" formatCode="0.00E+00">
                  <c:v>6.2788796212636902E-2</c:v>
                </c:pt>
                <c:pt idx="1749" formatCode="0.00E+00">
                  <c:v>6.2769951015125405E-2</c:v>
                </c:pt>
                <c:pt idx="1750" formatCode="0.00E+00">
                  <c:v>6.2751111473651505E-2</c:v>
                </c:pt>
                <c:pt idx="1751" formatCode="0.00E+00">
                  <c:v>6.2732277586517102E-2</c:v>
                </c:pt>
                <c:pt idx="1752" formatCode="0.00E+00">
                  <c:v>6.2713449352024497E-2</c:v>
                </c:pt>
                <c:pt idx="1753" formatCode="0.00E+00">
                  <c:v>6.2694626768476605E-2</c:v>
                </c:pt>
                <c:pt idx="1754" formatCode="0.00E+00">
                  <c:v>6.2675809834176796E-2</c:v>
                </c:pt>
                <c:pt idx="1755" formatCode="0.00E+00">
                  <c:v>6.2656998547428996E-2</c:v>
                </c:pt>
                <c:pt idx="1756" formatCode="0.00E+00">
                  <c:v>6.26381929064979E-2</c:v>
                </c:pt>
                <c:pt idx="1757" formatCode="0.00E+00">
                  <c:v>6.2619392909628799E-2</c:v>
                </c:pt>
                <c:pt idx="1758" formatCode="0.00E+00">
                  <c:v>6.2600598555131198E-2</c:v>
                </c:pt>
                <c:pt idx="1759" formatCode="0.00E+00">
                  <c:v>6.2581809841315603E-2</c:v>
                </c:pt>
                <c:pt idx="1760" formatCode="0.00E+00">
                  <c:v>6.2563026766493196E-2</c:v>
                </c:pt>
                <c:pt idx="1761" formatCode="0.00E+00">
                  <c:v>6.2544249328975496E-2</c:v>
                </c:pt>
                <c:pt idx="1762" formatCode="0.00E+00">
                  <c:v>6.2525477527074602E-2</c:v>
                </c:pt>
                <c:pt idx="1763" formatCode="0.00E+00">
                  <c:v>6.2506711359102907E-2</c:v>
                </c:pt>
                <c:pt idx="1764" formatCode="0.00E+00">
                  <c:v>6.2487950823373398E-2</c:v>
                </c:pt>
                <c:pt idx="1765" formatCode="0.00E+00">
                  <c:v>6.2469195918199702E-2</c:v>
                </c:pt>
                <c:pt idx="1766" formatCode="0.00E+00">
                  <c:v>6.2450446641895398E-2</c:v>
                </c:pt>
                <c:pt idx="1767" formatCode="0.00E+00">
                  <c:v>6.2431702992775201E-2</c:v>
                </c:pt>
                <c:pt idx="1768" formatCode="0.00E+00">
                  <c:v>6.2412964969153703E-2</c:v>
                </c:pt>
                <c:pt idx="1769" formatCode="0.00E+00">
                  <c:v>6.2394232569346397E-2</c:v>
                </c:pt>
                <c:pt idx="1770" formatCode="0.00E+00">
                  <c:v>6.2375505791668902E-2</c:v>
                </c:pt>
                <c:pt idx="1771" formatCode="0.00E+00">
                  <c:v>6.2356784634437702E-2</c:v>
                </c:pt>
                <c:pt idx="1772" formatCode="0.00E+00">
                  <c:v>6.2338069095969201E-2</c:v>
                </c:pt>
                <c:pt idx="1773" formatCode="0.00E+00">
                  <c:v>6.2319359174580903E-2</c:v>
                </c:pt>
                <c:pt idx="1774" formatCode="0.00E+00">
                  <c:v>6.2300654868590197E-2</c:v>
                </c:pt>
                <c:pt idx="1775" formatCode="0.00E+00">
                  <c:v>6.2281956176315399E-2</c:v>
                </c:pt>
                <c:pt idx="1776" formatCode="0.00E+00">
                  <c:v>6.2263263096075099E-2</c:v>
                </c:pt>
                <c:pt idx="1777" formatCode="0.00E+00">
                  <c:v>6.2244575626188299E-2</c:v>
                </c:pt>
                <c:pt idx="1778" formatCode="0.00E+00">
                  <c:v>6.2225893764974498E-2</c:v>
                </c:pt>
                <c:pt idx="1779" formatCode="0.00E+00">
                  <c:v>6.2207217510753803E-2</c:v>
                </c:pt>
                <c:pt idx="1780" formatCode="0.00E+00">
                  <c:v>6.2188546861846702E-2</c:v>
                </c:pt>
                <c:pt idx="1781" formatCode="0.00E+00">
                  <c:v>6.2169881816573999E-2</c:v>
                </c:pt>
                <c:pt idx="1782" formatCode="0.00E+00">
                  <c:v>6.2151222373257202E-2</c:v>
                </c:pt>
                <c:pt idx="1783" formatCode="0.00E+00">
                  <c:v>6.2132568530218098E-2</c:v>
                </c:pt>
                <c:pt idx="1784" formatCode="0.00E+00">
                  <c:v>6.2113920285779202E-2</c:v>
                </c:pt>
                <c:pt idx="1785" formatCode="0.00E+00">
                  <c:v>6.2095277638263301E-2</c:v>
                </c:pt>
                <c:pt idx="1786" formatCode="0.00E+00">
                  <c:v>6.2076640585993499E-2</c:v>
                </c:pt>
                <c:pt idx="1787" formatCode="0.00E+00">
                  <c:v>6.2058009127293798E-2</c:v>
                </c:pt>
                <c:pt idx="1788" formatCode="0.00E+00">
                  <c:v>6.2039383260488301E-2</c:v>
                </c:pt>
                <c:pt idx="1789" formatCode="0.00E+00">
                  <c:v>6.2020762983901703E-2</c:v>
                </c:pt>
                <c:pt idx="1790" formatCode="0.00E+00">
                  <c:v>6.2002148295859101E-2</c:v>
                </c:pt>
                <c:pt idx="1791" formatCode="0.00E+00">
                  <c:v>6.1983539194686299E-2</c:v>
                </c:pt>
                <c:pt idx="1792" formatCode="0.00E+00">
                  <c:v>6.1964935678709303E-2</c:v>
                </c:pt>
                <c:pt idx="1793" formatCode="0.00E+00">
                  <c:v>6.1946337746254701E-2</c:v>
                </c:pt>
                <c:pt idx="1794" formatCode="0.00E+00">
                  <c:v>6.1927745395649499E-2</c:v>
                </c:pt>
                <c:pt idx="1795" formatCode="0.00E+00">
                  <c:v>6.19091586252212E-2</c:v>
                </c:pt>
                <c:pt idx="1796" formatCode="0.00E+00">
                  <c:v>6.18905774332979E-2</c:v>
                </c:pt>
                <c:pt idx="1797" formatCode="0.00E+00">
                  <c:v>6.18720018182079E-2</c:v>
                </c:pt>
                <c:pt idx="1798" formatCode="0.00E+00">
                  <c:v>6.18534317782801E-2</c:v>
                </c:pt>
                <c:pt idx="1799" formatCode="0.00E+00">
                  <c:v>6.1834867311844101E-2</c:v>
                </c:pt>
                <c:pt idx="1800" formatCode="0.00E+00">
                  <c:v>6.1816308417229598E-2</c:v>
                </c:pt>
                <c:pt idx="1801" formatCode="0.00E+00">
                  <c:v>6.1797755092766901E-2</c:v>
                </c:pt>
                <c:pt idx="1802" formatCode="0.00E+00">
                  <c:v>6.17792073367869E-2</c:v>
                </c:pt>
                <c:pt idx="1803" formatCode="0.00E+00">
                  <c:v>6.1760665147620797E-2</c:v>
                </c:pt>
                <c:pt idx="1804" formatCode="0.00E+00">
                  <c:v>6.1742128523600302E-2</c:v>
                </c:pt>
                <c:pt idx="1805" formatCode="0.00E+00">
                  <c:v>6.1723597463057597E-2</c:v>
                </c:pt>
                <c:pt idx="1806" formatCode="0.00E+00">
                  <c:v>6.1705071964325502E-2</c:v>
                </c:pt>
                <c:pt idx="1807" formatCode="0.00E+00">
                  <c:v>6.1686552025737001E-2</c:v>
                </c:pt>
                <c:pt idx="1808" formatCode="0.00E+00">
                  <c:v>6.1668037645625701E-2</c:v>
                </c:pt>
                <c:pt idx="1809" formatCode="0.00E+00">
                  <c:v>6.16495288223258E-2</c:v>
                </c:pt>
                <c:pt idx="1810" formatCode="0.00E+00">
                  <c:v>6.1631025554171701E-2</c:v>
                </c:pt>
                <c:pt idx="1811" formatCode="0.00E+00">
                  <c:v>6.1612527839498499E-2</c:v>
                </c:pt>
                <c:pt idx="1812" formatCode="0.00E+00">
                  <c:v>6.1594035676641699E-2</c:v>
                </c:pt>
                <c:pt idx="1813" formatCode="0.00E+00">
                  <c:v>6.1575549063937203E-2</c:v>
                </c:pt>
                <c:pt idx="1814" formatCode="0.00E+00">
                  <c:v>6.15570679997215E-2</c:v>
                </c:pt>
                <c:pt idx="1815" formatCode="0.00E+00">
                  <c:v>6.15385924823314E-2</c:v>
                </c:pt>
                <c:pt idx="1816" formatCode="0.00E+00">
                  <c:v>6.1520122510104303E-2</c:v>
                </c:pt>
                <c:pt idx="1817" formatCode="0.00E+00">
                  <c:v>6.1501658081378002E-2</c:v>
                </c:pt>
                <c:pt idx="1818" formatCode="0.00E+00">
                  <c:v>6.1483199194490898E-2</c:v>
                </c:pt>
                <c:pt idx="1819" formatCode="0.00E+00">
                  <c:v>6.1464745847781603E-2</c:v>
                </c:pt>
                <c:pt idx="1820" formatCode="0.00E+00">
                  <c:v>6.1446298039589502E-2</c:v>
                </c:pt>
                <c:pt idx="1821" formatCode="0.00E+00">
                  <c:v>6.1427855768254103E-2</c:v>
                </c:pt>
                <c:pt idx="1822" formatCode="0.00E+00">
                  <c:v>6.1409419032115803E-2</c:v>
                </c:pt>
                <c:pt idx="1823" formatCode="0.00E+00">
                  <c:v>6.1390987829515201E-2</c:v>
                </c:pt>
                <c:pt idx="1824" formatCode="0.00E+00">
                  <c:v>6.1372562158793303E-2</c:v>
                </c:pt>
                <c:pt idx="1825" formatCode="0.00E+00">
                  <c:v>6.1354142018291702E-2</c:v>
                </c:pt>
                <c:pt idx="1826" formatCode="0.00E+00">
                  <c:v>6.1335727406352597E-2</c:v>
                </c:pt>
                <c:pt idx="1827" formatCode="0.00E+00">
                  <c:v>6.1317318321318301E-2</c:v>
                </c:pt>
                <c:pt idx="1828" formatCode="0.00E+00">
                  <c:v>6.1298914761532E-2</c:v>
                </c:pt>
                <c:pt idx="1829" formatCode="0.00E+00">
                  <c:v>6.1280516725336999E-2</c:v>
                </c:pt>
                <c:pt idx="1830" formatCode="0.00E+00">
                  <c:v>6.1262124211077303E-2</c:v>
                </c:pt>
                <c:pt idx="1831" formatCode="0.00E+00">
                  <c:v>6.1243737217097201E-2</c:v>
                </c:pt>
                <c:pt idx="1832" formatCode="0.00E+00">
                  <c:v>6.1225355741741802E-2</c:v>
                </c:pt>
                <c:pt idx="1833" formatCode="0.00E+00">
                  <c:v>6.1206979783356097E-2</c:v>
                </c:pt>
                <c:pt idx="1834" formatCode="0.00E+00">
                  <c:v>6.11886093402862E-2</c:v>
                </c:pt>
                <c:pt idx="1835" formatCode="0.00E+00">
                  <c:v>6.1170244410878198E-2</c:v>
                </c:pt>
                <c:pt idx="1836" formatCode="0.00E+00">
                  <c:v>6.11518849934789E-2</c:v>
                </c:pt>
                <c:pt idx="1837" formatCode="0.00E+00">
                  <c:v>6.11335310864356E-2</c:v>
                </c:pt>
                <c:pt idx="1838" formatCode="0.00E+00">
                  <c:v>6.11151826880958E-2</c:v>
                </c:pt>
                <c:pt idx="1839" formatCode="0.00E+00">
                  <c:v>6.1096839796807703E-2</c:v>
                </c:pt>
                <c:pt idx="1840" formatCode="0.00E+00">
                  <c:v>6.1078502410919999E-2</c:v>
                </c:pt>
                <c:pt idx="1841" formatCode="0.00E+00">
                  <c:v>6.1060170528781703E-2</c:v>
                </c:pt>
                <c:pt idx="1842" formatCode="0.00E+00">
                  <c:v>6.1041844148742301E-2</c:v>
                </c:pt>
                <c:pt idx="1843" formatCode="0.00E+00">
                  <c:v>6.10235232691521E-2</c:v>
                </c:pt>
                <c:pt idx="1844" formatCode="0.00E+00">
                  <c:v>6.10052078883613E-2</c:v>
                </c:pt>
                <c:pt idx="1845" formatCode="0.00E+00">
                  <c:v>6.0986898004720902E-2</c:v>
                </c:pt>
                <c:pt idx="1846" formatCode="0.00E+00">
                  <c:v>6.0968593616582502E-2</c:v>
                </c:pt>
                <c:pt idx="1847" formatCode="0.00E+00">
                  <c:v>6.0950294722297897E-2</c:v>
                </c:pt>
                <c:pt idx="1848" formatCode="0.00E+00">
                  <c:v>6.0932001320219399E-2</c:v>
                </c:pt>
                <c:pt idx="1849" formatCode="0.00E+00">
                  <c:v>6.0913713408699902E-2</c:v>
                </c:pt>
                <c:pt idx="1850" formatCode="0.00E+00">
                  <c:v>6.0895430986092798E-2</c:v>
                </c:pt>
                <c:pt idx="1851" formatCode="0.00E+00">
                  <c:v>6.0877154050751697E-2</c:v>
                </c:pt>
                <c:pt idx="1852" formatCode="0.00E+00">
                  <c:v>6.0858882601030999E-2</c:v>
                </c:pt>
                <c:pt idx="1853" formatCode="0.00E+00">
                  <c:v>6.0840616635285297E-2</c:v>
                </c:pt>
                <c:pt idx="1854" formatCode="0.00E+00">
                  <c:v>6.0822356151869802E-2</c:v>
                </c:pt>
                <c:pt idx="1855" formatCode="0.00E+00">
                  <c:v>6.0804101149140199E-2</c:v>
                </c:pt>
                <c:pt idx="1856" formatCode="0.00E+00">
                  <c:v>6.0785851625452698E-2</c:v>
                </c:pt>
                <c:pt idx="1857" formatCode="0.00E+00">
                  <c:v>6.0767607579163697E-2</c:v>
                </c:pt>
                <c:pt idx="1858" formatCode="0.00E+00">
                  <c:v>6.0749369008630399E-2</c:v>
                </c:pt>
                <c:pt idx="1859" formatCode="0.00E+00">
                  <c:v>6.0731135912210202E-2</c:v>
                </c:pt>
                <c:pt idx="1860" formatCode="0.00E+00">
                  <c:v>6.07129082882613E-2</c:v>
                </c:pt>
                <c:pt idx="1861" formatCode="0.00E+00">
                  <c:v>6.0694686135141999E-2</c:v>
                </c:pt>
                <c:pt idx="1862" formatCode="0.00E+00">
                  <c:v>6.0676469451211197E-2</c:v>
                </c:pt>
                <c:pt idx="1863" formatCode="0.00E+00">
                  <c:v>6.0658258234828497E-2</c:v>
                </c:pt>
                <c:pt idx="1864" formatCode="0.00E+00">
                  <c:v>6.0640052484353599E-2</c:v>
                </c:pt>
                <c:pt idx="1865" formatCode="0.00E+00">
                  <c:v>6.0621852198146899E-2</c:v>
                </c:pt>
                <c:pt idx="1866" formatCode="0.00E+00">
                  <c:v>6.0603657374569297E-2</c:v>
                </c:pt>
                <c:pt idx="1867" formatCode="0.00E+00">
                  <c:v>6.0585468011981898E-2</c:v>
                </c:pt>
                <c:pt idx="1868" formatCode="0.00E+00">
                  <c:v>6.0567284108746601E-2</c:v>
                </c:pt>
                <c:pt idx="1869" formatCode="0.00E+00">
                  <c:v>6.0549105663225598E-2</c:v>
                </c:pt>
                <c:pt idx="1870" formatCode="0.00E+00">
                  <c:v>6.0530932673781498E-2</c:v>
                </c:pt>
                <c:pt idx="1871" formatCode="0.00E+00">
                  <c:v>6.05127651387775E-2</c:v>
                </c:pt>
                <c:pt idx="1872" formatCode="0.00E+00">
                  <c:v>6.0494603056577299E-2</c:v>
                </c:pt>
                <c:pt idx="1873" formatCode="0.00E+00">
                  <c:v>6.0476446425544901E-2</c:v>
                </c:pt>
                <c:pt idx="1874" formatCode="0.00E+00">
                  <c:v>6.04582952440448E-2</c:v>
                </c:pt>
                <c:pt idx="1875" formatCode="0.00E+00">
                  <c:v>6.0440149510442298E-2</c:v>
                </c:pt>
                <c:pt idx="1876" formatCode="0.00E+00">
                  <c:v>6.0422009223102598E-2</c:v>
                </c:pt>
                <c:pt idx="1877" formatCode="0.00E+00">
                  <c:v>6.0403874380391902E-2</c:v>
                </c:pt>
                <c:pt idx="1878" formatCode="0.00E+00">
                  <c:v>6.0385744980676503E-2</c:v>
                </c:pt>
                <c:pt idx="1879" formatCode="0.00E+00">
                  <c:v>6.0367621022323299E-2</c:v>
                </c:pt>
                <c:pt idx="1880" formatCode="0.00E+00">
                  <c:v>6.0349502503699803E-2</c:v>
                </c:pt>
                <c:pt idx="1881" formatCode="0.00E+00">
                  <c:v>6.0331389423173801E-2</c:v>
                </c:pt>
                <c:pt idx="1882" formatCode="0.00E+00">
                  <c:v>6.0313281779113603E-2</c:v>
                </c:pt>
                <c:pt idx="1883" formatCode="0.00E+00">
                  <c:v>6.0295179569887898E-2</c:v>
                </c:pt>
                <c:pt idx="1884" formatCode="0.00E+00">
                  <c:v>6.0277082793866101E-2</c:v>
                </c:pt>
                <c:pt idx="1885" formatCode="0.00E+00">
                  <c:v>6.0258991449417799E-2</c:v>
                </c:pt>
                <c:pt idx="1886" formatCode="0.00E+00">
                  <c:v>6.0240905534913299E-2</c:v>
                </c:pt>
                <c:pt idx="1887" formatCode="0.00E+00">
                  <c:v>6.02228250487232E-2</c:v>
                </c:pt>
                <c:pt idx="1888" formatCode="0.00E+00">
                  <c:v>6.0204749989218702E-2</c:v>
                </c:pt>
                <c:pt idx="1889" formatCode="0.00E+00">
                  <c:v>6.0186680354771302E-2</c:v>
                </c:pt>
                <c:pt idx="1890" formatCode="0.00E+00">
                  <c:v>6.0168616143753101E-2</c:v>
                </c:pt>
                <c:pt idx="1891" formatCode="0.00E+00">
                  <c:v>6.0150557354536699E-2</c:v>
                </c:pt>
                <c:pt idx="1892" formatCode="0.00E+00">
                  <c:v>6.0132503985495002E-2</c:v>
                </c:pt>
                <c:pt idx="1893" formatCode="0.00E+00">
                  <c:v>6.0114456035001602E-2</c:v>
                </c:pt>
                <c:pt idx="1894" formatCode="0.00E+00">
                  <c:v>6.0096413501430301E-2</c:v>
                </c:pt>
                <c:pt idx="1895" formatCode="0.00E+00">
                  <c:v>6.00783763831556E-2</c:v>
                </c:pt>
                <c:pt idx="1896" formatCode="0.00E+00">
                  <c:v>6.0060344678552403E-2</c:v>
                </c:pt>
                <c:pt idx="1897" formatCode="0.00E+00">
                  <c:v>6.00423183859961E-2</c:v>
                </c:pt>
                <c:pt idx="1898" formatCode="0.00E+00">
                  <c:v>6.00242975038624E-2</c:v>
                </c:pt>
                <c:pt idx="1899" formatCode="0.00E+00">
                  <c:v>6.0006282030527602E-2</c:v>
                </c:pt>
                <c:pt idx="1900" formatCode="0.00E+00">
                  <c:v>5.9988271964368498E-2</c:v>
                </c:pt>
                <c:pt idx="1901" formatCode="0.00E+00">
                  <c:v>5.9970267303762398E-2</c:v>
                </c:pt>
                <c:pt idx="1902" formatCode="0.00E+00">
                  <c:v>5.99522680470869E-2</c:v>
                </c:pt>
                <c:pt idx="1903" formatCode="0.00E+00">
                  <c:v>5.9934274192720099E-2</c:v>
                </c:pt>
                <c:pt idx="1904" formatCode="0.00E+00">
                  <c:v>5.99162857390408E-2</c:v>
                </c:pt>
                <c:pt idx="1905" formatCode="0.00E+00">
                  <c:v>5.9898302684428098E-2</c:v>
                </c:pt>
                <c:pt idx="1906" formatCode="0.00E+00">
                  <c:v>5.98803250272614E-2</c:v>
                </c:pt>
                <c:pt idx="1907" formatCode="0.00E+00">
                  <c:v>5.9862352765920897E-2</c:v>
                </c:pt>
                <c:pt idx="1908" formatCode="0.00E+00">
                  <c:v>5.9844385898787003E-2</c:v>
                </c:pt>
                <c:pt idx="1909" formatCode="0.00E+00">
                  <c:v>5.9826424424240798E-2</c:v>
                </c:pt>
                <c:pt idx="1910" formatCode="0.00E+00">
                  <c:v>5.9808468340663598E-2</c:v>
                </c:pt>
                <c:pt idx="1911" formatCode="0.00E+00">
                  <c:v>5.9790517646437502E-2</c:v>
                </c:pt>
                <c:pt idx="1912" formatCode="0.00E+00">
                  <c:v>5.9772572339944798E-2</c:v>
                </c:pt>
                <c:pt idx="1913" formatCode="0.00E+00">
                  <c:v>5.9754632419568299E-2</c:v>
                </c:pt>
                <c:pt idx="1914" formatCode="0.00E+00">
                  <c:v>5.9736697883691403E-2</c:v>
                </c:pt>
                <c:pt idx="1915" formatCode="0.00E+00">
                  <c:v>5.9718768730697903E-2</c:v>
                </c:pt>
                <c:pt idx="1916" formatCode="0.00E+00">
                  <c:v>5.9700844958972002E-2</c:v>
                </c:pt>
                <c:pt idx="1917" formatCode="0.00E+00">
                  <c:v>5.9682926566898498E-2</c:v>
                </c:pt>
                <c:pt idx="1918" formatCode="0.00E+00">
                  <c:v>5.9665013552862502E-2</c:v>
                </c:pt>
                <c:pt idx="1919" formatCode="0.00E+00">
                  <c:v>5.9647105915249798E-2</c:v>
                </c:pt>
                <c:pt idx="1920" formatCode="0.00E+00">
                  <c:v>5.9629203652446498E-2</c:v>
                </c:pt>
                <c:pt idx="1921" formatCode="0.00E+00">
                  <c:v>5.9611306762839197E-2</c:v>
                </c:pt>
                <c:pt idx="1922" formatCode="0.00E+00">
                  <c:v>5.9593415244814901E-2</c:v>
                </c:pt>
                <c:pt idx="1923" formatCode="0.00E+00">
                  <c:v>5.9575529096761302E-2</c:v>
                </c:pt>
                <c:pt idx="1924" formatCode="0.00E+00">
                  <c:v>5.9557648317066197E-2</c:v>
                </c:pt>
                <c:pt idx="1925" formatCode="0.00E+00">
                  <c:v>5.9539772904118299E-2</c:v>
                </c:pt>
                <c:pt idx="1926" formatCode="0.00E+00">
                  <c:v>5.9521902856306499E-2</c:v>
                </c:pt>
                <c:pt idx="1927" formatCode="0.00E+00">
                  <c:v>5.9504038172020199E-2</c:v>
                </c:pt>
                <c:pt idx="1928" formatCode="0.00E+00">
                  <c:v>5.9486178849649303E-2</c:v>
                </c:pt>
                <c:pt idx="1929" formatCode="0.00E+00">
                  <c:v>5.9468324887584099E-2</c:v>
                </c:pt>
                <c:pt idx="1930" formatCode="0.00E+00">
                  <c:v>5.94504762842155E-2</c:v>
                </c:pt>
                <c:pt idx="1931" formatCode="0.00E+00">
                  <c:v>5.9432633037934703E-2</c:v>
                </c:pt>
                <c:pt idx="1932" formatCode="0.00E+00">
                  <c:v>5.94147951471337E-2</c:v>
                </c:pt>
                <c:pt idx="1933" formatCode="0.00E+00">
                  <c:v>5.9396962610204398E-2</c:v>
                </c:pt>
                <c:pt idx="1934" formatCode="0.00E+00">
                  <c:v>5.9379135425539797E-2</c:v>
                </c:pt>
                <c:pt idx="1935" formatCode="0.00E+00">
                  <c:v>5.9361313591533002E-2</c:v>
                </c:pt>
                <c:pt idx="1936" formatCode="0.00E+00">
                  <c:v>5.9343497106577603E-2</c:v>
                </c:pt>
                <c:pt idx="1937" formatCode="0.00E+00">
                  <c:v>5.9325685969067697E-2</c:v>
                </c:pt>
                <c:pt idx="1938" formatCode="0.00E+00">
                  <c:v>5.9307880177397902E-2</c:v>
                </c:pt>
                <c:pt idx="1939" formatCode="0.00E+00">
                  <c:v>5.9290079729963301E-2</c:v>
                </c:pt>
                <c:pt idx="1940" formatCode="0.00E+00">
                  <c:v>5.9272284625159301E-2</c:v>
                </c:pt>
                <c:pt idx="1941" formatCode="0.00E+00">
                  <c:v>5.9254494861381998E-2</c:v>
                </c:pt>
                <c:pt idx="1942" formatCode="0.00E+00">
                  <c:v>5.9236710437027898E-2</c:v>
                </c:pt>
                <c:pt idx="1943" formatCode="0.00E+00">
                  <c:v>5.9218931350493803E-2</c:v>
                </c:pt>
                <c:pt idx="1944" formatCode="0.00E+00">
                  <c:v>5.9201157600177197E-2</c:v>
                </c:pt>
                <c:pt idx="1945" formatCode="0.00E+00">
                  <c:v>5.9183389184475903E-2</c:v>
                </c:pt>
                <c:pt idx="1946" formatCode="0.00E+00">
                  <c:v>5.9165626101788202E-2</c:v>
                </c:pt>
                <c:pt idx="1947" formatCode="0.00E+00">
                  <c:v>5.9147868350513E-2</c:v>
                </c:pt>
                <c:pt idx="1948" formatCode="0.00E+00">
                  <c:v>5.9130115929049501E-2</c:v>
                </c:pt>
                <c:pt idx="1949" formatCode="0.00E+00">
                  <c:v>5.9112368835797603E-2</c:v>
                </c:pt>
                <c:pt idx="1950" formatCode="0.00E+00">
                  <c:v>5.9094627069157302E-2</c:v>
                </c:pt>
                <c:pt idx="1951" formatCode="0.00E+00">
                  <c:v>5.9076890627529299E-2</c:v>
                </c:pt>
                <c:pt idx="1952" formatCode="0.00E+00">
                  <c:v>5.9059159509314903E-2</c:v>
                </c:pt>
                <c:pt idx="1953" formatCode="0.00E+00">
                  <c:v>5.9041433712915599E-2</c:v>
                </c:pt>
                <c:pt idx="1954" formatCode="0.00E+00">
                  <c:v>5.9023713236733603E-2</c:v>
                </c:pt>
                <c:pt idx="1955" formatCode="0.00E+00">
                  <c:v>5.9005998079171298E-2</c:v>
                </c:pt>
                <c:pt idx="1956" formatCode="0.00E+00">
                  <c:v>5.8988288238631802E-2</c:v>
                </c:pt>
                <c:pt idx="1957" formatCode="0.00E+00">
                  <c:v>5.8970583713518598E-2</c:v>
                </c:pt>
                <c:pt idx="1958" formatCode="0.00E+00">
                  <c:v>5.8952884502235701E-2</c:v>
                </c:pt>
                <c:pt idx="1959" formatCode="0.00E+00">
                  <c:v>5.8935190603187498E-2</c:v>
                </c:pt>
                <c:pt idx="1960" formatCode="0.00E+00">
                  <c:v>5.8917502014778897E-2</c:v>
                </c:pt>
                <c:pt idx="1961" formatCode="0.00E+00">
                  <c:v>5.8899818735415201E-2</c:v>
                </c:pt>
                <c:pt idx="1962" formatCode="0.00E+00">
                  <c:v>5.88821407635024E-2</c:v>
                </c:pt>
                <c:pt idx="1963" formatCode="0.00E+00">
                  <c:v>5.8864468097446603E-2</c:v>
                </c:pt>
                <c:pt idx="1964" formatCode="0.00E+00">
                  <c:v>5.8846800735654799E-2</c:v>
                </c:pt>
                <c:pt idx="1965" formatCode="0.00E+00">
                  <c:v>5.8829138676534103E-2</c:v>
                </c:pt>
                <c:pt idx="1966" formatCode="0.00E+00">
                  <c:v>5.8811481918492198E-2</c:v>
                </c:pt>
                <c:pt idx="1967" formatCode="0.00E+00">
                  <c:v>5.8793830459937399E-2</c:v>
                </c:pt>
                <c:pt idx="1968" formatCode="0.00E+00">
                  <c:v>5.8776184299278299E-2</c:v>
                </c:pt>
                <c:pt idx="1969" formatCode="0.00E+00">
                  <c:v>5.8758543434924003E-2</c:v>
                </c:pt>
                <c:pt idx="1970" formatCode="0.00E+00">
                  <c:v>5.8740907865284103E-2</c:v>
                </c:pt>
                <c:pt idx="1971" formatCode="0.00E+00">
                  <c:v>5.8723277588768698E-2</c:v>
                </c:pt>
                <c:pt idx="1972" formatCode="0.00E+00">
                  <c:v>5.8705652603788301E-2</c:v>
                </c:pt>
                <c:pt idx="1973" formatCode="0.00E+00">
                  <c:v>5.86880329087539E-2</c:v>
                </c:pt>
                <c:pt idx="1974" formatCode="0.00E+00">
                  <c:v>5.8670418502076903E-2</c:v>
                </c:pt>
                <c:pt idx="1975" formatCode="0.00E+00">
                  <c:v>5.86528093821694E-2</c:v>
                </c:pt>
                <c:pt idx="1976" formatCode="0.00E+00">
                  <c:v>5.8635205547443697E-2</c:v>
                </c:pt>
                <c:pt idx="1977" formatCode="0.00E+00">
                  <c:v>5.8617606996312598E-2</c:v>
                </c:pt>
                <c:pt idx="1978" formatCode="0.00E+00">
                  <c:v>5.86000137271896E-2</c:v>
                </c:pt>
                <c:pt idx="1979" formatCode="0.00E+00">
                  <c:v>5.85824257384885E-2</c:v>
                </c:pt>
                <c:pt idx="1980" formatCode="0.00E+00">
                  <c:v>5.8564843028623401E-2</c:v>
                </c:pt>
                <c:pt idx="1981" formatCode="0.00E+00">
                  <c:v>5.8547265596009299E-2</c:v>
                </c:pt>
                <c:pt idx="1982" formatCode="0.00E+00">
                  <c:v>5.8529693439061198E-2</c:v>
                </c:pt>
                <c:pt idx="1983" formatCode="0.00E+00">
                  <c:v>5.85121265561949E-2</c:v>
                </c:pt>
                <c:pt idx="1984" formatCode="0.00E+00">
                  <c:v>5.8494564945826603E-2</c:v>
                </c:pt>
                <c:pt idx="1985" formatCode="0.00E+00">
                  <c:v>5.8477008606372803E-2</c:v>
                </c:pt>
                <c:pt idx="1986" formatCode="0.00E+00">
                  <c:v>5.84594575362508E-2</c:v>
                </c:pt>
                <c:pt idx="1987" formatCode="0.00E+00">
                  <c:v>5.8441911733877902E-2</c:v>
                </c:pt>
                <c:pt idx="1988" formatCode="0.00E+00">
                  <c:v>5.8424371197672298E-2</c:v>
                </c:pt>
                <c:pt idx="1989" formatCode="0.00E+00">
                  <c:v>5.84068359260526E-2</c:v>
                </c:pt>
                <c:pt idx="1990" formatCode="0.00E+00">
                  <c:v>5.8389305917437503E-2</c:v>
                </c:pt>
                <c:pt idx="1991" formatCode="0.00E+00">
                  <c:v>5.8371781170246599E-2</c:v>
                </c:pt>
                <c:pt idx="1992" formatCode="0.00E+00">
                  <c:v>5.8354261682899901E-2</c:v>
                </c:pt>
                <c:pt idx="1993" formatCode="0.00E+00">
                  <c:v>5.8336747453817603E-2</c:v>
                </c:pt>
                <c:pt idx="1994" formatCode="0.00E+00">
                  <c:v>5.8319238481420697E-2</c:v>
                </c:pt>
                <c:pt idx="1995" formatCode="0.00E+00">
                  <c:v>5.8301734764130399E-2</c:v>
                </c:pt>
                <c:pt idx="1996" formatCode="0.00E+00">
                  <c:v>5.8284236300368497E-2</c:v>
                </c:pt>
                <c:pt idx="1997" formatCode="0.00E+00">
                  <c:v>5.8266743088557303E-2</c:v>
                </c:pt>
                <c:pt idx="1998" formatCode="0.00E+00">
                  <c:v>5.8249255127119599E-2</c:v>
                </c:pt>
                <c:pt idx="1999" formatCode="0.00E+00">
                  <c:v>5.8231772414478397E-2</c:v>
                </c:pt>
                <c:pt idx="2000" formatCode="0.00E+00">
                  <c:v>5.8214294949057603E-2</c:v>
                </c:pt>
                <c:pt idx="2001" formatCode="0.00E+00">
                  <c:v>5.8196822729281103E-2</c:v>
                </c:pt>
                <c:pt idx="2002" formatCode="0.00E+00">
                  <c:v>5.8179355753573601E-2</c:v>
                </c:pt>
                <c:pt idx="2003" formatCode="0.00E+00">
                  <c:v>5.8161894020360302E-2</c:v>
                </c:pt>
                <c:pt idx="2004" formatCode="0.00E+00">
                  <c:v>5.81444375280665E-2</c:v>
                </c:pt>
                <c:pt idx="2005" formatCode="0.00E+00">
                  <c:v>5.8126986275118399E-2</c:v>
                </c:pt>
                <c:pt idx="2006" formatCode="0.00E+00">
                  <c:v>5.8109540259942298E-2</c:v>
                </c:pt>
                <c:pt idx="2007" formatCode="0.00E+00">
                  <c:v>5.8092099480965297E-2</c:v>
                </c:pt>
                <c:pt idx="2008" formatCode="0.00E+00">
                  <c:v>5.8074663936614798E-2</c:v>
                </c:pt>
                <c:pt idx="2009" formatCode="0.00E+00">
                  <c:v>5.8057233625318602E-2</c:v>
                </c:pt>
                <c:pt idx="2010" formatCode="0.00E+00">
                  <c:v>5.8039808545505202E-2</c:v>
                </c:pt>
                <c:pt idx="2011" formatCode="0.00E+00">
                  <c:v>5.8022388695603201E-2</c:v>
                </c:pt>
                <c:pt idx="2012" formatCode="0.00E+00">
                  <c:v>5.80049740740421E-2</c:v>
                </c:pt>
                <c:pt idx="2013" formatCode="0.00E+00">
                  <c:v>5.7987564679251501E-2</c:v>
                </c:pt>
                <c:pt idx="2014" formatCode="0.00E+00">
                  <c:v>5.7970160509661799E-2</c:v>
                </c:pt>
                <c:pt idx="2015" formatCode="0.00E+00">
                  <c:v>5.7952761563703499E-2</c:v>
                </c:pt>
                <c:pt idx="2016" formatCode="0.00E+00">
                  <c:v>5.7935367839808002E-2</c:v>
                </c:pt>
                <c:pt idx="2017" formatCode="0.00E+00">
                  <c:v>5.7917979336406702E-2</c:v>
                </c:pt>
                <c:pt idx="2018" formatCode="0.00E+00">
                  <c:v>5.7900596051931902E-2</c:v>
                </c:pt>
                <c:pt idx="2019" formatCode="0.00E+00">
                  <c:v>5.7883217984816097E-2</c:v>
                </c:pt>
                <c:pt idx="2020" formatCode="0.00E+00">
                  <c:v>5.78658451334923E-2</c:v>
                </c:pt>
                <c:pt idx="2021" formatCode="0.00E+00">
                  <c:v>5.7848477496393998E-2</c:v>
                </c:pt>
                <c:pt idx="2022" formatCode="0.00E+00">
                  <c:v>5.7831115071955298E-2</c:v>
                </c:pt>
                <c:pt idx="2023" formatCode="0.00E+00">
                  <c:v>5.7813757858610502E-2</c:v>
                </c:pt>
                <c:pt idx="2024" formatCode="0.00E+00">
                  <c:v>5.7796405854794702E-2</c:v>
                </c:pt>
                <c:pt idx="2025" formatCode="0.00E+00">
                  <c:v>5.7779059058943101E-2</c:v>
                </c:pt>
                <c:pt idx="2026" formatCode="0.00E+00">
                  <c:v>5.77617174694917E-2</c:v>
                </c:pt>
                <c:pt idx="2027" formatCode="0.00E+00">
                  <c:v>5.7744381084876797E-2</c:v>
                </c:pt>
                <c:pt idx="2028" formatCode="0.00E+00">
                  <c:v>5.7727049903535201E-2</c:v>
                </c:pt>
                <c:pt idx="2029" formatCode="0.00E+00">
                  <c:v>5.7709723923904097E-2</c:v>
                </c:pt>
                <c:pt idx="2030" formatCode="0.00E+00">
                  <c:v>5.76924031444212E-2</c:v>
                </c:pt>
                <c:pt idx="2031" formatCode="0.00E+00">
                  <c:v>5.76750875635249E-2</c:v>
                </c:pt>
                <c:pt idx="2032" formatCode="0.00E+00">
                  <c:v>5.7657777179653702E-2</c:v>
                </c:pt>
                <c:pt idx="2033" formatCode="0.00E+00">
                  <c:v>5.7640471991246701E-2</c:v>
                </c:pt>
                <c:pt idx="2034" formatCode="0.00E+00">
                  <c:v>5.7623171996743702E-2</c:v>
                </c:pt>
                <c:pt idx="2035" formatCode="0.00E+00">
                  <c:v>5.7605877194584702E-2</c:v>
                </c:pt>
                <c:pt idx="2036" formatCode="0.00E+00">
                  <c:v>5.7588587583210199E-2</c:v>
                </c:pt>
                <c:pt idx="2037" formatCode="0.00E+00">
                  <c:v>5.7571303161061203E-2</c:v>
                </c:pt>
                <c:pt idx="2038" formatCode="0.00E+00">
                  <c:v>5.7554023926579302E-2</c:v>
                </c:pt>
                <c:pt idx="2039" formatCode="0.00E+00">
                  <c:v>5.7536749878206297E-2</c:v>
                </c:pt>
                <c:pt idx="2040" formatCode="0.00E+00">
                  <c:v>5.7519481014384803E-2</c:v>
                </c:pt>
                <c:pt idx="2041" formatCode="0.00E+00">
                  <c:v>5.75022173335576E-2</c:v>
                </c:pt>
                <c:pt idx="2042" formatCode="0.00E+00">
                  <c:v>5.7484958834168098E-2</c:v>
                </c:pt>
                <c:pt idx="2043" formatCode="0.00E+00">
                  <c:v>5.7467705514660003E-2</c:v>
                </c:pt>
                <c:pt idx="2044" formatCode="0.00E+00">
                  <c:v>5.7450457373477801E-2</c:v>
                </c:pt>
                <c:pt idx="2045" formatCode="0.00E+00">
                  <c:v>5.7433214409066097E-2</c:v>
                </c:pt>
                <c:pt idx="2046" formatCode="0.00E+00">
                  <c:v>5.7415976619870301E-2</c:v>
                </c:pt>
                <c:pt idx="2047" formatCode="0.00E+00">
                  <c:v>5.7398744004335998E-2</c:v>
                </c:pt>
                <c:pt idx="2048" formatCode="0.00E+00">
                  <c:v>5.7381516560909299E-2</c:v>
                </c:pt>
                <c:pt idx="2049" formatCode="0.00E+00">
                  <c:v>5.7364294288037E-2</c:v>
                </c:pt>
                <c:pt idx="2050" formatCode="0.00E+00">
                  <c:v>5.7347077184166199E-2</c:v>
                </c:pt>
                <c:pt idx="2051" formatCode="0.00E+00">
                  <c:v>5.7329865247744402E-2</c:v>
                </c:pt>
                <c:pt idx="2052" formatCode="0.00E+00">
                  <c:v>5.7312658477219801E-2</c:v>
                </c:pt>
                <c:pt idx="2053" formatCode="0.00E+00">
                  <c:v>5.7295456871040699E-2</c:v>
                </c:pt>
                <c:pt idx="2054" formatCode="0.00E+00">
                  <c:v>5.72782604276562E-2</c:v>
                </c:pt>
                <c:pt idx="2055" formatCode="0.00E+00">
                  <c:v>5.7261069145515799E-2</c:v>
                </c:pt>
                <c:pt idx="2056" formatCode="0.00E+00">
                  <c:v>5.72438830230695E-2</c:v>
                </c:pt>
                <c:pt idx="2057" formatCode="0.00E+00">
                  <c:v>5.7226702058767502E-2</c:v>
                </c:pt>
                <c:pt idx="2058" formatCode="0.00E+00">
                  <c:v>5.7209526251060801E-2</c:v>
                </c:pt>
                <c:pt idx="2059" formatCode="0.00E+00">
                  <c:v>5.71923555984006E-2</c:v>
                </c:pt>
                <c:pt idx="2060" formatCode="0.00E+00">
                  <c:v>5.7175190099239E-2</c:v>
                </c:pt>
                <c:pt idx="2061" formatCode="0.00E+00">
                  <c:v>5.7158029752027897E-2</c:v>
                </c:pt>
                <c:pt idx="2062" formatCode="0.00E+00">
                  <c:v>5.7140874555220302E-2</c:v>
                </c:pt>
                <c:pt idx="2063" formatCode="0.00E+00">
                  <c:v>5.7123724507269401E-2</c:v>
                </c:pt>
                <c:pt idx="2064" formatCode="0.00E+00">
                  <c:v>5.7106579606628703E-2</c:v>
                </c:pt>
                <c:pt idx="2065" formatCode="0.00E+00">
                  <c:v>5.7089439851752598E-2</c:v>
                </c:pt>
                <c:pt idx="2066" formatCode="0.00E+00">
                  <c:v>5.7072305241095501E-2</c:v>
                </c:pt>
                <c:pt idx="2067" formatCode="0.00E+00">
                  <c:v>5.7055175773112601E-2</c:v>
                </c:pt>
                <c:pt idx="2068" formatCode="0.00E+00">
                  <c:v>5.7038051446259501E-2</c:v>
                </c:pt>
                <c:pt idx="2069" formatCode="0.00E+00">
                  <c:v>5.7020932258992102E-2</c:v>
                </c:pt>
                <c:pt idx="2070" formatCode="0.00E+00">
                  <c:v>5.7003818209767E-2</c:v>
                </c:pt>
                <c:pt idx="2071" formatCode="0.00E+00">
                  <c:v>5.6986709297041097E-2</c:v>
                </c:pt>
                <c:pt idx="2072" formatCode="0.00E+00">
                  <c:v>5.6969605519271799E-2</c:v>
                </c:pt>
                <c:pt idx="2073" formatCode="0.00E+00">
                  <c:v>5.6952506874917201E-2</c:v>
                </c:pt>
                <c:pt idx="2074" formatCode="0.00E+00">
                  <c:v>5.6935413362435398E-2</c:v>
                </c:pt>
                <c:pt idx="2075" formatCode="0.00E+00">
                  <c:v>5.6918324980285498E-2</c:v>
                </c:pt>
                <c:pt idx="2076" formatCode="0.00E+00">
                  <c:v>5.69012417269266E-2</c:v>
                </c:pt>
                <c:pt idx="2077" formatCode="0.00E+00">
                  <c:v>5.6884163600818598E-2</c:v>
                </c:pt>
                <c:pt idx="2078" formatCode="0.00E+00">
                  <c:v>5.6867090600421701E-2</c:v>
                </c:pt>
                <c:pt idx="2079" formatCode="0.00E+00">
                  <c:v>5.6850022724196703E-2</c:v>
                </c:pt>
                <c:pt idx="2080" formatCode="0.00E+00">
                  <c:v>5.6832959970604599E-2</c:v>
                </c:pt>
                <c:pt idx="2081" formatCode="0.00E+00">
                  <c:v>5.6815902338107301E-2</c:v>
                </c:pt>
                <c:pt idx="2082" formatCode="0.00E+00">
                  <c:v>5.6798849825166697E-2</c:v>
                </c:pt>
                <c:pt idx="2083" formatCode="0.00E+00">
                  <c:v>5.6781802430245498E-2</c:v>
                </c:pt>
                <c:pt idx="2084" formatCode="0.00E+00">
                  <c:v>5.6764760151806801E-2</c:v>
                </c:pt>
                <c:pt idx="2085" formatCode="0.00E+00">
                  <c:v>5.6747722988314098E-2</c:v>
                </c:pt>
                <c:pt idx="2086" formatCode="0.00E+00">
                  <c:v>5.6730690938231298E-2</c:v>
                </c:pt>
                <c:pt idx="2087" formatCode="0.00E+00">
                  <c:v>5.6713664000023097E-2</c:v>
                </c:pt>
                <c:pt idx="2088" formatCode="0.00E+00">
                  <c:v>5.6696642172154199E-2</c:v>
                </c:pt>
                <c:pt idx="2089" formatCode="0.00E+00">
                  <c:v>5.6679625453090098E-2</c:v>
                </c:pt>
                <c:pt idx="2090" formatCode="0.00E+00">
                  <c:v>5.66626138412967E-2</c:v>
                </c:pt>
                <c:pt idx="2091" formatCode="0.00E+00">
                  <c:v>5.6645607335240301E-2</c:v>
                </c:pt>
                <c:pt idx="2092" formatCode="0.00E+00">
                  <c:v>5.6628605933387699E-2</c:v>
                </c:pt>
                <c:pt idx="2093" formatCode="0.00E+00">
                  <c:v>5.6611609634206299E-2</c:v>
                </c:pt>
                <c:pt idx="2094" formatCode="0.00E+00">
                  <c:v>5.6594618436163799E-2</c:v>
                </c:pt>
                <c:pt idx="2095" formatCode="0.00E+00">
                  <c:v>5.6577632337728397E-2</c:v>
                </c:pt>
                <c:pt idx="2096" formatCode="0.00E+00">
                  <c:v>5.6560651337368699E-2</c:v>
                </c:pt>
                <c:pt idx="2097" formatCode="0.00E+00">
                  <c:v>5.6543675433554E-2</c:v>
                </c:pt>
                <c:pt idx="2098" formatCode="0.00E+00">
                  <c:v>5.6526704624753898E-2</c:v>
                </c:pt>
                <c:pt idx="2099" formatCode="0.00E+00">
                  <c:v>5.6509738909438403E-2</c:v>
                </c:pt>
                <c:pt idx="2100" formatCode="0.00E+00">
                  <c:v>5.64927782860783E-2</c:v>
                </c:pt>
                <c:pt idx="2101" formatCode="0.00E+00">
                  <c:v>5.6475822753144299E-2</c:v>
                </c:pt>
                <c:pt idx="2102" formatCode="0.00E+00">
                  <c:v>5.6458872309108198E-2</c:v>
                </c:pt>
                <c:pt idx="2103" formatCode="0.00E+00">
                  <c:v>5.6441926952441802E-2</c:v>
                </c:pt>
                <c:pt idx="2104" formatCode="0.00E+00">
                  <c:v>5.6424986681617703E-2</c:v>
                </c:pt>
                <c:pt idx="2105" formatCode="0.00E+00">
                  <c:v>5.6408051495108601E-2</c:v>
                </c:pt>
                <c:pt idx="2106" formatCode="0.00E+00">
                  <c:v>5.6391121391388098E-2</c:v>
                </c:pt>
                <c:pt idx="2107" formatCode="0.00E+00">
                  <c:v>5.6374196368929902E-2</c:v>
                </c:pt>
                <c:pt idx="2108" formatCode="0.00E+00">
                  <c:v>5.6357276426208303E-2</c:v>
                </c:pt>
                <c:pt idx="2109" formatCode="0.00E+00">
                  <c:v>5.6340361561698298E-2</c:v>
                </c:pt>
                <c:pt idx="2110" formatCode="0.00E+00">
                  <c:v>5.6323451773874898E-2</c:v>
                </c:pt>
                <c:pt idx="2111" formatCode="0.00E+00">
                  <c:v>5.6306547061213998E-2</c:v>
                </c:pt>
                <c:pt idx="2112" formatCode="0.00E+00">
                  <c:v>5.6289647422191703E-2</c:v>
                </c:pt>
                <c:pt idx="2113" formatCode="0.00E+00">
                  <c:v>5.62727528552847E-2</c:v>
                </c:pt>
                <c:pt idx="2114" formatCode="0.00E+00">
                  <c:v>5.62558633589701E-2</c:v>
                </c:pt>
                <c:pt idx="2115" formatCode="0.00E+00">
                  <c:v>5.6238978931725601E-2</c:v>
                </c:pt>
                <c:pt idx="2116" formatCode="0.00E+00">
                  <c:v>5.6222099572029199E-2</c:v>
                </c:pt>
                <c:pt idx="2117" formatCode="0.00E+00">
                  <c:v>5.62052252783595E-2</c:v>
                </c:pt>
                <c:pt idx="2118" formatCode="0.00E+00">
                  <c:v>5.61883560491954E-2</c:v>
                </c:pt>
                <c:pt idx="2119" formatCode="0.00E+00">
                  <c:v>5.61714918830164E-2</c:v>
                </c:pt>
                <c:pt idx="2120" formatCode="0.00E+00">
                  <c:v>5.6154632778302599E-2</c:v>
                </c:pt>
                <c:pt idx="2121" formatCode="0.00E+00">
                  <c:v>5.6137778733495902E-2</c:v>
                </c:pt>
                <c:pt idx="2122" formatCode="0.00E+00">
                  <c:v>5.6120929747026399E-2</c:v>
                </c:pt>
                <c:pt idx="2123" formatCode="0.00E+00">
                  <c:v>5.61040858173791E-2</c:v>
                </c:pt>
                <c:pt idx="2124" formatCode="0.00E+00">
                  <c:v>5.6087246943040001E-2</c:v>
                </c:pt>
                <c:pt idx="2125" formatCode="0.00E+00">
                  <c:v>5.6070413122495402E-2</c:v>
                </c:pt>
                <c:pt idx="2126" formatCode="0.00E+00">
                  <c:v>5.6053584354232099E-2</c:v>
                </c:pt>
                <c:pt idx="2127" formatCode="0.00E+00">
                  <c:v>5.6036760636737397E-2</c:v>
                </c:pt>
                <c:pt idx="2128" formatCode="0.00E+00">
                  <c:v>5.6019941968498799E-2</c:v>
                </c:pt>
                <c:pt idx="2129" formatCode="0.00E+00">
                  <c:v>5.6003128348004402E-2</c:v>
                </c:pt>
                <c:pt idx="2130" formatCode="0.00E+00">
                  <c:v>5.5986319773742702E-2</c:v>
                </c:pt>
                <c:pt idx="2131" formatCode="0.00E+00">
                  <c:v>5.5969516244202502E-2</c:v>
                </c:pt>
                <c:pt idx="2132" formatCode="0.00E+00">
                  <c:v>5.5952717757873201E-2</c:v>
                </c:pt>
                <c:pt idx="2133" formatCode="0.00E+00">
                  <c:v>5.5935924313244401E-2</c:v>
                </c:pt>
                <c:pt idx="2134" formatCode="0.00E+00">
                  <c:v>5.59191359088064E-2</c:v>
                </c:pt>
                <c:pt idx="2135" formatCode="0.00E+00">
                  <c:v>5.5902352543049698E-2</c:v>
                </c:pt>
                <c:pt idx="2136" formatCode="0.00E+00">
                  <c:v>5.5885574214465203E-2</c:v>
                </c:pt>
                <c:pt idx="2137" formatCode="0.00E+00">
                  <c:v>5.58688009215444E-2</c:v>
                </c:pt>
                <c:pt idx="2138" formatCode="0.00E+00">
                  <c:v>5.5852032662779098E-2</c:v>
                </c:pt>
                <c:pt idx="2139" formatCode="0.00E+00">
                  <c:v>5.5835269436661603E-2</c:v>
                </c:pt>
                <c:pt idx="2140" formatCode="0.00E+00">
                  <c:v>5.58185112416845E-2</c:v>
                </c:pt>
                <c:pt idx="2141" formatCode="0.00E+00">
                  <c:v>5.5801758076340899E-2</c:v>
                </c:pt>
                <c:pt idx="2142" formatCode="0.00E+00">
                  <c:v>5.5785009939124303E-2</c:v>
                </c:pt>
                <c:pt idx="2143" formatCode="0.00E+00">
                  <c:v>5.5768266828528701E-2</c:v>
                </c:pt>
                <c:pt idx="2144" formatCode="0.00E+00">
                  <c:v>5.5751528743048402E-2</c:v>
                </c:pt>
                <c:pt idx="2145" formatCode="0.00E+00">
                  <c:v>5.5734795681178201E-2</c:v>
                </c:pt>
                <c:pt idx="2146" formatCode="0.00E+00">
                  <c:v>5.5718067641413203E-2</c:v>
                </c:pt>
                <c:pt idx="2147" formatCode="0.00E+00">
                  <c:v>5.5701344622249002E-2</c:v>
                </c:pt>
                <c:pt idx="2148" formatCode="0.00E+00">
                  <c:v>5.56846266221818E-2</c:v>
                </c:pt>
                <c:pt idx="2149" formatCode="0.00E+00">
                  <c:v>5.5667913639708001E-2</c:v>
                </c:pt>
                <c:pt idx="2150" formatCode="0.00E+00">
                  <c:v>5.5651205673324301E-2</c:v>
                </c:pt>
                <c:pt idx="2151" formatCode="0.00E+00">
                  <c:v>5.5634502721528201E-2</c:v>
                </c:pt>
                <c:pt idx="2152" formatCode="0.00E+00">
                  <c:v>5.5617804782817297E-2</c:v>
                </c:pt>
                <c:pt idx="2153" formatCode="0.00E+00">
                  <c:v>5.5601111855689798E-2</c:v>
                </c:pt>
                <c:pt idx="2154" formatCode="0.00E+00">
                  <c:v>5.5584423938644198E-2</c:v>
                </c:pt>
                <c:pt idx="2155" formatCode="0.00E+00">
                  <c:v>5.5567741030179398E-2</c:v>
                </c:pt>
                <c:pt idx="2156" formatCode="0.00E+00">
                  <c:v>5.5551063128795E-2</c:v>
                </c:pt>
                <c:pt idx="2157" formatCode="0.00E+00">
                  <c:v>5.5534390232990602E-2</c:v>
                </c:pt>
                <c:pt idx="2158" formatCode="0.00E+00">
                  <c:v>5.5517722341266597E-2</c:v>
                </c:pt>
                <c:pt idx="2159" formatCode="0.00E+00">
                  <c:v>5.5501059452123601E-2</c:v>
                </c:pt>
                <c:pt idx="2160" formatCode="0.00E+00">
                  <c:v>5.5484401564062598E-2</c:v>
                </c:pt>
                <c:pt idx="2161" formatCode="0.00E+00">
                  <c:v>5.5467748675585203E-2</c:v>
                </c:pt>
                <c:pt idx="2162" formatCode="0.00E+00">
                  <c:v>5.5451100785193302E-2</c:v>
                </c:pt>
                <c:pt idx="2163" formatCode="0.00E+00">
                  <c:v>5.5434457891389198E-2</c:v>
                </c:pt>
                <c:pt idx="2164" formatCode="0.00E+00">
                  <c:v>5.5417819992675602E-2</c:v>
                </c:pt>
                <c:pt idx="2165" formatCode="0.00E+00">
                  <c:v>5.54011870875558E-2</c:v>
                </c:pt>
                <c:pt idx="2166" formatCode="0.00E+00">
                  <c:v>5.5384559174533401E-2</c:v>
                </c:pt>
                <c:pt idx="2167" formatCode="0.00E+00">
                  <c:v>5.5367936252112303E-2</c:v>
                </c:pt>
                <c:pt idx="2168" formatCode="0.00E+00">
                  <c:v>5.5351318318796999E-2</c:v>
                </c:pt>
                <c:pt idx="2169" formatCode="0.00E+00">
                  <c:v>5.5334705373092298E-2</c:v>
                </c:pt>
                <c:pt idx="2170" formatCode="0.00E+00">
                  <c:v>5.5318097413503603E-2</c:v>
                </c:pt>
                <c:pt idx="2171" formatCode="0.00E+00">
                  <c:v>5.5301494438536498E-2</c:v>
                </c:pt>
                <c:pt idx="2172" formatCode="0.00E+00">
                  <c:v>5.52848964466972E-2</c:v>
                </c:pt>
                <c:pt idx="2173" formatCode="0.00E+00">
                  <c:v>5.5268303436492201E-2</c:v>
                </c:pt>
                <c:pt idx="2174" formatCode="0.00E+00">
                  <c:v>5.5251715406428398E-2</c:v>
                </c:pt>
                <c:pt idx="2175" formatCode="0.00E+00">
                  <c:v>5.5235132355013303E-2</c:v>
                </c:pt>
                <c:pt idx="2176" formatCode="0.00E+00">
                  <c:v>5.5218554280754603E-2</c:v>
                </c:pt>
                <c:pt idx="2177" formatCode="0.00E+00">
                  <c:v>5.5201981182160603E-2</c:v>
                </c:pt>
                <c:pt idx="2178" formatCode="0.00E+00">
                  <c:v>5.5185413057739899E-2</c:v>
                </c:pt>
                <c:pt idx="2179" formatCode="0.00E+00">
                  <c:v>5.5168849906001502E-2</c:v>
                </c:pt>
                <c:pt idx="2180" formatCode="0.00E+00">
                  <c:v>5.5152291725455001E-2</c:v>
                </c:pt>
                <c:pt idx="2181" formatCode="0.00E+00">
                  <c:v>5.5135738514610302E-2</c:v>
                </c:pt>
                <c:pt idx="2182" formatCode="0.00E+00">
                  <c:v>5.5119190271977599E-2</c:v>
                </c:pt>
                <c:pt idx="2183" formatCode="0.00E+00">
                  <c:v>5.5102646996067699E-2</c:v>
                </c:pt>
                <c:pt idx="2184" formatCode="0.00E+00">
                  <c:v>5.5086108685391801E-2</c:v>
                </c:pt>
                <c:pt idx="2185" formatCode="0.00E+00">
                  <c:v>5.5069575338461497E-2</c:v>
                </c:pt>
                <c:pt idx="2186" formatCode="0.00E+00">
                  <c:v>5.5053046953788799E-2</c:v>
                </c:pt>
                <c:pt idx="2187" formatCode="0.00E+00">
                  <c:v>5.5036523529886097E-2</c:v>
                </c:pt>
                <c:pt idx="2188" formatCode="0.00E+00">
                  <c:v>5.5020005065266199E-2</c:v>
                </c:pt>
                <c:pt idx="2189" formatCode="0.00E+00">
                  <c:v>5.5003491558442398E-2</c:v>
                </c:pt>
                <c:pt idx="2190" formatCode="0.00E+00">
                  <c:v>5.4986983007928397E-2</c:v>
                </c:pt>
                <c:pt idx="2191" formatCode="0.00E+00">
                  <c:v>5.4970479412238302E-2</c:v>
                </c:pt>
                <c:pt idx="2192" formatCode="0.00E+00">
                  <c:v>5.4953980769886598E-2</c:v>
                </c:pt>
                <c:pt idx="2193" formatCode="0.00E+00">
                  <c:v>5.4937487079388399E-2</c:v>
                </c:pt>
                <c:pt idx="2194" formatCode="0.00E+00">
                  <c:v>5.49209983392588E-2</c:v>
                </c:pt>
                <c:pt idx="2195" formatCode="0.00E+00">
                  <c:v>5.4904514548013802E-2</c:v>
                </c:pt>
                <c:pt idx="2196" formatCode="0.00E+00">
                  <c:v>5.4888035704169599E-2</c:v>
                </c:pt>
                <c:pt idx="2197" formatCode="0.00E+00">
                  <c:v>5.4871561806242697E-2</c:v>
                </c:pt>
                <c:pt idx="2198" formatCode="0.00E+00">
                  <c:v>5.4855092852750198E-2</c:v>
                </c:pt>
                <c:pt idx="2199" formatCode="0.00E+00">
                  <c:v>5.4838628842209698E-2</c:v>
                </c:pt>
                <c:pt idx="2200" formatCode="0.00E+00">
                  <c:v>5.4822169773138897E-2</c:v>
                </c:pt>
                <c:pt idx="2201" formatCode="0.00E+00">
                  <c:v>5.4805715644056202E-2</c:v>
                </c:pt>
                <c:pt idx="2202" formatCode="0.00E+00">
                  <c:v>5.4789266453480298E-2</c:v>
                </c:pt>
                <c:pt idx="2203" formatCode="0.00E+00">
                  <c:v>5.4772822199930397E-2</c:v>
                </c:pt>
                <c:pt idx="2204" formatCode="0.00E+00">
                  <c:v>5.4756382881926101E-2</c:v>
                </c:pt>
                <c:pt idx="2205" formatCode="0.00E+00">
                  <c:v>5.4739948497987197E-2</c:v>
                </c:pt>
                <c:pt idx="2206" formatCode="0.00E+00">
                  <c:v>5.4723519046634403E-2</c:v>
                </c:pt>
                <c:pt idx="2207" formatCode="0.00E+00">
                  <c:v>5.4707094526388299E-2</c:v>
                </c:pt>
                <c:pt idx="2208" formatCode="0.00E+00">
                  <c:v>5.4690674935770199E-2</c:v>
                </c:pt>
                <c:pt idx="2209" formatCode="0.00E+00">
                  <c:v>5.4674260273301897E-2</c:v>
                </c:pt>
                <c:pt idx="2210" formatCode="0.00E+00">
                  <c:v>5.4657850537505402E-2</c:v>
                </c:pt>
                <c:pt idx="2211" formatCode="0.00E+00">
                  <c:v>5.4641445726903201E-2</c:v>
                </c:pt>
                <c:pt idx="2212" formatCode="0.00E+00">
                  <c:v>5.4625045840018198E-2</c:v>
                </c:pt>
                <c:pt idx="2213" formatCode="0.00E+00">
                  <c:v>5.4608650875373803E-2</c:v>
                </c:pt>
                <c:pt idx="2214" formatCode="0.00E+00">
                  <c:v>5.4592260831493801E-2</c:v>
                </c:pt>
                <c:pt idx="2215" formatCode="0.00E+00">
                  <c:v>5.4575875706902498E-2</c:v>
                </c:pt>
                <c:pt idx="2216" formatCode="0.00E+00">
                  <c:v>5.4559495500124199E-2</c:v>
                </c:pt>
                <c:pt idx="2217" formatCode="0.00E+00">
                  <c:v>5.4543120209684298E-2</c:v>
                </c:pt>
                <c:pt idx="2218" formatCode="0.00E+00">
                  <c:v>5.4526749834107997E-2</c:v>
                </c:pt>
                <c:pt idx="2219" formatCode="0.00E+00">
                  <c:v>5.4510384371921301E-2</c:v>
                </c:pt>
                <c:pt idx="2220" formatCode="0.00E+00">
                  <c:v>5.4494023821650403E-2</c:v>
                </c:pt>
                <c:pt idx="2221" formatCode="0.00E+00">
                  <c:v>5.4477668181822099E-2</c:v>
                </c:pt>
                <c:pt idx="2222" formatCode="0.00E+00">
                  <c:v>5.4461317450963498E-2</c:v>
                </c:pt>
                <c:pt idx="2223" formatCode="0.00E+00">
                  <c:v>5.4444971627602298E-2</c:v>
                </c:pt>
                <c:pt idx="2224" formatCode="0.00E+00">
                  <c:v>5.4428630710266199E-2</c:v>
                </c:pt>
                <c:pt idx="2225" formatCode="0.00E+00">
                  <c:v>5.44122946974838E-2</c:v>
                </c:pt>
                <c:pt idx="2226" formatCode="0.00E+00">
                  <c:v>5.4395963587783903E-2</c:v>
                </c:pt>
                <c:pt idx="2227" formatCode="0.00E+00">
                  <c:v>5.43796373796957E-2</c:v>
                </c:pt>
                <c:pt idx="2228" formatCode="0.00E+00">
                  <c:v>5.43633160717489E-2</c:v>
                </c:pt>
                <c:pt idx="2229" formatCode="0.00E+00">
                  <c:v>5.4346999662473597E-2</c:v>
                </c:pt>
                <c:pt idx="2230" formatCode="0.00E+00">
                  <c:v>5.4330688150400201E-2</c:v>
                </c:pt>
                <c:pt idx="2231" formatCode="0.00E+00">
                  <c:v>5.4314381534059597E-2</c:v>
                </c:pt>
                <c:pt idx="2232" formatCode="0.00E+00">
                  <c:v>5.4298079811983299E-2</c:v>
                </c:pt>
                <c:pt idx="2233" formatCode="0.00E+00">
                  <c:v>5.4281782982703003E-2</c:v>
                </c:pt>
                <c:pt idx="2234" formatCode="0.00E+00">
                  <c:v>5.4265491044750903E-2</c:v>
                </c:pt>
                <c:pt idx="2235" formatCode="0.00E+00">
                  <c:v>5.4249203996659501E-2</c:v>
                </c:pt>
                <c:pt idx="2236" formatCode="0.00E+00">
                  <c:v>5.4232921836961899E-2</c:v>
                </c:pt>
                <c:pt idx="2237" formatCode="0.00E+00">
                  <c:v>5.42166445641915E-2</c:v>
                </c:pt>
                <c:pt idx="2238" formatCode="0.00E+00">
                  <c:v>5.42003721768822E-2</c:v>
                </c:pt>
                <c:pt idx="2239" formatCode="0.00E+00">
                  <c:v>5.4184104673568399E-2</c:v>
                </c:pt>
                <c:pt idx="2240" formatCode="0.00E+00">
                  <c:v>5.4167842052784597E-2</c:v>
                </c:pt>
                <c:pt idx="2241" formatCode="0.00E+00">
                  <c:v>5.4151584313065999E-2</c:v>
                </c:pt>
                <c:pt idx="2242" formatCode="0.00E+00">
                  <c:v>5.4135331452948202E-2</c:v>
                </c:pt>
                <c:pt idx="2243" formatCode="0.00E+00">
                  <c:v>5.4119083470967097E-2</c:v>
                </c:pt>
                <c:pt idx="2244" formatCode="0.00E+00">
                  <c:v>5.4102840365659099E-2</c:v>
                </c:pt>
                <c:pt idx="2245" formatCode="0.00E+00">
                  <c:v>5.4086602135561102E-2</c:v>
                </c:pt>
                <c:pt idx="2246" formatCode="0.00E+00">
                  <c:v>5.40703687792101E-2</c:v>
                </c:pt>
                <c:pt idx="2247" formatCode="0.00E+00">
                  <c:v>5.4054140295144E-2</c:v>
                </c:pt>
                <c:pt idx="2248" formatCode="0.00E+00">
                  <c:v>5.4037916681900798E-2</c:v>
                </c:pt>
                <c:pt idx="2249" formatCode="0.00E+00">
                  <c:v>5.4021697938018899E-2</c:v>
                </c:pt>
                <c:pt idx="2250" formatCode="0.00E+00">
                  <c:v>5.4005484062037201E-2</c:v>
                </c:pt>
                <c:pt idx="2251" formatCode="0.00E+00">
                  <c:v>5.3989275052495199E-2</c:v>
                </c:pt>
                <c:pt idx="2252" formatCode="0.00E+00">
                  <c:v>5.3973070907932401E-2</c:v>
                </c:pt>
                <c:pt idx="2253" formatCode="0.00E+00">
                  <c:v>5.3956871626889197E-2</c:v>
                </c:pt>
                <c:pt idx="2254" formatCode="0.00E+00">
                  <c:v>5.3940677207906101E-2</c:v>
                </c:pt>
                <c:pt idx="2255" formatCode="0.00E+00">
                  <c:v>5.3924487649523997E-2</c:v>
                </c:pt>
                <c:pt idx="2256" formatCode="0.00E+00">
                  <c:v>5.3908302950284599E-2</c:v>
                </c:pt>
                <c:pt idx="2257" formatCode="0.00E+00">
                  <c:v>5.3892123108729498E-2</c:v>
                </c:pt>
                <c:pt idx="2258" formatCode="0.00E+00">
                  <c:v>5.3875948123400998E-2</c:v>
                </c:pt>
                <c:pt idx="2259" formatCode="0.00E+00">
                  <c:v>5.3859777992841897E-2</c:v>
                </c:pt>
                <c:pt idx="2260" formatCode="0.00E+00">
                  <c:v>5.3843612715595297E-2</c:v>
                </c:pt>
                <c:pt idx="2261" formatCode="0.00E+00">
                  <c:v>5.3827452290204698E-2</c:v>
                </c:pt>
                <c:pt idx="2262" formatCode="0.00E+00">
                  <c:v>5.3811296715214001E-2</c:v>
                </c:pt>
                <c:pt idx="2263" formatCode="0.00E+00">
                  <c:v>5.3795145989167702E-2</c:v>
                </c:pt>
                <c:pt idx="2264" formatCode="0.00E+00">
                  <c:v>5.3779000110610403E-2</c:v>
                </c:pt>
                <c:pt idx="2265" formatCode="0.00E+00">
                  <c:v>5.3762859078087498E-2</c:v>
                </c:pt>
                <c:pt idx="2266" formatCode="0.00E+00">
                  <c:v>5.3746722890144601E-2</c:v>
                </c:pt>
                <c:pt idx="2267" formatCode="0.00E+00">
                  <c:v>5.3730591545327597E-2</c:v>
                </c:pt>
                <c:pt idx="2268" formatCode="0.00E+00">
                  <c:v>5.3714465042183197E-2</c:v>
                </c:pt>
                <c:pt idx="2269" formatCode="0.00E+00">
                  <c:v>5.3698343379258197E-2</c:v>
                </c:pt>
                <c:pt idx="2270" formatCode="0.00E+00">
                  <c:v>5.3682226555099799E-2</c:v>
                </c:pt>
                <c:pt idx="2271" formatCode="0.00E+00">
                  <c:v>5.3666114568255999E-2</c:v>
                </c:pt>
                <c:pt idx="2272" formatCode="0.00E+00">
                  <c:v>5.36500074172747E-2</c:v>
                </c:pt>
                <c:pt idx="2273" formatCode="0.00E+00">
                  <c:v>5.36339051007046E-2</c:v>
                </c:pt>
                <c:pt idx="2274" formatCode="0.00E+00">
                  <c:v>5.3617807617094601E-2</c:v>
                </c:pt>
                <c:pt idx="2275" formatCode="0.00E+00">
                  <c:v>5.3601714964994301E-2</c:v>
                </c:pt>
                <c:pt idx="2276" formatCode="0.00E+00">
                  <c:v>5.3585627142953299E-2</c:v>
                </c:pt>
                <c:pt idx="2277" formatCode="0.00E+00">
                  <c:v>5.35695441495221E-2</c:v>
                </c:pt>
                <c:pt idx="2278" formatCode="0.00E+00">
                  <c:v>5.3553465983251197E-2</c:v>
                </c:pt>
                <c:pt idx="2279" formatCode="0.00E+00">
                  <c:v>5.3537392642691799E-2</c:v>
                </c:pt>
                <c:pt idx="2280" formatCode="0.00E+00">
                  <c:v>5.3521324126395403E-2</c:v>
                </c:pt>
                <c:pt idx="2281" formatCode="0.00E+00">
                  <c:v>5.3505260432913898E-2</c:v>
                </c:pt>
                <c:pt idx="2282" formatCode="0.00E+00">
                  <c:v>5.3489201560799698E-2</c:v>
                </c:pt>
                <c:pt idx="2283" formatCode="0.00E+00">
                  <c:v>5.3473147508605601E-2</c:v>
                </c:pt>
                <c:pt idx="2284" formatCode="0.00E+00">
                  <c:v>5.34570982748847E-2</c:v>
                </c:pt>
                <c:pt idx="2285" formatCode="0.00E+00">
                  <c:v>5.3441053858190701E-2</c:v>
                </c:pt>
                <c:pt idx="2286" formatCode="0.00E+00">
                  <c:v>5.3425014257077602E-2</c:v>
                </c:pt>
                <c:pt idx="2287" formatCode="0.00E+00">
                  <c:v>5.3408979470100003E-2</c:v>
                </c:pt>
                <c:pt idx="2288" formatCode="0.00E+00">
                  <c:v>5.3392949495812601E-2</c:v>
                </c:pt>
                <c:pt idx="2289" formatCode="0.00E+00">
                  <c:v>5.3376924332770803E-2</c:v>
                </c:pt>
                <c:pt idx="2290" formatCode="0.00E+00">
                  <c:v>5.3360903979530298E-2</c:v>
                </c:pt>
                <c:pt idx="2291" formatCode="0.00E+00">
                  <c:v>5.33448884346472E-2</c:v>
                </c:pt>
                <c:pt idx="2292" formatCode="0.00E+00">
                  <c:v>5.3328877696678198E-2</c:v>
                </c:pt>
                <c:pt idx="2293" formatCode="0.00E+00">
                  <c:v>5.3312871764180099E-2</c:v>
                </c:pt>
                <c:pt idx="2294" formatCode="0.00E+00">
                  <c:v>5.3296870635710397E-2</c:v>
                </c:pt>
                <c:pt idx="2295" formatCode="0.00E+00">
                  <c:v>5.3280874309827003E-2</c:v>
                </c:pt>
                <c:pt idx="2296" formatCode="0.00E+00">
                  <c:v>5.3264882785088001E-2</c:v>
                </c:pt>
                <c:pt idx="2297" formatCode="0.00E+00">
                  <c:v>5.3248896060052203E-2</c:v>
                </c:pt>
                <c:pt idx="2298" formatCode="0.00E+00">
                  <c:v>5.3232914133278603E-2</c:v>
                </c:pt>
                <c:pt idx="2299" formatCode="0.00E+00">
                  <c:v>5.3216937003326699E-2</c:v>
                </c:pt>
                <c:pt idx="2300" formatCode="0.00E+00">
                  <c:v>5.3200964668756498E-2</c:v>
                </c:pt>
                <c:pt idx="2301" formatCode="0.00E+00">
                  <c:v>5.31849971281282E-2</c:v>
                </c:pt>
                <c:pt idx="2302" formatCode="0.00E+00">
                  <c:v>5.3169034380002797E-2</c:v>
                </c:pt>
                <c:pt idx="2303" formatCode="0.00E+00">
                  <c:v>5.3153076422941301E-2</c:v>
                </c:pt>
                <c:pt idx="2304" formatCode="0.00E+00">
                  <c:v>5.3137123255505299E-2</c:v>
                </c:pt>
                <c:pt idx="2305" formatCode="0.00E+00">
                  <c:v>5.3121174876256998E-2</c:v>
                </c:pt>
                <c:pt idx="2306" formatCode="0.00E+00">
                  <c:v>5.31052312837587E-2</c:v>
                </c:pt>
                <c:pt idx="2307" formatCode="0.00E+00">
                  <c:v>5.3089292476573298E-2</c:v>
                </c:pt>
                <c:pt idx="2308" formatCode="0.00E+00">
                  <c:v>5.3073358453264101E-2</c:v>
                </c:pt>
                <c:pt idx="2309" formatCode="0.00E+00">
                  <c:v>5.3057429212394799E-2</c:v>
                </c:pt>
                <c:pt idx="2310" formatCode="0.00E+00">
                  <c:v>5.3041504752529597E-2</c:v>
                </c:pt>
                <c:pt idx="2311" formatCode="0.00E+00">
                  <c:v>5.3025585072232997E-2</c:v>
                </c:pt>
                <c:pt idx="2312" formatCode="0.00E+00">
                  <c:v>5.3009670170069897E-2</c:v>
                </c:pt>
                <c:pt idx="2313" formatCode="0.00E+00">
                  <c:v>5.2993760044605799E-2</c:v>
                </c:pt>
                <c:pt idx="2314" formatCode="0.00E+00">
                  <c:v>5.2977854694406398E-2</c:v>
                </c:pt>
                <c:pt idx="2315" formatCode="0.00E+00">
                  <c:v>5.2961954118038099E-2</c:v>
                </c:pt>
                <c:pt idx="2316" formatCode="0.00E+00">
                  <c:v>5.2946058314067401E-2</c:v>
                </c:pt>
                <c:pt idx="2317" formatCode="0.00E+00">
                  <c:v>5.2930167281061501E-2</c:v>
                </c:pt>
                <c:pt idx="2318" formatCode="0.00E+00">
                  <c:v>5.2914281017587703E-2</c:v>
                </c:pt>
                <c:pt idx="2319" formatCode="0.00E+00">
                  <c:v>5.2898399522214097E-2</c:v>
                </c:pt>
                <c:pt idx="2320" formatCode="0.00E+00">
                  <c:v>5.2882522793509003E-2</c:v>
                </c:pt>
                <c:pt idx="2321" formatCode="0.00E+00">
                  <c:v>5.2866650830041099E-2</c:v>
                </c:pt>
                <c:pt idx="2322" formatCode="0.00E+00">
                  <c:v>5.2850783630379601E-2</c:v>
                </c:pt>
                <c:pt idx="2323" formatCode="0.00E+00">
                  <c:v>5.2834921193094103E-2</c:v>
                </c:pt>
                <c:pt idx="2324" formatCode="0.00E+00">
                  <c:v>5.2819063516754597E-2</c:v>
                </c:pt>
                <c:pt idx="2325" formatCode="0.00E+00">
                  <c:v>5.2803210599931601E-2</c:v>
                </c:pt>
                <c:pt idx="2326" formatCode="0.00E+00">
                  <c:v>5.27873624411958E-2</c:v>
                </c:pt>
                <c:pt idx="2327" formatCode="0.00E+00">
                  <c:v>5.2771519039118697E-2</c:v>
                </c:pt>
                <c:pt idx="2328" formatCode="0.00E+00">
                  <c:v>5.2755680392271798E-2</c:v>
                </c:pt>
                <c:pt idx="2329" formatCode="0.00E+00">
                  <c:v>5.2739846499227298E-2</c:v>
                </c:pt>
                <c:pt idx="2330" formatCode="0.00E+00">
                  <c:v>5.2724017358557702E-2</c:v>
                </c:pt>
                <c:pt idx="2331" formatCode="0.00E+00">
                  <c:v>5.2708192968836103E-2</c:v>
                </c:pt>
                <c:pt idx="2332" formatCode="0.00E+00">
                  <c:v>5.2692373328635703E-2</c:v>
                </c:pt>
                <c:pt idx="2333" formatCode="0.00E+00">
                  <c:v>5.26765584365304E-2</c:v>
                </c:pt>
                <c:pt idx="2334" formatCode="0.00E+00">
                  <c:v>5.2660748291094302E-2</c:v>
                </c:pt>
                <c:pt idx="2335" formatCode="0.00E+00">
                  <c:v>5.2644942890902199E-2</c:v>
                </c:pt>
                <c:pt idx="2336" formatCode="0.00E+00">
                  <c:v>5.2629142234529101E-2</c:v>
                </c:pt>
                <c:pt idx="2337" formatCode="0.00E+00">
                  <c:v>5.2613346320550501E-2</c:v>
                </c:pt>
                <c:pt idx="2338" formatCode="0.00E+00">
                  <c:v>5.2597555147542198E-2</c:v>
                </c:pt>
                <c:pt idx="2339" formatCode="0.00E+00">
                  <c:v>5.2581768714080601E-2</c:v>
                </c:pt>
                <c:pt idx="2340" formatCode="0.00E+00">
                  <c:v>5.2565987018742502E-2</c:v>
                </c:pt>
                <c:pt idx="2341" formatCode="0.00E+00">
                  <c:v>5.25502100601049E-2</c:v>
                </c:pt>
                <c:pt idx="2342" formatCode="0.00E+00">
                  <c:v>5.2534437836745503E-2</c:v>
                </c:pt>
                <c:pt idx="2343" formatCode="0.00E+00">
                  <c:v>5.2518670347242301E-2</c:v>
                </c:pt>
                <c:pt idx="2344" formatCode="0.00E+00">
                  <c:v>5.25029075901738E-2</c:v>
                </c:pt>
                <c:pt idx="2345" formatCode="0.00E+00">
                  <c:v>5.2487149564118603E-2</c:v>
                </c:pt>
                <c:pt idx="2346" formatCode="0.00E+00">
                  <c:v>5.2471396267656199E-2</c:v>
                </c:pt>
                <c:pt idx="2347" formatCode="0.00E+00">
                  <c:v>5.2455647699366101E-2</c:v>
                </c:pt>
                <c:pt idx="2348" formatCode="0.00E+00">
                  <c:v>5.2439903857828603E-2</c:v>
                </c:pt>
                <c:pt idx="2349" formatCode="0.00E+00">
                  <c:v>5.2424164741624098E-2</c:v>
                </c:pt>
                <c:pt idx="2350" formatCode="0.00E+00">
                  <c:v>5.2408430349333603E-2</c:v>
                </c:pt>
                <c:pt idx="2351" formatCode="0.00E+00">
                  <c:v>5.2392700679538398E-2</c:v>
                </c:pt>
                <c:pt idx="2352" formatCode="0.00E+00">
                  <c:v>5.2376975730820299E-2</c:v>
                </c:pt>
                <c:pt idx="2353" formatCode="0.00E+00">
                  <c:v>5.2361255501761503E-2</c:v>
                </c:pt>
                <c:pt idx="2354" formatCode="0.00E+00">
                  <c:v>5.2345539990944698E-2</c:v>
                </c:pt>
                <c:pt idx="2355" formatCode="0.00E+00">
                  <c:v>5.23298291969529E-2</c:v>
                </c:pt>
                <c:pt idx="2356" formatCode="0.00E+00">
                  <c:v>5.2314123118369603E-2</c:v>
                </c:pt>
                <c:pt idx="2357" formatCode="0.00E+00">
                  <c:v>5.22984217537786E-2</c:v>
                </c:pt>
                <c:pt idx="2358" formatCode="0.00E+00">
                  <c:v>5.22827251017643E-2</c:v>
                </c:pt>
                <c:pt idx="2359" formatCode="0.00E+00">
                  <c:v>5.22670331609114E-2</c:v>
                </c:pt>
                <c:pt idx="2360" formatCode="0.00E+00">
                  <c:v>5.2251345929805099E-2</c:v>
                </c:pt>
                <c:pt idx="2361" formatCode="0.00E+00">
                  <c:v>5.22356634070308E-2</c:v>
                </c:pt>
                <c:pt idx="2362" formatCode="0.00E+00">
                  <c:v>5.2219985591174703E-2</c:v>
                </c:pt>
                <c:pt idx="2363" formatCode="0.00E+00">
                  <c:v>5.2204312480823002E-2</c:v>
                </c:pt>
                <c:pt idx="2364" formatCode="0.00E+00">
                  <c:v>5.21886440745628E-2</c:v>
                </c:pt>
                <c:pt idx="2365" formatCode="0.00E+00">
                  <c:v>5.2172980370981101E-2</c:v>
                </c:pt>
                <c:pt idx="2366" formatCode="0.00E+00">
                  <c:v>5.2157321368665598E-2</c:v>
                </c:pt>
                <c:pt idx="2367" formatCode="0.00E+00">
                  <c:v>5.21416670662046E-2</c:v>
                </c:pt>
                <c:pt idx="2368" formatCode="0.00E+00">
                  <c:v>5.2126017462186397E-2</c:v>
                </c:pt>
                <c:pt idx="2369" formatCode="0.00E+00">
                  <c:v>5.2110372555199999E-2</c:v>
                </c:pt>
                <c:pt idx="2370" formatCode="0.00E+00">
                  <c:v>5.2094732343834702E-2</c:v>
                </c:pt>
                <c:pt idx="2371" formatCode="0.00E+00">
                  <c:v>5.2079096826680403E-2</c:v>
                </c:pt>
                <c:pt idx="2372" formatCode="0.00E+00">
                  <c:v>5.2063466002327197E-2</c:v>
                </c:pt>
                <c:pt idx="2373" formatCode="0.00E+00">
                  <c:v>5.20478398693658E-2</c:v>
                </c:pt>
                <c:pt idx="2374" formatCode="0.00E+00">
                  <c:v>5.2032218426387097E-2</c:v>
                </c:pt>
                <c:pt idx="2375" formatCode="0.00E+00">
                  <c:v>5.2016601671982597E-2</c:v>
                </c:pt>
                <c:pt idx="2376" formatCode="0.00E+00">
                  <c:v>5.2000989604744197E-2</c:v>
                </c:pt>
                <c:pt idx="2377" formatCode="0.00E+00">
                  <c:v>5.19853822232643E-2</c:v>
                </c:pt>
                <c:pt idx="2378" formatCode="0.00E+00">
                  <c:v>5.19697795261354E-2</c:v>
                </c:pt>
                <c:pt idx="2379" formatCode="0.00E+00">
                  <c:v>5.1954181511950803E-2</c:v>
                </c:pt>
                <c:pt idx="2380" formatCode="0.00E+00">
                  <c:v>5.1938588179304003E-2</c:v>
                </c:pt>
                <c:pt idx="2381" formatCode="0.00E+00">
                  <c:v>5.1922999526788902E-2</c:v>
                </c:pt>
                <c:pt idx="2382" formatCode="0.00E+00">
                  <c:v>5.1907415553000102E-2</c:v>
                </c:pt>
                <c:pt idx="2383" formatCode="0.00E+00">
                  <c:v>5.1891836256532202E-2</c:v>
                </c:pt>
                <c:pt idx="2384" formatCode="0.00E+00">
                  <c:v>5.1876261635980497E-2</c:v>
                </c:pt>
                <c:pt idx="2385" formatCode="0.00E+00">
                  <c:v>5.1860691689940799E-2</c:v>
                </c:pt>
                <c:pt idx="2386" formatCode="0.00E+00">
                  <c:v>5.1845126417009002E-2</c:v>
                </c:pt>
                <c:pt idx="2387" formatCode="0.00E+00">
                  <c:v>5.18295658157817E-2</c:v>
                </c:pt>
                <c:pt idx="2388" formatCode="0.00E+00">
                  <c:v>5.1814009884855801E-2</c:v>
                </c:pt>
                <c:pt idx="2389" formatCode="0.00E+00">
                  <c:v>5.17984586228286E-2</c:v>
                </c:pt>
                <c:pt idx="2390" formatCode="0.00E+00">
                  <c:v>5.1782912028297802E-2</c:v>
                </c:pt>
                <c:pt idx="2391" formatCode="0.00E+00">
                  <c:v>5.1767370099861799E-2</c:v>
                </c:pt>
                <c:pt idx="2392" formatCode="0.00E+00">
                  <c:v>5.1751832836118998E-2</c:v>
                </c:pt>
                <c:pt idx="2393" formatCode="0.00E+00">
                  <c:v>5.1736300235668498E-2</c:v>
                </c:pt>
                <c:pt idx="2394" formatCode="0.00E+00">
                  <c:v>5.1720772297109703E-2</c:v>
                </c:pt>
                <c:pt idx="2395" formatCode="0.00E+00">
                  <c:v>5.1705249019042603E-2</c:v>
                </c:pt>
                <c:pt idx="2396" formatCode="0.00E+00">
                  <c:v>5.1689730400067302E-2</c:v>
                </c:pt>
                <c:pt idx="2397" formatCode="0.00E+00">
                  <c:v>5.1674216438784497E-2</c:v>
                </c:pt>
                <c:pt idx="2398" formatCode="0.00E+00">
                  <c:v>5.1658707133795501E-2</c:v>
                </c:pt>
                <c:pt idx="2399" formatCode="0.00E+00">
                  <c:v>5.1643202483701703E-2</c:v>
                </c:pt>
                <c:pt idx="2400" formatCode="0.00E+00">
                  <c:v>5.1627702487105201E-2</c:v>
                </c:pt>
                <c:pt idx="2401" formatCode="0.00E+00">
                  <c:v>5.1612207142608203E-2</c:v>
                </c:pt>
                <c:pt idx="2402" formatCode="0.00E+00">
                  <c:v>5.1596716448813598E-2</c:v>
                </c:pt>
                <c:pt idx="2403" formatCode="0.00E+00">
                  <c:v>5.15812304043246E-2</c:v>
                </c:pt>
                <c:pt idx="2404" formatCode="0.00E+00">
                  <c:v>5.1565749007744903E-2</c:v>
                </c:pt>
                <c:pt idx="2405" formatCode="0.00E+00">
                  <c:v>5.1550272257678498E-2</c:v>
                </c:pt>
                <c:pt idx="2406" formatCode="0.00E+00">
                  <c:v>5.1534800152730001E-2</c:v>
                </c:pt>
                <c:pt idx="2407" formatCode="0.00E+00">
                  <c:v>5.1519332691504098E-2</c:v>
                </c:pt>
                <c:pt idx="2408" formatCode="0.00E+00">
                  <c:v>5.1503869872606398E-2</c:v>
                </c:pt>
                <c:pt idx="2409" formatCode="0.00E+00">
                  <c:v>5.1488411694642397E-2</c:v>
                </c:pt>
                <c:pt idx="2410" formatCode="0.00E+00">
                  <c:v>5.1472958156218301E-2</c:v>
                </c:pt>
                <c:pt idx="2411" formatCode="0.00E+00">
                  <c:v>5.1457509255940899E-2</c:v>
                </c:pt>
                <c:pt idx="2412" formatCode="0.00E+00">
                  <c:v>5.1442064992416998E-2</c:v>
                </c:pt>
                <c:pt idx="2413" formatCode="0.00E+00">
                  <c:v>5.1426625364253999E-2</c:v>
                </c:pt>
                <c:pt idx="2414" formatCode="0.00E+00">
                  <c:v>5.1411190370059999E-2</c:v>
                </c:pt>
                <c:pt idx="2415" formatCode="0.00E+00">
                  <c:v>5.1395760008443002E-2</c:v>
                </c:pt>
                <c:pt idx="2416" formatCode="0.00E+00">
                  <c:v>5.1380334278011801E-2</c:v>
                </c:pt>
                <c:pt idx="2417" formatCode="0.00E+00">
                  <c:v>5.1364913177375501E-2</c:v>
                </c:pt>
                <c:pt idx="2418" formatCode="0.00E+00">
                  <c:v>5.1349496705143702E-2</c:v>
                </c:pt>
                <c:pt idx="2419" formatCode="0.00E+00">
                  <c:v>5.1334084859926202E-2</c:v>
                </c:pt>
                <c:pt idx="2420" formatCode="0.00E+00">
                  <c:v>5.1318677640333599E-2</c:v>
                </c:pt>
                <c:pt idx="2421" formatCode="0.00E+00">
                  <c:v>5.13032750449764E-2</c:v>
                </c:pt>
                <c:pt idx="2422" formatCode="0.00E+00">
                  <c:v>5.1287877072466001E-2</c:v>
                </c:pt>
                <c:pt idx="2423" formatCode="0.00E+00">
                  <c:v>5.1272483721413999E-2</c:v>
                </c:pt>
                <c:pt idx="2424" formatCode="0.00E+00">
                  <c:v>5.1257094990432503E-2</c:v>
                </c:pt>
                <c:pt idx="2425" formatCode="0.00E+00">
                  <c:v>5.1241710878133902E-2</c:v>
                </c:pt>
                <c:pt idx="2426" formatCode="0.00E+00">
                  <c:v>5.1226331383131103E-2</c:v>
                </c:pt>
                <c:pt idx="2427" formatCode="0.00E+00">
                  <c:v>5.1210956504037397E-2</c:v>
                </c:pt>
                <c:pt idx="2428" formatCode="0.00E+00">
                  <c:v>5.1195586239466601E-2</c:v>
                </c:pt>
                <c:pt idx="2429" formatCode="0.00E+00">
                  <c:v>5.1180220588032801E-2</c:v>
                </c:pt>
                <c:pt idx="2430" formatCode="0.00E+00">
                  <c:v>5.1164859548350601E-2</c:v>
                </c:pt>
                <c:pt idx="2431" formatCode="0.00E+00">
                  <c:v>5.1149503119034899E-2</c:v>
                </c:pt>
                <c:pt idx="2432" formatCode="0.00E+00">
                  <c:v>5.1134151298701302E-2</c:v>
                </c:pt>
                <c:pt idx="2433" formatCode="0.00E+00">
                  <c:v>5.1118804085965502E-2</c:v>
                </c:pt>
                <c:pt idx="2434" formatCode="0.00E+00">
                  <c:v>5.11034614794438E-2</c:v>
                </c:pt>
                <c:pt idx="2435" formatCode="0.00E+00">
                  <c:v>5.1088123477752899E-2</c:v>
                </c:pt>
                <c:pt idx="2436" formatCode="0.00E+00">
                  <c:v>5.1072790079509801E-2</c:v>
                </c:pt>
                <c:pt idx="2437" formatCode="0.00E+00">
                  <c:v>5.1057461283332099E-2</c:v>
                </c:pt>
                <c:pt idx="2438" formatCode="0.00E+00">
                  <c:v>5.1042137087837801E-2</c:v>
                </c:pt>
                <c:pt idx="2439" formatCode="0.00E+00">
                  <c:v>5.1026817491645102E-2</c:v>
                </c:pt>
                <c:pt idx="2440" formatCode="0.00E+00">
                  <c:v>5.1011502493372898E-2</c:v>
                </c:pt>
                <c:pt idx="2441" formatCode="0.00E+00">
                  <c:v>5.0996192091640302E-2</c:v>
                </c:pt>
                <c:pt idx="2442" formatCode="0.00E+00">
                  <c:v>5.0980886285067001E-2</c:v>
                </c:pt>
                <c:pt idx="2443" formatCode="0.00E+00">
                  <c:v>5.0965585072273098E-2</c:v>
                </c:pt>
                <c:pt idx="2444" formatCode="0.00E+00">
                  <c:v>5.0950288451878899E-2</c:v>
                </c:pt>
                <c:pt idx="2445" formatCode="0.00E+00">
                  <c:v>5.0934996422505298E-2</c:v>
                </c:pt>
                <c:pt idx="2446" formatCode="0.00E+00">
                  <c:v>5.0919708982773697E-2</c:v>
                </c:pt>
                <c:pt idx="2447" formatCode="0.00E+00">
                  <c:v>5.0904426131305802E-2</c:v>
                </c:pt>
                <c:pt idx="2448" formatCode="0.00E+00">
                  <c:v>5.0889147866723702E-2</c:v>
                </c:pt>
                <c:pt idx="2449" formatCode="0.00E+00">
                  <c:v>5.0873874187649999E-2</c:v>
                </c:pt>
                <c:pt idx="2450" formatCode="0.00E+00">
                  <c:v>5.0858605092707697E-2</c:v>
                </c:pt>
                <c:pt idx="2451" formatCode="0.00E+00">
                  <c:v>5.0843340580520098E-2</c:v>
                </c:pt>
                <c:pt idx="2452" formatCode="0.00E+00">
                  <c:v>5.0828080649711102E-2</c:v>
                </c:pt>
                <c:pt idx="2453" formatCode="0.00E+00">
                  <c:v>5.08128252989049E-2</c:v>
                </c:pt>
                <c:pt idx="2454" formatCode="0.00E+00">
                  <c:v>5.07975745267263E-2</c:v>
                </c:pt>
                <c:pt idx="2455" formatCode="0.00E+00">
                  <c:v>5.07823283318002E-2</c:v>
                </c:pt>
                <c:pt idx="2456" formatCode="0.00E+00">
                  <c:v>5.07670867127522E-2</c:v>
                </c:pt>
                <c:pt idx="2457" formatCode="0.00E+00">
                  <c:v>5.0751849668208199E-2</c:v>
                </c:pt>
                <c:pt idx="2458" formatCode="0.00E+00">
                  <c:v>5.0736617196794599E-2</c:v>
                </c:pt>
                <c:pt idx="2459" formatCode="0.00E+00">
                  <c:v>5.0721389297138E-2</c:v>
                </c:pt>
                <c:pt idx="2460" formatCode="0.00E+00">
                  <c:v>5.0706165967865799E-2</c:v>
                </c:pt>
                <c:pt idx="2461" formatCode="0.00E+00">
                  <c:v>5.0690947207605502E-2</c:v>
                </c:pt>
                <c:pt idx="2462" formatCode="0.00E+00">
                  <c:v>5.0675733014985097E-2</c:v>
                </c:pt>
                <c:pt idx="2463" formatCode="0.00E+00">
                  <c:v>5.0660523388633097E-2</c:v>
                </c:pt>
                <c:pt idx="2464" formatCode="0.00E+00">
                  <c:v>5.0645318327178397E-2</c:v>
                </c:pt>
                <c:pt idx="2465" formatCode="0.00E+00">
                  <c:v>5.0630117829250199E-2</c:v>
                </c:pt>
                <c:pt idx="2466" formatCode="0.00E+00">
                  <c:v>5.0614921893478201E-2</c:v>
                </c:pt>
                <c:pt idx="2467" formatCode="0.00E+00">
                  <c:v>5.0599730518492703E-2</c:v>
                </c:pt>
                <c:pt idx="2468" formatCode="0.00E+00">
                  <c:v>5.0584543702923999E-2</c:v>
                </c:pt>
                <c:pt idx="2469" formatCode="0.00E+00">
                  <c:v>5.0569361445403298E-2</c:v>
                </c:pt>
                <c:pt idx="2470" formatCode="0.00E+00">
                  <c:v>5.0554183744561797E-2</c:v>
                </c:pt>
                <c:pt idx="2471" formatCode="0.00E+00">
                  <c:v>5.0539010599031403E-2</c:v>
                </c:pt>
                <c:pt idx="2472" formatCode="0.00E+00">
                  <c:v>5.0523842007444301E-2</c:v>
                </c:pt>
                <c:pt idx="2473" formatCode="0.00E+00">
                  <c:v>5.0508677968433301E-2</c:v>
                </c:pt>
                <c:pt idx="2474" formatCode="0.00E+00">
                  <c:v>5.0493518480631203E-2</c:v>
                </c:pt>
                <c:pt idx="2475" formatCode="0.00E+00">
                  <c:v>5.0478363542671698E-2</c:v>
                </c:pt>
                <c:pt idx="2476" formatCode="0.00E+00">
                  <c:v>5.0463213153188601E-2</c:v>
                </c:pt>
                <c:pt idx="2477" formatCode="0.00E+00">
                  <c:v>5.04480673108164E-2</c:v>
                </c:pt>
                <c:pt idx="2478" formatCode="0.00E+00">
                  <c:v>5.0432926014189597E-2</c:v>
                </c:pt>
                <c:pt idx="2479" formatCode="0.00E+00">
                  <c:v>5.0417789261943603E-2</c:v>
                </c:pt>
                <c:pt idx="2480" formatCode="0.00E+00">
                  <c:v>5.0402657052713802E-2</c:v>
                </c:pt>
                <c:pt idx="2481" formatCode="0.00E+00">
                  <c:v>5.0387529385136402E-2</c:v>
                </c:pt>
                <c:pt idx="2482" formatCode="0.00E+00">
                  <c:v>5.0372406257847703E-2</c:v>
                </c:pt>
                <c:pt idx="2483" formatCode="0.00E+00">
                  <c:v>5.03572876694846E-2</c:v>
                </c:pt>
                <c:pt idx="2484" formatCode="0.00E+00">
                  <c:v>5.0342173618684399E-2</c:v>
                </c:pt>
                <c:pt idx="2485" formatCode="0.00E+00">
                  <c:v>5.0327064104084801E-2</c:v>
                </c:pt>
                <c:pt idx="2486" formatCode="0.00E+00">
                  <c:v>5.0311959124287202E-2</c:v>
                </c:pt>
                <c:pt idx="2487" formatCode="0.00E+00">
                  <c:v>5.0296858677886698E-2</c:v>
                </c:pt>
                <c:pt idx="2488" formatCode="0.00E+00">
                  <c:v>5.0281762763525903E-2</c:v>
                </c:pt>
                <c:pt idx="2489" formatCode="0.00E+00">
                  <c:v>5.0266671379847798E-2</c:v>
                </c:pt>
                <c:pt idx="2490" formatCode="0.00E+00">
                  <c:v>5.0251584525495899E-2</c:v>
                </c:pt>
                <c:pt idx="2491" formatCode="0.00E+00">
                  <c:v>5.0236502199113901E-2</c:v>
                </c:pt>
                <c:pt idx="2492" formatCode="0.00E+00">
                  <c:v>5.0221424399346203E-2</c:v>
                </c:pt>
                <c:pt idx="2493" formatCode="0.00E+00">
                  <c:v>5.0206351124837199E-2</c:v>
                </c:pt>
                <c:pt idx="2494" formatCode="0.00E+00">
                  <c:v>5.0191282374231899E-2</c:v>
                </c:pt>
                <c:pt idx="2495" formatCode="0.00E+00">
                  <c:v>5.0176218146175601E-2</c:v>
                </c:pt>
                <c:pt idx="2496" formatCode="0.00E+00">
                  <c:v>5.0161158439313999E-2</c:v>
                </c:pt>
                <c:pt idx="2497" formatCode="0.00E+00">
                  <c:v>5.0146103252293302E-2</c:v>
                </c:pt>
                <c:pt idx="2498" formatCode="0.00E+00">
                  <c:v>5.01310525837598E-2</c:v>
                </c:pt>
                <c:pt idx="2499" formatCode="0.00E+00">
                  <c:v>5.0116006432360402E-2</c:v>
                </c:pt>
                <c:pt idx="2500" formatCode="0.00E+00">
                  <c:v>5.0100964796742399E-2</c:v>
                </c:pt>
                <c:pt idx="2501" formatCode="0.00E+00">
                  <c:v>5.0085927675553199E-2</c:v>
                </c:pt>
                <c:pt idx="2502" formatCode="0.00E+00">
                  <c:v>5.0070895067440897E-2</c:v>
                </c:pt>
                <c:pt idx="2503" formatCode="0.00E+00">
                  <c:v>5.0055866971053797E-2</c:v>
                </c:pt>
                <c:pt idx="2504" formatCode="0.00E+00">
                  <c:v>5.0040843385040598E-2</c:v>
                </c:pt>
                <c:pt idx="2505" formatCode="0.00E+00">
                  <c:v>5.0025824308050401E-2</c:v>
                </c:pt>
                <c:pt idx="2506" formatCode="0.00E+00">
                  <c:v>5.00108097387328E-2</c:v>
                </c:pt>
                <c:pt idx="2507" formatCode="0.00E+00">
                  <c:v>4.9995799675737397E-2</c:v>
                </c:pt>
                <c:pt idx="2508" formatCode="0.00E+00">
                  <c:v>4.9980794117714597E-2</c:v>
                </c:pt>
                <c:pt idx="2509" formatCode="0.00E+00">
                  <c:v>4.9965793063315E-2</c:v>
                </c:pt>
                <c:pt idx="2510" formatCode="0.00E+00">
                  <c:v>4.9950796511189402E-2</c:v>
                </c:pt>
                <c:pt idx="2511" formatCode="0.00E+00">
                  <c:v>4.9935804459989401E-2</c:v>
                </c:pt>
                <c:pt idx="2512" formatCode="0.00E+00">
                  <c:v>4.9920816908366597E-2</c:v>
                </c:pt>
                <c:pt idx="2513" formatCode="0.00E+00">
                  <c:v>4.9905833854973103E-2</c:v>
                </c:pt>
                <c:pt idx="2514" formatCode="0.00E+00">
                  <c:v>4.9890855298461399E-2</c:v>
                </c:pt>
                <c:pt idx="2515" formatCode="0.00E+00">
                  <c:v>4.9875881237484397E-2</c:v>
                </c:pt>
                <c:pt idx="2516" formatCode="0.00E+00">
                  <c:v>4.9860911670695299E-2</c:v>
                </c:pt>
                <c:pt idx="2517" formatCode="0.00E+00">
                  <c:v>4.9845946596747799E-2</c:v>
                </c:pt>
                <c:pt idx="2518" formatCode="0.00E+00">
                  <c:v>4.9830986014295697E-2</c:v>
                </c:pt>
                <c:pt idx="2519" formatCode="0.00E+00">
                  <c:v>4.9816029921993597E-2</c:v>
                </c:pt>
                <c:pt idx="2520" formatCode="0.00E+00">
                  <c:v>4.9801078318495999E-2</c:v>
                </c:pt>
                <c:pt idx="2521" formatCode="0.00E+00">
                  <c:v>4.97861312024582E-2</c:v>
                </c:pt>
                <c:pt idx="2522" formatCode="0.00E+00">
                  <c:v>4.97711885725357E-2</c:v>
                </c:pt>
                <c:pt idx="2523" formatCode="0.00E+00">
                  <c:v>4.9756250427384303E-2</c:v>
                </c:pt>
                <c:pt idx="2524" formatCode="0.00E+00">
                  <c:v>4.9741316765660203E-2</c:v>
                </c:pt>
                <c:pt idx="2525" formatCode="0.00E+00">
                  <c:v>4.9726387586020201E-2</c:v>
                </c:pt>
                <c:pt idx="2526" formatCode="0.00E+00">
                  <c:v>4.9711462887121201E-2</c:v>
                </c:pt>
                <c:pt idx="2527" formatCode="0.00E+00">
                  <c:v>4.9696542667620601E-2</c:v>
                </c:pt>
                <c:pt idx="2528" formatCode="0.00E+00">
                  <c:v>4.9681626926176101E-2</c:v>
                </c:pt>
                <c:pt idx="2529" formatCode="0.00E+00">
                  <c:v>4.9666715661445898E-2</c:v>
                </c:pt>
                <c:pt idx="2530" formatCode="0.00E+00">
                  <c:v>4.9651808872088497E-2</c:v>
                </c:pt>
                <c:pt idx="2531" formatCode="0.00E+00">
                  <c:v>4.9636906556762797E-2</c:v>
                </c:pt>
                <c:pt idx="2532" formatCode="0.00E+00">
                  <c:v>4.9622008714128099E-2</c:v>
                </c:pt>
                <c:pt idx="2533" formatCode="0.00E+00">
                  <c:v>4.9607115342844003E-2</c:v>
                </c:pt>
                <c:pt idx="2534" formatCode="0.00E+00">
                  <c:v>4.9592226441570401E-2</c:v>
                </c:pt>
                <c:pt idx="2535" formatCode="0.00E+00">
                  <c:v>4.9577342008967899E-2</c:v>
                </c:pt>
                <c:pt idx="2536" formatCode="0.00E+00">
                  <c:v>4.95624620436972E-2</c:v>
                </c:pt>
                <c:pt idx="2537" formatCode="0.00E+00">
                  <c:v>4.9547586544419403E-2</c:v>
                </c:pt>
                <c:pt idx="2538" formatCode="0.00E+00">
                  <c:v>4.9532715509796099E-2</c:v>
                </c:pt>
                <c:pt idx="2539" formatCode="0.00E+00">
                  <c:v>4.9517848938489199E-2</c:v>
                </c:pt>
                <c:pt idx="2540" formatCode="0.00E+00">
                  <c:v>4.9502986829160801E-2</c:v>
                </c:pt>
                <c:pt idx="2541" formatCode="0.00E+00">
                  <c:v>4.9488129180473801E-2</c:v>
                </c:pt>
                <c:pt idx="2542" formatCode="0.00E+00">
                  <c:v>4.9473275991091199E-2</c:v>
                </c:pt>
                <c:pt idx="2543" formatCode="0.00E+00">
                  <c:v>4.9458427259676301E-2</c:v>
                </c:pt>
                <c:pt idx="2544" formatCode="0.00E+00">
                  <c:v>4.9443582984892903E-2</c:v>
                </c:pt>
                <c:pt idx="2545" formatCode="0.00E+00">
                  <c:v>4.9428743165405201E-2</c:v>
                </c:pt>
                <c:pt idx="2546" formatCode="0.00E+00">
                  <c:v>4.9413907799877803E-2</c:v>
                </c:pt>
                <c:pt idx="2547" formatCode="0.00E+00">
                  <c:v>4.93990768869755E-2</c:v>
                </c:pt>
                <c:pt idx="2548" formatCode="0.00E+00">
                  <c:v>4.9384250425363603E-2</c:v>
                </c:pt>
                <c:pt idx="2549" formatCode="0.00E+00">
                  <c:v>4.9369428413707901E-2</c:v>
                </c:pt>
                <c:pt idx="2550" formatCode="0.00E+00">
                  <c:v>4.9354610850674302E-2</c:v>
                </c:pt>
                <c:pt idx="2551" formatCode="0.00E+00">
                  <c:v>4.93397977349294E-2</c:v>
                </c:pt>
                <c:pt idx="2552" formatCode="0.00E+00">
                  <c:v>4.9324989065139803E-2</c:v>
                </c:pt>
                <c:pt idx="2553" formatCode="0.00E+00">
                  <c:v>4.93101848399728E-2</c:v>
                </c:pt>
                <c:pt idx="2554" formatCode="0.00E+00">
                  <c:v>4.92953850580959E-2</c:v>
                </c:pt>
                <c:pt idx="2555" formatCode="0.00E+00">
                  <c:v>4.9280589718177101E-2</c:v>
                </c:pt>
                <c:pt idx="2556" formatCode="0.00E+00">
                  <c:v>4.9265798818884703E-2</c:v>
                </c:pt>
                <c:pt idx="2557" formatCode="0.00E+00">
                  <c:v>4.9251012358887299E-2</c:v>
                </c:pt>
                <c:pt idx="2558" formatCode="0.00E+00">
                  <c:v>4.9236230336854002E-2</c:v>
                </c:pt>
                <c:pt idx="2559" formatCode="0.00E+00">
                  <c:v>4.9221452751454203E-2</c:v>
                </c:pt>
                <c:pt idx="2560" formatCode="0.00E+00">
                  <c:v>4.92066796013578E-2</c:v>
                </c:pt>
                <c:pt idx="2561" formatCode="0.00E+00">
                  <c:v>4.9191910885235002E-2</c:v>
                </c:pt>
                <c:pt idx="2562" formatCode="0.00E+00">
                  <c:v>4.9177146601756302E-2</c:v>
                </c:pt>
                <c:pt idx="2563" formatCode="0.00E+00">
                  <c:v>4.9162386749592599E-2</c:v>
                </c:pt>
                <c:pt idx="2564" formatCode="0.00E+00">
                  <c:v>4.9147631327415398E-2</c:v>
                </c:pt>
                <c:pt idx="2565" formatCode="0.00E+00">
                  <c:v>4.9132880333896199E-2</c:v>
                </c:pt>
                <c:pt idx="2566" formatCode="0.00E+00">
                  <c:v>4.9118133767707198E-2</c:v>
                </c:pt>
                <c:pt idx="2567" formatCode="0.00E+00">
                  <c:v>4.9103391627520802E-2</c:v>
                </c:pt>
                <c:pt idx="2568" formatCode="0.00E+00">
                  <c:v>4.9088653912009901E-2</c:v>
                </c:pt>
                <c:pt idx="2569" formatCode="0.00E+00">
                  <c:v>4.9073920619847597E-2</c:v>
                </c:pt>
                <c:pt idx="2570" formatCode="0.00E+00">
                  <c:v>4.9059191749707597E-2</c:v>
                </c:pt>
                <c:pt idx="2571" formatCode="0.00E+00">
                  <c:v>4.9044467300263697E-2</c:v>
                </c:pt>
                <c:pt idx="2572" formatCode="0.00E+00">
                  <c:v>4.9029747270190403E-2</c:v>
                </c:pt>
                <c:pt idx="2573" formatCode="0.00E+00">
                  <c:v>4.9015031658162303E-2</c:v>
                </c:pt>
                <c:pt idx="2574" formatCode="0.00E+00">
                  <c:v>4.9000320462854498E-2</c:v>
                </c:pt>
                <c:pt idx="2575" formatCode="0.00E+00">
                  <c:v>4.8985613682942603E-2</c:v>
                </c:pt>
                <c:pt idx="2576" formatCode="0.00E+00">
                  <c:v>4.8970911317102198E-2</c:v>
                </c:pt>
                <c:pt idx="2577" formatCode="0.00E+00">
                  <c:v>4.89562133640098E-2</c:v>
                </c:pt>
                <c:pt idx="2578" formatCode="0.00E+00">
                  <c:v>4.8941519822341698E-2</c:v>
                </c:pt>
                <c:pt idx="2579" formatCode="0.00E+00">
                  <c:v>4.8926830690775101E-2</c:v>
                </c:pt>
                <c:pt idx="2580" formatCode="0.00E+00">
                  <c:v>4.8912145967987299E-2</c:v>
                </c:pt>
                <c:pt idx="2581" formatCode="0.00E+00">
                  <c:v>4.8897465652656E-2</c:v>
                </c:pt>
                <c:pt idx="2582" formatCode="0.00E+00">
                  <c:v>4.8882789743459297E-2</c:v>
                </c:pt>
                <c:pt idx="2583" formatCode="0.00E+00">
                  <c:v>4.8868118239075699E-2</c:v>
                </c:pt>
                <c:pt idx="2584" formatCode="0.00E+00">
                  <c:v>4.8853451138184102E-2</c:v>
                </c:pt>
                <c:pt idx="2585" formatCode="0.00E+00">
                  <c:v>4.8838788439463598E-2</c:v>
                </c:pt>
                <c:pt idx="2586" formatCode="0.00E+00">
                  <c:v>4.8824130141593897E-2</c:v>
                </c:pt>
                <c:pt idx="2587" formatCode="0.00E+00">
                  <c:v>4.8809476243254997E-2</c:v>
                </c:pt>
                <c:pt idx="2588" formatCode="0.00E+00">
                  <c:v>4.8794826743127198E-2</c:v>
                </c:pt>
                <c:pt idx="2589" formatCode="0.00E+00">
                  <c:v>4.8780181639891299E-2</c:v>
                </c:pt>
                <c:pt idx="2590" formatCode="0.00E+00">
                  <c:v>4.8765540932228402E-2</c:v>
                </c:pt>
                <c:pt idx="2591" formatCode="0.00E+00">
                  <c:v>4.8750904618819903E-2</c:v>
                </c:pt>
                <c:pt idx="2592" formatCode="0.00E+00">
                  <c:v>4.8736272698347897E-2</c:v>
                </c:pt>
                <c:pt idx="2593" formatCode="0.00E+00">
                  <c:v>4.8721645169494399E-2</c:v>
                </c:pt>
                <c:pt idx="2594" formatCode="0.00E+00">
                  <c:v>4.8707022030942203E-2</c:v>
                </c:pt>
                <c:pt idx="2595" formatCode="0.00E+00">
                  <c:v>4.8692403281374301E-2</c:v>
                </c:pt>
                <c:pt idx="2596" formatCode="0.00E+00">
                  <c:v>4.8677788919473899E-2</c:v>
                </c:pt>
                <c:pt idx="2597" formatCode="0.00E+00">
                  <c:v>4.8663178943924898E-2</c:v>
                </c:pt>
                <c:pt idx="2598" formatCode="0.00E+00">
                  <c:v>4.8648573353411398E-2</c:v>
                </c:pt>
                <c:pt idx="2599" formatCode="0.00E+00">
                  <c:v>4.8633972146617903E-2</c:v>
                </c:pt>
                <c:pt idx="2600" formatCode="0.00E+00">
                  <c:v>4.8619375322229298E-2</c:v>
                </c:pt>
                <c:pt idx="2601" formatCode="0.00E+00">
                  <c:v>4.8604782878930899E-2</c:v>
                </c:pt>
                <c:pt idx="2602" formatCode="0.00E+00">
                  <c:v>4.8590194815408203E-2</c:v>
                </c:pt>
                <c:pt idx="2603" formatCode="0.00E+00">
                  <c:v>4.8575611130347397E-2</c:v>
                </c:pt>
                <c:pt idx="2604" formatCode="0.00E+00">
                  <c:v>4.8561031822434701E-2</c:v>
                </c:pt>
                <c:pt idx="2605" formatCode="0.00E+00">
                  <c:v>4.8546456890356998E-2</c:v>
                </c:pt>
                <c:pt idx="2606" formatCode="0.00E+00">
                  <c:v>4.8531886332801498E-2</c:v>
                </c:pt>
                <c:pt idx="2607" formatCode="0.00E+00">
                  <c:v>4.8517320148455501E-2</c:v>
                </c:pt>
                <c:pt idx="2608" formatCode="0.00E+00">
                  <c:v>4.8502758336007097E-2</c:v>
                </c:pt>
                <c:pt idx="2609" formatCode="0.00E+00">
                  <c:v>4.8488200894144497E-2</c:v>
                </c:pt>
                <c:pt idx="2610" formatCode="0.00E+00">
                  <c:v>4.8473647821556401E-2</c:v>
                </c:pt>
                <c:pt idx="2611" formatCode="0.00E+00">
                  <c:v>4.8459099116931699E-2</c:v>
                </c:pt>
                <c:pt idx="2612" formatCode="0.00E+00">
                  <c:v>4.8444554778960001E-2</c:v>
                </c:pt>
                <c:pt idx="2613" formatCode="0.00E+00">
                  <c:v>4.8430014806330898E-2</c:v>
                </c:pt>
                <c:pt idx="2614" formatCode="0.00E+00">
                  <c:v>4.8415479197734701E-2</c:v>
                </c:pt>
                <c:pt idx="2615" formatCode="0.00E+00">
                  <c:v>4.8400947951861797E-2</c:v>
                </c:pt>
                <c:pt idx="2616" formatCode="0.00E+00">
                  <c:v>4.83864210674032E-2</c:v>
                </c:pt>
                <c:pt idx="2617" formatCode="0.00E+00">
                  <c:v>4.8371898543050199E-2</c:v>
                </c:pt>
                <c:pt idx="2618" formatCode="0.00E+00">
                  <c:v>4.8357380377494499E-2</c:v>
                </c:pt>
                <c:pt idx="2619" formatCode="0.00E+00">
                  <c:v>4.8342866569428003E-2</c:v>
                </c:pt>
                <c:pt idx="2620" formatCode="0.00E+00">
                  <c:v>4.83283571175432E-2</c:v>
                </c:pt>
                <c:pt idx="2621" formatCode="0.00E+00">
                  <c:v>4.8313852020532899E-2</c:v>
                </c:pt>
                <c:pt idx="2622" formatCode="0.00E+00">
                  <c:v>4.8299351277090299E-2</c:v>
                </c:pt>
                <c:pt idx="2623" formatCode="0.00E+00">
                  <c:v>4.8284854885908897E-2</c:v>
                </c:pt>
                <c:pt idx="2624" formatCode="0.00E+00">
                  <c:v>4.8270362845682702E-2</c:v>
                </c:pt>
                <c:pt idx="2625" formatCode="0.00E+00">
                  <c:v>4.8255875155105897E-2</c:v>
                </c:pt>
                <c:pt idx="2626" formatCode="0.00E+00">
                  <c:v>4.8241391812873298E-2</c:v>
                </c:pt>
                <c:pt idx="2627" formatCode="0.00E+00">
                  <c:v>4.8226912817679803E-2</c:v>
                </c:pt>
                <c:pt idx="2628" formatCode="0.00E+00">
                  <c:v>4.8212438168221003E-2</c:v>
                </c:pt>
                <c:pt idx="2629" formatCode="0.00E+00">
                  <c:v>4.8197967863192602E-2</c:v>
                </c:pt>
                <c:pt idx="2630" formatCode="0.00E+00">
                  <c:v>4.8183501901290803E-2</c:v>
                </c:pt>
                <c:pt idx="2631" formatCode="0.00E+00">
                  <c:v>4.8169040281212203E-2</c:v>
                </c:pt>
                <c:pt idx="2632" formatCode="0.00E+00">
                  <c:v>4.8154583001653803E-2</c:v>
                </c:pt>
                <c:pt idx="2633" formatCode="0.00E+00">
                  <c:v>4.8140130061312798E-2</c:v>
                </c:pt>
                <c:pt idx="2634" formatCode="0.00E+00">
                  <c:v>4.8125681458886897E-2</c:v>
                </c:pt>
                <c:pt idx="2635" formatCode="0.00E+00">
                  <c:v>4.8111237193074197E-2</c:v>
                </c:pt>
                <c:pt idx="2636" formatCode="0.00E+00">
                  <c:v>4.8096797262573203E-2</c:v>
                </c:pt>
                <c:pt idx="2637" formatCode="0.00E+00">
                  <c:v>4.80823616660827E-2</c:v>
                </c:pt>
                <c:pt idx="2638" formatCode="0.00E+00">
                  <c:v>4.8067930402301798E-2</c:v>
                </c:pt>
                <c:pt idx="2639" formatCode="0.00E+00">
                  <c:v>4.8053503469930203E-2</c:v>
                </c:pt>
                <c:pt idx="2640" formatCode="0.00E+00">
                  <c:v>4.8039080867667797E-2</c:v>
                </c:pt>
                <c:pt idx="2641" formatCode="0.00E+00">
                  <c:v>4.8024662594214999E-2</c:v>
                </c:pt>
                <c:pt idx="2642" formatCode="0.00E+00">
                  <c:v>4.8010248648272399E-2</c:v>
                </c:pt>
                <c:pt idx="2643" formatCode="0.00E+00">
                  <c:v>4.7995839028541203E-2</c:v>
                </c:pt>
                <c:pt idx="2644" formatCode="0.00E+00">
                  <c:v>4.7981433733722802E-2</c:v>
                </c:pt>
                <c:pt idx="2645" formatCode="0.00E+00">
                  <c:v>4.7967032762518999E-2</c:v>
                </c:pt>
                <c:pt idx="2646" formatCode="0.00E+00">
                  <c:v>4.7952636113632E-2</c:v>
                </c:pt>
                <c:pt idx="2647" formatCode="0.00E+00">
                  <c:v>4.7938243785764501E-2</c:v>
                </c:pt>
                <c:pt idx="2648" formatCode="0.00E+00">
                  <c:v>4.7923855777619401E-2</c:v>
                </c:pt>
                <c:pt idx="2649" formatCode="0.00E+00">
                  <c:v>4.7909472087900098E-2</c:v>
                </c:pt>
                <c:pt idx="2650" formatCode="0.00E+00">
                  <c:v>4.7895092715310297E-2</c:v>
                </c:pt>
                <c:pt idx="2651" formatCode="0.00E+00">
                  <c:v>4.7880717658553999E-2</c:v>
                </c:pt>
                <c:pt idx="2652" formatCode="0.00E+00">
                  <c:v>4.7866346916335803E-2</c:v>
                </c:pt>
                <c:pt idx="2653" formatCode="0.00E+00">
                  <c:v>4.7851980487360501E-2</c:v>
                </c:pt>
                <c:pt idx="2654" formatCode="0.00E+00">
                  <c:v>4.7837618370333401E-2</c:v>
                </c:pt>
                <c:pt idx="2655" formatCode="0.00E+00">
                  <c:v>4.7823260563960003E-2</c:v>
                </c:pt>
                <c:pt idx="2656" formatCode="0.00E+00">
                  <c:v>4.78089070669463E-2</c:v>
                </c:pt>
                <c:pt idx="2657" formatCode="0.00E+00">
                  <c:v>4.7794557877998703E-2</c:v>
                </c:pt>
                <c:pt idx="2658" formatCode="0.00E+00">
                  <c:v>4.7780212995823898E-2</c:v>
                </c:pt>
                <c:pt idx="2659" formatCode="0.00E+00">
                  <c:v>4.77658724191291E-2</c:v>
                </c:pt>
                <c:pt idx="2660" formatCode="0.00E+00">
                  <c:v>4.7751536146621601E-2</c:v>
                </c:pt>
                <c:pt idx="2661" formatCode="0.00E+00">
                  <c:v>4.7737204177009503E-2</c:v>
                </c:pt>
                <c:pt idx="2662" formatCode="0.00E+00">
                  <c:v>4.7722876509000901E-2</c:v>
                </c:pt>
                <c:pt idx="2663" formatCode="0.00E+00">
                  <c:v>4.7708553141304497E-2</c:v>
                </c:pt>
                <c:pt idx="2664" formatCode="0.00E+00">
                  <c:v>4.7694234072629203E-2</c:v>
                </c:pt>
                <c:pt idx="2665" formatCode="0.00E+00">
                  <c:v>4.7679919301684401E-2</c:v>
                </c:pt>
                <c:pt idx="2666" formatCode="0.00E+00">
                  <c:v>4.7665608827179899E-2</c:v>
                </c:pt>
                <c:pt idx="2667" formatCode="0.00E+00">
                  <c:v>4.7651302647825799E-2</c:v>
                </c:pt>
                <c:pt idx="2668" formatCode="0.00E+00">
                  <c:v>4.7637000762332703E-2</c:v>
                </c:pt>
                <c:pt idx="2669" formatCode="0.00E+00">
                  <c:v>4.76227031694113E-2</c:v>
                </c:pt>
                <c:pt idx="2670" formatCode="0.00E+00">
                  <c:v>4.76084098677729E-2</c:v>
                </c:pt>
                <c:pt idx="2671" formatCode="0.00E+00">
                  <c:v>4.7594120856129199E-2</c:v>
                </c:pt>
                <c:pt idx="2672" formatCode="0.00E+00">
                  <c:v>4.7579836133192201E-2</c:v>
                </c:pt>
                <c:pt idx="2673" formatCode="0.00E+00">
                  <c:v>4.7565555697674303E-2</c:v>
                </c:pt>
                <c:pt idx="2674" formatCode="0.00E+00">
                  <c:v>4.7551279548288201E-2</c:v>
                </c:pt>
                <c:pt idx="2675" formatCode="0.00E+00">
                  <c:v>4.75370076837471E-2</c:v>
                </c:pt>
                <c:pt idx="2676" formatCode="0.00E+00">
                  <c:v>4.7522740102764499E-2</c:v>
                </c:pt>
                <c:pt idx="2677" formatCode="0.00E+00">
                  <c:v>4.7508476804054199E-2</c:v>
                </c:pt>
                <c:pt idx="2678" formatCode="0.00E+00">
                  <c:v>4.74942177863307E-2</c:v>
                </c:pt>
                <c:pt idx="2679" formatCode="0.00E+00">
                  <c:v>4.7479963048308399E-2</c:v>
                </c:pt>
                <c:pt idx="2680" formatCode="0.00E+00">
                  <c:v>4.7465712588702497E-2</c:v>
                </c:pt>
                <c:pt idx="2681" formatCode="0.00E+00">
                  <c:v>4.7451466406228299E-2</c:v>
                </c:pt>
                <c:pt idx="2682" formatCode="0.00E+00">
                  <c:v>4.7437224499601603E-2</c:v>
                </c:pt>
                <c:pt idx="2683" formatCode="0.00E+00">
                  <c:v>4.7422986867538597E-2</c:v>
                </c:pt>
                <c:pt idx="2684" formatCode="0.00E+00">
                  <c:v>4.7408753508755799E-2</c:v>
                </c:pt>
                <c:pt idx="2685" formatCode="0.00E+00">
                  <c:v>4.7394524421970098E-2</c:v>
                </c:pt>
                <c:pt idx="2686" formatCode="0.00E+00">
                  <c:v>4.7380299605898797E-2</c:v>
                </c:pt>
                <c:pt idx="2687" formatCode="0.00E+00">
                  <c:v>4.7366079059259499E-2</c:v>
                </c:pt>
                <c:pt idx="2688" formatCode="0.00E+00">
                  <c:v>4.7351862780770297E-2</c:v>
                </c:pt>
                <c:pt idx="2689" formatCode="0.00E+00">
                  <c:v>4.7337650769149697E-2</c:v>
                </c:pt>
                <c:pt idx="2690" formatCode="0.00E+00">
                  <c:v>4.73234430231163E-2</c:v>
                </c:pt>
                <c:pt idx="2691" formatCode="0.00E+00">
                  <c:v>4.7309239541389402E-2</c:v>
                </c:pt>
                <c:pt idx="2692" formatCode="0.00E+00">
                  <c:v>4.7295040322688497E-2</c:v>
                </c:pt>
                <c:pt idx="2693" formatCode="0.00E+00">
                  <c:v>4.7280845365733598E-2</c:v>
                </c:pt>
                <c:pt idx="2694" formatCode="0.00E+00">
                  <c:v>4.7266654669244901E-2</c:v>
                </c:pt>
                <c:pt idx="2695" formatCode="0.00E+00">
                  <c:v>4.7252468231943102E-2</c:v>
                </c:pt>
                <c:pt idx="2696" formatCode="0.00E+00">
                  <c:v>4.7238286052549303E-2</c:v>
                </c:pt>
                <c:pt idx="2697" formatCode="0.00E+00">
                  <c:v>4.7224108129784802E-2</c:v>
                </c:pt>
                <c:pt idx="2698" formatCode="0.00E+00">
                  <c:v>4.7209934462371601E-2</c:v>
                </c:pt>
                <c:pt idx="2699" formatCode="0.00E+00">
                  <c:v>4.7195765049031703E-2</c:v>
                </c:pt>
                <c:pt idx="2700" formatCode="0.00E+00">
                  <c:v>4.7181599888487802E-2</c:v>
                </c:pt>
                <c:pt idx="2701" formatCode="0.00E+00">
                  <c:v>4.7167438979462697E-2</c:v>
                </c:pt>
                <c:pt idx="2702" formatCode="0.00E+00">
                  <c:v>4.71532823206798E-2</c:v>
                </c:pt>
                <c:pt idx="2703" formatCode="0.00E+00">
                  <c:v>4.7139129910862901E-2</c:v>
                </c:pt>
                <c:pt idx="2704" formatCode="0.00E+00">
                  <c:v>4.7124981748735799E-2</c:v>
                </c:pt>
                <c:pt idx="2705" formatCode="0.00E+00">
                  <c:v>4.7110837833023202E-2</c:v>
                </c:pt>
                <c:pt idx="2706" formatCode="0.00E+00">
                  <c:v>4.7096698162449699E-2</c:v>
                </c:pt>
                <c:pt idx="2707" formatCode="0.00E+00">
                  <c:v>4.7082562735740699E-2</c:v>
                </c:pt>
                <c:pt idx="2708" formatCode="0.00E+00">
                  <c:v>4.7068431551621701E-2</c:v>
                </c:pt>
                <c:pt idx="2709" formatCode="0.00E+00">
                  <c:v>4.7054304608818501E-2</c:v>
                </c:pt>
                <c:pt idx="2710" formatCode="0.00E+00">
                  <c:v>4.7040181906057701E-2</c:v>
                </c:pt>
                <c:pt idx="2711" formatCode="0.00E+00">
                  <c:v>4.7026063442065801E-2</c:v>
                </c:pt>
                <c:pt idx="2712" formatCode="0.00E+00">
                  <c:v>4.70119492155699E-2</c:v>
                </c:pt>
                <c:pt idx="2713" formatCode="0.00E+00">
                  <c:v>4.6997839225297502E-2</c:v>
                </c:pt>
                <c:pt idx="2714" formatCode="0.00E+00">
                  <c:v>4.6983733469976502E-2</c:v>
                </c:pt>
                <c:pt idx="2715" formatCode="0.00E+00">
                  <c:v>4.6969631948334999E-2</c:v>
                </c:pt>
                <c:pt idx="2716" formatCode="0.00E+00">
                  <c:v>4.69555346591016E-2</c:v>
                </c:pt>
                <c:pt idx="2717" formatCode="0.00E+00">
                  <c:v>4.6941441601005301E-2</c:v>
                </c:pt>
                <c:pt idx="2718" formatCode="0.00E+00">
                  <c:v>4.6927352772775502E-2</c:v>
                </c:pt>
                <c:pt idx="2719" formatCode="0.00E+00">
                  <c:v>4.6913268173141801E-2</c:v>
                </c:pt>
                <c:pt idx="2720" formatCode="0.00E+00">
                  <c:v>4.6899187800834297E-2</c:v>
                </c:pt>
                <c:pt idx="2721" formatCode="0.00E+00">
                  <c:v>4.6885111654583603E-2</c:v>
                </c:pt>
                <c:pt idx="2722" formatCode="0.00E+00">
                  <c:v>4.6871039733120401E-2</c:v>
                </c:pt>
                <c:pt idx="2723" formatCode="0.00E+00">
                  <c:v>4.6856972035176102E-2</c:v>
                </c:pt>
                <c:pt idx="2724" formatCode="0.00E+00">
                  <c:v>4.6842908559482102E-2</c:v>
                </c:pt>
                <c:pt idx="2725" formatCode="0.00E+00">
                  <c:v>4.6828849304770499E-2</c:v>
                </c:pt>
                <c:pt idx="2726" formatCode="0.00E+00">
                  <c:v>4.6814794269773599E-2</c:v>
                </c:pt>
                <c:pt idx="2727" formatCode="0.00E+00">
                  <c:v>4.6800743453224103E-2</c:v>
                </c:pt>
                <c:pt idx="2728" formatCode="0.00E+00">
                  <c:v>4.6786696853855302E-2</c:v>
                </c:pt>
                <c:pt idx="2729" formatCode="0.00E+00">
                  <c:v>4.6772654470400403E-2</c:v>
                </c:pt>
                <c:pt idx="2730" formatCode="0.00E+00">
                  <c:v>4.6758616301593503E-2</c:v>
                </c:pt>
                <c:pt idx="2731" formatCode="0.00E+00">
                  <c:v>4.6744582346168802E-2</c:v>
                </c:pt>
                <c:pt idx="2732" formatCode="0.00E+00">
                  <c:v>4.6730552602860798E-2</c:v>
                </c:pt>
                <c:pt idx="2733" formatCode="0.00E+00">
                  <c:v>4.6716527070404502E-2</c:v>
                </c:pt>
                <c:pt idx="2734" formatCode="0.00E+00">
                  <c:v>4.67025057475354E-2</c:v>
                </c:pt>
                <c:pt idx="2735" formatCode="0.00E+00">
                  <c:v>4.6688488632989203E-2</c:v>
                </c:pt>
                <c:pt idx="2736" formatCode="0.00E+00">
                  <c:v>4.6674475725501902E-2</c:v>
                </c:pt>
                <c:pt idx="2737" formatCode="0.00E+00">
                  <c:v>4.6660467023810201E-2</c:v>
                </c:pt>
                <c:pt idx="2738" formatCode="0.00E+00">
                  <c:v>4.6646462526650799E-2</c:v>
                </c:pt>
                <c:pt idx="2739" formatCode="0.00E+00">
                  <c:v>4.6632462232760998E-2</c:v>
                </c:pt>
                <c:pt idx="2740" formatCode="0.00E+00">
                  <c:v>4.6618466140878501E-2</c:v>
                </c:pt>
                <c:pt idx="2741" formatCode="0.00E+00">
                  <c:v>4.6604474249741297E-2</c:v>
                </c:pt>
                <c:pt idx="2742" formatCode="0.00E+00">
                  <c:v>4.6590486558087701E-2</c:v>
                </c:pt>
                <c:pt idx="2743" formatCode="0.00E+00">
                  <c:v>4.6576503064656397E-2</c:v>
                </c:pt>
                <c:pt idx="2744" formatCode="0.00E+00">
                  <c:v>4.65625237681868E-2</c:v>
                </c:pt>
                <c:pt idx="2745" formatCode="0.00E+00">
                  <c:v>4.6548548667418102E-2</c:v>
                </c:pt>
                <c:pt idx="2746" formatCode="0.00E+00">
                  <c:v>4.65345777610904E-2</c:v>
                </c:pt>
                <c:pt idx="2747" formatCode="0.00E+00">
                  <c:v>4.6520611047943999E-2</c:v>
                </c:pt>
                <c:pt idx="2748" formatCode="0.00E+00">
                  <c:v>4.6506648526719298E-2</c:v>
                </c:pt>
                <c:pt idx="2749" formatCode="0.00E+00">
                  <c:v>4.6492690196157503E-2</c:v>
                </c:pt>
                <c:pt idx="2750" formatCode="0.00E+00">
                  <c:v>4.6478736054999997E-2</c:v>
                </c:pt>
                <c:pt idx="2751" formatCode="0.00E+00">
                  <c:v>4.6464786101988599E-2</c:v>
                </c:pt>
                <c:pt idx="2752" formatCode="0.00E+00">
                  <c:v>4.6450840335865301E-2</c:v>
                </c:pt>
                <c:pt idx="2753" formatCode="0.00E+00">
                  <c:v>4.6436898755372699E-2</c:v>
                </c:pt>
                <c:pt idx="2754" formatCode="0.00E+00">
                  <c:v>4.6422961359253799E-2</c:v>
                </c:pt>
                <c:pt idx="2755" formatCode="0.00E+00">
                  <c:v>4.6409028146251703E-2</c:v>
                </c:pt>
                <c:pt idx="2756" formatCode="0.00E+00">
                  <c:v>4.6395099115110201E-2</c:v>
                </c:pt>
                <c:pt idx="2757" formatCode="0.00E+00">
                  <c:v>4.6381174264573402E-2</c:v>
                </c:pt>
                <c:pt idx="2758" formatCode="0.00E+00">
                  <c:v>4.6367253593385498E-2</c:v>
                </c:pt>
                <c:pt idx="2759" formatCode="0.00E+00">
                  <c:v>4.6353337100291402E-2</c:v>
                </c:pt>
                <c:pt idx="2760" formatCode="0.00E+00">
                  <c:v>4.6339424784036201E-2</c:v>
                </c:pt>
                <c:pt idx="2761" formatCode="0.00E+00">
                  <c:v>4.6325516643365601E-2</c:v>
                </c:pt>
                <c:pt idx="2762" formatCode="0.00E+00">
                  <c:v>4.6311612677025299E-2</c:v>
                </c:pt>
                <c:pt idx="2763" formatCode="0.00E+00">
                  <c:v>4.6297712883761798E-2</c:v>
                </c:pt>
                <c:pt idx="2764" formatCode="0.00E+00">
                  <c:v>4.62838172623216E-2</c:v>
                </c:pt>
                <c:pt idx="2765" formatCode="0.00E+00">
                  <c:v>4.6269925811451902E-2</c:v>
                </c:pt>
                <c:pt idx="2766" formatCode="0.00E+00">
                  <c:v>4.6256038529899998E-2</c:v>
                </c:pt>
                <c:pt idx="2767" formatCode="0.00E+00">
                  <c:v>4.6242155416413799E-2</c:v>
                </c:pt>
                <c:pt idx="2768" formatCode="0.00E+00">
                  <c:v>4.6228276469741397E-2</c:v>
                </c:pt>
                <c:pt idx="2769" formatCode="0.00E+00">
                  <c:v>4.6214401688631397E-2</c:v>
                </c:pt>
                <c:pt idx="2770" formatCode="0.00E+00">
                  <c:v>4.62005310718328E-2</c:v>
                </c:pt>
                <c:pt idx="2771" formatCode="0.00E+00">
                  <c:v>4.6186664618094703E-2</c:v>
                </c:pt>
                <c:pt idx="2772" formatCode="0.00E+00">
                  <c:v>4.6172802326166898E-2</c:v>
                </c:pt>
                <c:pt idx="2773" formatCode="0.00E+00">
                  <c:v>4.61589441947996E-2</c:v>
                </c:pt>
                <c:pt idx="2774" formatCode="0.00E+00">
                  <c:v>4.6145090222742997E-2</c:v>
                </c:pt>
                <c:pt idx="2775" formatCode="0.00E+00">
                  <c:v>4.6131240408748102E-2</c:v>
                </c:pt>
                <c:pt idx="2776" formatCode="0.00E+00">
                  <c:v>4.6117394751566003E-2</c:v>
                </c:pt>
                <c:pt idx="2777" formatCode="0.00E+00">
                  <c:v>4.61035532499482E-2</c:v>
                </c:pt>
                <c:pt idx="2778" formatCode="0.00E+00">
                  <c:v>4.6089715902646801E-2</c:v>
                </c:pt>
                <c:pt idx="2779" formatCode="0.00E+00">
                  <c:v>4.6075882708414097E-2</c:v>
                </c:pt>
                <c:pt idx="2780" formatCode="0.00E+00">
                  <c:v>4.6062053666002703E-2</c:v>
                </c:pt>
                <c:pt idx="2781" formatCode="0.00E+00">
                  <c:v>4.6048228774165798E-2</c:v>
                </c:pt>
                <c:pt idx="2782" formatCode="0.00E+00">
                  <c:v>4.6034408031656697E-2</c:v>
                </c:pt>
                <c:pt idx="2783" formatCode="0.00E+00">
                  <c:v>4.6020591437229398E-2</c:v>
                </c:pt>
                <c:pt idx="2784" formatCode="0.00E+00">
                  <c:v>4.6006778989638002E-2</c:v>
                </c:pt>
                <c:pt idx="2785" formatCode="0.00E+00">
                  <c:v>4.5992970687637101E-2</c:v>
                </c:pt>
                <c:pt idx="2786" formatCode="0.00E+00">
                  <c:v>4.5979166529981602E-2</c:v>
                </c:pt>
                <c:pt idx="2787" formatCode="0.00E+00">
                  <c:v>4.5965366515426903E-2</c:v>
                </c:pt>
                <c:pt idx="2788" formatCode="0.00E+00">
                  <c:v>4.5951570642728798E-2</c:v>
                </c:pt>
                <c:pt idx="2789" formatCode="0.00E+00">
                  <c:v>4.5937778910643302E-2</c:v>
                </c:pt>
                <c:pt idx="2790" formatCode="0.00E+00">
                  <c:v>4.59239913179268E-2</c:v>
                </c:pt>
                <c:pt idx="2791" formatCode="0.00E+00">
                  <c:v>4.5910207863336203E-2</c:v>
                </c:pt>
                <c:pt idx="2792" formatCode="0.00E+00">
                  <c:v>4.5896428545628802E-2</c:v>
                </c:pt>
                <c:pt idx="2793" formatCode="0.00E+00">
                  <c:v>4.58826533635621E-2</c:v>
                </c:pt>
                <c:pt idx="2794" formatCode="0.00E+00">
                  <c:v>4.5868882315894102E-2</c:v>
                </c:pt>
                <c:pt idx="2795" formatCode="0.00E+00">
                  <c:v>4.5855115401383199E-2</c:v>
                </c:pt>
                <c:pt idx="2796" formatCode="0.00E+00">
                  <c:v>4.5841352618788002E-2</c:v>
                </c:pt>
                <c:pt idx="2797" formatCode="0.00E+00">
                  <c:v>4.5827593966867697E-2</c:v>
                </c:pt>
                <c:pt idx="2798" formatCode="0.00E+00">
                  <c:v>4.5813839444381797E-2</c:v>
                </c:pt>
                <c:pt idx="2799" formatCode="0.00E+00">
                  <c:v>4.5800089050090198E-2</c:v>
                </c:pt>
                <c:pt idx="2800" formatCode="0.00E+00">
                  <c:v>4.5786342782752898E-2</c:v>
                </c:pt>
                <c:pt idx="2801" formatCode="0.00E+00">
                  <c:v>4.5772600641130798E-2</c:v>
                </c:pt>
                <c:pt idx="2802" formatCode="0.00E+00">
                  <c:v>4.5758862623984702E-2</c:v>
                </c:pt>
                <c:pt idx="2803" formatCode="0.00E+00">
                  <c:v>4.5745128730076003E-2</c:v>
                </c:pt>
                <c:pt idx="2804" formatCode="0.00E+00">
                  <c:v>4.5731398958166497E-2</c:v>
                </c:pt>
                <c:pt idx="2805" formatCode="0.00E+00">
                  <c:v>4.5717673307018203E-2</c:v>
                </c:pt>
                <c:pt idx="2806" formatCode="0.00E+00">
                  <c:v>4.5703951775393797E-2</c:v>
                </c:pt>
                <c:pt idx="2807" formatCode="0.00E+00">
                  <c:v>4.5690234362055902E-2</c:v>
                </c:pt>
                <c:pt idx="2808" formatCode="0.00E+00">
                  <c:v>4.5676521065768E-2</c:v>
                </c:pt>
                <c:pt idx="2809" formatCode="0.00E+00">
                  <c:v>4.56628118852936E-2</c:v>
                </c:pt>
                <c:pt idx="2810" formatCode="0.00E+00">
                  <c:v>4.5649106819396698E-2</c:v>
                </c:pt>
                <c:pt idx="2811" formatCode="0.00E+00">
                  <c:v>4.56354058668417E-2</c:v>
                </c:pt>
                <c:pt idx="2812" formatCode="0.00E+00">
                  <c:v>4.5621709026393398E-2</c:v>
                </c:pt>
                <c:pt idx="2813" formatCode="0.00E+00">
                  <c:v>4.5608016296816802E-2</c:v>
                </c:pt>
                <c:pt idx="2814" formatCode="0.00E+00">
                  <c:v>4.55943276768776E-2</c:v>
                </c:pt>
                <c:pt idx="2815" formatCode="0.00E+00">
                  <c:v>4.5580643165341501E-2</c:v>
                </c:pt>
                <c:pt idx="2816" formatCode="0.00E+00">
                  <c:v>4.55669627609748E-2</c:v>
                </c:pt>
                <c:pt idx="2817" formatCode="0.00E+00">
                  <c:v>4.55532864625443E-2</c:v>
                </c:pt>
                <c:pt idx="2818" formatCode="0.00E+00">
                  <c:v>4.5539614268816801E-2</c:v>
                </c:pt>
                <c:pt idx="2819" formatCode="0.00E+00">
                  <c:v>4.5525946178559797E-2</c:v>
                </c:pt>
                <c:pt idx="2820" formatCode="0.00E+00">
                  <c:v>4.5512282190541098E-2</c:v>
                </c:pt>
                <c:pt idx="2821" formatCode="0.00E+00">
                  <c:v>4.5498622303528802E-2</c:v>
                </c:pt>
                <c:pt idx="2822" formatCode="0.00E+00">
                  <c:v>4.54849665162914E-2</c:v>
                </c:pt>
                <c:pt idx="2823" formatCode="0.00E+00">
                  <c:v>4.5471314827597802E-2</c:v>
                </c:pt>
                <c:pt idx="2824" formatCode="0.00E+00">
                  <c:v>4.54576672362174E-2</c:v>
                </c:pt>
                <c:pt idx="2825" formatCode="0.00E+00">
                  <c:v>4.5444023740919597E-2</c:v>
                </c:pt>
                <c:pt idx="2826" formatCode="0.00E+00">
                  <c:v>4.5430384340474701E-2</c:v>
                </c:pt>
                <c:pt idx="2827" formatCode="0.00E+00">
                  <c:v>4.5416749033653003E-2</c:v>
                </c:pt>
                <c:pt idx="2828" formatCode="0.00E+00">
                  <c:v>4.5403117819225201E-2</c:v>
                </c:pt>
                <c:pt idx="2829" formatCode="0.00E+00">
                  <c:v>4.5389490695962598E-2</c:v>
                </c:pt>
                <c:pt idx="2830" formatCode="0.00E+00">
                  <c:v>4.5375867662636599E-2</c:v>
                </c:pt>
                <c:pt idx="2831" formatCode="0.00E+00">
                  <c:v>4.53622487180192E-2</c:v>
                </c:pt>
                <c:pt idx="2832" formatCode="0.00E+00">
                  <c:v>4.5348633860882698E-2</c:v>
                </c:pt>
                <c:pt idx="2833" formatCode="0.00E+00">
                  <c:v>4.5335023089999697E-2</c:v>
                </c:pt>
                <c:pt idx="2834" formatCode="0.00E+00">
                  <c:v>4.5321416404143298E-2</c:v>
                </c:pt>
                <c:pt idx="2835" formatCode="0.00E+00">
                  <c:v>4.5307813802086899E-2</c:v>
                </c:pt>
                <c:pt idx="2836" formatCode="0.00E+00">
                  <c:v>4.52942152826043E-2</c:v>
                </c:pt>
                <c:pt idx="2837" formatCode="0.00E+00">
                  <c:v>4.5280620844469703E-2</c:v>
                </c:pt>
                <c:pt idx="2838" formatCode="0.00E+00">
                  <c:v>4.5267030486457603E-2</c:v>
                </c:pt>
                <c:pt idx="2839" formatCode="0.00E+00">
                  <c:v>4.5253444207343001E-2</c:v>
                </c:pt>
                <c:pt idx="2840" formatCode="0.00E+00">
                  <c:v>4.5239862005901098E-2</c:v>
                </c:pt>
                <c:pt idx="2841" formatCode="0.00E+00">
                  <c:v>4.5226283880907603E-2</c:v>
                </c:pt>
                <c:pt idx="2842" formatCode="0.00E+00">
                  <c:v>4.5212709831138703E-2</c:v>
                </c:pt>
                <c:pt idx="2843" formatCode="0.00E+00">
                  <c:v>4.51991398553706E-2</c:v>
                </c:pt>
                <c:pt idx="2844" formatCode="0.00E+00">
                  <c:v>4.5185573952380299E-2</c:v>
                </c:pt>
                <c:pt idx="2845" formatCode="0.00E+00">
                  <c:v>4.5172012120945002E-2</c:v>
                </c:pt>
                <c:pt idx="2846" formatCode="0.00E+00">
                  <c:v>4.5158454359842101E-2</c:v>
                </c:pt>
                <c:pt idx="2847" formatCode="0.00E+00">
                  <c:v>4.5144900667849701E-2</c:v>
                </c:pt>
                <c:pt idx="2848" formatCode="0.00E+00">
                  <c:v>4.5131351043746E-2</c:v>
                </c:pt>
                <c:pt idx="2849" formatCode="0.00E+00">
                  <c:v>4.5117805486309698E-2</c:v>
                </c:pt>
                <c:pt idx="2850" formatCode="0.00E+00">
                  <c:v>4.510426399432E-2</c:v>
                </c:pt>
                <c:pt idx="2851" formatCode="0.00E+00">
                  <c:v>4.5090726566521203E-2</c:v>
                </c:pt>
                <c:pt idx="2852" formatCode="0.00E+00">
                  <c:v>4.5077193201656499E-2</c:v>
                </c:pt>
                <c:pt idx="2853" formatCode="0.00E+00">
                  <c:v>4.5063663898509299E-2</c:v>
                </c:pt>
                <c:pt idx="2854" formatCode="0.00E+00">
                  <c:v>4.5050138655863499E-2</c:v>
                </c:pt>
                <c:pt idx="2855" formatCode="0.00E+00">
                  <c:v>4.5036617472503301E-2</c:v>
                </c:pt>
                <c:pt idx="2856" formatCode="0.00E+00">
                  <c:v>4.5023100347213199E-2</c:v>
                </c:pt>
                <c:pt idx="2857" formatCode="0.00E+00">
                  <c:v>4.5009587278778303E-2</c:v>
                </c:pt>
                <c:pt idx="2858" formatCode="0.00E+00">
                  <c:v>4.4996078265983598E-2</c:v>
                </c:pt>
                <c:pt idx="2859" formatCode="0.00E+00">
                  <c:v>4.49825733076148E-2</c:v>
                </c:pt>
                <c:pt idx="2860" formatCode="0.00E+00">
                  <c:v>4.4969072402457802E-2</c:v>
                </c:pt>
                <c:pt idx="2861" formatCode="0.00E+00">
                  <c:v>4.4955575549298903E-2</c:v>
                </c:pt>
                <c:pt idx="2862" formatCode="0.00E+00">
                  <c:v>4.49420827469246E-2</c:v>
                </c:pt>
                <c:pt idx="2863" formatCode="0.00E+00">
                  <c:v>4.4928593994121802E-2</c:v>
                </c:pt>
                <c:pt idx="2864" formatCode="0.00E+00">
                  <c:v>4.4915109289677797E-2</c:v>
                </c:pt>
                <c:pt idx="2865" formatCode="0.00E+00">
                  <c:v>4.4901628632380203E-2</c:v>
                </c:pt>
                <c:pt idx="2866" formatCode="0.00E+00">
                  <c:v>4.4888152021017001E-2</c:v>
                </c:pt>
                <c:pt idx="2867" formatCode="0.00E+00">
                  <c:v>4.4874679454376398E-2</c:v>
                </c:pt>
                <c:pt idx="2868" formatCode="0.00E+00">
                  <c:v>4.4861210931247002E-2</c:v>
                </c:pt>
                <c:pt idx="2869" formatCode="0.00E+00">
                  <c:v>4.4847746450417697E-2</c:v>
                </c:pt>
                <c:pt idx="2870" formatCode="0.00E+00">
                  <c:v>4.4834286010678001E-2</c:v>
                </c:pt>
                <c:pt idx="2871" formatCode="0.00E+00">
                  <c:v>4.4820829610817299E-2</c:v>
                </c:pt>
                <c:pt idx="2872" formatCode="0.00E+00">
                  <c:v>4.48073772496256E-2</c:v>
                </c:pt>
                <c:pt idx="2873" formatCode="0.00E+00">
                  <c:v>4.4793928925893303E-2</c:v>
                </c:pt>
                <c:pt idx="2874" formatCode="0.00E+00">
                  <c:v>4.4780484638411E-2</c:v>
                </c:pt>
                <c:pt idx="2875" formatCode="0.00E+00">
                  <c:v>4.4767044385969602E-2</c:v>
                </c:pt>
                <c:pt idx="2876" formatCode="0.00E+00">
                  <c:v>4.4753608167360501E-2</c:v>
                </c:pt>
                <c:pt idx="2877" formatCode="0.00E+00">
                  <c:v>4.4740175981375301E-2</c:v>
                </c:pt>
                <c:pt idx="2878" formatCode="0.00E+00">
                  <c:v>4.4726747826806003E-2</c:v>
                </c:pt>
                <c:pt idx="2879" formatCode="0.00E+00">
                  <c:v>4.4713323702444997E-2</c:v>
                </c:pt>
                <c:pt idx="2880" formatCode="0.00E+00">
                  <c:v>4.4699903607084798E-2</c:v>
                </c:pt>
                <c:pt idx="2881" formatCode="0.00E+00">
                  <c:v>4.4686487539518503E-2</c:v>
                </c:pt>
                <c:pt idx="2882" formatCode="0.00E+00">
                  <c:v>4.4673075498539501E-2</c:v>
                </c:pt>
                <c:pt idx="2883" formatCode="0.00E+00">
                  <c:v>4.4659667482941298E-2</c:v>
                </c:pt>
                <c:pt idx="2884" formatCode="0.00E+00">
                  <c:v>4.4646263491518103E-2</c:v>
                </c:pt>
                <c:pt idx="2885" formatCode="0.00E+00">
                  <c:v>4.4632863523064101E-2</c:v>
                </c:pt>
                <c:pt idx="2886" formatCode="0.00E+00">
                  <c:v>4.4619467576374097E-2</c:v>
                </c:pt>
                <c:pt idx="2887" formatCode="0.00E+00">
                  <c:v>4.4606075650243097E-2</c:v>
                </c:pt>
                <c:pt idx="2888" formatCode="0.00E+00">
                  <c:v>4.4592687743466503E-2</c:v>
                </c:pt>
                <c:pt idx="2889" formatCode="0.00E+00">
                  <c:v>4.4579303854839901E-2</c:v>
                </c:pt>
                <c:pt idx="2890" formatCode="0.00E+00">
                  <c:v>4.4565923983159297E-2</c:v>
                </c:pt>
                <c:pt idx="2891" formatCode="0.00E+00">
                  <c:v>4.45525481272213E-2</c:v>
                </c:pt>
                <c:pt idx="2892" formatCode="0.00E+00">
                  <c:v>4.45391762858224E-2</c:v>
                </c:pt>
                <c:pt idx="2893" formatCode="0.00E+00">
                  <c:v>4.4525808457759698E-2</c:v>
                </c:pt>
                <c:pt idx="2894" formatCode="0.00E+00">
                  <c:v>4.4512444641830698E-2</c:v>
                </c:pt>
                <c:pt idx="2895" formatCode="0.00E+00">
                  <c:v>4.4499084836833097E-2</c:v>
                </c:pt>
                <c:pt idx="2896" formatCode="0.00E+00">
                  <c:v>4.4485729041564802E-2</c:v>
                </c:pt>
                <c:pt idx="2897" formatCode="0.00E+00">
                  <c:v>4.4472377254824398E-2</c:v>
                </c:pt>
                <c:pt idx="2898" formatCode="0.00E+00">
                  <c:v>4.44590294754105E-2</c:v>
                </c:pt>
                <c:pt idx="2899" formatCode="0.00E+00">
                  <c:v>4.4445685702122199E-2</c:v>
                </c:pt>
                <c:pt idx="2900" formatCode="0.00E+00">
                  <c:v>4.4432345933759103E-2</c:v>
                </c:pt>
                <c:pt idx="2901" formatCode="0.00E+00">
                  <c:v>4.4419010169120698E-2</c:v>
                </c:pt>
                <c:pt idx="2902" formatCode="0.00E+00">
                  <c:v>4.4405678407007203E-2</c:v>
                </c:pt>
                <c:pt idx="2903" formatCode="0.00E+00">
                  <c:v>4.4392350646218999E-2</c:v>
                </c:pt>
                <c:pt idx="2904" formatCode="0.00E+00">
                  <c:v>4.4379026885556998E-2</c:v>
                </c:pt>
                <c:pt idx="2905" formatCode="0.00E+00">
                  <c:v>4.4365707123822103E-2</c:v>
                </c:pt>
                <c:pt idx="2906" formatCode="0.00E+00">
                  <c:v>4.4352391359815897E-2</c:v>
                </c:pt>
                <c:pt idx="2907" formatCode="0.00E+00">
                  <c:v>4.4339079592340097E-2</c:v>
                </c:pt>
                <c:pt idx="2908" formatCode="0.00E+00">
                  <c:v>4.4325771820196799E-2</c:v>
                </c:pt>
                <c:pt idx="2909" formatCode="0.00E+00">
                  <c:v>4.4312468042188503E-2</c:v>
                </c:pt>
                <c:pt idx="2910" formatCode="0.00E+00">
                  <c:v>4.4299168257118E-2</c:v>
                </c:pt>
                <c:pt idx="2911" formatCode="0.00E+00">
                  <c:v>4.42858724637884E-2</c:v>
                </c:pt>
                <c:pt idx="2912" formatCode="0.00E+00">
                  <c:v>4.4272580661003202E-2</c:v>
                </c:pt>
                <c:pt idx="2913" formatCode="0.00E+00">
                  <c:v>4.4259292847566203E-2</c:v>
                </c:pt>
                <c:pt idx="2914" formatCode="0.00E+00">
                  <c:v>4.4246009022281499E-2</c:v>
                </c:pt>
                <c:pt idx="2915" formatCode="0.00E+00">
                  <c:v>4.4232729183953601E-2</c:v>
                </c:pt>
                <c:pt idx="2916" formatCode="0.00E+00">
                  <c:v>4.4219453331387402E-2</c:v>
                </c:pt>
                <c:pt idx="2917" formatCode="0.00E+00">
                  <c:v>4.4206181463387902E-2</c:v>
                </c:pt>
                <c:pt idx="2918" formatCode="0.00E+00">
                  <c:v>4.4192913578760699E-2</c:v>
                </c:pt>
                <c:pt idx="2919" formatCode="0.00E+00">
                  <c:v>4.4179649676311598E-2</c:v>
                </c:pt>
                <c:pt idx="2920" formatCode="0.00E+00">
                  <c:v>4.4166389754846803E-2</c:v>
                </c:pt>
                <c:pt idx="2921" formatCode="0.00E+00">
                  <c:v>4.4153133813172797E-2</c:v>
                </c:pt>
                <c:pt idx="2922" formatCode="0.00E+00">
                  <c:v>4.4139881850096402E-2</c:v>
                </c:pt>
                <c:pt idx="2923" formatCode="0.00E+00">
                  <c:v>4.4126633864424801E-2</c:v>
                </c:pt>
                <c:pt idx="2924" formatCode="0.00E+00">
                  <c:v>4.4113389854965497E-2</c:v>
                </c:pt>
                <c:pt idx="2925" formatCode="0.00E+00">
                  <c:v>4.4100149820526402E-2</c:v>
                </c:pt>
                <c:pt idx="2926" formatCode="0.00E+00">
                  <c:v>4.4086913759915698E-2</c:v>
                </c:pt>
                <c:pt idx="2927" formatCode="0.00E+00">
                  <c:v>4.4073681671941999E-2</c:v>
                </c:pt>
                <c:pt idx="2928" formatCode="0.00E+00">
                  <c:v>4.4060453555413999E-2</c:v>
                </c:pt>
                <c:pt idx="2929" formatCode="0.00E+00">
                  <c:v>4.4047229409140902E-2</c:v>
                </c:pt>
                <c:pt idx="2930" formatCode="0.00E+00">
                  <c:v>4.40340092319325E-2</c:v>
                </c:pt>
                <c:pt idx="2931" formatCode="0.00E+00">
                  <c:v>4.4020793022598398E-2</c:v>
                </c:pt>
                <c:pt idx="2932" formatCode="0.00E+00">
                  <c:v>4.4007580779948999E-2</c:v>
                </c:pt>
                <c:pt idx="2933" formatCode="0.00E+00">
                  <c:v>4.3994372502794803E-2</c:v>
                </c:pt>
                <c:pt idx="2934" formatCode="0.00E+00">
                  <c:v>4.3981168189946698E-2</c:v>
                </c:pt>
                <c:pt idx="2935" formatCode="0.00E+00">
                  <c:v>4.39679678402159E-2</c:v>
                </c:pt>
                <c:pt idx="2936" formatCode="0.00E+00">
                  <c:v>4.3954771452413999E-2</c:v>
                </c:pt>
                <c:pt idx="2937" formatCode="0.00E+00">
                  <c:v>4.3941579025352902E-2</c:v>
                </c:pt>
                <c:pt idx="2938" formatCode="0.00E+00">
                  <c:v>4.3928390557844803E-2</c:v>
                </c:pt>
                <c:pt idx="2939" formatCode="0.00E+00">
                  <c:v>4.3915206048702499E-2</c:v>
                </c:pt>
                <c:pt idx="2940" formatCode="0.00E+00">
                  <c:v>4.3902025496738599E-2</c:v>
                </c:pt>
                <c:pt idx="2941" formatCode="0.00E+00">
                  <c:v>4.3888848900766601E-2</c:v>
                </c:pt>
                <c:pt idx="2942" formatCode="0.00E+00">
                  <c:v>4.3875676259599997E-2</c:v>
                </c:pt>
                <c:pt idx="2943" formatCode="0.00E+00">
                  <c:v>4.3862507572052803E-2</c:v>
                </c:pt>
                <c:pt idx="2944" formatCode="0.00E+00">
                  <c:v>4.3849342836939101E-2</c:v>
                </c:pt>
                <c:pt idx="2945" formatCode="0.00E+00">
                  <c:v>4.3836182053073797E-2</c:v>
                </c:pt>
                <c:pt idx="2946" formatCode="0.00E+00">
                  <c:v>4.3823025219271602E-2</c:v>
                </c:pt>
                <c:pt idx="2947" formatCode="0.00E+00">
                  <c:v>4.3809872334347799E-2</c:v>
                </c:pt>
                <c:pt idx="2948" formatCode="0.00E+00">
                  <c:v>4.3796723397118202E-2</c:v>
                </c:pt>
                <c:pt idx="2949" formatCode="0.00E+00">
                  <c:v>4.3783578406398599E-2</c:v>
                </c:pt>
                <c:pt idx="2950" formatCode="0.00E+00">
                  <c:v>4.3770437361005401E-2</c:v>
                </c:pt>
                <c:pt idx="2951" formatCode="0.00E+00">
                  <c:v>4.3757300259755098E-2</c:v>
                </c:pt>
                <c:pt idx="2952" formatCode="0.00E+00">
                  <c:v>4.3744167101464802E-2</c:v>
                </c:pt>
                <c:pt idx="2953" formatCode="0.00E+00">
                  <c:v>4.37310378849518E-2</c:v>
                </c:pt>
                <c:pt idx="2954" formatCode="0.00E+00">
                  <c:v>4.3717912609033703E-2</c:v>
                </c:pt>
                <c:pt idx="2955" formatCode="0.00E+00">
                  <c:v>4.37047912725285E-2</c:v>
                </c:pt>
                <c:pt idx="2956" formatCode="0.00E+00">
                  <c:v>4.36916738742546E-2</c:v>
                </c:pt>
                <c:pt idx="2957" formatCode="0.00E+00">
                  <c:v>4.3678560413030497E-2</c:v>
                </c:pt>
                <c:pt idx="2958" formatCode="0.00E+00">
                  <c:v>4.3665450887675303E-2</c:v>
                </c:pt>
                <c:pt idx="2959" formatCode="0.00E+00">
                  <c:v>4.3652345297008399E-2</c:v>
                </c:pt>
                <c:pt idx="2960" formatCode="0.00E+00">
                  <c:v>4.3639243639849397E-2</c:v>
                </c:pt>
                <c:pt idx="2961" formatCode="0.00E+00">
                  <c:v>4.3626145915018198E-2</c:v>
                </c:pt>
                <c:pt idx="2962" formatCode="0.00E+00">
                  <c:v>4.3613052121335399E-2</c:v>
                </c:pt>
                <c:pt idx="2963" formatCode="0.00E+00">
                  <c:v>4.35999622576215E-2</c:v>
                </c:pt>
                <c:pt idx="2964" formatCode="0.00E+00">
                  <c:v>4.3586876322697601E-2</c:v>
                </c:pt>
                <c:pt idx="2965" formatCode="0.00E+00">
                  <c:v>4.3573794315385099E-2</c:v>
                </c:pt>
                <c:pt idx="2966" formatCode="0.00E+00">
                  <c:v>4.3560716234505498E-2</c:v>
                </c:pt>
                <c:pt idx="2967" formatCode="0.00E+00">
                  <c:v>4.3547642078881101E-2</c:v>
                </c:pt>
                <c:pt idx="2968" formatCode="0.00E+00">
                  <c:v>4.35345718473341E-2</c:v>
                </c:pt>
                <c:pt idx="2969" formatCode="0.00E+00">
                  <c:v>4.3521505538687402E-2</c:v>
                </c:pt>
                <c:pt idx="2970" formatCode="0.00E+00">
                  <c:v>4.3508443151763797E-2</c:v>
                </c:pt>
                <c:pt idx="2971" formatCode="0.00E+00">
                  <c:v>4.3495384685386801E-2</c:v>
                </c:pt>
                <c:pt idx="2972" formatCode="0.00E+00">
                  <c:v>4.3482330138380203E-2</c:v>
                </c:pt>
                <c:pt idx="2973" formatCode="0.00E+00">
                  <c:v>4.3469279509567998E-2</c:v>
                </c:pt>
                <c:pt idx="2974" formatCode="0.00E+00">
                  <c:v>4.3456232797774601E-2</c:v>
                </c:pt>
                <c:pt idx="2975" formatCode="0.00E+00">
                  <c:v>4.3443190001824797E-2</c:v>
                </c:pt>
                <c:pt idx="2976" formatCode="0.00E+00">
                  <c:v>4.3430151120543603E-2</c:v>
                </c:pt>
                <c:pt idx="2977" formatCode="0.00E+00">
                  <c:v>4.3417116152756403E-2</c:v>
                </c:pt>
                <c:pt idx="2978" formatCode="0.00E+00">
                  <c:v>4.3404085097288998E-2</c:v>
                </c:pt>
                <c:pt idx="2979" formatCode="0.00E+00">
                  <c:v>4.33910579529675E-2</c:v>
                </c:pt>
                <c:pt idx="2980" formatCode="0.00E+00">
                  <c:v>4.33780347186183E-2</c:v>
                </c:pt>
                <c:pt idx="2981" formatCode="0.00E+00">
                  <c:v>4.3365015393068203E-2</c:v>
                </c:pt>
                <c:pt idx="2982" formatCode="0.00E+00">
                  <c:v>4.3351999975144301E-2</c:v>
                </c:pt>
                <c:pt idx="2983" formatCode="0.00E+00">
                  <c:v>4.3338988463673997E-2</c:v>
                </c:pt>
                <c:pt idx="2984" formatCode="0.00E+00">
                  <c:v>4.3325980857485097E-2</c:v>
                </c:pt>
                <c:pt idx="2985" formatCode="0.00E+00">
                  <c:v>4.3312977155405698E-2</c:v>
                </c:pt>
                <c:pt idx="2986" formatCode="0.00E+00">
                  <c:v>4.3299977356264299E-2</c:v>
                </c:pt>
                <c:pt idx="2987" formatCode="0.00E+00">
                  <c:v>4.3286981458889602E-2</c:v>
                </c:pt>
                <c:pt idx="2988" formatCode="0.00E+00">
                  <c:v>4.32739894621108E-2</c:v>
                </c:pt>
                <c:pt idx="2989" formatCode="0.00E+00">
                  <c:v>4.3261001364757398E-2</c:v>
                </c:pt>
                <c:pt idx="2990" formatCode="0.00E+00">
                  <c:v>4.3248017165659201E-2</c:v>
                </c:pt>
                <c:pt idx="2991" formatCode="0.00E+00">
                  <c:v>4.3235036863646201E-2</c:v>
                </c:pt>
                <c:pt idx="2992" formatCode="0.00E+00">
                  <c:v>4.3222060457549102E-2</c:v>
                </c:pt>
                <c:pt idx="2993" formatCode="0.00E+00">
                  <c:v>4.3209087946198502E-2</c:v>
                </c:pt>
                <c:pt idx="2994" formatCode="0.00E+00">
                  <c:v>4.3196119328425701E-2</c:v>
                </c:pt>
                <c:pt idx="2995" formatCode="0.00E+00">
                  <c:v>4.3183154603062199E-2</c:v>
                </c:pt>
                <c:pt idx="2996" formatCode="0.00E+00">
                  <c:v>4.3170193768939699E-2</c:v>
                </c:pt>
                <c:pt idx="2997" formatCode="0.00E+00">
                  <c:v>4.3157236824890498E-2</c:v>
                </c:pt>
                <c:pt idx="2998" formatCode="0.00E+00">
                  <c:v>4.3144283769747001E-2</c:v>
                </c:pt>
                <c:pt idx="2999" formatCode="0.00E+00">
                  <c:v>4.3131334602342197E-2</c:v>
                </c:pt>
                <c:pt idx="3000" formatCode="0.00E+00">
                  <c:v>4.3118389321509097E-2</c:v>
                </c:pt>
                <c:pt idx="3001" formatCode="0.00E+00">
                  <c:v>4.31054479260813E-2</c:v>
                </c:pt>
                <c:pt idx="3002" formatCode="0.00E+00">
                  <c:v>4.3092510414892697E-2</c:v>
                </c:pt>
                <c:pt idx="3003" formatCode="0.00E+00">
                  <c:v>4.3079576786777402E-2</c:v>
                </c:pt>
                <c:pt idx="3004" formatCode="0.00E+00">
                  <c:v>4.3066647040569998E-2</c:v>
                </c:pt>
                <c:pt idx="3005" formatCode="0.00E+00">
                  <c:v>4.3053721175105301E-2</c:v>
                </c:pt>
                <c:pt idx="3006" formatCode="0.00E+00">
                  <c:v>4.3040799189218597E-2</c:v>
                </c:pt>
                <c:pt idx="3007" formatCode="0.00E+00">
                  <c:v>4.3027881081745399E-2</c:v>
                </c:pt>
                <c:pt idx="3008" formatCode="0.00E+00">
                  <c:v>4.3014966851521598E-2</c:v>
                </c:pt>
                <c:pt idx="3009" formatCode="0.00E+00">
                  <c:v>4.3002056497383402E-2</c:v>
                </c:pt>
                <c:pt idx="3010" formatCode="0.00E+00">
                  <c:v>4.2989150018167298E-2</c:v>
                </c:pt>
                <c:pt idx="3011" formatCode="0.00E+00">
                  <c:v>4.2976247412710299E-2</c:v>
                </c:pt>
                <c:pt idx="3012" formatCode="0.00E+00">
                  <c:v>4.2963348679849599E-2</c:v>
                </c:pt>
                <c:pt idx="3013" formatCode="0.00E+00">
                  <c:v>4.2950453818422697E-2</c:v>
                </c:pt>
                <c:pt idx="3014" formatCode="0.00E+00">
                  <c:v>4.2937562827267697E-2</c:v>
                </c:pt>
                <c:pt idx="3015" formatCode="0.00E+00">
                  <c:v>4.2924675705222598E-2</c:v>
                </c:pt>
                <c:pt idx="3016" formatCode="0.00E+00">
                  <c:v>4.2911792451126099E-2</c:v>
                </c:pt>
                <c:pt idx="3017" formatCode="0.00E+00">
                  <c:v>4.2898913063817101E-2</c:v>
                </c:pt>
                <c:pt idx="3018" formatCode="0.00E+00">
                  <c:v>4.2886037542134998E-2</c:v>
                </c:pt>
                <c:pt idx="3019" formatCode="0.00E+00">
                  <c:v>4.2873165884919101E-2</c:v>
                </c:pt>
                <c:pt idx="3020" formatCode="0.00E+00">
                  <c:v>4.2860298091009601E-2</c:v>
                </c:pt>
                <c:pt idx="3021" formatCode="0.00E+00">
                  <c:v>4.2847434159246703E-2</c:v>
                </c:pt>
                <c:pt idx="3022" formatCode="0.00E+00">
                  <c:v>4.2834574088471002E-2</c:v>
                </c:pt>
                <c:pt idx="3023" formatCode="0.00E+00">
                  <c:v>4.2821717877523403E-2</c:v>
                </c:pt>
                <c:pt idx="3024" formatCode="0.00E+00">
                  <c:v>4.2808865525245203E-2</c:v>
                </c:pt>
                <c:pt idx="3025" formatCode="0.00E+00">
                  <c:v>4.2796017030478001E-2</c:v>
                </c:pt>
                <c:pt idx="3026" formatCode="0.00E+00">
                  <c:v>4.2783172392063903E-2</c:v>
                </c:pt>
                <c:pt idx="3027" formatCode="0.00E+00">
                  <c:v>4.2770331608844997E-2</c:v>
                </c:pt>
                <c:pt idx="3028" formatCode="0.00E+00">
                  <c:v>4.2757494679664103E-2</c:v>
                </c:pt>
                <c:pt idx="3029" formatCode="0.00E+00">
                  <c:v>4.2744661603364098E-2</c:v>
                </c:pt>
                <c:pt idx="3030" formatCode="0.00E+00">
                  <c:v>4.2731832378788297E-2</c:v>
                </c:pt>
                <c:pt idx="3031" formatCode="0.00E+00">
                  <c:v>4.2719007004780402E-2</c:v>
                </c:pt>
                <c:pt idx="3032" formatCode="0.00E+00">
                  <c:v>4.27061854801844E-2</c:v>
                </c:pt>
                <c:pt idx="3033" formatCode="0.00E+00">
                  <c:v>4.2693367803844501E-2</c:v>
                </c:pt>
                <c:pt idx="3034" formatCode="0.00E+00">
                  <c:v>4.2680553974605399E-2</c:v>
                </c:pt>
                <c:pt idx="3035" formatCode="0.00E+00">
                  <c:v>4.26677439913122E-2</c:v>
                </c:pt>
                <c:pt idx="3036" formatCode="0.00E+00">
                  <c:v>4.2654937852810201E-2</c:v>
                </c:pt>
                <c:pt idx="3037" formatCode="0.00E+00">
                  <c:v>4.2642135557945E-2</c:v>
                </c:pt>
                <c:pt idx="3038" formatCode="0.00E+00">
                  <c:v>4.2629337105562597E-2</c:v>
                </c:pt>
                <c:pt idx="3039" formatCode="0.00E+00">
                  <c:v>4.2616542494509503E-2</c:v>
                </c:pt>
                <c:pt idx="3040" formatCode="0.00E+00">
                  <c:v>4.2603751723632302E-2</c:v>
                </c:pt>
                <c:pt idx="3041" formatCode="0.00E+00">
                  <c:v>4.2590964791777999E-2</c:v>
                </c:pt>
                <c:pt idx="3042" formatCode="0.00E+00">
                  <c:v>4.2578181697793899E-2</c:v>
                </c:pt>
                <c:pt idx="3043" formatCode="0.00E+00">
                  <c:v>4.2565402440527901E-2</c:v>
                </c:pt>
                <c:pt idx="3044" formatCode="0.00E+00">
                  <c:v>4.2552627018827803E-2</c:v>
                </c:pt>
                <c:pt idx="3045" formatCode="0.00E+00">
                  <c:v>4.2539855431542199E-2</c:v>
                </c:pt>
                <c:pt idx="3046" formatCode="0.00E+00">
                  <c:v>4.2527087677519698E-2</c:v>
                </c:pt>
                <c:pt idx="3047" formatCode="0.00E+00">
                  <c:v>4.2514323755609297E-2</c:v>
                </c:pt>
                <c:pt idx="3048" formatCode="0.00E+00">
                  <c:v>4.2501563664660499E-2</c:v>
                </c:pt>
                <c:pt idx="3049" formatCode="0.00E+00">
                  <c:v>4.2488807403523003E-2</c:v>
                </c:pt>
                <c:pt idx="3050" formatCode="0.00E+00">
                  <c:v>4.2476054971046701E-2</c:v>
                </c:pt>
                <c:pt idx="3051" formatCode="0.00E+00">
                  <c:v>4.2463306366082303E-2</c:v>
                </c:pt>
                <c:pt idx="3052" formatCode="0.00E+00">
                  <c:v>4.2450561587480298E-2</c:v>
                </c:pt>
                <c:pt idx="3053" formatCode="0.00E+00">
                  <c:v>4.2437820634091801E-2</c:v>
                </c:pt>
                <c:pt idx="3054" formatCode="0.00E+00">
                  <c:v>4.2425083504768403E-2</c:v>
                </c:pt>
                <c:pt idx="3055" formatCode="0.00E+00">
                  <c:v>4.2412350198361599E-2</c:v>
                </c:pt>
                <c:pt idx="3056" formatCode="0.00E+00">
                  <c:v>4.2399620713723697E-2</c:v>
                </c:pt>
                <c:pt idx="3057" formatCode="0.00E+00">
                  <c:v>4.2386895049707003E-2</c:v>
                </c:pt>
                <c:pt idx="3058" formatCode="0.00E+00">
                  <c:v>4.2374173205164303E-2</c:v>
                </c:pt>
                <c:pt idx="3059" formatCode="0.00E+00">
                  <c:v>4.2361455178948702E-2</c:v>
                </c:pt>
                <c:pt idx="3060" formatCode="0.00E+00">
                  <c:v>4.2348740969913597E-2</c:v>
                </c:pt>
                <c:pt idx="3061" formatCode="0.00E+00">
                  <c:v>4.2336030576912903E-2</c:v>
                </c:pt>
                <c:pt idx="3062" formatCode="0.00E+00">
                  <c:v>4.2323323998800601E-2</c:v>
                </c:pt>
                <c:pt idx="3063" formatCode="0.00E+00">
                  <c:v>4.2310621234431203E-2</c:v>
                </c:pt>
                <c:pt idx="3064" formatCode="0.00E+00">
                  <c:v>4.2297922282659502E-2</c:v>
                </c:pt>
                <c:pt idx="3065" formatCode="0.00E+00">
                  <c:v>4.2285227142340599E-2</c:v>
                </c:pt>
                <c:pt idx="3066" formatCode="0.00E+00">
                  <c:v>4.2272535812330002E-2</c:v>
                </c:pt>
                <c:pt idx="3067" formatCode="0.00E+00">
                  <c:v>4.2259848291483403E-2</c:v>
                </c:pt>
                <c:pt idx="3068" formatCode="0.00E+00">
                  <c:v>4.2247164578657098E-2</c:v>
                </c:pt>
                <c:pt idx="3069" formatCode="0.00E+00">
                  <c:v>4.2234484672707497E-2</c:v>
                </c:pt>
                <c:pt idx="3070" formatCode="0.00E+00">
                  <c:v>4.2221808572491401E-2</c:v>
                </c:pt>
                <c:pt idx="3071" formatCode="0.00E+00">
                  <c:v>4.22091362768659E-2</c:v>
                </c:pt>
                <c:pt idx="3072" formatCode="0.00E+00">
                  <c:v>4.21964677846886E-2</c:v>
                </c:pt>
                <c:pt idx="3073" formatCode="0.00E+00">
                  <c:v>4.2183803094817403E-2</c:v>
                </c:pt>
                <c:pt idx="3074" formatCode="0.00E+00">
                  <c:v>4.21711422061102E-2</c:v>
                </c:pt>
                <c:pt idx="3075" formatCode="0.00E+00">
                  <c:v>4.2158485117425801E-2</c:v>
                </c:pt>
                <c:pt idx="3076" formatCode="0.00E+00">
                  <c:v>4.2145831827622798E-2</c:v>
                </c:pt>
                <c:pt idx="3077" formatCode="0.00E+00">
                  <c:v>4.2133182335560598E-2</c:v>
                </c:pt>
                <c:pt idx="3078" formatCode="0.00E+00">
                  <c:v>4.2120536640098502E-2</c:v>
                </c:pt>
                <c:pt idx="3079" formatCode="0.00E+00">
                  <c:v>4.2107894740096498E-2</c:v>
                </c:pt>
                <c:pt idx="3080" formatCode="0.00E+00">
                  <c:v>4.2095256634414803E-2</c:v>
                </c:pt>
                <c:pt idx="3081" formatCode="0.00E+00">
                  <c:v>4.2082622321913898E-2</c:v>
                </c:pt>
                <c:pt idx="3082" formatCode="0.00E+00">
                  <c:v>4.2069991801454598E-2</c:v>
                </c:pt>
                <c:pt idx="3083" formatCode="0.00E+00">
                  <c:v>4.2057365071898098E-2</c:v>
                </c:pt>
                <c:pt idx="3084" formatCode="0.00E+00">
                  <c:v>4.20447421321061E-2</c:v>
                </c:pt>
                <c:pt idx="3085" formatCode="0.00E+00">
                  <c:v>4.2032122980940299E-2</c:v>
                </c:pt>
                <c:pt idx="3086" formatCode="0.00E+00">
                  <c:v>4.2019507617263099E-2</c:v>
                </c:pt>
                <c:pt idx="3087" formatCode="0.00E+00">
                  <c:v>4.2006896039936903E-2</c:v>
                </c:pt>
                <c:pt idx="3088" formatCode="0.00E+00">
                  <c:v>4.1994288247824703E-2</c:v>
                </c:pt>
                <c:pt idx="3089" formatCode="0.00E+00">
                  <c:v>4.19816842397897E-2</c:v>
                </c:pt>
                <c:pt idx="3090" formatCode="0.00E+00">
                  <c:v>4.1969084014695401E-2</c:v>
                </c:pt>
                <c:pt idx="3091" formatCode="0.00E+00">
                  <c:v>4.1956487571405798E-2</c:v>
                </c:pt>
                <c:pt idx="3092" formatCode="0.00E+00">
                  <c:v>4.1943894908785098E-2</c:v>
                </c:pt>
                <c:pt idx="3093" formatCode="0.00E+00">
                  <c:v>4.1931306025697897E-2</c:v>
                </c:pt>
                <c:pt idx="3094" formatCode="0.00E+00">
                  <c:v>4.1918720921009102E-2</c:v>
                </c:pt>
                <c:pt idx="3095" formatCode="0.00E+00">
                  <c:v>4.1906139593584003E-2</c:v>
                </c:pt>
                <c:pt idx="3096" formatCode="0.00E+00">
                  <c:v>4.1893562042288099E-2</c:v>
                </c:pt>
                <c:pt idx="3097" formatCode="0.00E+00">
                  <c:v>4.1880988265987497E-2</c:v>
                </c:pt>
                <c:pt idx="3098" formatCode="0.00E+00">
                  <c:v>4.1868418263548299E-2</c:v>
                </c:pt>
                <c:pt idx="3099" formatCode="0.00E+00">
                  <c:v>4.1855852033837203E-2</c:v>
                </c:pt>
                <c:pt idx="3100" formatCode="0.00E+00">
                  <c:v>4.1843289575721102E-2</c:v>
                </c:pt>
                <c:pt idx="3101" formatCode="0.00E+00">
                  <c:v>4.1830730888067297E-2</c:v>
                </c:pt>
                <c:pt idx="3102" formatCode="0.00E+00">
                  <c:v>4.18181759697435E-2</c:v>
                </c:pt>
                <c:pt idx="3103" formatCode="0.00E+00">
                  <c:v>4.1805624819617603E-2</c:v>
                </c:pt>
                <c:pt idx="3104" formatCode="0.00E+00">
                  <c:v>4.1793077436557802E-2</c:v>
                </c:pt>
                <c:pt idx="3105" formatCode="0.00E+00">
                  <c:v>4.1780533819432898E-2</c:v>
                </c:pt>
                <c:pt idx="3106" formatCode="0.00E+00">
                  <c:v>4.17679939671117E-2</c:v>
                </c:pt>
                <c:pt idx="3107" formatCode="0.00E+00">
                  <c:v>4.17554578784637E-2</c:v>
                </c:pt>
                <c:pt idx="3108" formatCode="0.00E+00">
                  <c:v>4.1742925552358402E-2</c:v>
                </c:pt>
                <c:pt idx="3109" formatCode="0.00E+00">
                  <c:v>4.1730396987665903E-2</c:v>
                </c:pt>
                <c:pt idx="3110" formatCode="0.00E+00">
                  <c:v>4.1717872183256399E-2</c:v>
                </c:pt>
                <c:pt idx="3111" formatCode="0.00E+00">
                  <c:v>4.1705351138000599E-2</c:v>
                </c:pt>
                <c:pt idx="3112" formatCode="0.00E+00">
                  <c:v>4.1692833850769599E-2</c:v>
                </c:pt>
                <c:pt idx="3113" formatCode="0.00E+00">
                  <c:v>4.1680320320434602E-2</c:v>
                </c:pt>
                <c:pt idx="3114" formatCode="0.00E+00">
                  <c:v>4.1667810545867302E-2</c:v>
                </c:pt>
                <c:pt idx="3115" formatCode="0.00E+00">
                  <c:v>4.1655304525939803E-2</c:v>
                </c:pt>
                <c:pt idx="3116" formatCode="0.00E+00">
                  <c:v>4.1642802259524402E-2</c:v>
                </c:pt>
                <c:pt idx="3117" formatCode="0.00E+00">
                  <c:v>4.1630303745493702E-2</c:v>
                </c:pt>
                <c:pt idx="3118" formatCode="0.00E+00">
                  <c:v>4.16178089827208E-2</c:v>
                </c:pt>
                <c:pt idx="3119" formatCode="0.00E+00">
                  <c:v>4.1605317970079103E-2</c:v>
                </c:pt>
                <c:pt idx="3120" formatCode="0.00E+00">
                  <c:v>4.1592830706442298E-2</c:v>
                </c:pt>
                <c:pt idx="3121" formatCode="0.00E+00">
                  <c:v>4.1580347190684298E-2</c:v>
                </c:pt>
                <c:pt idx="3122" formatCode="0.00E+00">
                  <c:v>4.1567867421679602E-2</c:v>
                </c:pt>
                <c:pt idx="3123" formatCode="0.00E+00">
                  <c:v>4.1555391398302902E-2</c:v>
                </c:pt>
                <c:pt idx="3124" formatCode="0.00E+00">
                  <c:v>4.1542919119429297E-2</c:v>
                </c:pt>
                <c:pt idx="3125" formatCode="0.00E+00">
                  <c:v>4.1530450583934002E-2</c:v>
                </c:pt>
                <c:pt idx="3126" formatCode="0.00E+00">
                  <c:v>4.15179857906929E-2</c:v>
                </c:pt>
                <c:pt idx="3127" formatCode="0.00E+00">
                  <c:v>4.1505524738582003E-2</c:v>
                </c:pt>
                <c:pt idx="3128" formatCode="0.00E+00">
                  <c:v>4.1493067426477702E-2</c:v>
                </c:pt>
                <c:pt idx="3129" formatCode="0.00E+00">
                  <c:v>4.1480613853256798E-2</c:v>
                </c:pt>
                <c:pt idx="3130" formatCode="0.00E+00">
                  <c:v>4.1468164017796301E-2</c:v>
                </c:pt>
                <c:pt idx="3131" formatCode="0.00E+00">
                  <c:v>4.1455717918973602E-2</c:v>
                </c:pt>
                <c:pt idx="3132" formatCode="0.00E+00">
                  <c:v>4.1443275555666501E-2</c:v>
                </c:pt>
                <c:pt idx="3133" formatCode="0.00E+00">
                  <c:v>4.1430836926753097E-2</c:v>
                </c:pt>
                <c:pt idx="3134" formatCode="0.00E+00">
                  <c:v>4.1418402031111697E-2</c:v>
                </c:pt>
                <c:pt idx="3135" formatCode="0.00E+00">
                  <c:v>4.1405970867621301E-2</c:v>
                </c:pt>
                <c:pt idx="3136" formatCode="0.00E+00">
                  <c:v>4.1393543435160801E-2</c:v>
                </c:pt>
                <c:pt idx="3137" formatCode="0.00E+00">
                  <c:v>4.1381119732609703E-2</c:v>
                </c:pt>
                <c:pt idx="3138" formatCode="0.00E+00">
                  <c:v>4.1368699758847799E-2</c:v>
                </c:pt>
                <c:pt idx="3139" formatCode="0.00E+00">
                  <c:v>4.13562835127552E-2</c:v>
                </c:pt>
                <c:pt idx="3140" formatCode="0.00E+00">
                  <c:v>4.1343870993212399E-2</c:v>
                </c:pt>
                <c:pt idx="3141" formatCode="0.00E+00">
                  <c:v>4.1331462199100097E-2</c:v>
                </c:pt>
                <c:pt idx="3142" formatCode="0.00E+00">
                  <c:v>4.1319057129299501E-2</c:v>
                </c:pt>
                <c:pt idx="3143" formatCode="0.00E+00">
                  <c:v>4.1306655782691999E-2</c:v>
                </c:pt>
                <c:pt idx="3144" formatCode="0.00E+00">
                  <c:v>4.1294258158159403E-2</c:v>
                </c:pt>
                <c:pt idx="3145" formatCode="0.00E+00">
                  <c:v>4.1281864254583897E-2</c:v>
                </c:pt>
                <c:pt idx="3146" formatCode="0.00E+00">
                  <c:v>4.1269474070848002E-2</c:v>
                </c:pt>
                <c:pt idx="3147" formatCode="0.00E+00">
                  <c:v>4.1257087605834401E-2</c:v>
                </c:pt>
                <c:pt idx="3148" formatCode="0.00E+00">
                  <c:v>4.1244704858426399E-2</c:v>
                </c:pt>
                <c:pt idx="3149" formatCode="0.00E+00">
                  <c:v>4.1232325827507403E-2</c:v>
                </c:pt>
                <c:pt idx="3150" formatCode="0.00E+00">
                  <c:v>4.1219950511961201E-2</c:v>
                </c:pt>
                <c:pt idx="3151" formatCode="0.00E+00">
                  <c:v>4.1207578910672102E-2</c:v>
                </c:pt>
                <c:pt idx="3152" formatCode="0.00E+00">
                  <c:v>4.1195211022524401E-2</c:v>
                </c:pt>
                <c:pt idx="3153" formatCode="0.00E+00">
                  <c:v>4.11828468464032E-2</c:v>
                </c:pt>
                <c:pt idx="3154" formatCode="0.00E+00">
                  <c:v>4.1170486381193402E-2</c:v>
                </c:pt>
                <c:pt idx="3155" formatCode="0.00E+00">
                  <c:v>4.11581296257807E-2</c:v>
                </c:pt>
                <c:pt idx="3156" formatCode="0.00E+00">
                  <c:v>4.1145776579050997E-2</c:v>
                </c:pt>
                <c:pt idx="3157" formatCode="0.00E+00">
                  <c:v>4.1133427239890302E-2</c:v>
                </c:pt>
                <c:pt idx="3158" formatCode="0.00E+00">
                  <c:v>4.1121081607185299E-2</c:v>
                </c:pt>
                <c:pt idx="3159" formatCode="0.00E+00">
                  <c:v>4.1108739679822703E-2</c:v>
                </c:pt>
                <c:pt idx="3160" formatCode="0.00E+00">
                  <c:v>4.1096401456689899E-2</c:v>
                </c:pt>
                <c:pt idx="3161" formatCode="0.00E+00">
                  <c:v>4.1084066936674303E-2</c:v>
                </c:pt>
                <c:pt idx="3162" formatCode="0.00E+00">
                  <c:v>4.1071736118663799E-2</c:v>
                </c:pt>
                <c:pt idx="3163" formatCode="0.00E+00">
                  <c:v>4.1059409001546698E-2</c:v>
                </c:pt>
                <c:pt idx="3164" formatCode="0.00E+00">
                  <c:v>4.1047085584211503E-2</c:v>
                </c:pt>
                <c:pt idx="3165" formatCode="0.00E+00">
                  <c:v>4.10347658655471E-2</c:v>
                </c:pt>
                <c:pt idx="3166" formatCode="0.00E+00">
                  <c:v>4.1022449844442699E-2</c:v>
                </c:pt>
                <c:pt idx="3167" formatCode="0.00E+00">
                  <c:v>4.1010137519787902E-2</c:v>
                </c:pt>
                <c:pt idx="3168" formatCode="0.00E+00">
                  <c:v>4.0997828890472703E-2</c:v>
                </c:pt>
                <c:pt idx="3169" formatCode="0.00E+00">
                  <c:v>4.0985523955387099E-2</c:v>
                </c:pt>
                <c:pt idx="3170" formatCode="0.00E+00">
                  <c:v>4.0973222713421902E-2</c:v>
                </c:pt>
                <c:pt idx="3171" formatCode="0.00E+00">
                  <c:v>4.0960925163467998E-2</c:v>
                </c:pt>
                <c:pt idx="3172" formatCode="0.00E+00">
                  <c:v>4.0948631304416498E-2</c:v>
                </c:pt>
                <c:pt idx="3173" formatCode="0.00E+00">
                  <c:v>4.0936341135159197E-2</c:v>
                </c:pt>
                <c:pt idx="3174" formatCode="0.00E+00">
                  <c:v>4.0924054654587899E-2</c:v>
                </c:pt>
                <c:pt idx="3175" formatCode="0.00E+00">
                  <c:v>4.0911771861594899E-2</c:v>
                </c:pt>
                <c:pt idx="3176" formatCode="0.00E+00">
                  <c:v>4.0899492755072799E-2</c:v>
                </c:pt>
                <c:pt idx="3177" formatCode="0.00E+00">
                  <c:v>4.0887217333914601E-2</c:v>
                </c:pt>
                <c:pt idx="3178" formatCode="0.00E+00">
                  <c:v>4.0874945597013497E-2</c:v>
                </c:pt>
                <c:pt idx="3179" formatCode="0.00E+00">
                  <c:v>4.0862677543263101E-2</c:v>
                </c:pt>
                <c:pt idx="3180" formatCode="0.00E+00">
                  <c:v>4.0850413171557499E-2</c:v>
                </c:pt>
                <c:pt idx="3181" formatCode="0.00E+00">
                  <c:v>4.0838152480790903E-2</c:v>
                </c:pt>
                <c:pt idx="3182" formatCode="0.00E+00">
                  <c:v>4.0825895469858001E-2</c:v>
                </c:pt>
                <c:pt idx="3183" formatCode="0.00E+00">
                  <c:v>4.0813642137653698E-2</c:v>
                </c:pt>
                <c:pt idx="3184" formatCode="0.00E+00">
                  <c:v>4.0801392483073302E-2</c:v>
                </c:pt>
                <c:pt idx="3185" formatCode="0.00E+00">
                  <c:v>4.0789146505012502E-2</c:v>
                </c:pt>
                <c:pt idx="3186" formatCode="0.00E+00">
                  <c:v>4.0776904202367202E-2</c:v>
                </c:pt>
                <c:pt idx="3187" formatCode="0.00E+00">
                  <c:v>4.0764665574033798E-2</c:v>
                </c:pt>
                <c:pt idx="3188" formatCode="0.00E+00">
                  <c:v>4.0752430618909E-2</c:v>
                </c:pt>
                <c:pt idx="3189" formatCode="0.00E+00">
                  <c:v>4.0740199335889703E-2</c:v>
                </c:pt>
                <c:pt idx="3190" formatCode="0.00E+00">
                  <c:v>4.0727971723873303E-2</c:v>
                </c:pt>
                <c:pt idx="3191" formatCode="0.00E+00">
                  <c:v>4.0715747781757398E-2</c:v>
                </c:pt>
                <c:pt idx="3192" formatCode="0.00E+00">
                  <c:v>4.0703527508440099E-2</c:v>
                </c:pt>
                <c:pt idx="3193" formatCode="0.00E+00">
                  <c:v>4.0691310902819702E-2</c:v>
                </c:pt>
                <c:pt idx="3194" formatCode="0.00E+00">
                  <c:v>4.0679097963794902E-2</c:v>
                </c:pt>
                <c:pt idx="3195" formatCode="0.00E+00">
                  <c:v>4.0666888690264698E-2</c:v>
                </c:pt>
                <c:pt idx="3196" formatCode="0.00E+00">
                  <c:v>4.0654683081128497E-2</c:v>
                </c:pt>
                <c:pt idx="3197" formatCode="0.00E+00">
                  <c:v>4.0642481135285999E-2</c:v>
                </c:pt>
                <c:pt idx="3198" formatCode="0.00E+00">
                  <c:v>4.0630282851637202E-2</c:v>
                </c:pt>
                <c:pt idx="3199" formatCode="0.00E+00">
                  <c:v>4.0618088229082402E-2</c:v>
                </c:pt>
                <c:pt idx="3200" formatCode="0.00E+00">
                  <c:v>4.06058972665225E-2</c:v>
                </c:pt>
                <c:pt idx="3201" formatCode="0.00E+00">
                  <c:v>4.0593709962858299E-2</c:v>
                </c:pt>
                <c:pt idx="3202" formatCode="0.00E+00">
                  <c:v>4.0581526316991502E-2</c:v>
                </c:pt>
                <c:pt idx="3203" formatCode="0.00E+00">
                  <c:v>4.0569346327823601E-2</c:v>
                </c:pt>
                <c:pt idx="3204" formatCode="0.00E+00">
                  <c:v>4.0557169994256702E-2</c:v>
                </c:pt>
                <c:pt idx="3205" formatCode="0.00E+00">
                  <c:v>4.0544997315193197E-2</c:v>
                </c:pt>
                <c:pt idx="3206" formatCode="0.00E+00">
                  <c:v>4.0532828289535902E-2</c:v>
                </c:pt>
                <c:pt idx="3207" formatCode="0.00E+00">
                  <c:v>4.0520662916187798E-2</c:v>
                </c:pt>
                <c:pt idx="3208" formatCode="0.00E+00">
                  <c:v>4.0508501194052297E-2</c:v>
                </c:pt>
                <c:pt idx="3209" formatCode="0.00E+00">
                  <c:v>4.04963431220332E-2</c:v>
                </c:pt>
                <c:pt idx="3210" formatCode="0.00E+00">
                  <c:v>4.0484188699034702E-2</c:v>
                </c:pt>
                <c:pt idx="3211" formatCode="0.00E+00">
                  <c:v>4.0472037923961E-2</c:v>
                </c:pt>
                <c:pt idx="3212" formatCode="0.00E+00">
                  <c:v>4.0459890795716998E-2</c:v>
                </c:pt>
                <c:pt idx="3213" formatCode="0.00E+00">
                  <c:v>4.0447747313207799E-2</c:v>
                </c:pt>
                <c:pt idx="3214" formatCode="0.00E+00">
                  <c:v>4.0435607475338801E-2</c:v>
                </c:pt>
                <c:pt idx="3215" formatCode="0.00E+00">
                  <c:v>4.0423471281015699E-2</c:v>
                </c:pt>
                <c:pt idx="3216" formatCode="0.00E+00">
                  <c:v>4.0411338729111498E-2</c:v>
                </c:pt>
                <c:pt idx="3217" formatCode="0.00E+00">
                  <c:v>4.0399209818501501E-2</c:v>
                </c:pt>
                <c:pt idx="3218" formatCode="0.00E+00">
                  <c:v>4.03870845480956E-2</c:v>
                </c:pt>
                <c:pt idx="3219" formatCode="0.00E+00">
                  <c:v>4.03749629168038E-2</c:v>
                </c:pt>
                <c:pt idx="3220" formatCode="0.00E+00">
                  <c:v>4.0362844923536603E-2</c:v>
                </c:pt>
                <c:pt idx="3221" formatCode="0.00E+00">
                  <c:v>4.03507305672045E-2</c:v>
                </c:pt>
                <c:pt idx="3222" formatCode="0.00E+00">
                  <c:v>4.0338619846718798E-2</c:v>
                </c:pt>
                <c:pt idx="3223" formatCode="0.00E+00">
                  <c:v>4.0326512760990502E-2</c:v>
                </c:pt>
                <c:pt idx="3224" formatCode="0.00E+00">
                  <c:v>4.0314409308931397E-2</c:v>
                </c:pt>
                <c:pt idx="3225" formatCode="0.00E+00">
                  <c:v>4.0302309489453299E-2</c:v>
                </c:pt>
                <c:pt idx="3226" formatCode="0.00E+00">
                  <c:v>4.0290213301468397E-2</c:v>
                </c:pt>
                <c:pt idx="3227" formatCode="0.00E+00">
                  <c:v>4.0278120743889298E-2</c:v>
                </c:pt>
                <c:pt idx="3228" formatCode="0.00E+00">
                  <c:v>4.0266031815628801E-2</c:v>
                </c:pt>
                <c:pt idx="3229" formatCode="0.00E+00">
                  <c:v>4.0253946515599902E-2</c:v>
                </c:pt>
                <c:pt idx="3230" formatCode="0.00E+00">
                  <c:v>4.02418648427161E-2</c:v>
                </c:pt>
                <c:pt idx="3231" formatCode="0.00E+00">
                  <c:v>4.02297867958911E-2</c:v>
                </c:pt>
                <c:pt idx="3232" formatCode="0.00E+00">
                  <c:v>4.0217712374038997E-2</c:v>
                </c:pt>
                <c:pt idx="3233" formatCode="0.00E+00">
                  <c:v>4.0205641576074001E-2</c:v>
                </c:pt>
                <c:pt idx="3234" formatCode="0.00E+00">
                  <c:v>4.01935744009108E-2</c:v>
                </c:pt>
                <c:pt idx="3235" formatCode="0.00E+00">
                  <c:v>4.0181510847464297E-2</c:v>
                </c:pt>
                <c:pt idx="3236" formatCode="0.00E+00">
                  <c:v>4.0169450914649699E-2</c:v>
                </c:pt>
                <c:pt idx="3237" formatCode="0.00E+00">
                  <c:v>4.0157394601382602E-2</c:v>
                </c:pt>
                <c:pt idx="3238" formatCode="0.00E+00">
                  <c:v>4.0145341906578903E-2</c:v>
                </c:pt>
                <c:pt idx="3239" formatCode="0.00E+00">
                  <c:v>4.01332928291546E-2</c:v>
                </c:pt>
                <c:pt idx="3240" formatCode="0.00E+00">
                  <c:v>4.0121247368026199E-2</c:v>
                </c:pt>
                <c:pt idx="3241" formatCode="0.00E+00">
                  <c:v>4.0109205522110503E-2</c:v>
                </c:pt>
                <c:pt idx="3242" formatCode="0.00E+00">
                  <c:v>4.0097167290324399E-2</c:v>
                </c:pt>
                <c:pt idx="3243" formatCode="0.00E+00">
                  <c:v>4.0085132671585401E-2</c:v>
                </c:pt>
                <c:pt idx="3244" formatCode="0.00E+00">
                  <c:v>4.0073101664811102E-2</c:v>
                </c:pt>
                <c:pt idx="3245" formatCode="0.00E+00">
                  <c:v>4.00610742689195E-2</c:v>
                </c:pt>
                <c:pt idx="3246" formatCode="0.00E+00">
                  <c:v>4.0049050482828703E-2</c:v>
                </c:pt>
                <c:pt idx="3247" formatCode="0.00E+00">
                  <c:v>4.0037030305457501E-2</c:v>
                </c:pt>
                <c:pt idx="3248" formatCode="0.00E+00">
                  <c:v>4.0025013735724597E-2</c:v>
                </c:pt>
                <c:pt idx="3249" formatCode="0.00E+00">
                  <c:v>4.0013000772549198E-2</c:v>
                </c:pt>
                <c:pt idx="3250" formatCode="0.00E+00">
                  <c:v>4.0000991414850702E-2</c:v>
                </c:pt>
                <c:pt idx="3251" formatCode="0.00E+00">
                  <c:v>3.9988985661549001E-2</c:v>
                </c:pt>
                <c:pt idx="3252" formatCode="0.00E+00">
                  <c:v>3.9976983511564201E-2</c:v>
                </c:pt>
                <c:pt idx="3253" formatCode="0.00E+00">
                  <c:v>3.9964984963816501E-2</c:v>
                </c:pt>
                <c:pt idx="3254" formatCode="0.00E+00">
                  <c:v>3.9952990017226797E-2</c:v>
                </c:pt>
                <c:pt idx="3255" formatCode="0.00E+00">
                  <c:v>3.9940998670715801E-2</c:v>
                </c:pt>
                <c:pt idx="3256" formatCode="0.00E+00">
                  <c:v>3.9929010923205097E-2</c:v>
                </c:pt>
                <c:pt idx="3257" formatCode="0.00E+00">
                  <c:v>3.9917026773615999E-2</c:v>
                </c:pt>
                <c:pt idx="3258" formatCode="0.00E+00">
                  <c:v>3.9905046220870599E-2</c:v>
                </c:pt>
                <c:pt idx="3259" formatCode="0.00E+00">
                  <c:v>3.9893069263891003E-2</c:v>
                </c:pt>
                <c:pt idx="3260" formatCode="0.00E+00">
                  <c:v>3.98810959015998E-2</c:v>
                </c:pt>
                <c:pt idx="3261" formatCode="0.00E+00">
                  <c:v>3.9869126132919597E-2</c:v>
                </c:pt>
                <c:pt idx="3262" formatCode="0.00E+00">
                  <c:v>3.9857159956773601E-2</c:v>
                </c:pt>
                <c:pt idx="3263" formatCode="0.00E+00">
                  <c:v>3.9845197372085299E-2</c:v>
                </c:pt>
                <c:pt idx="3264" formatCode="0.00E+00">
                  <c:v>3.9833238377778198E-2</c:v>
                </c:pt>
                <c:pt idx="3265" formatCode="0.00E+00">
                  <c:v>3.9821282972776602E-2</c:v>
                </c:pt>
                <c:pt idx="3266" formatCode="0.00E+00">
                  <c:v>3.9809331156004497E-2</c:v>
                </c:pt>
                <c:pt idx="3267" formatCode="0.00E+00">
                  <c:v>3.9797382926386703E-2</c:v>
                </c:pt>
                <c:pt idx="3268" formatCode="0.00E+00">
                  <c:v>3.9785438282848001E-2</c:v>
                </c:pt>
                <c:pt idx="3269" formatCode="0.00E+00">
                  <c:v>3.9773497224313802E-2</c:v>
                </c:pt>
                <c:pt idx="3270" formatCode="0.00E+00">
                  <c:v>3.9761559749709498E-2</c:v>
                </c:pt>
                <c:pt idx="3271" formatCode="0.00E+00">
                  <c:v>3.97496258579609E-2</c:v>
                </c:pt>
                <c:pt idx="3272" formatCode="0.00E+00">
                  <c:v>3.9737695547994098E-2</c:v>
                </c:pt>
                <c:pt idx="3273" formatCode="0.00E+00">
                  <c:v>3.9725768818735699E-2</c:v>
                </c:pt>
                <c:pt idx="3274" formatCode="0.00E+00">
                  <c:v>3.9713845669112201E-2</c:v>
                </c:pt>
                <c:pt idx="3275" formatCode="0.00E+00">
                  <c:v>3.9701926098050899E-2</c:v>
                </c:pt>
                <c:pt idx="3276" formatCode="0.00E+00">
                  <c:v>3.9690010104478902E-2</c:v>
                </c:pt>
                <c:pt idx="3277" formatCode="0.00E+00">
                  <c:v>3.9678097687323902E-2</c:v>
                </c:pt>
                <c:pt idx="3278" formatCode="0.00E+00">
                  <c:v>3.9666188845513997E-2</c:v>
                </c:pt>
                <c:pt idx="3279" formatCode="0.00E+00">
                  <c:v>3.9654283577977199E-2</c:v>
                </c:pt>
                <c:pt idx="3280" formatCode="0.00E+00">
                  <c:v>3.9642381883642198E-2</c:v>
                </c:pt>
                <c:pt idx="3281" formatCode="0.00E+00">
                  <c:v>3.96304837614379E-2</c:v>
                </c:pt>
                <c:pt idx="3282" formatCode="0.00E+00">
                  <c:v>3.9618589210293299E-2</c:v>
                </c:pt>
                <c:pt idx="3283" formatCode="0.00E+00">
                  <c:v>3.9606698229137899E-2</c:v>
                </c:pt>
                <c:pt idx="3284" formatCode="0.00E+00">
                  <c:v>3.9594810816901499E-2</c:v>
                </c:pt>
                <c:pt idx="3285" formatCode="0.00E+00">
                  <c:v>3.9582926972514199E-2</c:v>
                </c:pt>
                <c:pt idx="3286" formatCode="0.00E+00">
                  <c:v>3.9571046694906201E-2</c:v>
                </c:pt>
                <c:pt idx="3287" formatCode="0.00E+00">
                  <c:v>3.9559169983008402E-2</c:v>
                </c:pt>
                <c:pt idx="3288" formatCode="0.00E+00">
                  <c:v>3.9547296835751602E-2</c:v>
                </c:pt>
                <c:pt idx="3289" formatCode="0.00E+00">
                  <c:v>3.9535427252067101E-2</c:v>
                </c:pt>
                <c:pt idx="3290" formatCode="0.00E+00">
                  <c:v>3.9523561230886503E-2</c:v>
                </c:pt>
                <c:pt idx="3291" formatCode="0.00E+00">
                  <c:v>3.95116987711416E-2</c:v>
                </c:pt>
                <c:pt idx="3292" formatCode="0.00E+00">
                  <c:v>3.9499839871764801E-2</c:v>
                </c:pt>
                <c:pt idx="3293" formatCode="0.00E+00">
                  <c:v>3.9487984531688301E-2</c:v>
                </c:pt>
                <c:pt idx="3294" formatCode="0.00E+00">
                  <c:v>3.9476132749845003E-2</c:v>
                </c:pt>
                <c:pt idx="3295" formatCode="0.00E+00">
                  <c:v>3.9464284525168099E-2</c:v>
                </c:pt>
                <c:pt idx="3296" formatCode="0.00E+00">
                  <c:v>3.9452439856590797E-2</c:v>
                </c:pt>
                <c:pt idx="3297" formatCode="0.00E+00">
                  <c:v>3.9440598743046902E-2</c:v>
                </c:pt>
                <c:pt idx="3298" formatCode="0.00E+00">
                  <c:v>3.9428761183470301E-2</c:v>
                </c:pt>
                <c:pt idx="3299" formatCode="0.00E+00">
                  <c:v>3.9416927176795499E-2</c:v>
                </c:pt>
                <c:pt idx="3300" formatCode="0.00E+00">
                  <c:v>3.9405096721956898E-2</c:v>
                </c:pt>
                <c:pt idx="3301" formatCode="0.00E+00">
                  <c:v>3.9393269817889501E-2</c:v>
                </c:pt>
                <c:pt idx="3302" formatCode="0.00E+00">
                  <c:v>3.9381446463528501E-2</c:v>
                </c:pt>
                <c:pt idx="3303" formatCode="0.00E+00">
                  <c:v>3.9369626657809298E-2</c:v>
                </c:pt>
                <c:pt idx="3304" formatCode="0.00E+00">
                  <c:v>3.9357810399667903E-2</c:v>
                </c:pt>
                <c:pt idx="3305" formatCode="0.00E+00">
                  <c:v>3.9345997688040202E-2</c:v>
                </c:pt>
                <c:pt idx="3306" formatCode="0.00E+00">
                  <c:v>3.9334188521862802E-2</c:v>
                </c:pt>
                <c:pt idx="3307" formatCode="0.00E+00">
                  <c:v>3.9322382900072297E-2</c:v>
                </c:pt>
                <c:pt idx="3308" formatCode="0.00E+00">
                  <c:v>3.9310580821605802E-2</c:v>
                </c:pt>
                <c:pt idx="3309" formatCode="0.00E+00">
                  <c:v>3.9298782285400603E-2</c:v>
                </c:pt>
                <c:pt idx="3310" formatCode="0.00E+00">
                  <c:v>3.9286987290394301E-2</c:v>
                </c:pt>
                <c:pt idx="3311" formatCode="0.00E+00">
                  <c:v>3.9275195835524801E-2</c:v>
                </c:pt>
                <c:pt idx="3312" formatCode="0.00E+00">
                  <c:v>3.9263407919730403E-2</c:v>
                </c:pt>
                <c:pt idx="3313" formatCode="0.00E+00">
                  <c:v>3.9251623541949603E-2</c:v>
                </c:pt>
                <c:pt idx="3314" formatCode="0.00E+00">
                  <c:v>3.92398427011212E-2</c:v>
                </c:pt>
                <c:pt idx="3315" formatCode="0.00E+00">
                  <c:v>3.9228065396184501E-2</c:v>
                </c:pt>
                <c:pt idx="3316" formatCode="0.00E+00">
                  <c:v>3.9216291626078703E-2</c:v>
                </c:pt>
                <c:pt idx="3317" formatCode="0.00E+00">
                  <c:v>3.9204521389743799E-2</c:v>
                </c:pt>
                <c:pt idx="3318" formatCode="0.00E+00">
                  <c:v>3.9192754686119602E-2</c:v>
                </c:pt>
                <c:pt idx="3319" formatCode="0.00E+00">
                  <c:v>3.9180991514146599E-2</c:v>
                </c:pt>
                <c:pt idx="3320" formatCode="0.00E+00">
                  <c:v>3.91692318727654E-2</c:v>
                </c:pt>
                <c:pt idx="3321" formatCode="0.00E+00">
                  <c:v>3.9157475760917E-2</c:v>
                </c:pt>
                <c:pt idx="3322" formatCode="0.00E+00">
                  <c:v>3.9145723177542703E-2</c:v>
                </c:pt>
                <c:pt idx="3323" formatCode="0.00E+00">
                  <c:v>3.9133974121583898E-2</c:v>
                </c:pt>
                <c:pt idx="3324" formatCode="0.00E+00">
                  <c:v>3.9122228591982597E-2</c:v>
                </c:pt>
                <c:pt idx="3325" formatCode="0.00E+00">
                  <c:v>3.91104865876808E-2</c:v>
                </c:pt>
                <c:pt idx="3326" formatCode="0.00E+00">
                  <c:v>3.9098748107621199E-2</c:v>
                </c:pt>
                <c:pt idx="3327" formatCode="0.00E+00">
                  <c:v>3.9087013150746398E-2</c:v>
                </c:pt>
                <c:pt idx="3328" formatCode="0.00E+00">
                  <c:v>3.9075281715999603E-2</c:v>
                </c:pt>
                <c:pt idx="3329" formatCode="0.00E+00">
                  <c:v>3.9063553802324097E-2</c:v>
                </c:pt>
                <c:pt idx="3330" formatCode="0.00E+00">
                  <c:v>3.9051829408663502E-2</c:v>
                </c:pt>
                <c:pt idx="3331" formatCode="0.00E+00">
                  <c:v>3.9040108533961899E-2</c:v>
                </c:pt>
                <c:pt idx="3332" formatCode="0.00E+00">
                  <c:v>3.9028391177163599E-2</c:v>
                </c:pt>
                <c:pt idx="3333" formatCode="0.00E+00">
                  <c:v>3.9016677337213097E-2</c:v>
                </c:pt>
                <c:pt idx="3334" formatCode="0.00E+00">
                  <c:v>3.9004967013055301E-2</c:v>
                </c:pt>
                <c:pt idx="3335" formatCode="0.00E+00">
                  <c:v>3.8993260203635402E-2</c:v>
                </c:pt>
                <c:pt idx="3336" formatCode="0.00E+00">
                  <c:v>3.8981556907899E-2</c:v>
                </c:pt>
                <c:pt idx="3337" formatCode="0.00E+00">
                  <c:v>3.8969857124791701E-2</c:v>
                </c:pt>
                <c:pt idx="3338" formatCode="0.00E+00">
                  <c:v>3.8958160853259802E-2</c:v>
                </c:pt>
                <c:pt idx="3339" formatCode="0.00E+00">
                  <c:v>3.8946468092249498E-2</c:v>
                </c:pt>
                <c:pt idx="3340" formatCode="0.00E+00">
                  <c:v>3.8934778840707701E-2</c:v>
                </c:pt>
                <c:pt idx="3341" formatCode="0.00E+00">
                  <c:v>3.8923093097581303E-2</c:v>
                </c:pt>
                <c:pt idx="3342" formatCode="0.00E+00">
                  <c:v>3.8911410861817597E-2</c:v>
                </c:pt>
                <c:pt idx="3343" formatCode="0.00E+00">
                  <c:v>3.8899732132364299E-2</c:v>
                </c:pt>
                <c:pt idx="3344" formatCode="0.00E+00">
                  <c:v>3.8888056908169197E-2</c:v>
                </c:pt>
                <c:pt idx="3345" formatCode="0.00E+00">
                  <c:v>3.8876385188180602E-2</c:v>
                </c:pt>
                <c:pt idx="3346" formatCode="0.00E+00">
                  <c:v>3.8864716971346899E-2</c:v>
                </c:pt>
                <c:pt idx="3347" formatCode="0.00E+00">
                  <c:v>3.8853052256617102E-2</c:v>
                </c:pt>
                <c:pt idx="3348" formatCode="0.00E+00">
                  <c:v>3.88413910429403E-2</c:v>
                </c:pt>
                <c:pt idx="3349" formatCode="0.00E+00">
                  <c:v>3.88297333292658E-2</c:v>
                </c:pt>
                <c:pt idx="3350" formatCode="0.00E+00">
                  <c:v>3.8818079114543401E-2</c:v>
                </c:pt>
                <c:pt idx="3351" formatCode="0.00E+00">
                  <c:v>3.8806428397723101E-2</c:v>
                </c:pt>
                <c:pt idx="3352" formatCode="0.00E+00">
                  <c:v>3.8794781177755297E-2</c:v>
                </c:pt>
                <c:pt idx="3353" formatCode="0.00E+00">
                  <c:v>3.8783137453590598E-2</c:v>
                </c:pt>
                <c:pt idx="3354" formatCode="0.00E+00">
                  <c:v>3.8771497224180003E-2</c:v>
                </c:pt>
                <c:pt idx="3355" formatCode="0.00E+00">
                  <c:v>3.8759860488474601E-2</c:v>
                </c:pt>
                <c:pt idx="3356" formatCode="0.00E+00">
                  <c:v>3.8748227245426099E-2</c:v>
                </c:pt>
                <c:pt idx="3357" formatCode="0.00E+00">
                  <c:v>3.8736597493986301E-2</c:v>
                </c:pt>
                <c:pt idx="3358" formatCode="0.00E+00">
                  <c:v>3.8724971233107301E-2</c:v>
                </c:pt>
                <c:pt idx="3359" formatCode="0.00E+00">
                  <c:v>3.8713348461741598E-2</c:v>
                </c:pt>
                <c:pt idx="3360" formatCode="0.00E+00">
                  <c:v>3.8701729178841897E-2</c:v>
                </c:pt>
                <c:pt idx="3361" formatCode="0.00E+00">
                  <c:v>3.8690113383361403E-2</c:v>
                </c:pt>
                <c:pt idx="3362" formatCode="0.00E+00">
                  <c:v>3.8678501074253302E-2</c:v>
                </c:pt>
                <c:pt idx="3363" formatCode="0.00E+00">
                  <c:v>3.8666892250471402E-2</c:v>
                </c:pt>
                <c:pt idx="3364" formatCode="0.00E+00">
                  <c:v>3.8655286910969602E-2</c:v>
                </c:pt>
                <c:pt idx="3365" formatCode="0.00E+00">
                  <c:v>3.8643685054702101E-2</c:v>
                </c:pt>
                <c:pt idx="3366" formatCode="0.00E+00">
                  <c:v>3.8632086680623602E-2</c:v>
                </c:pt>
                <c:pt idx="3367" formatCode="0.00E+00">
                  <c:v>3.86204917876889E-2</c:v>
                </c:pt>
                <c:pt idx="3368" formatCode="0.00E+00">
                  <c:v>3.8608900374853303E-2</c:v>
                </c:pt>
                <c:pt idx="3369" formatCode="0.00E+00">
                  <c:v>3.8597312441072097E-2</c:v>
                </c:pt>
                <c:pt idx="3370" formatCode="0.00E+00">
                  <c:v>3.8585727985301098E-2</c:v>
                </c:pt>
                <c:pt idx="3371" formatCode="0.00E+00">
                  <c:v>3.8574147006496501E-2</c:v>
                </c:pt>
                <c:pt idx="3372" formatCode="0.00E+00">
                  <c:v>3.8562569503614599E-2</c:v>
                </c:pt>
                <c:pt idx="3373" formatCode="0.00E+00">
                  <c:v>3.85509954756122E-2</c:v>
                </c:pt>
                <c:pt idx="3374" formatCode="0.00E+00">
                  <c:v>3.85394249214462E-2</c:v>
                </c:pt>
                <c:pt idx="3375" formatCode="0.00E+00">
                  <c:v>3.8527857840073898E-2</c:v>
                </c:pt>
                <c:pt idx="3376" formatCode="0.00E+00">
                  <c:v>3.8516294230452899E-2</c:v>
                </c:pt>
                <c:pt idx="3377" formatCode="0.00E+00">
                  <c:v>3.85047340915411E-2</c:v>
                </c:pt>
                <c:pt idx="3378" formatCode="0.00E+00">
                  <c:v>3.8493177422296798E-2</c:v>
                </c:pt>
                <c:pt idx="3379" formatCode="0.00E+00">
                  <c:v>3.84816242216783E-2</c:v>
                </c:pt>
                <c:pt idx="3380" formatCode="0.00E+00">
                  <c:v>3.8470074488644701E-2</c:v>
                </c:pt>
                <c:pt idx="3381" formatCode="0.00E+00">
                  <c:v>3.84585282221548E-2</c:v>
                </c:pt>
                <c:pt idx="3382" formatCode="0.00E+00">
                  <c:v>3.8446985421168201E-2</c:v>
                </c:pt>
                <c:pt idx="3383" formatCode="0.00E+00">
                  <c:v>3.8435446084644602E-2</c:v>
                </c:pt>
                <c:pt idx="3384" formatCode="0.00E+00">
                  <c:v>3.8423910211544003E-2</c:v>
                </c:pt>
                <c:pt idx="3385" formatCode="0.00E+00">
                  <c:v>3.8412377800826701E-2</c:v>
                </c:pt>
                <c:pt idx="3386" formatCode="0.00E+00">
                  <c:v>3.8400848851453298E-2</c:v>
                </c:pt>
                <c:pt idx="3387" formatCode="0.00E+00">
                  <c:v>3.8389323362384903E-2</c:v>
                </c:pt>
                <c:pt idx="3388" formatCode="0.00E+00">
                  <c:v>3.8377801332582499E-2</c:v>
                </c:pt>
                <c:pt idx="3389" formatCode="0.00E+00">
                  <c:v>3.83662827610078E-2</c:v>
                </c:pt>
                <c:pt idx="3390" formatCode="0.00E+00">
                  <c:v>3.8354767646622497E-2</c:v>
                </c:pt>
                <c:pt idx="3391" formatCode="0.00E+00">
                  <c:v>3.8343255988388801E-2</c:v>
                </c:pt>
                <c:pt idx="3392" formatCode="0.00E+00">
                  <c:v>3.8331747785269203E-2</c:v>
                </c:pt>
                <c:pt idx="3393" formatCode="0.00E+00">
                  <c:v>3.8320243036226401E-2</c:v>
                </c:pt>
                <c:pt idx="3394" formatCode="0.00E+00">
                  <c:v>3.8308741740223397E-2</c:v>
                </c:pt>
                <c:pt idx="3395" formatCode="0.00E+00">
                  <c:v>3.8297243896223597E-2</c:v>
                </c:pt>
                <c:pt idx="3396" formatCode="0.00E+00">
                  <c:v>3.8285749503190601E-2</c:v>
                </c:pt>
                <c:pt idx="3397" formatCode="0.00E+00">
                  <c:v>3.8274258560088398E-2</c:v>
                </c:pt>
                <c:pt idx="3398" formatCode="0.00E+00">
                  <c:v>3.8262771065881301E-2</c:v>
                </c:pt>
                <c:pt idx="3399" formatCode="0.00E+00">
                  <c:v>3.8251287019533703E-2</c:v>
                </c:pt>
                <c:pt idx="3400" formatCode="0.00E+00">
                  <c:v>3.8239806420010701E-2</c:v>
                </c:pt>
                <c:pt idx="3401" formatCode="0.00E+00">
                  <c:v>3.82283292662772E-2</c:v>
                </c:pt>
                <c:pt idx="3402" formatCode="0.00E+00">
                  <c:v>3.8216855557298902E-2</c:v>
                </c:pt>
                <c:pt idx="3403" formatCode="0.00E+00">
                  <c:v>3.8205385292041399E-2</c:v>
                </c:pt>
                <c:pt idx="3404" formatCode="0.00E+00">
                  <c:v>3.8193918469470803E-2</c:v>
                </c:pt>
                <c:pt idx="3405" formatCode="0.00E+00">
                  <c:v>3.8182455088553599E-2</c:v>
                </c:pt>
                <c:pt idx="3406" formatCode="0.00E+00">
                  <c:v>3.8170995148256399E-2</c:v>
                </c:pt>
                <c:pt idx="3407" formatCode="0.00E+00">
                  <c:v>3.81595386475461E-2</c:v>
                </c:pt>
                <c:pt idx="3408" formatCode="0.00E+00">
                  <c:v>3.8148085585390103E-2</c:v>
                </c:pt>
                <c:pt idx="3409" formatCode="0.00E+00">
                  <c:v>3.8136635960755901E-2</c:v>
                </c:pt>
                <c:pt idx="3410" formatCode="0.00E+00">
                  <c:v>3.8125189772611402E-2</c:v>
                </c:pt>
                <c:pt idx="3411" formatCode="0.00E+00">
                  <c:v>3.8113747019924801E-2</c:v>
                </c:pt>
                <c:pt idx="3412" formatCode="0.00E+00">
                  <c:v>3.81023077016647E-2</c:v>
                </c:pt>
                <c:pt idx="3413" formatCode="0.00E+00">
                  <c:v>3.80908718167998E-2</c:v>
                </c:pt>
                <c:pt idx="3414" formatCode="0.00E+00">
                  <c:v>3.8079439364299097E-2</c:v>
                </c:pt>
                <c:pt idx="3415" formatCode="0.00E+00">
                  <c:v>3.8068010343132098E-2</c:v>
                </c:pt>
                <c:pt idx="3416" formatCode="0.00E+00">
                  <c:v>3.8056584752268599E-2</c:v>
                </c:pt>
                <c:pt idx="3417" formatCode="0.00E+00">
                  <c:v>3.80451625906785E-2</c:v>
                </c:pt>
                <c:pt idx="3418" formatCode="0.00E+00">
                  <c:v>3.8033743857331999E-2</c:v>
                </c:pt>
                <c:pt idx="3419" formatCode="0.00E+00">
                  <c:v>3.8022328551199899E-2</c:v>
                </c:pt>
                <c:pt idx="3420" formatCode="0.00E+00">
                  <c:v>3.80109166712531E-2</c:v>
                </c:pt>
                <c:pt idx="3421" formatCode="0.00E+00">
                  <c:v>3.7999508216462703E-2</c:v>
                </c:pt>
                <c:pt idx="3422" formatCode="0.00E+00">
                  <c:v>3.7988103185800301E-2</c:v>
                </c:pt>
                <c:pt idx="3423" formatCode="0.00E+00">
                  <c:v>3.7976701578237598E-2</c:v>
                </c:pt>
                <c:pt idx="3424" formatCode="0.00E+00">
                  <c:v>3.7965303392746903E-2</c:v>
                </c:pt>
                <c:pt idx="3425" formatCode="0.00E+00">
                  <c:v>3.7953908628300601E-2</c:v>
                </c:pt>
                <c:pt idx="3426" formatCode="0.00E+00">
                  <c:v>3.7942517283871303E-2</c:v>
                </c:pt>
                <c:pt idx="3427" formatCode="0.00E+00">
                  <c:v>3.7931129358432202E-2</c:v>
                </c:pt>
                <c:pt idx="3428" formatCode="0.00E+00">
                  <c:v>3.7919744850956401E-2</c:v>
                </c:pt>
                <c:pt idx="3429" formatCode="0.00E+00">
                  <c:v>3.7908363760417799E-2</c:v>
                </c:pt>
                <c:pt idx="3430" formatCode="0.00E+00">
                  <c:v>3.7896986085790202E-2</c:v>
                </c:pt>
                <c:pt idx="3431" formatCode="0.00E+00">
                  <c:v>3.7885611826047799E-2</c:v>
                </c:pt>
                <c:pt idx="3432" formatCode="0.00E+00">
                  <c:v>3.78742409801653E-2</c:v>
                </c:pt>
                <c:pt idx="3433" formatCode="0.00E+00">
                  <c:v>3.7862873547117398E-2</c:v>
                </c:pt>
                <c:pt idx="3434" formatCode="0.00E+00">
                  <c:v>3.7851509525879297E-2</c:v>
                </c:pt>
                <c:pt idx="3435" formatCode="0.00E+00">
                  <c:v>3.7840148915426502E-2</c:v>
                </c:pt>
                <c:pt idx="3436" formatCode="0.00E+00">
                  <c:v>3.7828791714734702E-2</c:v>
                </c:pt>
                <c:pt idx="3437" formatCode="0.00E+00">
                  <c:v>3.7817437922780001E-2</c:v>
                </c:pt>
                <c:pt idx="3438" formatCode="0.00E+00">
                  <c:v>3.7806087538538702E-2</c:v>
                </c:pt>
                <c:pt idx="3439" formatCode="0.00E+00">
                  <c:v>3.77947405609875E-2</c:v>
                </c:pt>
                <c:pt idx="3440" formatCode="0.00E+00">
                  <c:v>3.77833969891034E-2</c:v>
                </c:pt>
                <c:pt idx="3441" formatCode="0.00E+00">
                  <c:v>3.7772056821863603E-2</c:v>
                </c:pt>
                <c:pt idx="3442" formatCode="0.00E+00">
                  <c:v>3.7760720058245698E-2</c:v>
                </c:pt>
                <c:pt idx="3443" formatCode="0.00E+00">
                  <c:v>3.7749386697227501E-2</c:v>
                </c:pt>
                <c:pt idx="3444" formatCode="0.00E+00">
                  <c:v>3.77380567377874E-2</c:v>
                </c:pt>
                <c:pt idx="3445" formatCode="0.00E+00">
                  <c:v>3.77267301789036E-2</c:v>
                </c:pt>
                <c:pt idx="3446" formatCode="0.00E+00">
                  <c:v>3.77154070195551E-2</c:v>
                </c:pt>
                <c:pt idx="3447" formatCode="0.00E+00">
                  <c:v>3.7704087258720903E-2</c:v>
                </c:pt>
                <c:pt idx="3448" formatCode="0.00E+00">
                  <c:v>3.7692770895380298E-2</c:v>
                </c:pt>
                <c:pt idx="3449" formatCode="0.00E+00">
                  <c:v>3.7681457928513198E-2</c:v>
                </c:pt>
                <c:pt idx="3450" formatCode="0.00E+00">
                  <c:v>3.7670148357099399E-2</c:v>
                </c:pt>
                <c:pt idx="3451" formatCode="0.00E+00">
                  <c:v>3.7658842180119299E-2</c:v>
                </c:pt>
                <c:pt idx="3452" formatCode="0.00E+00">
                  <c:v>3.7647539396553402E-2</c:v>
                </c:pt>
                <c:pt idx="3453" formatCode="0.00E+00">
                  <c:v>3.7636240005382703E-2</c:v>
                </c:pt>
                <c:pt idx="3454" formatCode="0.00E+00">
                  <c:v>3.7624944005588301E-2</c:v>
                </c:pt>
                <c:pt idx="3455" formatCode="0.00E+00">
                  <c:v>3.7613651396151797E-2</c:v>
                </c:pt>
                <c:pt idx="3456" formatCode="0.00E+00">
                  <c:v>3.7602362176054997E-2</c:v>
                </c:pt>
                <c:pt idx="3457" formatCode="0.00E+00">
                  <c:v>3.7591076344280001E-2</c:v>
                </c:pt>
                <c:pt idx="3458" formatCode="0.00E+00">
                  <c:v>3.7579793899809102E-2</c:v>
                </c:pt>
                <c:pt idx="3459" formatCode="0.00E+00">
                  <c:v>3.7568514841625197E-2</c:v>
                </c:pt>
                <c:pt idx="3460" formatCode="0.00E+00">
                  <c:v>3.7557239168711197E-2</c:v>
                </c:pt>
                <c:pt idx="3461" formatCode="0.00E+00">
                  <c:v>3.7545966880050498E-2</c:v>
                </c:pt>
                <c:pt idx="3462" formatCode="0.00E+00">
                  <c:v>3.75346979746266E-2</c:v>
                </c:pt>
                <c:pt idx="3463" formatCode="0.00E+00">
                  <c:v>3.7523432451423498E-2</c:v>
                </c:pt>
                <c:pt idx="3464" formatCode="0.00E+00">
                  <c:v>3.7512170309425497E-2</c:v>
                </c:pt>
                <c:pt idx="3465" formatCode="0.00E+00">
                  <c:v>3.7500911547616998E-2</c:v>
                </c:pt>
                <c:pt idx="3466" formatCode="0.00E+00">
                  <c:v>3.7489656164983003E-2</c:v>
                </c:pt>
                <c:pt idx="3467" formatCode="0.00E+00">
                  <c:v>3.7478404160508398E-2</c:v>
                </c:pt>
                <c:pt idx="3468" formatCode="0.00E+00">
                  <c:v>3.7467155533178899E-2</c:v>
                </c:pt>
                <c:pt idx="3469" formatCode="0.00E+00">
                  <c:v>3.7455910281979997E-2</c:v>
                </c:pt>
                <c:pt idx="3470" formatCode="0.00E+00">
                  <c:v>3.7444668405897899E-2</c:v>
                </c:pt>
                <c:pt idx="3471" formatCode="0.00E+00">
                  <c:v>3.7433429903918902E-2</c:v>
                </c:pt>
                <c:pt idx="3472" formatCode="0.00E+00">
                  <c:v>3.7422194775029699E-2</c:v>
                </c:pt>
                <c:pt idx="3473" formatCode="0.00E+00">
                  <c:v>3.74109630182171E-2</c:v>
                </c:pt>
                <c:pt idx="3474" formatCode="0.00E+00">
                  <c:v>3.7399734632468498E-2</c:v>
                </c:pt>
                <c:pt idx="3475" formatCode="0.00E+00">
                  <c:v>3.7388509616771502E-2</c:v>
                </c:pt>
                <c:pt idx="3476" formatCode="0.00E+00">
                  <c:v>3.7377287970113797E-2</c:v>
                </c:pt>
                <c:pt idx="3477" formatCode="0.00E+00">
                  <c:v>3.7366069691483698E-2</c:v>
                </c:pt>
                <c:pt idx="3478" formatCode="0.00E+00">
                  <c:v>3.7354854779869502E-2</c:v>
                </c:pt>
                <c:pt idx="3479" formatCode="0.00E+00">
                  <c:v>3.7343643234260197E-2</c:v>
                </c:pt>
                <c:pt idx="3480" formatCode="0.00E+00">
                  <c:v>3.7332435053644697E-2</c:v>
                </c:pt>
                <c:pt idx="3481" formatCode="0.00E+00">
                  <c:v>3.73212302370124E-2</c:v>
                </c:pt>
                <c:pt idx="3482" formatCode="0.00E+00">
                  <c:v>3.7310028783353003E-2</c:v>
                </c:pt>
                <c:pt idx="3483" formatCode="0.00E+00">
                  <c:v>3.7298830691656397E-2</c:v>
                </c:pt>
                <c:pt idx="3484" formatCode="0.00E+00">
                  <c:v>3.7287635960913099E-2</c:v>
                </c:pt>
                <c:pt idx="3485" formatCode="0.00E+00">
                  <c:v>3.7276444590113401E-2</c:v>
                </c:pt>
                <c:pt idx="3486" formatCode="0.00E+00">
                  <c:v>3.7265256578248397E-2</c:v>
                </c:pt>
                <c:pt idx="3487" formatCode="0.00E+00">
                  <c:v>3.7254071924309198E-2</c:v>
                </c:pt>
                <c:pt idx="3488" formatCode="0.00E+00">
                  <c:v>3.7242890627287299E-2</c:v>
                </c:pt>
                <c:pt idx="3489" formatCode="0.00E+00">
                  <c:v>3.7231712686174499E-2</c:v>
                </c:pt>
                <c:pt idx="3490" formatCode="0.00E+00">
                  <c:v>3.7220538099962903E-2</c:v>
                </c:pt>
                <c:pt idx="3491" formatCode="0.00E+00">
                  <c:v>3.7209366867644901E-2</c:v>
                </c:pt>
                <c:pt idx="3492" formatCode="0.00E+00">
                  <c:v>3.7198198988213103E-2</c:v>
                </c:pt>
                <c:pt idx="3493" formatCode="0.00E+00">
                  <c:v>3.7187034460660698E-2</c:v>
                </c:pt>
                <c:pt idx="3494" formatCode="0.00E+00">
                  <c:v>3.7175873283980899E-2</c:v>
                </c:pt>
                <c:pt idx="3495" formatCode="0.00E+00">
                  <c:v>3.7164715457167298E-2</c:v>
                </c:pt>
                <c:pt idx="3496" formatCode="0.00E+00">
                  <c:v>3.7153560979213802E-2</c:v>
                </c:pt>
                <c:pt idx="3497" formatCode="0.00E+00">
                  <c:v>3.7142409849114703E-2</c:v>
                </c:pt>
                <c:pt idx="3498" formatCode="0.00E+00">
                  <c:v>3.7131262065864402E-2</c:v>
                </c:pt>
                <c:pt idx="3499" formatCode="0.00E+00">
                  <c:v>3.7120117628457801E-2</c:v>
                </c:pt>
                <c:pt idx="3500" formatCode="0.00E+00">
                  <c:v>3.7108976535890098E-2</c:v>
                </c:pt>
                <c:pt idx="3501" formatCode="0.00E+00">
                  <c:v>3.7097838787156501E-2</c:v>
                </c:pt>
                <c:pt idx="3502" formatCode="0.00E+00">
                  <c:v>3.7086704381252902E-2</c:v>
                </c:pt>
                <c:pt idx="3503" formatCode="0.00E+00">
                  <c:v>3.70755733171753E-2</c:v>
                </c:pt>
                <c:pt idx="3504" formatCode="0.00E+00">
                  <c:v>3.7064445593919998E-2</c:v>
                </c:pt>
                <c:pt idx="3505" formatCode="0.00E+00">
                  <c:v>3.70533212104837E-2</c:v>
                </c:pt>
                <c:pt idx="3506" formatCode="0.00E+00">
                  <c:v>3.70422001658633E-2</c:v>
                </c:pt>
                <c:pt idx="3507" formatCode="0.00E+00">
                  <c:v>3.7031082459056001E-2</c:v>
                </c:pt>
                <c:pt idx="3508" formatCode="0.00E+00">
                  <c:v>3.7019968089059399E-2</c:v>
                </c:pt>
                <c:pt idx="3509" formatCode="0.00E+00">
                  <c:v>3.7008857054871301E-2</c:v>
                </c:pt>
                <c:pt idx="3510" formatCode="0.00E+00">
                  <c:v>3.6997749355489898E-2</c:v>
                </c:pt>
                <c:pt idx="3511" formatCode="0.00E+00">
                  <c:v>3.6986644989913602E-2</c:v>
                </c:pt>
                <c:pt idx="3512" formatCode="0.00E+00">
                  <c:v>3.6975543957141199E-2</c:v>
                </c:pt>
                <c:pt idx="3513" formatCode="0.00E+00">
                  <c:v>3.69644462561717E-2</c:v>
                </c:pt>
                <c:pt idx="3514" formatCode="0.00E+00">
                  <c:v>3.6953351886004501E-2</c:v>
                </c:pt>
                <c:pt idx="3515" formatCode="0.00E+00">
                  <c:v>3.6942260845639299E-2</c:v>
                </c:pt>
                <c:pt idx="3516" formatCode="0.00E+00">
                  <c:v>3.6931173134076102E-2</c:v>
                </c:pt>
                <c:pt idx="3517" formatCode="0.00E+00">
                  <c:v>3.6920088750315001E-2</c:v>
                </c:pt>
                <c:pt idx="3518" formatCode="0.00E+00">
                  <c:v>3.6909007693356602E-2</c:v>
                </c:pt>
                <c:pt idx="3519" formatCode="0.00E+00">
                  <c:v>3.6897929962201897E-2</c:v>
                </c:pt>
                <c:pt idx="3520" formatCode="0.00E+00">
                  <c:v>3.6886855555852097E-2</c:v>
                </c:pt>
                <c:pt idx="3521" formatCode="0.00E+00">
                  <c:v>3.6875784473308401E-2</c:v>
                </c:pt>
                <c:pt idx="3522" formatCode="0.00E+00">
                  <c:v>3.6864716713572901E-2</c:v>
                </c:pt>
                <c:pt idx="3523" formatCode="0.00E+00">
                  <c:v>3.6853652275647499E-2</c:v>
                </c:pt>
                <c:pt idx="3524" formatCode="0.00E+00">
                  <c:v>3.68425911585347E-2</c:v>
                </c:pt>
                <c:pt idx="3525" formatCode="0.00E+00">
                  <c:v>3.6831533361237102E-2</c:v>
                </c:pt>
                <c:pt idx="3526" formatCode="0.00E+00">
                  <c:v>3.6820478882757697E-2</c:v>
                </c:pt>
                <c:pt idx="3527" formatCode="0.00E+00">
                  <c:v>3.6809427722099802E-2</c:v>
                </c:pt>
                <c:pt idx="3528" formatCode="0.00E+00">
                  <c:v>3.6798379878267E-2</c:v>
                </c:pt>
                <c:pt idx="3529" formatCode="0.00E+00">
                  <c:v>3.6787335350263198E-2</c:v>
                </c:pt>
                <c:pt idx="3530" formatCode="0.00E+00">
                  <c:v>3.6776294137092602E-2</c:v>
                </c:pt>
                <c:pt idx="3531" formatCode="0.00E+00">
                  <c:v>3.6765256237759697E-2</c:v>
                </c:pt>
                <c:pt idx="3532" formatCode="0.00E+00">
                  <c:v>3.6754221651269299E-2</c:v>
                </c:pt>
                <c:pt idx="3533" formatCode="0.00E+00">
                  <c:v>3.67431903766266E-2</c:v>
                </c:pt>
                <c:pt idx="3534" formatCode="0.00E+00">
                  <c:v>3.6732162412836902E-2</c:v>
                </c:pt>
                <c:pt idx="3535" formatCode="0.00E+00">
                  <c:v>3.6721137758905897E-2</c:v>
                </c:pt>
                <c:pt idx="3536" formatCode="0.00E+00">
                  <c:v>3.67101164138397E-2</c:v>
                </c:pt>
                <c:pt idx="3537" formatCode="0.00E+00">
                  <c:v>3.6699098376644597E-2</c:v>
                </c:pt>
                <c:pt idx="3538" formatCode="0.00E+00">
                  <c:v>3.6688083646327203E-2</c:v>
                </c:pt>
                <c:pt idx="3539" formatCode="0.00E+00">
                  <c:v>3.6677072221894501E-2</c:v>
                </c:pt>
                <c:pt idx="3540" formatCode="0.00E+00">
                  <c:v>3.6666064102353603E-2</c:v>
                </c:pt>
                <c:pt idx="3541" formatCode="0.00E+00">
                  <c:v>3.6655059286711998E-2</c:v>
                </c:pt>
                <c:pt idx="3542" formatCode="0.00E+00">
                  <c:v>3.6644057773977799E-2</c:v>
                </c:pt>
                <c:pt idx="3543" formatCode="0.00E+00">
                  <c:v>3.66330595631588E-2</c:v>
                </c:pt>
                <c:pt idx="3544" formatCode="0.00E+00">
                  <c:v>3.6622064653263703E-2</c:v>
                </c:pt>
                <c:pt idx="3545" formatCode="0.00E+00">
                  <c:v>3.66110730433011E-2</c:v>
                </c:pt>
                <c:pt idx="3546" formatCode="0.00E+00">
                  <c:v>3.6600084732279999E-2</c:v>
                </c:pt>
                <c:pt idx="3547" formatCode="0.00E+00">
                  <c:v>3.65890997192099E-2</c:v>
                </c:pt>
                <c:pt idx="3548" formatCode="0.00E+00">
                  <c:v>3.6578118003100402E-2</c:v>
                </c:pt>
                <c:pt idx="3549" formatCode="0.00E+00">
                  <c:v>3.65671395829614E-2</c:v>
                </c:pt>
                <c:pt idx="3550" formatCode="0.00E+00">
                  <c:v>3.65561644578032E-2</c:v>
                </c:pt>
                <c:pt idx="3551" formatCode="0.00E+00">
                  <c:v>3.6545192626636303E-2</c:v>
                </c:pt>
                <c:pt idx="3552" formatCode="0.00E+00">
                  <c:v>3.6534224088471602E-2</c:v>
                </c:pt>
                <c:pt idx="3553" formatCode="0.00E+00">
                  <c:v>3.6523258842320203E-2</c:v>
                </c:pt>
                <c:pt idx="3554" formatCode="0.00E+00">
                  <c:v>3.65122968871937E-2</c:v>
                </c:pt>
                <c:pt idx="3555" formatCode="0.00E+00">
                  <c:v>3.6501338222103802E-2</c:v>
                </c:pt>
                <c:pt idx="3556" formatCode="0.00E+00">
                  <c:v>3.64903828460625E-2</c:v>
                </c:pt>
                <c:pt idx="3557" formatCode="0.00E+00">
                  <c:v>3.6479430758082201E-2</c:v>
                </c:pt>
                <c:pt idx="3558" formatCode="0.00E+00">
                  <c:v>3.64684819571756E-2</c:v>
                </c:pt>
                <c:pt idx="3559" formatCode="0.00E+00">
                  <c:v>3.6457536442355797E-2</c:v>
                </c:pt>
                <c:pt idx="3560" formatCode="0.00E+00">
                  <c:v>3.6446594212635797E-2</c:v>
                </c:pt>
                <c:pt idx="3561" formatCode="0.00E+00">
                  <c:v>3.6435655267029403E-2</c:v>
                </c:pt>
                <c:pt idx="3562" formatCode="0.00E+00">
                  <c:v>3.6424719604550501E-2</c:v>
                </c:pt>
                <c:pt idx="3563" formatCode="0.00E+00">
                  <c:v>3.6413787224213102E-2</c:v>
                </c:pt>
                <c:pt idx="3564" formatCode="0.00E+00">
                  <c:v>3.6402858125031898E-2</c:v>
                </c:pt>
                <c:pt idx="3565" formatCode="0.00E+00">
                  <c:v>3.6391932306021502E-2</c:v>
                </c:pt>
                <c:pt idx="3566" formatCode="0.00E+00">
                  <c:v>3.6381009766197098E-2</c:v>
                </c:pt>
                <c:pt idx="3567" formatCode="0.00E+00">
                  <c:v>3.6370090504574099E-2</c:v>
                </c:pt>
                <c:pt idx="3568" formatCode="0.00E+00">
                  <c:v>3.6359174520168201E-2</c:v>
                </c:pt>
                <c:pt idx="3569" formatCode="0.00E+00">
                  <c:v>3.6348261811995401E-2</c:v>
                </c:pt>
                <c:pt idx="3570" formatCode="0.00E+00">
                  <c:v>3.6337352379071999E-2</c:v>
                </c:pt>
                <c:pt idx="3571" formatCode="0.00E+00">
                  <c:v>3.6326446220414602E-2</c:v>
                </c:pt>
                <c:pt idx="3572" formatCode="0.00E+00">
                  <c:v>3.6315543335040099E-2</c:v>
                </c:pt>
                <c:pt idx="3573" formatCode="0.00E+00">
                  <c:v>3.6304643721965797E-2</c:v>
                </c:pt>
                <c:pt idx="3574" formatCode="0.00E+00">
                  <c:v>3.6293747380209102E-2</c:v>
                </c:pt>
                <c:pt idx="3575" formatCode="0.00E+00">
                  <c:v>3.6282854308787797E-2</c:v>
                </c:pt>
                <c:pt idx="3576" formatCode="0.00E+00">
                  <c:v>3.6271964506720197E-2</c:v>
                </c:pt>
                <c:pt idx="3577" formatCode="0.00E+00">
                  <c:v>3.6261077973024497E-2</c:v>
                </c:pt>
                <c:pt idx="3578" formatCode="0.00E+00">
                  <c:v>3.6250194706719599E-2</c:v>
                </c:pt>
                <c:pt idx="3579" formatCode="0.00E+00">
                  <c:v>3.6239314706824503E-2</c:v>
                </c:pt>
                <c:pt idx="3580" formatCode="0.00E+00">
                  <c:v>3.6228437972358397E-2</c:v>
                </c:pt>
                <c:pt idx="3581" formatCode="0.00E+00">
                  <c:v>3.6217564502309403E-2</c:v>
                </c:pt>
                <c:pt idx="3582" formatCode="0.00E+00">
                  <c:v>3.6206694295671603E-2</c:v>
                </c:pt>
                <c:pt idx="3583" formatCode="0.00E+00">
                  <c:v>3.6195827351467799E-2</c:v>
                </c:pt>
                <c:pt idx="3584" formatCode="0.00E+00">
                  <c:v>3.6184963668721301E-2</c:v>
                </c:pt>
                <c:pt idx="3585" formatCode="0.00E+00">
                  <c:v>3.6174103246455501E-2</c:v>
                </c:pt>
                <c:pt idx="3586" formatCode="0.00E+00">
                  <c:v>3.61632460836942E-2</c:v>
                </c:pt>
                <c:pt idx="3587" formatCode="0.00E+00">
                  <c:v>3.6152392179461403E-2</c:v>
                </c:pt>
                <c:pt idx="3588" formatCode="0.00E+00">
                  <c:v>3.6141541532781402E-2</c:v>
                </c:pt>
                <c:pt idx="3589" formatCode="0.00E+00">
                  <c:v>3.6130694142678603E-2</c:v>
                </c:pt>
                <c:pt idx="3590" formatCode="0.00E+00">
                  <c:v>3.6119850008178002E-2</c:v>
                </c:pt>
                <c:pt idx="3591" formatCode="0.00E+00">
                  <c:v>3.6109009128304601E-2</c:v>
                </c:pt>
                <c:pt idx="3592" formatCode="0.00E+00">
                  <c:v>3.6098171502083803E-2</c:v>
                </c:pt>
                <c:pt idx="3593" formatCode="0.00E+00">
                  <c:v>3.6087337128541203E-2</c:v>
                </c:pt>
                <c:pt idx="3594" formatCode="0.00E+00">
                  <c:v>3.6076506006702799E-2</c:v>
                </c:pt>
                <c:pt idx="3595" formatCode="0.00E+00">
                  <c:v>3.6065678135594699E-2</c:v>
                </c:pt>
                <c:pt idx="3596" formatCode="0.00E+00">
                  <c:v>3.6054853514243299E-2</c:v>
                </c:pt>
                <c:pt idx="3597" formatCode="0.00E+00">
                  <c:v>3.6044032141675397E-2</c:v>
                </c:pt>
                <c:pt idx="3598" formatCode="0.00E+00">
                  <c:v>3.6033214016918003E-2</c:v>
                </c:pt>
                <c:pt idx="3599" formatCode="0.00E+00">
                  <c:v>3.60223991389984E-2</c:v>
                </c:pt>
                <c:pt idx="3600" formatCode="0.00E+00">
                  <c:v>3.6011587506943998E-2</c:v>
                </c:pt>
                <c:pt idx="3601" formatCode="0.00E+00">
                  <c:v>3.6000779119782701E-2</c:v>
                </c:pt>
                <c:pt idx="3602" formatCode="0.00E+00">
                  <c:v>3.5989973976542598E-2</c:v>
                </c:pt>
                <c:pt idx="3603" formatCode="0.00E+00">
                  <c:v>3.5979172076252001E-2</c:v>
                </c:pt>
                <c:pt idx="3604" formatCode="0.00E+00">
                  <c:v>3.59683734179395E-2</c:v>
                </c:pt>
                <c:pt idx="3605" formatCode="0.00E+00">
                  <c:v>3.5957578000633997E-2</c:v>
                </c:pt>
                <c:pt idx="3606" formatCode="0.00E+00">
                  <c:v>3.5946785823364698E-2</c:v>
                </c:pt>
                <c:pt idx="3607" formatCode="0.00E+00">
                  <c:v>3.5935996885160998E-2</c:v>
                </c:pt>
                <c:pt idx="3608" formatCode="0.00E+00">
                  <c:v>3.5925211185052597E-2</c:v>
                </c:pt>
                <c:pt idx="3609" formatCode="0.00E+00">
                  <c:v>3.5914428722069597E-2</c:v>
                </c:pt>
                <c:pt idx="3610" formatCode="0.00E+00">
                  <c:v>3.5903649495242003E-2</c:v>
                </c:pt>
                <c:pt idx="3611" formatCode="0.00E+00">
                  <c:v>3.5892873503600597E-2</c:v>
                </c:pt>
                <c:pt idx="3612" formatCode="0.00E+00">
                  <c:v>3.5882100746176003E-2</c:v>
                </c:pt>
                <c:pt idx="3613" formatCode="0.00E+00">
                  <c:v>3.5871331221999203E-2</c:v>
                </c:pt>
                <c:pt idx="3614" formatCode="0.00E+00">
                  <c:v>3.5860564930101799E-2</c:v>
                </c:pt>
                <c:pt idx="3615" formatCode="0.00E+00">
                  <c:v>3.5849801869515197E-2</c:v>
                </c:pt>
                <c:pt idx="3616" formatCode="0.00E+00">
                  <c:v>3.5839042039271199E-2</c:v>
                </c:pt>
                <c:pt idx="3617" formatCode="0.00E+00">
                  <c:v>3.5828285438402198E-2</c:v>
                </c:pt>
                <c:pt idx="3618" formatCode="0.00E+00">
                  <c:v>3.5817532065940502E-2</c:v>
                </c:pt>
                <c:pt idx="3619" formatCode="0.00E+00">
                  <c:v>3.5806781920918698E-2</c:v>
                </c:pt>
                <c:pt idx="3620" formatCode="0.00E+00">
                  <c:v>3.5796035002369803E-2</c:v>
                </c:pt>
                <c:pt idx="3621" formatCode="0.00E+00">
                  <c:v>3.5785291309327102E-2</c:v>
                </c:pt>
                <c:pt idx="3622" formatCode="0.00E+00">
                  <c:v>3.57745508408241E-2</c:v>
                </c:pt>
                <c:pt idx="3623" formatCode="0.00E+00">
                  <c:v>3.5763813595894402E-2</c:v>
                </c:pt>
                <c:pt idx="3624" formatCode="0.00E+00">
                  <c:v>3.5753079573572301E-2</c:v>
                </c:pt>
                <c:pt idx="3625" formatCode="0.00E+00">
                  <c:v>3.5742348772892001E-2</c:v>
                </c:pt>
                <c:pt idx="3626" formatCode="0.00E+00">
                  <c:v>3.5731621192888002E-2</c:v>
                </c:pt>
                <c:pt idx="3627" formatCode="0.00E+00">
                  <c:v>3.57208968325953E-2</c:v>
                </c:pt>
                <c:pt idx="3628" formatCode="0.00E+00">
                  <c:v>3.5710175691048902E-2</c:v>
                </c:pt>
                <c:pt idx="3629" formatCode="0.00E+00">
                  <c:v>3.5699457767284302E-2</c:v>
                </c:pt>
                <c:pt idx="3630" formatCode="0.00E+00">
                  <c:v>3.5688743060337098E-2</c:v>
                </c:pt>
                <c:pt idx="3631" formatCode="0.00E+00">
                  <c:v>3.5678031569243401E-2</c:v>
                </c:pt>
                <c:pt idx="3632" formatCode="0.00E+00">
                  <c:v>3.5667323293039198E-2</c:v>
                </c:pt>
                <c:pt idx="3633" formatCode="0.00E+00">
                  <c:v>3.5656618230761002E-2</c:v>
                </c:pt>
                <c:pt idx="3634" formatCode="0.00E+00">
                  <c:v>3.5645916381445798E-2</c:v>
                </c:pt>
                <c:pt idx="3635" formatCode="0.00E+00">
                  <c:v>3.5635217744130303E-2</c:v>
                </c:pt>
                <c:pt idx="3636" formatCode="0.00E+00">
                  <c:v>3.5624522317852098E-2</c:v>
                </c:pt>
                <c:pt idx="3637" formatCode="0.00E+00">
                  <c:v>3.5613830101648501E-2</c:v>
                </c:pt>
                <c:pt idx="3638" formatCode="0.00E+00">
                  <c:v>3.5603141094557603E-2</c:v>
                </c:pt>
                <c:pt idx="3639" formatCode="0.00E+00">
                  <c:v>3.5592455295617297E-2</c:v>
                </c:pt>
                <c:pt idx="3640" formatCode="0.00E+00">
                  <c:v>3.5581772703865998E-2</c:v>
                </c:pt>
                <c:pt idx="3641" formatCode="0.00E+00">
                  <c:v>3.5571093318342503E-2</c:v>
                </c:pt>
                <c:pt idx="3642" formatCode="0.00E+00">
                  <c:v>3.55604171380857E-2</c:v>
                </c:pt>
                <c:pt idx="3643" formatCode="0.00E+00">
                  <c:v>3.5549744162134703E-2</c:v>
                </c:pt>
                <c:pt idx="3644" formatCode="0.00E+00">
                  <c:v>3.5539074389529003E-2</c:v>
                </c:pt>
                <c:pt idx="3645" formatCode="0.00E+00">
                  <c:v>3.55284078193083E-2</c:v>
                </c:pt>
                <c:pt idx="3646" formatCode="0.00E+00">
                  <c:v>3.55177444505127E-2</c:v>
                </c:pt>
                <c:pt idx="3647" formatCode="0.00E+00">
                  <c:v>3.5507084282182397E-2</c:v>
                </c:pt>
                <c:pt idx="3648" formatCode="0.00E+00">
                  <c:v>3.54964273133581E-2</c:v>
                </c:pt>
                <c:pt idx="3649" formatCode="0.00E+00">
                  <c:v>3.5485773543080398E-2</c:v>
                </c:pt>
                <c:pt idx="3650" formatCode="0.00E+00">
                  <c:v>3.5475122970390599E-2</c:v>
                </c:pt>
                <c:pt idx="3651" formatCode="0.00E+00">
                  <c:v>3.5464475594329997E-2</c:v>
                </c:pt>
                <c:pt idx="3652" formatCode="0.00E+00">
                  <c:v>3.5453831413940103E-2</c:v>
                </c:pt>
                <c:pt idx="3653" formatCode="0.00E+00">
                  <c:v>3.5443190428263001E-2</c:v>
                </c:pt>
                <c:pt idx="3654" formatCode="0.00E+00">
                  <c:v>3.5432552636340799E-2</c:v>
                </c:pt>
                <c:pt idx="3655" formatCode="0.00E+00">
                  <c:v>3.5421918037215998E-2</c:v>
                </c:pt>
                <c:pt idx="3656" formatCode="0.00E+00">
                  <c:v>3.5411286629931302E-2</c:v>
                </c:pt>
                <c:pt idx="3657" formatCode="0.00E+00">
                  <c:v>3.5400658413529601E-2</c:v>
                </c:pt>
                <c:pt idx="3658" formatCode="0.00E+00">
                  <c:v>3.53900333870543E-2</c:v>
                </c:pt>
                <c:pt idx="3659" formatCode="0.00E+00">
                  <c:v>3.5379411549548802E-2</c:v>
                </c:pt>
                <c:pt idx="3660" formatCode="0.00E+00">
                  <c:v>3.5368792900057101E-2</c:v>
                </c:pt>
                <c:pt idx="3661" formatCode="0.00E+00">
                  <c:v>3.5358177437623102E-2</c:v>
                </c:pt>
                <c:pt idx="3662" formatCode="0.00E+00">
                  <c:v>3.53475651612912E-2</c:v>
                </c:pt>
                <c:pt idx="3663" formatCode="0.00E+00">
                  <c:v>3.5336956070106E-2</c:v>
                </c:pt>
                <c:pt idx="3664" formatCode="0.00E+00">
                  <c:v>3.5326350163112502E-2</c:v>
                </c:pt>
                <c:pt idx="3665" formatCode="0.00E+00">
                  <c:v>3.5315747439355803E-2</c:v>
                </c:pt>
                <c:pt idx="3666" formatCode="0.00E+00">
                  <c:v>3.5305147897881299E-2</c:v>
                </c:pt>
                <c:pt idx="3667" formatCode="0.00E+00">
                  <c:v>3.5294551537734697E-2</c:v>
                </c:pt>
                <c:pt idx="3668" formatCode="0.00E+00">
                  <c:v>3.5283958357961998E-2</c:v>
                </c:pt>
                <c:pt idx="3669" formatCode="0.00E+00">
                  <c:v>3.5273368357609601E-2</c:v>
                </c:pt>
                <c:pt idx="3670" formatCode="0.00E+00">
                  <c:v>3.5262781535723701E-2</c:v>
                </c:pt>
                <c:pt idx="3671" formatCode="0.00E+00">
                  <c:v>3.5252197891351401E-2</c:v>
                </c:pt>
                <c:pt idx="3672" formatCode="0.00E+00">
                  <c:v>3.5241617423539602E-2</c:v>
                </c:pt>
                <c:pt idx="3673" formatCode="0.00E+00">
                  <c:v>3.52310401313356E-2</c:v>
                </c:pt>
                <c:pt idx="3674" formatCode="0.00E+00">
                  <c:v>3.5220466013787102E-2</c:v>
                </c:pt>
                <c:pt idx="3675" formatCode="0.00E+00">
                  <c:v>3.5209895069942002E-2</c:v>
                </c:pt>
                <c:pt idx="3676" formatCode="0.00E+00">
                  <c:v>3.5199327298848303E-2</c:v>
                </c:pt>
                <c:pt idx="3677" formatCode="0.00E+00">
                  <c:v>3.51887626995546E-2</c:v>
                </c:pt>
                <c:pt idx="3678" formatCode="0.00E+00">
                  <c:v>3.5178201271109502E-2</c:v>
                </c:pt>
                <c:pt idx="3679" formatCode="0.00E+00">
                  <c:v>3.5167643012561901E-2</c:v>
                </c:pt>
                <c:pt idx="3680" formatCode="0.00E+00">
                  <c:v>3.51570879229611E-2</c:v>
                </c:pt>
                <c:pt idx="3681" formatCode="0.00E+00">
                  <c:v>3.5146536001356601E-2</c:v>
                </c:pt>
                <c:pt idx="3682" formatCode="0.00E+00">
                  <c:v>3.51359872467982E-2</c:v>
                </c:pt>
                <c:pt idx="3683" formatCode="0.00E+00">
                  <c:v>3.51254416583359E-2</c:v>
                </c:pt>
                <c:pt idx="3684" formatCode="0.00E+00">
                  <c:v>3.5114899235020001E-2</c:v>
                </c:pt>
                <c:pt idx="3685" formatCode="0.00E+00">
                  <c:v>3.5104359975901202E-2</c:v>
                </c:pt>
                <c:pt idx="3686" formatCode="0.00E+00">
                  <c:v>3.5093823880030198E-2</c:v>
                </c:pt>
                <c:pt idx="3687" formatCode="0.00E+00">
                  <c:v>3.50832909464582E-2</c:v>
                </c:pt>
                <c:pt idx="3688" formatCode="0.00E+00">
                  <c:v>3.5072761174236702E-2</c:v>
                </c:pt>
                <c:pt idx="3689" formatCode="0.00E+00">
                  <c:v>3.5062234562417201E-2</c:v>
                </c:pt>
                <c:pt idx="3690" formatCode="0.00E+00">
                  <c:v>3.50517111100518E-2</c:v>
                </c:pt>
                <c:pt idx="3691" formatCode="0.00E+00">
                  <c:v>3.5041190816192599E-2</c:v>
                </c:pt>
                <c:pt idx="3692" formatCode="0.00E+00">
                  <c:v>3.5030673679892099E-2</c:v>
                </c:pt>
                <c:pt idx="3693" formatCode="0.00E+00">
                  <c:v>3.5020159700203099E-2</c:v>
                </c:pt>
                <c:pt idx="3694" formatCode="0.00E+00">
                  <c:v>3.5009648876178703E-2</c:v>
                </c:pt>
                <c:pt idx="3695" formatCode="0.00E+00">
                  <c:v>3.4999141206872003E-2</c:v>
                </c:pt>
                <c:pt idx="3696" formatCode="0.00E+00">
                  <c:v>3.49886366913367E-2</c:v>
                </c:pt>
                <c:pt idx="3697" formatCode="0.00E+00">
                  <c:v>3.4978135328626703E-2</c:v>
                </c:pt>
                <c:pt idx="3698" formatCode="0.00E+00">
                  <c:v>3.4967637117795998E-2</c:v>
                </c:pt>
                <c:pt idx="3699" formatCode="0.00E+00">
                  <c:v>3.4957142057899099E-2</c:v>
                </c:pt>
                <c:pt idx="3700" formatCode="0.00E+00">
                  <c:v>3.4946650147990498E-2</c:v>
                </c:pt>
                <c:pt idx="3701" formatCode="0.00E+00">
                  <c:v>3.49361613871252E-2</c:v>
                </c:pt>
                <c:pt idx="3702" formatCode="0.00E+00">
                  <c:v>3.49256757743584E-2</c:v>
                </c:pt>
                <c:pt idx="3703" formatCode="0.00E+00">
                  <c:v>3.49151933087457E-2</c:v>
                </c:pt>
                <c:pt idx="3704" formatCode="0.00E+00">
                  <c:v>3.4904713989342598E-2</c:v>
                </c:pt>
                <c:pt idx="3705" formatCode="0.00E+00">
                  <c:v>3.4894237815205301E-2</c:v>
                </c:pt>
                <c:pt idx="3706" formatCode="0.00E+00">
                  <c:v>3.4883764785390001E-2</c:v>
                </c:pt>
                <c:pt idx="3707" formatCode="0.00E+00">
                  <c:v>3.4873294898953203E-2</c:v>
                </c:pt>
                <c:pt idx="3708" formatCode="0.00E+00">
                  <c:v>3.4862828154951897E-2</c:v>
                </c:pt>
                <c:pt idx="3709" formatCode="0.00E+00">
                  <c:v>3.4852364552442998E-2</c:v>
                </c:pt>
                <c:pt idx="3710" formatCode="0.00E+00">
                  <c:v>3.4841904090484002E-2</c:v>
                </c:pt>
                <c:pt idx="3711" formatCode="0.00E+00">
                  <c:v>3.4831446768132497E-2</c:v>
                </c:pt>
                <c:pt idx="3712" formatCode="0.00E+00">
                  <c:v>3.48209925844465E-2</c:v>
                </c:pt>
                <c:pt idx="3713" formatCode="0.00E+00">
                  <c:v>3.4810541538484001E-2</c:v>
                </c:pt>
                <c:pt idx="3714" formatCode="0.00E+00">
                  <c:v>3.48000936293036E-2</c:v>
                </c:pt>
                <c:pt idx="3715" formatCode="0.00E+00">
                  <c:v>3.4789648855963903E-2</c:v>
                </c:pt>
                <c:pt idx="3716" formatCode="0.00E+00">
                  <c:v>3.4779207217523998E-2</c:v>
                </c:pt>
                <c:pt idx="3717" formatCode="0.00E+00">
                  <c:v>3.4768768713043102E-2</c:v>
                </c:pt>
                <c:pt idx="3718" formatCode="0.00E+00">
                  <c:v>3.4758333341580801E-2</c:v>
                </c:pt>
                <c:pt idx="3719" formatCode="0.00E+00">
                  <c:v>3.4747901102196901E-2</c:v>
                </c:pt>
                <c:pt idx="3720" formatCode="0.00E+00">
                  <c:v>3.4737471993951399E-2</c:v>
                </c:pt>
                <c:pt idx="3721" formatCode="0.00E+00">
                  <c:v>3.4727046015904803E-2</c:v>
                </c:pt>
                <c:pt idx="3722" formatCode="0.00E+00">
                  <c:v>3.47166231671176E-2</c:v>
                </c:pt>
                <c:pt idx="3723" formatCode="0.00E+00">
                  <c:v>3.4706203446650701E-2</c:v>
                </c:pt>
                <c:pt idx="3724" formatCode="0.00E+00">
                  <c:v>3.4695786853565301E-2</c:v>
                </c:pt>
                <c:pt idx="3725" formatCode="0.00E+00">
                  <c:v>3.4685373386922798E-2</c:v>
                </c:pt>
                <c:pt idx="3726" formatCode="0.00E+00">
                  <c:v>3.4674963045784997E-2</c:v>
                </c:pt>
                <c:pt idx="3727" formatCode="0.00E+00">
                  <c:v>3.4664555829213801E-2</c:v>
                </c:pt>
                <c:pt idx="3728" formatCode="0.00E+00">
                  <c:v>3.4654151736271503E-2</c:v>
                </c:pt>
                <c:pt idx="3729" formatCode="0.00E+00">
                  <c:v>3.4643750766020498E-2</c:v>
                </c:pt>
                <c:pt idx="3730" formatCode="0.00E+00">
                  <c:v>3.4633352917523702E-2</c:v>
                </c:pt>
                <c:pt idx="3731" formatCode="0.00E+00">
                  <c:v>3.4622958189844198E-2</c:v>
                </c:pt>
                <c:pt idx="3732" formatCode="0.00E+00">
                  <c:v>3.4612566582045298E-2</c:v>
                </c:pt>
                <c:pt idx="3733" formatCode="0.00E+00">
                  <c:v>3.4602178093190501E-2</c:v>
                </c:pt>
                <c:pt idx="3734" formatCode="0.00E+00">
                  <c:v>3.4591792722343799E-2</c:v>
                </c:pt>
                <c:pt idx="3735" formatCode="0.00E+00">
                  <c:v>3.4581410468569301E-2</c:v>
                </c:pt>
                <c:pt idx="3736" formatCode="0.00E+00">
                  <c:v>3.45710313309315E-2</c:v>
                </c:pt>
                <c:pt idx="3737" formatCode="0.00E+00">
                  <c:v>3.4560655308494899E-2</c:v>
                </c:pt>
                <c:pt idx="3738" formatCode="0.00E+00">
                  <c:v>3.4550282400324699E-2</c:v>
                </c:pt>
                <c:pt idx="3739" formatCode="0.00E+00">
                  <c:v>3.4539912605485897E-2</c:v>
                </c:pt>
                <c:pt idx="3740" formatCode="0.00E+00">
                  <c:v>3.4529545923044198E-2</c:v>
                </c:pt>
                <c:pt idx="3741" formatCode="0.00E+00">
                  <c:v>3.4519182352065303E-2</c:v>
                </c:pt>
                <c:pt idx="3742" formatCode="0.00E+00">
                  <c:v>3.45088218916152E-2</c:v>
                </c:pt>
                <c:pt idx="3743" formatCode="0.00E+00">
                  <c:v>3.4498464540760297E-2</c:v>
                </c:pt>
                <c:pt idx="3744" formatCode="0.00E+00">
                  <c:v>3.4488110298567097E-2</c:v>
                </c:pt>
                <c:pt idx="3745" formatCode="0.00E+00">
                  <c:v>3.4477759164102603E-2</c:v>
                </c:pt>
                <c:pt idx="3746" formatCode="0.00E+00">
                  <c:v>3.4467411136433798E-2</c:v>
                </c:pt>
                <c:pt idx="3747" formatCode="0.00E+00">
                  <c:v>3.4457066214628101E-2</c:v>
                </c:pt>
                <c:pt idx="3748" formatCode="0.00E+00">
                  <c:v>3.4446724397753301E-2</c:v>
                </c:pt>
                <c:pt idx="3749" formatCode="0.00E+00">
                  <c:v>3.4436385684877197E-2</c:v>
                </c:pt>
                <c:pt idx="3750" formatCode="0.00E+00">
                  <c:v>3.4426050075068097E-2</c:v>
                </c:pt>
                <c:pt idx="3751" formatCode="0.00E+00">
                  <c:v>3.4415717567394498E-2</c:v>
                </c:pt>
                <c:pt idx="3752" formatCode="0.00E+00">
                  <c:v>3.4405388160925199E-2</c:v>
                </c:pt>
                <c:pt idx="3753" formatCode="0.00E+00">
                  <c:v>3.4395061854729E-2</c:v>
                </c:pt>
                <c:pt idx="3754" formatCode="0.00E+00">
                  <c:v>3.4384738647875501E-2</c:v>
                </c:pt>
                <c:pt idx="3755" formatCode="0.00E+00">
                  <c:v>3.4374418539434098E-2</c:v>
                </c:pt>
                <c:pt idx="3756" formatCode="0.00E+00">
                  <c:v>3.4364101528474598E-2</c:v>
                </c:pt>
                <c:pt idx="3757" formatCode="0.00E+00">
                  <c:v>3.4353787614067301E-2</c:v>
                </c:pt>
                <c:pt idx="3758" formatCode="0.00E+00">
                  <c:v>3.43434767952824E-2</c:v>
                </c:pt>
                <c:pt idx="3759" formatCode="0.00E+00">
                  <c:v>3.4333169071190703E-2</c:v>
                </c:pt>
                <c:pt idx="3760" formatCode="0.00E+00">
                  <c:v>3.4322864440863E-2</c:v>
                </c:pt>
                <c:pt idx="3761" formatCode="0.00E+00">
                  <c:v>3.4312562903370598E-2</c:v>
                </c:pt>
                <c:pt idx="3762" formatCode="0.00E+00">
                  <c:v>3.4302264457785003E-2</c:v>
                </c:pt>
                <c:pt idx="3763" formatCode="0.00E+00">
                  <c:v>3.4291969103177798E-2</c:v>
                </c:pt>
                <c:pt idx="3764" formatCode="0.00E+00">
                  <c:v>3.4281676838621197E-2</c:v>
                </c:pt>
                <c:pt idx="3765" formatCode="0.00E+00">
                  <c:v>3.4271387663187297E-2</c:v>
                </c:pt>
                <c:pt idx="3766" formatCode="0.00E+00">
                  <c:v>3.4261101575948701E-2</c:v>
                </c:pt>
                <c:pt idx="3767" formatCode="0.00E+00">
                  <c:v>3.4250818575978302E-2</c:v>
                </c:pt>
                <c:pt idx="3768" formatCode="0.00E+00">
                  <c:v>3.4240538662349197E-2</c:v>
                </c:pt>
                <c:pt idx="3769" formatCode="0.00E+00">
                  <c:v>3.4230261834134697E-2</c:v>
                </c:pt>
                <c:pt idx="3770" formatCode="0.00E+00">
                  <c:v>3.42199880904085E-2</c:v>
                </c:pt>
                <c:pt idx="3771" formatCode="0.00E+00">
                  <c:v>3.4209717430244403E-2</c:v>
                </c:pt>
                <c:pt idx="3772" formatCode="0.00E+00">
                  <c:v>3.41994498527168E-2</c:v>
                </c:pt>
                <c:pt idx="3773" formatCode="0.00E+00">
                  <c:v>3.4189185356899902E-2</c:v>
                </c:pt>
                <c:pt idx="3774" formatCode="0.00E+00">
                  <c:v>3.4178923941868597E-2</c:v>
                </c:pt>
                <c:pt idx="3775" formatCode="0.00E+00">
                  <c:v>3.4168665606697797E-2</c:v>
                </c:pt>
                <c:pt idx="3776" formatCode="0.00E+00">
                  <c:v>3.4158410350462902E-2</c:v>
                </c:pt>
                <c:pt idx="3777" formatCode="0.00E+00">
                  <c:v>3.4148158172239297E-2</c:v>
                </c:pt>
                <c:pt idx="3778" formatCode="0.00E+00">
                  <c:v>3.4137909071102902E-2</c:v>
                </c:pt>
                <c:pt idx="3779" formatCode="0.00E+00">
                  <c:v>3.41276630461297E-2</c:v>
                </c:pt>
                <c:pt idx="3780" formatCode="0.00E+00">
                  <c:v>3.4117420096396102E-2</c:v>
                </c:pt>
                <c:pt idx="3781" formatCode="0.00E+00">
                  <c:v>3.4107180220978799E-2</c:v>
                </c:pt>
                <c:pt idx="3782" formatCode="0.00E+00">
                  <c:v>3.4096943418954501E-2</c:v>
                </c:pt>
                <c:pt idx="3783" formatCode="0.00E+00">
                  <c:v>3.4086709689400599E-2</c:v>
                </c:pt>
                <c:pt idx="3784" formatCode="0.00E+00">
                  <c:v>3.4076479031394401E-2</c:v>
                </c:pt>
                <c:pt idx="3785" formatCode="0.00E+00">
                  <c:v>3.4066251444013602E-2</c:v>
                </c:pt>
                <c:pt idx="3786" formatCode="0.00E+00">
                  <c:v>3.4056026926336198E-2</c:v>
                </c:pt>
                <c:pt idx="3787" formatCode="0.00E+00">
                  <c:v>3.4045805477440502E-2</c:v>
                </c:pt>
                <c:pt idx="3788" formatCode="0.00E+00">
                  <c:v>3.4035587096405001E-2</c:v>
                </c:pt>
                <c:pt idx="3789" formatCode="0.00E+00">
                  <c:v>3.4025371782308397E-2</c:v>
                </c:pt>
                <c:pt idx="3790" formatCode="0.00E+00">
                  <c:v>3.40151595342299E-2</c:v>
                </c:pt>
                <c:pt idx="3791" formatCode="0.00E+00">
                  <c:v>3.40049503512488E-2</c:v>
                </c:pt>
                <c:pt idx="3792" formatCode="0.00E+00">
                  <c:v>3.3994744232444703E-2</c:v>
                </c:pt>
                <c:pt idx="3793" formatCode="0.00E+00">
                  <c:v>3.39845411768974E-2</c:v>
                </c:pt>
                <c:pt idx="3794" formatCode="0.00E+00">
                  <c:v>3.3974341183687203E-2</c:v>
                </c:pt>
                <c:pt idx="3795" formatCode="0.00E+00">
                  <c:v>3.3964144251894403E-2</c:v>
                </c:pt>
                <c:pt idx="3796" formatCode="0.00E+00">
                  <c:v>3.3953950380599701E-2</c:v>
                </c:pt>
                <c:pt idx="3797" formatCode="0.00E+00">
                  <c:v>3.3943759568884103E-2</c:v>
                </c:pt>
                <c:pt idx="3798" formatCode="0.00E+00">
                  <c:v>3.39335718158289E-2</c:v>
                </c:pt>
                <c:pt idx="3799" formatCode="0.00E+00">
                  <c:v>3.39233871205155E-2</c:v>
                </c:pt>
                <c:pt idx="3800" formatCode="0.00E+00">
                  <c:v>3.3913205482025699E-2</c:v>
                </c:pt>
                <c:pt idx="3801" formatCode="0.00E+00">
                  <c:v>3.39030268994416E-2</c:v>
                </c:pt>
                <c:pt idx="3802" formatCode="0.00E+00">
                  <c:v>3.38928513718455E-2</c:v>
                </c:pt>
                <c:pt idx="3803" formatCode="0.00E+00">
                  <c:v>3.3882678898319897E-2</c:v>
                </c:pt>
                <c:pt idx="3804" formatCode="0.00E+00">
                  <c:v>3.3872509477947801E-2</c:v>
                </c:pt>
                <c:pt idx="3805" formatCode="0.00E+00">
                  <c:v>3.3862343109812197E-2</c:v>
                </c:pt>
                <c:pt idx="3806" formatCode="0.00E+00">
                  <c:v>3.3852179792996699E-2</c:v>
                </c:pt>
                <c:pt idx="3807" formatCode="0.00E+00">
                  <c:v>3.38420195265847E-2</c:v>
                </c:pt>
                <c:pt idx="3808" formatCode="0.00E+00">
                  <c:v>3.3831862309660399E-2</c:v>
                </c:pt>
                <c:pt idx="3809" formatCode="0.00E+00">
                  <c:v>3.3821708141307902E-2</c:v>
                </c:pt>
                <c:pt idx="3810" formatCode="0.00E+00">
                  <c:v>3.3811557020611699E-2</c:v>
                </c:pt>
                <c:pt idx="3811" formatCode="0.00E+00">
                  <c:v>3.3801408946656501E-2</c:v>
                </c:pt>
                <c:pt idx="3812" formatCode="0.00E+00">
                  <c:v>3.3791263918527499E-2</c:v>
                </c:pt>
                <c:pt idx="3813" formatCode="0.00E+00">
                  <c:v>3.3781121935309903E-2</c:v>
                </c:pt>
                <c:pt idx="3814" formatCode="0.00E+00">
                  <c:v>3.3770982996089202E-2</c:v>
                </c:pt>
                <c:pt idx="3815" formatCode="0.00E+00">
                  <c:v>3.3760847099951301E-2</c:v>
                </c:pt>
                <c:pt idx="3816" formatCode="0.00E+00">
                  <c:v>3.3750714245982402E-2</c:v>
                </c:pt>
                <c:pt idx="3817" formatCode="0.00E+00">
                  <c:v>3.37405844332688E-2</c:v>
                </c:pt>
                <c:pt idx="3818" formatCode="0.00E+00">
                  <c:v>3.3730457660897203E-2</c:v>
                </c:pt>
                <c:pt idx="3819" formatCode="0.00E+00">
                  <c:v>3.37203339279546E-2</c:v>
                </c:pt>
                <c:pt idx="3820" formatCode="0.00E+00">
                  <c:v>3.3710213233527998E-2</c:v>
                </c:pt>
                <c:pt idx="3821" formatCode="0.00E+00">
                  <c:v>3.3700095576705003E-2</c:v>
                </c:pt>
                <c:pt idx="3822" formatCode="0.00E+00">
                  <c:v>3.3689980956573398E-2</c:v>
                </c:pt>
                <c:pt idx="3823" formatCode="0.00E+00">
                  <c:v>3.3679869372221102E-2</c:v>
                </c:pt>
                <c:pt idx="3824" formatCode="0.00E+00">
                  <c:v>3.36697608227364E-2</c:v>
                </c:pt>
                <c:pt idx="3825" formatCode="0.00E+00">
                  <c:v>3.3659655307207999E-2</c:v>
                </c:pt>
                <c:pt idx="3826" formatCode="0.00E+00">
                  <c:v>3.3649552824724503E-2</c:v>
                </c:pt>
                <c:pt idx="3827" formatCode="0.00E+00">
                  <c:v>3.3639453374375197E-2</c:v>
                </c:pt>
                <c:pt idx="3828" formatCode="0.00E+00">
                  <c:v>3.3629356955249302E-2</c:v>
                </c:pt>
                <c:pt idx="3829" formatCode="0.00E+00">
                  <c:v>3.3619263566436602E-2</c:v>
                </c:pt>
                <c:pt idx="3830" formatCode="0.00E+00">
                  <c:v>3.3609173207026999E-2</c:v>
                </c:pt>
                <c:pt idx="3831" formatCode="0.00E+00">
                  <c:v>3.3599085876110601E-2</c:v>
                </c:pt>
                <c:pt idx="3832" formatCode="0.00E+00">
                  <c:v>3.3589001572777798E-2</c:v>
                </c:pt>
                <c:pt idx="3833" formatCode="0.00E+00">
                  <c:v>3.3578920296119502E-2</c:v>
                </c:pt>
                <c:pt idx="3834" formatCode="0.00E+00">
                  <c:v>3.3568842045226699E-2</c:v>
                </c:pt>
                <c:pt idx="3835" formatCode="0.00E+00">
                  <c:v>3.35587668191904E-2</c:v>
                </c:pt>
                <c:pt idx="3836" formatCode="0.00E+00">
                  <c:v>3.3548694617102498E-2</c:v>
                </c:pt>
                <c:pt idx="3837" formatCode="0.00E+00">
                  <c:v>3.3538625438054498E-2</c:v>
                </c:pt>
                <c:pt idx="3838" formatCode="0.00E+00">
                  <c:v>3.3528559281138702E-2</c:v>
                </c:pt>
                <c:pt idx="3839" formatCode="0.00E+00">
                  <c:v>3.3518496145447399E-2</c:v>
                </c:pt>
                <c:pt idx="3840" formatCode="0.00E+00">
                  <c:v>3.3508436030073099E-2</c:v>
                </c:pt>
                <c:pt idx="3841" formatCode="0.00E+00">
                  <c:v>3.3498378934108897E-2</c:v>
                </c:pt>
                <c:pt idx="3842" formatCode="0.00E+00">
                  <c:v>3.3488324856647801E-2</c:v>
                </c:pt>
                <c:pt idx="3843" formatCode="0.00E+00">
                  <c:v>3.3478273796783399E-2</c:v>
                </c:pt>
                <c:pt idx="3844" formatCode="0.00E+00">
                  <c:v>3.34682257536092E-2</c:v>
                </c:pt>
                <c:pt idx="3845" formatCode="0.00E+00">
                  <c:v>3.3458180726219401E-2</c:v>
                </c:pt>
                <c:pt idx="3846" formatCode="0.00E+00">
                  <c:v>3.3448138713708102E-2</c:v>
                </c:pt>
                <c:pt idx="3847" formatCode="0.00E+00">
                  <c:v>3.3438099715169797E-2</c:v>
                </c:pt>
                <c:pt idx="3848" formatCode="0.00E+00">
                  <c:v>3.3428063729699503E-2</c:v>
                </c:pt>
                <c:pt idx="3849" formatCode="0.00E+00">
                  <c:v>3.3418030756392103E-2</c:v>
                </c:pt>
                <c:pt idx="3850" formatCode="0.00E+00">
                  <c:v>3.3408000794343001E-2</c:v>
                </c:pt>
                <c:pt idx="3851" formatCode="0.00E+00">
                  <c:v>3.3397973842647699E-2</c:v>
                </c:pt>
                <c:pt idx="3852" formatCode="0.00E+00">
                  <c:v>3.3387949900402301E-2</c:v>
                </c:pt>
                <c:pt idx="3853" formatCode="0.00E+00">
                  <c:v>3.3377928966702698E-2</c:v>
                </c:pt>
                <c:pt idx="3854" formatCode="0.00E+00">
                  <c:v>3.3367911040645501E-2</c:v>
                </c:pt>
                <c:pt idx="3855" formatCode="0.00E+00">
                  <c:v>3.33578961213273E-2</c:v>
                </c:pt>
                <c:pt idx="3856" formatCode="0.00E+00">
                  <c:v>3.3347884207845201E-2</c:v>
                </c:pt>
                <c:pt idx="3857" formatCode="0.00E+00">
                  <c:v>3.3337875299296202E-2</c:v>
                </c:pt>
                <c:pt idx="3858" formatCode="0.00E+00">
                  <c:v>3.3327869394777998E-2</c:v>
                </c:pt>
                <c:pt idx="3859" formatCode="0.00E+00">
                  <c:v>3.3317866493388401E-2</c:v>
                </c:pt>
                <c:pt idx="3860" formatCode="0.00E+00">
                  <c:v>3.3307866594225299E-2</c:v>
                </c:pt>
                <c:pt idx="3861" formatCode="0.00E+00">
                  <c:v>3.3297869696387102E-2</c:v>
                </c:pt>
                <c:pt idx="3862" formatCode="0.00E+00">
                  <c:v>3.3287875798972397E-2</c:v>
                </c:pt>
                <c:pt idx="3863" formatCode="0.00E+00">
                  <c:v>3.3277884901080003E-2</c:v>
                </c:pt>
                <c:pt idx="3864" formatCode="0.00E+00">
                  <c:v>3.3267897001809099E-2</c:v>
                </c:pt>
                <c:pt idx="3865" formatCode="0.00E+00">
                  <c:v>3.32579121002591E-2</c:v>
                </c:pt>
                <c:pt idx="3866" formatCode="0.00E+00">
                  <c:v>3.3247930195529699E-2</c:v>
                </c:pt>
                <c:pt idx="3867" formatCode="0.00E+00">
                  <c:v>3.3237951286720802E-2</c:v>
                </c:pt>
                <c:pt idx="3868" formatCode="0.00E+00">
                  <c:v>3.3227975372932698E-2</c:v>
                </c:pt>
                <c:pt idx="3869" formatCode="0.00E+00">
                  <c:v>3.3218002453265803E-2</c:v>
                </c:pt>
                <c:pt idx="3870" formatCode="0.00E+00">
                  <c:v>3.3208032526820801E-2</c:v>
                </c:pt>
                <c:pt idx="3871" formatCode="0.00E+00">
                  <c:v>3.3198065592698903E-2</c:v>
                </c:pt>
                <c:pt idx="3872" formatCode="0.00E+00">
                  <c:v>3.31881016500013E-2</c:v>
                </c:pt>
                <c:pt idx="3873" formatCode="0.00E+00">
                  <c:v>3.3178140697829699E-2</c:v>
                </c:pt>
                <c:pt idx="3874" formatCode="0.00E+00">
                  <c:v>3.3168182735285698E-2</c:v>
                </c:pt>
                <c:pt idx="3875" formatCode="0.00E+00">
                  <c:v>3.3158227761471697E-2</c:v>
                </c:pt>
                <c:pt idx="3876" formatCode="0.00E+00">
                  <c:v>3.3148275775489899E-2</c:v>
                </c:pt>
                <c:pt idx="3877" formatCode="0.00E+00">
                  <c:v>3.3138326776443003E-2</c:v>
                </c:pt>
                <c:pt idx="3878" formatCode="0.00E+00">
                  <c:v>3.3128380763434002E-2</c:v>
                </c:pt>
                <c:pt idx="3879" formatCode="0.00E+00">
                  <c:v>3.3118437735565998E-2</c:v>
                </c:pt>
                <c:pt idx="3880" formatCode="0.00E+00">
                  <c:v>3.3108497691942601E-2</c:v>
                </c:pt>
                <c:pt idx="3881" formatCode="0.00E+00">
                  <c:v>3.3098560631667398E-2</c:v>
                </c:pt>
                <c:pt idx="3882" formatCode="0.00E+00">
                  <c:v>3.3088626553844598E-2</c:v>
                </c:pt>
                <c:pt idx="3883" formatCode="0.00E+00">
                  <c:v>3.30786954575783E-2</c:v>
                </c:pt>
                <c:pt idx="3884" formatCode="0.00E+00">
                  <c:v>3.3068767341973102E-2</c:v>
                </c:pt>
                <c:pt idx="3885" formatCode="0.00E+00">
                  <c:v>3.3058842206133997E-2</c:v>
                </c:pt>
                <c:pt idx="3886" formatCode="0.00E+00">
                  <c:v>3.3048920049165903E-2</c:v>
                </c:pt>
                <c:pt idx="3887" formatCode="0.00E+00">
                  <c:v>3.3039000870174202E-2</c:v>
                </c:pt>
                <c:pt idx="3888" formatCode="0.00E+00">
                  <c:v>3.3029084668264597E-2</c:v>
                </c:pt>
                <c:pt idx="3889" formatCode="0.00E+00">
                  <c:v>3.3019171442543002E-2</c:v>
                </c:pt>
                <c:pt idx="3890" formatCode="0.00E+00">
                  <c:v>3.3009261192115703E-2</c:v>
                </c:pt>
                <c:pt idx="3891" formatCode="0.00E+00">
                  <c:v>3.2999353916088901E-2</c:v>
                </c:pt>
                <c:pt idx="3892" formatCode="0.00E+00">
                  <c:v>3.2989449613569602E-2</c:v>
                </c:pt>
                <c:pt idx="3893" formatCode="0.00E+00">
                  <c:v>3.2979548283664603E-2</c:v>
                </c:pt>
                <c:pt idx="3894" formatCode="0.00E+00">
                  <c:v>3.2969649925481299E-2</c:v>
                </c:pt>
                <c:pt idx="3895" formatCode="0.00E+00">
                  <c:v>3.2959754538127099E-2</c:v>
                </c:pt>
                <c:pt idx="3896" formatCode="0.00E+00">
                  <c:v>3.2949862120710001E-2</c:v>
                </c:pt>
                <c:pt idx="3897" formatCode="0.00E+00">
                  <c:v>3.2939972672337899E-2</c:v>
                </c:pt>
                <c:pt idx="3898" formatCode="0.00E+00">
                  <c:v>3.2930086192119297E-2</c:v>
                </c:pt>
                <c:pt idx="3899" formatCode="0.00E+00">
                  <c:v>3.2920202679162798E-2</c:v>
                </c:pt>
                <c:pt idx="3900" formatCode="0.00E+00">
                  <c:v>3.2910322132577198E-2</c:v>
                </c:pt>
                <c:pt idx="3901" formatCode="0.00E+00">
                  <c:v>3.29004445514718E-2</c:v>
                </c:pt>
                <c:pt idx="3902" formatCode="0.00E+00">
                  <c:v>3.2890569934956003E-2</c:v>
                </c:pt>
                <c:pt idx="3903" formatCode="0.00E+00">
                  <c:v>3.2880698282139402E-2</c:v>
                </c:pt>
                <c:pt idx="3904" formatCode="0.00E+00">
                  <c:v>3.2870829592132202E-2</c:v>
                </c:pt>
                <c:pt idx="3905" formatCode="0.00E+00">
                  <c:v>3.2860963864044399E-2</c:v>
                </c:pt>
                <c:pt idx="3906" formatCode="0.00E+00">
                  <c:v>3.2851101096986801E-2</c:v>
                </c:pt>
                <c:pt idx="3907" formatCode="0.00E+00">
                  <c:v>3.2841241290069899E-2</c:v>
                </c:pt>
                <c:pt idx="3908" formatCode="0.00E+00">
                  <c:v>3.2831384442405E-2</c:v>
                </c:pt>
                <c:pt idx="3909" formatCode="0.00E+00">
                  <c:v>3.2821530553103398E-2</c:v>
                </c:pt>
                <c:pt idx="3910" formatCode="0.00E+00">
                  <c:v>3.2811679621276603E-2</c:v>
                </c:pt>
                <c:pt idx="3911" formatCode="0.00E+00">
                  <c:v>3.2801831646036603E-2</c:v>
                </c:pt>
                <c:pt idx="3912" formatCode="0.00E+00">
                  <c:v>3.2791986626495503E-2</c:v>
                </c:pt>
                <c:pt idx="3913" formatCode="0.00E+00">
                  <c:v>3.27821445617658E-2</c:v>
                </c:pt>
                <c:pt idx="3914" formatCode="0.00E+00">
                  <c:v>3.277230545096E-2</c:v>
                </c:pt>
                <c:pt idx="3915" formatCode="0.00E+00">
                  <c:v>3.27624692931913E-2</c:v>
                </c:pt>
                <c:pt idx="3916" formatCode="0.00E+00">
                  <c:v>3.2752636087572798E-2</c:v>
                </c:pt>
                <c:pt idx="3917" formatCode="0.00E+00">
                  <c:v>3.2742805833218001E-2</c:v>
                </c:pt>
                <c:pt idx="3918" formatCode="0.00E+00">
                  <c:v>3.27329785292408E-2</c:v>
                </c:pt>
                <c:pt idx="3919" formatCode="0.00E+00">
                  <c:v>3.2723154174755097E-2</c:v>
                </c:pt>
                <c:pt idx="3920" formatCode="0.00E+00">
                  <c:v>3.2713332768875301E-2</c:v>
                </c:pt>
                <c:pt idx="3921" formatCode="0.00E+00">
                  <c:v>3.2703514310715998E-2</c:v>
                </c:pt>
                <c:pt idx="3922" formatCode="0.00E+00">
                  <c:v>3.2693698799392101E-2</c:v>
                </c:pt>
                <c:pt idx="3923" formatCode="0.00E+00">
                  <c:v>3.2683886234018703E-2</c:v>
                </c:pt>
                <c:pt idx="3924" formatCode="0.00E+00">
                  <c:v>3.2674076613711203E-2</c:v>
                </c:pt>
                <c:pt idx="3925" formatCode="0.00E+00">
                  <c:v>3.26642699375852E-2</c:v>
                </c:pt>
                <c:pt idx="3926" formatCode="0.00E+00">
                  <c:v>3.2654466204756802E-2</c:v>
                </c:pt>
                <c:pt idx="3927" formatCode="0.00E+00">
                  <c:v>3.2644665414342099E-2</c:v>
                </c:pt>
                <c:pt idx="3928" formatCode="0.00E+00">
                  <c:v>3.2634867565457699E-2</c:v>
                </c:pt>
                <c:pt idx="3929" formatCode="0.00E+00">
                  <c:v>3.26250726572202E-2</c:v>
                </c:pt>
                <c:pt idx="3930" formatCode="0.00E+00">
                  <c:v>3.2615280688746903E-2</c:v>
                </c:pt>
                <c:pt idx="3931" formatCode="0.00E+00">
                  <c:v>3.2605491659154801E-2</c:v>
                </c:pt>
                <c:pt idx="3932" formatCode="0.00E+00">
                  <c:v>3.2595705567561702E-2</c:v>
                </c:pt>
                <c:pt idx="3933" formatCode="0.00E+00">
                  <c:v>3.2585922413085402E-2</c:v>
                </c:pt>
                <c:pt idx="3934" formatCode="0.00E+00">
                  <c:v>3.2576142194843997E-2</c:v>
                </c:pt>
                <c:pt idx="3935" formatCode="0.00E+00">
                  <c:v>3.2566364911955803E-2</c:v>
                </c:pt>
                <c:pt idx="3936" formatCode="0.00E+00">
                  <c:v>3.25565905635396E-2</c:v>
                </c:pt>
                <c:pt idx="3937" formatCode="0.00E+00">
                  <c:v>3.2546819148714302E-2</c:v>
                </c:pt>
                <c:pt idx="3938" formatCode="0.00E+00">
                  <c:v>3.2537050666599003E-2</c:v>
                </c:pt>
                <c:pt idx="3939" formatCode="0.00E+00">
                  <c:v>3.2527285116313399E-2</c:v>
                </c:pt>
                <c:pt idx="3940" formatCode="0.00E+00">
                  <c:v>3.2517522496977001E-2</c:v>
                </c:pt>
                <c:pt idx="3941" formatCode="0.00E+00">
                  <c:v>3.2507762807709902E-2</c:v>
                </c:pt>
                <c:pt idx="3942" formatCode="0.00E+00">
                  <c:v>3.2498006047632498E-2</c:v>
                </c:pt>
                <c:pt idx="3943" formatCode="0.00E+00">
                  <c:v>3.2488252215865203E-2</c:v>
                </c:pt>
                <c:pt idx="3944" formatCode="0.00E+00">
                  <c:v>3.2478501311528997E-2</c:v>
                </c:pt>
                <c:pt idx="3945" formatCode="0.00E+00">
                  <c:v>3.2468753333744799E-2</c:v>
                </c:pt>
                <c:pt idx="3946" formatCode="0.00E+00">
                  <c:v>3.2459008281604099E-2</c:v>
                </c:pt>
                <c:pt idx="3947" formatCode="0.00E+00">
                  <c:v>3.2449266154207103E-2</c:v>
                </c:pt>
                <c:pt idx="3948" formatCode="0.00E+00">
                  <c:v>3.2439526950678102E-2</c:v>
                </c:pt>
                <c:pt idx="3949" formatCode="0.00E+00">
                  <c:v>3.2429790670141602E-2</c:v>
                </c:pt>
                <c:pt idx="3950" formatCode="0.00E+00">
                  <c:v>3.2420057311722497E-2</c:v>
                </c:pt>
                <c:pt idx="3951" formatCode="0.00E+00">
                  <c:v>3.2410326874545703E-2</c:v>
                </c:pt>
                <c:pt idx="3952" formatCode="0.00E+00">
                  <c:v>3.2400599357736697E-2</c:v>
                </c:pt>
                <c:pt idx="3953" formatCode="0.00E+00">
                  <c:v>3.23908747604209E-2</c:v>
                </c:pt>
                <c:pt idx="3954" formatCode="0.00E+00">
                  <c:v>3.2381153081723998E-2</c:v>
                </c:pt>
                <c:pt idx="3955" formatCode="0.00E+00">
                  <c:v>3.2371434320772198E-2</c:v>
                </c:pt>
                <c:pt idx="3956" formatCode="0.00E+00">
                  <c:v>3.2361718476691698E-2</c:v>
                </c:pt>
                <c:pt idx="3957" formatCode="0.00E+00">
                  <c:v>3.2352005548609002E-2</c:v>
                </c:pt>
                <c:pt idx="3958" formatCode="0.00E+00">
                  <c:v>3.2342295535650899E-2</c:v>
                </c:pt>
                <c:pt idx="3959" formatCode="0.00E+00">
                  <c:v>3.2332588436944303E-2</c:v>
                </c:pt>
                <c:pt idx="3960" formatCode="0.00E+00">
                  <c:v>3.2322884251616502E-2</c:v>
                </c:pt>
                <c:pt idx="3961" formatCode="0.00E+00">
                  <c:v>3.2313182978794999E-2</c:v>
                </c:pt>
                <c:pt idx="3962" formatCode="0.00E+00">
                  <c:v>3.23034846176075E-2</c:v>
                </c:pt>
                <c:pt idx="3963" formatCode="0.00E+00">
                  <c:v>3.2293789167181897E-2</c:v>
                </c:pt>
                <c:pt idx="3964" formatCode="0.00E+00">
                  <c:v>3.2284096626646497E-2</c:v>
                </c:pt>
                <c:pt idx="3965" formatCode="0.00E+00">
                  <c:v>3.2274406995129797E-2</c:v>
                </c:pt>
                <c:pt idx="3966" formatCode="0.00E+00">
                  <c:v>3.2264720271760403E-2</c:v>
                </c:pt>
                <c:pt idx="3967" formatCode="0.00E+00">
                  <c:v>3.2255036455667199E-2</c:v>
                </c:pt>
                <c:pt idx="3968" formatCode="0.00E+00">
                  <c:v>3.2245355545979501E-2</c:v>
                </c:pt>
                <c:pt idx="3969" formatCode="0.00E+00">
                  <c:v>3.2235677541826699E-2</c:v>
                </c:pt>
                <c:pt idx="3970" formatCode="0.00E+00">
                  <c:v>3.2226002442338399E-2</c:v>
                </c:pt>
                <c:pt idx="3971" formatCode="0.00E+00">
                  <c:v>3.2216330246644602E-2</c:v>
                </c:pt>
                <c:pt idx="3972" formatCode="0.00E+00">
                  <c:v>3.22066609538754E-2</c:v>
                </c:pt>
                <c:pt idx="3973" formatCode="0.00E+00">
                  <c:v>3.2196994563161198E-2</c:v>
                </c:pt>
                <c:pt idx="3974" formatCode="0.00E+00">
                  <c:v>3.21873310736326E-2</c:v>
                </c:pt>
                <c:pt idx="3975" formatCode="0.00E+00">
                  <c:v>3.2177670484420599E-2</c:v>
                </c:pt>
                <c:pt idx="3976" formatCode="0.00E+00">
                  <c:v>3.2168012794656302E-2</c:v>
                </c:pt>
                <c:pt idx="3977" formatCode="0.00E+00">
                  <c:v>3.2158358003470999E-2</c:v>
                </c:pt>
                <c:pt idx="3978" formatCode="0.00E+00">
                  <c:v>3.21487061099964E-2</c:v>
                </c:pt>
                <c:pt idx="3979" formatCode="0.00E+00">
                  <c:v>3.2139057113364199E-2</c:v>
                </c:pt>
                <c:pt idx="3980" formatCode="0.00E+00">
                  <c:v>3.21294110127067E-2</c:v>
                </c:pt>
                <c:pt idx="3981" formatCode="0.00E+00">
                  <c:v>3.2119767807156099E-2</c:v>
                </c:pt>
                <c:pt idx="3982" formatCode="0.00E+00">
                  <c:v>3.2110127495845103E-2</c:v>
                </c:pt>
                <c:pt idx="3983" formatCode="0.00E+00">
                  <c:v>3.2100490077906399E-2</c:v>
                </c:pt>
                <c:pt idx="3984" formatCode="0.00E+00">
                  <c:v>3.2090855552473201E-2</c:v>
                </c:pt>
                <c:pt idx="3985" formatCode="0.00E+00">
                  <c:v>3.2081223918678702E-2</c:v>
                </c:pt>
                <c:pt idx="3986" formatCode="0.00E+00">
                  <c:v>3.2071595175656498E-2</c:v>
                </c:pt>
                <c:pt idx="3987" formatCode="0.00E+00">
                  <c:v>3.2061969322540497E-2</c:v>
                </c:pt>
                <c:pt idx="3988" formatCode="0.00E+00">
                  <c:v>3.2052346358464601E-2</c:v>
                </c:pt>
                <c:pt idx="3989" formatCode="0.00E+00">
                  <c:v>3.2042726282563098E-2</c:v>
                </c:pt>
                <c:pt idx="3990" formatCode="0.00E+00">
                  <c:v>3.2033109093970703E-2</c:v>
                </c:pt>
                <c:pt idx="3991" formatCode="0.00E+00">
                  <c:v>3.2023494791821899E-2</c:v>
                </c:pt>
                <c:pt idx="3992" formatCode="0.00E+00">
                  <c:v>3.2013883375252003E-2</c:v>
                </c:pt>
                <c:pt idx="3993" formatCode="0.00E+00">
                  <c:v>3.2004274843396102E-2</c:v>
                </c:pt>
                <c:pt idx="3994" formatCode="0.00E+00">
                  <c:v>3.1994669195389701E-2</c:v>
                </c:pt>
                <c:pt idx="3995" formatCode="0.00E+00">
                  <c:v>3.1985066430368497E-2</c:v>
                </c:pt>
                <c:pt idx="3996" formatCode="0.00E+00">
                  <c:v>3.1975466547468703E-2</c:v>
                </c:pt>
                <c:pt idx="3997" formatCode="0.00E+00">
                  <c:v>3.1965869545826302E-2</c:v>
                </c:pt>
                <c:pt idx="3998" formatCode="0.00E+00">
                  <c:v>3.1956275424577997E-2</c:v>
                </c:pt>
                <c:pt idx="3999" formatCode="0.00E+00">
                  <c:v>3.1946684182860299E-2</c:v>
                </c:pt>
                <c:pt idx="4000" formatCode="0.00E+00">
                  <c:v>3.1937095819810198E-2</c:v>
                </c:pt>
                <c:pt idx="4001" formatCode="0.00E+00">
                  <c:v>3.1927510334565097E-2</c:v>
                </c:pt>
                <c:pt idx="4002" formatCode="0.00E+00">
                  <c:v>3.1917927726262202E-2</c:v>
                </c:pt>
                <c:pt idx="4003" formatCode="0.00E+00">
                  <c:v>3.1908347994039299E-2</c:v>
                </c:pt>
                <c:pt idx="4004" formatCode="0.00E+00">
                  <c:v>3.18987711370343E-2</c:v>
                </c:pt>
                <c:pt idx="4005" formatCode="0.00E+00">
                  <c:v>3.1889197154385499E-2</c:v>
                </c:pt>
                <c:pt idx="4006" formatCode="0.00E+00">
                  <c:v>3.1879626045231202E-2</c:v>
                </c:pt>
                <c:pt idx="4007" formatCode="0.00E+00">
                  <c:v>3.1870057808710002E-2</c:v>
                </c:pt>
                <c:pt idx="4008" formatCode="0.00E+00">
                  <c:v>3.1860492443960997E-2</c:v>
                </c:pt>
                <c:pt idx="4009" formatCode="0.00E+00">
                  <c:v>3.1850929950123202E-2</c:v>
                </c:pt>
                <c:pt idx="4010" formatCode="0.00E+00">
                  <c:v>3.1841370326336001E-2</c:v>
                </c:pt>
                <c:pt idx="4011" formatCode="0.00E+00">
                  <c:v>3.1831813571739198E-2</c:v>
                </c:pt>
                <c:pt idx="4012" formatCode="0.00E+00">
                  <c:v>3.18222596854724E-2</c:v>
                </c:pt>
                <c:pt idx="4013" formatCode="0.00E+00">
                  <c:v>3.1812708666675897E-2</c:v>
                </c:pt>
                <c:pt idx="4014" formatCode="0.00E+00">
                  <c:v>3.18031605144901E-2</c:v>
                </c:pt>
                <c:pt idx="4015" formatCode="0.00E+00">
                  <c:v>3.1793615228055502E-2</c:v>
                </c:pt>
                <c:pt idx="4016" formatCode="0.00E+00">
                  <c:v>3.1784072806512999E-2</c:v>
                </c:pt>
                <c:pt idx="4017" formatCode="0.00E+00">
                  <c:v>3.17745332490037E-2</c:v>
                </c:pt>
                <c:pt idx="4018" formatCode="0.00E+00">
                  <c:v>3.1764996554668898E-2</c:v>
                </c:pt>
                <c:pt idx="4019" formatCode="0.00E+00">
                  <c:v>3.1755462722650202E-2</c:v>
                </c:pt>
                <c:pt idx="4020" formatCode="0.00E+00">
                  <c:v>3.1745931752089403E-2</c:v>
                </c:pt>
                <c:pt idx="4021" formatCode="0.00E+00">
                  <c:v>3.1736403642128597E-2</c:v>
                </c:pt>
                <c:pt idx="4022" formatCode="0.00E+00">
                  <c:v>3.1726878391910199E-2</c:v>
                </c:pt>
                <c:pt idx="4023" formatCode="0.00E+00">
                  <c:v>3.1717356000576499E-2</c:v>
                </c:pt>
                <c:pt idx="4024" formatCode="0.00E+00">
                  <c:v>3.1707836467270503E-2</c:v>
                </c:pt>
                <c:pt idx="4025" formatCode="0.00E+00">
                  <c:v>3.1698319791135202E-2</c:v>
                </c:pt>
                <c:pt idx="4026" formatCode="0.00E+00">
                  <c:v>3.1688805971313898E-2</c:v>
                </c:pt>
                <c:pt idx="4027" formatCode="0.00E+00">
                  <c:v>3.1679295006950103E-2</c:v>
                </c:pt>
                <c:pt idx="4028" formatCode="0.00E+00">
                  <c:v>3.1669786897187503E-2</c:v>
                </c:pt>
                <c:pt idx="4029" formatCode="0.00E+00">
                  <c:v>3.1660281641170199E-2</c:v>
                </c:pt>
                <c:pt idx="4030" formatCode="0.00E+00">
                  <c:v>3.1650779238042298E-2</c:v>
                </c:pt>
                <c:pt idx="4031" formatCode="0.00E+00">
                  <c:v>3.1641279686948597E-2</c:v>
                </c:pt>
                <c:pt idx="4032" formatCode="0.00E+00">
                  <c:v>3.1631782987033501E-2</c:v>
                </c:pt>
                <c:pt idx="4033" formatCode="0.00E+00">
                  <c:v>3.1622289137442298E-2</c:v>
                </c:pt>
                <c:pt idx="4034" formatCode="0.00E+00">
                  <c:v>3.1612798137319903E-2</c:v>
                </c:pt>
                <c:pt idx="4035" formatCode="0.00E+00">
                  <c:v>3.1603309985811998E-2</c:v>
                </c:pt>
                <c:pt idx="4036" formatCode="0.00E+00">
                  <c:v>3.15938246820643E-2</c:v>
                </c:pt>
                <c:pt idx="4037" formatCode="0.00E+00">
                  <c:v>3.1584342225222703E-2</c:v>
                </c:pt>
                <c:pt idx="4038" formatCode="0.00E+00">
                  <c:v>3.1574862614433298E-2</c:v>
                </c:pt>
                <c:pt idx="4039" formatCode="0.00E+00">
                  <c:v>3.1565385848842699E-2</c:v>
                </c:pt>
                <c:pt idx="4040" formatCode="0.00E+00">
                  <c:v>3.1555911927597602E-2</c:v>
                </c:pt>
                <c:pt idx="4041" formatCode="0.00E+00">
                  <c:v>3.1546440849844697E-2</c:v>
                </c:pt>
                <c:pt idx="4042" formatCode="0.00E+00">
                  <c:v>3.1536972614731401E-2</c:v>
                </c:pt>
                <c:pt idx="4043" formatCode="0.00E+00">
                  <c:v>3.1527507221405099E-2</c:v>
                </c:pt>
                <c:pt idx="4044" formatCode="0.00E+00">
                  <c:v>3.1518044669013298E-2</c:v>
                </c:pt>
                <c:pt idx="4045" formatCode="0.00E+00">
                  <c:v>3.1508584956704E-2</c:v>
                </c:pt>
                <c:pt idx="4046" formatCode="0.00E+00">
                  <c:v>3.1499128083625302E-2</c:v>
                </c:pt>
                <c:pt idx="4047" formatCode="0.00E+00">
                  <c:v>3.1489674048925699E-2</c:v>
                </c:pt>
                <c:pt idx="4048" formatCode="0.00E+00">
                  <c:v>3.1480222851753697E-2</c:v>
                </c:pt>
                <c:pt idx="4049" formatCode="0.00E+00">
                  <c:v>3.1470774491258201E-2</c:v>
                </c:pt>
                <c:pt idx="4050" formatCode="0.00E+00">
                  <c:v>3.1461328966588403E-2</c:v>
                </c:pt>
                <c:pt idx="4051" formatCode="0.00E+00">
                  <c:v>3.1451886276893597E-2</c:v>
                </c:pt>
                <c:pt idx="4052" formatCode="0.00E+00">
                  <c:v>3.1442446421323302E-2</c:v>
                </c:pt>
                <c:pt idx="4053" formatCode="0.00E+00">
                  <c:v>3.1433009399027503E-2</c:v>
                </c:pt>
                <c:pt idx="4054" formatCode="0.00E+00">
                  <c:v>3.1423575209156202E-2</c:v>
                </c:pt>
                <c:pt idx="4055" formatCode="0.00E+00">
                  <c:v>3.1414143850859798E-2</c:v>
                </c:pt>
                <c:pt idx="4056" formatCode="0.00E+00">
                  <c:v>3.1404715323288798E-2</c:v>
                </c:pt>
                <c:pt idx="4057" formatCode="0.00E+00">
                  <c:v>3.1395289625594E-2</c:v>
                </c:pt>
                <c:pt idx="4058" formatCode="0.00E+00">
                  <c:v>3.1385866756926603E-2</c:v>
                </c:pt>
                <c:pt idx="4059" formatCode="0.00E+00">
                  <c:v>3.1376446716437703E-2</c:v>
                </c:pt>
                <c:pt idx="4060" formatCode="0.00E+00">
                  <c:v>3.1367029503278999E-2</c:v>
                </c:pt>
                <c:pt idx="4061" formatCode="0.00E+00">
                  <c:v>3.1357615116602303E-2</c:v>
                </c:pt>
                <c:pt idx="4062" formatCode="0.00E+00">
                  <c:v>3.1348203555559499E-2</c:v>
                </c:pt>
                <c:pt idx="4063" formatCode="0.00E+00">
                  <c:v>3.13387948193029E-2</c:v>
                </c:pt>
                <c:pt idx="4064" formatCode="0.00E+00">
                  <c:v>3.1329388906985202E-2</c:v>
                </c:pt>
                <c:pt idx="4065" formatCode="0.00E+00">
                  <c:v>3.1319985817758897E-2</c:v>
                </c:pt>
                <c:pt idx="4066" formatCode="0.00E+00">
                  <c:v>3.1310585550777197E-2</c:v>
                </c:pt>
                <c:pt idx="4067" formatCode="0.00E+00">
                  <c:v>3.1301188105193202E-2</c:v>
                </c:pt>
                <c:pt idx="4068" formatCode="0.00E+00">
                  <c:v>3.12917934801605E-2</c:v>
                </c:pt>
                <c:pt idx="4069" formatCode="0.00E+00">
                  <c:v>3.1282401674832802E-2</c:v>
                </c:pt>
                <c:pt idx="4070" formatCode="0.00E+00">
                  <c:v>3.1273012688364098E-2</c:v>
                </c:pt>
                <c:pt idx="4071" formatCode="0.00E+00">
                  <c:v>3.1263626519908598E-2</c:v>
                </c:pt>
                <c:pt idx="4072" formatCode="0.00E+00">
                  <c:v>3.1254243168620799E-2</c:v>
                </c:pt>
                <c:pt idx="4073" formatCode="0.00E+00">
                  <c:v>3.12448626336553E-2</c:v>
                </c:pt>
                <c:pt idx="4074" formatCode="0.00E+00">
                  <c:v>3.1235484914167101E-2</c:v>
                </c:pt>
                <c:pt idx="4075" formatCode="0.00E+00">
                  <c:v>3.12261100093114E-2</c:v>
                </c:pt>
                <c:pt idx="4076" formatCode="0.00E+00">
                  <c:v>3.1216737918243601E-2</c:v>
                </c:pt>
                <c:pt idx="4077" formatCode="0.00E+00">
                  <c:v>3.1207368640119498E-2</c:v>
                </c:pt>
                <c:pt idx="4078" formatCode="0.00E+00">
                  <c:v>3.1198002174094901E-2</c:v>
                </c:pt>
                <c:pt idx="4079" formatCode="0.00E+00">
                  <c:v>3.1188638519326E-2</c:v>
                </c:pt>
                <c:pt idx="4080" formatCode="0.00E+00">
                  <c:v>3.11792776749692E-2</c:v>
                </c:pt>
                <c:pt idx="4081" formatCode="0.00E+00">
                  <c:v>3.1169919640181201E-2</c:v>
                </c:pt>
                <c:pt idx="4082" formatCode="0.00E+00">
                  <c:v>3.11605644141188E-2</c:v>
                </c:pt>
                <c:pt idx="4083" formatCode="0.00E+00">
                  <c:v>3.1151211995939201E-2</c:v>
                </c:pt>
                <c:pt idx="4084" formatCode="0.00E+00">
                  <c:v>3.1141862384799698E-2</c:v>
                </c:pt>
                <c:pt idx="4085" formatCode="0.00E+00">
                  <c:v>3.1132515579858099E-2</c:v>
                </c:pt>
                <c:pt idx="4086" formatCode="0.00E+00">
                  <c:v>3.1123171580272099E-2</c:v>
                </c:pt>
                <c:pt idx="4087" formatCode="0.00E+00">
                  <c:v>3.1113830385199801E-2</c:v>
                </c:pt>
                <c:pt idx="4088" formatCode="0.00E+00">
                  <c:v>3.11044919937997E-2</c:v>
                </c:pt>
                <c:pt idx="4089" formatCode="0.00E+00">
                  <c:v>3.10951564052303E-2</c:v>
                </c:pt>
                <c:pt idx="4090" formatCode="0.00E+00">
                  <c:v>3.10858236186504E-2</c:v>
                </c:pt>
                <c:pt idx="4091" formatCode="0.00E+00">
                  <c:v>3.1076493633219199E-2</c:v>
                </c:pt>
                <c:pt idx="4092" formatCode="0.00E+00">
                  <c:v>3.10671664480958E-2</c:v>
                </c:pt>
                <c:pt idx="4093" formatCode="0.00E+00">
                  <c:v>3.105784206244E-2</c:v>
                </c:pt>
                <c:pt idx="4094" formatCode="0.00E+00">
                  <c:v>3.1048520475411599E-2</c:v>
                </c:pt>
                <c:pt idx="4095" formatCode="0.00E+00">
                  <c:v>3.1039201686170501E-2</c:v>
                </c:pt>
                <c:pt idx="4096" formatCode="0.00E+00">
                  <c:v>3.1029885693877102E-2</c:v>
                </c:pt>
                <c:pt idx="4097" formatCode="0.00E+00">
                  <c:v>3.1020572497691901E-2</c:v>
                </c:pt>
                <c:pt idx="4098" formatCode="0.00E+00">
                  <c:v>3.10112620967757E-2</c:v>
                </c:pt>
                <c:pt idx="4099" formatCode="0.00E+00">
                  <c:v>3.1001954490289502E-2</c:v>
                </c:pt>
                <c:pt idx="4100" formatCode="0.00E+00">
                  <c:v>3.0992649677394599E-2</c:v>
                </c:pt>
                <c:pt idx="4101" formatCode="0.00E+00">
                  <c:v>3.09833476572525E-2</c:v>
                </c:pt>
                <c:pt idx="4102" formatCode="0.00E+00">
                  <c:v>3.0974048429024899E-2</c:v>
                </c:pt>
                <c:pt idx="4103" formatCode="0.00E+00">
                  <c:v>3.0964751991873901E-2</c:v>
                </c:pt>
                <c:pt idx="4104" formatCode="0.00E+00">
                  <c:v>3.09554583449617E-2</c:v>
                </c:pt>
                <c:pt idx="4105" formatCode="0.00E+00">
                  <c:v>3.0946167487450799E-2</c:v>
                </c:pt>
                <c:pt idx="4106" formatCode="0.00E+00">
                  <c:v>3.0936879418503899E-2</c:v>
                </c:pt>
                <c:pt idx="4107" formatCode="0.00E+00">
                  <c:v>3.0927594137283899E-2</c:v>
                </c:pt>
                <c:pt idx="4108" formatCode="0.00E+00">
                  <c:v>3.09183116429541E-2</c:v>
                </c:pt>
                <c:pt idx="4109" formatCode="0.00E+00">
                  <c:v>3.0909031934678002E-2</c:v>
                </c:pt>
                <c:pt idx="4110" formatCode="0.00E+00">
                  <c:v>3.08997550116192E-2</c:v>
                </c:pt>
                <c:pt idx="4111" formatCode="0.00E+00">
                  <c:v>3.08904808729417E-2</c:v>
                </c:pt>
                <c:pt idx="4112" formatCode="0.00E+00">
                  <c:v>3.08812095178096E-2</c:v>
                </c:pt>
                <c:pt idx="4113" formatCode="0.00E+00">
                  <c:v>3.0871940945387501E-2</c:v>
                </c:pt>
                <c:pt idx="4114" formatCode="0.00E+00">
                  <c:v>3.08626751548399E-2</c:v>
                </c:pt>
                <c:pt idx="4115" formatCode="0.00E+00">
                  <c:v>3.0853412145331799E-2</c:v>
                </c:pt>
                <c:pt idx="4116" formatCode="0.00E+00">
                  <c:v>3.0844151916028399E-2</c:v>
                </c:pt>
                <c:pt idx="4117" formatCode="0.00E+00">
                  <c:v>3.08348944660949E-2</c:v>
                </c:pt>
                <c:pt idx="4118" formatCode="0.00E+00">
                  <c:v>3.0825639794697199E-2</c:v>
                </c:pt>
                <c:pt idx="4119" formatCode="0.00E+00">
                  <c:v>3.0816387901001E-2</c:v>
                </c:pt>
                <c:pt idx="4120" formatCode="0.00E+00">
                  <c:v>3.0807138784172499E-2</c:v>
                </c:pt>
                <c:pt idx="4121" formatCode="0.00E+00">
                  <c:v>3.0797892443378098E-2</c:v>
                </c:pt>
                <c:pt idx="4122" formatCode="0.00E+00">
                  <c:v>3.0788648877784399E-2</c:v>
                </c:pt>
                <c:pt idx="4123" formatCode="0.00E+00">
                  <c:v>3.07794080865583E-2</c:v>
                </c:pt>
                <c:pt idx="4124" formatCode="0.00E+00">
                  <c:v>3.07701700688667E-2</c:v>
                </c:pt>
                <c:pt idx="4125" formatCode="0.00E+00">
                  <c:v>3.0760934823877199E-2</c:v>
                </c:pt>
                <c:pt idx="4126" formatCode="0.00E+00">
                  <c:v>3.07517023507572E-2</c:v>
                </c:pt>
                <c:pt idx="4127" formatCode="0.00E+00">
                  <c:v>3.0742472648674701E-2</c:v>
                </c:pt>
                <c:pt idx="4128" formatCode="0.00E+00">
                  <c:v>3.07332457167977E-2</c:v>
                </c:pt>
                <c:pt idx="4129" formatCode="0.00E+00">
                  <c:v>3.0724021554294399E-2</c:v>
                </c:pt>
                <c:pt idx="4130" formatCode="0.00E+00">
                  <c:v>3.07148001603335E-2</c:v>
                </c:pt>
                <c:pt idx="4131" formatCode="0.00E+00">
                  <c:v>3.0705581534083801E-2</c:v>
                </c:pt>
                <c:pt idx="4132" formatCode="0.00E+00">
                  <c:v>3.0696365674714302E-2</c:v>
                </c:pt>
                <c:pt idx="4133" formatCode="0.00E+00">
                  <c:v>3.06871525813943E-2</c:v>
                </c:pt>
                <c:pt idx="4134" formatCode="0.00E+00">
                  <c:v>3.0677942253293299E-2</c:v>
                </c:pt>
                <c:pt idx="4135" formatCode="0.00E+00">
                  <c:v>3.06687346895811E-2</c:v>
                </c:pt>
                <c:pt idx="4136" formatCode="0.00E+00">
                  <c:v>3.06595298894278E-2</c:v>
                </c:pt>
                <c:pt idx="4137" formatCode="0.00E+00">
                  <c:v>3.0650327852003601E-2</c:v>
                </c:pt>
                <c:pt idx="4138" formatCode="0.00E+00">
                  <c:v>3.0641128576478899E-2</c:v>
                </c:pt>
                <c:pt idx="4139" formatCode="0.00E+00">
                  <c:v>3.0631932062024601E-2</c:v>
                </c:pt>
                <c:pt idx="4140" formatCode="0.00E+00">
                  <c:v>3.06227383078117E-2</c:v>
                </c:pt>
                <c:pt idx="4141" formatCode="0.00E+00">
                  <c:v>3.0613547313011299E-2</c:v>
                </c:pt>
                <c:pt idx="4142" formatCode="0.00E+00">
                  <c:v>3.0604359076794901E-2</c:v>
                </c:pt>
                <c:pt idx="4143" formatCode="0.00E+00">
                  <c:v>3.0595173598334399E-2</c:v>
                </c:pt>
                <c:pt idx="4144" formatCode="0.00E+00">
                  <c:v>3.05859908768015E-2</c:v>
                </c:pt>
                <c:pt idx="4145" formatCode="0.00E+00">
                  <c:v>3.0576810911368602E-2</c:v>
                </c:pt>
                <c:pt idx="4146" formatCode="0.00E+00">
                  <c:v>3.0567633701208099E-2</c:v>
                </c:pt>
                <c:pt idx="4147" formatCode="0.00E+00">
                  <c:v>3.0558459245492699E-2</c:v>
                </c:pt>
                <c:pt idx="4148" formatCode="0.00E+00">
                  <c:v>3.0549287543395202E-2</c:v>
                </c:pt>
                <c:pt idx="4149" formatCode="0.00E+00">
                  <c:v>3.0540118594089002E-2</c:v>
                </c:pt>
                <c:pt idx="4150" formatCode="0.00E+00">
                  <c:v>3.0530952396747399E-2</c:v>
                </c:pt>
                <c:pt idx="4151" formatCode="0.00E+00">
                  <c:v>3.0521788950543999E-2</c:v>
                </c:pt>
                <c:pt idx="4152" formatCode="0.00E+00">
                  <c:v>3.0512628254652899E-2</c:v>
                </c:pt>
                <c:pt idx="4153" formatCode="0.00E+00">
                  <c:v>3.0503470308248098E-2</c:v>
                </c:pt>
                <c:pt idx="4154" formatCode="0.00E+00">
                  <c:v>3.0494315110503999E-2</c:v>
                </c:pt>
                <c:pt idx="4155" formatCode="0.00E+00">
                  <c:v>3.04851626605953E-2</c:v>
                </c:pt>
                <c:pt idx="4156" formatCode="0.00E+00">
                  <c:v>3.0476012957696801E-2</c:v>
                </c:pt>
                <c:pt idx="4157" formatCode="0.00E+00">
                  <c:v>3.0466866000983701E-2</c:v>
                </c:pt>
                <c:pt idx="4158" formatCode="0.00E+00">
                  <c:v>3.0457721789631301E-2</c:v>
                </c:pt>
                <c:pt idx="4159" formatCode="0.00E+00">
                  <c:v>3.0448580322815302E-2</c:v>
                </c:pt>
                <c:pt idx="4160" formatCode="0.00E+00">
                  <c:v>3.04394415997115E-2</c:v>
                </c:pt>
                <c:pt idx="4161" formatCode="0.00E+00">
                  <c:v>3.0430305619496001E-2</c:v>
                </c:pt>
                <c:pt idx="4162" formatCode="0.00E+00">
                  <c:v>3.0421172381345101E-2</c:v>
                </c:pt>
                <c:pt idx="4163" formatCode="0.00E+00">
                  <c:v>3.0412041884435501E-2</c:v>
                </c:pt>
                <c:pt idx="4164" formatCode="0.00E+00">
                  <c:v>3.0402914127943902E-2</c:v>
                </c:pt>
                <c:pt idx="4165" formatCode="0.00E+00">
                  <c:v>3.0393789111047401E-2</c:v>
                </c:pt>
                <c:pt idx="4166" formatCode="0.00E+00">
                  <c:v>3.0384666832923301E-2</c:v>
                </c:pt>
                <c:pt idx="4167" formatCode="0.00E+00">
                  <c:v>3.0375547292749199E-2</c:v>
                </c:pt>
                <c:pt idx="4168" formatCode="0.00E+00">
                  <c:v>3.0366430489702799E-2</c:v>
                </c:pt>
                <c:pt idx="4169" formatCode="0.00E+00">
                  <c:v>3.0357316422962299E-2</c:v>
                </c:pt>
                <c:pt idx="4170" formatCode="0.00E+00">
                  <c:v>3.0348205091705899E-2</c:v>
                </c:pt>
                <c:pt idx="4171" formatCode="0.00E+00">
                  <c:v>3.0339096495111999E-2</c:v>
                </c:pt>
                <c:pt idx="4172" formatCode="0.00E+00">
                  <c:v>3.03299906323596E-2</c:v>
                </c:pt>
                <c:pt idx="4173" formatCode="0.00E+00">
                  <c:v>3.03208875026276E-2</c:v>
                </c:pt>
                <c:pt idx="4174" formatCode="0.00E+00">
                  <c:v>3.03117871050952E-2</c:v>
                </c:pt>
                <c:pt idx="4175" formatCode="0.00E+00">
                  <c:v>3.0302689438942002E-2</c:v>
                </c:pt>
                <c:pt idx="4176" formatCode="0.00E+00">
                  <c:v>3.02935945033477E-2</c:v>
                </c:pt>
                <c:pt idx="4177" formatCode="0.00E+00">
                  <c:v>3.0284502297492199E-2</c:v>
                </c:pt>
                <c:pt idx="4178" formatCode="0.00E+00">
                  <c:v>3.0275412820555899E-2</c:v>
                </c:pt>
                <c:pt idx="4179" formatCode="0.00E+00">
                  <c:v>3.0266326071719099E-2</c:v>
                </c:pt>
                <c:pt idx="4180" formatCode="0.00E+00">
                  <c:v>3.0257242050162701E-2</c:v>
                </c:pt>
                <c:pt idx="4181" formatCode="0.00E+00">
                  <c:v>3.0248160755067501E-2</c:v>
                </c:pt>
                <c:pt idx="4182" formatCode="0.00E+00">
                  <c:v>3.0239082185614701E-2</c:v>
                </c:pt>
                <c:pt idx="4183" formatCode="0.00E+00">
                  <c:v>3.0230006340985799E-2</c:v>
                </c:pt>
                <c:pt idx="4184" formatCode="0.00E+00">
                  <c:v>3.0220933220362602E-2</c:v>
                </c:pt>
                <c:pt idx="4185" formatCode="0.00E+00">
                  <c:v>3.0211862822926799E-2</c:v>
                </c:pt>
                <c:pt idx="4186" formatCode="0.00E+00">
                  <c:v>3.02027951478607E-2</c:v>
                </c:pt>
                <c:pt idx="4187" formatCode="0.00E+00">
                  <c:v>3.01937301943467E-2</c:v>
                </c:pt>
                <c:pt idx="4188" formatCode="0.00E+00">
                  <c:v>3.01846679615674E-2</c:v>
                </c:pt>
                <c:pt idx="4189" formatCode="0.00E+00">
                  <c:v>3.0175608448705898E-2</c:v>
                </c:pt>
                <c:pt idx="4190" formatCode="0.00E+00">
                  <c:v>3.0166551654945101E-2</c:v>
                </c:pt>
                <c:pt idx="4191" formatCode="0.00E+00">
                  <c:v>3.0157497579468499E-2</c:v>
                </c:pt>
                <c:pt idx="4192" formatCode="0.00E+00">
                  <c:v>3.01484462214597E-2</c:v>
                </c:pt>
                <c:pt idx="4193" formatCode="0.00E+00">
                  <c:v>3.01393975801026E-2</c:v>
                </c:pt>
                <c:pt idx="4194" formatCode="0.00E+00">
                  <c:v>3.0130351654581299E-2</c:v>
                </c:pt>
                <c:pt idx="4195" formatCode="0.00E+00">
                  <c:v>3.0121308444080199E-2</c:v>
                </c:pt>
                <c:pt idx="4196" formatCode="0.00E+00">
                  <c:v>3.0112267947783801E-2</c:v>
                </c:pt>
                <c:pt idx="4197" formatCode="0.00E+00">
                  <c:v>3.01032301648771E-2</c:v>
                </c:pt>
                <c:pt idx="4198" formatCode="0.00E+00">
                  <c:v>3.0094195094545102E-2</c:v>
                </c:pt>
                <c:pt idx="4199" formatCode="0.00E+00">
                  <c:v>3.0085162735973101E-2</c:v>
                </c:pt>
                <c:pt idx="4200" formatCode="0.00E+00">
                  <c:v>3.00761330883468E-2</c:v>
                </c:pt>
                <c:pt idx="4201" formatCode="0.00E+00">
                  <c:v>3.0067106150851799E-2</c:v>
                </c:pt>
                <c:pt idx="4202" formatCode="0.00E+00">
                  <c:v>3.0058081922674399E-2</c:v>
                </c:pt>
                <c:pt idx="4203" formatCode="0.00E+00">
                  <c:v>3.0049060403000701E-2</c:v>
                </c:pt>
                <c:pt idx="4204" formatCode="0.00E+00">
                  <c:v>3.0040041591017402E-2</c:v>
                </c:pt>
                <c:pt idx="4205" formatCode="0.00E+00">
                  <c:v>3.00310254859113E-2</c:v>
                </c:pt>
                <c:pt idx="4206" formatCode="0.00E+00">
                  <c:v>3.0022012086869301E-2</c:v>
                </c:pt>
                <c:pt idx="4207" formatCode="0.00E+00">
                  <c:v>3.0013001393078699E-2</c:v>
                </c:pt>
                <c:pt idx="4208" formatCode="0.00E+00">
                  <c:v>3.00039934037271E-2</c:v>
                </c:pt>
                <c:pt idx="4209" formatCode="0.00E+00">
                  <c:v>2.9994988118002299E-2</c:v>
                </c:pt>
                <c:pt idx="4210" formatCode="0.00E+00">
                  <c:v>2.9985985535092199E-2</c:v>
                </c:pt>
                <c:pt idx="4211" formatCode="0.00E+00">
                  <c:v>2.9976985654184999E-2</c:v>
                </c:pt>
                <c:pt idx="4212" formatCode="0.00E+00">
                  <c:v>2.9967988474469399E-2</c:v>
                </c:pt>
                <c:pt idx="4213" formatCode="0.00E+00">
                  <c:v>2.9958993995133899E-2</c:v>
                </c:pt>
                <c:pt idx="4214" formatCode="0.00E+00">
                  <c:v>2.9950002215367599E-2</c:v>
                </c:pt>
                <c:pt idx="4215" formatCode="0.00E+00">
                  <c:v>2.99410131343598E-2</c:v>
                </c:pt>
                <c:pt idx="4216" formatCode="0.00E+00">
                  <c:v>2.9932026751299801E-2</c:v>
                </c:pt>
                <c:pt idx="4217" formatCode="0.00E+00">
                  <c:v>2.9923043065377401E-2</c:v>
                </c:pt>
                <c:pt idx="4218" formatCode="0.00E+00">
                  <c:v>2.99140620757825E-2</c:v>
                </c:pt>
                <c:pt idx="4219" formatCode="0.00E+00">
                  <c:v>2.9905083781705401E-2</c:v>
                </c:pt>
                <c:pt idx="4220" formatCode="0.00E+00">
                  <c:v>2.9896108182336401E-2</c:v>
                </c:pt>
                <c:pt idx="4221" formatCode="0.00E+00">
                  <c:v>2.9887135276866299E-2</c:v>
                </c:pt>
                <c:pt idx="4222" formatCode="0.00E+00">
                  <c:v>2.9878165064485901E-2</c:v>
                </c:pt>
                <c:pt idx="4223" formatCode="0.00E+00">
                  <c:v>2.9869197544386501E-2</c:v>
                </c:pt>
                <c:pt idx="4224" formatCode="0.00E+00">
                  <c:v>2.98602327157594E-2</c:v>
                </c:pt>
                <c:pt idx="4225" formatCode="0.00E+00">
                  <c:v>2.9851270577796199E-2</c:v>
                </c:pt>
                <c:pt idx="4226" formatCode="0.00E+00">
                  <c:v>2.9842311129688999E-2</c:v>
                </c:pt>
                <c:pt idx="4227" formatCode="0.00E+00">
                  <c:v>2.9833354370629801E-2</c:v>
                </c:pt>
                <c:pt idx="4228" formatCode="0.00E+00">
                  <c:v>2.9824400299811E-2</c:v>
                </c:pt>
                <c:pt idx="4229" formatCode="0.00E+00">
                  <c:v>2.9815448916425201E-2</c:v>
                </c:pt>
                <c:pt idx="4230" formatCode="0.00E+00">
                  <c:v>2.98065002196653E-2</c:v>
                </c:pt>
                <c:pt idx="4231" formatCode="0.00E+00">
                  <c:v>2.97975542087245E-2</c:v>
                </c:pt>
                <c:pt idx="4232" formatCode="0.00E+00">
                  <c:v>2.9788610882796E-2</c:v>
                </c:pt>
                <c:pt idx="4233" formatCode="0.00E+00">
                  <c:v>2.9779670241073398E-2</c:v>
                </c:pt>
                <c:pt idx="4234" formatCode="0.00E+00">
                  <c:v>2.9770732282750598E-2</c:v>
                </c:pt>
                <c:pt idx="4235" formatCode="0.00E+00">
                  <c:v>2.9761797007021799E-2</c:v>
                </c:pt>
                <c:pt idx="4236" formatCode="0.00E+00">
                  <c:v>2.9752864413081101E-2</c:v>
                </c:pt>
                <c:pt idx="4237" formatCode="0.00E+00">
                  <c:v>2.9743934500123199E-2</c:v>
                </c:pt>
                <c:pt idx="4238" formatCode="0.00E+00">
                  <c:v>2.9735007267342801E-2</c:v>
                </c:pt>
                <c:pt idx="4239" formatCode="0.00E+00">
                  <c:v>2.97260827139352E-2</c:v>
                </c:pt>
                <c:pt idx="4240" formatCode="0.00E+00">
                  <c:v>2.97171608390954E-2</c:v>
                </c:pt>
                <c:pt idx="4241" formatCode="0.00E+00">
                  <c:v>2.9708241642019101E-2</c:v>
                </c:pt>
                <c:pt idx="4242" formatCode="0.00E+00">
                  <c:v>2.9699325121902102E-2</c:v>
                </c:pt>
                <c:pt idx="4243" formatCode="0.00E+00">
                  <c:v>2.96904112779404E-2</c:v>
                </c:pt>
                <c:pt idx="4244" formatCode="0.00E+00">
                  <c:v>2.9681500109330301E-2</c:v>
                </c:pt>
                <c:pt idx="4245" formatCode="0.00E+00">
                  <c:v>2.9672591615268199E-2</c:v>
                </c:pt>
                <c:pt idx="4246" formatCode="0.00E+00">
                  <c:v>2.9663685794950899E-2</c:v>
                </c:pt>
                <c:pt idx="4247" formatCode="0.00E+00">
                  <c:v>2.9654782647575501E-2</c:v>
                </c:pt>
                <c:pt idx="4248" formatCode="0.00E+00">
                  <c:v>2.96458821723391E-2</c:v>
                </c:pt>
                <c:pt idx="4249" formatCode="0.00E+00">
                  <c:v>2.9636984368439302E-2</c:v>
                </c:pt>
                <c:pt idx="4250" formatCode="0.00E+00">
                  <c:v>2.9628089235073801E-2</c:v>
                </c:pt>
                <c:pt idx="4251" formatCode="0.00E+00">
                  <c:v>2.9619196771440599E-2</c:v>
                </c:pt>
                <c:pt idx="4252" formatCode="0.00E+00">
                  <c:v>2.9610306976737801E-2</c:v>
                </c:pt>
                <c:pt idx="4253" formatCode="0.00E+00">
                  <c:v>2.9601419850163901E-2</c:v>
                </c:pt>
                <c:pt idx="4254" formatCode="0.00E+00">
                  <c:v>2.9592535390917701E-2</c:v>
                </c:pt>
                <c:pt idx="4255" formatCode="0.00E+00">
                  <c:v>2.95836535981981E-2</c:v>
                </c:pt>
                <c:pt idx="4256" formatCode="0.00E+00">
                  <c:v>2.9574774471204199E-2</c:v>
                </c:pt>
                <c:pt idx="4257" formatCode="0.00E+00">
                  <c:v>2.9565898009135502E-2</c:v>
                </c:pt>
                <c:pt idx="4258" formatCode="0.00E+00">
                  <c:v>2.95570242111916E-2</c:v>
                </c:pt>
                <c:pt idx="4259" formatCode="0.00E+00">
                  <c:v>2.95481530765726E-2</c:v>
                </c:pt>
                <c:pt idx="4260" formatCode="0.00E+00">
                  <c:v>2.9539284604478501E-2</c:v>
                </c:pt>
                <c:pt idx="4261" formatCode="0.00E+00">
                  <c:v>2.9530418794109701E-2</c:v>
                </c:pt>
                <c:pt idx="4262" formatCode="0.00E+00">
                  <c:v>2.9521555644666901E-2</c:v>
                </c:pt>
                <c:pt idx="4263" formatCode="0.00E+00">
                  <c:v>2.9512695155351001E-2</c:v>
                </c:pt>
                <c:pt idx="4264" formatCode="0.00E+00">
                  <c:v>2.9503837325363099E-2</c:v>
                </c:pt>
                <c:pt idx="4265" formatCode="0.00E+00">
                  <c:v>2.94949821539046E-2</c:v>
                </c:pt>
                <c:pt idx="4266" formatCode="0.00E+00">
                  <c:v>2.9486129640177099E-2</c:v>
                </c:pt>
                <c:pt idx="4267" formatCode="0.00E+00">
                  <c:v>2.9477279783382399E-2</c:v>
                </c:pt>
                <c:pt idx="4268" formatCode="0.00E+00">
                  <c:v>2.9468432582722699E-2</c:v>
                </c:pt>
                <c:pt idx="4269" formatCode="0.00E+00">
                  <c:v>2.9459588037400401E-2</c:v>
                </c:pt>
                <c:pt idx="4270" formatCode="0.00E+00">
                  <c:v>2.9450746146617902E-2</c:v>
                </c:pt>
                <c:pt idx="4271" formatCode="0.00E+00">
                  <c:v>2.9441906909578101E-2</c:v>
                </c:pt>
                <c:pt idx="4272" formatCode="0.00E+00">
                  <c:v>2.9433070325484201E-2</c:v>
                </c:pt>
                <c:pt idx="4273" formatCode="0.00E+00">
                  <c:v>2.9424236393539398E-2</c:v>
                </c:pt>
                <c:pt idx="4274" formatCode="0.00E+00">
                  <c:v>2.9415405112947299E-2</c:v>
                </c:pt>
                <c:pt idx="4275" formatCode="0.00E+00">
                  <c:v>2.94065764829117E-2</c:v>
                </c:pt>
                <c:pt idx="4276" formatCode="0.00E+00">
                  <c:v>2.93977505026367E-2</c:v>
                </c:pt>
                <c:pt idx="4277" formatCode="0.00E+00">
                  <c:v>2.93889271713264E-2</c:v>
                </c:pt>
                <c:pt idx="4278" formatCode="0.00E+00">
                  <c:v>2.9380106488185599E-2</c:v>
                </c:pt>
                <c:pt idx="4279" formatCode="0.00E+00">
                  <c:v>2.93712884524189E-2</c:v>
                </c:pt>
                <c:pt idx="4280" formatCode="0.00E+00">
                  <c:v>2.9362473063231399E-2</c:v>
                </c:pt>
                <c:pt idx="4281" formatCode="0.00E+00">
                  <c:v>2.9353660319828299E-2</c:v>
                </c:pt>
                <c:pt idx="4282" formatCode="0.00E+00">
                  <c:v>2.93448502214151E-2</c:v>
                </c:pt>
                <c:pt idx="4283" formatCode="0.00E+00">
                  <c:v>2.93360427671976E-2</c:v>
                </c:pt>
                <c:pt idx="4284" formatCode="0.00E+00">
                  <c:v>2.93272379563819E-2</c:v>
                </c:pt>
                <c:pt idx="4285" formatCode="0.00E+00">
                  <c:v>2.9318435788173999E-2</c:v>
                </c:pt>
                <c:pt idx="4286" formatCode="0.00E+00">
                  <c:v>2.9309636261780601E-2</c:v>
                </c:pt>
                <c:pt idx="4287" formatCode="0.00E+00">
                  <c:v>2.9300839376408198E-2</c:v>
                </c:pt>
                <c:pt idx="4288" formatCode="0.00E+00">
                  <c:v>2.9292045131263999E-2</c:v>
                </c:pt>
                <c:pt idx="4289" formatCode="0.00E+00">
                  <c:v>2.9283253525555001E-2</c:v>
                </c:pt>
                <c:pt idx="4290" formatCode="0.00E+00">
                  <c:v>2.92744645584888E-2</c:v>
                </c:pt>
                <c:pt idx="4291" formatCode="0.00E+00">
                  <c:v>2.92656782292731E-2</c:v>
                </c:pt>
                <c:pt idx="4292" formatCode="0.00E+00">
                  <c:v>2.9256894537115701E-2</c:v>
                </c:pt>
                <c:pt idx="4293" formatCode="0.00E+00">
                  <c:v>2.9248113481224799E-2</c:v>
                </c:pt>
                <c:pt idx="4294" formatCode="0.00E+00">
                  <c:v>2.9239335060808998E-2</c:v>
                </c:pt>
                <c:pt idx="4295" formatCode="0.00E+00">
                  <c:v>2.9230559275076801E-2</c:v>
                </c:pt>
                <c:pt idx="4296" formatCode="0.00E+00">
                  <c:v>2.9221786123237201E-2</c:v>
                </c:pt>
                <c:pt idx="4297" formatCode="0.00E+00">
                  <c:v>2.9213015604499199E-2</c:v>
                </c:pt>
                <c:pt idx="4298" formatCode="0.00E+00">
                  <c:v>2.9204247718072399E-2</c:v>
                </c:pt>
                <c:pt idx="4299" formatCode="0.00E+00">
                  <c:v>2.9195482463166399E-2</c:v>
                </c:pt>
                <c:pt idx="4300" formatCode="0.00E+00">
                  <c:v>2.9186719838990901E-2</c:v>
                </c:pt>
                <c:pt idx="4301" formatCode="0.00E+00">
                  <c:v>2.9177959844756199E-2</c:v>
                </c:pt>
                <c:pt idx="4302" formatCode="0.00E+00">
                  <c:v>2.9169202479672699E-2</c:v>
                </c:pt>
                <c:pt idx="4303" formatCode="0.00E+00">
                  <c:v>2.9160447742950801E-2</c:v>
                </c:pt>
                <c:pt idx="4304" formatCode="0.00E+00">
                  <c:v>2.91516956338016E-2</c:v>
                </c:pt>
                <c:pt idx="4305" formatCode="0.00E+00">
                  <c:v>2.9142946151436099E-2</c:v>
                </c:pt>
                <c:pt idx="4306" formatCode="0.00E+00">
                  <c:v>2.9134199295065499E-2</c:v>
                </c:pt>
                <c:pt idx="4307" formatCode="0.00E+00">
                  <c:v>2.9125455063901601E-2</c:v>
                </c:pt>
                <c:pt idx="4308" formatCode="0.00E+00">
                  <c:v>2.91167134571561E-2</c:v>
                </c:pt>
                <c:pt idx="4309" formatCode="0.00E+00">
                  <c:v>2.91079744740411E-2</c:v>
                </c:pt>
                <c:pt idx="4310" formatCode="0.00E+00">
                  <c:v>2.9099238113768799E-2</c:v>
                </c:pt>
                <c:pt idx="4311" formatCode="0.00E+00">
                  <c:v>2.9090504375523699E-2</c:v>
                </c:pt>
                <c:pt idx="4312" formatCode="0.00E+00">
                  <c:v>2.9081773258500601E-2</c:v>
                </c:pt>
                <c:pt idx="4313" formatCode="0.00E+00">
                  <c:v>2.9073044761914899E-2</c:v>
                </c:pt>
                <c:pt idx="4314" formatCode="0.00E+00">
                  <c:v>2.9064318884981899E-2</c:v>
                </c:pt>
                <c:pt idx="4315" formatCode="0.00E+00">
                  <c:v>2.9055595626917299E-2</c:v>
                </c:pt>
                <c:pt idx="4316" formatCode="0.00E+00">
                  <c:v>2.90468749869368E-2</c:v>
                </c:pt>
                <c:pt idx="4317" formatCode="0.00E+00">
                  <c:v>2.9038156964256601E-2</c:v>
                </c:pt>
                <c:pt idx="4318" formatCode="0.00E+00">
                  <c:v>2.9029441558092998E-2</c:v>
                </c:pt>
                <c:pt idx="4319" formatCode="0.00E+00">
                  <c:v>2.9020728767662301E-2</c:v>
                </c:pt>
                <c:pt idx="4320" formatCode="0.00E+00">
                  <c:v>2.9012018592181499E-2</c:v>
                </c:pt>
                <c:pt idx="4321" formatCode="0.00E+00">
                  <c:v>2.9003311030867399E-2</c:v>
                </c:pt>
                <c:pt idx="4322" formatCode="0.00E+00">
                  <c:v>2.8994606082937101E-2</c:v>
                </c:pt>
                <c:pt idx="4323" formatCode="0.00E+00">
                  <c:v>2.8985903747608101E-2</c:v>
                </c:pt>
                <c:pt idx="4324" formatCode="0.00E+00">
                  <c:v>2.8977204024098001E-2</c:v>
                </c:pt>
                <c:pt idx="4325" formatCode="0.00E+00">
                  <c:v>2.8968506911624399E-2</c:v>
                </c:pt>
                <c:pt idx="4326" formatCode="0.00E+00">
                  <c:v>2.8959812409405601E-2</c:v>
                </c:pt>
                <c:pt idx="4327" formatCode="0.00E+00">
                  <c:v>2.8951120516659701E-2</c:v>
                </c:pt>
                <c:pt idx="4328" formatCode="0.00E+00">
                  <c:v>2.8942431232605099E-2</c:v>
                </c:pt>
                <c:pt idx="4329" formatCode="0.00E+00">
                  <c:v>2.8933744556460701E-2</c:v>
                </c:pt>
                <c:pt idx="4330" formatCode="0.00E+00">
                  <c:v>2.8925060487445201E-2</c:v>
                </c:pt>
                <c:pt idx="4331" formatCode="0.00E+00">
                  <c:v>2.89163790247778E-2</c:v>
                </c:pt>
                <c:pt idx="4332" formatCode="0.00E+00">
                  <c:v>2.89077001676778E-2</c:v>
                </c:pt>
                <c:pt idx="4333" formatCode="0.00E+00">
                  <c:v>2.88990239153647E-2</c:v>
                </c:pt>
                <c:pt idx="4334" formatCode="0.00E+00">
                  <c:v>2.8890350267058499E-2</c:v>
                </c:pt>
                <c:pt idx="4335" formatCode="0.00E+00">
                  <c:v>2.8881679221979002E-2</c:v>
                </c:pt>
                <c:pt idx="4336" formatCode="0.00E+00">
                  <c:v>2.8873010779346401E-2</c:v>
                </c:pt>
                <c:pt idx="4337" formatCode="0.00E+00">
                  <c:v>2.8864344938381199E-2</c:v>
                </c:pt>
                <c:pt idx="4338" formatCode="0.00E+00">
                  <c:v>2.8855681698303999E-2</c:v>
                </c:pt>
                <c:pt idx="4339" formatCode="0.00E+00">
                  <c:v>2.8847021058335601E-2</c:v>
                </c:pt>
                <c:pt idx="4340" formatCode="0.00E+00">
                  <c:v>2.8838363017697301E-2</c:v>
                </c:pt>
                <c:pt idx="4341" formatCode="0.00E+00">
                  <c:v>2.8829707575610101E-2</c:v>
                </c:pt>
                <c:pt idx="4342" formatCode="0.00E+00">
                  <c:v>2.88210547312958E-2</c:v>
                </c:pt>
                <c:pt idx="4343" formatCode="0.00E+00">
                  <c:v>2.8812404483975901E-2</c:v>
                </c:pt>
                <c:pt idx="4344" formatCode="0.00E+00">
                  <c:v>2.88037568328725E-2</c:v>
                </c:pt>
                <c:pt idx="4345" formatCode="0.00E+00">
                  <c:v>2.8795111777207699E-2</c:v>
                </c:pt>
                <c:pt idx="4346" formatCode="0.00E+00">
                  <c:v>2.8786469316203801E-2</c:v>
                </c:pt>
                <c:pt idx="4347" formatCode="0.00E+00">
                  <c:v>2.8777829449083601E-2</c:v>
                </c:pt>
                <c:pt idx="4348" formatCode="0.00E+00">
                  <c:v>2.8769192175069801E-2</c:v>
                </c:pt>
                <c:pt idx="4349" formatCode="0.00E+00">
                  <c:v>2.8760557493385502E-2</c:v>
                </c:pt>
                <c:pt idx="4350" formatCode="0.00E+00">
                  <c:v>2.87519254032539E-2</c:v>
                </c:pt>
                <c:pt idx="4351" formatCode="0.00E+00">
                  <c:v>2.8743295903898399E-2</c:v>
                </c:pt>
                <c:pt idx="4352" formatCode="0.00E+00">
                  <c:v>2.8734668994542901E-2</c:v>
                </c:pt>
                <c:pt idx="4353" formatCode="0.00E+00">
                  <c:v>2.8726044674411099E-2</c:v>
                </c:pt>
                <c:pt idx="4354" formatCode="0.00E+00">
                  <c:v>2.8717422942727298E-2</c:v>
                </c:pt>
                <c:pt idx="4355" formatCode="0.00E+00">
                  <c:v>2.87088037987158E-2</c:v>
                </c:pt>
                <c:pt idx="4356" formatCode="0.00E+00">
                  <c:v>2.8700187241601099E-2</c:v>
                </c:pt>
                <c:pt idx="4357" formatCode="0.00E+00">
                  <c:v>2.8691573270607899E-2</c:v>
                </c:pt>
                <c:pt idx="4358" formatCode="0.00E+00">
                  <c:v>2.86829618849615E-2</c:v>
                </c:pt>
                <c:pt idx="4359" formatCode="0.00E+00">
                  <c:v>2.86743530838868E-2</c:v>
                </c:pt>
                <c:pt idx="4360" formatCode="0.00E+00">
                  <c:v>2.8665746866609401E-2</c:v>
                </c:pt>
                <c:pt idx="4361" formatCode="0.00E+00">
                  <c:v>2.8657143232354999E-2</c:v>
                </c:pt>
                <c:pt idx="4362" formatCode="0.00E+00">
                  <c:v>2.8648542180349301E-2</c:v>
                </c:pt>
                <c:pt idx="4363" formatCode="0.00E+00">
                  <c:v>2.86399437098185E-2</c:v>
                </c:pt>
                <c:pt idx="4364" formatCode="0.00E+00">
                  <c:v>2.8631347819988901E-2</c:v>
                </c:pt>
                <c:pt idx="4365" formatCode="0.00E+00">
                  <c:v>2.8622754510087001E-2</c:v>
                </c:pt>
                <c:pt idx="4366" formatCode="0.00E+00">
                  <c:v>2.8614163779339601E-2</c:v>
                </c:pt>
                <c:pt idx="4367" formatCode="0.00E+00">
                  <c:v>2.8605575626973599E-2</c:v>
                </c:pt>
                <c:pt idx="4368" formatCode="0.00E+00">
                  <c:v>2.8596990052216199E-2</c:v>
                </c:pt>
                <c:pt idx="4369" formatCode="0.00E+00">
                  <c:v>2.85884070542947E-2</c:v>
                </c:pt>
                <c:pt idx="4370" formatCode="0.00E+00">
                  <c:v>2.8579826632436901E-2</c:v>
                </c:pt>
                <c:pt idx="4371" formatCode="0.00E+00">
                  <c:v>2.8571248785870501E-2</c:v>
                </c:pt>
                <c:pt idx="4372" formatCode="0.00E+00">
                  <c:v>2.8562673513823598E-2</c:v>
                </c:pt>
                <c:pt idx="4373" formatCode="0.00E+00">
                  <c:v>2.8554100815524501E-2</c:v>
                </c:pt>
                <c:pt idx="4374" formatCode="0.00E+00">
                  <c:v>2.85455306902016E-2</c:v>
                </c:pt>
                <c:pt idx="4375" formatCode="0.00E+00">
                  <c:v>2.85369631370836E-2</c:v>
                </c:pt>
                <c:pt idx="4376" formatCode="0.00E+00">
                  <c:v>2.8528398155399499E-2</c:v>
                </c:pt>
                <c:pt idx="4377" formatCode="0.00E+00">
                  <c:v>2.85198357443784E-2</c:v>
                </c:pt>
                <c:pt idx="4378" formatCode="0.00E+00">
                  <c:v>2.8511275903249599E-2</c:v>
                </c:pt>
                <c:pt idx="4379" formatCode="0.00E+00">
                  <c:v>2.8502718631242801E-2</c:v>
                </c:pt>
                <c:pt idx="4380" formatCode="0.00E+00">
                  <c:v>2.8494163927587701E-2</c:v>
                </c:pt>
                <c:pt idx="4381" formatCode="0.00E+00">
                  <c:v>2.84856117915144E-2</c:v>
                </c:pt>
                <c:pt idx="4382" formatCode="0.00E+00">
                  <c:v>2.8477062222253002E-2</c:v>
                </c:pt>
                <c:pt idx="4383" formatCode="0.00E+00">
                  <c:v>2.8468515219033999E-2</c:v>
                </c:pt>
                <c:pt idx="4384" formatCode="0.00E+00">
                  <c:v>2.8459970781088102E-2</c:v>
                </c:pt>
                <c:pt idx="4385" formatCode="0.00E+00">
                  <c:v>2.8451428907646101E-2</c:v>
                </c:pt>
                <c:pt idx="4386" formatCode="0.00E+00">
                  <c:v>2.8442889597939201E-2</c:v>
                </c:pt>
                <c:pt idx="4387" formatCode="0.00E+00">
                  <c:v>2.8434352851198701E-2</c:v>
                </c:pt>
                <c:pt idx="4388" formatCode="0.00E+00">
                  <c:v>2.8425818666656E-2</c:v>
                </c:pt>
                <c:pt idx="4389" formatCode="0.00E+00">
                  <c:v>2.8417287043543099E-2</c:v>
                </c:pt>
                <c:pt idx="4390" formatCode="0.00E+00">
                  <c:v>2.8408757981091701E-2</c:v>
                </c:pt>
                <c:pt idx="4391" formatCode="0.00E+00">
                  <c:v>2.84002314785342E-2</c:v>
                </c:pt>
                <c:pt idx="4392" formatCode="0.00E+00">
                  <c:v>2.8391707535102902E-2</c:v>
                </c:pt>
                <c:pt idx="4393" formatCode="0.00E+00">
                  <c:v>2.8383186150030399E-2</c:v>
                </c:pt>
                <c:pt idx="4394" formatCode="0.00E+00">
                  <c:v>2.8374667322549701E-2</c:v>
                </c:pt>
                <c:pt idx="4395" formatCode="0.00E+00">
                  <c:v>2.83661510518937E-2</c:v>
                </c:pt>
                <c:pt idx="4396" formatCode="0.00E+00">
                  <c:v>2.83576373372957E-2</c:v>
                </c:pt>
                <c:pt idx="4397" formatCode="0.00E+00">
                  <c:v>2.8349126177989199E-2</c:v>
                </c:pt>
                <c:pt idx="4398" formatCode="0.00E+00">
                  <c:v>2.8340617573208E-2</c:v>
                </c:pt>
                <c:pt idx="4399" formatCode="0.00E+00">
                  <c:v>2.8332111522185999E-2</c:v>
                </c:pt>
                <c:pt idx="4400" formatCode="0.00E+00">
                  <c:v>2.8323608024157201E-2</c:v>
                </c:pt>
                <c:pt idx="4401" formatCode="0.00E+00">
                  <c:v>2.8315107078356199E-2</c:v>
                </c:pt>
                <c:pt idx="4402" formatCode="0.00E+00">
                  <c:v>2.8306608684017399E-2</c:v>
                </c:pt>
                <c:pt idx="4403" formatCode="0.00E+00">
                  <c:v>2.82981128403757E-2</c:v>
                </c:pt>
                <c:pt idx="4404" formatCode="0.00E+00">
                  <c:v>2.82896195466661E-2</c:v>
                </c:pt>
                <c:pt idx="4405" formatCode="0.00E+00">
                  <c:v>2.8281128802123801E-2</c:v>
                </c:pt>
                <c:pt idx="4406" formatCode="0.00E+00">
                  <c:v>2.82726406059844E-2</c:v>
                </c:pt>
                <c:pt idx="4407" formatCode="0.00E+00">
                  <c:v>2.8264154957483301E-2</c:v>
                </c:pt>
                <c:pt idx="4408" formatCode="0.00E+00">
                  <c:v>2.8255671855856701E-2</c:v>
                </c:pt>
                <c:pt idx="4409" formatCode="0.00E+00">
                  <c:v>2.82471913003405E-2</c:v>
                </c:pt>
                <c:pt idx="4410" formatCode="0.00E+00">
                  <c:v>2.8238713290171E-2</c:v>
                </c:pt>
                <c:pt idx="4411" formatCode="0.00E+00">
                  <c:v>2.8230237824584999E-2</c:v>
                </c:pt>
                <c:pt idx="4412" formatCode="0.00E+00">
                  <c:v>2.8221764902819E-2</c:v>
                </c:pt>
                <c:pt idx="4413" formatCode="0.00E+00">
                  <c:v>2.8213294524110099E-2</c:v>
                </c:pt>
                <c:pt idx="4414" formatCode="0.00E+00">
                  <c:v>2.82048266876955E-2</c:v>
                </c:pt>
                <c:pt idx="4415" formatCode="0.00E+00">
                  <c:v>2.8196361392812602E-2</c:v>
                </c:pt>
                <c:pt idx="4416" formatCode="0.00E+00">
                  <c:v>2.8187898638698999E-2</c:v>
                </c:pt>
                <c:pt idx="4417" formatCode="0.00E+00">
                  <c:v>2.8179438424592699E-2</c:v>
                </c:pt>
                <c:pt idx="4418" formatCode="0.00E+00">
                  <c:v>2.8170980749731501E-2</c:v>
                </c:pt>
                <c:pt idx="4419" formatCode="0.00E+00">
                  <c:v>2.81625256133539E-2</c:v>
                </c:pt>
                <c:pt idx="4420" formatCode="0.00E+00">
                  <c:v>2.81540730146984E-2</c:v>
                </c:pt>
                <c:pt idx="4421" formatCode="0.00E+00">
                  <c:v>2.8145622953003699E-2</c:v>
                </c:pt>
                <c:pt idx="4422" formatCode="0.00E+00">
                  <c:v>2.8137175427508598E-2</c:v>
                </c:pt>
                <c:pt idx="4423" formatCode="0.00E+00">
                  <c:v>2.8128730437452499E-2</c:v>
                </c:pt>
                <c:pt idx="4424" formatCode="0.00E+00">
                  <c:v>2.8120287982074499E-2</c:v>
                </c:pt>
                <c:pt idx="4425" formatCode="0.00E+00">
                  <c:v>2.8111848060614501E-2</c:v>
                </c:pt>
                <c:pt idx="4426" formatCode="0.00E+00">
                  <c:v>2.8103410672312101E-2</c:v>
                </c:pt>
                <c:pt idx="4427" formatCode="0.00E+00">
                  <c:v>2.8094975816407401E-2</c:v>
                </c:pt>
                <c:pt idx="4428" formatCode="0.00E+00">
                  <c:v>2.8086543492140601E-2</c:v>
                </c:pt>
                <c:pt idx="4429" formatCode="0.00E+00">
                  <c:v>2.8078113698752301E-2</c:v>
                </c:pt>
                <c:pt idx="4430" formatCode="0.00E+00">
                  <c:v>2.8069686435483E-2</c:v>
                </c:pt>
                <c:pt idx="4431" formatCode="0.00E+00">
                  <c:v>2.80612617015738E-2</c:v>
                </c:pt>
                <c:pt idx="4432" formatCode="0.00E+00">
                  <c:v>2.8052839496265601E-2</c:v>
                </c:pt>
                <c:pt idx="4433" formatCode="0.00E+00">
                  <c:v>2.80444198187999E-2</c:v>
                </c:pt>
                <c:pt idx="4434" formatCode="0.00E+00">
                  <c:v>2.8036002668418301E-2</c:v>
                </c:pt>
                <c:pt idx="4435" formatCode="0.00E+00">
                  <c:v>2.8027588044362398E-2</c:v>
                </c:pt>
                <c:pt idx="4436" formatCode="0.00E+00">
                  <c:v>2.8019175945874299E-2</c:v>
                </c:pt>
                <c:pt idx="4437" formatCode="0.00E+00">
                  <c:v>2.80107663721961E-2</c:v>
                </c:pt>
                <c:pt idx="4438" formatCode="0.00E+00">
                  <c:v>2.8002359322570398E-2</c:v>
                </c:pt>
                <c:pt idx="4439" formatCode="0.00E+00">
                  <c:v>2.7993954796239801E-2</c:v>
                </c:pt>
                <c:pt idx="4440" formatCode="0.00E+00">
                  <c:v>2.7985552792447001E-2</c:v>
                </c:pt>
                <c:pt idx="4441" formatCode="0.00E+00">
                  <c:v>2.79771533104353E-2</c:v>
                </c:pt>
                <c:pt idx="4442" formatCode="0.00E+00">
                  <c:v>2.7968756349447899E-2</c:v>
                </c:pt>
                <c:pt idx="4443" formatCode="0.00E+00">
                  <c:v>2.79603619087283E-2</c:v>
                </c:pt>
                <c:pt idx="4444" formatCode="0.00E+00">
                  <c:v>2.7951969987520201E-2</c:v>
                </c:pt>
                <c:pt idx="4445" formatCode="0.00E+00">
                  <c:v>2.7943580585067702E-2</c:v>
                </c:pt>
                <c:pt idx="4446" formatCode="0.00E+00">
                  <c:v>2.7935193700614799E-2</c:v>
                </c:pt>
                <c:pt idx="4447" formatCode="0.00E+00">
                  <c:v>2.7926809333406001E-2</c:v>
                </c:pt>
                <c:pt idx="4448" formatCode="0.00E+00">
                  <c:v>2.7918427482685901E-2</c:v>
                </c:pt>
                <c:pt idx="4449" formatCode="0.00E+00">
                  <c:v>2.79100481476992E-2</c:v>
                </c:pt>
                <c:pt idx="4450" formatCode="0.00E+00">
                  <c:v>2.7901671327691099E-2</c:v>
                </c:pt>
                <c:pt idx="4451" formatCode="0.00E+00">
                  <c:v>2.78932970219068E-2</c:v>
                </c:pt>
                <c:pt idx="4452" formatCode="0.00E+00">
                  <c:v>2.7884925229591701E-2</c:v>
                </c:pt>
                <c:pt idx="4453" formatCode="0.00E+00">
                  <c:v>2.7876555949991701E-2</c:v>
                </c:pt>
                <c:pt idx="4454" formatCode="0.00E+00">
                  <c:v>2.7868189182352499E-2</c:v>
                </c:pt>
                <c:pt idx="4455" formatCode="0.00E+00">
                  <c:v>2.7859824925920301E-2</c:v>
                </c:pt>
                <c:pt idx="4456" formatCode="0.00E+00">
                  <c:v>2.7851463179941399E-2</c:v>
                </c:pt>
                <c:pt idx="4457" formatCode="0.00E+00">
                  <c:v>2.78431039436625E-2</c:v>
                </c:pt>
                <c:pt idx="4458" formatCode="0.00E+00">
                  <c:v>2.7834747216330301E-2</c:v>
                </c:pt>
                <c:pt idx="4459" formatCode="0.00E+00">
                  <c:v>2.78263929971919E-2</c:v>
                </c:pt>
                <c:pt idx="4460" formatCode="0.00E+00">
                  <c:v>2.78180412854943E-2</c:v>
                </c:pt>
                <c:pt idx="4461" formatCode="0.00E+00">
                  <c:v>2.7809692080485102E-2</c:v>
                </c:pt>
                <c:pt idx="4462" formatCode="0.00E+00">
                  <c:v>2.7801345381412001E-2</c:v>
                </c:pt>
                <c:pt idx="4463" formatCode="0.00E+00">
                  <c:v>2.77930011875227E-2</c:v>
                </c:pt>
                <c:pt idx="4464" formatCode="0.00E+00">
                  <c:v>2.7784659498065401E-2</c:v>
                </c:pt>
                <c:pt idx="4465" formatCode="0.00E+00">
                  <c:v>2.77763203122884E-2</c:v>
                </c:pt>
                <c:pt idx="4466" formatCode="0.00E+00">
                  <c:v>2.7767983629440302E-2</c:v>
                </c:pt>
                <c:pt idx="4467" formatCode="0.00E+00">
                  <c:v>2.7759649448769699E-2</c:v>
                </c:pt>
                <c:pt idx="4468" formatCode="0.00E+00">
                  <c:v>2.7751317769525701E-2</c:v>
                </c:pt>
                <c:pt idx="4469" formatCode="0.00E+00">
                  <c:v>2.7742988590957401E-2</c:v>
                </c:pt>
                <c:pt idx="4470" formatCode="0.00E+00">
                  <c:v>2.7734661912314201E-2</c:v>
                </c:pt>
                <c:pt idx="4471" formatCode="0.00E+00">
                  <c:v>2.7726337732845701E-2</c:v>
                </c:pt>
                <c:pt idx="4472" formatCode="0.00E+00">
                  <c:v>2.7718016051801801E-2</c:v>
                </c:pt>
                <c:pt idx="4473" formatCode="0.00E+00">
                  <c:v>2.7709696868432401E-2</c:v>
                </c:pt>
                <c:pt idx="4474" formatCode="0.00E+00">
                  <c:v>2.7701380181987999E-2</c:v>
                </c:pt>
                <c:pt idx="4475" formatCode="0.00E+00">
                  <c:v>2.7693065991719001E-2</c:v>
                </c:pt>
                <c:pt idx="4476" formatCode="0.00E+00">
                  <c:v>2.7684754296875998E-2</c:v>
                </c:pt>
                <c:pt idx="4477" formatCode="0.00E+00">
                  <c:v>2.7676445096710099E-2</c:v>
                </c:pt>
                <c:pt idx="4478" formatCode="0.00E+00">
                  <c:v>2.7668138390472202E-2</c:v>
                </c:pt>
                <c:pt idx="4479" formatCode="0.00E+00">
                  <c:v>2.7659834177413901E-2</c:v>
                </c:pt>
                <c:pt idx="4480" formatCode="0.00E+00">
                  <c:v>2.7651532456786702E-2</c:v>
                </c:pt>
                <c:pt idx="4481" formatCode="0.00E+00">
                  <c:v>2.76432332278423E-2</c:v>
                </c:pt>
                <c:pt idx="4482" formatCode="0.00E+00">
                  <c:v>2.7634936489832802E-2</c:v>
                </c:pt>
                <c:pt idx="4483" formatCode="0.00E+00">
                  <c:v>2.7626642242010498E-2</c:v>
                </c:pt>
                <c:pt idx="4484" formatCode="0.00E+00">
                  <c:v>2.76183504836277E-2</c:v>
                </c:pt>
                <c:pt idx="4485" formatCode="0.00E+00">
                  <c:v>2.7610061213937099E-2</c:v>
                </c:pt>
                <c:pt idx="4486" formatCode="0.00E+00">
                  <c:v>2.7601774432191702E-2</c:v>
                </c:pt>
                <c:pt idx="4487" formatCode="0.00E+00">
                  <c:v>2.7593490137644401E-2</c:v>
                </c:pt>
                <c:pt idx="4488" formatCode="0.00E+00">
                  <c:v>2.7585208329548701E-2</c:v>
                </c:pt>
                <c:pt idx="4489" formatCode="0.00E+00">
                  <c:v>2.7576929007158101E-2</c:v>
                </c:pt>
                <c:pt idx="4490" formatCode="0.00E+00">
                  <c:v>2.7568652169726302E-2</c:v>
                </c:pt>
                <c:pt idx="4491" formatCode="0.00E+00">
                  <c:v>2.75603778165074E-2</c:v>
                </c:pt>
                <c:pt idx="4492" formatCode="0.00E+00">
                  <c:v>2.75521059467554E-2</c:v>
                </c:pt>
                <c:pt idx="4493" formatCode="0.00E+00">
                  <c:v>2.75438365597248E-2</c:v>
                </c:pt>
                <c:pt idx="4494" formatCode="0.00E+00">
                  <c:v>2.7535569654670199E-2</c:v>
                </c:pt>
                <c:pt idx="4495" formatCode="0.00E+00">
                  <c:v>2.75273052308465E-2</c:v>
                </c:pt>
                <c:pt idx="4496" formatCode="0.00E+00">
                  <c:v>2.7519043287508801E-2</c:v>
                </c:pt>
                <c:pt idx="4497" formatCode="0.00E+00">
                  <c:v>2.75107838239123E-2</c:v>
                </c:pt>
                <c:pt idx="4498" formatCode="0.00E+00">
                  <c:v>2.7502526839312501E-2</c:v>
                </c:pt>
                <c:pt idx="4499" formatCode="0.00E+00">
                  <c:v>2.74942723329651E-2</c:v>
                </c:pt>
                <c:pt idx="4500" formatCode="0.00E+00">
                  <c:v>2.7486020304126099E-2</c:v>
                </c:pt>
                <c:pt idx="4501" formatCode="0.00E+00">
                  <c:v>2.74777707520516E-2</c:v>
                </c:pt>
                <c:pt idx="4502" formatCode="0.00E+00">
                  <c:v>2.7469523675998E-2</c:v>
                </c:pt>
                <c:pt idx="4503" formatCode="0.00E+00">
                  <c:v>2.7461279075221799E-2</c:v>
                </c:pt>
                <c:pt idx="4504" formatCode="0.00E+00">
                  <c:v>2.7453036948979999E-2</c:v>
                </c:pt>
                <c:pt idx="4505" formatCode="0.00E+00">
                  <c:v>2.7444797296529402E-2</c:v>
                </c:pt>
                <c:pt idx="4506" formatCode="0.00E+00">
                  <c:v>2.74365601171274E-2</c:v>
                </c:pt>
                <c:pt idx="4507" formatCode="0.00E+00">
                  <c:v>2.7428325410031401E-2</c:v>
                </c:pt>
                <c:pt idx="4508" formatCode="0.00E+00">
                  <c:v>2.7420093174499002E-2</c:v>
                </c:pt>
                <c:pt idx="4509" formatCode="0.00E+00">
                  <c:v>2.7411863409788299E-2</c:v>
                </c:pt>
                <c:pt idx="4510" formatCode="0.00E+00">
                  <c:v>2.7403636115157198E-2</c:v>
                </c:pt>
                <c:pt idx="4511" formatCode="0.00E+00">
                  <c:v>2.73954112898642E-2</c:v>
                </c:pt>
                <c:pt idx="4512" formatCode="0.00E+00">
                  <c:v>2.7387188933167699E-2</c:v>
                </c:pt>
                <c:pt idx="4513" formatCode="0.00E+00">
                  <c:v>2.73789690443265E-2</c:v>
                </c:pt>
                <c:pt idx="4514" formatCode="0.00E+00">
                  <c:v>2.73707516225997E-2</c:v>
                </c:pt>
                <c:pt idx="4515" formatCode="0.00E+00">
                  <c:v>2.73625366672463E-2</c:v>
                </c:pt>
                <c:pt idx="4516" formatCode="0.00E+00">
                  <c:v>2.73543241775259E-2</c:v>
                </c:pt>
                <c:pt idx="4517" formatCode="0.00E+00">
                  <c:v>2.7346114152698098E-2</c:v>
                </c:pt>
                <c:pt idx="4518" formatCode="0.00E+00">
                  <c:v>2.73379065920227E-2</c:v>
                </c:pt>
                <c:pt idx="4519" formatCode="0.00E+00">
                  <c:v>2.73297014947598E-2</c:v>
                </c:pt>
                <c:pt idx="4520" formatCode="0.00E+00">
                  <c:v>2.7321498860169699E-2</c:v>
                </c:pt>
                <c:pt idx="4521" formatCode="0.00E+00">
                  <c:v>2.73132986875128E-2</c:v>
                </c:pt>
                <c:pt idx="4522" formatCode="0.00E+00">
                  <c:v>2.7305100976050101E-2</c:v>
                </c:pt>
                <c:pt idx="4523" formatCode="0.00E+00">
                  <c:v>2.72969057250422E-2</c:v>
                </c:pt>
                <c:pt idx="4524" formatCode="0.00E+00">
                  <c:v>2.72887129337505E-2</c:v>
                </c:pt>
                <c:pt idx="4525" formatCode="0.00E+00">
                  <c:v>2.7280522601436399E-2</c:v>
                </c:pt>
                <c:pt idx="4526" formatCode="0.00E+00">
                  <c:v>2.7272334727361298E-2</c:v>
                </c:pt>
                <c:pt idx="4527" formatCode="0.00E+00">
                  <c:v>2.7264149310787199E-2</c:v>
                </c:pt>
                <c:pt idx="4528" formatCode="0.00E+00">
                  <c:v>2.7255966350976001E-2</c:v>
                </c:pt>
                <c:pt idx="4529" formatCode="0.00E+00">
                  <c:v>2.7247785847189999E-2</c:v>
                </c:pt>
                <c:pt idx="4530" formatCode="0.00E+00">
                  <c:v>2.7239607798691699E-2</c:v>
                </c:pt>
                <c:pt idx="4531" formatCode="0.00E+00">
                  <c:v>2.7231432204743802E-2</c:v>
                </c:pt>
                <c:pt idx="4532" formatCode="0.00E+00">
                  <c:v>2.7223259064609099E-2</c:v>
                </c:pt>
                <c:pt idx="4533" formatCode="0.00E+00">
                  <c:v>2.7215088377550802E-2</c:v>
                </c:pt>
                <c:pt idx="4534" formatCode="0.00E+00">
                  <c:v>2.7206920142832301E-2</c:v>
                </c:pt>
                <c:pt idx="4535" formatCode="0.00E+00">
                  <c:v>2.7198754359717098E-2</c:v>
                </c:pt>
                <c:pt idx="4536" formatCode="0.00E+00">
                  <c:v>2.7190591027468899E-2</c:v>
                </c:pt>
                <c:pt idx="4537" formatCode="0.00E+00">
                  <c:v>2.7182430145351801E-2</c:v>
                </c:pt>
                <c:pt idx="4538" formatCode="0.00E+00">
                  <c:v>2.717427171263E-2</c:v>
                </c:pt>
                <c:pt idx="4539" formatCode="0.00E+00">
                  <c:v>2.7166115728567801E-2</c:v>
                </c:pt>
                <c:pt idx="4540" formatCode="0.00E+00">
                  <c:v>2.71579621924301E-2</c:v>
                </c:pt>
                <c:pt idx="4541" formatCode="0.00E+00">
                  <c:v>2.7149811103481501E-2</c:v>
                </c:pt>
                <c:pt idx="4542" formatCode="0.00E+00">
                  <c:v>2.7141662460987301E-2</c:v>
                </c:pt>
                <c:pt idx="4543" formatCode="0.00E+00">
                  <c:v>2.71335162642126E-2</c:v>
                </c:pt>
                <c:pt idx="4544" formatCode="0.00E+00">
                  <c:v>2.7125372512423099E-2</c:v>
                </c:pt>
                <c:pt idx="4545" formatCode="0.00E+00">
                  <c:v>2.71172312048844E-2</c:v>
                </c:pt>
                <c:pt idx="4546" formatCode="0.00E+00">
                  <c:v>2.71090923408626E-2</c:v>
                </c:pt>
                <c:pt idx="4547" formatCode="0.00E+00">
                  <c:v>2.71009559196237E-2</c:v>
                </c:pt>
                <c:pt idx="4548" formatCode="0.00E+00">
                  <c:v>2.7092821940434199E-2</c:v>
                </c:pt>
                <c:pt idx="4549" formatCode="0.00E+00">
                  <c:v>2.7084690402560702E-2</c:v>
                </c:pt>
                <c:pt idx="4550" formatCode="0.00E+00">
                  <c:v>2.7076561305269999E-2</c:v>
                </c:pt>
                <c:pt idx="4551" formatCode="0.00E+00">
                  <c:v>2.7068434647829199E-2</c:v>
                </c:pt>
                <c:pt idx="4552" formatCode="0.00E+00">
                  <c:v>2.7060310429505501E-2</c:v>
                </c:pt>
                <c:pt idx="4553" formatCode="0.00E+00">
                  <c:v>2.7052188649566301E-2</c:v>
                </c:pt>
                <c:pt idx="4554" formatCode="0.00E+00">
                  <c:v>2.7044069307279501E-2</c:v>
                </c:pt>
                <c:pt idx="4555" formatCode="0.00E+00">
                  <c:v>2.7035952401912901E-2</c:v>
                </c:pt>
                <c:pt idx="4556" formatCode="0.00E+00">
                  <c:v>2.70278379327346E-2</c:v>
                </c:pt>
                <c:pt idx="4557" formatCode="0.00E+00">
                  <c:v>2.7019725899013001E-2</c:v>
                </c:pt>
                <c:pt idx="4558" formatCode="0.00E+00">
                  <c:v>2.7011616300016701E-2</c:v>
                </c:pt>
                <c:pt idx="4559" formatCode="0.00E+00">
                  <c:v>2.7003509135014401E-2</c:v>
                </c:pt>
                <c:pt idx="4560" formatCode="0.00E+00">
                  <c:v>2.6995404403275199E-2</c:v>
                </c:pt>
                <c:pt idx="4561" formatCode="0.00E+00">
                  <c:v>2.69873021040683E-2</c:v>
                </c:pt>
                <c:pt idx="4562" formatCode="0.00E+00">
                  <c:v>2.69792022366631E-2</c:v>
                </c:pt>
                <c:pt idx="4563" formatCode="0.00E+00">
                  <c:v>2.6971104800329201E-2</c:v>
                </c:pt>
                <c:pt idx="4564" formatCode="0.00E+00">
                  <c:v>2.69630097943366E-2</c:v>
                </c:pt>
                <c:pt idx="4565" formatCode="0.00E+00">
                  <c:v>2.6954917217955399E-2</c:v>
                </c:pt>
                <c:pt idx="4566" formatCode="0.00E+00">
                  <c:v>2.6946827070455801E-2</c:v>
                </c:pt>
                <c:pt idx="4567" formatCode="0.00E+00">
                  <c:v>2.6938739351108399E-2</c:v>
                </c:pt>
                <c:pt idx="4568" formatCode="0.00E+00">
                  <c:v>2.6930654059183899E-2</c:v>
                </c:pt>
                <c:pt idx="4569" formatCode="0.00E+00">
                  <c:v>2.6922571193953301E-2</c:v>
                </c:pt>
                <c:pt idx="4570" formatCode="0.00E+00">
                  <c:v>2.6914490754687801E-2</c:v>
                </c:pt>
                <c:pt idx="4571" formatCode="0.00E+00">
                  <c:v>2.6906412740658799E-2</c:v>
                </c:pt>
                <c:pt idx="4572" formatCode="0.00E+00">
                  <c:v>2.6898337151137899E-2</c:v>
                </c:pt>
                <c:pt idx="4573" formatCode="0.00E+00">
                  <c:v>2.6890263985397001E-2</c:v>
                </c:pt>
                <c:pt idx="4574" formatCode="0.00E+00">
                  <c:v>2.6882193242708002E-2</c:v>
                </c:pt>
                <c:pt idx="4575" formatCode="0.00E+00">
                  <c:v>2.6874124922343302E-2</c:v>
                </c:pt>
                <c:pt idx="4576" formatCode="0.00E+00">
                  <c:v>2.6866059023575299E-2</c:v>
                </c:pt>
                <c:pt idx="4577" formatCode="0.00E+00">
                  <c:v>2.6857995545676801E-2</c:v>
                </c:pt>
                <c:pt idx="4578" formatCode="0.00E+00">
                  <c:v>2.6849934487920699E-2</c:v>
                </c:pt>
                <c:pt idx="4579" formatCode="0.00E+00">
                  <c:v>2.6841875849580098E-2</c:v>
                </c:pt>
                <c:pt idx="4580" formatCode="0.00E+00">
                  <c:v>2.6833819629928399E-2</c:v>
                </c:pt>
                <c:pt idx="4581" formatCode="0.00E+00">
                  <c:v>2.6825765828239201E-2</c:v>
                </c:pt>
                <c:pt idx="4582" formatCode="0.00E+00">
                  <c:v>2.6817714443786299E-2</c:v>
                </c:pt>
                <c:pt idx="4583" formatCode="0.00E+00">
                  <c:v>2.6809665475843601E-2</c:v>
                </c:pt>
                <c:pt idx="4584" formatCode="0.00E+00">
                  <c:v>2.6801618923685499E-2</c:v>
                </c:pt>
                <c:pt idx="4585" formatCode="0.00E+00">
                  <c:v>2.6793574786586401E-2</c:v>
                </c:pt>
                <c:pt idx="4586" formatCode="0.00E+00">
                  <c:v>2.67855330638208E-2</c:v>
                </c:pt>
                <c:pt idx="4587" formatCode="0.00E+00">
                  <c:v>2.67774937546638E-2</c:v>
                </c:pt>
                <c:pt idx="4588" formatCode="0.00E+00">
                  <c:v>2.6769456858390502E-2</c:v>
                </c:pt>
                <c:pt idx="4589" formatCode="0.00E+00">
                  <c:v>2.6761422374275999E-2</c:v>
                </c:pt>
                <c:pt idx="4590" formatCode="0.00E+00">
                  <c:v>2.6753390301596101E-2</c:v>
                </c:pt>
                <c:pt idx="4591" formatCode="0.00E+00">
                  <c:v>2.67453606396264E-2</c:v>
                </c:pt>
                <c:pt idx="4592" formatCode="0.00E+00">
                  <c:v>2.6737333387643E-2</c:v>
                </c:pt>
                <c:pt idx="4593" formatCode="0.00E+00">
                  <c:v>2.67293085449219E-2</c:v>
                </c:pt>
                <c:pt idx="4594" formatCode="0.00E+00">
                  <c:v>2.6721286110739699E-2</c:v>
                </c:pt>
                <c:pt idx="4595" formatCode="0.00E+00">
                  <c:v>2.6713266084373001E-2</c:v>
                </c:pt>
                <c:pt idx="4596" formatCode="0.00E+00">
                  <c:v>2.6705248465098499E-2</c:v>
                </c:pt>
                <c:pt idx="4597" formatCode="0.00E+00">
                  <c:v>2.6697233252193399E-2</c:v>
                </c:pt>
                <c:pt idx="4598" formatCode="0.00E+00">
                  <c:v>2.6689220444935002E-2</c:v>
                </c:pt>
                <c:pt idx="4599" formatCode="0.00E+00">
                  <c:v>2.6681210042600701E-2</c:v>
                </c:pt>
                <c:pt idx="4600" formatCode="0.00E+00">
                  <c:v>2.6673202044468301E-2</c:v>
                </c:pt>
                <c:pt idx="4601" formatCode="0.00E+00">
                  <c:v>2.6665196449815801E-2</c:v>
                </c:pt>
                <c:pt idx="4602" formatCode="0.00E+00">
                  <c:v>2.66571932579211E-2</c:v>
                </c:pt>
                <c:pt idx="4603" formatCode="0.00E+00">
                  <c:v>2.6649192468062799E-2</c:v>
                </c:pt>
                <c:pt idx="4604" formatCode="0.00E+00">
                  <c:v>2.6641194079519499E-2</c:v>
                </c:pt>
                <c:pt idx="4605" formatCode="0.00E+00">
                  <c:v>2.6633198091569801E-2</c:v>
                </c:pt>
                <c:pt idx="4606" formatCode="0.00E+00">
                  <c:v>2.6625204503493E-2</c:v>
                </c:pt>
                <c:pt idx="4607" formatCode="0.00E+00">
                  <c:v>2.6617213314568101E-2</c:v>
                </c:pt>
                <c:pt idx="4608" formatCode="0.00E+00">
                  <c:v>2.6609224524074701E-2</c:v>
                </c:pt>
                <c:pt idx="4609" formatCode="0.00E+00">
                  <c:v>2.66012381312924E-2</c:v>
                </c:pt>
                <c:pt idx="4610" formatCode="0.00E+00">
                  <c:v>2.65932541355011E-2</c:v>
                </c:pt>
                <c:pt idx="4611" formatCode="0.00E+00">
                  <c:v>2.65852725359811E-2</c:v>
                </c:pt>
                <c:pt idx="4612" formatCode="0.00E+00">
                  <c:v>2.6577293332012499E-2</c:v>
                </c:pt>
                <c:pt idx="4613" formatCode="0.00E+00">
                  <c:v>2.6569316522875901E-2</c:v>
                </c:pt>
                <c:pt idx="4614" formatCode="0.00E+00">
                  <c:v>2.65613421078521E-2</c:v>
                </c:pt>
                <c:pt idx="4615" formatCode="0.00E+00">
                  <c:v>2.6553370086222199E-2</c:v>
                </c:pt>
                <c:pt idx="4616" formatCode="0.00E+00">
                  <c:v>2.65454004572672E-2</c:v>
                </c:pt>
                <c:pt idx="4617" formatCode="0.00E+00">
                  <c:v>2.6537433220268698E-2</c:v>
                </c:pt>
                <c:pt idx="4618" formatCode="0.00E+00">
                  <c:v>2.6529468374508099E-2</c:v>
                </c:pt>
                <c:pt idx="4619" formatCode="0.00E+00">
                  <c:v>2.65215059192676E-2</c:v>
                </c:pt>
                <c:pt idx="4620" formatCode="0.00E+00">
                  <c:v>2.6513545853829E-2</c:v>
                </c:pt>
                <c:pt idx="4621" formatCode="0.00E+00">
                  <c:v>2.6505588177474601E-2</c:v>
                </c:pt>
                <c:pt idx="4622" formatCode="0.00E+00">
                  <c:v>2.6497632889487099E-2</c:v>
                </c:pt>
                <c:pt idx="4623" formatCode="0.00E+00">
                  <c:v>2.6489679989149102E-2</c:v>
                </c:pt>
                <c:pt idx="4624" formatCode="0.00E+00">
                  <c:v>2.64817294757436E-2</c:v>
                </c:pt>
                <c:pt idx="4625" formatCode="0.00E+00">
                  <c:v>2.6473781348553702E-2</c:v>
                </c:pt>
                <c:pt idx="4626" formatCode="0.00E+00">
                  <c:v>2.64658356068628E-2</c:v>
                </c:pt>
                <c:pt idx="4627" formatCode="0.00E+00">
                  <c:v>2.6457892249954498E-2</c:v>
                </c:pt>
                <c:pt idx="4628" formatCode="0.00E+00">
                  <c:v>2.64499512771127E-2</c:v>
                </c:pt>
                <c:pt idx="4629" formatCode="0.00E+00">
                  <c:v>2.6442012687621301E-2</c:v>
                </c:pt>
                <c:pt idx="4630" formatCode="0.00E+00">
                  <c:v>2.64340764807647E-2</c:v>
                </c:pt>
                <c:pt idx="4631" formatCode="0.00E+00">
                  <c:v>2.6426142655827201E-2</c:v>
                </c:pt>
                <c:pt idx="4632" formatCode="0.00E+00">
                  <c:v>2.6418211212093701E-2</c:v>
                </c:pt>
                <c:pt idx="4633" formatCode="0.00E+00">
                  <c:v>2.6410282148848899E-2</c:v>
                </c:pt>
                <c:pt idx="4634" formatCode="0.00E+00">
                  <c:v>2.6402355465377999E-2</c:v>
                </c:pt>
                <c:pt idx="4635" formatCode="0.00E+00">
                  <c:v>2.63944311609665E-2</c:v>
                </c:pt>
                <c:pt idx="4636" formatCode="0.00E+00">
                  <c:v>2.6386509234899699E-2</c:v>
                </c:pt>
                <c:pt idx="4637" formatCode="0.00E+00">
                  <c:v>2.6378589686463502E-2</c:v>
                </c:pt>
                <c:pt idx="4638" formatCode="0.00E+00">
                  <c:v>2.6370672514943901E-2</c:v>
                </c:pt>
                <c:pt idx="4639" formatCode="0.00E+00">
                  <c:v>2.6362757719627199E-2</c:v>
                </c:pt>
                <c:pt idx="4640" formatCode="0.00E+00">
                  <c:v>2.6354845299799701E-2</c:v>
                </c:pt>
                <c:pt idx="4641" formatCode="0.00E+00">
                  <c:v>2.6346935254747999E-2</c:v>
                </c:pt>
                <c:pt idx="4642" formatCode="0.00E+00">
                  <c:v>2.6339027583759202E-2</c:v>
                </c:pt>
                <c:pt idx="4643" formatCode="0.00E+00">
                  <c:v>2.6331122286120199E-2</c:v>
                </c:pt>
                <c:pt idx="4644" formatCode="0.00E+00">
                  <c:v>2.63232193611183E-2</c:v>
                </c:pt>
                <c:pt idx="4645" formatCode="0.00E+00">
                  <c:v>2.63153188080411E-2</c:v>
                </c:pt>
                <c:pt idx="4646" formatCode="0.00E+00">
                  <c:v>2.63074206261763E-2</c:v>
                </c:pt>
                <c:pt idx="4647" formatCode="0.00E+00">
                  <c:v>2.62995248148119E-2</c:v>
                </c:pt>
                <c:pt idx="4648" formatCode="0.00E+00">
                  <c:v>2.6291631373236E-2</c:v>
                </c:pt>
                <c:pt idx="4649" formatCode="0.00E+00">
                  <c:v>2.6283740300737098E-2</c:v>
                </c:pt>
                <c:pt idx="4650" formatCode="0.00E+00">
                  <c:v>2.62758515966037E-2</c:v>
                </c:pt>
                <c:pt idx="4651" formatCode="0.00E+00">
                  <c:v>2.62679652601247E-2</c:v>
                </c:pt>
                <c:pt idx="4652" formatCode="0.00E+00">
                  <c:v>2.6260081290589099E-2</c:v>
                </c:pt>
                <c:pt idx="4653" formatCode="0.00E+00">
                  <c:v>2.6252199687286201E-2</c:v>
                </c:pt>
                <c:pt idx="4654" formatCode="0.00E+00">
                  <c:v>2.62443204495055E-2</c:v>
                </c:pt>
                <c:pt idx="4655" formatCode="0.00E+00">
                  <c:v>2.6236443576536699E-2</c:v>
                </c:pt>
                <c:pt idx="4656" formatCode="0.00E+00">
                  <c:v>2.6228569067669599E-2</c:v>
                </c:pt>
                <c:pt idx="4657" formatCode="0.00E+00">
                  <c:v>2.6220696922194399E-2</c:v>
                </c:pt>
                <c:pt idx="4658" formatCode="0.00E+00">
                  <c:v>2.6212827139401599E-2</c:v>
                </c:pt>
                <c:pt idx="4659" formatCode="0.00E+00">
                  <c:v>2.62049597185815E-2</c:v>
                </c:pt>
                <c:pt idx="4660" formatCode="0.00E+00">
                  <c:v>2.61970946590252E-2</c:v>
                </c:pt>
                <c:pt idx="4661" formatCode="0.00E+00">
                  <c:v>2.6189231960023401E-2</c:v>
                </c:pt>
                <c:pt idx="4662" formatCode="0.00E+00">
                  <c:v>2.6181371620867502E-2</c:v>
                </c:pt>
                <c:pt idx="4663" formatCode="0.00E+00">
                  <c:v>2.6173513640849001E-2</c:v>
                </c:pt>
                <c:pt idx="4664" formatCode="0.00E+00">
                  <c:v>2.6165658019259401E-2</c:v>
                </c:pt>
                <c:pt idx="4665" formatCode="0.00E+00">
                  <c:v>2.6157804755390601E-2</c:v>
                </c:pt>
                <c:pt idx="4666" formatCode="0.00E+00">
                  <c:v>2.6149953848534899E-2</c:v>
                </c:pt>
                <c:pt idx="4667" formatCode="0.00E+00">
                  <c:v>2.6142105297984299E-2</c:v>
                </c:pt>
                <c:pt idx="4668" formatCode="0.00E+00">
                  <c:v>2.6134259103031601E-2</c:v>
                </c:pt>
                <c:pt idx="4669" formatCode="0.00E+00">
                  <c:v>2.61264152629694E-2</c:v>
                </c:pt>
                <c:pt idx="4670" formatCode="0.00E+00">
                  <c:v>2.61185737770907E-2</c:v>
                </c:pt>
                <c:pt idx="4671" formatCode="0.00E+00">
                  <c:v>2.6110734644688698E-2</c:v>
                </c:pt>
                <c:pt idx="4672" formatCode="0.00E+00">
                  <c:v>2.61028978650568E-2</c:v>
                </c:pt>
                <c:pt idx="4673" formatCode="0.00E+00">
                  <c:v>2.6095063437488599E-2</c:v>
                </c:pt>
                <c:pt idx="4674" formatCode="0.00E+00">
                  <c:v>2.6087231361277999E-2</c:v>
                </c:pt>
                <c:pt idx="4675" formatCode="0.00E+00">
                  <c:v>2.6079401635718698E-2</c:v>
                </c:pt>
                <c:pt idx="4676" formatCode="0.00E+00">
                  <c:v>2.60715742600789E-2</c:v>
                </c:pt>
                <c:pt idx="4677" formatCode="0.00E+00">
                  <c:v>2.60637492336383E-2</c:v>
                </c:pt>
                <c:pt idx="4678" formatCode="0.00E+00">
                  <c:v>2.6055926555693502E-2</c:v>
                </c:pt>
                <c:pt idx="4679" formatCode="0.00E+00">
                  <c:v>2.6048106225541202E-2</c:v>
                </c:pt>
                <c:pt idx="4680" formatCode="0.00E+00">
                  <c:v>2.6040288242478699E-2</c:v>
                </c:pt>
                <c:pt idx="4681" formatCode="0.00E+00">
                  <c:v>2.6032472605802999E-2</c:v>
                </c:pt>
                <c:pt idx="4682" formatCode="0.00E+00">
                  <c:v>2.60246593148117E-2</c:v>
                </c:pt>
                <c:pt idx="4683" formatCode="0.00E+00">
                  <c:v>2.6016848368802199E-2</c:v>
                </c:pt>
                <c:pt idx="4684" formatCode="0.00E+00">
                  <c:v>2.60090397670725E-2</c:v>
                </c:pt>
                <c:pt idx="4685" formatCode="0.00E+00">
                  <c:v>2.6001233508920599E-2</c:v>
                </c:pt>
                <c:pt idx="4686" formatCode="0.00E+00">
                  <c:v>2.59934295936445E-2</c:v>
                </c:pt>
                <c:pt idx="4687" formatCode="0.00E+00">
                  <c:v>2.5985628020542901E-2</c:v>
                </c:pt>
                <c:pt idx="4688" formatCode="0.00E+00">
                  <c:v>2.5977828788914099E-2</c:v>
                </c:pt>
                <c:pt idx="4689" formatCode="0.00E+00">
                  <c:v>2.5970031898057098E-2</c:v>
                </c:pt>
                <c:pt idx="4690" formatCode="0.00E+00">
                  <c:v>2.5962237347270802E-2</c:v>
                </c:pt>
                <c:pt idx="4691" formatCode="0.00E+00">
                  <c:v>2.59544451358544E-2</c:v>
                </c:pt>
                <c:pt idx="4692" formatCode="0.00E+00">
                  <c:v>2.5946655263107299E-2</c:v>
                </c:pt>
                <c:pt idx="4693" formatCode="0.00E+00">
                  <c:v>2.5938867728328999E-2</c:v>
                </c:pt>
                <c:pt idx="4694" formatCode="0.00E+00">
                  <c:v>2.5931082530819299E-2</c:v>
                </c:pt>
                <c:pt idx="4695" formatCode="0.00E+00">
                  <c:v>2.5923299669878101E-2</c:v>
                </c:pt>
                <c:pt idx="4696" formatCode="0.00E+00">
                  <c:v>2.59155191448057E-2</c:v>
                </c:pt>
                <c:pt idx="4697" formatCode="0.00E+00">
                  <c:v>2.5907740954902302E-2</c:v>
                </c:pt>
                <c:pt idx="4698" formatCode="0.00E+00">
                  <c:v>2.58999650994685E-2</c:v>
                </c:pt>
                <c:pt idx="4699" formatCode="0.00E+00">
                  <c:v>2.5892191577805101E-2</c:v>
                </c:pt>
                <c:pt idx="4700" formatCode="0.00E+00">
                  <c:v>2.58844203892129E-2</c:v>
                </c:pt>
                <c:pt idx="4701" formatCode="0.00E+00">
                  <c:v>2.5876651532993199E-2</c:v>
                </c:pt>
                <c:pt idx="4702" formatCode="0.00E+00">
                  <c:v>2.5868885008447199E-2</c:v>
                </c:pt>
                <c:pt idx="4703" formatCode="0.00E+00">
                  <c:v>2.5861120814876501E-2</c:v>
                </c:pt>
                <c:pt idx="4704" formatCode="0.00E+00">
                  <c:v>2.5853358951582799E-2</c:v>
                </c:pt>
                <c:pt idx="4705" formatCode="0.00E+00">
                  <c:v>2.58455994178679E-2</c:v>
                </c:pt>
                <c:pt idx="4706" formatCode="0.00E+00">
                  <c:v>2.5837842213034101E-2</c:v>
                </c:pt>
                <c:pt idx="4707" formatCode="0.00E+00">
                  <c:v>2.58300873363836E-2</c:v>
                </c:pt>
                <c:pt idx="4708" formatCode="0.00E+00">
                  <c:v>2.5822334787218799E-2</c:v>
                </c:pt>
                <c:pt idx="4709" formatCode="0.00E+00">
                  <c:v>2.5814584564842601E-2</c:v>
                </c:pt>
                <c:pt idx="4710" formatCode="0.00E+00">
                  <c:v>2.5806836668557698E-2</c:v>
                </c:pt>
                <c:pt idx="4711" formatCode="0.00E+00">
                  <c:v>2.5799091097667402E-2</c:v>
                </c:pt>
                <c:pt idx="4712" formatCode="0.00E+00">
                  <c:v>2.5791347851474699E-2</c:v>
                </c:pt>
                <c:pt idx="4713" formatCode="0.00E+00">
                  <c:v>2.57836069292833E-2</c:v>
                </c:pt>
                <c:pt idx="4714" formatCode="0.00E+00">
                  <c:v>2.5775868330396801E-2</c:v>
                </c:pt>
                <c:pt idx="4715" formatCode="0.00E+00">
                  <c:v>2.5768132054119E-2</c:v>
                </c:pt>
                <c:pt idx="4716" formatCode="0.00E+00">
                  <c:v>2.5760398099754101E-2</c:v>
                </c:pt>
                <c:pt idx="4717" formatCode="0.00E+00">
                  <c:v>2.5752666466606199E-2</c:v>
                </c:pt>
                <c:pt idx="4718" formatCode="0.00E+00">
                  <c:v>2.57449371539798E-2</c:v>
                </c:pt>
                <c:pt idx="4719" formatCode="0.00E+00">
                  <c:v>2.5737210161179601E-2</c:v>
                </c:pt>
                <c:pt idx="4720" formatCode="0.00E+00">
                  <c:v>2.57294854875104E-2</c:v>
                </c:pt>
                <c:pt idx="4721" formatCode="0.00E+00">
                  <c:v>2.5721763132277298E-2</c:v>
                </c:pt>
                <c:pt idx="4722" formatCode="0.00E+00">
                  <c:v>2.5714043094785401E-2</c:v>
                </c:pt>
                <c:pt idx="4723" formatCode="0.00E+00">
                  <c:v>2.57063253743403E-2</c:v>
                </c:pt>
                <c:pt idx="4724" formatCode="0.00E+00">
                  <c:v>2.5698609970247401E-2</c:v>
                </c:pt>
                <c:pt idx="4725" formatCode="0.00E+00">
                  <c:v>2.5690896881812701E-2</c:v>
                </c:pt>
                <c:pt idx="4726" formatCode="0.00E+00">
                  <c:v>2.56831861083422E-2</c:v>
                </c:pt>
                <c:pt idx="4727" formatCode="0.00E+00">
                  <c:v>2.5675477649141999E-2</c:v>
                </c:pt>
                <c:pt idx="4728" formatCode="0.00E+00">
                  <c:v>2.5667771503518601E-2</c:v>
                </c:pt>
                <c:pt idx="4729" formatCode="0.00E+00">
                  <c:v>2.56600676707785E-2</c:v>
                </c:pt>
                <c:pt idx="4730" formatCode="0.00E+00">
                  <c:v>2.56523661502286E-2</c:v>
                </c:pt>
                <c:pt idx="4731" formatCode="0.00E+00">
                  <c:v>2.56446669411758E-2</c:v>
                </c:pt>
                <c:pt idx="4732" formatCode="0.00E+00">
                  <c:v>2.56369700429274E-2</c:v>
                </c:pt>
                <c:pt idx="4733" formatCode="0.00E+00">
                  <c:v>2.5629275454790702E-2</c:v>
                </c:pt>
                <c:pt idx="4734" formatCode="0.00E+00">
                  <c:v>2.5621583176073201E-2</c:v>
                </c:pt>
                <c:pt idx="4735" formatCode="0.00E+00">
                  <c:v>2.5613893206082799E-2</c:v>
                </c:pt>
                <c:pt idx="4736" formatCode="0.00E+00">
                  <c:v>2.5606205544127399E-2</c:v>
                </c:pt>
                <c:pt idx="4737" formatCode="0.00E+00">
                  <c:v>2.5598520189515198E-2</c:v>
                </c:pt>
                <c:pt idx="4738" formatCode="0.00E+00">
                  <c:v>2.5590837141554499E-2</c:v>
                </c:pt>
                <c:pt idx="4739" formatCode="0.00E+00">
                  <c:v>2.5583156399554E-2</c:v>
                </c:pt>
                <c:pt idx="4740" formatCode="0.00E+00">
                  <c:v>2.55754779628222E-2</c:v>
                </c:pt>
                <c:pt idx="4741" formatCode="0.00E+00">
                  <c:v>2.5567801830668199E-2</c:v>
                </c:pt>
                <c:pt idx="4742" formatCode="0.00E+00">
                  <c:v>2.5560128002401102E-2</c:v>
                </c:pt>
                <c:pt idx="4743" formatCode="0.00E+00">
                  <c:v>2.5552456477330201E-2</c:v>
                </c:pt>
                <c:pt idx="4744" formatCode="0.00E+00">
                  <c:v>2.5544787254765101E-2</c:v>
                </c:pt>
                <c:pt idx="4745" formatCode="0.00E+00">
                  <c:v>2.5537120334015499E-2</c:v>
                </c:pt>
                <c:pt idx="4746" formatCode="0.00E+00">
                  <c:v>2.5529455714391299E-2</c:v>
                </c:pt>
                <c:pt idx="4747" formatCode="0.00E+00">
                  <c:v>2.5521793395202601E-2</c:v>
                </c:pt>
                <c:pt idx="4748" formatCode="0.00E+00">
                  <c:v>2.5514133375759699E-2</c:v>
                </c:pt>
                <c:pt idx="4749" formatCode="0.00E+00">
                  <c:v>2.5506475655373201E-2</c:v>
                </c:pt>
                <c:pt idx="4750" formatCode="0.00E+00">
                  <c:v>2.5498820233353599E-2</c:v>
                </c:pt>
                <c:pt idx="4751" formatCode="0.00E+00">
                  <c:v>2.5491167109011999E-2</c:v>
                </c:pt>
                <c:pt idx="4752" formatCode="0.00E+00">
                  <c:v>2.5483516281659398E-2</c:v>
                </c:pt>
                <c:pt idx="4753" formatCode="0.00E+00">
                  <c:v>2.54758677506071E-2</c:v>
                </c:pt>
                <c:pt idx="4754" formatCode="0.00E+00">
                  <c:v>2.5468221515166499E-2</c:v>
                </c:pt>
                <c:pt idx="4755" formatCode="0.00E+00">
                  <c:v>2.5460577574649399E-2</c:v>
                </c:pt>
                <c:pt idx="4756" formatCode="0.00E+00">
                  <c:v>2.5452935928367601E-2</c:v>
                </c:pt>
                <c:pt idx="4757" formatCode="0.00E+00">
                  <c:v>2.54452965756332E-2</c:v>
                </c:pt>
                <c:pt idx="4758" formatCode="0.00E+00">
                  <c:v>2.5437659515758399E-2</c:v>
                </c:pt>
                <c:pt idx="4759" formatCode="0.00E+00">
                  <c:v>2.54300247480557E-2</c:v>
                </c:pt>
                <c:pt idx="4760" formatCode="0.00E+00">
                  <c:v>2.54223922718377E-2</c:v>
                </c:pt>
                <c:pt idx="4761" formatCode="0.00E+00">
                  <c:v>2.5414762086417301E-2</c:v>
                </c:pt>
                <c:pt idx="4762" formatCode="0.00E+00">
                  <c:v>2.54071341911076E-2</c:v>
                </c:pt>
                <c:pt idx="4763" formatCode="0.00E+00">
                  <c:v>2.5399508585221699E-2</c:v>
                </c:pt>
                <c:pt idx="4764" formatCode="0.00E+00">
                  <c:v>2.5391885268073101E-2</c:v>
                </c:pt>
                <c:pt idx="4765" formatCode="0.00E+00">
                  <c:v>2.5384264238975399E-2</c:v>
                </c:pt>
                <c:pt idx="4766" formatCode="0.00E+00">
                  <c:v>2.53766454972425E-2</c:v>
                </c:pt>
                <c:pt idx="4767" formatCode="0.00E+00">
                  <c:v>2.53690290421884E-2</c:v>
                </c:pt>
                <c:pt idx="4768" formatCode="0.00E+00">
                  <c:v>2.5361414873127201E-2</c:v>
                </c:pt>
                <c:pt idx="4769" formatCode="0.00E+00">
                  <c:v>2.5353802989373401E-2</c:v>
                </c:pt>
                <c:pt idx="4770" formatCode="0.00E+00">
                  <c:v>2.5346193390241599E-2</c:v>
                </c:pt>
                <c:pt idx="4771" formatCode="0.00E+00">
                  <c:v>2.5338586075046601E-2</c:v>
                </c:pt>
                <c:pt idx="4772" formatCode="0.00E+00">
                  <c:v>2.5330981043103301E-2</c:v>
                </c:pt>
                <c:pt idx="4773" formatCode="0.00E+00">
                  <c:v>2.5323378293727002E-2</c:v>
                </c:pt>
                <c:pt idx="4774" formatCode="0.00E+00">
                  <c:v>2.53157778262331E-2</c:v>
                </c:pt>
                <c:pt idx="4775" formatCode="0.00E+00">
                  <c:v>2.53081796399371E-2</c:v>
                </c:pt>
                <c:pt idx="4776" formatCode="0.00E+00">
                  <c:v>2.5300583734154801E-2</c:v>
                </c:pt>
                <c:pt idx="4777" formatCode="0.00E+00">
                  <c:v>2.5292990108202101E-2</c:v>
                </c:pt>
                <c:pt idx="4778" formatCode="0.00E+00">
                  <c:v>2.5285398761395302E-2</c:v>
                </c:pt>
                <c:pt idx="4779" formatCode="0.00E+00">
                  <c:v>2.5277809693050698E-2</c:v>
                </c:pt>
                <c:pt idx="4780" formatCode="0.00E+00">
                  <c:v>2.5270222902484901E-2</c:v>
                </c:pt>
                <c:pt idx="4781" formatCode="0.00E+00">
                  <c:v>2.5262638389014599E-2</c:v>
                </c:pt>
                <c:pt idx="4782" formatCode="0.00E+00">
                  <c:v>2.5255056151956699E-2</c:v>
                </c:pt>
                <c:pt idx="4783" formatCode="0.00E+00">
                  <c:v>2.52474761906284E-2</c:v>
                </c:pt>
                <c:pt idx="4784" formatCode="0.00E+00">
                  <c:v>2.5239898504346998E-2</c:v>
                </c:pt>
                <c:pt idx="4785" formatCode="0.00E+00">
                  <c:v>2.5232323092430099E-2</c:v>
                </c:pt>
                <c:pt idx="4786" formatCode="0.00E+00">
                  <c:v>2.52247499541953E-2</c:v>
                </c:pt>
                <c:pt idx="4787" formatCode="0.00E+00">
                  <c:v>2.5217179088960699E-2</c:v>
                </c:pt>
                <c:pt idx="4788" formatCode="0.00E+00">
                  <c:v>2.52096104960443E-2</c:v>
                </c:pt>
                <c:pt idx="4789" formatCode="0.00E+00">
                  <c:v>2.5202044174764501E-2</c:v>
                </c:pt>
                <c:pt idx="4790" formatCode="0.00E+00">
                  <c:v>2.5194480124439599E-2</c:v>
                </c:pt>
                <c:pt idx="4791" formatCode="0.00E+00">
                  <c:v>2.51869183443886E-2</c:v>
                </c:pt>
                <c:pt idx="4792" formatCode="0.00E+00">
                  <c:v>2.5179358833930101E-2</c:v>
                </c:pt>
                <c:pt idx="4793" formatCode="0.00E+00">
                  <c:v>2.51718015923835E-2</c:v>
                </c:pt>
                <c:pt idx="4794" formatCode="0.00E+00">
                  <c:v>2.5164246619067802E-2</c:v>
                </c:pt>
                <c:pt idx="4795" formatCode="0.00E+00">
                  <c:v>2.5156693913302601E-2</c:v>
                </c:pt>
                <c:pt idx="4796" formatCode="0.00E+00">
                  <c:v>2.5149143474407699E-2</c:v>
                </c:pt>
                <c:pt idx="4797" formatCode="0.00E+00">
                  <c:v>2.5141595301702801E-2</c:v>
                </c:pt>
                <c:pt idx="4798" formatCode="0.00E+00">
                  <c:v>2.5134049394508001E-2</c:v>
                </c:pt>
                <c:pt idx="4799" formatCode="0.00E+00">
                  <c:v>2.5126505752143698E-2</c:v>
                </c:pt>
                <c:pt idx="4800" formatCode="0.00E+00">
                  <c:v>2.51189643739302E-2</c:v>
                </c:pt>
                <c:pt idx="4801" formatCode="0.00E+00">
                  <c:v>2.5111425259188198E-2</c:v>
                </c:pt>
                <c:pt idx="4802" formatCode="0.00E+00">
                  <c:v>2.5103888407238598E-2</c:v>
                </c:pt>
                <c:pt idx="4803" formatCode="0.00E+00">
                  <c:v>2.5096353817402401E-2</c:v>
                </c:pt>
                <c:pt idx="4804" formatCode="0.00E+00">
                  <c:v>2.50888214890009E-2</c:v>
                </c:pt>
                <c:pt idx="4805" formatCode="0.00E+00">
                  <c:v>2.5081291421355401E-2</c:v>
                </c:pt>
                <c:pt idx="4806" formatCode="0.00E+00">
                  <c:v>2.50737636137877E-2</c:v>
                </c:pt>
                <c:pt idx="4807" formatCode="0.00E+00">
                  <c:v>2.5066238065619501E-2</c:v>
                </c:pt>
                <c:pt idx="4808" formatCode="0.00E+00">
                  <c:v>2.50587147761729E-2</c:v>
                </c:pt>
                <c:pt idx="4809" formatCode="0.00E+00">
                  <c:v>2.5051193744769999E-2</c:v>
                </c:pt>
                <c:pt idx="4810" formatCode="0.00E+00">
                  <c:v>2.5043674970733398E-2</c:v>
                </c:pt>
                <c:pt idx="4811" formatCode="0.00E+00">
                  <c:v>2.5036158453385599E-2</c:v>
                </c:pt>
                <c:pt idx="4812" formatCode="0.00E+00">
                  <c:v>2.50286441920494E-2</c:v>
                </c:pt>
                <c:pt idx="4813" formatCode="0.00E+00">
                  <c:v>2.50211321860477E-2</c:v>
                </c:pt>
                <c:pt idx="4814" formatCode="0.00E+00">
                  <c:v>2.5013622434703901E-2</c:v>
                </c:pt>
                <c:pt idx="4815" formatCode="0.00E+00">
                  <c:v>2.5006114937341301E-2</c:v>
                </c:pt>
                <c:pt idx="4816" formatCode="0.00E+00">
                  <c:v>2.4998609693283502E-2</c:v>
                </c:pt>
                <c:pt idx="4817" formatCode="0.00E+00">
                  <c:v>2.4991106701854199E-2</c:v>
                </c:pt>
                <c:pt idx="4818" formatCode="0.00E+00">
                  <c:v>2.49836059623775E-2</c:v>
                </c:pt>
                <c:pt idx="4819" formatCode="0.00E+00">
                  <c:v>2.49761074741774E-2</c:v>
                </c:pt>
                <c:pt idx="4820" formatCode="0.00E+00">
                  <c:v>2.4968611236578401E-2</c:v>
                </c:pt>
                <c:pt idx="4821" formatCode="0.00E+00">
                  <c:v>2.4961117248905099E-2</c:v>
                </c:pt>
                <c:pt idx="4822" formatCode="0.00E+00">
                  <c:v>2.4953625510482101E-2</c:v>
                </c:pt>
                <c:pt idx="4823" formatCode="0.00E+00">
                  <c:v>2.4946136020634401E-2</c:v>
                </c:pt>
                <c:pt idx="4824" formatCode="0.00E+00">
                  <c:v>2.4938648778687199E-2</c:v>
                </c:pt>
                <c:pt idx="4825" formatCode="0.00E+00">
                  <c:v>2.4931163783965898E-2</c:v>
                </c:pt>
                <c:pt idx="4826" formatCode="0.00E+00">
                  <c:v>2.4923681035795901E-2</c:v>
                </c:pt>
                <c:pt idx="4827" formatCode="0.00E+00">
                  <c:v>2.4916200533502901E-2</c:v>
                </c:pt>
                <c:pt idx="4828" formatCode="0.00E+00">
                  <c:v>2.4908722276413001E-2</c:v>
                </c:pt>
                <c:pt idx="4829" formatCode="0.00E+00">
                  <c:v>2.4901246263852199E-2</c:v>
                </c:pt>
                <c:pt idx="4830" formatCode="0.00E+00">
                  <c:v>2.4893772495146901E-2</c:v>
                </c:pt>
                <c:pt idx="4831" formatCode="0.00E+00">
                  <c:v>2.48863009696236E-2</c:v>
                </c:pt>
                <c:pt idx="4832" formatCode="0.00E+00">
                  <c:v>2.4878831686608899E-2</c:v>
                </c:pt>
                <c:pt idx="4833" formatCode="0.00E+00">
                  <c:v>2.48713646454298E-2</c:v>
                </c:pt>
                <c:pt idx="4834" formatCode="0.00E+00">
                  <c:v>2.48638998454133E-2</c:v>
                </c:pt>
                <c:pt idx="4835" formatCode="0.00E+00">
                  <c:v>2.4856437285886799E-2</c:v>
                </c:pt>
                <c:pt idx="4836" formatCode="0.00E+00">
                  <c:v>2.4848976966177799E-2</c:v>
                </c:pt>
                <c:pt idx="4837" formatCode="0.00E+00">
                  <c:v>2.4841518885613902E-2</c:v>
                </c:pt>
                <c:pt idx="4838" formatCode="0.00E+00">
                  <c:v>2.4834063043523098E-2</c:v>
                </c:pt>
                <c:pt idx="4839" formatCode="0.00E+00">
                  <c:v>2.4826609439233299E-2</c:v>
                </c:pt>
                <c:pt idx="4840" formatCode="0.00E+00">
                  <c:v>2.4819158072072901E-2</c:v>
                </c:pt>
                <c:pt idx="4841" formatCode="0.00E+00">
                  <c:v>2.4811708941370299E-2</c:v>
                </c:pt>
                <c:pt idx="4842" formatCode="0.00E+00">
                  <c:v>2.4804262046454199E-2</c:v>
                </c:pt>
                <c:pt idx="4843" formatCode="0.00E+00">
                  <c:v>2.47968173866535E-2</c:v>
                </c:pt>
                <c:pt idx="4844" formatCode="0.00E+00">
                  <c:v>2.47893749612971E-2</c:v>
                </c:pt>
                <c:pt idx="4845" formatCode="0.00E+00">
                  <c:v>2.4781934769714398E-2</c:v>
                </c:pt>
                <c:pt idx="4846" formatCode="0.00E+00">
                  <c:v>2.4774496811234802E-2</c:v>
                </c:pt>
                <c:pt idx="4847" formatCode="0.00E+00">
                  <c:v>2.4767061085187898E-2</c:v>
                </c:pt>
                <c:pt idx="4848" formatCode="0.00E+00">
                  <c:v>2.4759627590903499E-2</c:v>
                </c:pt>
                <c:pt idx="4849" formatCode="0.00E+00">
                  <c:v>2.4752196327711799E-2</c:v>
                </c:pt>
                <c:pt idx="4850" formatCode="0.00E+00">
                  <c:v>2.47447672949428E-2</c:v>
                </c:pt>
                <c:pt idx="4851" formatCode="0.00E+00">
                  <c:v>2.4737340491926999E-2</c:v>
                </c:pt>
                <c:pt idx="4852" formatCode="0.00E+00">
                  <c:v>2.4729915917995102E-2</c:v>
                </c:pt>
                <c:pt idx="4853" formatCode="0.00E+00">
                  <c:v>2.4722493572477799E-2</c:v>
                </c:pt>
                <c:pt idx="4854" formatCode="0.00E+00">
                  <c:v>2.47150734547061E-2</c:v>
                </c:pt>
                <c:pt idx="4855" formatCode="0.00E+00">
                  <c:v>2.4707655564011301E-2</c:v>
                </c:pt>
                <c:pt idx="4856" formatCode="0.00E+00">
                  <c:v>2.47002398997247E-2</c:v>
                </c:pt>
                <c:pt idx="4857" formatCode="0.00E+00">
                  <c:v>2.4692826461177899E-2</c:v>
                </c:pt>
                <c:pt idx="4858" formatCode="0.00E+00">
                  <c:v>2.4685415247702801E-2</c:v>
                </c:pt>
                <c:pt idx="4859" formatCode="0.00E+00">
                  <c:v>2.4678006258631199E-2</c:v>
                </c:pt>
                <c:pt idx="4860" formatCode="0.00E+00">
                  <c:v>2.4670599493295399E-2</c:v>
                </c:pt>
                <c:pt idx="4861" formatCode="0.00E+00">
                  <c:v>2.46631949510277E-2</c:v>
                </c:pt>
                <c:pt idx="4862" formatCode="0.00E+00">
                  <c:v>2.4655792631160699E-2</c:v>
                </c:pt>
                <c:pt idx="4863" formatCode="0.00E+00">
                  <c:v>2.46483925330271E-2</c:v>
                </c:pt>
                <c:pt idx="4864" formatCode="0.00E+00">
                  <c:v>2.4640994655960001E-2</c:v>
                </c:pt>
                <c:pt idx="4865" formatCode="0.00E+00">
                  <c:v>2.4633598999292398E-2</c:v>
                </c:pt>
                <c:pt idx="4866" formatCode="0.00E+00">
                  <c:v>2.4626205562357801E-2</c:v>
                </c:pt>
                <c:pt idx="4867" formatCode="0.00E+00">
                  <c:v>2.4618814344489499E-2</c:v>
                </c:pt>
                <c:pt idx="4868" formatCode="0.00E+00">
                  <c:v>2.46114253450215E-2</c:v>
                </c:pt>
                <c:pt idx="4869" formatCode="0.00E+00">
                  <c:v>2.4604038563287599E-2</c:v>
                </c:pt>
                <c:pt idx="4870" formatCode="0.00E+00">
                  <c:v>2.45966539986219E-2</c:v>
                </c:pt>
                <c:pt idx="4871" formatCode="0.00E+00">
                  <c:v>2.4589271650358801E-2</c:v>
                </c:pt>
                <c:pt idx="4872" formatCode="0.00E+00">
                  <c:v>2.4581891517832799E-2</c:v>
                </c:pt>
                <c:pt idx="4873" formatCode="0.00E+00">
                  <c:v>2.45745136003785E-2</c:v>
                </c:pt>
                <c:pt idx="4874" formatCode="0.00E+00">
                  <c:v>2.4567137897331E-2</c:v>
                </c:pt>
                <c:pt idx="4875" formatCode="0.00E+00">
                  <c:v>2.4559764408025299E-2</c:v>
                </c:pt>
                <c:pt idx="4876" formatCode="0.00E+00">
                  <c:v>2.4552393131796701E-2</c:v>
                </c:pt>
                <c:pt idx="4877" formatCode="0.00E+00">
                  <c:v>2.4545024067980599E-2</c:v>
                </c:pt>
                <c:pt idx="4878" formatCode="0.00E+00">
                  <c:v>2.45376572159129E-2</c:v>
                </c:pt>
                <c:pt idx="4879" formatCode="0.00E+00">
                  <c:v>2.4530292574929301E-2</c:v>
                </c:pt>
                <c:pt idx="4880" formatCode="0.00E+00">
                  <c:v>2.4522930144366E-2</c:v>
                </c:pt>
                <c:pt idx="4881" formatCode="0.00E+00">
                  <c:v>2.4515569923559199E-2</c:v>
                </c:pt>
                <c:pt idx="4882" formatCode="0.00E+00">
                  <c:v>2.45082119118454E-2</c:v>
                </c:pt>
                <c:pt idx="4883" formatCode="0.00E+00">
                  <c:v>2.45008561085613E-2</c:v>
                </c:pt>
                <c:pt idx="4884" formatCode="0.00E+00">
                  <c:v>2.4493502513043702E-2</c:v>
                </c:pt>
                <c:pt idx="4885" formatCode="0.00E+00">
                  <c:v>2.44861511246297E-2</c:v>
                </c:pt>
                <c:pt idx="4886" formatCode="0.00E+00">
                  <c:v>2.4478801942656499E-2</c:v>
                </c:pt>
                <c:pt idx="4887" formatCode="0.00E+00">
                  <c:v>2.4471454966461501E-2</c:v>
                </c:pt>
                <c:pt idx="4888" formatCode="0.00E+00">
                  <c:v>2.4464110195382499E-2</c:v>
                </c:pt>
                <c:pt idx="4889" formatCode="0.00E+00">
                  <c:v>2.44567676287572E-2</c:v>
                </c:pt>
                <c:pt idx="4890" formatCode="0.00E+00">
                  <c:v>2.44494272659238E-2</c:v>
                </c:pt>
                <c:pt idx="4891" formatCode="0.00E+00">
                  <c:v>2.44420891062203E-2</c:v>
                </c:pt>
                <c:pt idx="4892" formatCode="0.00E+00">
                  <c:v>2.4434753148985199E-2</c:v>
                </c:pt>
                <c:pt idx="4893" formatCode="0.00E+00">
                  <c:v>2.44274193935572E-2</c:v>
                </c:pt>
                <c:pt idx="4894" formatCode="0.00E+00">
                  <c:v>2.4420087839275101E-2</c:v>
                </c:pt>
                <c:pt idx="4895" formatCode="0.00E+00">
                  <c:v>2.4412758485477901E-2</c:v>
                </c:pt>
                <c:pt idx="4896" formatCode="0.00E+00">
                  <c:v>2.44054313315047E-2</c:v>
                </c:pt>
                <c:pt idx="4897" formatCode="0.00E+00">
                  <c:v>2.4398106376695001E-2</c:v>
                </c:pt>
                <c:pt idx="4898" formatCode="0.00E+00">
                  <c:v>2.4390783620388299E-2</c:v>
                </c:pt>
                <c:pt idx="4899" formatCode="0.00E+00">
                  <c:v>2.4383463061924501E-2</c:v>
                </c:pt>
                <c:pt idx="4900" formatCode="0.00E+00">
                  <c:v>2.43761447006435E-2</c:v>
                </c:pt>
                <c:pt idx="4901" formatCode="0.00E+00">
                  <c:v>2.4368828535885598E-2</c:v>
                </c:pt>
                <c:pt idx="4902" formatCode="0.00E+00">
                  <c:v>2.4361514566991101E-2</c:v>
                </c:pt>
                <c:pt idx="4903" formatCode="0.00E+00">
                  <c:v>2.43542027933005E-2</c:v>
                </c:pt>
                <c:pt idx="4904" formatCode="0.00E+00">
                  <c:v>2.4346893214154602E-2</c:v>
                </c:pt>
                <c:pt idx="4905" formatCode="0.00E+00">
                  <c:v>2.4339585828894499E-2</c:v>
                </c:pt>
                <c:pt idx="4906" formatCode="0.00E+00">
                  <c:v>2.43322806368611E-2</c:v>
                </c:pt>
                <c:pt idx="4907" formatCode="0.00E+00">
                  <c:v>2.4324977637396002E-2</c:v>
                </c:pt>
                <c:pt idx="4908" formatCode="0.00E+00">
                  <c:v>2.4317676829840599E-2</c:v>
                </c:pt>
                <c:pt idx="4909" formatCode="0.00E+00">
                  <c:v>2.4310378213536699E-2</c:v>
                </c:pt>
                <c:pt idx="4910" formatCode="0.00E+00">
                  <c:v>2.4303081787826201E-2</c:v>
                </c:pt>
                <c:pt idx="4911" formatCode="0.00E+00">
                  <c:v>2.42957875520513E-2</c:v>
                </c:pt>
                <c:pt idx="4912" formatCode="0.00E+00">
                  <c:v>2.4288495505554199E-2</c:v>
                </c:pt>
                <c:pt idx="4913" formatCode="0.00E+00">
                  <c:v>2.4281205647677599E-2</c:v>
                </c:pt>
                <c:pt idx="4914" formatCode="0.00E+00">
                  <c:v>2.4273917977764001E-2</c:v>
                </c:pt>
                <c:pt idx="4915" formatCode="0.00E+00">
                  <c:v>2.4266632495156499E-2</c:v>
                </c:pt>
                <c:pt idx="4916" formatCode="0.00E+00">
                  <c:v>2.4259349199198199E-2</c:v>
                </c:pt>
                <c:pt idx="4917" formatCode="0.00E+00">
                  <c:v>2.42520680892322E-2</c:v>
                </c:pt>
                <c:pt idx="4918" formatCode="0.00E+00">
                  <c:v>2.4244789164602199E-2</c:v>
                </c:pt>
                <c:pt idx="4919" formatCode="0.00E+00">
                  <c:v>2.42375124246519E-2</c:v>
                </c:pt>
                <c:pt idx="4920" formatCode="0.00E+00">
                  <c:v>2.4230237868725E-2</c:v>
                </c:pt>
                <c:pt idx="4921" formatCode="0.00E+00">
                  <c:v>2.4222965496165798E-2</c:v>
                </c:pt>
                <c:pt idx="4922" formatCode="0.00E+00">
                  <c:v>2.4215695306318501E-2</c:v>
                </c:pt>
                <c:pt idx="4923" formatCode="0.00E+00">
                  <c:v>2.4208427298527499E-2</c:v>
                </c:pt>
                <c:pt idx="4924" formatCode="0.00E+00">
                  <c:v>2.4201161472137599E-2</c:v>
                </c:pt>
                <c:pt idx="4925" formatCode="0.00E+00">
                  <c:v>2.4193897826493501E-2</c:v>
                </c:pt>
                <c:pt idx="4926" formatCode="0.00E+00">
                  <c:v>2.41866363609404E-2</c:v>
                </c:pt>
                <c:pt idx="4927" formatCode="0.00E+00">
                  <c:v>2.41793770748235E-2</c:v>
                </c:pt>
                <c:pt idx="4928" formatCode="0.00E+00">
                  <c:v>2.41721199674883E-2</c:v>
                </c:pt>
                <c:pt idx="4929" formatCode="0.00E+00">
                  <c:v>2.41648650382804E-2</c:v>
                </c:pt>
                <c:pt idx="4930" formatCode="0.00E+00">
                  <c:v>2.4157612286545699E-2</c:v>
                </c:pt>
                <c:pt idx="4931" formatCode="0.00E+00">
                  <c:v>2.4150361711630101E-2</c:v>
                </c:pt>
                <c:pt idx="4932" formatCode="0.00E+00">
                  <c:v>2.41431133128799E-2</c:v>
                </c:pt>
                <c:pt idx="4933" formatCode="0.00E+00">
                  <c:v>2.4135867089641602E-2</c:v>
                </c:pt>
                <c:pt idx="4934" formatCode="0.00E+00">
                  <c:v>2.4128623041261801E-2</c:v>
                </c:pt>
                <c:pt idx="4935" formatCode="0.00E+00">
                  <c:v>2.41213811670873E-2</c:v>
                </c:pt>
                <c:pt idx="4936" formatCode="0.00E+00">
                  <c:v>2.4114141466465001E-2</c:v>
                </c:pt>
                <c:pt idx="4937" formatCode="0.00E+00">
                  <c:v>2.4106903938742302E-2</c:v>
                </c:pt>
                <c:pt idx="4938" formatCode="0.00E+00">
                  <c:v>2.4099668583266402E-2</c:v>
                </c:pt>
                <c:pt idx="4939" formatCode="0.00E+00">
                  <c:v>2.40924353993851E-2</c:v>
                </c:pt>
                <c:pt idx="4940" formatCode="0.00E+00">
                  <c:v>2.40852043864461E-2</c:v>
                </c:pt>
                <c:pt idx="4941" formatCode="0.00E+00">
                  <c:v>2.4077975543797401E-2</c:v>
                </c:pt>
                <c:pt idx="4942" formatCode="0.00E+00">
                  <c:v>2.4070748870787102E-2</c:v>
                </c:pt>
                <c:pt idx="4943" formatCode="0.00E+00">
                  <c:v>2.4063524366763699E-2</c:v>
                </c:pt>
                <c:pt idx="4944" formatCode="0.00E+00">
                  <c:v>2.40563020310758E-2</c:v>
                </c:pt>
                <c:pt idx="4945" formatCode="0.00E+00">
                  <c:v>2.4049081863071999E-2</c:v>
                </c:pt>
                <c:pt idx="4946" formatCode="0.00E+00">
                  <c:v>2.4041863862101401E-2</c:v>
                </c:pt>
                <c:pt idx="4947" formatCode="0.00E+00">
                  <c:v>2.4034648027513199E-2</c:v>
                </c:pt>
                <c:pt idx="4948" formatCode="0.00E+00">
                  <c:v>2.4027434358656601E-2</c:v>
                </c:pt>
                <c:pt idx="4949" formatCode="0.00E+00">
                  <c:v>2.4020222854881201E-2</c:v>
                </c:pt>
                <c:pt idx="4950" formatCode="0.00E+00">
                  <c:v>2.40130135155368E-2</c:v>
                </c:pt>
                <c:pt idx="4951" formatCode="0.00E+00">
                  <c:v>2.4005806339973401E-2</c:v>
                </c:pt>
                <c:pt idx="4952" formatCode="0.00E+00">
                  <c:v>2.3998601327540999E-2</c:v>
                </c:pt>
                <c:pt idx="4953" formatCode="0.00E+00">
                  <c:v>2.3991398477589999E-2</c:v>
                </c:pt>
                <c:pt idx="4954" formatCode="0.00E+00">
                  <c:v>2.3984197789470901E-2</c:v>
                </c:pt>
                <c:pt idx="4955" formatCode="0.00E+00">
                  <c:v>2.3976999262534399E-2</c:v>
                </c:pt>
                <c:pt idx="4956" formatCode="0.00E+00">
                  <c:v>2.3969802896131501E-2</c:v>
                </c:pt>
                <c:pt idx="4957" formatCode="0.00E+00">
                  <c:v>2.39626086896133E-2</c:v>
                </c:pt>
                <c:pt idx="4958" formatCode="0.00E+00">
                  <c:v>2.3955416642331102E-2</c:v>
                </c:pt>
                <c:pt idx="4959" formatCode="0.00E+00">
                  <c:v>2.3948226753636299E-2</c:v>
                </c:pt>
                <c:pt idx="4960" formatCode="0.00E+00">
                  <c:v>2.3941039022880702E-2</c:v>
                </c:pt>
                <c:pt idx="4961" formatCode="0.00E+00">
                  <c:v>2.39338534494162E-2</c:v>
                </c:pt>
                <c:pt idx="4962" formatCode="0.00E+00">
                  <c:v>2.3926670032594799E-2</c:v>
                </c:pt>
                <c:pt idx="4963" formatCode="0.00E+00">
                  <c:v>2.3919488771768901E-2</c:v>
                </c:pt>
                <c:pt idx="4964" formatCode="0.00E+00">
                  <c:v>2.3912309666291001E-2</c:v>
                </c:pt>
                <c:pt idx="4965" formatCode="0.00E+00">
                  <c:v>2.3905132715513599E-2</c:v>
                </c:pt>
                <c:pt idx="4966" formatCode="0.00E+00">
                  <c:v>2.3897957918789701E-2</c:v>
                </c:pt>
                <c:pt idx="4967" formatCode="0.00E+00">
                  <c:v>2.3890785275472299E-2</c:v>
                </c:pt>
                <c:pt idx="4968" formatCode="0.00E+00">
                  <c:v>2.38836147849147E-2</c:v>
                </c:pt>
                <c:pt idx="4969" formatCode="0.00E+00">
                  <c:v>2.3876446446470401E-2</c:v>
                </c:pt>
                <c:pt idx="4970" formatCode="0.00E+00">
                  <c:v>2.3869280259493E-2</c:v>
                </c:pt>
                <c:pt idx="4971" formatCode="0.00E+00">
                  <c:v>2.38621162233363E-2</c:v>
                </c:pt>
                <c:pt idx="4972" formatCode="0.00E+00">
                  <c:v>2.38549543373545E-2</c:v>
                </c:pt>
                <c:pt idx="4973" formatCode="0.00E+00">
                  <c:v>2.3847794600901601E-2</c:v>
                </c:pt>
                <c:pt idx="4974" formatCode="0.00E+00">
                  <c:v>2.3840637013332201E-2</c:v>
                </c:pt>
                <c:pt idx="4975" formatCode="0.00E+00">
                  <c:v>2.3833481574000899E-2</c:v>
                </c:pt>
                <c:pt idx="4976" formatCode="0.00E+00">
                  <c:v>2.3826328282262599E-2</c:v>
                </c:pt>
                <c:pt idx="4977" formatCode="0.00E+00">
                  <c:v>2.38191771374721E-2</c:v>
                </c:pt>
                <c:pt idx="4978" formatCode="0.00E+00">
                  <c:v>2.3812028138984798E-2</c:v>
                </c:pt>
                <c:pt idx="4979" formatCode="0.00E+00">
                  <c:v>2.3804881286156002E-2</c:v>
                </c:pt>
                <c:pt idx="4980" formatCode="0.00E+00">
                  <c:v>2.3797736578341399E-2</c:v>
                </c:pt>
                <c:pt idx="4981" formatCode="0.00E+00">
                  <c:v>2.37905940148967E-2</c:v>
                </c:pt>
                <c:pt idx="4982" formatCode="0.00E+00">
                  <c:v>2.3783453595178E-2</c:v>
                </c:pt>
                <c:pt idx="4983" formatCode="0.00E+00">
                  <c:v>2.3776315318541401E-2</c:v>
                </c:pt>
                <c:pt idx="4984" formatCode="0.00E+00">
                  <c:v>2.3769179184343299E-2</c:v>
                </c:pt>
                <c:pt idx="4985" formatCode="0.00E+00">
                  <c:v>2.3762045191940299E-2</c:v>
                </c:pt>
                <c:pt idx="4986" formatCode="0.00E+00">
                  <c:v>2.3754913340689202E-2</c:v>
                </c:pt>
                <c:pt idx="4987" formatCode="0.00E+00">
                  <c:v>2.3747783629946999E-2</c:v>
                </c:pt>
                <c:pt idx="4988" formatCode="0.00E+00">
                  <c:v>2.3740656059070699E-2</c:v>
                </c:pt>
                <c:pt idx="4989" formatCode="0.00E+00">
                  <c:v>2.3733530627417801E-2</c:v>
                </c:pt>
                <c:pt idx="4990" formatCode="0.00E+00">
                  <c:v>2.37264073343459E-2</c:v>
                </c:pt>
                <c:pt idx="4991" formatCode="0.00E+00">
                  <c:v>2.3719286179212599E-2</c:v>
                </c:pt>
                <c:pt idx="4992" formatCode="0.00E+00">
                  <c:v>2.3712167161375901E-2</c:v>
                </c:pt>
                <c:pt idx="4993" formatCode="0.00E+00">
                  <c:v>2.3705050280193998E-2</c:v>
                </c:pt>
                <c:pt idx="4994" formatCode="0.00E+00">
                  <c:v>2.3697935535025201E-2</c:v>
                </c:pt>
                <c:pt idx="4995" formatCode="0.00E+00">
                  <c:v>2.3690822925228099E-2</c:v>
                </c:pt>
                <c:pt idx="4996" formatCode="0.00E+00">
                  <c:v>2.36837124501613E-2</c:v>
                </c:pt>
                <c:pt idx="4997" formatCode="0.00E+00">
                  <c:v>2.3676604109183701E-2</c:v>
                </c:pt>
                <c:pt idx="4998" formatCode="0.00E+00">
                  <c:v>2.3669497901654599E-2</c:v>
                </c:pt>
                <c:pt idx="4999" formatCode="0.00E+00">
                  <c:v>2.3662393826933199E-2</c:v>
                </c:pt>
                <c:pt idx="5000" formatCode="0.00E+00">
                  <c:v>2.3655291884378999E-2</c:v>
                </c:pt>
                <c:pt idx="5001" formatCode="0.00E+00">
                  <c:v>2.3648192073351702E-2</c:v>
                </c:pt>
                <c:pt idx="5002" formatCode="0.00E+00">
                  <c:v>2.3641094393211302E-2</c:v>
                </c:pt>
                <c:pt idx="5003" formatCode="0.00E+00">
                  <c:v>2.3633998843317801E-2</c:v>
                </c:pt>
                <c:pt idx="5004" formatCode="0.00E+00">
                  <c:v>2.3626905423031402E-2</c:v>
                </c:pt>
                <c:pt idx="5005" formatCode="0.00E+00">
                  <c:v>2.36198141317128E-2</c:v>
                </c:pt>
                <c:pt idx="5006" formatCode="0.00E+00">
                  <c:v>2.36127249687225E-2</c:v>
                </c:pt>
                <c:pt idx="5007" formatCode="0.00E+00">
                  <c:v>2.3605637933421499E-2</c:v>
                </c:pt>
                <c:pt idx="5008" formatCode="0.00E+00">
                  <c:v>2.3598553025170801E-2</c:v>
                </c:pt>
                <c:pt idx="5009" formatCode="0.00E+00">
                  <c:v>2.3591470243331698E-2</c:v>
                </c:pt>
                <c:pt idx="5010" formatCode="0.00E+00">
                  <c:v>2.3584389587265601E-2</c:v>
                </c:pt>
                <c:pt idx="5011" formatCode="0.00E+00">
                  <c:v>2.3577311056334201E-2</c:v>
                </c:pt>
                <c:pt idx="5012" formatCode="0.00E+00">
                  <c:v>2.3570234649899401E-2</c:v>
                </c:pt>
                <c:pt idx="5013" formatCode="0.00E+00">
                  <c:v>2.3563160367323199E-2</c:v>
                </c:pt>
                <c:pt idx="5014" formatCode="0.00E+00">
                  <c:v>2.3556088207967799E-2</c:v>
                </c:pt>
                <c:pt idx="5015" formatCode="0.00E+00">
                  <c:v>2.3549018171195601E-2</c:v>
                </c:pt>
                <c:pt idx="5016" formatCode="0.00E+00">
                  <c:v>2.35419502563694E-2</c:v>
                </c:pt>
                <c:pt idx="5017" formatCode="0.00E+00">
                  <c:v>2.3534884462851902E-2</c:v>
                </c:pt>
                <c:pt idx="5018" formatCode="0.00E+00">
                  <c:v>2.3527820790006201E-2</c:v>
                </c:pt>
                <c:pt idx="5019" formatCode="0.00E+00">
                  <c:v>2.3520759237195401E-2</c:v>
                </c:pt>
                <c:pt idx="5020" formatCode="0.00E+00">
                  <c:v>2.3513699803783001E-2</c:v>
                </c:pt>
                <c:pt idx="5021" formatCode="0.00E+00">
                  <c:v>2.35066424891326E-2</c:v>
                </c:pt>
                <c:pt idx="5022" formatCode="0.00E+00">
                  <c:v>2.3499587292607999E-2</c:v>
                </c:pt>
                <c:pt idx="5023" formatCode="0.00E+00">
                  <c:v>2.34925342135732E-2</c:v>
                </c:pt>
                <c:pt idx="5024" formatCode="0.00E+00">
                  <c:v>2.3485483251392401E-2</c:v>
                </c:pt>
                <c:pt idx="5025" formatCode="0.00E+00">
                  <c:v>2.3478434405430001E-2</c:v>
                </c:pt>
                <c:pt idx="5026" formatCode="0.00E+00">
                  <c:v>2.3471387675050501E-2</c:v>
                </c:pt>
                <c:pt idx="5027" formatCode="0.00E+00">
                  <c:v>2.3464343059618802E-2</c:v>
                </c:pt>
                <c:pt idx="5028" formatCode="0.00E+00">
                  <c:v>2.3457300558499799E-2</c:v>
                </c:pt>
                <c:pt idx="5029" formatCode="0.00E+00">
                  <c:v>2.3450260171058699E-2</c:v>
                </c:pt>
                <c:pt idx="5030" formatCode="0.00E+00">
                  <c:v>2.3443221896660801E-2</c:v>
                </c:pt>
                <c:pt idx="5031" formatCode="0.00E+00">
                  <c:v>2.3436185734671801E-2</c:v>
                </c:pt>
                <c:pt idx="5032" formatCode="0.00E+00">
                  <c:v>2.3429151684457299E-2</c:v>
                </c:pt>
                <c:pt idx="5033" formatCode="0.00E+00">
                  <c:v>2.3422119745383399E-2</c:v>
                </c:pt>
                <c:pt idx="5034" formatCode="0.00E+00">
                  <c:v>2.3415089916816099E-2</c:v>
                </c:pt>
                <c:pt idx="5035" formatCode="0.00E+00">
                  <c:v>2.3408062198121801E-2</c:v>
                </c:pt>
                <c:pt idx="5036" formatCode="0.00E+00">
                  <c:v>2.3401036588667101E-2</c:v>
                </c:pt>
                <c:pt idx="5037" formatCode="0.00E+00">
                  <c:v>2.3394013087818601E-2</c:v>
                </c:pt>
                <c:pt idx="5038" formatCode="0.00E+00">
                  <c:v>2.3386991694943401E-2</c:v>
                </c:pt>
                <c:pt idx="5039" formatCode="0.00E+00">
                  <c:v>2.3379972409408499E-2</c:v>
                </c:pt>
                <c:pt idx="5040" formatCode="0.00E+00">
                  <c:v>2.3372955230580701E-2</c:v>
                </c:pt>
                <c:pt idx="5041" formatCode="0.00E+00">
                  <c:v>2.3365940157803501E-2</c:v>
                </c:pt>
                <c:pt idx="5042" formatCode="0.00E+00">
                  <c:v>2.33589271904323E-2</c:v>
                </c:pt>
                <c:pt idx="5043" formatCode="0.00E+00">
                  <c:v>2.3351916327836699E-2</c:v>
                </c:pt>
                <c:pt idx="5044" formatCode="0.00E+00">
                  <c:v>2.3344907569386501E-2</c:v>
                </c:pt>
                <c:pt idx="5045" formatCode="0.00E+00">
                  <c:v>2.33379009144517E-2</c:v>
                </c:pt>
                <c:pt idx="5046" formatCode="0.00E+00">
                  <c:v>2.33308963624024E-2</c:v>
                </c:pt>
                <c:pt idx="5047" formatCode="0.00E+00">
                  <c:v>2.3323893912609101E-2</c:v>
                </c:pt>
                <c:pt idx="5048" formatCode="0.00E+00">
                  <c:v>2.3316893564442099E-2</c:v>
                </c:pt>
                <c:pt idx="5049" formatCode="0.00E+00">
                  <c:v>2.3309895317272199E-2</c:v>
                </c:pt>
                <c:pt idx="5050" formatCode="0.00E+00">
                  <c:v>2.3302899170470199E-2</c:v>
                </c:pt>
                <c:pt idx="5051" formatCode="0.00E+00">
                  <c:v>2.3295905123407099E-2</c:v>
                </c:pt>
                <c:pt idx="5052" formatCode="0.00E+00">
                  <c:v>2.3288913175454298E-2</c:v>
                </c:pt>
                <c:pt idx="5053" formatCode="0.00E+00">
                  <c:v>2.3281923325983001E-2</c:v>
                </c:pt>
                <c:pt idx="5054" formatCode="0.00E+00">
                  <c:v>2.3274935574364799E-2</c:v>
                </c:pt>
                <c:pt idx="5055" formatCode="0.00E+00">
                  <c:v>2.3267949919971401E-2</c:v>
                </c:pt>
                <c:pt idx="5056" formatCode="0.00E+00">
                  <c:v>2.3260966362174802E-2</c:v>
                </c:pt>
                <c:pt idx="5057" formatCode="0.00E+00">
                  <c:v>2.3253984900347101E-2</c:v>
                </c:pt>
                <c:pt idx="5058" formatCode="0.00E+00">
                  <c:v>2.3247005533860401E-2</c:v>
                </c:pt>
                <c:pt idx="5059" formatCode="0.00E+00">
                  <c:v>2.3240028262087299E-2</c:v>
                </c:pt>
                <c:pt idx="5060" formatCode="0.00E+00">
                  <c:v>2.3233053084400199E-2</c:v>
                </c:pt>
                <c:pt idx="5061" formatCode="0.00E+00">
                  <c:v>2.3226080000172102E-2</c:v>
                </c:pt>
                <c:pt idx="5062" formatCode="0.00E+00">
                  <c:v>2.3219109008775898E-2</c:v>
                </c:pt>
                <c:pt idx="5063" formatCode="0.00E+00">
                  <c:v>2.3212140109584702E-2</c:v>
                </c:pt>
                <c:pt idx="5064" formatCode="0.00E+00">
                  <c:v>2.3205173301971801E-2</c:v>
                </c:pt>
                <c:pt idx="5065" formatCode="0.00E+00">
                  <c:v>2.3198208585310701E-2</c:v>
                </c:pt>
                <c:pt idx="5066" formatCode="0.00E+00">
                  <c:v>2.3191245958974999E-2</c:v>
                </c:pt>
                <c:pt idx="5067" formatCode="0.00E+00">
                  <c:v>2.3184285422338701E-2</c:v>
                </c:pt>
                <c:pt idx="5068" formatCode="0.00E+00">
                  <c:v>2.3177326974775599E-2</c:v>
                </c:pt>
                <c:pt idx="5069" formatCode="0.00E+00">
                  <c:v>2.3170370615660001E-2</c:v>
                </c:pt>
                <c:pt idx="5070" formatCode="0.00E+00">
                  <c:v>2.3163416344366201E-2</c:v>
                </c:pt>
                <c:pt idx="5071" formatCode="0.00E+00">
                  <c:v>2.31564641602688E-2</c:v>
                </c:pt>
                <c:pt idx="5072" formatCode="0.00E+00">
                  <c:v>2.3149514062742502E-2</c:v>
                </c:pt>
                <c:pt idx="5073" formatCode="0.00E+00">
                  <c:v>2.3142566051162099E-2</c:v>
                </c:pt>
                <c:pt idx="5074" formatCode="0.00E+00">
                  <c:v>2.3135620124902698E-2</c:v>
                </c:pt>
                <c:pt idx="5075" formatCode="0.00E+00">
                  <c:v>2.3128676283339599E-2</c:v>
                </c:pt>
                <c:pt idx="5076" formatCode="0.00E+00">
                  <c:v>2.31217345258482E-2</c:v>
                </c:pt>
                <c:pt idx="5077" formatCode="0.00E+00">
                  <c:v>2.3114794851803899E-2</c:v>
                </c:pt>
                <c:pt idx="5078" formatCode="0.00E+00">
                  <c:v>2.31078572605827E-2</c:v>
                </c:pt>
                <c:pt idx="5079" formatCode="0.00E+00">
                  <c:v>2.3100921751560401E-2</c:v>
                </c:pt>
                <c:pt idx="5080" formatCode="0.00E+00">
                  <c:v>2.30939883241131E-2</c:v>
                </c:pt>
                <c:pt idx="5081" formatCode="0.00E+00">
                  <c:v>2.30870569776171E-2</c:v>
                </c:pt>
                <c:pt idx="5082" formatCode="0.00E+00">
                  <c:v>2.3080127711448899E-2</c:v>
                </c:pt>
                <c:pt idx="5083" formatCode="0.00E+00">
                  <c:v>2.3073200524985099E-2</c:v>
                </c:pt>
                <c:pt idx="5084" formatCode="0.00E+00">
                  <c:v>2.3066275417602599E-2</c:v>
                </c:pt>
                <c:pt idx="5085" formatCode="0.00E+00">
                  <c:v>2.3059352388678199E-2</c:v>
                </c:pt>
                <c:pt idx="5086" formatCode="0.00E+00">
                  <c:v>2.3052431437589099E-2</c:v>
                </c:pt>
                <c:pt idx="5087" formatCode="0.00E+00">
                  <c:v>2.3045512563712799E-2</c:v>
                </c:pt>
                <c:pt idx="5088" formatCode="0.00E+00">
                  <c:v>2.3038595766426601E-2</c:v>
                </c:pt>
                <c:pt idx="5089" formatCode="0.00E+00">
                  <c:v>2.3031681045108301E-2</c:v>
                </c:pt>
                <c:pt idx="5090" formatCode="0.00E+00">
                  <c:v>2.3024768399135798E-2</c:v>
                </c:pt>
                <c:pt idx="5091" formatCode="0.00E+00">
                  <c:v>2.3017857827887001E-2</c:v>
                </c:pt>
                <c:pt idx="5092" formatCode="0.00E+00">
                  <c:v>2.3010949330740101E-2</c:v>
                </c:pt>
                <c:pt idx="5093" formatCode="0.00E+00">
                  <c:v>2.3004042907073599E-2</c:v>
                </c:pt>
                <c:pt idx="5094" formatCode="0.00E+00">
                  <c:v>2.2997138556266099E-2</c:v>
                </c:pt>
                <c:pt idx="5095" formatCode="0.00E+00">
                  <c:v>2.2990236277696099E-2</c:v>
                </c:pt>
                <c:pt idx="5096" formatCode="0.00E+00">
                  <c:v>2.29833360707427E-2</c:v>
                </c:pt>
                <c:pt idx="5097" formatCode="0.00E+00">
                  <c:v>2.2976437934784998E-2</c:v>
                </c:pt>
                <c:pt idx="5098" formatCode="0.00E+00">
                  <c:v>2.2969541869202099E-2</c:v>
                </c:pt>
                <c:pt idx="5099" formatCode="0.00E+00">
                  <c:v>2.2962647873373501E-2</c:v>
                </c:pt>
                <c:pt idx="5100" formatCode="0.00E+00">
                  <c:v>2.29557559466789E-2</c:v>
                </c:pt>
                <c:pt idx="5101" formatCode="0.00E+00">
                  <c:v>2.2948866088497999E-2</c:v>
                </c:pt>
                <c:pt idx="5102" formatCode="0.00E+00">
                  <c:v>2.2941978298210701E-2</c:v>
                </c:pt>
                <c:pt idx="5103" formatCode="0.00E+00">
                  <c:v>2.29350925751972E-2</c:v>
                </c:pt>
                <c:pt idx="5104" formatCode="0.00E+00">
                  <c:v>2.29282089188378E-2</c:v>
                </c:pt>
                <c:pt idx="5105" formatCode="0.00E+00">
                  <c:v>2.2921327328513E-2</c:v>
                </c:pt>
                <c:pt idx="5106" formatCode="0.00E+00">
                  <c:v>2.2914447803603501E-2</c:v>
                </c:pt>
                <c:pt idx="5107" formatCode="0.00E+00">
                  <c:v>2.2907570343489999E-2</c:v>
                </c:pt>
                <c:pt idx="5108" formatCode="0.00E+00">
                  <c:v>2.2900694947553601E-2</c:v>
                </c:pt>
                <c:pt idx="5109" formatCode="0.00E+00">
                  <c:v>2.2893821615175499E-2</c:v>
                </c:pt>
                <c:pt idx="5110" formatCode="0.00E+00">
                  <c:v>2.2886950345736901E-2</c:v>
                </c:pt>
                <c:pt idx="5111" formatCode="0.00E+00">
                  <c:v>2.2880081138619598E-2</c:v>
                </c:pt>
                <c:pt idx="5112" formatCode="0.00E+00">
                  <c:v>2.2873213993205001E-2</c:v>
                </c:pt>
                <c:pt idx="5113" formatCode="0.00E+00">
                  <c:v>2.2866348908875199E-2</c:v>
                </c:pt>
                <c:pt idx="5114" formatCode="0.00E+00">
                  <c:v>2.2859485885012298E-2</c:v>
                </c:pt>
                <c:pt idx="5115" formatCode="0.00E+00">
                  <c:v>2.28526249209983E-2</c:v>
                </c:pt>
                <c:pt idx="5116" formatCode="0.00E+00">
                  <c:v>2.28457660162158E-2</c:v>
                </c:pt>
                <c:pt idx="5117" formatCode="0.00E+00">
                  <c:v>2.28389091700472E-2</c:v>
                </c:pt>
                <c:pt idx="5118" formatCode="0.00E+00">
                  <c:v>2.2832054381875501E-2</c:v>
                </c:pt>
                <c:pt idx="5119" formatCode="0.00E+00">
                  <c:v>2.2825201651083399E-2</c:v>
                </c:pt>
                <c:pt idx="5120" formatCode="0.00E+00">
                  <c:v>2.2818350977054199E-2</c:v>
                </c:pt>
                <c:pt idx="5121" formatCode="0.00E+00">
                  <c:v>2.2811502359170999E-2</c:v>
                </c:pt>
                <c:pt idx="5122" formatCode="0.00E+00">
                  <c:v>2.28046557968174E-2</c:v>
                </c:pt>
                <c:pt idx="5123" formatCode="0.00E+00">
                  <c:v>2.2797811289376999E-2</c:v>
                </c:pt>
                <c:pt idx="5124" formatCode="0.00E+00">
                  <c:v>2.2790968836233501E-2</c:v>
                </c:pt>
                <c:pt idx="5125" formatCode="0.00E+00">
                  <c:v>2.2784128436770999E-2</c:v>
                </c:pt>
                <c:pt idx="5126" formatCode="0.00E+00">
                  <c:v>2.27772900903737E-2</c:v>
                </c:pt>
                <c:pt idx="5127" formatCode="0.00E+00">
                  <c:v>2.27704537964258E-2</c:v>
                </c:pt>
                <c:pt idx="5128" formatCode="0.00E+00">
                  <c:v>2.27636195543118E-2</c:v>
                </c:pt>
                <c:pt idx="5129" formatCode="0.00E+00">
                  <c:v>2.2756787363416499E-2</c:v>
                </c:pt>
                <c:pt idx="5130" formatCode="0.00E+00">
                  <c:v>2.27499572231247E-2</c:v>
                </c:pt>
                <c:pt idx="5131" formatCode="0.00E+00">
                  <c:v>2.2743129132821401E-2</c:v>
                </c:pt>
                <c:pt idx="5132" formatCode="0.00E+00">
                  <c:v>2.2736303091891799E-2</c:v>
                </c:pt>
                <c:pt idx="5133" formatCode="0.00E+00">
                  <c:v>2.2729479099721402E-2</c:v>
                </c:pt>
                <c:pt idx="5134" formatCode="0.00E+00">
                  <c:v>2.2722657155695599E-2</c:v>
                </c:pt>
                <c:pt idx="5135" formatCode="0.00E+00">
                  <c:v>2.2715837259200299E-2</c:v>
                </c:pt>
                <c:pt idx="5136" formatCode="0.00E+00">
                  <c:v>2.2709019409621198E-2</c:v>
                </c:pt>
                <c:pt idx="5137" formatCode="0.00E+00">
                  <c:v>2.27022036063446E-2</c:v>
                </c:pt>
                <c:pt idx="5138" formatCode="0.00E+00">
                  <c:v>2.26953898487566E-2</c:v>
                </c:pt>
                <c:pt idx="5139" formatCode="0.00E+00">
                  <c:v>2.2688578136243601E-2</c:v>
                </c:pt>
                <c:pt idx="5140" formatCode="0.00E+00">
                  <c:v>2.26817684681924E-2</c:v>
                </c:pt>
                <c:pt idx="5141" formatCode="0.00E+00">
                  <c:v>2.2674960843989601E-2</c:v>
                </c:pt>
                <c:pt idx="5142" formatCode="0.00E+00">
                  <c:v>2.26681552630222E-2</c:v>
                </c:pt>
                <c:pt idx="5143" formatCode="0.00E+00">
                  <c:v>2.2661351724677401E-2</c:v>
                </c:pt>
                <c:pt idx="5144" formatCode="0.00E+00">
                  <c:v>2.26545502283424E-2</c:v>
                </c:pt>
                <c:pt idx="5145" formatCode="0.00E+00">
                  <c:v>2.26477507734048E-2</c:v>
                </c:pt>
                <c:pt idx="5146" formatCode="0.00E+00">
                  <c:v>2.2640953359252199E-2</c:v>
                </c:pt>
                <c:pt idx="5147" formatCode="0.00E+00">
                  <c:v>2.26341579852724E-2</c:v>
                </c:pt>
                <c:pt idx="5148" formatCode="0.00E+00">
                  <c:v>2.2627364650853399E-2</c:v>
                </c:pt>
                <c:pt idx="5149" formatCode="0.00E+00">
                  <c:v>2.2620573355383498E-2</c:v>
                </c:pt>
                <c:pt idx="5150" formatCode="0.00E+00">
                  <c:v>2.2613784098250898E-2</c:v>
                </c:pt>
                <c:pt idx="5151" formatCode="0.00E+00">
                  <c:v>2.26069968788442E-2</c:v>
                </c:pt>
                <c:pt idx="5152" formatCode="0.00E+00">
                  <c:v>2.2600211696552099E-2</c:v>
                </c:pt>
                <c:pt idx="5153" formatCode="0.00E+00">
                  <c:v>2.25934285507635E-2</c:v>
                </c:pt>
                <c:pt idx="5154" formatCode="0.00E+00">
                  <c:v>2.25866474408675E-2</c:v>
                </c:pt>
                <c:pt idx="5155" formatCode="0.00E+00">
                  <c:v>2.2579868366253201E-2</c:v>
                </c:pt>
                <c:pt idx="5156" formatCode="0.00E+00">
                  <c:v>2.25730913263101E-2</c:v>
                </c:pt>
                <c:pt idx="5157" formatCode="0.00E+00">
                  <c:v>2.2566316320427701E-2</c:v>
                </c:pt>
                <c:pt idx="5158" formatCode="0.00E+00">
                  <c:v>2.2559543347995901E-2</c:v>
                </c:pt>
                <c:pt idx="5159" formatCode="0.00E+00">
                  <c:v>2.25527724084045E-2</c:v>
                </c:pt>
                <c:pt idx="5160" formatCode="0.00E+00">
                  <c:v>2.2546003501043702E-2</c:v>
                </c:pt>
                <c:pt idx="5161" formatCode="0.00E+00">
                  <c:v>2.2539236625303698E-2</c:v>
                </c:pt>
                <c:pt idx="5162" formatCode="0.00E+00">
                  <c:v>2.2532471780574999E-2</c:v>
                </c:pt>
                <c:pt idx="5163" formatCode="0.00E+00">
                  <c:v>2.2525708966248201E-2</c:v>
                </c:pt>
                <c:pt idx="5164" formatCode="0.00E+00">
                  <c:v>2.25189481817142E-2</c:v>
                </c:pt>
                <c:pt idx="5165" formatCode="0.00E+00">
                  <c:v>2.25121894263638E-2</c:v>
                </c:pt>
                <c:pt idx="5166" formatCode="0.00E+00">
                  <c:v>2.2505432699588299E-2</c:v>
                </c:pt>
                <c:pt idx="5167" formatCode="0.00E+00">
                  <c:v>2.2498678000779E-2</c:v>
                </c:pt>
                <c:pt idx="5168" formatCode="0.00E+00">
                  <c:v>2.2491925329327402E-2</c:v>
                </c:pt>
                <c:pt idx="5169" formatCode="0.00E+00">
                  <c:v>2.24851746846252E-2</c:v>
                </c:pt>
                <c:pt idx="5170" formatCode="0.00E+00">
                  <c:v>2.2478426066064199E-2</c:v>
                </c:pt>
                <c:pt idx="5171" formatCode="0.00E+00">
                  <c:v>2.24716794730364E-2</c:v>
                </c:pt>
                <c:pt idx="5172" formatCode="0.00E+00">
                  <c:v>2.2464934904934199E-2</c:v>
                </c:pt>
                <c:pt idx="5173" formatCode="0.00E+00">
                  <c:v>2.2458192361149799E-2</c:v>
                </c:pt>
                <c:pt idx="5174" formatCode="0.00E+00">
                  <c:v>2.24514518410758E-2</c:v>
                </c:pt>
                <c:pt idx="5175" formatCode="0.00E+00">
                  <c:v>2.2444713344104899E-2</c:v>
                </c:pt>
                <c:pt idx="5176" formatCode="0.00E+00">
                  <c:v>2.2437976869629998E-2</c:v>
                </c:pt>
                <c:pt idx="5177" formatCode="0.00E+00">
                  <c:v>2.2431242417044299E-2</c:v>
                </c:pt>
                <c:pt idx="5178" formatCode="0.00E+00">
                  <c:v>2.2424509985741001E-2</c:v>
                </c:pt>
                <c:pt idx="5179" formatCode="0.00E+00">
                  <c:v>2.2417779575113501E-2</c:v>
                </c:pt>
                <c:pt idx="5180" formatCode="0.00E+00">
                  <c:v>2.24110511845554E-2</c:v>
                </c:pt>
                <c:pt idx="5181" formatCode="0.00E+00">
                  <c:v>2.24043248134604E-2</c:v>
                </c:pt>
                <c:pt idx="5182" formatCode="0.00E+00">
                  <c:v>2.2397600461222699E-2</c:v>
                </c:pt>
                <c:pt idx="5183" formatCode="0.00E+00">
                  <c:v>2.23908781272362E-2</c:v>
                </c:pt>
                <c:pt idx="5184" formatCode="0.00E+00">
                  <c:v>2.2384157810895301E-2</c:v>
                </c:pt>
                <c:pt idx="5185" formatCode="0.00E+00">
                  <c:v>2.2377439511594401E-2</c:v>
                </c:pt>
                <c:pt idx="5186" formatCode="0.00E+00">
                  <c:v>2.2370723228728299E-2</c:v>
                </c:pt>
                <c:pt idx="5187" formatCode="0.00E+00">
                  <c:v>2.23640089616917E-2</c:v>
                </c:pt>
                <c:pt idx="5188" formatCode="0.00E+00">
                  <c:v>2.2357296709879699E-2</c:v>
                </c:pt>
                <c:pt idx="5189" formatCode="0.00E+00">
                  <c:v>2.2350586472687398E-2</c:v>
                </c:pt>
                <c:pt idx="5190" formatCode="0.00E+00">
                  <c:v>2.2343878249510198E-2</c:v>
                </c:pt>
                <c:pt idx="5191" formatCode="0.00E+00">
                  <c:v>2.23371720397436E-2</c:v>
                </c:pt>
                <c:pt idx="5192" formatCode="0.00E+00">
                  <c:v>2.2330467842783398E-2</c:v>
                </c:pt>
                <c:pt idx="5193" formatCode="0.00E+00">
                  <c:v>2.23237656580253E-2</c:v>
                </c:pt>
                <c:pt idx="5194" formatCode="0.00E+00">
                  <c:v>2.2317065484865499E-2</c:v>
                </c:pt>
                <c:pt idx="5195" formatCode="0.00E+00">
                  <c:v>2.2310367322700201E-2</c:v>
                </c:pt>
                <c:pt idx="5196" formatCode="0.00E+00">
                  <c:v>2.2303671170925798E-2</c:v>
                </c:pt>
                <c:pt idx="5197" formatCode="0.00E+00">
                  <c:v>2.2296977028938899E-2</c:v>
                </c:pt>
                <c:pt idx="5198" formatCode="0.00E+00">
                  <c:v>2.22902848961362E-2</c:v>
                </c:pt>
                <c:pt idx="5199" formatCode="0.00E+00">
                  <c:v>2.2283594771914599E-2</c:v>
                </c:pt>
                <c:pt idx="5200" formatCode="0.00E+00">
                  <c:v>2.2276906655671402E-2</c:v>
                </c:pt>
                <c:pt idx="5201" formatCode="0.00E+00">
                  <c:v>2.2270220546803599E-2</c:v>
                </c:pt>
                <c:pt idx="5202" formatCode="0.00E+00">
                  <c:v>2.2263536444708899E-2</c:v>
                </c:pt>
                <c:pt idx="5203" formatCode="0.00E+00">
                  <c:v>2.2256854348784799E-2</c:v>
                </c:pt>
                <c:pt idx="5204" formatCode="0.00E+00">
                  <c:v>2.2250174258429099E-2</c:v>
                </c:pt>
                <c:pt idx="5205" formatCode="0.00E+00">
                  <c:v>2.22434961730399E-2</c:v>
                </c:pt>
                <c:pt idx="5206" formatCode="0.00E+00">
                  <c:v>2.2236820092015198E-2</c:v>
                </c:pt>
                <c:pt idx="5207" formatCode="0.00E+00">
                  <c:v>2.2230146014753399E-2</c:v>
                </c:pt>
                <c:pt idx="5208" formatCode="0.00E+00">
                  <c:v>2.2223473940653E-2</c:v>
                </c:pt>
                <c:pt idx="5209" formatCode="0.00E+00">
                  <c:v>2.2216803869112699E-2</c:v>
                </c:pt>
                <c:pt idx="5210" formatCode="0.00E+00">
                  <c:v>2.2210135799531398E-2</c:v>
                </c:pt>
                <c:pt idx="5211" formatCode="0.00E+00">
                  <c:v>2.2203469731308E-2</c:v>
                </c:pt>
                <c:pt idx="5212" formatCode="0.00E+00">
                  <c:v>2.2196805663841801E-2</c:v>
                </c:pt>
                <c:pt idx="5213" formatCode="0.00E+00">
                  <c:v>2.21901435965321E-2</c:v>
                </c:pt>
                <c:pt idx="5214" formatCode="0.00E+00">
                  <c:v>2.2183483528778501E-2</c:v>
                </c:pt>
                <c:pt idx="5215" formatCode="0.00E+00">
                  <c:v>2.2176825459980801E-2</c:v>
                </c:pt>
                <c:pt idx="5216" formatCode="0.00E+00">
                  <c:v>2.2170169389538901E-2</c:v>
                </c:pt>
                <c:pt idx="5217" formatCode="0.00E+00">
                  <c:v>2.2163515316852699E-2</c:v>
                </c:pt>
                <c:pt idx="5218" formatCode="0.00E+00">
                  <c:v>2.21568632413226E-2</c:v>
                </c:pt>
                <c:pt idx="5219" formatCode="0.00E+00">
                  <c:v>2.2150213162349001E-2</c:v>
                </c:pt>
                <c:pt idx="5220" formatCode="0.00E+00">
                  <c:v>2.21435650793326E-2</c:v>
                </c:pt>
                <c:pt idx="5221" formatCode="0.00E+00">
                  <c:v>2.2136918991673998E-2</c:v>
                </c:pt>
                <c:pt idx="5222" formatCode="0.00E+00">
                  <c:v>2.21302748987743E-2</c:v>
                </c:pt>
                <c:pt idx="5223" formatCode="0.00E+00">
                  <c:v>2.2123632800034501E-2</c:v>
                </c:pt>
                <c:pt idx="5224" formatCode="0.00E+00">
                  <c:v>2.2116992694856001E-2</c:v>
                </c:pt>
                <c:pt idx="5225" formatCode="0.00E+00">
                  <c:v>2.2110354582640299E-2</c:v>
                </c:pt>
                <c:pt idx="5226" formatCode="0.00E+00">
                  <c:v>2.2103718462788999E-2</c:v>
                </c:pt>
                <c:pt idx="5227" formatCode="0.00E+00">
                  <c:v>2.2097084334703899E-2</c:v>
                </c:pt>
                <c:pt idx="5228" formatCode="0.00E+00">
                  <c:v>2.2090452197787099E-2</c:v>
                </c:pt>
                <c:pt idx="5229" formatCode="0.00E+00">
                  <c:v>2.2083822051440698E-2</c:v>
                </c:pt>
                <c:pt idx="5230" formatCode="0.00E+00">
                  <c:v>2.2077193895067099E-2</c:v>
                </c:pt>
                <c:pt idx="5231" formatCode="0.00E+00">
                  <c:v>2.2070567728068698E-2</c:v>
                </c:pt>
                <c:pt idx="5232" formatCode="0.00E+00">
                  <c:v>2.2063943549848399E-2</c:v>
                </c:pt>
                <c:pt idx="5233" formatCode="0.00E+00">
                  <c:v>2.2057321359809E-2</c:v>
                </c:pt>
                <c:pt idx="5234" formatCode="0.00E+00">
                  <c:v>2.2050701157353601E-2</c:v>
                </c:pt>
                <c:pt idx="5235" formatCode="0.00E+00">
                  <c:v>2.2044082941885298E-2</c:v>
                </c:pt>
                <c:pt idx="5236" formatCode="0.00E+00">
                  <c:v>2.20374667128076E-2</c:v>
                </c:pt>
                <c:pt idx="5237" formatCode="0.00E+00">
                  <c:v>2.2030852469524E-2</c:v>
                </c:pt>
                <c:pt idx="5238" formatCode="0.00E+00">
                  <c:v>2.2024240211438399E-2</c:v>
                </c:pt>
                <c:pt idx="5239" formatCode="0.00E+00">
                  <c:v>2.20176299379546E-2</c:v>
                </c:pt>
                <c:pt idx="5240" formatCode="0.00E+00">
                  <c:v>2.2011021648476799E-2</c:v>
                </c:pt>
                <c:pt idx="5241" formatCode="0.00E+00">
                  <c:v>2.2004415342409201E-2</c:v>
                </c:pt>
                <c:pt idx="5242" formatCode="0.00E+00">
                  <c:v>2.19978110191562E-2</c:v>
                </c:pt>
                <c:pt idx="5243" formatCode="0.00E+00">
                  <c:v>2.1991208678122601E-2</c:v>
                </c:pt>
                <c:pt idx="5244" formatCode="0.00E+00">
                  <c:v>2.19846083187131E-2</c:v>
                </c:pt>
                <c:pt idx="5245" formatCode="0.00E+00">
                  <c:v>2.19780099403327E-2</c:v>
                </c:pt>
                <c:pt idx="5246" formatCode="0.00E+00">
                  <c:v>2.1971413542386499E-2</c:v>
                </c:pt>
                <c:pt idx="5247" formatCode="0.00E+00">
                  <c:v>2.1964819124279899E-2</c:v>
                </c:pt>
                <c:pt idx="5248" formatCode="0.00E+00">
                  <c:v>2.19582266854184E-2</c:v>
                </c:pt>
                <c:pt idx="5249" formatCode="0.00E+00">
                  <c:v>2.1951636225207599E-2</c:v>
                </c:pt>
                <c:pt idx="5250" formatCode="0.00E+00">
                  <c:v>2.1945047743053399E-2</c:v>
                </c:pt>
                <c:pt idx="5251" formatCode="0.00E+00">
                  <c:v>2.1938461238361899E-2</c:v>
                </c:pt>
                <c:pt idx="5252" formatCode="0.00E+00">
                  <c:v>2.19318767105393E-2</c:v>
                </c:pt>
                <c:pt idx="5253" formatCode="0.00E+00">
                  <c:v>2.19252941589918E-2</c:v>
                </c:pt>
                <c:pt idx="5254" formatCode="0.00E+00">
                  <c:v>2.1918713583126199E-2</c:v>
                </c:pt>
                <c:pt idx="5255" formatCode="0.00E+00">
                  <c:v>2.1912134982349001E-2</c:v>
                </c:pt>
                <c:pt idx="5256" formatCode="0.00E+00">
                  <c:v>2.1905558356067299E-2</c:v>
                </c:pt>
                <c:pt idx="5257" formatCode="0.00E+00">
                  <c:v>2.1898983703688001E-2</c:v>
                </c:pt>
                <c:pt idx="5258" formatCode="0.00E+00">
                  <c:v>2.1892411024618499E-2</c:v>
                </c:pt>
                <c:pt idx="5259" formatCode="0.00E+00">
                  <c:v>2.1885840318266198E-2</c:v>
                </c:pt>
                <c:pt idx="5260" formatCode="0.00E+00">
                  <c:v>2.1879271584038601E-2</c:v>
                </c:pt>
                <c:pt idx="5261" formatCode="0.00E+00">
                  <c:v>2.1872704821343601E-2</c:v>
                </c:pt>
                <c:pt idx="5262" formatCode="0.00E+00">
                  <c:v>2.1866140029589101E-2</c:v>
                </c:pt>
                <c:pt idx="5263" formatCode="0.00E+00">
                  <c:v>2.1859577208183201E-2</c:v>
                </c:pt>
                <c:pt idx="5264" formatCode="0.00E+00">
                  <c:v>2.1853016356534301E-2</c:v>
                </c:pt>
                <c:pt idx="5265" formatCode="0.00E+00">
                  <c:v>2.1846457474050798E-2</c:v>
                </c:pt>
                <c:pt idx="5266" formatCode="0.00E+00">
                  <c:v>2.1839900560141401E-2</c:v>
                </c:pt>
                <c:pt idx="5267" formatCode="0.00E+00">
                  <c:v>2.1833345614214801E-2</c:v>
                </c:pt>
                <c:pt idx="5268" formatCode="0.00E+00">
                  <c:v>2.1826792635680201E-2</c:v>
                </c:pt>
                <c:pt idx="5269" formatCode="0.00E+00">
                  <c:v>2.18202416239467E-2</c:v>
                </c:pt>
                <c:pt idx="5270" formatCode="0.00E+00">
                  <c:v>2.18136925784236E-2</c:v>
                </c:pt>
                <c:pt idx="5271" formatCode="0.00E+00">
                  <c:v>2.1807145498520499E-2</c:v>
                </c:pt>
                <c:pt idx="5272" formatCode="0.00E+00">
                  <c:v>2.1800600383646999E-2</c:v>
                </c:pt>
                <c:pt idx="5273" formatCode="0.00E+00">
                  <c:v>2.17940572332131E-2</c:v>
                </c:pt>
                <c:pt idx="5274" formatCode="0.00E+00">
                  <c:v>2.1787516046628801E-2</c:v>
                </c:pt>
                <c:pt idx="5275" formatCode="0.00E+00">
                  <c:v>2.17809768233043E-2</c:v>
                </c:pt>
                <c:pt idx="5276" formatCode="0.00E+00">
                  <c:v>2.1774439562649999E-2</c:v>
                </c:pt>
                <c:pt idx="5277" formatCode="0.00E+00">
                  <c:v>2.1767904264076599E-2</c:v>
                </c:pt>
                <c:pt idx="5278" formatCode="0.00E+00">
                  <c:v>2.1761370926994698E-2</c:v>
                </c:pt>
                <c:pt idx="5279" formatCode="0.00E+00">
                  <c:v>2.1754839550815301E-2</c:v>
                </c:pt>
                <c:pt idx="5280" formatCode="0.00E+00">
                  <c:v>2.1748310134949499E-2</c:v>
                </c:pt>
                <c:pt idx="5281" formatCode="0.00E+00">
                  <c:v>2.1741782678808601E-2</c:v>
                </c:pt>
                <c:pt idx="5282" formatCode="0.00E+00">
                  <c:v>2.17352571818041E-2</c:v>
                </c:pt>
                <c:pt idx="5283" formatCode="0.00E+00">
                  <c:v>2.17287336433474E-2</c:v>
                </c:pt>
                <c:pt idx="5284" formatCode="0.00E+00">
                  <c:v>2.1722212062850601E-2</c:v>
                </c:pt>
                <c:pt idx="5285" formatCode="0.00E+00">
                  <c:v>2.1715692439725501E-2</c:v>
                </c:pt>
                <c:pt idx="5286" formatCode="0.00E+00">
                  <c:v>2.1709174773384202E-2</c:v>
                </c:pt>
                <c:pt idx="5287" formatCode="0.00E+00">
                  <c:v>2.1702659063239201E-2</c:v>
                </c:pt>
                <c:pt idx="5288" formatCode="0.00E+00">
                  <c:v>2.1696145308703001E-2</c:v>
                </c:pt>
                <c:pt idx="5289" formatCode="0.00E+00">
                  <c:v>2.1689633509188101E-2</c:v>
                </c:pt>
                <c:pt idx="5290" formatCode="0.00E+00">
                  <c:v>2.16831236641074E-2</c:v>
                </c:pt>
                <c:pt idx="5291" formatCode="0.00E+00">
                  <c:v>2.1676615772874101E-2</c:v>
                </c:pt>
                <c:pt idx="5292" formatCode="0.00E+00">
                  <c:v>2.16701098349012E-2</c:v>
                </c:pt>
                <c:pt idx="5293" formatCode="0.00E+00">
                  <c:v>2.1663605849602301E-2</c:v>
                </c:pt>
                <c:pt idx="5294" formatCode="0.00E+00">
                  <c:v>2.1657103816390699E-2</c:v>
                </c:pt>
                <c:pt idx="5295" formatCode="0.00E+00">
                  <c:v>2.16506037346802E-2</c:v>
                </c:pt>
                <c:pt idx="5296" formatCode="0.00E+00">
                  <c:v>2.1644105603884901E-2</c:v>
                </c:pt>
                <c:pt idx="5297" formatCode="0.00E+00">
                  <c:v>2.1637609423418601E-2</c:v>
                </c:pt>
                <c:pt idx="5298" formatCode="0.00E+00">
                  <c:v>2.1631115192695699E-2</c:v>
                </c:pt>
                <c:pt idx="5299" formatCode="0.00E+00">
                  <c:v>2.1624622911130702E-2</c:v>
                </c:pt>
                <c:pt idx="5300" formatCode="0.00E+00">
                  <c:v>2.1618132578138001E-2</c:v>
                </c:pt>
                <c:pt idx="5301" formatCode="0.00E+00">
                  <c:v>2.1611644193132499E-2</c:v>
                </c:pt>
                <c:pt idx="5302" formatCode="0.00E+00">
                  <c:v>2.1605157755529202E-2</c:v>
                </c:pt>
                <c:pt idx="5303" formatCode="0.00E+00">
                  <c:v>2.1598673264743198E-2</c:v>
                </c:pt>
                <c:pt idx="5304" formatCode="0.00E+00">
                  <c:v>2.15921907201897E-2</c:v>
                </c:pt>
                <c:pt idx="5305" formatCode="0.00E+00">
                  <c:v>2.15857101212843E-2</c:v>
                </c:pt>
                <c:pt idx="5306" formatCode="0.00E+00">
                  <c:v>2.1579231467442499E-2</c:v>
                </c:pt>
                <c:pt idx="5307" formatCode="0.00E+00">
                  <c:v>2.1572754758080299E-2</c:v>
                </c:pt>
                <c:pt idx="5308" formatCode="0.00E+00">
                  <c:v>2.15662799926137E-2</c:v>
                </c:pt>
                <c:pt idx="5309" formatCode="0.00E+00">
                  <c:v>2.15598071704587E-2</c:v>
                </c:pt>
                <c:pt idx="5310" formatCode="0.00E+00">
                  <c:v>2.1553336291031799E-2</c:v>
                </c:pt>
                <c:pt idx="5311" formatCode="0.00E+00">
                  <c:v>2.1546867353749499E-2</c:v>
                </c:pt>
                <c:pt idx="5312" formatCode="0.00E+00">
                  <c:v>2.15404003580285E-2</c:v>
                </c:pt>
                <c:pt idx="5313" formatCode="0.00E+00">
                  <c:v>2.1533935303285699E-2</c:v>
                </c:pt>
                <c:pt idx="5314" formatCode="0.00E+00">
                  <c:v>2.15274721889381E-2</c:v>
                </c:pt>
                <c:pt idx="5315" formatCode="0.00E+00">
                  <c:v>2.1521011014402999E-2</c:v>
                </c:pt>
                <c:pt idx="5316" formatCode="0.00E+00">
                  <c:v>2.1514551779097699E-2</c:v>
                </c:pt>
                <c:pt idx="5317" formatCode="0.00E+00">
                  <c:v>2.1508094482439798E-2</c:v>
                </c:pt>
                <c:pt idx="5318" formatCode="0.00E+00">
                  <c:v>2.1501639123847099E-2</c:v>
                </c:pt>
                <c:pt idx="5319" formatCode="0.00E+00">
                  <c:v>2.1495185702737601E-2</c:v>
                </c:pt>
                <c:pt idx="5320" formatCode="0.00E+00">
                  <c:v>2.1488734218529201E-2</c:v>
                </c:pt>
                <c:pt idx="5321" formatCode="0.00E+00">
                  <c:v>2.1482284670640402E-2</c:v>
                </c:pt>
                <c:pt idx="5322" formatCode="0.00E+00">
                  <c:v>2.1475837058489499E-2</c:v>
                </c:pt>
                <c:pt idx="5323" formatCode="0.00E+00">
                  <c:v>2.1469391381495201E-2</c:v>
                </c:pt>
                <c:pt idx="5324" formatCode="0.00E+00">
                  <c:v>2.1462947639076201E-2</c:v>
                </c:pt>
                <c:pt idx="5325" formatCode="0.00E+00">
                  <c:v>2.14565058306516E-2</c:v>
                </c:pt>
                <c:pt idx="5326" formatCode="0.00E+00">
                  <c:v>2.1450065955640502E-2</c:v>
                </c:pt>
                <c:pt idx="5327" formatCode="0.00E+00">
                  <c:v>2.14436280134623E-2</c:v>
                </c:pt>
                <c:pt idx="5328" formatCode="0.00E+00">
                  <c:v>2.1437192003536401E-2</c:v>
                </c:pt>
                <c:pt idx="5329" formatCode="0.00E+00">
                  <c:v>2.1430757925282502E-2</c:v>
                </c:pt>
                <c:pt idx="5330" formatCode="0.00E+00">
                  <c:v>2.1424325778120399E-2</c:v>
                </c:pt>
                <c:pt idx="5331" formatCode="0.00E+00">
                  <c:v>2.14178955614703E-2</c:v>
                </c:pt>
                <c:pt idx="5332" formatCode="0.00E+00">
                  <c:v>2.14114672747522E-2</c:v>
                </c:pt>
                <c:pt idx="5333" formatCode="0.00E+00">
                  <c:v>2.1405040917386702E-2</c:v>
                </c:pt>
                <c:pt idx="5334" formatCode="0.00E+00">
                  <c:v>2.1398616488794101E-2</c:v>
                </c:pt>
                <c:pt idx="5335" formatCode="0.00E+00">
                  <c:v>2.13921939883953E-2</c:v>
                </c:pt>
                <c:pt idx="5336" formatCode="0.00E+00">
                  <c:v>2.1385773415611199E-2</c:v>
                </c:pt>
                <c:pt idx="5337" formatCode="0.00E+00">
                  <c:v>2.1379354769862802E-2</c:v>
                </c:pt>
                <c:pt idx="5338" formatCode="0.00E+00">
                  <c:v>2.1372938050571399E-2</c:v>
                </c:pt>
                <c:pt idx="5339" formatCode="0.00E+00">
                  <c:v>2.1366523257158401E-2</c:v>
                </c:pt>
                <c:pt idx="5340" formatCode="0.00E+00">
                  <c:v>2.1360110389045402E-2</c:v>
                </c:pt>
                <c:pt idx="5341" formatCode="0.00E+00">
                  <c:v>2.1353699445654201E-2</c:v>
                </c:pt>
                <c:pt idx="5342" formatCode="0.00E+00">
                  <c:v>2.13472904264067E-2</c:v>
                </c:pt>
                <c:pt idx="5343" formatCode="0.00E+00">
                  <c:v>2.1340883330725102E-2</c:v>
                </c:pt>
                <c:pt idx="5344" formatCode="0.00E+00">
                  <c:v>2.1334478158031699E-2</c:v>
                </c:pt>
                <c:pt idx="5345" formatCode="0.00E+00">
                  <c:v>2.1328074907748899E-2</c:v>
                </c:pt>
                <c:pt idx="5346" formatCode="0.00E+00">
                  <c:v>2.13216735792995E-2</c:v>
                </c:pt>
                <c:pt idx="5347" formatCode="0.00E+00">
                  <c:v>2.1315274172106199E-2</c:v>
                </c:pt>
                <c:pt idx="5348" formatCode="0.00E+00">
                  <c:v>2.13088766855919E-2</c:v>
                </c:pt>
                <c:pt idx="5349" formatCode="0.00E+00">
                  <c:v>2.1302481119180101E-2</c:v>
                </c:pt>
                <c:pt idx="5350" formatCode="0.00E+00">
                  <c:v>2.12960874722938E-2</c:v>
                </c:pt>
                <c:pt idx="5351" formatCode="0.00E+00">
                  <c:v>2.1289695744356799E-2</c:v>
                </c:pt>
                <c:pt idx="5352" formatCode="0.00E+00">
                  <c:v>2.12833059347926E-2</c:v>
                </c:pt>
                <c:pt idx="5353" formatCode="0.00E+00">
                  <c:v>2.12769180430252E-2</c:v>
                </c:pt>
                <c:pt idx="5354" formatCode="0.00E+00">
                  <c:v>2.12705320684787E-2</c:v>
                </c:pt>
                <c:pt idx="5355" formatCode="0.00E+00">
                  <c:v>2.1264148010577098E-2</c:v>
                </c:pt>
                <c:pt idx="5356" formatCode="0.00E+00">
                  <c:v>2.1257765868745102E-2</c:v>
                </c:pt>
                <c:pt idx="5357" formatCode="0.00E+00">
                  <c:v>2.1251385642407E-2</c:v>
                </c:pt>
                <c:pt idx="5358" formatCode="0.00E+00">
                  <c:v>2.1245007330987699E-2</c:v>
                </c:pt>
                <c:pt idx="5359" formatCode="0.00E+00">
                  <c:v>2.1238630933912098E-2</c:v>
                </c:pt>
                <c:pt idx="5360" formatCode="0.00E+00">
                  <c:v>2.1232256450605402E-2</c:v>
                </c:pt>
                <c:pt idx="5361" formatCode="0.00E+00">
                  <c:v>2.1225883880492701E-2</c:v>
                </c:pt>
                <c:pt idx="5362" formatCode="0.00E+00">
                  <c:v>2.12195132229995E-2</c:v>
                </c:pt>
                <c:pt idx="5363" formatCode="0.00E+00">
                  <c:v>2.1213144477551502E-2</c:v>
                </c:pt>
                <c:pt idx="5364" formatCode="0.00E+00">
                  <c:v>2.1206777643574499E-2</c:v>
                </c:pt>
                <c:pt idx="5365" formatCode="0.00E+00">
                  <c:v>2.1200412720494399E-2</c:v>
                </c:pt>
                <c:pt idx="5366" formatCode="0.00E+00">
                  <c:v>2.1194049707737399E-2</c:v>
                </c:pt>
                <c:pt idx="5367" formatCode="0.00E+00">
                  <c:v>2.1187688604729801E-2</c:v>
                </c:pt>
                <c:pt idx="5368" formatCode="0.00E+00">
                  <c:v>2.1181329410898099E-2</c:v>
                </c:pt>
                <c:pt idx="5369" formatCode="0.00E+00">
                  <c:v>2.1174972125669E-2</c:v>
                </c:pt>
                <c:pt idx="5370" formatCode="0.00E+00">
                  <c:v>2.1168616748469399E-2</c:v>
                </c:pt>
                <c:pt idx="5371" formatCode="0.00E+00">
                  <c:v>2.11622632787263E-2</c:v>
                </c:pt>
                <c:pt idx="5372" formatCode="0.00E+00">
                  <c:v>2.1155911715866799E-2</c:v>
                </c:pt>
                <c:pt idx="5373" formatCode="0.00E+00">
                  <c:v>2.11495620593183E-2</c:v>
                </c:pt>
                <c:pt idx="5374" formatCode="0.00E+00">
                  <c:v>2.11432143085085E-2</c:v>
                </c:pt>
                <c:pt idx="5375" formatCode="0.00E+00">
                  <c:v>2.1136868462864999E-2</c:v>
                </c:pt>
                <c:pt idx="5376" formatCode="0.00E+00">
                  <c:v>2.11305245218157E-2</c:v>
                </c:pt>
                <c:pt idx="5377" formatCode="0.00E+00">
                  <c:v>2.1124182484788801E-2</c:v>
                </c:pt>
                <c:pt idx="5378" formatCode="0.00E+00">
                  <c:v>2.1117842351212401E-2</c:v>
                </c:pt>
                <c:pt idx="5379" formatCode="0.00E+00">
                  <c:v>2.1111504120515E-2</c:v>
                </c:pt>
                <c:pt idx="5380" formatCode="0.00E+00">
                  <c:v>2.1105167792125099E-2</c:v>
                </c:pt>
                <c:pt idx="5381" formatCode="0.00E+00">
                  <c:v>2.1098833365471699E-2</c:v>
                </c:pt>
                <c:pt idx="5382" formatCode="0.00E+00">
                  <c:v>2.10925008399835E-2</c:v>
                </c:pt>
                <c:pt idx="5383" formatCode="0.00E+00">
                  <c:v>2.1086170215089801E-2</c:v>
                </c:pt>
                <c:pt idx="5384" formatCode="0.00E+00">
                  <c:v>2.1079841490219801E-2</c:v>
                </c:pt>
                <c:pt idx="5385" formatCode="0.00E+00">
                  <c:v>2.10735146648031E-2</c:v>
                </c:pt>
                <c:pt idx="5386" formatCode="0.00E+00">
                  <c:v>2.1067189738269199E-2</c:v>
                </c:pt>
                <c:pt idx="5387" formatCode="0.00E+00">
                  <c:v>2.1060866710048001E-2</c:v>
                </c:pt>
                <c:pt idx="5388" formatCode="0.00E+00">
                  <c:v>2.1054545579569501E-2</c:v>
                </c:pt>
                <c:pt idx="5389" formatCode="0.00E+00">
                  <c:v>2.1048226346263899E-2</c:v>
                </c:pt>
                <c:pt idx="5390" formatCode="0.00E+00">
                  <c:v>2.1041909009561498E-2</c:v>
                </c:pt>
                <c:pt idx="5391" formatCode="0.00E+00">
                  <c:v>2.10355935688929E-2</c:v>
                </c:pt>
                <c:pt idx="5392" formatCode="0.00E+00">
                  <c:v>2.1029280023688701E-2</c:v>
                </c:pt>
                <c:pt idx="5393" formatCode="0.00E+00">
                  <c:v>2.1022968373379899E-2</c:v>
                </c:pt>
                <c:pt idx="5394" formatCode="0.00E+00">
                  <c:v>2.1016658617397401E-2</c:v>
                </c:pt>
                <c:pt idx="5395" formatCode="0.00E+00">
                  <c:v>2.1010350755172501E-2</c:v>
                </c:pt>
                <c:pt idx="5396" formatCode="0.00E+00">
                  <c:v>2.10040447861366E-2</c:v>
                </c:pt>
                <c:pt idx="5397" formatCode="0.00E+00">
                  <c:v>2.0997740709721401E-2</c:v>
                </c:pt>
                <c:pt idx="5398" formatCode="0.00E+00">
                  <c:v>2.09914385253584E-2</c:v>
                </c:pt>
                <c:pt idx="5399" formatCode="0.00E+00">
                  <c:v>2.0985138232479699E-2</c:v>
                </c:pt>
                <c:pt idx="5400" formatCode="0.00E+00">
                  <c:v>2.0978839830517401E-2</c:v>
                </c:pt>
                <c:pt idx="5401" formatCode="0.00E+00">
                  <c:v>2.0972543318903698E-2</c:v>
                </c:pt>
                <c:pt idx="5402" formatCode="0.00E+00">
                  <c:v>2.0966248697071099E-2</c:v>
                </c:pt>
                <c:pt idx="5403" formatCode="0.00E+00">
                  <c:v>2.0959955964452201E-2</c:v>
                </c:pt>
                <c:pt idx="5404" formatCode="0.00E+00">
                  <c:v>2.09536651204798E-2</c:v>
                </c:pt>
                <c:pt idx="5405" formatCode="0.00E+00">
                  <c:v>2.09473761645864E-2</c:v>
                </c:pt>
                <c:pt idx="5406" formatCode="0.00E+00">
                  <c:v>2.09410890961826E-2</c:v>
                </c:pt>
                <c:pt idx="5407" formatCode="0.00E+00">
                  <c:v>2.09348039146918E-2</c:v>
                </c:pt>
                <c:pt idx="5408" formatCode="0.00E+00">
                  <c:v>2.0928520619549001E-2</c:v>
                </c:pt>
                <c:pt idx="5409" formatCode="0.00E+00">
                  <c:v>2.0922239210189399E-2</c:v>
                </c:pt>
                <c:pt idx="5410" formatCode="0.00E+00">
                  <c:v>2.09159596860484E-2</c:v>
                </c:pt>
                <c:pt idx="5411" formatCode="0.00E+00">
                  <c:v>2.09096820465615E-2</c:v>
                </c:pt>
                <c:pt idx="5412" formatCode="0.00E+00">
                  <c:v>2.09034062911643E-2</c:v>
                </c:pt>
                <c:pt idx="5413" formatCode="0.00E+00">
                  <c:v>2.08971324192927E-2</c:v>
                </c:pt>
                <c:pt idx="5414" formatCode="0.00E+00">
                  <c:v>2.0890860430382699E-2</c:v>
                </c:pt>
                <c:pt idx="5415" formatCode="0.00E+00">
                  <c:v>2.0884590323870401E-2</c:v>
                </c:pt>
                <c:pt idx="5416" formatCode="0.00E+00">
                  <c:v>2.0878322099192201E-2</c:v>
                </c:pt>
                <c:pt idx="5417" formatCode="0.00E+00">
                  <c:v>2.0872055755784501E-2</c:v>
                </c:pt>
                <c:pt idx="5418" formatCode="0.00E+00">
                  <c:v>2.0865791293083899E-2</c:v>
                </c:pt>
                <c:pt idx="5419" formatCode="0.00E+00">
                  <c:v>2.0859528710527198E-2</c:v>
                </c:pt>
                <c:pt idx="5420" formatCode="0.00E+00">
                  <c:v>2.0853268007551301E-2</c:v>
                </c:pt>
                <c:pt idx="5421" formatCode="0.00E+00">
                  <c:v>2.0847009183593401E-2</c:v>
                </c:pt>
                <c:pt idx="5422" formatCode="0.00E+00">
                  <c:v>2.08407522380906E-2</c:v>
                </c:pt>
                <c:pt idx="5423" formatCode="0.00E+00">
                  <c:v>2.0834497170480401E-2</c:v>
                </c:pt>
                <c:pt idx="5424" formatCode="0.00E+00">
                  <c:v>2.0828243980200299E-2</c:v>
                </c:pt>
                <c:pt idx="5425" formatCode="0.00E+00">
                  <c:v>2.0821992666688001E-2</c:v>
                </c:pt>
                <c:pt idx="5426" formatCode="0.00E+00">
                  <c:v>2.0815743229381501E-2</c:v>
                </c:pt>
                <c:pt idx="5427" formatCode="0.00E+00">
                  <c:v>2.0809495667718701E-2</c:v>
                </c:pt>
                <c:pt idx="5428" formatCode="0.00E+00">
                  <c:v>2.0803249981137899E-2</c:v>
                </c:pt>
                <c:pt idx="5429" formatCode="0.00E+00">
                  <c:v>2.0797006169077301E-2</c:v>
                </c:pt>
                <c:pt idx="5430" formatCode="0.00E+00">
                  <c:v>2.0790764230975499E-2</c:v>
                </c:pt>
                <c:pt idx="5431" formatCode="0.00E+00">
                  <c:v>2.07845241662711E-2</c:v>
                </c:pt>
                <c:pt idx="5432" formatCode="0.00E+00">
                  <c:v>2.0778285974403E-2</c:v>
                </c:pt>
                <c:pt idx="5433" formatCode="0.00E+00">
                  <c:v>2.0772049654810099E-2</c:v>
                </c:pt>
                <c:pt idx="5434" formatCode="0.00E+00">
                  <c:v>2.07658152069316E-2</c:v>
                </c:pt>
                <c:pt idx="5435" formatCode="0.00E+00">
                  <c:v>2.0759582630206701E-2</c:v>
                </c:pt>
                <c:pt idx="5436" formatCode="0.00E+00">
                  <c:v>2.0753351924074799E-2</c:v>
                </c:pt>
                <c:pt idx="5437" formatCode="0.00E+00">
                  <c:v>2.0747123087975598E-2</c:v>
                </c:pt>
                <c:pt idx="5438" formatCode="0.00E+00">
                  <c:v>2.0740896121348901E-2</c:v>
                </c:pt>
                <c:pt idx="5439" formatCode="0.00E+00">
                  <c:v>2.07346710236345E-2</c:v>
                </c:pt>
                <c:pt idx="5440" formatCode="0.00E+00">
                  <c:v>2.0728447794272499E-2</c:v>
                </c:pt>
                <c:pt idx="5441" formatCode="0.00E+00">
                  <c:v>2.0722226432703099E-2</c:v>
                </c:pt>
                <c:pt idx="5442" formatCode="0.00E+00">
                  <c:v>2.0716006938366699E-2</c:v>
                </c:pt>
                <c:pt idx="5443" formatCode="0.00E+00">
                  <c:v>2.0709789310703899E-2</c:v>
                </c:pt>
                <c:pt idx="5444" formatCode="0.00E+00">
                  <c:v>2.0703573549155401E-2</c:v>
                </c:pt>
                <c:pt idx="5445" formatCode="0.00E+00">
                  <c:v>2.0697359653161902E-2</c:v>
                </c:pt>
                <c:pt idx="5446" formatCode="0.00E+00">
                  <c:v>2.0691147622164601E-2</c:v>
                </c:pt>
                <c:pt idx="5447" formatCode="0.00E+00">
                  <c:v>2.0684937455604499E-2</c:v>
                </c:pt>
                <c:pt idx="5448" formatCode="0.00E+00">
                  <c:v>2.0678729152923001E-2</c:v>
                </c:pt>
                <c:pt idx="5449" formatCode="0.00E+00">
                  <c:v>2.0672522713561702E-2</c:v>
                </c:pt>
                <c:pt idx="5450" formatCode="0.00E+00">
                  <c:v>2.0666318136962E-2</c:v>
                </c:pt>
                <c:pt idx="5451" formatCode="0.00E+00">
                  <c:v>2.0660115422565802E-2</c:v>
                </c:pt>
                <c:pt idx="5452" formatCode="0.00E+00">
                  <c:v>2.06539145698151E-2</c:v>
                </c:pt>
                <c:pt idx="5453" formatCode="0.00E+00">
                  <c:v>2.0647715578151999E-2</c:v>
                </c:pt>
                <c:pt idx="5454" formatCode="0.00E+00">
                  <c:v>2.0641518447018701E-2</c:v>
                </c:pt>
                <c:pt idx="5455" formatCode="0.00E+00">
                  <c:v>2.06353231758577E-2</c:v>
                </c:pt>
                <c:pt idx="5456" formatCode="0.00E+00">
                  <c:v>2.0629129764111499E-2</c:v>
                </c:pt>
                <c:pt idx="5457" formatCode="0.00E+00">
                  <c:v>2.0622938211222901E-2</c:v>
                </c:pt>
                <c:pt idx="5458" formatCode="0.00E+00">
                  <c:v>2.0616748516634701E-2</c:v>
                </c:pt>
                <c:pt idx="5459" formatCode="0.00E+00">
                  <c:v>2.0610560679790099E-2</c:v>
                </c:pt>
                <c:pt idx="5460" formatCode="0.00E+00">
                  <c:v>2.06043747001321E-2</c:v>
                </c:pt>
                <c:pt idx="5461" formatCode="0.00E+00">
                  <c:v>2.05981905771042E-2</c:v>
                </c:pt>
                <c:pt idx="5462" formatCode="0.00E+00">
                  <c:v>2.0592008310149901E-2</c:v>
                </c:pt>
                <c:pt idx="5463" formatCode="0.00E+00">
                  <c:v>2.05858278987129E-2</c:v>
                </c:pt>
                <c:pt idx="5464" formatCode="0.00E+00">
                  <c:v>2.0579649342237001E-2</c:v>
                </c:pt>
                <c:pt idx="5465" formatCode="0.00E+00">
                  <c:v>2.05734726401662E-2</c:v>
                </c:pt>
                <c:pt idx="5466" formatCode="0.00E+00">
                  <c:v>2.0567297791944598E-2</c:v>
                </c:pt>
                <c:pt idx="5467" formatCode="0.00E+00">
                  <c:v>2.0561124797016501E-2</c:v>
                </c:pt>
                <c:pt idx="5468" formatCode="0.00E+00">
                  <c:v>2.0554953654826499E-2</c:v>
                </c:pt>
                <c:pt idx="5469" formatCode="0.00E+00">
                  <c:v>2.0548784364819099E-2</c:v>
                </c:pt>
                <c:pt idx="5470" formatCode="0.00E+00">
                  <c:v>2.0542616926439002E-2</c:v>
                </c:pt>
                <c:pt idx="5471" formatCode="0.00E+00">
                  <c:v>2.05364513391313E-2</c:v>
                </c:pt>
                <c:pt idx="5472" formatCode="0.00E+00">
                  <c:v>2.0530287602341001E-2</c:v>
                </c:pt>
                <c:pt idx="5473" formatCode="0.00E+00">
                  <c:v>2.0524125715513299E-2</c:v>
                </c:pt>
                <c:pt idx="5474" formatCode="0.00E+00">
                  <c:v>2.0517965678093698E-2</c:v>
                </c:pt>
                <c:pt idx="5475" formatCode="0.00E+00">
                  <c:v>2.0511807489527599E-2</c:v>
                </c:pt>
                <c:pt idx="5476" formatCode="0.00E+00">
                  <c:v>2.0505651149260999E-2</c:v>
                </c:pt>
                <c:pt idx="5477" formatCode="0.00E+00">
                  <c:v>2.0499496656739499E-2</c:v>
                </c:pt>
                <c:pt idx="5478" formatCode="0.00E+00">
                  <c:v>2.04933440114092E-2</c:v>
                </c:pt>
                <c:pt idx="5479" formatCode="0.00E+00">
                  <c:v>2.04871932127163E-2</c:v>
                </c:pt>
                <c:pt idx="5480" formatCode="0.00E+00">
                  <c:v>2.04810442601072E-2</c:v>
                </c:pt>
                <c:pt idx="5481" formatCode="0.00E+00">
                  <c:v>2.0474897153028301E-2</c:v>
                </c:pt>
                <c:pt idx="5482" formatCode="0.00E+00">
                  <c:v>2.0468751890926298E-2</c:v>
                </c:pt>
                <c:pt idx="5483" formatCode="0.00E+00">
                  <c:v>2.0462608473248101E-2</c:v>
                </c:pt>
                <c:pt idx="5484" formatCode="0.00E+00">
                  <c:v>2.0456466899440501E-2</c:v>
                </c:pt>
                <c:pt idx="5485" formatCode="0.00E+00">
                  <c:v>2.0450327168950701E-2</c:v>
                </c:pt>
                <c:pt idx="5486" formatCode="0.00E+00">
                  <c:v>2.0444189281225999E-2</c:v>
                </c:pt>
                <c:pt idx="5487" formatCode="0.00E+00">
                  <c:v>2.0438053235713901E-2</c:v>
                </c:pt>
                <c:pt idx="5488" formatCode="0.00E+00">
                  <c:v>2.0431919031861801E-2</c:v>
                </c:pt>
                <c:pt idx="5489" formatCode="0.00E+00">
                  <c:v>2.04257866691177E-2</c:v>
                </c:pt>
                <c:pt idx="5490" formatCode="0.00E+00">
                  <c:v>2.04196561469293E-2</c:v>
                </c:pt>
                <c:pt idx="5491" formatCode="0.00E+00">
                  <c:v>2.0413527464744799E-2</c:v>
                </c:pt>
                <c:pt idx="5492" formatCode="0.00E+00">
                  <c:v>2.0407400622012399E-2</c:v>
                </c:pt>
                <c:pt idx="5493" formatCode="0.00E+00">
                  <c:v>2.0401275618180399E-2</c:v>
                </c:pt>
                <c:pt idx="5494" formatCode="0.00E+00">
                  <c:v>2.03951524526974E-2</c:v>
                </c:pt>
                <c:pt idx="5495" formatCode="0.00E+00">
                  <c:v>2.03890311250122E-2</c:v>
                </c:pt>
                <c:pt idx="5496" formatCode="0.00E+00">
                  <c:v>2.0382911634573401E-2</c:v>
                </c:pt>
                <c:pt idx="5497" formatCode="0.00E+00">
                  <c:v>2.0376793980830199E-2</c:v>
                </c:pt>
                <c:pt idx="5498" formatCode="0.00E+00">
                  <c:v>2.0370678163231699E-2</c:v>
                </c:pt>
                <c:pt idx="5499" formatCode="0.00E+00">
                  <c:v>2.0364564181227299E-2</c:v>
                </c:pt>
                <c:pt idx="5500" formatCode="0.00E+00">
                  <c:v>2.0358452034266401E-2</c:v>
                </c:pt>
                <c:pt idx="5501" formatCode="0.00E+00">
                  <c:v>2.03523417217986E-2</c:v>
                </c:pt>
                <c:pt idx="5502" formatCode="0.00E+00">
                  <c:v>2.0346233243273702E-2</c:v>
                </c:pt>
                <c:pt idx="5503" formatCode="0.00E+00">
                  <c:v>2.0340126598141699E-2</c:v>
                </c:pt>
                <c:pt idx="5504" formatCode="0.00E+00">
                  <c:v>2.03340217858528E-2</c:v>
                </c:pt>
                <c:pt idx="5505" formatCode="0.00E+00">
                  <c:v>2.03279188058571E-2</c:v>
                </c:pt>
                <c:pt idx="5506" formatCode="0.00E+00">
                  <c:v>2.0321817657605001E-2</c:v>
                </c:pt>
                <c:pt idx="5507" formatCode="0.00E+00">
                  <c:v>2.0315718340547202E-2</c:v>
                </c:pt>
                <c:pt idx="5508" formatCode="0.00E+00">
                  <c:v>2.0309620854134399E-2</c:v>
                </c:pt>
                <c:pt idx="5509" formatCode="0.00E+00">
                  <c:v>2.0303525197817401E-2</c:v>
                </c:pt>
                <c:pt idx="5510" formatCode="0.00E+00">
                  <c:v>2.0297431371047399E-2</c:v>
                </c:pt>
                <c:pt idx="5511" formatCode="0.00E+00">
                  <c:v>2.0291339373275499E-2</c:v>
                </c:pt>
                <c:pt idx="5512" formatCode="0.00E+00">
                  <c:v>2.0285249203953099E-2</c:v>
                </c:pt>
                <c:pt idx="5513" formatCode="0.00E+00">
                  <c:v>2.02791608625317E-2</c:v>
                </c:pt>
                <c:pt idx="5514" formatCode="0.00E+00">
                  <c:v>2.0273074348462899E-2</c:v>
                </c:pt>
                <c:pt idx="5515" formatCode="0.00E+00">
                  <c:v>2.0266989661198598E-2</c:v>
                </c:pt>
                <c:pt idx="5516" formatCode="0.00E+00">
                  <c:v>2.0260906800190898E-2</c:v>
                </c:pt>
                <c:pt idx="5517" formatCode="0.00E+00">
                  <c:v>2.0254825764891699E-2</c:v>
                </c:pt>
                <c:pt idx="5518" formatCode="0.00E+00">
                  <c:v>2.0248746554753502E-2</c:v>
                </c:pt>
                <c:pt idx="5519" formatCode="0.00E+00">
                  <c:v>2.0242669169228698E-2</c:v>
                </c:pt>
                <c:pt idx="5520" formatCode="0.00E+00">
                  <c:v>2.0236593607769901E-2</c:v>
                </c:pt>
                <c:pt idx="5521" formatCode="0.00E+00">
                  <c:v>2.0230519869829901E-2</c:v>
                </c:pt>
                <c:pt idx="5522" formatCode="0.00E+00">
                  <c:v>2.0224447954861599E-2</c:v>
                </c:pt>
                <c:pt idx="5523" formatCode="0.00E+00">
                  <c:v>2.0218377862318001E-2</c:v>
                </c:pt>
                <c:pt idx="5524" formatCode="0.00E+00">
                  <c:v>2.0212309591652499E-2</c:v>
                </c:pt>
                <c:pt idx="5525" formatCode="0.00E+00">
                  <c:v>2.0206243142318399E-2</c:v>
                </c:pt>
                <c:pt idx="5526" formatCode="0.00E+00">
                  <c:v>2.0200178513769301E-2</c:v>
                </c:pt>
                <c:pt idx="5527" formatCode="0.00E+00">
                  <c:v>2.0194115705458999E-2</c:v>
                </c:pt>
                <c:pt idx="5528" formatCode="0.00E+00">
                  <c:v>2.0188054716841101E-2</c:v>
                </c:pt>
                <c:pt idx="5529" formatCode="0.00E+00">
                  <c:v>2.0181995547369901E-2</c:v>
                </c:pt>
                <c:pt idx="5530" formatCode="0.00E+00">
                  <c:v>2.0175938196499401E-2</c:v>
                </c:pt>
                <c:pt idx="5531" formatCode="0.00E+00">
                  <c:v>2.0169882663684101E-2</c:v>
                </c:pt>
                <c:pt idx="5532" formatCode="0.00E+00">
                  <c:v>2.0163828948378398E-2</c:v>
                </c:pt>
                <c:pt idx="5533" formatCode="0.00E+00">
                  <c:v>2.01577770500369E-2</c:v>
                </c:pt>
                <c:pt idx="5534" formatCode="0.00E+00">
                  <c:v>2.01517269681145E-2</c:v>
                </c:pt>
                <c:pt idx="5535" formatCode="0.00E+00">
                  <c:v>2.01456787020661E-2</c:v>
                </c:pt>
                <c:pt idx="5536" formatCode="0.00E+00">
                  <c:v>2.0139632251347E-2</c:v>
                </c:pt>
                <c:pt idx="5537" formatCode="0.00E+00">
                  <c:v>2.0133587615412198E-2</c:v>
                </c:pt>
                <c:pt idx="5538" formatCode="0.00E+00">
                  <c:v>2.0127544793717402E-2</c:v>
                </c:pt>
                <c:pt idx="5539" formatCode="0.00E+00">
                  <c:v>2.0121503785718E-2</c:v>
                </c:pt>
                <c:pt idx="5540" formatCode="0.00E+00">
                  <c:v>2.0115464590869801E-2</c:v>
                </c:pt>
                <c:pt idx="5541" formatCode="0.00E+00">
                  <c:v>2.0109427208628801E-2</c:v>
                </c:pt>
                <c:pt idx="5542" formatCode="0.00E+00">
                  <c:v>2.0103391638450999E-2</c:v>
                </c:pt>
                <c:pt idx="5543" formatCode="0.00E+00">
                  <c:v>2.00973578797926E-2</c:v>
                </c:pt>
                <c:pt idx="5544" formatCode="0.00E+00">
                  <c:v>2.009132593211E-2</c:v>
                </c:pt>
                <c:pt idx="5545" formatCode="0.00E+00">
                  <c:v>2.0085295794859698E-2</c:v>
                </c:pt>
                <c:pt idx="5546" formatCode="0.00E+00">
                  <c:v>2.00792674674985E-2</c:v>
                </c:pt>
                <c:pt idx="5547" formatCode="0.00E+00">
                  <c:v>2.0073240949483099E-2</c:v>
                </c:pt>
                <c:pt idx="5548" formatCode="0.00E+00">
                  <c:v>2.0067216240270701E-2</c:v>
                </c:pt>
                <c:pt idx="5549" formatCode="0.00E+00">
                  <c:v>2.00611933393182E-2</c:v>
                </c:pt>
                <c:pt idx="5550" formatCode="0.00E+00">
                  <c:v>2.0055172246083101E-2</c:v>
                </c:pt>
                <c:pt idx="5551" formatCode="0.00E+00">
                  <c:v>2.0049152960022899E-2</c:v>
                </c:pt>
                <c:pt idx="5552" formatCode="0.00E+00">
                  <c:v>2.0043135480595099E-2</c:v>
                </c:pt>
                <c:pt idx="5553" formatCode="0.00E+00">
                  <c:v>2.00371198072576E-2</c:v>
                </c:pt>
                <c:pt idx="5554" formatCode="0.00E+00">
                  <c:v>2.0031105939468399E-2</c:v>
                </c:pt>
                <c:pt idx="5555" formatCode="0.00E+00">
                  <c:v>2.0025093876685399E-2</c:v>
                </c:pt>
                <c:pt idx="5556" formatCode="0.00E+00">
                  <c:v>2.0019083618367E-2</c:v>
                </c:pt>
                <c:pt idx="5557" formatCode="0.00E+00">
                  <c:v>2.0013075163971501E-2</c:v>
                </c:pt>
                <c:pt idx="5558" formatCode="0.00E+00">
                  <c:v>2.00070685129577E-2</c:v>
                </c:pt>
                <c:pt idx="5559" formatCode="0.00E+00">
                  <c:v>2.0001063664784099E-2</c:v>
                </c:pt>
                <c:pt idx="5560" formatCode="0.00E+00">
                  <c:v>1.99950606189097E-2</c:v>
                </c:pt>
                <c:pt idx="5561" formatCode="0.00E+00">
                  <c:v>1.9989059374793498E-2</c:v>
                </c:pt>
                <c:pt idx="5562" formatCode="0.00E+00">
                  <c:v>1.9983059931894798E-2</c:v>
                </c:pt>
                <c:pt idx="5563" formatCode="0.00E+00">
                  <c:v>1.99770622896728E-2</c:v>
                </c:pt>
                <c:pt idx="5564" formatCode="0.00E+00">
                  <c:v>1.9971066447587199E-2</c:v>
                </c:pt>
                <c:pt idx="5565" formatCode="0.00E+00">
                  <c:v>1.9965072405097501E-2</c:v>
                </c:pt>
                <c:pt idx="5566" formatCode="0.00E+00">
                  <c:v>1.99590801616636E-2</c:v>
                </c:pt>
                <c:pt idx="5567" formatCode="0.00E+00">
                  <c:v>1.99530897167455E-2</c:v>
                </c:pt>
                <c:pt idx="5568" formatCode="0.00E+00">
                  <c:v>1.99471010698033E-2</c:v>
                </c:pt>
                <c:pt idx="5569" formatCode="0.00E+00">
                  <c:v>1.9941114220297301E-2</c:v>
                </c:pt>
                <c:pt idx="5570" formatCode="0.00E+00">
                  <c:v>1.9935129167688002E-2</c:v>
                </c:pt>
                <c:pt idx="5571" formatCode="0.00E+00">
                  <c:v>1.9929145911435998E-2</c:v>
                </c:pt>
                <c:pt idx="5572" formatCode="0.00E+00">
                  <c:v>1.99231644510021E-2</c:v>
                </c:pt>
                <c:pt idx="5573" formatCode="0.00E+00">
                  <c:v>1.9917184785847201E-2</c:v>
                </c:pt>
                <c:pt idx="5574" formatCode="0.00E+00">
                  <c:v>1.99112069154323E-2</c:v>
                </c:pt>
                <c:pt idx="5575" formatCode="0.00E+00">
                  <c:v>1.9905230839218701E-2</c:v>
                </c:pt>
                <c:pt idx="5576" formatCode="0.00E+00">
                  <c:v>1.9899256556667799E-2</c:v>
                </c:pt>
                <c:pt idx="5577" formatCode="0.00E+00">
                  <c:v>1.9893284067241199E-2</c:v>
                </c:pt>
                <c:pt idx="5578" formatCode="0.00E+00">
                  <c:v>1.9887313370400599E-2</c:v>
                </c:pt>
                <c:pt idx="5579" formatCode="0.00E+00">
                  <c:v>1.9881344465607801E-2</c:v>
                </c:pt>
                <c:pt idx="5580" formatCode="0.00E+00">
                  <c:v>1.9875377352324902E-2</c:v>
                </c:pt>
                <c:pt idx="5581" formatCode="0.00E+00">
                  <c:v>1.9869412030014001E-2</c:v>
                </c:pt>
                <c:pt idx="5582" formatCode="0.00E+00">
                  <c:v>1.9863448498137499E-2</c:v>
                </c:pt>
                <c:pt idx="5583" formatCode="0.00E+00">
                  <c:v>1.98574867561578E-2</c:v>
                </c:pt>
                <c:pt idx="5584" formatCode="0.00E+00">
                  <c:v>1.9851526803537699E-2</c:v>
                </c:pt>
                <c:pt idx="5585" formatCode="0.00E+00">
                  <c:v>1.9845568639739901E-2</c:v>
                </c:pt>
                <c:pt idx="5586" formatCode="0.00E+00">
                  <c:v>1.98396122642274E-2</c:v>
                </c:pt>
                <c:pt idx="5587" formatCode="0.00E+00">
                  <c:v>1.98336576764633E-2</c:v>
                </c:pt>
                <c:pt idx="5588" formatCode="0.00E+00">
                  <c:v>1.9827704875911002E-2</c:v>
                </c:pt>
                <c:pt idx="5589" formatCode="0.00E+00">
                  <c:v>1.9821753862033699E-2</c:v>
                </c:pt>
                <c:pt idx="5590" formatCode="0.00E+00">
                  <c:v>1.9815804634295199E-2</c:v>
                </c:pt>
                <c:pt idx="5591" formatCode="0.00E+00">
                  <c:v>1.9809857192159198E-2</c:v>
                </c:pt>
                <c:pt idx="5592" formatCode="0.00E+00">
                  <c:v>1.9803911535089501E-2</c:v>
                </c:pt>
                <c:pt idx="5593" formatCode="0.00E+00">
                  <c:v>1.9797967662550299E-2</c:v>
                </c:pt>
                <c:pt idx="5594" formatCode="0.00E+00">
                  <c:v>1.9792025574005698E-2</c:v>
                </c:pt>
                <c:pt idx="5595" formatCode="0.00E+00">
                  <c:v>1.97860852689202E-2</c:v>
                </c:pt>
                <c:pt idx="5596" formatCode="0.00E+00">
                  <c:v>1.9780146746758199E-2</c:v>
                </c:pt>
                <c:pt idx="5597" formatCode="0.00E+00">
                  <c:v>1.97742100069845E-2</c:v>
                </c:pt>
                <c:pt idx="5598" formatCode="0.00E+00">
                  <c:v>1.9768275049063901E-2</c:v>
                </c:pt>
                <c:pt idx="5599" formatCode="0.00E+00">
                  <c:v>1.9762341872461502E-2</c:v>
                </c:pt>
                <c:pt idx="5600" formatCode="0.00E+00">
                  <c:v>1.9756410476642301E-2</c:v>
                </c:pt>
                <c:pt idx="5601" formatCode="0.00E+00">
                  <c:v>1.97504808610716E-2</c:v>
                </c:pt>
                <c:pt idx="5602" formatCode="0.00E+00">
                  <c:v>1.9744553025215099E-2</c:v>
                </c:pt>
                <c:pt idx="5603" formatCode="0.00E+00">
                  <c:v>1.97386269685382E-2</c:v>
                </c:pt>
                <c:pt idx="5604" formatCode="0.00E+00">
                  <c:v>1.9732702690506799E-2</c:v>
                </c:pt>
                <c:pt idx="5605" formatCode="0.00E+00">
                  <c:v>1.97267801905869E-2</c:v>
                </c:pt>
                <c:pt idx="5606" formatCode="0.00E+00">
                  <c:v>1.9720859468244398E-2</c:v>
                </c:pt>
                <c:pt idx="5607" formatCode="0.00E+00">
                  <c:v>1.9714940522945801E-2</c:v>
                </c:pt>
                <c:pt idx="5608" formatCode="0.00E+00">
                  <c:v>1.97090233541573E-2</c:v>
                </c:pt>
                <c:pt idx="5609" formatCode="0.00E+00">
                  <c:v>1.9703107961345698E-2</c:v>
                </c:pt>
                <c:pt idx="5610" formatCode="0.00E+00">
                  <c:v>1.96971943439775E-2</c:v>
                </c:pt>
                <c:pt idx="5611" formatCode="0.00E+00">
                  <c:v>1.9691282501519702E-2</c:v>
                </c:pt>
                <c:pt idx="5612" formatCode="0.00E+00">
                  <c:v>1.9685372433439301E-2</c:v>
                </c:pt>
                <c:pt idx="5613" formatCode="0.00E+00">
                  <c:v>1.9679464139203601E-2</c:v>
                </c:pt>
                <c:pt idx="5614" formatCode="0.00E+00">
                  <c:v>1.96735576182798E-2</c:v>
                </c:pt>
                <c:pt idx="5615" formatCode="0.00E+00">
                  <c:v>1.9667652870135499E-2</c:v>
                </c:pt>
                <c:pt idx="5616" formatCode="0.00E+00">
                  <c:v>1.9661749894238401E-2</c:v>
                </c:pt>
                <c:pt idx="5617" formatCode="0.00E+00">
                  <c:v>1.96558486900563E-2</c:v>
                </c:pt>
                <c:pt idx="5618" formatCode="0.00E+00">
                  <c:v>1.9649949257057198E-2</c:v>
                </c:pt>
                <c:pt idx="5619" formatCode="0.00E+00">
                  <c:v>1.9644051594709101E-2</c:v>
                </c:pt>
                <c:pt idx="5620" formatCode="0.00E+00">
                  <c:v>1.9638155702480498E-2</c:v>
                </c:pt>
                <c:pt idx="5621" formatCode="0.00E+00">
                  <c:v>1.9632261579839799E-2</c:v>
                </c:pt>
                <c:pt idx="5622" formatCode="0.00E+00">
                  <c:v>1.9626369226255502E-2</c:v>
                </c:pt>
                <c:pt idx="5623" formatCode="0.00E+00">
                  <c:v>1.9620478641196499E-2</c:v>
                </c:pt>
                <c:pt idx="5624" formatCode="0.00E+00">
                  <c:v>1.9614589824131601E-2</c:v>
                </c:pt>
                <c:pt idx="5625" formatCode="0.00E+00">
                  <c:v>1.9608702774529901E-2</c:v>
                </c:pt>
                <c:pt idx="5626" formatCode="0.00E+00">
                  <c:v>1.96028174918608E-2</c:v>
                </c:pt>
                <c:pt idx="5627" formatCode="0.00E+00">
                  <c:v>1.9596933975593499E-2</c:v>
                </c:pt>
                <c:pt idx="5628" formatCode="0.00E+00">
                  <c:v>1.9591052225197698E-2</c:v>
                </c:pt>
                <c:pt idx="5629" formatCode="0.00E+00">
                  <c:v>1.9585172240143001E-2</c:v>
                </c:pt>
                <c:pt idx="5630" formatCode="0.00E+00">
                  <c:v>1.9579294019899302E-2</c:v>
                </c:pt>
                <c:pt idx="5631" formatCode="0.00E+00">
                  <c:v>1.9573417563936601E-2</c:v>
                </c:pt>
                <c:pt idx="5632" formatCode="0.00E+00">
                  <c:v>1.9567542871725199E-2</c:v>
                </c:pt>
                <c:pt idx="5633" formatCode="0.00E+00">
                  <c:v>1.9561669942735199E-2</c:v>
                </c:pt>
                <c:pt idx="5634" formatCode="0.00E+00">
                  <c:v>1.9555798776437299E-2</c:v>
                </c:pt>
                <c:pt idx="5635" formatCode="0.00E+00">
                  <c:v>1.9549929372302099E-2</c:v>
                </c:pt>
                <c:pt idx="5636" formatCode="0.00E+00">
                  <c:v>1.9544061729800399E-2</c:v>
                </c:pt>
                <c:pt idx="5637" formatCode="0.00E+00">
                  <c:v>1.9538195848403099E-2</c:v>
                </c:pt>
                <c:pt idx="5638" formatCode="0.00E+00">
                  <c:v>1.9532331727581401E-2</c:v>
                </c:pt>
                <c:pt idx="5639" formatCode="0.00E+00">
                  <c:v>1.95264693668065E-2</c:v>
                </c:pt>
                <c:pt idx="5640" formatCode="0.00E+00">
                  <c:v>1.952060876555E-2</c:v>
                </c:pt>
                <c:pt idx="5641" formatCode="0.00E+00">
                  <c:v>1.9514749923283201E-2</c:v>
                </c:pt>
                <c:pt idx="5642" formatCode="0.00E+00">
                  <c:v>1.9508892839478102E-2</c:v>
                </c:pt>
                <c:pt idx="5643" formatCode="0.00E+00">
                  <c:v>1.9503037513606498E-2</c:v>
                </c:pt>
                <c:pt idx="5644" formatCode="0.00E+00">
                  <c:v>1.9497183945140498E-2</c:v>
                </c:pt>
                <c:pt idx="5645" formatCode="0.00E+00">
                  <c:v>1.9491332133552301E-2</c:v>
                </c:pt>
                <c:pt idx="5646" formatCode="0.00E+00">
                  <c:v>1.9485482078314301E-2</c:v>
                </c:pt>
                <c:pt idx="5647" formatCode="0.00E+00">
                  <c:v>1.9479633778899001E-2</c:v>
                </c:pt>
                <c:pt idx="5648" formatCode="0.00E+00">
                  <c:v>1.9473787234779001E-2</c:v>
                </c:pt>
                <c:pt idx="5649" formatCode="0.00E+00">
                  <c:v>1.9467942445427301E-2</c:v>
                </c:pt>
                <c:pt idx="5650" formatCode="0.00E+00">
                  <c:v>1.9462099410316801E-2</c:v>
                </c:pt>
                <c:pt idx="5651" formatCode="0.00E+00">
                  <c:v>1.9456258128920701E-2</c:v>
                </c:pt>
                <c:pt idx="5652" formatCode="0.00E+00">
                  <c:v>1.9450418600712401E-2</c:v>
                </c:pt>
                <c:pt idx="5653" formatCode="0.00E+00">
                  <c:v>1.94445808251652E-2</c:v>
                </c:pt>
                <c:pt idx="5654" formatCode="0.00E+00">
                  <c:v>1.94387448017528E-2</c:v>
                </c:pt>
                <c:pt idx="5655" formatCode="0.00E+00">
                  <c:v>1.9432910529948999E-2</c:v>
                </c:pt>
                <c:pt idx="5656" formatCode="0.00E+00">
                  <c:v>1.9427078009227799E-2</c:v>
                </c:pt>
                <c:pt idx="5657" formatCode="0.00E+00">
                  <c:v>1.9421247239063199E-2</c:v>
                </c:pt>
                <c:pt idx="5658" formatCode="0.00E+00">
                  <c:v>1.9415418218929399E-2</c:v>
                </c:pt>
                <c:pt idx="5659" formatCode="0.00E+00">
                  <c:v>1.9409590948301001E-2</c:v>
                </c:pt>
                <c:pt idx="5660" formatCode="0.00E+00">
                  <c:v>1.9403765426652501E-2</c:v>
                </c:pt>
                <c:pt idx="5661" formatCode="0.00E+00">
                  <c:v>1.9397941653458602E-2</c:v>
                </c:pt>
                <c:pt idx="5662" formatCode="0.00E+00">
                  <c:v>1.93921196281941E-2</c:v>
                </c:pt>
                <c:pt idx="5663" formatCode="0.00E+00">
                  <c:v>1.9386299350334198E-2</c:v>
                </c:pt>
                <c:pt idx="5664" formatCode="0.00E+00">
                  <c:v>1.9380480819354E-2</c:v>
                </c:pt>
                <c:pt idx="5665" formatCode="0.00E+00">
                  <c:v>1.93746640347289E-2</c:v>
                </c:pt>
                <c:pt idx="5666" formatCode="0.00E+00">
                  <c:v>1.9368848995934398E-2</c:v>
                </c:pt>
                <c:pt idx="5667" formatCode="0.00E+00">
                  <c:v>1.9363035702446098E-2</c:v>
                </c:pt>
                <c:pt idx="5668" formatCode="0.00E+00">
                  <c:v>1.9357224153739899E-2</c:v>
                </c:pt>
                <c:pt idx="5669" formatCode="0.00E+00">
                  <c:v>1.9351414349291801E-2</c:v>
                </c:pt>
                <c:pt idx="5670" formatCode="0.00E+00">
                  <c:v>1.9345606288577798E-2</c:v>
                </c:pt>
                <c:pt idx="5671" formatCode="0.00E+00">
                  <c:v>1.9339799971074399E-2</c:v>
                </c:pt>
                <c:pt idx="5672" formatCode="0.00E+00">
                  <c:v>1.9333995396257901E-2</c:v>
                </c:pt>
                <c:pt idx="5673" formatCode="0.00E+00">
                  <c:v>1.93281925636049E-2</c:v>
                </c:pt>
                <c:pt idx="5674" formatCode="0.00E+00">
                  <c:v>1.93223914725923E-2</c:v>
                </c:pt>
                <c:pt idx="5675" formatCode="0.00E+00">
                  <c:v>1.9316592122696902E-2</c:v>
                </c:pt>
                <c:pt idx="5676" formatCode="0.00E+00">
                  <c:v>1.9310794513395801E-2</c:v>
                </c:pt>
                <c:pt idx="5677" formatCode="0.00E+00">
                  <c:v>1.93049986441663E-2</c:v>
                </c:pt>
                <c:pt idx="5678" formatCode="0.00E+00">
                  <c:v>1.9299204514485701E-2</c:v>
                </c:pt>
                <c:pt idx="5679" formatCode="0.00E+00">
                  <c:v>1.9293412123831701E-2</c:v>
                </c:pt>
                <c:pt idx="5680" formatCode="0.00E+00">
                  <c:v>1.9287621471681799E-2</c:v>
                </c:pt>
                <c:pt idx="5681" formatCode="0.00E+00">
                  <c:v>1.9281832557513999E-2</c:v>
                </c:pt>
                <c:pt idx="5682" formatCode="0.00E+00">
                  <c:v>1.9276045380806298E-2</c:v>
                </c:pt>
                <c:pt idx="5683" formatCode="0.00E+00">
                  <c:v>1.9270259941036798E-2</c:v>
                </c:pt>
                <c:pt idx="5684" formatCode="0.00E+00">
                  <c:v>1.9264476237684E-2</c:v>
                </c:pt>
                <c:pt idx="5685" formatCode="0.00E+00">
                  <c:v>1.9258694270226199E-2</c:v>
                </c:pt>
                <c:pt idx="5686" formatCode="0.00E+00">
                  <c:v>1.9252914038142201E-2</c:v>
                </c:pt>
                <c:pt idx="5687" formatCode="0.00E+00">
                  <c:v>1.92471355409107E-2</c:v>
                </c:pt>
                <c:pt idx="5688" formatCode="0.00E+00">
                  <c:v>1.92413587780106E-2</c:v>
                </c:pt>
                <c:pt idx="5689" formatCode="0.00E+00">
                  <c:v>1.9235583748921301E-2</c:v>
                </c:pt>
                <c:pt idx="5690" formatCode="0.00E+00">
                  <c:v>1.92298104531218E-2</c:v>
                </c:pt>
                <c:pt idx="5691" formatCode="0.00E+00">
                  <c:v>1.92240388900916E-2</c:v>
                </c:pt>
                <c:pt idx="5692" formatCode="0.00E+00">
                  <c:v>1.9218269059310299E-2</c:v>
                </c:pt>
                <c:pt idx="5693" formatCode="0.00E+00">
                  <c:v>1.92125009602577E-2</c:v>
                </c:pt>
                <c:pt idx="5694" formatCode="0.00E+00">
                  <c:v>1.92067345924136E-2</c:v>
                </c:pt>
                <c:pt idx="5695" formatCode="0.00E+00">
                  <c:v>1.9200969955258201E-2</c:v>
                </c:pt>
                <c:pt idx="5696" formatCode="0.00E+00">
                  <c:v>1.9195207048271601E-2</c:v>
                </c:pt>
                <c:pt idx="5697" formatCode="0.00E+00">
                  <c:v>1.9189445870934099E-2</c:v>
                </c:pt>
                <c:pt idx="5698" formatCode="0.00E+00">
                  <c:v>1.9183686422726401E-2</c:v>
                </c:pt>
                <c:pt idx="5699" formatCode="0.00E+00">
                  <c:v>1.9177928703129201E-2</c:v>
                </c:pt>
                <c:pt idx="5700" formatCode="0.00E+00">
                  <c:v>1.9172172711623199E-2</c:v>
                </c:pt>
                <c:pt idx="5701" formatCode="0.00E+00">
                  <c:v>1.91664184476894E-2</c:v>
                </c:pt>
                <c:pt idx="5702" formatCode="0.00E+00">
                  <c:v>1.9160665910809099E-2</c:v>
                </c:pt>
                <c:pt idx="5703" formatCode="0.00E+00">
                  <c:v>1.91549151004635E-2</c:v>
                </c:pt>
                <c:pt idx="5704" formatCode="0.00E+00">
                  <c:v>1.9149166016133999E-2</c:v>
                </c:pt>
                <c:pt idx="5705" formatCode="0.00E+00">
                  <c:v>1.9143418657302399E-2</c:v>
                </c:pt>
                <c:pt idx="5706" formatCode="0.00E+00">
                  <c:v>1.9137673023450499E-2</c:v>
                </c:pt>
                <c:pt idx="5707" formatCode="0.00E+00">
                  <c:v>1.913192911406E-2</c:v>
                </c:pt>
                <c:pt idx="5708" formatCode="0.00E+00">
                  <c:v>1.91261869286132E-2</c:v>
                </c:pt>
                <c:pt idx="5709" formatCode="0.00E+00">
                  <c:v>1.9120446466592299E-2</c:v>
                </c:pt>
                <c:pt idx="5710" formatCode="0.00E+00">
                  <c:v>1.91147077274798E-2</c:v>
                </c:pt>
                <c:pt idx="5711" formatCode="0.00E+00">
                  <c:v>1.9108970710758101E-2</c:v>
                </c:pt>
                <c:pt idx="5712" formatCode="0.00E+00">
                  <c:v>1.9103235415910001E-2</c:v>
                </c:pt>
                <c:pt idx="5713" formatCode="0.00E+00">
                  <c:v>1.9097501842418301E-2</c:v>
                </c:pt>
                <c:pt idx="5714" formatCode="0.00E+00">
                  <c:v>1.9091769989766201E-2</c:v>
                </c:pt>
                <c:pt idx="5715" formatCode="0.00E+00">
                  <c:v>1.9086039857436898E-2</c:v>
                </c:pt>
                <c:pt idx="5716" formatCode="0.00E+00">
                  <c:v>1.9080311444913602E-2</c:v>
                </c:pt>
                <c:pt idx="5717" formatCode="0.00E+00">
                  <c:v>1.90745847516798E-2</c:v>
                </c:pt>
                <c:pt idx="5718" formatCode="0.00E+00">
                  <c:v>1.90688597772193E-2</c:v>
                </c:pt>
                <c:pt idx="5719" formatCode="0.00E+00">
                  <c:v>1.9063136521015898E-2</c:v>
                </c:pt>
                <c:pt idx="5720" formatCode="0.00E+00">
                  <c:v>1.9057414982553499E-2</c:v>
                </c:pt>
                <c:pt idx="5721" formatCode="0.00E+00">
                  <c:v>1.9051695161316301E-2</c:v>
                </c:pt>
                <c:pt idx="5722" formatCode="0.00E+00">
                  <c:v>1.90459770567886E-2</c:v>
                </c:pt>
                <c:pt idx="5723" formatCode="0.00E+00">
                  <c:v>1.9040260668454798E-2</c:v>
                </c:pt>
                <c:pt idx="5724" formatCode="0.00E+00">
                  <c:v>1.9034545995799498E-2</c:v>
                </c:pt>
                <c:pt idx="5725" formatCode="0.00E+00">
                  <c:v>1.9028833038307501E-2</c:v>
                </c:pt>
                <c:pt idx="5726" formatCode="0.00E+00">
                  <c:v>1.9023121795463699E-2</c:v>
                </c:pt>
                <c:pt idx="5727" formatCode="0.00E+00">
                  <c:v>1.90174122667532E-2</c:v>
                </c:pt>
                <c:pt idx="5728" formatCode="0.00E+00">
                  <c:v>1.9011704451661299E-2</c:v>
                </c:pt>
                <c:pt idx="5729" formatCode="0.00E+00">
                  <c:v>1.90059983496732E-2</c:v>
                </c:pt>
                <c:pt idx="5730" formatCode="0.00E+00">
                  <c:v>1.9000293960274601E-2</c:v>
                </c:pt>
                <c:pt idx="5731" formatCode="0.00E+00">
                  <c:v>1.8994591282951199E-2</c:v>
                </c:pt>
                <c:pt idx="5732" formatCode="0.00E+00">
                  <c:v>1.8988890317188801E-2</c:v>
                </c:pt>
                <c:pt idx="5733" formatCode="0.00E+00">
                  <c:v>1.8983191062473401E-2</c:v>
                </c:pt>
                <c:pt idx="5734" formatCode="0.00E+00">
                  <c:v>1.89774935182913E-2</c:v>
                </c:pt>
                <c:pt idx="5735" formatCode="0.00E+00">
                  <c:v>1.89717976841287E-2</c:v>
                </c:pt>
                <c:pt idx="5736" formatCode="0.00E+00">
                  <c:v>1.8966103559472099E-2</c:v>
                </c:pt>
                <c:pt idx="5737" formatCode="0.00E+00">
                  <c:v>1.8960411143808299E-2</c:v>
                </c:pt>
                <c:pt idx="5738" formatCode="0.00E+00">
                  <c:v>1.8954720436623902E-2</c:v>
                </c:pt>
                <c:pt idx="5739" formatCode="0.00E+00">
                  <c:v>1.8949031437405901E-2</c:v>
                </c:pt>
                <c:pt idx="5740" formatCode="0.00E+00">
                  <c:v>1.89433441456415E-2</c:v>
                </c:pt>
                <c:pt idx="5741" formatCode="0.00E+00">
                  <c:v>1.8937658560817999E-2</c:v>
                </c:pt>
                <c:pt idx="5742" formatCode="0.00E+00">
                  <c:v>1.8931974682422699E-2</c:v>
                </c:pt>
                <c:pt idx="5743" formatCode="0.00E+00">
                  <c:v>1.89262925099432E-2</c:v>
                </c:pt>
                <c:pt idx="5744" formatCode="0.00E+00">
                  <c:v>1.89206120428673E-2</c:v>
                </c:pt>
                <c:pt idx="5745" formatCode="0.00E+00">
                  <c:v>1.8914933280683E-2</c:v>
                </c:pt>
                <c:pt idx="5746" formatCode="0.00E+00">
                  <c:v>1.8909256222878101E-2</c:v>
                </c:pt>
                <c:pt idx="5747" formatCode="0.00E+00">
                  <c:v>1.8903580868940999E-2</c:v>
                </c:pt>
                <c:pt idx="5748" formatCode="0.00E+00">
                  <c:v>1.8897907218360099E-2</c:v>
                </c:pt>
                <c:pt idx="5749" formatCode="0.00E+00">
                  <c:v>1.8892235270623801E-2</c:v>
                </c:pt>
                <c:pt idx="5750" formatCode="0.00E+00">
                  <c:v>1.8886565025220799E-2</c:v>
                </c:pt>
                <c:pt idx="5751" formatCode="0.00E+00">
                  <c:v>1.8880896481640101E-2</c:v>
                </c:pt>
                <c:pt idx="5752" formatCode="0.00E+00">
                  <c:v>1.8875229639370501E-2</c:v>
                </c:pt>
                <c:pt idx="5753" formatCode="0.00E+00">
                  <c:v>1.8869564497901201E-2</c:v>
                </c:pt>
                <c:pt idx="5754" formatCode="0.00E+00">
                  <c:v>1.8863901056721599E-2</c:v>
                </c:pt>
                <c:pt idx="5755" formatCode="0.00E+00">
                  <c:v>1.8858239315321001E-2</c:v>
                </c:pt>
                <c:pt idx="5756" formatCode="0.00E+00">
                  <c:v>1.8852579273189299E-2</c:v>
                </c:pt>
                <c:pt idx="5757" formatCode="0.00E+00">
                  <c:v>1.8846920929816002E-2</c:v>
                </c:pt>
                <c:pt idx="5758" formatCode="0.00E+00">
                  <c:v>1.8841264284691201E-2</c:v>
                </c:pt>
                <c:pt idx="5759" formatCode="0.00E+00">
                  <c:v>1.8835609337304899E-2</c:v>
                </c:pt>
                <c:pt idx="5760" formatCode="0.00E+00">
                  <c:v>1.8829956087147499E-2</c:v>
                </c:pt>
                <c:pt idx="5761" formatCode="0.00E+00">
                  <c:v>1.8824304533709198E-2</c:v>
                </c:pt>
                <c:pt idx="5762" formatCode="0.00E+00">
                  <c:v>1.8818654676480698E-2</c:v>
                </c:pt>
                <c:pt idx="5763" formatCode="0.00E+00">
                  <c:v>1.8813006514952799E-2</c:v>
                </c:pt>
                <c:pt idx="5764" formatCode="0.00E+00">
                  <c:v>1.88073600486162E-2</c:v>
                </c:pt>
                <c:pt idx="5765" formatCode="0.00E+00">
                  <c:v>1.8801715276961999E-2</c:v>
                </c:pt>
                <c:pt idx="5766" formatCode="0.00E+00">
                  <c:v>1.8796072199481401E-2</c:v>
                </c:pt>
                <c:pt idx="5767" formatCode="0.00E+00">
                  <c:v>1.8790430815665799E-2</c:v>
                </c:pt>
                <c:pt idx="5768" formatCode="0.00E+00">
                  <c:v>1.8784791125006601E-2</c:v>
                </c:pt>
                <c:pt idx="5769" formatCode="0.00E+00">
                  <c:v>1.8779153126995601E-2</c:v>
                </c:pt>
                <c:pt idx="5770" formatCode="0.00E+00">
                  <c:v>1.8773516821123801E-2</c:v>
                </c:pt>
                <c:pt idx="5771" formatCode="0.00E+00">
                  <c:v>1.87678822068626E-2</c:v>
                </c:pt>
                <c:pt idx="5772" formatCode="0.00E+00">
                  <c:v>1.8762249283695999E-2</c:v>
                </c:pt>
                <c:pt idx="5773" formatCode="0.00E+00">
                  <c:v>1.8756618051117498E-2</c:v>
                </c:pt>
                <c:pt idx="5774" formatCode="0.00E+00">
                  <c:v>1.87509885086211E-2</c:v>
                </c:pt>
                <c:pt idx="5775" formatCode="0.00E+00">
                  <c:v>1.8745360655700601E-2</c:v>
                </c:pt>
                <c:pt idx="5776" formatCode="0.00E+00">
                  <c:v>1.87397344918501E-2</c:v>
                </c:pt>
                <c:pt idx="5777" formatCode="0.00E+00">
                  <c:v>1.8734110016563998E-2</c:v>
                </c:pt>
                <c:pt idx="5778" formatCode="0.00E+00">
                  <c:v>1.87284872293365E-2</c:v>
                </c:pt>
                <c:pt idx="5779" formatCode="0.00E+00">
                  <c:v>1.8722866129662299E-2</c:v>
                </c:pt>
                <c:pt idx="5780" formatCode="0.00E+00">
                  <c:v>1.8717246717035899E-2</c:v>
                </c:pt>
                <c:pt idx="5781" formatCode="0.00E+00">
                  <c:v>1.87116289909522E-2</c:v>
                </c:pt>
                <c:pt idx="5782" formatCode="0.00E+00">
                  <c:v>1.8706012950906101E-2</c:v>
                </c:pt>
                <c:pt idx="5783" formatCode="0.00E+00">
                  <c:v>1.8700398596392699E-2</c:v>
                </c:pt>
                <c:pt idx="5784" formatCode="0.00E+00">
                  <c:v>1.8694785926907299E-2</c:v>
                </c:pt>
                <c:pt idx="5785" formatCode="0.00E+00">
                  <c:v>1.8689174941945101E-2</c:v>
                </c:pt>
                <c:pt idx="5786" formatCode="0.00E+00">
                  <c:v>1.8683565641001699E-2</c:v>
                </c:pt>
                <c:pt idx="5787" formatCode="0.00E+00">
                  <c:v>1.8677958023572801E-2</c:v>
                </c:pt>
                <c:pt idx="5788" formatCode="0.00E+00">
                  <c:v>1.86723520891541E-2</c:v>
                </c:pt>
                <c:pt idx="5789" formatCode="0.00E+00">
                  <c:v>1.8666747837241499E-2</c:v>
                </c:pt>
                <c:pt idx="5790" formatCode="0.00E+00">
                  <c:v>1.8661145267331199E-2</c:v>
                </c:pt>
                <c:pt idx="5791" formatCode="0.00E+00">
                  <c:v>1.8655544378919298E-2</c:v>
                </c:pt>
                <c:pt idx="5792" formatCode="0.00E+00">
                  <c:v>1.8649945171502199E-2</c:v>
                </c:pt>
                <c:pt idx="5793" formatCode="0.00E+00">
                  <c:v>1.8644347644576401E-2</c:v>
                </c:pt>
                <c:pt idx="5794" formatCode="0.00E+00">
                  <c:v>1.8638751797638499E-2</c:v>
                </c:pt>
                <c:pt idx="5795" formatCode="0.00E+00">
                  <c:v>1.86331576301852E-2</c:v>
                </c:pt>
                <c:pt idx="5796" formatCode="0.00E+00">
                  <c:v>1.8627565141713601E-2</c:v>
                </c:pt>
                <c:pt idx="5797" formatCode="0.00E+00">
                  <c:v>1.8621974331720501E-2</c:v>
                </c:pt>
                <c:pt idx="5798" formatCode="0.00E+00">
                  <c:v>1.8616385199703302E-2</c:v>
                </c:pt>
                <c:pt idx="5799" formatCode="0.00E+00">
                  <c:v>1.8610797745159301E-2</c:v>
                </c:pt>
                <c:pt idx="5800" formatCode="0.00E+00">
                  <c:v>1.86052119675859E-2</c:v>
                </c:pt>
                <c:pt idx="5801" formatCode="0.00E+00">
                  <c:v>1.8599627866480801E-2</c:v>
                </c:pt>
                <c:pt idx="5802" formatCode="0.00E+00">
                  <c:v>1.8594045441341699E-2</c:v>
                </c:pt>
                <c:pt idx="5803" formatCode="0.00E+00">
                  <c:v>1.85884646916664E-2</c:v>
                </c:pt>
                <c:pt idx="5804" formatCode="0.00E+00">
                  <c:v>1.85828856169531E-2</c:v>
                </c:pt>
                <c:pt idx="5805" formatCode="0.00E+00">
                  <c:v>1.8577308216699999E-2</c:v>
                </c:pt>
                <c:pt idx="5806" formatCode="0.00E+00">
                  <c:v>1.85717324904052E-2</c:v>
                </c:pt>
                <c:pt idx="5807" formatCode="0.00E+00">
                  <c:v>1.8566158437567402E-2</c:v>
                </c:pt>
                <c:pt idx="5808" formatCode="0.00E+00">
                  <c:v>1.8560586057685E-2</c:v>
                </c:pt>
                <c:pt idx="5809" formatCode="0.00E+00">
                  <c:v>1.8555015350256901E-2</c:v>
                </c:pt>
                <c:pt idx="5810" formatCode="0.00E+00">
                  <c:v>1.8549446314781799E-2</c:v>
                </c:pt>
                <c:pt idx="5811" formatCode="0.00E+00">
                  <c:v>1.8543878950758898E-2</c:v>
                </c:pt>
                <c:pt idx="5812" formatCode="0.00E+00">
                  <c:v>1.8538313257687299E-2</c:v>
                </c:pt>
                <c:pt idx="5813" formatCode="0.00E+00">
                  <c:v>1.8532749235066301E-2</c:v>
                </c:pt>
                <c:pt idx="5814" formatCode="0.00E+00">
                  <c:v>1.85271868823953E-2</c:v>
                </c:pt>
                <c:pt idx="5815" formatCode="0.00E+00">
                  <c:v>1.8521626199173899E-2</c:v>
                </c:pt>
                <c:pt idx="5816" formatCode="0.00E+00">
                  <c:v>1.8516067184901799E-2</c:v>
                </c:pt>
                <c:pt idx="5817" formatCode="0.00E+00">
                  <c:v>1.8510509839078901E-2</c:v>
                </c:pt>
                <c:pt idx="5818" formatCode="0.00E+00">
                  <c:v>1.85049541612053E-2</c:v>
                </c:pt>
                <c:pt idx="5819" formatCode="0.00E+00">
                  <c:v>1.8499400150780901E-2</c:v>
                </c:pt>
                <c:pt idx="5820" formatCode="0.00E+00">
                  <c:v>1.8493847807306198E-2</c:v>
                </c:pt>
                <c:pt idx="5821" formatCode="0.00E+00">
                  <c:v>1.8488297130281599E-2</c:v>
                </c:pt>
                <c:pt idx="5822" formatCode="0.00E+00">
                  <c:v>1.8482748119207498E-2</c:v>
                </c:pt>
                <c:pt idx="5823" formatCode="0.00E+00">
                  <c:v>1.84772007735848E-2</c:v>
                </c:pt>
                <c:pt idx="5824" formatCode="0.00E+00">
                  <c:v>1.8471655092914301E-2</c:v>
                </c:pt>
                <c:pt idx="5825" formatCode="0.00E+00">
                  <c:v>1.8466111076696899E-2</c:v>
                </c:pt>
                <c:pt idx="5826" formatCode="0.00E+00">
                  <c:v>1.8460568724433801E-2</c:v>
                </c:pt>
                <c:pt idx="5827" formatCode="0.00E+00">
                  <c:v>1.8455028035626299E-2</c:v>
                </c:pt>
                <c:pt idx="5828" formatCode="0.00E+00">
                  <c:v>1.8449489009775701E-2</c:v>
                </c:pt>
                <c:pt idx="5829" formatCode="0.00E+00">
                  <c:v>1.84439516463836E-2</c:v>
                </c:pt>
                <c:pt idx="5830" formatCode="0.00E+00">
                  <c:v>1.8438415944951801E-2</c:v>
                </c:pt>
                <c:pt idx="5831" formatCode="0.00E+00">
                  <c:v>1.8432881904982001E-2</c:v>
                </c:pt>
                <c:pt idx="5832" formatCode="0.00E+00">
                  <c:v>1.8427349525976199E-2</c:v>
                </c:pt>
                <c:pt idx="5833" formatCode="0.00E+00">
                  <c:v>1.8421818807436499E-2</c:v>
                </c:pt>
                <c:pt idx="5834" formatCode="0.00E+00">
                  <c:v>1.8416289748865201E-2</c:v>
                </c:pt>
                <c:pt idx="5835" formatCode="0.00E+00">
                  <c:v>1.84107623497646E-2</c:v>
                </c:pt>
                <c:pt idx="5836" formatCode="0.00E+00">
                  <c:v>1.8405236609637301E-2</c:v>
                </c:pt>
                <c:pt idx="5837" formatCode="0.00E+00">
                  <c:v>1.8399712527986001E-2</c:v>
                </c:pt>
                <c:pt idx="5838" formatCode="0.00E+00">
                  <c:v>1.83941901043135E-2</c:v>
                </c:pt>
                <c:pt idx="5839" formatCode="0.00E+00">
                  <c:v>1.83886693381228E-2</c:v>
                </c:pt>
                <c:pt idx="5840" formatCode="0.00E+00">
                  <c:v>1.83831502289168E-2</c:v>
                </c:pt>
                <c:pt idx="5841" formatCode="0.00E+00">
                  <c:v>1.8377632776198999E-2</c:v>
                </c:pt>
                <c:pt idx="5842" formatCode="0.00E+00">
                  <c:v>1.8372116979472601E-2</c:v>
                </c:pt>
                <c:pt idx="5843" formatCode="0.00E+00">
                  <c:v>1.8366602838241101E-2</c:v>
                </c:pt>
                <c:pt idx="5844" formatCode="0.00E+00">
                  <c:v>1.8361090352008301E-2</c:v>
                </c:pt>
                <c:pt idx="5845" formatCode="0.00E+00">
                  <c:v>1.8355579520277901E-2</c:v>
                </c:pt>
                <c:pt idx="5846" formatCode="0.00E+00">
                  <c:v>1.8350070342553901E-2</c:v>
                </c:pt>
                <c:pt idx="5847" formatCode="0.00E+00">
                  <c:v>1.83445628183403E-2</c:v>
                </c:pt>
                <c:pt idx="5848" formatCode="0.00E+00">
                  <c:v>1.8339056947141399E-2</c:v>
                </c:pt>
                <c:pt idx="5849" formatCode="0.00E+00">
                  <c:v>1.8333552728461499E-2</c:v>
                </c:pt>
                <c:pt idx="5850" formatCode="0.00E+00">
                  <c:v>1.8328050161805099E-2</c:v>
                </c:pt>
                <c:pt idx="5851" formatCode="0.00E+00">
                  <c:v>1.8322549246676902E-2</c:v>
                </c:pt>
                <c:pt idx="5852" formatCode="0.00E+00">
                  <c:v>1.8317049982581601E-2</c:v>
                </c:pt>
                <c:pt idx="5853" formatCode="0.00E+00">
                  <c:v>1.8311552369024198E-2</c:v>
                </c:pt>
                <c:pt idx="5854" formatCode="0.00E+00">
                  <c:v>1.83060564055098E-2</c:v>
                </c:pt>
                <c:pt idx="5855" formatCode="0.00E+00">
                  <c:v>1.8300562091543401E-2</c:v>
                </c:pt>
                <c:pt idx="5856" formatCode="0.00E+00">
                  <c:v>1.82950694266306E-2</c:v>
                </c:pt>
                <c:pt idx="5857" formatCode="0.00E+00">
                  <c:v>1.8289578410276699E-2</c:v>
                </c:pt>
                <c:pt idx="5858" formatCode="0.00E+00">
                  <c:v>1.82840890419874E-2</c:v>
                </c:pt>
                <c:pt idx="5859" formatCode="0.00E+00">
                  <c:v>1.82786013212685E-2</c:v>
                </c:pt>
                <c:pt idx="5860" formatCode="0.00E+00">
                  <c:v>1.8273115247625801E-2</c:v>
                </c:pt>
                <c:pt idx="5861" formatCode="0.00E+00">
                  <c:v>1.8267630820565501E-2</c:v>
                </c:pt>
                <c:pt idx="5862" formatCode="0.00E+00">
                  <c:v>1.8262148039593602E-2</c:v>
                </c:pt>
                <c:pt idx="5863" formatCode="0.00E+00">
                  <c:v>1.8256666904216599E-2</c:v>
                </c:pt>
                <c:pt idx="5864" formatCode="0.00E+00">
                  <c:v>1.8251187413940901E-2</c:v>
                </c:pt>
                <c:pt idx="5865" formatCode="0.00E+00">
                  <c:v>1.8245709568273101E-2</c:v>
                </c:pt>
                <c:pt idx="5866" formatCode="0.00E+00">
                  <c:v>1.8240233366719899E-2</c:v>
                </c:pt>
                <c:pt idx="5867" formatCode="0.00E+00">
                  <c:v>1.82347588087883E-2</c:v>
                </c:pt>
                <c:pt idx="5868" formatCode="0.00E+00">
                  <c:v>1.82292858939852E-2</c:v>
                </c:pt>
                <c:pt idx="5869" formatCode="0.00E+00">
                  <c:v>1.8223814621818001E-2</c:v>
                </c:pt>
                <c:pt idx="5870" formatCode="0.00E+00">
                  <c:v>1.82183449917937E-2</c:v>
                </c:pt>
                <c:pt idx="5871" formatCode="0.00E+00">
                  <c:v>1.8212877003419999E-2</c:v>
                </c:pt>
                <c:pt idx="5872" formatCode="0.00E+00">
                  <c:v>1.82074106562044E-2</c:v>
                </c:pt>
                <c:pt idx="5873" formatCode="0.00E+00">
                  <c:v>1.8201945949654699E-2</c:v>
                </c:pt>
                <c:pt idx="5874" formatCode="0.00E+00">
                  <c:v>1.81964828832786E-2</c:v>
                </c:pt>
                <c:pt idx="5875" formatCode="0.00E+00">
                  <c:v>1.81910214565843E-2</c:v>
                </c:pt>
                <c:pt idx="5876" formatCode="0.00E+00">
                  <c:v>1.8185561669079899E-2</c:v>
                </c:pt>
                <c:pt idx="5877" formatCode="0.00E+00">
                  <c:v>1.8180103520273602E-2</c:v>
                </c:pt>
                <c:pt idx="5878" formatCode="0.00E+00">
                  <c:v>1.8174647009674E-2</c:v>
                </c:pt>
                <c:pt idx="5879" formatCode="0.00E+00">
                  <c:v>1.8169192136789601E-2</c:v>
                </c:pt>
                <c:pt idx="5880" formatCode="0.00E+00">
                  <c:v>1.8163738901129101E-2</c:v>
                </c:pt>
                <c:pt idx="5881" formatCode="0.00E+00">
                  <c:v>1.8158287302201301E-2</c:v>
                </c:pt>
                <c:pt idx="5882" formatCode="0.00E+00">
                  <c:v>1.81528373395154E-2</c:v>
                </c:pt>
                <c:pt idx="5883" formatCode="0.00E+00">
                  <c:v>1.8147389012580301E-2</c:v>
                </c:pt>
                <c:pt idx="5884" formatCode="0.00E+00">
                  <c:v>1.8141942320905401E-2</c:v>
                </c:pt>
                <c:pt idx="5885" formatCode="0.00E+00">
                  <c:v>1.8136497264000202E-2</c:v>
                </c:pt>
                <c:pt idx="5886" formatCode="0.00E+00">
                  <c:v>1.81310538413741E-2</c:v>
                </c:pt>
                <c:pt idx="5887" formatCode="0.00E+00">
                  <c:v>1.8125612052536901E-2</c:v>
                </c:pt>
                <c:pt idx="5888" formatCode="0.00E+00">
                  <c:v>1.81201718969984E-2</c:v>
                </c:pt>
                <c:pt idx="5889" formatCode="0.00E+00">
                  <c:v>1.81147333742686E-2</c:v>
                </c:pt>
                <c:pt idx="5890" formatCode="0.00E+00">
                  <c:v>1.81092964838576E-2</c:v>
                </c:pt>
                <c:pt idx="5891" formatCode="0.00E+00">
                  <c:v>1.81038612252757E-2</c:v>
                </c:pt>
                <c:pt idx="5892" formatCode="0.00E+00">
                  <c:v>1.80984275980333E-2</c:v>
                </c:pt>
                <c:pt idx="5893" formatCode="0.00E+00">
                  <c:v>1.8092995601640901E-2</c:v>
                </c:pt>
                <c:pt idx="5894" formatCode="0.00E+00">
                  <c:v>1.8087565235609199E-2</c:v>
                </c:pt>
                <c:pt idx="5895" formatCode="0.00E+00">
                  <c:v>1.8082136499449099E-2</c:v>
                </c:pt>
                <c:pt idx="5896" formatCode="0.00E+00">
                  <c:v>1.8076709392671499E-2</c:v>
                </c:pt>
                <c:pt idx="5897" formatCode="0.00E+00">
                  <c:v>1.80712839147875E-2</c:v>
                </c:pt>
                <c:pt idx="5898" formatCode="0.00E+00">
                  <c:v>1.8065860065308401E-2</c:v>
                </c:pt>
                <c:pt idx="5899" formatCode="0.00E+00">
                  <c:v>1.8060437843745499E-2</c:v>
                </c:pt>
                <c:pt idx="5900" formatCode="0.00E+00">
                  <c:v>1.8055017249610499E-2</c:v>
                </c:pt>
                <c:pt idx="5901" formatCode="0.00E+00">
                  <c:v>1.80495982824148E-2</c:v>
                </c:pt>
                <c:pt idx="5902" formatCode="0.00E+00">
                  <c:v>1.8044180941670498E-2</c:v>
                </c:pt>
                <c:pt idx="5903" formatCode="0.00E+00">
                  <c:v>1.8038765226889301E-2</c:v>
                </c:pt>
                <c:pt idx="5904" formatCode="0.00E+00">
                  <c:v>1.8033351137583399E-2</c:v>
                </c:pt>
                <c:pt idx="5905" formatCode="0.00E+00">
                  <c:v>1.80279386732651E-2</c:v>
                </c:pt>
                <c:pt idx="5906" formatCode="0.00E+00">
                  <c:v>1.8022527833446701E-2</c:v>
                </c:pt>
                <c:pt idx="5907" formatCode="0.00E+00">
                  <c:v>1.8017118617640701E-2</c:v>
                </c:pt>
                <c:pt idx="5908" formatCode="0.00E+00">
                  <c:v>1.8011711025359801E-2</c:v>
                </c:pt>
                <c:pt idx="5909" formatCode="0.00E+00">
                  <c:v>1.8006305056116698E-2</c:v>
                </c:pt>
                <c:pt idx="5910" formatCode="0.00E+00">
                  <c:v>1.8000900709424499E-2</c:v>
                </c:pt>
                <c:pt idx="5911" formatCode="0.00E+00">
                  <c:v>1.7995497984796101E-2</c:v>
                </c:pt>
                <c:pt idx="5912" formatCode="0.00E+00">
                  <c:v>1.7990096881744799E-2</c:v>
                </c:pt>
                <c:pt idx="5913" formatCode="0.00E+00">
                  <c:v>1.7984697399783901E-2</c:v>
                </c:pt>
                <c:pt idx="5914" formatCode="0.00E+00">
                  <c:v>1.7979299538427002E-2</c:v>
                </c:pt>
                <c:pt idx="5915" formatCode="0.00E+00">
                  <c:v>1.7973903297187701E-2</c:v>
                </c:pt>
                <c:pt idx="5916" formatCode="0.00E+00">
                  <c:v>1.7968508675579701E-2</c:v>
                </c:pt>
                <c:pt idx="5917" formatCode="0.00E+00">
                  <c:v>1.7963115673117001E-2</c:v>
                </c:pt>
                <c:pt idx="5918" formatCode="0.00E+00">
                  <c:v>1.7957724289313599E-2</c:v>
                </c:pt>
                <c:pt idx="5919" formatCode="0.00E+00">
                  <c:v>1.7952334523683802E-2</c:v>
                </c:pt>
                <c:pt idx="5920" formatCode="0.00E+00">
                  <c:v>1.7946946375741801E-2</c:v>
                </c:pt>
                <c:pt idx="5921" formatCode="0.00E+00">
                  <c:v>1.7941559845002199E-2</c:v>
                </c:pt>
                <c:pt idx="5922" formatCode="0.00E+00">
                  <c:v>1.7936174930979501E-2</c:v>
                </c:pt>
                <c:pt idx="5923" formatCode="0.00E+00">
                  <c:v>1.79307916331886E-2</c:v>
                </c:pt>
                <c:pt idx="5924" formatCode="0.00E+00">
                  <c:v>1.7925409951144299E-2</c:v>
                </c:pt>
                <c:pt idx="5925" formatCode="0.00E+00">
                  <c:v>1.7920029884361699E-2</c:v>
                </c:pt>
                <c:pt idx="5926" formatCode="0.00E+00">
                  <c:v>1.7914651432355901E-2</c:v>
                </c:pt>
                <c:pt idx="5927" formatCode="0.00E+00">
                  <c:v>1.7909274594642401E-2</c:v>
                </c:pt>
                <c:pt idx="5928" formatCode="0.00E+00">
                  <c:v>1.7903899370736501E-2</c:v>
                </c:pt>
                <c:pt idx="5929" formatCode="0.00E+00">
                  <c:v>1.7898525760153799E-2</c:v>
                </c:pt>
                <c:pt idx="5930" formatCode="0.00E+00">
                  <c:v>1.7893153762410099E-2</c:v>
                </c:pt>
                <c:pt idx="5931" formatCode="0.00E+00">
                  <c:v>1.7887783377021401E-2</c:v>
                </c:pt>
                <c:pt idx="5932" formatCode="0.00E+00">
                  <c:v>1.78824146035035E-2</c:v>
                </c:pt>
                <c:pt idx="5933" formatCode="0.00E+00">
                  <c:v>1.7877047441372699E-2</c:v>
                </c:pt>
                <c:pt idx="5934" formatCode="0.00E+00">
                  <c:v>1.7871681890145302E-2</c:v>
                </c:pt>
                <c:pt idx="5935" formatCode="0.00E+00">
                  <c:v>1.7866317949337698E-2</c:v>
                </c:pt>
                <c:pt idx="5936" formatCode="0.00E+00">
                  <c:v>1.7860955618466502E-2</c:v>
                </c:pt>
                <c:pt idx="5937" formatCode="0.00E+00">
                  <c:v>1.78555948970485E-2</c:v>
                </c:pt>
                <c:pt idx="5938" formatCode="0.00E+00">
                  <c:v>1.7850235784600502E-2</c:v>
                </c:pt>
                <c:pt idx="5939" formatCode="0.00E+00">
                  <c:v>1.7844878280639499E-2</c:v>
                </c:pt>
                <c:pt idx="5940" formatCode="0.00E+00">
                  <c:v>1.78395223846828E-2</c:v>
                </c:pt>
                <c:pt idx="5941" formatCode="0.00E+00">
                  <c:v>1.78341680962474E-2</c:v>
                </c:pt>
                <c:pt idx="5942" formatCode="0.00E+00">
                  <c:v>1.7828815414850999E-2</c:v>
                </c:pt>
                <c:pt idx="5943" formatCode="0.00E+00">
                  <c:v>1.78234643400111E-2</c:v>
                </c:pt>
                <c:pt idx="5944" formatCode="0.00E+00">
                  <c:v>1.7818114871245301E-2</c:v>
                </c:pt>
                <c:pt idx="5945" formatCode="0.00E+00">
                  <c:v>1.7812767008071599E-2</c:v>
                </c:pt>
                <c:pt idx="5946" formatCode="0.00E+00">
                  <c:v>1.78074207500079E-2</c:v>
                </c:pt>
                <c:pt idx="5947" formatCode="0.00E+00">
                  <c:v>1.7802076096572399E-2</c:v>
                </c:pt>
                <c:pt idx="5948" formatCode="0.00E+00">
                  <c:v>1.7796733047283301E-2</c:v>
                </c:pt>
                <c:pt idx="5949" formatCode="0.00E+00">
                  <c:v>1.7791391601659101E-2</c:v>
                </c:pt>
                <c:pt idx="5950" formatCode="0.00E+00">
                  <c:v>1.77860517592183E-2</c:v>
                </c:pt>
                <c:pt idx="5951" formatCode="0.00E+00">
                  <c:v>1.7780713519479598E-2</c:v>
                </c:pt>
                <c:pt idx="5952" formatCode="0.00E+00">
                  <c:v>1.7775376881961898E-2</c:v>
                </c:pt>
                <c:pt idx="5953" formatCode="0.00E+00">
                  <c:v>1.7770041846184099E-2</c:v>
                </c:pt>
                <c:pt idx="5954" formatCode="0.00E+00">
                  <c:v>1.77647084116653E-2</c:v>
                </c:pt>
                <c:pt idx="5955" formatCode="0.00E+00">
                  <c:v>1.7759376577924899E-2</c:v>
                </c:pt>
                <c:pt idx="5956" formatCode="0.00E+00">
                  <c:v>1.7754046344482102E-2</c:v>
                </c:pt>
                <c:pt idx="5957" formatCode="0.00E+00">
                  <c:v>1.77487177108566E-2</c:v>
                </c:pt>
                <c:pt idx="5958" formatCode="0.00E+00">
                  <c:v>1.7743390676568001E-2</c:v>
                </c:pt>
                <c:pt idx="5959" formatCode="0.00E+00">
                  <c:v>1.7738065241136199E-2</c:v>
                </c:pt>
                <c:pt idx="5960" formatCode="0.00E+00">
                  <c:v>1.7732741404081001E-2</c:v>
                </c:pt>
                <c:pt idx="5961" formatCode="0.00E+00">
                  <c:v>1.7727419164922702E-2</c:v>
                </c:pt>
                <c:pt idx="5962" formatCode="0.00E+00">
                  <c:v>1.77220985231814E-2</c:v>
                </c:pt>
                <c:pt idx="5963" formatCode="0.00E+00">
                  <c:v>1.77167794783776E-2</c:v>
                </c:pt>
                <c:pt idx="5964" formatCode="0.00E+00">
                  <c:v>1.77114620300317E-2</c:v>
                </c:pt>
                <c:pt idx="5965" formatCode="0.00E+00">
                  <c:v>1.77061461776645E-2</c:v>
                </c:pt>
                <c:pt idx="5966" formatCode="0.00E+00">
                  <c:v>1.7700831920796599E-2</c:v>
                </c:pt>
                <c:pt idx="5967" formatCode="0.00E+00">
                  <c:v>1.7695519258949199E-2</c:v>
                </c:pt>
                <c:pt idx="5968" formatCode="0.00E+00">
                  <c:v>1.76902081916432E-2</c:v>
                </c:pt>
                <c:pt idx="5969" formatCode="0.00E+00">
                  <c:v>1.76848987183999E-2</c:v>
                </c:pt>
                <c:pt idx="5970" formatCode="0.00E+00">
                  <c:v>1.76795908387406E-2</c:v>
                </c:pt>
                <c:pt idx="5971" formatCode="0.00E+00">
                  <c:v>1.7674284552186899E-2</c:v>
                </c:pt>
                <c:pt idx="5972" formatCode="0.00E+00">
                  <c:v>1.7668979858260402E-2</c:v>
                </c:pt>
                <c:pt idx="5973" formatCode="0.00E+00">
                  <c:v>1.76636767564829E-2</c:v>
                </c:pt>
                <c:pt idx="5974" formatCode="0.00E+00">
                  <c:v>1.7658375246376399E-2</c:v>
                </c:pt>
                <c:pt idx="5975" formatCode="0.00E+00">
                  <c:v>1.7653075327462801E-2</c:v>
                </c:pt>
                <c:pt idx="5976" formatCode="0.00E+00">
                  <c:v>1.7647776999264501E-2</c:v>
                </c:pt>
                <c:pt idx="5977" formatCode="0.00E+00">
                  <c:v>1.7642480261303699E-2</c:v>
                </c:pt>
                <c:pt idx="5978" formatCode="0.00E+00">
                  <c:v>1.7637185113102902E-2</c:v>
                </c:pt>
                <c:pt idx="5979" formatCode="0.00E+00">
                  <c:v>1.7631891554184799E-2</c:v>
                </c:pt>
                <c:pt idx="5980" formatCode="0.00E+00">
                  <c:v>1.76265995840722E-2</c:v>
                </c:pt>
                <c:pt idx="5981" formatCode="0.00E+00">
                  <c:v>1.7621309202288001E-2</c:v>
                </c:pt>
                <c:pt idx="5982" formatCode="0.00E+00">
                  <c:v>1.76160204083552E-2</c:v>
                </c:pt>
                <c:pt idx="5983" formatCode="0.00E+00">
                  <c:v>1.7610733201796999E-2</c:v>
                </c:pt>
                <c:pt idx="5984" formatCode="0.00E+00">
                  <c:v>1.76054475821367E-2</c:v>
                </c:pt>
                <c:pt idx="5985" formatCode="0.00E+00">
                  <c:v>1.7600163548897901E-2</c:v>
                </c:pt>
                <c:pt idx="5986" formatCode="0.00E+00">
                  <c:v>1.75948811016041E-2</c:v>
                </c:pt>
                <c:pt idx="5987" formatCode="0.00E+00">
                  <c:v>1.75896002397791E-2</c:v>
                </c:pt>
                <c:pt idx="5988" formatCode="0.00E+00">
                  <c:v>1.7584320962946799E-2</c:v>
                </c:pt>
                <c:pt idx="5989" formatCode="0.00E+00">
                  <c:v>1.7579043270631201E-2</c:v>
                </c:pt>
                <c:pt idx="5990" formatCode="0.00E+00">
                  <c:v>1.7573767162356601E-2</c:v>
                </c:pt>
                <c:pt idx="5991" formatCode="0.00E+00">
                  <c:v>1.75684926376472E-2</c:v>
                </c:pt>
                <c:pt idx="5992" formatCode="0.00E+00">
                  <c:v>1.75632196960274E-2</c:v>
                </c:pt>
                <c:pt idx="5993" formatCode="0.00E+00">
                  <c:v>1.7557948337022001E-2</c:v>
                </c:pt>
                <c:pt idx="5994" formatCode="0.00E+00">
                  <c:v>1.7552678560155601E-2</c:v>
                </c:pt>
                <c:pt idx="5995" formatCode="0.00E+00">
                  <c:v>1.7547410364953098E-2</c:v>
                </c:pt>
                <c:pt idx="5996" formatCode="0.00E+00">
                  <c:v>1.7542143750939501E-2</c:v>
                </c:pt>
                <c:pt idx="5997" formatCode="0.00E+00">
                  <c:v>1.7536878717639998E-2</c:v>
                </c:pt>
                <c:pt idx="5998" formatCode="0.00E+00">
                  <c:v>1.75316152645799E-2</c:v>
                </c:pt>
                <c:pt idx="5999" formatCode="0.00E+00">
                  <c:v>1.7526353391284701E-2</c:v>
                </c:pt>
                <c:pt idx="6000" formatCode="0.00E+00">
                  <c:v>1.75210930972798E-2</c:v>
                </c:pt>
                <c:pt idx="6001" formatCode="0.00E+00">
                  <c:v>1.75158343820912E-2</c:v>
                </c:pt>
                <c:pt idx="6002" formatCode="0.00E+00">
                  <c:v>1.7510577245244501E-2</c:v>
                </c:pt>
                <c:pt idx="6003" formatCode="0.00E+00">
                  <c:v>1.7505321686265798E-2</c:v>
                </c:pt>
                <c:pt idx="6004" formatCode="0.00E+00">
                  <c:v>1.7500067704681301E-2</c:v>
                </c:pt>
                <c:pt idx="6005" formatCode="0.00E+00">
                  <c:v>1.74948153000173E-2</c:v>
                </c:pt>
                <c:pt idx="6006" formatCode="0.00E+00">
                  <c:v>1.7489564471800102E-2</c:v>
                </c:pt>
                <c:pt idx="6007" formatCode="0.00E+00">
                  <c:v>1.7484315219556401E-2</c:v>
                </c:pt>
                <c:pt idx="6008" formatCode="0.00E+00">
                  <c:v>1.7479067542812799E-2</c:v>
                </c:pt>
                <c:pt idx="6009" formatCode="0.00E+00">
                  <c:v>1.7473821441096299E-2</c:v>
                </c:pt>
                <c:pt idx="6010" formatCode="0.00E+00">
                  <c:v>1.7468576913933699E-2</c:v>
                </c:pt>
                <c:pt idx="6011" formatCode="0.00E+00">
                  <c:v>1.7463333960852201E-2</c:v>
                </c:pt>
                <c:pt idx="6012" formatCode="0.00E+00">
                  <c:v>1.7458092581379099E-2</c:v>
                </c:pt>
                <c:pt idx="6013" formatCode="0.00E+00">
                  <c:v>1.74528527750419E-2</c:v>
                </c:pt>
                <c:pt idx="6014" formatCode="0.00E+00">
                  <c:v>1.7447614541367899E-2</c:v>
                </c:pt>
                <c:pt idx="6015" formatCode="0.00E+00">
                  <c:v>1.7442377879885101E-2</c:v>
                </c:pt>
                <c:pt idx="6016" formatCode="0.00E+00">
                  <c:v>1.7437142790120999E-2</c:v>
                </c:pt>
                <c:pt idx="6017" formatCode="0.00E+00">
                  <c:v>1.7431909271603901E-2</c:v>
                </c:pt>
                <c:pt idx="6018" formatCode="0.00E+00">
                  <c:v>1.7426677323861699E-2</c:v>
                </c:pt>
                <c:pt idx="6019" formatCode="0.00E+00">
                  <c:v>1.7421446946422701E-2</c:v>
                </c:pt>
                <c:pt idx="6020" formatCode="0.00E+00">
                  <c:v>1.74162181388153E-2</c:v>
                </c:pt>
                <c:pt idx="6021" formatCode="0.00E+00">
                  <c:v>1.74109909005681E-2</c:v>
                </c:pt>
                <c:pt idx="6022" formatCode="0.00E+00">
                  <c:v>1.7405765231209701E-2</c:v>
                </c:pt>
                <c:pt idx="6023" formatCode="0.00E+00">
                  <c:v>1.7400541130268898E-2</c:v>
                </c:pt>
                <c:pt idx="6024" formatCode="0.00E+00">
                  <c:v>1.7395318597274698E-2</c:v>
                </c:pt>
                <c:pt idx="6025" formatCode="0.00E+00">
                  <c:v>1.73900976317562E-2</c:v>
                </c:pt>
                <c:pt idx="6026" formatCode="0.00E+00">
                  <c:v>1.7384878233242699E-2</c:v>
                </c:pt>
                <c:pt idx="6027" formatCode="0.00E+00">
                  <c:v>1.7379660401263399E-2</c:v>
                </c:pt>
                <c:pt idx="6028" formatCode="0.00E+00">
                  <c:v>1.7374444135347999E-2</c:v>
                </c:pt>
                <c:pt idx="6029" formatCode="0.00E+00">
                  <c:v>1.7369229435026001E-2</c:v>
                </c:pt>
                <c:pt idx="6030" formatCode="0.00E+00">
                  <c:v>1.7364016299827398E-2</c:v>
                </c:pt>
                <c:pt idx="6031" formatCode="0.00E+00">
                  <c:v>1.7358804729281901E-2</c:v>
                </c:pt>
                <c:pt idx="6032" formatCode="0.00E+00">
                  <c:v>1.73535947229198E-2</c:v>
                </c:pt>
                <c:pt idx="6033" formatCode="0.00E+00">
                  <c:v>1.7348386280271199E-2</c:v>
                </c:pt>
                <c:pt idx="6034" formatCode="0.00E+00">
                  <c:v>1.73431794008665E-2</c:v>
                </c:pt>
                <c:pt idx="6035" formatCode="0.00E+00">
                  <c:v>1.73379740842362E-2</c:v>
                </c:pt>
                <c:pt idx="6036" formatCode="0.00E+00">
                  <c:v>1.7332770329910901E-2</c:v>
                </c:pt>
                <c:pt idx="6037" formatCode="0.00E+00">
                  <c:v>1.7327568137421499E-2</c:v>
                </c:pt>
                <c:pt idx="6038" formatCode="0.00E+00">
                  <c:v>1.73223675062988E-2</c:v>
                </c:pt>
                <c:pt idx="6039" formatCode="0.00E+00">
                  <c:v>1.73171684360739E-2</c:v>
                </c:pt>
                <c:pt idx="6040" formatCode="0.00E+00">
                  <c:v>1.7311970926278002E-2</c:v>
                </c:pt>
                <c:pt idx="6041" formatCode="0.00E+00">
                  <c:v>1.73067749764425E-2</c:v>
                </c:pt>
                <c:pt idx="6042" formatCode="0.00E+00">
                  <c:v>1.7301580586098899E-2</c:v>
                </c:pt>
                <c:pt idx="6043" formatCode="0.00E+00">
                  <c:v>1.7296387754778701E-2</c:v>
                </c:pt>
                <c:pt idx="6044" formatCode="0.00E+00">
                  <c:v>1.7291196482013702E-2</c:v>
                </c:pt>
                <c:pt idx="6045" formatCode="0.00E+00">
                  <c:v>1.7286006767335899E-2</c:v>
                </c:pt>
                <c:pt idx="6046" formatCode="0.00E+00">
                  <c:v>1.7280818610277401E-2</c:v>
                </c:pt>
                <c:pt idx="6047" formatCode="0.00E+00">
                  <c:v>1.72756320103702E-2</c:v>
                </c:pt>
                <c:pt idx="6048" formatCode="0.00E+00">
                  <c:v>1.7270446967146701E-2</c:v>
                </c:pt>
                <c:pt idx="6049" formatCode="0.00E+00">
                  <c:v>1.72652634801394E-2</c:v>
                </c:pt>
                <c:pt idx="6050" formatCode="0.00E+00">
                  <c:v>1.7260081548881E-2</c:v>
                </c:pt>
                <c:pt idx="6051" formatCode="0.00E+00">
                  <c:v>1.7254901172904E-2</c:v>
                </c:pt>
                <c:pt idx="6052" formatCode="0.00E+00">
                  <c:v>1.72497223517416E-2</c:v>
                </c:pt>
                <c:pt idx="6053" formatCode="0.00E+00">
                  <c:v>1.72445450849266E-2</c:v>
                </c:pt>
                <c:pt idx="6054" formatCode="0.00E+00">
                  <c:v>1.7239369371992198E-2</c:v>
                </c:pt>
                <c:pt idx="6055" formatCode="0.00E+00">
                  <c:v>1.7234195212471801E-2</c:v>
                </c:pt>
                <c:pt idx="6056" formatCode="0.00E+00">
                  <c:v>1.7229022605898901E-2</c:v>
                </c:pt>
                <c:pt idx="6057" formatCode="0.00E+00">
                  <c:v>1.7223851551807001E-2</c:v>
                </c:pt>
                <c:pt idx="6058" formatCode="0.00E+00">
                  <c:v>1.7218682049729799E-2</c:v>
                </c:pt>
                <c:pt idx="6059" formatCode="0.00E+00">
                  <c:v>1.7213514099201199E-2</c:v>
                </c:pt>
                <c:pt idx="6060" formatCode="0.00E+00">
                  <c:v>1.7208347699755301E-2</c:v>
                </c:pt>
                <c:pt idx="6061" formatCode="0.00E+00">
                  <c:v>1.7203182850926198E-2</c:v>
                </c:pt>
                <c:pt idx="6062" formatCode="0.00E+00">
                  <c:v>1.71980195522482E-2</c:v>
                </c:pt>
                <c:pt idx="6063" formatCode="0.00E+00">
                  <c:v>1.71928578032557E-2</c:v>
                </c:pt>
                <c:pt idx="6064" formatCode="0.00E+00">
                  <c:v>1.71876976034833E-2</c:v>
                </c:pt>
                <c:pt idx="6065" formatCode="0.00E+00">
                  <c:v>1.7182538952465801E-2</c:v>
                </c:pt>
                <c:pt idx="6066" formatCode="0.00E+00">
                  <c:v>1.7177381849738001E-2</c:v>
                </c:pt>
                <c:pt idx="6067" formatCode="0.00E+00">
                  <c:v>1.7172226294834801E-2</c:v>
                </c:pt>
                <c:pt idx="6068" formatCode="0.00E+00">
                  <c:v>1.7167072287291502E-2</c:v>
                </c:pt>
                <c:pt idx="6069" formatCode="0.00E+00">
                  <c:v>1.7161919826643401E-2</c:v>
                </c:pt>
                <c:pt idx="6070" formatCode="0.00E+00">
                  <c:v>1.71567689124257E-2</c:v>
                </c:pt>
                <c:pt idx="6071" formatCode="0.00E+00">
                  <c:v>1.7151619544174199E-2</c:v>
                </c:pt>
                <c:pt idx="6072" formatCode="0.00E+00">
                  <c:v>1.7146471721424399E-2</c:v>
                </c:pt>
                <c:pt idx="6073" formatCode="0.00E+00">
                  <c:v>1.7141325443712399E-2</c:v>
                </c:pt>
                <c:pt idx="6074" formatCode="0.00E+00">
                  <c:v>1.7136180710573899E-2</c:v>
                </c:pt>
                <c:pt idx="6075" formatCode="0.00E+00">
                  <c:v>1.7131037521545201E-2</c:v>
                </c:pt>
                <c:pt idx="6076" formatCode="0.00E+00">
                  <c:v>1.7125895876162599E-2</c:v>
                </c:pt>
                <c:pt idx="6077" formatCode="0.00E+00">
                  <c:v>1.7120755773962298E-2</c:v>
                </c:pt>
                <c:pt idx="6078" formatCode="0.00E+00">
                  <c:v>1.7115617214481099E-2</c:v>
                </c:pt>
                <c:pt idx="6079" formatCode="0.00E+00">
                  <c:v>1.7110480197255501E-2</c:v>
                </c:pt>
                <c:pt idx="6080" formatCode="0.00E+00">
                  <c:v>1.7105344721822398E-2</c:v>
                </c:pt>
                <c:pt idx="6081" formatCode="0.00E+00">
                  <c:v>1.71002107877187E-2</c:v>
                </c:pt>
                <c:pt idx="6082" formatCode="0.00E+00">
                  <c:v>1.70950783944816E-2</c:v>
                </c:pt>
                <c:pt idx="6083" formatCode="0.00E+00">
                  <c:v>1.7089947541648401E-2</c:v>
                </c:pt>
                <c:pt idx="6084" formatCode="0.00E+00">
                  <c:v>1.70848182287563E-2</c:v>
                </c:pt>
                <c:pt idx="6085" formatCode="0.00E+00">
                  <c:v>1.7079690455343001E-2</c:v>
                </c:pt>
                <c:pt idx="6086" formatCode="0.00E+00">
                  <c:v>1.7074564220946099E-2</c:v>
                </c:pt>
                <c:pt idx="6087" formatCode="0.00E+00">
                  <c:v>1.70694395251034E-2</c:v>
                </c:pt>
                <c:pt idx="6088" formatCode="0.00E+00">
                  <c:v>1.7064316367352901E-2</c:v>
                </c:pt>
                <c:pt idx="6089" formatCode="0.00E+00">
                  <c:v>1.7059194747232598E-2</c:v>
                </c:pt>
                <c:pt idx="6090" formatCode="0.00E+00">
                  <c:v>1.70540746642809E-2</c:v>
                </c:pt>
                <c:pt idx="6091" formatCode="0.00E+00">
                  <c:v>1.7048956118036002E-2</c:v>
                </c:pt>
                <c:pt idx="6092" formatCode="0.00E+00">
                  <c:v>1.7043839108036501E-2</c:v>
                </c:pt>
                <c:pt idx="6093" formatCode="0.00E+00">
                  <c:v>1.7038723633821001E-2</c:v>
                </c:pt>
                <c:pt idx="6094" formatCode="0.00E+00">
                  <c:v>1.7033609694928401E-2</c:v>
                </c:pt>
                <c:pt idx="6095" formatCode="0.00E+00">
                  <c:v>1.7028497290897501E-2</c:v>
                </c:pt>
                <c:pt idx="6096" formatCode="0.00E+00">
                  <c:v>1.7023386421267502E-2</c:v>
                </c:pt>
                <c:pt idx="6097" formatCode="0.00E+00">
                  <c:v>1.7018277085577599E-2</c:v>
                </c:pt>
                <c:pt idx="6098" formatCode="0.00E+00">
                  <c:v>1.7013169283367099E-2</c:v>
                </c:pt>
                <c:pt idx="6099" formatCode="0.00E+00">
                  <c:v>1.7008063014175401E-2</c:v>
                </c:pt>
                <c:pt idx="6100" formatCode="0.00E+00">
                  <c:v>1.7002958277542401E-2</c:v>
                </c:pt>
                <c:pt idx="6101" formatCode="0.00E+00">
                  <c:v>1.69978550730077E-2</c:v>
                </c:pt>
                <c:pt idx="6102" formatCode="0.00E+00">
                  <c:v>1.69927534001112E-2</c:v>
                </c:pt>
                <c:pt idx="6103" formatCode="0.00E+00">
                  <c:v>1.69876532583931E-2</c:v>
                </c:pt>
                <c:pt idx="6104" formatCode="0.00E+00">
                  <c:v>1.69825546473935E-2</c:v>
                </c:pt>
                <c:pt idx="6105" formatCode="0.00E+00">
                  <c:v>1.6977457566652698E-2</c:v>
                </c:pt>
                <c:pt idx="6106" formatCode="0.00E+00">
                  <c:v>1.6972362015711302E-2</c:v>
                </c:pt>
                <c:pt idx="6107" formatCode="0.00E+00">
                  <c:v>1.6967267994109799E-2</c:v>
                </c:pt>
                <c:pt idx="6108" formatCode="0.00E+00">
                  <c:v>1.69621755013891E-2</c:v>
                </c:pt>
                <c:pt idx="6109" formatCode="0.00E+00">
                  <c:v>1.6957084537090002E-2</c:v>
                </c:pt>
                <c:pt idx="6110" formatCode="0.00E+00">
                  <c:v>1.6951995100753601E-2</c:v>
                </c:pt>
                <c:pt idx="6111" formatCode="0.00E+00">
                  <c:v>1.6946907191921001E-2</c:v>
                </c:pt>
                <c:pt idx="6112" formatCode="0.00E+00">
                  <c:v>1.6941820810133599E-2</c:v>
                </c:pt>
                <c:pt idx="6113" formatCode="0.00E+00">
                  <c:v>1.6936735954932901E-2</c:v>
                </c:pt>
                <c:pt idx="6114" formatCode="0.00E+00">
                  <c:v>1.69316526258604E-2</c:v>
                </c:pt>
                <c:pt idx="6115" formatCode="0.00E+00">
                  <c:v>1.6926570822457899E-2</c:v>
                </c:pt>
                <c:pt idx="6116" formatCode="0.00E+00">
                  <c:v>1.6921490544267299E-2</c:v>
                </c:pt>
                <c:pt idx="6117" formatCode="0.00E+00">
                  <c:v>1.6916411790830602E-2</c:v>
                </c:pt>
                <c:pt idx="6118" formatCode="0.00E+00">
                  <c:v>1.6911334561690101E-2</c:v>
                </c:pt>
                <c:pt idx="6119" formatCode="0.00E+00">
                  <c:v>1.6906258856387898E-2</c:v>
                </c:pt>
                <c:pt idx="6120" formatCode="0.00E+00">
                  <c:v>1.69011846744665E-2</c:v>
                </c:pt>
                <c:pt idx="6121" formatCode="0.00E+00">
                  <c:v>1.68961120154686E-2</c:v>
                </c:pt>
                <c:pt idx="6122" formatCode="0.00E+00">
                  <c:v>1.6891040878936801E-2</c:v>
                </c:pt>
                <c:pt idx="6123" formatCode="0.00E+00">
                  <c:v>1.6885971264414101E-2</c:v>
                </c:pt>
                <c:pt idx="6124" formatCode="0.00E+00">
                  <c:v>1.6880903171443501E-2</c:v>
                </c:pt>
                <c:pt idx="6125" formatCode="0.00E+00">
                  <c:v>1.6875836599568001E-2</c:v>
                </c:pt>
                <c:pt idx="6126" formatCode="0.00E+00">
                  <c:v>1.6870771548330998E-2</c:v>
                </c:pt>
                <c:pt idx="6127" formatCode="0.00E+00">
                  <c:v>1.6865708017276E-2</c:v>
                </c:pt>
                <c:pt idx="6128" formatCode="0.00E+00">
                  <c:v>1.68606460059464E-2</c:v>
                </c:pt>
                <c:pt idx="6129" formatCode="0.00E+00">
                  <c:v>1.68555855138861E-2</c:v>
                </c:pt>
                <c:pt idx="6130" formatCode="0.00E+00">
                  <c:v>1.6850526540638899E-2</c:v>
                </c:pt>
                <c:pt idx="6131" formatCode="0.00E+00">
                  <c:v>1.6845469085748702E-2</c:v>
                </c:pt>
                <c:pt idx="6132" formatCode="0.00E+00">
                  <c:v>1.6840413148759701E-2</c:v>
                </c:pt>
                <c:pt idx="6133" formatCode="0.00E+00">
                  <c:v>1.6835358729216199E-2</c:v>
                </c:pt>
                <c:pt idx="6134" formatCode="0.00E+00">
                  <c:v>1.6830305826662499E-2</c:v>
                </c:pt>
                <c:pt idx="6135" formatCode="0.00E+00">
                  <c:v>1.6825254440642499E-2</c:v>
                </c:pt>
                <c:pt idx="6136" formatCode="0.00E+00">
                  <c:v>1.6820204570682E-2</c:v>
                </c:pt>
                <c:pt idx="6137" formatCode="0.00E+00">
                  <c:v>1.6815156216318999E-2</c:v>
                </c:pt>
                <c:pt idx="6138" formatCode="0.00E+00">
                  <c:v>1.6810109377099699E-2</c:v>
                </c:pt>
                <c:pt idx="6139" formatCode="0.00E+00">
                  <c:v>1.6805064052570599E-2</c:v>
                </c:pt>
                <c:pt idx="6140" formatCode="0.00E+00">
                  <c:v>1.6800020242278099E-2</c:v>
                </c:pt>
                <c:pt idx="6141" formatCode="0.00E+00">
                  <c:v>1.6794977945768699E-2</c:v>
                </c:pt>
                <c:pt idx="6142" formatCode="0.00E+00">
                  <c:v>1.6789937162589301E-2</c:v>
                </c:pt>
                <c:pt idx="6143" formatCode="0.00E+00">
                  <c:v>1.6784897892286599E-2</c:v>
                </c:pt>
                <c:pt idx="6144" formatCode="0.00E+00">
                  <c:v>1.6779860134407701E-2</c:v>
                </c:pt>
                <c:pt idx="6145" formatCode="0.00E+00">
                  <c:v>1.6774823888499699E-2</c:v>
                </c:pt>
                <c:pt idx="6146" formatCode="0.00E+00">
                  <c:v>1.6769789154109701E-2</c:v>
                </c:pt>
                <c:pt idx="6147" formatCode="0.00E+00">
                  <c:v>1.6764755930785101E-2</c:v>
                </c:pt>
                <c:pt idx="6148" formatCode="0.00E+00">
                  <c:v>1.67597242180735E-2</c:v>
                </c:pt>
                <c:pt idx="6149" formatCode="0.00E+00">
                  <c:v>1.67546940155224E-2</c:v>
                </c:pt>
                <c:pt idx="6150" formatCode="0.00E+00">
                  <c:v>1.6749665322679599E-2</c:v>
                </c:pt>
                <c:pt idx="6151" formatCode="0.00E+00">
                  <c:v>1.67446381390929E-2</c:v>
                </c:pt>
                <c:pt idx="6152" formatCode="0.00E+00">
                  <c:v>1.67396124643104E-2</c:v>
                </c:pt>
                <c:pt idx="6153" formatCode="0.00E+00">
                  <c:v>1.673458829788E-2</c:v>
                </c:pt>
                <c:pt idx="6154" formatCode="0.00E+00">
                  <c:v>1.6729565639350099E-2</c:v>
                </c:pt>
                <c:pt idx="6155" formatCode="0.00E+00">
                  <c:v>1.67245444882691E-2</c:v>
                </c:pt>
                <c:pt idx="6156" formatCode="0.00E+00">
                  <c:v>1.6719524844185402E-2</c:v>
                </c:pt>
                <c:pt idx="6157" formatCode="0.00E+00">
                  <c:v>1.6714506706647599E-2</c:v>
                </c:pt>
                <c:pt idx="6158" formatCode="0.00E+00">
                  <c:v>1.6709490075204399E-2</c:v>
                </c:pt>
                <c:pt idx="6159" formatCode="0.00E+00">
                  <c:v>1.6704474949404899E-2</c:v>
                </c:pt>
                <c:pt idx="6160" formatCode="0.00E+00">
                  <c:v>1.66994613287978E-2</c:v>
                </c:pt>
                <c:pt idx="6161" formatCode="0.00E+00">
                  <c:v>1.6694449212932502E-2</c:v>
                </c:pt>
                <c:pt idx="6162" formatCode="0.00E+00">
                  <c:v>1.6689438601357999E-2</c:v>
                </c:pt>
                <c:pt idx="6163" formatCode="0.00E+00">
                  <c:v>1.6684429493623799E-2</c:v>
                </c:pt>
                <c:pt idx="6164" formatCode="0.00E+00">
                  <c:v>1.66794218892794E-2</c:v>
                </c:pt>
                <c:pt idx="6165" formatCode="0.00E+00">
                  <c:v>1.6674415787874399E-2</c:v>
                </c:pt>
                <c:pt idx="6166" formatCode="0.00E+00">
                  <c:v>1.6669411188958601E-2</c:v>
                </c:pt>
                <c:pt idx="6167" formatCode="0.00E+00">
                  <c:v>1.6664408092081799E-2</c:v>
                </c:pt>
                <c:pt idx="6168" formatCode="0.00E+00">
                  <c:v>1.6659406496794E-2</c:v>
                </c:pt>
                <c:pt idx="6169" formatCode="0.00E+00">
                  <c:v>1.66544064026454E-2</c:v>
                </c:pt>
                <c:pt idx="6170" formatCode="0.00E+00">
                  <c:v>1.6649407809186199E-2</c:v>
                </c:pt>
                <c:pt idx="6171" formatCode="0.00E+00">
                  <c:v>1.6644410715966701E-2</c:v>
                </c:pt>
                <c:pt idx="6172" formatCode="0.00E+00">
                  <c:v>1.6639415122537599E-2</c:v>
                </c:pt>
                <c:pt idx="6173" formatCode="0.00E+00">
                  <c:v>1.6634421028449399E-2</c:v>
                </c:pt>
                <c:pt idx="6174" formatCode="0.00E+00">
                  <c:v>1.66294284332529E-2</c:v>
                </c:pt>
                <c:pt idx="6175" formatCode="0.00E+00">
                  <c:v>1.6624437336499001E-2</c:v>
                </c:pt>
                <c:pt idx="6176" formatCode="0.00E+00">
                  <c:v>1.6619447737738699E-2</c:v>
                </c:pt>
                <c:pt idx="6177" formatCode="0.00E+00">
                  <c:v>1.6614459636522999E-2</c:v>
                </c:pt>
                <c:pt idx="6178" formatCode="0.00E+00">
                  <c:v>1.6609473032403399E-2</c:v>
                </c:pt>
                <c:pt idx="6179" formatCode="0.00E+00">
                  <c:v>1.6604487924931102E-2</c:v>
                </c:pt>
                <c:pt idx="6180" formatCode="0.00E+00">
                  <c:v>1.6599504313657702E-2</c:v>
                </c:pt>
                <c:pt idx="6181" formatCode="0.00E+00">
                  <c:v>1.6594522198134801E-2</c:v>
                </c:pt>
                <c:pt idx="6182" formatCode="0.00E+00">
                  <c:v>1.6589541577914299E-2</c:v>
                </c:pt>
                <c:pt idx="6183" formatCode="0.00E+00">
                  <c:v>1.6584562452547798E-2</c:v>
                </c:pt>
                <c:pt idx="6184" formatCode="0.00E+00">
                  <c:v>1.6579584821587601E-2</c:v>
                </c:pt>
                <c:pt idx="6185" formatCode="0.00E+00">
                  <c:v>1.6574608684585702E-2</c:v>
                </c:pt>
                <c:pt idx="6186" formatCode="0.00E+00">
                  <c:v>1.6569634041094499E-2</c:v>
                </c:pt>
                <c:pt idx="6187" formatCode="0.00E+00">
                  <c:v>1.6564660890666199E-2</c:v>
                </c:pt>
                <c:pt idx="6188" formatCode="0.00E+00">
                  <c:v>1.6559689232853499E-2</c:v>
                </c:pt>
                <c:pt idx="6189" formatCode="0.00E+00">
                  <c:v>1.6554719067208901E-2</c:v>
                </c:pt>
                <c:pt idx="6190" formatCode="0.00E+00">
                  <c:v>1.6549750393285299E-2</c:v>
                </c:pt>
                <c:pt idx="6191" formatCode="0.00E+00">
                  <c:v>1.6544783210635499E-2</c:v>
                </c:pt>
                <c:pt idx="6192" formatCode="0.00E+00">
                  <c:v>1.6539817518812599E-2</c:v>
                </c:pt>
                <c:pt idx="6193" formatCode="0.00E+00">
                  <c:v>1.6534853317369699E-2</c:v>
                </c:pt>
                <c:pt idx="6194" formatCode="0.00E+00">
                  <c:v>1.65298906058601E-2</c:v>
                </c:pt>
                <c:pt idx="6195" formatCode="0.00E+00">
                  <c:v>1.6524929383837199E-2</c:v>
                </c:pt>
                <c:pt idx="6196" formatCode="0.00E+00">
                  <c:v>1.6519969650854501E-2</c:v>
                </c:pt>
                <c:pt idx="6197" formatCode="0.00E+00">
                  <c:v>1.6515011406465802E-2</c:v>
                </c:pt>
                <c:pt idx="6198" formatCode="0.00E+00">
                  <c:v>1.65100546502247E-2</c:v>
                </c:pt>
                <c:pt idx="6199" formatCode="0.00E+00">
                  <c:v>1.6505099381685099E-2</c:v>
                </c:pt>
                <c:pt idx="6200" formatCode="0.00E+00">
                  <c:v>1.6500145600401198E-2</c:v>
                </c:pt>
                <c:pt idx="6201" formatCode="0.00E+00">
                  <c:v>1.6495193305927001E-2</c:v>
                </c:pt>
                <c:pt idx="6202" formatCode="0.00E+00">
                  <c:v>1.6490242497816901E-2</c:v>
                </c:pt>
                <c:pt idx="6203" formatCode="0.00E+00">
                  <c:v>1.6485293175625301E-2</c:v>
                </c:pt>
                <c:pt idx="6204" formatCode="0.00E+00">
                  <c:v>1.6480345338906601E-2</c:v>
                </c:pt>
                <c:pt idx="6205" formatCode="0.00E+00">
                  <c:v>1.64753989872156E-2</c:v>
                </c:pt>
                <c:pt idx="6206" formatCode="0.00E+00">
                  <c:v>1.64704541201071E-2</c:v>
                </c:pt>
                <c:pt idx="6207" formatCode="0.00E+00">
                  <c:v>1.64655107371359E-2</c:v>
                </c:pt>
                <c:pt idx="6208" formatCode="0.00E+00">
                  <c:v>1.6460568837857101E-2</c:v>
                </c:pt>
                <c:pt idx="6209" formatCode="0.00E+00">
                  <c:v>1.6455628421825901E-2</c:v>
                </c:pt>
                <c:pt idx="6210" formatCode="0.00E+00">
                  <c:v>1.6450689488597601E-2</c:v>
                </c:pt>
                <c:pt idx="6211" formatCode="0.00E+00">
                  <c:v>1.6445752037727499E-2</c:v>
                </c:pt>
                <c:pt idx="6212" formatCode="0.00E+00">
                  <c:v>1.6440816068771302E-2</c:v>
                </c:pt>
                <c:pt idx="6213" formatCode="0.00E+00">
                  <c:v>1.64358815812846E-2</c:v>
                </c:pt>
                <c:pt idx="6214" formatCode="0.00E+00">
                  <c:v>1.64309485748231E-2</c:v>
                </c:pt>
                <c:pt idx="6215" formatCode="0.00E+00">
                  <c:v>1.6426017048942899E-2</c:v>
                </c:pt>
                <c:pt idx="6216" formatCode="0.00E+00">
                  <c:v>1.64210870031999E-2</c:v>
                </c:pt>
                <c:pt idx="6217" formatCode="0.00E+00">
                  <c:v>1.6416158437150399E-2</c:v>
                </c:pt>
                <c:pt idx="6218" formatCode="0.00E+00">
                  <c:v>1.6411231350350601E-2</c:v>
                </c:pt>
                <c:pt idx="6219" formatCode="0.00E+00">
                  <c:v>1.6406305742356998E-2</c:v>
                </c:pt>
                <c:pt idx="6220" formatCode="0.00E+00">
                  <c:v>1.6401381612726099E-2</c:v>
                </c:pt>
                <c:pt idx="6221" formatCode="0.00E+00">
                  <c:v>1.63964589610146E-2</c:v>
                </c:pt>
                <c:pt idx="6222" formatCode="0.00E+00">
                  <c:v>1.6391537786779299E-2</c:v>
                </c:pt>
                <c:pt idx="6223" formatCode="0.00E+00">
                  <c:v>1.6386618089577101E-2</c:v>
                </c:pt>
                <c:pt idx="6224" formatCode="0.00E+00">
                  <c:v>1.6381699868965201E-2</c:v>
                </c:pt>
                <c:pt idx="6225" formatCode="0.00E+00">
                  <c:v>1.6376783124500499E-2</c:v>
                </c:pt>
                <c:pt idx="6226" formatCode="0.00E+00">
                  <c:v>1.6371867855740602E-2</c:v>
                </c:pt>
                <c:pt idx="6227" formatCode="0.00E+00">
                  <c:v>1.6366954062242801E-2</c:v>
                </c:pt>
                <c:pt idx="6228" formatCode="0.00E+00">
                  <c:v>1.63620417435646E-2</c:v>
                </c:pt>
                <c:pt idx="6229" formatCode="0.00E+00">
                  <c:v>1.63571308992638E-2</c:v>
                </c:pt>
                <c:pt idx="6230" formatCode="0.00E+00">
                  <c:v>1.63522215288982E-2</c:v>
                </c:pt>
                <c:pt idx="6231" formatCode="0.00E+00">
                  <c:v>1.6347313632025601E-2</c:v>
                </c:pt>
                <c:pt idx="6232" formatCode="0.00E+00">
                  <c:v>1.6342407208204301E-2</c:v>
                </c:pt>
                <c:pt idx="6233" formatCode="0.00E+00">
                  <c:v>1.6337502256992299E-2</c:v>
                </c:pt>
                <c:pt idx="6234" formatCode="0.00E+00">
                  <c:v>1.6332598777948001E-2</c:v>
                </c:pt>
                <c:pt idx="6235" formatCode="0.00E+00">
                  <c:v>1.6327696770629799E-2</c:v>
                </c:pt>
                <c:pt idx="6236" formatCode="0.00E+00">
                  <c:v>1.6322796234596201E-2</c:v>
                </c:pt>
                <c:pt idx="6237" formatCode="0.00E+00">
                  <c:v>1.6317897169406102E-2</c:v>
                </c:pt>
                <c:pt idx="6238" formatCode="0.00E+00">
                  <c:v>1.6312999574618101E-2</c:v>
                </c:pt>
                <c:pt idx="6239" formatCode="0.00E+00">
                  <c:v>1.6308103449791299E-2</c:v>
                </c:pt>
                <c:pt idx="6240" formatCode="0.00E+00">
                  <c:v>1.63032087944847E-2</c:v>
                </c:pt>
                <c:pt idx="6241" formatCode="0.00E+00">
                  <c:v>1.6298315608257601E-2</c:v>
                </c:pt>
                <c:pt idx="6242" formatCode="0.00E+00">
                  <c:v>1.6293423890669099E-2</c:v>
                </c:pt>
                <c:pt idx="6243" formatCode="0.00E+00">
                  <c:v>1.6288533641278899E-2</c:v>
                </c:pt>
                <c:pt idx="6244" formatCode="0.00E+00">
                  <c:v>1.6283644859646399E-2</c:v>
                </c:pt>
                <c:pt idx="6245" formatCode="0.00E+00">
                  <c:v>1.6278757545331299E-2</c:v>
                </c:pt>
                <c:pt idx="6246" formatCode="0.00E+00">
                  <c:v>1.6273871697893599E-2</c:v>
                </c:pt>
                <c:pt idx="6247" formatCode="0.00E+00">
                  <c:v>1.6268987316893101E-2</c:v>
                </c:pt>
                <c:pt idx="6248" formatCode="0.00E+00">
                  <c:v>1.6264104401889901E-2</c:v>
                </c:pt>
                <c:pt idx="6249" formatCode="0.00E+00">
                  <c:v>1.6259222952444301E-2</c:v>
                </c:pt>
                <c:pt idx="6250" formatCode="0.00E+00">
                  <c:v>1.6254342968116502E-2</c:v>
                </c:pt>
                <c:pt idx="6251" formatCode="0.00E+00">
                  <c:v>1.6249464448467001E-2</c:v>
                </c:pt>
                <c:pt idx="6252" formatCode="0.00E+00">
                  <c:v>1.6244587393056401E-2</c:v>
                </c:pt>
                <c:pt idx="6253" formatCode="0.00E+00">
                  <c:v>1.6239711801445501E-2</c:v>
                </c:pt>
                <c:pt idx="6254" formatCode="0.00E+00">
                  <c:v>1.6234837673194901E-2</c:v>
                </c:pt>
                <c:pt idx="6255" formatCode="0.00E+00">
                  <c:v>1.6229965007865801E-2</c:v>
                </c:pt>
                <c:pt idx="6256" formatCode="0.00E+00">
                  <c:v>1.62250938050192E-2</c:v>
                </c:pt>
                <c:pt idx="6257" formatCode="0.00E+00">
                  <c:v>1.62202240642162E-2</c:v>
                </c:pt>
                <c:pt idx="6258" formatCode="0.00E+00">
                  <c:v>1.6215355785018301E-2</c:v>
                </c:pt>
                <c:pt idx="6259" formatCode="0.00E+00">
                  <c:v>1.6210488966986999E-2</c:v>
                </c:pt>
                <c:pt idx="6260" formatCode="0.00E+00">
                  <c:v>1.6205623609683702E-2</c:v>
                </c:pt>
                <c:pt idx="6261" formatCode="0.00E+00">
                  <c:v>1.6200759712670199E-2</c:v>
                </c:pt>
                <c:pt idx="6262" formatCode="0.00E+00">
                  <c:v>1.6195897275508402E-2</c:v>
                </c:pt>
                <c:pt idx="6263" formatCode="0.00E+00">
                  <c:v>1.6191036297760201E-2</c:v>
                </c:pt>
                <c:pt idx="6264" formatCode="0.00E+00">
                  <c:v>1.6186176778987801E-2</c:v>
                </c:pt>
                <c:pt idx="6265" formatCode="0.00E+00">
                  <c:v>1.6181318718753199E-2</c:v>
                </c:pt>
                <c:pt idx="6266" formatCode="0.00E+00">
                  <c:v>1.6176462116618998E-2</c:v>
                </c:pt>
                <c:pt idx="6267" formatCode="0.00E+00">
                  <c:v>1.6171606972147499E-2</c:v>
                </c:pt>
                <c:pt idx="6268" formatCode="0.00E+00">
                  <c:v>1.61667532849014E-2</c:v>
                </c:pt>
                <c:pt idx="6269" formatCode="0.00E+00">
                  <c:v>1.6161901054443401E-2</c:v>
                </c:pt>
                <c:pt idx="6270" formatCode="0.00E+00">
                  <c:v>1.6157050280336299E-2</c:v>
                </c:pt>
                <c:pt idx="6271" formatCode="0.00E+00">
                  <c:v>1.61522009621431E-2</c:v>
                </c:pt>
                <c:pt idx="6272" formatCode="0.00E+00">
                  <c:v>1.6147353099427001E-2</c:v>
                </c:pt>
                <c:pt idx="6273" formatCode="0.00E+00">
                  <c:v>1.6142506691751001E-2</c:v>
                </c:pt>
                <c:pt idx="6274" formatCode="0.00E+00">
                  <c:v>1.6137661738678699E-2</c:v>
                </c:pt>
                <c:pt idx="6275" formatCode="0.00E+00">
                  <c:v>1.61328182397735E-2</c:v>
                </c:pt>
                <c:pt idx="6276" formatCode="0.00E+00">
                  <c:v>1.6127976194598902E-2</c:v>
                </c:pt>
                <c:pt idx="6277" formatCode="0.00E+00">
                  <c:v>1.6123135602718702E-2</c:v>
                </c:pt>
                <c:pt idx="6278" formatCode="0.00E+00">
                  <c:v>1.61182964636968E-2</c:v>
                </c:pt>
                <c:pt idx="6279" formatCode="0.00E+00">
                  <c:v>1.61134587770972E-2</c:v>
                </c:pt>
                <c:pt idx="6280" formatCode="0.00E+00">
                  <c:v>1.6108622542484002E-2</c:v>
                </c:pt>
                <c:pt idx="6281" formatCode="0.00E+00">
                  <c:v>1.6103787759421302E-2</c:v>
                </c:pt>
                <c:pt idx="6282" formatCode="0.00E+00">
                  <c:v>1.60989544274736E-2</c:v>
                </c:pt>
                <c:pt idx="6283" formatCode="0.00E+00">
                  <c:v>1.6094122546205399E-2</c:v>
                </c:pt>
                <c:pt idx="6284" formatCode="0.00E+00">
                  <c:v>1.6089292115181199E-2</c:v>
                </c:pt>
                <c:pt idx="6285" formatCode="0.00E+00">
                  <c:v>1.6084463133965901E-2</c:v>
                </c:pt>
                <c:pt idx="6286" formatCode="0.00E+00">
                  <c:v>1.60796356021242E-2</c:v>
                </c:pt>
                <c:pt idx="6287" formatCode="0.00E+00">
                  <c:v>1.6074809519221099E-2</c:v>
                </c:pt>
                <c:pt idx="6288" formatCode="0.00E+00">
                  <c:v>1.6069984884821899E-2</c:v>
                </c:pt>
                <c:pt idx="6289" formatCode="0.00E+00">
                  <c:v>1.60651616984917E-2</c:v>
                </c:pt>
                <c:pt idx="6290" formatCode="0.00E+00">
                  <c:v>1.6060339959795899E-2</c:v>
                </c:pt>
                <c:pt idx="6291" formatCode="0.00E+00">
                  <c:v>1.6055519668299999E-2</c:v>
                </c:pt>
                <c:pt idx="6292" formatCode="0.00E+00">
                  <c:v>1.6050700823569599E-2</c:v>
                </c:pt>
                <c:pt idx="6293" formatCode="0.00E+00">
                  <c:v>1.6045883425170399E-2</c:v>
                </c:pt>
                <c:pt idx="6294" formatCode="0.00E+00">
                  <c:v>1.60410674726684E-2</c:v>
                </c:pt>
                <c:pt idx="6295" formatCode="0.00E+00">
                  <c:v>1.6036252965629501E-2</c:v>
                </c:pt>
                <c:pt idx="6296" formatCode="0.00E+00">
                  <c:v>1.6031439903619899E-2</c:v>
                </c:pt>
                <c:pt idx="6297" formatCode="0.00E+00">
                  <c:v>1.60266282862058E-2</c:v>
                </c:pt>
                <c:pt idx="6298" formatCode="0.00E+00">
                  <c:v>1.6021818112953602E-2</c:v>
                </c:pt>
                <c:pt idx="6299" formatCode="0.00E+00">
                  <c:v>1.6017009383429801E-2</c:v>
                </c:pt>
                <c:pt idx="6300" formatCode="0.00E+00">
                  <c:v>1.6012202097201E-2</c:v>
                </c:pt>
                <c:pt idx="6301" formatCode="0.00E+00">
                  <c:v>1.6007396253833898E-2</c:v>
                </c:pt>
                <c:pt idx="6302" formatCode="0.00E+00">
                  <c:v>1.6002591852895601E-2</c:v>
                </c:pt>
                <c:pt idx="6303" formatCode="0.00E+00">
                  <c:v>1.59977888939529E-2</c:v>
                </c:pt>
                <c:pt idx="6304" formatCode="0.00E+00">
                  <c:v>1.5992987376572999E-2</c:v>
                </c:pt>
                <c:pt idx="6305" formatCode="0.00E+00">
                  <c:v>1.5988187300323201E-2</c:v>
                </c:pt>
                <c:pt idx="6306" formatCode="0.00E+00">
                  <c:v>1.5983388664770799E-2</c:v>
                </c:pt>
                <c:pt idx="6307" formatCode="0.00E+00">
                  <c:v>1.59785914694833E-2</c:v>
                </c:pt>
                <c:pt idx="6308" formatCode="0.00E+00">
                  <c:v>1.5973795714028498E-2</c:v>
                </c:pt>
                <c:pt idx="6309" formatCode="0.00E+00">
                  <c:v>1.5969001397974001E-2</c:v>
                </c:pt>
                <c:pt idx="6310" formatCode="0.00E+00">
                  <c:v>1.5964208520887799E-2</c:v>
                </c:pt>
                <c:pt idx="6311" formatCode="0.00E+00">
                  <c:v>1.59594170823378E-2</c:v>
                </c:pt>
                <c:pt idx="6312" formatCode="0.00E+00">
                  <c:v>1.59546270818922E-2</c:v>
                </c:pt>
                <c:pt idx="6313" formatCode="0.00E+00">
                  <c:v>1.5949838519119301E-2</c:v>
                </c:pt>
                <c:pt idx="6314" formatCode="0.00E+00">
                  <c:v>1.5945051393587401E-2</c:v>
                </c:pt>
                <c:pt idx="6315" formatCode="0.00E+00">
                  <c:v>1.59402657048652E-2</c:v>
                </c:pt>
                <c:pt idx="6316" formatCode="0.00E+00">
                  <c:v>1.5935481452521098E-2</c:v>
                </c:pt>
                <c:pt idx="6317" formatCode="0.00E+00">
                  <c:v>1.5930698636124101E-2</c:v>
                </c:pt>
                <c:pt idx="6318" formatCode="0.00E+00">
                  <c:v>1.5925917255242901E-2</c:v>
                </c:pt>
                <c:pt idx="6319" formatCode="0.00E+00">
                  <c:v>1.5921137309446599E-2</c:v>
                </c:pt>
                <c:pt idx="6320" formatCode="0.00E+00">
                  <c:v>1.5916358798304501E-2</c:v>
                </c:pt>
                <c:pt idx="6321" formatCode="0.00E+00">
                  <c:v>1.5911581721385602E-2</c:v>
                </c:pt>
                <c:pt idx="6322" formatCode="0.00E+00">
                  <c:v>1.5906806078259499E-2</c:v>
                </c:pt>
                <c:pt idx="6323" formatCode="0.00E+00">
                  <c:v>1.5902031868495699E-2</c:v>
                </c:pt>
                <c:pt idx="6324" formatCode="0.00E+00">
                  <c:v>1.5897259091663701E-2</c:v>
                </c:pt>
                <c:pt idx="6325" formatCode="0.00E+00">
                  <c:v>1.5892487747333501E-2</c:v>
                </c:pt>
                <c:pt idx="6326" formatCode="0.00E+00">
                  <c:v>1.5887717835074901E-2</c:v>
                </c:pt>
                <c:pt idx="6327" formatCode="0.00E+00">
                  <c:v>1.5882949354457901E-2</c:v>
                </c:pt>
                <c:pt idx="6328" formatCode="0.00E+00">
                  <c:v>1.5878182305052699E-2</c:v>
                </c:pt>
                <c:pt idx="6329" formatCode="0.00E+00">
                  <c:v>1.5873416686429598E-2</c:v>
                </c:pt>
                <c:pt idx="6330" formatCode="0.00E+00">
                  <c:v>1.58686524981589E-2</c:v>
                </c:pt>
                <c:pt idx="6331" formatCode="0.00E+00">
                  <c:v>1.5863889739811302E-2</c:v>
                </c:pt>
                <c:pt idx="6332" formatCode="0.00E+00">
                  <c:v>1.58591284109573E-2</c:v>
                </c:pt>
                <c:pt idx="6333" formatCode="0.00E+00">
                  <c:v>1.58543685111678E-2</c:v>
                </c:pt>
                <c:pt idx="6334" formatCode="0.00E+00">
                  <c:v>1.5849610040013701E-2</c:v>
                </c:pt>
                <c:pt idx="6335" formatCode="0.00E+00">
                  <c:v>1.5844852997065902E-2</c:v>
                </c:pt>
                <c:pt idx="6336" formatCode="0.00E+00">
                  <c:v>1.5840097381895801E-2</c:v>
                </c:pt>
                <c:pt idx="6337" formatCode="0.00E+00">
                  <c:v>1.5835343194074501E-2</c:v>
                </c:pt>
                <c:pt idx="6338" formatCode="0.00E+00">
                  <c:v>1.5830590433173499E-2</c:v>
                </c:pt>
                <c:pt idx="6339" formatCode="0.00E+00">
                  <c:v>1.58258390987643E-2</c:v>
                </c:pt>
                <c:pt idx="6340" formatCode="0.00E+00">
                  <c:v>1.5821089190418601E-2</c:v>
                </c:pt>
                <c:pt idx="6341" formatCode="0.00E+00">
                  <c:v>1.5816340707708199E-2</c:v>
                </c:pt>
                <c:pt idx="6342" formatCode="0.00E+00">
                  <c:v>1.5811593650205E-2</c:v>
                </c:pt>
                <c:pt idx="6343" formatCode="0.00E+00">
                  <c:v>1.5806848017481001E-2</c:v>
                </c:pt>
                <c:pt idx="6344" formatCode="0.00E+00">
                  <c:v>1.58021038091085E-2</c:v>
                </c:pt>
                <c:pt idx="6345" formatCode="0.00E+00">
                  <c:v>1.5797361024659701E-2</c:v>
                </c:pt>
                <c:pt idx="6346" formatCode="0.00E+00">
                  <c:v>1.5792619663707E-2</c:v>
                </c:pt>
                <c:pt idx="6347" formatCode="0.00E+00">
                  <c:v>1.5787879725823101E-2</c:v>
                </c:pt>
                <c:pt idx="6348" formatCode="0.00E+00">
                  <c:v>1.5783141210580501E-2</c:v>
                </c:pt>
                <c:pt idx="6349" formatCode="0.00E+00">
                  <c:v>1.5778404117551999E-2</c:v>
                </c:pt>
                <c:pt idx="6350" formatCode="0.00E+00">
                  <c:v>1.5773668446310701E-2</c:v>
                </c:pt>
                <c:pt idx="6351" formatCode="0.00E+00">
                  <c:v>1.5768934196429499E-2</c:v>
                </c:pt>
                <c:pt idx="6352" formatCode="0.00E+00">
                  <c:v>1.57642013674817E-2</c:v>
                </c:pt>
                <c:pt idx="6353" formatCode="0.00E+00">
                  <c:v>1.5759469959040401E-2</c:v>
                </c:pt>
                <c:pt idx="6354" formatCode="0.00E+00">
                  <c:v>1.5754739970679301E-2</c:v>
                </c:pt>
                <c:pt idx="6355" formatCode="0.00E+00">
                  <c:v>1.5750011401971801E-2</c:v>
                </c:pt>
                <c:pt idx="6356" formatCode="0.00E+00">
                  <c:v>1.5745284252491599E-2</c:v>
                </c:pt>
                <c:pt idx="6357" formatCode="0.00E+00">
                  <c:v>1.5740558521812501E-2</c:v>
                </c:pt>
                <c:pt idx="6358" formatCode="0.00E+00">
                  <c:v>1.5735834209508501E-2</c:v>
                </c:pt>
                <c:pt idx="6359" formatCode="0.00E+00">
                  <c:v>1.57311113151536E-2</c:v>
                </c:pt>
                <c:pt idx="6360" formatCode="0.00E+00">
                  <c:v>1.5726389838321898E-2</c:v>
                </c:pt>
                <c:pt idx="6361" formatCode="0.00E+00">
                  <c:v>1.57216697785879E-2</c:v>
                </c:pt>
                <c:pt idx="6362" formatCode="0.00E+00">
                  <c:v>1.5716951135526E-2</c:v>
                </c:pt>
                <c:pt idx="6363" formatCode="0.00E+00">
                  <c:v>1.5712233908710699E-2</c:v>
                </c:pt>
                <c:pt idx="6364" formatCode="0.00E+00">
                  <c:v>1.5707518097716699E-2</c:v>
                </c:pt>
                <c:pt idx="6365" formatCode="0.00E+00">
                  <c:v>1.5702803702118798E-2</c:v>
                </c:pt>
                <c:pt idx="6366" formatCode="0.00E+00">
                  <c:v>1.5698090721491999E-2</c:v>
                </c:pt>
                <c:pt idx="6367" formatCode="0.00E+00">
                  <c:v>1.5693379155411399E-2</c:v>
                </c:pt>
                <c:pt idx="6368" formatCode="0.00E+00">
                  <c:v>1.5688669003452001E-2</c:v>
                </c:pt>
                <c:pt idx="6369" formatCode="0.00E+00">
                  <c:v>1.5683960265189398E-2</c:v>
                </c:pt>
                <c:pt idx="6370" formatCode="0.00E+00">
                  <c:v>1.5679252940198798E-2</c:v>
                </c:pt>
                <c:pt idx="6371" formatCode="0.00E+00">
                  <c:v>1.5674547028055898E-2</c:v>
                </c:pt>
                <c:pt idx="6372" formatCode="0.00E+00">
                  <c:v>1.5669842528336399E-2</c:v>
                </c:pt>
                <c:pt idx="6373" formatCode="0.00E+00">
                  <c:v>1.5665139440616101E-2</c:v>
                </c:pt>
                <c:pt idx="6374" formatCode="0.00E+00">
                  <c:v>1.5660437764471E-2</c:v>
                </c:pt>
                <c:pt idx="6375" formatCode="0.00E+00">
                  <c:v>1.5655737499477001E-2</c:v>
                </c:pt>
                <c:pt idx="6376" formatCode="0.00E+00">
                  <c:v>1.5651038645210599E-2</c:v>
                </c:pt>
                <c:pt idx="6377" formatCode="0.00E+00">
                  <c:v>1.5646341201247801E-2</c:v>
                </c:pt>
                <c:pt idx="6378" formatCode="0.00E+00">
                  <c:v>1.5641645167165302E-2</c:v>
                </c:pt>
                <c:pt idx="6379" formatCode="0.00E+00">
                  <c:v>1.56369505425396E-2</c:v>
                </c:pt>
                <c:pt idx="6380" formatCode="0.00E+00">
                  <c:v>1.56322573269474E-2</c:v>
                </c:pt>
                <c:pt idx="6381" formatCode="0.00E+00">
                  <c:v>1.5627565519965501E-2</c:v>
                </c:pt>
                <c:pt idx="6382" formatCode="0.00E+00">
                  <c:v>1.5622875121170899E-2</c:v>
                </c:pt>
                <c:pt idx="6383" formatCode="0.00E+00">
                  <c:v>1.5618186130140699E-2</c:v>
                </c:pt>
                <c:pt idx="6384" formatCode="0.00E+00">
                  <c:v>1.5613498546452101E-2</c:v>
                </c:pt>
                <c:pt idx="6385" formatCode="0.00E+00">
                  <c:v>1.5608812369682401E-2</c:v>
                </c:pt>
                <c:pt idx="6386" formatCode="0.00E+00">
                  <c:v>1.5604127599409099E-2</c:v>
                </c:pt>
                <c:pt idx="6387" formatCode="0.00E+00">
                  <c:v>1.55994442352098E-2</c:v>
                </c:pt>
                <c:pt idx="6388" formatCode="0.00E+00">
                  <c:v>1.5594762276662099E-2</c:v>
                </c:pt>
                <c:pt idx="6389" formatCode="0.00E+00">
                  <c:v>1.5590081723344E-2</c:v>
                </c:pt>
                <c:pt idx="6390" formatCode="0.00E+00">
                  <c:v>1.55854025748334E-2</c:v>
                </c:pt>
                <c:pt idx="6391" formatCode="0.00E+00">
                  <c:v>1.55807248307084E-2</c:v>
                </c:pt>
                <c:pt idx="6392" formatCode="0.00E+00">
                  <c:v>1.55760484905472E-2</c:v>
                </c:pt>
                <c:pt idx="6393" formatCode="0.00E+00">
                  <c:v>1.5571373553928101E-2</c:v>
                </c:pt>
                <c:pt idx="6394" formatCode="0.00E+00">
                  <c:v>1.55667000204296E-2</c:v>
                </c:pt>
                <c:pt idx="6395" formatCode="0.00E+00">
                  <c:v>1.55620278896304E-2</c:v>
                </c:pt>
                <c:pt idx="6396" formatCode="0.00E+00">
                  <c:v>1.5557357161109101E-2</c:v>
                </c:pt>
                <c:pt idx="6397" formatCode="0.00E+00">
                  <c:v>1.5552687834444599E-2</c:v>
                </c:pt>
                <c:pt idx="6398" formatCode="0.00E+00">
                  <c:v>1.55480199092159E-2</c:v>
                </c:pt>
                <c:pt idx="6399" formatCode="0.00E+00">
                  <c:v>1.5543353385002E-2</c:v>
                </c:pt>
                <c:pt idx="6400" formatCode="0.00E+00">
                  <c:v>1.5538688261382201E-2</c:v>
                </c:pt>
                <c:pt idx="6401" formatCode="0.00E+00">
                  <c:v>1.5534024537935899E-2</c:v>
                </c:pt>
                <c:pt idx="6402" formatCode="0.00E+00">
                  <c:v>1.55293622142424E-2</c:v>
                </c:pt>
                <c:pt idx="6403" formatCode="0.00E+00">
                  <c:v>1.5524701289881499E-2</c:v>
                </c:pt>
                <c:pt idx="6404" formatCode="0.00E+00">
                  <c:v>1.5520041764432901E-2</c:v>
                </c:pt>
                <c:pt idx="6405" formatCode="0.00E+00">
                  <c:v>1.55153836374763E-2</c:v>
                </c:pt>
                <c:pt idx="6406" formatCode="0.00E+00">
                  <c:v>1.55107269085919E-2</c:v>
                </c:pt>
                <c:pt idx="6407" formatCode="0.00E+00">
                  <c:v>1.5506071577359601E-2</c:v>
                </c:pt>
                <c:pt idx="6408" formatCode="0.00E+00">
                  <c:v>1.5501417643359799E-2</c:v>
                </c:pt>
                <c:pt idx="6409" formatCode="0.00E+00">
                  <c:v>1.54967651061727E-2</c:v>
                </c:pt>
                <c:pt idx="6410" formatCode="0.00E+00">
                  <c:v>1.54921139653789E-2</c:v>
                </c:pt>
                <c:pt idx="6411" formatCode="0.00E+00">
                  <c:v>1.5487464220558999E-2</c:v>
                </c:pt>
                <c:pt idx="6412" formatCode="0.00E+00">
                  <c:v>1.54828158712938E-2</c:v>
                </c:pt>
                <c:pt idx="6413" formatCode="0.00E+00">
                  <c:v>1.5478168917164E-2</c:v>
                </c:pt>
                <c:pt idx="6414" formatCode="0.00E+00">
                  <c:v>1.54735233577507E-2</c:v>
                </c:pt>
                <c:pt idx="6415" formatCode="0.00E+00">
                  <c:v>1.5468879192635E-2</c:v>
                </c:pt>
                <c:pt idx="6416" formatCode="0.00E+00">
                  <c:v>1.54642364213981E-2</c:v>
                </c:pt>
                <c:pt idx="6417" formatCode="0.00E+00">
                  <c:v>1.5459595043621399E-2</c:v>
                </c:pt>
                <c:pt idx="6418" formatCode="0.00E+00">
                  <c:v>1.54549550588864E-2</c:v>
                </c:pt>
                <c:pt idx="6419" formatCode="0.00E+00">
                  <c:v>1.54503164667748E-2</c:v>
                </c:pt>
                <c:pt idx="6420" formatCode="0.00E+00">
                  <c:v>1.54456792668682E-2</c:v>
                </c:pt>
                <c:pt idx="6421" formatCode="0.00E+00">
                  <c:v>1.5441043458748501E-2</c:v>
                </c:pt>
                <c:pt idx="6422" formatCode="0.00E+00">
                  <c:v>1.54364090419977E-2</c:v>
                </c:pt>
                <c:pt idx="6423" formatCode="0.00E+00">
                  <c:v>1.5431776016198001E-2</c:v>
                </c:pt>
                <c:pt idx="6424" formatCode="0.00E+00">
                  <c:v>1.5427144380931601E-2</c:v>
                </c:pt>
                <c:pt idx="6425" formatCode="0.00E+00">
                  <c:v>1.54225141357809E-2</c:v>
                </c:pt>
                <c:pt idx="6426" formatCode="0.00E+00">
                  <c:v>1.54178852803283E-2</c:v>
                </c:pt>
                <c:pt idx="6427" formatCode="0.00E+00">
                  <c:v>1.5413257814156599E-2</c:v>
                </c:pt>
                <c:pt idx="6428" formatCode="0.00E+00">
                  <c:v>1.5408631736848401E-2</c:v>
                </c:pt>
                <c:pt idx="6429" formatCode="0.00E+00">
                  <c:v>1.54040070479866E-2</c:v>
                </c:pt>
                <c:pt idx="6430" formatCode="0.00E+00">
                  <c:v>1.5399383747154299E-2</c:v>
                </c:pt>
                <c:pt idx="6431" formatCode="0.00E+00">
                  <c:v>1.5394761833934499E-2</c:v>
                </c:pt>
                <c:pt idx="6432" formatCode="0.00E+00">
                  <c:v>1.5390141307910599E-2</c:v>
                </c:pt>
                <c:pt idx="6433" formatCode="0.00E+00">
                  <c:v>1.5385522168665899E-2</c:v>
                </c:pt>
                <c:pt idx="6434" formatCode="0.00E+00">
                  <c:v>1.5380904415783899E-2</c:v>
                </c:pt>
                <c:pt idx="6435" formatCode="0.00E+00">
                  <c:v>1.53762880488482E-2</c:v>
                </c:pt>
                <c:pt idx="6436" formatCode="0.00E+00">
                  <c:v>1.53716730674427E-2</c:v>
                </c:pt>
                <c:pt idx="6437" formatCode="0.00E+00">
                  <c:v>1.53670594711511E-2</c:v>
                </c:pt>
                <c:pt idx="6438" formatCode="0.00E+00">
                  <c:v>1.5362447259557601E-2</c:v>
                </c:pt>
                <c:pt idx="6439" formatCode="0.00E+00">
                  <c:v>1.53578364322462E-2</c:v>
                </c:pt>
                <c:pt idx="6440" formatCode="0.00E+00">
                  <c:v>1.5353226988801301E-2</c:v>
                </c:pt>
                <c:pt idx="6441" formatCode="0.00E+00">
                  <c:v>1.53486189288071E-2</c:v>
                </c:pt>
                <c:pt idx="6442" formatCode="0.00E+00">
                  <c:v>1.53440122518483E-2</c:v>
                </c:pt>
                <c:pt idx="6443" formatCode="0.00E+00">
                  <c:v>1.53394069575094E-2</c:v>
                </c:pt>
                <c:pt idx="6444" formatCode="0.00E+00">
                  <c:v>1.53348030453753E-2</c:v>
                </c:pt>
                <c:pt idx="6445" formatCode="0.00E+00">
                  <c:v>1.5330200515030701E-2</c:v>
                </c:pt>
                <c:pt idx="6446" formatCode="0.00E+00">
                  <c:v>1.5325599366060901E-2</c:v>
                </c:pt>
                <c:pt idx="6447" formatCode="0.00E+00">
                  <c:v>1.53209995980508E-2</c:v>
                </c:pt>
                <c:pt idx="6448" formatCode="0.00E+00">
                  <c:v>1.5316401210585801E-2</c:v>
                </c:pt>
                <c:pt idx="6449" formatCode="0.00E+00">
                  <c:v>1.53118042032513E-2</c:v>
                </c:pt>
                <c:pt idx="6450" formatCode="0.00E+00">
                  <c:v>1.53072085756327E-2</c:v>
                </c:pt>
                <c:pt idx="6451" formatCode="0.00E+00">
                  <c:v>1.53026143273158E-2</c:v>
                </c:pt>
                <c:pt idx="6452" formatCode="0.00E+00">
                  <c:v>1.52980214578863E-2</c:v>
                </c:pt>
                <c:pt idx="6453" formatCode="0.00E+00">
                  <c:v>1.5293429966930099E-2</c:v>
                </c:pt>
                <c:pt idx="6454" formatCode="0.00E+00">
                  <c:v>1.5288839854033299E-2</c:v>
                </c:pt>
                <c:pt idx="6455" formatCode="0.00E+00">
                  <c:v>1.5284251118782E-2</c:v>
                </c:pt>
                <c:pt idx="6456" formatCode="0.00E+00">
                  <c:v>1.52796637607624E-2</c:v>
                </c:pt>
                <c:pt idx="6457" formatCode="0.00E+00">
                  <c:v>1.5275077779561001E-2</c:v>
                </c:pt>
                <c:pt idx="6458" formatCode="0.00E+00">
                  <c:v>1.52704931747644E-2</c:v>
                </c:pt>
                <c:pt idx="6459" formatCode="0.00E+00">
                  <c:v>1.52659099459591E-2</c:v>
                </c:pt>
                <c:pt idx="6460" formatCode="0.00E+00">
                  <c:v>1.5261328092732E-2</c:v>
                </c:pt>
                <c:pt idx="6461" formatCode="0.00E+00">
                  <c:v>1.5256747614669899E-2</c:v>
                </c:pt>
                <c:pt idx="6462" formatCode="0.00E+00">
                  <c:v>1.5252168511359901E-2</c:v>
                </c:pt>
                <c:pt idx="6463" formatCode="0.00E+00">
                  <c:v>1.5247590782389299E-2</c:v>
                </c:pt>
                <c:pt idx="6464" formatCode="0.00E+00">
                  <c:v>1.5243014427345099E-2</c:v>
                </c:pt>
                <c:pt idx="6465" formatCode="0.00E+00">
                  <c:v>1.52384394458149E-2</c:v>
                </c:pt>
                <c:pt idx="6466" formatCode="0.00E+00">
                  <c:v>1.52338658373863E-2</c:v>
                </c:pt>
                <c:pt idx="6467" formatCode="0.00E+00">
                  <c:v>1.52292936016468E-2</c:v>
                </c:pt>
                <c:pt idx="6468" formatCode="0.00E+00">
                  <c:v>1.52247227381843E-2</c:v>
                </c:pt>
                <c:pt idx="6469" formatCode="0.00E+00">
                  <c:v>1.52201532465866E-2</c:v>
                </c:pt>
                <c:pt idx="6470" formatCode="0.00E+00">
                  <c:v>1.5215585126441901E-2</c:v>
                </c:pt>
                <c:pt idx="6471" formatCode="0.00E+00">
                  <c:v>1.52110183773382E-2</c:v>
                </c:pt>
                <c:pt idx="6472" formatCode="0.00E+00">
                  <c:v>1.5206452998864001E-2</c:v>
                </c:pt>
                <c:pt idx="6473" formatCode="0.00E+00">
                  <c:v>1.52018889906076E-2</c:v>
                </c:pt>
                <c:pt idx="6474" formatCode="0.00E+00">
                  <c:v>1.51973263521575E-2</c:v>
                </c:pt>
                <c:pt idx="6475" formatCode="0.00E+00">
                  <c:v>1.5192765083102499E-2</c:v>
                </c:pt>
                <c:pt idx="6476" formatCode="0.00E+00">
                  <c:v>1.5188205183031199E-2</c:v>
                </c:pt>
                <c:pt idx="6477" formatCode="0.00E+00">
                  <c:v>1.51836466515328E-2</c:v>
                </c:pt>
                <c:pt idx="6478" formatCode="0.00E+00">
                  <c:v>1.51790894881961E-2</c:v>
                </c:pt>
                <c:pt idx="6479" formatCode="0.00E+00">
                  <c:v>1.5174533692610501E-2</c:v>
                </c:pt>
                <c:pt idx="6480" formatCode="0.00E+00">
                  <c:v>1.5169979264365099E-2</c:v>
                </c:pt>
                <c:pt idx="6481" formatCode="0.00E+00">
                  <c:v>1.5165426203049399E-2</c:v>
                </c:pt>
                <c:pt idx="6482" formatCode="0.00E+00">
                  <c:v>1.5160874508253E-2</c:v>
                </c:pt>
                <c:pt idx="6483" formatCode="0.00E+00">
                  <c:v>1.5156324179565601E-2</c:v>
                </c:pt>
                <c:pt idx="6484" formatCode="0.00E+00">
                  <c:v>1.51517752165769E-2</c:v>
                </c:pt>
                <c:pt idx="6485" formatCode="0.00E+00">
                  <c:v>1.51472276188769E-2</c:v>
                </c:pt>
                <c:pt idx="6486" formatCode="0.00E+00">
                  <c:v>1.5142681386055699E-2</c:v>
                </c:pt>
                <c:pt idx="6487" formatCode="0.00E+00">
                  <c:v>1.5138136517703399E-2</c:v>
                </c:pt>
                <c:pt idx="6488" formatCode="0.00E+00">
                  <c:v>1.51335930134103E-2</c:v>
                </c:pt>
                <c:pt idx="6489" formatCode="0.00E+00">
                  <c:v>1.51290508727669E-2</c:v>
                </c:pt>
                <c:pt idx="6490" formatCode="0.00E+00">
                  <c:v>1.5124510095363799E-2</c:v>
                </c:pt>
                <c:pt idx="6491" formatCode="0.00E+00">
                  <c:v>1.51199706807916E-2</c:v>
                </c:pt>
                <c:pt idx="6492" formatCode="0.00E+00">
                  <c:v>1.5115432628641101E-2</c:v>
                </c:pt>
                <c:pt idx="6493" formatCode="0.00E+00">
                  <c:v>1.5110895938503399E-2</c:v>
                </c:pt>
                <c:pt idx="6494" formatCode="0.00E+00">
                  <c:v>1.5106360609969401E-2</c:v>
                </c:pt>
                <c:pt idx="6495" formatCode="0.00E+00">
                  <c:v>1.51018266426303E-2</c:v>
                </c:pt>
                <c:pt idx="6496" formatCode="0.00E+00">
                  <c:v>1.5097294036077499E-2</c:v>
                </c:pt>
                <c:pt idx="6497" formatCode="0.00E+00">
                  <c:v>1.50927627899025E-2</c:v>
                </c:pt>
                <c:pt idx="6498" formatCode="0.00E+00">
                  <c:v>1.5088232903696701E-2</c:v>
                </c:pt>
                <c:pt idx="6499" formatCode="0.00E+00">
                  <c:v>1.50837043770519E-2</c:v>
                </c:pt>
                <c:pt idx="6500" formatCode="0.00E+00">
                  <c:v>1.5079177209558901E-2</c:v>
                </c:pt>
                <c:pt idx="6501" formatCode="0.00E+00">
                  <c:v>1.50746514007925E-2</c:v>
                </c:pt>
                <c:pt idx="6502" formatCode="0.00E+00">
                  <c:v>1.5070126950339199E-2</c:v>
                </c:pt>
                <c:pt idx="6503" formatCode="0.00E+00">
                  <c:v>1.5065603857792501E-2</c:v>
                </c:pt>
                <c:pt idx="6504" formatCode="0.00E+00">
                  <c:v>1.50610821227456E-2</c:v>
                </c:pt>
                <c:pt idx="6505" formatCode="0.00E+00">
                  <c:v>1.5056561744792101E-2</c:v>
                </c:pt>
                <c:pt idx="6506" formatCode="0.00E+00">
                  <c:v>1.50520427235258E-2</c:v>
                </c:pt>
                <c:pt idx="6507" formatCode="0.00E+00">
                  <c:v>1.50475250585402E-2</c:v>
                </c:pt>
                <c:pt idx="6508" formatCode="0.00E+00">
                  <c:v>1.5043008749429499E-2</c:v>
                </c:pt>
                <c:pt idx="6509" formatCode="0.00E+00">
                  <c:v>1.50384937957874E-2</c:v>
                </c:pt>
                <c:pt idx="6510" formatCode="0.00E+00">
                  <c:v>1.50339801972082E-2</c:v>
                </c:pt>
                <c:pt idx="6511" formatCode="0.00E+00">
                  <c:v>1.5029467953286E-2</c:v>
                </c:pt>
                <c:pt idx="6512" formatCode="0.00E+00">
                  <c:v>1.50249570636152E-2</c:v>
                </c:pt>
                <c:pt idx="6513" formatCode="0.00E+00">
                  <c:v>1.50204475277903E-2</c:v>
                </c:pt>
                <c:pt idx="6514" formatCode="0.00E+00">
                  <c:v>1.50159393454057E-2</c:v>
                </c:pt>
                <c:pt idx="6515" formatCode="0.00E+00">
                  <c:v>1.5011432516056101E-2</c:v>
                </c:pt>
                <c:pt idx="6516" formatCode="0.00E+00">
                  <c:v>1.50069270393364E-2</c:v>
                </c:pt>
                <c:pt idx="6517" formatCode="0.00E+00">
                  <c:v>1.50024229148414E-2</c:v>
                </c:pt>
                <c:pt idx="6518" formatCode="0.00E+00">
                  <c:v>1.49979201421662E-2</c:v>
                </c:pt>
                <c:pt idx="6519" formatCode="0.00E+00">
                  <c:v>1.49934187209058E-2</c:v>
                </c:pt>
                <c:pt idx="6520" formatCode="0.00E+00">
                  <c:v>1.49889186506555E-2</c:v>
                </c:pt>
                <c:pt idx="6521" formatCode="0.00E+00">
                  <c:v>1.4984419931010601E-2</c:v>
                </c:pt>
                <c:pt idx="6522" formatCode="0.00E+00">
                  <c:v>1.49799225615666E-2</c:v>
                </c:pt>
                <c:pt idx="6523" formatCode="0.00E+00">
                  <c:v>1.49754265419191E-2</c:v>
                </c:pt>
                <c:pt idx="6524" formatCode="0.00E+00">
                  <c:v>1.4970931871663699E-2</c:v>
                </c:pt>
                <c:pt idx="6525" formatCode="0.00E+00">
                  <c:v>1.49664385503963E-2</c:v>
                </c:pt>
                <c:pt idx="6526" formatCode="0.00E+00">
                  <c:v>1.4961946577712699E-2</c:v>
                </c:pt>
                <c:pt idx="6527" formatCode="0.00E+00">
                  <c:v>1.4957455953208999E-2</c:v>
                </c:pt>
                <c:pt idx="6528" formatCode="0.00E+00">
                  <c:v>1.49529666764814E-2</c:v>
                </c:pt>
                <c:pt idx="6529" formatCode="0.00E+00">
                  <c:v>1.4948478747125999E-2</c:v>
                </c:pt>
                <c:pt idx="6530" formatCode="0.00E+00">
                  <c:v>1.4943992164739199E-2</c:v>
                </c:pt>
                <c:pt idx="6531" formatCode="0.00E+00">
                  <c:v>1.4939506928917601E-2</c:v>
                </c:pt>
                <c:pt idx="6532" formatCode="0.00E+00">
                  <c:v>1.4935023039257599E-2</c:v>
                </c:pt>
                <c:pt idx="6533" formatCode="0.00E+00">
                  <c:v>1.4930540495356101E-2</c:v>
                </c:pt>
                <c:pt idx="6534" formatCode="0.00E+00">
                  <c:v>1.49260592968097E-2</c:v>
                </c:pt>
                <c:pt idx="6535" formatCode="0.00E+00">
                  <c:v>1.49215794432155E-2</c:v>
                </c:pt>
                <c:pt idx="6536" formatCode="0.00E+00">
                  <c:v>1.49171009341705E-2</c:v>
                </c:pt>
                <c:pt idx="6537" formatCode="0.00E+00">
                  <c:v>1.4912623769271801E-2</c:v>
                </c:pt>
                <c:pt idx="6538" formatCode="0.00E+00">
                  <c:v>1.49081479481167E-2</c:v>
                </c:pt>
                <c:pt idx="6539" formatCode="0.00E+00">
                  <c:v>1.49036734703026E-2</c:v>
                </c:pt>
                <c:pt idx="6540" formatCode="0.00E+00">
                  <c:v>1.4899200335427E-2</c:v>
                </c:pt>
                <c:pt idx="6541" formatCode="0.00E+00">
                  <c:v>1.4894728543087399E-2</c:v>
                </c:pt>
                <c:pt idx="6542" formatCode="0.00E+00">
                  <c:v>1.48902580928816E-2</c:v>
                </c:pt>
                <c:pt idx="6543" formatCode="0.00E+00">
                  <c:v>1.48857889844075E-2</c:v>
                </c:pt>
                <c:pt idx="6544" formatCode="0.00E+00">
                  <c:v>1.48813212172629E-2</c:v>
                </c:pt>
                <c:pt idx="6545" formatCode="0.00E+00">
                  <c:v>1.4876854791045901E-2</c:v>
                </c:pt>
                <c:pt idx="6546" formatCode="0.00E+00">
                  <c:v>1.48723897053547E-2</c:v>
                </c:pt>
                <c:pt idx="6547" formatCode="0.00E+00">
                  <c:v>1.4867925959787601E-2</c:v>
                </c:pt>
                <c:pt idx="6548" formatCode="0.00E+00">
                  <c:v>1.4863463553942999E-2</c:v>
                </c:pt>
                <c:pt idx="6549" formatCode="0.00E+00">
                  <c:v>1.4859002487419301E-2</c:v>
                </c:pt>
                <c:pt idx="6550" formatCode="0.00E+00">
                  <c:v>1.48545427598152E-2</c:v>
                </c:pt>
                <c:pt idx="6551" formatCode="0.00E+00">
                  <c:v>1.48500843707295E-2</c:v>
                </c:pt>
                <c:pt idx="6552" formatCode="0.00E+00">
                  <c:v>1.48456273197609E-2</c:v>
                </c:pt>
                <c:pt idx="6553" formatCode="0.00E+00">
                  <c:v>1.4841171606508399E-2</c:v>
                </c:pt>
                <c:pt idx="6554" formatCode="0.00E+00">
                  <c:v>1.48367172305712E-2</c:v>
                </c:pt>
                <c:pt idx="6555" formatCode="0.00E+00">
                  <c:v>1.4832264191548299E-2</c:v>
                </c:pt>
                <c:pt idx="6556" formatCode="0.00E+00">
                  <c:v>1.4827812489039201E-2</c:v>
                </c:pt>
                <c:pt idx="6557" formatCode="0.00E+00">
                  <c:v>1.48233621226431E-2</c:v>
                </c:pt>
                <c:pt idx="6558" formatCode="0.00E+00">
                  <c:v>1.48189130919597E-2</c:v>
                </c:pt>
                <c:pt idx="6559" formatCode="0.00E+00">
                  <c:v>1.4814465396588501E-2</c:v>
                </c:pt>
                <c:pt idx="6560" formatCode="0.00E+00">
                  <c:v>1.48100190361293E-2</c:v>
                </c:pt>
                <c:pt idx="6561" formatCode="0.00E+00">
                  <c:v>1.4805574010182E-2</c:v>
                </c:pt>
                <c:pt idx="6562" formatCode="0.00E+00">
                  <c:v>1.4801130318346499E-2</c:v>
                </c:pt>
                <c:pt idx="6563" formatCode="0.00E+00">
                  <c:v>1.4796687960222999E-2</c:v>
                </c:pt>
                <c:pt idx="6564" formatCode="0.00E+00">
                  <c:v>1.4792246935411601E-2</c:v>
                </c:pt>
                <c:pt idx="6565" formatCode="0.00E+00">
                  <c:v>1.4787807243512601E-2</c:v>
                </c:pt>
                <c:pt idx="6566" formatCode="0.00E+00">
                  <c:v>1.47833688841266E-2</c:v>
                </c:pt>
                <c:pt idx="6567" formatCode="0.00E+00">
                  <c:v>1.4778931856853901E-2</c:v>
                </c:pt>
                <c:pt idx="6568" formatCode="0.00E+00">
                  <c:v>1.47744961612953E-2</c:v>
                </c:pt>
                <c:pt idx="6569" formatCode="0.00E+00">
                  <c:v>1.4770061797051599E-2</c:v>
                </c:pt>
                <c:pt idx="6570" formatCode="0.00E+00">
                  <c:v>1.47656287637235E-2</c:v>
                </c:pt>
                <c:pt idx="6571" formatCode="0.00E+00">
                  <c:v>1.4761197060912201E-2</c:v>
                </c:pt>
                <c:pt idx="6572" formatCode="0.00E+00">
                  <c:v>1.47567666882187E-2</c:v>
                </c:pt>
                <c:pt idx="6573" formatCode="0.00E+00">
                  <c:v>1.4752337645244199E-2</c:v>
                </c:pt>
                <c:pt idx="6574" formatCode="0.00E+00">
                  <c:v>1.474790993159E-2</c:v>
                </c:pt>
                <c:pt idx="6575" formatCode="0.00E+00">
                  <c:v>1.4743483546857601E-2</c:v>
                </c:pt>
                <c:pt idx="6576" formatCode="0.00E+00">
                  <c:v>1.4739058490648599E-2</c:v>
                </c:pt>
                <c:pt idx="6577" formatCode="0.00E+00">
                  <c:v>1.4734634762564701E-2</c:v>
                </c:pt>
                <c:pt idx="6578" formatCode="0.00E+00">
                  <c:v>1.47302123622075E-2</c:v>
                </c:pt>
                <c:pt idx="6579" formatCode="0.00E+00">
                  <c:v>1.4725791289179E-2</c:v>
                </c:pt>
                <c:pt idx="6580" formatCode="0.00E+00">
                  <c:v>1.47213715430812E-2</c:v>
                </c:pt>
                <c:pt idx="6581" formatCode="0.00E+00">
                  <c:v>1.4716953123516299E-2</c:v>
                </c:pt>
                <c:pt idx="6582" formatCode="0.00E+00">
                  <c:v>1.47125360300864E-2</c:v>
                </c:pt>
                <c:pt idx="6583" formatCode="0.00E+00">
                  <c:v>1.47081202623939E-2</c:v>
                </c:pt>
                <c:pt idx="6584" formatCode="0.00E+00">
                  <c:v>1.4703705820041201E-2</c:v>
                </c:pt>
                <c:pt idx="6585" formatCode="0.00E+00">
                  <c:v>1.4699292702630999E-2</c:v>
                </c:pt>
                <c:pt idx="6586" formatCode="0.00E+00">
                  <c:v>1.4694880909766001E-2</c:v>
                </c:pt>
                <c:pt idx="6587" formatCode="0.00E+00">
                  <c:v>1.4690470441048801E-2</c:v>
                </c:pt>
                <c:pt idx="6588" formatCode="0.00E+00">
                  <c:v>1.4686061296082501E-2</c:v>
                </c:pt>
                <c:pt idx="6589" formatCode="0.00E+00">
                  <c:v>1.4681653474470001E-2</c:v>
                </c:pt>
                <c:pt idx="6590" formatCode="0.00E+00">
                  <c:v>1.46772469758145E-2</c:v>
                </c:pt>
                <c:pt idx="6591" formatCode="0.00E+00">
                  <c:v>1.46728417997192E-2</c:v>
                </c:pt>
                <c:pt idx="6592" formatCode="0.00E+00">
                  <c:v>1.46684379457876E-2</c:v>
                </c:pt>
                <c:pt idx="6593" formatCode="0.00E+00">
                  <c:v>1.4664035413622999E-2</c:v>
                </c:pt>
                <c:pt idx="6594" formatCode="0.00E+00">
                  <c:v>1.46596342028291E-2</c:v>
                </c:pt>
                <c:pt idx="6595" formatCode="0.00E+00">
                  <c:v>1.46552343130095E-2</c:v>
                </c:pt>
                <c:pt idx="6596" formatCode="0.00E+00">
                  <c:v>1.46508357437681E-2</c:v>
                </c:pt>
                <c:pt idx="6597" formatCode="0.00E+00">
                  <c:v>1.4646438494708799E-2</c:v>
                </c:pt>
                <c:pt idx="6598" formatCode="0.00E+00">
                  <c:v>1.4642042565435699E-2</c:v>
                </c:pt>
                <c:pt idx="6599" formatCode="0.00E+00">
                  <c:v>1.46376479555528E-2</c:v>
                </c:pt>
                <c:pt idx="6600" formatCode="0.00E+00">
                  <c:v>1.4633254664664501E-2</c:v>
                </c:pt>
                <c:pt idx="6601" formatCode="0.00E+00">
                  <c:v>1.46288626923752E-2</c:v>
                </c:pt>
                <c:pt idx="6602" formatCode="0.00E+00">
                  <c:v>1.4624472038289199E-2</c:v>
                </c:pt>
                <c:pt idx="6603" formatCode="0.00E+00">
                  <c:v>1.4620082702011299E-2</c:v>
                </c:pt>
                <c:pt idx="6604" formatCode="0.00E+00">
                  <c:v>1.46156946831462E-2</c:v>
                </c:pt>
                <c:pt idx="6605" formatCode="0.00E+00">
                  <c:v>1.46113079812986E-2</c:v>
                </c:pt>
                <c:pt idx="6606" formatCode="0.00E+00">
                  <c:v>1.46069225960736E-2</c:v>
                </c:pt>
                <c:pt idx="6607" formatCode="0.00E+00">
                  <c:v>1.46025385270761E-2</c:v>
                </c:pt>
                <c:pt idx="6608" formatCode="0.00E+00">
                  <c:v>1.45981557739114E-2</c:v>
                </c:pt>
                <c:pt idx="6609" formatCode="0.00E+00">
                  <c:v>1.45937743361847E-2</c:v>
                </c:pt>
                <c:pt idx="6610" formatCode="0.00E+00">
                  <c:v>1.4589394213501399E-2</c:v>
                </c:pt>
                <c:pt idx="6611" formatCode="0.00E+00">
                  <c:v>1.4585015405467E-2</c:v>
                </c:pt>
                <c:pt idx="6612" formatCode="0.00E+00">
                  <c:v>1.45806379116872E-2</c:v>
                </c:pt>
                <c:pt idx="6613" formatCode="0.00E+00">
                  <c:v>1.45762617317677E-2</c:v>
                </c:pt>
                <c:pt idx="6614" formatCode="0.00E+00">
                  <c:v>1.45718868653143E-2</c:v>
                </c:pt>
                <c:pt idx="6615" formatCode="0.00E+00">
                  <c:v>1.45675133119329E-2</c:v>
                </c:pt>
                <c:pt idx="6616" formatCode="0.00E+00">
                  <c:v>1.45631410712298E-2</c:v>
                </c:pt>
                <c:pt idx="6617" formatCode="0.00E+00">
                  <c:v>1.4558770142811E-2</c:v>
                </c:pt>
                <c:pt idx="6618" formatCode="0.00E+00">
                  <c:v>1.4554400526282801E-2</c:v>
                </c:pt>
                <c:pt idx="6619" formatCode="0.00E+00">
                  <c:v>1.45500322212516E-2</c:v>
                </c:pt>
                <c:pt idx="6620" formatCode="0.00E+00">
                  <c:v>1.4545665227323999E-2</c:v>
                </c:pt>
                <c:pt idx="6621" formatCode="0.00E+00">
                  <c:v>1.45412995441067E-2</c:v>
                </c:pt>
                <c:pt idx="6622" formatCode="0.00E+00">
                  <c:v>1.45369351712063E-2</c:v>
                </c:pt>
                <c:pt idx="6623" formatCode="0.00E+00">
                  <c:v>1.45325721082297E-2</c:v>
                </c:pt>
                <c:pt idx="6624" formatCode="0.00E+00">
                  <c:v>1.45282103547839E-2</c:v>
                </c:pt>
                <c:pt idx="6625" formatCode="0.00E+00">
                  <c:v>1.45238499104759E-2</c:v>
                </c:pt>
                <c:pt idx="6626" formatCode="0.00E+00">
                  <c:v>1.45194907749131E-2</c:v>
                </c:pt>
                <c:pt idx="6627" formatCode="0.00E+00">
                  <c:v>1.45151329477026E-2</c:v>
                </c:pt>
                <c:pt idx="6628" formatCode="0.00E+00">
                  <c:v>1.4510776428452001E-2</c:v>
                </c:pt>
                <c:pt idx="6629" formatCode="0.00E+00">
                  <c:v>1.45064212167687E-2</c:v>
                </c:pt>
                <c:pt idx="6630" formatCode="0.00E+00">
                  <c:v>1.4502067312260499E-2</c:v>
                </c:pt>
                <c:pt idx="6631" formatCode="0.00E+00">
                  <c:v>1.4497714714535001E-2</c:v>
                </c:pt>
                <c:pt idx="6632" formatCode="0.00E+00">
                  <c:v>1.44933634232001E-2</c:v>
                </c:pt>
                <c:pt idx="6633" formatCode="0.00E+00">
                  <c:v>1.44890134378639E-2</c:v>
                </c:pt>
                <c:pt idx="6634" formatCode="0.00E+00">
                  <c:v>1.4484664758134499E-2</c:v>
                </c:pt>
                <c:pt idx="6635" formatCode="0.00E+00">
                  <c:v>1.448031738362E-2</c:v>
                </c:pt>
                <c:pt idx="6636" formatCode="0.00E+00">
                  <c:v>1.44759713139288E-2</c:v>
                </c:pt>
                <c:pt idx="6637" formatCode="0.00E+00">
                  <c:v>1.4471626548669301E-2</c:v>
                </c:pt>
                <c:pt idx="6638" formatCode="0.00E+00">
                  <c:v>1.4467283087450201E-2</c:v>
                </c:pt>
                <c:pt idx="6639" formatCode="0.00E+00">
                  <c:v>1.446294092988E-2</c:v>
                </c:pt>
                <c:pt idx="6640" formatCode="0.00E+00">
                  <c:v>1.44586000755675E-2</c:v>
                </c:pt>
                <c:pt idx="6641" formatCode="0.00E+00">
                  <c:v>1.4454260524121699E-2</c:v>
                </c:pt>
                <c:pt idx="6642" formatCode="0.00E+00">
                  <c:v>1.4449922275151499E-2</c:v>
                </c:pt>
                <c:pt idx="6643" formatCode="0.00E+00">
                  <c:v>1.4445585328266E-2</c:v>
                </c:pt>
                <c:pt idx="6644" formatCode="0.00E+00">
                  <c:v>1.44412496830746E-2</c:v>
                </c:pt>
                <c:pt idx="6645" formatCode="0.00E+00">
                  <c:v>1.44369153391865E-2</c:v>
                </c:pt>
                <c:pt idx="6646" formatCode="0.00E+00">
                  <c:v>1.4432582296211201E-2</c:v>
                </c:pt>
                <c:pt idx="6647" formatCode="0.00E+00">
                  <c:v>1.4428250553758201E-2</c:v>
                </c:pt>
                <c:pt idx="6648" formatCode="0.00E+00">
                  <c:v>1.44239201114373E-2</c:v>
                </c:pt>
                <c:pt idx="6649" formatCode="0.00E+00">
                  <c:v>1.44195909688583E-2</c:v>
                </c:pt>
                <c:pt idx="6650" formatCode="0.00E+00">
                  <c:v>1.4415263125631E-2</c:v>
                </c:pt>
                <c:pt idx="6651" formatCode="0.00E+00">
                  <c:v>1.44109365813655E-2</c:v>
                </c:pt>
                <c:pt idx="6652" formatCode="0.00E+00">
                  <c:v>1.44066113356719E-2</c:v>
                </c:pt>
                <c:pt idx="6653" formatCode="0.00E+00">
                  <c:v>1.44022873881605E-2</c:v>
                </c:pt>
                <c:pt idx="6654" formatCode="0.00E+00">
                  <c:v>1.43979647384416E-2</c:v>
                </c:pt>
                <c:pt idx="6655" formatCode="0.00E+00">
                  <c:v>1.43936433861256E-2</c:v>
                </c:pt>
                <c:pt idx="6656" formatCode="0.00E+00">
                  <c:v>1.43893233308233E-2</c:v>
                </c:pt>
                <c:pt idx="6657" formatCode="0.00E+00">
                  <c:v>1.43850045721453E-2</c:v>
                </c:pt>
                <c:pt idx="6658" formatCode="0.00E+00">
                  <c:v>1.43806871097024E-2</c:v>
                </c:pt>
                <c:pt idx="6659" formatCode="0.00E+00">
                  <c:v>1.4376370943105499E-2</c:v>
                </c:pt>
                <c:pt idx="6660" formatCode="0.00E+00">
                  <c:v>1.43720560719657E-2</c:v>
                </c:pt>
                <c:pt idx="6661" formatCode="0.00E+00">
                  <c:v>1.4367742495894001E-2</c:v>
                </c:pt>
                <c:pt idx="6662" formatCode="0.00E+00">
                  <c:v>1.4363430214501901E-2</c:v>
                </c:pt>
                <c:pt idx="6663" formatCode="0.00E+00">
                  <c:v>1.43591192274006E-2</c:v>
                </c:pt>
                <c:pt idx="6664" formatCode="0.00E+00">
                  <c:v>1.43548095342017E-2</c:v>
                </c:pt>
                <c:pt idx="6665" formatCode="0.00E+00">
                  <c:v>1.43505011345167E-2</c:v>
                </c:pt>
                <c:pt idx="6666" formatCode="0.00E+00">
                  <c:v>1.43461940279574E-2</c:v>
                </c:pt>
                <c:pt idx="6667" formatCode="0.00E+00">
                  <c:v>1.43418882141356E-2</c:v>
                </c:pt>
                <c:pt idx="6668" formatCode="0.00E+00">
                  <c:v>1.4337583692663299E-2</c:v>
                </c:pt>
                <c:pt idx="6669" formatCode="0.00E+00">
                  <c:v>1.43332804631524E-2</c:v>
                </c:pt>
                <c:pt idx="6670" formatCode="0.00E+00">
                  <c:v>1.43289785252152E-2</c:v>
                </c:pt>
                <c:pt idx="6671" formatCode="0.00E+00">
                  <c:v>1.43246778784639E-2</c:v>
                </c:pt>
                <c:pt idx="6672" formatCode="0.00E+00">
                  <c:v>1.4320378522511E-2</c:v>
                </c:pt>
                <c:pt idx="6673" formatCode="0.00E+00">
                  <c:v>1.43160804569689E-2</c:v>
                </c:pt>
                <c:pt idx="6674" formatCode="0.00E+00">
                  <c:v>1.43117836814503E-2</c:v>
                </c:pt>
                <c:pt idx="6675" formatCode="0.00E+00">
                  <c:v>1.4307488195567901E-2</c:v>
                </c:pt>
                <c:pt idx="6676" formatCode="0.00E+00">
                  <c:v>1.43031939989345E-2</c:v>
                </c:pt>
                <c:pt idx="6677" formatCode="0.00E+00">
                  <c:v>1.4298901091163101E-2</c:v>
                </c:pt>
                <c:pt idx="6678" formatCode="0.00E+00">
                  <c:v>1.4294609471866801E-2</c:v>
                </c:pt>
                <c:pt idx="6679" formatCode="0.00E+00">
                  <c:v>1.42903191406588E-2</c:v>
                </c:pt>
                <c:pt idx="6680" formatCode="0.00E+00">
                  <c:v>1.4286030097152199E-2</c:v>
                </c:pt>
                <c:pt idx="6681" formatCode="0.00E+00">
                  <c:v>1.4281742340960701E-2</c:v>
                </c:pt>
                <c:pt idx="6682" formatCode="0.00E+00">
                  <c:v>1.4277455871697599E-2</c:v>
                </c:pt>
                <c:pt idx="6683" formatCode="0.00E+00">
                  <c:v>1.42731706889767E-2</c:v>
                </c:pt>
                <c:pt idx="6684" formatCode="0.00E+00">
                  <c:v>1.42688867924116E-2</c:v>
                </c:pt>
                <c:pt idx="6685" formatCode="0.00E+00">
                  <c:v>1.42646041816162E-2</c:v>
                </c:pt>
                <c:pt idx="6686" formatCode="0.00E+00">
                  <c:v>1.4260322856204599E-2</c:v>
                </c:pt>
                <c:pt idx="6687" formatCode="0.00E+00">
                  <c:v>1.4256042815790701E-2</c:v>
                </c:pt>
                <c:pt idx="6688" formatCode="0.00E+00">
                  <c:v>1.42517640599888E-2</c:v>
                </c:pt>
                <c:pt idx="6689" formatCode="0.00E+00">
                  <c:v>1.42474865884132E-2</c:v>
                </c:pt>
                <c:pt idx="6690" formatCode="0.00E+00">
                  <c:v>1.4243210400678301E-2</c:v>
                </c:pt>
                <c:pt idx="6691" formatCode="0.00E+00">
                  <c:v>1.4238935496398699E-2</c:v>
                </c:pt>
                <c:pt idx="6692" formatCode="0.00E+00">
                  <c:v>1.4234661875189099E-2</c:v>
                </c:pt>
                <c:pt idx="6693" formatCode="0.00E+00">
                  <c:v>1.4230389536663999E-2</c:v>
                </c:pt>
                <c:pt idx="6694" formatCode="0.00E+00">
                  <c:v>1.42261184804386E-2</c:v>
                </c:pt>
                <c:pt idx="6695" formatCode="0.00E+00">
                  <c:v>1.42218487061277E-2</c:v>
                </c:pt>
                <c:pt idx="6696" formatCode="0.00E+00">
                  <c:v>1.4217580213346501E-2</c:v>
                </c:pt>
                <c:pt idx="6697" formatCode="0.00E+00">
                  <c:v>1.4213313001710101E-2</c:v>
                </c:pt>
                <c:pt idx="6698" formatCode="0.00E+00">
                  <c:v>1.42090470708339E-2</c:v>
                </c:pt>
                <c:pt idx="6699" formatCode="0.00E+00">
                  <c:v>1.42047824203333E-2</c:v>
                </c:pt>
                <c:pt idx="6700" formatCode="0.00E+00">
                  <c:v>1.4200519049824001E-2</c:v>
                </c:pt>
                <c:pt idx="6701" formatCode="0.00E+00">
                  <c:v>1.41962569589215E-2</c:v>
                </c:pt>
                <c:pt idx="6702" formatCode="0.00E+00">
                  <c:v>1.4191996147241599E-2</c:v>
                </c:pt>
                <c:pt idx="6703" formatCode="0.00E+00">
                  <c:v>1.4187736614400299E-2</c:v>
                </c:pt>
                <c:pt idx="6704" formatCode="0.00E+00">
                  <c:v>1.4183478360013499E-2</c:v>
                </c:pt>
                <c:pt idx="6705" formatCode="0.00E+00">
                  <c:v>1.41792213836973E-2</c:v>
                </c:pt>
                <c:pt idx="6706" formatCode="0.00E+00">
                  <c:v>1.4174965685068101E-2</c:v>
                </c:pt>
                <c:pt idx="6707" formatCode="0.00E+00">
                  <c:v>1.41707112637421E-2</c:v>
                </c:pt>
                <c:pt idx="6708" formatCode="0.00E+00">
                  <c:v>1.41664581193358E-2</c:v>
                </c:pt>
                <c:pt idx="6709" formatCode="0.00E+00">
                  <c:v>1.4162206251465701E-2</c:v>
                </c:pt>
                <c:pt idx="6710" formatCode="0.00E+00">
                  <c:v>1.4157955659748599E-2</c:v>
                </c:pt>
                <c:pt idx="6711" formatCode="0.00E+00">
                  <c:v>1.41537063438012E-2</c:v>
                </c:pt>
                <c:pt idx="6712" formatCode="0.00E+00">
                  <c:v>1.4149458303240501E-2</c:v>
                </c:pt>
                <c:pt idx="6713" formatCode="0.00E+00">
                  <c:v>1.4145211537683401E-2</c:v>
                </c:pt>
                <c:pt idx="6714" formatCode="0.00E+00">
                  <c:v>1.4140966046747199E-2</c:v>
                </c:pt>
                <c:pt idx="6715" formatCode="0.00E+00">
                  <c:v>1.4136721830049E-2</c:v>
                </c:pt>
                <c:pt idx="6716" formatCode="0.00E+00">
                  <c:v>1.41324788872063E-2</c:v>
                </c:pt>
                <c:pt idx="6717" formatCode="0.00E+00">
                  <c:v>1.41282372178364E-2</c:v>
                </c:pt>
                <c:pt idx="6718" formatCode="0.00E+00">
                  <c:v>1.4123996821556999E-2</c:v>
                </c:pt>
                <c:pt idx="6719" formatCode="0.00E+00">
                  <c:v>1.41197576979858E-2</c:v>
                </c:pt>
                <c:pt idx="6720" formatCode="0.00E+00">
                  <c:v>1.4115519846740501E-2</c:v>
                </c:pt>
                <c:pt idx="6721" formatCode="0.00E+00">
                  <c:v>1.41112832674392E-2</c:v>
                </c:pt>
                <c:pt idx="6722" formatCode="0.00E+00">
                  <c:v>1.41070479596999E-2</c:v>
                </c:pt>
                <c:pt idx="6723" formatCode="0.00E+00">
                  <c:v>1.4102813923140599E-2</c:v>
                </c:pt>
                <c:pt idx="6724" formatCode="0.00E+00">
                  <c:v>1.40985811573797E-2</c:v>
                </c:pt>
                <c:pt idx="6725" formatCode="0.00E+00">
                  <c:v>1.4094349662035601E-2</c:v>
                </c:pt>
                <c:pt idx="6726" formatCode="0.00E+00">
                  <c:v>1.40901194367267E-2</c:v>
                </c:pt>
                <c:pt idx="6727" formatCode="0.00E+00">
                  <c:v>1.4085890481071599E-2</c:v>
                </c:pt>
                <c:pt idx="6728" formatCode="0.00E+00">
                  <c:v>1.4081662794689099E-2</c:v>
                </c:pt>
                <c:pt idx="6729" formatCode="0.00E+00">
                  <c:v>1.4077436377198001E-2</c:v>
                </c:pt>
                <c:pt idx="6730" formatCode="0.00E+00">
                  <c:v>1.4073211228217201E-2</c:v>
                </c:pt>
                <c:pt idx="6731" formatCode="0.00E+00">
                  <c:v>1.40689873473657E-2</c:v>
                </c:pt>
                <c:pt idx="6732" formatCode="0.00E+00">
                  <c:v>1.40647647342628E-2</c:v>
                </c:pt>
                <c:pt idx="6733" formatCode="0.00E+00">
                  <c:v>1.40605433885278E-2</c:v>
                </c:pt>
                <c:pt idx="6734" formatCode="0.00E+00">
                  <c:v>1.40563233097799E-2</c:v>
                </c:pt>
                <c:pt idx="6735" formatCode="0.00E+00">
                  <c:v>1.4052104497638799E-2</c:v>
                </c:pt>
                <c:pt idx="6736" formatCode="0.00E+00">
                  <c:v>1.4047886951724001E-2</c:v>
                </c:pt>
                <c:pt idx="6737" formatCode="0.00E+00">
                  <c:v>1.40436706716553E-2</c:v>
                </c:pt>
                <c:pt idx="6738" formatCode="0.00E+00">
                  <c:v>1.40394556570525E-2</c:v>
                </c:pt>
                <c:pt idx="6739" formatCode="0.00E+00">
                  <c:v>1.4035241907535599E-2</c:v>
                </c:pt>
                <c:pt idx="6740" formatCode="0.00E+00">
                  <c:v>1.4031029422724601E-2</c:v>
                </c:pt>
                <c:pt idx="6741" formatCode="0.00E+00">
                  <c:v>1.4026818202239799E-2</c:v>
                </c:pt>
                <c:pt idx="6742" formatCode="0.00E+00">
                  <c:v>1.4022608245701401E-2</c:v>
                </c:pt>
                <c:pt idx="6743" formatCode="0.00E+00">
                  <c:v>1.40183995527298E-2</c:v>
                </c:pt>
                <c:pt idx="6744" formatCode="0.00E+00">
                  <c:v>1.40141921229456E-2</c:v>
                </c:pt>
                <c:pt idx="6745" formatCode="0.00E+00">
                  <c:v>1.40099859559694E-2</c:v>
                </c:pt>
                <c:pt idx="6746" formatCode="0.00E+00">
                  <c:v>1.40057810514219E-2</c:v>
                </c:pt>
                <c:pt idx="6747" formatCode="0.00E+00">
                  <c:v>1.4001577408924E-2</c:v>
                </c:pt>
                <c:pt idx="6748" formatCode="0.00E+00">
                  <c:v>1.39973750280967E-2</c:v>
                </c:pt>
                <c:pt idx="6749" formatCode="0.00E+00">
                  <c:v>1.3993173908561E-2</c:v>
                </c:pt>
                <c:pt idx="6750" formatCode="0.00E+00">
                  <c:v>1.3988974049938201E-2</c:v>
                </c:pt>
                <c:pt idx="6751" formatCode="0.00E+00">
                  <c:v>1.3984775451849601E-2</c:v>
                </c:pt>
                <c:pt idx="6752" formatCode="0.00E+00">
                  <c:v>1.39805781139165E-2</c:v>
                </c:pt>
                <c:pt idx="6753" formatCode="0.00E+00">
                  <c:v>1.39763820357606E-2</c:v>
                </c:pt>
                <c:pt idx="6754" formatCode="0.00E+00">
                  <c:v>1.3972187217003501E-2</c:v>
                </c:pt>
                <c:pt idx="6755" formatCode="0.00E+00">
                  <c:v>1.39679936572669E-2</c:v>
                </c:pt>
                <c:pt idx="6756" formatCode="0.00E+00">
                  <c:v>1.3963801356172799E-2</c:v>
                </c:pt>
                <c:pt idx="6757" formatCode="0.00E+00">
                  <c:v>1.3959610313343E-2</c:v>
                </c:pt>
                <c:pt idx="6758" formatCode="0.00E+00">
                  <c:v>1.3955420528399799E-2</c:v>
                </c:pt>
                <c:pt idx="6759" formatCode="0.00E+00">
                  <c:v>1.39512320009653E-2</c:v>
                </c:pt>
                <c:pt idx="6760" formatCode="0.00E+00">
                  <c:v>1.3947044730661899E-2</c:v>
                </c:pt>
                <c:pt idx="6761" formatCode="0.00E+00">
                  <c:v>1.3942858717112001E-2</c:v>
                </c:pt>
                <c:pt idx="6762" formatCode="0.00E+00">
                  <c:v>1.39386739599381E-2</c:v>
                </c:pt>
                <c:pt idx="6763" formatCode="0.00E+00">
                  <c:v>1.3934490458763001E-2</c:v>
                </c:pt>
                <c:pt idx="6764" formatCode="0.00E+00">
                  <c:v>1.39303082132093E-2</c:v>
                </c:pt>
                <c:pt idx="6765" formatCode="0.00E+00">
                  <c:v>1.3926127222900099E-2</c:v>
                </c:pt>
                <c:pt idx="6766" formatCode="0.00E+00">
                  <c:v>1.3921947487458199E-2</c:v>
                </c:pt>
                <c:pt idx="6767" formatCode="0.00E+00">
                  <c:v>1.3917769006506899E-2</c:v>
                </c:pt>
                <c:pt idx="6768" formatCode="0.00E+00">
                  <c:v>1.3913591779669301E-2</c:v>
                </c:pt>
                <c:pt idx="6769" formatCode="0.00E+00">
                  <c:v>1.3909415806568799E-2</c:v>
                </c:pt>
                <c:pt idx="6770" formatCode="0.00E+00">
                  <c:v>1.39052410868289E-2</c:v>
                </c:pt>
                <c:pt idx="6771" formatCode="0.00E+00">
                  <c:v>1.39010676200731E-2</c:v>
                </c:pt>
                <c:pt idx="6772" formatCode="0.00E+00">
                  <c:v>1.3896895405925E-2</c:v>
                </c:pt>
                <c:pt idx="6773" formatCode="0.00E+00">
                  <c:v>1.3892724444008599E-2</c:v>
                </c:pt>
                <c:pt idx="6774" formatCode="0.00E+00">
                  <c:v>1.38885547339477E-2</c:v>
                </c:pt>
                <c:pt idx="6775" formatCode="0.00E+00">
                  <c:v>1.38843862753663E-2</c:v>
                </c:pt>
                <c:pt idx="6776" formatCode="0.00E+00">
                  <c:v>1.38802190678886E-2</c:v>
                </c:pt>
                <c:pt idx="6777" formatCode="0.00E+00">
                  <c:v>1.3876053111138801E-2</c:v>
                </c:pt>
                <c:pt idx="6778" formatCode="0.00E+00">
                  <c:v>1.38718884047413E-2</c:v>
                </c:pt>
                <c:pt idx="6779" formatCode="0.00E+00">
                  <c:v>1.38677249483205E-2</c:v>
                </c:pt>
                <c:pt idx="6780" formatCode="0.00E+00">
                  <c:v>1.3863562741501001E-2</c:v>
                </c:pt>
                <c:pt idx="6781" formatCode="0.00E+00">
                  <c:v>1.3859401783907601E-2</c:v>
                </c:pt>
                <c:pt idx="6782" formatCode="0.00E+00">
                  <c:v>1.3855242075164999E-2</c:v>
                </c:pt>
                <c:pt idx="6783" formatCode="0.00E+00">
                  <c:v>1.38510836148982E-2</c:v>
                </c:pt>
                <c:pt idx="6784" formatCode="0.00E+00">
                  <c:v>1.3846926402732201E-2</c:v>
                </c:pt>
                <c:pt idx="6785" formatCode="0.00E+00">
                  <c:v>1.38427704382921E-2</c:v>
                </c:pt>
                <c:pt idx="6786" formatCode="0.00E+00">
                  <c:v>1.38386157212033E-2</c:v>
                </c:pt>
                <c:pt idx="6787" formatCode="0.00E+00">
                  <c:v>1.3834462251090999E-2</c:v>
                </c:pt>
                <c:pt idx="6788" formatCode="0.00E+00">
                  <c:v>1.38303100275809E-2</c:v>
                </c:pt>
                <c:pt idx="6789" formatCode="0.00E+00">
                  <c:v>1.38261590502984E-2</c:v>
                </c:pt>
                <c:pt idx="6790" formatCode="0.00E+00">
                  <c:v>1.38220093188693E-2</c:v>
                </c:pt>
                <c:pt idx="6791" formatCode="0.00E+00">
                  <c:v>1.38178608329195E-2</c:v>
                </c:pt>
                <c:pt idx="6792" formatCode="0.00E+00">
                  <c:v>1.3813713592074801E-2</c:v>
                </c:pt>
                <c:pt idx="6793" formatCode="0.00E+00">
                  <c:v>1.3809567595961299E-2</c:v>
                </c:pt>
                <c:pt idx="6794" formatCode="0.00E+00">
                  <c:v>1.3805422844205301E-2</c:v>
                </c:pt>
                <c:pt idx="6795" formatCode="0.00E+00">
                  <c:v>1.38012793364329E-2</c:v>
                </c:pt>
                <c:pt idx="6796" formatCode="0.00E+00">
                  <c:v>1.37971370722705E-2</c:v>
                </c:pt>
                <c:pt idx="6797" formatCode="0.00E+00">
                  <c:v>1.37929960513448E-2</c:v>
                </c:pt>
                <c:pt idx="6798" formatCode="0.00E+00">
                  <c:v>1.3788856273282199E-2</c:v>
                </c:pt>
                <c:pt idx="6799" formatCode="0.00E+00">
                  <c:v>1.37847177377095E-2</c:v>
                </c:pt>
                <c:pt idx="6800" formatCode="0.00E+00">
                  <c:v>1.37805804442536E-2</c:v>
                </c:pt>
                <c:pt idx="6801" formatCode="0.00E+00">
                  <c:v>1.3776444392541399E-2</c:v>
                </c:pt>
                <c:pt idx="6802" formatCode="0.00E+00">
                  <c:v>1.37723095822E-2</c:v>
                </c:pt>
                <c:pt idx="6803" formatCode="0.00E+00">
                  <c:v>1.3768176012856599E-2</c:v>
                </c:pt>
                <c:pt idx="6804" formatCode="0.00E+00">
                  <c:v>1.3764043684138401E-2</c:v>
                </c:pt>
                <c:pt idx="6805" formatCode="0.00E+00">
                  <c:v>1.3759912595672901E-2</c:v>
                </c:pt>
                <c:pt idx="6806" formatCode="0.00E+00">
                  <c:v>1.37557827470876E-2</c:v>
                </c:pt>
                <c:pt idx="6807" formatCode="0.00E+00">
                  <c:v>1.37516541380101E-2</c:v>
                </c:pt>
                <c:pt idx="6808" formatCode="0.00E+00">
                  <c:v>1.3747526768068201E-2</c:v>
                </c:pt>
                <c:pt idx="6809" formatCode="0.00E+00">
                  <c:v>1.37434006368897E-2</c:v>
                </c:pt>
                <c:pt idx="6810" formatCode="0.00E+00">
                  <c:v>1.37392757441027E-2</c:v>
                </c:pt>
                <c:pt idx="6811" formatCode="0.00E+00">
                  <c:v>1.3735152089335101E-2</c:v>
                </c:pt>
                <c:pt idx="6812" formatCode="0.00E+00">
                  <c:v>1.3731029672215201E-2</c:v>
                </c:pt>
                <c:pt idx="6813" formatCode="0.00E+00">
                  <c:v>1.37269084923714E-2</c:v>
                </c:pt>
                <c:pt idx="6814" formatCode="0.00E+00">
                  <c:v>1.3722788549431901E-2</c:v>
                </c:pt>
                <c:pt idx="6815" formatCode="0.00E+00">
                  <c:v>1.3718669843025401E-2</c:v>
                </c:pt>
                <c:pt idx="6816" formatCode="0.00E+00">
                  <c:v>1.3714552372780599E-2</c:v>
                </c:pt>
                <c:pt idx="6817" formatCode="0.00E+00">
                  <c:v>1.37104361383261E-2</c:v>
                </c:pt>
                <c:pt idx="6818" formatCode="0.00E+00">
                  <c:v>1.37063211392909E-2</c:v>
                </c:pt>
                <c:pt idx="6819" formatCode="0.00E+00">
                  <c:v>1.37022073753039E-2</c:v>
                </c:pt>
                <c:pt idx="6820" formatCode="0.00E+00">
                  <c:v>1.36980948459943E-2</c:v>
                </c:pt>
                <c:pt idx="6821" formatCode="0.00E+00">
                  <c:v>1.36939835509912E-2</c:v>
                </c:pt>
                <c:pt idx="6822" formatCode="0.00E+00">
                  <c:v>1.3689873489924001E-2</c:v>
                </c:pt>
                <c:pt idx="6823" formatCode="0.00E+00">
                  <c:v>1.3685764662422099E-2</c:v>
                </c:pt>
                <c:pt idx="6824" formatCode="0.00E+00">
                  <c:v>1.3681657068115201E-2</c:v>
                </c:pt>
                <c:pt idx="6825" formatCode="0.00E+00">
                  <c:v>1.36775507066327E-2</c:v>
                </c:pt>
                <c:pt idx="6826" formatCode="0.00E+00">
                  <c:v>1.3673445577604601E-2</c:v>
                </c:pt>
                <c:pt idx="6827" formatCode="0.00E+00">
                  <c:v>1.36693416806608E-2</c:v>
                </c:pt>
                <c:pt idx="6828" formatCode="0.00E+00">
                  <c:v>1.36652390154311E-2</c:v>
                </c:pt>
                <c:pt idx="6829" formatCode="0.00E+00">
                  <c:v>1.36611375815458E-2</c:v>
                </c:pt>
                <c:pt idx="6830" formatCode="0.00E+00">
                  <c:v>1.3657037378635E-2</c:v>
                </c:pt>
                <c:pt idx="6831" formatCode="0.00E+00">
                  <c:v>1.3652938406329199E-2</c:v>
                </c:pt>
                <c:pt idx="6832" formatCode="0.00E+00">
                  <c:v>1.36488406642588E-2</c:v>
                </c:pt>
                <c:pt idx="6833" formatCode="0.00E+00">
                  <c:v>1.3644744152054199E-2</c:v>
                </c:pt>
                <c:pt idx="6834" formatCode="0.00E+00">
                  <c:v>1.36406488693464E-2</c:v>
                </c:pt>
                <c:pt idx="6835" formatCode="0.00E+00">
                  <c:v>1.36365548157659E-2</c:v>
                </c:pt>
                <c:pt idx="6836" formatCode="0.00E+00">
                  <c:v>1.3632461990943799E-2</c:v>
                </c:pt>
                <c:pt idx="6837" formatCode="0.00E+00">
                  <c:v>1.3628370394510999E-2</c:v>
                </c:pt>
                <c:pt idx="6838" formatCode="0.00E+00">
                  <c:v>1.36242800260987E-2</c:v>
                </c:pt>
                <c:pt idx="6839" formatCode="0.00E+00">
                  <c:v>1.36201908853381E-2</c:v>
                </c:pt>
                <c:pt idx="6840" formatCode="0.00E+00">
                  <c:v>1.36161029718606E-2</c:v>
                </c:pt>
                <c:pt idx="6841" formatCode="0.00E+00">
                  <c:v>1.36120162852977E-2</c:v>
                </c:pt>
                <c:pt idx="6842" formatCode="0.00E+00">
                  <c:v>1.36079308252809E-2</c:v>
                </c:pt>
                <c:pt idx="6843" formatCode="0.00E+00">
                  <c:v>1.3603846591442001E-2</c:v>
                </c:pt>
                <c:pt idx="6844" formatCode="0.00E+00">
                  <c:v>1.3599763583412699E-2</c:v>
                </c:pt>
                <c:pt idx="6845" formatCode="0.00E+00">
                  <c:v>1.3595681800825E-2</c:v>
                </c:pt>
                <c:pt idx="6846" formatCode="0.00E+00">
                  <c:v>1.3591601243310899E-2</c:v>
                </c:pt>
                <c:pt idx="6847" formatCode="0.00E+00">
                  <c:v>1.35875219105026E-2</c:v>
                </c:pt>
                <c:pt idx="6848" formatCode="0.00E+00">
                  <c:v>1.3583443802032301E-2</c:v>
                </c:pt>
                <c:pt idx="6849" formatCode="0.00E+00">
                  <c:v>1.35793669175325E-2</c:v>
                </c:pt>
                <c:pt idx="6850" formatCode="0.00E+00">
                  <c:v>1.3575291256635501E-2</c:v>
                </c:pt>
                <c:pt idx="6851" formatCode="0.00E+00">
                  <c:v>1.3571216818974E-2</c:v>
                </c:pt>
                <c:pt idx="6852" formatCode="0.00E+00">
                  <c:v>1.3567143604180701E-2</c:v>
                </c:pt>
                <c:pt idx="6853" formatCode="0.00E+00">
                  <c:v>1.3563071611888499E-2</c:v>
                </c:pt>
                <c:pt idx="6854" formatCode="0.00E+00">
                  <c:v>1.35590008417303E-2</c:v>
                </c:pt>
                <c:pt idx="6855" formatCode="0.00E+00">
                  <c:v>1.3554931293339E-2</c:v>
                </c:pt>
                <c:pt idx="6856" formatCode="0.00E+00">
                  <c:v>1.3550862966348E-2</c:v>
                </c:pt>
                <c:pt idx="6857" formatCode="0.00E+00">
                  <c:v>1.3546795860390501E-2</c:v>
                </c:pt>
                <c:pt idx="6858" formatCode="0.00E+00">
                  <c:v>1.3542729975099799E-2</c:v>
                </c:pt>
                <c:pt idx="6859" formatCode="0.00E+00">
                  <c:v>1.3538665310109501E-2</c:v>
                </c:pt>
                <c:pt idx="6860" formatCode="0.00E+00">
                  <c:v>1.3534601865053199E-2</c:v>
                </c:pt>
                <c:pt idx="6861" formatCode="0.00E+00">
                  <c:v>1.35305396395646E-2</c:v>
                </c:pt>
                <c:pt idx="6862" formatCode="0.00E+00">
                  <c:v>1.35264786332776E-2</c:v>
                </c:pt>
                <c:pt idx="6863" formatCode="0.00E+00">
                  <c:v>1.35224188458261E-2</c:v>
                </c:pt>
                <c:pt idx="6864" formatCode="0.00E+00">
                  <c:v>1.35183602768441E-2</c:v>
                </c:pt>
                <c:pt idx="6865" formatCode="0.00E+00">
                  <c:v>1.3514302925964901E-2</c:v>
                </c:pt>
                <c:pt idx="6866" formatCode="0.00E+00">
                  <c:v>1.3510246792807001E-2</c:v>
                </c:pt>
                <c:pt idx="6867" formatCode="0.00E+00">
                  <c:v>1.35061918770004E-2</c:v>
                </c:pt>
                <c:pt idx="6868" formatCode="0.00E+00">
                  <c:v>1.3502138178180601E-2</c:v>
                </c:pt>
                <c:pt idx="6869" formatCode="0.00E+00">
                  <c:v>1.34980856959832E-2</c:v>
                </c:pt>
                <c:pt idx="6870" formatCode="0.00E+00">
                  <c:v>1.3494034430044001E-2</c:v>
                </c:pt>
                <c:pt idx="6871" formatCode="0.00E+00">
                  <c:v>1.34899843799988E-2</c:v>
                </c:pt>
                <c:pt idx="6872" formatCode="0.00E+00">
                  <c:v>1.3485935545483401E-2</c:v>
                </c:pt>
                <c:pt idx="6873" formatCode="0.00E+00">
                  <c:v>1.3481887926134001E-2</c:v>
                </c:pt>
                <c:pt idx="6874" formatCode="0.00E+00">
                  <c:v>1.3477841521586599E-2</c:v>
                </c:pt>
                <c:pt idx="6875" formatCode="0.00E+00">
                  <c:v>1.34737963314775E-2</c:v>
                </c:pt>
                <c:pt idx="6876" formatCode="0.00E+00">
                  <c:v>1.3469752355442999E-2</c:v>
                </c:pt>
                <c:pt idx="6877" formatCode="0.00E+00">
                  <c:v>1.3465709593119501E-2</c:v>
                </c:pt>
                <c:pt idx="6878" formatCode="0.00E+00">
                  <c:v>1.34616680441436E-2</c:v>
                </c:pt>
                <c:pt idx="6879" formatCode="0.00E+00">
                  <c:v>1.34576277081519E-2</c:v>
                </c:pt>
                <c:pt idx="6880" formatCode="0.00E+00">
                  <c:v>1.3453588584781099E-2</c:v>
                </c:pt>
                <c:pt idx="6881" formatCode="0.00E+00">
                  <c:v>1.34495506736681E-2</c:v>
                </c:pt>
                <c:pt idx="6882" formatCode="0.00E+00">
                  <c:v>1.34455139744498E-2</c:v>
                </c:pt>
                <c:pt idx="6883" formatCode="0.00E+00">
                  <c:v>1.3441478486763201E-2</c:v>
                </c:pt>
                <c:pt idx="6884" formatCode="0.00E+00">
                  <c:v>1.34374442102455E-2</c:v>
                </c:pt>
                <c:pt idx="6885" formatCode="0.00E+00">
                  <c:v>1.34334111445339E-2</c:v>
                </c:pt>
                <c:pt idx="6886" formatCode="0.00E+00">
                  <c:v>1.34293792892657E-2</c:v>
                </c:pt>
                <c:pt idx="6887" formatCode="0.00E+00">
                  <c:v>1.3425348644078501E-2</c:v>
                </c:pt>
                <c:pt idx="6888" formatCode="0.00E+00">
                  <c:v>1.3421319208609599E-2</c:v>
                </c:pt>
                <c:pt idx="6889" formatCode="0.00E+00">
                  <c:v>1.34172909824969E-2</c:v>
                </c:pt>
                <c:pt idx="6890" formatCode="0.00E+00">
                  <c:v>1.3413263965378E-2</c:v>
                </c:pt>
                <c:pt idx="6891" formatCode="0.00E+00">
                  <c:v>1.34092381568907E-2</c:v>
                </c:pt>
                <c:pt idx="6892" formatCode="0.00E+00">
                  <c:v>1.3405213556673099E-2</c:v>
                </c:pt>
                <c:pt idx="6893" formatCode="0.00E+00">
                  <c:v>1.34011901643631E-2</c:v>
                </c:pt>
                <c:pt idx="6894" formatCode="0.00E+00">
                  <c:v>1.33971679795989E-2</c:v>
                </c:pt>
                <c:pt idx="6895" formatCode="0.00E+00">
                  <c:v>1.33931470020189E-2</c:v>
                </c:pt>
                <c:pt idx="6896" formatCode="0.00E+00">
                  <c:v>1.33891272312612E-2</c:v>
                </c:pt>
                <c:pt idx="6897" formatCode="0.00E+00">
                  <c:v>1.33851086669644E-2</c:v>
                </c:pt>
                <c:pt idx="6898" formatCode="0.00E+00">
                  <c:v>1.3381091308766999E-2</c:v>
                </c:pt>
                <c:pt idx="6899" formatCode="0.00E+00">
                  <c:v>1.33770751563077E-2</c:v>
                </c:pt>
                <c:pt idx="6900" formatCode="0.00E+00">
                  <c:v>1.3373060209225299E-2</c:v>
                </c:pt>
                <c:pt idx="6901" formatCode="0.00E+00">
                  <c:v>1.33690464671585E-2</c:v>
                </c:pt>
                <c:pt idx="6902" formatCode="0.00E+00">
                  <c:v>1.33650339297464E-2</c:v>
                </c:pt>
                <c:pt idx="6903" formatCode="0.00E+00">
                  <c:v>1.3361022596628001E-2</c:v>
                </c:pt>
                <c:pt idx="6904" formatCode="0.00E+00">
                  <c:v>1.3357012467442499E-2</c:v>
                </c:pt>
                <c:pt idx="6905" formatCode="0.00E+00">
                  <c:v>1.3353003541829099E-2</c:v>
                </c:pt>
                <c:pt idx="6906" formatCode="0.00E+00">
                  <c:v>1.33489958194272E-2</c:v>
                </c:pt>
                <c:pt idx="6907" formatCode="0.00E+00">
                  <c:v>1.3344989299876301E-2</c:v>
                </c:pt>
                <c:pt idx="6908" formatCode="0.00E+00">
                  <c:v>1.3340983982815901E-2</c:v>
                </c:pt>
                <c:pt idx="6909" formatCode="0.00E+00">
                  <c:v>1.33369798678857E-2</c:v>
                </c:pt>
                <c:pt idx="6910" formatCode="0.00E+00">
                  <c:v>1.33329769547255E-2</c:v>
                </c:pt>
                <c:pt idx="6911" formatCode="0.00E+00">
                  <c:v>1.3328975242975201E-2</c:v>
                </c:pt>
                <c:pt idx="6912" formatCode="0.00E+00">
                  <c:v>1.33249747322746E-2</c:v>
                </c:pt>
                <c:pt idx="6913" formatCode="0.00E+00">
                  <c:v>1.33209754222639E-2</c:v>
                </c:pt>
                <c:pt idx="6914" formatCode="0.00E+00">
                  <c:v>1.33169773125833E-2</c:v>
                </c:pt>
                <c:pt idx="6915" formatCode="0.00E+00">
                  <c:v>1.3312980402872999E-2</c:v>
                </c:pt>
                <c:pt idx="6916" formatCode="0.00E+00">
                  <c:v>1.3308984692773401E-2</c:v>
                </c:pt>
                <c:pt idx="6917" formatCode="0.00E+00">
                  <c:v>1.3304990181925E-2</c:v>
                </c:pt>
                <c:pt idx="6918" formatCode="0.00E+00">
                  <c:v>1.3300996869968299E-2</c:v>
                </c:pt>
                <c:pt idx="6919" formatCode="0.00E+00">
                  <c:v>1.3297004756544099E-2</c:v>
                </c:pt>
                <c:pt idx="6920" formatCode="0.00E+00">
                  <c:v>1.3293013841293101E-2</c:v>
                </c:pt>
                <c:pt idx="6921" formatCode="0.00E+00">
                  <c:v>1.32890241238562E-2</c:v>
                </c:pt>
                <c:pt idx="6922" formatCode="0.00E+00">
                  <c:v>1.3285035603874401E-2</c:v>
                </c:pt>
                <c:pt idx="6923" formatCode="0.00E+00">
                  <c:v>1.3281048280988699E-2</c:v>
                </c:pt>
                <c:pt idx="6924" formatCode="0.00E+00">
                  <c:v>1.32770621548404E-2</c:v>
                </c:pt>
                <c:pt idx="6925" formatCode="0.00E+00">
                  <c:v>1.3273077225070699E-2</c:v>
                </c:pt>
                <c:pt idx="6926" formatCode="0.00E+00">
                  <c:v>1.3269093491321099E-2</c:v>
                </c:pt>
                <c:pt idx="6927" formatCode="0.00E+00">
                  <c:v>1.3265110953233E-2</c:v>
                </c:pt>
                <c:pt idx="6928" formatCode="0.00E+00">
                  <c:v>1.3261129610447901E-2</c:v>
                </c:pt>
                <c:pt idx="6929" formatCode="0.00E+00">
                  <c:v>1.32571494626077E-2</c:v>
                </c:pt>
                <c:pt idx="6930" formatCode="0.00E+00">
                  <c:v>1.32531705093541E-2</c:v>
                </c:pt>
                <c:pt idx="6931" formatCode="0.00E+00">
                  <c:v>1.32491927503289E-2</c:v>
                </c:pt>
                <c:pt idx="6932" formatCode="0.00E+00">
                  <c:v>1.32452161851742E-2</c:v>
                </c:pt>
                <c:pt idx="6933" formatCode="0.00E+00">
                  <c:v>1.3241240813532E-2</c:v>
                </c:pt>
                <c:pt idx="6934" formatCode="0.00E+00">
                  <c:v>1.32372666350447E-2</c:v>
                </c:pt>
                <c:pt idx="6935" formatCode="0.00E+00">
                  <c:v>1.32332936493544E-2</c:v>
                </c:pt>
                <c:pt idx="6936" formatCode="0.00E+00">
                  <c:v>1.3229321856103499E-2</c:v>
                </c:pt>
                <c:pt idx="6937" formatCode="0.00E+00">
                  <c:v>1.3225351254934599E-2</c:v>
                </c:pt>
                <c:pt idx="6938" formatCode="0.00E+00">
                  <c:v>1.32213818454903E-2</c:v>
                </c:pt>
                <c:pt idx="6939" formatCode="0.00E+00">
                  <c:v>1.3217413627413299E-2</c:v>
                </c:pt>
                <c:pt idx="6940" formatCode="0.00E+00">
                  <c:v>1.3213446600346301E-2</c:v>
                </c:pt>
                <c:pt idx="6941" formatCode="0.00E+00">
                  <c:v>1.32094807639323E-2</c:v>
                </c:pt>
                <c:pt idx="6942" formatCode="0.00E+00">
                  <c:v>1.32055161178142E-2</c:v>
                </c:pt>
                <c:pt idx="6943" formatCode="0.00E+00">
                  <c:v>1.32015526616353E-2</c:v>
                </c:pt>
                <c:pt idx="6944" formatCode="0.00E+00">
                  <c:v>1.31975903950387E-2</c:v>
                </c:pt>
                <c:pt idx="6945" formatCode="0.00E+00">
                  <c:v>1.3193629317667601E-2</c:v>
                </c:pt>
                <c:pt idx="6946" formatCode="0.00E+00">
                  <c:v>1.31896694291656E-2</c:v>
                </c:pt>
                <c:pt idx="6947" formatCode="0.00E+00">
                  <c:v>1.31857107291761E-2</c:v>
                </c:pt>
                <c:pt idx="6948" formatCode="0.00E+00">
                  <c:v>1.3181753217342799E-2</c:v>
                </c:pt>
                <c:pt idx="6949" formatCode="0.00E+00">
                  <c:v>1.31777968933093E-2</c:v>
                </c:pt>
                <c:pt idx="6950" formatCode="0.00E+00">
                  <c:v>1.31738417567195E-2</c:v>
                </c:pt>
                <c:pt idx="6951" formatCode="0.00E+00">
                  <c:v>1.3169887807217199E-2</c:v>
                </c:pt>
                <c:pt idx="6952" formatCode="0.00E+00">
                  <c:v>1.3165935044446599E-2</c:v>
                </c:pt>
                <c:pt idx="6953" formatCode="0.00E+00">
                  <c:v>1.31619834680517E-2</c:v>
                </c:pt>
                <c:pt idx="6954" formatCode="0.00E+00">
                  <c:v>1.31580330776768E-2</c:v>
                </c:pt>
                <c:pt idx="6955" formatCode="0.00E+00">
                  <c:v>1.3154083872966099E-2</c:v>
                </c:pt>
                <c:pt idx="6956" formatCode="0.00E+00">
                  <c:v>1.31501358535641E-2</c:v>
                </c:pt>
                <c:pt idx="6957" formatCode="0.00E+00">
                  <c:v>1.31461890191153E-2</c:v>
                </c:pt>
                <c:pt idx="6958" formatCode="0.00E+00">
                  <c:v>1.31422433692644E-2</c:v>
                </c:pt>
                <c:pt idx="6959" formatCode="0.00E+00">
                  <c:v>1.3138298903656E-2</c:v>
                </c:pt>
                <c:pt idx="6960" formatCode="0.00E+00">
                  <c:v>1.3134355621935099E-2</c:v>
                </c:pt>
                <c:pt idx="6961" formatCode="0.00E+00">
                  <c:v>1.3130413523746399E-2</c:v>
                </c:pt>
                <c:pt idx="6962" formatCode="0.00E+00">
                  <c:v>1.3126472608735101E-2</c:v>
                </c:pt>
                <c:pt idx="6963" formatCode="0.00E+00">
                  <c:v>1.31225328765463E-2</c:v>
                </c:pt>
                <c:pt idx="6964" formatCode="0.00E+00">
                  <c:v>1.31185943268252E-2</c:v>
                </c:pt>
                <c:pt idx="6965" formatCode="0.00E+00">
                  <c:v>1.31146569592171E-2</c:v>
                </c:pt>
                <c:pt idx="6966" formatCode="0.00E+00">
                  <c:v>1.31107207733676E-2</c:v>
                </c:pt>
                <c:pt idx="6967" formatCode="0.00E+00">
                  <c:v>1.3106785768922E-2</c:v>
                </c:pt>
                <c:pt idx="6968" formatCode="0.00E+00">
                  <c:v>1.3102851945526101E-2</c:v>
                </c:pt>
                <c:pt idx="6969" formatCode="0.00E+00">
                  <c:v>1.30989193028256E-2</c:v>
                </c:pt>
                <c:pt idx="6970" formatCode="0.00E+00">
                  <c:v>1.30949878404663E-2</c:v>
                </c:pt>
                <c:pt idx="6971" formatCode="0.00E+00">
                  <c:v>1.3091057558094201E-2</c:v>
                </c:pt>
                <c:pt idx="6972" formatCode="0.00E+00">
                  <c:v>1.30871284553553E-2</c:v>
                </c:pt>
                <c:pt idx="6973" formatCode="0.00E+00">
                  <c:v>1.30832005318958E-2</c:v>
                </c:pt>
                <c:pt idx="6974" formatCode="0.00E+00">
                  <c:v>1.30792737873618E-2</c:v>
                </c:pt>
                <c:pt idx="6975" formatCode="0.00E+00">
                  <c:v>1.3075348221399901E-2</c:v>
                </c:pt>
                <c:pt idx="6976" formatCode="0.00E+00">
                  <c:v>1.3071423833656301E-2</c:v>
                </c:pt>
                <c:pt idx="6977" formatCode="0.00E+00">
                  <c:v>1.30675006237776E-2</c:v>
                </c:pt>
                <c:pt idx="6978" formatCode="0.00E+00">
                  <c:v>1.30635785914105E-2</c:v>
                </c:pt>
                <c:pt idx="6979" formatCode="0.00E+00">
                  <c:v>1.30596577362018E-2</c:v>
                </c:pt>
                <c:pt idx="6980" formatCode="0.00E+00">
                  <c:v>1.30557380577983E-2</c:v>
                </c:pt>
                <c:pt idx="6981" formatCode="0.00E+00">
                  <c:v>1.3051819555846901E-2</c:v>
                </c:pt>
                <c:pt idx="6982" formatCode="0.00E+00">
                  <c:v>1.30479022299946E-2</c:v>
                </c:pt>
                <c:pt idx="6983" formatCode="0.00E+00">
                  <c:v>1.3043986079888799E-2</c:v>
                </c:pt>
                <c:pt idx="6984" formatCode="0.00E+00">
                  <c:v>1.30400711051765E-2</c:v>
                </c:pt>
                <c:pt idx="6985" formatCode="0.00E+00">
                  <c:v>1.3036157305505201E-2</c:v>
                </c:pt>
                <c:pt idx="6986" formatCode="0.00E+00">
                  <c:v>1.3032244680522401E-2</c:v>
                </c:pt>
                <c:pt idx="6987" formatCode="0.00E+00">
                  <c:v>1.30283332298755E-2</c:v>
                </c:pt>
                <c:pt idx="6988" formatCode="0.00E+00">
                  <c:v>1.3024422953212199E-2</c:v>
                </c:pt>
                <c:pt idx="6989" formatCode="0.00E+00">
                  <c:v>1.30205138501803E-2</c:v>
                </c:pt>
                <c:pt idx="6990" formatCode="0.00E+00">
                  <c:v>1.30166059204277E-2</c:v>
                </c:pt>
                <c:pt idx="6991" formatCode="0.00E+00">
                  <c:v>1.30126991636024E-2</c:v>
                </c:pt>
                <c:pt idx="6992" formatCode="0.00E+00">
                  <c:v>1.30087935793523E-2</c:v>
                </c:pt>
                <c:pt idx="6993" formatCode="0.00E+00">
                  <c:v>1.3004889167325701E-2</c:v>
                </c:pt>
                <c:pt idx="6994" formatCode="0.00E+00">
                  <c:v>1.30009859271708E-2</c:v>
                </c:pt>
                <c:pt idx="6995" formatCode="0.00E+00">
                  <c:v>1.2997083858536001E-2</c:v>
                </c:pt>
                <c:pt idx="6996" formatCode="0.00E+00">
                  <c:v>1.29931829610697E-2</c:v>
                </c:pt>
                <c:pt idx="6997" formatCode="0.00E+00">
                  <c:v>1.29892832344206E-2</c:v>
                </c:pt>
                <c:pt idx="6998" formatCode="0.00E+00">
                  <c:v>1.2985384678237301E-2</c:v>
                </c:pt>
                <c:pt idx="6999" formatCode="0.00E+00">
                  <c:v>1.29814872921686E-2</c:v>
                </c:pt>
                <c:pt idx="7000" formatCode="0.00E+00">
                  <c:v>1.29775910758633E-2</c:v>
                </c:pt>
                <c:pt idx="7001" formatCode="0.00E+00">
                  <c:v>1.2973696028970499E-2</c:v>
                </c:pt>
                <c:pt idx="7002" formatCode="0.00E+00">
                  <c:v>1.2969802151139199E-2</c:v>
                </c:pt>
                <c:pt idx="7003" formatCode="0.00E+00">
                  <c:v>1.2965909442018499E-2</c:v>
                </c:pt>
                <c:pt idx="7004" formatCode="0.00E+00">
                  <c:v>1.2962017901257899E-2</c:v>
                </c:pt>
                <c:pt idx="7005" formatCode="0.00E+00">
                  <c:v>1.2958127528506501E-2</c:v>
                </c:pt>
                <c:pt idx="7006" formatCode="0.00E+00">
                  <c:v>1.2954238323414E-2</c:v>
                </c:pt>
                <c:pt idx="7007" formatCode="0.00E+00">
                  <c:v>1.2950350285629899E-2</c:v>
                </c:pt>
                <c:pt idx="7008" formatCode="0.00E+00">
                  <c:v>1.29464634148039E-2</c:v>
                </c:pt>
                <c:pt idx="7009" formatCode="0.00E+00">
                  <c:v>1.2942577710585801E-2</c:v>
                </c:pt>
                <c:pt idx="7010" formatCode="0.00E+00">
                  <c:v>1.29386931726255E-2</c:v>
                </c:pt>
                <c:pt idx="7011" formatCode="0.00E+00">
                  <c:v>1.29348098005729E-2</c:v>
                </c:pt>
                <c:pt idx="7012" formatCode="0.00E+00">
                  <c:v>1.2930927594078099E-2</c:v>
                </c:pt>
                <c:pt idx="7013" formatCode="0.00E+00">
                  <c:v>1.2927046552791401E-2</c:v>
                </c:pt>
                <c:pt idx="7014" formatCode="0.00E+00">
                  <c:v>1.2923166676363E-2</c:v>
                </c:pt>
                <c:pt idx="7015" formatCode="0.00E+00">
                  <c:v>1.2919287964443299E-2</c:v>
                </c:pt>
                <c:pt idx="7016" formatCode="0.00E+00">
                  <c:v>1.29154104166828E-2</c:v>
                </c:pt>
                <c:pt idx="7017" formatCode="0.00E+00">
                  <c:v>1.2911534032732101E-2</c:v>
                </c:pt>
                <c:pt idx="7018" formatCode="0.00E+00">
                  <c:v>1.2907658812241899E-2</c:v>
                </c:pt>
                <c:pt idx="7019" formatCode="0.00E+00">
                  <c:v>1.2903784754863E-2</c:v>
                </c:pt>
                <c:pt idx="7020" formatCode="0.00E+00">
                  <c:v>1.28999118602463E-2</c:v>
                </c:pt>
                <c:pt idx="7021" formatCode="0.00E+00">
                  <c:v>1.28960401280428E-2</c:v>
                </c:pt>
                <c:pt idx="7022" formatCode="0.00E+00">
                  <c:v>1.28921695579036E-2</c:v>
                </c:pt>
                <c:pt idx="7023" formatCode="0.00E+00">
                  <c:v>1.2888300149479901E-2</c:v>
                </c:pt>
                <c:pt idx="7024" formatCode="0.00E+00">
                  <c:v>1.2884431902422999E-2</c:v>
                </c:pt>
                <c:pt idx="7025" formatCode="0.00E+00">
                  <c:v>1.2880564816384299E-2</c:v>
                </c:pt>
                <c:pt idx="7026" formatCode="0.00E+00">
                  <c:v>1.28766988910152E-2</c:v>
                </c:pt>
                <c:pt idx="7027" formatCode="0.00E+00">
                  <c:v>1.28728341259675E-2</c:v>
                </c:pt>
                <c:pt idx="7028" formatCode="0.00E+00">
                  <c:v>1.28689705208929E-2</c:v>
                </c:pt>
                <c:pt idx="7029" formatCode="0.00E+00">
                  <c:v>1.2865108075442999E-2</c:v>
                </c:pt>
                <c:pt idx="7030" formatCode="0.00E+00">
                  <c:v>1.2861246789269899E-2</c:v>
                </c:pt>
                <c:pt idx="7031" formatCode="0.00E+00">
                  <c:v>1.2857386662025501E-2</c:v>
                </c:pt>
                <c:pt idx="7032" formatCode="0.00E+00">
                  <c:v>1.2853527693362E-2</c:v>
                </c:pt>
                <c:pt idx="7033" formatCode="0.00E+00">
                  <c:v>1.28496698829316E-2</c:v>
                </c:pt>
                <c:pt idx="7034" formatCode="0.00E+00">
                  <c:v>1.28458132303866E-2</c:v>
                </c:pt>
                <c:pt idx="7035" formatCode="0.00E+00">
                  <c:v>1.28419577353793E-2</c:v>
                </c:pt>
                <c:pt idx="7036" formatCode="0.00E+00">
                  <c:v>1.28381033975624E-2</c:v>
                </c:pt>
                <c:pt idx="7037" formatCode="0.00E+00">
                  <c:v>1.2834250216588501E-2</c:v>
                </c:pt>
                <c:pt idx="7038" formatCode="0.00E+00">
                  <c:v>1.2830398192110201E-2</c:v>
                </c:pt>
                <c:pt idx="7039" formatCode="0.00E+00">
                  <c:v>1.28265473237803E-2</c:v>
                </c:pt>
                <c:pt idx="7040" formatCode="0.00E+00">
                  <c:v>1.2822697611251901E-2</c:v>
                </c:pt>
                <c:pt idx="7041" formatCode="0.00E+00">
                  <c:v>1.28188490541779E-2</c:v>
                </c:pt>
                <c:pt idx="7042" formatCode="0.00E+00">
                  <c:v>1.28150016522115E-2</c:v>
                </c:pt>
                <c:pt idx="7043" formatCode="0.00E+00">
                  <c:v>1.2811155405005799E-2</c:v>
                </c:pt>
                <c:pt idx="7044" formatCode="0.00E+00">
                  <c:v>1.28073103122142E-2</c:v>
                </c:pt>
                <c:pt idx="7045" formatCode="0.00E+00">
                  <c:v>1.28034663734902E-2</c:v>
                </c:pt>
                <c:pt idx="7046" formatCode="0.00E+00">
                  <c:v>1.2799623588487199E-2</c:v>
                </c:pt>
                <c:pt idx="7047" formatCode="0.00E+00">
                  <c:v>1.27957819568589E-2</c:v>
                </c:pt>
                <c:pt idx="7048" formatCode="0.00E+00">
                  <c:v>1.2791941478258999E-2</c:v>
                </c:pt>
                <c:pt idx="7049" formatCode="0.00E+00">
                  <c:v>1.2788102152341401E-2</c:v>
                </c:pt>
                <c:pt idx="7050" formatCode="0.00E+00">
                  <c:v>1.2784263978760001E-2</c:v>
                </c:pt>
                <c:pt idx="7051" formatCode="0.00E+00">
                  <c:v>1.2780426957168699E-2</c:v>
                </c:pt>
                <c:pt idx="7052" formatCode="0.00E+00">
                  <c:v>1.27765910872219E-2</c:v>
                </c:pt>
                <c:pt idx="7053" formatCode="0.00E+00">
                  <c:v>1.27727563685736E-2</c:v>
                </c:pt>
                <c:pt idx="7054" formatCode="0.00E+00">
                  <c:v>1.2768922800878201E-2</c:v>
                </c:pt>
                <c:pt idx="7055" formatCode="0.00E+00">
                  <c:v>1.27650903837903E-2</c:v>
                </c:pt>
                <c:pt idx="7056" formatCode="0.00E+00">
                  <c:v>1.2761259116964199E-2</c:v>
                </c:pt>
                <c:pt idx="7057" formatCode="0.00E+00">
                  <c:v>1.27574290000547E-2</c:v>
                </c:pt>
                <c:pt idx="7058" formatCode="0.00E+00">
                  <c:v>1.27536000327165E-2</c:v>
                </c:pt>
                <c:pt idx="7059" formatCode="0.00E+00">
                  <c:v>1.27497722146044E-2</c:v>
                </c:pt>
                <c:pt idx="7060" formatCode="0.00E+00">
                  <c:v>1.2745945545373401E-2</c:v>
                </c:pt>
                <c:pt idx="7061" formatCode="0.00E+00">
                  <c:v>1.27421200246785E-2</c:v>
                </c:pt>
                <c:pt idx="7062" formatCode="0.00E+00">
                  <c:v>1.2738295652174899E-2</c:v>
                </c:pt>
                <c:pt idx="7063" formatCode="0.00E+00">
                  <c:v>1.2734472427517801E-2</c:v>
                </c:pt>
                <c:pt idx="7064" formatCode="0.00E+00">
                  <c:v>1.27306503503626E-2</c:v>
                </c:pt>
                <c:pt idx="7065" formatCode="0.00E+00">
                  <c:v>1.2726829420364801E-2</c:v>
                </c:pt>
                <c:pt idx="7066" formatCode="0.00E+00">
                  <c:v>1.2723009637179801E-2</c:v>
                </c:pt>
                <c:pt idx="7067" formatCode="0.00E+00">
                  <c:v>1.2719191000463301E-2</c:v>
                </c:pt>
                <c:pt idx="7068" formatCode="0.00E+00">
                  <c:v>1.2715373509871199E-2</c:v>
                </c:pt>
                <c:pt idx="7069" formatCode="0.00E+00">
                  <c:v>1.2711557165059201E-2</c:v>
                </c:pt>
                <c:pt idx="7070" formatCode="0.00E+00">
                  <c:v>1.2707741965683301E-2</c:v>
                </c:pt>
                <c:pt idx="7071" formatCode="0.00E+00">
                  <c:v>1.27039279113995E-2</c:v>
                </c:pt>
                <c:pt idx="7072" formatCode="0.00E+00">
                  <c:v>1.2700115001864101E-2</c:v>
                </c:pt>
                <c:pt idx="7073" formatCode="0.00E+00">
                  <c:v>1.26963032367332E-2</c:v>
                </c:pt>
                <c:pt idx="7074" formatCode="0.00E+00">
                  <c:v>1.26924926156633E-2</c:v>
                </c:pt>
                <c:pt idx="7075" formatCode="0.00E+00">
                  <c:v>1.26886831383108E-2</c:v>
                </c:pt>
                <c:pt idx="7076" formatCode="0.00E+00">
                  <c:v>1.26848748043322E-2</c:v>
                </c:pt>
                <c:pt idx="7077" formatCode="0.00E+00">
                  <c:v>1.2681067613384301E-2</c:v>
                </c:pt>
                <c:pt idx="7078" formatCode="0.00E+00">
                  <c:v>1.2677261565123801E-2</c:v>
                </c:pt>
                <c:pt idx="7079" formatCode="0.00E+00">
                  <c:v>1.26734566592076E-2</c:v>
                </c:pt>
                <c:pt idx="7080" formatCode="0.00E+00">
                  <c:v>1.26696528952925E-2</c:v>
                </c:pt>
                <c:pt idx="7081" formatCode="0.00E+00">
                  <c:v>1.26658502730358E-2</c:v>
                </c:pt>
                <c:pt idx="7082" formatCode="0.00E+00">
                  <c:v>1.26620487920946E-2</c:v>
                </c:pt>
                <c:pt idx="7083" formatCode="0.00E+00">
                  <c:v>1.2658248452126101E-2</c:v>
                </c:pt>
                <c:pt idx="7084" formatCode="0.00E+00">
                  <c:v>1.2654449252787799E-2</c:v>
                </c:pt>
                <c:pt idx="7085" formatCode="0.00E+00">
                  <c:v>1.2650651193736999E-2</c:v>
                </c:pt>
                <c:pt idx="7086" formatCode="0.00E+00">
                  <c:v>1.2646854274631501E-2</c:v>
                </c:pt>
                <c:pt idx="7087" formatCode="0.00E+00">
                  <c:v>1.2643058495128701E-2</c:v>
                </c:pt>
                <c:pt idx="7088" formatCode="0.00E+00">
                  <c:v>1.26392638548866E-2</c:v>
                </c:pt>
                <c:pt idx="7089" formatCode="0.00E+00">
                  <c:v>1.2635470353562999E-2</c:v>
                </c:pt>
                <c:pt idx="7090" formatCode="0.00E+00">
                  <c:v>1.2631677990815901E-2</c:v>
                </c:pt>
                <c:pt idx="7091" formatCode="0.00E+00">
                  <c:v>1.2627886766303401E-2</c:v>
                </c:pt>
                <c:pt idx="7092" formatCode="0.00E+00">
                  <c:v>1.2624096679683601E-2</c:v>
                </c:pt>
                <c:pt idx="7093" formatCode="0.00E+00">
                  <c:v>1.2620307730614899E-2</c:v>
                </c:pt>
                <c:pt idx="7094" formatCode="0.00E+00">
                  <c:v>1.2616519918755601E-2</c:v>
                </c:pt>
                <c:pt idx="7095" formatCode="0.00E+00">
                  <c:v>1.2612733243764201E-2</c:v>
                </c:pt>
                <c:pt idx="7096" formatCode="0.00E+00">
                  <c:v>1.26089477052993E-2</c:v>
                </c:pt>
                <c:pt idx="7097" formatCode="0.00E+00">
                  <c:v>1.26051633030196E-2</c:v>
                </c:pt>
                <c:pt idx="7098" formatCode="0.00E+00">
                  <c:v>1.2601380036583801E-2</c:v>
                </c:pt>
                <c:pt idx="7099" formatCode="0.00E+00">
                  <c:v>1.2597597905651001E-2</c:v>
                </c:pt>
                <c:pt idx="7100" formatCode="0.00E+00">
                  <c:v>1.25938169098799E-2</c:v>
                </c:pt>
                <c:pt idx="7101" formatCode="0.00E+00">
                  <c:v>1.25900370489299E-2</c:v>
                </c:pt>
                <c:pt idx="7102" formatCode="0.00E+00">
                  <c:v>1.2586258322459999E-2</c:v>
                </c:pt>
                <c:pt idx="7103" formatCode="0.00E+00">
                  <c:v>1.25824807301295E-2</c:v>
                </c:pt>
                <c:pt idx="7104" formatCode="0.00E+00">
                  <c:v>1.25787042715979E-2</c:v>
                </c:pt>
                <c:pt idx="7105" formatCode="0.00E+00">
                  <c:v>1.2574928946524601E-2</c:v>
                </c:pt>
                <c:pt idx="7106" formatCode="0.00E+00">
                  <c:v>1.25711547545693E-2</c:v>
                </c:pt>
                <c:pt idx="7107" formatCode="0.00E+00">
                  <c:v>1.2567381695391599E-2</c:v>
                </c:pt>
                <c:pt idx="7108" formatCode="0.00E+00">
                  <c:v>1.25636097686513E-2</c:v>
                </c:pt>
                <c:pt idx="7109" formatCode="0.00E+00">
                  <c:v>1.25598389740084E-2</c:v>
                </c:pt>
                <c:pt idx="7110" formatCode="0.00E+00">
                  <c:v>1.2556069311122801E-2</c:v>
                </c:pt>
                <c:pt idx="7111" formatCode="0.00E+00">
                  <c:v>1.2552300779654701E-2</c:v>
                </c:pt>
                <c:pt idx="7112" formatCode="0.00E+00">
                  <c:v>1.2548533379264299E-2</c:v>
                </c:pt>
                <c:pt idx="7113" formatCode="0.00E+00">
                  <c:v>1.2544767109611801E-2</c:v>
                </c:pt>
                <c:pt idx="7114" formatCode="0.00E+00">
                  <c:v>1.25410019703577E-2</c:v>
                </c:pt>
                <c:pt idx="7115" formatCode="0.00E+00">
                  <c:v>1.25372379611625E-2</c:v>
                </c:pt>
                <c:pt idx="7116" formatCode="0.00E+00">
                  <c:v>1.25334750816867E-2</c:v>
                </c:pt>
                <c:pt idx="7117" formatCode="0.00E+00">
                  <c:v>1.25297133315912E-2</c:v>
                </c:pt>
                <c:pt idx="7118" formatCode="0.00E+00">
                  <c:v>1.2525952710536799E-2</c:v>
                </c:pt>
                <c:pt idx="7119" formatCode="0.00E+00">
                  <c:v>1.2522193218184201E-2</c:v>
                </c:pt>
                <c:pt idx="7120" formatCode="0.00E+00">
                  <c:v>1.2518434854194601E-2</c:v>
                </c:pt>
                <c:pt idx="7121" formatCode="0.00E+00">
                  <c:v>1.25146776182291E-2</c:v>
                </c:pt>
                <c:pt idx="7122" formatCode="0.00E+00">
                  <c:v>1.25109215099489E-2</c:v>
                </c:pt>
                <c:pt idx="7123" formatCode="0.00E+00">
                  <c:v>1.25071665290153E-2</c:v>
                </c:pt>
                <c:pt idx="7124" formatCode="0.00E+00">
                  <c:v>1.25034126750897E-2</c:v>
                </c:pt>
                <c:pt idx="7125" formatCode="0.00E+00">
                  <c:v>1.24996599478337E-2</c:v>
                </c:pt>
                <c:pt idx="7126" formatCode="0.00E+00">
                  <c:v>1.2495908346908899E-2</c:v>
                </c:pt>
                <c:pt idx="7127" formatCode="0.00E+00">
                  <c:v>1.2492157871976901E-2</c:v>
                </c:pt>
                <c:pt idx="7128" formatCode="0.00E+00">
                  <c:v>1.2488408522699701E-2</c:v>
                </c:pt>
                <c:pt idx="7129" formatCode="0.00E+00">
                  <c:v>1.2484660298739099E-2</c:v>
                </c:pt>
                <c:pt idx="7130" formatCode="0.00E+00">
                  <c:v>1.2480913199757301E-2</c:v>
                </c:pt>
                <c:pt idx="7131" formatCode="0.00E+00">
                  <c:v>1.24771672254162E-2</c:v>
                </c:pt>
                <c:pt idx="7132" formatCode="0.00E+00">
                  <c:v>1.24734223753782E-2</c:v>
                </c:pt>
                <c:pt idx="7133" formatCode="0.00E+00">
                  <c:v>1.24696786493055E-2</c:v>
                </c:pt>
                <c:pt idx="7134" formatCode="0.00E+00">
                  <c:v>1.2465936046860601E-2</c:v>
                </c:pt>
                <c:pt idx="7135" formatCode="0.00E+00">
                  <c:v>1.24621945677061E-2</c:v>
                </c:pt>
                <c:pt idx="7136" formatCode="0.00E+00">
                  <c:v>1.2458454211504599E-2</c:v>
                </c:pt>
                <c:pt idx="7137" formatCode="0.00E+00">
                  <c:v>1.24547149779187E-2</c:v>
                </c:pt>
                <c:pt idx="7138" formatCode="0.00E+00">
                  <c:v>1.24509768666114E-2</c:v>
                </c:pt>
                <c:pt idx="7139" formatCode="0.00E+00">
                  <c:v>1.24472398772456E-2</c:v>
                </c:pt>
                <c:pt idx="7140" formatCode="0.00E+00">
                  <c:v>1.24435040094843E-2</c:v>
                </c:pt>
                <c:pt idx="7141" formatCode="0.00E+00">
                  <c:v>1.24397692629907E-2</c:v>
                </c:pt>
                <c:pt idx="7142" formatCode="0.00E+00">
                  <c:v>1.2436035637428001E-2</c:v>
                </c:pt>
                <c:pt idx="7143" formatCode="0.00E+00">
                  <c:v>1.24323031324595E-2</c:v>
                </c:pt>
                <c:pt idx="7144" formatCode="0.00E+00">
                  <c:v>1.2428571747748699E-2</c:v>
                </c:pt>
                <c:pt idx="7145" formatCode="0.00E+00">
                  <c:v>1.2424841482959199E-2</c:v>
                </c:pt>
                <c:pt idx="7146" formatCode="0.00E+00">
                  <c:v>1.24211123377546E-2</c:v>
                </c:pt>
                <c:pt idx="7147" formatCode="0.00E+00">
                  <c:v>1.24173843117985E-2</c:v>
                </c:pt>
                <c:pt idx="7148" formatCode="0.00E+00">
                  <c:v>1.2413657404755E-2</c:v>
                </c:pt>
                <c:pt idx="7149" formatCode="0.00E+00">
                  <c:v>1.24099316162879E-2</c:v>
                </c:pt>
                <c:pt idx="7150" formatCode="0.00E+00">
                  <c:v>1.24062069460613E-2</c:v>
                </c:pt>
                <c:pt idx="7151" formatCode="0.00E+00">
                  <c:v>1.24024833937393E-2</c:v>
                </c:pt>
                <c:pt idx="7152" formatCode="0.00E+00">
                  <c:v>1.2398760958986199E-2</c:v>
                </c:pt>
                <c:pt idx="7153" formatCode="0.00E+00">
                  <c:v>1.23950396414663E-2</c:v>
                </c:pt>
                <c:pt idx="7154" formatCode="0.00E+00">
                  <c:v>1.2391319440844199E-2</c:v>
                </c:pt>
                <c:pt idx="7155" formatCode="0.00E+00">
                  <c:v>1.23876003567843E-2</c:v>
                </c:pt>
                <c:pt idx="7156" formatCode="0.00E+00">
                  <c:v>1.2383882388951301E-2</c:v>
                </c:pt>
                <c:pt idx="7157" formatCode="0.00E+00">
                  <c:v>1.2380165537009999E-2</c:v>
                </c:pt>
                <c:pt idx="7158" formatCode="0.00E+00">
                  <c:v>1.23764498006253E-2</c:v>
                </c:pt>
                <c:pt idx="7159" formatCode="0.00E+00">
                  <c:v>1.2372735179462E-2</c:v>
                </c:pt>
                <c:pt idx="7160" formatCode="0.00E+00">
                  <c:v>1.23690216731853E-2</c:v>
                </c:pt>
                <c:pt idx="7161" formatCode="0.00E+00">
                  <c:v>1.2365309281460299E-2</c:v>
                </c:pt>
                <c:pt idx="7162" formatCode="0.00E+00">
                  <c:v>1.2361598003952401E-2</c:v>
                </c:pt>
                <c:pt idx="7163" formatCode="0.00E+00">
                  <c:v>1.23578878403267E-2</c:v>
                </c:pt>
                <c:pt idx="7164" formatCode="0.00E+00">
                  <c:v>1.23541787902489E-2</c:v>
                </c:pt>
                <c:pt idx="7165" formatCode="0.00E+00">
                  <c:v>1.2350470853384501E-2</c:v>
                </c:pt>
                <c:pt idx="7166" formatCode="0.00E+00">
                  <c:v>1.23467640293992E-2</c:v>
                </c:pt>
                <c:pt idx="7167" formatCode="0.00E+00">
                  <c:v>1.23430583179587E-2</c:v>
                </c:pt>
                <c:pt idx="7168" formatCode="0.00E+00">
                  <c:v>1.23393537187289E-2</c:v>
                </c:pt>
                <c:pt idx="7169" formatCode="0.00E+00">
                  <c:v>1.2335650231375801E-2</c:v>
                </c:pt>
                <c:pt idx="7170" formatCode="0.00E+00">
                  <c:v>1.23319478555655E-2</c:v>
                </c:pt>
                <c:pt idx="7171" formatCode="0.00E+00">
                  <c:v>1.23282465909641E-2</c:v>
                </c:pt>
                <c:pt idx="7172" formatCode="0.00E+00">
                  <c:v>1.2324546437237901E-2</c:v>
                </c:pt>
                <c:pt idx="7173" formatCode="0.00E+00">
                  <c:v>1.2320847394053199E-2</c:v>
                </c:pt>
                <c:pt idx="7174" formatCode="0.00E+00">
                  <c:v>1.2317149461076701E-2</c:v>
                </c:pt>
                <c:pt idx="7175" formatCode="0.00E+00">
                  <c:v>1.23134526379748E-2</c:v>
                </c:pt>
                <c:pt idx="7176" formatCode="0.00E+00">
                  <c:v>1.23097569244142E-2</c:v>
                </c:pt>
                <c:pt idx="7177" formatCode="0.00E+00">
                  <c:v>1.23060623200618E-2</c:v>
                </c:pt>
                <c:pt idx="7178" formatCode="0.00E+00">
                  <c:v>1.23023688245844E-2</c:v>
                </c:pt>
                <c:pt idx="7179" formatCode="0.00E+00">
                  <c:v>1.2298676437648899E-2</c:v>
                </c:pt>
                <c:pt idx="7180" formatCode="0.00E+00">
                  <c:v>1.22949851589225E-2</c:v>
                </c:pt>
                <c:pt idx="7181" formatCode="0.00E+00">
                  <c:v>1.2291294988072399E-2</c:v>
                </c:pt>
                <c:pt idx="7182" formatCode="0.00E+00">
                  <c:v>1.22876059247658E-2</c:v>
                </c:pt>
                <c:pt idx="7183" formatCode="0.00E+00">
                  <c:v>1.22839179686702E-2</c:v>
                </c:pt>
                <c:pt idx="7184" formatCode="0.00E+00">
                  <c:v>1.2280231119453E-2</c:v>
                </c:pt>
                <c:pt idx="7185" formatCode="0.00E+00">
                  <c:v>1.22765453767818E-2</c:v>
                </c:pt>
                <c:pt idx="7186" formatCode="0.00E+00">
                  <c:v>1.22728607403243E-2</c:v>
                </c:pt>
                <c:pt idx="7187" formatCode="0.00E+00">
                  <c:v>1.22691772097484E-2</c:v>
                </c:pt>
                <c:pt idx="7188" formatCode="0.00E+00">
                  <c:v>1.22654947847218E-2</c:v>
                </c:pt>
                <c:pt idx="7189" formatCode="0.00E+00">
                  <c:v>1.22618134649127E-2</c:v>
                </c:pt>
                <c:pt idx="7190" formatCode="0.00E+00">
                  <c:v>1.2258133249988999E-2</c:v>
                </c:pt>
                <c:pt idx="7191" formatCode="0.00E+00">
                  <c:v>1.2254454139619101E-2</c:v>
                </c:pt>
                <c:pt idx="7192" formatCode="0.00E+00">
                  <c:v>1.2250776133471201E-2</c:v>
                </c:pt>
                <c:pt idx="7193" formatCode="0.00E+00">
                  <c:v>1.22470992312137E-2</c:v>
                </c:pt>
                <c:pt idx="7194" formatCode="0.00E+00">
                  <c:v>1.22434234325151E-2</c:v>
                </c:pt>
                <c:pt idx="7195" formatCode="0.00E+00">
                  <c:v>1.2239748737044E-2</c:v>
                </c:pt>
                <c:pt idx="7196" formatCode="0.00E+00">
                  <c:v>1.2236075144469101E-2</c:v>
                </c:pt>
                <c:pt idx="7197" formatCode="0.00E+00">
                  <c:v>1.22324026544592E-2</c:v>
                </c:pt>
                <c:pt idx="7198" formatCode="0.00E+00">
                  <c:v>1.22287312666833E-2</c:v>
                </c:pt>
                <c:pt idx="7199" formatCode="0.00E+00">
                  <c:v>1.2225060980810399E-2</c:v>
                </c:pt>
                <c:pt idx="7200" formatCode="0.00E+00">
                  <c:v>1.22213917965094E-2</c:v>
                </c:pt>
                <c:pt idx="7201" formatCode="0.00E+00">
                  <c:v>1.2217723713449801E-2</c:v>
                </c:pt>
                <c:pt idx="7202" formatCode="0.00E+00">
                  <c:v>1.22140567313007E-2</c:v>
                </c:pt>
                <c:pt idx="7203" formatCode="0.00E+00">
                  <c:v>1.2210390849731601E-2</c:v>
                </c:pt>
                <c:pt idx="7204" formatCode="0.00E+00">
                  <c:v>1.22067260684121E-2</c:v>
                </c:pt>
                <c:pt idx="7205" formatCode="0.00E+00">
                  <c:v>1.22030623870116E-2</c:v>
                </c:pt>
                <c:pt idx="7206" formatCode="0.00E+00">
                  <c:v>1.21993998052E-2</c:v>
                </c:pt>
                <c:pt idx="7207" formatCode="0.00E+00">
                  <c:v>1.2195738322647001E-2</c:v>
                </c:pt>
                <c:pt idx="7208" formatCode="0.00E+00">
                  <c:v>1.2192077939022701E-2</c:v>
                </c:pt>
                <c:pt idx="7209" formatCode="0.00E+00">
                  <c:v>1.21884186539969E-2</c:v>
                </c:pt>
                <c:pt idx="7210" formatCode="0.00E+00">
                  <c:v>1.21847604672398E-2</c:v>
                </c:pt>
                <c:pt idx="7211" formatCode="0.00E+00">
                  <c:v>1.2181103378421701E-2</c:v>
                </c:pt>
                <c:pt idx="7212" formatCode="0.00E+00">
                  <c:v>1.21774473872129E-2</c:v>
                </c:pt>
                <c:pt idx="7213" formatCode="0.00E+00">
                  <c:v>1.21737924932837E-2</c:v>
                </c:pt>
                <c:pt idx="7214" formatCode="0.00E+00">
                  <c:v>1.2170138696304801E-2</c:v>
                </c:pt>
                <c:pt idx="7215" formatCode="0.00E+00">
                  <c:v>1.21664859959468E-2</c:v>
                </c:pt>
                <c:pt idx="7216" formatCode="0.00E+00">
                  <c:v>1.21628343918803E-2</c:v>
                </c:pt>
                <c:pt idx="7217" formatCode="0.00E+00">
                  <c:v>1.21591838837762E-2</c:v>
                </c:pt>
                <c:pt idx="7218" formatCode="0.00E+00">
                  <c:v>1.21555344713054E-2</c:v>
                </c:pt>
                <c:pt idx="7219" formatCode="0.00E+00">
                  <c:v>1.21518861541391E-2</c:v>
                </c:pt>
                <c:pt idx="7220" formatCode="0.00E+00">
                  <c:v>1.21482389319482E-2</c:v>
                </c:pt>
                <c:pt idx="7221" formatCode="0.00E+00">
                  <c:v>1.21445928044041E-2</c:v>
                </c:pt>
                <c:pt idx="7222" formatCode="0.00E+00">
                  <c:v>1.2140947771178001E-2</c:v>
                </c:pt>
                <c:pt idx="7223" formatCode="0.00E+00">
                  <c:v>1.21373038319415E-2</c:v>
                </c:pt>
                <c:pt idx="7224" formatCode="0.00E+00">
                  <c:v>1.2133660986366E-2</c:v>
                </c:pt>
                <c:pt idx="7225" formatCode="0.00E+00">
                  <c:v>1.2130019234123299E-2</c:v>
                </c:pt>
                <c:pt idx="7226" formatCode="0.00E+00">
                  <c:v>1.21263785748849E-2</c:v>
                </c:pt>
                <c:pt idx="7227" formatCode="0.00E+00">
                  <c:v>1.2122739008322799E-2</c:v>
                </c:pt>
                <c:pt idx="7228" formatCode="0.00E+00">
                  <c:v>1.2119100534109001E-2</c:v>
                </c:pt>
                <c:pt idx="7229" formatCode="0.00E+00">
                  <c:v>1.21154631519154E-2</c:v>
                </c:pt>
                <c:pt idx="7230" formatCode="0.00E+00">
                  <c:v>1.21118268614131E-2</c:v>
                </c:pt>
                <c:pt idx="7231" formatCode="0.00E+00">
                  <c:v>1.2108191662259999E-2</c:v>
                </c:pt>
                <c:pt idx="7232" formatCode="0.00E+00">
                  <c:v>1.2104557554125E-2</c:v>
                </c:pt>
                <c:pt idx="7233" formatCode="0.00E+00">
                  <c:v>1.21009245366814E-2</c:v>
                </c:pt>
                <c:pt idx="7234" formatCode="0.00E+00">
                  <c:v>1.2097292609602499E-2</c:v>
                </c:pt>
                <c:pt idx="7235" formatCode="0.00E+00">
                  <c:v>1.20936617725621E-2</c:v>
                </c:pt>
                <c:pt idx="7236" formatCode="0.00E+00">
                  <c:v>1.20900320252336E-2</c:v>
                </c:pt>
                <c:pt idx="7237" formatCode="0.00E+00">
                  <c:v>1.2086403367290799E-2</c:v>
                </c:pt>
                <c:pt idx="7238" formatCode="0.00E+00">
                  <c:v>1.20827757984074E-2</c:v>
                </c:pt>
                <c:pt idx="7239" formatCode="0.00E+00">
                  <c:v>1.20791493182574E-2</c:v>
                </c:pt>
                <c:pt idx="7240" formatCode="0.00E+00">
                  <c:v>1.2075523926514699E-2</c:v>
                </c:pt>
                <c:pt idx="7241" formatCode="0.00E+00">
                  <c:v>1.20718996228535E-2</c:v>
                </c:pt>
                <c:pt idx="7242" formatCode="0.00E+00">
                  <c:v>1.2068276406947799E-2</c:v>
                </c:pt>
                <c:pt idx="7243" formatCode="0.00E+00">
                  <c:v>1.2064654278471899E-2</c:v>
                </c:pt>
                <c:pt idx="7244" formatCode="0.00E+00">
                  <c:v>1.20610332371001E-2</c:v>
                </c:pt>
                <c:pt idx="7245" formatCode="0.00E+00">
                  <c:v>1.2057413282507E-2</c:v>
                </c:pt>
                <c:pt idx="7246" formatCode="0.00E+00">
                  <c:v>1.2053794414367E-2</c:v>
                </c:pt>
                <c:pt idx="7247" formatCode="0.00E+00">
                  <c:v>1.20501766323546E-2</c:v>
                </c:pt>
                <c:pt idx="7248" formatCode="0.00E+00">
                  <c:v>1.20465599361447E-2</c:v>
                </c:pt>
                <c:pt idx="7249" formatCode="0.00E+00">
                  <c:v>1.20429443254121E-2</c:v>
                </c:pt>
                <c:pt idx="7250" formatCode="0.00E+00">
                  <c:v>1.2039329799831499E-2</c:v>
                </c:pt>
                <c:pt idx="7251" formatCode="0.00E+00">
                  <c:v>1.2035716359078E-2</c:v>
                </c:pt>
                <c:pt idx="7252" formatCode="0.00E+00">
                  <c:v>1.2032104002826701E-2</c:v>
                </c:pt>
                <c:pt idx="7253" formatCode="0.00E+00">
                  <c:v>1.2028492730752601E-2</c:v>
                </c:pt>
                <c:pt idx="7254" formatCode="0.00E+00">
                  <c:v>1.2024882542531199E-2</c:v>
                </c:pt>
                <c:pt idx="7255" formatCode="0.00E+00">
                  <c:v>1.20212734378376E-2</c:v>
                </c:pt>
                <c:pt idx="7256" formatCode="0.00E+00">
                  <c:v>1.2017665416347301E-2</c:v>
                </c:pt>
                <c:pt idx="7257" formatCode="0.00E+00">
                  <c:v>1.20140584777358E-2</c:v>
                </c:pt>
                <c:pt idx="7258" formatCode="0.00E+00">
                  <c:v>1.2010452621678901E-2</c:v>
                </c:pt>
                <c:pt idx="7259" formatCode="0.00E+00">
                  <c:v>1.2006847847852E-2</c:v>
                </c:pt>
                <c:pt idx="7260" formatCode="0.00E+00">
                  <c:v>1.2003244155931099E-2</c:v>
                </c:pt>
                <c:pt idx="7261" formatCode="0.00E+00">
                  <c:v>1.1999641545592099E-2</c:v>
                </c:pt>
                <c:pt idx="7262" formatCode="0.00E+00">
                  <c:v>1.1996040016510799E-2</c:v>
                </c:pt>
                <c:pt idx="7263" formatCode="0.00E+00">
                  <c:v>1.19924395683634E-2</c:v>
                </c:pt>
                <c:pt idx="7264" formatCode="0.00E+00">
                  <c:v>1.1988840200826001E-2</c:v>
                </c:pt>
                <c:pt idx="7265" formatCode="0.00E+00">
                  <c:v>1.19852419135749E-2</c:v>
                </c:pt>
                <c:pt idx="7266" formatCode="0.00E+00">
                  <c:v>1.19816447062863E-2</c:v>
                </c:pt>
                <c:pt idx="7267" formatCode="0.00E+00">
                  <c:v>1.19780485786368E-2</c:v>
                </c:pt>
                <c:pt idx="7268" formatCode="0.00E+00">
                  <c:v>1.1974453530302799E-2</c:v>
                </c:pt>
                <c:pt idx="7269" formatCode="0.00E+00">
                  <c:v>1.1970859560961E-2</c:v>
                </c:pt>
                <c:pt idx="7270" formatCode="0.00E+00">
                  <c:v>1.19672666702881E-2</c:v>
                </c:pt>
                <c:pt idx="7271" formatCode="0.00E+00">
                  <c:v>1.19636748579607E-2</c:v>
                </c:pt>
                <c:pt idx="7272" formatCode="0.00E+00">
                  <c:v>1.1960084123655901E-2</c:v>
                </c:pt>
                <c:pt idx="7273" formatCode="0.00E+00">
                  <c:v>1.1956494467050599E-2</c:v>
                </c:pt>
                <c:pt idx="7274" formatCode="0.00E+00">
                  <c:v>1.19529058878218E-2</c:v>
                </c:pt>
                <c:pt idx="7275" formatCode="0.00E+00">
                  <c:v>1.19493183856468E-2</c:v>
                </c:pt>
                <c:pt idx="7276" formatCode="0.00E+00">
                  <c:v>1.1945731960202601E-2</c:v>
                </c:pt>
                <c:pt idx="7277" formatCode="0.00E+00">
                  <c:v>1.19421466111668E-2</c:v>
                </c:pt>
                <c:pt idx="7278" formatCode="0.00E+00">
                  <c:v>1.19385623382166E-2</c:v>
                </c:pt>
                <c:pt idx="7279" formatCode="0.00E+00">
                  <c:v>1.19349791410297E-2</c:v>
                </c:pt>
                <c:pt idx="7280" formatCode="0.00E+00">
                  <c:v>1.1931397019283601E-2</c:v>
                </c:pt>
                <c:pt idx="7281" formatCode="0.00E+00">
                  <c:v>1.1927815972656E-2</c:v>
                </c:pt>
                <c:pt idx="7282" formatCode="0.00E+00">
                  <c:v>1.1924236000824699E-2</c:v>
                </c:pt>
                <c:pt idx="7283" formatCode="0.00E+00">
                  <c:v>1.19206571034676E-2</c:v>
                </c:pt>
                <c:pt idx="7284" formatCode="0.00E+00">
                  <c:v>1.1917079280262701E-2</c:v>
                </c:pt>
                <c:pt idx="7285" formatCode="0.00E+00">
                  <c:v>1.1913502530888E-2</c:v>
                </c:pt>
                <c:pt idx="7286" formatCode="0.00E+00">
                  <c:v>1.19099268550216E-2</c:v>
                </c:pt>
                <c:pt idx="7287" formatCode="0.00E+00">
                  <c:v>1.19063522523418E-2</c:v>
                </c:pt>
                <c:pt idx="7288" formatCode="0.00E+00">
                  <c:v>1.19027787225269E-2</c:v>
                </c:pt>
                <c:pt idx="7289" formatCode="0.00E+00">
                  <c:v>1.18992062652554E-2</c:v>
                </c:pt>
                <c:pt idx="7290" formatCode="0.00E+00">
                  <c:v>1.1895634880205799E-2</c:v>
                </c:pt>
                <c:pt idx="7291" formatCode="0.00E+00">
                  <c:v>1.1892064567056699E-2</c:v>
                </c:pt>
                <c:pt idx="7292" formatCode="0.00E+00">
                  <c:v>1.1888495325486701E-2</c:v>
                </c:pt>
                <c:pt idx="7293" formatCode="0.00E+00">
                  <c:v>1.1884927155174601E-2</c:v>
                </c:pt>
                <c:pt idx="7294" formatCode="0.00E+00">
                  <c:v>1.18813600557994E-2</c:v>
                </c:pt>
                <c:pt idx="7295" formatCode="0.00E+00">
                  <c:v>1.18777940270399E-2</c:v>
                </c:pt>
                <c:pt idx="7296" formatCode="0.00E+00">
                  <c:v>1.18742290685753E-2</c:v>
                </c:pt>
                <c:pt idx="7297" formatCode="0.00E+00">
                  <c:v>1.18706651800847E-2</c:v>
                </c:pt>
                <c:pt idx="7298" formatCode="0.00E+00">
                  <c:v>1.18671023612473E-2</c:v>
                </c:pt>
                <c:pt idx="7299" formatCode="0.00E+00">
                  <c:v>1.18635406117424E-2</c:v>
                </c:pt>
                <c:pt idx="7300" formatCode="0.00E+00">
                  <c:v>1.18599799312496E-2</c:v>
                </c:pt>
                <c:pt idx="7301" formatCode="0.00E+00">
                  <c:v>1.18564203194482E-2</c:v>
                </c:pt>
                <c:pt idx="7302" formatCode="0.00E+00">
                  <c:v>1.18528617760179E-2</c:v>
                </c:pt>
                <c:pt idx="7303" formatCode="0.00E+00">
                  <c:v>1.1849304300638399E-2</c:v>
                </c:pt>
                <c:pt idx="7304" formatCode="0.00E+00">
                  <c:v>1.18457478929894E-2</c:v>
                </c:pt>
                <c:pt idx="7305" formatCode="0.00E+00">
                  <c:v>1.18421925527509E-2</c:v>
                </c:pt>
                <c:pt idx="7306" formatCode="0.00E+00">
                  <c:v>1.18386382796028E-2</c:v>
                </c:pt>
                <c:pt idx="7307" formatCode="0.00E+00">
                  <c:v>1.18350850732251E-2</c:v>
                </c:pt>
                <c:pt idx="7308" formatCode="0.00E+00">
                  <c:v>1.1831532933298E-2</c:v>
                </c:pt>
                <c:pt idx="7309" formatCode="0.00E+00">
                  <c:v>1.18279818595017E-2</c:v>
                </c:pt>
                <c:pt idx="7310" formatCode="0.00E+00">
                  <c:v>1.18244318515166E-2</c:v>
                </c:pt>
                <c:pt idx="7311" formatCode="0.00E+00">
                  <c:v>1.1820882909023001E-2</c:v>
                </c:pt>
                <c:pt idx="7312" formatCode="0.00E+00">
                  <c:v>1.1817335031701501E-2</c:v>
                </c:pt>
                <c:pt idx="7313" formatCode="0.00E+00">
                  <c:v>1.18137882192327E-2</c:v>
                </c:pt>
                <c:pt idx="7314" formatCode="0.00E+00">
                  <c:v>1.18102424712973E-2</c:v>
                </c:pt>
                <c:pt idx="7315" formatCode="0.00E+00">
                  <c:v>1.1806697787576001E-2</c:v>
                </c:pt>
                <c:pt idx="7316" formatCode="0.00E+00">
                  <c:v>1.1803154167749699E-2</c:v>
                </c:pt>
                <c:pt idx="7317" formatCode="0.00E+00">
                  <c:v>1.17996116114994E-2</c:v>
                </c:pt>
                <c:pt idx="7318" formatCode="0.00E+00">
                  <c:v>1.17960701185061E-2</c:v>
                </c:pt>
                <c:pt idx="7319" formatCode="0.00E+00">
                  <c:v>1.17925296884509E-2</c:v>
                </c:pt>
                <c:pt idx="7320" formatCode="0.00E+00">
                  <c:v>1.17889903210152E-2</c:v>
                </c:pt>
                <c:pt idx="7321" formatCode="0.00E+00">
                  <c:v>1.17854520158802E-2</c:v>
                </c:pt>
                <c:pt idx="7322" formatCode="0.00E+00">
                  <c:v>1.17819147727273E-2</c:v>
                </c:pt>
                <c:pt idx="7323" formatCode="0.00E+00">
                  <c:v>1.1778378591238099E-2</c:v>
                </c:pt>
                <c:pt idx="7324" formatCode="0.00E+00">
                  <c:v>1.17748434710941E-2</c:v>
                </c:pt>
                <c:pt idx="7325" formatCode="0.00E+00">
                  <c:v>1.1771309411977E-2</c:v>
                </c:pt>
                <c:pt idx="7326" formatCode="0.00E+00">
                  <c:v>1.17677764135686E-2</c:v>
                </c:pt>
                <c:pt idx="7327" formatCode="0.00E+00">
                  <c:v>1.17642444755508E-2</c:v>
                </c:pt>
                <c:pt idx="7328" formatCode="0.00E+00">
                  <c:v>1.1760713597605501E-2</c:v>
                </c:pt>
                <c:pt idx="7329" formatCode="0.00E+00">
                  <c:v>1.1757183779414799E-2</c:v>
                </c:pt>
                <c:pt idx="7330" formatCode="0.00E+00">
                  <c:v>1.1753655020660799E-2</c:v>
                </c:pt>
                <c:pt idx="7331" formatCode="0.00E+00">
                  <c:v>1.17501273210257E-2</c:v>
                </c:pt>
                <c:pt idx="7332" formatCode="0.00E+00">
                  <c:v>1.17466006801919E-2</c:v>
                </c:pt>
                <c:pt idx="7333" formatCode="0.00E+00">
                  <c:v>1.1743075097841799E-2</c:v>
                </c:pt>
                <c:pt idx="7334" formatCode="0.00E+00">
                  <c:v>1.17395505736579E-2</c:v>
                </c:pt>
                <c:pt idx="7335" formatCode="0.00E+00">
                  <c:v>1.1736027107322701E-2</c:v>
                </c:pt>
                <c:pt idx="7336" formatCode="0.00E+00">
                  <c:v>1.17325046985189E-2</c:v>
                </c:pt>
                <c:pt idx="7337" formatCode="0.00E+00">
                  <c:v>1.17289833469294E-2</c:v>
                </c:pt>
                <c:pt idx="7338" formatCode="0.00E+00">
                  <c:v>1.1725463052237E-2</c:v>
                </c:pt>
                <c:pt idx="7339" formatCode="0.00E+00">
                  <c:v>1.17219438141247E-2</c:v>
                </c:pt>
                <c:pt idx="7340" formatCode="0.00E+00">
                  <c:v>1.17184256322754E-2</c:v>
                </c:pt>
                <c:pt idx="7341" formatCode="0.00E+00">
                  <c:v>1.17149085063723E-2</c:v>
                </c:pt>
                <c:pt idx="7342" formatCode="0.00E+00">
                  <c:v>1.17113924360988E-2</c:v>
                </c:pt>
                <c:pt idx="7343" formatCode="0.00E+00">
                  <c:v>1.1707877421137901E-2</c:v>
                </c:pt>
                <c:pt idx="7344" formatCode="0.00E+00">
                  <c:v>1.17043634611733E-2</c:v>
                </c:pt>
                <c:pt idx="7345" formatCode="0.00E+00">
                  <c:v>1.17008505558884E-2</c:v>
                </c:pt>
                <c:pt idx="7346" formatCode="0.00E+00">
                  <c:v>1.1697338704966699E-2</c:v>
                </c:pt>
                <c:pt idx="7347" formatCode="0.00E+00">
                  <c:v>1.1693827908092E-2</c:v>
                </c:pt>
                <c:pt idx="7348" formatCode="0.00E+00">
                  <c:v>1.1690318164948E-2</c:v>
                </c:pt>
                <c:pt idx="7349" formatCode="0.00E+00">
                  <c:v>1.16868094752186E-2</c:v>
                </c:pt>
                <c:pt idx="7350" formatCode="0.00E+00">
                  <c:v>1.16833018385878E-2</c:v>
                </c:pt>
                <c:pt idx="7351" formatCode="0.00E+00">
                  <c:v>1.16797952547395E-2</c:v>
                </c:pt>
                <c:pt idx="7352" formatCode="0.00E+00">
                  <c:v>1.1676289723358E-2</c:v>
                </c:pt>
                <c:pt idx="7353" formatCode="0.00E+00">
                  <c:v>1.16727852441274E-2</c:v>
                </c:pt>
                <c:pt idx="7354" formatCode="0.00E+00">
                  <c:v>1.16692818167321E-2</c:v>
                </c:pt>
                <c:pt idx="7355" formatCode="0.00E+00">
                  <c:v>1.1665779440856399E-2</c:v>
                </c:pt>
                <c:pt idx="7356" formatCode="0.00E+00">
                  <c:v>1.16622781161849E-2</c:v>
                </c:pt>
                <c:pt idx="7357" formatCode="0.00E+00">
                  <c:v>1.16587778424022E-2</c:v>
                </c:pt>
                <c:pt idx="7358" formatCode="0.00E+00">
                  <c:v>1.16552786191929E-2</c:v>
                </c:pt>
                <c:pt idx="7359" formatCode="0.00E+00">
                  <c:v>1.16517804462417E-2</c:v>
                </c:pt>
                <c:pt idx="7360" formatCode="0.00E+00">
                  <c:v>1.1648283323233701E-2</c:v>
                </c:pt>
                <c:pt idx="7361" formatCode="0.00E+00">
                  <c:v>1.16447872498537E-2</c:v>
                </c:pt>
                <c:pt idx="7362" formatCode="0.00E+00">
                  <c:v>1.1641292225786699E-2</c:v>
                </c:pt>
                <c:pt idx="7363" formatCode="0.00E+00">
                  <c:v>1.1637798250717901E-2</c:v>
                </c:pt>
                <c:pt idx="7364" formatCode="0.00E+00">
                  <c:v>1.1634305324332499E-2</c:v>
                </c:pt>
                <c:pt idx="7365" formatCode="0.00E+00">
                  <c:v>1.1630813446315801E-2</c:v>
                </c:pt>
                <c:pt idx="7366" formatCode="0.00E+00">
                  <c:v>1.16273226163532E-2</c:v>
                </c:pt>
                <c:pt idx="7367" formatCode="0.00E+00">
                  <c:v>1.16238328341303E-2</c:v>
                </c:pt>
                <c:pt idx="7368" formatCode="0.00E+00">
                  <c:v>1.1620344099332601E-2</c:v>
                </c:pt>
                <c:pt idx="7369" formatCode="0.00E+00">
                  <c:v>1.16168564116457E-2</c:v>
                </c:pt>
                <c:pt idx="7370" formatCode="0.00E+00">
                  <c:v>1.1613369770755499E-2</c:v>
                </c:pt>
                <c:pt idx="7371" formatCode="0.00E+00">
                  <c:v>1.16098841763478E-2</c:v>
                </c:pt>
                <c:pt idx="7372" formatCode="0.00E+00">
                  <c:v>1.16063996281086E-2</c:v>
                </c:pt>
                <c:pt idx="7373" formatCode="0.00E+00">
                  <c:v>1.1602916125723801E-2</c:v>
                </c:pt>
                <c:pt idx="7374" formatCode="0.00E+00">
                  <c:v>1.1599433668879699E-2</c:v>
                </c:pt>
                <c:pt idx="7375" formatCode="0.00E+00">
                  <c:v>1.15959522572624E-2</c:v>
                </c:pt>
                <c:pt idx="7376" formatCode="0.00E+00">
                  <c:v>1.15924718905582E-2</c:v>
                </c:pt>
                <c:pt idx="7377" formatCode="0.00E+00">
                  <c:v>1.15889925684536E-2</c:v>
                </c:pt>
                <c:pt idx="7378" formatCode="0.00E+00">
                  <c:v>1.1585514290635099E-2</c:v>
                </c:pt>
                <c:pt idx="7379" formatCode="0.00E+00">
                  <c:v>1.1582037056789099E-2</c:v>
                </c:pt>
                <c:pt idx="7380" formatCode="0.00E+00">
                  <c:v>1.15785608666025E-2</c:v>
                </c:pt>
                <c:pt idx="7381" formatCode="0.00E+00">
                  <c:v>1.15750857197619E-2</c:v>
                </c:pt>
                <c:pt idx="7382" formatCode="0.00E+00">
                  <c:v>1.15716116159543E-2</c:v>
                </c:pt>
                <c:pt idx="7383" formatCode="0.00E+00">
                  <c:v>1.15681385548665E-2</c:v>
                </c:pt>
                <c:pt idx="7384" formatCode="0.00E+00">
                  <c:v>1.1564666536185601E-2</c:v>
                </c:pt>
                <c:pt idx="7385" formatCode="0.00E+00">
                  <c:v>1.1561195559598799E-2</c:v>
                </c:pt>
                <c:pt idx="7386" formatCode="0.00E+00">
                  <c:v>1.1557725624793199E-2</c:v>
                </c:pt>
                <c:pt idx="7387" formatCode="0.00E+00">
                  <c:v>1.1554256731456099E-2</c:v>
                </c:pt>
                <c:pt idx="7388" formatCode="0.00E+00">
                  <c:v>1.1550788879274999E-2</c:v>
                </c:pt>
                <c:pt idx="7389" formatCode="0.00E+00">
                  <c:v>1.15473220679373E-2</c:v>
                </c:pt>
                <c:pt idx="7390" formatCode="0.00E+00">
                  <c:v>1.15438562971307E-2</c:v>
                </c:pt>
                <c:pt idx="7391" formatCode="0.00E+00">
                  <c:v>1.15403915665427E-2</c:v>
                </c:pt>
                <c:pt idx="7392" formatCode="0.00E+00">
                  <c:v>1.15369278758612E-2</c:v>
                </c:pt>
                <c:pt idx="7393" formatCode="0.00E+00">
                  <c:v>1.1533465224773999E-2</c:v>
                </c:pt>
                <c:pt idx="7394" formatCode="0.00E+00">
                  <c:v>1.15300036129691E-2</c:v>
                </c:pt>
                <c:pt idx="7395" formatCode="0.00E+00">
                  <c:v>1.1526543040134399E-2</c:v>
                </c:pt>
                <c:pt idx="7396" formatCode="0.00E+00">
                  <c:v>1.1523083505958201E-2</c:v>
                </c:pt>
                <c:pt idx="7397" formatCode="0.00E+00">
                  <c:v>1.1519625010128501E-2</c:v>
                </c:pt>
                <c:pt idx="7398" formatCode="0.00E+00">
                  <c:v>1.1516167552333799E-2</c:v>
                </c:pt>
                <c:pt idx="7399" formatCode="0.00E+00">
                  <c:v>1.15127111322625E-2</c:v>
                </c:pt>
                <c:pt idx="7400" formatCode="0.00E+00">
                  <c:v>1.15092557496029E-2</c:v>
                </c:pt>
                <c:pt idx="7401" formatCode="0.00E+00">
                  <c:v>1.1505801404043701E-2</c:v>
                </c:pt>
                <c:pt idx="7402" formatCode="0.00E+00">
                  <c:v>1.1502348095273601E-2</c:v>
                </c:pt>
                <c:pt idx="7403" formatCode="0.00E+00">
                  <c:v>1.14988958229813E-2</c:v>
                </c:pt>
                <c:pt idx="7404" formatCode="0.00E+00">
                  <c:v>1.1495444586855599E-2</c:v>
                </c:pt>
                <c:pt idx="7405" formatCode="0.00E+00">
                  <c:v>1.1491994386585601E-2</c:v>
                </c:pt>
                <c:pt idx="7406" formatCode="0.00E+00">
                  <c:v>1.14885452218602E-2</c:v>
                </c:pt>
                <c:pt idx="7407" formatCode="0.00E+00">
                  <c:v>1.14850970923685E-2</c:v>
                </c:pt>
                <c:pt idx="7408" formatCode="0.00E+00">
                  <c:v>1.14816499977999E-2</c:v>
                </c:pt>
                <c:pt idx="7409" formatCode="0.00E+00">
                  <c:v>1.14782039378435E-2</c:v>
                </c:pt>
                <c:pt idx="7410" formatCode="0.00E+00">
                  <c:v>1.1474758912188699E-2</c:v>
                </c:pt>
                <c:pt idx="7411" formatCode="0.00E+00">
                  <c:v>1.1471314920525199E-2</c:v>
                </c:pt>
                <c:pt idx="7412" formatCode="0.00E+00">
                  <c:v>1.14678719625423E-2</c:v>
                </c:pt>
                <c:pt idx="7413" formatCode="0.00E+00">
                  <c:v>1.14644300379299E-2</c:v>
                </c:pt>
                <c:pt idx="7414" formatCode="0.00E+00">
                  <c:v>1.1460989146377601E-2</c:v>
                </c:pt>
                <c:pt idx="7415" formatCode="0.00E+00">
                  <c:v>1.1457549287575201E-2</c:v>
                </c:pt>
                <c:pt idx="7416" formatCode="0.00E+00">
                  <c:v>1.1454110461212899E-2</c:v>
                </c:pt>
                <c:pt idx="7417" formatCode="0.00E+00">
                  <c:v>1.1450672666980501E-2</c:v>
                </c:pt>
                <c:pt idx="7418" formatCode="0.00E+00">
                  <c:v>1.1447235904568099E-2</c:v>
                </c:pt>
                <c:pt idx="7419" formatCode="0.00E+00">
                  <c:v>1.1443800173666099E-2</c:v>
                </c:pt>
                <c:pt idx="7420" formatCode="0.00E+00">
                  <c:v>1.14403654739647E-2</c:v>
                </c:pt>
                <c:pt idx="7421" formatCode="0.00E+00">
                  <c:v>1.1436931805154199E-2</c:v>
                </c:pt>
                <c:pt idx="7422" formatCode="0.00E+00">
                  <c:v>1.1433499166925201E-2</c:v>
                </c:pt>
                <c:pt idx="7423" formatCode="0.00E+00">
                  <c:v>1.1430067558968301E-2</c:v>
                </c:pt>
                <c:pt idx="7424" formatCode="0.00E+00">
                  <c:v>1.1426636980974E-2</c:v>
                </c:pt>
                <c:pt idx="7425" formatCode="0.00E+00">
                  <c:v>1.14232074326332E-2</c:v>
                </c:pt>
                <c:pt idx="7426" formatCode="0.00E+00">
                  <c:v>1.14197789136367E-2</c:v>
                </c:pt>
                <c:pt idx="7427" formatCode="0.00E+00">
                  <c:v>1.1416351423675501E-2</c:v>
                </c:pt>
                <c:pt idx="7428" formatCode="0.00E+00">
                  <c:v>1.14129249624405E-2</c:v>
                </c:pt>
                <c:pt idx="7429" formatCode="0.00E+00">
                  <c:v>1.1409499529622899E-2</c:v>
                </c:pt>
                <c:pt idx="7430" formatCode="0.00E+00">
                  <c:v>1.14060751249139E-2</c:v>
                </c:pt>
                <c:pt idx="7431" formatCode="0.00E+00">
                  <c:v>1.14026517480047E-2</c:v>
                </c:pt>
                <c:pt idx="7432" formatCode="0.00E+00">
                  <c:v>1.13992293985869E-2</c:v>
                </c:pt>
                <c:pt idx="7433" formatCode="0.00E+00">
                  <c:v>1.13958080763517E-2</c:v>
                </c:pt>
                <c:pt idx="7434" formatCode="0.00E+00">
                  <c:v>1.1392387780991E-2</c:v>
                </c:pt>
                <c:pt idx="7435" formatCode="0.00E+00">
                  <c:v>1.13889685121962E-2</c:v>
                </c:pt>
                <c:pt idx="7436" formatCode="0.00E+00">
                  <c:v>1.13855502696591E-2</c:v>
                </c:pt>
                <c:pt idx="7437" formatCode="0.00E+00">
                  <c:v>1.13821330530716E-2</c:v>
                </c:pt>
                <c:pt idx="7438" formatCode="0.00E+00">
                  <c:v>1.1378716862125601E-2</c:v>
                </c:pt>
                <c:pt idx="7439" formatCode="0.00E+00">
                  <c:v>1.13753016965132E-2</c:v>
                </c:pt>
                <c:pt idx="7440" formatCode="0.00E+00">
                  <c:v>1.1371887555926399E-2</c:v>
                </c:pt>
                <c:pt idx="7441" formatCode="0.00E+00">
                  <c:v>1.13684744400574E-2</c:v>
                </c:pt>
                <c:pt idx="7442" formatCode="0.00E+00">
                  <c:v>1.13650623485986E-2</c:v>
                </c:pt>
                <c:pt idx="7443" formatCode="0.00E+00">
                  <c:v>1.1361651281242301E-2</c:v>
                </c:pt>
                <c:pt idx="7444" formatCode="0.00E+00">
                  <c:v>1.13582412376811E-2</c:v>
                </c:pt>
                <c:pt idx="7445" formatCode="0.00E+00">
                  <c:v>1.13548322176074E-2</c:v>
                </c:pt>
                <c:pt idx="7446" formatCode="0.00E+00">
                  <c:v>1.1351424220714E-2</c:v>
                </c:pt>
                <c:pt idx="7447" formatCode="0.00E+00">
                  <c:v>1.1348017246693499E-2</c:v>
                </c:pt>
                <c:pt idx="7448" formatCode="0.00E+00">
                  <c:v>1.13446112952389E-2</c:v>
                </c:pt>
                <c:pt idx="7449" formatCode="0.00E+00">
                  <c:v>1.1341206366042999E-2</c:v>
                </c:pt>
                <c:pt idx="7450" formatCode="0.00E+00">
                  <c:v>1.1337802458799E-2</c:v>
                </c:pt>
                <c:pt idx="7451" formatCode="0.00E+00">
                  <c:v>1.13343995731998E-2</c:v>
                </c:pt>
                <c:pt idx="7452" formatCode="0.00E+00">
                  <c:v>1.1330997708938599E-2</c:v>
                </c:pt>
                <c:pt idx="7453" formatCode="0.00E+00">
                  <c:v>1.1327596865708899E-2</c:v>
                </c:pt>
                <c:pt idx="7454" formatCode="0.00E+00">
                  <c:v>1.1324197043204001E-2</c:v>
                </c:pt>
                <c:pt idx="7455" formatCode="0.00E+00">
                  <c:v>1.13207982411173E-2</c:v>
                </c:pt>
                <c:pt idx="7456" formatCode="0.00E+00">
                  <c:v>1.1317400459142301E-2</c:v>
                </c:pt>
                <c:pt idx="7457" formatCode="0.00E+00">
                  <c:v>1.1314003696972901E-2</c:v>
                </c:pt>
                <c:pt idx="7458" formatCode="0.00E+00">
                  <c:v>1.13106079543027E-2</c:v>
                </c:pt>
                <c:pt idx="7459" formatCode="0.00E+00">
                  <c:v>1.1307213230825499E-2</c:v>
                </c:pt>
                <c:pt idx="7460" formatCode="0.00E+00">
                  <c:v>1.13038195262353E-2</c:v>
                </c:pt>
                <c:pt idx="7461" formatCode="0.00E+00">
                  <c:v>1.1300426840226E-2</c:v>
                </c:pt>
                <c:pt idx="7462" formatCode="0.00E+00">
                  <c:v>1.12970351724919E-2</c:v>
                </c:pt>
                <c:pt idx="7463" formatCode="0.00E+00">
                  <c:v>1.12936445227271E-2</c:v>
                </c:pt>
                <c:pt idx="7464" formatCode="0.00E+00">
                  <c:v>1.1290254890625901E-2</c:v>
                </c:pt>
                <c:pt idx="7465" formatCode="0.00E+00">
                  <c:v>1.1286866275882599E-2</c:v>
                </c:pt>
                <c:pt idx="7466" formatCode="0.00E+00">
                  <c:v>1.1283478678191799E-2</c:v>
                </c:pt>
                <c:pt idx="7467" formatCode="0.00E+00">
                  <c:v>1.1280092097248E-2</c:v>
                </c:pt>
                <c:pt idx="7468" formatCode="0.00E+00">
                  <c:v>1.12767065327459E-2</c:v>
                </c:pt>
                <c:pt idx="7469" formatCode="0.00E+00">
                  <c:v>1.12733219843802E-2</c:v>
                </c:pt>
                <c:pt idx="7470" formatCode="0.00E+00">
                  <c:v>1.12699384518457E-2</c:v>
                </c:pt>
                <c:pt idx="7471" formatCode="0.00E+00">
                  <c:v>1.1266555934837301E-2</c:v>
                </c:pt>
                <c:pt idx="7472" formatCode="0.00E+00">
                  <c:v>1.1263174433050201E-2</c:v>
                </c:pt>
                <c:pt idx="7473" formatCode="0.00E+00">
                  <c:v>1.12597939461793E-2</c:v>
                </c:pt>
                <c:pt idx="7474" formatCode="0.00E+00">
                  <c:v>1.125641447392E-2</c:v>
                </c:pt>
                <c:pt idx="7475" formatCode="0.00E+00">
                  <c:v>1.12530360159674E-2</c:v>
                </c:pt>
                <c:pt idx="7476" formatCode="0.00E+00">
                  <c:v>1.12496585720169E-2</c:v>
                </c:pt>
                <c:pt idx="7477" formatCode="0.00E+00">
                  <c:v>1.12462821417641E-2</c:v>
                </c:pt>
                <c:pt idx="7478" formatCode="0.00E+00">
                  <c:v>1.1242906724904401E-2</c:v>
                </c:pt>
                <c:pt idx="7479" formatCode="0.00E+00">
                  <c:v>1.1239532321133601E-2</c:v>
                </c:pt>
                <c:pt idx="7480" formatCode="0.00E+00">
                  <c:v>1.12361589301474E-2</c:v>
                </c:pt>
                <c:pt idx="7481" formatCode="0.00E+00">
                  <c:v>1.12327865516415E-2</c:v>
                </c:pt>
                <c:pt idx="7482" formatCode="0.00E+00">
                  <c:v>1.1229415185312E-2</c:v>
                </c:pt>
                <c:pt idx="7483" formatCode="0.00E+00">
                  <c:v>1.12260448308549E-2</c:v>
                </c:pt>
                <c:pt idx="7484" formatCode="0.00E+00">
                  <c:v>1.1222675487966099E-2</c:v>
                </c:pt>
                <c:pt idx="7485" formatCode="0.00E+00">
                  <c:v>1.1219307156342E-2</c:v>
                </c:pt>
                <c:pt idx="7486" formatCode="0.00E+00">
                  <c:v>1.1215939835678901E-2</c:v>
                </c:pt>
                <c:pt idx="7487" formatCode="0.00E+00">
                  <c:v>1.1212573525673E-2</c:v>
                </c:pt>
                <c:pt idx="7488" formatCode="0.00E+00">
                  <c:v>1.12092082260209E-2</c:v>
                </c:pt>
                <c:pt idx="7489" formatCode="0.00E+00">
                  <c:v>1.1205843936419199E-2</c:v>
                </c:pt>
                <c:pt idx="7490" formatCode="0.00E+00">
                  <c:v>1.1202480656564401E-2</c:v>
                </c:pt>
                <c:pt idx="7491" formatCode="0.00E+00">
                  <c:v>1.11991183861533E-2</c:v>
                </c:pt>
                <c:pt idx="7492" formatCode="0.00E+00">
                  <c:v>1.1195757124882799E-2</c:v>
                </c:pt>
                <c:pt idx="7493" formatCode="0.00E+00">
                  <c:v>1.11923968724497E-2</c:v>
                </c:pt>
                <c:pt idx="7494" formatCode="0.00E+00">
                  <c:v>1.1189037628551101E-2</c:v>
                </c:pt>
                <c:pt idx="7495" formatCode="0.00E+00">
                  <c:v>1.1185679392884E-2</c:v>
                </c:pt>
                <c:pt idx="7496" formatCode="0.00E+00">
                  <c:v>1.11823221651458E-2</c:v>
                </c:pt>
                <c:pt idx="7497" formatCode="0.00E+00">
                  <c:v>1.1178965945033601E-2</c:v>
                </c:pt>
                <c:pt idx="7498" formatCode="0.00E+00">
                  <c:v>1.11756107322448E-2</c:v>
                </c:pt>
                <c:pt idx="7499" formatCode="0.00E+00">
                  <c:v>1.11722565264769E-2</c:v>
                </c:pt>
                <c:pt idx="7500" formatCode="0.00E+00">
                  <c:v>1.11689033274274E-2</c:v>
                </c:pt>
                <c:pt idx="7501" formatCode="0.00E+00">
                  <c:v>1.11655511347941E-2</c:v>
                </c:pt>
                <c:pt idx="7502" formatCode="0.00E+00">
                  <c:v>1.11621999482745E-2</c:v>
                </c:pt>
                <c:pt idx="7503" formatCode="0.00E+00">
                  <c:v>1.1158849767566601E-2</c:v>
                </c:pt>
                <c:pt idx="7504" formatCode="0.00E+00">
                  <c:v>1.1155500592368301E-2</c:v>
                </c:pt>
                <c:pt idx="7505" formatCode="0.00E+00">
                  <c:v>1.11521524223776E-2</c:v>
                </c:pt>
                <c:pt idx="7506" formatCode="0.00E+00">
                  <c:v>1.1148805257292499E-2</c:v>
                </c:pt>
                <c:pt idx="7507" formatCode="0.00E+00">
                  <c:v>1.11454590968113E-2</c:v>
                </c:pt>
                <c:pt idx="7508" formatCode="0.00E+00">
                  <c:v>1.11421139406323E-2</c:v>
                </c:pt>
                <c:pt idx="7509" formatCode="0.00E+00">
                  <c:v>1.11387697884537E-2</c:v>
                </c:pt>
                <c:pt idx="7510" formatCode="0.00E+00">
                  <c:v>1.1135426639974201E-2</c:v>
                </c:pt>
                <c:pt idx="7511" formatCode="0.00E+00">
                  <c:v>1.11320844948921E-2</c:v>
                </c:pt>
                <c:pt idx="7512" formatCode="0.00E+00">
                  <c:v>1.11287433529063E-2</c:v>
                </c:pt>
                <c:pt idx="7513" formatCode="0.00E+00">
                  <c:v>1.11254032137154E-2</c:v>
                </c:pt>
                <c:pt idx="7514" formatCode="0.00E+00">
                  <c:v>1.1122064077018099E-2</c:v>
                </c:pt>
                <c:pt idx="7515" formatCode="0.00E+00">
                  <c:v>1.11187259425136E-2</c:v>
                </c:pt>
                <c:pt idx="7516" formatCode="0.00E+00">
                  <c:v>1.1115388809900701E-2</c:v>
                </c:pt>
                <c:pt idx="7517" formatCode="0.00E+00">
                  <c:v>1.1112052678878499E-2</c:v>
                </c:pt>
                <c:pt idx="7518" formatCode="0.00E+00">
                  <c:v>1.11087175491463E-2</c:v>
                </c:pt>
                <c:pt idx="7519" formatCode="0.00E+00">
                  <c:v>1.1105383420403301E-2</c:v>
                </c:pt>
                <c:pt idx="7520" formatCode="0.00E+00">
                  <c:v>1.1102050292348901E-2</c:v>
                </c:pt>
                <c:pt idx="7521" formatCode="0.00E+00">
                  <c:v>1.10987181646826E-2</c:v>
                </c:pt>
                <c:pt idx="7522" formatCode="0.00E+00">
                  <c:v>1.1095387037103799E-2</c:v>
                </c:pt>
                <c:pt idx="7523" formatCode="0.00E+00">
                  <c:v>1.10920569093122E-2</c:v>
                </c:pt>
                <c:pt idx="7524" formatCode="0.00E+00">
                  <c:v>1.1088727781007701E-2</c:v>
                </c:pt>
                <c:pt idx="7525" formatCode="0.00E+00">
                  <c:v>1.1085399651889901E-2</c:v>
                </c:pt>
                <c:pt idx="7526" formatCode="0.00E+00">
                  <c:v>1.10820725216588E-2</c:v>
                </c:pt>
                <c:pt idx="7527" formatCode="0.00E+00">
                  <c:v>1.10787463900144E-2</c:v>
                </c:pt>
                <c:pt idx="7528" formatCode="0.00E+00">
                  <c:v>1.10754212566568E-2</c:v>
                </c:pt>
                <c:pt idx="7529" formatCode="0.00E+00">
                  <c:v>1.1072097121286199E-2</c:v>
                </c:pt>
                <c:pt idx="7530" formatCode="0.00E+00">
                  <c:v>1.1068773983602899E-2</c:v>
                </c:pt>
                <c:pt idx="7531" formatCode="0.00E+00">
                  <c:v>1.1065451843307201E-2</c:v>
                </c:pt>
                <c:pt idx="7532" formatCode="0.00E+00">
                  <c:v>1.1062130700099501E-2</c:v>
                </c:pt>
                <c:pt idx="7533" formatCode="0.00E+00">
                  <c:v>1.10588105536805E-2</c:v>
                </c:pt>
                <c:pt idx="7534" formatCode="0.00E+00">
                  <c:v>1.1055491403750801E-2</c:v>
                </c:pt>
                <c:pt idx="7535" formatCode="0.00E+00">
                  <c:v>1.1052173250011E-2</c:v>
                </c:pt>
                <c:pt idx="7536" formatCode="0.00E+00">
                  <c:v>1.10488560921621E-2</c:v>
                </c:pt>
                <c:pt idx="7537" formatCode="0.00E+00">
                  <c:v>1.10455399299049E-2</c:v>
                </c:pt>
                <c:pt idx="7538" formatCode="0.00E+00">
                  <c:v>1.10422247629404E-2</c:v>
                </c:pt>
                <c:pt idx="7539" formatCode="0.00E+00">
                  <c:v>1.1038910590969699E-2</c:v>
                </c:pt>
                <c:pt idx="7540" formatCode="0.00E+00">
                  <c:v>1.1035597413694E-2</c:v>
                </c:pt>
                <c:pt idx="7541" formatCode="0.00E+00">
                  <c:v>1.1032285230814599E-2</c:v>
                </c:pt>
                <c:pt idx="7542" formatCode="0.00E+00">
                  <c:v>1.10289740420329E-2</c:v>
                </c:pt>
                <c:pt idx="7543" formatCode="0.00E+00">
                  <c:v>1.1025663847050201E-2</c:v>
                </c:pt>
                <c:pt idx="7544" formatCode="0.00E+00">
                  <c:v>1.1022354645568101E-2</c:v>
                </c:pt>
                <c:pt idx="7545" formatCode="0.00E+00">
                  <c:v>1.1019046437288399E-2</c:v>
                </c:pt>
                <c:pt idx="7546" formatCode="0.00E+00">
                  <c:v>1.1015739221912599E-2</c:v>
                </c:pt>
                <c:pt idx="7547" formatCode="0.00E+00">
                  <c:v>1.1012432999142599E-2</c:v>
                </c:pt>
                <c:pt idx="7548" formatCode="0.00E+00">
                  <c:v>1.1009127768680399E-2</c:v>
                </c:pt>
                <c:pt idx="7549" formatCode="0.00E+00">
                  <c:v>1.1005823530227801E-2</c:v>
                </c:pt>
                <c:pt idx="7550" formatCode="0.00E+00">
                  <c:v>1.10025202834871E-2</c:v>
                </c:pt>
                <c:pt idx="7551" formatCode="0.00E+00">
                  <c:v>1.0999218028160399E-2</c:v>
                </c:pt>
                <c:pt idx="7552" formatCode="0.00E+00">
                  <c:v>1.09959167639499E-2</c:v>
                </c:pt>
                <c:pt idx="7553" formatCode="0.00E+00">
                  <c:v>1.0992616490558001E-2</c:v>
                </c:pt>
                <c:pt idx="7554" formatCode="0.00E+00">
                  <c:v>1.09893172076873E-2</c:v>
                </c:pt>
                <c:pt idx="7555" formatCode="0.00E+00">
                  <c:v>1.0986018915040099E-2</c:v>
                </c:pt>
                <c:pt idx="7556" formatCode="0.00E+00">
                  <c:v>1.0982721612319101E-2</c:v>
                </c:pt>
                <c:pt idx="7557" formatCode="0.00E+00">
                  <c:v>1.09794252992272E-2</c:v>
                </c:pt>
                <c:pt idx="7558" formatCode="0.00E+00">
                  <c:v>1.0976129975467E-2</c:v>
                </c:pt>
                <c:pt idx="7559" formatCode="0.00E+00">
                  <c:v>1.09728356407415E-2</c:v>
                </c:pt>
                <c:pt idx="7560" formatCode="0.00E+00">
                  <c:v>1.0969542294753699E-2</c:v>
                </c:pt>
                <c:pt idx="7561" formatCode="0.00E+00">
                  <c:v>1.09662499372067E-2</c:v>
                </c:pt>
                <c:pt idx="7562" formatCode="0.00E+00">
                  <c:v>1.0962958567803599E-2</c:v>
                </c:pt>
                <c:pt idx="7563" formatCode="0.00E+00">
                  <c:v>1.09596681862477E-2</c:v>
                </c:pt>
                <c:pt idx="7564" formatCode="0.00E+00">
                  <c:v>1.0956378792242399E-2</c:v>
                </c:pt>
                <c:pt idx="7565" formatCode="0.00E+00">
                  <c:v>1.09530903854911E-2</c:v>
                </c:pt>
                <c:pt idx="7566" formatCode="0.00E+00">
                  <c:v>1.09498029656974E-2</c:v>
                </c:pt>
                <c:pt idx="7567" formatCode="0.00E+00">
                  <c:v>1.09465165325649E-2</c:v>
                </c:pt>
                <c:pt idx="7568" formatCode="0.00E+00">
                  <c:v>1.0943231085797299E-2</c:v>
                </c:pt>
                <c:pt idx="7569" formatCode="0.00E+00">
                  <c:v>1.0939946625098401E-2</c:v>
                </c:pt>
                <c:pt idx="7570" formatCode="0.00E+00">
                  <c:v>1.09366631501721E-2</c:v>
                </c:pt>
                <c:pt idx="7571" formatCode="0.00E+00">
                  <c:v>1.0933380660722501E-2</c:v>
                </c:pt>
                <c:pt idx="7572" formatCode="0.00E+00">
                  <c:v>1.09300991564536E-2</c:v>
                </c:pt>
                <c:pt idx="7573" formatCode="0.00E+00">
                  <c:v>1.0926818637069499E-2</c:v>
                </c:pt>
                <c:pt idx="7574" formatCode="0.00E+00">
                  <c:v>1.09235391022746E-2</c:v>
                </c:pt>
                <c:pt idx="7575" formatCode="0.00E+00">
                  <c:v>1.0920260551773199E-2</c:v>
                </c:pt>
                <c:pt idx="7576" formatCode="0.00E+00">
                  <c:v>1.09169829852698E-2</c:v>
                </c:pt>
                <c:pt idx="7577" formatCode="0.00E+00">
                  <c:v>1.09137064024688E-2</c:v>
                </c:pt>
                <c:pt idx="7578" formatCode="0.00E+00">
                  <c:v>1.0910430803074999E-2</c:v>
                </c:pt>
                <c:pt idx="7579" formatCode="0.00E+00">
                  <c:v>1.0907156186793001E-2</c:v>
                </c:pt>
                <c:pt idx="7580" formatCode="0.00E+00">
                  <c:v>1.0903882553327599E-2</c:v>
                </c:pt>
                <c:pt idx="7581" formatCode="0.00E+00">
                  <c:v>1.09006099023838E-2</c:v>
                </c:pt>
                <c:pt idx="7582" formatCode="0.00E+00">
                  <c:v>1.0897338233666501E-2</c:v>
                </c:pt>
                <c:pt idx="7583" formatCode="0.00E+00">
                  <c:v>1.08940675468808E-2</c:v>
                </c:pt>
                <c:pt idx="7584" formatCode="0.00E+00">
                  <c:v>1.08907978417319E-2</c:v>
                </c:pt>
                <c:pt idx="7585" formatCode="0.00E+00">
                  <c:v>1.0887529117925E-2</c:v>
                </c:pt>
                <c:pt idx="7586" formatCode="0.00E+00">
                  <c:v>1.0884261375165599E-2</c:v>
                </c:pt>
                <c:pt idx="7587" formatCode="0.00E+00">
                  <c:v>1.08809946131589E-2</c:v>
                </c:pt>
                <c:pt idx="7588" formatCode="0.00E+00">
                  <c:v>1.08777288316107E-2</c:v>
                </c:pt>
                <c:pt idx="7589" formatCode="0.00E+00">
                  <c:v>1.08744640302265E-2</c:v>
                </c:pt>
                <c:pt idx="7590" formatCode="0.00E+00">
                  <c:v>1.0871200208712E-2</c:v>
                </c:pt>
                <c:pt idx="7591" formatCode="0.00E+00">
                  <c:v>1.0867937366773E-2</c:v>
                </c:pt>
                <c:pt idx="7592" formatCode="0.00E+00">
                  <c:v>1.08646755041155E-2</c:v>
                </c:pt>
                <c:pt idx="7593" formatCode="0.00E+00">
                  <c:v>1.08614146204454E-2</c:v>
                </c:pt>
                <c:pt idx="7594" formatCode="0.00E+00">
                  <c:v>1.08581547154687E-2</c:v>
                </c:pt>
                <c:pt idx="7595" formatCode="0.00E+00">
                  <c:v>1.08548957888905E-2</c:v>
                </c:pt>
                <c:pt idx="7596" formatCode="0.00E+00">
                  <c:v>1.08516378404041E-2</c:v>
                </c:pt>
                <c:pt idx="7597" formatCode="0.00E+00">
                  <c:v>1.0848380869713001E-2</c:v>
                </c:pt>
                <c:pt idx="7598" formatCode="0.00E+00">
                  <c:v>1.0845124876524399E-2</c:v>
                </c:pt>
                <c:pt idx="7599" formatCode="0.00E+00">
                  <c:v>1.0841869860545699E-2</c:v>
                </c:pt>
                <c:pt idx="7600" formatCode="0.00E+00">
                  <c:v>1.08386158214843E-2</c:v>
                </c:pt>
                <c:pt idx="7601" formatCode="0.00E+00">
                  <c:v>1.0835362759047701E-2</c:v>
                </c:pt>
                <c:pt idx="7602" formatCode="0.00E+00">
                  <c:v>1.0832110672943301E-2</c:v>
                </c:pt>
                <c:pt idx="7603" formatCode="0.00E+00">
                  <c:v>1.0828859562879E-2</c:v>
                </c:pt>
                <c:pt idx="7604" formatCode="0.00E+00">
                  <c:v>1.0825609428562401E-2</c:v>
                </c:pt>
                <c:pt idx="7605" formatCode="0.00E+00">
                  <c:v>1.0822360269701301E-2</c:v>
                </c:pt>
                <c:pt idx="7606" formatCode="0.00E+00">
                  <c:v>1.0819112086003601E-2</c:v>
                </c:pt>
                <c:pt idx="7607" formatCode="0.00E+00">
                  <c:v>1.08158648771774E-2</c:v>
                </c:pt>
                <c:pt idx="7608" formatCode="0.00E+00">
                  <c:v>1.08126186429305E-2</c:v>
                </c:pt>
                <c:pt idx="7609" formatCode="0.00E+00">
                  <c:v>1.0809373382971299E-2</c:v>
                </c:pt>
                <c:pt idx="7610" formatCode="0.00E+00">
                  <c:v>1.08061290970078E-2</c:v>
                </c:pt>
                <c:pt idx="7611" formatCode="0.00E+00">
                  <c:v>1.08028857847485E-2</c:v>
                </c:pt>
                <c:pt idx="7612" formatCode="0.00E+00">
                  <c:v>1.07996434459016E-2</c:v>
                </c:pt>
                <c:pt idx="7613" formatCode="0.00E+00">
                  <c:v>1.0796402080175699E-2</c:v>
                </c:pt>
                <c:pt idx="7614" formatCode="0.00E+00">
                  <c:v>1.07931616872793E-2</c:v>
                </c:pt>
                <c:pt idx="7615" formatCode="0.00E+00">
                  <c:v>1.0789922266921E-2</c:v>
                </c:pt>
                <c:pt idx="7616" formatCode="0.00E+00">
                  <c:v>1.0786683818809499E-2</c:v>
                </c:pt>
                <c:pt idx="7617" formatCode="0.00E+00">
                  <c:v>1.07834463426536E-2</c:v>
                </c:pt>
                <c:pt idx="7618" formatCode="0.00E+00">
                  <c:v>1.07802098381622E-2</c:v>
                </c:pt>
                <c:pt idx="7619" formatCode="0.00E+00">
                  <c:v>1.07769743050442E-2</c:v>
                </c:pt>
                <c:pt idx="7620" formatCode="0.00E+00">
                  <c:v>1.0773739743008701E-2</c:v>
                </c:pt>
                <c:pt idx="7621" formatCode="0.00E+00">
                  <c:v>1.0770506151764701E-2</c:v>
                </c:pt>
                <c:pt idx="7622" formatCode="0.00E+00">
                  <c:v>1.07672735310215E-2</c:v>
                </c:pt>
                <c:pt idx="7623" formatCode="0.00E+00">
                  <c:v>1.0764041880488301E-2</c:v>
                </c:pt>
                <c:pt idx="7624" formatCode="0.00E+00">
                  <c:v>1.0760811199874499E-2</c:v>
                </c:pt>
                <c:pt idx="7625" formatCode="0.00E+00">
                  <c:v>1.07575814888895E-2</c:v>
                </c:pt>
                <c:pt idx="7626" formatCode="0.00E+00">
                  <c:v>1.07543527472429E-2</c:v>
                </c:pt>
                <c:pt idx="7627" formatCode="0.00E+00">
                  <c:v>1.0751124974644199E-2</c:v>
                </c:pt>
                <c:pt idx="7628" formatCode="0.00E+00">
                  <c:v>1.07478981708032E-2</c:v>
                </c:pt>
                <c:pt idx="7629" formatCode="0.00E+00">
                  <c:v>1.07446723354295E-2</c:v>
                </c:pt>
                <c:pt idx="7630" formatCode="0.00E+00">
                  <c:v>1.0741447468233099E-2</c:v>
                </c:pt>
                <c:pt idx="7631" formatCode="0.00E+00">
                  <c:v>1.07382235689238E-2</c:v>
                </c:pt>
                <c:pt idx="7632" formatCode="0.00E+00">
                  <c:v>1.07350006372117E-2</c:v>
                </c:pt>
                <c:pt idx="7633" formatCode="0.00E+00">
                  <c:v>1.0731778672806801E-2</c:v>
                </c:pt>
                <c:pt idx="7634" formatCode="0.00E+00">
                  <c:v>1.0728557675419401E-2</c:v>
                </c:pt>
                <c:pt idx="7635" formatCode="0.00E+00">
                  <c:v>1.07253376447596E-2</c:v>
                </c:pt>
                <c:pt idx="7636" formatCode="0.00E+00">
                  <c:v>1.0722118580537799E-2</c:v>
                </c:pt>
                <c:pt idx="7637" formatCode="0.00E+00">
                  <c:v>1.07189004824644E-2</c:v>
                </c:pt>
                <c:pt idx="7638" formatCode="0.00E+00">
                  <c:v>1.07156833502499E-2</c:v>
                </c:pt>
                <c:pt idx="7639" formatCode="0.00E+00">
                  <c:v>1.07124671836049E-2</c:v>
                </c:pt>
                <c:pt idx="7640" formatCode="0.00E+00">
                  <c:v>1.07092519822401E-2</c:v>
                </c:pt>
                <c:pt idx="7641" formatCode="0.00E+00">
                  <c:v>1.07060377458661E-2</c:v>
                </c:pt>
                <c:pt idx="7642" formatCode="0.00E+00">
                  <c:v>1.07028244741938E-2</c:v>
                </c:pt>
                <c:pt idx="7643" formatCode="0.00E+00">
                  <c:v>1.0699612166934099E-2</c:v>
                </c:pt>
                <c:pt idx="7644" formatCode="0.00E+00">
                  <c:v>1.06964008237979E-2</c:v>
                </c:pt>
                <c:pt idx="7645" formatCode="0.00E+00">
                  <c:v>1.06931904444964E-2</c:v>
                </c:pt>
                <c:pt idx="7646" formatCode="0.00E+00">
                  <c:v>1.06899810287407E-2</c:v>
                </c:pt>
                <c:pt idx="7647" formatCode="0.00E+00">
                  <c:v>1.0686772576241999E-2</c:v>
                </c:pt>
                <c:pt idx="7648" formatCode="0.00E+00">
                  <c:v>1.06835650867116E-2</c:v>
                </c:pt>
                <c:pt idx="7649" formatCode="0.00E+00">
                  <c:v>1.06803585598609E-2</c:v>
                </c:pt>
                <c:pt idx="7650" formatCode="0.00E+00">
                  <c:v>1.06771529954013E-2</c:v>
                </c:pt>
                <c:pt idx="7651" formatCode="0.00E+00">
                  <c:v>1.0673948393044501E-2</c:v>
                </c:pt>
                <c:pt idx="7652" formatCode="0.00E+00">
                  <c:v>1.0670744752501999E-2</c:v>
                </c:pt>
                <c:pt idx="7653" formatCode="0.00E+00">
                  <c:v>1.06675420734856E-2</c:v>
                </c:pt>
                <c:pt idx="7654" formatCode="0.00E+00">
                  <c:v>1.0664340355707E-2</c:v>
                </c:pt>
                <c:pt idx="7655" formatCode="0.00E+00">
                  <c:v>1.06611395988781E-2</c:v>
                </c:pt>
                <c:pt idx="7656" formatCode="0.00E+00">
                  <c:v>1.0657939802711E-2</c:v>
                </c:pt>
                <c:pt idx="7657" formatCode="0.00E+00">
                  <c:v>1.06547409669175E-2</c:v>
                </c:pt>
                <c:pt idx="7658" formatCode="0.00E+00">
                  <c:v>1.0651543091210001E-2</c:v>
                </c:pt>
                <c:pt idx="7659" formatCode="0.00E+00">
                  <c:v>1.06483461753004E-2</c:v>
                </c:pt>
                <c:pt idx="7660" formatCode="0.00E+00">
                  <c:v>1.06451502189012E-2</c:v>
                </c:pt>
                <c:pt idx="7661" formatCode="0.00E+00">
                  <c:v>1.06419552217246E-2</c:v>
                </c:pt>
                <c:pt idx="7662" formatCode="0.00E+00">
                  <c:v>1.0638761183483199E-2</c:v>
                </c:pt>
                <c:pt idx="7663" formatCode="0.00E+00">
                  <c:v>1.0635568103889499E-2</c:v>
                </c:pt>
                <c:pt idx="7664" formatCode="0.00E+00">
                  <c:v>1.0632375982655999E-2</c:v>
                </c:pt>
                <c:pt idx="7665" formatCode="0.00E+00">
                  <c:v>1.06291848194954E-2</c:v>
                </c:pt>
                <c:pt idx="7666" formatCode="0.00E+00">
                  <c:v>1.06259946141206E-2</c:v>
                </c:pt>
                <c:pt idx="7667" formatCode="0.00E+00">
                  <c:v>1.06228053662444E-2</c:v>
                </c:pt>
                <c:pt idx="7668" formatCode="0.00E+00">
                  <c:v>1.0619617075579599E-2</c:v>
                </c:pt>
                <c:pt idx="7669" formatCode="0.00E+00">
                  <c:v>1.0616429741839401E-2</c:v>
                </c:pt>
                <c:pt idx="7670" formatCode="0.00E+00">
                  <c:v>1.0613243364736799E-2</c:v>
                </c:pt>
                <c:pt idx="7671" formatCode="0.00E+00">
                  <c:v>1.06100579439849E-2</c:v>
                </c:pt>
                <c:pt idx="7672" formatCode="0.00E+00">
                  <c:v>1.06068734792971E-2</c:v>
                </c:pt>
                <c:pt idx="7673" formatCode="0.00E+00">
                  <c:v>1.0603689970386699E-2</c:v>
                </c:pt>
                <c:pt idx="7674" formatCode="0.00E+00">
                  <c:v>1.06005074169671E-2</c:v>
                </c:pt>
                <c:pt idx="7675" formatCode="0.00E+00">
                  <c:v>1.05973258187518E-2</c:v>
                </c:pt>
                <c:pt idx="7676" formatCode="0.00E+00">
                  <c:v>1.05941451754543E-2</c:v>
                </c:pt>
                <c:pt idx="7677" formatCode="0.00E+00">
                  <c:v>1.05909654867884E-2</c:v>
                </c:pt>
                <c:pt idx="7678" formatCode="0.00E+00">
                  <c:v>1.05877867524678E-2</c:v>
                </c:pt>
                <c:pt idx="7679" formatCode="0.00E+00">
                  <c:v>1.05846089722063E-2</c:v>
                </c:pt>
                <c:pt idx="7680" formatCode="0.00E+00">
                  <c:v>1.05814321457179E-2</c:v>
                </c:pt>
                <c:pt idx="7681" formatCode="0.00E+00">
                  <c:v>1.0578256272716399E-2</c:v>
                </c:pt>
                <c:pt idx="7682" formatCode="0.00E+00">
                  <c:v>1.0575081352916E-2</c:v>
                </c:pt>
                <c:pt idx="7683" formatCode="0.00E+00">
                  <c:v>1.05719073860309E-2</c:v>
                </c:pt>
                <c:pt idx="7684" formatCode="0.00E+00">
                  <c:v>1.0568734371775201E-2</c:v>
                </c:pt>
                <c:pt idx="7685" formatCode="0.00E+00">
                  <c:v>1.05655623098632E-2</c:v>
                </c:pt>
                <c:pt idx="7686" formatCode="0.00E+00">
                  <c:v>1.0562391200009499E-2</c:v>
                </c:pt>
                <c:pt idx="7687" formatCode="0.00E+00">
                  <c:v>1.0559221041928401E-2</c:v>
                </c:pt>
                <c:pt idx="7688" formatCode="0.00E+00">
                  <c:v>1.05560518353345E-2</c:v>
                </c:pt>
                <c:pt idx="7689" formatCode="0.00E+00">
                  <c:v>1.05528835799424E-2</c:v>
                </c:pt>
                <c:pt idx="7690" formatCode="0.00E+00">
                  <c:v>1.05497162754669E-2</c:v>
                </c:pt>
                <c:pt idx="7691" formatCode="0.00E+00">
                  <c:v>1.0546549921622799E-2</c:v>
                </c:pt>
                <c:pt idx="7692" formatCode="0.00E+00">
                  <c:v>1.05433845181249E-2</c:v>
                </c:pt>
                <c:pt idx="7693" formatCode="0.00E+00">
                  <c:v>1.05402200646882E-2</c:v>
                </c:pt>
                <c:pt idx="7694" formatCode="0.00E+00">
                  <c:v>1.05370565610278E-2</c:v>
                </c:pt>
                <c:pt idx="7695" formatCode="0.00E+00">
                  <c:v>1.05338940068587E-2</c:v>
                </c:pt>
                <c:pt idx="7696" formatCode="0.00E+00">
                  <c:v>1.05307324018962E-2</c:v>
                </c:pt>
                <c:pt idx="7697" formatCode="0.00E+00">
                  <c:v>1.0527571745855601E-2</c:v>
                </c:pt>
                <c:pt idx="7698" formatCode="0.00E+00">
                  <c:v>1.0524412038452301E-2</c:v>
                </c:pt>
                <c:pt idx="7699" formatCode="0.00E+00">
                  <c:v>1.05212532794016E-2</c:v>
                </c:pt>
                <c:pt idx="7700" formatCode="0.00E+00">
                  <c:v>1.0518095468419199E-2</c:v>
                </c:pt>
                <c:pt idx="7701" formatCode="0.00E+00">
                  <c:v>1.05149386052205E-2</c:v>
                </c:pt>
                <c:pt idx="7702" formatCode="0.00E+00">
                  <c:v>1.05117826895215E-2</c:v>
                </c:pt>
                <c:pt idx="7703" formatCode="0.00E+00">
                  <c:v>1.05086277210377E-2</c:v>
                </c:pt>
                <c:pt idx="7704" formatCode="0.00E+00">
                  <c:v>1.05054736994851E-2</c:v>
                </c:pt>
                <c:pt idx="7705" formatCode="0.00E+00">
                  <c:v>1.0502320624579699E-2</c:v>
                </c:pt>
                <c:pt idx="7706" formatCode="0.00E+00">
                  <c:v>1.0499168496037299E-2</c:v>
                </c:pt>
                <c:pt idx="7707" formatCode="0.00E+00">
                  <c:v>1.0496017313574199E-2</c:v>
                </c:pt>
                <c:pt idx="7708" formatCode="0.00E+00">
                  <c:v>1.04928670769065E-2</c:v>
                </c:pt>
                <c:pt idx="7709" formatCode="0.00E+00">
                  <c:v>1.04897177857504E-2</c:v>
                </c:pt>
                <c:pt idx="7710" formatCode="0.00E+00">
                  <c:v>1.04865694398224E-2</c:v>
                </c:pt>
                <c:pt idx="7711" formatCode="0.00E+00">
                  <c:v>1.0483422038838799E-2</c:v>
                </c:pt>
                <c:pt idx="7712" formatCode="0.00E+00">
                  <c:v>1.0480275582516199E-2</c:v>
                </c:pt>
                <c:pt idx="7713" formatCode="0.00E+00">
                  <c:v>1.04771300705711E-2</c:v>
                </c:pt>
                <c:pt idx="7714" formatCode="0.00E+00">
                  <c:v>1.0473985502720299E-2</c:v>
                </c:pt>
                <c:pt idx="7715" formatCode="0.00E+00">
                  <c:v>1.0470841878680401E-2</c:v>
                </c:pt>
                <c:pt idx="7716" formatCode="0.00E+00">
                  <c:v>1.04676991981683E-2</c:v>
                </c:pt>
                <c:pt idx="7717" formatCode="0.00E+00">
                  <c:v>1.04645574609009E-2</c:v>
                </c:pt>
                <c:pt idx="7718" formatCode="0.00E+00">
                  <c:v>1.04614166665952E-2</c:v>
                </c:pt>
                <c:pt idx="7719" formatCode="0.00E+00">
                  <c:v>1.04582768149683E-2</c:v>
                </c:pt>
                <c:pt idx="7720" formatCode="0.00E+00">
                  <c:v>1.0455137905737299E-2</c:v>
                </c:pt>
                <c:pt idx="7721" formatCode="0.00E+00">
                  <c:v>1.04519999386195E-2</c:v>
                </c:pt>
                <c:pt idx="7722" formatCode="0.00E+00">
                  <c:v>1.04488629133322E-2</c:v>
                </c:pt>
                <c:pt idx="7723" formatCode="0.00E+00">
                  <c:v>1.04457268295928E-2</c:v>
                </c:pt>
                <c:pt idx="7724" formatCode="0.00E+00">
                  <c:v>1.04425916871188E-2</c:v>
                </c:pt>
                <c:pt idx="7725" formatCode="0.00E+00">
                  <c:v>1.04394574856277E-2</c:v>
                </c:pt>
                <c:pt idx="7726" formatCode="0.00E+00">
                  <c:v>1.04363242248372E-2</c:v>
                </c:pt>
                <c:pt idx="7727" formatCode="0.00E+00">
                  <c:v>1.04331919044651E-2</c:v>
                </c:pt>
                <c:pt idx="7728" formatCode="0.00E+00">
                  <c:v>1.0430060524229101E-2</c:v>
                </c:pt>
                <c:pt idx="7729" formatCode="0.00E+00">
                  <c:v>1.04269300838471E-2</c:v>
                </c:pt>
                <c:pt idx="7730" formatCode="0.00E+00">
                  <c:v>1.0423800583036999E-2</c:v>
                </c:pt>
                <c:pt idx="7731" formatCode="0.00E+00">
                  <c:v>1.0420672021517001E-2</c:v>
                </c:pt>
                <c:pt idx="7732" formatCode="0.00E+00">
                  <c:v>1.0417544399005199E-2</c:v>
                </c:pt>
                <c:pt idx="7733" formatCode="0.00E+00">
                  <c:v>1.0414417715219801E-2</c:v>
                </c:pt>
                <c:pt idx="7734" formatCode="0.00E+00">
                  <c:v>1.04112919698791E-2</c:v>
                </c:pt>
                <c:pt idx="7735" formatCode="0.00E+00">
                  <c:v>1.04081671627014E-2</c:v>
                </c:pt>
                <c:pt idx="7736" formatCode="0.00E+00">
                  <c:v>1.04050432934052E-2</c:v>
                </c:pt>
                <c:pt idx="7737" formatCode="0.00E+00">
                  <c:v>1.04019203617091E-2</c:v>
                </c:pt>
                <c:pt idx="7738" formatCode="0.00E+00">
                  <c:v>1.03987983673316E-2</c:v>
                </c:pt>
                <c:pt idx="7739" formatCode="0.00E+00">
                  <c:v>1.03956773099915E-2</c:v>
                </c:pt>
                <c:pt idx="7740" formatCode="0.00E+00">
                  <c:v>1.0392557189407599E-2</c:v>
                </c:pt>
                <c:pt idx="7741" formatCode="0.00E+00">
                  <c:v>1.03894380052988E-2</c:v>
                </c:pt>
                <c:pt idx="7742" formatCode="0.00E+00">
                  <c:v>1.03863197573838E-2</c:v>
                </c:pt>
                <c:pt idx="7743" formatCode="0.00E+00">
                  <c:v>1.0383202445381901E-2</c:v>
                </c:pt>
                <c:pt idx="7744" formatCode="0.00E+00">
                  <c:v>1.03800860690121E-2</c:v>
                </c:pt>
                <c:pt idx="7745" formatCode="0.00E+00">
                  <c:v>1.0376970627993601E-2</c:v>
                </c:pt>
                <c:pt idx="7746" formatCode="0.00E+00">
                  <c:v>1.0373856122045701E-2</c:v>
                </c:pt>
                <c:pt idx="7747" formatCode="0.00E+00">
                  <c:v>1.03707425508876E-2</c:v>
                </c:pt>
                <c:pt idx="7748" formatCode="0.00E+00">
                  <c:v>1.03676299142389E-2</c:v>
                </c:pt>
                <c:pt idx="7749" formatCode="0.00E+00">
                  <c:v>1.03645182118191E-2</c:v>
                </c:pt>
                <c:pt idx="7750" formatCode="0.00E+00">
                  <c:v>1.0361407443347801E-2</c:v>
                </c:pt>
                <c:pt idx="7751" formatCode="0.00E+00">
                  <c:v>1.0358297608544601E-2</c:v>
                </c:pt>
                <c:pt idx="7752" formatCode="0.00E+00">
                  <c:v>1.03551887071292E-2</c:v>
                </c:pt>
                <c:pt idx="7753" formatCode="0.00E+00">
                  <c:v>1.03520807388217E-2</c:v>
                </c:pt>
                <c:pt idx="7754" formatCode="0.00E+00">
                  <c:v>1.03489737033417E-2</c:v>
                </c:pt>
                <c:pt idx="7755" formatCode="0.00E+00">
                  <c:v>1.03458676004095E-2</c:v>
                </c:pt>
                <c:pt idx="7756" formatCode="0.00E+00">
                  <c:v>1.03427624297449E-2</c:v>
                </c:pt>
                <c:pt idx="7757" formatCode="0.00E+00">
                  <c:v>1.03396581910683E-2</c:v>
                </c:pt>
                <c:pt idx="7758" formatCode="0.00E+00">
                  <c:v>1.03365548840999E-2</c:v>
                </c:pt>
                <c:pt idx="7759" formatCode="0.00E+00">
                  <c:v>1.0333452508559901E-2</c:v>
                </c:pt>
                <c:pt idx="7760" formatCode="0.00E+00">
                  <c:v>1.03303510641688E-2</c:v>
                </c:pt>
                <c:pt idx="7761" formatCode="0.00E+00">
                  <c:v>1.03272505506471E-2</c:v>
                </c:pt>
                <c:pt idx="7762" formatCode="0.00E+00">
                  <c:v>1.0324150967715299E-2</c:v>
                </c:pt>
                <c:pt idx="7763" formatCode="0.00E+00">
                  <c:v>1.03210523150942E-2</c:v>
                </c:pt>
                <c:pt idx="7764" formatCode="0.00E+00">
                  <c:v>1.03179545925043E-2</c:v>
                </c:pt>
                <c:pt idx="7765" formatCode="0.00E+00">
                  <c:v>1.0314857799666699E-2</c:v>
                </c:pt>
                <c:pt idx="7766" formatCode="0.00E+00">
                  <c:v>1.0311761936302E-2</c:v>
                </c:pt>
                <c:pt idx="7767" formatCode="0.00E+00">
                  <c:v>1.03086670021314E-2</c:v>
                </c:pt>
                <c:pt idx="7768" formatCode="0.00E+00">
                  <c:v>1.03055729968759E-2</c:v>
                </c:pt>
                <c:pt idx="7769" formatCode="0.00E+00">
                  <c:v>1.03024799202566E-2</c:v>
                </c:pt>
                <c:pt idx="7770" formatCode="0.00E+00">
                  <c:v>1.02993877719948E-2</c:v>
                </c:pt>
                <c:pt idx="7771" formatCode="0.00E+00">
                  <c:v>1.02962965518117E-2</c:v>
                </c:pt>
                <c:pt idx="7772" formatCode="0.00E+00">
                  <c:v>1.02932062594287E-2</c:v>
                </c:pt>
                <c:pt idx="7773" formatCode="0.00E+00">
                  <c:v>1.0290116894567301E-2</c:v>
                </c:pt>
                <c:pt idx="7774" formatCode="0.00E+00">
                  <c:v>1.02870284569491E-2</c:v>
                </c:pt>
                <c:pt idx="7775" formatCode="0.00E+00">
                  <c:v>1.0283940946295599E-2</c:v>
                </c:pt>
                <c:pt idx="7776" formatCode="0.00E+00">
                  <c:v>1.0280854362328701E-2</c:v>
                </c:pt>
                <c:pt idx="7777" formatCode="0.00E+00">
                  <c:v>1.02777687047699E-2</c:v>
                </c:pt>
                <c:pt idx="7778" formatCode="0.00E+00">
                  <c:v>1.02746839733414E-2</c:v>
                </c:pt>
                <c:pt idx="7779" formatCode="0.00E+00">
                  <c:v>1.02716001677649E-2</c:v>
                </c:pt>
                <c:pt idx="7780" formatCode="0.00E+00">
                  <c:v>1.0268517287762499E-2</c:v>
                </c:pt>
                <c:pt idx="7781" formatCode="0.00E+00">
                  <c:v>1.02654353330564E-2</c:v>
                </c:pt>
                <c:pt idx="7782" formatCode="0.00E+00">
                  <c:v>1.02623543033687E-2</c:v>
                </c:pt>
                <c:pt idx="7783" formatCode="0.00E+00">
                  <c:v>1.02592741984217E-2</c:v>
                </c:pt>
                <c:pt idx="7784" formatCode="0.00E+00">
                  <c:v>1.02561950179378E-2</c:v>
                </c:pt>
                <c:pt idx="7785" formatCode="0.00E+00">
                  <c:v>1.0253116761639499E-2</c:v>
                </c:pt>
                <c:pt idx="7786" formatCode="0.00E+00">
                  <c:v>1.0250039429249101E-2</c:v>
                </c:pt>
                <c:pt idx="7787" formatCode="0.00E+00">
                  <c:v>1.02469630204894E-2</c:v>
                </c:pt>
                <c:pt idx="7788" formatCode="0.00E+00">
                  <c:v>1.0243887535083099E-2</c:v>
                </c:pt>
                <c:pt idx="7789" formatCode="0.00E+00">
                  <c:v>1.02408129727528E-2</c:v>
                </c:pt>
                <c:pt idx="7790" formatCode="0.00E+00">
                  <c:v>1.0237739333221399E-2</c:v>
                </c:pt>
                <c:pt idx="7791" formatCode="0.00E+00">
                  <c:v>1.0234666616211901E-2</c:v>
                </c:pt>
                <c:pt idx="7792" formatCode="0.00E+00">
                  <c:v>1.0231594821447299E-2</c:v>
                </c:pt>
                <c:pt idx="7793" formatCode="0.00E+00">
                  <c:v>1.0228523948650699E-2</c:v>
                </c:pt>
                <c:pt idx="7794" formatCode="0.00E+00">
                  <c:v>1.0225453997545099E-2</c:v>
                </c:pt>
                <c:pt idx="7795" formatCode="0.00E+00">
                  <c:v>1.0222384967853999E-2</c:v>
                </c:pt>
                <c:pt idx="7796" formatCode="0.00E+00">
                  <c:v>1.02193168593006E-2</c:v>
                </c:pt>
                <c:pt idx="7797" formatCode="0.00E+00">
                  <c:v>1.02162496716083E-2</c:v>
                </c:pt>
                <c:pt idx="7798" formatCode="0.00E+00">
                  <c:v>1.0213183404500699E-2</c:v>
                </c:pt>
                <c:pt idx="7799" formatCode="0.00E+00">
                  <c:v>1.02101180577012E-2</c:v>
                </c:pt>
                <c:pt idx="7800" formatCode="0.00E+00">
                  <c:v>1.02070536309337E-2</c:v>
                </c:pt>
                <c:pt idx="7801" formatCode="0.00E+00">
                  <c:v>1.0203990123921701E-2</c:v>
                </c:pt>
                <c:pt idx="7802" formatCode="0.00E+00">
                  <c:v>1.0200927536389201E-2</c:v>
                </c:pt>
                <c:pt idx="7803" formatCode="0.00E+00">
                  <c:v>1.0197865868059999E-2</c:v>
                </c:pt>
                <c:pt idx="7804" formatCode="0.00E+00">
                  <c:v>1.0194805118658201E-2</c:v>
                </c:pt>
                <c:pt idx="7805" formatCode="0.00E+00">
                  <c:v>1.01917452879077E-2</c:v>
                </c:pt>
                <c:pt idx="7806" formatCode="0.00E+00">
                  <c:v>1.01886863755328E-2</c:v>
                </c:pt>
                <c:pt idx="7807" formatCode="0.00E+00">
                  <c:v>1.0185628381257601E-2</c:v>
                </c:pt>
                <c:pt idx="7808" formatCode="0.00E+00">
                  <c:v>1.0182571304806501E-2</c:v>
                </c:pt>
                <c:pt idx="7809" formatCode="0.00E+00">
                  <c:v>1.01795151459039E-2</c:v>
                </c:pt>
                <c:pt idx="7810" formatCode="0.00E+00">
                  <c:v>1.0176459904274199E-2</c:v>
                </c:pt>
                <c:pt idx="7811" formatCode="0.00E+00">
                  <c:v>1.01734055796419E-2</c:v>
                </c:pt>
                <c:pt idx="7812" formatCode="0.00E+00">
                  <c:v>1.0170352171731799E-2</c:v>
                </c:pt>
                <c:pt idx="7813" formatCode="0.00E+00">
                  <c:v>1.01672996802686E-2</c:v>
                </c:pt>
                <c:pt idx="7814" formatCode="0.00E+00">
                  <c:v>1.0164248104977E-2</c:v>
                </c:pt>
                <c:pt idx="7815" formatCode="0.00E+00">
                  <c:v>1.01611974455819E-2</c:v>
                </c:pt>
                <c:pt idx="7816" formatCode="0.00E+00">
                  <c:v>1.0158147701808199E-2</c:v>
                </c:pt>
                <c:pt idx="7817" formatCode="0.00E+00">
                  <c:v>1.01550988733811E-2</c:v>
                </c:pt>
                <c:pt idx="7818" formatCode="0.00E+00">
                  <c:v>1.01520509600256E-2</c:v>
                </c:pt>
                <c:pt idx="7819" formatCode="0.00E+00">
                  <c:v>1.0149003961466899E-2</c:v>
                </c:pt>
                <c:pt idx="7820" formatCode="0.00E+00">
                  <c:v>1.01459578774304E-2</c:v>
                </c:pt>
                <c:pt idx="7821" formatCode="0.00E+00">
                  <c:v>1.0142912707641401E-2</c:v>
                </c:pt>
                <c:pt idx="7822" formatCode="0.00E+00">
                  <c:v>1.0139868451825299E-2</c:v>
                </c:pt>
                <c:pt idx="7823" formatCode="0.00E+00">
                  <c:v>1.01368251097077E-2</c:v>
                </c:pt>
                <c:pt idx="7824" formatCode="0.00E+00">
                  <c:v>1.01337826810141E-2</c:v>
                </c:pt>
                <c:pt idx="7825" formatCode="0.00E+00">
                  <c:v>1.0130741165470299E-2</c:v>
                </c:pt>
                <c:pt idx="7826" formatCode="0.00E+00">
                  <c:v>1.01277005628021E-2</c:v>
                </c:pt>
                <c:pt idx="7827" formatCode="0.00E+00">
                  <c:v>1.0124660872735201E-2</c:v>
                </c:pt>
                <c:pt idx="7828" formatCode="0.00E+00">
                  <c:v>1.0121622094995701E-2</c:v>
                </c:pt>
                <c:pt idx="7829" formatCode="0.00E+00">
                  <c:v>1.01185842293095E-2</c:v>
                </c:pt>
                <c:pt idx="7830" formatCode="0.00E+00">
                  <c:v>1.01155472754027E-2</c:v>
                </c:pt>
                <c:pt idx="7831" formatCode="0.00E+00">
                  <c:v>1.01125112330016E-2</c:v>
                </c:pt>
                <c:pt idx="7832" formatCode="0.00E+00">
                  <c:v>1.01094761018323E-2</c:v>
                </c:pt>
                <c:pt idx="7833" formatCode="0.00E+00">
                  <c:v>1.0106441881621299E-2</c:v>
                </c:pt>
                <c:pt idx="7834" formatCode="0.00E+00">
                  <c:v>1.01034085720949E-2</c:v>
                </c:pt>
                <c:pt idx="7835" formatCode="0.00E+00">
                  <c:v>1.0100376172979699E-2</c:v>
                </c:pt>
                <c:pt idx="7836" formatCode="0.00E+00">
                  <c:v>1.00973446840022E-2</c:v>
                </c:pt>
                <c:pt idx="7837" formatCode="0.00E+00">
                  <c:v>1.0094314104889099E-2</c:v>
                </c:pt>
                <c:pt idx="7838" formatCode="0.00E+00">
                  <c:v>1.0091284435367101E-2</c:v>
                </c:pt>
                <c:pt idx="7839" formatCode="0.00E+00">
                  <c:v>1.00882556751631E-2</c:v>
                </c:pt>
                <c:pt idx="7840" formatCode="0.00E+00">
                  <c:v>1.0085227824003999E-2</c:v>
                </c:pt>
                <c:pt idx="7841" formatCode="0.00E+00">
                  <c:v>1.00822008816168E-2</c:v>
                </c:pt>
                <c:pt idx="7842" formatCode="0.00E+00">
                  <c:v>1.00791748477285E-2</c:v>
                </c:pt>
                <c:pt idx="7843" formatCode="0.00E+00">
                  <c:v>1.00761497220663E-2</c:v>
                </c:pt>
                <c:pt idx="7844" formatCode="0.00E+00">
                  <c:v>1.0073125504357501E-2</c:v>
                </c:pt>
                <c:pt idx="7845" formatCode="0.00E+00">
                  <c:v>1.00701021943293E-2</c:v>
                </c:pt>
                <c:pt idx="7846" formatCode="0.00E+00">
                  <c:v>1.00670797917092E-2</c:v>
                </c:pt>
                <c:pt idx="7847" formatCode="0.00E+00">
                  <c:v>1.0064058296224599E-2</c:v>
                </c:pt>
                <c:pt idx="7848" formatCode="0.00E+00">
                  <c:v>1.0061037707603099E-2</c:v>
                </c:pt>
                <c:pt idx="7849" formatCode="0.00E+00">
                  <c:v>1.00580180255723E-2</c:v>
                </c:pt>
                <c:pt idx="7850" formatCode="0.00E+00">
                  <c:v>1.0054999249859999E-2</c:v>
                </c:pt>
                <c:pt idx="7851" formatCode="0.00E+00">
                  <c:v>1.00519813801939E-2</c:v>
                </c:pt>
                <c:pt idx="7852" formatCode="0.00E+00">
                  <c:v>1.0048964416302E-2</c:v>
                </c:pt>
                <c:pt idx="7853" formatCode="0.00E+00">
                  <c:v>1.0045948357912201E-2</c:v>
                </c:pt>
                <c:pt idx="7854" formatCode="0.00E+00">
                  <c:v>1.00429332047525E-2</c:v>
                </c:pt>
                <c:pt idx="7855" formatCode="0.00E+00">
                  <c:v>1.0039918956551199E-2</c:v>
                </c:pt>
                <c:pt idx="7856" formatCode="0.00E+00">
                  <c:v>1.0036905613036299E-2</c:v>
                </c:pt>
                <c:pt idx="7857" formatCode="0.00E+00">
                  <c:v>1.0033893173936201E-2</c:v>
                </c:pt>
                <c:pt idx="7858" formatCode="0.00E+00">
                  <c:v>1.00308816389793E-2</c:v>
                </c:pt>
                <c:pt idx="7859" formatCode="0.00E+00">
                  <c:v>1.0027871007894E-2</c:v>
                </c:pt>
                <c:pt idx="7860" formatCode="0.00E+00">
                  <c:v>1.00248612804089E-2</c:v>
                </c:pt>
                <c:pt idx="7861" formatCode="0.00E+00">
                  <c:v>1.0021852456252501E-2</c:v>
                </c:pt>
                <c:pt idx="7862" formatCode="0.00E+00">
                  <c:v>1.0018844535153599E-2</c:v>
                </c:pt>
                <c:pt idx="7863" formatCode="0.00E+00">
                  <c:v>1.0015837516841E-2</c:v>
                </c:pt>
                <c:pt idx="7864" formatCode="0.00E+00">
                  <c:v>1.00128314010434E-2</c:v>
                </c:pt>
                <c:pt idx="7865" formatCode="0.00E+00">
                  <c:v>1.000982618749E-2</c:v>
                </c:pt>
                <c:pt idx="7866" formatCode="0.00E+00">
                  <c:v>1.00068218759095E-2</c:v>
                </c:pt>
                <c:pt idx="7867" formatCode="0.00E+00">
                  <c:v>1.00038184660313E-2</c:v>
                </c:pt>
                <c:pt idx="7868" formatCode="0.00E+00">
                  <c:v>1.00008159575844E-2</c:v>
                </c:pt>
                <c:pt idx="7869" formatCode="0.00E+00">
                  <c:v>9.9978143502981696E-3</c:v>
                </c:pt>
                <c:pt idx="7870" formatCode="0.00E+00">
                  <c:v>9.9948136439019005E-3</c:v>
                </c:pt>
                <c:pt idx="7871" formatCode="0.00E+00">
                  <c:v>9.9918138381250403E-3</c:v>
                </c:pt>
                <c:pt idx="7872" formatCode="0.00E+00">
                  <c:v>9.9888149326971005E-3</c:v>
                </c:pt>
                <c:pt idx="7873" formatCode="0.00E+00">
                  <c:v>9.9858169273476603E-3</c:v>
                </c:pt>
                <c:pt idx="7874" formatCode="0.00E+00">
                  <c:v>9.9828198218064098E-3</c:v>
                </c:pt>
                <c:pt idx="7875" formatCode="0.00E+00">
                  <c:v>9.9798236158031E-3</c:v>
                </c:pt>
                <c:pt idx="7876" formatCode="0.00E+00">
                  <c:v>9.9768283090675598E-3</c:v>
                </c:pt>
                <c:pt idx="7877" formatCode="0.00E+00">
                  <c:v>9.9738339013297206E-3</c:v>
                </c:pt>
                <c:pt idx="7878" formatCode="0.00E+00">
                  <c:v>9.9708403923195604E-3</c:v>
                </c:pt>
                <c:pt idx="7879" formatCode="0.00E+00">
                  <c:v>9.9678477817671703E-3</c:v>
                </c:pt>
                <c:pt idx="7880" formatCode="0.00E+00">
                  <c:v>9.9648560694027104E-3</c:v>
                </c:pt>
                <c:pt idx="7881" formatCode="0.00E+00">
                  <c:v>9.9618652549564295E-3</c:v>
                </c:pt>
                <c:pt idx="7882" formatCode="0.00E+00">
                  <c:v>9.9588753381586303E-3</c:v>
                </c:pt>
                <c:pt idx="7883" formatCode="0.00E+00">
                  <c:v>9.9558863187397401E-3</c:v>
                </c:pt>
                <c:pt idx="7884" formatCode="0.00E+00">
                  <c:v>9.9528981964302401E-3</c:v>
                </c:pt>
                <c:pt idx="7885" formatCode="0.00E+00">
                  <c:v>9.9499109709606896E-3</c:v>
                </c:pt>
                <c:pt idx="7886" formatCode="0.00E+00">
                  <c:v>9.9469246420617399E-3</c:v>
                </c:pt>
                <c:pt idx="7887" formatCode="0.00E+00">
                  <c:v>9.9439392094641203E-3</c:v>
                </c:pt>
                <c:pt idx="7888" formatCode="0.00E+00">
                  <c:v>9.9409546728986501E-3</c:v>
                </c:pt>
                <c:pt idx="7889" formatCode="0.00E+00">
                  <c:v>9.9379710320962097E-3</c:v>
                </c:pt>
                <c:pt idx="7890" formatCode="0.00E+00">
                  <c:v>9.9349882867877798E-3</c:v>
                </c:pt>
                <c:pt idx="7891" formatCode="0.00E+00">
                  <c:v>9.9320064367044106E-3</c:v>
                </c:pt>
                <c:pt idx="7892" formatCode="0.00E+00">
                  <c:v>9.9290254815772392E-3</c:v>
                </c:pt>
                <c:pt idx="7893" formatCode="0.00E+00">
                  <c:v>9.9260454211374909E-3</c:v>
                </c:pt>
                <c:pt idx="7894" formatCode="0.00E+00">
                  <c:v>9.9230662551164604E-3</c:v>
                </c:pt>
                <c:pt idx="7895" formatCode="0.00E+00">
                  <c:v>9.9200879832455208E-3</c:v>
                </c:pt>
                <c:pt idx="7896" formatCode="0.00E+00">
                  <c:v>9.9171106052561402E-3</c:v>
                </c:pt>
                <c:pt idx="7897" formatCode="0.00E+00">
                  <c:v>9.9141341208798597E-3</c:v>
                </c:pt>
                <c:pt idx="7898" formatCode="0.00E+00">
                  <c:v>9.9111585298483004E-3</c:v>
                </c:pt>
                <c:pt idx="7899" formatCode="0.00E+00">
                  <c:v>9.9081838318931699E-3</c:v>
                </c:pt>
                <c:pt idx="7900" formatCode="0.00E+00">
                  <c:v>9.9052100267462504E-3</c:v>
                </c:pt>
                <c:pt idx="7901" formatCode="0.00E+00">
                  <c:v>9.9022371141394196E-3</c:v>
                </c:pt>
                <c:pt idx="7902" formatCode="0.00E+00">
                  <c:v>9.8992650938046194E-3</c:v>
                </c:pt>
                <c:pt idx="7903" formatCode="0.00E+00">
                  <c:v>9.8962939654738697E-3</c:v>
                </c:pt>
                <c:pt idx="7904" formatCode="0.00E+00">
                  <c:v>9.8933237288792997E-3</c:v>
                </c:pt>
                <c:pt idx="7905" formatCode="0.00E+00">
                  <c:v>9.8903543837530992E-3</c:v>
                </c:pt>
                <c:pt idx="7906" formatCode="0.00E+00">
                  <c:v>9.8873859298275295E-3</c:v>
                </c:pt>
                <c:pt idx="7907" formatCode="0.00E+00">
                  <c:v>9.8844183668349607E-3</c:v>
                </c:pt>
                <c:pt idx="7908" formatCode="0.00E+00">
                  <c:v>9.8814516945078205E-3</c:v>
                </c:pt>
                <c:pt idx="7909" formatCode="0.00E+00">
                  <c:v>9.8784859125786197E-3</c:v>
                </c:pt>
                <c:pt idx="7910" formatCode="0.00E+00">
                  <c:v>9.8755210207799801E-3</c:v>
                </c:pt>
                <c:pt idx="7911" formatCode="0.00E+00">
                  <c:v>9.8725570188445601E-3</c:v>
                </c:pt>
                <c:pt idx="7912" formatCode="0.00E+00">
                  <c:v>9.8695939065051308E-3</c:v>
                </c:pt>
                <c:pt idx="7913" formatCode="0.00E+00">
                  <c:v>9.8666316834945308E-3</c:v>
                </c:pt>
                <c:pt idx="7914" formatCode="0.00E+00">
                  <c:v>9.8636703495456907E-3</c:v>
                </c:pt>
                <c:pt idx="7915" formatCode="0.00E+00">
                  <c:v>9.8607099043916107E-3</c:v>
                </c:pt>
                <c:pt idx="7916" formatCode="0.00E+00">
                  <c:v>9.8577503477653792E-3</c:v>
                </c:pt>
                <c:pt idx="7917" formatCode="0.00E+00">
                  <c:v>9.8547916794001593E-3</c:v>
                </c:pt>
                <c:pt idx="7918" formatCode="0.00E+00">
                  <c:v>9.8518338990292095E-3</c:v>
                </c:pt>
                <c:pt idx="7919" formatCode="0.00E+00">
                  <c:v>9.8488770063858509E-3</c:v>
                </c:pt>
                <c:pt idx="7920" formatCode="0.00E+00">
                  <c:v>9.8459210012034996E-3</c:v>
                </c:pt>
                <c:pt idx="7921" formatCode="0.00E+00">
                  <c:v>9.8429658832156503E-3</c:v>
                </c:pt>
                <c:pt idx="7922" formatCode="0.00E+00">
                  <c:v>9.8400116521558806E-3</c:v>
                </c:pt>
                <c:pt idx="7923" formatCode="0.00E+00">
                  <c:v>9.8370583077578306E-3</c:v>
                </c:pt>
                <c:pt idx="7924" formatCode="0.00E+00">
                  <c:v>9.8341058497552498E-3</c:v>
                </c:pt>
                <c:pt idx="7925" formatCode="0.00E+00">
                  <c:v>9.8311542778819604E-3</c:v>
                </c:pt>
                <c:pt idx="7926" formatCode="0.00E+00">
                  <c:v>9.8282035918718508E-3</c:v>
                </c:pt>
                <c:pt idx="7927" formatCode="0.00E+00">
                  <c:v>9.8252537914588992E-3</c:v>
                </c:pt>
                <c:pt idx="7928" formatCode="0.00E+00">
                  <c:v>9.8223048763771796E-3</c:v>
                </c:pt>
                <c:pt idx="7929" formatCode="0.00E+00">
                  <c:v>9.8193568463608299E-3</c:v>
                </c:pt>
                <c:pt idx="7930" formatCode="0.00E+00">
                  <c:v>9.8164097011440698E-3</c:v>
                </c:pt>
                <c:pt idx="7931" formatCode="0.00E+00">
                  <c:v>9.8134634404612106E-3</c:v>
                </c:pt>
                <c:pt idx="7932" formatCode="0.00E+00">
                  <c:v>9.8105180640466402E-3</c:v>
                </c:pt>
                <c:pt idx="7933" formatCode="0.00E+00">
                  <c:v>9.8075735716348193E-3</c:v>
                </c:pt>
                <c:pt idx="7934" formatCode="0.00E+00">
                  <c:v>9.8046299629603092E-3</c:v>
                </c:pt>
                <c:pt idx="7935" formatCode="0.00E+00">
                  <c:v>9.8016872377577301E-3</c:v>
                </c:pt>
                <c:pt idx="7936" formatCode="0.00E+00">
                  <c:v>9.7987453957617994E-3</c:v>
                </c:pt>
                <c:pt idx="7937" formatCode="0.00E+00">
                  <c:v>9.7958044367073092E-3</c:v>
                </c:pt>
                <c:pt idx="7938" formatCode="0.00E+00">
                  <c:v>9.7928643603291295E-3</c:v>
                </c:pt>
                <c:pt idx="7939" formatCode="0.00E+00">
                  <c:v>9.7899251663622205E-3</c:v>
                </c:pt>
                <c:pt idx="7940" formatCode="0.00E+00">
                  <c:v>9.7869868545416207E-3</c:v>
                </c:pt>
                <c:pt idx="7941" formatCode="0.00E+00">
                  <c:v>9.7840494246024499E-3</c:v>
                </c:pt>
                <c:pt idx="7942" formatCode="0.00E+00">
                  <c:v>9.7811128762799009E-3</c:v>
                </c:pt>
                <c:pt idx="7943" formatCode="0.00E+00">
                  <c:v>9.7781772093092599E-3</c:v>
                </c:pt>
                <c:pt idx="7944" formatCode="0.00E+00">
                  <c:v>9.7752424234258898E-3</c:v>
                </c:pt>
                <c:pt idx="7945" formatCode="0.00E+00">
                  <c:v>9.7723085183652192E-3</c:v>
                </c:pt>
                <c:pt idx="7946" formatCode="0.00E+00">
                  <c:v>9.7693754938627999E-3</c:v>
                </c:pt>
                <c:pt idx="7947" formatCode="0.00E+00">
                  <c:v>9.7664433496542202E-3</c:v>
                </c:pt>
                <c:pt idx="7948" formatCode="0.00E+00">
                  <c:v>9.7635120854751602E-3</c:v>
                </c:pt>
                <c:pt idx="7949" formatCode="0.00E+00">
                  <c:v>9.7605817010614094E-3</c:v>
                </c:pt>
                <c:pt idx="7950" formatCode="0.00E+00">
                  <c:v>9.7576521961488007E-3</c:v>
                </c:pt>
                <c:pt idx="7951" formatCode="0.00E+00">
                  <c:v>9.7547235704732796E-3</c:v>
                </c:pt>
                <c:pt idx="7952" formatCode="0.00E+00">
                  <c:v>9.7517958237708403E-3</c:v>
                </c:pt>
                <c:pt idx="7953" formatCode="0.00E+00">
                  <c:v>9.7488689557775898E-3</c:v>
                </c:pt>
                <c:pt idx="7954" formatCode="0.00E+00">
                  <c:v>9.7459429662296992E-3</c:v>
                </c:pt>
                <c:pt idx="7955" formatCode="0.00E+00">
                  <c:v>9.7430178548634297E-3</c:v>
                </c:pt>
                <c:pt idx="7956" formatCode="0.00E+00">
                  <c:v>9.7400936214150999E-3</c:v>
                </c:pt>
                <c:pt idx="7957" formatCode="0.00E+00">
                  <c:v>9.7371702656211499E-3</c:v>
                </c:pt>
                <c:pt idx="7958" formatCode="0.00E+00">
                  <c:v>9.7342477872180803E-3</c:v>
                </c:pt>
                <c:pt idx="7959" formatCode="0.00E+00">
                  <c:v>9.7313261859424492E-3</c:v>
                </c:pt>
                <c:pt idx="7960" formatCode="0.00E+00">
                  <c:v>9.7284054615296607E-3</c:v>
                </c:pt>
                <c:pt idx="7961" formatCode="0.00E+00">
                  <c:v>9.7254856137047492E-3</c:v>
                </c:pt>
                <c:pt idx="7962" formatCode="0.00E+00">
                  <c:v>9.7225666422023505E-3</c:v>
                </c:pt>
                <c:pt idx="7963" formatCode="0.00E+00">
                  <c:v>9.7196485467600704E-3</c:v>
                </c:pt>
                <c:pt idx="7964" formatCode="0.00E+00">
                  <c:v>9.7167313271156099E-3</c:v>
                </c:pt>
                <c:pt idx="7965" formatCode="0.00E+00">
                  <c:v>9.7138149830067397E-3</c:v>
                </c:pt>
                <c:pt idx="7966" formatCode="0.00E+00">
                  <c:v>9.7108995141713204E-3</c:v>
                </c:pt>
                <c:pt idx="7967" formatCode="0.00E+00">
                  <c:v>9.7079849203472405E-3</c:v>
                </c:pt>
                <c:pt idx="7968" formatCode="0.00E+00">
                  <c:v>9.7050712012724891E-3</c:v>
                </c:pt>
                <c:pt idx="7969" formatCode="0.00E+00">
                  <c:v>9.7021583566851508E-3</c:v>
                </c:pt>
                <c:pt idx="7970" formatCode="0.00E+00">
                  <c:v>9.6992463863233395E-3</c:v>
                </c:pt>
                <c:pt idx="7971" formatCode="0.00E+00">
                  <c:v>9.6963352899252699E-3</c:v>
                </c:pt>
                <c:pt idx="7972" formatCode="0.00E+00">
                  <c:v>9.6934250672292208E-3</c:v>
                </c:pt>
                <c:pt idx="7973" formatCode="0.00E+00">
                  <c:v>9.6905157179735506E-3</c:v>
                </c:pt>
                <c:pt idx="7974" formatCode="0.00E+00">
                  <c:v>9.6876072418966702E-3</c:v>
                </c:pt>
                <c:pt idx="7975" formatCode="0.00E+00">
                  <c:v>9.6846996387370803E-3</c:v>
                </c:pt>
                <c:pt idx="7976" formatCode="0.00E+00">
                  <c:v>9.6817929082333703E-3</c:v>
                </c:pt>
                <c:pt idx="7977" formatCode="0.00E+00">
                  <c:v>9.6788870501241606E-3</c:v>
                </c:pt>
                <c:pt idx="7978" formatCode="0.00E+00">
                  <c:v>9.6759820641481795E-3</c:v>
                </c:pt>
                <c:pt idx="7979" formatCode="0.00E+00">
                  <c:v>9.6730779500442208E-3</c:v>
                </c:pt>
                <c:pt idx="7980" formatCode="0.00E+00">
                  <c:v>9.6701747075511393E-3</c:v>
                </c:pt>
                <c:pt idx="7981" formatCode="0.00E+00">
                  <c:v>9.6672723364078696E-3</c:v>
                </c:pt>
                <c:pt idx="7982" formatCode="0.00E+00">
                  <c:v>9.6643708363534295E-3</c:v>
                </c:pt>
                <c:pt idx="7983" formatCode="0.00E+00">
                  <c:v>9.6614702071268904E-3</c:v>
                </c:pt>
                <c:pt idx="7984" formatCode="0.00E+00">
                  <c:v>9.6585704484674004E-3</c:v>
                </c:pt>
                <c:pt idx="7985" formatCode="0.00E+00">
                  <c:v>9.6556715601141992E-3</c:v>
                </c:pt>
                <c:pt idx="7986" formatCode="0.00E+00">
                  <c:v>9.6527735418065804E-3</c:v>
                </c:pt>
                <c:pt idx="7987" formatCode="0.00E+00">
                  <c:v>9.6498763932839193E-3</c:v>
                </c:pt>
                <c:pt idx="7988" formatCode="0.00E+00">
                  <c:v>9.6469801142856602E-3</c:v>
                </c:pt>
                <c:pt idx="7989" formatCode="0.00E+00">
                  <c:v>9.6440847045513103E-3</c:v>
                </c:pt>
                <c:pt idx="7990" formatCode="0.00E+00">
                  <c:v>9.6411901638204806E-3</c:v>
                </c:pt>
                <c:pt idx="7991" formatCode="0.00E+00">
                  <c:v>9.6382964918328203E-3</c:v>
                </c:pt>
                <c:pt idx="7992" formatCode="0.00E+00">
                  <c:v>9.6354036883280602E-3</c:v>
                </c:pt>
                <c:pt idx="7993" formatCode="0.00E+00">
                  <c:v>9.6325117530460299E-3</c:v>
                </c:pt>
                <c:pt idx="7994" formatCode="0.00E+00">
                  <c:v>9.6296206857265903E-3</c:v>
                </c:pt>
                <c:pt idx="7995" formatCode="0.00E+00">
                  <c:v>9.6267304861097098E-3</c:v>
                </c:pt>
                <c:pt idx="7996" formatCode="0.00E+00">
                  <c:v>9.6238411539354106E-3</c:v>
                </c:pt>
                <c:pt idx="7997" formatCode="0.00E+00">
                  <c:v>9.6209526889437895E-3</c:v>
                </c:pt>
                <c:pt idx="7998" formatCode="0.00E+00">
                  <c:v>9.61806509087503E-3</c:v>
                </c:pt>
                <c:pt idx="7999" formatCode="0.00E+00">
                  <c:v>9.6151783594693799E-3</c:v>
                </c:pt>
                <c:pt idx="8000" formatCode="0.00E+00">
                  <c:v>9.6122924944671406E-3</c:v>
                </c:pt>
                <c:pt idx="8001" formatCode="0.00E+00">
                  <c:v>9.6094074956087194E-3</c:v>
                </c:pt>
                <c:pt idx="8002" formatCode="0.00E+00">
                  <c:v>9.6065233626345808E-3</c:v>
                </c:pt>
                <c:pt idx="8003" formatCode="0.00E+00">
                  <c:v>9.6036400952852607E-3</c:v>
                </c:pt>
                <c:pt idx="8004" formatCode="0.00E+00">
                  <c:v>9.6007576933013605E-3</c:v>
                </c:pt>
                <c:pt idx="8005" formatCode="0.00E+00">
                  <c:v>9.5978761564235703E-3</c:v>
                </c:pt>
                <c:pt idx="8006" formatCode="0.00E+00">
                  <c:v>9.5949954843926408E-3</c:v>
                </c:pt>
                <c:pt idx="8007" formatCode="0.00E+00">
                  <c:v>9.5921156769494097E-3</c:v>
                </c:pt>
                <c:pt idx="8008" formatCode="0.00E+00">
                  <c:v>9.5892367338347804E-3</c:v>
                </c:pt>
                <c:pt idx="8009" formatCode="0.00E+00">
                  <c:v>9.5863586547897204E-3</c:v>
                </c:pt>
                <c:pt idx="8010" formatCode="0.00E+00">
                  <c:v>9.5834814395552807E-3</c:v>
                </c:pt>
                <c:pt idx="8011" formatCode="0.00E+00">
                  <c:v>9.5806050878725797E-3</c:v>
                </c:pt>
                <c:pt idx="8012" formatCode="0.00E+00">
                  <c:v>9.5777295994828107E-3</c:v>
                </c:pt>
                <c:pt idx="8013" formatCode="0.00E+00">
                  <c:v>9.5748549741272396E-3</c:v>
                </c:pt>
                <c:pt idx="8014" formatCode="0.00E+00">
                  <c:v>9.5719812115472001E-3</c:v>
                </c:pt>
                <c:pt idx="8015" formatCode="0.00E+00">
                  <c:v>9.5691083114841195E-3</c:v>
                </c:pt>
                <c:pt idx="8016" formatCode="0.00E+00">
                  <c:v>9.5662362736794702E-3</c:v>
                </c:pt>
                <c:pt idx="8017" formatCode="0.00E+00">
                  <c:v>9.5633650978747993E-3</c:v>
                </c:pt>
                <c:pt idx="8018" formatCode="0.00E+00">
                  <c:v>9.5604947838117595E-3</c:v>
                </c:pt>
                <c:pt idx="8019" formatCode="0.00E+00">
                  <c:v>9.5576253312320402E-3</c:v>
                </c:pt>
                <c:pt idx="8020" formatCode="0.00E+00">
                  <c:v>9.5547567398774208E-3</c:v>
                </c:pt>
                <c:pt idx="8021" formatCode="0.00E+00">
                  <c:v>9.5518890094897502E-3</c:v>
                </c:pt>
                <c:pt idx="8022" formatCode="0.00E+00">
                  <c:v>9.54902213981095E-3</c:v>
                </c:pt>
                <c:pt idx="8023" formatCode="0.00E+00">
                  <c:v>9.5461561305830098E-3</c:v>
                </c:pt>
                <c:pt idx="8024" formatCode="0.00E+00">
                  <c:v>9.5432909815480003E-3</c:v>
                </c:pt>
                <c:pt idx="8025" formatCode="0.00E+00">
                  <c:v>9.5404266924480601E-3</c:v>
                </c:pt>
                <c:pt idx="8026" formatCode="0.00E+00">
                  <c:v>9.5375632630254094E-3</c:v>
                </c:pt>
                <c:pt idx="8027" formatCode="0.00E+00">
                  <c:v>9.5347006930223306E-3</c:v>
                </c:pt>
                <c:pt idx="8028" formatCode="0.00E+00">
                  <c:v>9.5318389821811705E-3</c:v>
                </c:pt>
                <c:pt idx="8029" formatCode="0.00E+00">
                  <c:v>9.5289781302443696E-3</c:v>
                </c:pt>
                <c:pt idx="8030" formatCode="0.00E+00">
                  <c:v>9.5261181369544392E-3</c:v>
                </c:pt>
                <c:pt idx="8031" formatCode="0.00E+00">
                  <c:v>9.5232590020539395E-3</c:v>
                </c:pt>
                <c:pt idx="8032" formatCode="0.00E+00">
                  <c:v>9.52040072528554E-3</c:v>
                </c:pt>
                <c:pt idx="8033" formatCode="0.00E+00">
                  <c:v>9.5175433063919498E-3</c:v>
                </c:pt>
                <c:pt idx="8034" formatCode="0.00E+00">
                  <c:v>9.5146867451159703E-3</c:v>
                </c:pt>
                <c:pt idx="8035" formatCode="0.00E+00">
                  <c:v>9.5118310412004702E-3</c:v>
                </c:pt>
                <c:pt idx="8036" formatCode="0.00E+00">
                  <c:v>9.5089761943883792E-3</c:v>
                </c:pt>
                <c:pt idx="8037" formatCode="0.00E+00">
                  <c:v>9.5061222044227293E-3</c:v>
                </c:pt>
                <c:pt idx="8038" formatCode="0.00E+00">
                  <c:v>9.5032690710465904E-3</c:v>
                </c:pt>
                <c:pt idx="8039" formatCode="0.00E+00">
                  <c:v>9.50041679400313E-3</c:v>
                </c:pt>
                <c:pt idx="8040" formatCode="0.00E+00">
                  <c:v>9.4975653730355897E-3</c:v>
                </c:pt>
                <c:pt idx="8041" formatCode="0.00E+00">
                  <c:v>9.4947148078872601E-3</c:v>
                </c:pt>
                <c:pt idx="8042" formatCode="0.00E+00">
                  <c:v>9.4918650983015201E-3</c:v>
                </c:pt>
                <c:pt idx="8043" formatCode="0.00E+00">
                  <c:v>9.4890162440218404E-3</c:v>
                </c:pt>
                <c:pt idx="8044" formatCode="0.00E+00">
                  <c:v>9.4861682447917196E-3</c:v>
                </c:pt>
                <c:pt idx="8045" formatCode="0.00E+00">
                  <c:v>9.4833211003547708E-3</c:v>
                </c:pt>
                <c:pt idx="8046" formatCode="0.00E+00">
                  <c:v>9.4804748104546505E-3</c:v>
                </c:pt>
                <c:pt idx="8047" formatCode="0.00E+00">
                  <c:v>9.4776293748351104E-3</c:v>
                </c:pt>
                <c:pt idx="8048" formatCode="0.00E+00">
                  <c:v>9.4747847932399702E-3</c:v>
                </c:pt>
                <c:pt idx="8049" formatCode="0.00E+00">
                  <c:v>9.4719410654130996E-3</c:v>
                </c:pt>
                <c:pt idx="8050" formatCode="0.00E+00">
                  <c:v>9.4690981910984795E-3</c:v>
                </c:pt>
                <c:pt idx="8051" formatCode="0.00E+00">
                  <c:v>9.4662561700401392E-3</c:v>
                </c:pt>
                <c:pt idx="8052" formatCode="0.00E+00">
                  <c:v>9.4634150019821794E-3</c:v>
                </c:pt>
                <c:pt idx="8053" formatCode="0.00E+00">
                  <c:v>9.4605746866687802E-3</c:v>
                </c:pt>
                <c:pt idx="8054" formatCode="0.00E+00">
                  <c:v>9.4577352238442002E-3</c:v>
                </c:pt>
                <c:pt idx="8055" formatCode="0.00E+00">
                  <c:v>9.4548966132527498E-3</c:v>
                </c:pt>
                <c:pt idx="8056" formatCode="0.00E+00">
                  <c:v>9.4520588546388503E-3</c:v>
                </c:pt>
                <c:pt idx="8057" formatCode="0.00E+00">
                  <c:v>9.4492219477469493E-3</c:v>
                </c:pt>
                <c:pt idx="8058" formatCode="0.00E+00">
                  <c:v>9.4463858923216001E-3</c:v>
                </c:pt>
                <c:pt idx="8059" formatCode="0.00E+00">
                  <c:v>9.4435506881074306E-3</c:v>
                </c:pt>
                <c:pt idx="8060" formatCode="0.00E+00">
                  <c:v>9.4407163348491103E-3</c:v>
                </c:pt>
                <c:pt idx="8061" formatCode="0.00E+00">
                  <c:v>9.4378828322914093E-3</c:v>
                </c:pt>
                <c:pt idx="8062" formatCode="0.00E+00">
                  <c:v>9.4350501801791602E-3</c:v>
                </c:pt>
                <c:pt idx="8063" formatCode="0.00E+00">
                  <c:v>9.4322183782572806E-3</c:v>
                </c:pt>
                <c:pt idx="8064" formatCode="0.00E+00">
                  <c:v>9.4293874262707401E-3</c:v>
                </c:pt>
                <c:pt idx="8065" formatCode="0.00E+00">
                  <c:v>9.4265573239646003E-3</c:v>
                </c:pt>
                <c:pt idx="8066" formatCode="0.00E+00">
                  <c:v>9.42372807108398E-3</c:v>
                </c:pt>
                <c:pt idx="8067" formatCode="0.00E+00">
                  <c:v>9.4208996673740796E-3</c:v>
                </c:pt>
                <c:pt idx="8068" formatCode="0.00E+00">
                  <c:v>9.4180721125801808E-3</c:v>
                </c:pt>
                <c:pt idx="8069" formatCode="0.00E+00">
                  <c:v>9.4152454064476108E-3</c:v>
                </c:pt>
                <c:pt idx="8070" formatCode="0.00E+00">
                  <c:v>9.4124195487218006E-3</c:v>
                </c:pt>
                <c:pt idx="8071" formatCode="0.00E+00">
                  <c:v>9.4095945391482402E-3</c:v>
                </c:pt>
                <c:pt idx="8072" formatCode="0.00E+00">
                  <c:v>9.4067703774724908E-3</c:v>
                </c:pt>
                <c:pt idx="8073" formatCode="0.00E+00">
                  <c:v>9.4039470634401899E-3</c:v>
                </c:pt>
                <c:pt idx="8074" formatCode="0.00E+00">
                  <c:v>9.4011245967970392E-3</c:v>
                </c:pt>
                <c:pt idx="8075" formatCode="0.00E+00">
                  <c:v>9.3983029772888305E-3</c:v>
                </c:pt>
                <c:pt idx="8076" formatCode="0.00E+00">
                  <c:v>9.3954822046614095E-3</c:v>
                </c:pt>
                <c:pt idx="8077" formatCode="0.00E+00">
                  <c:v>9.3926622786607104E-3</c:v>
                </c:pt>
                <c:pt idx="8078" formatCode="0.00E+00">
                  <c:v>9.3898431990327297E-3</c:v>
                </c:pt>
                <c:pt idx="8079" formatCode="0.00E+00">
                  <c:v>9.3870249655235403E-3</c:v>
                </c:pt>
                <c:pt idx="8080" formatCode="0.00E+00">
                  <c:v>9.3842075778792899E-3</c:v>
                </c:pt>
                <c:pt idx="8081" formatCode="0.00E+00">
                  <c:v>9.3813910358462003E-3</c:v>
                </c:pt>
                <c:pt idx="8082" formatCode="0.00E+00">
                  <c:v>9.3785753391705494E-3</c:v>
                </c:pt>
                <c:pt idx="8083" formatCode="0.00E+00">
                  <c:v>9.3757604875987308E-3</c:v>
                </c:pt>
                <c:pt idx="8084" formatCode="0.00E+00">
                  <c:v>9.3729464808771507E-3</c:v>
                </c:pt>
                <c:pt idx="8085" formatCode="0.00E+00">
                  <c:v>9.3701333187523397E-3</c:v>
                </c:pt>
                <c:pt idx="8086" formatCode="0.00E+00">
                  <c:v>9.3673210009708706E-3</c:v>
                </c:pt>
                <c:pt idx="8087" formatCode="0.00E+00">
                  <c:v>9.3645095272794007E-3</c:v>
                </c:pt>
                <c:pt idx="8088" formatCode="0.00E+00">
                  <c:v>9.3616988974246605E-3</c:v>
                </c:pt>
                <c:pt idx="8089" formatCode="0.00E+00">
                  <c:v>9.3588891111534393E-3</c:v>
                </c:pt>
                <c:pt idx="8090" formatCode="0.00E+00">
                  <c:v>9.3560801682126393E-3</c:v>
                </c:pt>
                <c:pt idx="8091" formatCode="0.00E+00">
                  <c:v>9.3532720683491902E-3</c:v>
                </c:pt>
                <c:pt idx="8092" formatCode="0.00E+00">
                  <c:v>9.3504648113101104E-3</c:v>
                </c:pt>
                <c:pt idx="8093" formatCode="0.00E+00">
                  <c:v>9.3476583968424894E-3</c:v>
                </c:pt>
                <c:pt idx="8094" formatCode="0.00E+00">
                  <c:v>9.3448528246935104E-3</c:v>
                </c:pt>
                <c:pt idx="8095" formatCode="0.00E+00">
                  <c:v>9.3420480946103893E-3</c:v>
                </c:pt>
                <c:pt idx="8096" formatCode="0.00E+00">
                  <c:v>9.33924420634045E-3</c:v>
                </c:pt>
                <c:pt idx="8097" formatCode="0.00E+00">
                  <c:v>9.3364411596310801E-3</c:v>
                </c:pt>
                <c:pt idx="8098" formatCode="0.00E+00">
                  <c:v>9.3336389542297404E-3</c:v>
                </c:pt>
                <c:pt idx="8099" formatCode="0.00E+00">
                  <c:v>9.3308375898839401E-3</c:v>
                </c:pt>
                <c:pt idx="8100" formatCode="0.00E+00">
                  <c:v>9.3280370663412996E-3</c:v>
                </c:pt>
                <c:pt idx="8101" formatCode="0.00E+00">
                  <c:v>9.3252373833494894E-3</c:v>
                </c:pt>
                <c:pt idx="8102" formatCode="0.00E+00">
                  <c:v>9.3224385406562599E-3</c:v>
                </c:pt>
                <c:pt idx="8103" formatCode="0.00E+00">
                  <c:v>9.3196405380094206E-3</c:v>
                </c:pt>
                <c:pt idx="8104" formatCode="0.00E+00">
                  <c:v>9.3168433751568899E-3</c:v>
                </c:pt>
                <c:pt idx="8105" formatCode="0.00E+00">
                  <c:v>9.3140470518466092E-3</c:v>
                </c:pt>
                <c:pt idx="8106" formatCode="0.00E+00">
                  <c:v>9.3112515678266308E-3</c:v>
                </c:pt>
                <c:pt idx="8107" formatCode="0.00E+00">
                  <c:v>9.3084569228450691E-3</c:v>
                </c:pt>
                <c:pt idx="8108" formatCode="0.00E+00">
                  <c:v>9.3056631166500998E-3</c:v>
                </c:pt>
                <c:pt idx="8109" formatCode="0.00E+00">
                  <c:v>9.30287014898999E-3</c:v>
                </c:pt>
                <c:pt idx="8110" formatCode="0.00E+00">
                  <c:v>9.3000780196130697E-3</c:v>
                </c:pt>
                <c:pt idx="8111" formatCode="0.00E+00">
                  <c:v>9.29728672826775E-3</c:v>
                </c:pt>
                <c:pt idx="8112" formatCode="0.00E+00">
                  <c:v>9.2944962747024892E-3</c:v>
                </c:pt>
                <c:pt idx="8113" formatCode="0.00E+00">
                  <c:v>9.2917066586658496E-3</c:v>
                </c:pt>
                <c:pt idx="8114" formatCode="0.00E+00">
                  <c:v>9.2889178799064505E-3</c:v>
                </c:pt>
                <c:pt idx="8115" formatCode="0.00E+00">
                  <c:v>9.2861299381729896E-3</c:v>
                </c:pt>
                <c:pt idx="8116" formatCode="0.00E+00">
                  <c:v>9.2833428332142302E-3</c:v>
                </c:pt>
                <c:pt idx="8117" formatCode="0.00E+00">
                  <c:v>9.2805565647790193E-3</c:v>
                </c:pt>
                <c:pt idx="8118" formatCode="0.00E+00">
                  <c:v>9.2777711326162606E-3</c:v>
                </c:pt>
                <c:pt idx="8119" formatCode="0.00E+00">
                  <c:v>9.2749865364749502E-3</c:v>
                </c:pt>
                <c:pt idx="8120" formatCode="0.00E+00">
                  <c:v>9.2722027761041499E-3</c:v>
                </c:pt>
                <c:pt idx="8121" formatCode="0.00E+00">
                  <c:v>9.2694198512529805E-3</c:v>
                </c:pt>
                <c:pt idx="8122" formatCode="0.00E+00">
                  <c:v>9.26663776167066E-3</c:v>
                </c:pt>
                <c:pt idx="8123" formatCode="0.00E+00">
                  <c:v>9.2638565071064497E-3</c:v>
                </c:pt>
                <c:pt idx="8124" formatCode="0.00E+00">
                  <c:v>9.2610760873097202E-3</c:v>
                </c:pt>
                <c:pt idx="8125" formatCode="0.00E+00">
                  <c:v>9.2582965020298908E-3</c:v>
                </c:pt>
                <c:pt idx="8126" formatCode="0.00E+00">
                  <c:v>9.2555177510164396E-3</c:v>
                </c:pt>
                <c:pt idx="8127" formatCode="0.00E+00">
                  <c:v>9.2527398340189592E-3</c:v>
                </c:pt>
                <c:pt idx="8128" formatCode="0.00E+00">
                  <c:v>9.2499627507870805E-3</c:v>
                </c:pt>
                <c:pt idx="8129" formatCode="0.00E+00">
                  <c:v>9.2471865010705107E-3</c:v>
                </c:pt>
                <c:pt idx="8130" formatCode="0.00E+00">
                  <c:v>9.2444110846190506E-3</c:v>
                </c:pt>
                <c:pt idx="8131" formatCode="0.00E+00">
                  <c:v>9.24163650118256E-3</c:v>
                </c:pt>
                <c:pt idx="8132" formatCode="0.00E+00">
                  <c:v>9.2388627505109698E-3</c:v>
                </c:pt>
                <c:pt idx="8133" formatCode="0.00E+00">
                  <c:v>9.2360898323542908E-3</c:v>
                </c:pt>
                <c:pt idx="8134" formatCode="0.00E+00">
                  <c:v>9.2333177464625892E-3</c:v>
                </c:pt>
                <c:pt idx="8135" formatCode="0.00E+00">
                  <c:v>9.2305464925860302E-3</c:v>
                </c:pt>
                <c:pt idx="8136" formatCode="0.00E+00">
                  <c:v>9.2277760704748309E-3</c:v>
                </c:pt>
                <c:pt idx="8137" formatCode="0.00E+00">
                  <c:v>9.22500647987929E-3</c:v>
                </c:pt>
                <c:pt idx="8138" formatCode="0.00E+00">
                  <c:v>9.2222377205497807E-3</c:v>
                </c:pt>
                <c:pt idx="8139" formatCode="0.00E+00">
                  <c:v>9.2194697922367407E-3</c:v>
                </c:pt>
                <c:pt idx="8140" formatCode="0.00E+00">
                  <c:v>9.2167026946906993E-3</c:v>
                </c:pt>
                <c:pt idx="8141" formatCode="0.00E+00">
                  <c:v>9.2139364276622397E-3</c:v>
                </c:pt>
                <c:pt idx="8142" formatCode="0.00E+00">
                  <c:v>9.2111709909020092E-3</c:v>
                </c:pt>
                <c:pt idx="8143" formatCode="0.00E+00">
                  <c:v>9.2084063841607697E-3</c:v>
                </c:pt>
                <c:pt idx="8144" formatCode="0.00E+00">
                  <c:v>9.2056426071893006E-3</c:v>
                </c:pt>
                <c:pt idx="8145" formatCode="0.00E+00">
                  <c:v>9.2028796597385006E-3</c:v>
                </c:pt>
                <c:pt idx="8146" formatCode="0.00E+00">
                  <c:v>9.2001175415593207E-3</c:v>
                </c:pt>
                <c:pt idx="8147" formatCode="0.00E+00">
                  <c:v>9.1973562524027708E-3</c:v>
                </c:pt>
                <c:pt idx="8148" formatCode="0.00E+00">
                  <c:v>9.1945957920199807E-3</c:v>
                </c:pt>
                <c:pt idx="8149" formatCode="0.00E+00">
                  <c:v>9.1918361601620903E-3</c:v>
                </c:pt>
                <c:pt idx="8150" formatCode="0.00E+00">
                  <c:v>9.1890773565803593E-3</c:v>
                </c:pt>
                <c:pt idx="8151" formatCode="0.00E+00">
                  <c:v>9.1863193810261101E-3</c:v>
                </c:pt>
                <c:pt idx="8152" formatCode="0.00E+00">
                  <c:v>9.1835622332507305E-3</c:v>
                </c:pt>
                <c:pt idx="8153" formatCode="0.00E+00">
                  <c:v>9.1808059130056695E-3</c:v>
                </c:pt>
                <c:pt idx="8154" formatCode="0.00E+00">
                  <c:v>9.1780504200424801E-3</c:v>
                </c:pt>
                <c:pt idx="8155" formatCode="0.00E+00">
                  <c:v>9.1752957541127601E-3</c:v>
                </c:pt>
                <c:pt idx="8156" formatCode="0.00E+00">
                  <c:v>9.1725419149681908E-3</c:v>
                </c:pt>
                <c:pt idx="8157" formatCode="0.00E+00">
                  <c:v>9.1697889023605404E-3</c:v>
                </c:pt>
                <c:pt idx="8158" formatCode="0.00E+00">
                  <c:v>9.16703671604162E-3</c:v>
                </c:pt>
                <c:pt idx="8159" formatCode="0.00E+00">
                  <c:v>9.1642853557633401E-3</c:v>
                </c:pt>
                <c:pt idx="8160" formatCode="0.00E+00">
                  <c:v>9.1615348212776698E-3</c:v>
                </c:pt>
                <c:pt idx="8161" formatCode="0.00E+00">
                  <c:v>9.15878511233666E-3</c:v>
                </c:pt>
                <c:pt idx="8162" formatCode="0.00E+00">
                  <c:v>9.1560362286924202E-3</c:v>
                </c:pt>
                <c:pt idx="8163" formatCode="0.00E+00">
                  <c:v>9.1532881700971507E-3</c:v>
                </c:pt>
                <c:pt idx="8164" formatCode="0.00E+00">
                  <c:v>9.1505409363030997E-3</c:v>
                </c:pt>
                <c:pt idx="8165" formatCode="0.00E+00">
                  <c:v>9.14779452706262E-3</c:v>
                </c:pt>
                <c:pt idx="8166" formatCode="0.00E+00">
                  <c:v>9.1450489421281197E-3</c:v>
                </c:pt>
                <c:pt idx="8167" formatCode="0.00E+00">
                  <c:v>9.1423041812520797E-3</c:v>
                </c:pt>
                <c:pt idx="8168" formatCode="0.00E+00">
                  <c:v>9.1395602441870592E-3</c:v>
                </c:pt>
                <c:pt idx="8169" formatCode="0.00E+00">
                  <c:v>9.1368171306856795E-3</c:v>
                </c:pt>
                <c:pt idx="8170" formatCode="0.00E+00">
                  <c:v>9.1340748405006403E-3</c:v>
                </c:pt>
                <c:pt idx="8171" formatCode="0.00E+00">
                  <c:v>9.1313333733847295E-3</c:v>
                </c:pt>
                <c:pt idx="8172" formatCode="0.00E+00">
                  <c:v>9.1285927290907804E-3</c:v>
                </c:pt>
                <c:pt idx="8173" formatCode="0.00E+00">
                  <c:v>9.1258529073717093E-3</c:v>
                </c:pt>
                <c:pt idx="8174" formatCode="0.00E+00">
                  <c:v>9.1231139079805297E-3</c:v>
                </c:pt>
                <c:pt idx="8175" formatCode="0.00E+00">
                  <c:v>9.1203757306702795E-3</c:v>
                </c:pt>
                <c:pt idx="8176" formatCode="0.00E+00">
                  <c:v>9.1176383751941301E-3</c:v>
                </c:pt>
                <c:pt idx="8177" formatCode="0.00E+00">
                  <c:v>9.1149018413052597E-3</c:v>
                </c:pt>
                <c:pt idx="8178" formatCode="0.00E+00">
                  <c:v>9.1121661287569804E-3</c:v>
                </c:pt>
                <c:pt idx="8179" formatCode="0.00E+00">
                  <c:v>9.1094312373026197E-3</c:v>
                </c:pt>
                <c:pt idx="8180" formatCode="0.00E+00">
                  <c:v>9.1066971666956299E-3</c:v>
                </c:pt>
                <c:pt idx="8181" formatCode="0.00E+00">
                  <c:v>9.1039639166895104E-3</c:v>
                </c:pt>
                <c:pt idx="8182" formatCode="0.00E+00">
                  <c:v>9.1012314870378298E-3</c:v>
                </c:pt>
                <c:pt idx="8183" formatCode="0.00E+00">
                  <c:v>9.0984998774942399E-3</c:v>
                </c:pt>
                <c:pt idx="8184" formatCode="0.00E+00">
                  <c:v>9.0957690878124605E-3</c:v>
                </c:pt>
                <c:pt idx="8185" formatCode="0.00E+00">
                  <c:v>9.0930391177462908E-3</c:v>
                </c:pt>
                <c:pt idx="8186" formatCode="0.00E+00">
                  <c:v>9.0903099670495893E-3</c:v>
                </c:pt>
                <c:pt idx="8187" formatCode="0.00E+00">
                  <c:v>9.0875816354762991E-3</c:v>
                </c:pt>
                <c:pt idx="8188" formatCode="0.00E+00">
                  <c:v>9.0848541227804298E-3</c:v>
                </c:pt>
                <c:pt idx="8189" formatCode="0.00E+00">
                  <c:v>9.0821274287160702E-3</c:v>
                </c:pt>
                <c:pt idx="8190" formatCode="0.00E+00">
                  <c:v>9.0794015530373806E-3</c:v>
                </c:pt>
                <c:pt idx="8191" formatCode="0.00E+00">
                  <c:v>9.0766764954985906E-3</c:v>
                </c:pt>
                <c:pt idx="8192" formatCode="0.00E+00">
                  <c:v>9.0739522558539992E-3</c:v>
                </c:pt>
                <c:pt idx="8193" formatCode="0.00E+00">
                  <c:v>9.0712288338579798E-3</c:v>
                </c:pt>
                <c:pt idx="8194" formatCode="0.00E+00">
                  <c:v>9.0685062292649894E-3</c:v>
                </c:pt>
                <c:pt idx="8195" formatCode="0.00E+00">
                  <c:v>9.0657844418295594E-3</c:v>
                </c:pt>
                <c:pt idx="8196" formatCode="0.00E+00">
                  <c:v>9.0630634713062697E-3</c:v>
                </c:pt>
                <c:pt idx="8197" formatCode="0.00E+00">
                  <c:v>9.0603433174497802E-3</c:v>
                </c:pt>
                <c:pt idx="8198" formatCode="0.00E+00">
                  <c:v>9.05762398001486E-3</c:v>
                </c:pt>
                <c:pt idx="8199" formatCode="0.00E+00">
                  <c:v>9.0549054587563006E-3</c:v>
                </c:pt>
                <c:pt idx="8200" formatCode="0.00E+00">
                  <c:v>9.0521877534289908E-3</c:v>
                </c:pt>
                <c:pt idx="8201" formatCode="0.00E+00">
                  <c:v>9.0494708637878906E-3</c:v>
                </c:pt>
                <c:pt idx="8202" formatCode="0.00E+00">
                  <c:v>9.0467547895880396E-3</c:v>
                </c:pt>
                <c:pt idx="8203" formatCode="0.00E+00">
                  <c:v>9.0440395305845401E-3</c:v>
                </c:pt>
                <c:pt idx="8204" formatCode="0.00E+00">
                  <c:v>9.0413250865325704E-3</c:v>
                </c:pt>
                <c:pt idx="8205" formatCode="0.00E+00">
                  <c:v>9.0386114571873698E-3</c:v>
                </c:pt>
                <c:pt idx="8206" formatCode="0.00E+00">
                  <c:v>9.0358986423042797E-3</c:v>
                </c:pt>
                <c:pt idx="8207" formatCode="0.00E+00">
                  <c:v>9.03318664163868E-3</c:v>
                </c:pt>
                <c:pt idx="8208" formatCode="0.00E+00">
                  <c:v>9.0304754549460492E-3</c:v>
                </c:pt>
                <c:pt idx="8209" formatCode="0.00E+00">
                  <c:v>9.0277650819819196E-3</c:v>
                </c:pt>
                <c:pt idx="8210" formatCode="0.00E+00">
                  <c:v>9.0250555225019208E-3</c:v>
                </c:pt>
                <c:pt idx="8211" formatCode="0.00E+00">
                  <c:v>9.0223467762617308E-3</c:v>
                </c:pt>
                <c:pt idx="8212" formatCode="0.00E+00">
                  <c:v>9.0196388430171196E-3</c:v>
                </c:pt>
                <c:pt idx="8213" formatCode="0.00E+00">
                  <c:v>9.0169317225239007E-3</c:v>
                </c:pt>
                <c:pt idx="8214" formatCode="0.00E+00">
                  <c:v>9.0142254145380001E-3</c:v>
                </c:pt>
                <c:pt idx="8215" formatCode="0.00E+00">
                  <c:v>9.0115199188153805E-3</c:v>
                </c:pt>
                <c:pt idx="8216" formatCode="0.00E+00">
                  <c:v>9.0088152351121102E-3</c:v>
                </c:pt>
                <c:pt idx="8217" formatCode="0.00E+00">
                  <c:v>9.0061113631842993E-3</c:v>
                </c:pt>
                <c:pt idx="8218" formatCode="0.00E+00">
                  <c:v>9.0034083027881497E-3</c:v>
                </c:pt>
                <c:pt idx="8219" formatCode="0.00E+00">
                  <c:v>9.0007060536799501E-3</c:v>
                </c:pt>
                <c:pt idx="8220" formatCode="0.00E+00">
                  <c:v>8.99800461561601E-3</c:v>
                </c:pt>
                <c:pt idx="8221" formatCode="0.00E+00">
                  <c:v>8.9953039883527708E-3</c:v>
                </c:pt>
                <c:pt idx="8222" formatCode="0.00E+00">
                  <c:v>8.9926041716467103E-3</c:v>
                </c:pt>
                <c:pt idx="8223" formatCode="0.00E+00">
                  <c:v>8.9899051652543895E-3</c:v>
                </c:pt>
                <c:pt idx="8224" formatCode="0.00E+00">
                  <c:v>8.9872069689324492E-3</c:v>
                </c:pt>
                <c:pt idx="8225" formatCode="0.00E+00">
                  <c:v>8.9845095824375998E-3</c:v>
                </c:pt>
                <c:pt idx="8226" formatCode="0.00E+00">
                  <c:v>8.9818130055266104E-3</c:v>
                </c:pt>
                <c:pt idx="8227" formatCode="0.00E+00">
                  <c:v>8.9791172379563404E-3</c:v>
                </c:pt>
                <c:pt idx="8228" formatCode="0.00E+00">
                  <c:v>8.97642227948371E-3</c:v>
                </c:pt>
                <c:pt idx="8229" formatCode="0.00E+00">
                  <c:v>8.9737281298657295E-3</c:v>
                </c:pt>
                <c:pt idx="8230" formatCode="0.00E+00">
                  <c:v>8.9710347888594597E-3</c:v>
                </c:pt>
                <c:pt idx="8231" formatCode="0.00E+00">
                  <c:v>8.9683422562220495E-3</c:v>
                </c:pt>
                <c:pt idx="8232" formatCode="0.00E+00">
                  <c:v>8.9656505317107105E-3</c:v>
                </c:pt>
                <c:pt idx="8233" formatCode="0.00E+00">
                  <c:v>8.9629596150827308E-3</c:v>
                </c:pt>
                <c:pt idx="8234" formatCode="0.00E+00">
                  <c:v>8.96026950609549E-3</c:v>
                </c:pt>
                <c:pt idx="8235" formatCode="0.00E+00">
                  <c:v>8.9575802045064098E-3</c:v>
                </c:pt>
                <c:pt idx="8236" formatCode="0.00E+00">
                  <c:v>8.9548917100729999E-3</c:v>
                </c:pt>
                <c:pt idx="8237" formatCode="0.00E+00">
                  <c:v>8.9522040225528503E-3</c:v>
                </c:pt>
                <c:pt idx="8238" formatCode="0.00E+00">
                  <c:v>8.9495171417036008E-3</c:v>
                </c:pt>
                <c:pt idx="8239" formatCode="0.00E+00">
                  <c:v>8.9468310672829992E-3</c:v>
                </c:pt>
                <c:pt idx="8240" formatCode="0.00E+00">
                  <c:v>8.9441457990488207E-3</c:v>
                </c:pt>
                <c:pt idx="8241" formatCode="0.00E+00">
                  <c:v>8.9414613367589501E-3</c:v>
                </c:pt>
                <c:pt idx="8242" formatCode="0.00E+00">
                  <c:v>8.9387776801713292E-3</c:v>
                </c:pt>
                <c:pt idx="8243" formatCode="0.00E+00">
                  <c:v>8.93609482904399E-3</c:v>
                </c:pt>
                <c:pt idx="8244" formatCode="0.00E+00">
                  <c:v>8.9334127831350099E-3</c:v>
                </c:pt>
                <c:pt idx="8245" formatCode="0.00E+00">
                  <c:v>8.9307315422025493E-3</c:v>
                </c:pt>
                <c:pt idx="8246" formatCode="0.00E+00">
                  <c:v>8.9280511060048692E-3</c:v>
                </c:pt>
                <c:pt idx="8247" formatCode="0.00E+00">
                  <c:v>8.9253714743002498E-3</c:v>
                </c:pt>
                <c:pt idx="8248" formatCode="0.00E+00">
                  <c:v>8.9226926468470892E-3</c:v>
                </c:pt>
                <c:pt idx="8249" formatCode="0.00E+00">
                  <c:v>8.9200146234038307E-3</c:v>
                </c:pt>
                <c:pt idx="8250" formatCode="0.00E+00">
                  <c:v>8.9173374037290302E-3</c:v>
                </c:pt>
                <c:pt idx="8251" formatCode="0.00E+00">
                  <c:v>8.9146609875812508E-3</c:v>
                </c:pt>
                <c:pt idx="8252" formatCode="0.00E+00">
                  <c:v>8.9119853747192009E-3</c:v>
                </c:pt>
                <c:pt idx="8253" formatCode="0.00E+00">
                  <c:v>8.9093105649015996E-3</c:v>
                </c:pt>
                <c:pt idx="8254" formatCode="0.00E+00">
                  <c:v>8.9066365578872892E-3</c:v>
                </c:pt>
                <c:pt idx="8255" formatCode="0.00E+00">
                  <c:v>8.9039633534351501E-3</c:v>
                </c:pt>
                <c:pt idx="8256" formatCode="0.00E+00">
                  <c:v>8.9012909513041492E-3</c:v>
                </c:pt>
                <c:pt idx="8257" formatCode="0.00E+00">
                  <c:v>8.8986193512533198E-3</c:v>
                </c:pt>
                <c:pt idx="8258" formatCode="0.00E+00">
                  <c:v>8.8959485530417798E-3</c:v>
                </c:pt>
                <c:pt idx="8259" formatCode="0.00E+00">
                  <c:v>8.8932785564287097E-3</c:v>
                </c:pt>
                <c:pt idx="8260" formatCode="0.00E+00">
                  <c:v>8.8906093611733697E-3</c:v>
                </c:pt>
                <c:pt idx="8261" formatCode="0.00E+00">
                  <c:v>8.8879409670350896E-3</c:v>
                </c:pt>
                <c:pt idx="8262" formatCode="0.00E+00">
                  <c:v>8.8852733737732701E-3</c:v>
                </c:pt>
                <c:pt idx="8263" formatCode="0.00E+00">
                  <c:v>8.8826065811473797E-3</c:v>
                </c:pt>
                <c:pt idx="8264" formatCode="0.00E+00">
                  <c:v>8.8799405889169701E-3</c:v>
                </c:pt>
                <c:pt idx="8265" formatCode="0.00E+00">
                  <c:v>8.8772753968416693E-3</c:v>
                </c:pt>
                <c:pt idx="8266" formatCode="0.00E+00">
                  <c:v>8.8746110046811592E-3</c:v>
                </c:pt>
                <c:pt idx="8267" formatCode="0.00E+00">
                  <c:v>8.8719474121952205E-3</c:v>
                </c:pt>
                <c:pt idx="8268" formatCode="0.00E+00">
                  <c:v>8.8692846191436702E-3</c:v>
                </c:pt>
                <c:pt idx="8269" formatCode="0.00E+00">
                  <c:v>8.8666226252864504E-3</c:v>
                </c:pt>
                <c:pt idx="8270" formatCode="0.00E+00">
                  <c:v>8.8639614303835206E-3</c:v>
                </c:pt>
                <c:pt idx="8271" formatCode="0.00E+00">
                  <c:v>8.8613010341949492E-3</c:v>
                </c:pt>
                <c:pt idx="8272" formatCode="0.00E+00">
                  <c:v>8.8586414364808692E-3</c:v>
                </c:pt>
                <c:pt idx="8273" formatCode="0.00E+00">
                  <c:v>8.8559826370014794E-3</c:v>
                </c:pt>
                <c:pt idx="8274" formatCode="0.00E+00">
                  <c:v>8.8533246355170497E-3</c:v>
                </c:pt>
                <c:pt idx="8275" formatCode="0.00E+00">
                  <c:v>8.8506674317879504E-3</c:v>
                </c:pt>
                <c:pt idx="8276" formatCode="0.00E+00">
                  <c:v>8.84801102557458E-3</c:v>
                </c:pt>
                <c:pt idx="8277" formatCode="0.00E+00">
                  <c:v>8.8453554166374494E-3</c:v>
                </c:pt>
                <c:pt idx="8278" formatCode="0.00E+00">
                  <c:v>8.84270060473712E-3</c:v>
                </c:pt>
                <c:pt idx="8279" formatCode="0.00E+00">
                  <c:v>8.8400465896342293E-3</c:v>
                </c:pt>
                <c:pt idx="8280" formatCode="0.00E+00">
                  <c:v>8.8373933710894897E-3</c:v>
                </c:pt>
                <c:pt idx="8281" formatCode="0.00E+00">
                  <c:v>8.8347409488637001E-3</c:v>
                </c:pt>
                <c:pt idx="8282" formatCode="0.00E+00">
                  <c:v>8.8320893227177098E-3</c:v>
                </c:pt>
                <c:pt idx="8283" formatCode="0.00E+00">
                  <c:v>8.8294384924124496E-3</c:v>
                </c:pt>
                <c:pt idx="8284" formatCode="0.00E+00">
                  <c:v>8.8267884577089197E-3</c:v>
                </c:pt>
                <c:pt idx="8285" formatCode="0.00E+00">
                  <c:v>8.8241392183682106E-3</c:v>
                </c:pt>
                <c:pt idx="8286" formatCode="0.00E+00">
                  <c:v>8.8214907741514595E-3</c:v>
                </c:pt>
                <c:pt idx="8287" formatCode="0.00E+00">
                  <c:v>8.8188431248199094E-3</c:v>
                </c:pt>
                <c:pt idx="8288" formatCode="0.00E+00">
                  <c:v>8.8161962701348295E-3</c:v>
                </c:pt>
                <c:pt idx="8289" formatCode="0.00E+00">
                  <c:v>8.8135502098576103E-3</c:v>
                </c:pt>
                <c:pt idx="8290" formatCode="0.00E+00">
                  <c:v>8.8109049437496909E-3</c:v>
                </c:pt>
                <c:pt idx="8291" formatCode="0.00E+00">
                  <c:v>8.8082604715725692E-3</c:v>
                </c:pt>
                <c:pt idx="8292" formatCode="0.00E+00">
                  <c:v>8.8056167930878407E-3</c:v>
                </c:pt>
                <c:pt idx="8293" formatCode="0.00E+00">
                  <c:v>8.8029739080571802E-3</c:v>
                </c:pt>
                <c:pt idx="8294" formatCode="0.00E+00">
                  <c:v>8.8003318162422992E-3</c:v>
                </c:pt>
                <c:pt idx="8295" formatCode="0.00E+00">
                  <c:v>8.7976905174050202E-3</c:v>
                </c:pt>
                <c:pt idx="8296" formatCode="0.00E+00">
                  <c:v>8.7950500113072108E-3</c:v>
                </c:pt>
                <c:pt idx="8297" formatCode="0.00E+00">
                  <c:v>8.7924102977108304E-3</c:v>
                </c:pt>
                <c:pt idx="8298" formatCode="0.00E+00">
                  <c:v>8.7897713763778994E-3</c:v>
                </c:pt>
                <c:pt idx="8299" formatCode="0.00E+00">
                  <c:v>8.7871332470705193E-3</c:v>
                </c:pt>
                <c:pt idx="8300" formatCode="0.00E+00">
                  <c:v>8.7844959095508494E-3</c:v>
                </c:pt>
                <c:pt idx="8301" formatCode="0.00E+00">
                  <c:v>8.7818593635811404E-3</c:v>
                </c:pt>
                <c:pt idx="8302" formatCode="0.00E+00">
                  <c:v>8.7792236089237093E-3</c:v>
                </c:pt>
                <c:pt idx="8303" formatCode="0.00E+00">
                  <c:v>8.7765886453409405E-3</c:v>
                </c:pt>
                <c:pt idx="8304" formatCode="0.00E+00">
                  <c:v>8.7739544725953106E-3</c:v>
                </c:pt>
                <c:pt idx="8305" formatCode="0.00E+00">
                  <c:v>8.7713210904493202E-3</c:v>
                </c:pt>
                <c:pt idx="8306" formatCode="0.00E+00">
                  <c:v>8.7686884986656107E-3</c:v>
                </c:pt>
                <c:pt idx="8307" formatCode="0.00E+00">
                  <c:v>8.7660566970068406E-3</c:v>
                </c:pt>
                <c:pt idx="8308" formatCode="0.00E+00">
                  <c:v>8.7634256852357692E-3</c:v>
                </c:pt>
                <c:pt idx="8309" formatCode="0.00E+00">
                  <c:v>8.7607954631152302E-3</c:v>
                </c:pt>
                <c:pt idx="8310" formatCode="0.00E+00">
                  <c:v>8.7581660304081096E-3</c:v>
                </c:pt>
                <c:pt idx="8311" formatCode="0.00E+00">
                  <c:v>8.7555373868773902E-3</c:v>
                </c:pt>
                <c:pt idx="8312" formatCode="0.00E+00">
                  <c:v>8.7529095322861107E-3</c:v>
                </c:pt>
                <c:pt idx="8313" formatCode="0.00E+00">
                  <c:v>8.7502824663973806E-3</c:v>
                </c:pt>
                <c:pt idx="8314" formatCode="0.00E+00">
                  <c:v>8.7476561889743894E-3</c:v>
                </c:pt>
                <c:pt idx="8315" formatCode="0.00E+00">
                  <c:v>8.7450306997804202E-3</c:v>
                </c:pt>
                <c:pt idx="8316" formatCode="0.00E+00">
                  <c:v>8.7424059985787908E-3</c:v>
                </c:pt>
                <c:pt idx="8317" formatCode="0.00E+00">
                  <c:v>8.7397820851329092E-3</c:v>
                </c:pt>
                <c:pt idx="8318" formatCode="0.00E+00">
                  <c:v>8.7371589592062596E-3</c:v>
                </c:pt>
                <c:pt idx="8319" formatCode="0.00E+00">
                  <c:v>8.7345366205623994E-3</c:v>
                </c:pt>
                <c:pt idx="8320" formatCode="0.00E+00">
                  <c:v>8.7319150689649603E-3</c:v>
                </c:pt>
                <c:pt idx="8321" formatCode="0.00E+00">
                  <c:v>8.7292943041776296E-3</c:v>
                </c:pt>
                <c:pt idx="8322" formatCode="0.00E+00">
                  <c:v>8.7266743259641795E-3</c:v>
                </c:pt>
                <c:pt idx="8323" formatCode="0.00E+00">
                  <c:v>8.7240551340884692E-3</c:v>
                </c:pt>
                <c:pt idx="8324" formatCode="0.00E+00">
                  <c:v>8.7214367283143992E-3</c:v>
                </c:pt>
                <c:pt idx="8325" formatCode="0.00E+00">
                  <c:v>8.7188191084046403E-3</c:v>
                </c:pt>
                <c:pt idx="8326" formatCode="0.00E+00">
                  <c:v>8.7162022741127197E-3</c:v>
                </c:pt>
                <c:pt idx="8327" formatCode="0.00E+00">
                  <c:v>8.7135862252010494E-3</c:v>
                </c:pt>
                <c:pt idx="8328" formatCode="0.00E+00">
                  <c:v>8.7109709614344808E-3</c:v>
                </c:pt>
                <c:pt idx="8329" formatCode="0.00E+00">
                  <c:v>8.7083564825779398E-3</c:v>
                </c:pt>
                <c:pt idx="8330" formatCode="0.00E+00">
                  <c:v>8.7057427883963992E-3</c:v>
                </c:pt>
                <c:pt idx="8331" formatCode="0.00E+00">
                  <c:v>8.7031298786549201E-3</c:v>
                </c:pt>
                <c:pt idx="8332" formatCode="0.00E+00">
                  <c:v>8.7005177531186105E-3</c:v>
                </c:pt>
                <c:pt idx="8333" formatCode="0.00E+00">
                  <c:v>8.6979064115526392E-3</c:v>
                </c:pt>
                <c:pt idx="8334" formatCode="0.00E+00">
                  <c:v>8.6952958537222704E-3</c:v>
                </c:pt>
                <c:pt idx="8335" formatCode="0.00E+00">
                  <c:v>8.6926860793927908E-3</c:v>
                </c:pt>
                <c:pt idx="8336" formatCode="0.00E+00">
                  <c:v>8.6900770883295893E-3</c:v>
                </c:pt>
                <c:pt idx="8337" formatCode="0.00E+00">
                  <c:v>8.6874688802981107E-3</c:v>
                </c:pt>
                <c:pt idx="8338" formatCode="0.00E+00">
                  <c:v>8.6848614550638498E-3</c:v>
                </c:pt>
                <c:pt idx="8339" formatCode="0.00E+00">
                  <c:v>8.6822548123923794E-3</c:v>
                </c:pt>
                <c:pt idx="8340" formatCode="0.00E+00">
                  <c:v>8.6796489520493403E-3</c:v>
                </c:pt>
                <c:pt idx="8341" formatCode="0.00E+00">
                  <c:v>8.6770438738004302E-3</c:v>
                </c:pt>
                <c:pt idx="8342" formatCode="0.00E+00">
                  <c:v>8.6744395774114094E-3</c:v>
                </c:pt>
                <c:pt idx="8343" formatCode="0.00E+00">
                  <c:v>8.6718360626481198E-3</c:v>
                </c:pt>
                <c:pt idx="8344" formatCode="0.00E+00">
                  <c:v>8.6692333292764604E-3</c:v>
                </c:pt>
                <c:pt idx="8345" formatCode="0.00E+00">
                  <c:v>8.6666313770623806E-3</c:v>
                </c:pt>
                <c:pt idx="8346" formatCode="0.00E+00">
                  <c:v>8.66403020577192E-3</c:v>
                </c:pt>
                <c:pt idx="8347" formatCode="0.00E+00">
                  <c:v>8.6614298151711597E-3</c:v>
                </c:pt>
                <c:pt idx="8348" formatCode="0.00E+00">
                  <c:v>8.65883020502628E-3</c:v>
                </c:pt>
                <c:pt idx="8349" formatCode="0.00E+00">
                  <c:v>8.6562313751034695E-3</c:v>
                </c:pt>
                <c:pt idx="8350" formatCode="0.00E+00">
                  <c:v>8.6536333251690505E-3</c:v>
                </c:pt>
                <c:pt idx="8351" formatCode="0.00E+00">
                  <c:v>8.6510360549893594E-3</c:v>
                </c:pt>
                <c:pt idx="8352" formatCode="0.00E+00">
                  <c:v>8.6484395643308207E-3</c:v>
                </c:pt>
                <c:pt idx="8353" formatCode="0.00E+00">
                  <c:v>8.6458438529599096E-3</c:v>
                </c:pt>
                <c:pt idx="8354" formatCode="0.00E+00">
                  <c:v>8.6432489206431894E-3</c:v>
                </c:pt>
                <c:pt idx="8355" formatCode="0.00E+00">
                  <c:v>8.6406547671472704E-3</c:v>
                </c:pt>
                <c:pt idx="8356" formatCode="0.00E+00">
                  <c:v>8.6380613922388307E-3</c:v>
                </c:pt>
                <c:pt idx="8357" formatCode="0.00E+00">
                  <c:v>8.6354687956846105E-3</c:v>
                </c:pt>
                <c:pt idx="8358" formatCode="0.00E+00">
                  <c:v>8.6328769772514406E-3</c:v>
                </c:pt>
                <c:pt idx="8359" formatCode="0.00E+00">
                  <c:v>8.6302859367061707E-3</c:v>
                </c:pt>
                <c:pt idx="8360" formatCode="0.00E+00">
                  <c:v>8.62769567381577E-3</c:v>
                </c:pt>
                <c:pt idx="8361" formatCode="0.00E+00">
                  <c:v>8.6251061883472202E-3</c:v>
                </c:pt>
                <c:pt idx="8362" formatCode="0.00E+00">
                  <c:v>8.6225174800676103E-3</c:v>
                </c:pt>
                <c:pt idx="8363" formatCode="0.00E+00">
                  <c:v>8.6199295487440694E-3</c:v>
                </c:pt>
                <c:pt idx="8364" formatCode="0.00E+00">
                  <c:v>8.6173423941437993E-3</c:v>
                </c:pt>
                <c:pt idx="8365" formatCode="0.00E+00">
                  <c:v>8.6147560160340694E-3</c:v>
                </c:pt>
                <c:pt idx="8366" formatCode="0.00E+00">
                  <c:v>8.6121704141822204E-3</c:v>
                </c:pt>
                <c:pt idx="8367" formatCode="0.00E+00">
                  <c:v>8.6095855883556501E-3</c:v>
                </c:pt>
                <c:pt idx="8368" formatCode="0.00E+00">
                  <c:v>8.6070015383218103E-3</c:v>
                </c:pt>
                <c:pt idx="8369" formatCode="0.00E+00">
                  <c:v>8.6044182638482306E-3</c:v>
                </c:pt>
                <c:pt idx="8370" formatCode="0.00E+00">
                  <c:v>8.6018357647025204E-3</c:v>
                </c:pt>
                <c:pt idx="8371" formatCode="0.00E+00">
                  <c:v>8.5992540406523207E-3</c:v>
                </c:pt>
                <c:pt idx="8372" formatCode="0.00E+00">
                  <c:v>8.5966730914653709E-3</c:v>
                </c:pt>
                <c:pt idx="8373" formatCode="0.00E+00">
                  <c:v>8.5940929169094592E-3</c:v>
                </c:pt>
                <c:pt idx="8374" formatCode="0.00E+00">
                  <c:v>8.5915135167524293E-3</c:v>
                </c:pt>
                <c:pt idx="8375" formatCode="0.00E+00">
                  <c:v>8.5889348907622204E-3</c:v>
                </c:pt>
                <c:pt idx="8376" formatCode="0.00E+00">
                  <c:v>8.5863570387067992E-3</c:v>
                </c:pt>
                <c:pt idx="8377" formatCode="0.00E+00">
                  <c:v>8.5837799603542403E-3</c:v>
                </c:pt>
                <c:pt idx="8378" formatCode="0.00E+00">
                  <c:v>8.5812036554726301E-3</c:v>
                </c:pt>
                <c:pt idx="8379" formatCode="0.00E+00">
                  <c:v>8.5786281238301801E-3</c:v>
                </c:pt>
                <c:pt idx="8380" formatCode="0.00E+00">
                  <c:v>8.5760533651951104E-3</c:v>
                </c:pt>
                <c:pt idx="8381" formatCode="0.00E+00">
                  <c:v>8.5734793793357505E-3</c:v>
                </c:pt>
                <c:pt idx="8382" formatCode="0.00E+00">
                  <c:v>8.57090616602048E-3</c:v>
                </c:pt>
                <c:pt idx="8383" formatCode="0.00E+00">
                  <c:v>8.5683337250177308E-3</c:v>
                </c:pt>
                <c:pt idx="8384" formatCode="0.00E+00">
                  <c:v>8.5657620560960195E-3</c:v>
                </c:pt>
                <c:pt idx="8385" formatCode="0.00E+00">
                  <c:v>8.5631911590239099E-3</c:v>
                </c:pt>
                <c:pt idx="8386" formatCode="0.00E+00">
                  <c:v>8.5606210335700504E-3</c:v>
                </c:pt>
                <c:pt idx="8387" formatCode="0.00E+00">
                  <c:v>8.5580516795031505E-3</c:v>
                </c:pt>
                <c:pt idx="8388" formatCode="0.00E+00">
                  <c:v>8.5554830965919506E-3</c:v>
                </c:pt>
                <c:pt idx="8389" formatCode="0.00E+00">
                  <c:v>8.5529152846053197E-3</c:v>
                </c:pt>
                <c:pt idx="8390" formatCode="0.00E+00">
                  <c:v>8.5503482433121406E-3</c:v>
                </c:pt>
                <c:pt idx="8391" formatCode="0.00E+00">
                  <c:v>8.5477819724813792E-3</c:v>
                </c:pt>
                <c:pt idx="8392" formatCode="0.00E+00">
                  <c:v>8.5452164718820695E-3</c:v>
                </c:pt>
                <c:pt idx="8393" formatCode="0.00E+00">
                  <c:v>8.5426517412833004E-3</c:v>
                </c:pt>
                <c:pt idx="8394" formatCode="0.00E+00">
                  <c:v>8.5400877804542499E-3</c:v>
                </c:pt>
                <c:pt idx="8395" formatCode="0.00E+00">
                  <c:v>8.5375245891641197E-3</c:v>
                </c:pt>
                <c:pt idx="8396" formatCode="0.00E+00">
                  <c:v>8.5349621671822196E-3</c:v>
                </c:pt>
                <c:pt idx="8397" formatCode="0.00E+00">
                  <c:v>8.5324005142779005E-3</c:v>
                </c:pt>
                <c:pt idx="8398" formatCode="0.00E+00">
                  <c:v>8.5298396302205901E-3</c:v>
                </c:pt>
                <c:pt idx="8399" formatCode="0.00E+00">
                  <c:v>8.5272795147797592E-3</c:v>
                </c:pt>
                <c:pt idx="8400" formatCode="0.00E+00">
                  <c:v>8.5247201677249793E-3</c:v>
                </c:pt>
                <c:pt idx="8401" formatCode="0.00E+00">
                  <c:v>8.5221615888258599E-3</c:v>
                </c:pt>
                <c:pt idx="8402" formatCode="0.00E+00">
                  <c:v>8.5196037778520802E-3</c:v>
                </c:pt>
                <c:pt idx="8403" formatCode="0.00E+00">
                  <c:v>8.5170467345734007E-3</c:v>
                </c:pt>
                <c:pt idx="8404" formatCode="0.00E+00">
                  <c:v>8.5144904587596201E-3</c:v>
                </c:pt>
                <c:pt idx="8405" formatCode="0.00E+00">
                  <c:v>8.5119349501806291E-3</c:v>
                </c:pt>
                <c:pt idx="8406" formatCode="0.00E+00">
                  <c:v>8.5093802086063704E-3</c:v>
                </c:pt>
                <c:pt idx="8407" formatCode="0.00E+00">
                  <c:v>8.5068262338068405E-3</c:v>
                </c:pt>
                <c:pt idx="8408" formatCode="0.00E+00">
                  <c:v>8.50427302555214E-3</c:v>
                </c:pt>
                <c:pt idx="8409" formatCode="0.00E+00">
                  <c:v>8.5017205836123797E-3</c:v>
                </c:pt>
                <c:pt idx="8410" formatCode="0.00E+00">
                  <c:v>8.4991689077577905E-3</c:v>
                </c:pt>
                <c:pt idx="8411" formatCode="0.00E+00">
                  <c:v>8.4966179977586306E-3</c:v>
                </c:pt>
                <c:pt idx="8412" formatCode="0.00E+00">
                  <c:v>8.4940678533852298E-3</c:v>
                </c:pt>
                <c:pt idx="8413" formatCode="0.00E+00">
                  <c:v>8.4915184744080007E-3</c:v>
                </c:pt>
                <c:pt idx="8414" formatCode="0.00E+00">
                  <c:v>8.48896986059741E-3</c:v>
                </c:pt>
                <c:pt idx="8415" formatCode="0.00E+00">
                  <c:v>8.4864220117239798E-3</c:v>
                </c:pt>
                <c:pt idx="8416" formatCode="0.00E+00">
                  <c:v>8.4838749275583103E-3</c:v>
                </c:pt>
                <c:pt idx="8417" formatCode="0.00E+00">
                  <c:v>8.4813286078710692E-3</c:v>
                </c:pt>
                <c:pt idx="8418" formatCode="0.00E+00">
                  <c:v>8.4787830524329904E-3</c:v>
                </c:pt>
                <c:pt idx="8419" formatCode="0.00E+00">
                  <c:v>8.4762382610148491E-3</c:v>
                </c:pt>
                <c:pt idx="8420" formatCode="0.00E+00">
                  <c:v>8.4736942333875093E-3</c:v>
                </c:pt>
                <c:pt idx="8421" formatCode="0.00E+00">
                  <c:v>8.4711509693219094E-3</c:v>
                </c:pt>
                <c:pt idx="8422" formatCode="0.00E+00">
                  <c:v>8.4686084685890103E-3</c:v>
                </c:pt>
                <c:pt idx="8423" formatCode="0.00E+00">
                  <c:v>8.4660667309598998E-3</c:v>
                </c:pt>
                <c:pt idx="8424" formatCode="0.00E+00">
                  <c:v>8.4635257562056601E-3</c:v>
                </c:pt>
                <c:pt idx="8425" formatCode="0.00E+00">
                  <c:v>8.4609855440975108E-3</c:v>
                </c:pt>
                <c:pt idx="8426" formatCode="0.00E+00">
                  <c:v>8.4584460944066801E-3</c:v>
                </c:pt>
                <c:pt idx="8427" formatCode="0.00E+00">
                  <c:v>8.4559074069044896E-3</c:v>
                </c:pt>
                <c:pt idx="8428" formatCode="0.00E+00">
                  <c:v>8.4533694813623203E-3</c:v>
                </c:pt>
                <c:pt idx="8429" formatCode="0.00E+00">
                  <c:v>8.4508323175516101E-3</c:v>
                </c:pt>
                <c:pt idx="8430" formatCode="0.00E+00">
                  <c:v>8.4482959152438804E-3</c:v>
                </c:pt>
                <c:pt idx="8431" formatCode="0.00E+00">
                  <c:v>8.4457602742107098E-3</c:v>
                </c:pt>
                <c:pt idx="8432" formatCode="0.00E+00">
                  <c:v>8.44322539422372E-3</c:v>
                </c:pt>
                <c:pt idx="8433" formatCode="0.00E+00">
                  <c:v>8.4406912750546494E-3</c:v>
                </c:pt>
                <c:pt idx="8434" formatCode="0.00E+00">
                  <c:v>8.4381579164752394E-3</c:v>
                </c:pt>
                <c:pt idx="8435" formatCode="0.00E+00">
                  <c:v>8.4356253182573393E-3</c:v>
                </c:pt>
                <c:pt idx="8436" formatCode="0.00E+00">
                  <c:v>8.4330934801728607E-3</c:v>
                </c:pt>
                <c:pt idx="8437" formatCode="0.00E+00">
                  <c:v>8.4305624019937603E-3</c:v>
                </c:pt>
                <c:pt idx="8438" formatCode="0.00E+00">
                  <c:v>8.4280320834920694E-3</c:v>
                </c:pt>
                <c:pt idx="8439" formatCode="0.00E+00">
                  <c:v>8.4255025244398991E-3</c:v>
                </c:pt>
                <c:pt idx="8440" formatCode="0.00E+00">
                  <c:v>8.4229737246094005E-3</c:v>
                </c:pt>
                <c:pt idx="8441" formatCode="0.00E+00">
                  <c:v>8.4204456837728096E-3</c:v>
                </c:pt>
                <c:pt idx="8442" formatCode="0.00E+00">
                  <c:v>8.4179184017024195E-3</c:v>
                </c:pt>
                <c:pt idx="8443" formatCode="0.00E+00">
                  <c:v>8.4153918781705896E-3</c:v>
                </c:pt>
                <c:pt idx="8444" formatCode="0.00E+00">
                  <c:v>8.41286611294975E-3</c:v>
                </c:pt>
                <c:pt idx="8445" formatCode="0.00E+00">
                  <c:v>8.4103411058123797E-3</c:v>
                </c:pt>
                <c:pt idx="8446" formatCode="0.00E+00">
                  <c:v>8.4078168565310408E-3</c:v>
                </c:pt>
                <c:pt idx="8447" formatCode="0.00E+00">
                  <c:v>8.4052933648783492E-3</c:v>
                </c:pt>
                <c:pt idx="8448" formatCode="0.00E+00">
                  <c:v>8.4027706306270007E-3</c:v>
                </c:pt>
                <c:pt idx="8449" formatCode="0.00E+00">
                  <c:v>8.4002486535497307E-3</c:v>
                </c:pt>
                <c:pt idx="8450" formatCode="0.00E+00">
                  <c:v>8.3977274334193792E-3</c:v>
                </c:pt>
                <c:pt idx="8451" formatCode="0.00E+00">
                  <c:v>8.3952069700087995E-3</c:v>
                </c:pt>
                <c:pt idx="8452" formatCode="0.00E+00">
                  <c:v>8.3926872630909703E-3</c:v>
                </c:pt>
                <c:pt idx="8453" formatCode="0.00E+00">
                  <c:v>8.3901683124388803E-3</c:v>
                </c:pt>
                <c:pt idx="8454" formatCode="0.00E+00">
                  <c:v>8.3876501178256103E-3</c:v>
                </c:pt>
                <c:pt idx="8455" formatCode="0.00E+00">
                  <c:v>8.3851326790243107E-3</c:v>
                </c:pt>
                <c:pt idx="8456" formatCode="0.00E+00">
                  <c:v>8.3826159958081906E-3</c:v>
                </c:pt>
                <c:pt idx="8457" formatCode="0.00E+00">
                  <c:v>8.3801000679505095E-3</c:v>
                </c:pt>
                <c:pt idx="8458" formatCode="0.00E+00">
                  <c:v>8.3775848952246205E-3</c:v>
                </c:pt>
                <c:pt idx="8459" formatCode="0.00E+00">
                  <c:v>8.3750704774039203E-3</c:v>
                </c:pt>
                <c:pt idx="8460" formatCode="0.00E+00">
                  <c:v>8.3725568142618799E-3</c:v>
                </c:pt>
                <c:pt idx="8461" formatCode="0.00E+00">
                  <c:v>8.3700439055720399E-3</c:v>
                </c:pt>
                <c:pt idx="8462" formatCode="0.00E+00">
                  <c:v>8.3675317511079893E-3</c:v>
                </c:pt>
                <c:pt idx="8463" formatCode="0.00E+00">
                  <c:v>8.3650203506434092E-3</c:v>
                </c:pt>
                <c:pt idx="8464" formatCode="0.00E+00">
                  <c:v>8.3625097039520101E-3</c:v>
                </c:pt>
                <c:pt idx="8465" formatCode="0.00E+00">
                  <c:v>8.3599998108075998E-3</c:v>
                </c:pt>
                <c:pt idx="8466" formatCode="0.00E+00">
                  <c:v>8.3574906709840396E-3</c:v>
                </c:pt>
                <c:pt idx="8467" formatCode="0.00E+00">
                  <c:v>8.3549822842552603E-3</c:v>
                </c:pt>
                <c:pt idx="8468" formatCode="0.00E+00">
                  <c:v>8.3524746503952293E-3</c:v>
                </c:pt>
                <c:pt idx="8469" formatCode="0.00E+00">
                  <c:v>8.3499677691780301E-3</c:v>
                </c:pt>
                <c:pt idx="8470" formatCode="0.00E+00">
                  <c:v>8.3474616403777808E-3</c:v>
                </c:pt>
                <c:pt idx="8471" formatCode="0.00E+00">
                  <c:v>8.3449562637686603E-3</c:v>
                </c:pt>
                <c:pt idx="8472" formatCode="0.00E+00">
                  <c:v>8.3424516391249204E-3</c:v>
                </c:pt>
                <c:pt idx="8473" formatCode="0.00E+00">
                  <c:v>8.3399477662208805E-3</c:v>
                </c:pt>
                <c:pt idx="8474" formatCode="0.00E+00">
                  <c:v>8.3374446448309294E-3</c:v>
                </c:pt>
                <c:pt idx="8475" formatCode="0.00E+00">
                  <c:v>8.3349422747295201E-3</c:v>
                </c:pt>
                <c:pt idx="8476" formatCode="0.00E+00">
                  <c:v>8.3324406556911507E-3</c:v>
                </c:pt>
                <c:pt idx="8477" formatCode="0.00E+00">
                  <c:v>8.3299397874904094E-3</c:v>
                </c:pt>
                <c:pt idx="8478" formatCode="0.00E+00">
                  <c:v>8.3274396699019402E-3</c:v>
                </c:pt>
                <c:pt idx="8479" formatCode="0.00E+00">
                  <c:v>8.3249403027004492E-3</c:v>
                </c:pt>
                <c:pt idx="8480" formatCode="0.00E+00">
                  <c:v>8.3224416856607208E-3</c:v>
                </c:pt>
                <c:pt idx="8481" formatCode="0.00E+00">
                  <c:v>8.3199438185575791E-3</c:v>
                </c:pt>
                <c:pt idx="8482" formatCode="0.00E+00">
                  <c:v>8.3174467011659509E-3</c:v>
                </c:pt>
                <c:pt idx="8483" formatCode="0.00E+00">
                  <c:v>8.3149503332607903E-3</c:v>
                </c:pt>
                <c:pt idx="8484" formatCode="0.00E+00">
                  <c:v>8.3124547146171297E-3</c:v>
                </c:pt>
                <c:pt idx="8485" formatCode="0.00E+00">
                  <c:v>8.3099598450100901E-3</c:v>
                </c:pt>
                <c:pt idx="8486" formatCode="0.00E+00">
                  <c:v>8.30746572421482E-3</c:v>
                </c:pt>
                <c:pt idx="8487" formatCode="0.00E+00">
                  <c:v>8.3049723520065705E-3</c:v>
                </c:pt>
                <c:pt idx="8488" formatCode="0.00E+00">
                  <c:v>8.3024797281606097E-3</c:v>
                </c:pt>
                <c:pt idx="8489" formatCode="0.00E+00">
                  <c:v>8.2999878524523292E-3</c:v>
                </c:pt>
                <c:pt idx="8490" formatCode="0.00E+00">
                  <c:v>8.2974967246571309E-3</c:v>
                </c:pt>
                <c:pt idx="8491" formatCode="0.00E+00">
                  <c:v>8.2950063445505293E-3</c:v>
                </c:pt>
                <c:pt idx="8492" formatCode="0.00E+00">
                  <c:v>8.2925167119080705E-3</c:v>
                </c:pt>
                <c:pt idx="8493" formatCode="0.00E+00">
                  <c:v>8.2900278265053903E-3</c:v>
                </c:pt>
                <c:pt idx="8494" formatCode="0.00E+00">
                  <c:v>8.2875396881181597E-3</c:v>
                </c:pt>
                <c:pt idx="8495" formatCode="0.00E+00">
                  <c:v>8.2850522965221395E-3</c:v>
                </c:pt>
                <c:pt idx="8496" formatCode="0.00E+00">
                  <c:v>8.2825656514931706E-3</c:v>
                </c:pt>
                <c:pt idx="8497" formatCode="0.00E+00">
                  <c:v>8.2800797528071006E-3</c:v>
                </c:pt>
                <c:pt idx="8498" formatCode="0.00E+00">
                  <c:v>8.2775946002399004E-3</c:v>
                </c:pt>
                <c:pt idx="8499" formatCode="0.00E+00">
                  <c:v>8.2751101935675808E-3</c:v>
                </c:pt>
                <c:pt idx="8500" formatCode="0.00E+00">
                  <c:v>8.2726265325662306E-3</c:v>
                </c:pt>
                <c:pt idx="8501" formatCode="0.00E+00">
                  <c:v>8.2701436170119907E-3</c:v>
                </c:pt>
                <c:pt idx="8502" formatCode="0.00E+00">
                  <c:v>8.2676614466810593E-3</c:v>
                </c:pt>
                <c:pt idx="8503" formatCode="0.00E+00">
                  <c:v>8.2651800213497297E-3</c:v>
                </c:pt>
                <c:pt idx="8504" formatCode="0.00E+00">
                  <c:v>8.2626993407943407E-3</c:v>
                </c:pt>
                <c:pt idx="8505" formatCode="0.00E+00">
                  <c:v>8.26021940479129E-3</c:v>
                </c:pt>
                <c:pt idx="8506" formatCode="0.00E+00">
                  <c:v>8.25774021311706E-3</c:v>
                </c:pt>
                <c:pt idx="8507" formatCode="0.00E+00">
                  <c:v>8.2552617655481803E-3</c:v>
                </c:pt>
                <c:pt idx="8508" formatCode="0.00E+00">
                  <c:v>8.25278406186126E-3</c:v>
                </c:pt>
                <c:pt idx="8509" formatCode="0.00E+00">
                  <c:v>8.2503071018329606E-3</c:v>
                </c:pt>
                <c:pt idx="8510" formatCode="0.00E+00">
                  <c:v>8.2478308852400196E-3</c:v>
                </c:pt>
                <c:pt idx="8511" formatCode="0.00E+00">
                  <c:v>8.2453554118592405E-3</c:v>
                </c:pt>
                <c:pt idx="8512" formatCode="0.00E+00">
                  <c:v>8.2428806814674807E-3</c:v>
                </c:pt>
                <c:pt idx="8513" formatCode="0.00E+00">
                  <c:v>8.2404066938416599E-3</c:v>
                </c:pt>
                <c:pt idx="8514" formatCode="0.00E+00">
                  <c:v>8.2379334487587899E-3</c:v>
                </c:pt>
                <c:pt idx="8515" formatCode="0.00E+00">
                  <c:v>8.2354609459959205E-3</c:v>
                </c:pt>
                <c:pt idx="8516" formatCode="0.00E+00">
                  <c:v>8.2329891853301796E-3</c:v>
                </c:pt>
                <c:pt idx="8517" formatCode="0.00E+00">
                  <c:v>8.2305181665387594E-3</c:v>
                </c:pt>
                <c:pt idx="8518" formatCode="0.00E+00">
                  <c:v>8.2280478893989092E-3</c:v>
                </c:pt>
                <c:pt idx="8519" formatCode="0.00E+00">
                  <c:v>8.2255783536879599E-3</c:v>
                </c:pt>
                <c:pt idx="8520" formatCode="0.00E+00">
                  <c:v>8.2231095591832806E-3</c:v>
                </c:pt>
                <c:pt idx="8521" formatCode="0.00E+00">
                  <c:v>8.2206415056623391E-3</c:v>
                </c:pt>
                <c:pt idx="8522" formatCode="0.00E+00">
                  <c:v>8.2181741929026504E-3</c:v>
                </c:pt>
                <c:pt idx="8523" formatCode="0.00E+00">
                  <c:v>8.2157076206817899E-3</c:v>
                </c:pt>
                <c:pt idx="8524" formatCode="0.00E+00">
                  <c:v>8.2132417887774006E-3</c:v>
                </c:pt>
                <c:pt idx="8525" formatCode="0.00E+00">
                  <c:v>8.2107766969672109E-3</c:v>
                </c:pt>
                <c:pt idx="8526" formatCode="0.00E+00">
                  <c:v>8.2083123450289799E-3</c:v>
                </c:pt>
                <c:pt idx="8527" formatCode="0.00E+00">
                  <c:v>8.2058487327405592E-3</c:v>
                </c:pt>
                <c:pt idx="8528" formatCode="0.00E+00">
                  <c:v>8.2033858598798606E-3</c:v>
                </c:pt>
                <c:pt idx="8529" formatCode="0.00E+00">
                  <c:v>8.2009237262248603E-3</c:v>
                </c:pt>
                <c:pt idx="8530" formatCode="0.00E+00">
                  <c:v>8.1984623315535798E-3</c:v>
                </c:pt>
                <c:pt idx="8531" formatCode="0.00E+00">
                  <c:v>8.1960016756441392E-3</c:v>
                </c:pt>
                <c:pt idx="8532" formatCode="0.00E+00">
                  <c:v>8.1935417582747107E-3</c:v>
                </c:pt>
                <c:pt idx="8533" formatCode="0.00E+00">
                  <c:v>8.1910825792235204E-3</c:v>
                </c:pt>
                <c:pt idx="8534" formatCode="0.00E+00">
                  <c:v>8.1886241382688602E-3</c:v>
                </c:pt>
                <c:pt idx="8535" formatCode="0.00E+00">
                  <c:v>8.1861664351891104E-3</c:v>
                </c:pt>
                <c:pt idx="8536" formatCode="0.00E+00">
                  <c:v>8.1837094697626896E-3</c:v>
                </c:pt>
                <c:pt idx="8537" formatCode="0.00E+00">
                  <c:v>8.1812532417681102E-3</c:v>
                </c:pt>
                <c:pt idx="8538" formatCode="0.00E+00">
                  <c:v>8.1787977509839103E-3</c:v>
                </c:pt>
                <c:pt idx="8539" formatCode="0.00E+00">
                  <c:v>8.1763429971887392E-3</c:v>
                </c:pt>
                <c:pt idx="8540" formatCode="0.00E+00">
                  <c:v>8.1738889801612705E-3</c:v>
                </c:pt>
                <c:pt idx="8541" formatCode="0.00E+00">
                  <c:v>8.1714356996802698E-3</c:v>
                </c:pt>
                <c:pt idx="8542" formatCode="0.00E+00">
                  <c:v>8.1689831555245597E-3</c:v>
                </c:pt>
                <c:pt idx="8543" formatCode="0.00E+00">
                  <c:v>8.1665313474730307E-3</c:v>
                </c:pt>
                <c:pt idx="8544" formatCode="0.00E+00">
                  <c:v>8.16408027530462E-3</c:v>
                </c:pt>
                <c:pt idx="8545" formatCode="0.00E+00">
                  <c:v>8.1616299387983603E-3</c:v>
                </c:pt>
                <c:pt idx="8546" formatCode="0.00E+00">
                  <c:v>8.1591803377333398E-3</c:v>
                </c:pt>
                <c:pt idx="8547" formatCode="0.00E+00">
                  <c:v>8.15673147188869E-3</c:v>
                </c:pt>
                <c:pt idx="8548" formatCode="0.00E+00">
                  <c:v>8.1542833410436309E-3</c:v>
                </c:pt>
                <c:pt idx="8549" formatCode="0.00E+00">
                  <c:v>8.1518359449774501E-3</c:v>
                </c:pt>
                <c:pt idx="8550" formatCode="0.00E+00">
                  <c:v>8.1493892834694805E-3</c:v>
                </c:pt>
                <c:pt idx="8551" formatCode="0.00E+00">
                  <c:v>8.1469433562991397E-3</c:v>
                </c:pt>
                <c:pt idx="8552" formatCode="0.00E+00">
                  <c:v>8.1444981632458995E-3</c:v>
                </c:pt>
                <c:pt idx="8553" formatCode="0.00E+00">
                  <c:v>8.1420537040893005E-3</c:v>
                </c:pt>
                <c:pt idx="8554" formatCode="0.00E+00">
                  <c:v>8.1396099786089499E-3</c:v>
                </c:pt>
                <c:pt idx="8555" formatCode="0.00E+00">
                  <c:v>8.1371669865845098E-3</c:v>
                </c:pt>
                <c:pt idx="8556" formatCode="0.00E+00">
                  <c:v>8.1347247277957294E-3</c:v>
                </c:pt>
                <c:pt idx="8557" formatCode="0.00E+00">
                  <c:v>8.1322832020223994E-3</c:v>
                </c:pt>
                <c:pt idx="8558" formatCode="0.00E+00">
                  <c:v>8.1298424090444008E-3</c:v>
                </c:pt>
                <c:pt idx="8559" formatCode="0.00E+00">
                  <c:v>8.1274023486416404E-3</c:v>
                </c:pt>
                <c:pt idx="8560" formatCode="0.00E+00">
                  <c:v>8.1249630205941399E-3</c:v>
                </c:pt>
                <c:pt idx="8561" formatCode="0.00E+00">
                  <c:v>8.1225244246819501E-3</c:v>
                </c:pt>
                <c:pt idx="8562" formatCode="0.00E+00">
                  <c:v>8.1200865606852E-3</c:v>
                </c:pt>
                <c:pt idx="8563" formatCode="0.00E+00">
                  <c:v>8.1176494283840793E-3</c:v>
                </c:pt>
                <c:pt idx="8564" formatCode="0.00E+00">
                  <c:v>8.1152130275588593E-3</c:v>
                </c:pt>
                <c:pt idx="8565" formatCode="0.00E+00">
                  <c:v>8.1127773579898494E-3</c:v>
                </c:pt>
                <c:pt idx="8566" formatCode="0.00E+00">
                  <c:v>8.1103424194574492E-3</c:v>
                </c:pt>
                <c:pt idx="8567" formatCode="0.00E+00">
                  <c:v>8.1079082117421104E-3</c:v>
                </c:pt>
                <c:pt idx="8568" formatCode="0.00E+00">
                  <c:v>8.1054747346243402E-3</c:v>
                </c:pt>
                <c:pt idx="8569" formatCode="0.00E+00">
                  <c:v>8.1030419878847307E-3</c:v>
                </c:pt>
                <c:pt idx="8570" formatCode="0.00E+00">
                  <c:v>8.10060997130394E-3</c:v>
                </c:pt>
                <c:pt idx="8571" formatCode="0.00E+00">
                  <c:v>8.09817868466268E-3</c:v>
                </c:pt>
                <c:pt idx="8572" formatCode="0.00E+00">
                  <c:v>8.0957481277417198E-3</c:v>
                </c:pt>
                <c:pt idx="8573" formatCode="0.00E+00">
                  <c:v>8.0933183003219205E-3</c:v>
                </c:pt>
                <c:pt idx="8574" formatCode="0.00E+00">
                  <c:v>8.0908892021841795E-3</c:v>
                </c:pt>
                <c:pt idx="8575" formatCode="0.00E+00">
                  <c:v>8.0884608331094898E-3</c:v>
                </c:pt>
                <c:pt idx="8576" formatCode="0.00E+00">
                  <c:v>8.0860331928788807E-3</c:v>
                </c:pt>
                <c:pt idx="8577" formatCode="0.00E+00">
                  <c:v>8.0836062812734595E-3</c:v>
                </c:pt>
                <c:pt idx="8578" formatCode="0.00E+00">
                  <c:v>8.0811800980743892E-3</c:v>
                </c:pt>
                <c:pt idx="8579" formatCode="0.00E+00">
                  <c:v>8.0787546430629402E-3</c:v>
                </c:pt>
                <c:pt idx="8580" formatCode="0.00E+00">
                  <c:v>8.0763299160203795E-3</c:v>
                </c:pt>
                <c:pt idx="8581" formatCode="0.00E+00">
                  <c:v>8.0739059167280903E-3</c:v>
                </c:pt>
                <c:pt idx="8582" formatCode="0.00E+00">
                  <c:v>8.0714826449675096E-3</c:v>
                </c:pt>
                <c:pt idx="8583" formatCode="0.00E+00">
                  <c:v>8.0690601005201298E-3</c:v>
                </c:pt>
                <c:pt idx="8584" formatCode="0.00E+00">
                  <c:v>8.0666382831675095E-3</c:v>
                </c:pt>
                <c:pt idx="8585" formatCode="0.00E+00">
                  <c:v>8.0642171926913007E-3</c:v>
                </c:pt>
                <c:pt idx="8586" formatCode="0.00E+00">
                  <c:v>8.0617968288731693E-3</c:v>
                </c:pt>
                <c:pt idx="8587" formatCode="0.00E+00">
                  <c:v>8.0593771914948906E-3</c:v>
                </c:pt>
                <c:pt idx="8588" formatCode="0.00E+00">
                  <c:v>8.0569582803382798E-3</c:v>
                </c:pt>
                <c:pt idx="8589" formatCode="0.00E+00">
                  <c:v>8.0545400951852406E-3</c:v>
                </c:pt>
                <c:pt idx="8590" formatCode="0.00E+00">
                  <c:v>8.0521226358177198E-3</c:v>
                </c:pt>
                <c:pt idx="8591" formatCode="0.00E+00">
                  <c:v>8.0497059020177408E-3</c:v>
                </c:pt>
                <c:pt idx="8592" formatCode="0.00E+00">
                  <c:v>8.0472898935673894E-3</c:v>
                </c:pt>
                <c:pt idx="8593" formatCode="0.00E+00">
                  <c:v>8.0448746102488103E-3</c:v>
                </c:pt>
                <c:pt idx="8594" formatCode="0.00E+00">
                  <c:v>8.0424600518442402E-3</c:v>
                </c:pt>
                <c:pt idx="8595" formatCode="0.00E+00">
                  <c:v>8.0400462181359298E-3</c:v>
                </c:pt>
                <c:pt idx="8596" formatCode="0.00E+00">
                  <c:v>8.0376331089062596E-3</c:v>
                </c:pt>
                <c:pt idx="8597" formatCode="0.00E+00">
                  <c:v>8.0352207239376104E-3</c:v>
                </c:pt>
                <c:pt idx="8598" formatCode="0.00E+00">
                  <c:v>8.0328090630124895E-3</c:v>
                </c:pt>
                <c:pt idx="8599" formatCode="0.00E+00">
                  <c:v>8.0303981259134197E-3</c:v>
                </c:pt>
                <c:pt idx="8600" formatCode="0.00E+00">
                  <c:v>8.0279879124230194E-3</c:v>
                </c:pt>
                <c:pt idx="8601" formatCode="0.00E+00">
                  <c:v>8.0255784223239503E-3</c:v>
                </c:pt>
                <c:pt idx="8602" formatCode="0.00E+00">
                  <c:v>8.0231696553989696E-3</c:v>
                </c:pt>
                <c:pt idx="8603" formatCode="0.00E+00">
                  <c:v>8.0207616114308707E-3</c:v>
                </c:pt>
                <c:pt idx="8604" formatCode="0.00E+00">
                  <c:v>8.0183542902025201E-3</c:v>
                </c:pt>
                <c:pt idx="8605" formatCode="0.00E+00">
                  <c:v>8.0159476914968501E-3</c:v>
                </c:pt>
                <c:pt idx="8606" formatCode="0.00E+00">
                  <c:v>8.0135418150968796E-3</c:v>
                </c:pt>
                <c:pt idx="8607" formatCode="0.00E+00">
                  <c:v>8.0111366607856505E-3</c:v>
                </c:pt>
                <c:pt idx="8608" formatCode="0.00E+00">
                  <c:v>8.0087322283463099E-3</c:v>
                </c:pt>
                <c:pt idx="8609" formatCode="0.00E+00">
                  <c:v>8.0063285175620402E-3</c:v>
                </c:pt>
                <c:pt idx="8610" formatCode="0.00E+00">
                  <c:v>8.0039255282161204E-3</c:v>
                </c:pt>
                <c:pt idx="8611" formatCode="0.00E+00">
                  <c:v>8.0015232600918508E-3</c:v>
                </c:pt>
                <c:pt idx="8612" formatCode="0.00E+00">
                  <c:v>7.9991217129726493E-3</c:v>
                </c:pt>
                <c:pt idx="8613" formatCode="0.00E+00">
                  <c:v>7.9967208866419601E-3</c:v>
                </c:pt>
                <c:pt idx="8614" formatCode="0.00E+00">
                  <c:v>7.9943207808833103E-3</c:v>
                </c:pt>
                <c:pt idx="8615" formatCode="0.00E+00">
                  <c:v>7.9919213954802795E-3</c:v>
                </c:pt>
                <c:pt idx="8616" formatCode="0.00E+00">
                  <c:v>7.9895227302165302E-3</c:v>
                </c:pt>
                <c:pt idx="8617" formatCode="0.00E+00">
                  <c:v>7.9871247848757702E-3</c:v>
                </c:pt>
                <c:pt idx="8618" formatCode="0.00E+00">
                  <c:v>7.9847275592417905E-3</c:v>
                </c:pt>
                <c:pt idx="8619" formatCode="0.00E+00">
                  <c:v>7.9823310530984393E-3</c:v>
                </c:pt>
                <c:pt idx="8620" formatCode="0.00E+00">
                  <c:v>7.9799352662296309E-3</c:v>
                </c:pt>
                <c:pt idx="8621" formatCode="0.00E+00">
                  <c:v>7.97754019841934E-3</c:v>
                </c:pt>
                <c:pt idx="8622" formatCode="0.00E+00">
                  <c:v>7.9751458494516092E-3</c:v>
                </c:pt>
                <c:pt idx="8623" formatCode="0.00E+00">
                  <c:v>7.9727522191105592E-3</c:v>
                </c:pt>
                <c:pt idx="8624" formatCode="0.00E+00">
                  <c:v>7.9703593071803504E-3</c:v>
                </c:pt>
                <c:pt idx="8625" formatCode="0.00E+00">
                  <c:v>7.9679671134452405E-3</c:v>
                </c:pt>
                <c:pt idx="8626" formatCode="0.00E+00">
                  <c:v>7.9655756376895096E-3</c:v>
                </c:pt>
                <c:pt idx="8627" formatCode="0.00E+00">
                  <c:v>7.9631848796975595E-3</c:v>
                </c:pt>
                <c:pt idx="8628" formatCode="0.00E+00">
                  <c:v>7.9607948392538003E-3</c:v>
                </c:pt>
                <c:pt idx="8629" formatCode="0.00E+00">
                  <c:v>7.9584055161427605E-3</c:v>
                </c:pt>
                <c:pt idx="8630" formatCode="0.00E+00">
                  <c:v>7.9560169101489699E-3</c:v>
                </c:pt>
                <c:pt idx="8631" formatCode="0.00E+00">
                  <c:v>7.9536290210570904E-3</c:v>
                </c:pt>
                <c:pt idx="8632" formatCode="0.00E+00">
                  <c:v>7.9512418486518098E-3</c:v>
                </c:pt>
                <c:pt idx="8633" formatCode="0.00E+00">
                  <c:v>7.9488553927178907E-3</c:v>
                </c:pt>
                <c:pt idx="8634" formatCode="0.00E+00">
                  <c:v>7.9464696530401596E-3</c:v>
                </c:pt>
                <c:pt idx="8635" formatCode="0.00E+00">
                  <c:v>7.9440846294035108E-3</c:v>
                </c:pt>
                <c:pt idx="8636" formatCode="0.00E+00">
                  <c:v>7.9417003215928993E-3</c:v>
                </c:pt>
                <c:pt idx="8637" formatCode="0.00E+00">
                  <c:v>7.93931672939336E-3</c:v>
                </c:pt>
                <c:pt idx="8638" formatCode="0.00E+00">
                  <c:v>7.9369338525899693E-3</c:v>
                </c:pt>
                <c:pt idx="8639" formatCode="0.00E+00">
                  <c:v>7.9345516909678903E-3</c:v>
                </c:pt>
                <c:pt idx="8640" formatCode="0.00E+00">
                  <c:v>7.9321702443123296E-3</c:v>
                </c:pt>
                <c:pt idx="8641" formatCode="0.00E+00">
                  <c:v>7.9297895124085804E-3</c:v>
                </c:pt>
                <c:pt idx="8642" formatCode="0.00E+00">
                  <c:v>7.9274094950420003E-3</c:v>
                </c:pt>
                <c:pt idx="8643" formatCode="0.00E+00">
                  <c:v>7.92503019199799E-3</c:v>
                </c:pt>
                <c:pt idx="8644" formatCode="0.00E+00">
                  <c:v>7.9226516030620406E-3</c:v>
                </c:pt>
                <c:pt idx="8645" formatCode="0.00E+00">
                  <c:v>7.9202737280197003E-3</c:v>
                </c:pt>
                <c:pt idx="8646" formatCode="0.00E+00">
                  <c:v>7.9178965666565591E-3</c:v>
                </c:pt>
                <c:pt idx="8647" formatCode="0.00E+00">
                  <c:v>7.9155201187583197E-3</c:v>
                </c:pt>
                <c:pt idx="8648" formatCode="0.00E+00">
                  <c:v>7.9131443841107107E-3</c:v>
                </c:pt>
                <c:pt idx="8649" formatCode="0.00E+00">
                  <c:v>7.9107693624995406E-3</c:v>
                </c:pt>
                <c:pt idx="8650" formatCode="0.00E+00">
                  <c:v>7.9083950537106804E-3</c:v>
                </c:pt>
                <c:pt idx="8651" formatCode="0.00E+00">
                  <c:v>7.9060214575300703E-3</c:v>
                </c:pt>
                <c:pt idx="8652" formatCode="0.00E+00">
                  <c:v>7.9036485737437098E-3</c:v>
                </c:pt>
                <c:pt idx="8653" formatCode="0.00E+00">
                  <c:v>7.9012764021376709E-3</c:v>
                </c:pt>
                <c:pt idx="8654" formatCode="0.00E+00">
                  <c:v>7.89890494249809E-3</c:v>
                </c:pt>
                <c:pt idx="8655" formatCode="0.00E+00">
                  <c:v>7.8965341946111503E-3</c:v>
                </c:pt>
                <c:pt idx="8656" formatCode="0.00E+00">
                  <c:v>7.8941641582631408E-3</c:v>
                </c:pt>
                <c:pt idx="8657" formatCode="0.00E+00">
                  <c:v>7.8917948332403592E-3</c:v>
                </c:pt>
                <c:pt idx="8658" formatCode="0.00E+00">
                  <c:v>7.8894262193292299E-3</c:v>
                </c:pt>
                <c:pt idx="8659" formatCode="0.00E+00">
                  <c:v>7.8870583163161909E-3</c:v>
                </c:pt>
                <c:pt idx="8660" formatCode="0.00E+00">
                  <c:v>7.8846911239877793E-3</c:v>
                </c:pt>
                <c:pt idx="8661" formatCode="0.00E+00">
                  <c:v>7.8823246421305792E-3</c:v>
                </c:pt>
                <c:pt idx="8662" formatCode="0.00E+00">
                  <c:v>7.8799588705312593E-3</c:v>
                </c:pt>
                <c:pt idx="8663" formatCode="0.00E+00">
                  <c:v>7.8775938089765199E-3</c:v>
                </c:pt>
                <c:pt idx="8664" formatCode="0.00E+00">
                  <c:v>7.8752294572531599E-3</c:v>
                </c:pt>
                <c:pt idx="8665" formatCode="0.00E+00">
                  <c:v>7.8728658151480304E-3</c:v>
                </c:pt>
                <c:pt idx="8666" formatCode="0.00E+00">
                  <c:v>7.8705028824480397E-3</c:v>
                </c:pt>
                <c:pt idx="8667" formatCode="0.00E+00">
                  <c:v>7.8681406589401794E-3</c:v>
                </c:pt>
                <c:pt idx="8668" formatCode="0.00E+00">
                  <c:v>7.8657791444114999E-3</c:v>
                </c:pt>
                <c:pt idx="8669" formatCode="0.00E+00">
                  <c:v>7.8634183386491006E-3</c:v>
                </c:pt>
                <c:pt idx="8670" formatCode="0.00E+00">
                  <c:v>7.8610582414401706E-3</c:v>
                </c:pt>
                <c:pt idx="8671" formatCode="0.00E+00">
                  <c:v>7.8586988525719392E-3</c:v>
                </c:pt>
                <c:pt idx="8672" formatCode="0.00E+00">
                  <c:v>7.8563401718317293E-3</c:v>
                </c:pt>
                <c:pt idx="8673" formatCode="0.00E+00">
                  <c:v>7.8539821990069193E-3</c:v>
                </c:pt>
                <c:pt idx="8674" formatCode="0.00E+00">
                  <c:v>7.8516249338849205E-3</c:v>
                </c:pt>
                <c:pt idx="8675" formatCode="0.00E+00">
                  <c:v>7.8492683762532607E-3</c:v>
                </c:pt>
                <c:pt idx="8676" formatCode="0.00E+00">
                  <c:v>7.8469125258995107E-3</c:v>
                </c:pt>
                <c:pt idx="8677" formatCode="0.00E+00">
                  <c:v>7.8445573826112901E-3</c:v>
                </c:pt>
                <c:pt idx="8678" formatCode="0.00E+00">
                  <c:v>7.8422029461763E-3</c:v>
                </c:pt>
                <c:pt idx="8679" formatCode="0.00E+00">
                  <c:v>7.8398492163823195E-3</c:v>
                </c:pt>
                <c:pt idx="8680" formatCode="0.00E+00">
                  <c:v>7.8374961930171693E-3</c:v>
                </c:pt>
                <c:pt idx="8681" formatCode="0.00E+00">
                  <c:v>7.8351438758687605E-3</c:v>
                </c:pt>
                <c:pt idx="8682" formatCode="0.00E+00">
                  <c:v>7.83279226472503E-3</c:v>
                </c:pt>
                <c:pt idx="8683" formatCode="0.00E+00">
                  <c:v>7.8304413593740206E-3</c:v>
                </c:pt>
                <c:pt idx="8684" formatCode="0.00E+00">
                  <c:v>7.8280911596038099E-3</c:v>
                </c:pt>
                <c:pt idx="8685" formatCode="0.00E+00">
                  <c:v>7.8257416652025708E-3</c:v>
                </c:pt>
                <c:pt idx="8686" formatCode="0.00E+00">
                  <c:v>7.8233928759585195E-3</c:v>
                </c:pt>
                <c:pt idx="8687" formatCode="0.00E+00">
                  <c:v>7.8210447916599399E-3</c:v>
                </c:pt>
                <c:pt idx="8688" formatCode="0.00E+00">
                  <c:v>7.8186974120951908E-3</c:v>
                </c:pt>
                <c:pt idx="8689" formatCode="0.00E+00">
                  <c:v>7.8163507370526807E-3</c:v>
                </c:pt>
                <c:pt idx="8690" formatCode="0.00E+00">
                  <c:v>7.8140047663195298E-3</c:v>
                </c:pt>
                <c:pt idx="8691" formatCode="0.00E+00">
                  <c:v>7.8116594996748201E-3</c:v>
                </c:pt>
                <c:pt idx="8692" formatCode="0.00E+00">
                  <c:v>7.8093149369058397E-3</c:v>
                </c:pt>
                <c:pt idx="8693" formatCode="0.00E+00">
                  <c:v>7.8069710778018398E-3</c:v>
                </c:pt>
                <c:pt idx="8694" formatCode="0.00E+00">
                  <c:v>7.8046279221521504E-3</c:v>
                </c:pt>
                <c:pt idx="8695" formatCode="0.00E+00">
                  <c:v>7.80228546974613E-3</c:v>
                </c:pt>
                <c:pt idx="8696" formatCode="0.00E+00">
                  <c:v>7.79994372037321E-3</c:v>
                </c:pt>
                <c:pt idx="8697" formatCode="0.00E+00">
                  <c:v>7.7976026738228897E-3</c:v>
                </c:pt>
                <c:pt idx="8698" formatCode="0.00E+00">
                  <c:v>7.7952623298847001E-3</c:v>
                </c:pt>
                <c:pt idx="8699" formatCode="0.00E+00">
                  <c:v>7.7929226883482697E-3</c:v>
                </c:pt>
                <c:pt idx="8700" formatCode="0.00E+00">
                  <c:v>7.7905837490032399E-3</c:v>
                </c:pt>
                <c:pt idx="8701" formatCode="0.00E+00">
                  <c:v>7.7882455116393499E-3</c:v>
                </c:pt>
                <c:pt idx="8702" formatCode="0.00E+00">
                  <c:v>7.7859079760463903E-3</c:v>
                </c:pt>
                <c:pt idx="8703" formatCode="0.00E+00">
                  <c:v>7.7835711420141699E-3</c:v>
                </c:pt>
                <c:pt idx="8704" formatCode="0.00E+00">
                  <c:v>7.7812350093326198E-3</c:v>
                </c:pt>
                <c:pt idx="8705" formatCode="0.00E+00">
                  <c:v>7.7788995777916701E-3</c:v>
                </c:pt>
                <c:pt idx="8706" formatCode="0.00E+00">
                  <c:v>7.7765648471813604E-3</c:v>
                </c:pt>
                <c:pt idx="8707" formatCode="0.00E+00">
                  <c:v>7.7742308172917603E-3</c:v>
                </c:pt>
                <c:pt idx="8708" formatCode="0.00E+00">
                  <c:v>7.7718974879129902E-3</c:v>
                </c:pt>
                <c:pt idx="8709" formatCode="0.00E+00">
                  <c:v>7.76956485883525E-3</c:v>
                </c:pt>
                <c:pt idx="8710" formatCode="0.00E+00">
                  <c:v>7.7672329298487898E-3</c:v>
                </c:pt>
                <c:pt idx="8711" formatCode="0.00E+00">
                  <c:v>7.7649017007439198E-3</c:v>
                </c:pt>
                <c:pt idx="8712" formatCode="0.00E+00">
                  <c:v>7.7625711713110003E-3</c:v>
                </c:pt>
                <c:pt idx="8713" formatCode="0.00E+00">
                  <c:v>7.7602413413404604E-3</c:v>
                </c:pt>
                <c:pt idx="8714" formatCode="0.00E+00">
                  <c:v>7.7579122106227801E-3</c:v>
                </c:pt>
                <c:pt idx="8715" formatCode="0.00E+00">
                  <c:v>7.7555837789485202E-3</c:v>
                </c:pt>
                <c:pt idx="8716" formatCode="0.00E+00">
                  <c:v>7.7532560461082501E-3</c:v>
                </c:pt>
                <c:pt idx="8717" formatCode="0.00E+00">
                  <c:v>7.7509290118926598E-3</c:v>
                </c:pt>
                <c:pt idx="8718" formatCode="0.00E+00">
                  <c:v>7.7486026760924497E-3</c:v>
                </c:pt>
                <c:pt idx="8719" formatCode="0.00E+00">
                  <c:v>7.7462770384984104E-3</c:v>
                </c:pt>
                <c:pt idx="8720" formatCode="0.00E+00">
                  <c:v>7.7439520989013499E-3</c:v>
                </c:pt>
                <c:pt idx="8721" formatCode="0.00E+00">
                  <c:v>7.7416278570921898E-3</c:v>
                </c:pt>
                <c:pt idx="8722" formatCode="0.00E+00">
                  <c:v>7.7393043128618699E-3</c:v>
                </c:pt>
                <c:pt idx="8723" formatCode="0.00E+00">
                  <c:v>7.7369814660014097E-3</c:v>
                </c:pt>
                <c:pt idx="8724" formatCode="0.00E+00">
                  <c:v>7.7346593163018602E-3</c:v>
                </c:pt>
                <c:pt idx="8725" formatCode="0.00E+00">
                  <c:v>7.7323378635543701E-3</c:v>
                </c:pt>
                <c:pt idx="8726" formatCode="0.00E+00">
                  <c:v>7.7300171075501004E-3</c:v>
                </c:pt>
                <c:pt idx="8727" formatCode="0.00E+00">
                  <c:v>7.7276970480803196E-3</c:v>
                </c:pt>
                <c:pt idx="8728" formatCode="0.00E+00">
                  <c:v>7.7253776849363198E-3</c:v>
                </c:pt>
                <c:pt idx="8729" formatCode="0.00E+00">
                  <c:v>7.7230590179094699E-3</c:v>
                </c:pt>
                <c:pt idx="8730" formatCode="0.00E+00">
                  <c:v>7.72074104679118E-3</c:v>
                </c:pt>
                <c:pt idx="8731" formatCode="0.00E+00">
                  <c:v>7.7184237713729302E-3</c:v>
                </c:pt>
                <c:pt idx="8732" formatCode="0.00E+00">
                  <c:v>7.7161071914462597E-3</c:v>
                </c:pt>
                <c:pt idx="8733" formatCode="0.00E+00">
                  <c:v>7.71379130680277E-3</c:v>
                </c:pt>
                <c:pt idx="8734" formatCode="0.00E+00">
                  <c:v>7.7114761172341001E-3</c:v>
                </c:pt>
                <c:pt idx="8735" formatCode="0.00E+00">
                  <c:v>7.7091616225319799E-3</c:v>
                </c:pt>
                <c:pt idx="8736" formatCode="0.00E+00">
                  <c:v>7.7068478224881698E-3</c:v>
                </c:pt>
                <c:pt idx="8737" formatCode="0.00E+00">
                  <c:v>7.7045347168945002E-3</c:v>
                </c:pt>
                <c:pt idx="8738" formatCode="0.00E+00">
                  <c:v>7.7022223055428704E-3</c:v>
                </c:pt>
                <c:pt idx="8739" formatCode="0.00E+00">
                  <c:v>7.6999105882252098E-3</c:v>
                </c:pt>
                <c:pt idx="8740" formatCode="0.00E+00">
                  <c:v>7.6975995647335302E-3</c:v>
                </c:pt>
                <c:pt idx="8741" formatCode="0.00E+00">
                  <c:v>7.6952892348598999E-3</c:v>
                </c:pt>
                <c:pt idx="8742" formatCode="0.00E+00">
                  <c:v>7.69297959839644E-3</c:v>
                </c:pt>
                <c:pt idx="8743" formatCode="0.00E+00">
                  <c:v>7.6906706551353203E-3</c:v>
                </c:pt>
                <c:pt idx="8744" formatCode="0.00E+00">
                  <c:v>7.6883624048687997E-3</c:v>
                </c:pt>
                <c:pt idx="8745" formatCode="0.00E+00">
                  <c:v>7.6860548473891496E-3</c:v>
                </c:pt>
                <c:pt idx="8746" formatCode="0.00E+00">
                  <c:v>7.6837479824887599E-3</c:v>
                </c:pt>
                <c:pt idx="8747" formatCode="0.00E+00">
                  <c:v>7.6814418099600103E-3</c:v>
                </c:pt>
                <c:pt idx="8748" formatCode="0.00E+00">
                  <c:v>7.6791363295954001E-3</c:v>
                </c:pt>
                <c:pt idx="8749" formatCode="0.00E+00">
                  <c:v>7.6768315411874398E-3</c:v>
                </c:pt>
                <c:pt idx="8750" formatCode="0.00E+00">
                  <c:v>7.6745274445287398E-3</c:v>
                </c:pt>
                <c:pt idx="8751" formatCode="0.00E+00">
                  <c:v>7.6722240394119399E-3</c:v>
                </c:pt>
                <c:pt idx="8752" formatCode="0.00E+00">
                  <c:v>7.6699213256297399E-3</c:v>
                </c:pt>
                <c:pt idx="8753" formatCode="0.00E+00">
                  <c:v>7.66761930297492E-3</c:v>
                </c:pt>
                <c:pt idx="8754" formatCode="0.00E+00">
                  <c:v>7.6653179712402901E-3</c:v>
                </c:pt>
                <c:pt idx="8755" formatCode="0.00E+00">
                  <c:v>7.6630173302187398E-3</c:v>
                </c:pt>
                <c:pt idx="8756" formatCode="0.00E+00">
                  <c:v>7.6607173797032203E-3</c:v>
                </c:pt>
                <c:pt idx="8757" formatCode="0.00E+00">
                  <c:v>7.6584181194867098E-3</c:v>
                </c:pt>
                <c:pt idx="8758" formatCode="0.00E+00">
                  <c:v>7.6561195493622799E-3</c:v>
                </c:pt>
                <c:pt idx="8759" formatCode="0.00E+00">
                  <c:v>7.6538216691230399E-3</c:v>
                </c:pt>
                <c:pt idx="8760" formatCode="0.00E+00">
                  <c:v>7.6515244785621802E-3</c:v>
                </c:pt>
                <c:pt idx="8761" formatCode="0.00E+00">
                  <c:v>7.6492279774729201E-3</c:v>
                </c:pt>
                <c:pt idx="8762" formatCode="0.00E+00">
                  <c:v>7.6469321656485499E-3</c:v>
                </c:pt>
                <c:pt idx="8763" formatCode="0.00E+00">
                  <c:v>7.6446370428824304E-3</c:v>
                </c:pt>
                <c:pt idx="8764" formatCode="0.00E+00">
                  <c:v>7.6423426089679697E-3</c:v>
                </c:pt>
                <c:pt idx="8765" formatCode="0.00E+00">
                  <c:v>7.64004886369863E-3</c:v>
                </c:pt>
                <c:pt idx="8766" formatCode="0.00E+00">
                  <c:v>7.6377558068679401E-3</c:v>
                </c:pt>
                <c:pt idx="8767" formatCode="0.00E+00">
                  <c:v>7.6354634382694896E-3</c:v>
                </c:pt>
                <c:pt idx="8768" formatCode="0.00E+00">
                  <c:v>7.6331717576969098E-3</c:v>
                </c:pt>
                <c:pt idx="8769" formatCode="0.00E+00">
                  <c:v>7.6308807649439099E-3</c:v>
                </c:pt>
                <c:pt idx="8770" formatCode="0.00E+00">
                  <c:v>7.6285904598042504E-3</c:v>
                </c:pt>
                <c:pt idx="8771" formatCode="0.00E+00">
                  <c:v>7.6263008420717603E-3</c:v>
                </c:pt>
                <c:pt idx="8772" formatCode="0.00E+00">
                  <c:v>7.6240119115402903E-3</c:v>
                </c:pt>
                <c:pt idx="8773" formatCode="0.00E+00">
                  <c:v>7.6217236680038002E-3</c:v>
                </c:pt>
                <c:pt idx="8774" formatCode="0.00E+00">
                  <c:v>7.6194361112562701E-3</c:v>
                </c:pt>
                <c:pt idx="8775" formatCode="0.00E+00">
                  <c:v>7.6171492410917604E-3</c:v>
                </c:pt>
                <c:pt idx="8776" formatCode="0.00E+00">
                  <c:v>7.6148630573043804E-3</c:v>
                </c:pt>
                <c:pt idx="8777" formatCode="0.00E+00">
                  <c:v>7.6125775596882998E-3</c:v>
                </c:pt>
                <c:pt idx="8778" formatCode="0.00E+00">
                  <c:v>7.6102927480377397E-3</c:v>
                </c:pt>
                <c:pt idx="8779" formatCode="0.00E+00">
                  <c:v>7.6080086221470104E-3</c:v>
                </c:pt>
                <c:pt idx="8780" formatCode="0.00E+00">
                  <c:v>7.6057251818104302E-3</c:v>
                </c:pt>
                <c:pt idx="8781" formatCode="0.00E+00">
                  <c:v>7.6034424268224101E-3</c:v>
                </c:pt>
                <c:pt idx="8782" formatCode="0.00E+00">
                  <c:v>7.6011603569774199E-3</c:v>
                </c:pt>
                <c:pt idx="8783" formatCode="0.00E+00">
                  <c:v>7.5988789720699799E-3</c:v>
                </c:pt>
                <c:pt idx="8784" formatCode="0.00E+00">
                  <c:v>7.59659827189466E-3</c:v>
                </c:pt>
                <c:pt idx="8785" formatCode="0.00E+00">
                  <c:v>7.5943182562461103E-3</c:v>
                </c:pt>
                <c:pt idx="8786" formatCode="0.00E+00">
                  <c:v>7.59203892491901E-3</c:v>
                </c:pt>
                <c:pt idx="8787" formatCode="0.00E+00">
                  <c:v>7.58976027770813E-3</c:v>
                </c:pt>
                <c:pt idx="8788" formatCode="0.00E+00">
                  <c:v>7.5874823144082802E-3</c:v>
                </c:pt>
                <c:pt idx="8789" formatCode="0.00E+00">
                  <c:v>7.5852050348143201E-3</c:v>
                </c:pt>
                <c:pt idx="8790" formatCode="0.00E+00">
                  <c:v>7.5829284387212001E-3</c:v>
                </c:pt>
                <c:pt idx="8791" formatCode="0.00E+00">
                  <c:v>7.5806525259239001E-3</c:v>
                </c:pt>
                <c:pt idx="8792" formatCode="0.00E+00">
                  <c:v>7.5783772962174601E-3</c:v>
                </c:pt>
                <c:pt idx="8793" formatCode="0.00E+00">
                  <c:v>7.5761027493969901E-3</c:v>
                </c:pt>
                <c:pt idx="8794" formatCode="0.00E+00">
                  <c:v>7.5738288852576696E-3</c:v>
                </c:pt>
                <c:pt idx="8795" formatCode="0.00E+00">
                  <c:v>7.5715557035946996E-3</c:v>
                </c:pt>
                <c:pt idx="8796" formatCode="0.00E+00">
                  <c:v>7.5692832042033699E-3</c:v>
                </c:pt>
                <c:pt idx="8797" formatCode="0.00E+00">
                  <c:v>7.5670113868790204E-3</c:v>
                </c:pt>
                <c:pt idx="8798" formatCode="0.00E+00">
                  <c:v>7.5647402514170499E-3</c:v>
                </c:pt>
                <c:pt idx="8799" formatCode="0.00E+00">
                  <c:v>7.5624697976129102E-3</c:v>
                </c:pt>
                <c:pt idx="8800" formatCode="0.00E+00">
                  <c:v>7.5602000252621296E-3</c:v>
                </c:pt>
                <c:pt idx="8801" formatCode="0.00E+00">
                  <c:v>7.55793093416027E-3</c:v>
                </c:pt>
                <c:pt idx="8802" formatCode="0.00E+00">
                  <c:v>7.5556625241029697E-3</c:v>
                </c:pt>
                <c:pt idx="8803" formatCode="0.00E+00">
                  <c:v>7.5533947948859103E-3</c:v>
                </c:pt>
                <c:pt idx="8804" formatCode="0.00E+00">
                  <c:v>7.5511277463048603E-3</c:v>
                </c:pt>
                <c:pt idx="8805" formatCode="0.00E+00">
                  <c:v>7.5488613781556097E-3</c:v>
                </c:pt>
                <c:pt idx="8806" formatCode="0.00E+00">
                  <c:v>7.5465956902340302E-3</c:v>
                </c:pt>
                <c:pt idx="8807" formatCode="0.00E+00">
                  <c:v>7.5443306823360498E-3</c:v>
                </c:pt>
                <c:pt idx="8808" formatCode="0.00E+00">
                  <c:v>7.5420663542576398E-3</c:v>
                </c:pt>
                <c:pt idx="8809" formatCode="0.00E+00">
                  <c:v>7.53980270579486E-3</c:v>
                </c:pt>
                <c:pt idx="8810" formatCode="0.00E+00">
                  <c:v>7.5375397367438103E-3</c:v>
                </c:pt>
                <c:pt idx="8811" formatCode="0.00E+00">
                  <c:v>7.5352774469006302E-3</c:v>
                </c:pt>
                <c:pt idx="8812" formatCode="0.00E+00">
                  <c:v>7.5330158360615504E-3</c:v>
                </c:pt>
                <c:pt idx="8813" formatCode="0.00E+00">
                  <c:v>7.5307549040228398E-3</c:v>
                </c:pt>
                <c:pt idx="8814" formatCode="0.00E+00">
                  <c:v>7.5284946505808498E-3</c:v>
                </c:pt>
                <c:pt idx="8815" formatCode="0.00E+00">
                  <c:v>7.5262350755319601E-3</c:v>
                </c:pt>
                <c:pt idx="8816" formatCode="0.00E+00">
                  <c:v>7.5239761786726096E-3</c:v>
                </c:pt>
                <c:pt idx="8817" formatCode="0.00E+00">
                  <c:v>7.5217179597993396E-3</c:v>
                </c:pt>
                <c:pt idx="8818" formatCode="0.00E+00">
                  <c:v>7.5194604187086896E-3</c:v>
                </c:pt>
                <c:pt idx="8819" formatCode="0.00E+00">
                  <c:v>7.5172035551973101E-3</c:v>
                </c:pt>
                <c:pt idx="8820" formatCode="0.00E+00">
                  <c:v>7.5149473690618602E-3</c:v>
                </c:pt>
                <c:pt idx="8821" formatCode="0.00E+00">
                  <c:v>7.5126918600991101E-3</c:v>
                </c:pt>
                <c:pt idx="8822" formatCode="0.00E+00">
                  <c:v>7.5104370281058501E-3</c:v>
                </c:pt>
                <c:pt idx="8823" formatCode="0.00E+00">
                  <c:v>7.5081828728789397E-3</c:v>
                </c:pt>
                <c:pt idx="8824" formatCode="0.00E+00">
                  <c:v>7.5059293942152903E-3</c:v>
                </c:pt>
                <c:pt idx="8825" formatCode="0.00E+00">
                  <c:v>7.5036765919118996E-3</c:v>
                </c:pt>
                <c:pt idx="8826" formatCode="0.00E+00">
                  <c:v>7.5014244657657901E-3</c:v>
                </c:pt>
                <c:pt idx="8827" formatCode="0.00E+00">
                  <c:v>7.4991730155740703E-3</c:v>
                </c:pt>
                <c:pt idx="8828" formatCode="0.00E+00">
                  <c:v>7.4969222411338703E-3</c:v>
                </c:pt>
                <c:pt idx="8829" formatCode="0.00E+00">
                  <c:v>7.4946721422424296E-3</c:v>
                </c:pt>
                <c:pt idx="8830" formatCode="0.00E+00">
                  <c:v>7.4924227186969998E-3</c:v>
                </c:pt>
                <c:pt idx="8831" formatCode="0.00E+00">
                  <c:v>7.4901739702949097E-3</c:v>
                </c:pt>
                <c:pt idx="8832" formatCode="0.00E+00">
                  <c:v>7.48792589683356E-3</c:v>
                </c:pt>
                <c:pt idx="8833" formatCode="0.00E+00">
                  <c:v>7.4856784981103897E-3</c:v>
                </c:pt>
                <c:pt idx="8834" formatCode="0.00E+00">
                  <c:v>7.4834317739229002E-3</c:v>
                </c:pt>
                <c:pt idx="8835" formatCode="0.00E+00">
                  <c:v>7.4811857240686596E-3</c:v>
                </c:pt>
                <c:pt idx="8836" formatCode="0.00E+00">
                  <c:v>7.4789403483452796E-3</c:v>
                </c:pt>
                <c:pt idx="8837" formatCode="0.00E+00">
                  <c:v>7.4766956465504497E-3</c:v>
                </c:pt>
                <c:pt idx="8838" formatCode="0.00E+00">
                  <c:v>7.4744516184819098E-3</c:v>
                </c:pt>
                <c:pt idx="8839" formatCode="0.00E+00">
                  <c:v>7.4722082639374502E-3</c:v>
                </c:pt>
                <c:pt idx="8840" formatCode="0.00E+00">
                  <c:v>7.4699655827149304E-3</c:v>
                </c:pt>
                <c:pt idx="8841" formatCode="0.00E+00">
                  <c:v>7.46772357461227E-3</c:v>
                </c:pt>
                <c:pt idx="8842" formatCode="0.00E+00">
                  <c:v>7.46548223942743E-3</c:v>
                </c:pt>
                <c:pt idx="8843" formatCode="0.00E+00">
                  <c:v>7.46324157695844E-3</c:v>
                </c:pt>
                <c:pt idx="8844" formatCode="0.00E+00">
                  <c:v>7.4610015870034104E-3</c:v>
                </c:pt>
                <c:pt idx="8845" formatCode="0.00E+00">
                  <c:v>7.45876226936046E-3</c:v>
                </c:pt>
                <c:pt idx="8846" formatCode="0.00E+00">
                  <c:v>7.4565236238278198E-3</c:v>
                </c:pt>
                <c:pt idx="8847" formatCode="0.00E+00">
                  <c:v>7.4542856502037499E-3</c:v>
                </c:pt>
                <c:pt idx="8848" formatCode="0.00E+00">
                  <c:v>7.4520483482865604E-3</c:v>
                </c:pt>
                <c:pt idx="8849" formatCode="0.00E+00">
                  <c:v>7.4498117178746501E-3</c:v>
                </c:pt>
                <c:pt idx="8850" formatCode="0.00E+00">
                  <c:v>7.4475757587664504E-3</c:v>
                </c:pt>
                <c:pt idx="8851" formatCode="0.00E+00">
                  <c:v>7.4453404707604497E-3</c:v>
                </c:pt>
                <c:pt idx="8852" formatCode="0.00E+00">
                  <c:v>7.44310585365523E-3</c:v>
                </c:pt>
                <c:pt idx="8853" formatCode="0.00E+00">
                  <c:v>7.4408719072493997E-3</c:v>
                </c:pt>
                <c:pt idx="8854" formatCode="0.00E+00">
                  <c:v>7.4386386313416196E-3</c:v>
                </c:pt>
                <c:pt idx="8855" formatCode="0.00E+00">
                  <c:v>7.4364060257306403E-3</c:v>
                </c:pt>
                <c:pt idx="8856" formatCode="0.00E+00">
                  <c:v>7.4341740902152398E-3</c:v>
                </c:pt>
                <c:pt idx="8857" formatCode="0.00E+00">
                  <c:v>7.43194282459427E-3</c:v>
                </c:pt>
                <c:pt idx="8858" formatCode="0.00E+00">
                  <c:v>7.4297122286666496E-3</c:v>
                </c:pt>
                <c:pt idx="8859" formatCode="0.00E+00">
                  <c:v>7.4274823022313302E-3</c:v>
                </c:pt>
                <c:pt idx="8860" formatCode="0.00E+00">
                  <c:v>7.4252530450873598E-3</c:v>
                </c:pt>
                <c:pt idx="8861" formatCode="0.00E+00">
                  <c:v>7.4230244570338E-3</c:v>
                </c:pt>
                <c:pt idx="8862" formatCode="0.00E+00">
                  <c:v>7.4207965378698098E-3</c:v>
                </c:pt>
                <c:pt idx="8863" formatCode="0.00E+00">
                  <c:v>7.4185692873945802E-3</c:v>
                </c:pt>
                <c:pt idx="8864" formatCode="0.00E+00">
                  <c:v>7.4163427054073699E-3</c:v>
                </c:pt>
                <c:pt idx="8865" formatCode="0.00E+00">
                  <c:v>7.4141167917075104E-3</c:v>
                </c:pt>
                <c:pt idx="8866" formatCode="0.00E+00">
                  <c:v>7.4118915460943601E-3</c:v>
                </c:pt>
                <c:pt idx="8867" formatCode="0.00E+00">
                  <c:v>7.4096669683673703E-3</c:v>
                </c:pt>
                <c:pt idx="8868" formatCode="0.00E+00">
                  <c:v>7.4074430583260199E-3</c:v>
                </c:pt>
                <c:pt idx="8869" formatCode="0.00E+00">
                  <c:v>7.4052198157698703E-3</c:v>
                </c:pt>
                <c:pt idx="8870" formatCode="0.00E+00">
                  <c:v>7.4029972404985296E-3</c:v>
                </c:pt>
                <c:pt idx="8871" formatCode="0.00E+00">
                  <c:v>7.40077533231168E-3</c:v>
                </c:pt>
                <c:pt idx="8872" formatCode="0.00E+00">
                  <c:v>7.3985540910090197E-3</c:v>
                </c:pt>
                <c:pt idx="8873" formatCode="0.00E+00">
                  <c:v>7.3963335163903703E-3</c:v>
                </c:pt>
                <c:pt idx="8874" formatCode="0.00E+00">
                  <c:v>7.39411360825555E-3</c:v>
                </c:pt>
                <c:pt idx="8875" formatCode="0.00E+00">
                  <c:v>7.3918943664044697E-3</c:v>
                </c:pt>
                <c:pt idx="8876" formatCode="0.00E+00">
                  <c:v>7.3896757906370897E-3</c:v>
                </c:pt>
                <c:pt idx="8877" formatCode="0.00E+00">
                  <c:v>7.3874578807534398E-3</c:v>
                </c:pt>
                <c:pt idx="8878" formatCode="0.00E+00">
                  <c:v>7.3852406365535802E-3</c:v>
                </c:pt>
                <c:pt idx="8879" formatCode="0.00E+00">
                  <c:v>7.3830240578376697E-3</c:v>
                </c:pt>
                <c:pt idx="8880" formatCode="0.00E+00">
                  <c:v>7.38080814440589E-3</c:v>
                </c:pt>
                <c:pt idx="8881" formatCode="0.00E+00">
                  <c:v>7.3785928960584998E-3</c:v>
                </c:pt>
                <c:pt idx="8882" formatCode="0.00E+00">
                  <c:v>7.3763783125958098E-3</c:v>
                </c:pt>
                <c:pt idx="8883" formatCode="0.00E+00">
                  <c:v>7.3741643938181898E-3</c:v>
                </c:pt>
                <c:pt idx="8884" formatCode="0.00E+00">
                  <c:v>7.3719511395260798E-3</c:v>
                </c:pt>
                <c:pt idx="8885" formatCode="0.00E+00">
                  <c:v>7.3697385495199502E-3</c:v>
                </c:pt>
                <c:pt idx="8886" formatCode="0.00E+00">
                  <c:v>7.3675266236003702E-3</c:v>
                </c:pt>
                <c:pt idx="8887" formatCode="0.00E+00">
                  <c:v>7.3653153615679196E-3</c:v>
                </c:pt>
                <c:pt idx="8888" formatCode="0.00E+00">
                  <c:v>7.3631047632232802E-3</c:v>
                </c:pt>
                <c:pt idx="8889" formatCode="0.00E+00">
                  <c:v>7.3608948283671698E-3</c:v>
                </c:pt>
                <c:pt idx="8890" formatCode="0.00E+00">
                  <c:v>7.3586855568003803E-3</c:v>
                </c:pt>
                <c:pt idx="8891" formatCode="0.00E+00">
                  <c:v>7.3564769483237197E-3</c:v>
                </c:pt>
                <c:pt idx="8892" formatCode="0.00E+00">
                  <c:v>7.3542690027381197E-3</c:v>
                </c:pt>
                <c:pt idx="8893" formatCode="0.00E+00">
                  <c:v>7.3520617198445199E-3</c:v>
                </c:pt>
                <c:pt idx="8894" formatCode="0.00E+00">
                  <c:v>7.3498550994439303E-3</c:v>
                </c:pt>
                <c:pt idx="8895" formatCode="0.00E+00">
                  <c:v>7.3476491413374404E-3</c:v>
                </c:pt>
                <c:pt idx="8896" formatCode="0.00E+00">
                  <c:v>7.3454438453261703E-3</c:v>
                </c:pt>
                <c:pt idx="8897" formatCode="0.00E+00">
                  <c:v>7.3432392112113103E-3</c:v>
                </c:pt>
                <c:pt idx="8898" formatCode="0.00E+00">
                  <c:v>7.34103523879412E-3</c:v>
                </c:pt>
                <c:pt idx="8899" formatCode="0.00E+00">
                  <c:v>7.3388319278758904E-3</c:v>
                </c:pt>
                <c:pt idx="8900" formatCode="0.00E+00">
                  <c:v>7.3366292782579999E-3</c:v>
                </c:pt>
                <c:pt idx="8901" formatCode="0.00E+00">
                  <c:v>7.33442728974186E-3</c:v>
                </c:pt>
                <c:pt idx="8902" formatCode="0.00E+00">
                  <c:v>7.3322259621289698E-3</c:v>
                </c:pt>
                <c:pt idx="8903" formatCode="0.00E+00">
                  <c:v>7.3300252952208699E-3</c:v>
                </c:pt>
                <c:pt idx="8904" formatCode="0.00E+00">
                  <c:v>7.3278252888191401E-3</c:v>
                </c:pt>
                <c:pt idx="8905" formatCode="0.00E+00">
                  <c:v>7.3256259427254599E-3</c:v>
                </c:pt>
                <c:pt idx="8906" formatCode="0.00E+00">
                  <c:v>7.3234272567415304E-3</c:v>
                </c:pt>
                <c:pt idx="8907" formatCode="0.00E+00">
                  <c:v>7.3212292306691403E-3</c:v>
                </c:pt>
                <c:pt idx="8908" formatCode="0.00E+00">
                  <c:v>7.3190318643101202E-3</c:v>
                </c:pt>
                <c:pt idx="8909" formatCode="0.00E+00">
                  <c:v>7.3168351574663497E-3</c:v>
                </c:pt>
                <c:pt idx="8910" formatCode="0.00E+00">
                  <c:v>7.3146391099397998E-3</c:v>
                </c:pt>
                <c:pt idx="8911" formatCode="0.00E+00">
                  <c:v>7.3124437215324701E-3</c:v>
                </c:pt>
                <c:pt idx="8912" formatCode="0.00E+00">
                  <c:v>7.3102489920464199E-3</c:v>
                </c:pt>
                <c:pt idx="8913" formatCode="0.00E+00">
                  <c:v>7.3080549212837902E-3</c:v>
                </c:pt>
                <c:pt idx="8914" formatCode="0.00E+00">
                  <c:v>7.3058615090467599E-3</c:v>
                </c:pt>
                <c:pt idx="8915" formatCode="0.00E+00">
                  <c:v>7.3036687551375698E-3</c:v>
                </c:pt>
                <c:pt idx="8916" formatCode="0.00E+00">
                  <c:v>7.3014766593585204E-3</c:v>
                </c:pt>
                <c:pt idx="8917" formatCode="0.00E+00">
                  <c:v>7.2992852215119901E-3</c:v>
                </c:pt>
                <c:pt idx="8918" formatCode="0.00E+00">
                  <c:v>7.2970944414003699E-3</c:v>
                </c:pt>
                <c:pt idx="8919" formatCode="0.00E+00">
                  <c:v>7.2949043188261604E-3</c:v>
                </c:pt>
                <c:pt idx="8920" formatCode="0.00E+00">
                  <c:v>7.29271485359188E-3</c:v>
                </c:pt>
                <c:pt idx="8921" formatCode="0.00E+00">
                  <c:v>7.29052604550013E-3</c:v>
                </c:pt>
                <c:pt idx="8922" formatCode="0.00E+00">
                  <c:v>7.2883378943535701E-3</c:v>
                </c:pt>
                <c:pt idx="8923" formatCode="0.00E+00">
                  <c:v>7.2861503999549103E-3</c:v>
                </c:pt>
                <c:pt idx="8924" formatCode="0.00E+00">
                  <c:v>7.2839635621069002E-3</c:v>
                </c:pt>
                <c:pt idx="8925" formatCode="0.00E+00">
                  <c:v>7.2817773806123998E-3</c:v>
                </c:pt>
                <c:pt idx="8926" formatCode="0.00E+00">
                  <c:v>7.27959185527427E-3</c:v>
                </c:pt>
                <c:pt idx="8927" formatCode="0.00E+00">
                  <c:v>7.2774069858954696E-3</c:v>
                </c:pt>
                <c:pt idx="8928" formatCode="0.00E+00">
                  <c:v>7.2752227722790103E-3</c:v>
                </c:pt>
                <c:pt idx="8929" formatCode="0.00E+00">
                  <c:v>7.2730392142279299E-3</c:v>
                </c:pt>
                <c:pt idx="8930" formatCode="0.00E+00">
                  <c:v>7.2708563115453703E-3</c:v>
                </c:pt>
                <c:pt idx="8931" formatCode="0.00E+00">
                  <c:v>7.2686740640345001E-3</c:v>
                </c:pt>
                <c:pt idx="8932" formatCode="0.00E+00">
                  <c:v>7.2664924714985601E-3</c:v>
                </c:pt>
                <c:pt idx="8933" formatCode="0.00E+00">
                  <c:v>7.26431153374085E-3</c:v>
                </c:pt>
                <c:pt idx="8934" formatCode="0.00E+00">
                  <c:v>7.2621312505647302E-3</c:v>
                </c:pt>
                <c:pt idx="8935" formatCode="0.00E+00">
                  <c:v>7.2599516217736002E-3</c:v>
                </c:pt>
                <c:pt idx="8936" formatCode="0.00E+00">
                  <c:v>7.2577726471709297E-3</c:v>
                </c:pt>
                <c:pt idx="8937" formatCode="0.00E+00">
                  <c:v>7.2555943265602699E-3</c:v>
                </c:pt>
                <c:pt idx="8938" formatCode="0.00E+00">
                  <c:v>7.2534166597451903E-3</c:v>
                </c:pt>
                <c:pt idx="8939" formatCode="0.00E+00">
                  <c:v>7.2512396465293496E-3</c:v>
                </c:pt>
                <c:pt idx="8940" formatCode="0.00E+00">
                  <c:v>7.2490632867164501E-3</c:v>
                </c:pt>
                <c:pt idx="8941" formatCode="0.00E+00">
                  <c:v>7.2468875801102598E-3</c:v>
                </c:pt>
                <c:pt idx="8942" formatCode="0.00E+00">
                  <c:v>7.2447125265145901E-3</c:v>
                </c:pt>
                <c:pt idx="8943" formatCode="0.00E+00">
                  <c:v>7.2425381257333298E-3</c:v>
                </c:pt>
                <c:pt idx="8944" formatCode="0.00E+00">
                  <c:v>7.2403643775704298E-3</c:v>
                </c:pt>
                <c:pt idx="8945" formatCode="0.00E+00">
                  <c:v>7.2381912818298699E-3</c:v>
                </c:pt>
                <c:pt idx="8946" formatCode="0.00E+00">
                  <c:v>7.2360188383157201E-3</c:v>
                </c:pt>
                <c:pt idx="8947" formatCode="0.00E+00">
                  <c:v>7.2338470468320901E-3</c:v>
                </c:pt>
                <c:pt idx="8948" formatCode="0.00E+00">
                  <c:v>7.2316759071831601E-3</c:v>
                </c:pt>
                <c:pt idx="8949" formatCode="0.00E+00">
                  <c:v>7.22950541917315E-3</c:v>
                </c:pt>
                <c:pt idx="8950" formatCode="0.00E+00">
                  <c:v>7.2273355826063604E-3</c:v>
                </c:pt>
                <c:pt idx="8951" formatCode="0.00E+00">
                  <c:v>7.2251663972871397E-3</c:v>
                </c:pt>
                <c:pt idx="8952" formatCode="0.00E+00">
                  <c:v>7.22299786301989E-3</c:v>
                </c:pt>
                <c:pt idx="8953" formatCode="0.00E+00">
                  <c:v>7.2208299796090898E-3</c:v>
                </c:pt>
                <c:pt idx="8954" formatCode="0.00E+00">
                  <c:v>7.21866274685926E-3</c:v>
                </c:pt>
                <c:pt idx="8955" formatCode="0.00E+00">
                  <c:v>7.2164961645749797E-3</c:v>
                </c:pt>
                <c:pt idx="8956" formatCode="0.00E+00">
                  <c:v>7.2143302325608904E-3</c:v>
                </c:pt>
                <c:pt idx="8957" formatCode="0.00E+00">
                  <c:v>7.2121649506216899E-3</c:v>
                </c:pt>
                <c:pt idx="8958" formatCode="0.00E+00">
                  <c:v>7.21000031856215E-3</c:v>
                </c:pt>
                <c:pt idx="8959" formatCode="0.00E+00">
                  <c:v>7.2078363361870804E-3</c:v>
                </c:pt>
                <c:pt idx="8960" formatCode="0.00E+00">
                  <c:v>7.2056730033013602E-3</c:v>
                </c:pt>
                <c:pt idx="8961" formatCode="0.00E+00">
                  <c:v>7.2035103197099198E-3</c:v>
                </c:pt>
                <c:pt idx="8962" formatCode="0.00E+00">
                  <c:v>7.2013482852177502E-3</c:v>
                </c:pt>
                <c:pt idx="8963" formatCode="0.00E+00">
                  <c:v>7.1991868996299103E-3</c:v>
                </c:pt>
                <c:pt idx="8964" formatCode="0.00E+00">
                  <c:v>7.1970261627515002E-3</c:v>
                </c:pt>
                <c:pt idx="8965" formatCode="0.00E+00">
                  <c:v>7.1948660743877098E-3</c:v>
                </c:pt>
                <c:pt idx="8966" formatCode="0.00E+00">
                  <c:v>7.19270663434374E-3</c:v>
                </c:pt>
                <c:pt idx="8967" formatCode="0.00E+00">
                  <c:v>7.1905478424248897E-3</c:v>
                </c:pt>
                <c:pt idx="8968" formatCode="0.00E+00">
                  <c:v>7.1883896984365004E-3</c:v>
                </c:pt>
                <c:pt idx="8969" formatCode="0.00E+00">
                  <c:v>7.1862322021839804E-3</c:v>
                </c:pt>
                <c:pt idx="8970" formatCode="0.00E+00">
                  <c:v>7.18407535347277E-3</c:v>
                </c:pt>
                <c:pt idx="8971" formatCode="0.00E+00">
                  <c:v>7.1819191521084198E-3</c:v>
                </c:pt>
                <c:pt idx="8972" formatCode="0.00E+00">
                  <c:v>7.1797635978964897E-3</c:v>
                </c:pt>
                <c:pt idx="8973" formatCode="0.00E+00">
                  <c:v>7.1776086906426197E-3</c:v>
                </c:pt>
                <c:pt idx="8974" formatCode="0.00E+00">
                  <c:v>7.1754544301524999E-3</c:v>
                </c:pt>
                <c:pt idx="8975" formatCode="0.00E+00">
                  <c:v>7.1733008162319003E-3</c:v>
                </c:pt>
                <c:pt idx="8976" formatCode="0.00E+00">
                  <c:v>7.1711478486866098E-3</c:v>
                </c:pt>
                <c:pt idx="8977" formatCode="0.00E+00">
                  <c:v>7.1689955273225199E-3</c:v>
                </c:pt>
                <c:pt idx="8978" formatCode="0.00E+00">
                  <c:v>7.1668438519455402E-3</c:v>
                </c:pt>
                <c:pt idx="8979" formatCode="0.00E+00">
                  <c:v>7.1646928223616799E-3</c:v>
                </c:pt>
                <c:pt idx="8980" formatCode="0.00E+00">
                  <c:v>7.1625424383769702E-3</c:v>
                </c:pt>
                <c:pt idx="8981" formatCode="0.00E+00">
                  <c:v>7.1603926997975201E-3</c:v>
                </c:pt>
                <c:pt idx="8982" formatCode="0.00E+00">
                  <c:v>7.1582436064294899E-3</c:v>
                </c:pt>
                <c:pt idx="8983" formatCode="0.00E+00">
                  <c:v>7.1560951580790996E-3</c:v>
                </c:pt>
                <c:pt idx="8984" formatCode="0.00E+00">
                  <c:v>7.1539473545526398E-3</c:v>
                </c:pt>
                <c:pt idx="8985" formatCode="0.00E+00">
                  <c:v>7.1518001956564501E-3</c:v>
                </c:pt>
                <c:pt idx="8986" formatCode="0.00E+00">
                  <c:v>7.1496536811969102E-3</c:v>
                </c:pt>
                <c:pt idx="8987" formatCode="0.00E+00">
                  <c:v>7.1475078109804798E-3</c:v>
                </c:pt>
                <c:pt idx="8988" formatCode="0.00E+00">
                  <c:v>7.1453625848136903E-3</c:v>
                </c:pt>
                <c:pt idx="8989" formatCode="0.00E+00">
                  <c:v>7.1432180025030999E-3</c:v>
                </c:pt>
                <c:pt idx="8990" formatCode="0.00E+00">
                  <c:v>7.1410740638553497E-3</c:v>
                </c:pt>
                <c:pt idx="8991" formatCode="0.00E+00">
                  <c:v>7.1389307686771201E-3</c:v>
                </c:pt>
                <c:pt idx="8992" formatCode="0.00E+00">
                  <c:v>7.1367881167751597E-3</c:v>
                </c:pt>
                <c:pt idx="8993" formatCode="0.00E+00">
                  <c:v>7.1346461079562799E-3</c:v>
                </c:pt>
                <c:pt idx="8994" formatCode="0.00E+00">
                  <c:v>7.1325047420273402E-3</c:v>
                </c:pt>
                <c:pt idx="8995" formatCode="0.00E+00">
                  <c:v>7.1303640187952702E-3</c:v>
                </c:pt>
                <c:pt idx="8996" formatCode="0.00E+00">
                  <c:v>7.1282239380670498E-3</c:v>
                </c:pt>
                <c:pt idx="8997" formatCode="0.00E+00">
                  <c:v>7.1260844996497196E-3</c:v>
                </c:pt>
                <c:pt idx="8998" formatCode="0.00E+00">
                  <c:v>7.1239457033503897E-3</c:v>
                </c:pt>
                <c:pt idx="8999" formatCode="0.00E+00">
                  <c:v>7.1218075489762004E-3</c:v>
                </c:pt>
                <c:pt idx="9000" formatCode="0.00E+00">
                  <c:v>7.1196700363343702E-3</c:v>
                </c:pt>
                <c:pt idx="9001" formatCode="0.00E+00">
                  <c:v>7.11753316523218E-3</c:v>
                </c:pt>
                <c:pt idx="9002" formatCode="0.00E+00">
                  <c:v>7.1153969354769697E-3</c:v>
                </c:pt>
                <c:pt idx="9003" formatCode="0.00E+00">
                  <c:v>7.1132613468761104E-3</c:v>
                </c:pt>
                <c:pt idx="9004" formatCode="0.00E+00">
                  <c:v>7.1111263992370798E-3</c:v>
                </c:pt>
                <c:pt idx="9005" formatCode="0.00E+00">
                  <c:v>7.10899209236736E-3</c:v>
                </c:pt>
                <c:pt idx="9006" formatCode="0.00E+00">
                  <c:v>7.10685842607454E-3</c:v>
                </c:pt>
                <c:pt idx="9007" formatCode="0.00E+00">
                  <c:v>7.1047254001662197E-3</c:v>
                </c:pt>
                <c:pt idx="9008" formatCode="0.00E+00">
                  <c:v>7.1025930144501198E-3</c:v>
                </c:pt>
                <c:pt idx="9009" formatCode="0.00E+00">
                  <c:v>7.1004612687339498E-3</c:v>
                </c:pt>
                <c:pt idx="9010" formatCode="0.00E+00">
                  <c:v>7.0983301628255299E-3</c:v>
                </c:pt>
                <c:pt idx="9011" formatCode="0.00E+00">
                  <c:v>7.0961996965327101E-3</c:v>
                </c:pt>
                <c:pt idx="9012" formatCode="0.00E+00">
                  <c:v>7.0940698696634096E-3</c:v>
                </c:pt>
                <c:pt idx="9013" formatCode="0.00E+00">
                  <c:v>7.0919406820256197E-3</c:v>
                </c:pt>
                <c:pt idx="9014" formatCode="0.00E+00">
                  <c:v>7.0898121334273603E-3</c:v>
                </c:pt>
                <c:pt idx="9015" formatCode="0.00E+00">
                  <c:v>7.0876842236767303E-3</c:v>
                </c:pt>
                <c:pt idx="9016" formatCode="0.00E+00">
                  <c:v>7.0855569525818804E-3</c:v>
                </c:pt>
                <c:pt idx="9017" formatCode="0.00E+00">
                  <c:v>7.0834303199510196E-3</c:v>
                </c:pt>
                <c:pt idx="9018" formatCode="0.00E+00">
                  <c:v>7.0813043255924203E-3</c:v>
                </c:pt>
                <c:pt idx="9019" formatCode="0.00E+00">
                  <c:v>7.0791789693144102E-3</c:v>
                </c:pt>
                <c:pt idx="9020" formatCode="0.00E+00">
                  <c:v>7.07705425092537E-3</c:v>
                </c:pt>
                <c:pt idx="9021" formatCode="0.00E+00">
                  <c:v>7.0749301702337604E-3</c:v>
                </c:pt>
                <c:pt idx="9022" formatCode="0.00E+00">
                  <c:v>7.0728067270480702E-3</c:v>
                </c:pt>
                <c:pt idx="9023" formatCode="0.00E+00">
                  <c:v>7.07068392117686E-3</c:v>
                </c:pt>
                <c:pt idx="9024" formatCode="0.00E+00">
                  <c:v>7.06856175242876E-3</c:v>
                </c:pt>
                <c:pt idx="9025" formatCode="0.00E+00">
                  <c:v>7.0664402206124504E-3</c:v>
                </c:pt>
                <c:pt idx="9026" formatCode="0.00E+00">
                  <c:v>7.06431932553665E-3</c:v>
                </c:pt>
                <c:pt idx="9027" formatCode="0.00E+00">
                  <c:v>7.0621990670101803E-3</c:v>
                </c:pt>
                <c:pt idx="9028" formatCode="0.00E+00">
                  <c:v>7.0600794448418703E-3</c:v>
                </c:pt>
                <c:pt idx="9029" formatCode="0.00E+00">
                  <c:v>7.0579604588406498E-3</c:v>
                </c:pt>
                <c:pt idx="9030" formatCode="0.00E+00">
                  <c:v>7.0558421088154901E-3</c:v>
                </c:pt>
                <c:pt idx="9031" formatCode="0.00E+00">
                  <c:v>7.05372439457542E-3</c:v>
                </c:pt>
                <c:pt idx="9032" formatCode="0.00E+00">
                  <c:v>7.0516073159295201E-3</c:v>
                </c:pt>
                <c:pt idx="9033" formatCode="0.00E+00">
                  <c:v>7.0494908726869403E-3</c:v>
                </c:pt>
                <c:pt idx="9034" formatCode="0.00E+00">
                  <c:v>7.0473750646568804E-3</c:v>
                </c:pt>
                <c:pt idx="9035" formatCode="0.00E+00">
                  <c:v>7.0452598916486298E-3</c:v>
                </c:pt>
                <c:pt idx="9036" formatCode="0.00E+00">
                  <c:v>7.0431453534714802E-3</c:v>
                </c:pt>
                <c:pt idx="9037" formatCode="0.00E+00">
                  <c:v>7.04103144993482E-3</c:v>
                </c:pt>
                <c:pt idx="9038" formatCode="0.00E+00">
                  <c:v>7.0389181808481098E-3</c:v>
                </c:pt>
                <c:pt idx="9039" formatCode="0.00E+00">
                  <c:v>7.0368055460208198E-3</c:v>
                </c:pt>
                <c:pt idx="9040" formatCode="0.00E+00">
                  <c:v>7.0346935452625199E-3</c:v>
                </c:pt>
                <c:pt idx="9041" formatCode="0.00E+00">
                  <c:v>7.0325821783828197E-3</c:v>
                </c:pt>
                <c:pt idx="9042" formatCode="0.00E+00">
                  <c:v>7.0304714451914097E-3</c:v>
                </c:pt>
                <c:pt idx="9043" formatCode="0.00E+00">
                  <c:v>7.0283613454979899E-3</c:v>
                </c:pt>
                <c:pt idx="9044" formatCode="0.00E+00">
                  <c:v>7.02625187911238E-3</c:v>
                </c:pt>
                <c:pt idx="9045" formatCode="0.00E+00">
                  <c:v>7.0241430458444203E-3</c:v>
                </c:pt>
                <c:pt idx="9046" formatCode="0.00E+00">
                  <c:v>7.0220348455040096E-3</c:v>
                </c:pt>
                <c:pt idx="9047" formatCode="0.00E+00">
                  <c:v>7.0199272779011297E-3</c:v>
                </c:pt>
                <c:pt idx="9048" formatCode="0.00E+00">
                  <c:v>7.0178203428457901E-3</c:v>
                </c:pt>
                <c:pt idx="9049" formatCode="0.00E+00">
                  <c:v>7.0157140401480803E-3</c:v>
                </c:pt>
                <c:pt idx="9050" formatCode="0.00E+00">
                  <c:v>7.0136083696181401E-3</c:v>
                </c:pt>
                <c:pt idx="9051" formatCode="0.00E+00">
                  <c:v>7.0115033310661698E-3</c:v>
                </c:pt>
                <c:pt idx="9052" formatCode="0.00E+00">
                  <c:v>7.0093989243024298E-3</c:v>
                </c:pt>
                <c:pt idx="9053" formatCode="0.00E+00">
                  <c:v>7.0072951491372297E-3</c:v>
                </c:pt>
                <c:pt idx="9054" formatCode="0.00E+00">
                  <c:v>7.0051920053809599E-3</c:v>
                </c:pt>
                <c:pt idx="9055" formatCode="0.00E+00">
                  <c:v>7.0030894928426396E-3</c:v>
                </c:pt>
                <c:pt idx="9056" formatCode="0.00E+00">
                  <c:v>7.00098761132429E-3</c:v>
                </c:pt>
                <c:pt idx="9057" formatCode="0.00E+00">
                  <c:v>6.9988863606354401E-3</c:v>
                </c:pt>
                <c:pt idx="9058" formatCode="0.00E+00">
                  <c:v>6.9967857405872497E-3</c:v>
                </c:pt>
                <c:pt idx="9059" formatCode="0.00E+00">
                  <c:v>6.9946857509908603E-3</c:v>
                </c:pt>
                <c:pt idx="9060" formatCode="0.00E+00">
                  <c:v>6.99258639165754E-3</c:v>
                </c:pt>
                <c:pt idx="9061" formatCode="0.00E+00">
                  <c:v>6.9904876623985398E-3</c:v>
                </c:pt>
                <c:pt idx="9062" formatCode="0.00E+00">
                  <c:v>6.9883895630252204E-3</c:v>
                </c:pt>
                <c:pt idx="9063" formatCode="0.00E+00">
                  <c:v>6.9862920933489499E-3</c:v>
                </c:pt>
                <c:pt idx="9064" formatCode="0.00E+00">
                  <c:v>6.9841952531811803E-3</c:v>
                </c:pt>
                <c:pt idx="9065" formatCode="0.00E+00">
                  <c:v>6.9820990423334001E-3</c:v>
                </c:pt>
                <c:pt idx="9066" formatCode="0.00E+00">
                  <c:v>6.9800034606171497E-3</c:v>
                </c:pt>
                <c:pt idx="9067" formatCode="0.00E+00">
                  <c:v>6.9779085078440503E-3</c:v>
                </c:pt>
                <c:pt idx="9068" formatCode="0.00E+00">
                  <c:v>6.9758141838257197E-3</c:v>
                </c:pt>
                <c:pt idx="9069" formatCode="0.00E+00">
                  <c:v>6.9737204883738796E-3</c:v>
                </c:pt>
                <c:pt idx="9070" formatCode="0.00E+00">
                  <c:v>6.97162742130027E-3</c:v>
                </c:pt>
                <c:pt idx="9071" formatCode="0.00E+00">
                  <c:v>6.9695349824167203E-3</c:v>
                </c:pt>
                <c:pt idx="9072" formatCode="0.00E+00">
                  <c:v>6.9674431715350702E-3</c:v>
                </c:pt>
                <c:pt idx="9073" formatCode="0.00E+00">
                  <c:v>6.9653519884672497E-3</c:v>
                </c:pt>
                <c:pt idx="9074" formatCode="0.00E+00">
                  <c:v>6.9632614330252104E-3</c:v>
                </c:pt>
                <c:pt idx="9075" formatCode="0.00E+00">
                  <c:v>6.9611715050209699E-3</c:v>
                </c:pt>
                <c:pt idx="9076" formatCode="0.00E+00">
                  <c:v>6.9590822042666003E-3</c:v>
                </c:pt>
                <c:pt idx="9077" formatCode="0.00E+00">
                  <c:v>6.9569935305742302E-3</c:v>
                </c:pt>
                <c:pt idx="9078" formatCode="0.00E+00">
                  <c:v>6.9549054837560204E-3</c:v>
                </c:pt>
                <c:pt idx="9079" formatCode="0.00E+00">
                  <c:v>6.9528180636242E-3</c:v>
                </c:pt>
                <c:pt idx="9080" formatCode="0.00E+00">
                  <c:v>6.9507312699910598E-3</c:v>
                </c:pt>
                <c:pt idx="9081" formatCode="0.00E+00">
                  <c:v>6.9486451026689296E-3</c:v>
                </c:pt>
                <c:pt idx="9082" formatCode="0.00E+00">
                  <c:v>6.9465595614701904E-3</c:v>
                </c:pt>
                <c:pt idx="9083" formatCode="0.00E+00">
                  <c:v>6.9444746462072699E-3</c:v>
                </c:pt>
                <c:pt idx="9084" formatCode="0.00E+00">
                  <c:v>6.9423903566926603E-3</c:v>
                </c:pt>
                <c:pt idx="9085" formatCode="0.00E+00">
                  <c:v>6.9403066927389203E-3</c:v>
                </c:pt>
                <c:pt idx="9086" formatCode="0.00E+00">
                  <c:v>6.9382236541586199E-3</c:v>
                </c:pt>
                <c:pt idx="9087" formatCode="0.00E+00">
                  <c:v>6.9361412407644204E-3</c:v>
                </c:pt>
                <c:pt idx="9088" formatCode="0.00E+00">
                  <c:v>6.9340594523690201E-3</c:v>
                </c:pt>
                <c:pt idx="9089" formatCode="0.00E+00">
                  <c:v>6.9319782887851599E-3</c:v>
                </c:pt>
                <c:pt idx="9090" formatCode="0.00E+00">
                  <c:v>6.9298977498256599E-3</c:v>
                </c:pt>
                <c:pt idx="9091" formatCode="0.00E+00">
                  <c:v>6.9278178353033501E-3</c:v>
                </c:pt>
                <c:pt idx="9092" formatCode="0.00E+00">
                  <c:v>6.9257385450311702E-3</c:v>
                </c:pt>
                <c:pt idx="9093" formatCode="0.00E+00">
                  <c:v>6.9236598788220598E-3</c:v>
                </c:pt>
                <c:pt idx="9094" formatCode="0.00E+00">
                  <c:v>6.9215818364890399E-3</c:v>
                </c:pt>
                <c:pt idx="9095" formatCode="0.00E+00">
                  <c:v>6.9195044178451699E-3</c:v>
                </c:pt>
                <c:pt idx="9096" formatCode="0.00E+00">
                  <c:v>6.91742762270358E-3</c:v>
                </c:pt>
                <c:pt idx="9097" formatCode="0.00E+00">
                  <c:v>6.9153514508774301E-3</c:v>
                </c:pt>
                <c:pt idx="9098" formatCode="0.00E+00">
                  <c:v>6.9132759021799496E-3</c:v>
                </c:pt>
                <c:pt idx="9099" formatCode="0.00E+00">
                  <c:v>6.9112009764243998E-3</c:v>
                </c:pt>
                <c:pt idx="9100" formatCode="0.00E+00">
                  <c:v>6.90912667342414E-3</c:v>
                </c:pt>
                <c:pt idx="9101" formatCode="0.00E+00">
                  <c:v>6.9070529929925097E-3</c:v>
                </c:pt>
                <c:pt idx="9102" formatCode="0.00E+00">
                  <c:v>6.9049799349429801E-3</c:v>
                </c:pt>
                <c:pt idx="9103" formatCode="0.00E+00">
                  <c:v>6.9029074990890104E-3</c:v>
                </c:pt>
                <c:pt idx="9104" formatCode="0.00E+00">
                  <c:v>6.9008356852441497E-3</c:v>
                </c:pt>
                <c:pt idx="9105" formatCode="0.00E+00">
                  <c:v>6.8987644932219797E-3</c:v>
                </c:pt>
                <c:pt idx="9106" formatCode="0.00E+00">
                  <c:v>6.8966939228361501E-3</c:v>
                </c:pt>
                <c:pt idx="9107" formatCode="0.00E+00">
                  <c:v>6.8946239739003604E-3</c:v>
                </c:pt>
                <c:pt idx="9108" formatCode="0.00E+00">
                  <c:v>6.8925546462283499E-3</c:v>
                </c:pt>
                <c:pt idx="9109" formatCode="0.00E+00">
                  <c:v>6.8904859396339098E-3</c:v>
                </c:pt>
                <c:pt idx="9110" formatCode="0.00E+00">
                  <c:v>6.8884178539309199E-3</c:v>
                </c:pt>
                <c:pt idx="9111" formatCode="0.00E+00">
                  <c:v>6.88635038893326E-3</c:v>
                </c:pt>
                <c:pt idx="9112" formatCode="0.00E+00">
                  <c:v>6.8842835444548897E-3</c:v>
                </c:pt>
                <c:pt idx="9113" formatCode="0.00E+00">
                  <c:v>6.8822173203098302E-3</c:v>
                </c:pt>
                <c:pt idx="9114" formatCode="0.00E+00">
                  <c:v>6.88015171631214E-3</c:v>
                </c:pt>
                <c:pt idx="9115" formatCode="0.00E+00">
                  <c:v>6.8780867322759303E-3</c:v>
                </c:pt>
                <c:pt idx="9116" formatCode="0.00E+00">
                  <c:v>6.8760223680153602E-3</c:v>
                </c:pt>
                <c:pt idx="9117" formatCode="0.00E+00">
                  <c:v>6.8739586233446601E-3</c:v>
                </c:pt>
                <c:pt idx="9118" formatCode="0.00E+00">
                  <c:v>6.8718954980781103E-3</c:v>
                </c:pt>
                <c:pt idx="9119" formatCode="0.00E+00">
                  <c:v>6.8698329920300104E-3</c:v>
                </c:pt>
                <c:pt idx="9120" formatCode="0.00E+00">
                  <c:v>6.8677711050147599E-3</c:v>
                </c:pt>
                <c:pt idx="9121" formatCode="0.00E+00">
                  <c:v>6.8657098368467701E-3</c:v>
                </c:pt>
                <c:pt idx="9122" formatCode="0.00E+00">
                  <c:v>6.8636491873405297E-3</c:v>
                </c:pt>
                <c:pt idx="9123" formatCode="0.00E+00">
                  <c:v>6.8615891563105803E-3</c:v>
                </c:pt>
                <c:pt idx="9124" formatCode="0.00E+00">
                  <c:v>6.8595297435715E-3</c:v>
                </c:pt>
                <c:pt idx="9125" formatCode="0.00E+00">
                  <c:v>6.85747094893793E-3</c:v>
                </c:pt>
                <c:pt idx="9126" formatCode="0.00E+00">
                  <c:v>6.8554127722245603E-3</c:v>
                </c:pt>
                <c:pt idx="9127" formatCode="0.00E+00">
                  <c:v>6.8533552132461397E-3</c:v>
                </c:pt>
                <c:pt idx="9128" formatCode="0.00E+00">
                  <c:v>6.8512982718174501E-3</c:v>
                </c:pt>
                <c:pt idx="9129" formatCode="0.00E+00">
                  <c:v>6.8492419477533496E-3</c:v>
                </c:pt>
                <c:pt idx="9130" formatCode="0.00E+00">
                  <c:v>6.8471862408687398E-3</c:v>
                </c:pt>
                <c:pt idx="9131" formatCode="0.00E+00">
                  <c:v>6.8451311509785803E-3</c:v>
                </c:pt>
                <c:pt idx="9132" formatCode="0.00E+00">
                  <c:v>6.8430766778978698E-3</c:v>
                </c:pt>
                <c:pt idx="9133" formatCode="0.00E+00">
                  <c:v>6.8410228214416599E-3</c:v>
                </c:pt>
                <c:pt idx="9134" formatCode="0.00E+00">
                  <c:v>6.8389695814250698E-3</c:v>
                </c:pt>
                <c:pt idx="9135" formatCode="0.00E+00">
                  <c:v>6.8369169576632596E-3</c:v>
                </c:pt>
                <c:pt idx="9136" formatCode="0.00E+00">
                  <c:v>6.83486494997145E-3</c:v>
                </c:pt>
                <c:pt idx="9137" formatCode="0.00E+00">
                  <c:v>6.8328135581648998E-3</c:v>
                </c:pt>
                <c:pt idx="9138" formatCode="0.00E+00">
                  <c:v>6.8307627820589304E-3</c:v>
                </c:pt>
                <c:pt idx="9139" formatCode="0.00E+00">
                  <c:v>6.8287126214689299E-3</c:v>
                </c:pt>
                <c:pt idx="9140" formatCode="0.00E+00">
                  <c:v>6.8266630762103099E-3</c:v>
                </c:pt>
                <c:pt idx="9141" formatCode="0.00E+00">
                  <c:v>6.8246141460985496E-3</c:v>
                </c:pt>
                <c:pt idx="9142" formatCode="0.00E+00">
                  <c:v>6.8225658309491802E-3</c:v>
                </c:pt>
                <c:pt idx="9143" formatCode="0.00E+00">
                  <c:v>6.8205181305777797E-3</c:v>
                </c:pt>
                <c:pt idx="9144" formatCode="0.00E+00">
                  <c:v>6.8184710447999897E-3</c:v>
                </c:pt>
                <c:pt idx="9145" formatCode="0.00E+00">
                  <c:v>6.8164245734314999E-3</c:v>
                </c:pt>
                <c:pt idx="9146" formatCode="0.00E+00">
                  <c:v>6.8143787162880396E-3</c:v>
                </c:pt>
                <c:pt idx="9147" formatCode="0.00E+00">
                  <c:v>6.8123334731854104E-3</c:v>
                </c:pt>
                <c:pt idx="9148" formatCode="0.00E+00">
                  <c:v>6.8102888439394603E-3</c:v>
                </c:pt>
                <c:pt idx="9149" formatCode="0.00E+00">
                  <c:v>6.8082448283660699E-3</c:v>
                </c:pt>
                <c:pt idx="9150" formatCode="0.00E+00">
                  <c:v>6.8062014262812104E-3</c:v>
                </c:pt>
                <c:pt idx="9151" formatCode="0.00E+00">
                  <c:v>6.8041586375008596E-3</c:v>
                </c:pt>
                <c:pt idx="9152" formatCode="0.00E+00">
                  <c:v>6.8021164618410996E-3</c:v>
                </c:pt>
                <c:pt idx="9153" formatCode="0.00E+00">
                  <c:v>6.8000748991180098E-3</c:v>
                </c:pt>
                <c:pt idx="9154" formatCode="0.00E+00">
                  <c:v>6.7980339491477701E-3</c:v>
                </c:pt>
                <c:pt idx="9155" formatCode="0.00E+00">
                  <c:v>6.7959936117465798E-3</c:v>
                </c:pt>
                <c:pt idx="9156" formatCode="0.00E+00">
                  <c:v>6.7939538867307098E-3</c:v>
                </c:pt>
                <c:pt idx="9157" formatCode="0.00E+00">
                  <c:v>6.7919147739164704E-3</c:v>
                </c:pt>
                <c:pt idx="9158" formatCode="0.00E+00">
                  <c:v>6.7898762731202498E-3</c:v>
                </c:pt>
                <c:pt idx="9159" formatCode="0.00E+00">
                  <c:v>6.7878383841584403E-3</c:v>
                </c:pt>
                <c:pt idx="9160" formatCode="0.00E+00">
                  <c:v>6.7858011068475397E-3</c:v>
                </c:pt>
                <c:pt idx="9161" formatCode="0.00E+00">
                  <c:v>6.7837644410040599E-3</c:v>
                </c:pt>
                <c:pt idx="9162" formatCode="0.00E+00">
                  <c:v>6.7817283864445802E-3</c:v>
                </c:pt>
                <c:pt idx="9163" formatCode="0.00E+00">
                  <c:v>6.7796929429857402E-3</c:v>
                </c:pt>
                <c:pt idx="9164" formatCode="0.00E+00">
                  <c:v>6.7776581104442299E-3</c:v>
                </c:pt>
                <c:pt idx="9165" formatCode="0.00E+00">
                  <c:v>6.7756238886367698E-3</c:v>
                </c:pt>
                <c:pt idx="9166" formatCode="0.00E+00">
                  <c:v>6.7735902773801496E-3</c:v>
                </c:pt>
                <c:pt idx="9167" formatCode="0.00E+00">
                  <c:v>6.7715572764912198E-3</c:v>
                </c:pt>
                <c:pt idx="9168" formatCode="0.00E+00">
                  <c:v>6.7695248857868604E-3</c:v>
                </c:pt>
                <c:pt idx="9169" formatCode="0.00E+00">
                  <c:v>6.7674931050840399E-3</c:v>
                </c:pt>
                <c:pt idx="9170" formatCode="0.00E+00">
                  <c:v>6.7654619341997301E-3</c:v>
                </c:pt>
                <c:pt idx="9171" formatCode="0.00E+00">
                  <c:v>6.7634313729510002E-3</c:v>
                </c:pt>
                <c:pt idx="9172" formatCode="0.00E+00">
                  <c:v>6.7614014211549401E-3</c:v>
                </c:pt>
                <c:pt idx="9173" formatCode="0.00E+00">
                  <c:v>6.7593720786287203E-3</c:v>
                </c:pt>
                <c:pt idx="9174" formatCode="0.00E+00">
                  <c:v>6.75734334518954E-3</c:v>
                </c:pt>
                <c:pt idx="9175" formatCode="0.00E+00">
                  <c:v>6.7553152206546599E-3</c:v>
                </c:pt>
                <c:pt idx="9176" formatCode="0.00E+00">
                  <c:v>6.7532877048413903E-3</c:v>
                </c:pt>
                <c:pt idx="9177" formatCode="0.00E+00">
                  <c:v>6.7512607975671098E-3</c:v>
                </c:pt>
                <c:pt idx="9178" formatCode="0.00E+00">
                  <c:v>6.7492344986492198E-3</c:v>
                </c:pt>
                <c:pt idx="9179" formatCode="0.00E+00">
                  <c:v>6.7472088079052004E-3</c:v>
                </c:pt>
                <c:pt idx="9180" formatCode="0.00E+00">
                  <c:v>6.7451837251525596E-3</c:v>
                </c:pt>
                <c:pt idx="9181" formatCode="0.00E+00">
                  <c:v>6.7431592502088904E-3</c:v>
                </c:pt>
                <c:pt idx="9182" formatCode="0.00E+00">
                  <c:v>6.7411353828918099E-3</c:v>
                </c:pt>
                <c:pt idx="9183" formatCode="0.00E+00">
                  <c:v>6.7391121230190101E-3</c:v>
                </c:pt>
                <c:pt idx="9184" formatCode="0.00E+00">
                  <c:v>6.7370894704082097E-3</c:v>
                </c:pt>
                <c:pt idx="9185" formatCode="0.00E+00">
                  <c:v>6.7350674248772002E-3</c:v>
                </c:pt>
                <c:pt idx="9186" formatCode="0.00E+00">
                  <c:v>6.7330459862438201E-3</c:v>
                </c:pt>
                <c:pt idx="9187" formatCode="0.00E+00">
                  <c:v>6.7310251543259503E-3</c:v>
                </c:pt>
                <c:pt idx="9188" formatCode="0.00E+00">
                  <c:v>6.7290049289415402E-3</c:v>
                </c:pt>
                <c:pt idx="9189" formatCode="0.00E+00">
                  <c:v>6.7269853099085801E-3</c:v>
                </c:pt>
                <c:pt idx="9190" formatCode="0.00E+00">
                  <c:v>6.7249662970451296E-3</c:v>
                </c:pt>
                <c:pt idx="9191" formatCode="0.00E+00">
                  <c:v>6.7229478901692698E-3</c:v>
                </c:pt>
                <c:pt idx="9192" formatCode="0.00E+00">
                  <c:v>6.7209300890991603E-3</c:v>
                </c:pt>
                <c:pt idx="9193" formatCode="0.00E+00">
                  <c:v>6.7189128936530097E-3</c:v>
                </c:pt>
                <c:pt idx="9194" formatCode="0.00E+00">
                  <c:v>6.7168963036490703E-3</c:v>
                </c:pt>
                <c:pt idx="9195" formatCode="0.00E+00">
                  <c:v>6.7148803189056496E-3</c:v>
                </c:pt>
                <c:pt idx="9196" formatCode="0.00E+00">
                  <c:v>6.7128649392411196E-3</c:v>
                </c:pt>
                <c:pt idx="9197" formatCode="0.00E+00">
                  <c:v>6.7108501644738798E-3</c:v>
                </c:pt>
                <c:pt idx="9198" formatCode="0.00E+00">
                  <c:v>6.7088359944224097E-3</c:v>
                </c:pt>
                <c:pt idx="9199" formatCode="0.00E+00">
                  <c:v>6.7068224289052103E-3</c:v>
                </c:pt>
                <c:pt idx="9200" formatCode="0.00E+00">
                  <c:v>6.7048094677408703E-3</c:v>
                </c:pt>
                <c:pt idx="9201" formatCode="0.00E+00">
                  <c:v>6.7027971107480096E-3</c:v>
                </c:pt>
                <c:pt idx="9202" formatCode="0.00E+00">
                  <c:v>6.7007853577453003E-3</c:v>
                </c:pt>
                <c:pt idx="9203" formatCode="0.00E+00">
                  <c:v>6.6987742085514697E-3</c:v>
                </c:pt>
                <c:pt idx="9204" formatCode="0.00E+00">
                  <c:v>6.6967636629853104E-3</c:v>
                </c:pt>
                <c:pt idx="9205" formatCode="0.00E+00">
                  <c:v>6.6947537208656297E-3</c:v>
                </c:pt>
                <c:pt idx="9206" formatCode="0.00E+00">
                  <c:v>6.6927443820113501E-3</c:v>
                </c:pt>
                <c:pt idx="9207" formatCode="0.00E+00">
                  <c:v>6.6907356462413796E-3</c:v>
                </c:pt>
                <c:pt idx="9208" formatCode="0.00E+00">
                  <c:v>6.6887275133747301E-3</c:v>
                </c:pt>
                <c:pt idx="9209" formatCode="0.00E+00">
                  <c:v>6.6867199832304196E-3</c:v>
                </c:pt>
                <c:pt idx="9210" formatCode="0.00E+00">
                  <c:v>6.6847130556275704E-3</c:v>
                </c:pt>
                <c:pt idx="9211" formatCode="0.00E+00">
                  <c:v>6.68270673038532E-3</c:v>
                </c:pt>
                <c:pt idx="9212" formatCode="0.00E+00">
                  <c:v>6.68070100732286E-3</c:v>
                </c:pt>
                <c:pt idx="9213" formatCode="0.00E+00">
                  <c:v>6.67869588625946E-3</c:v>
                </c:pt>
                <c:pt idx="9214" formatCode="0.00E+00">
                  <c:v>6.6766913670144104E-3</c:v>
                </c:pt>
                <c:pt idx="9215" formatCode="0.00E+00">
                  <c:v>6.6746874494070796E-3</c:v>
                </c:pt>
                <c:pt idx="9216" formatCode="0.00E+00">
                  <c:v>6.6726841332568803E-3</c:v>
                </c:pt>
                <c:pt idx="9217" formatCode="0.00E+00">
                  <c:v>6.6706814183832598E-3</c:v>
                </c:pt>
                <c:pt idx="9218" formatCode="0.00E+00">
                  <c:v>6.6686793046057402E-3</c:v>
                </c:pt>
                <c:pt idx="9219" formatCode="0.00E+00">
                  <c:v>6.6666777917438903E-3</c:v>
                </c:pt>
                <c:pt idx="9220" formatCode="0.00E+00">
                  <c:v>6.6646768796173404E-3</c:v>
                </c:pt>
                <c:pt idx="9221" formatCode="0.00E+00">
                  <c:v>6.66267656804574E-3</c:v>
                </c:pt>
                <c:pt idx="9222" formatCode="0.00E+00">
                  <c:v>6.6606768568488401E-3</c:v>
                </c:pt>
                <c:pt idx="9223" formatCode="0.00E+00">
                  <c:v>6.6586777458464003E-3</c:v>
                </c:pt>
                <c:pt idx="9224" formatCode="0.00E+00">
                  <c:v>6.6566792348582496E-3</c:v>
                </c:pt>
                <c:pt idx="9225" formatCode="0.00E+00">
                  <c:v>6.6546813237042804E-3</c:v>
                </c:pt>
                <c:pt idx="9226" formatCode="0.00E+00">
                  <c:v>6.6526840122044196E-3</c:v>
                </c:pt>
                <c:pt idx="9227" formatCode="0.00E+00">
                  <c:v>6.6506873001786603E-3</c:v>
                </c:pt>
                <c:pt idx="9228" formatCode="0.00E+00">
                  <c:v>6.6486911874470301E-3</c:v>
                </c:pt>
                <c:pt idx="9229" formatCode="0.00E+00">
                  <c:v>6.6466956738296399E-3</c:v>
                </c:pt>
                <c:pt idx="9230" formatCode="0.00E+00">
                  <c:v>6.6447007591466196E-3</c:v>
                </c:pt>
                <c:pt idx="9231" formatCode="0.00E+00">
                  <c:v>6.6427064432181696E-3</c:v>
                </c:pt>
                <c:pt idx="9232" formatCode="0.00E+00">
                  <c:v>6.6407127258645299E-3</c:v>
                </c:pt>
                <c:pt idx="9233" formatCode="0.00E+00">
                  <c:v>6.6387196069060198E-3</c:v>
                </c:pt>
                <c:pt idx="9234" formatCode="0.00E+00">
                  <c:v>6.6367270861629902E-3</c:v>
                </c:pt>
                <c:pt idx="9235" formatCode="0.00E+00">
                  <c:v>6.6347351634558297E-3</c:v>
                </c:pt>
                <c:pt idx="9236" formatCode="0.00E+00">
                  <c:v>6.6327438386050196E-3</c:v>
                </c:pt>
                <c:pt idx="9237" formatCode="0.00E+00">
                  <c:v>6.6307531114310602E-3</c:v>
                </c:pt>
                <c:pt idx="9238" formatCode="0.00E+00">
                  <c:v>6.62876298175451E-3</c:v>
                </c:pt>
                <c:pt idx="9239" formatCode="0.00E+00">
                  <c:v>6.6267734493960003E-3</c:v>
                </c:pt>
                <c:pt idx="9240" formatCode="0.00E+00">
                  <c:v>6.6247845141761902E-3</c:v>
                </c:pt>
                <c:pt idx="9241" formatCode="0.00E+00">
                  <c:v>6.62279617591579E-3</c:v>
                </c:pt>
                <c:pt idx="9242" formatCode="0.00E+00">
                  <c:v>6.6208084344356001E-3</c:v>
                </c:pt>
                <c:pt idx="9243" formatCode="0.00E+00">
                  <c:v>6.6188212895564201E-3</c:v>
                </c:pt>
                <c:pt idx="9244" formatCode="0.00E+00">
                  <c:v>6.6168347410991502E-3</c:v>
                </c:pt>
                <c:pt idx="9245" formatCode="0.00E+00">
                  <c:v>6.6148487888847002E-3</c:v>
                </c:pt>
                <c:pt idx="9246" formatCode="0.00E+00">
                  <c:v>6.61286343273407E-3</c:v>
                </c:pt>
                <c:pt idx="9247" formatCode="0.00E+00">
                  <c:v>6.6108786724682804E-3</c:v>
                </c:pt>
                <c:pt idx="9248" formatCode="0.00E+00">
                  <c:v>6.6088945079084398E-3</c:v>
                </c:pt>
                <c:pt idx="9249" formatCode="0.00E+00">
                  <c:v>6.6069109388756696E-3</c:v>
                </c:pt>
                <c:pt idx="9250" formatCode="0.00E+00">
                  <c:v>6.6049279651911701E-3</c:v>
                </c:pt>
                <c:pt idx="9251" formatCode="0.00E+00">
                  <c:v>6.6029455866761901E-3</c:v>
                </c:pt>
                <c:pt idx="9252" formatCode="0.00E+00">
                  <c:v>6.6009638031520202E-3</c:v>
                </c:pt>
                <c:pt idx="9253" formatCode="0.00E+00">
                  <c:v>6.5989826144400203E-3</c:v>
                </c:pt>
                <c:pt idx="9254" formatCode="0.00E+00">
                  <c:v>6.5970020203615903E-3</c:v>
                </c:pt>
                <c:pt idx="9255" formatCode="0.00E+00">
                  <c:v>6.5950220207381697E-3</c:v>
                </c:pt>
                <c:pt idx="9256" formatCode="0.00E+00">
                  <c:v>6.5930426153912904E-3</c:v>
                </c:pt>
                <c:pt idx="9257" formatCode="0.00E+00">
                  <c:v>6.5910638041424899E-3</c:v>
                </c:pt>
                <c:pt idx="9258" formatCode="0.00E+00">
                  <c:v>6.5890855868133997E-3</c:v>
                </c:pt>
                <c:pt idx="9259" formatCode="0.00E+00">
                  <c:v>6.5871079632256703E-3</c:v>
                </c:pt>
                <c:pt idx="9260" formatCode="0.00E+00">
                  <c:v>6.5851309332010197E-3</c:v>
                </c:pt>
                <c:pt idx="9261" formatCode="0.00E+00">
                  <c:v>6.58315449656124E-3</c:v>
                </c:pt>
                <c:pt idx="9262" formatCode="0.00E+00">
                  <c:v>6.5811786531281297E-3</c:v>
                </c:pt>
                <c:pt idx="9263" formatCode="0.00E+00">
                  <c:v>6.5792034027235703E-3</c:v>
                </c:pt>
                <c:pt idx="9264" formatCode="0.00E+00">
                  <c:v>6.57722874516948E-3</c:v>
                </c:pt>
                <c:pt idx="9265" formatCode="0.00E+00">
                  <c:v>6.5752546802878599E-3</c:v>
                </c:pt>
                <c:pt idx="9266" formatCode="0.00E+00">
                  <c:v>6.5732812079007203E-3</c:v>
                </c:pt>
                <c:pt idx="9267" formatCode="0.00E+00">
                  <c:v>6.5713083278301603E-3</c:v>
                </c:pt>
                <c:pt idx="9268" formatCode="0.00E+00">
                  <c:v>6.5693360398983002E-3</c:v>
                </c:pt>
                <c:pt idx="9269" formatCode="0.00E+00">
                  <c:v>6.5673643439273502E-3</c:v>
                </c:pt>
                <c:pt idx="9270" formatCode="0.00E+00">
                  <c:v>6.5653932397395399E-3</c:v>
                </c:pt>
                <c:pt idx="9271" formatCode="0.00E+00">
                  <c:v>6.5634227271571602E-3</c:v>
                </c:pt>
                <c:pt idx="9272" formatCode="0.00E+00">
                  <c:v>6.5614528060025596E-3</c:v>
                </c:pt>
                <c:pt idx="9273" formatCode="0.00E+00">
                  <c:v>6.5594834760981501E-3</c:v>
                </c:pt>
                <c:pt idx="9274" formatCode="0.00E+00">
                  <c:v>6.5575147372663699E-3</c:v>
                </c:pt>
                <c:pt idx="9275" formatCode="0.00E+00">
                  <c:v>6.5555465893297202E-3</c:v>
                </c:pt>
                <c:pt idx="9276" formatCode="0.00E+00">
                  <c:v>6.5535790321107701E-3</c:v>
                </c:pt>
                <c:pt idx="9277" formatCode="0.00E+00">
                  <c:v>6.5516120654321199E-3</c:v>
                </c:pt>
                <c:pt idx="9278" formatCode="0.00E+00">
                  <c:v>6.5496456891164199E-3</c:v>
                </c:pt>
                <c:pt idx="9279" formatCode="0.00E+00">
                  <c:v>6.5476799029864103E-3</c:v>
                </c:pt>
                <c:pt idx="9280" formatCode="0.00E+00">
                  <c:v>6.5457147068648299E-3</c:v>
                </c:pt>
                <c:pt idx="9281" formatCode="0.00E+00">
                  <c:v>6.5437501005745202E-3</c:v>
                </c:pt>
                <c:pt idx="9282" formatCode="0.00E+00">
                  <c:v>6.5417860839383302E-3</c:v>
                </c:pt>
                <c:pt idx="9283" formatCode="0.00E+00">
                  <c:v>6.5398226567792098E-3</c:v>
                </c:pt>
                <c:pt idx="9284" formatCode="0.00E+00">
                  <c:v>6.5378598189201002E-3</c:v>
                </c:pt>
                <c:pt idx="9285" formatCode="0.00E+00">
                  <c:v>6.5358975701840603E-3</c:v>
                </c:pt>
                <c:pt idx="9286" formatCode="0.00E+00">
                  <c:v>6.5339359103941596E-3</c:v>
                </c:pt>
                <c:pt idx="9287" formatCode="0.00E+00">
                  <c:v>6.5319748393735198E-3</c:v>
                </c:pt>
                <c:pt idx="9288" formatCode="0.00E+00">
                  <c:v>6.5300143569453498E-3</c:v>
                </c:pt>
                <c:pt idx="9289" formatCode="0.00E+00">
                  <c:v>6.5280544629328701E-3</c:v>
                </c:pt>
                <c:pt idx="9290" formatCode="0.00E+00">
                  <c:v>6.5260951571593697E-3</c:v>
                </c:pt>
                <c:pt idx="9291" formatCode="0.00E+00">
                  <c:v>6.5241364394481999E-3</c:v>
                </c:pt>
                <c:pt idx="9292" formatCode="0.00E+00">
                  <c:v>6.5221783096227597E-3</c:v>
                </c:pt>
                <c:pt idx="9293" formatCode="0.00E+00">
                  <c:v>6.5202207675064804E-3</c:v>
                </c:pt>
                <c:pt idx="9294" formatCode="0.00E+00">
                  <c:v>6.5182638129228799E-3</c:v>
                </c:pt>
                <c:pt idx="9295" formatCode="0.00E+00">
                  <c:v>6.5163074456955003E-3</c:v>
                </c:pt>
                <c:pt idx="9296" formatCode="0.00E+00">
                  <c:v>6.5143516656479498E-3</c:v>
                </c:pt>
                <c:pt idx="9297" formatCode="0.00E+00">
                  <c:v>6.5123964726038798E-3</c:v>
                </c:pt>
                <c:pt idx="9298" formatCode="0.00E+00">
                  <c:v>6.5104418663870104E-3</c:v>
                </c:pt>
                <c:pt idx="9299" formatCode="0.00E+00">
                  <c:v>6.5084878468210901E-3</c:v>
                </c:pt>
                <c:pt idx="9300" formatCode="0.00E+00">
                  <c:v>6.5065344137299501E-3</c:v>
                </c:pt>
                <c:pt idx="9301" formatCode="0.00E+00">
                  <c:v>6.5045815669374498E-3</c:v>
                </c:pt>
                <c:pt idx="9302" formatCode="0.00E+00">
                  <c:v>6.5026293062675098E-3</c:v>
                </c:pt>
                <c:pt idx="9303" formatCode="0.00E+00">
                  <c:v>6.5006776315440903E-3</c:v>
                </c:pt>
                <c:pt idx="9304" formatCode="0.00E+00">
                  <c:v>6.4987265425912296E-3</c:v>
                </c:pt>
                <c:pt idx="9305" formatCode="0.00E+00">
                  <c:v>6.4967760392329998E-3</c:v>
                </c:pt>
                <c:pt idx="9306" formatCode="0.00E+00">
                  <c:v>6.4948261212935399E-3</c:v>
                </c:pt>
                <c:pt idx="9307" formatCode="0.00E+00">
                  <c:v>6.49287678859702E-3</c:v>
                </c:pt>
                <c:pt idx="9308" formatCode="0.00E+00">
                  <c:v>6.4909280409676702E-3</c:v>
                </c:pt>
                <c:pt idx="9309" formatCode="0.00E+00">
                  <c:v>6.4889798782297899E-3</c:v>
                </c:pt>
                <c:pt idx="9310" formatCode="0.00E+00">
                  <c:v>6.4870323002077096E-3</c:v>
                </c:pt>
                <c:pt idx="9311" formatCode="0.00E+00">
                  <c:v>6.4850853067258199E-3</c:v>
                </c:pt>
                <c:pt idx="9312" formatCode="0.00E+00">
                  <c:v>6.4831388976085702E-3</c:v>
                </c:pt>
                <c:pt idx="9313" formatCode="0.00E+00">
                  <c:v>6.4811930726804603E-3</c:v>
                </c:pt>
                <c:pt idx="9314" formatCode="0.00E+00">
                  <c:v>6.4792478317660203E-3</c:v>
                </c:pt>
                <c:pt idx="9315" formatCode="0.00E+00">
                  <c:v>6.47730317468988E-3</c:v>
                </c:pt>
                <c:pt idx="9316" formatCode="0.00E+00">
                  <c:v>6.4753591012766702E-3</c:v>
                </c:pt>
                <c:pt idx="9317" formatCode="0.00E+00">
                  <c:v>6.4734156113510997E-3</c:v>
                </c:pt>
                <c:pt idx="9318" formatCode="0.00E+00">
                  <c:v>6.4714727047379302E-3</c:v>
                </c:pt>
                <c:pt idx="9319" formatCode="0.00E+00">
                  <c:v>6.4695303812619797E-3</c:v>
                </c:pt>
                <c:pt idx="9320" formatCode="0.00E+00">
                  <c:v>6.4675886407481002E-3</c:v>
                </c:pt>
                <c:pt idx="9321" formatCode="0.00E+00">
                  <c:v>6.46564748302122E-3</c:v>
                </c:pt>
                <c:pt idx="9322" formatCode="0.00E+00">
                  <c:v>6.4637069079063001E-3</c:v>
                </c:pt>
                <c:pt idx="9323" formatCode="0.00E+00">
                  <c:v>6.4617669152283496E-3</c:v>
                </c:pt>
                <c:pt idx="9324" formatCode="0.00E+00">
                  <c:v>6.4598275048124596E-3</c:v>
                </c:pt>
                <c:pt idx="9325" formatCode="0.00E+00">
                  <c:v>6.4578886764837503E-3</c:v>
                </c:pt>
                <c:pt idx="9326" formatCode="0.00E+00">
                  <c:v>6.4559504300674003E-3</c:v>
                </c:pt>
                <c:pt idx="9327" formatCode="0.00E+00">
                  <c:v>6.4540127653886304E-3</c:v>
                </c:pt>
                <c:pt idx="9328" formatCode="0.00E+00">
                  <c:v>6.4520756822727399E-3</c:v>
                </c:pt>
                <c:pt idx="9329" formatCode="0.00E+00">
                  <c:v>6.45013918054505E-3</c:v>
                </c:pt>
                <c:pt idx="9330" formatCode="0.00E+00">
                  <c:v>6.4482032600309503E-3</c:v>
                </c:pt>
                <c:pt idx="9331" formatCode="0.00E+00">
                  <c:v>6.4462679205558896E-3</c:v>
                </c:pt>
                <c:pt idx="9332" formatCode="0.00E+00">
                  <c:v>6.4443331619453504E-3</c:v>
                </c:pt>
                <c:pt idx="9333" formatCode="0.00E+00">
                  <c:v>6.44239898402488E-3</c:v>
                </c:pt>
                <c:pt idx="9334" formatCode="0.00E+00">
                  <c:v>6.44046538662008E-3</c:v>
                </c:pt>
                <c:pt idx="9335" formatCode="0.00E+00">
                  <c:v>6.4385323695566E-3</c:v>
                </c:pt>
                <c:pt idx="9336" formatCode="0.00E+00">
                  <c:v>6.4365999326601404E-3</c:v>
                </c:pt>
                <c:pt idx="9337" formatCode="0.00E+00">
                  <c:v>6.4346680757564499E-3</c:v>
                </c:pt>
                <c:pt idx="9338" formatCode="0.00E+00">
                  <c:v>6.4327367986713501E-3</c:v>
                </c:pt>
                <c:pt idx="9339" formatCode="0.00E+00">
                  <c:v>6.4308061012306903E-3</c:v>
                </c:pt>
                <c:pt idx="9340" formatCode="0.00E+00">
                  <c:v>6.4288759832603799E-3</c:v>
                </c:pt>
                <c:pt idx="9341" formatCode="0.00E+00">
                  <c:v>6.4269464445863896E-3</c:v>
                </c:pt>
                <c:pt idx="9342" formatCode="0.00E+00">
                  <c:v>6.4250174850347397E-3</c:v>
                </c:pt>
                <c:pt idx="9343" formatCode="0.00E+00">
                  <c:v>6.4230891044314798E-3</c:v>
                </c:pt>
                <c:pt idx="9344" formatCode="0.00E+00">
                  <c:v>6.4211613026027596E-3</c:v>
                </c:pt>
                <c:pt idx="9345" formatCode="0.00E+00">
                  <c:v>6.4192340793747301E-3</c:v>
                </c:pt>
                <c:pt idx="9346" formatCode="0.00E+00">
                  <c:v>6.4173074345736398E-3</c:v>
                </c:pt>
                <c:pt idx="9347" formatCode="0.00E+00">
                  <c:v>6.4153813680257396E-3</c:v>
                </c:pt>
                <c:pt idx="9348" formatCode="0.00E+00">
                  <c:v>6.4134558795573898E-3</c:v>
                </c:pt>
                <c:pt idx="9349" formatCode="0.00E+00">
                  <c:v>6.4115309689949497E-3</c:v>
                </c:pt>
                <c:pt idx="9350" formatCode="0.00E+00">
                  <c:v>6.4096066361648803E-3</c:v>
                </c:pt>
                <c:pt idx="9351" formatCode="0.00E+00">
                  <c:v>6.4076828808936398E-3</c:v>
                </c:pt>
                <c:pt idx="9352" formatCode="0.00E+00">
                  <c:v>6.4057597030078E-3</c:v>
                </c:pt>
                <c:pt idx="9353" formatCode="0.00E+00">
                  <c:v>6.4038371023339398E-3</c:v>
                </c:pt>
                <c:pt idx="9354" formatCode="0.00E+00">
                  <c:v>6.4019150786986997E-3</c:v>
                </c:pt>
                <c:pt idx="9355" formatCode="0.00E+00">
                  <c:v>6.3999936319287902E-3</c:v>
                </c:pt>
                <c:pt idx="9356" formatCode="0.00E+00">
                  <c:v>6.3980727618509602E-3</c:v>
                </c:pt>
                <c:pt idx="9357" formatCode="0.00E+00">
                  <c:v>6.3961524682920002E-3</c:v>
                </c:pt>
                <c:pt idx="9358" formatCode="0.00E+00">
                  <c:v>6.39423275107879E-3</c:v>
                </c:pt>
                <c:pt idx="9359" formatCode="0.00E+00">
                  <c:v>6.3923136100382102E-3</c:v>
                </c:pt>
                <c:pt idx="9360" formatCode="0.00E+00">
                  <c:v>6.3903950449972404E-3</c:v>
                </c:pt>
                <c:pt idx="9361" formatCode="0.00E+00">
                  <c:v>6.3884770557828896E-3</c:v>
                </c:pt>
                <c:pt idx="9362" formatCode="0.00E+00">
                  <c:v>6.3865596422222198E-3</c:v>
                </c:pt>
                <c:pt idx="9363" formatCode="0.00E+00">
                  <c:v>6.3846428041423502E-3</c:v>
                </c:pt>
                <c:pt idx="9364" formatCode="0.00E+00">
                  <c:v>6.3827265413704502E-3</c:v>
                </c:pt>
                <c:pt idx="9365" formatCode="0.00E+00">
                  <c:v>6.3808108537337597E-3</c:v>
                </c:pt>
                <c:pt idx="9366" formatCode="0.00E+00">
                  <c:v>6.37889574105952E-3</c:v>
                </c:pt>
                <c:pt idx="9367" formatCode="0.00E+00">
                  <c:v>6.3769812031750899E-3</c:v>
                </c:pt>
                <c:pt idx="9368" formatCode="0.00E+00">
                  <c:v>6.3750672399078296E-3</c:v>
                </c:pt>
                <c:pt idx="9369" formatCode="0.00E+00">
                  <c:v>6.3731538510851801E-3</c:v>
                </c:pt>
                <c:pt idx="9370" formatCode="0.00E+00">
                  <c:v>6.3712410365346301E-3</c:v>
                </c:pt>
                <c:pt idx="9371" formatCode="0.00E+00">
                  <c:v>6.3693287960837099E-3</c:v>
                </c:pt>
                <c:pt idx="9372" formatCode="0.00E+00">
                  <c:v>6.3674171295600096E-3</c:v>
                </c:pt>
                <c:pt idx="9373" formatCode="0.00E+00">
                  <c:v>6.3655060367911803E-3</c:v>
                </c:pt>
                <c:pt idx="9374" formatCode="0.00E+00">
                  <c:v>6.3635955176048996E-3</c:v>
                </c:pt>
                <c:pt idx="9375" formatCode="0.00E+00">
                  <c:v>6.3616855718289398E-3</c:v>
                </c:pt>
                <c:pt idx="9376" formatCode="0.00E+00">
                  <c:v>6.3597761992910803E-3</c:v>
                </c:pt>
                <c:pt idx="9377" formatCode="0.00E+00">
                  <c:v>6.3578673998191696E-3</c:v>
                </c:pt>
                <c:pt idx="9378" formatCode="0.00E+00">
                  <c:v>6.3559591732411302E-3</c:v>
                </c:pt>
                <c:pt idx="9379" formatCode="0.00E+00">
                  <c:v>6.3540515193849104E-3</c:v>
                </c:pt>
                <c:pt idx="9380" formatCode="0.00E+00">
                  <c:v>6.3521444380785202E-3</c:v>
                </c:pt>
                <c:pt idx="9381" formatCode="0.00E+00">
                  <c:v>6.3502379291500198E-3</c:v>
                </c:pt>
                <c:pt idx="9382" formatCode="0.00E+00">
                  <c:v>6.34833199242752E-3</c:v>
                </c:pt>
                <c:pt idx="9383" formatCode="0.00E+00">
                  <c:v>6.3464266277391997E-3</c:v>
                </c:pt>
                <c:pt idx="9384" formatCode="0.00E+00">
                  <c:v>6.3445218349132597E-3</c:v>
                </c:pt>
                <c:pt idx="9385" formatCode="0.00E+00">
                  <c:v>6.3426176137779903E-3</c:v>
                </c:pt>
                <c:pt idx="9386" formatCode="0.00E+00">
                  <c:v>6.3407139641616997E-3</c:v>
                </c:pt>
                <c:pt idx="9387" formatCode="0.00E+00">
                  <c:v>6.3388108858927804E-3</c:v>
                </c:pt>
                <c:pt idx="9388" formatCode="0.00E+00">
                  <c:v>6.3369083787996501E-3</c:v>
                </c:pt>
                <c:pt idx="9389" formatCode="0.00E+00">
                  <c:v>6.3350064427107802E-3</c:v>
                </c:pt>
                <c:pt idx="9390" formatCode="0.00E+00">
                  <c:v>6.3331050774547296E-3</c:v>
                </c:pt>
                <c:pt idx="9391" formatCode="0.00E+00">
                  <c:v>6.3312042828600696E-3</c:v>
                </c:pt>
                <c:pt idx="9392" formatCode="0.00E+00">
                  <c:v>6.3293040587554398E-3</c:v>
                </c:pt>
                <c:pt idx="9393" formatCode="0.00E+00">
                  <c:v>6.3274044049695301E-3</c:v>
                </c:pt>
                <c:pt idx="9394" formatCode="0.00E+00">
                  <c:v>6.3255053213310802E-3</c:v>
                </c:pt>
                <c:pt idx="9395" formatCode="0.00E+00">
                  <c:v>6.3236068076689004E-3</c:v>
                </c:pt>
                <c:pt idx="9396" formatCode="0.00E+00">
                  <c:v>6.3217088638118204E-3</c:v>
                </c:pt>
                <c:pt idx="9397" formatCode="0.00E+00">
                  <c:v>6.31981148958876E-3</c:v>
                </c:pt>
                <c:pt idx="9398" formatCode="0.00E+00">
                  <c:v>6.3179146848286599E-3</c:v>
                </c:pt>
                <c:pt idx="9399" formatCode="0.00E+00">
                  <c:v>6.3160184493605198E-3</c:v>
                </c:pt>
                <c:pt idx="9400" formatCode="0.00E+00">
                  <c:v>6.3141227830134199E-3</c:v>
                </c:pt>
                <c:pt idx="9401" formatCode="0.00E+00">
                  <c:v>6.31222768561645E-3</c:v>
                </c:pt>
                <c:pt idx="9402" formatCode="0.00E+00">
                  <c:v>6.3103331569987799E-3</c:v>
                </c:pt>
                <c:pt idx="9403" formatCode="0.00E+00">
                  <c:v>6.3084391969896302E-3</c:v>
                </c:pt>
                <c:pt idx="9404" formatCode="0.00E+00">
                  <c:v>6.3065458054182601E-3</c:v>
                </c:pt>
                <c:pt idx="9405" formatCode="0.00E+00">
                  <c:v>6.30465298211399E-3</c:v>
                </c:pt>
                <c:pt idx="9406" formatCode="0.00E+00">
                  <c:v>6.3027607269062003E-3</c:v>
                </c:pt>
                <c:pt idx="9407" formatCode="0.00E+00">
                  <c:v>6.3008690396243001E-3</c:v>
                </c:pt>
                <c:pt idx="9408" formatCode="0.00E+00">
                  <c:v>6.2989779200977904E-3</c:v>
                </c:pt>
                <c:pt idx="9409" formatCode="0.00E+00">
                  <c:v>6.2970873681561903E-3</c:v>
                </c:pt>
                <c:pt idx="9410" formatCode="0.00E+00">
                  <c:v>6.2951973836290701E-3</c:v>
                </c:pt>
                <c:pt idx="9411" formatCode="0.00E+00">
                  <c:v>6.2933079663460801E-3</c:v>
                </c:pt>
                <c:pt idx="9412" formatCode="0.00E+00">
                  <c:v>6.2914191161368999E-3</c:v>
                </c:pt>
                <c:pt idx="9413" formatCode="0.00E+00">
                  <c:v>6.2895308328312803E-3</c:v>
                </c:pt>
                <c:pt idx="9414" formatCode="0.00E+00">
                  <c:v>6.2876431162589997E-3</c:v>
                </c:pt>
                <c:pt idx="9415" formatCode="0.00E+00">
                  <c:v>6.2857559662499096E-3</c:v>
                </c:pt>
                <c:pt idx="9416" formatCode="0.00E+00">
                  <c:v>6.2838693826339003E-3</c:v>
                </c:pt>
                <c:pt idx="9417" formatCode="0.00E+00">
                  <c:v>6.28198336524093E-3</c:v>
                </c:pt>
                <c:pt idx="9418" formatCode="0.00E+00">
                  <c:v>6.2800979139010001E-3</c:v>
                </c:pt>
                <c:pt idx="9419" formatCode="0.00E+00">
                  <c:v>6.2782130284441597E-3</c:v>
                </c:pt>
                <c:pt idx="9420" formatCode="0.00E+00">
                  <c:v>6.2763287086990997E-3</c:v>
                </c:pt>
                <c:pt idx="9421" formatCode="0.00E+00">
                  <c:v>6.2744449544883899E-3</c:v>
                </c:pt>
                <c:pt idx="9422" formatCode="0.00E+00">
                  <c:v>6.2725617656415097E-3</c:v>
                </c:pt>
                <c:pt idx="9423" formatCode="0.00E+00">
                  <c:v>6.2706791419891899E-3</c:v>
                </c:pt>
                <c:pt idx="9424" formatCode="0.00E+00">
                  <c:v>6.26879708336219E-3</c:v>
                </c:pt>
                <c:pt idx="9425" formatCode="0.00E+00">
                  <c:v>6.2669155895913502E-3</c:v>
                </c:pt>
                <c:pt idx="9426" formatCode="0.00E+00">
                  <c:v>6.2650346605075203E-3</c:v>
                </c:pt>
                <c:pt idx="9427" formatCode="0.00E+00">
                  <c:v>6.2631542959416201E-3</c:v>
                </c:pt>
                <c:pt idx="9428" formatCode="0.00E+00">
                  <c:v>6.2612744957246096E-3</c:v>
                </c:pt>
                <c:pt idx="9429" formatCode="0.00E+00">
                  <c:v>6.2593952596875103E-3</c:v>
                </c:pt>
                <c:pt idx="9430" formatCode="0.00E+00">
                  <c:v>6.2575165876613704E-3</c:v>
                </c:pt>
                <c:pt idx="9431" formatCode="0.00E+00">
                  <c:v>6.2556384794772799E-3</c:v>
                </c:pt>
                <c:pt idx="9432" formatCode="0.00E+00">
                  <c:v>6.2537609349664E-3</c:v>
                </c:pt>
                <c:pt idx="9433" formatCode="0.00E+00">
                  <c:v>6.2518839539599299E-3</c:v>
                </c:pt>
                <c:pt idx="9434" formatCode="0.00E+00">
                  <c:v>6.2500075362891001E-3</c:v>
                </c:pt>
                <c:pt idx="9435" formatCode="0.00E+00">
                  <c:v>6.2481316817852104E-3</c:v>
                </c:pt>
                <c:pt idx="9436" formatCode="0.00E+00">
                  <c:v>6.2462563902795998E-3</c:v>
                </c:pt>
                <c:pt idx="9437" formatCode="0.00E+00">
                  <c:v>6.2443816616036497E-3</c:v>
                </c:pt>
                <c:pt idx="9438" formatCode="0.00E+00">
                  <c:v>6.2425074955887901E-3</c:v>
                </c:pt>
                <c:pt idx="9439" formatCode="0.00E+00">
                  <c:v>6.2406338920665003E-3</c:v>
                </c:pt>
                <c:pt idx="9440" formatCode="0.00E+00">
                  <c:v>6.2387608508683101E-3</c:v>
                </c:pt>
                <c:pt idx="9441" formatCode="0.00E+00">
                  <c:v>6.2368883718257797E-3</c:v>
                </c:pt>
                <c:pt idx="9442" formatCode="0.00E+00">
                  <c:v>6.2350164547705401E-3</c:v>
                </c:pt>
                <c:pt idx="9443" formatCode="0.00E+00">
                  <c:v>6.2331450995342496E-3</c:v>
                </c:pt>
                <c:pt idx="9444" formatCode="0.00E+00">
                  <c:v>6.2312743059486399E-3</c:v>
                </c:pt>
                <c:pt idx="9445" formatCode="0.00E+00">
                  <c:v>6.2294040738454402E-3</c:v>
                </c:pt>
                <c:pt idx="9446" formatCode="0.00E+00">
                  <c:v>6.2275344030564804E-3</c:v>
                </c:pt>
                <c:pt idx="9447" formatCode="0.00E+00">
                  <c:v>6.2256652934136103E-3</c:v>
                </c:pt>
                <c:pt idx="9448" formatCode="0.00E+00">
                  <c:v>6.2237967447487299E-3</c:v>
                </c:pt>
                <c:pt idx="9449" formatCode="0.00E+00">
                  <c:v>6.2219287568937801E-3</c:v>
                </c:pt>
                <c:pt idx="9450" formatCode="0.00E+00">
                  <c:v>6.2200613296807703E-3</c:v>
                </c:pt>
                <c:pt idx="9451" formatCode="0.00E+00">
                  <c:v>6.2181944629417403E-3</c:v>
                </c:pt>
                <c:pt idx="9452" formatCode="0.00E+00">
                  <c:v>6.2163281565087696E-3</c:v>
                </c:pt>
                <c:pt idx="9453" formatCode="0.00E+00">
                  <c:v>6.21446241021399E-3</c:v>
                </c:pt>
                <c:pt idx="9454" formatCode="0.00E+00">
                  <c:v>6.2125972238896102E-3</c:v>
                </c:pt>
                <c:pt idx="9455" formatCode="0.00E+00">
                  <c:v>6.2107325973678297E-3</c:v>
                </c:pt>
                <c:pt idx="9456" formatCode="0.00E+00">
                  <c:v>6.2088685304809502E-3</c:v>
                </c:pt>
                <c:pt idx="9457" formatCode="0.00E+00">
                  <c:v>6.2070050230612801E-3</c:v>
                </c:pt>
                <c:pt idx="9458" formatCode="0.00E+00">
                  <c:v>6.2051420749412098E-3</c:v>
                </c:pt>
                <c:pt idx="9459" formatCode="0.00E+00">
                  <c:v>6.2032796859531301E-3</c:v>
                </c:pt>
                <c:pt idx="9460" formatCode="0.00E+00">
                  <c:v>6.2014178559295302E-3</c:v>
                </c:pt>
                <c:pt idx="9461" formatCode="0.00E+00">
                  <c:v>6.1995565847029E-3</c:v>
                </c:pt>
                <c:pt idx="9462" formatCode="0.00E+00">
                  <c:v>6.1976958721058203E-3</c:v>
                </c:pt>
                <c:pt idx="9463" formatCode="0.00E+00">
                  <c:v>6.1958357179708896E-3</c:v>
                </c:pt>
                <c:pt idx="9464" formatCode="0.00E+00">
                  <c:v>6.1939761221307598E-3</c:v>
                </c:pt>
                <c:pt idx="9465" formatCode="0.00E+00">
                  <c:v>6.1921170844181197E-3</c:v>
                </c:pt>
                <c:pt idx="9466" formatCode="0.00E+00">
                  <c:v>6.1902586046657399E-3</c:v>
                </c:pt>
                <c:pt idx="9467" formatCode="0.00E+00">
                  <c:v>6.1884006827064002E-3</c:v>
                </c:pt>
                <c:pt idx="9468" formatCode="0.00E+00">
                  <c:v>6.1865433183729401E-3</c:v>
                </c:pt>
                <c:pt idx="9469" formatCode="0.00E+00">
                  <c:v>6.18468651149825E-3</c:v>
                </c:pt>
                <c:pt idx="9470" formatCode="0.00E+00">
                  <c:v>6.1828302619152701E-3</c:v>
                </c:pt>
                <c:pt idx="9471" formatCode="0.00E+00">
                  <c:v>6.1809745694569804E-3</c:v>
                </c:pt>
                <c:pt idx="9472" formatCode="0.00E+00">
                  <c:v>6.1791194339563997E-3</c:v>
                </c:pt>
                <c:pt idx="9473" formatCode="0.00E+00">
                  <c:v>6.1772648552466201E-3</c:v>
                </c:pt>
                <c:pt idx="9474" formatCode="0.00E+00">
                  <c:v>6.1754108331607601E-3</c:v>
                </c:pt>
                <c:pt idx="9475" formatCode="0.00E+00">
                  <c:v>6.1735573675319802E-3</c:v>
                </c:pt>
                <c:pt idx="9476" formatCode="0.00E+00">
                  <c:v>6.1717044581934997E-3</c:v>
                </c:pt>
                <c:pt idx="9477" formatCode="0.00E+00">
                  <c:v>6.1698521049785996E-3</c:v>
                </c:pt>
                <c:pt idx="9478" formatCode="0.00E+00">
                  <c:v>6.1680003077205703E-3</c:v>
                </c:pt>
                <c:pt idx="9479" formatCode="0.00E+00">
                  <c:v>6.1661490662527803E-3</c:v>
                </c:pt>
                <c:pt idx="9480" formatCode="0.00E+00">
                  <c:v>6.1642983804086303E-3</c:v>
                </c:pt>
                <c:pt idx="9481" formatCode="0.00E+00">
                  <c:v>6.1624482500215799E-3</c:v>
                </c:pt>
                <c:pt idx="9482" formatCode="0.00E+00">
                  <c:v>6.1605986749251104E-3</c:v>
                </c:pt>
                <c:pt idx="9483" formatCode="0.00E+00">
                  <c:v>6.1587496549527897E-3</c:v>
                </c:pt>
                <c:pt idx="9484" formatCode="0.00E+00">
                  <c:v>6.1569011899381999E-3</c:v>
                </c:pt>
                <c:pt idx="9485" formatCode="0.00E+00">
                  <c:v>6.1550532797149801E-3</c:v>
                </c:pt>
                <c:pt idx="9486" formatCode="0.00E+00">
                  <c:v>6.1532059241168197E-3</c:v>
                </c:pt>
                <c:pt idx="9487" formatCode="0.00E+00">
                  <c:v>6.1513591229774497E-3</c:v>
                </c:pt>
                <c:pt idx="9488" formatCode="0.00E+00">
                  <c:v>6.1495128761306604E-3</c:v>
                </c:pt>
                <c:pt idx="9489" formatCode="0.00E+00">
                  <c:v>6.1476671834102704E-3</c:v>
                </c:pt>
                <c:pt idx="9490" formatCode="0.00E+00">
                  <c:v>6.1458220446501503E-3</c:v>
                </c:pt>
                <c:pt idx="9491" formatCode="0.00E+00">
                  <c:v>6.1439774596842396E-3</c:v>
                </c:pt>
                <c:pt idx="9492" formatCode="0.00E+00">
                  <c:v>6.1421334283464904E-3</c:v>
                </c:pt>
                <c:pt idx="9493" formatCode="0.00E+00">
                  <c:v>6.14028995047092E-3</c:v>
                </c:pt>
                <c:pt idx="9494" formatCode="0.00E+00">
                  <c:v>6.13844702589161E-3</c:v>
                </c:pt>
                <c:pt idx="9495" formatCode="0.00E+00">
                  <c:v>6.1366046544426402E-3</c:v>
                </c:pt>
                <c:pt idx="9496" formatCode="0.00E+00">
                  <c:v>6.1347628359582004E-3</c:v>
                </c:pt>
                <c:pt idx="9497" formatCode="0.00E+00">
                  <c:v>6.1329215702724703E-3</c:v>
                </c:pt>
                <c:pt idx="9498" formatCode="0.00E+00">
                  <c:v>6.1310808572197003E-3</c:v>
                </c:pt>
                <c:pt idx="9499" formatCode="0.00E+00">
                  <c:v>6.1292406966342002E-3</c:v>
                </c:pt>
                <c:pt idx="9500" formatCode="0.00E+00">
                  <c:v>6.1274010883503203E-3</c:v>
                </c:pt>
                <c:pt idx="9501" formatCode="0.00E+00">
                  <c:v>6.1255620322024397E-3</c:v>
                </c:pt>
                <c:pt idx="9502" formatCode="0.00E+00">
                  <c:v>6.1237235280249902E-3</c:v>
                </c:pt>
                <c:pt idx="9503" formatCode="0.00E+00">
                  <c:v>6.1218855756524802E-3</c:v>
                </c:pt>
                <c:pt idx="9504" formatCode="0.00E+00">
                  <c:v>6.12004817491943E-3</c:v>
                </c:pt>
                <c:pt idx="9505" formatCode="0.00E+00">
                  <c:v>6.1182113256604102E-3</c:v>
                </c:pt>
                <c:pt idx="9506" formatCode="0.00E+00">
                  <c:v>6.1163750277100602E-3</c:v>
                </c:pt>
                <c:pt idx="9507" formatCode="0.00E+00">
                  <c:v>6.1145392809030599E-3</c:v>
                </c:pt>
                <c:pt idx="9508" formatCode="0.00E+00">
                  <c:v>6.1127040850741101E-3</c:v>
                </c:pt>
                <c:pt idx="9509" formatCode="0.00E+00">
                  <c:v>6.1108694400580001E-3</c:v>
                </c:pt>
                <c:pt idx="9510" formatCode="0.00E+00">
                  <c:v>6.1090353456895296E-3</c:v>
                </c:pt>
                <c:pt idx="9511" formatCode="0.00E+00">
                  <c:v>6.1072018018035598E-3</c:v>
                </c:pt>
                <c:pt idx="9512" formatCode="0.00E+00">
                  <c:v>6.1053688082350101E-3</c:v>
                </c:pt>
                <c:pt idx="9513" formatCode="0.00E+00">
                  <c:v>6.1035363648188302E-3</c:v>
                </c:pt>
                <c:pt idx="9514" formatCode="0.00E+00">
                  <c:v>6.1017044713900202E-3</c:v>
                </c:pt>
                <c:pt idx="9515" formatCode="0.00E+00">
                  <c:v>6.09987312778364E-3</c:v>
                </c:pt>
                <c:pt idx="9516" formatCode="0.00E+00">
                  <c:v>6.0980423338347798E-3</c:v>
                </c:pt>
                <c:pt idx="9517" formatCode="0.00E+00">
                  <c:v>6.0962120893785802E-3</c:v>
                </c:pt>
                <c:pt idx="9518" formatCode="0.00E+00">
                  <c:v>6.0943823942502303E-3</c:v>
                </c:pt>
                <c:pt idx="9519" formatCode="0.00E+00">
                  <c:v>6.0925532482849799E-3</c:v>
                </c:pt>
                <c:pt idx="9520" formatCode="0.00E+00">
                  <c:v>6.0907246513180998E-3</c:v>
                </c:pt>
                <c:pt idx="9521" formatCode="0.00E+00">
                  <c:v>6.0888966031849403E-3</c:v>
                </c:pt>
                <c:pt idx="9522" formatCode="0.00E+00">
                  <c:v>6.0870691037208597E-3</c:v>
                </c:pt>
                <c:pt idx="9523" formatCode="0.00E+00">
                  <c:v>6.08524215276129E-3</c:v>
                </c:pt>
                <c:pt idx="9524" formatCode="0.00E+00">
                  <c:v>6.08341575014171E-3</c:v>
                </c:pt>
                <c:pt idx="9525" formatCode="0.00E+00">
                  <c:v>6.0815898956976299E-3</c:v>
                </c:pt>
                <c:pt idx="9526" formatCode="0.00E+00">
                  <c:v>6.0797645892646298E-3</c:v>
                </c:pt>
                <c:pt idx="9527" formatCode="0.00E+00">
                  <c:v>6.0779398306783101E-3</c:v>
                </c:pt>
                <c:pt idx="9528" formatCode="0.00E+00">
                  <c:v>6.0761156197743299E-3</c:v>
                </c:pt>
                <c:pt idx="9529" formatCode="0.00E+00">
                  <c:v>6.0742919563884197E-3</c:v>
                </c:pt>
                <c:pt idx="9530" formatCode="0.00E+00">
                  <c:v>6.0724688403563098E-3</c:v>
                </c:pt>
                <c:pt idx="9531" formatCode="0.00E+00">
                  <c:v>6.0706462715138104E-3</c:v>
                </c:pt>
                <c:pt idx="9532" formatCode="0.00E+00">
                  <c:v>6.0688242496967698E-3</c:v>
                </c:pt>
                <c:pt idx="9533" formatCode="0.00E+00">
                  <c:v>6.0670027747410796E-3</c:v>
                </c:pt>
                <c:pt idx="9534" formatCode="0.00E+00">
                  <c:v>6.0651818464826897E-3</c:v>
                </c:pt>
                <c:pt idx="9535" formatCode="0.00E+00">
                  <c:v>6.0633614647575898E-3</c:v>
                </c:pt>
                <c:pt idx="9536" formatCode="0.00E+00">
                  <c:v>6.0615416294018103E-3</c:v>
                </c:pt>
                <c:pt idx="9537" formatCode="0.00E+00">
                  <c:v>6.0597223402514399E-3</c:v>
                </c:pt>
                <c:pt idx="9538" formatCode="0.00E+00">
                  <c:v>6.0579035971426104E-3</c:v>
                </c:pt>
                <c:pt idx="9539" formatCode="0.00E+00">
                  <c:v>6.0560853999114903E-3</c:v>
                </c:pt>
                <c:pt idx="9540" formatCode="0.00E+00">
                  <c:v>6.0542677483943104E-3</c:v>
                </c:pt>
                <c:pt idx="9541" formatCode="0.00E+00">
                  <c:v>6.05245064242735E-3</c:v>
                </c:pt>
                <c:pt idx="9542" formatCode="0.00E+00">
                  <c:v>6.0506340818469104E-3</c:v>
                </c:pt>
                <c:pt idx="9543" formatCode="0.00E+00">
                  <c:v>6.0488180664893696E-3</c:v>
                </c:pt>
                <c:pt idx="9544" formatCode="0.00E+00">
                  <c:v>6.04700259619114E-3</c:v>
                </c:pt>
                <c:pt idx="9545" formatCode="0.00E+00">
                  <c:v>6.0451876707886699E-3</c:v>
                </c:pt>
                <c:pt idx="9546" formatCode="0.00E+00">
                  <c:v>6.0433732901184799E-3</c:v>
                </c:pt>
                <c:pt idx="9547" formatCode="0.00E+00">
                  <c:v>6.0415594540171097E-3</c:v>
                </c:pt>
                <c:pt idx="9548" formatCode="0.00E+00">
                  <c:v>6.0397461623211803E-3</c:v>
                </c:pt>
                <c:pt idx="9549" formatCode="0.00E+00">
                  <c:v>6.0379334148673199E-3</c:v>
                </c:pt>
                <c:pt idx="9550" formatCode="0.00E+00">
                  <c:v>6.0361212114922302E-3</c:v>
                </c:pt>
                <c:pt idx="9551" formatCode="0.00E+00">
                  <c:v>6.0343095520326503E-3</c:v>
                </c:pt>
                <c:pt idx="9552" formatCode="0.00E+00">
                  <c:v>6.0324984363253802E-3</c:v>
                </c:pt>
                <c:pt idx="9553" formatCode="0.00E+00">
                  <c:v>6.0306878642072299E-3</c:v>
                </c:pt>
                <c:pt idx="9554" formatCode="0.00E+00">
                  <c:v>6.0288778355151104E-3</c:v>
                </c:pt>
                <c:pt idx="9555" formatCode="0.00E+00">
                  <c:v>6.0270683500859299E-3</c:v>
                </c:pt>
                <c:pt idx="9556" formatCode="0.00E+00">
                  <c:v>6.0252594077566798E-3</c:v>
                </c:pt>
                <c:pt idx="9557" formatCode="0.00E+00">
                  <c:v>6.0234510083643803E-3</c:v>
                </c:pt>
                <c:pt idx="9558" formatCode="0.00E+00">
                  <c:v>6.0216431517460898E-3</c:v>
                </c:pt>
                <c:pt idx="9559" formatCode="0.00E+00">
                  <c:v>6.0198358377389401E-3</c:v>
                </c:pt>
                <c:pt idx="9560" formatCode="0.00E+00">
                  <c:v>6.0180290661800903E-3</c:v>
                </c:pt>
                <c:pt idx="9561" formatCode="0.00E+00">
                  <c:v>6.0162228369067504E-3</c:v>
                </c:pt>
                <c:pt idx="9562" formatCode="0.00E+00">
                  <c:v>6.0144171497561799E-3</c:v>
                </c:pt>
                <c:pt idx="9563" formatCode="0.00E+00">
                  <c:v>6.0126120045656904E-3</c:v>
                </c:pt>
                <c:pt idx="9564" formatCode="0.00E+00">
                  <c:v>6.0108074011726203E-3</c:v>
                </c:pt>
                <c:pt idx="9565" formatCode="0.00E+00">
                  <c:v>6.00900333941438E-3</c:v>
                </c:pt>
                <c:pt idx="9566" formatCode="0.00E+00">
                  <c:v>6.0071998191284096E-3</c:v>
                </c:pt>
                <c:pt idx="9567" formatCode="0.00E+00">
                  <c:v>6.0053968401522096E-3</c:v>
                </c:pt>
                <c:pt idx="9568" formatCode="0.00E+00">
                  <c:v>6.0035944023233197E-3</c:v>
                </c:pt>
                <c:pt idx="9569" formatCode="0.00E+00">
                  <c:v>6.0017925054793196E-3</c:v>
                </c:pt>
                <c:pt idx="9570" formatCode="0.00E+00">
                  <c:v>5.9999911494578503E-3</c:v>
                </c:pt>
                <c:pt idx="9571" formatCode="0.00E+00">
                  <c:v>5.9981903340965903E-3</c:v>
                </c:pt>
                <c:pt idx="9572" formatCode="0.00E+00">
                  <c:v>5.9963900592332701E-3</c:v>
                </c:pt>
                <c:pt idx="9573" formatCode="0.00E+00">
                  <c:v>5.9945903247056601E-3</c:v>
                </c:pt>
                <c:pt idx="9574" formatCode="0.00E+00">
                  <c:v>5.9927911303515897E-3</c:v>
                </c:pt>
                <c:pt idx="9575" formatCode="0.00E+00">
                  <c:v>5.9909924760089203E-3</c:v>
                </c:pt>
                <c:pt idx="9576" formatCode="0.00E+00">
                  <c:v>5.9891943615155803E-3</c:v>
                </c:pt>
                <c:pt idx="9577" formatCode="0.00E+00">
                  <c:v>5.9873967867095203E-3</c:v>
                </c:pt>
                <c:pt idx="9578" formatCode="0.00E+00">
                  <c:v>5.9855997514287503E-3</c:v>
                </c:pt>
                <c:pt idx="9579" formatCode="0.00E+00">
                  <c:v>5.9838032555113397E-3</c:v>
                </c:pt>
                <c:pt idx="9580" formatCode="0.00E+00">
                  <c:v>5.9820072987953896E-3</c:v>
                </c:pt>
                <c:pt idx="9581" formatCode="0.00E+00">
                  <c:v>5.9802118811190397E-3</c:v>
                </c:pt>
                <c:pt idx="9582" formatCode="0.00E+00">
                  <c:v>5.9784170023205003E-3</c:v>
                </c:pt>
                <c:pt idx="9583" formatCode="0.00E+00">
                  <c:v>5.9766226622380101E-3</c:v>
                </c:pt>
                <c:pt idx="9584" formatCode="0.00E+00">
                  <c:v>5.9748288607098703E-3</c:v>
                </c:pt>
                <c:pt idx="9585" formatCode="0.00E+00">
                  <c:v>5.9730355975744099E-3</c:v>
                </c:pt>
                <c:pt idx="9586" formatCode="0.00E+00">
                  <c:v>5.9712428726700203E-3</c:v>
                </c:pt>
                <c:pt idx="9587" formatCode="0.00E+00">
                  <c:v>5.9694506858351303E-3</c:v>
                </c:pt>
                <c:pt idx="9588" formatCode="0.00E+00">
                  <c:v>5.9676590369082301E-3</c:v>
                </c:pt>
                <c:pt idx="9589" formatCode="0.00E+00">
                  <c:v>5.96586792572783E-3</c:v>
                </c:pt>
                <c:pt idx="9590" formatCode="0.00E+00">
                  <c:v>5.9640773521325201E-3</c:v>
                </c:pt>
                <c:pt idx="9591" formatCode="0.00E+00">
                  <c:v>5.9622873159609199E-3</c:v>
                </c:pt>
                <c:pt idx="9592" formatCode="0.00E+00">
                  <c:v>5.9604978170516897E-3</c:v>
                </c:pt>
                <c:pt idx="9593" formatCode="0.00E+00">
                  <c:v>5.9587088552435401E-3</c:v>
                </c:pt>
                <c:pt idx="9594" formatCode="0.00E+00">
                  <c:v>5.9569204303752503E-3</c:v>
                </c:pt>
                <c:pt idx="9595" formatCode="0.00E+00">
                  <c:v>5.9551325422856202E-3</c:v>
                </c:pt>
                <c:pt idx="9596" formatCode="0.00E+00">
                  <c:v>5.9533451908135096E-3</c:v>
                </c:pt>
                <c:pt idx="9597" formatCode="0.00E+00">
                  <c:v>5.9515583757978104E-3</c:v>
                </c:pt>
                <c:pt idx="9598" formatCode="0.00E+00">
                  <c:v>5.94977209707749E-3</c:v>
                </c:pt>
                <c:pt idx="9599" formatCode="0.00E+00">
                  <c:v>5.9479863544915296E-3</c:v>
                </c:pt>
                <c:pt idx="9600" formatCode="0.00E+00">
                  <c:v>5.9462011478789902E-3</c:v>
                </c:pt>
                <c:pt idx="9601" formatCode="0.00E+00">
                  <c:v>5.9444164770789398E-3</c:v>
                </c:pt>
                <c:pt idx="9602" formatCode="0.00E+00">
                  <c:v>5.9426323419305401E-3</c:v>
                </c:pt>
                <c:pt idx="9603" formatCode="0.00E+00">
                  <c:v>5.9408487422729604E-3</c:v>
                </c:pt>
                <c:pt idx="9604" formatCode="0.00E+00">
                  <c:v>5.9390656779454397E-3</c:v>
                </c:pt>
                <c:pt idx="9605" formatCode="0.00E+00">
                  <c:v>5.9372831487872497E-3</c:v>
                </c:pt>
                <c:pt idx="9606" formatCode="0.00E+00">
                  <c:v>5.9355011546377298E-3</c:v>
                </c:pt>
                <c:pt idx="9607" formatCode="0.00E+00">
                  <c:v>5.9337196953362396E-3</c:v>
                </c:pt>
                <c:pt idx="9608" formatCode="0.00E+00">
                  <c:v>5.9319387707222103E-3</c:v>
                </c:pt>
                <c:pt idx="9609" formatCode="0.00E+00">
                  <c:v>5.9301583806351098E-3</c:v>
                </c:pt>
                <c:pt idx="9610" formatCode="0.00E+00">
                  <c:v>5.9283785249144398E-3</c:v>
                </c:pt>
                <c:pt idx="9611" formatCode="0.00E+00">
                  <c:v>5.92659920339976E-3</c:v>
                </c:pt>
                <c:pt idx="9612" formatCode="0.00E+00">
                  <c:v>5.9248204159307004E-3</c:v>
                </c:pt>
                <c:pt idx="9613" formatCode="0.00E+00">
                  <c:v>5.9230421623468902E-3</c:v>
                </c:pt>
                <c:pt idx="9614" formatCode="0.00E+00">
                  <c:v>5.9212644424880504E-3</c:v>
                </c:pt>
                <c:pt idx="9615" formatCode="0.00E+00">
                  <c:v>5.9194872561939204E-3</c:v>
                </c:pt>
                <c:pt idx="9616" formatCode="0.00E+00">
                  <c:v>5.9177106033043003E-3</c:v>
                </c:pt>
                <c:pt idx="9617" formatCode="0.00E+00">
                  <c:v>5.9159344836590298E-3</c:v>
                </c:pt>
                <c:pt idx="9618" formatCode="0.00E+00">
                  <c:v>5.9141588970980001E-3</c:v>
                </c:pt>
                <c:pt idx="9619" formatCode="0.00E+00">
                  <c:v>5.9123838434611501E-3</c:v>
                </c:pt>
                <c:pt idx="9620" formatCode="0.00E+00">
                  <c:v>5.9106093225884601E-3</c:v>
                </c:pt>
                <c:pt idx="9621" formatCode="0.00E+00">
                  <c:v>5.9088353343199696E-3</c:v>
                </c:pt>
                <c:pt idx="9622" formatCode="0.00E+00">
                  <c:v>5.90706187849575E-3</c:v>
                </c:pt>
                <c:pt idx="9623" formatCode="0.00E+00">
                  <c:v>5.9052889549559198E-3</c:v>
                </c:pt>
                <c:pt idx="9624" formatCode="0.00E+00">
                  <c:v>5.9035165635406596E-3</c:v>
                </c:pt>
                <c:pt idx="9625" formatCode="0.00E+00">
                  <c:v>5.9017447040901902E-3</c:v>
                </c:pt>
                <c:pt idx="9626" formatCode="0.00E+00">
                  <c:v>5.8999733764447697E-3</c:v>
                </c:pt>
                <c:pt idx="9627" formatCode="0.00E+00">
                  <c:v>5.89820258044472E-3</c:v>
                </c:pt>
                <c:pt idx="9628" formatCode="0.00E+00">
                  <c:v>5.8964323159303904E-3</c:v>
                </c:pt>
                <c:pt idx="9629" formatCode="0.00E+00">
                  <c:v>5.8946625827421897E-3</c:v>
                </c:pt>
                <c:pt idx="9630" formatCode="0.00E+00">
                  <c:v>5.8928933807205798E-3</c:v>
                </c:pt>
                <c:pt idx="9631" formatCode="0.00E+00">
                  <c:v>5.8911247097060597E-3</c:v>
                </c:pt>
                <c:pt idx="9632" formatCode="0.00E+00">
                  <c:v>5.8893565695391798E-3</c:v>
                </c:pt>
                <c:pt idx="9633" formatCode="0.00E+00">
                  <c:v>5.8875889600605198E-3</c:v>
                </c:pt>
                <c:pt idx="9634" formatCode="0.00E+00">
                  <c:v>5.8858218811107402E-3</c:v>
                </c:pt>
                <c:pt idx="9635" formatCode="0.00E+00">
                  <c:v>5.8840553325305196E-3</c:v>
                </c:pt>
                <c:pt idx="9636" formatCode="0.00E+00">
                  <c:v>5.8822893141606001E-3</c:v>
                </c:pt>
                <c:pt idx="9637" formatCode="0.00E+00">
                  <c:v>5.8805238258417504E-3</c:v>
                </c:pt>
                <c:pt idx="9638" formatCode="0.00E+00">
                  <c:v>5.8787588674148201E-3</c:v>
                </c:pt>
                <c:pt idx="9639" formatCode="0.00E+00">
                  <c:v>5.87699443872067E-3</c:v>
                </c:pt>
                <c:pt idx="9640" formatCode="0.00E+00">
                  <c:v>5.8752305396002303E-3</c:v>
                </c:pt>
                <c:pt idx="9641" formatCode="0.00E+00">
                  <c:v>5.8734671698944798E-3</c:v>
                </c:pt>
                <c:pt idx="9642" formatCode="0.00E+00">
                  <c:v>5.8717043294444198E-3</c:v>
                </c:pt>
                <c:pt idx="9643" formatCode="0.00E+00">
                  <c:v>5.8699420180911297E-3</c:v>
                </c:pt>
                <c:pt idx="9644" formatCode="0.00E+00">
                  <c:v>5.8681802356757096E-3</c:v>
                </c:pt>
                <c:pt idx="9645" formatCode="0.00E+00">
                  <c:v>5.8664189820393196E-3</c:v>
                </c:pt>
                <c:pt idx="9646" formatCode="0.00E+00">
                  <c:v>5.8646582570231797E-3</c:v>
                </c:pt>
                <c:pt idx="9647" formatCode="0.00E+00">
                  <c:v>5.8628980604685304E-3</c:v>
                </c:pt>
                <c:pt idx="9648" formatCode="0.00E+00">
                  <c:v>5.8611383922166803E-3</c:v>
                </c:pt>
                <c:pt idx="9649" formatCode="0.00E+00">
                  <c:v>5.8593792521089601E-3</c:v>
                </c:pt>
                <c:pt idx="9650" formatCode="0.00E+00">
                  <c:v>5.8576206399867797E-3</c:v>
                </c:pt>
                <c:pt idx="9651" formatCode="0.00E+00">
                  <c:v>5.8558625556915699E-3</c:v>
                </c:pt>
                <c:pt idx="9652" formatCode="0.00E+00">
                  <c:v>5.8541049990648202E-3</c:v>
                </c:pt>
                <c:pt idx="9653" formatCode="0.00E+00">
                  <c:v>5.8523479699480697E-3</c:v>
                </c:pt>
                <c:pt idx="9654" formatCode="0.00E+00">
                  <c:v>5.8505914681829E-3</c:v>
                </c:pt>
                <c:pt idx="9655" formatCode="0.00E+00">
                  <c:v>5.8488354936109301E-3</c:v>
                </c:pt>
                <c:pt idx="9656" formatCode="0.00E+00">
                  <c:v>5.8470800460738498E-3</c:v>
                </c:pt>
                <c:pt idx="9657" formatCode="0.00E+00">
                  <c:v>5.84532512541337E-3</c:v>
                </c:pt>
                <c:pt idx="9658" formatCode="0.00E+00">
                  <c:v>5.84357073147127E-3</c:v>
                </c:pt>
                <c:pt idx="9659" formatCode="0.00E+00">
                  <c:v>5.8418168640893596E-3</c:v>
                </c:pt>
                <c:pt idx="9660" formatCode="0.00E+00">
                  <c:v>5.8400635231094997E-3</c:v>
                </c:pt>
                <c:pt idx="9661" formatCode="0.00E+00">
                  <c:v>5.8383107083736204E-3</c:v>
                </c:pt>
                <c:pt idx="9662" formatCode="0.00E+00">
                  <c:v>5.8365584197236503E-3</c:v>
                </c:pt>
                <c:pt idx="9663" formatCode="0.00E+00">
                  <c:v>5.8348066570016203E-3</c:v>
                </c:pt>
                <c:pt idx="9664" formatCode="0.00E+00">
                  <c:v>5.8330554200495604E-3</c:v>
                </c:pt>
                <c:pt idx="9665" formatCode="0.00E+00">
                  <c:v>5.83130470870959E-3</c:v>
                </c:pt>
                <c:pt idx="9666" formatCode="0.00E+00">
                  <c:v>5.8295545228238396E-3</c:v>
                </c:pt>
                <c:pt idx="9667" formatCode="0.00E+00">
                  <c:v>5.8278048622344997E-3</c:v>
                </c:pt>
                <c:pt idx="9668" formatCode="0.00E+00">
                  <c:v>5.8260557267838303E-3</c:v>
                </c:pt>
                <c:pt idx="9669" formatCode="0.00E+00">
                  <c:v>5.8243071163140902E-3</c:v>
                </c:pt>
                <c:pt idx="9670" formatCode="0.00E+00">
                  <c:v>5.82255903066764E-3</c:v>
                </c:pt>
                <c:pt idx="9671" formatCode="0.00E+00">
                  <c:v>5.8208114696868402E-3</c:v>
                </c:pt>
                <c:pt idx="9672" formatCode="0.00E+00">
                  <c:v>5.81906443321413E-3</c:v>
                </c:pt>
                <c:pt idx="9673" formatCode="0.00E+00">
                  <c:v>5.8173179210919699E-3</c:v>
                </c:pt>
                <c:pt idx="9674" formatCode="0.00E+00">
                  <c:v>5.8155719331628997E-3</c:v>
                </c:pt>
                <c:pt idx="9675" formatCode="0.00E+00">
                  <c:v>5.8138264692694803E-3</c:v>
                </c:pt>
                <c:pt idx="9676" formatCode="0.00E+00">
                  <c:v>5.8120815292543202E-3</c:v>
                </c:pt>
                <c:pt idx="9677" formatCode="0.00E+00">
                  <c:v>5.8103371129601001E-3</c:v>
                </c:pt>
                <c:pt idx="9678" formatCode="0.00E+00">
                  <c:v>5.8085932202295099E-3</c:v>
                </c:pt>
                <c:pt idx="9679" formatCode="0.00E+00">
                  <c:v>5.80684985090531E-3</c:v>
                </c:pt>
                <c:pt idx="9680" formatCode="0.00E+00">
                  <c:v>5.8051070048303196E-3</c:v>
                </c:pt>
                <c:pt idx="9681" formatCode="0.00E+00">
                  <c:v>5.8033646818473703E-3</c:v>
                </c:pt>
                <c:pt idx="9682" formatCode="0.00E+00">
                  <c:v>5.8016228817993603E-3</c:v>
                </c:pt>
                <c:pt idx="9683" formatCode="0.00E+00">
                  <c:v>5.7998816045292502E-3</c:v>
                </c:pt>
                <c:pt idx="9684" formatCode="0.00E+00">
                  <c:v>5.7981408498800199E-3</c:v>
                </c:pt>
                <c:pt idx="9685" formatCode="0.00E+00">
                  <c:v>5.7964006176947098E-3</c:v>
                </c:pt>
                <c:pt idx="9686" formatCode="0.00E+00">
                  <c:v>5.7946609078164098E-3</c:v>
                </c:pt>
                <c:pt idx="9687" formatCode="0.00E+00">
                  <c:v>5.7929217200882403E-3</c:v>
                </c:pt>
                <c:pt idx="9688" formatCode="0.00E+00">
                  <c:v>5.7911830543534003E-3</c:v>
                </c:pt>
                <c:pt idx="9689" formatCode="0.00E+00">
                  <c:v>5.7894449104550902E-3</c:v>
                </c:pt>
                <c:pt idx="9690" formatCode="0.00E+00">
                  <c:v>5.7877072882366104E-3</c:v>
                </c:pt>
                <c:pt idx="9691" formatCode="0.00E+00">
                  <c:v>5.78597018754126E-3</c:v>
                </c:pt>
                <c:pt idx="9692" formatCode="0.00E+00">
                  <c:v>5.7842336082124203E-3</c:v>
                </c:pt>
                <c:pt idx="9693" formatCode="0.00E+00">
                  <c:v>5.7824975500935004E-3</c:v>
                </c:pt>
                <c:pt idx="9694" formatCode="0.00E+00">
                  <c:v>5.7807620130279598E-3</c:v>
                </c:pt>
                <c:pt idx="9695" formatCode="0.00E+00">
                  <c:v>5.7790269968593204E-3</c:v>
                </c:pt>
                <c:pt idx="9696" formatCode="0.00E+00">
                  <c:v>5.77729250143111E-3</c:v>
                </c:pt>
                <c:pt idx="9697" formatCode="0.00E+00">
                  <c:v>5.7755585265869599E-3</c:v>
                </c:pt>
                <c:pt idx="9698" formatCode="0.00E+00">
                  <c:v>5.7738250721705003E-3</c:v>
                </c:pt>
                <c:pt idx="9699" formatCode="0.00E+00">
                  <c:v>5.7720921380254404E-3</c:v>
                </c:pt>
                <c:pt idx="9700" formatCode="0.00E+00">
                  <c:v>5.7703597239955103E-3</c:v>
                </c:pt>
                <c:pt idx="9701" formatCode="0.00E+00">
                  <c:v>5.7686278299245103E-3</c:v>
                </c:pt>
                <c:pt idx="9702" formatCode="0.00E+00">
                  <c:v>5.7668964556562797E-3</c:v>
                </c:pt>
                <c:pt idx="9703" formatCode="0.00E+00">
                  <c:v>5.7651656010347004E-3</c:v>
                </c:pt>
                <c:pt idx="9704" formatCode="0.00E+00">
                  <c:v>5.7634352659036896E-3</c:v>
                </c:pt>
                <c:pt idx="9705" formatCode="0.00E+00">
                  <c:v>5.7617054501072499E-3</c:v>
                </c:pt>
                <c:pt idx="9706" formatCode="0.00E+00">
                  <c:v>5.7599761534893896E-3</c:v>
                </c:pt>
                <c:pt idx="9707" formatCode="0.00E+00">
                  <c:v>5.7582473758941901E-3</c:v>
                </c:pt>
                <c:pt idx="9708" formatCode="0.00E+00">
                  <c:v>5.7565191171657596E-3</c:v>
                </c:pt>
                <c:pt idx="9709" formatCode="0.00E+00">
                  <c:v>5.75479137714828E-3</c:v>
                </c:pt>
                <c:pt idx="9710" formatCode="0.00E+00">
                  <c:v>5.7530641556859403E-3</c:v>
                </c:pt>
                <c:pt idx="9711" formatCode="0.00E+00">
                  <c:v>5.7513374526230298E-3</c:v>
                </c:pt>
                <c:pt idx="9712" formatCode="0.00E+00">
                  <c:v>5.7496112678038398E-3</c:v>
                </c:pt>
                <c:pt idx="9713" formatCode="0.00E+00">
                  <c:v>5.7478856010727301E-3</c:v>
                </c:pt>
                <c:pt idx="9714" formatCode="0.00E+00">
                  <c:v>5.7461604522741003E-3</c:v>
                </c:pt>
                <c:pt idx="9715" formatCode="0.00E+00">
                  <c:v>5.7444358212524003E-3</c:v>
                </c:pt>
                <c:pt idx="9716" formatCode="0.00E+00">
                  <c:v>5.7427117078521104E-3</c:v>
                </c:pt>
                <c:pt idx="9717" formatCode="0.00E+00">
                  <c:v>5.7409881119178004E-3</c:v>
                </c:pt>
                <c:pt idx="9718" formatCode="0.00E+00">
                  <c:v>5.7392650332940302E-3</c:v>
                </c:pt>
                <c:pt idx="9719" formatCode="0.00E+00">
                  <c:v>5.7375424718254598E-3</c:v>
                </c:pt>
                <c:pt idx="9720" formatCode="0.00E+00">
                  <c:v>5.7358204273567602E-3</c:v>
                </c:pt>
                <c:pt idx="9721" formatCode="0.00E+00">
                  <c:v>5.7340988997326599E-3</c:v>
                </c:pt>
                <c:pt idx="9722" formatCode="0.00E+00">
                  <c:v>5.7323778887979496E-3</c:v>
                </c:pt>
                <c:pt idx="9723" formatCode="0.00E+00">
                  <c:v>5.7306573943974402E-3</c:v>
                </c:pt>
                <c:pt idx="9724" formatCode="0.00E+00">
                  <c:v>5.7289374163759996E-3</c:v>
                </c:pt>
                <c:pt idx="9725" formatCode="0.00E+00">
                  <c:v>5.7272179545785704E-3</c:v>
                </c:pt>
                <c:pt idx="9726" formatCode="0.00E+00">
                  <c:v>5.7254990088500901E-3</c:v>
                </c:pt>
                <c:pt idx="9727" formatCode="0.00E+00">
                  <c:v>5.7237805790355803E-3</c:v>
                </c:pt>
                <c:pt idx="9728" formatCode="0.00E+00">
                  <c:v>5.7220626649800996E-3</c:v>
                </c:pt>
                <c:pt idx="9729" formatCode="0.00E+00">
                  <c:v>5.7203452665287704E-3</c:v>
                </c:pt>
                <c:pt idx="9730" formatCode="0.00E+00">
                  <c:v>5.7186283835267198E-3</c:v>
                </c:pt>
                <c:pt idx="9731" formatCode="0.00E+00">
                  <c:v>5.71691201581917E-3</c:v>
                </c:pt>
                <c:pt idx="9732" formatCode="0.00E+00">
                  <c:v>5.7151961632513496E-3</c:v>
                </c:pt>
                <c:pt idx="9733" formatCode="0.00E+00">
                  <c:v>5.7134808256685604E-3</c:v>
                </c:pt>
                <c:pt idx="9734" formatCode="0.00E+00">
                  <c:v>5.71176600291615E-3</c:v>
                </c:pt>
                <c:pt idx="9735" formatCode="0.00E+00">
                  <c:v>5.7100516948394896E-3</c:v>
                </c:pt>
                <c:pt idx="9736" formatCode="0.00E+00">
                  <c:v>5.7083379012840404E-3</c:v>
                </c:pt>
                <c:pt idx="9737" formatCode="0.00E+00">
                  <c:v>5.7066246220952603E-3</c:v>
                </c:pt>
                <c:pt idx="9738" formatCode="0.00E+00">
                  <c:v>5.7049118571186903E-3</c:v>
                </c:pt>
                <c:pt idx="9739" formatCode="0.00E+00">
                  <c:v>5.7031996061999097E-3</c:v>
                </c:pt>
                <c:pt idx="9740" formatCode="0.00E+00">
                  <c:v>5.7014878691845298E-3</c:v>
                </c:pt>
                <c:pt idx="9741" formatCode="0.00E+00">
                  <c:v>5.6997766459182296E-3</c:v>
                </c:pt>
                <c:pt idx="9742" formatCode="0.00E+00">
                  <c:v>5.6980659362467203E-3</c:v>
                </c:pt>
                <c:pt idx="9743" formatCode="0.00E+00">
                  <c:v>5.6963557400157797E-3</c:v>
                </c:pt>
                <c:pt idx="9744" formatCode="0.00E+00">
                  <c:v>5.6946460570711996E-3</c:v>
                </c:pt>
                <c:pt idx="9745" formatCode="0.00E+00">
                  <c:v>5.6929368872588402E-3</c:v>
                </c:pt>
                <c:pt idx="9746" formatCode="0.00E+00">
                  <c:v>5.6912282304246303E-3</c:v>
                </c:pt>
                <c:pt idx="9747" formatCode="0.00E+00">
                  <c:v>5.6895200864144901E-3</c:v>
                </c:pt>
                <c:pt idx="9748" formatCode="0.00E+00">
                  <c:v>5.6878124550744404E-3</c:v>
                </c:pt>
                <c:pt idx="9749" formatCode="0.00E+00">
                  <c:v>5.6861053362505199E-3</c:v>
                </c:pt>
                <c:pt idx="9750" formatCode="0.00E+00">
                  <c:v>5.6843987297888199E-3</c:v>
                </c:pt>
                <c:pt idx="9751" formatCode="0.00E+00">
                  <c:v>5.6826926355354797E-3</c:v>
                </c:pt>
                <c:pt idx="9752" formatCode="0.00E+00">
                  <c:v>5.6809870533366903E-3</c:v>
                </c:pt>
                <c:pt idx="9753" formatCode="0.00E+00">
                  <c:v>5.6792819830386899E-3</c:v>
                </c:pt>
                <c:pt idx="9754" formatCode="0.00E+00">
                  <c:v>5.6775774244877501E-3</c:v>
                </c:pt>
                <c:pt idx="9755" formatCode="0.00E+00">
                  <c:v>5.6758733775302004E-3</c:v>
                </c:pt>
                <c:pt idx="9756" formatCode="0.00E+00">
                  <c:v>5.6741698420124196E-3</c:v>
                </c:pt>
                <c:pt idx="9757" formatCode="0.00E+00">
                  <c:v>5.6724668177808302E-3</c:v>
                </c:pt>
                <c:pt idx="9758" formatCode="0.00E+00">
                  <c:v>5.6707643046819004E-3</c:v>
                </c:pt>
                <c:pt idx="9759" formatCode="0.00E+00">
                  <c:v>5.6690623025621497E-3</c:v>
                </c:pt>
                <c:pt idx="9760" formatCode="0.00E+00">
                  <c:v>5.6673608112681297E-3</c:v>
                </c:pt>
                <c:pt idx="9761" formatCode="0.00E+00">
                  <c:v>5.6656598306464596E-3</c:v>
                </c:pt>
                <c:pt idx="9762" formatCode="0.00E+00">
                  <c:v>5.6639593605437803E-3</c:v>
                </c:pt>
                <c:pt idx="9763" formatCode="0.00E+00">
                  <c:v>5.6622594008068298E-3</c:v>
                </c:pt>
                <c:pt idx="9764" formatCode="0.00E+00">
                  <c:v>5.6605599512823297E-3</c:v>
                </c:pt>
                <c:pt idx="9765" formatCode="0.00E+00">
                  <c:v>5.6588610118170797E-3</c:v>
                </c:pt>
                <c:pt idx="9766" formatCode="0.00E+00">
                  <c:v>5.6571625822579401E-3</c:v>
                </c:pt>
                <c:pt idx="9767" formatCode="0.00E+00">
                  <c:v>5.6554646624517903E-3</c:v>
                </c:pt>
                <c:pt idx="9768" formatCode="0.00E+00">
                  <c:v>5.65376725224558E-3</c:v>
                </c:pt>
                <c:pt idx="9769" formatCode="0.00E+00">
                  <c:v>5.6520703514862797E-3</c:v>
                </c:pt>
                <c:pt idx="9770" formatCode="0.00E+00">
                  <c:v>5.6503739600209397E-3</c:v>
                </c:pt>
                <c:pt idx="9771" formatCode="0.00E+00">
                  <c:v>5.6486780776966198E-3</c:v>
                </c:pt>
                <c:pt idx="9772" formatCode="0.00E+00">
                  <c:v>5.6469827043604702E-3</c:v>
                </c:pt>
                <c:pt idx="9773" formatCode="0.00E+00">
                  <c:v>5.6452878398596503E-3</c:v>
                </c:pt>
                <c:pt idx="9774" formatCode="0.00E+00">
                  <c:v>5.6435934840413701E-3</c:v>
                </c:pt>
                <c:pt idx="9775" formatCode="0.00E+00">
                  <c:v>5.6418996367529296E-3</c:v>
                </c:pt>
                <c:pt idx="9776" formatCode="0.00E+00">
                  <c:v>5.6402062978416099E-3</c:v>
                </c:pt>
                <c:pt idx="9777" formatCode="0.00E+00">
                  <c:v>5.6385134671547901E-3</c:v>
                </c:pt>
                <c:pt idx="9778" formatCode="0.00E+00">
                  <c:v>5.6368211445398803E-3</c:v>
                </c:pt>
                <c:pt idx="9779" formatCode="0.00E+00">
                  <c:v>5.6351293298443402E-3</c:v>
                </c:pt>
                <c:pt idx="9780" formatCode="0.00E+00">
                  <c:v>5.6334380229156496E-3</c:v>
                </c:pt>
                <c:pt idx="9781" formatCode="0.00E+00">
                  <c:v>5.6317472236013799E-3</c:v>
                </c:pt>
                <c:pt idx="9782" formatCode="0.00E+00">
                  <c:v>5.6300569317491202E-3</c:v>
                </c:pt>
                <c:pt idx="9783" formatCode="0.00E+00">
                  <c:v>5.62836714720652E-3</c:v>
                </c:pt>
                <c:pt idx="9784" formatCode="0.00E+00">
                  <c:v>5.6266778698212698E-3</c:v>
                </c:pt>
                <c:pt idx="9785" formatCode="0.00E+00">
                  <c:v>5.6249890994396704E-3</c:v>
                </c:pt>
                <c:pt idx="9786" formatCode="0.00E+00">
                  <c:v>5.6233008359027597E-3</c:v>
                </c:pt>
                <c:pt idx="9787" formatCode="0.00E+00">
                  <c:v>5.6216130790578203E-3</c:v>
                </c:pt>
                <c:pt idx="9788" formatCode="0.00E+00">
                  <c:v>5.6199258287531698E-3</c:v>
                </c:pt>
                <c:pt idx="9789" formatCode="0.00E+00">
                  <c:v>5.6182390848371197E-3</c:v>
                </c:pt>
                <c:pt idx="9790" formatCode="0.00E+00">
                  <c:v>5.6165528471580697E-3</c:v>
                </c:pt>
                <c:pt idx="9791" formatCode="0.00E+00">
                  <c:v>5.6148671155644304E-3</c:v>
                </c:pt>
                <c:pt idx="9792" formatCode="0.00E+00">
                  <c:v>5.6131818899046596E-3</c:v>
                </c:pt>
                <c:pt idx="9793" formatCode="0.00E+00">
                  <c:v>5.6114971700272596E-3</c:v>
                </c:pt>
                <c:pt idx="9794" formatCode="0.00E+00">
                  <c:v>5.6098129557807797E-3</c:v>
                </c:pt>
                <c:pt idx="9795" formatCode="0.00E+00">
                  <c:v>5.6081292470138103E-3</c:v>
                </c:pt>
                <c:pt idx="9796" formatCode="0.00E+00">
                  <c:v>5.6064460435749797E-3</c:v>
                </c:pt>
                <c:pt idx="9797" formatCode="0.00E+00">
                  <c:v>5.6047633453129601E-3</c:v>
                </c:pt>
                <c:pt idx="9798" formatCode="0.00E+00">
                  <c:v>5.6030811520764601E-3</c:v>
                </c:pt>
                <c:pt idx="9799" formatCode="0.00E+00">
                  <c:v>5.6013994637142501E-3</c:v>
                </c:pt>
                <c:pt idx="9800" formatCode="0.00E+00">
                  <c:v>5.5997182800751099E-3</c:v>
                </c:pt>
                <c:pt idx="9801" formatCode="0.00E+00">
                  <c:v>5.5980376010078998E-3</c:v>
                </c:pt>
                <c:pt idx="9802" formatCode="0.00E+00">
                  <c:v>5.5963574263614797E-3</c:v>
                </c:pt>
                <c:pt idx="9803" formatCode="0.00E+00">
                  <c:v>5.5946777559848001E-3</c:v>
                </c:pt>
                <c:pt idx="9804" formatCode="0.00E+00">
                  <c:v>5.59299858972681E-3</c:v>
                </c:pt>
                <c:pt idx="9805" formatCode="0.00E+00">
                  <c:v>5.5913199274365199E-3</c:v>
                </c:pt>
                <c:pt idx="9806" formatCode="0.00E+00">
                  <c:v>5.5896417689629899E-3</c:v>
                </c:pt>
                <c:pt idx="9807" formatCode="0.00E+00">
                  <c:v>5.5879641141552997E-3</c:v>
                </c:pt>
                <c:pt idx="9808" formatCode="0.00E+00">
                  <c:v>5.5862869628625998E-3</c:v>
                </c:pt>
                <c:pt idx="9809" formatCode="0.00E+00">
                  <c:v>5.58461031493406E-3</c:v>
                </c:pt>
                <c:pt idx="9810" formatCode="0.00E+00">
                  <c:v>5.5829341702189001E-3</c:v>
                </c:pt>
                <c:pt idx="9811" formatCode="0.00E+00">
                  <c:v>5.5812585285663803E-3</c:v>
                </c:pt>
                <c:pt idx="9812" formatCode="0.00E+00">
                  <c:v>5.5795833898258096E-3</c:v>
                </c:pt>
                <c:pt idx="9813" formatCode="0.00E+00">
                  <c:v>5.5779087538465298E-3</c:v>
                </c:pt>
                <c:pt idx="9814" formatCode="0.00E+00">
                  <c:v>5.5762346204779297E-3</c:v>
                </c:pt>
                <c:pt idx="9815" formatCode="0.00E+00">
                  <c:v>5.5745609895694404E-3</c:v>
                </c:pt>
                <c:pt idx="9816" formatCode="0.00E+00">
                  <c:v>5.5728878609705296E-3</c:v>
                </c:pt>
                <c:pt idx="9817" formatCode="0.00E+00">
                  <c:v>5.5712152345307204E-3</c:v>
                </c:pt>
                <c:pt idx="9818" formatCode="0.00E+00">
                  <c:v>5.5695431100995698E-3</c:v>
                </c:pt>
                <c:pt idx="9819" formatCode="0.00E+00">
                  <c:v>5.5678714875266704E-3</c:v>
                </c:pt>
                <c:pt idx="9820" formatCode="0.00E+00">
                  <c:v>5.5662003666616501E-3</c:v>
                </c:pt>
                <c:pt idx="9821" formatCode="0.00E+00">
                  <c:v>5.5645297473542197E-3</c:v>
                </c:pt>
                <c:pt idx="9822" formatCode="0.00E+00">
                  <c:v>5.5628596294540903E-3</c:v>
                </c:pt>
                <c:pt idx="9823" formatCode="0.00E+00">
                  <c:v>5.5611900128110202E-3</c:v>
                </c:pt>
                <c:pt idx="9824" formatCode="0.00E+00">
                  <c:v>5.55952089727483E-3</c:v>
                </c:pt>
                <c:pt idx="9825" formatCode="0.00E+00">
                  <c:v>5.5578522826953804E-3</c:v>
                </c:pt>
                <c:pt idx="9826" formatCode="0.00E+00">
                  <c:v>5.5561841689225396E-3</c:v>
                </c:pt>
                <c:pt idx="9827" formatCode="0.00E+00">
                  <c:v>5.5545165558062602E-3</c:v>
                </c:pt>
                <c:pt idx="9828" formatCode="0.00E+00">
                  <c:v>5.5528494431965197E-3</c:v>
                </c:pt>
                <c:pt idx="9829" formatCode="0.00E+00">
                  <c:v>5.5511828309433298E-3</c:v>
                </c:pt>
                <c:pt idx="9830" formatCode="0.00E+00">
                  <c:v>5.5495167188967598E-3</c:v>
                </c:pt>
                <c:pt idx="9831" formatCode="0.00E+00">
                  <c:v>5.5478511069069099E-3</c:v>
                </c:pt>
                <c:pt idx="9832" formatCode="0.00E+00">
                  <c:v>5.5461859948239302E-3</c:v>
                </c:pt>
                <c:pt idx="9833" formatCode="0.00E+00">
                  <c:v>5.5445213824979996E-3</c:v>
                </c:pt>
                <c:pt idx="9834" formatCode="0.00E+00">
                  <c:v>5.5428572697793698E-3</c:v>
                </c:pt>
                <c:pt idx="9835" formatCode="0.00E+00">
                  <c:v>5.5411936565182901E-3</c:v>
                </c:pt>
                <c:pt idx="9836" formatCode="0.00E+00">
                  <c:v>5.5395305425650796E-3</c:v>
                </c:pt>
                <c:pt idx="9837" formatCode="0.00E+00">
                  <c:v>5.53786792777011E-3</c:v>
                </c:pt>
                <c:pt idx="9838" formatCode="0.00E+00">
                  <c:v>5.5362058119837604E-3</c:v>
                </c:pt>
                <c:pt idx="9839" formatCode="0.00E+00">
                  <c:v>5.5345441950564803E-3</c:v>
                </c:pt>
                <c:pt idx="9840" formatCode="0.00E+00">
                  <c:v>5.5328830768387599E-3</c:v>
                </c:pt>
                <c:pt idx="9841" formatCode="0.00E+00">
                  <c:v>5.5312224571811199E-3</c:v>
                </c:pt>
                <c:pt idx="9842" formatCode="0.00E+00">
                  <c:v>5.52956233593412E-3</c:v>
                </c:pt>
                <c:pt idx="9843" formatCode="0.00E+00">
                  <c:v>5.5279027129483804E-3</c:v>
                </c:pt>
                <c:pt idx="9844" formatCode="0.00E+00">
                  <c:v>5.5262435880745397E-3</c:v>
                </c:pt>
                <c:pt idx="9845" formatCode="0.00E+00">
                  <c:v>5.5245849611633103E-3</c:v>
                </c:pt>
                <c:pt idx="9846" formatCode="0.00E+00">
                  <c:v>5.5229268320654097E-3</c:v>
                </c:pt>
                <c:pt idx="9847" formatCode="0.00E+00">
                  <c:v>5.5212692006316203E-3</c:v>
                </c:pt>
                <c:pt idx="9848" formatCode="0.00E+00">
                  <c:v>5.5196120667127804E-3</c:v>
                </c:pt>
                <c:pt idx="9849" formatCode="0.00E+00">
                  <c:v>5.5179554301597201E-3</c:v>
                </c:pt>
                <c:pt idx="9850" formatCode="0.00E+00">
                  <c:v>5.5162992908233703E-3</c:v>
                </c:pt>
                <c:pt idx="9851" formatCode="0.00E+00">
                  <c:v>5.5146436485546697E-3</c:v>
                </c:pt>
                <c:pt idx="9852" formatCode="0.00E+00">
                  <c:v>5.5129885032046003E-3</c:v>
                </c:pt>
                <c:pt idx="9853" formatCode="0.00E+00">
                  <c:v>5.5113338546241997E-3</c:v>
                </c:pt>
                <c:pt idx="9854" formatCode="0.00E+00">
                  <c:v>5.5096797026645298E-3</c:v>
                </c:pt>
                <c:pt idx="9855" formatCode="0.00E+00">
                  <c:v>5.5080260471767201E-3</c:v>
                </c:pt>
                <c:pt idx="9856" formatCode="0.00E+00">
                  <c:v>5.5063728880119199E-3</c:v>
                </c:pt>
                <c:pt idx="9857" formatCode="0.00E+00">
                  <c:v>5.5047202250213404E-3</c:v>
                </c:pt>
                <c:pt idx="9858" formatCode="0.00E+00">
                  <c:v>5.5030680580562003E-3</c:v>
                </c:pt>
                <c:pt idx="9859" formatCode="0.00E+00">
                  <c:v>5.5014163869678001E-3</c:v>
                </c:pt>
                <c:pt idx="9860" formatCode="0.00E+00">
                  <c:v>5.4997652116074497E-3</c:v>
                </c:pt>
                <c:pt idx="9861" formatCode="0.00E+00">
                  <c:v>5.4981145318265404E-3</c:v>
                </c:pt>
                <c:pt idx="9862" formatCode="0.00E+00">
                  <c:v>5.4964643474764603E-3</c:v>
                </c:pt>
                <c:pt idx="9863" formatCode="0.00E+00">
                  <c:v>5.4948146584086798E-3</c:v>
                </c:pt>
                <c:pt idx="9864" formatCode="0.00E+00">
                  <c:v>5.49316546447467E-3</c:v>
                </c:pt>
                <c:pt idx="9865" formatCode="0.00E+00">
                  <c:v>5.4915167655259804E-3</c:v>
                </c:pt>
                <c:pt idx="9866" formatCode="0.00E+00">
                  <c:v>5.4898685614141896E-3</c:v>
                </c:pt>
                <c:pt idx="9867" formatCode="0.00E+00">
                  <c:v>5.4882208519909199E-3</c:v>
                </c:pt>
                <c:pt idx="9868" formatCode="0.00E+00">
                  <c:v>5.4865736371078298E-3</c:v>
                </c:pt>
                <c:pt idx="9869" formatCode="0.00E+00">
                  <c:v>5.48492691661663E-3</c:v>
                </c:pt>
                <c:pt idx="9870" formatCode="0.00E+00">
                  <c:v>5.4832806903690502E-3</c:v>
                </c:pt>
                <c:pt idx="9871" formatCode="0.00E+00">
                  <c:v>5.4816349582168904E-3</c:v>
                </c:pt>
                <c:pt idx="9872" formatCode="0.00E+00">
                  <c:v>5.4799897200119799E-3</c:v>
                </c:pt>
                <c:pt idx="9873" formatCode="0.00E+00">
                  <c:v>5.4783449756061996E-3</c:v>
                </c:pt>
                <c:pt idx="9874" formatCode="0.00E+00">
                  <c:v>5.4767007248514602E-3</c:v>
                </c:pt>
                <c:pt idx="9875" formatCode="0.00E+00">
                  <c:v>5.4750569675997103E-3</c:v>
                </c:pt>
                <c:pt idx="9876" formatCode="0.00E+00">
                  <c:v>5.47341370370295E-3</c:v>
                </c:pt>
                <c:pt idx="9877" formatCode="0.00E+00">
                  <c:v>5.4717709330132404E-3</c:v>
                </c:pt>
                <c:pt idx="9878" formatCode="0.00E+00">
                  <c:v>5.4701286553826304E-3</c:v>
                </c:pt>
                <c:pt idx="9879" formatCode="0.00E+00">
                  <c:v>5.46848687066328E-3</c:v>
                </c:pt>
                <c:pt idx="9880" formatCode="0.00E+00">
                  <c:v>5.4668455787073404E-3</c:v>
                </c:pt>
                <c:pt idx="9881" formatCode="0.00E+00">
                  <c:v>5.4652047793670297E-3</c:v>
                </c:pt>
                <c:pt idx="9882" formatCode="0.00E+00">
                  <c:v>5.4635644724945901E-3</c:v>
                </c:pt>
                <c:pt idx="9883" formatCode="0.00E+00">
                  <c:v>5.46192465794231E-3</c:v>
                </c:pt>
                <c:pt idx="9884" formatCode="0.00E+00">
                  <c:v>5.4602853355625496E-3</c:v>
                </c:pt>
                <c:pt idx="9885" formatCode="0.00E+00">
                  <c:v>5.4586465052076597E-3</c:v>
                </c:pt>
                <c:pt idx="9886" formatCode="0.00E+00">
                  <c:v>5.45700816673009E-3</c:v>
                </c:pt>
                <c:pt idx="9887" formatCode="0.00E+00">
                  <c:v>5.45537031998227E-3</c:v>
                </c:pt>
                <c:pt idx="9888" formatCode="0.00E+00">
                  <c:v>5.4537329648167397E-3</c:v>
                </c:pt>
                <c:pt idx="9889" formatCode="0.00E+00">
                  <c:v>5.4520961010860102E-3</c:v>
                </c:pt>
                <c:pt idx="9890" formatCode="0.00E+00">
                  <c:v>5.4504597286427004E-3</c:v>
                </c:pt>
                <c:pt idx="9891" formatCode="0.00E+00">
                  <c:v>5.4488238473394202E-3</c:v>
                </c:pt>
                <c:pt idx="9892" formatCode="0.00E+00">
                  <c:v>5.4471884570288596E-3</c:v>
                </c:pt>
                <c:pt idx="9893" formatCode="0.00E+00">
                  <c:v>5.4455535575637197E-3</c:v>
                </c:pt>
                <c:pt idx="9894" formatCode="0.00E+00">
                  <c:v>5.4439191487967702E-3</c:v>
                </c:pt>
                <c:pt idx="9895" formatCode="0.00E+00">
                  <c:v>5.4422852305807999E-3</c:v>
                </c:pt>
                <c:pt idx="9896" formatCode="0.00E+00">
                  <c:v>5.4406518027686496E-3</c:v>
                </c:pt>
                <c:pt idx="9897" formatCode="0.00E+00">
                  <c:v>5.43901886521322E-3</c:v>
                </c:pt>
                <c:pt idx="9898" formatCode="0.00E+00">
                  <c:v>5.4373864177674203E-3</c:v>
                </c:pt>
                <c:pt idx="9899" formatCode="0.00E+00">
                  <c:v>5.4357544602842197E-3</c:v>
                </c:pt>
                <c:pt idx="9900" formatCode="0.00E+00">
                  <c:v>5.4341229926166404E-3</c:v>
                </c:pt>
                <c:pt idx="9901" formatCode="0.00E+00">
                  <c:v>5.4324920146177104E-3</c:v>
                </c:pt>
                <c:pt idx="9902" formatCode="0.00E+00">
                  <c:v>5.4308615261405603E-3</c:v>
                </c:pt>
                <c:pt idx="9903" formatCode="0.00E+00">
                  <c:v>5.4292315270382903E-3</c:v>
                </c:pt>
                <c:pt idx="9904" formatCode="0.00E+00">
                  <c:v>5.4276020171641001E-3</c:v>
                </c:pt>
                <c:pt idx="9905" formatCode="0.00E+00">
                  <c:v>5.4259729963712098E-3</c:v>
                </c:pt>
                <c:pt idx="9906" formatCode="0.00E+00">
                  <c:v>5.4243444645128702E-3</c:v>
                </c:pt>
                <c:pt idx="9907" formatCode="0.00E+00">
                  <c:v>5.4227164214424002E-3</c:v>
                </c:pt>
                <c:pt idx="9908" formatCode="0.00E+00">
                  <c:v>5.4210888670131298E-3</c:v>
                </c:pt>
                <c:pt idx="9909" formatCode="0.00E+00">
                  <c:v>5.4194618010784696E-3</c:v>
                </c:pt>
                <c:pt idx="9910" formatCode="0.00E+00">
                  <c:v>5.4178352234918303E-3</c:v>
                </c:pt>
                <c:pt idx="9911" formatCode="0.00E+00">
                  <c:v>5.4162091341066997E-3</c:v>
                </c:pt>
                <c:pt idx="9912" formatCode="0.00E+00">
                  <c:v>5.4145835327765899E-3</c:v>
                </c:pt>
                <c:pt idx="9913" formatCode="0.00E+00">
                  <c:v>5.4129584193550496E-3</c:v>
                </c:pt>
                <c:pt idx="9914" formatCode="0.00E+00">
                  <c:v>5.4113337936956898E-3</c:v>
                </c:pt>
                <c:pt idx="9915" formatCode="0.00E+00">
                  <c:v>5.4097096556521502E-3</c:v>
                </c:pt>
                <c:pt idx="9916" formatCode="0.00E+00">
                  <c:v>5.4080860050781101E-3</c:v>
                </c:pt>
                <c:pt idx="9917" formatCode="0.00E+00">
                  <c:v>5.4064628418272996E-3</c:v>
                </c:pt>
                <c:pt idx="9918" formatCode="0.00E+00">
                  <c:v>5.4048401657534901E-3</c:v>
                </c:pt>
                <c:pt idx="9919" formatCode="0.00E+00">
                  <c:v>5.4032179767104799E-3</c:v>
                </c:pt>
                <c:pt idx="9920" formatCode="0.00E+00">
                  <c:v>5.40159627455213E-3</c:v>
                </c:pt>
                <c:pt idx="9921" formatCode="0.00E+00">
                  <c:v>5.3999750591323401E-3</c:v>
                </c:pt>
                <c:pt idx="9922" formatCode="0.00E+00">
                  <c:v>5.39835433030503E-3</c:v>
                </c:pt>
                <c:pt idx="9923" formatCode="0.00E+00">
                  <c:v>5.3967340879242003E-3</c:v>
                </c:pt>
                <c:pt idx="9924" formatCode="0.00E+00">
                  <c:v>5.3951143318438496E-3</c:v>
                </c:pt>
                <c:pt idx="9925" formatCode="0.00E+00">
                  <c:v>5.39349506191806E-3</c:v>
                </c:pt>
                <c:pt idx="9926" formatCode="0.00E+00">
                  <c:v>5.3918762780009299E-3</c:v>
                </c:pt>
                <c:pt idx="9927" formatCode="0.00E+00">
                  <c:v>5.3902579799466003E-3</c:v>
                </c:pt>
                <c:pt idx="9928" formatCode="0.00E+00">
                  <c:v>5.3886401676092599E-3</c:v>
                </c:pt>
                <c:pt idx="9929" formatCode="0.00E+00">
                  <c:v>5.3870228408431598E-3</c:v>
                </c:pt>
                <c:pt idx="9930" formatCode="0.00E+00">
                  <c:v>5.3854059995025504E-3</c:v>
                </c:pt>
                <c:pt idx="9931" formatCode="0.00E+00">
                  <c:v>5.3837896434417503E-3</c:v>
                </c:pt>
                <c:pt idx="9932" formatCode="0.00E+00">
                  <c:v>5.3821737725151296E-3</c:v>
                </c:pt>
                <c:pt idx="9933" formatCode="0.00E+00">
                  <c:v>5.3805583865770903E-3</c:v>
                </c:pt>
                <c:pt idx="9934" formatCode="0.00E+00">
                  <c:v>5.3789434854820501E-3</c:v>
                </c:pt>
                <c:pt idx="9935" formatCode="0.00E+00">
                  <c:v>5.3773290690845204E-3</c:v>
                </c:pt>
                <c:pt idx="9936" formatCode="0.00E+00">
                  <c:v>5.3757151372390097E-3</c:v>
                </c:pt>
                <c:pt idx="9937" formatCode="0.00E+00">
                  <c:v>5.3741016898000999E-3</c:v>
                </c:pt>
                <c:pt idx="9938" formatCode="0.00E+00">
                  <c:v>5.3724887266223898E-3</c:v>
                </c:pt>
                <c:pt idx="9939" formatCode="0.00E+00">
                  <c:v>5.3708762475605399E-3</c:v>
                </c:pt>
                <c:pt idx="9940" formatCode="0.00E+00">
                  <c:v>5.3692642524692403E-3</c:v>
                </c:pt>
                <c:pt idx="9941" formatCode="0.00E+00">
                  <c:v>5.3676527412032304E-3</c:v>
                </c:pt>
                <c:pt idx="9942" formatCode="0.00E+00">
                  <c:v>5.3660417136172801E-3</c:v>
                </c:pt>
                <c:pt idx="9943" formatCode="0.00E+00">
                  <c:v>5.3644311695662302E-3</c:v>
                </c:pt>
                <c:pt idx="9944" formatCode="0.00E+00">
                  <c:v>5.3628211089049296E-3</c:v>
                </c:pt>
                <c:pt idx="9945" formatCode="0.00E+00">
                  <c:v>5.3612115314882799E-3</c:v>
                </c:pt>
                <c:pt idx="9946" formatCode="0.00E+00">
                  <c:v>5.3596024371712399E-3</c:v>
                </c:pt>
                <c:pt idx="9947" formatCode="0.00E+00">
                  <c:v>5.3579938258087904E-3</c:v>
                </c:pt>
                <c:pt idx="9948" formatCode="0.00E+00">
                  <c:v>5.3563856972559699E-3</c:v>
                </c:pt>
                <c:pt idx="9949" formatCode="0.00E+00">
                  <c:v>5.3547780513678502E-3</c:v>
                </c:pt>
                <c:pt idx="9950" formatCode="0.00E+00">
                  <c:v>5.3531708879995402E-3</c:v>
                </c:pt>
                <c:pt idx="9951" formatCode="0.00E+00">
                  <c:v>5.3515642070062104E-3</c:v>
                </c:pt>
                <c:pt idx="9952" formatCode="0.00E+00">
                  <c:v>5.3499580082430496E-3</c:v>
                </c:pt>
                <c:pt idx="9953" formatCode="0.00E+00">
                  <c:v>5.3483522915653099E-3</c:v>
                </c:pt>
                <c:pt idx="9954" formatCode="0.00E+00">
                  <c:v>5.3467470568282702E-3</c:v>
                </c:pt>
                <c:pt idx="9955" formatCode="0.00E+00">
                  <c:v>5.3451423038872502E-3</c:v>
                </c:pt>
                <c:pt idx="9956" formatCode="0.00E+00">
                  <c:v>5.3435380325976304E-3</c:v>
                </c:pt>
                <c:pt idx="9957" formatCode="0.00E+00">
                  <c:v>5.3419342428148104E-3</c:v>
                </c:pt>
                <c:pt idx="9958" formatCode="0.00E+00">
                  <c:v>5.3403309343942598E-3</c:v>
                </c:pt>
                <c:pt idx="9959" formatCode="0.00E+00">
                  <c:v>5.3387281071914598E-3</c:v>
                </c:pt>
                <c:pt idx="9960" formatCode="0.00E+00">
                  <c:v>5.3371257610619399E-3</c:v>
                </c:pt>
                <c:pt idx="9961" formatCode="0.00E+00">
                  <c:v>5.3355238958613096E-3</c:v>
                </c:pt>
                <c:pt idx="9962" formatCode="0.00E+00">
                  <c:v>5.3339225114451497E-3</c:v>
                </c:pt>
                <c:pt idx="9963" formatCode="0.00E+00">
                  <c:v>5.3323216076691599E-3</c:v>
                </c:pt>
                <c:pt idx="9964" formatCode="0.00E+00">
                  <c:v>5.3307211843890302E-3</c:v>
                </c:pt>
                <c:pt idx="9965" formatCode="0.00E+00">
                  <c:v>5.3291212414605001E-3</c:v>
                </c:pt>
                <c:pt idx="9966" formatCode="0.00E+00">
                  <c:v>5.3275217787393699E-3</c:v>
                </c:pt>
                <c:pt idx="9967" formatCode="0.00E+00">
                  <c:v>5.3259227960814797E-3</c:v>
                </c:pt>
                <c:pt idx="9968" formatCode="0.00E+00">
                  <c:v>5.3243242933426801E-3</c:v>
                </c:pt>
                <c:pt idx="9969" formatCode="0.00E+00">
                  <c:v>5.3227262703789101E-3</c:v>
                </c:pt>
                <c:pt idx="9970" formatCode="0.00E+00">
                  <c:v>5.3211287270461096E-3</c:v>
                </c:pt>
                <c:pt idx="9971" formatCode="0.00E+00">
                  <c:v>5.3195316632002904E-3</c:v>
                </c:pt>
                <c:pt idx="9972" formatCode="0.00E+00">
                  <c:v>5.3179350786974897E-3</c:v>
                </c:pt>
                <c:pt idx="9973" formatCode="0.00E+00">
                  <c:v>5.3163389733937999E-3</c:v>
                </c:pt>
                <c:pt idx="9974" formatCode="0.00E+00">
                  <c:v>5.3147433471453396E-3</c:v>
                </c:pt>
                <c:pt idx="9975" formatCode="0.00E+00">
                  <c:v>5.3131481998082803E-3</c:v>
                </c:pt>
                <c:pt idx="9976" formatCode="0.00E+00">
                  <c:v>5.3115535312388299E-3</c:v>
                </c:pt>
                <c:pt idx="9977" formatCode="0.00E+00">
                  <c:v>5.3099593412932501E-3</c:v>
                </c:pt>
                <c:pt idx="9978" formatCode="0.00E+00">
                  <c:v>5.3083656298278199E-3</c:v>
                </c:pt>
                <c:pt idx="9979" formatCode="0.00E+00">
                  <c:v>5.3067723966988998E-3</c:v>
                </c:pt>
                <c:pt idx="9980" formatCode="0.00E+00">
                  <c:v>5.3051796417628401E-3</c:v>
                </c:pt>
                <c:pt idx="9981" formatCode="0.00E+00">
                  <c:v>5.3035873648760896E-3</c:v>
                </c:pt>
                <c:pt idx="9982" formatCode="0.00E+00">
                  <c:v>5.3019955658951002E-3</c:v>
                </c:pt>
                <c:pt idx="9983" formatCode="0.00E+00">
                  <c:v>5.3004042446763797E-3</c:v>
                </c:pt>
                <c:pt idx="9984" formatCode="0.00E+00">
                  <c:v>5.2988134010764701E-3</c:v>
                </c:pt>
                <c:pt idx="9985" formatCode="0.00E+00">
                  <c:v>5.2972230349519703E-3</c:v>
                </c:pt>
                <c:pt idx="9986" formatCode="0.00E+00">
                  <c:v>5.2956331461595004E-3</c:v>
                </c:pt>
                <c:pt idx="9987" formatCode="0.00E+00">
                  <c:v>5.2940437345557496E-3</c:v>
                </c:pt>
                <c:pt idx="9988" formatCode="0.00E+00">
                  <c:v>5.2924547999974297E-3</c:v>
                </c:pt>
                <c:pt idx="9989" formatCode="0.00E+00">
                  <c:v>5.2908663423412803E-3</c:v>
                </c:pt>
                <c:pt idx="9990" formatCode="0.00E+00">
                  <c:v>5.2892783614441304E-3</c:v>
                </c:pt>
                <c:pt idx="9991" formatCode="0.00E+00">
                  <c:v>5.2876908571628098E-3</c:v>
                </c:pt>
                <c:pt idx="9992" formatCode="0.00E+00">
                  <c:v>5.2861038293542002E-3</c:v>
                </c:pt>
                <c:pt idx="9993" formatCode="0.00E+00">
                  <c:v>5.2845172778752296E-3</c:v>
                </c:pt>
                <c:pt idx="9994" formatCode="0.00E+00">
                  <c:v>5.2829312025828804E-3</c:v>
                </c:pt>
                <c:pt idx="9995" formatCode="0.00E+00">
                  <c:v>5.2813456033341402E-3</c:v>
                </c:pt>
                <c:pt idx="9996" formatCode="0.00E+00">
                  <c:v>5.2797604799860801E-3</c:v>
                </c:pt>
                <c:pt idx="9997" formatCode="0.00E+00">
                  <c:v>5.2781758323957899E-3</c:v>
                </c:pt>
                <c:pt idx="9998" formatCode="0.00E+00">
                  <c:v>5.2765916604204099E-3</c:v>
                </c:pt>
                <c:pt idx="9999" formatCode="0.00E+00">
                  <c:v>5.2750079639171102E-3</c:v>
                </c:pt>
                <c:pt idx="10000" formatCode="0.00E+00">
                  <c:v>5.2734247427431201E-3</c:v>
                </c:pt>
                <c:pt idx="10001" formatCode="0.00E+00">
                  <c:v>5.2718419967556999E-3</c:v>
                </c:pt>
                <c:pt idx="10002" formatCode="0.00E+00">
                  <c:v>5.2702597258121701E-3</c:v>
                </c:pt>
                <c:pt idx="10003" formatCode="0.00E+00">
                  <c:v>5.2686779297698603E-3</c:v>
                </c:pt>
                <c:pt idx="10004" formatCode="0.00E+00">
                  <c:v>5.2670966084861597E-3</c:v>
                </c:pt>
                <c:pt idx="10005" formatCode="0.00E+00">
                  <c:v>5.2655157618185199E-3</c:v>
                </c:pt>
                <c:pt idx="10006" formatCode="0.00E+00">
                  <c:v>5.26393538962439E-3</c:v>
                </c:pt>
                <c:pt idx="10007" formatCode="0.00E+00">
                  <c:v>5.2623554917613103E-3</c:v>
                </c:pt>
                <c:pt idx="10008" formatCode="0.00E+00">
                  <c:v>5.2607760680868296E-3</c:v>
                </c:pt>
                <c:pt idx="10009" formatCode="0.00E+00">
                  <c:v>5.2591971184585496E-3</c:v>
                </c:pt>
                <c:pt idx="10010" formatCode="0.00E+00">
                  <c:v>5.2576186427340998E-3</c:v>
                </c:pt>
                <c:pt idx="10011" formatCode="0.00E+00">
                  <c:v>5.2560406407711896E-3</c:v>
                </c:pt>
                <c:pt idx="10012" formatCode="0.00E+00">
                  <c:v>5.25446311242753E-3</c:v>
                </c:pt>
                <c:pt idx="10013" formatCode="0.00E+00">
                  <c:v>5.2528860575608901E-3</c:v>
                </c:pt>
                <c:pt idx="10014" formatCode="0.00E+00">
                  <c:v>5.2513094760290903E-3</c:v>
                </c:pt>
                <c:pt idx="10015" formatCode="0.00E+00">
                  <c:v>5.2497333676899804E-3</c:v>
                </c:pt>
                <c:pt idx="10016" formatCode="0.00E+00">
                  <c:v>5.2481577324014501E-3</c:v>
                </c:pt>
                <c:pt idx="10017" formatCode="0.00E+00">
                  <c:v>5.2465825700214403E-3</c:v>
                </c:pt>
                <c:pt idx="10018" formatCode="0.00E+00">
                  <c:v>5.24500788040793E-3</c:v>
                </c:pt>
                <c:pt idx="10019" formatCode="0.00E+00">
                  <c:v>5.2434336634189496E-3</c:v>
                </c:pt>
                <c:pt idx="10020" formatCode="0.00E+00">
                  <c:v>5.24185991891255E-3</c:v>
                </c:pt>
                <c:pt idx="10021" formatCode="0.00E+00">
                  <c:v>5.2402866467468499E-3</c:v>
                </c:pt>
                <c:pt idx="10022" formatCode="0.00E+00">
                  <c:v>5.2387138467799898E-3</c:v>
                </c:pt>
                <c:pt idx="10023" formatCode="0.00E+00">
                  <c:v>5.2371415188701602E-3</c:v>
                </c:pt>
                <c:pt idx="10024" formatCode="0.00E+00">
                  <c:v>5.2355696628755997E-3</c:v>
                </c:pt>
                <c:pt idx="10025" formatCode="0.00E+00">
                  <c:v>5.23399827865457E-3</c:v>
                </c:pt>
                <c:pt idx="10026" formatCode="0.00E+00">
                  <c:v>5.2324273660653998E-3</c:v>
                </c:pt>
                <c:pt idx="10027" formatCode="0.00E+00">
                  <c:v>5.2308569249664497E-3</c:v>
                </c:pt>
                <c:pt idx="10028" formatCode="0.00E+00">
                  <c:v>5.2292869552161099E-3</c:v>
                </c:pt>
                <c:pt idx="10029" formatCode="0.00E+00">
                  <c:v>5.2277174566728304E-3</c:v>
                </c:pt>
                <c:pt idx="10030" formatCode="0.00E+00">
                  <c:v>5.2261484291951004E-3</c:v>
                </c:pt>
                <c:pt idx="10031" formatCode="0.00E+00">
                  <c:v>5.2245798726414296E-3</c:v>
                </c:pt>
                <c:pt idx="10032" formatCode="0.00E+00">
                  <c:v>5.2230117868704096E-3</c:v>
                </c:pt>
                <c:pt idx="10033" formatCode="0.00E+00">
                  <c:v>5.2214441717406404E-3</c:v>
                </c:pt>
                <c:pt idx="10034" formatCode="0.00E+00">
                  <c:v>5.2198770271107697E-3</c:v>
                </c:pt>
                <c:pt idx="10035" formatCode="0.00E+00">
                  <c:v>5.2183103528395097E-3</c:v>
                </c:pt>
                <c:pt idx="10036" formatCode="0.00E+00">
                  <c:v>5.2167441487855903E-3</c:v>
                </c:pt>
                <c:pt idx="10037" formatCode="0.00E+00">
                  <c:v>5.2151784148077801E-3</c:v>
                </c:pt>
                <c:pt idx="10038" formatCode="0.00E+00">
                  <c:v>5.2136131507649203E-3</c:v>
                </c:pt>
                <c:pt idx="10039" formatCode="0.00E+00">
                  <c:v>5.2120483565158702E-3</c:v>
                </c:pt>
                <c:pt idx="10040" formatCode="0.00E+00">
                  <c:v>5.2104840319195196E-3</c:v>
                </c:pt>
                <c:pt idx="10041" formatCode="0.00E+00">
                  <c:v>5.2089201768348399E-3</c:v>
                </c:pt>
                <c:pt idx="10042" formatCode="0.00E+00">
                  <c:v>5.2073567911208101E-3</c:v>
                </c:pt>
                <c:pt idx="10043" formatCode="0.00E+00">
                  <c:v>5.2057938746364598E-3</c:v>
                </c:pt>
                <c:pt idx="10044" formatCode="0.00E+00">
                  <c:v>5.20423142724088E-3</c:v>
                </c:pt>
                <c:pt idx="10045" formatCode="0.00E+00">
                  <c:v>5.2026694487931598E-3</c:v>
                </c:pt>
                <c:pt idx="10046" formatCode="0.00E+00">
                  <c:v>5.2011079391524901E-3</c:v>
                </c:pt>
                <c:pt idx="10047" formatCode="0.00E+00">
                  <c:v>5.1995468981780504E-3</c:v>
                </c:pt>
                <c:pt idx="10048" formatCode="0.00E+00">
                  <c:v>5.1979863257290903E-3</c:v>
                </c:pt>
                <c:pt idx="10049" formatCode="0.00E+00">
                  <c:v>5.1964262216648901E-3</c:v>
                </c:pt>
                <c:pt idx="10050" formatCode="0.00E+00">
                  <c:v>5.1948665858447896E-3</c:v>
                </c:pt>
                <c:pt idx="10051" formatCode="0.00E+00">
                  <c:v>5.1933074181281496E-3</c:v>
                </c:pt>
                <c:pt idx="10052" formatCode="0.00E+00">
                  <c:v>5.1917487183743803E-3</c:v>
                </c:pt>
                <c:pt idx="10053" formatCode="0.00E+00">
                  <c:v>5.1901904864429397E-3</c:v>
                </c:pt>
                <c:pt idx="10054" formatCode="0.00E+00">
                  <c:v>5.1886327221933202E-3</c:v>
                </c:pt>
                <c:pt idx="10055" formatCode="0.00E+00">
                  <c:v>5.1870754254850701E-3</c:v>
                </c:pt>
                <c:pt idx="10056" formatCode="0.00E+00">
                  <c:v>5.1855185961777496E-3</c:v>
                </c:pt>
                <c:pt idx="10057" formatCode="0.00E+00">
                  <c:v>5.18396223413101E-3</c:v>
                </c:pt>
                <c:pt idx="10058" formatCode="0.00E+00">
                  <c:v>5.1824063392044897E-3</c:v>
                </c:pt>
                <c:pt idx="10059" formatCode="0.00E+00">
                  <c:v>5.1808509112578997E-3</c:v>
                </c:pt>
                <c:pt idx="10060" formatCode="0.00E+00">
                  <c:v>5.179295950151E-3</c:v>
                </c:pt>
                <c:pt idx="10061" formatCode="0.00E+00">
                  <c:v>5.1777414557435796E-3</c:v>
                </c:pt>
                <c:pt idx="10062" formatCode="0.00E+00">
                  <c:v>5.17618742789546E-3</c:v>
                </c:pt>
                <c:pt idx="10063" formatCode="0.00E+00">
                  <c:v>5.1746338664665301E-3</c:v>
                </c:pt>
                <c:pt idx="10064" formatCode="0.00E+00">
                  <c:v>5.1730807713166902E-3</c:v>
                </c:pt>
                <c:pt idx="10065" formatCode="0.00E+00">
                  <c:v>5.1715281423059204E-3</c:v>
                </c:pt>
                <c:pt idx="10066" formatCode="0.00E+00">
                  <c:v>5.1699759792941998E-3</c:v>
                </c:pt>
                <c:pt idx="10067" formatCode="0.00E+00">
                  <c:v>5.1684242821415901E-3</c:v>
                </c:pt>
                <c:pt idx="10068" formatCode="0.00E+00">
                  <c:v>5.1668730507081701E-3</c:v>
                </c:pt>
                <c:pt idx="10069" formatCode="0.00E+00">
                  <c:v>5.16532228485407E-3</c:v>
                </c:pt>
                <c:pt idx="10070" formatCode="0.00E+00">
                  <c:v>5.1637719844394503E-3</c:v>
                </c:pt>
                <c:pt idx="10071" formatCode="0.00E+00">
                  <c:v>5.1622221493245303E-3</c:v>
                </c:pt>
                <c:pt idx="10072" formatCode="0.00E+00">
                  <c:v>5.1606727793695696E-3</c:v>
                </c:pt>
                <c:pt idx="10073" formatCode="0.00E+00">
                  <c:v>5.1591238744348499E-3</c:v>
                </c:pt>
                <c:pt idx="10074" formatCode="0.00E+00">
                  <c:v>5.1575754343807199E-3</c:v>
                </c:pt>
                <c:pt idx="10075" formatCode="0.00E+00">
                  <c:v>5.1560274590675701E-3</c:v>
                </c:pt>
                <c:pt idx="10076" formatCode="0.00E+00">
                  <c:v>5.1544799483558001E-3</c:v>
                </c:pt>
                <c:pt idx="10077" formatCode="0.00E+00">
                  <c:v>5.1529329021058898E-3</c:v>
                </c:pt>
                <c:pt idx="10078" formatCode="0.00E+00">
                  <c:v>5.1513863201783404E-3</c:v>
                </c:pt>
                <c:pt idx="10079" formatCode="0.00E+00">
                  <c:v>5.1498402024337002E-3</c:v>
                </c:pt>
                <c:pt idx="10080" formatCode="0.00E+00">
                  <c:v>5.1482945487325597E-3</c:v>
                </c:pt>
                <c:pt idx="10081" formatCode="0.00E+00">
                  <c:v>5.14674935893556E-3</c:v>
                </c:pt>
                <c:pt idx="10082" formatCode="0.00E+00">
                  <c:v>5.1452046329033699E-3</c:v>
                </c:pt>
                <c:pt idx="10083" formatCode="0.00E+00">
                  <c:v>5.1436603704966997E-3</c:v>
                </c:pt>
                <c:pt idx="10084" formatCode="0.00E+00">
                  <c:v>5.1421165715763301E-3</c:v>
                </c:pt>
                <c:pt idx="10085" formatCode="0.00E+00">
                  <c:v>5.1405732360030399E-3</c:v>
                </c:pt>
                <c:pt idx="10086" formatCode="0.00E+00">
                  <c:v>5.1390303636376904E-3</c:v>
                </c:pt>
                <c:pt idx="10087" formatCode="0.00E+00">
                  <c:v>5.13748795434115E-3</c:v>
                </c:pt>
                <c:pt idx="10088" formatCode="0.00E+00">
                  <c:v>5.1359460079743596E-3</c:v>
                </c:pt>
                <c:pt idx="10089" formatCode="0.00E+00">
                  <c:v>5.1344045243982899E-3</c:v>
                </c:pt>
                <c:pt idx="10090" formatCode="0.00E+00">
                  <c:v>5.1328635034739402E-3</c:v>
                </c:pt>
                <c:pt idx="10091" formatCode="0.00E+00">
                  <c:v>5.1313229450623797E-3</c:v>
                </c:pt>
                <c:pt idx="10092" formatCode="0.00E+00">
                  <c:v>5.1297828490246998E-3</c:v>
                </c:pt>
                <c:pt idx="10093" formatCode="0.00E+00">
                  <c:v>5.1282432152220296E-3</c:v>
                </c:pt>
                <c:pt idx="10094" formatCode="0.00E+00">
                  <c:v>5.1267040435155698E-3</c:v>
                </c:pt>
                <c:pt idx="10095" formatCode="0.00E+00">
                  <c:v>5.1251653337665197E-3</c:v>
                </c:pt>
                <c:pt idx="10096" formatCode="0.00E+00">
                  <c:v>5.1236270858361598E-3</c:v>
                </c:pt>
                <c:pt idx="10097" formatCode="0.00E+00">
                  <c:v>5.1220892995858004E-3</c:v>
                </c:pt>
                <c:pt idx="10098" formatCode="0.00E+00">
                  <c:v>5.1205519748767697E-3</c:v>
                </c:pt>
                <c:pt idx="10099" formatCode="0.00E+00">
                  <c:v>5.1190151115704796E-3</c:v>
                </c:pt>
                <c:pt idx="10100" formatCode="0.00E+00">
                  <c:v>5.1174787095283596E-3</c:v>
                </c:pt>
                <c:pt idx="10101" formatCode="0.00E+00">
                  <c:v>5.1159427686118799E-3</c:v>
                </c:pt>
                <c:pt idx="10102" formatCode="0.00E+00">
                  <c:v>5.1144072886825601E-3</c:v>
                </c:pt>
                <c:pt idx="10103" formatCode="0.00E+00">
                  <c:v>5.1128722696019502E-3</c:v>
                </c:pt>
                <c:pt idx="10104" formatCode="0.00E+00">
                  <c:v>5.1113377112316704E-3</c:v>
                </c:pt>
                <c:pt idx="10105" formatCode="0.00E+00">
                  <c:v>5.1098036134333601E-3</c:v>
                </c:pt>
                <c:pt idx="10106" formatCode="0.00E+00">
                  <c:v>5.1082699760686898E-3</c:v>
                </c:pt>
                <c:pt idx="10107" formatCode="0.00E+00">
                  <c:v>5.1067367989994098E-3</c:v>
                </c:pt>
                <c:pt idx="10108" formatCode="0.00E+00">
                  <c:v>5.1052040820872696E-3</c:v>
                </c:pt>
                <c:pt idx="10109" formatCode="0.00E+00">
                  <c:v>5.1036718251940899E-3</c:v>
                </c:pt>
                <c:pt idx="10110" formatCode="0.00E+00">
                  <c:v>5.1021400281817302E-3</c:v>
                </c:pt>
                <c:pt idx="10111" formatCode="0.00E+00">
                  <c:v>5.1006086909120901E-3</c:v>
                </c:pt>
                <c:pt idx="10112" formatCode="0.00E+00">
                  <c:v>5.0990778132471003E-3</c:v>
                </c:pt>
                <c:pt idx="10113" formatCode="0.00E+00">
                  <c:v>5.0975473950487403E-3</c:v>
                </c:pt>
                <c:pt idx="10114" formatCode="0.00E+00">
                  <c:v>5.09601743617903E-3</c:v>
                </c:pt>
                <c:pt idx="10115" formatCode="0.00E+00">
                  <c:v>5.0944879365000502E-3</c:v>
                </c:pt>
                <c:pt idx="10116" formatCode="0.00E+00">
                  <c:v>5.0929588958738897E-3</c:v>
                </c:pt>
                <c:pt idx="10117" formatCode="0.00E+00">
                  <c:v>5.0914303141627098E-3</c:v>
                </c:pt>
                <c:pt idx="10118" formatCode="0.00E+00">
                  <c:v>5.0899021912286999E-3</c:v>
                </c:pt>
                <c:pt idx="10119" formatCode="0.00E+00">
                  <c:v>5.0883745269340898E-3</c:v>
                </c:pt>
                <c:pt idx="10120" formatCode="0.00E+00">
                  <c:v>5.0868473211411599E-3</c:v>
                </c:pt>
                <c:pt idx="10121" formatCode="0.00E+00">
                  <c:v>5.0853205737122296E-3</c:v>
                </c:pt>
                <c:pt idx="10122" formatCode="0.00E+00">
                  <c:v>5.0837942845096398E-3</c:v>
                </c:pt>
                <c:pt idx="10123" formatCode="0.00E+00">
                  <c:v>5.08226845339582E-3</c:v>
                </c:pt>
                <c:pt idx="10124" formatCode="0.00E+00">
                  <c:v>5.0807430802331998E-3</c:v>
                </c:pt>
                <c:pt idx="10125" formatCode="0.00E+00">
                  <c:v>5.0792181648842702E-3</c:v>
                </c:pt>
                <c:pt idx="10126" formatCode="0.00E+00">
                  <c:v>5.07769370721155E-3</c:v>
                </c:pt>
                <c:pt idx="10127" formatCode="0.00E+00">
                  <c:v>5.0761697070776197E-3</c:v>
                </c:pt>
                <c:pt idx="10128" formatCode="0.00E+00">
                  <c:v>5.07464616434509E-3</c:v>
                </c:pt>
                <c:pt idx="10129" formatCode="0.00E+00">
                  <c:v>5.0731230788766098E-3</c:v>
                </c:pt>
                <c:pt idx="10130" formatCode="0.00E+00">
                  <c:v>5.0716004505348801E-3</c:v>
                </c:pt>
                <c:pt idx="10131" formatCode="0.00E+00">
                  <c:v>5.0700782791826401E-3</c:v>
                </c:pt>
                <c:pt idx="10132" formatCode="0.00E+00">
                  <c:v>5.0685565646826801E-3</c:v>
                </c:pt>
                <c:pt idx="10133" formatCode="0.00E+00">
                  <c:v>5.0670353068978102E-3</c:v>
                </c:pt>
                <c:pt idx="10134" formatCode="0.00E+00">
                  <c:v>5.0655145056908903E-3</c:v>
                </c:pt>
                <c:pt idx="10135" formatCode="0.00E+00">
                  <c:v>5.0639941609248503E-3</c:v>
                </c:pt>
                <c:pt idx="10136" formatCode="0.00E+00">
                  <c:v>5.0624742724626201E-3</c:v>
                </c:pt>
                <c:pt idx="10137" formatCode="0.00E+00">
                  <c:v>5.0609548401671896E-3</c:v>
                </c:pt>
                <c:pt idx="10138" formatCode="0.00E+00">
                  <c:v>5.0594358639016101E-3</c:v>
                </c:pt>
                <c:pt idx="10139" formatCode="0.00E+00">
                  <c:v>5.0579173435289504E-3</c:v>
                </c:pt>
                <c:pt idx="10140" formatCode="0.00E+00">
                  <c:v>5.0563992789123199E-3</c:v>
                </c:pt>
                <c:pt idx="10141" formatCode="0.00E+00">
                  <c:v>5.0548816699148803E-3</c:v>
                </c:pt>
                <c:pt idx="10142" formatCode="0.00E+00">
                  <c:v>5.0533645163998503E-3</c:v>
                </c:pt>
                <c:pt idx="10143" formatCode="0.00E+00">
                  <c:v>5.0518478182304503E-3</c:v>
                </c:pt>
                <c:pt idx="10144" formatCode="0.00E+00">
                  <c:v>5.0503315752699904E-3</c:v>
                </c:pt>
                <c:pt idx="10145" formatCode="0.00E+00">
                  <c:v>5.0488157873817803E-3</c:v>
                </c:pt>
                <c:pt idx="10146" formatCode="0.00E+00">
                  <c:v>5.0473004544292002E-3</c:v>
                </c:pt>
                <c:pt idx="10147" formatCode="0.00E+00">
                  <c:v>5.0457855762756597E-3</c:v>
                </c:pt>
                <c:pt idx="10148" formatCode="0.00E+00">
                  <c:v>5.04427115278461E-3</c:v>
                </c:pt>
                <c:pt idx="10149" formatCode="0.00E+00">
                  <c:v>5.0427571838195604E-3</c:v>
                </c:pt>
                <c:pt idx="10150" formatCode="0.00E+00">
                  <c:v>5.0412436692426196E-3</c:v>
                </c:pt>
                <c:pt idx="10151" formatCode="0.00E+00">
                  <c:v>5.0397306089113502E-3</c:v>
                </c:pt>
                <c:pt idx="10152" formatCode="0.00E+00">
                  <c:v>5.0382180026890197E-3</c:v>
                </c:pt>
                <c:pt idx="10153" formatCode="0.00E+00">
                  <c:v>5.0367058504396604E-3</c:v>
                </c:pt>
                <c:pt idx="10154" formatCode="0.00E+00">
                  <c:v>5.0351941520273497E-3</c:v>
                </c:pt>
                <c:pt idx="10155" formatCode="0.00E+00">
                  <c:v>5.0336829073161999E-3</c:v>
                </c:pt>
                <c:pt idx="10156" formatCode="0.00E+00">
                  <c:v>5.0321721161703499E-3</c:v>
                </c:pt>
                <c:pt idx="10157" formatCode="0.00E+00">
                  <c:v>5.0306617784540101E-3</c:v>
                </c:pt>
                <c:pt idx="10158" formatCode="0.00E+00">
                  <c:v>5.0291518940313801E-3</c:v>
                </c:pt>
                <c:pt idx="10159" formatCode="0.00E+00">
                  <c:v>5.0276424627667404E-3</c:v>
                </c:pt>
                <c:pt idx="10160" formatCode="0.00E+00">
                  <c:v>5.0261334845243897E-3</c:v>
                </c:pt>
                <c:pt idx="10161" formatCode="0.00E+00">
                  <c:v>5.0246249591686699E-3</c:v>
                </c:pt>
                <c:pt idx="10162" formatCode="0.00E+00">
                  <c:v>5.0231168865639397E-3</c:v>
                </c:pt>
                <c:pt idx="10163" formatCode="0.00E+00">
                  <c:v>5.0216092665746302E-3</c:v>
                </c:pt>
                <c:pt idx="10164" formatCode="0.00E+00">
                  <c:v>5.0201020990651903E-3</c:v>
                </c:pt>
                <c:pt idx="10165" formatCode="0.00E+00">
                  <c:v>5.0185953839001103E-3</c:v>
                </c:pt>
                <c:pt idx="10166" formatCode="0.00E+00">
                  <c:v>5.01708912094391E-3</c:v>
                </c:pt>
                <c:pt idx="10167" formatCode="0.00E+00">
                  <c:v>5.0155833100611596E-3</c:v>
                </c:pt>
                <c:pt idx="10168" formatCode="0.00E+00">
                  <c:v>5.0140779511164604E-3</c:v>
                </c:pt>
                <c:pt idx="10169" formatCode="0.00E+00">
                  <c:v>5.0125730439744597E-3</c:v>
                </c:pt>
                <c:pt idx="10170" formatCode="0.00E+00">
                  <c:v>5.0110685884998301E-3</c:v>
                </c:pt>
                <c:pt idx="10171" formatCode="0.00E+00">
                  <c:v>5.0095645845572899E-3</c:v>
                </c:pt>
                <c:pt idx="10172" formatCode="0.00E+00">
                  <c:v>5.0080610320115898E-3</c:v>
                </c:pt>
                <c:pt idx="10173" formatCode="0.00E+00">
                  <c:v>5.0065579307275202E-3</c:v>
                </c:pt>
                <c:pt idx="10174" formatCode="0.00E+00">
                  <c:v>5.0050552805699098E-3</c:v>
                </c:pt>
                <c:pt idx="10175" formatCode="0.00E+00">
                  <c:v>5.0035530814036399E-3</c:v>
                </c:pt>
                <c:pt idx="10176" formatCode="0.00E+00">
                  <c:v>5.0020513330936E-3</c:v>
                </c:pt>
                <c:pt idx="10177" formatCode="0.00E+00">
                  <c:v>5.0005500355047401E-3</c:v>
                </c:pt>
                <c:pt idx="10178" formatCode="0.00E+00">
                  <c:v>4.9990491885020302E-3</c:v>
                </c:pt>
                <c:pt idx="10179" formatCode="0.00E+00">
                  <c:v>4.9975487919505001E-3</c:v>
                </c:pt>
                <c:pt idx="10180" formatCode="0.00E+00">
                  <c:v>4.9960488457151996E-3</c:v>
                </c:pt>
                <c:pt idx="10181" formatCode="0.00E+00">
                  <c:v>4.9945493496612297E-3</c:v>
                </c:pt>
                <c:pt idx="10182" formatCode="0.00E+00">
                  <c:v>4.9930503036537104E-3</c:v>
                </c:pt>
                <c:pt idx="10183" formatCode="0.00E+00">
                  <c:v>4.9915517075578199E-3</c:v>
                </c:pt>
                <c:pt idx="10184" formatCode="0.00E+00">
                  <c:v>4.9900535612387598E-3</c:v>
                </c:pt>
                <c:pt idx="10185" formatCode="0.00E+00">
                  <c:v>4.9885558645617802E-3</c:v>
                </c:pt>
                <c:pt idx="10186" formatCode="0.00E+00">
                  <c:v>4.9870586173921504E-3</c:v>
                </c:pt>
                <c:pt idx="10187" formatCode="0.00E+00">
                  <c:v>4.9855618195952097E-3</c:v>
                </c:pt>
                <c:pt idx="10188" formatCode="0.00E+00">
                  <c:v>4.9840654710362996E-3</c:v>
                </c:pt>
                <c:pt idx="10189" formatCode="0.00E+00">
                  <c:v>4.9825695715808296E-3</c:v>
                </c:pt>
                <c:pt idx="10190" formatCode="0.00E+00">
                  <c:v>4.98107412109422E-3</c:v>
                </c:pt>
                <c:pt idx="10191" formatCode="0.00E+00">
                  <c:v>4.9795791194419499E-3</c:v>
                </c:pt>
                <c:pt idx="10192" formatCode="0.00E+00">
                  <c:v>4.97808456648952E-3</c:v>
                </c:pt>
                <c:pt idx="10193" formatCode="0.00E+00">
                  <c:v>4.9765904621024903E-3</c:v>
                </c:pt>
                <c:pt idx="10194" formatCode="0.00E+00">
                  <c:v>4.97509680614643E-3</c:v>
                </c:pt>
                <c:pt idx="10195" formatCode="0.00E+00">
                  <c:v>4.9736035984869701E-3</c:v>
                </c:pt>
                <c:pt idx="10196" formatCode="0.00E+00">
                  <c:v>4.9721108389897701E-3</c:v>
                </c:pt>
                <c:pt idx="10197" formatCode="0.00E+00">
                  <c:v>4.9706185275205303E-3</c:v>
                </c:pt>
                <c:pt idx="10198" formatCode="0.00E+00">
                  <c:v>4.9691266639449701E-3</c:v>
                </c:pt>
                <c:pt idx="10199" formatCode="0.00E+00">
                  <c:v>4.96763524812888E-3</c:v>
                </c:pt>
                <c:pt idx="10200" formatCode="0.00E+00">
                  <c:v>4.9661442799380697E-3</c:v>
                </c:pt>
                <c:pt idx="10201" formatCode="0.00E+00">
                  <c:v>4.9646537592383704E-3</c:v>
                </c:pt>
                <c:pt idx="10202" formatCode="0.00E+00">
                  <c:v>4.9631636858956897E-3</c:v>
                </c:pt>
                <c:pt idx="10203" formatCode="0.00E+00">
                  <c:v>4.9616740597759404E-3</c:v>
                </c:pt>
                <c:pt idx="10204" formatCode="0.00E+00">
                  <c:v>4.96018488074509E-3</c:v>
                </c:pt>
                <c:pt idx="10205" formatCode="0.00E+00">
                  <c:v>4.9586961486691302E-3</c:v>
                </c:pt>
                <c:pt idx="10206" formatCode="0.00E+00">
                  <c:v>4.9572078634140997E-3</c:v>
                </c:pt>
                <c:pt idx="10207" formatCode="0.00E+00">
                  <c:v>4.9557200248460803E-3</c:v>
                </c:pt>
                <c:pt idx="10208" formatCode="0.00E+00">
                  <c:v>4.9542326328311801E-3</c:v>
                </c:pt>
                <c:pt idx="10209" formatCode="0.00E+00">
                  <c:v>4.9527456872355503E-3</c:v>
                </c:pt>
                <c:pt idx="10210" formatCode="0.00E+00">
                  <c:v>4.9512591879253796E-3</c:v>
                </c:pt>
                <c:pt idx="10211" formatCode="0.00E+00">
                  <c:v>4.9497731347668897E-3</c:v>
                </c:pt>
                <c:pt idx="10212" formatCode="0.00E+00">
                  <c:v>4.9482875276263497E-3</c:v>
                </c:pt>
                <c:pt idx="10213" formatCode="0.00E+00">
                  <c:v>4.9468023663700603E-3</c:v>
                </c:pt>
                <c:pt idx="10214" formatCode="0.00E+00">
                  <c:v>4.9453176508643601E-3</c:v>
                </c:pt>
                <c:pt idx="10215" formatCode="0.00E+00">
                  <c:v>4.9438333809756303E-3</c:v>
                </c:pt>
                <c:pt idx="10216" formatCode="0.00E+00">
                  <c:v>4.9423495565702703E-3</c:v>
                </c:pt>
                <c:pt idx="10217" formatCode="0.00E+00">
                  <c:v>4.9408661775147498E-3</c:v>
                </c:pt>
                <c:pt idx="10218" formatCode="0.00E+00">
                  <c:v>4.9393832436755401E-3</c:v>
                </c:pt>
                <c:pt idx="10219" formatCode="0.00E+00">
                  <c:v>4.9379007549192003E-3</c:v>
                </c:pt>
                <c:pt idx="10220" formatCode="0.00E+00">
                  <c:v>4.9364187111122599E-3</c:v>
                </c:pt>
                <c:pt idx="10221" formatCode="0.00E+00">
                  <c:v>4.9349371121213499E-3</c:v>
                </c:pt>
                <c:pt idx="10222" formatCode="0.00E+00">
                  <c:v>4.9334559578130899E-3</c:v>
                </c:pt>
                <c:pt idx="10223" formatCode="0.00E+00">
                  <c:v>4.9319752480541804E-3</c:v>
                </c:pt>
                <c:pt idx="10224" formatCode="0.00E+00">
                  <c:v>4.93049498271132E-3</c:v>
                </c:pt>
                <c:pt idx="10225" formatCode="0.00E+00">
                  <c:v>4.9290151616512802E-3</c:v>
                </c:pt>
                <c:pt idx="10226" formatCode="0.00E+00">
                  <c:v>4.9275357847408403E-3</c:v>
                </c:pt>
                <c:pt idx="10227" formatCode="0.00E+00">
                  <c:v>4.9260568518468299E-3</c:v>
                </c:pt>
                <c:pt idx="10228" formatCode="0.00E+00">
                  <c:v>4.9245783628361203E-3</c:v>
                </c:pt>
                <c:pt idx="10229" formatCode="0.00E+00">
                  <c:v>4.9231003175756096E-3</c:v>
                </c:pt>
                <c:pt idx="10230" formatCode="0.00E+00">
                  <c:v>4.9216227159322602E-3</c:v>
                </c:pt>
                <c:pt idx="10231" formatCode="0.00E+00">
                  <c:v>4.9201455577730299E-3</c:v>
                </c:pt>
                <c:pt idx="10232" formatCode="0.00E+00">
                  <c:v>4.9186688429649602E-3</c:v>
                </c:pt>
                <c:pt idx="10233" formatCode="0.00E+00">
                  <c:v>4.9171925713750904E-3</c:v>
                </c:pt>
                <c:pt idx="10234" formatCode="0.00E+00">
                  <c:v>4.91571674287052E-3</c:v>
                </c:pt>
                <c:pt idx="10235" formatCode="0.00E+00">
                  <c:v>4.91424135731837E-3</c:v>
                </c:pt>
                <c:pt idx="10236" formatCode="0.00E+00">
                  <c:v>4.9127664145858403E-3</c:v>
                </c:pt>
                <c:pt idx="10237" formatCode="0.00E+00">
                  <c:v>4.9112919145400998E-3</c:v>
                </c:pt>
                <c:pt idx="10238" formatCode="0.00E+00">
                  <c:v>4.9098178570484204E-3</c:v>
                </c:pt>
                <c:pt idx="10239" formatCode="0.00E+00">
                  <c:v>4.9083442419780802E-3</c:v>
                </c:pt>
                <c:pt idx="10240" formatCode="0.00E+00">
                  <c:v>4.9068710691963901E-3</c:v>
                </c:pt>
                <c:pt idx="10241" formatCode="0.00E+00">
                  <c:v>4.9053983385707201E-3</c:v>
                </c:pt>
                <c:pt idx="10242" formatCode="0.00E+00">
                  <c:v>4.9039260499684602E-3</c:v>
                </c:pt>
                <c:pt idx="10243" formatCode="0.00E+00">
                  <c:v>4.9024542032570402E-3</c:v>
                </c:pt>
                <c:pt idx="10244" formatCode="0.00E+00">
                  <c:v>4.9009827983039402E-3</c:v>
                </c:pt>
                <c:pt idx="10245" formatCode="0.00E+00">
                  <c:v>4.8995118349766604E-3</c:v>
                </c:pt>
                <c:pt idx="10246" formatCode="0.00E+00">
                  <c:v>4.8980413131427597E-3</c:v>
                </c:pt>
                <c:pt idx="10247" formatCode="0.00E+00">
                  <c:v>4.8965712326698102E-3</c:v>
                </c:pt>
                <c:pt idx="10248" formatCode="0.00E+00">
                  <c:v>4.8951015934254397E-3</c:v>
                </c:pt>
                <c:pt idx="10249" formatCode="0.00E+00">
                  <c:v>4.8936323952773197E-3</c:v>
                </c:pt>
                <c:pt idx="10250" formatCode="0.00E+00">
                  <c:v>4.8921636380931301E-3</c:v>
                </c:pt>
                <c:pt idx="10251" formatCode="0.00E+00">
                  <c:v>4.8906953217406103E-3</c:v>
                </c:pt>
                <c:pt idx="10252" formatCode="0.00E+00">
                  <c:v>4.88922744608755E-3</c:v>
                </c:pt>
                <c:pt idx="10253" formatCode="0.00E+00">
                  <c:v>4.88776001100174E-3</c:v>
                </c:pt>
                <c:pt idx="10254" formatCode="0.00E+00">
                  <c:v>4.8862930163510402E-3</c:v>
                </c:pt>
                <c:pt idx="10255" formatCode="0.00E+00">
                  <c:v>4.8848264620033298E-3</c:v>
                </c:pt>
                <c:pt idx="10256" formatCode="0.00E+00">
                  <c:v>4.8833603478265503E-3</c:v>
                </c:pt>
                <c:pt idx="10257" formatCode="0.00E+00">
                  <c:v>4.8818946736886399E-3</c:v>
                </c:pt>
                <c:pt idx="10258" formatCode="0.00E+00">
                  <c:v>4.88042943945762E-3</c:v>
                </c:pt>
                <c:pt idx="10259" formatCode="0.00E+00">
                  <c:v>4.8789646450015101E-3</c:v>
                </c:pt>
                <c:pt idx="10260" formatCode="0.00E+00">
                  <c:v>4.8775002901884001E-3</c:v>
                </c:pt>
                <c:pt idx="10261" formatCode="0.00E+00">
                  <c:v>4.8760363748864E-3</c:v>
                </c:pt>
                <c:pt idx="10262" formatCode="0.00E+00">
                  <c:v>4.8745728989636602E-3</c:v>
                </c:pt>
                <c:pt idx="10263" formatCode="0.00E+00">
                  <c:v>4.8731098622883601E-3</c:v>
                </c:pt>
                <c:pt idx="10264" formatCode="0.00E+00">
                  <c:v>4.8716472647287396E-3</c:v>
                </c:pt>
                <c:pt idx="10265" formatCode="0.00E+00">
                  <c:v>4.8701851061530603E-3</c:v>
                </c:pt>
                <c:pt idx="10266" formatCode="0.00E+00">
                  <c:v>4.8687233864296098E-3</c:v>
                </c:pt>
                <c:pt idx="10267" formatCode="0.00E+00">
                  <c:v>4.8672621054267496E-3</c:v>
                </c:pt>
                <c:pt idx="10268" formatCode="0.00E+00">
                  <c:v>4.8658012630128401E-3</c:v>
                </c:pt>
                <c:pt idx="10269" formatCode="0.00E+00">
                  <c:v>4.8643408590563096E-3</c:v>
                </c:pt>
                <c:pt idx="10270" formatCode="0.00E+00">
                  <c:v>4.8628808934256E-3</c:v>
                </c:pt>
                <c:pt idx="10271" formatCode="0.00E+00">
                  <c:v>4.8614213659892097E-3</c:v>
                </c:pt>
                <c:pt idx="10272" formatCode="0.00E+00">
                  <c:v>4.8599622766156703E-3</c:v>
                </c:pt>
                <c:pt idx="10273" formatCode="0.00E+00">
                  <c:v>4.8585036251735303E-3</c:v>
                </c:pt>
                <c:pt idx="10274" formatCode="0.00E+00">
                  <c:v>4.8570454115314096E-3</c:v>
                </c:pt>
                <c:pt idx="10275" formatCode="0.00E+00">
                  <c:v>4.8555876355579498E-3</c:v>
                </c:pt>
                <c:pt idx="10276" formatCode="0.00E+00">
                  <c:v>4.8541302971218201E-3</c:v>
                </c:pt>
                <c:pt idx="10277" formatCode="0.00E+00">
                  <c:v>4.8526733960917497E-3</c:v>
                </c:pt>
                <c:pt idx="10278" formatCode="0.00E+00">
                  <c:v>4.8512169323364799E-3</c:v>
                </c:pt>
                <c:pt idx="10279" formatCode="0.00E+00">
                  <c:v>4.8497609057248101E-3</c:v>
                </c:pt>
                <c:pt idx="10280" formatCode="0.00E+00">
                  <c:v>4.8483053161255804E-3</c:v>
                </c:pt>
                <c:pt idx="10281" formatCode="0.00E+00">
                  <c:v>4.84685016340765E-3</c:v>
                </c:pt>
                <c:pt idx="10282" formatCode="0.00E+00">
                  <c:v>4.8453954474399199E-3</c:v>
                </c:pt>
                <c:pt idx="10283" formatCode="0.00E+00">
                  <c:v>4.8439411680913404E-3</c:v>
                </c:pt>
                <c:pt idx="10284" formatCode="0.00E+00">
                  <c:v>4.8424873252308903E-3</c:v>
                </c:pt>
                <c:pt idx="10285" formatCode="0.00E+00">
                  <c:v>4.8410339187275903E-3</c:v>
                </c:pt>
                <c:pt idx="10286" formatCode="0.00E+00">
                  <c:v>4.8395809484504896E-3</c:v>
                </c:pt>
                <c:pt idx="10287" formatCode="0.00E+00">
                  <c:v>4.8381284142686998E-3</c:v>
                </c:pt>
                <c:pt idx="10288" formatCode="0.00E+00">
                  <c:v>4.8366763160513403E-3</c:v>
                </c:pt>
                <c:pt idx="10289" formatCode="0.00E+00">
                  <c:v>4.8352246536675896E-3</c:v>
                </c:pt>
                <c:pt idx="10290" formatCode="0.00E+00">
                  <c:v>4.83377342698664E-3</c:v>
                </c:pt>
                <c:pt idx="10291" formatCode="0.00E+00">
                  <c:v>4.8323226358777602E-3</c:v>
                </c:pt>
                <c:pt idx="10292" formatCode="0.00E+00">
                  <c:v>4.83087228021021E-3</c:v>
                </c:pt>
                <c:pt idx="10293" formatCode="0.00E+00">
                  <c:v>4.8294223598533198E-3</c:v>
                </c:pt>
                <c:pt idx="10294" formatCode="0.00E+00">
                  <c:v>4.8279728746764604E-3</c:v>
                </c:pt>
                <c:pt idx="10295" formatCode="0.00E+00">
                  <c:v>4.8265238245490099E-3</c:v>
                </c:pt>
                <c:pt idx="10296" formatCode="0.00E+00">
                  <c:v>4.8250752093404198E-3</c:v>
                </c:pt>
                <c:pt idx="10297" formatCode="0.00E+00">
                  <c:v>4.8236270289201402E-3</c:v>
                </c:pt>
                <c:pt idx="10298" formatCode="0.00E+00">
                  <c:v>4.8221792831576998E-3</c:v>
                </c:pt>
                <c:pt idx="10299" formatCode="0.00E+00">
                  <c:v>4.8207319719226396E-3</c:v>
                </c:pt>
                <c:pt idx="10300" formatCode="0.00E+00">
                  <c:v>4.81928509508455E-3</c:v>
                </c:pt>
                <c:pt idx="10301" formatCode="0.00E+00">
                  <c:v>4.8178386525130502E-3</c:v>
                </c:pt>
                <c:pt idx="10302" formatCode="0.00E+00">
                  <c:v>4.8163926440777998E-3</c:v>
                </c:pt>
                <c:pt idx="10303" formatCode="0.00E+00">
                  <c:v>4.8149470696484901E-3</c:v>
                </c:pt>
                <c:pt idx="10304" formatCode="0.00E+00">
                  <c:v>4.81350192909487E-3</c:v>
                </c:pt>
                <c:pt idx="10305" formatCode="0.00E+00">
                  <c:v>4.8120572222867097E-3</c:v>
                </c:pt>
                <c:pt idx="10306" formatCode="0.00E+00">
                  <c:v>4.8106129490938197E-3</c:v>
                </c:pt>
                <c:pt idx="10307" formatCode="0.00E+00">
                  <c:v>4.8091691093860604E-3</c:v>
                </c:pt>
                <c:pt idx="10308" formatCode="0.00E+00">
                  <c:v>4.8077257030332997E-3</c:v>
                </c:pt>
                <c:pt idx="10309" formatCode="0.00E+00">
                  <c:v>4.8062827299054697E-3</c:v>
                </c:pt>
                <c:pt idx="10310" formatCode="0.00E+00">
                  <c:v>4.8048401898725399E-3</c:v>
                </c:pt>
                <c:pt idx="10311" formatCode="0.00E+00">
                  <c:v>4.8033980828044998E-3</c:v>
                </c:pt>
                <c:pt idx="10312" formatCode="0.00E+00">
                  <c:v>4.8019564085714003E-3</c:v>
                </c:pt>
                <c:pt idx="10313" formatCode="0.00E+00">
                  <c:v>4.8005151670433097E-3</c:v>
                </c:pt>
                <c:pt idx="10314" formatCode="0.00E+00">
                  <c:v>4.7990743580903399E-3</c:v>
                </c:pt>
                <c:pt idx="10315" formatCode="0.00E+00">
                  <c:v>4.7976339815826502E-3</c:v>
                </c:pt>
                <c:pt idx="10316" formatCode="0.00E+00">
                  <c:v>4.7961940373904199E-3</c:v>
                </c:pt>
                <c:pt idx="10317" formatCode="0.00E+00">
                  <c:v>4.7947545253838901E-3</c:v>
                </c:pt>
                <c:pt idx="10318" formatCode="0.00E+00">
                  <c:v>4.7933154454333103E-3</c:v>
                </c:pt>
                <c:pt idx="10319" formatCode="0.00E+00">
                  <c:v>4.7918767974090004E-3</c:v>
                </c:pt>
                <c:pt idx="10320" formatCode="0.00E+00">
                  <c:v>4.7904385811812803E-3</c:v>
                </c:pt>
                <c:pt idx="10321" formatCode="0.00E+00">
                  <c:v>4.7890007966205402E-3</c:v>
                </c:pt>
                <c:pt idx="10322" formatCode="0.00E+00">
                  <c:v>4.7875634435971901E-3</c:v>
                </c:pt>
                <c:pt idx="10323" formatCode="0.00E+00">
                  <c:v>4.7861265219816904E-3</c:v>
                </c:pt>
                <c:pt idx="10324" formatCode="0.00E+00">
                  <c:v>4.7846900316445302E-3</c:v>
                </c:pt>
                <c:pt idx="10325" formatCode="0.00E+00">
                  <c:v>4.7832539724562296E-3</c:v>
                </c:pt>
                <c:pt idx="10326" formatCode="0.00E+00">
                  <c:v>4.7818183442873696E-3</c:v>
                </c:pt>
                <c:pt idx="10327" formatCode="0.00E+00">
                  <c:v>4.7803831470085503E-3</c:v>
                </c:pt>
                <c:pt idx="10328" formatCode="0.00E+00">
                  <c:v>4.7789483804904003E-3</c:v>
                </c:pt>
                <c:pt idx="10329" formatCode="0.00E+00">
                  <c:v>4.7775140446036203E-3</c:v>
                </c:pt>
                <c:pt idx="10330" formatCode="0.00E+00">
                  <c:v>4.7760801392189196E-3</c:v>
                </c:pt>
                <c:pt idx="10331" formatCode="0.00E+00">
                  <c:v>4.77464666420705E-3</c:v>
                </c:pt>
                <c:pt idx="10332" formatCode="0.00E+00">
                  <c:v>4.7732136194387998E-3</c:v>
                </c:pt>
                <c:pt idx="10333" formatCode="0.00E+00">
                  <c:v>4.7717810047850197E-3</c:v>
                </c:pt>
                <c:pt idx="10334" formatCode="0.00E+00">
                  <c:v>4.7703488201165604E-3</c:v>
                </c:pt>
                <c:pt idx="10335" formatCode="0.00E+00">
                  <c:v>4.7689170653043298E-3</c:v>
                </c:pt>
                <c:pt idx="10336" formatCode="0.00E+00">
                  <c:v>4.7674857402192801E-3</c:v>
                </c:pt>
                <c:pt idx="10337" formatCode="0.00E+00">
                  <c:v>4.7660548447323904E-3</c:v>
                </c:pt>
                <c:pt idx="10338" formatCode="0.00E+00">
                  <c:v>4.7646243787146797E-3</c:v>
                </c:pt>
                <c:pt idx="10339" formatCode="0.00E+00">
                  <c:v>4.7631943420371999E-3</c:v>
                </c:pt>
                <c:pt idx="10340" formatCode="0.00E+00">
                  <c:v>4.7617647345710602E-3</c:v>
                </c:pt>
                <c:pt idx="10341" formatCode="0.00E+00">
                  <c:v>4.7603355561873801E-3</c:v>
                </c:pt>
                <c:pt idx="10342" formatCode="0.00E+00">
                  <c:v>4.7589068067573296E-3</c:v>
                </c:pt>
                <c:pt idx="10343" formatCode="0.00E+00">
                  <c:v>4.7574784861521297E-3</c:v>
                </c:pt>
                <c:pt idx="10344" formatCode="0.00E+00">
                  <c:v>4.7560505942430198E-3</c:v>
                </c:pt>
                <c:pt idx="10345" formatCode="0.00E+00">
                  <c:v>4.7546231309012798E-3</c:v>
                </c:pt>
                <c:pt idx="10346" formatCode="0.00E+00">
                  <c:v>4.7531960959982297E-3</c:v>
                </c:pt>
                <c:pt idx="10347" formatCode="0.00E+00">
                  <c:v>4.7517694894052397E-3</c:v>
                </c:pt>
                <c:pt idx="10348" formatCode="0.00E+00">
                  <c:v>4.7503433109937002E-3</c:v>
                </c:pt>
                <c:pt idx="10349" formatCode="0.00E+00">
                  <c:v>4.7489175606350497E-3</c:v>
                </c:pt>
                <c:pt idx="10350" formatCode="0.00E+00">
                  <c:v>4.7474922382007602E-3</c:v>
                </c:pt>
                <c:pt idx="10351" formatCode="0.00E+00">
                  <c:v>4.7460673435623301E-3</c:v>
                </c:pt>
                <c:pt idx="10352" formatCode="0.00E+00">
                  <c:v>4.7446428765913302E-3</c:v>
                </c:pt>
                <c:pt idx="10353" formatCode="0.00E+00">
                  <c:v>4.7432188371593197E-3</c:v>
                </c:pt>
                <c:pt idx="10354" formatCode="0.00E+00">
                  <c:v>4.74179522513795E-3</c:v>
                </c:pt>
                <c:pt idx="10355" formatCode="0.00E+00">
                  <c:v>4.7403720403988601E-3</c:v>
                </c:pt>
                <c:pt idx="10356" formatCode="0.00E+00">
                  <c:v>4.7389492828137604E-3</c:v>
                </c:pt>
                <c:pt idx="10357" formatCode="0.00E+00">
                  <c:v>4.7375269522543801E-3</c:v>
                </c:pt>
                <c:pt idx="10358" formatCode="0.00E+00">
                  <c:v>4.7361050485924998E-3</c:v>
                </c:pt>
                <c:pt idx="10359" formatCode="0.00E+00">
                  <c:v>4.7346835716999399E-3</c:v>
                </c:pt>
                <c:pt idx="10360" formatCode="0.00E+00">
                  <c:v>4.7332625214485304E-3</c:v>
                </c:pt>
                <c:pt idx="10361" formatCode="0.00E+00">
                  <c:v>4.7318418977101801E-3</c:v>
                </c:pt>
                <c:pt idx="10362" formatCode="0.00E+00">
                  <c:v>4.7304217003567997E-3</c:v>
                </c:pt>
                <c:pt idx="10363" formatCode="0.00E+00">
                  <c:v>4.7290019292603597E-3</c:v>
                </c:pt>
                <c:pt idx="10364" formatCode="0.00E+00">
                  <c:v>4.7275825842928504E-3</c:v>
                </c:pt>
                <c:pt idx="10365" formatCode="0.00E+00">
                  <c:v>4.7261636653263299E-3</c:v>
                </c:pt>
                <c:pt idx="10366" formatCode="0.00E+00">
                  <c:v>4.7247451722328502E-3</c:v>
                </c:pt>
                <c:pt idx="10367" formatCode="0.00E+00">
                  <c:v>4.7233271048845501E-3</c:v>
                </c:pt>
                <c:pt idx="10368" formatCode="0.00E+00">
                  <c:v>4.72190946315357E-3</c:v>
                </c:pt>
                <c:pt idx="10369" formatCode="0.00E+00">
                  <c:v>4.7204922469120999E-3</c:v>
                </c:pt>
                <c:pt idx="10370" formatCode="0.00E+00">
                  <c:v>4.71907545603236E-3</c:v>
                </c:pt>
                <c:pt idx="10371" formatCode="0.00E+00">
                  <c:v>4.7176590903866399E-3</c:v>
                </c:pt>
                <c:pt idx="10372" formatCode="0.00E+00">
                  <c:v>4.7162431498472103E-3</c:v>
                </c:pt>
                <c:pt idx="10373" formatCode="0.00E+00">
                  <c:v>4.7148276342864398E-3</c:v>
                </c:pt>
                <c:pt idx="10374" formatCode="0.00E+00">
                  <c:v>4.7134125435766899E-3</c:v>
                </c:pt>
                <c:pt idx="10375" formatCode="0.00E+00">
                  <c:v>4.7119978775903796E-3</c:v>
                </c:pt>
                <c:pt idx="10376" formatCode="0.00E+00">
                  <c:v>4.7105836361999703E-3</c:v>
                </c:pt>
                <c:pt idx="10377" formatCode="0.00E+00">
                  <c:v>4.7091698192779398E-3</c:v>
                </c:pt>
                <c:pt idx="10378" formatCode="0.00E+00">
                  <c:v>4.7077564266968398E-3</c:v>
                </c:pt>
                <c:pt idx="10379" formatCode="0.00E+00">
                  <c:v>4.7063434583292096E-3</c:v>
                </c:pt>
                <c:pt idx="10380" formatCode="0.00E+00">
                  <c:v>4.7049309140476904E-3</c:v>
                </c:pt>
                <c:pt idx="10381" formatCode="0.00E+00">
                  <c:v>4.7035187937248804E-3</c:v>
                </c:pt>
                <c:pt idx="10382" formatCode="0.00E+00">
                  <c:v>4.7021070972335004E-3</c:v>
                </c:pt>
                <c:pt idx="10383" formatCode="0.00E+00">
                  <c:v>4.70069582444624E-3</c:v>
                </c:pt>
                <c:pt idx="10384" formatCode="0.00E+00">
                  <c:v>4.6992849752358797E-3</c:v>
                </c:pt>
                <c:pt idx="10385" formatCode="0.00E+00">
                  <c:v>4.6978745494751896E-3</c:v>
                </c:pt>
                <c:pt idx="10386" formatCode="0.00E+00">
                  <c:v>4.6964645470370103E-3</c:v>
                </c:pt>
                <c:pt idx="10387" formatCode="0.00E+00">
                  <c:v>4.6950549677942204E-3</c:v>
                </c:pt>
                <c:pt idx="10388" formatCode="0.00E+00">
                  <c:v>4.69364581161972E-3</c:v>
                </c:pt>
                <c:pt idx="10389" formatCode="0.00E+00">
                  <c:v>4.6922370783864398E-3</c:v>
                </c:pt>
                <c:pt idx="10390" formatCode="0.00E+00">
                  <c:v>4.6908287679673904E-3</c:v>
                </c:pt>
                <c:pt idx="10391" formatCode="0.00E+00">
                  <c:v>4.6894208802355699E-3</c:v>
                </c:pt>
                <c:pt idx="10392" formatCode="0.00E+00">
                  <c:v>4.68801341506404E-3</c:v>
                </c:pt>
                <c:pt idx="10393" formatCode="0.00E+00">
                  <c:v>4.68660637232591E-3</c:v>
                </c:pt>
                <c:pt idx="10394" formatCode="0.00E+00">
                  <c:v>4.68519975189429E-3</c:v>
                </c:pt>
                <c:pt idx="10395" formatCode="0.00E+00">
                  <c:v>4.6837935536423701E-3</c:v>
                </c:pt>
                <c:pt idx="10396" formatCode="0.00E+00">
                  <c:v>4.6823877774433602E-3</c:v>
                </c:pt>
                <c:pt idx="10397" formatCode="0.00E+00">
                  <c:v>4.6809824231704902E-3</c:v>
                </c:pt>
                <c:pt idx="10398" formatCode="0.00E+00">
                  <c:v>4.6795774906970601E-3</c:v>
                </c:pt>
                <c:pt idx="10399" formatCode="0.00E+00">
                  <c:v>4.6781729798963797E-3</c:v>
                </c:pt>
                <c:pt idx="10400" formatCode="0.00E+00">
                  <c:v>4.6767688906418298E-3</c:v>
                </c:pt>
                <c:pt idx="10401" formatCode="0.00E+00">
                  <c:v>4.6753652228067799E-3</c:v>
                </c:pt>
                <c:pt idx="10402" formatCode="0.00E+00">
                  <c:v>4.6739619762646897E-3</c:v>
                </c:pt>
                <c:pt idx="10403" formatCode="0.00E+00">
                  <c:v>4.6725591508890102E-3</c:v>
                </c:pt>
                <c:pt idx="10404" formatCode="0.00E+00">
                  <c:v>4.6711567465532698E-3</c:v>
                </c:pt>
                <c:pt idx="10405" formatCode="0.00E+00">
                  <c:v>4.6697547631310201E-3</c:v>
                </c:pt>
                <c:pt idx="10406" formatCode="0.00E+00">
                  <c:v>4.6683532004958301E-3</c:v>
                </c:pt>
                <c:pt idx="10407" formatCode="0.00E+00">
                  <c:v>4.6669520585213304E-3</c:v>
                </c:pt>
                <c:pt idx="10408" formatCode="0.00E+00">
                  <c:v>4.6655513370811898E-3</c:v>
                </c:pt>
                <c:pt idx="10409" formatCode="0.00E+00">
                  <c:v>4.6641510360491099E-3</c:v>
                </c:pt>
                <c:pt idx="10410" formatCode="0.00E+00">
                  <c:v>4.66275115529881E-3</c:v>
                </c:pt>
                <c:pt idx="10411" formatCode="0.00E+00">
                  <c:v>4.6613516947040896E-3</c:v>
                </c:pt>
                <c:pt idx="10412" formatCode="0.00E+00">
                  <c:v>4.6599526541387304E-3</c:v>
                </c:pt>
                <c:pt idx="10413" formatCode="0.00E+00">
                  <c:v>4.6585540334766204E-3</c:v>
                </c:pt>
                <c:pt idx="10414" formatCode="0.00E+00">
                  <c:v>4.6571558325916203E-3</c:v>
                </c:pt>
                <c:pt idx="10415" formatCode="0.00E+00">
                  <c:v>4.6557580513576597E-3</c:v>
                </c:pt>
                <c:pt idx="10416" formatCode="0.00E+00">
                  <c:v>4.6543606896487198E-3</c:v>
                </c:pt>
                <c:pt idx="10417" formatCode="0.00E+00">
                  <c:v>4.6529637473387798E-3</c:v>
                </c:pt>
                <c:pt idx="10418" formatCode="0.00E+00">
                  <c:v>4.6515672243018901E-3</c:v>
                </c:pt>
                <c:pt idx="10419" formatCode="0.00E+00">
                  <c:v>4.6501711204121297E-3</c:v>
                </c:pt>
                <c:pt idx="10420" formatCode="0.00E+00">
                  <c:v>4.6487754355436202E-3</c:v>
                </c:pt>
                <c:pt idx="10421" formatCode="0.00E+00">
                  <c:v>4.64738016957049E-3</c:v>
                </c:pt>
                <c:pt idx="10422" formatCode="0.00E+00">
                  <c:v>4.64598532236695E-3</c:v>
                </c:pt>
                <c:pt idx="10423" formatCode="0.00E+00">
                  <c:v>4.6445908938072197E-3</c:v>
                </c:pt>
                <c:pt idx="10424" formatCode="0.00E+00">
                  <c:v>4.6431968837655699E-3</c:v>
                </c:pt>
                <c:pt idx="10425" formatCode="0.00E+00">
                  <c:v>4.6418032921163102E-3</c:v>
                </c:pt>
                <c:pt idx="10426" formatCode="0.00E+00">
                  <c:v>4.64041011873376E-3</c:v>
                </c:pt>
                <c:pt idx="10427" formatCode="0.00E+00">
                  <c:v>4.6390173634923201E-3</c:v>
                </c:pt>
                <c:pt idx="10428" formatCode="0.00E+00">
                  <c:v>4.6376250262663999E-3</c:v>
                </c:pt>
                <c:pt idx="10429" formatCode="0.00E+00">
                  <c:v>4.6362331069304498E-3</c:v>
                </c:pt>
                <c:pt idx="10430" formatCode="0.00E+00">
                  <c:v>4.6348416053589598E-3</c:v>
                </c:pt>
                <c:pt idx="10431" formatCode="0.00E+00">
                  <c:v>4.63345052142648E-3</c:v>
                </c:pt>
                <c:pt idx="10432" formatCode="0.00E+00">
                  <c:v>4.63205985500755E-3</c:v>
                </c:pt>
                <c:pt idx="10433" formatCode="0.00E+00">
                  <c:v>4.6306696059767996E-3</c:v>
                </c:pt>
                <c:pt idx="10434" formatCode="0.00E+00">
                  <c:v>4.6292797742088602E-3</c:v>
                </c:pt>
                <c:pt idx="10435" formatCode="0.00E+00">
                  <c:v>4.6278903595784104E-3</c:v>
                </c:pt>
                <c:pt idx="10436" formatCode="0.00E+00">
                  <c:v>4.62650136196017E-3</c:v>
                </c:pt>
                <c:pt idx="10437" formatCode="0.00E+00">
                  <c:v>4.6251127812288999E-3</c:v>
                </c:pt>
                <c:pt idx="10438" formatCode="0.00E+00">
                  <c:v>4.6237246172593999E-3</c:v>
                </c:pt>
                <c:pt idx="10439" formatCode="0.00E+00">
                  <c:v>4.6223368699264897E-3</c:v>
                </c:pt>
                <c:pt idx="10440" formatCode="0.00E+00">
                  <c:v>4.6209495391050497E-3</c:v>
                </c:pt>
                <c:pt idx="10441" formatCode="0.00E+00">
                  <c:v>4.6195626246699796E-3</c:v>
                </c:pt>
                <c:pt idx="10442" formatCode="0.00E+00">
                  <c:v>4.6181761264962196E-3</c:v>
                </c:pt>
                <c:pt idx="10443" formatCode="0.00E+00">
                  <c:v>4.61679004445877E-3</c:v>
                </c:pt>
                <c:pt idx="10444" formatCode="0.00E+00">
                  <c:v>4.6154043784326403E-3</c:v>
                </c:pt>
                <c:pt idx="10445" formatCode="0.00E+00">
                  <c:v>4.6140191282928802E-3</c:v>
                </c:pt>
                <c:pt idx="10446" formatCode="0.00E+00">
                  <c:v>4.6126342939146097E-3</c:v>
                </c:pt>
                <c:pt idx="10447" formatCode="0.00E+00">
                  <c:v>4.6112498751729398E-3</c:v>
                </c:pt>
                <c:pt idx="10448" formatCode="0.00E+00">
                  <c:v>4.6098658719430597E-3</c:v>
                </c:pt>
                <c:pt idx="10449" formatCode="0.00E+00">
                  <c:v>4.6084822841001597E-3</c:v>
                </c:pt>
                <c:pt idx="10450" formatCode="0.00E+00">
                  <c:v>4.6070991115195097E-3</c:v>
                </c:pt>
                <c:pt idx="10451" formatCode="0.00E+00">
                  <c:v>4.6057163540763803E-3</c:v>
                </c:pt>
                <c:pt idx="10452" formatCode="0.00E+00">
                  <c:v>4.6043340116460902E-3</c:v>
                </c:pt>
                <c:pt idx="10453" formatCode="0.00E+00">
                  <c:v>4.6029520841040098E-3</c:v>
                </c:pt>
                <c:pt idx="10454" formatCode="0.00E+00">
                  <c:v>4.60157057132554E-3</c:v>
                </c:pt>
                <c:pt idx="10455" formatCode="0.00E+00">
                  <c:v>4.6001894731861103E-3</c:v>
                </c:pt>
                <c:pt idx="10456" formatCode="0.00E+00">
                  <c:v>4.5988087895611901E-3</c:v>
                </c:pt>
                <c:pt idx="10457" formatCode="0.00E+00">
                  <c:v>4.5974285203263E-3</c:v>
                </c:pt>
                <c:pt idx="10458" formatCode="0.00E+00">
                  <c:v>4.5960486653569797E-3</c:v>
                </c:pt>
                <c:pt idx="10459" formatCode="0.00E+00">
                  <c:v>4.5946692245288296E-3</c:v>
                </c:pt>
                <c:pt idx="10460" formatCode="0.00E+00">
                  <c:v>4.5932901977174603E-3</c:v>
                </c:pt>
                <c:pt idx="10461" formatCode="0.00E+00">
                  <c:v>4.5919115847985401E-3</c:v>
                </c:pt>
                <c:pt idx="10462" formatCode="0.00E+00">
                  <c:v>4.5905333856477602E-3</c:v>
                </c:pt>
                <c:pt idx="10463" formatCode="0.00E+00">
                  <c:v>4.5891556001408798E-3</c:v>
                </c:pt>
                <c:pt idx="10464" formatCode="0.00E+00">
                  <c:v>4.5877782281536598E-3</c:v>
                </c:pt>
                <c:pt idx="10465" formatCode="0.00E+00">
                  <c:v>4.58640126956192E-3</c:v>
                </c:pt>
                <c:pt idx="10466" formatCode="0.00E+00">
                  <c:v>4.5850247242415001E-3</c:v>
                </c:pt>
                <c:pt idx="10467" formatCode="0.00E+00">
                  <c:v>4.5836485920682998E-3</c:v>
                </c:pt>
                <c:pt idx="10468" formatCode="0.00E+00">
                  <c:v>4.5822728729182404E-3</c:v>
                </c:pt>
                <c:pt idx="10469" formatCode="0.00E+00">
                  <c:v>4.5808975666672899E-3</c:v>
                </c:pt>
                <c:pt idx="10470" formatCode="0.00E+00">
                  <c:v>4.5795226731914496E-3</c:v>
                </c:pt>
                <c:pt idx="10471" formatCode="0.00E+00">
                  <c:v>4.5781481923667603E-3</c:v>
                </c:pt>
                <c:pt idx="10472" formatCode="0.00E+00">
                  <c:v>4.57677412406929E-3</c:v>
                </c:pt>
                <c:pt idx="10473" formatCode="0.00E+00">
                  <c:v>4.5754004681751699E-3</c:v>
                </c:pt>
                <c:pt idx="10474" formatCode="0.00E+00">
                  <c:v>4.5740272245605399E-3</c:v>
                </c:pt>
                <c:pt idx="10475" formatCode="0.00E+00">
                  <c:v>4.5726543931015997E-3</c:v>
                </c:pt>
                <c:pt idx="10476" formatCode="0.00E+00">
                  <c:v>4.5712819736745697E-3</c:v>
                </c:pt>
                <c:pt idx="10477" formatCode="0.00E+00">
                  <c:v>4.5699099661557297E-3</c:v>
                </c:pt>
                <c:pt idx="10478" formatCode="0.00E+00">
                  <c:v>4.5685383704213703E-3</c:v>
                </c:pt>
                <c:pt idx="10479" formatCode="0.00E+00">
                  <c:v>4.5671671863478404E-3</c:v>
                </c:pt>
                <c:pt idx="10480" formatCode="0.00E+00">
                  <c:v>4.5657964138115098E-3</c:v>
                </c:pt>
                <c:pt idx="10481" formatCode="0.00E+00">
                  <c:v>4.5644260526888098E-3</c:v>
                </c:pt>
                <c:pt idx="10482" formatCode="0.00E+00">
                  <c:v>4.5630561028561899E-3</c:v>
                </c:pt>
                <c:pt idx="10483" formatCode="0.00E+00">
                  <c:v>4.5616865641901396E-3</c:v>
                </c:pt>
                <c:pt idx="10484" formatCode="0.00E+00">
                  <c:v>4.5603174365671899E-3</c:v>
                </c:pt>
                <c:pt idx="10485" formatCode="0.00E+00">
                  <c:v>4.55894871986391E-3</c:v>
                </c:pt>
                <c:pt idx="10486" formatCode="0.00E+00">
                  <c:v>4.5575804139569099E-3</c:v>
                </c:pt>
                <c:pt idx="10487" formatCode="0.00E+00">
                  <c:v>4.5562125187228299E-3</c:v>
                </c:pt>
                <c:pt idx="10488" formatCode="0.00E+00">
                  <c:v>4.5548450340383599E-3</c:v>
                </c:pt>
                <c:pt idx="10489" formatCode="0.00E+00">
                  <c:v>4.5534779597802E-3</c:v>
                </c:pt>
                <c:pt idx="10490" formatCode="0.00E+00">
                  <c:v>4.5521112958251198E-3</c:v>
                </c:pt>
                <c:pt idx="10491" formatCode="0.00E+00">
                  <c:v>4.5507450420499201E-3</c:v>
                </c:pt>
                <c:pt idx="10492" formatCode="0.00E+00">
                  <c:v>4.5493791983314304E-3</c:v>
                </c:pt>
                <c:pt idx="10493" formatCode="0.00E+00">
                  <c:v>4.5480137645464999E-3</c:v>
                </c:pt>
                <c:pt idx="10494" formatCode="0.00E+00">
                  <c:v>4.5466487405720702E-3</c:v>
                </c:pt>
                <c:pt idx="10495" formatCode="0.00E+00">
                  <c:v>4.5452841262850598E-3</c:v>
                </c:pt>
                <c:pt idx="10496" formatCode="0.00E+00">
                  <c:v>4.54391992156247E-3</c:v>
                </c:pt>
                <c:pt idx="10497" formatCode="0.00E+00">
                  <c:v>4.5425561262813097E-3</c:v>
                </c:pt>
                <c:pt idx="10498" formatCode="0.00E+00">
                  <c:v>4.5411927403186496E-3</c:v>
                </c:pt>
                <c:pt idx="10499" formatCode="0.00E+00">
                  <c:v>4.5398297635515696E-3</c:v>
                </c:pt>
                <c:pt idx="10500" formatCode="0.00E+00">
                  <c:v>4.5384671958572298E-3</c:v>
                </c:pt>
                <c:pt idx="10501" formatCode="0.00E+00">
                  <c:v>4.5371050371127803E-3</c:v>
                </c:pt>
                <c:pt idx="10502" formatCode="0.00E+00">
                  <c:v>4.5357432871954298E-3</c:v>
                </c:pt>
                <c:pt idx="10503" formatCode="0.00E+00">
                  <c:v>4.53438194598245E-3</c:v>
                </c:pt>
                <c:pt idx="10504" formatCode="0.00E+00">
                  <c:v>4.5330210133510997E-3</c:v>
                </c:pt>
                <c:pt idx="10505" formatCode="0.00E+00">
                  <c:v>4.53166048917872E-3</c:v>
                </c:pt>
                <c:pt idx="10506" formatCode="0.00E+00">
                  <c:v>4.5303003733426599E-3</c:v>
                </c:pt>
                <c:pt idx="10507" formatCode="0.00E+00">
                  <c:v>4.5289406657203204E-3</c:v>
                </c:pt>
                <c:pt idx="10508" formatCode="0.00E+00">
                  <c:v>4.5275813661891503E-3</c:v>
                </c:pt>
                <c:pt idx="10509" formatCode="0.00E+00">
                  <c:v>4.5262224746266096E-3</c:v>
                </c:pt>
                <c:pt idx="10510" formatCode="0.00E+00">
                  <c:v>4.5248639909102198E-3</c:v>
                </c:pt>
                <c:pt idx="10511" formatCode="0.00E+00">
                  <c:v>4.5235059149175199E-3</c:v>
                </c:pt>
                <c:pt idx="10512" formatCode="0.00E+00">
                  <c:v>4.5221482465261E-3</c:v>
                </c:pt>
                <c:pt idx="10513" formatCode="0.00E+00">
                  <c:v>4.5207909856135996E-3</c:v>
                </c:pt>
                <c:pt idx="10514" formatCode="0.00E+00">
                  <c:v>4.5194341320576696E-3</c:v>
                </c:pt>
                <c:pt idx="10515" formatCode="0.00E+00">
                  <c:v>4.5180776857345999E-3</c:v>
                </c:pt>
                <c:pt idx="10516" formatCode="0.00E+00">
                  <c:v>4.5167216465167902E-3</c:v>
                </c:pt>
                <c:pt idx="10517" formatCode="0.00E+00">
                  <c:v>4.5153660142817796E-3</c:v>
                </c:pt>
                <c:pt idx="10518" formatCode="0.00E+00">
                  <c:v>4.5140107889077297E-3</c:v>
                </c:pt>
                <c:pt idx="10519" formatCode="0.00E+00">
                  <c:v>4.5126559702728204E-3</c:v>
                </c:pt>
                <c:pt idx="10520" formatCode="0.00E+00">
                  <c:v>4.5113015582552499E-3</c:v>
                </c:pt>
                <c:pt idx="10521" formatCode="0.00E+00">
                  <c:v>4.5099475527332804E-3</c:v>
                </c:pt>
                <c:pt idx="10522" formatCode="0.00E+00">
                  <c:v>4.5085939535851804E-3</c:v>
                </c:pt>
                <c:pt idx="10523" formatCode="0.00E+00">
                  <c:v>4.5072407606892798E-3</c:v>
                </c:pt>
                <c:pt idx="10524" formatCode="0.00E+00">
                  <c:v>4.5058879739239199E-3</c:v>
                </c:pt>
                <c:pt idx="10525" formatCode="0.00E+00">
                  <c:v>4.50453559316748E-3</c:v>
                </c:pt>
                <c:pt idx="10526" formatCode="0.00E+00">
                  <c:v>4.5031836182983899E-3</c:v>
                </c:pt>
                <c:pt idx="10527" formatCode="0.00E+00">
                  <c:v>4.5018320491950897E-3</c:v>
                </c:pt>
                <c:pt idx="10528" formatCode="0.00E+00">
                  <c:v>4.5004808857360698E-3</c:v>
                </c:pt>
                <c:pt idx="10529" formatCode="0.00E+00">
                  <c:v>4.4991301277998502E-3</c:v>
                </c:pt>
                <c:pt idx="10530" formatCode="0.00E+00">
                  <c:v>4.4977797752649802E-3</c:v>
                </c:pt>
                <c:pt idx="10531" formatCode="0.00E+00">
                  <c:v>4.4964298280100396E-3</c:v>
                </c:pt>
                <c:pt idx="10532" formatCode="0.00E+00">
                  <c:v>4.4950802859136602E-3</c:v>
                </c:pt>
                <c:pt idx="10533" formatCode="0.00E+00">
                  <c:v>4.4937311488544903E-3</c:v>
                </c:pt>
                <c:pt idx="10534" formatCode="0.00E+00">
                  <c:v>4.4923824167112198E-3</c:v>
                </c:pt>
                <c:pt idx="10535" formatCode="0.00E+00">
                  <c:v>4.4910340893625699E-3</c:v>
                </c:pt>
                <c:pt idx="10536" formatCode="0.00E+00">
                  <c:v>4.4896861666872904E-3</c:v>
                </c:pt>
                <c:pt idx="10537" formatCode="0.00E+00">
                  <c:v>4.4883386485641804E-3</c:v>
                </c:pt>
                <c:pt idx="10538" formatCode="0.00E+00">
                  <c:v>4.4869915348720504E-3</c:v>
                </c:pt>
                <c:pt idx="10539" formatCode="0.00E+00">
                  <c:v>4.4856448254897699E-3</c:v>
                </c:pt>
                <c:pt idx="10540" formatCode="0.00E+00">
                  <c:v>4.4842985202962196E-3</c:v>
                </c:pt>
                <c:pt idx="10541" formatCode="0.00E+00">
                  <c:v>4.4829526191703297E-3</c:v>
                </c:pt>
                <c:pt idx="10542" formatCode="0.00E+00">
                  <c:v>4.4816071219910599E-3</c:v>
                </c:pt>
                <c:pt idx="10543" formatCode="0.00E+00">
                  <c:v>4.4802620286374002E-3</c:v>
                </c:pt>
                <c:pt idx="10544" formatCode="0.00E+00">
                  <c:v>4.4789173389883797E-3</c:v>
                </c:pt>
                <c:pt idx="10545" formatCode="0.00E+00">
                  <c:v>4.4775730529230499E-3</c:v>
                </c:pt>
                <c:pt idx="10546" formatCode="0.00E+00">
                  <c:v>4.4762291703205103E-3</c:v>
                </c:pt>
                <c:pt idx="10547" formatCode="0.00E+00">
                  <c:v>4.47488569105988E-3</c:v>
                </c:pt>
                <c:pt idx="10548" formatCode="0.00E+00">
                  <c:v>4.4735426150203398E-3</c:v>
                </c:pt>
                <c:pt idx="10549" formatCode="0.00E+00">
                  <c:v>4.4721999420810699E-3</c:v>
                </c:pt>
                <c:pt idx="10550" formatCode="0.00E+00">
                  <c:v>4.4708576721213004E-3</c:v>
                </c:pt>
                <c:pt idx="10551" formatCode="0.00E+00">
                  <c:v>4.4695158050202998E-3</c:v>
                </c:pt>
                <c:pt idx="10552" formatCode="0.00E+00">
                  <c:v>4.4681743406573601E-3</c:v>
                </c:pt>
                <c:pt idx="10553" formatCode="0.00E+00">
                  <c:v>4.4668332789118102E-3</c:v>
                </c:pt>
                <c:pt idx="10554" formatCode="0.00E+00">
                  <c:v>4.4654926196630203E-3</c:v>
                </c:pt>
                <c:pt idx="10555" formatCode="0.00E+00">
                  <c:v>4.4641523627903896E-3</c:v>
                </c:pt>
                <c:pt idx="10556" formatCode="0.00E+00">
                  <c:v>4.4628125081733402E-3</c:v>
                </c:pt>
                <c:pt idx="10557" formatCode="0.00E+00">
                  <c:v>4.4614730556913496E-3</c:v>
                </c:pt>
                <c:pt idx="10558" formatCode="0.00E+00">
                  <c:v>4.46013400522391E-3</c:v>
                </c:pt>
                <c:pt idx="10559" formatCode="0.00E+00">
                  <c:v>4.45879535665055E-3</c:v>
                </c:pt>
                <c:pt idx="10560" formatCode="0.00E+00">
                  <c:v>4.4574571098508504E-3</c:v>
                </c:pt>
                <c:pt idx="10561" formatCode="0.00E+00">
                  <c:v>4.4561192647043996E-3</c:v>
                </c:pt>
                <c:pt idx="10562" formatCode="0.00E+00">
                  <c:v>4.4547818210908504E-3</c:v>
                </c:pt>
                <c:pt idx="10563" formatCode="0.00E+00">
                  <c:v>4.4534447788898502E-3</c:v>
                </c:pt>
                <c:pt idx="10564" formatCode="0.00E+00">
                  <c:v>4.4521081379811098E-3</c:v>
                </c:pt>
                <c:pt idx="10565" formatCode="0.00E+00">
                  <c:v>4.4507718982443696E-3</c:v>
                </c:pt>
                <c:pt idx="10566" formatCode="0.00E+00">
                  <c:v>4.4494360595594001E-3</c:v>
                </c:pt>
                <c:pt idx="10567" formatCode="0.00E+00">
                  <c:v>4.4481006218059999E-3</c:v>
                </c:pt>
                <c:pt idx="10568" formatCode="0.00E+00">
                  <c:v>4.4467655848640097E-3</c:v>
                </c:pt>
                <c:pt idx="10569" formatCode="0.00E+00">
                  <c:v>4.4454309486133001E-3</c:v>
                </c:pt>
                <c:pt idx="10570" formatCode="0.00E+00">
                  <c:v>4.4440967129337804E-3</c:v>
                </c:pt>
                <c:pt idx="10571" formatCode="0.00E+00">
                  <c:v>4.44276287770538E-3</c:v>
                </c:pt>
                <c:pt idx="10572" formatCode="0.00E+00">
                  <c:v>4.4414294428080899E-3</c:v>
                </c:pt>
                <c:pt idx="10573" formatCode="0.00E+00">
                  <c:v>4.4400964081219001E-3</c:v>
                </c:pt>
                <c:pt idx="10574" formatCode="0.00E+00">
                  <c:v>4.4387637735268598E-3</c:v>
                </c:pt>
                <c:pt idx="10575" formatCode="0.00E+00">
                  <c:v>4.4374315389030397E-3</c:v>
                </c:pt>
                <c:pt idx="10576" formatCode="0.00E+00">
                  <c:v>4.4360997041305601E-3</c:v>
                </c:pt>
                <c:pt idx="10577" formatCode="0.00E+00">
                  <c:v>4.4347682690895401E-3</c:v>
                </c:pt>
                <c:pt idx="10578" formatCode="0.00E+00">
                  <c:v>4.4334372336601799E-3</c:v>
                </c:pt>
                <c:pt idx="10579" formatCode="0.00E+00">
                  <c:v>4.4321065977226803E-3</c:v>
                </c:pt>
                <c:pt idx="10580" formatCode="0.00E+00">
                  <c:v>4.4307763611572803E-3</c:v>
                </c:pt>
                <c:pt idx="10581" formatCode="0.00E+00">
                  <c:v>4.4294465238442701E-3</c:v>
                </c:pt>
                <c:pt idx="10582" formatCode="0.00E+00">
                  <c:v>4.42811708566394E-3</c:v>
                </c:pt>
                <c:pt idx="10583" formatCode="0.00E+00">
                  <c:v>4.4267880464966599E-3</c:v>
                </c:pt>
                <c:pt idx="10584" formatCode="0.00E+00">
                  <c:v>4.4254594062227903E-3</c:v>
                </c:pt>
                <c:pt idx="10585" formatCode="0.00E+00">
                  <c:v>4.4241311647227602E-3</c:v>
                </c:pt>
                <c:pt idx="10586" formatCode="0.00E+00">
                  <c:v>4.4228033218770002E-3</c:v>
                </c:pt>
                <c:pt idx="10587" formatCode="0.00E+00">
                  <c:v>4.4214758775660001E-3</c:v>
                </c:pt>
                <c:pt idx="10588" formatCode="0.00E+00">
                  <c:v>4.4201488316702696E-3</c:v>
                </c:pt>
                <c:pt idx="10589" formatCode="0.00E+00">
                  <c:v>4.4188221840703703E-3</c:v>
                </c:pt>
                <c:pt idx="10590" formatCode="0.00E+00">
                  <c:v>4.4174959346468604E-3</c:v>
                </c:pt>
                <c:pt idx="10591" formatCode="0.00E+00">
                  <c:v>4.4161700832803796E-3</c:v>
                </c:pt>
                <c:pt idx="10592" formatCode="0.00E+00">
                  <c:v>4.4148446298515696E-3</c:v>
                </c:pt>
                <c:pt idx="10593" formatCode="0.00E+00">
                  <c:v>4.4135195742411098E-3</c:v>
                </c:pt>
                <c:pt idx="10594" formatCode="0.00E+00">
                  <c:v>4.4121949163297199E-3</c:v>
                </c:pt>
                <c:pt idx="10595" formatCode="0.00E+00">
                  <c:v>4.4108706559981498E-3</c:v>
                </c:pt>
                <c:pt idx="10596" formatCode="0.00E+00">
                  <c:v>4.4095467931271901E-3</c:v>
                </c:pt>
                <c:pt idx="10597" formatCode="0.00E+00">
                  <c:v>4.4082233275976497E-3</c:v>
                </c:pt>
                <c:pt idx="10598" formatCode="0.00E+00">
                  <c:v>4.4069002592904E-3</c:v>
                </c:pt>
                <c:pt idx="10599" formatCode="0.00E+00">
                  <c:v>4.4055775880863096E-3</c:v>
                </c:pt>
                <c:pt idx="10600" formatCode="0.00E+00">
                  <c:v>4.4042553138663003E-3</c:v>
                </c:pt>
                <c:pt idx="10601" formatCode="0.00E+00">
                  <c:v>4.4029334365113396E-3</c:v>
                </c:pt>
                <c:pt idx="10602" formatCode="0.00E+00">
                  <c:v>4.4016119559024004E-3</c:v>
                </c:pt>
                <c:pt idx="10603" formatCode="0.00E+00">
                  <c:v>4.40029087192051E-3</c:v>
                </c:pt>
                <c:pt idx="10604" formatCode="0.00E+00">
                  <c:v>4.3989701844467299E-3</c:v>
                </c:pt>
                <c:pt idx="10605" formatCode="0.00E+00">
                  <c:v>4.3976498933621499E-3</c:v>
                </c:pt>
                <c:pt idx="10606" formatCode="0.00E+00">
                  <c:v>4.3963299985478798E-3</c:v>
                </c:pt>
                <c:pt idx="10607" formatCode="0.00E+00">
                  <c:v>4.3950104998850999E-3</c:v>
                </c:pt>
                <c:pt idx="10608" formatCode="0.00E+00">
                  <c:v>4.3936913972549702E-3</c:v>
                </c:pt>
                <c:pt idx="10609" formatCode="0.00E+00">
                  <c:v>4.3923726905387497E-3</c:v>
                </c:pt>
                <c:pt idx="10610" formatCode="0.00E+00">
                  <c:v>4.3910543796176699E-3</c:v>
                </c:pt>
                <c:pt idx="10611" formatCode="0.00E+00">
                  <c:v>4.38973646437304E-3</c:v>
                </c:pt>
                <c:pt idx="10612" formatCode="0.00E+00">
                  <c:v>4.3884189446861703E-3</c:v>
                </c:pt>
                <c:pt idx="10613" formatCode="0.00E+00">
                  <c:v>4.3871018204384403E-3</c:v>
                </c:pt>
                <c:pt idx="10614" formatCode="0.00E+00">
                  <c:v>4.3857850915112297E-3</c:v>
                </c:pt>
                <c:pt idx="10615" formatCode="0.00E+00">
                  <c:v>4.3844687577859797E-3</c:v>
                </c:pt>
                <c:pt idx="10616" formatCode="0.00E+00">
                  <c:v>4.3831528191441297E-3</c:v>
                </c:pt>
                <c:pt idx="10617" formatCode="0.00E+00">
                  <c:v>4.3818372754671998E-3</c:v>
                </c:pt>
                <c:pt idx="10618" formatCode="0.00E+00">
                  <c:v>4.3805221266367102E-3</c:v>
                </c:pt>
                <c:pt idx="10619" formatCode="0.00E+00">
                  <c:v>4.37920737253422E-3</c:v>
                </c:pt>
                <c:pt idx="10620" formatCode="0.00E+00">
                  <c:v>4.3778930130413301E-3</c:v>
                </c:pt>
                <c:pt idx="10621" formatCode="0.00E+00">
                  <c:v>4.3765790480396697E-3</c:v>
                </c:pt>
                <c:pt idx="10622" formatCode="0.00E+00">
                  <c:v>4.3752654774108996E-3</c:v>
                </c:pt>
                <c:pt idx="10623" formatCode="0.00E+00">
                  <c:v>4.3739523010367402E-3</c:v>
                </c:pt>
                <c:pt idx="10624" formatCode="0.00E+00">
                  <c:v>4.3726395187988903E-3</c:v>
                </c:pt>
                <c:pt idx="10625" formatCode="0.00E+00">
                  <c:v>4.3713271305791303E-3</c:v>
                </c:pt>
                <c:pt idx="10626" formatCode="0.00E+00">
                  <c:v>4.3700151362592804E-3</c:v>
                </c:pt>
                <c:pt idx="10627" formatCode="0.00E+00">
                  <c:v>4.36870353572114E-3</c:v>
                </c:pt>
                <c:pt idx="10628" formatCode="0.00E+00">
                  <c:v>4.3673923288465996E-3</c:v>
                </c:pt>
                <c:pt idx="10629" formatCode="0.00E+00">
                  <c:v>4.3660815155175496E-3</c:v>
                </c:pt>
                <c:pt idx="10630" formatCode="0.00E+00">
                  <c:v>4.3647710956159396E-3</c:v>
                </c:pt>
                <c:pt idx="10631" formatCode="0.00E+00">
                  <c:v>4.3634610690237198E-3</c:v>
                </c:pt>
                <c:pt idx="10632" formatCode="0.00E+00">
                  <c:v>4.36215143562291E-3</c:v>
                </c:pt>
                <c:pt idx="10633" formatCode="0.00E+00">
                  <c:v>4.3608421952955403E-3</c:v>
                </c:pt>
                <c:pt idx="10634" formatCode="0.00E+00">
                  <c:v>4.35953334792368E-3</c:v>
                </c:pt>
                <c:pt idx="10635" formatCode="0.00E+00">
                  <c:v>4.3582248933894301E-3</c:v>
                </c:pt>
                <c:pt idx="10636" formatCode="0.00E+00">
                  <c:v>4.3569168315749397E-3</c:v>
                </c:pt>
                <c:pt idx="10637" formatCode="0.00E+00">
                  <c:v>4.3556091623623699E-3</c:v>
                </c:pt>
                <c:pt idx="10638" formatCode="0.00E+00">
                  <c:v>4.3543018856339304E-3</c:v>
                </c:pt>
                <c:pt idx="10639" formatCode="0.00E+00">
                  <c:v>4.3529950012718603E-3</c:v>
                </c:pt>
                <c:pt idx="10640" formatCode="0.00E+00">
                  <c:v>4.3516885091584396E-3</c:v>
                </c:pt>
                <c:pt idx="10641" formatCode="0.00E+00">
                  <c:v>4.3503824091759699E-3</c:v>
                </c:pt>
                <c:pt idx="10642" formatCode="0.00E+00">
                  <c:v>4.3490767012068004E-3</c:v>
                </c:pt>
                <c:pt idx="10643" formatCode="0.00E+00">
                  <c:v>4.3477713851332901E-3</c:v>
                </c:pt>
                <c:pt idx="10644" formatCode="0.00E+00">
                  <c:v>4.3464664608378603E-3</c:v>
                </c:pt>
                <c:pt idx="10645" formatCode="0.00E+00">
                  <c:v>4.3451619282029504E-3</c:v>
                </c:pt>
                <c:pt idx="10646" formatCode="0.00E+00">
                  <c:v>4.3438577871110296E-3</c:v>
                </c:pt>
                <c:pt idx="10647" formatCode="0.00E+00">
                  <c:v>4.3425540374446301E-3</c:v>
                </c:pt>
                <c:pt idx="10648" formatCode="0.00E+00">
                  <c:v>4.3412506790862703E-3</c:v>
                </c:pt>
                <c:pt idx="10649" formatCode="0.00E+00">
                  <c:v>4.3399477119185504E-3</c:v>
                </c:pt>
                <c:pt idx="10650" formatCode="0.00E+00">
                  <c:v>4.3386451358240702E-3</c:v>
                </c:pt>
                <c:pt idx="10651" formatCode="0.00E+00">
                  <c:v>4.3373429506854697E-3</c:v>
                </c:pt>
                <c:pt idx="10652" formatCode="0.00E+00">
                  <c:v>4.3360411563854399E-3</c:v>
                </c:pt>
                <c:pt idx="10653" formatCode="0.00E+00">
                  <c:v>4.3347397528066996E-3</c:v>
                </c:pt>
                <c:pt idx="10654" formatCode="0.00E+00">
                  <c:v>4.3334387398319702E-3</c:v>
                </c:pt>
                <c:pt idx="10655" formatCode="0.00E+00">
                  <c:v>4.33213811734406E-3</c:v>
                </c:pt>
                <c:pt idx="10656" formatCode="0.00E+00">
                  <c:v>4.3308378852257804E-3</c:v>
                </c:pt>
                <c:pt idx="10657" formatCode="0.00E+00">
                  <c:v>4.3295380433599597E-3</c:v>
                </c:pt>
                <c:pt idx="10658" formatCode="0.00E+00">
                  <c:v>4.3282385916294996E-3</c:v>
                </c:pt>
                <c:pt idx="10659" formatCode="0.00E+00">
                  <c:v>4.3269395299173098E-3</c:v>
                </c:pt>
                <c:pt idx="10660" formatCode="0.00E+00">
                  <c:v>4.3256408581063398E-3</c:v>
                </c:pt>
                <c:pt idx="10661" formatCode="0.00E+00">
                  <c:v>4.32434257607958E-3</c:v>
                </c:pt>
                <c:pt idx="10662" formatCode="0.00E+00">
                  <c:v>4.3230446837200396E-3</c:v>
                </c:pt>
                <c:pt idx="10663" formatCode="0.00E+00">
                  <c:v>4.3217471809107802E-3</c:v>
                </c:pt>
                <c:pt idx="10664" formatCode="0.00E+00">
                  <c:v>4.3204500675348796E-3</c:v>
                </c:pt>
                <c:pt idx="10665" formatCode="0.00E+00">
                  <c:v>4.3191533434754504E-3</c:v>
                </c:pt>
                <c:pt idx="10666" formatCode="0.00E+00">
                  <c:v>4.3178570086156599E-3</c:v>
                </c:pt>
                <c:pt idx="10667" formatCode="0.00E+00">
                  <c:v>4.3165610628387004E-3</c:v>
                </c:pt>
                <c:pt idx="10668" formatCode="0.00E+00">
                  <c:v>4.3152655060277696E-3</c:v>
                </c:pt>
                <c:pt idx="10669" formatCode="0.00E+00">
                  <c:v>4.3139703380661301E-3</c:v>
                </c:pt>
                <c:pt idx="10670" formatCode="0.00E+00">
                  <c:v>4.3126755588370801E-3</c:v>
                </c:pt>
                <c:pt idx="10671" formatCode="0.00E+00">
                  <c:v>4.3113811682239404E-3</c:v>
                </c:pt>
                <c:pt idx="10672" formatCode="0.00E+00">
                  <c:v>4.3100871661100604E-3</c:v>
                </c:pt>
                <c:pt idx="10673" formatCode="0.00E+00">
                  <c:v>4.3087935523788397E-3</c:v>
                </c:pt>
                <c:pt idx="10674" formatCode="0.00E+00">
                  <c:v>4.3075003269136903E-3</c:v>
                </c:pt>
                <c:pt idx="10675" formatCode="0.00E+00">
                  <c:v>4.3062074895980698E-3</c:v>
                </c:pt>
                <c:pt idx="10676" formatCode="0.00E+00">
                  <c:v>4.3049150403154804E-3</c:v>
                </c:pt>
                <c:pt idx="10677" formatCode="0.00E+00">
                  <c:v>4.3036229789494397E-3</c:v>
                </c:pt>
                <c:pt idx="10678" formatCode="0.00E+00">
                  <c:v>4.3023313053835201E-3</c:v>
                </c:pt>
                <c:pt idx="10679" formatCode="0.00E+00">
                  <c:v>4.3010400195012902E-3</c:v>
                </c:pt>
                <c:pt idx="10680" formatCode="0.00E+00">
                  <c:v>4.2997491211863997E-3</c:v>
                </c:pt>
                <c:pt idx="10681" formatCode="0.00E+00">
                  <c:v>4.2984586103224903E-3</c:v>
                </c:pt>
                <c:pt idx="10682" formatCode="0.00E+00">
                  <c:v>4.2971684867932703E-3</c:v>
                </c:pt>
                <c:pt idx="10683" formatCode="0.00E+00">
                  <c:v>4.2958787504824604E-3</c:v>
                </c:pt>
                <c:pt idx="10684" formatCode="0.00E+00">
                  <c:v>4.2945894012738298E-3</c:v>
                </c:pt>
                <c:pt idx="10685" formatCode="0.00E+00">
                  <c:v>4.2933004390511703E-3</c:v>
                </c:pt>
                <c:pt idx="10686" formatCode="0.00E+00">
                  <c:v>4.29201186369831E-3</c:v>
                </c:pt>
                <c:pt idx="10687" formatCode="0.00E+00">
                  <c:v>4.2907236750991196E-3</c:v>
                </c:pt>
                <c:pt idx="10688" formatCode="0.00E+00">
                  <c:v>4.2894358731374897E-3</c:v>
                </c:pt>
                <c:pt idx="10689" formatCode="0.00E+00">
                  <c:v>4.2881484576973499E-3</c:v>
                </c:pt>
                <c:pt idx="10690" formatCode="0.00E+00">
                  <c:v>4.2868614286626699E-3</c:v>
                </c:pt>
                <c:pt idx="10691" formatCode="0.00E+00">
                  <c:v>4.2855747859174504E-3</c:v>
                </c:pt>
                <c:pt idx="10692" formatCode="0.00E+00">
                  <c:v>4.2842885293457198E-3</c:v>
                </c:pt>
                <c:pt idx="10693" formatCode="0.00E+00">
                  <c:v>4.2830026588315398E-3</c:v>
                </c:pt>
                <c:pt idx="10694" formatCode="0.00E+00">
                  <c:v>4.2817171742590204E-3</c:v>
                </c:pt>
                <c:pt idx="10695" formatCode="0.00E+00">
                  <c:v>4.2804320755122898E-3</c:v>
                </c:pt>
                <c:pt idx="10696" formatCode="0.00E+00">
                  <c:v>4.2791473624755301E-3</c:v>
                </c:pt>
                <c:pt idx="10697" formatCode="0.00E+00">
                  <c:v>4.2778630350329199E-3</c:v>
                </c:pt>
                <c:pt idx="10698" formatCode="0.00E+00">
                  <c:v>4.2765790930687098E-3</c:v>
                </c:pt>
                <c:pt idx="10699" formatCode="0.00E+00">
                  <c:v>4.2752955364671703E-3</c:v>
                </c:pt>
                <c:pt idx="10700" formatCode="0.00E+00">
                  <c:v>4.2740123651125901E-3</c:v>
                </c:pt>
                <c:pt idx="10701" formatCode="0.00E+00">
                  <c:v>4.27272957888933E-3</c:v>
                </c:pt>
                <c:pt idx="10702" formatCode="0.00E+00">
                  <c:v>4.2714471776817402E-3</c:v>
                </c:pt>
                <c:pt idx="10703" formatCode="0.00E+00">
                  <c:v>4.2701651613742397E-3</c:v>
                </c:pt>
                <c:pt idx="10704" formatCode="0.00E+00">
                  <c:v>4.2688835298512499E-3</c:v>
                </c:pt>
                <c:pt idx="10705" formatCode="0.00E+00">
                  <c:v>4.2676022829972703E-3</c:v>
                </c:pt>
                <c:pt idx="10706" formatCode="0.00E+00">
                  <c:v>4.2663214206967804E-3</c:v>
                </c:pt>
                <c:pt idx="10707" formatCode="0.00E+00">
                  <c:v>4.26504094283433E-3</c:v>
                </c:pt>
                <c:pt idx="10708" formatCode="0.00E+00">
                  <c:v>4.2637608492945003E-3</c:v>
                </c:pt>
                <c:pt idx="10709" formatCode="0.00E+00">
                  <c:v>4.2624811399618904E-3</c:v>
                </c:pt>
                <c:pt idx="10710" formatCode="0.00E+00">
                  <c:v>4.2612018147211404E-3</c:v>
                </c:pt>
                <c:pt idx="10711" formatCode="0.00E+00">
                  <c:v>4.2599228734569398E-3</c:v>
                </c:pt>
                <c:pt idx="10712" formatCode="0.00E+00">
                  <c:v>4.2586443160539797E-3</c:v>
                </c:pt>
                <c:pt idx="10713" formatCode="0.00E+00">
                  <c:v>4.2573661423970198E-3</c:v>
                </c:pt>
                <c:pt idx="10714" formatCode="0.00E+00">
                  <c:v>4.2560883523708199E-3</c:v>
                </c:pt>
                <c:pt idx="10715" formatCode="0.00E+00">
                  <c:v>4.25481094586021E-3</c:v>
                </c:pt>
                <c:pt idx="10716" formatCode="0.00E+00">
                  <c:v>4.2535339227500199E-3</c:v>
                </c:pt>
                <c:pt idx="10717" formatCode="0.00E+00">
                  <c:v>4.2522572829251301E-3</c:v>
                </c:pt>
                <c:pt idx="10718" formatCode="0.00E+00">
                  <c:v>4.2509810262704598E-3</c:v>
                </c:pt>
                <c:pt idx="10719" formatCode="0.00E+00">
                  <c:v>4.24970515267095E-3</c:v>
                </c:pt>
                <c:pt idx="10720" formatCode="0.00E+00">
                  <c:v>4.2484296620115799E-3</c:v>
                </c:pt>
                <c:pt idx="10721" formatCode="0.00E+00">
                  <c:v>4.2471545541773702E-3</c:v>
                </c:pt>
                <c:pt idx="10722" formatCode="0.00E+00">
                  <c:v>4.24587982905336E-3</c:v>
                </c:pt>
                <c:pt idx="10723" formatCode="0.00E+00">
                  <c:v>4.2446054865246299E-3</c:v>
                </c:pt>
                <c:pt idx="10724" formatCode="0.00E+00">
                  <c:v>4.24333152647631E-3</c:v>
                </c:pt>
                <c:pt idx="10725" formatCode="0.00E+00">
                  <c:v>4.2420579487935303E-3</c:v>
                </c:pt>
                <c:pt idx="10726" formatCode="0.00E+00">
                  <c:v>4.24078475336148E-3</c:v>
                </c:pt>
                <c:pt idx="10727" formatCode="0.00E+00">
                  <c:v>4.2395119400653897E-3</c:v>
                </c:pt>
                <c:pt idx="10728" formatCode="0.00E+00">
                  <c:v>4.2382395087904902E-3</c:v>
                </c:pt>
                <c:pt idx="10729" formatCode="0.00E+00">
                  <c:v>4.2369674594220797E-3</c:v>
                </c:pt>
                <c:pt idx="10730" formatCode="0.00E+00">
                  <c:v>4.2356957918454601E-3</c:v>
                </c:pt>
                <c:pt idx="10731" formatCode="0.00E+00">
                  <c:v>4.2344245059460096E-3</c:v>
                </c:pt>
                <c:pt idx="10732" formatCode="0.00E+00">
                  <c:v>4.2331536016090897E-3</c:v>
                </c:pt>
                <c:pt idx="10733" formatCode="0.00E+00">
                  <c:v>4.2318830787201299E-3</c:v>
                </c:pt>
                <c:pt idx="10734" formatCode="0.00E+00">
                  <c:v>4.2306129371645802E-3</c:v>
                </c:pt>
                <c:pt idx="10735" formatCode="0.00E+00">
                  <c:v>4.2293431768279299E-3</c:v>
                </c:pt>
                <c:pt idx="10736" formatCode="0.00E+00">
                  <c:v>4.2280737975957097E-3</c:v>
                </c:pt>
                <c:pt idx="10737" formatCode="0.00E+00">
                  <c:v>4.22680479935346E-3</c:v>
                </c:pt>
                <c:pt idx="10738" formatCode="0.00E+00">
                  <c:v>4.22553618198678E-3</c:v>
                </c:pt>
                <c:pt idx="10739" formatCode="0.00E+00">
                  <c:v>4.22426794538129E-3</c:v>
                </c:pt>
                <c:pt idx="10740" formatCode="0.00E+00">
                  <c:v>4.2230000894226396E-3</c:v>
                </c:pt>
                <c:pt idx="10741" formatCode="0.00E+00">
                  <c:v>4.2217326139965296E-3</c:v>
                </c:pt>
                <c:pt idx="10742" formatCode="0.00E+00">
                  <c:v>4.2204655189886702E-3</c:v>
                </c:pt>
                <c:pt idx="10743" formatCode="0.00E+00">
                  <c:v>4.2191988042848301E-3</c:v>
                </c:pt>
                <c:pt idx="10744" formatCode="0.00E+00">
                  <c:v>4.2179324697708097E-3</c:v>
                </c:pt>
                <c:pt idx="10745" formatCode="0.00E+00">
                  <c:v>4.2166665153324104E-3</c:v>
                </c:pt>
                <c:pt idx="10746" formatCode="0.00E+00">
                  <c:v>4.2154009408555196E-3</c:v>
                </c:pt>
                <c:pt idx="10747" formatCode="0.00E+00">
                  <c:v>4.2141357462260002E-3</c:v>
                </c:pt>
                <c:pt idx="10748" formatCode="0.00E+00">
                  <c:v>4.2128709313298098E-3</c:v>
                </c:pt>
                <c:pt idx="10749" formatCode="0.00E+00">
                  <c:v>4.2116064960528903E-3</c:v>
                </c:pt>
                <c:pt idx="10750" formatCode="0.00E+00">
                  <c:v>4.21034244028124E-3</c:v>
                </c:pt>
                <c:pt idx="10751" formatCode="0.00E+00">
                  <c:v>4.2090787639008902E-3</c:v>
                </c:pt>
                <c:pt idx="10752" formatCode="0.00E+00">
                  <c:v>4.2078154667979E-3</c:v>
                </c:pt>
                <c:pt idx="10753" formatCode="0.00E+00">
                  <c:v>4.2065525488583803E-3</c:v>
                </c:pt>
                <c:pt idx="10754" formatCode="0.00E+00">
                  <c:v>4.2052900099684301E-3</c:v>
                </c:pt>
                <c:pt idx="10755" formatCode="0.00E+00">
                  <c:v>4.2040278500142499E-3</c:v>
                </c:pt>
                <c:pt idx="10756" formatCode="0.00E+00">
                  <c:v>4.2027660688820096E-3</c:v>
                </c:pt>
                <c:pt idx="10757" formatCode="0.00E+00">
                  <c:v>4.2015046664579496E-3</c:v>
                </c:pt>
                <c:pt idx="10758" formatCode="0.00E+00">
                  <c:v>4.2002436426283396E-3</c:v>
                </c:pt>
                <c:pt idx="10759" formatCode="0.00E+00">
                  <c:v>4.1989829972794799E-3</c:v>
                </c:pt>
                <c:pt idx="10760" formatCode="0.00E+00">
                  <c:v>4.1977227302977E-3</c:v>
                </c:pt>
                <c:pt idx="10761" formatCode="0.00E+00">
                  <c:v>4.19646284156936E-3</c:v>
                </c:pt>
                <c:pt idx="10762" formatCode="0.00E+00">
                  <c:v>4.1952033309808701E-3</c:v>
                </c:pt>
                <c:pt idx="10763" formatCode="0.00E+00">
                  <c:v>4.1939441984186598E-3</c:v>
                </c:pt>
                <c:pt idx="10764" formatCode="0.00E+00">
                  <c:v>4.1926854437692104E-3</c:v>
                </c:pt>
                <c:pt idx="10765" formatCode="0.00E+00">
                  <c:v>4.191427066919E-3</c:v>
                </c:pt>
                <c:pt idx="10766" formatCode="0.00E+00">
                  <c:v>4.1901690677545898E-3</c:v>
                </c:pt>
                <c:pt idx="10767" formatCode="0.00E+00">
                  <c:v>4.1889114461625297E-3</c:v>
                </c:pt>
                <c:pt idx="10768" formatCode="0.00E+00">
                  <c:v>4.1876542020294399E-3</c:v>
                </c:pt>
                <c:pt idx="10769" formatCode="0.00E+00">
                  <c:v>4.1863973352419502E-3</c:v>
                </c:pt>
                <c:pt idx="10770" formatCode="0.00E+00">
                  <c:v>4.1851408456867198E-3</c:v>
                </c:pt>
                <c:pt idx="10771" formatCode="0.00E+00">
                  <c:v>4.18388473325048E-3</c:v>
                </c:pt>
                <c:pt idx="10772" formatCode="0.00E+00">
                  <c:v>4.1826289978199403E-3</c:v>
                </c:pt>
                <c:pt idx="10773" formatCode="0.00E+00">
                  <c:v>4.1813736392819004E-3</c:v>
                </c:pt>
                <c:pt idx="10774" formatCode="0.00E+00">
                  <c:v>4.1801186575231601E-3</c:v>
                </c:pt>
                <c:pt idx="10775" formatCode="0.00E+00">
                  <c:v>4.1788640524305504E-3</c:v>
                </c:pt>
                <c:pt idx="10776" formatCode="0.00E+00">
                  <c:v>4.1776098238909499E-3</c:v>
                </c:pt>
                <c:pt idx="10777" formatCode="0.00E+00">
                  <c:v>4.17635597179126E-3</c:v>
                </c:pt>
                <c:pt idx="10778" formatCode="0.00E+00">
                  <c:v>4.1751024960184503E-3</c:v>
                </c:pt>
                <c:pt idx="10779" formatCode="0.00E+00">
                  <c:v>4.1738493964594602E-3</c:v>
                </c:pt>
                <c:pt idx="10780" formatCode="0.00E+00">
                  <c:v>4.1725966730013202E-3</c:v>
                </c:pt>
                <c:pt idx="10781" formatCode="0.00E+00">
                  <c:v>4.1713443255310704E-3</c:v>
                </c:pt>
                <c:pt idx="10782" formatCode="0.00E+00">
                  <c:v>4.1700923539357898E-3</c:v>
                </c:pt>
                <c:pt idx="10783" formatCode="0.00E+00">
                  <c:v>4.1688407581025903E-3</c:v>
                </c:pt>
                <c:pt idx="10784" formatCode="0.00E+00">
                  <c:v>4.16758953791861E-3</c:v>
                </c:pt>
                <c:pt idx="10785" formatCode="0.00E+00">
                  <c:v>4.1663386932710303E-3</c:v>
                </c:pt>
                <c:pt idx="10786" formatCode="0.00E+00">
                  <c:v>4.1650882240470699E-3</c:v>
                </c:pt>
                <c:pt idx="10787" formatCode="0.00E+00">
                  <c:v>4.1638381301339596E-3</c:v>
                </c:pt>
                <c:pt idx="10788" formatCode="0.00E+00">
                  <c:v>4.1625884114189996E-3</c:v>
                </c:pt>
                <c:pt idx="10789" formatCode="0.00E+00">
                  <c:v>4.1613390677894997E-3</c:v>
                </c:pt>
                <c:pt idx="10790" formatCode="0.00E+00">
                  <c:v>4.1600900991328E-3</c:v>
                </c:pt>
                <c:pt idx="10791" formatCode="0.00E+00">
                  <c:v>4.1588415053362797E-3</c:v>
                </c:pt>
                <c:pt idx="10792" formatCode="0.00E+00">
                  <c:v>4.1575932862873699E-3</c:v>
                </c:pt>
                <c:pt idx="10793" formatCode="0.00E+00">
                  <c:v>4.1563454418735001E-3</c:v>
                </c:pt>
                <c:pt idx="10794" formatCode="0.00E+00">
                  <c:v>4.1550979719821701E-3</c:v>
                </c:pt>
                <c:pt idx="10795" formatCode="0.00E+00">
                  <c:v>4.1538508765008898E-3</c:v>
                </c:pt>
                <c:pt idx="10796" formatCode="0.00E+00">
                  <c:v>4.1526041553172199E-3</c:v>
                </c:pt>
                <c:pt idx="10797" formatCode="0.00E+00">
                  <c:v>4.1513578083187197E-3</c:v>
                </c:pt>
                <c:pt idx="10798" formatCode="0.00E+00">
                  <c:v>4.1501118353930401E-3</c:v>
                </c:pt>
                <c:pt idx="10799" formatCode="0.00E+00">
                  <c:v>4.1488662364278098E-3</c:v>
                </c:pt>
                <c:pt idx="10800" formatCode="0.00E+00">
                  <c:v>4.1476210113107299E-3</c:v>
                </c:pt>
                <c:pt idx="10801" formatCode="0.00E+00">
                  <c:v>4.14637615992951E-3</c:v>
                </c:pt>
                <c:pt idx="10802" formatCode="0.00E+00">
                  <c:v>4.1451316821719099E-3</c:v>
                </c:pt>
                <c:pt idx="10803" formatCode="0.00E+00">
                  <c:v>4.14388757792572E-3</c:v>
                </c:pt>
                <c:pt idx="10804" formatCode="0.00E+00">
                  <c:v>4.1426438470787497E-3</c:v>
                </c:pt>
                <c:pt idx="10805" formatCode="0.00E+00">
                  <c:v>4.1414004895188698E-3</c:v>
                </c:pt>
                <c:pt idx="10806" formatCode="0.00E+00">
                  <c:v>4.1401575051339496E-3</c:v>
                </c:pt>
                <c:pt idx="10807" formatCode="0.00E+00">
                  <c:v>4.1389148938119399E-3</c:v>
                </c:pt>
                <c:pt idx="10808" formatCode="0.00E+00">
                  <c:v>4.1376726554407696E-3</c:v>
                </c:pt>
                <c:pt idx="10809" formatCode="0.00E+00">
                  <c:v>4.1364307899084502E-3</c:v>
                </c:pt>
                <c:pt idx="10810" formatCode="0.00E+00">
                  <c:v>4.1351892971030002E-3</c:v>
                </c:pt>
                <c:pt idx="10811" formatCode="0.00E+00">
                  <c:v>4.1339481769124701E-3</c:v>
                </c:pt>
                <c:pt idx="10812" formatCode="0.00E+00">
                  <c:v>4.1327074292249596E-3</c:v>
                </c:pt>
                <c:pt idx="10813" formatCode="0.00E+00">
                  <c:v>4.1314670539286001E-3</c:v>
                </c:pt>
                <c:pt idx="10814" formatCode="0.00E+00">
                  <c:v>4.1302270509115399E-3</c:v>
                </c:pt>
                <c:pt idx="10815" formatCode="0.00E+00">
                  <c:v>4.1289874200619798E-3</c:v>
                </c:pt>
                <c:pt idx="10816" formatCode="0.00E+00">
                  <c:v>4.12774816126814E-3</c:v>
                </c:pt>
                <c:pt idx="10817" formatCode="0.00E+00">
                  <c:v>4.1265092744182897E-3</c:v>
                </c:pt>
                <c:pt idx="10818" formatCode="0.00E+00">
                  <c:v>4.1252707594007197E-3</c:v>
                </c:pt>
                <c:pt idx="10819" formatCode="0.00E+00">
                  <c:v>4.1240326161037597E-3</c:v>
                </c:pt>
                <c:pt idx="10820" formatCode="0.00E+00">
                  <c:v>4.1227948444157699E-3</c:v>
                </c:pt>
                <c:pt idx="10821" formatCode="0.00E+00">
                  <c:v>4.1215574442251598E-3</c:v>
                </c:pt>
                <c:pt idx="10822" formatCode="0.00E+00">
                  <c:v>4.1203204154203503E-3</c:v>
                </c:pt>
                <c:pt idx="10823" formatCode="0.00E+00">
                  <c:v>4.1190837578898003E-3</c:v>
                </c:pt>
                <c:pt idx="10824" formatCode="0.00E+00">
                  <c:v>4.1178474715220202E-3</c:v>
                </c:pt>
                <c:pt idx="10825" formatCode="0.00E+00">
                  <c:v>4.1166115562055296E-3</c:v>
                </c:pt>
                <c:pt idx="10826" formatCode="0.00E+00">
                  <c:v>4.1153760118289003E-3</c:v>
                </c:pt>
                <c:pt idx="10827" formatCode="0.00E+00">
                  <c:v>4.1141408382807396E-3</c:v>
                </c:pt>
                <c:pt idx="10828" formatCode="0.00E+00">
                  <c:v>4.1129060354496696E-3</c:v>
                </c:pt>
                <c:pt idx="10829" formatCode="0.00E+00">
                  <c:v>4.1116716032243601E-3</c:v>
                </c:pt>
                <c:pt idx="10830" formatCode="0.00E+00">
                  <c:v>4.1104375414935104E-3</c:v>
                </c:pt>
                <c:pt idx="10831" formatCode="0.00E+00">
                  <c:v>4.1092038501458596E-3</c:v>
                </c:pt>
                <c:pt idx="10832" formatCode="0.00E+00">
                  <c:v>4.1079705290701799E-3</c:v>
                </c:pt>
                <c:pt idx="10833" formatCode="0.00E+00">
                  <c:v>4.1067375781552702E-3</c:v>
                </c:pt>
                <c:pt idx="10834" formatCode="0.00E+00">
                  <c:v>4.1055049972899601E-3</c:v>
                </c:pt>
                <c:pt idx="10835" formatCode="0.00E+00">
                  <c:v>4.1042727863631299E-3</c:v>
                </c:pt>
                <c:pt idx="10836" formatCode="0.00E+00">
                  <c:v>4.1030409452636803E-3</c:v>
                </c:pt>
                <c:pt idx="10837" formatCode="0.00E+00">
                  <c:v>4.1018094738805499E-3</c:v>
                </c:pt>
                <c:pt idx="10838" formatCode="0.00E+00">
                  <c:v>4.1005783721027103E-3</c:v>
                </c:pt>
                <c:pt idx="10839" formatCode="0.00E+00">
                  <c:v>4.0993476398191696E-3</c:v>
                </c:pt>
                <c:pt idx="10840" formatCode="0.00E+00">
                  <c:v>4.0981172769189601E-3</c:v>
                </c:pt>
                <c:pt idx="10841" formatCode="0.00E+00">
                  <c:v>4.0968872832911497E-3</c:v>
                </c:pt>
                <c:pt idx="10842" formatCode="0.00E+00">
                  <c:v>4.0956576588248696E-3</c:v>
                </c:pt>
                <c:pt idx="10843" formatCode="0.00E+00">
                  <c:v>4.0944284034092398E-3</c:v>
                </c:pt>
                <c:pt idx="10844" formatCode="0.00E+00">
                  <c:v>4.0931995169334401E-3</c:v>
                </c:pt>
                <c:pt idx="10845" formatCode="0.00E+00">
                  <c:v>4.0919709992866798E-3</c:v>
                </c:pt>
                <c:pt idx="10846" formatCode="0.00E+00">
                  <c:v>4.0907428503582002E-3</c:v>
                </c:pt>
                <c:pt idx="10847" formatCode="0.00E+00">
                  <c:v>4.08951507003728E-3</c:v>
                </c:pt>
                <c:pt idx="10848" formatCode="0.00E+00">
                  <c:v>4.0882876582132299E-3</c:v>
                </c:pt>
                <c:pt idx="10849" formatCode="0.00E+00">
                  <c:v>4.0870606147753903E-3</c:v>
                </c:pt>
                <c:pt idx="10850" formatCode="0.00E+00">
                  <c:v>4.08583393961315E-3</c:v>
                </c:pt>
                <c:pt idx="10851" formatCode="0.00E+00">
                  <c:v>4.0846076326159003E-3</c:v>
                </c:pt>
                <c:pt idx="10852" formatCode="0.00E+00">
                  <c:v>4.0833816936731004E-3</c:v>
                </c:pt>
                <c:pt idx="10853" formatCode="0.00E+00">
                  <c:v>4.0821561226742301E-3</c:v>
                </c:pt>
                <c:pt idx="10854" formatCode="0.00E+00">
                  <c:v>4.0809309195087903E-3</c:v>
                </c:pt>
                <c:pt idx="10855" formatCode="0.00E+00">
                  <c:v>4.07970608406635E-3</c:v>
                </c:pt>
                <c:pt idx="10856" formatCode="0.00E+00">
                  <c:v>4.07848161623647E-3</c:v>
                </c:pt>
                <c:pt idx="10857" formatCode="0.00E+00">
                  <c:v>4.0772575159087696E-3</c:v>
                </c:pt>
                <c:pt idx="10858" formatCode="0.00E+00">
                  <c:v>4.0760337829728998E-3</c:v>
                </c:pt>
                <c:pt idx="10859" formatCode="0.00E+00">
                  <c:v>4.0748104173185399E-3</c:v>
                </c:pt>
                <c:pt idx="10860" formatCode="0.00E+00">
                  <c:v>4.07358741883541E-3</c:v>
                </c:pt>
                <c:pt idx="10861" formatCode="0.00E+00">
                  <c:v>4.0723647874132598E-3</c:v>
                </c:pt>
                <c:pt idx="10862" formatCode="0.00E+00">
                  <c:v>4.0711425229418702E-3</c:v>
                </c:pt>
                <c:pt idx="10863" formatCode="0.00E+00">
                  <c:v>4.0699206253110602E-3</c:v>
                </c:pt>
                <c:pt idx="10864" formatCode="0.00E+00">
                  <c:v>4.0686990944106801E-3</c:v>
                </c:pt>
                <c:pt idx="10865" formatCode="0.00E+00">
                  <c:v>4.06747793013062E-3</c:v>
                </c:pt>
                <c:pt idx="10866" formatCode="0.00E+00">
                  <c:v>4.0662571323607797E-3</c:v>
                </c:pt>
                <c:pt idx="10867" formatCode="0.00E+00">
                  <c:v>4.0650367009911403E-3</c:v>
                </c:pt>
                <c:pt idx="10868" formatCode="0.00E+00">
                  <c:v>4.0638166359116702E-3</c:v>
                </c:pt>
                <c:pt idx="10869" formatCode="0.00E+00">
                  <c:v>4.0625969370123999E-3</c:v>
                </c:pt>
                <c:pt idx="10870" formatCode="0.00E+00">
                  <c:v>4.0613776041833697E-3</c:v>
                </c:pt>
                <c:pt idx="10871" formatCode="0.00E+00">
                  <c:v>4.0601586373146797E-3</c:v>
                </c:pt>
                <c:pt idx="10872" formatCode="0.00E+00">
                  <c:v>4.0589400362964498E-3</c:v>
                </c:pt>
                <c:pt idx="10873" formatCode="0.00E+00">
                  <c:v>4.05772180101884E-3</c:v>
                </c:pt>
                <c:pt idx="10874" formatCode="0.00E+00">
                  <c:v>4.0565039313720302E-3</c:v>
                </c:pt>
                <c:pt idx="10875" formatCode="0.00E+00">
                  <c:v>4.0552864272462401E-3</c:v>
                </c:pt>
                <c:pt idx="10876" formatCode="0.00E+00">
                  <c:v>4.0540692885317501E-3</c:v>
                </c:pt>
                <c:pt idx="10877" formatCode="0.00E+00">
                  <c:v>4.05285251511882E-3</c:v>
                </c:pt>
                <c:pt idx="10878" formatCode="0.00E+00">
                  <c:v>4.0516361068977996E-3</c:v>
                </c:pt>
                <c:pt idx="10879" formatCode="0.00E+00">
                  <c:v>4.0504200637590396E-3</c:v>
                </c:pt>
                <c:pt idx="10880" formatCode="0.00E+00">
                  <c:v>4.0492043855915498E-3</c:v>
                </c:pt>
                <c:pt idx="10881" formatCode="0.00E+00">
                  <c:v>4.0479890722810103E-3</c:v>
                </c:pt>
                <c:pt idx="10882" formatCode="0.00E+00">
                  <c:v>4.0467741237177604E-3</c:v>
                </c:pt>
                <c:pt idx="10883" formatCode="0.00E+00">
                  <c:v>4.0455595397926002E-3</c:v>
                </c:pt>
                <c:pt idx="10884" formatCode="0.00E+00">
                  <c:v>4.0443453203963496E-3</c:v>
                </c:pt>
                <c:pt idx="10885" formatCode="0.00E+00">
                  <c:v>4.0431314654198504E-3</c:v>
                </c:pt>
                <c:pt idx="10886" formatCode="0.00E+00">
                  <c:v>4.0419179747539996E-3</c:v>
                </c:pt>
                <c:pt idx="10887" formatCode="0.00E+00">
                  <c:v>4.0407048482896998E-3</c:v>
                </c:pt>
                <c:pt idx="10888" formatCode="0.00E+00">
                  <c:v>4.0394920859179E-3</c:v>
                </c:pt>
                <c:pt idx="10889" formatCode="0.00E+00">
                  <c:v>4.0382796875295798E-3</c:v>
                </c:pt>
                <c:pt idx="10890" formatCode="0.00E+00">
                  <c:v>4.0370676530157301E-3</c:v>
                </c:pt>
                <c:pt idx="10891" formatCode="0.00E+00">
                  <c:v>4.0358559822673999E-3</c:v>
                </c:pt>
                <c:pt idx="10892" formatCode="0.00E+00">
                  <c:v>4.0346446751756398E-3</c:v>
                </c:pt>
                <c:pt idx="10893" formatCode="0.00E+00">
                  <c:v>4.0334337316315499E-3</c:v>
                </c:pt>
                <c:pt idx="10894" formatCode="0.00E+00">
                  <c:v>4.03222315152626E-3</c:v>
                </c:pt>
                <c:pt idx="10895" formatCode="0.00E+00">
                  <c:v>4.0310129347509299E-3</c:v>
                </c:pt>
                <c:pt idx="10896" formatCode="0.00E+00">
                  <c:v>4.0298030811967301E-3</c:v>
                </c:pt>
                <c:pt idx="10897" formatCode="0.00E+00">
                  <c:v>4.0285935907549003E-3</c:v>
                </c:pt>
                <c:pt idx="10898" formatCode="0.00E+00">
                  <c:v>4.0273844633166604E-3</c:v>
                </c:pt>
                <c:pt idx="10899" formatCode="0.00E+00">
                  <c:v>4.0261756987733004E-3</c:v>
                </c:pt>
                <c:pt idx="10900" formatCode="0.00E+00">
                  <c:v>4.0249672970161399E-3</c:v>
                </c:pt>
                <c:pt idx="10901" formatCode="0.00E+00">
                  <c:v>4.0237592579365003E-3</c:v>
                </c:pt>
                <c:pt idx="10902" formatCode="0.00E+00">
                  <c:v>4.0225515814257496E-3</c:v>
                </c:pt>
                <c:pt idx="10903" formatCode="0.00E+00">
                  <c:v>4.0213442673752899E-3</c:v>
                </c:pt>
                <c:pt idx="10904" formatCode="0.00E+00">
                  <c:v>4.02013731567655E-3</c:v>
                </c:pt>
                <c:pt idx="10905" formatCode="0.00E+00">
                  <c:v>4.0189307262210004E-3</c:v>
                </c:pt>
                <c:pt idx="10906" formatCode="0.00E+00">
                  <c:v>4.0177244989001099E-3</c:v>
                </c:pt>
                <c:pt idx="10907" formatCode="0.00E+00">
                  <c:v>4.0165186336054096E-3</c:v>
                </c:pt>
                <c:pt idx="10908" formatCode="0.00E+00">
                  <c:v>4.0153131302284499E-3</c:v>
                </c:pt>
                <c:pt idx="10909" formatCode="0.00E+00">
                  <c:v>4.0141079886608097E-3</c:v>
                </c:pt>
                <c:pt idx="10910" formatCode="0.00E+00">
                  <c:v>4.0129032087941E-3</c:v>
                </c:pt>
                <c:pt idx="10911" formatCode="0.00E+00">
                  <c:v>4.0116987905199604E-3</c:v>
                </c:pt>
                <c:pt idx="10912" formatCode="0.00E+00">
                  <c:v>4.0104947337300601E-3</c:v>
                </c:pt>
                <c:pt idx="10913" formatCode="0.00E+00">
                  <c:v>4.0092910383161002E-3</c:v>
                </c:pt>
                <c:pt idx="10914" formatCode="0.00E+00">
                  <c:v>4.0080877041698201E-3</c:v>
                </c:pt>
                <c:pt idx="10915" formatCode="0.00E+00">
                  <c:v>4.0068847311829801E-3</c:v>
                </c:pt>
                <c:pt idx="10916" formatCode="0.00E+00">
                  <c:v>4.0056821192473698E-3</c:v>
                </c:pt>
                <c:pt idx="10917" formatCode="0.00E+00">
                  <c:v>4.0044798682548101E-3</c:v>
                </c:pt>
                <c:pt idx="10918" formatCode="0.00E+00">
                  <c:v>4.0032779780971497E-3</c:v>
                </c:pt>
                <c:pt idx="10919" formatCode="0.00E+00">
                  <c:v>4.0020764486662901E-3</c:v>
                </c:pt>
                <c:pt idx="10920" formatCode="0.00E+00">
                  <c:v>4.0008752798541304E-3</c:v>
                </c:pt>
                <c:pt idx="10921" formatCode="0.00E+00">
                  <c:v>3.9996744715526198E-3</c:v>
                </c:pt>
                <c:pt idx="10922" formatCode="0.00E+00">
                  <c:v>3.9984740236537301E-3</c:v>
                </c:pt>
                <c:pt idx="10923" formatCode="0.00E+00">
                  <c:v>3.9972739360494697E-3</c:v>
                </c:pt>
                <c:pt idx="10924" formatCode="0.00E+00">
                  <c:v>3.9960742086318597E-3</c:v>
                </c:pt>
                <c:pt idx="10925" formatCode="0.00E+00">
                  <c:v>3.99487484129299E-3</c:v>
                </c:pt>
                <c:pt idx="10926" formatCode="0.00E+00">
                  <c:v>3.9936758339249399E-3</c:v>
                </c:pt>
                <c:pt idx="10927" formatCode="0.00E+00">
                  <c:v>3.99247718641984E-3</c:v>
                </c:pt>
                <c:pt idx="10928" formatCode="0.00E+00">
                  <c:v>3.9912788986698399E-3</c:v>
                </c:pt>
                <c:pt idx="10929" formatCode="0.00E+00">
                  <c:v>3.9900809705671397E-3</c:v>
                </c:pt>
                <c:pt idx="10930" formatCode="0.00E+00">
                  <c:v>3.9888834020039496E-3</c:v>
                </c:pt>
                <c:pt idx="10931" formatCode="0.00E+00">
                  <c:v>3.9876861928725103E-3</c:v>
                </c:pt>
                <c:pt idx="10932" formatCode="0.00E+00">
                  <c:v>3.9864893430650999E-3</c:v>
                </c:pt>
                <c:pt idx="10933" formatCode="0.00E+00">
                  <c:v>3.9852928524740398E-3</c:v>
                </c:pt>
                <c:pt idx="10934" formatCode="0.00E+00">
                  <c:v>3.9840967209916599E-3</c:v>
                </c:pt>
                <c:pt idx="10935" formatCode="0.00E+00">
                  <c:v>3.9829009485103303E-3</c:v>
                </c:pt>
                <c:pt idx="10936" formatCode="0.00E+00">
                  <c:v>3.98170553492244E-3</c:v>
                </c:pt>
                <c:pt idx="10937" formatCode="0.00E+00">
                  <c:v>3.9805104801204404E-3</c:v>
                </c:pt>
                <c:pt idx="10938" formatCode="0.00E+00">
                  <c:v>3.97931578399677E-3</c:v>
                </c:pt>
                <c:pt idx="10939" formatCode="0.00E+00">
                  <c:v>3.9781214464439203E-3</c:v>
                </c:pt>
                <c:pt idx="10940" formatCode="0.00E+00">
                  <c:v>3.9769274673544302E-3</c:v>
                </c:pt>
                <c:pt idx="10941" formatCode="0.00E+00">
                  <c:v>3.9757338466208303E-3</c:v>
                </c:pt>
                <c:pt idx="10942" formatCode="0.00E+00">
                  <c:v>3.9745405841357098E-3</c:v>
                </c:pt>
                <c:pt idx="10943" formatCode="0.00E+00">
                  <c:v>3.9733476797916703E-3</c:v>
                </c:pt>
                <c:pt idx="10944" formatCode="0.00E+00">
                  <c:v>3.9721551334813802E-3</c:v>
                </c:pt>
                <c:pt idx="10945" formatCode="0.00E+00">
                  <c:v>3.9709629450974801E-3</c:v>
                </c:pt>
                <c:pt idx="10946" formatCode="0.00E+00">
                  <c:v>3.9697711145326798E-3</c:v>
                </c:pt>
                <c:pt idx="10947" formatCode="0.00E+00">
                  <c:v>3.96857964167973E-3</c:v>
                </c:pt>
                <c:pt idx="10948" formatCode="0.00E+00">
                  <c:v>3.9673885264313704E-3</c:v>
                </c:pt>
                <c:pt idx="10949" formatCode="0.00E+00">
                  <c:v>3.9661977686804104E-3</c:v>
                </c:pt>
                <c:pt idx="10950" formatCode="0.00E+00">
                  <c:v>3.9650073683196599E-3</c:v>
                </c:pt>
                <c:pt idx="10951" formatCode="0.00E+00">
                  <c:v>3.9638173252419797E-3</c:v>
                </c:pt>
                <c:pt idx="10952" formatCode="0.00E+00">
                  <c:v>3.9626276393402602E-3</c:v>
                </c:pt>
                <c:pt idx="10953" formatCode="0.00E+00">
                  <c:v>3.9614383105073996E-3</c:v>
                </c:pt>
                <c:pt idx="10954" formatCode="0.00E+00">
                  <c:v>3.9602493386363602E-3</c:v>
                </c:pt>
                <c:pt idx="10955" formatCode="0.00E+00">
                  <c:v>3.9590607236201E-3</c:v>
                </c:pt>
                <c:pt idx="10956" formatCode="0.00E+00">
                  <c:v>3.9578724653516403E-3</c:v>
                </c:pt>
                <c:pt idx="10957" formatCode="0.00E+00">
                  <c:v>3.9566845637240104E-3</c:v>
                </c:pt>
                <c:pt idx="10958" formatCode="0.00E+00">
                  <c:v>3.9554970186302697E-3</c:v>
                </c:pt>
                <c:pt idx="10959" formatCode="0.00E+00">
                  <c:v>3.9543098299635298E-3</c:v>
                </c:pt>
                <c:pt idx="10960" formatCode="0.00E+00">
                  <c:v>3.9531229976169004E-3</c:v>
                </c:pt>
                <c:pt idx="10961" formatCode="0.00E+00">
                  <c:v>3.95193652148354E-3</c:v>
                </c:pt>
                <c:pt idx="10962" formatCode="0.00E+00">
                  <c:v>3.9507504014566503E-3</c:v>
                </c:pt>
                <c:pt idx="10963" formatCode="0.00E+00">
                  <c:v>3.94956463742944E-3</c:v>
                </c:pt>
                <c:pt idx="10964" formatCode="0.00E+00">
                  <c:v>3.9483792292951498E-3</c:v>
                </c:pt>
                <c:pt idx="10965" formatCode="0.00E+00">
                  <c:v>3.9471941769470701E-3</c:v>
                </c:pt>
                <c:pt idx="10966" formatCode="0.00E+00">
                  <c:v>3.9460094802784996E-3</c:v>
                </c:pt>
                <c:pt idx="10967" formatCode="0.00E+00">
                  <c:v>3.9448251391827902E-3</c:v>
                </c:pt>
                <c:pt idx="10968" formatCode="0.00E+00">
                  <c:v>3.9436411535532997E-3</c:v>
                </c:pt>
                <c:pt idx="10969" formatCode="0.00E+00">
                  <c:v>3.94245752328342E-3</c:v>
                </c:pt>
                <c:pt idx="10970" formatCode="0.00E+00">
                  <c:v>3.9412742482665998E-3</c:v>
                </c:pt>
                <c:pt idx="10971" formatCode="0.00E+00">
                  <c:v>3.9400913283962899E-3</c:v>
                </c:pt>
                <c:pt idx="10972" formatCode="0.00E+00">
                  <c:v>3.9389087635659801E-3</c:v>
                </c:pt>
                <c:pt idx="10973" formatCode="0.00E+00">
                  <c:v>3.9377265536691903E-3</c:v>
                </c:pt>
                <c:pt idx="10974" formatCode="0.00E+00">
                  <c:v>3.9365446985994796E-3</c:v>
                </c:pt>
                <c:pt idx="10975" formatCode="0.00E+00">
                  <c:v>3.9353631982504203E-3</c:v>
                </c:pt>
                <c:pt idx="10976" formatCode="0.00E+00">
                  <c:v>3.9341820525156199E-3</c:v>
                </c:pt>
                <c:pt idx="10977" formatCode="0.00E+00">
                  <c:v>3.93300126128874E-3</c:v>
                </c:pt>
                <c:pt idx="10978" formatCode="0.00E+00">
                  <c:v>3.9318208244634298E-3</c:v>
                </c:pt>
                <c:pt idx="10979" formatCode="0.00E+00">
                  <c:v>3.9306407419334097E-3</c:v>
                </c:pt>
                <c:pt idx="10980" formatCode="0.00E+00">
                  <c:v>3.9294610135924002E-3</c:v>
                </c:pt>
                <c:pt idx="10981" formatCode="0.00E+00">
                  <c:v>3.9282816393341703E-3</c:v>
                </c:pt>
                <c:pt idx="10982" formatCode="0.00E+00">
                  <c:v>3.9271026190525202E-3</c:v>
                </c:pt>
                <c:pt idx="10983" formatCode="0.00E+00">
                  <c:v>3.9259239526412597E-3</c:v>
                </c:pt>
                <c:pt idx="10984" formatCode="0.00E+00">
                  <c:v>3.9247456399942498E-3</c:v>
                </c:pt>
                <c:pt idx="10985" formatCode="0.00E+00">
                  <c:v>3.9235676810053799E-3</c:v>
                </c:pt>
                <c:pt idx="10986" formatCode="0.00E+00">
                  <c:v>3.9223900755685501E-3</c:v>
                </c:pt>
                <c:pt idx="10987" formatCode="0.00E+00">
                  <c:v>3.9212128235777202E-3</c:v>
                </c:pt>
                <c:pt idx="10988" formatCode="0.00E+00">
                  <c:v>3.92003592492687E-3</c:v>
                </c:pt>
                <c:pt idx="10989" formatCode="0.00E+00">
                  <c:v>3.9188593795099896E-3</c:v>
                </c:pt>
                <c:pt idx="10990" formatCode="0.00E+00">
                  <c:v>3.9176831872211196E-3</c:v>
                </c:pt>
                <c:pt idx="10991" formatCode="0.00E+00">
                  <c:v>3.9165073479543299E-3</c:v>
                </c:pt>
                <c:pt idx="10992" formatCode="0.00E+00">
                  <c:v>3.91533186160372E-3</c:v>
                </c:pt>
                <c:pt idx="10993" formatCode="0.00E+00">
                  <c:v>3.9141567280634101E-3</c:v>
                </c:pt>
                <c:pt idx="10994" formatCode="0.00E+00">
                  <c:v>3.9129819472275597E-3</c:v>
                </c:pt>
                <c:pt idx="10995" formatCode="0.00E+00">
                  <c:v>3.91180751899036E-3</c:v>
                </c:pt>
                <c:pt idx="10996" formatCode="0.00E+00">
                  <c:v>3.9106334432460303E-3</c:v>
                </c:pt>
                <c:pt idx="10997" formatCode="0.00E+00">
                  <c:v>3.9094597198888002E-3</c:v>
                </c:pt>
                <c:pt idx="10998" formatCode="0.00E+00">
                  <c:v>3.9082863488129798E-3</c:v>
                </c:pt>
                <c:pt idx="10999" formatCode="0.00E+00">
                  <c:v>3.9071133299128499E-3</c:v>
                </c:pt>
                <c:pt idx="11000" formatCode="0.00E+00">
                  <c:v>3.9059406630827698E-3</c:v>
                </c:pt>
                <c:pt idx="11001" formatCode="0.00E+00">
                  <c:v>3.9047683482171E-3</c:v>
                </c:pt>
                <c:pt idx="11002" formatCode="0.00E+00">
                  <c:v>3.9035963852102301E-3</c:v>
                </c:pt>
                <c:pt idx="11003" formatCode="0.00E+00">
                  <c:v>3.90242477395661E-3</c:v>
                </c:pt>
                <c:pt idx="11004" formatCode="0.00E+00">
                  <c:v>3.90125351435069E-3</c:v>
                </c:pt>
                <c:pt idx="11005" formatCode="0.00E+00">
                  <c:v>3.9000826062869699E-3</c:v>
                </c:pt>
                <c:pt idx="11006" formatCode="0.00E+00">
                  <c:v>3.8989120496599602E-3</c:v>
                </c:pt>
                <c:pt idx="11007" formatCode="0.00E+00">
                  <c:v>3.8977418443642102E-3</c:v>
                </c:pt>
                <c:pt idx="11008" formatCode="0.00E+00">
                  <c:v>3.8965719902943098E-3</c:v>
                </c:pt>
                <c:pt idx="11009" formatCode="0.00E+00">
                  <c:v>3.8954024873448798E-3</c:v>
                </c:pt>
                <c:pt idx="11010" formatCode="0.00E+00">
                  <c:v>3.89423333541054E-3</c:v>
                </c:pt>
                <c:pt idx="11011" formatCode="0.00E+00">
                  <c:v>3.8930645343859798E-3</c:v>
                </c:pt>
                <c:pt idx="11012" formatCode="0.00E+00">
                  <c:v>3.8918960841658901E-3</c:v>
                </c:pt>
                <c:pt idx="11013" formatCode="0.00E+00">
                  <c:v>3.8907279846450201E-3</c:v>
                </c:pt>
                <c:pt idx="11014" formatCode="0.00E+00">
                  <c:v>3.8895602357181202E-3</c:v>
                </c:pt>
                <c:pt idx="11015" formatCode="0.00E+00">
                  <c:v>3.8883928372799902E-3</c:v>
                </c:pt>
                <c:pt idx="11016" formatCode="0.00E+00">
                  <c:v>3.88722578922546E-3</c:v>
                </c:pt>
                <c:pt idx="11017" formatCode="0.00E+00">
                  <c:v>3.8860590914493801E-3</c:v>
                </c:pt>
                <c:pt idx="11018" formatCode="0.00E+00">
                  <c:v>3.8848927438466202E-3</c:v>
                </c:pt>
                <c:pt idx="11019" formatCode="0.00E+00">
                  <c:v>3.8837267463121198E-3</c:v>
                </c:pt>
                <c:pt idx="11020" formatCode="0.00E+00">
                  <c:v>3.8825610987408099E-3</c:v>
                </c:pt>
                <c:pt idx="11021" formatCode="0.00E+00">
                  <c:v>3.8813958010276701E-3</c:v>
                </c:pt>
                <c:pt idx="11022" formatCode="0.00E+00">
                  <c:v>3.8802308530677099E-3</c:v>
                </c:pt>
                <c:pt idx="11023" formatCode="0.00E+00">
                  <c:v>3.8790662547559598E-3</c:v>
                </c:pt>
                <c:pt idx="11024" formatCode="0.00E+00">
                  <c:v>3.8779020059874999E-3</c:v>
                </c:pt>
                <c:pt idx="11025" formatCode="0.00E+00">
                  <c:v>3.8767381066574101E-3</c:v>
                </c:pt>
                <c:pt idx="11026" formatCode="0.00E+00">
                  <c:v>3.87557455666082E-3</c:v>
                </c:pt>
                <c:pt idx="11027" formatCode="0.00E+00">
                  <c:v>3.8744113558929001E-3</c:v>
                </c:pt>
                <c:pt idx="11028" formatCode="0.00E+00">
                  <c:v>3.8732485042488299E-3</c:v>
                </c:pt>
                <c:pt idx="11029" formatCode="0.00E+00">
                  <c:v>3.8720860016238298E-3</c:v>
                </c:pt>
                <c:pt idx="11030" formatCode="0.00E+00">
                  <c:v>3.8709238479131499E-3</c:v>
                </c:pt>
                <c:pt idx="11031" formatCode="0.00E+00">
                  <c:v>3.8697620430120701E-3</c:v>
                </c:pt>
                <c:pt idx="11032" formatCode="0.00E+00">
                  <c:v>3.8686005868158999E-3</c:v>
                </c:pt>
                <c:pt idx="11033" formatCode="0.00E+00">
                  <c:v>3.86743947921997E-3</c:v>
                </c:pt>
                <c:pt idx="11034" formatCode="0.00E+00">
                  <c:v>3.86627872011966E-3</c:v>
                </c:pt>
                <c:pt idx="11035" formatCode="0.00E+00">
                  <c:v>3.86511830941037E-3</c:v>
                </c:pt>
                <c:pt idx="11036" formatCode="0.00E+00">
                  <c:v>3.8639582469875301E-3</c:v>
                </c:pt>
                <c:pt idx="11037" formatCode="0.00E+00">
                  <c:v>3.8627985327465901E-3</c:v>
                </c:pt>
                <c:pt idx="11038" formatCode="0.00E+00">
                  <c:v>3.8616391665830599E-3</c:v>
                </c:pt>
                <c:pt idx="11039" formatCode="0.00E+00">
                  <c:v>3.8604801483924501E-3</c:v>
                </c:pt>
                <c:pt idx="11040" formatCode="0.00E+00">
                  <c:v>3.8593214780703201E-3</c:v>
                </c:pt>
                <c:pt idx="11041" formatCode="0.00E+00">
                  <c:v>3.8581631555122402E-3</c:v>
                </c:pt>
                <c:pt idx="11042" formatCode="0.00E+00">
                  <c:v>3.85700518061384E-3</c:v>
                </c:pt>
                <c:pt idx="11043" formatCode="0.00E+00">
                  <c:v>3.8558475532707499E-3</c:v>
                </c:pt>
                <c:pt idx="11044" formatCode="0.00E+00">
                  <c:v>3.8546902733786401E-3</c:v>
                </c:pt>
                <c:pt idx="11045" formatCode="0.00E+00">
                  <c:v>3.8535333408332298E-3</c:v>
                </c:pt>
                <c:pt idx="11046" formatCode="0.00E+00">
                  <c:v>3.8523767555302302E-3</c:v>
                </c:pt>
                <c:pt idx="11047" formatCode="0.00E+00">
                  <c:v>3.8512205173654298E-3</c:v>
                </c:pt>
                <c:pt idx="11048" formatCode="0.00E+00">
                  <c:v>3.85006462623461E-3</c:v>
                </c:pt>
                <c:pt idx="11049" formatCode="0.00E+00">
                  <c:v>3.8489090820336001E-3</c:v>
                </c:pt>
                <c:pt idx="11050" formatCode="0.00E+00">
                  <c:v>3.8477538846582501E-3</c:v>
                </c:pt>
                <c:pt idx="11051" formatCode="0.00E+00">
                  <c:v>3.8465990340044499E-3</c:v>
                </c:pt>
                <c:pt idx="11052" formatCode="0.00E+00">
                  <c:v>3.8454445299681101E-3</c:v>
                </c:pt>
                <c:pt idx="11053" formatCode="0.00E+00">
                  <c:v>3.8442903724451899E-3</c:v>
                </c:pt>
                <c:pt idx="11054" formatCode="0.00E+00">
                  <c:v>3.84313656133165E-3</c:v>
                </c:pt>
                <c:pt idx="11055" formatCode="0.00E+00">
                  <c:v>3.8419830965235099E-3</c:v>
                </c:pt>
                <c:pt idx="11056" formatCode="0.00E+00">
                  <c:v>3.8408299779168001E-3</c:v>
                </c:pt>
                <c:pt idx="11057" formatCode="0.00E+00">
                  <c:v>3.8396772054075799E-3</c:v>
                </c:pt>
                <c:pt idx="11058" formatCode="0.00E+00">
                  <c:v>3.8385247788919699E-3</c:v>
                </c:pt>
                <c:pt idx="11059" formatCode="0.00E+00">
                  <c:v>3.8373726982660799E-3</c:v>
                </c:pt>
                <c:pt idx="11060" formatCode="0.00E+00">
                  <c:v>3.8362209634260698E-3</c:v>
                </c:pt>
                <c:pt idx="11061" formatCode="0.00E+00">
                  <c:v>3.83506957426813E-3</c:v>
                </c:pt>
                <c:pt idx="11062" formatCode="0.00E+00">
                  <c:v>3.8339185306884801E-3</c:v>
                </c:pt>
                <c:pt idx="11063" formatCode="0.00E+00">
                  <c:v>3.8327678325833798E-3</c:v>
                </c:pt>
                <c:pt idx="11064" formatCode="0.00E+00">
                  <c:v>3.83161747984909E-3</c:v>
                </c:pt>
                <c:pt idx="11065" formatCode="0.00E+00">
                  <c:v>3.8304674723819401E-3</c:v>
                </c:pt>
                <c:pt idx="11066" formatCode="0.00E+00">
                  <c:v>3.8293178100782502E-3</c:v>
                </c:pt>
                <c:pt idx="11067" formatCode="0.00E+00">
                  <c:v>3.8281684928344098E-3</c:v>
                </c:pt>
                <c:pt idx="11068" formatCode="0.00E+00">
                  <c:v>3.8270195205468102E-3</c:v>
                </c:pt>
                <c:pt idx="11069" formatCode="0.00E+00">
                  <c:v>3.8258708931118799E-3</c:v>
                </c:pt>
                <c:pt idx="11070" formatCode="0.00E+00">
                  <c:v>3.8247226104260799E-3</c:v>
                </c:pt>
                <c:pt idx="11071" formatCode="0.00E+00">
                  <c:v>3.8235746723859201E-3</c:v>
                </c:pt>
                <c:pt idx="11072" formatCode="0.00E+00">
                  <c:v>3.8224270788878999E-3</c:v>
                </c:pt>
                <c:pt idx="11073" formatCode="0.00E+00">
                  <c:v>3.8212798298285799E-3</c:v>
                </c:pt>
                <c:pt idx="11074" formatCode="0.00E+00">
                  <c:v>3.8201329251045502E-3</c:v>
                </c:pt>
                <c:pt idx="11075" formatCode="0.00E+00">
                  <c:v>3.81898636461242E-3</c:v>
                </c:pt>
                <c:pt idx="11076" formatCode="0.00E+00">
                  <c:v>3.8178401482488202E-3</c:v>
                </c:pt>
                <c:pt idx="11077" formatCode="0.00E+00">
                  <c:v>3.8166942759104501E-3</c:v>
                </c:pt>
                <c:pt idx="11078" formatCode="0.00E+00">
                  <c:v>3.8155487474939901E-3</c:v>
                </c:pt>
                <c:pt idx="11079" formatCode="0.00E+00">
                  <c:v>3.8144035628961798E-3</c:v>
                </c:pt>
                <c:pt idx="11080" formatCode="0.00E+00">
                  <c:v>3.8132587220137998E-3</c:v>
                </c:pt>
                <c:pt idx="11081" formatCode="0.00E+00">
                  <c:v>3.8121142247436201E-3</c:v>
                </c:pt>
                <c:pt idx="11082" formatCode="0.00E+00">
                  <c:v>3.8109700709824902E-3</c:v>
                </c:pt>
                <c:pt idx="11083" formatCode="0.00E+00">
                  <c:v>3.8098262606272499E-3</c:v>
                </c:pt>
                <c:pt idx="11084" formatCode="0.00E+00">
                  <c:v>3.8086827935747999E-3</c:v>
                </c:pt>
                <c:pt idx="11085" formatCode="0.00E+00">
                  <c:v>3.80753966972204E-3</c:v>
                </c:pt>
                <c:pt idx="11086" formatCode="0.00E+00">
                  <c:v>3.8063968889659201E-3</c:v>
                </c:pt>
                <c:pt idx="11087" formatCode="0.00E+00">
                  <c:v>3.8052544512034202E-3</c:v>
                </c:pt>
                <c:pt idx="11088" formatCode="0.00E+00">
                  <c:v>3.8041123563315599E-3</c:v>
                </c:pt>
                <c:pt idx="11089" formatCode="0.00E+00">
                  <c:v>3.8029706042473602E-3</c:v>
                </c:pt>
                <c:pt idx="11090" formatCode="0.00E+00">
                  <c:v>3.8018291948478901E-3</c:v>
                </c:pt>
                <c:pt idx="11091" formatCode="0.00E+00">
                  <c:v>3.80068812803026E-3</c:v>
                </c:pt>
                <c:pt idx="11092" formatCode="0.00E+00">
                  <c:v>3.79954740369159E-3</c:v>
                </c:pt>
                <c:pt idx="11093" formatCode="0.00E+00">
                  <c:v>3.7984070217290302E-3</c:v>
                </c:pt>
                <c:pt idx="11094" formatCode="0.00E+00">
                  <c:v>3.7972669820397899E-3</c:v>
                </c:pt>
                <c:pt idx="11095" formatCode="0.00E+00">
                  <c:v>3.7961272845210702E-3</c:v>
                </c:pt>
                <c:pt idx="11096" formatCode="0.00E+00">
                  <c:v>3.7949879290701399E-3</c:v>
                </c:pt>
                <c:pt idx="11097" formatCode="0.00E+00">
                  <c:v>3.7938489155842602E-3</c:v>
                </c:pt>
                <c:pt idx="11098" formatCode="0.00E+00">
                  <c:v>3.79271024396075E-3</c:v>
                </c:pt>
                <c:pt idx="11099" formatCode="0.00E+00">
                  <c:v>3.7915719140969501E-3</c:v>
                </c:pt>
                <c:pt idx="11100" formatCode="0.00E+00">
                  <c:v>3.7904339258902401E-3</c:v>
                </c:pt>
                <c:pt idx="11101" formatCode="0.00E+00">
                  <c:v>3.78929627923801E-3</c:v>
                </c:pt>
                <c:pt idx="11102" formatCode="0.00E+00">
                  <c:v>3.7881589740376902E-3</c:v>
                </c:pt>
                <c:pt idx="11103" formatCode="0.00E+00">
                  <c:v>3.78702201018675E-3</c:v>
                </c:pt>
                <c:pt idx="11104" formatCode="0.00E+00">
                  <c:v>3.7858853875826701E-3</c:v>
                </c:pt>
                <c:pt idx="11105" formatCode="0.00E+00">
                  <c:v>3.7847491061229902E-3</c:v>
                </c:pt>
                <c:pt idx="11106" formatCode="0.00E+00">
                  <c:v>3.7836131657052602E-3</c:v>
                </c:pt>
                <c:pt idx="11107" formatCode="0.00E+00">
                  <c:v>3.7824775662270499E-3</c:v>
                </c:pt>
                <c:pt idx="11108" formatCode="0.00E+00">
                  <c:v>3.7813423075859901E-3</c:v>
                </c:pt>
                <c:pt idx="11109" formatCode="0.00E+00">
                  <c:v>3.7802073896797102E-3</c:v>
                </c:pt>
                <c:pt idx="11110" formatCode="0.00E+00">
                  <c:v>3.77907281240589E-3</c:v>
                </c:pt>
                <c:pt idx="11111" formatCode="0.00E+00">
                  <c:v>3.7779385756622399E-3</c:v>
                </c:pt>
                <c:pt idx="11112" formatCode="0.00E+00">
                  <c:v>3.77680467934649E-3</c:v>
                </c:pt>
                <c:pt idx="11113" formatCode="0.00E+00">
                  <c:v>3.7756711233564002E-3</c:v>
                </c:pt>
                <c:pt idx="11114" formatCode="0.00E+00">
                  <c:v>3.7745379075897799E-3</c:v>
                </c:pt>
                <c:pt idx="11115" formatCode="0.00E+00">
                  <c:v>3.7734050319444398E-3</c:v>
                </c:pt>
                <c:pt idx="11116" formatCode="0.00E+00">
                  <c:v>3.7722724963182501E-3</c:v>
                </c:pt>
                <c:pt idx="11117" formatCode="0.00E+00">
                  <c:v>3.7711403006090898E-3</c:v>
                </c:pt>
                <c:pt idx="11118" formatCode="0.00E+00">
                  <c:v>3.77000844471487E-3</c:v>
                </c:pt>
                <c:pt idx="11119" formatCode="0.00E+00">
                  <c:v>3.76887692853355E-3</c:v>
                </c:pt>
                <c:pt idx="11120" formatCode="0.00E+00">
                  <c:v>3.7677457519631002E-3</c:v>
                </c:pt>
                <c:pt idx="11121" formatCode="0.00E+00">
                  <c:v>3.7666149149015301E-3</c:v>
                </c:pt>
                <c:pt idx="11122" formatCode="0.00E+00">
                  <c:v>3.7654844172468698E-3</c:v>
                </c:pt>
                <c:pt idx="11123" formatCode="0.00E+00">
                  <c:v>3.7643542588972098E-3</c:v>
                </c:pt>
                <c:pt idx="11124" formatCode="0.00E+00">
                  <c:v>3.7632244397506299E-3</c:v>
                </c:pt>
                <c:pt idx="11125" formatCode="0.00E+00">
                  <c:v>3.7620949597052598E-3</c:v>
                </c:pt>
                <c:pt idx="11126" formatCode="0.00E+00">
                  <c:v>3.76096581865926E-3</c:v>
                </c:pt>
                <c:pt idx="11127" formatCode="0.00E+00">
                  <c:v>3.7598370165108298E-3</c:v>
                </c:pt>
                <c:pt idx="11128" formatCode="0.00E+00">
                  <c:v>3.7587085531581902E-3</c:v>
                </c:pt>
                <c:pt idx="11129" formatCode="0.00E+00">
                  <c:v>3.75758042849958E-3</c:v>
                </c:pt>
                <c:pt idx="11130" formatCode="0.00E+00">
                  <c:v>3.7564526424332802E-3</c:v>
                </c:pt>
                <c:pt idx="11131" formatCode="0.00E+00">
                  <c:v>3.75532519485761E-3</c:v>
                </c:pt>
                <c:pt idx="11132" formatCode="0.00E+00">
                  <c:v>3.7541980856708999E-3</c:v>
                </c:pt>
                <c:pt idx="11133" formatCode="0.00E+00">
                  <c:v>3.7530713147715402E-3</c:v>
                </c:pt>
                <c:pt idx="11134" formatCode="0.00E+00">
                  <c:v>3.7519448820579099E-3</c:v>
                </c:pt>
                <c:pt idx="11135" formatCode="0.00E+00">
                  <c:v>3.7508187874284601E-3</c:v>
                </c:pt>
                <c:pt idx="11136" formatCode="0.00E+00">
                  <c:v>3.7496930307816499E-3</c:v>
                </c:pt>
                <c:pt idx="11137" formatCode="0.00E+00">
                  <c:v>3.74856761201596E-3</c:v>
                </c:pt>
                <c:pt idx="11138" formatCode="0.00E+00">
                  <c:v>3.7474425310299298E-3</c:v>
                </c:pt>
                <c:pt idx="11139" formatCode="0.00E+00">
                  <c:v>3.7463177877220901E-3</c:v>
                </c:pt>
                <c:pt idx="11140" formatCode="0.00E+00">
                  <c:v>3.7451933819910598E-3</c:v>
                </c:pt>
                <c:pt idx="11141" formatCode="0.00E+00">
                  <c:v>3.7440693137354201E-3</c:v>
                </c:pt>
                <c:pt idx="11142" formatCode="0.00E+00">
                  <c:v>3.74294558285383E-3</c:v>
                </c:pt>
                <c:pt idx="11143" formatCode="0.00E+00">
                  <c:v>3.7418221892449701E-3</c:v>
                </c:pt>
                <c:pt idx="11144" formatCode="0.00E+00">
                  <c:v>3.7406991328075298E-3</c:v>
                </c:pt>
                <c:pt idx="11145" formatCode="0.00E+00">
                  <c:v>3.73957641344026E-3</c:v>
                </c:pt>
                <c:pt idx="11146" formatCode="0.00E+00">
                  <c:v>3.7384540310419199E-3</c:v>
                </c:pt>
                <c:pt idx="11147" formatCode="0.00E+00">
                  <c:v>3.7373319855113002E-3</c:v>
                </c:pt>
                <c:pt idx="11148" formatCode="0.00E+00">
                  <c:v>3.7362102767472399E-3</c:v>
                </c:pt>
                <c:pt idx="11149" formatCode="0.00E+00">
                  <c:v>3.7350889046485801E-3</c:v>
                </c:pt>
                <c:pt idx="11150" formatCode="0.00E+00">
                  <c:v>3.7339678691142202E-3</c:v>
                </c:pt>
                <c:pt idx="11151" formatCode="0.00E+00">
                  <c:v>3.73284717004308E-3</c:v>
                </c:pt>
                <c:pt idx="11152" formatCode="0.00E+00">
                  <c:v>3.7317268073341001E-3</c:v>
                </c:pt>
                <c:pt idx="11153" formatCode="0.00E+00">
                  <c:v>3.7306067808862498E-3</c:v>
                </c:pt>
                <c:pt idx="11154" formatCode="0.00E+00">
                  <c:v>3.72948709059856E-3</c:v>
                </c:pt>
                <c:pt idx="11155" formatCode="0.00E+00">
                  <c:v>3.7283677363700498E-3</c:v>
                </c:pt>
                <c:pt idx="11156" formatCode="0.00E+00">
                  <c:v>3.7272487180998E-3</c:v>
                </c:pt>
                <c:pt idx="11157" formatCode="0.00E+00">
                  <c:v>3.7261300356868999E-3</c:v>
                </c:pt>
                <c:pt idx="11158" formatCode="0.00E+00">
                  <c:v>3.7250116890304801E-3</c:v>
                </c:pt>
                <c:pt idx="11159" formatCode="0.00E+00">
                  <c:v>3.7238936780297099E-3</c:v>
                </c:pt>
                <c:pt idx="11160" formatCode="0.00E+00">
                  <c:v>3.7227760025837801E-3</c:v>
                </c:pt>
                <c:pt idx="11161" formatCode="0.00E+00">
                  <c:v>3.7216586625918998E-3</c:v>
                </c:pt>
                <c:pt idx="11162" formatCode="0.00E+00">
                  <c:v>3.7205416579533198E-3</c:v>
                </c:pt>
                <c:pt idx="11163" formatCode="0.00E+00">
                  <c:v>3.7194249885673398E-3</c:v>
                </c:pt>
                <c:pt idx="11164" formatCode="0.00E+00">
                  <c:v>3.7183086543332499E-3</c:v>
                </c:pt>
                <c:pt idx="11165" formatCode="0.00E+00">
                  <c:v>3.7171926551504099E-3</c:v>
                </c:pt>
                <c:pt idx="11166" formatCode="0.00E+00">
                  <c:v>3.71607699091818E-3</c:v>
                </c:pt>
                <c:pt idx="11167" formatCode="0.00E+00">
                  <c:v>3.7149616615359598E-3</c:v>
                </c:pt>
                <c:pt idx="11168" formatCode="0.00E+00">
                  <c:v>3.71384666690319E-3</c:v>
                </c:pt>
                <c:pt idx="11169" formatCode="0.00E+00">
                  <c:v>3.7127320069193399E-3</c:v>
                </c:pt>
                <c:pt idx="11170" formatCode="0.00E+00">
                  <c:v>3.7116176814838801E-3</c:v>
                </c:pt>
                <c:pt idx="11171" formatCode="0.00E+00">
                  <c:v>3.7105036904963602E-3</c:v>
                </c:pt>
                <c:pt idx="11172" formatCode="0.00E+00">
                  <c:v>3.70939003385632E-3</c:v>
                </c:pt>
                <c:pt idx="11173" formatCode="0.00E+00">
                  <c:v>3.70827671146335E-3</c:v>
                </c:pt>
                <c:pt idx="11174" formatCode="0.00E+00">
                  <c:v>3.7071637232170599E-3</c:v>
                </c:pt>
                <c:pt idx="11175" formatCode="0.00E+00">
                  <c:v>3.7060510690170999E-3</c:v>
                </c:pt>
                <c:pt idx="11176" formatCode="0.00E+00">
                  <c:v>3.7049387487631401E-3</c:v>
                </c:pt>
                <c:pt idx="11177" formatCode="0.00E+00">
                  <c:v>3.7038267623548901E-3</c:v>
                </c:pt>
                <c:pt idx="11178" formatCode="0.00E+00">
                  <c:v>3.7027151096920901E-3</c:v>
                </c:pt>
                <c:pt idx="11179" formatCode="0.00E+00">
                  <c:v>3.7016037906744902E-3</c:v>
                </c:pt>
                <c:pt idx="11180" formatCode="0.00E+00">
                  <c:v>3.70049280520191E-3</c:v>
                </c:pt>
                <c:pt idx="11181" formatCode="0.00E+00">
                  <c:v>3.6993821531741502E-3</c:v>
                </c:pt>
                <c:pt idx="11182" formatCode="0.00E+00">
                  <c:v>3.6982718344910899E-3</c:v>
                </c:pt>
                <c:pt idx="11183" formatCode="0.00E+00">
                  <c:v>3.6971618490526099E-3</c:v>
                </c:pt>
                <c:pt idx="11184" formatCode="0.00E+00">
                  <c:v>3.6960521967586298E-3</c:v>
                </c:pt>
                <c:pt idx="11185" formatCode="0.00E+00">
                  <c:v>3.6949428775090898E-3</c:v>
                </c:pt>
                <c:pt idx="11186" formatCode="0.00E+00">
                  <c:v>3.6938338912039701E-3</c:v>
                </c:pt>
                <c:pt idx="11187" formatCode="0.00E+00">
                  <c:v>3.6927252377432899E-3</c:v>
                </c:pt>
                <c:pt idx="11188" formatCode="0.00E+00">
                  <c:v>3.6916169170270801E-3</c:v>
                </c:pt>
                <c:pt idx="11189" formatCode="0.00E+00">
                  <c:v>3.6905089289554099E-3</c:v>
                </c:pt>
                <c:pt idx="11190" formatCode="0.00E+00">
                  <c:v>3.6894012734283899E-3</c:v>
                </c:pt>
                <c:pt idx="11191" formatCode="0.00E+00">
                  <c:v>3.68829395034613E-3</c:v>
                </c:pt>
                <c:pt idx="11192" formatCode="0.00E+00">
                  <c:v>3.6871869596088098E-3</c:v>
                </c:pt>
                <c:pt idx="11193" formatCode="0.00E+00">
                  <c:v>3.6860803011166099E-3</c:v>
                </c:pt>
                <c:pt idx="11194" formatCode="0.00E+00">
                  <c:v>3.6849739747697599E-3</c:v>
                </c:pt>
                <c:pt idx="11195" formatCode="0.00E+00">
                  <c:v>3.6838679804685002E-3</c:v>
                </c:pt>
                <c:pt idx="11196" formatCode="0.00E+00">
                  <c:v>3.6827623181131101E-3</c:v>
                </c:pt>
                <c:pt idx="11197" formatCode="0.00E+00">
                  <c:v>3.6816569876039198E-3</c:v>
                </c:pt>
                <c:pt idx="11198" formatCode="0.00E+00">
                  <c:v>3.68055198884126E-3</c:v>
                </c:pt>
                <c:pt idx="11199" formatCode="0.00E+00">
                  <c:v>3.6794473217255101E-3</c:v>
                </c:pt>
                <c:pt idx="11200" formatCode="0.00E+00">
                  <c:v>3.6783429861570599E-3</c:v>
                </c:pt>
                <c:pt idx="11201" formatCode="0.00E+00">
                  <c:v>3.67723898203635E-3</c:v>
                </c:pt>
                <c:pt idx="11202" formatCode="0.00E+00">
                  <c:v>3.6761353092638499E-3</c:v>
                </c:pt>
                <c:pt idx="11203" formatCode="0.00E+00">
                  <c:v>3.6750319677400401E-3</c:v>
                </c:pt>
                <c:pt idx="11204" formatCode="0.00E+00">
                  <c:v>3.6739289573654598E-3</c:v>
                </c:pt>
                <c:pt idx="11205" formatCode="0.00E+00">
                  <c:v>3.6728262780406601E-3</c:v>
                </c:pt>
                <c:pt idx="11206" formatCode="0.00E+00">
                  <c:v>3.6717239296662199E-3</c:v>
                </c:pt>
                <c:pt idx="11207" formatCode="0.00E+00">
                  <c:v>3.67062191214276E-3</c:v>
                </c:pt>
                <c:pt idx="11208" formatCode="0.00E+00">
                  <c:v>3.6695202253709102E-3</c:v>
                </c:pt>
                <c:pt idx="11209" formatCode="0.00E+00">
                  <c:v>3.6684188692513802E-3</c:v>
                </c:pt>
                <c:pt idx="11210" formatCode="0.00E+00">
                  <c:v>3.6673178436848401E-3</c:v>
                </c:pt>
                <c:pt idx="11211" formatCode="0.00E+00">
                  <c:v>3.6662171485720499E-3</c:v>
                </c:pt>
                <c:pt idx="11212" formatCode="0.00E+00">
                  <c:v>3.6651167838137599E-3</c:v>
                </c:pt>
                <c:pt idx="11213" formatCode="0.00E+00">
                  <c:v>3.6640167493107801E-3</c:v>
                </c:pt>
                <c:pt idx="11214" formatCode="0.00E+00">
                  <c:v>3.66291704496394E-3</c:v>
                </c:pt>
                <c:pt idx="11215" formatCode="0.00E+00">
                  <c:v>3.66181767067409E-3</c:v>
                </c:pt>
                <c:pt idx="11216" formatCode="0.00E+00">
                  <c:v>3.66071862634211E-3</c:v>
                </c:pt>
                <c:pt idx="11217" formatCode="0.00E+00">
                  <c:v>3.65961991186894E-3</c:v>
                </c:pt>
                <c:pt idx="11218" formatCode="0.00E+00">
                  <c:v>3.6585215271555099E-3</c:v>
                </c:pt>
                <c:pt idx="11219" formatCode="0.00E+00">
                  <c:v>3.6574234721027999E-3</c:v>
                </c:pt>
                <c:pt idx="11220" formatCode="0.00E+00">
                  <c:v>3.6563257466118398E-3</c:v>
                </c:pt>
                <c:pt idx="11221" formatCode="0.00E+00">
                  <c:v>3.6552283505836402E-3</c:v>
                </c:pt>
                <c:pt idx="11222" formatCode="0.00E+00">
                  <c:v>3.6541312839192901E-3</c:v>
                </c:pt>
                <c:pt idx="11223" formatCode="0.00E+00">
                  <c:v>3.65303454651989E-3</c:v>
                </c:pt>
                <c:pt idx="11224" formatCode="0.00E+00">
                  <c:v>3.6519381382865601E-3</c:v>
                </c:pt>
                <c:pt idx="11225" formatCode="0.00E+00">
                  <c:v>3.6508420591204699E-3</c:v>
                </c:pt>
                <c:pt idx="11226" formatCode="0.00E+00">
                  <c:v>3.6497463089228098E-3</c:v>
                </c:pt>
                <c:pt idx="11227" formatCode="0.00E+00">
                  <c:v>3.6486508875948E-3</c:v>
                </c:pt>
                <c:pt idx="11228" formatCode="0.00E+00">
                  <c:v>3.64755579503769E-3</c:v>
                </c:pt>
                <c:pt idx="11229" formatCode="0.00E+00">
                  <c:v>3.6464610311527602E-3</c:v>
                </c:pt>
                <c:pt idx="11230" formatCode="0.00E+00">
                  <c:v>3.64536659584133E-3</c:v>
                </c:pt>
                <c:pt idx="11231" formatCode="0.00E+00">
                  <c:v>3.64427248900474E-3</c:v>
                </c:pt>
                <c:pt idx="11232" formatCode="0.00E+00">
                  <c:v>3.6431787105443698E-3</c:v>
                </c:pt>
                <c:pt idx="11233" formatCode="0.00E+00">
                  <c:v>3.6420852603616101E-3</c:v>
                </c:pt>
                <c:pt idx="11234" formatCode="0.00E+00">
                  <c:v>3.6409921383578998E-3</c:v>
                </c:pt>
                <c:pt idx="11235" formatCode="0.00E+00">
                  <c:v>3.6398993444347002E-3</c:v>
                </c:pt>
                <c:pt idx="11236" formatCode="0.00E+00">
                  <c:v>3.6388068784935202E-3</c:v>
                </c:pt>
                <c:pt idx="11237" formatCode="0.00E+00">
                  <c:v>3.63771474043587E-3</c:v>
                </c:pt>
                <c:pt idx="11238" formatCode="0.00E+00">
                  <c:v>3.6366229301633001E-3</c:v>
                </c:pt>
                <c:pt idx="11239" formatCode="0.00E+00">
                  <c:v>3.63553144757741E-3</c:v>
                </c:pt>
                <c:pt idx="11240" formatCode="0.00E+00">
                  <c:v>3.6344402925798198E-3</c:v>
                </c:pt>
                <c:pt idx="11241" formatCode="0.00E+00">
                  <c:v>3.6333494650721502E-3</c:v>
                </c:pt>
                <c:pt idx="11242" formatCode="0.00E+00">
                  <c:v>3.6322589649561E-3</c:v>
                </c:pt>
                <c:pt idx="11243" formatCode="0.00E+00">
                  <c:v>3.6311687921333699E-3</c:v>
                </c:pt>
                <c:pt idx="11244" formatCode="0.00E+00">
                  <c:v>3.6300789465056999E-3</c:v>
                </c:pt>
                <c:pt idx="11245" formatCode="0.00E+00">
                  <c:v>3.62898942797348E-3</c:v>
                </c:pt>
                <c:pt idx="11246" formatCode="0.00E+00">
                  <c:v>3.6279002364343498E-3</c:v>
                </c:pt>
                <c:pt idx="11247" formatCode="0.00E+00">
                  <c:v>3.6268113717900798E-3</c:v>
                </c:pt>
                <c:pt idx="11248" formatCode="0.00E+00">
                  <c:v>3.6257228339427899E-3</c:v>
                </c:pt>
                <c:pt idx="11249" formatCode="0.00E+00">
                  <c:v>3.6246346227946399E-3</c:v>
                </c:pt>
                <c:pt idx="11250" formatCode="0.00E+00">
                  <c:v>3.6235467382478002E-3</c:v>
                </c:pt>
                <c:pt idx="11251" formatCode="0.00E+00">
                  <c:v>3.62245918020449E-3</c:v>
                </c:pt>
                <c:pt idx="11252" formatCode="0.00E+00">
                  <c:v>3.6213719485669298E-3</c:v>
                </c:pt>
                <c:pt idx="11253" formatCode="0.00E+00">
                  <c:v>3.6202850432374002E-3</c:v>
                </c:pt>
                <c:pt idx="11254" formatCode="0.00E+00">
                  <c:v>3.6191984641181598E-3</c:v>
                </c:pt>
                <c:pt idx="11255" formatCode="0.00E+00">
                  <c:v>3.6181122111115598E-3</c:v>
                </c:pt>
                <c:pt idx="11256" formatCode="0.00E+00">
                  <c:v>3.6170262841199101E-3</c:v>
                </c:pt>
                <c:pt idx="11257" formatCode="0.00E+00">
                  <c:v>3.6159406830455999E-3</c:v>
                </c:pt>
                <c:pt idx="11258" formatCode="0.00E+00">
                  <c:v>3.6148554077910298E-3</c:v>
                </c:pt>
                <c:pt idx="11259" formatCode="0.00E+00">
                  <c:v>3.6137704582586E-3</c:v>
                </c:pt>
                <c:pt idx="11260" formatCode="0.00E+00">
                  <c:v>3.6126858343507899E-3</c:v>
                </c:pt>
                <c:pt idx="11261" formatCode="0.00E+00">
                  <c:v>3.6116015359700599E-3</c:v>
                </c:pt>
                <c:pt idx="11262" formatCode="0.00E+00">
                  <c:v>3.6105175630189198E-3</c:v>
                </c:pt>
                <c:pt idx="11263" formatCode="0.00E+00">
                  <c:v>3.60943391539991E-3</c:v>
                </c:pt>
                <c:pt idx="11264" formatCode="0.00E+00">
                  <c:v>3.60835059301558E-3</c:v>
                </c:pt>
                <c:pt idx="11265" formatCode="0.00E+00">
                  <c:v>3.60726759576852E-3</c:v>
                </c:pt>
                <c:pt idx="11266" formatCode="0.00E+00">
                  <c:v>3.6061849235613399E-3</c:v>
                </c:pt>
                <c:pt idx="11267" formatCode="0.00E+00">
                  <c:v>3.6051025762966998E-3</c:v>
                </c:pt>
                <c:pt idx="11268" formatCode="0.00E+00">
                  <c:v>3.6040205538772499E-3</c:v>
                </c:pt>
                <c:pt idx="11269" formatCode="0.00E+00">
                  <c:v>3.6029388562056901E-3</c:v>
                </c:pt>
                <c:pt idx="11270" formatCode="0.00E+00">
                  <c:v>3.60185748318474E-3</c:v>
                </c:pt>
                <c:pt idx="11271" formatCode="0.00E+00">
                  <c:v>3.6007764347171598E-3</c:v>
                </c:pt>
                <c:pt idx="11272" formatCode="0.00E+00">
                  <c:v>3.5996957107057299E-3</c:v>
                </c:pt>
                <c:pt idx="11273" formatCode="0.00E+00">
                  <c:v>3.5986153110532299E-3</c:v>
                </c:pt>
                <c:pt idx="11274" formatCode="0.00E+00">
                  <c:v>3.5975352356625201E-3</c:v>
                </c:pt>
                <c:pt idx="11275" formatCode="0.00E+00">
                  <c:v>3.5964554844364499E-3</c:v>
                </c:pt>
                <c:pt idx="11276" formatCode="0.00E+00">
                  <c:v>3.5953760572778998E-3</c:v>
                </c:pt>
                <c:pt idx="11277" formatCode="0.00E+00">
                  <c:v>3.5942969540897901E-3</c:v>
                </c:pt>
                <c:pt idx="11278" formatCode="0.00E+00">
                  <c:v>3.5932181747750499E-3</c:v>
                </c:pt>
                <c:pt idx="11279" formatCode="0.00E+00">
                  <c:v>3.5921397192366601E-3</c:v>
                </c:pt>
                <c:pt idx="11280" formatCode="0.00E+00">
                  <c:v>3.5910615873776101E-3</c:v>
                </c:pt>
                <c:pt idx="11281" formatCode="0.00E+00">
                  <c:v>3.5899837791009202E-3</c:v>
                </c:pt>
                <c:pt idx="11282" formatCode="0.00E+00">
                  <c:v>3.5889062943096398E-3</c:v>
                </c:pt>
                <c:pt idx="11283" formatCode="0.00E+00">
                  <c:v>3.5878291329068499E-3</c:v>
                </c:pt>
                <c:pt idx="11284" formatCode="0.00E+00">
                  <c:v>3.58675229479565E-3</c:v>
                </c:pt>
                <c:pt idx="11285" formatCode="0.00E+00">
                  <c:v>3.5856757798791699E-3</c:v>
                </c:pt>
                <c:pt idx="11286" formatCode="0.00E+00">
                  <c:v>3.5845995880605698E-3</c:v>
                </c:pt>
                <c:pt idx="11287" formatCode="0.00E+00">
                  <c:v>3.5835237192430301E-3</c:v>
                </c:pt>
                <c:pt idx="11288" formatCode="0.00E+00">
                  <c:v>3.58244817332977E-3</c:v>
                </c:pt>
                <c:pt idx="11289" formatCode="0.00E+00">
                  <c:v>3.5813729502240299E-3</c:v>
                </c:pt>
                <c:pt idx="11290" formatCode="0.00E+00">
                  <c:v>3.5802980498290601E-3</c:v>
                </c:pt>
                <c:pt idx="11291" formatCode="0.00E+00">
                  <c:v>3.5792234720481799E-3</c:v>
                </c:pt>
                <c:pt idx="11292" formatCode="0.00E+00">
                  <c:v>3.5781492167846901E-3</c:v>
                </c:pt>
                <c:pt idx="11293" formatCode="0.00E+00">
                  <c:v>3.5770752839419401E-3</c:v>
                </c:pt>
                <c:pt idx="11294" formatCode="0.00E+00">
                  <c:v>3.5760016734233098E-3</c:v>
                </c:pt>
                <c:pt idx="11295" formatCode="0.00E+00">
                  <c:v>3.5749283851322102E-3</c:v>
                </c:pt>
                <c:pt idx="11296" formatCode="0.00E+00">
                  <c:v>3.5738554189720501E-3</c:v>
                </c:pt>
                <c:pt idx="11297" formatCode="0.00E+00">
                  <c:v>3.57278277484631E-3</c:v>
                </c:pt>
                <c:pt idx="11298" formatCode="0.00E+00">
                  <c:v>3.5717104526584598E-3</c:v>
                </c:pt>
                <c:pt idx="11299" formatCode="0.00E+00">
                  <c:v>3.57063845231201E-3</c:v>
                </c:pt>
                <c:pt idx="11300" formatCode="0.00E+00">
                  <c:v>3.5695667737104999E-3</c:v>
                </c:pt>
                <c:pt idx="11301" formatCode="0.00E+00">
                  <c:v>3.5684954167575001E-3</c:v>
                </c:pt>
                <c:pt idx="11302" formatCode="0.00E+00">
                  <c:v>3.5674243813566E-3</c:v>
                </c:pt>
                <c:pt idx="11303" formatCode="0.00E+00">
                  <c:v>3.5663536674114199E-3</c:v>
                </c:pt>
                <c:pt idx="11304" formatCode="0.00E+00">
                  <c:v>3.5652832748256E-3</c:v>
                </c:pt>
                <c:pt idx="11305" formatCode="0.00E+00">
                  <c:v>3.5642132035028301E-3</c:v>
                </c:pt>
                <c:pt idx="11306" formatCode="0.00E+00">
                  <c:v>3.5631434533467902E-3</c:v>
                </c:pt>
                <c:pt idx="11307" formatCode="0.00E+00">
                  <c:v>3.5620740242612299E-3</c:v>
                </c:pt>
                <c:pt idx="11308" formatCode="0.00E+00">
                  <c:v>3.5610049161498899E-3</c:v>
                </c:pt>
                <c:pt idx="11309" formatCode="0.00E+00">
                  <c:v>3.5599361289165598E-3</c:v>
                </c:pt>
                <c:pt idx="11310" formatCode="0.00E+00">
                  <c:v>3.5588676624650501E-3</c:v>
                </c:pt>
                <c:pt idx="11311" formatCode="0.00E+00">
                  <c:v>3.5577995166991899E-3</c:v>
                </c:pt>
                <c:pt idx="11312" formatCode="0.00E+00">
                  <c:v>3.5567316915228598E-3</c:v>
                </c:pt>
                <c:pt idx="11313" formatCode="0.00E+00">
                  <c:v>3.5556641868399299E-3</c:v>
                </c:pt>
                <c:pt idx="11314" formatCode="0.00E+00">
                  <c:v>3.5545970025543301E-3</c:v>
                </c:pt>
                <c:pt idx="11315" formatCode="0.00E+00">
                  <c:v>3.5535301385700101E-3</c:v>
                </c:pt>
                <c:pt idx="11316" formatCode="0.00E+00">
                  <c:v>3.5524635947909401E-3</c:v>
                </c:pt>
                <c:pt idx="11317" formatCode="0.00E+00">
                  <c:v>3.5513973711211199E-3</c:v>
                </c:pt>
                <c:pt idx="11318" formatCode="0.00E+00">
                  <c:v>3.55033146746457E-3</c:v>
                </c:pt>
                <c:pt idx="11319" formatCode="0.00E+00">
                  <c:v>3.54926588372536E-3</c:v>
                </c:pt>
                <c:pt idx="11320" formatCode="0.00E+00">
                  <c:v>3.54820061980755E-3</c:v>
                </c:pt>
                <c:pt idx="11321" formatCode="0.00E+00">
                  <c:v>3.5471356756152702E-3</c:v>
                </c:pt>
                <c:pt idx="11322" formatCode="0.00E+00">
                  <c:v>3.54607105105264E-3</c:v>
                </c:pt>
                <c:pt idx="11323" formatCode="0.00E+00">
                  <c:v>3.5450067460238402E-3</c:v>
                </c:pt>
                <c:pt idx="11324" formatCode="0.00E+00">
                  <c:v>3.5439427604330499E-3</c:v>
                </c:pt>
                <c:pt idx="11325" formatCode="0.00E+00">
                  <c:v>3.5428790941844802E-3</c:v>
                </c:pt>
                <c:pt idx="11326" formatCode="0.00E+00">
                  <c:v>3.54181574718239E-3</c:v>
                </c:pt>
                <c:pt idx="11327" formatCode="0.00E+00">
                  <c:v>3.5407527193310399E-3</c:v>
                </c:pt>
                <c:pt idx="11328" formatCode="0.00E+00">
                  <c:v>3.5396900105347301E-3</c:v>
                </c:pt>
                <c:pt idx="11329" formatCode="0.00E+00">
                  <c:v>3.5386276206977999E-3</c:v>
                </c:pt>
                <c:pt idx="11330" formatCode="0.00E+00">
                  <c:v>3.53756554972459E-3</c:v>
                </c:pt>
                <c:pt idx="11331" formatCode="0.00E+00">
                  <c:v>3.53650379751948E-3</c:v>
                </c:pt>
                <c:pt idx="11332" formatCode="0.00E+00">
                  <c:v>3.5354423639868899E-3</c:v>
                </c:pt>
                <c:pt idx="11333" formatCode="0.00E+00">
                  <c:v>3.5343812490312401E-3</c:v>
                </c:pt>
                <c:pt idx="11334" formatCode="0.00E+00">
                  <c:v>3.5333204525570001E-3</c:v>
                </c:pt>
                <c:pt idx="11335" formatCode="0.00E+00">
                  <c:v>3.5322599744686601E-3</c:v>
                </c:pt>
                <c:pt idx="11336" formatCode="0.00E+00">
                  <c:v>3.5311998146707298E-3</c:v>
                </c:pt>
                <c:pt idx="11337" formatCode="0.00E+00">
                  <c:v>3.5301399730677599E-3</c:v>
                </c:pt>
                <c:pt idx="11338" formatCode="0.00E+00">
                  <c:v>3.5290804495643202E-3</c:v>
                </c:pt>
                <c:pt idx="11339" formatCode="0.00E+00">
                  <c:v>3.5280212440650101E-3</c:v>
                </c:pt>
                <c:pt idx="11340" formatCode="0.00E+00">
                  <c:v>3.52696235647445E-3</c:v>
                </c:pt>
                <c:pt idx="11341" formatCode="0.00E+00">
                  <c:v>3.5259037866972901E-3</c:v>
                </c:pt>
                <c:pt idx="11342" formatCode="0.00E+00">
                  <c:v>3.52484553463822E-3</c:v>
                </c:pt>
                <c:pt idx="11343" formatCode="0.00E+00">
                  <c:v>3.5237876002019398E-3</c:v>
                </c:pt>
                <c:pt idx="11344" formatCode="0.00E+00">
                  <c:v>3.52272998329318E-3</c:v>
                </c:pt>
                <c:pt idx="11345" formatCode="0.00E+00">
                  <c:v>3.5216726838167099E-3</c:v>
                </c:pt>
                <c:pt idx="11346" formatCode="0.00E+00">
                  <c:v>3.5206157016773099E-3</c:v>
                </c:pt>
                <c:pt idx="11347" formatCode="0.00E+00">
                  <c:v>3.5195590367797999E-3</c:v>
                </c:pt>
                <c:pt idx="11348" formatCode="0.00E+00">
                  <c:v>3.5185026890290202E-3</c:v>
                </c:pt>
                <c:pt idx="11349" formatCode="0.00E+00">
                  <c:v>3.5174466583298399E-3</c:v>
                </c:pt>
                <c:pt idx="11350" formatCode="0.00E+00">
                  <c:v>3.5163909445871601E-3</c:v>
                </c:pt>
                <c:pt idx="11351" formatCode="0.00E+00">
                  <c:v>3.5153355477058998E-3</c:v>
                </c:pt>
                <c:pt idx="11352" formatCode="0.00E+00">
                  <c:v>3.51428046759101E-3</c:v>
                </c:pt>
                <c:pt idx="11353" formatCode="0.00E+00">
                  <c:v>3.5132257041474799E-3</c:v>
                </c:pt>
                <c:pt idx="11354" formatCode="0.00E+00">
                  <c:v>3.5121712572803001E-3</c:v>
                </c:pt>
                <c:pt idx="11355" formatCode="0.00E+00">
                  <c:v>3.5111171268945099E-3</c:v>
                </c:pt>
                <c:pt idx="11356" formatCode="0.00E+00">
                  <c:v>3.5100633128951702E-3</c:v>
                </c:pt>
                <c:pt idx="11357" formatCode="0.00E+00">
                  <c:v>3.5090098151873699E-3</c:v>
                </c:pt>
                <c:pt idx="11358" formatCode="0.00E+00">
                  <c:v>3.50795663367622E-3</c:v>
                </c:pt>
                <c:pt idx="11359" formatCode="0.00E+00">
                  <c:v>3.5069037682668599E-3</c:v>
                </c:pt>
                <c:pt idx="11360" formatCode="0.00E+00">
                  <c:v>3.5058512188644599E-3</c:v>
                </c:pt>
                <c:pt idx="11361" formatCode="0.00E+00">
                  <c:v>3.5047989853742201E-3</c:v>
                </c:pt>
                <c:pt idx="11362" formatCode="0.00E+00">
                  <c:v>3.5037470677013599E-3</c:v>
                </c:pt>
                <c:pt idx="11363" formatCode="0.00E+00">
                  <c:v>3.5026954657511301E-3</c:v>
                </c:pt>
                <c:pt idx="11364" formatCode="0.00E+00">
                  <c:v>3.5016441794287999E-3</c:v>
                </c:pt>
                <c:pt idx="11365" formatCode="0.00E+00">
                  <c:v>3.5005932086396899E-3</c:v>
                </c:pt>
                <c:pt idx="11366" formatCode="0.00E+00">
                  <c:v>3.4995425532891198E-3</c:v>
                </c:pt>
                <c:pt idx="11367" formatCode="0.00E+00">
                  <c:v>3.49849221328245E-3</c:v>
                </c:pt>
                <c:pt idx="11368" formatCode="0.00E+00">
                  <c:v>3.4974421885250601E-3</c:v>
                </c:pt>
                <c:pt idx="11369" formatCode="0.00E+00">
                  <c:v>3.4963924789223801E-3</c:v>
                </c:pt>
                <c:pt idx="11370" formatCode="0.00E+00">
                  <c:v>3.4953430843798401E-3</c:v>
                </c:pt>
                <c:pt idx="11371" formatCode="0.00E+00">
                  <c:v>3.49429400480291E-3</c:v>
                </c:pt>
                <c:pt idx="11372" formatCode="0.00E+00">
                  <c:v>3.4932452400970801E-3</c:v>
                </c:pt>
                <c:pt idx="11373" formatCode="0.00E+00">
                  <c:v>3.4921967901678798E-3</c:v>
                </c:pt>
                <c:pt idx="11374" formatCode="0.00E+00">
                  <c:v>3.4911486549208501E-3</c:v>
                </c:pt>
                <c:pt idx="11375" formatCode="0.00E+00">
                  <c:v>3.4901008342615699E-3</c:v>
                </c:pt>
                <c:pt idx="11376" formatCode="0.00E+00">
                  <c:v>3.4890533280956398E-3</c:v>
                </c:pt>
                <c:pt idx="11377" formatCode="0.00E+00">
                  <c:v>3.4880061363287002E-3</c:v>
                </c:pt>
                <c:pt idx="11378" formatCode="0.00E+00">
                  <c:v>3.4869592588664001E-3</c:v>
                </c:pt>
                <c:pt idx="11379" formatCode="0.00E+00">
                  <c:v>3.4859126956144201E-3</c:v>
                </c:pt>
                <c:pt idx="11380" formatCode="0.00E+00">
                  <c:v>3.4848664464784901E-3</c:v>
                </c:pt>
                <c:pt idx="11381" formatCode="0.00E+00">
                  <c:v>3.4838205113643301E-3</c:v>
                </c:pt>
                <c:pt idx="11382" formatCode="0.00E+00">
                  <c:v>3.4827748901777099E-3</c:v>
                </c:pt>
                <c:pt idx="11383" formatCode="0.00E+00">
                  <c:v>3.48172958282444E-3</c:v>
                </c:pt>
                <c:pt idx="11384" formatCode="0.00E+00">
                  <c:v>3.4806845892103198E-3</c:v>
                </c:pt>
                <c:pt idx="11385" formatCode="0.00E+00">
                  <c:v>3.4796399092412102E-3</c:v>
                </c:pt>
                <c:pt idx="11386" formatCode="0.00E+00">
                  <c:v>3.4785955428229798E-3</c:v>
                </c:pt>
                <c:pt idx="11387" formatCode="0.00E+00">
                  <c:v>3.47755148986153E-3</c:v>
                </c:pt>
                <c:pt idx="11388" formatCode="0.00E+00">
                  <c:v>3.4765077502628E-3</c:v>
                </c:pt>
                <c:pt idx="11389" formatCode="0.00E+00">
                  <c:v>3.4754643239327302E-3</c:v>
                </c:pt>
                <c:pt idx="11390" formatCode="0.00E+00">
                  <c:v>3.4744212107773202E-3</c:v>
                </c:pt>
                <c:pt idx="11391" formatCode="0.00E+00">
                  <c:v>3.4733784107025701E-3</c:v>
                </c:pt>
                <c:pt idx="11392" formatCode="0.00E+00">
                  <c:v>3.4723359236145299E-3</c:v>
                </c:pt>
                <c:pt idx="11393" formatCode="0.00E+00">
                  <c:v>3.47129374941925E-3</c:v>
                </c:pt>
                <c:pt idx="11394" formatCode="0.00E+00">
                  <c:v>3.4702518880228299E-3</c:v>
                </c:pt>
                <c:pt idx="11395" formatCode="0.00E+00">
                  <c:v>3.4692103393313902E-3</c:v>
                </c:pt>
                <c:pt idx="11396" formatCode="0.00E+00">
                  <c:v>3.4681691032510801E-3</c:v>
                </c:pt>
                <c:pt idx="11397" formatCode="0.00E+00">
                  <c:v>3.4671281796880699E-3</c:v>
                </c:pt>
                <c:pt idx="11398" formatCode="0.00E+00">
                  <c:v>3.4660875685485599E-3</c:v>
                </c:pt>
                <c:pt idx="11399" formatCode="0.00E+00">
                  <c:v>3.4650472697387801E-3</c:v>
                </c:pt>
                <c:pt idx="11400" formatCode="0.00E+00">
                  <c:v>3.46400728316499E-3</c:v>
                </c:pt>
                <c:pt idx="11401" formatCode="0.00E+00">
                  <c:v>3.4629676087334599E-3</c:v>
                </c:pt>
                <c:pt idx="11402" formatCode="0.00E+00">
                  <c:v>3.4619282463505098E-3</c:v>
                </c:pt>
                <c:pt idx="11403" formatCode="0.00E+00">
                  <c:v>3.46088919592248E-3</c:v>
                </c:pt>
                <c:pt idx="11404" formatCode="0.00E+00">
                  <c:v>3.4598504573557201E-3</c:v>
                </c:pt>
                <c:pt idx="11405" formatCode="0.00E+00">
                  <c:v>3.45881203055664E-3</c:v>
                </c:pt>
                <c:pt idx="11406" formatCode="0.00E+00">
                  <c:v>3.4577739154316401E-3</c:v>
                </c:pt>
                <c:pt idx="11407" formatCode="0.00E+00">
                  <c:v>3.4567361118871798E-3</c:v>
                </c:pt>
                <c:pt idx="11408" formatCode="0.00E+00">
                  <c:v>3.4556986198297202E-3</c:v>
                </c:pt>
                <c:pt idx="11409" formatCode="0.00E+00">
                  <c:v>3.4546614391657801E-3</c:v>
                </c:pt>
                <c:pt idx="11410" formatCode="0.00E+00">
                  <c:v>3.45362456980186E-3</c:v>
                </c:pt>
                <c:pt idx="11411" formatCode="0.00E+00">
                  <c:v>3.4525880116445399E-3</c:v>
                </c:pt>
                <c:pt idx="11412" formatCode="0.00E+00">
                  <c:v>3.4515517646003802E-3</c:v>
                </c:pt>
                <c:pt idx="11413" formatCode="0.00E+00">
                  <c:v>3.4505158285760098E-3</c:v>
                </c:pt>
                <c:pt idx="11414" formatCode="0.00E+00">
                  <c:v>3.4494802034780499E-3</c:v>
                </c:pt>
                <c:pt idx="11415" formatCode="0.00E+00">
                  <c:v>3.4484448892131698E-3</c:v>
                </c:pt>
                <c:pt idx="11416" formatCode="0.00E+00">
                  <c:v>3.44740988568806E-3</c:v>
                </c:pt>
                <c:pt idx="11417" formatCode="0.00E+00">
                  <c:v>3.4463751928094301E-3</c:v>
                </c:pt>
                <c:pt idx="11418" formatCode="0.00E+00">
                  <c:v>3.44534081048403E-3</c:v>
                </c:pt>
                <c:pt idx="11419" formatCode="0.00E+00">
                  <c:v>3.4443067386186401E-3</c:v>
                </c:pt>
                <c:pt idx="11420" formatCode="0.00E+00">
                  <c:v>3.4432729771200401E-3</c:v>
                </c:pt>
                <c:pt idx="11421" formatCode="0.00E+00">
                  <c:v>3.4422395258950698E-3</c:v>
                </c:pt>
                <c:pt idx="11422" formatCode="0.00E+00">
                  <c:v>3.4412063848505898E-3</c:v>
                </c:pt>
                <c:pt idx="11423" formatCode="0.00E+00">
                  <c:v>3.4401735538934601E-3</c:v>
                </c:pt>
                <c:pt idx="11424" formatCode="0.00E+00">
                  <c:v>3.4391410329305998E-3</c:v>
                </c:pt>
                <c:pt idx="11425" formatCode="0.00E+00">
                  <c:v>3.4381088218689501E-3</c:v>
                </c:pt>
                <c:pt idx="11426" formatCode="0.00E+00">
                  <c:v>3.43707692061546E-3</c:v>
                </c:pt>
                <c:pt idx="11427" formatCode="0.00E+00">
                  <c:v>3.4360453290771301E-3</c:v>
                </c:pt>
                <c:pt idx="11428" formatCode="0.00E+00">
                  <c:v>3.4350140471609602E-3</c:v>
                </c:pt>
                <c:pt idx="11429" formatCode="0.00E+00">
                  <c:v>3.4339830747740102E-3</c:v>
                </c:pt>
                <c:pt idx="11430" formatCode="0.00E+00">
                  <c:v>3.4329524118233501E-3</c:v>
                </c:pt>
                <c:pt idx="11431" formatCode="0.00E+00">
                  <c:v>3.43192205821606E-3</c:v>
                </c:pt>
                <c:pt idx="11432" formatCode="0.00E+00">
                  <c:v>3.4308920138592901E-3</c:v>
                </c:pt>
                <c:pt idx="11433" formatCode="0.00E+00">
                  <c:v>3.4298622786601701E-3</c:v>
                </c:pt>
                <c:pt idx="11434" formatCode="0.00E+00">
                  <c:v>3.4288328525258998E-3</c:v>
                </c:pt>
                <c:pt idx="11435" formatCode="0.00E+00">
                  <c:v>3.4278037353636698E-3</c:v>
                </c:pt>
                <c:pt idx="11436" formatCode="0.00E+00">
                  <c:v>3.42677492708071E-3</c:v>
                </c:pt>
                <c:pt idx="11437" formatCode="0.00E+00">
                  <c:v>3.4257464275842999E-3</c:v>
                </c:pt>
                <c:pt idx="11438" formatCode="0.00E+00">
                  <c:v>3.4247182367817199E-3</c:v>
                </c:pt>
                <c:pt idx="11439" formatCode="0.00E+00">
                  <c:v>3.4236903545802801E-3</c:v>
                </c:pt>
                <c:pt idx="11440" formatCode="0.00E+00">
                  <c:v>3.42266278088732E-3</c:v>
                </c:pt>
                <c:pt idx="11441" formatCode="0.00E+00">
                  <c:v>3.42163551561022E-3</c:v>
                </c:pt>
                <c:pt idx="11442" formatCode="0.00E+00">
                  <c:v>3.4206085586563802E-3</c:v>
                </c:pt>
                <c:pt idx="11443" formatCode="0.00E+00">
                  <c:v>3.41958190993321E-3</c:v>
                </c:pt>
                <c:pt idx="11444" formatCode="0.00E+00">
                  <c:v>3.41855556934816E-3</c:v>
                </c:pt>
                <c:pt idx="11445" formatCode="0.00E+00">
                  <c:v>3.4175295368087202E-3</c:v>
                </c:pt>
                <c:pt idx="11446" formatCode="0.00E+00">
                  <c:v>3.41650381222239E-3</c:v>
                </c:pt>
                <c:pt idx="11447" formatCode="0.00E+00">
                  <c:v>3.41547839549671E-3</c:v>
                </c:pt>
                <c:pt idx="11448" formatCode="0.00E+00">
                  <c:v>3.4144532865392199E-3</c:v>
                </c:pt>
                <c:pt idx="11449" formatCode="0.00E+00">
                  <c:v>3.4134284852575299E-3</c:v>
                </c:pt>
                <c:pt idx="11450" formatCode="0.00E+00">
                  <c:v>3.4124039915592401E-3</c:v>
                </c:pt>
                <c:pt idx="11451" formatCode="0.00E+00">
                  <c:v>3.4113798053519999E-3</c:v>
                </c:pt>
                <c:pt idx="11452" formatCode="0.00E+00">
                  <c:v>3.4103559265434699E-3</c:v>
                </c:pt>
                <c:pt idx="11453" formatCode="0.00E+00">
                  <c:v>3.4093323550413502E-3</c:v>
                </c:pt>
                <c:pt idx="11454" formatCode="0.00E+00">
                  <c:v>3.4083090907533601E-3</c:v>
                </c:pt>
                <c:pt idx="11455" formatCode="0.00E+00">
                  <c:v>3.40728613358726E-3</c:v>
                </c:pt>
                <c:pt idx="11456" formatCode="0.00E+00">
                  <c:v>3.4062634834508099E-3</c:v>
                </c:pt>
                <c:pt idx="11457" formatCode="0.00E+00">
                  <c:v>3.40524114025182E-3</c:v>
                </c:pt>
                <c:pt idx="11458" formatCode="0.00E+00">
                  <c:v>3.4042191038981301E-3</c:v>
                </c:pt>
                <c:pt idx="11459" formatCode="0.00E+00">
                  <c:v>3.4031973742976E-3</c:v>
                </c:pt>
                <c:pt idx="11460" formatCode="0.00E+00">
                  <c:v>3.4021759513580998E-3</c:v>
                </c:pt>
                <c:pt idx="11461" formatCode="0.00E+00">
                  <c:v>3.40115483498756E-3</c:v>
                </c:pt>
                <c:pt idx="11462" formatCode="0.00E+00">
                  <c:v>3.40013402509391E-3</c:v>
                </c:pt>
                <c:pt idx="11463" formatCode="0.00E+00">
                  <c:v>3.3991135215851202E-3</c:v>
                </c:pt>
                <c:pt idx="11464" formatCode="0.00E+00">
                  <c:v>3.39809332436918E-3</c:v>
                </c:pt>
                <c:pt idx="11465" formatCode="0.00E+00">
                  <c:v>3.39707343335412E-3</c:v>
                </c:pt>
                <c:pt idx="11466" formatCode="0.00E+00">
                  <c:v>3.3960538484479898E-3</c:v>
                </c:pt>
                <c:pt idx="11467" formatCode="0.00E+00">
                  <c:v>3.3950345695588501E-3</c:v>
                </c:pt>
                <c:pt idx="11468" formatCode="0.00E+00">
                  <c:v>3.3940155965948202E-3</c:v>
                </c:pt>
                <c:pt idx="11469" formatCode="0.00E+00">
                  <c:v>3.3929969294640202E-3</c:v>
                </c:pt>
                <c:pt idx="11470" formatCode="0.00E+00">
                  <c:v>3.3919785680746198E-3</c:v>
                </c:pt>
                <c:pt idx="11471" formatCode="0.00E+00">
                  <c:v>3.3909605123348002E-3</c:v>
                </c:pt>
                <c:pt idx="11472" formatCode="0.00E+00">
                  <c:v>3.3899427621527601E-3</c:v>
                </c:pt>
                <c:pt idx="11473" formatCode="0.00E+00">
                  <c:v>3.3889253174367502E-3</c:v>
                </c:pt>
                <c:pt idx="11474" formatCode="0.00E+00">
                  <c:v>3.3879081780950298E-3</c:v>
                </c:pt>
                <c:pt idx="11475" formatCode="0.00E+00">
                  <c:v>3.3868913440359E-3</c:v>
                </c:pt>
                <c:pt idx="11476" formatCode="0.00E+00">
                  <c:v>3.3858748151676899E-3</c:v>
                </c:pt>
                <c:pt idx="11477" formatCode="0.00E+00">
                  <c:v>3.3848585913987201E-3</c:v>
                </c:pt>
                <c:pt idx="11478" formatCode="0.00E+00">
                  <c:v>3.38384267263739E-3</c:v>
                </c:pt>
                <c:pt idx="11479" formatCode="0.00E+00">
                  <c:v>3.3828270587920898E-3</c:v>
                </c:pt>
                <c:pt idx="11480" formatCode="0.00E+00">
                  <c:v>3.3818117497712501E-3</c:v>
                </c:pt>
                <c:pt idx="11481" formatCode="0.00E+00">
                  <c:v>3.3807967454833302E-3</c:v>
                </c:pt>
                <c:pt idx="11482" formatCode="0.00E+00">
                  <c:v>3.3797820458368101E-3</c:v>
                </c:pt>
                <c:pt idx="11483" formatCode="0.00E+00">
                  <c:v>3.3787676507402099E-3</c:v>
                </c:pt>
                <c:pt idx="11484" formatCode="0.00E+00">
                  <c:v>3.3777535601020501E-3</c:v>
                </c:pt>
                <c:pt idx="11485" formatCode="0.00E+00">
                  <c:v>3.3767397738309101E-3</c:v>
                </c:pt>
                <c:pt idx="11486" formatCode="0.00E+00">
                  <c:v>3.37572629183539E-3</c:v>
                </c:pt>
                <c:pt idx="11487" formatCode="0.00E+00">
                  <c:v>3.3747131140240802E-3</c:v>
                </c:pt>
                <c:pt idx="11488" formatCode="0.00E+00">
                  <c:v>3.3737002403056598E-3</c:v>
                </c:pt>
                <c:pt idx="11489" formatCode="0.00E+00">
                  <c:v>3.3726876705887799E-3</c:v>
                </c:pt>
                <c:pt idx="11490" formatCode="0.00E+00">
                  <c:v>3.3716754047821498E-3</c:v>
                </c:pt>
                <c:pt idx="11491" formatCode="0.00E+00">
                  <c:v>3.3706634427945002E-3</c:v>
                </c:pt>
                <c:pt idx="11492" formatCode="0.00E+00">
                  <c:v>3.3696517845345801E-3</c:v>
                </c:pt>
                <c:pt idx="11493" formatCode="0.00E+00">
                  <c:v>3.36864042991118E-3</c:v>
                </c:pt>
                <c:pt idx="11494" formatCode="0.00E+00">
                  <c:v>3.3676293788330999E-3</c:v>
                </c:pt>
                <c:pt idx="11495" formatCode="0.00E+00">
                  <c:v>3.36661863120918E-3</c:v>
                </c:pt>
                <c:pt idx="11496" formatCode="0.00E+00">
                  <c:v>3.3656081869482901E-3</c:v>
                </c:pt>
                <c:pt idx="11497" formatCode="0.00E+00">
                  <c:v>3.36459804595932E-3</c:v>
                </c:pt>
                <c:pt idx="11498" formatCode="0.00E+00">
                  <c:v>3.3635882081511801E-3</c:v>
                </c:pt>
                <c:pt idx="11499" formatCode="0.00E+00">
                  <c:v>3.3625786734328301E-3</c:v>
                </c:pt>
                <c:pt idx="11500" formatCode="0.00E+00">
                  <c:v>3.3615694417132198E-3</c:v>
                </c:pt>
                <c:pt idx="11501" formatCode="0.00E+00">
                  <c:v>3.3605605129013701E-3</c:v>
                </c:pt>
                <c:pt idx="11502" formatCode="0.00E+00">
                  <c:v>3.3595518869063098E-3</c:v>
                </c:pt>
                <c:pt idx="11503" formatCode="0.00E+00">
                  <c:v>3.35854356363707E-3</c:v>
                </c:pt>
                <c:pt idx="11504" formatCode="0.00E+00">
                  <c:v>3.35753554300276E-3</c:v>
                </c:pt>
                <c:pt idx="11505" formatCode="0.00E+00">
                  <c:v>3.3565278249124701E-3</c:v>
                </c:pt>
                <c:pt idx="11506" formatCode="0.00E+00">
                  <c:v>3.35552040927534E-3</c:v>
                </c:pt>
                <c:pt idx="11507" formatCode="0.00E+00">
                  <c:v>3.35451329600053E-3</c:v>
                </c:pt>
                <c:pt idx="11508" formatCode="0.00E+00">
                  <c:v>3.3535064849972399E-3</c:v>
                </c:pt>
                <c:pt idx="11509" formatCode="0.00E+00">
                  <c:v>3.3524999761746798E-3</c:v>
                </c:pt>
                <c:pt idx="11510" formatCode="0.00E+00">
                  <c:v>3.35149376944209E-3</c:v>
                </c:pt>
                <c:pt idx="11511" formatCode="0.00E+00">
                  <c:v>3.35048786470875E-3</c:v>
                </c:pt>
                <c:pt idx="11512" formatCode="0.00E+00">
                  <c:v>3.3494822618839598E-3</c:v>
                </c:pt>
                <c:pt idx="11513" formatCode="0.00E+00">
                  <c:v>3.3484769608770398E-3</c:v>
                </c:pt>
                <c:pt idx="11514" formatCode="0.00E+00">
                  <c:v>3.3474719615973398E-3</c:v>
                </c:pt>
                <c:pt idx="11515" formatCode="0.00E+00">
                  <c:v>3.3464672639542501E-3</c:v>
                </c:pt>
                <c:pt idx="11516" formatCode="0.00E+00">
                  <c:v>3.3454628678571698E-3</c:v>
                </c:pt>
                <c:pt idx="11517" formatCode="0.00E+00">
                  <c:v>3.34445877321554E-3</c:v>
                </c:pt>
                <c:pt idx="11518" formatCode="0.00E+00">
                  <c:v>3.3434549799388198E-3</c:v>
                </c:pt>
                <c:pt idx="11519" formatCode="0.00E+00">
                  <c:v>3.3424514879365E-3</c:v>
                </c:pt>
                <c:pt idx="11520" formatCode="0.00E+00">
                  <c:v>3.34144829711809E-3</c:v>
                </c:pt>
                <c:pt idx="11521" formatCode="0.00E+00">
                  <c:v>3.3404454073931401E-3</c:v>
                </c:pt>
                <c:pt idx="11522" formatCode="0.00E+00">
                  <c:v>3.33944281867122E-3</c:v>
                </c:pt>
                <c:pt idx="11523" formatCode="0.00E+00">
                  <c:v>3.3384405308619302E-3</c:v>
                </c:pt>
                <c:pt idx="11524" formatCode="0.00E+00">
                  <c:v>3.3374385438748799E-3</c:v>
                </c:pt>
                <c:pt idx="11525" formatCode="0.00E+00">
                  <c:v>3.3364368576197399E-3</c:v>
                </c:pt>
                <c:pt idx="11526" formatCode="0.00E+00">
                  <c:v>3.3354354720061801E-3</c:v>
                </c:pt>
                <c:pt idx="11527" formatCode="0.00E+00">
                  <c:v>3.3344343869439099E-3</c:v>
                </c:pt>
                <c:pt idx="11528" formatCode="0.00E+00">
                  <c:v>3.3334336023426699E-3</c:v>
                </c:pt>
                <c:pt idx="11529" formatCode="0.00E+00">
                  <c:v>3.3324331181121998E-3</c:v>
                </c:pt>
                <c:pt idx="11530" formatCode="0.00E+00">
                  <c:v>3.3314329341623101E-3</c:v>
                </c:pt>
                <c:pt idx="11531" formatCode="0.00E+00">
                  <c:v>3.3304330504027998E-3</c:v>
                </c:pt>
                <c:pt idx="11532" formatCode="0.00E+00">
                  <c:v>3.3294334667435198E-3</c:v>
                </c:pt>
                <c:pt idx="11533" formatCode="0.00E+00">
                  <c:v>3.32843418309433E-3</c:v>
                </c:pt>
                <c:pt idx="11534" formatCode="0.00E+00">
                  <c:v>3.3274351993651499E-3</c:v>
                </c:pt>
                <c:pt idx="11535" formatCode="0.00E+00">
                  <c:v>3.32643651546587E-3</c:v>
                </c:pt>
                <c:pt idx="11536" formatCode="0.00E+00">
                  <c:v>3.32543813130647E-3</c:v>
                </c:pt>
                <c:pt idx="11537" formatCode="0.00E+00">
                  <c:v>3.3244400467969202E-3</c:v>
                </c:pt>
                <c:pt idx="11538" formatCode="0.00E+00">
                  <c:v>3.3234422618472099E-3</c:v>
                </c:pt>
                <c:pt idx="11539" formatCode="0.00E+00">
                  <c:v>3.32244477636739E-3</c:v>
                </c:pt>
                <c:pt idx="11540" formatCode="0.00E+00">
                  <c:v>3.3214475902675201E-3</c:v>
                </c:pt>
                <c:pt idx="11541" formatCode="0.00E+00">
                  <c:v>3.3204507034576801E-3</c:v>
                </c:pt>
                <c:pt idx="11542" formatCode="0.00E+00">
                  <c:v>3.31945411584798E-3</c:v>
                </c:pt>
                <c:pt idx="11543" formatCode="0.00E+00">
                  <c:v>3.3184578273485702E-3</c:v>
                </c:pt>
                <c:pt idx="11544" formatCode="0.00E+00">
                  <c:v>3.3174618378696099E-3</c:v>
                </c:pt>
                <c:pt idx="11545" formatCode="0.00E+00">
                  <c:v>3.3164661473212998E-3</c:v>
                </c:pt>
                <c:pt idx="11546" formatCode="0.00E+00">
                  <c:v>3.3154707556138701E-3</c:v>
                </c:pt>
                <c:pt idx="11547" formatCode="0.00E+00">
                  <c:v>3.3144756626575498E-3</c:v>
                </c:pt>
                <c:pt idx="11548" formatCode="0.00E+00">
                  <c:v>3.3134808683626402E-3</c:v>
                </c:pt>
                <c:pt idx="11549" formatCode="0.00E+00">
                  <c:v>3.3124863726394301E-3</c:v>
                </c:pt>
                <c:pt idx="11550" formatCode="0.00E+00">
                  <c:v>3.3114921753982598E-3</c:v>
                </c:pt>
                <c:pt idx="11551" formatCode="0.00E+00">
                  <c:v>3.3104982765494802E-3</c:v>
                </c:pt>
                <c:pt idx="11552" formatCode="0.00E+00">
                  <c:v>3.3095046760034698E-3</c:v>
                </c:pt>
                <c:pt idx="11553" formatCode="0.00E+00">
                  <c:v>3.30851137367067E-3</c:v>
                </c:pt>
                <c:pt idx="11554" formatCode="0.00E+00">
                  <c:v>3.3075183694614898E-3</c:v>
                </c:pt>
                <c:pt idx="11555" formatCode="0.00E+00">
                  <c:v>3.30652566328641E-3</c:v>
                </c:pt>
                <c:pt idx="11556" formatCode="0.00E+00">
                  <c:v>3.3055332550559202E-3</c:v>
                </c:pt>
                <c:pt idx="11557" formatCode="0.00E+00">
                  <c:v>3.3045411446805599E-3</c:v>
                </c:pt>
                <c:pt idx="11558" formatCode="0.00E+00">
                  <c:v>3.3035493320708498E-3</c:v>
                </c:pt>
                <c:pt idx="11559" formatCode="0.00E+00">
                  <c:v>3.3025578171373901E-3</c:v>
                </c:pt>
                <c:pt idx="11560" formatCode="0.00E+00">
                  <c:v>3.3015665997907602E-3</c:v>
                </c:pt>
                <c:pt idx="11561" formatCode="0.00E+00">
                  <c:v>3.30057567994161E-3</c:v>
                </c:pt>
                <c:pt idx="11562" formatCode="0.00E+00">
                  <c:v>3.2995850575005901E-3</c:v>
                </c:pt>
                <c:pt idx="11563" formatCode="0.00E+00">
                  <c:v>3.2985947323783899E-3</c:v>
                </c:pt>
                <c:pt idx="11564" formatCode="0.00E+00">
                  <c:v>3.2976047044857102E-3</c:v>
                </c:pt>
                <c:pt idx="11565" formatCode="0.00E+00">
                  <c:v>3.2966149737332999E-3</c:v>
                </c:pt>
                <c:pt idx="11566" formatCode="0.00E+00">
                  <c:v>3.2956255400319202E-3</c:v>
                </c:pt>
                <c:pt idx="11567" formatCode="0.00E+00">
                  <c:v>3.2946364032923701E-3</c:v>
                </c:pt>
                <c:pt idx="11568" formatCode="0.00E+00">
                  <c:v>3.2936475634254602E-3</c:v>
                </c:pt>
                <c:pt idx="11569" formatCode="0.00E+00">
                  <c:v>3.29265902034205E-3</c:v>
                </c:pt>
                <c:pt idx="11570" formatCode="0.00E+00">
                  <c:v>3.2916707739529998E-3</c:v>
                </c:pt>
                <c:pt idx="11571" formatCode="0.00E+00">
                  <c:v>3.2906828241692299E-3</c:v>
                </c:pt>
                <c:pt idx="11572" formatCode="0.00E+00">
                  <c:v>3.2896951709016501E-3</c:v>
                </c:pt>
                <c:pt idx="11573" formatCode="0.00E+00">
                  <c:v>3.28870781406123E-3</c:v>
                </c:pt>
                <c:pt idx="11574" formatCode="0.00E+00">
                  <c:v>3.2877207535589501E-3</c:v>
                </c:pt>
                <c:pt idx="11575" formatCode="0.00E+00">
                  <c:v>3.28673398930581E-3</c:v>
                </c:pt>
                <c:pt idx="11576" formatCode="0.00E+00">
                  <c:v>3.2857475212128701E-3</c:v>
                </c:pt>
                <c:pt idx="11577" formatCode="0.00E+00">
                  <c:v>3.2847613491911801E-3</c:v>
                </c:pt>
                <c:pt idx="11578" formatCode="0.00E+00">
                  <c:v>3.2837754731518298E-3</c:v>
                </c:pt>
                <c:pt idx="11579" formatCode="0.00E+00">
                  <c:v>3.2827898930059499E-3</c:v>
                </c:pt>
                <c:pt idx="11580" formatCode="0.00E+00">
                  <c:v>3.28180460866468E-3</c:v>
                </c:pt>
                <c:pt idx="11581" formatCode="0.00E+00">
                  <c:v>3.2808196200391901E-3</c:v>
                </c:pt>
                <c:pt idx="11582" formatCode="0.00E+00">
                  <c:v>3.27983492704069E-3</c:v>
                </c:pt>
                <c:pt idx="11583" formatCode="0.00E+00">
                  <c:v>3.2788505295803902E-3</c:v>
                </c:pt>
                <c:pt idx="11584" formatCode="0.00E+00">
                  <c:v>3.27786642756957E-3</c:v>
                </c:pt>
                <c:pt idx="11585" formatCode="0.00E+00">
                  <c:v>3.2768826209194999E-3</c:v>
                </c:pt>
                <c:pt idx="11586" formatCode="0.00E+00">
                  <c:v>3.2758991095414901E-3</c:v>
                </c:pt>
                <c:pt idx="11587" formatCode="0.00E+00">
                  <c:v>3.2749158933468802E-3</c:v>
                </c:pt>
                <c:pt idx="11588" formatCode="0.00E+00">
                  <c:v>3.2739329722470301E-3</c:v>
                </c:pt>
                <c:pt idx="11589" formatCode="0.00E+00">
                  <c:v>3.2729503461533301E-3</c:v>
                </c:pt>
                <c:pt idx="11590" formatCode="0.00E+00">
                  <c:v>3.2719680149772001E-3</c:v>
                </c:pt>
                <c:pt idx="11591" formatCode="0.00E+00">
                  <c:v>3.2709859786300899E-3</c:v>
                </c:pt>
                <c:pt idx="11592" formatCode="0.00E+00">
                  <c:v>3.2700042370234599E-3</c:v>
                </c:pt>
                <c:pt idx="11593" formatCode="0.00E+00">
                  <c:v>3.2690227900688202E-3</c:v>
                </c:pt>
                <c:pt idx="11594" formatCode="0.00E+00">
                  <c:v>3.2680416376776999E-3</c:v>
                </c:pt>
                <c:pt idx="11595" formatCode="0.00E+00">
                  <c:v>3.2670607797616498E-3</c:v>
                </c:pt>
                <c:pt idx="11596" formatCode="0.00E+00">
                  <c:v>3.2660802162322402E-3</c:v>
                </c:pt>
                <c:pt idx="11597" formatCode="0.00E+00">
                  <c:v>3.2650999470011E-3</c:v>
                </c:pt>
                <c:pt idx="11598" formatCode="0.00E+00">
                  <c:v>3.2641199719798501E-3</c:v>
                </c:pt>
                <c:pt idx="11599" formatCode="0.00E+00">
                  <c:v>3.2631402910801599E-3</c:v>
                </c:pt>
                <c:pt idx="11600" formatCode="0.00E+00">
                  <c:v>3.26216090421372E-3</c:v>
                </c:pt>
                <c:pt idx="11601" formatCode="0.00E+00">
                  <c:v>3.2611818112922401E-3</c:v>
                </c:pt>
                <c:pt idx="11602" formatCode="0.00E+00">
                  <c:v>3.2602030122274701E-3</c:v>
                </c:pt>
                <c:pt idx="11603" formatCode="0.00E+00">
                  <c:v>3.25922450693118E-3</c:v>
                </c:pt>
                <c:pt idx="11604" formatCode="0.00E+00">
                  <c:v>3.2582462953151601E-3</c:v>
                </c:pt>
                <c:pt idx="11605" formatCode="0.00E+00">
                  <c:v>3.2572683772912601E-3</c:v>
                </c:pt>
                <c:pt idx="11606" formatCode="0.00E+00">
                  <c:v>3.2562907527713099E-3</c:v>
                </c:pt>
                <c:pt idx="11607" formatCode="0.00E+00">
                  <c:v>3.2553134216672E-3</c:v>
                </c:pt>
                <c:pt idx="11608" formatCode="0.00E+00">
                  <c:v>3.2543363838908302E-3</c:v>
                </c:pt>
                <c:pt idx="11609" formatCode="0.00E+00">
                  <c:v>3.2533596393541399E-3</c:v>
                </c:pt>
                <c:pt idx="11610" formatCode="0.00E+00">
                  <c:v>3.2523831879684999E-3</c:v>
                </c:pt>
                <c:pt idx="11611" formatCode="0.00E+00">
                  <c:v>3.2514070296442701E-3</c:v>
                </c:pt>
                <c:pt idx="11612" formatCode="0.00E+00">
                  <c:v>3.2504311642935798E-3</c:v>
                </c:pt>
                <c:pt idx="11613" formatCode="0.00E+00">
                  <c:v>3.2494555918286499E-3</c:v>
                </c:pt>
                <c:pt idx="11614" formatCode="0.00E+00">
                  <c:v>3.2484803121617502E-3</c:v>
                </c:pt>
                <c:pt idx="11615" formatCode="0.00E+00">
                  <c:v>3.24750532520517E-3</c:v>
                </c:pt>
                <c:pt idx="11616" formatCode="0.00E+00">
                  <c:v>3.2465306308712099E-3</c:v>
                </c:pt>
                <c:pt idx="11617" formatCode="0.00E+00">
                  <c:v>3.2455562290722201E-3</c:v>
                </c:pt>
                <c:pt idx="11618" formatCode="0.00E+00">
                  <c:v>3.24458211972056E-3</c:v>
                </c:pt>
                <c:pt idx="11619" formatCode="0.00E+00">
                  <c:v>3.2436083027285998E-3</c:v>
                </c:pt>
                <c:pt idx="11620" formatCode="0.00E+00">
                  <c:v>3.2426347780087701E-3</c:v>
                </c:pt>
                <c:pt idx="11621" formatCode="0.00E+00">
                  <c:v>3.24166154547349E-3</c:v>
                </c:pt>
                <c:pt idx="11622" formatCode="0.00E+00">
                  <c:v>3.2406886050352301E-3</c:v>
                </c:pt>
                <c:pt idx="11623" formatCode="0.00E+00">
                  <c:v>3.2397159566064601E-3</c:v>
                </c:pt>
                <c:pt idx="11624" formatCode="0.00E+00">
                  <c:v>3.23874360009971E-3</c:v>
                </c:pt>
                <c:pt idx="11625" formatCode="0.00E+00">
                  <c:v>3.2377715354274901E-3</c:v>
                </c:pt>
                <c:pt idx="11626" formatCode="0.00E+00">
                  <c:v>3.2367997625023701E-3</c:v>
                </c:pt>
                <c:pt idx="11627" formatCode="0.00E+00">
                  <c:v>3.2358282812369301E-3</c:v>
                </c:pt>
                <c:pt idx="11628" formatCode="0.00E+00">
                  <c:v>3.2348570915437698E-3</c:v>
                </c:pt>
                <c:pt idx="11629" formatCode="0.00E+00">
                  <c:v>3.2338861933355299E-3</c:v>
                </c:pt>
                <c:pt idx="11630" formatCode="0.00E+00">
                  <c:v>3.2329155865248702E-3</c:v>
                </c:pt>
                <c:pt idx="11631" formatCode="0.00E+00">
                  <c:v>3.2319452710244602E-3</c:v>
                </c:pt>
                <c:pt idx="11632" formatCode="0.00E+00">
                  <c:v>3.2309752467470101E-3</c:v>
                </c:pt>
                <c:pt idx="11633" formatCode="0.00E+00">
                  <c:v>3.2300055136052501E-3</c:v>
                </c:pt>
                <c:pt idx="11634" formatCode="0.00E+00">
                  <c:v>3.2290360715119299E-3</c:v>
                </c:pt>
                <c:pt idx="11635" formatCode="0.00E+00">
                  <c:v>3.22806692037982E-3</c:v>
                </c:pt>
                <c:pt idx="11636" formatCode="0.00E+00">
                  <c:v>3.2270980601217499E-3</c:v>
                </c:pt>
                <c:pt idx="11637" formatCode="0.00E+00">
                  <c:v>3.2261294906505201E-3</c:v>
                </c:pt>
                <c:pt idx="11638" formatCode="0.00E+00">
                  <c:v>3.2251612118790098E-3</c:v>
                </c:pt>
                <c:pt idx="11639" formatCode="0.00E+00">
                  <c:v>3.22419322372007E-3</c:v>
                </c:pt>
                <c:pt idx="11640" formatCode="0.00E+00">
                  <c:v>3.2232255260866102E-3</c:v>
                </c:pt>
                <c:pt idx="11641" formatCode="0.00E+00">
                  <c:v>3.2222581188915602E-3</c:v>
                </c:pt>
                <c:pt idx="11642" formatCode="0.00E+00">
                  <c:v>3.2212910020478799E-3</c:v>
                </c:pt>
                <c:pt idx="11643" formatCode="0.00E+00">
                  <c:v>3.22032417546853E-3</c:v>
                </c:pt>
                <c:pt idx="11644" formatCode="0.00E+00">
                  <c:v>3.2193576390665102E-3</c:v>
                </c:pt>
                <c:pt idx="11645" formatCode="0.00E+00">
                  <c:v>3.21839139275485E-3</c:v>
                </c:pt>
                <c:pt idx="11646" formatCode="0.00E+00">
                  <c:v>3.2174254364466001E-3</c:v>
                </c:pt>
                <c:pt idx="11647" formatCode="0.00E+00">
                  <c:v>3.2164597700548299E-3</c:v>
                </c:pt>
                <c:pt idx="11648" formatCode="0.00E+00">
                  <c:v>3.2154943934926401E-3</c:v>
                </c:pt>
                <c:pt idx="11649" formatCode="0.00E+00">
                  <c:v>3.2145293066731602E-3</c:v>
                </c:pt>
                <c:pt idx="11650" formatCode="0.00E+00">
                  <c:v>3.21356450950952E-3</c:v>
                </c:pt>
                <c:pt idx="11651" formatCode="0.00E+00">
                  <c:v>3.2126000019149E-3</c:v>
                </c:pt>
                <c:pt idx="11652" formatCode="0.00E+00">
                  <c:v>3.2116357838025099E-3</c:v>
                </c:pt>
                <c:pt idx="11653" formatCode="0.00E+00">
                  <c:v>3.2106718550855501E-3</c:v>
                </c:pt>
                <c:pt idx="11654" formatCode="0.00E+00">
                  <c:v>3.2097082156772698E-3</c:v>
                </c:pt>
                <c:pt idx="11655" formatCode="0.00E+00">
                  <c:v>3.2087448654909501E-3</c:v>
                </c:pt>
                <c:pt idx="11656" formatCode="0.00E+00">
                  <c:v>3.20778180443988E-3</c:v>
                </c:pt>
                <c:pt idx="11657" formatCode="0.00E+00">
                  <c:v>3.2068190324373801E-3</c:v>
                </c:pt>
                <c:pt idx="11658" formatCode="0.00E+00">
                  <c:v>3.2058565493967902E-3</c:v>
                </c:pt>
                <c:pt idx="11659" formatCode="0.00E+00">
                  <c:v>3.2048943552314899E-3</c:v>
                </c:pt>
                <c:pt idx="11660" formatCode="0.00E+00">
                  <c:v>3.20393244985485E-3</c:v>
                </c:pt>
                <c:pt idx="11661" formatCode="0.00E+00">
                  <c:v>3.2029708331803102E-3</c:v>
                </c:pt>
                <c:pt idx="11662" formatCode="0.00E+00">
                  <c:v>3.2020095051212998E-3</c:v>
                </c:pt>
                <c:pt idx="11663" formatCode="0.00E+00">
                  <c:v>3.2010484655912901E-3</c:v>
                </c:pt>
                <c:pt idx="11664" formatCode="0.00E+00">
                  <c:v>3.2000877145037698E-3</c:v>
                </c:pt>
                <c:pt idx="11665" formatCode="0.00E+00">
                  <c:v>3.1991272517722601E-3</c:v>
                </c:pt>
                <c:pt idx="11666" formatCode="0.00E+00">
                  <c:v>3.1981670773102901E-3</c:v>
                </c:pt>
                <c:pt idx="11667" formatCode="0.00E+00">
                  <c:v>3.1972071910314399E-3</c:v>
                </c:pt>
                <c:pt idx="11668" formatCode="0.00E+00">
                  <c:v>3.1962475928492902E-3</c:v>
                </c:pt>
                <c:pt idx="11669" formatCode="0.00E+00">
                  <c:v>3.1952882826774601E-3</c:v>
                </c:pt>
                <c:pt idx="11670" formatCode="0.00E+00">
                  <c:v>3.1943292604295799E-3</c:v>
                </c:pt>
                <c:pt idx="11671" formatCode="0.00E+00">
                  <c:v>3.1933705260193202E-3</c:v>
                </c:pt>
                <c:pt idx="11672" formatCode="0.00E+00">
                  <c:v>3.1924120793603702E-3</c:v>
                </c:pt>
                <c:pt idx="11673" formatCode="0.00E+00">
                  <c:v>3.1914539203664401E-3</c:v>
                </c:pt>
                <c:pt idx="11674" formatCode="0.00E+00">
                  <c:v>3.1904960489512598E-3</c:v>
                </c:pt>
                <c:pt idx="11675" formatCode="0.00E+00">
                  <c:v>3.1895384650285998E-3</c:v>
                </c:pt>
                <c:pt idx="11676" formatCode="0.00E+00">
                  <c:v>3.18858116851224E-3</c:v>
                </c:pt>
                <c:pt idx="11677" formatCode="0.00E+00">
                  <c:v>3.1876241593160001E-3</c:v>
                </c:pt>
                <c:pt idx="11678" formatCode="0.00E+00">
                  <c:v>3.1866674373537099E-3</c:v>
                </c:pt>
                <c:pt idx="11679" formatCode="0.00E+00">
                  <c:v>3.1857110025392201E-3</c:v>
                </c:pt>
                <c:pt idx="11680" formatCode="0.00E+00">
                  <c:v>3.1847548547864301E-3</c:v>
                </c:pt>
                <c:pt idx="11681" formatCode="0.00E+00">
                  <c:v>3.1837989940092402E-3</c:v>
                </c:pt>
                <c:pt idx="11682" formatCode="0.00E+00">
                  <c:v>3.1828434201215902E-3</c:v>
                </c:pt>
                <c:pt idx="11683" formatCode="0.00E+00">
                  <c:v>3.1818881330374299E-3</c:v>
                </c:pt>
                <c:pt idx="11684" formatCode="0.00E+00">
                  <c:v>3.1809331326707502E-3</c:v>
                </c:pt>
                <c:pt idx="11685" formatCode="0.00E+00">
                  <c:v>3.1799784189355499E-3</c:v>
                </c:pt>
                <c:pt idx="11686" formatCode="0.00E+00">
                  <c:v>3.1790239917458699E-3</c:v>
                </c:pt>
                <c:pt idx="11687" formatCode="0.00E+00">
                  <c:v>3.17806985101576E-3</c:v>
                </c:pt>
                <c:pt idx="11688" formatCode="0.00E+00">
                  <c:v>3.1771159966593101E-3</c:v>
                </c:pt>
                <c:pt idx="11689" formatCode="0.00E+00">
                  <c:v>3.1761624285906202E-3</c:v>
                </c:pt>
                <c:pt idx="11690" formatCode="0.00E+00">
                  <c:v>3.1752091467238102E-3</c:v>
                </c:pt>
                <c:pt idx="11691" formatCode="0.00E+00">
                  <c:v>3.1742561509730499E-3</c:v>
                </c:pt>
                <c:pt idx="11692" formatCode="0.00E+00">
                  <c:v>3.1733034412525099E-3</c:v>
                </c:pt>
                <c:pt idx="11693" formatCode="0.00E+00">
                  <c:v>3.1723510174764E-3</c:v>
                </c:pt>
                <c:pt idx="11694" formatCode="0.00E+00">
                  <c:v>3.1713988795589502E-3</c:v>
                </c:pt>
                <c:pt idx="11695" formatCode="0.00E+00">
                  <c:v>3.17044702741441E-3</c:v>
                </c:pt>
                <c:pt idx="11696" formatCode="0.00E+00">
                  <c:v>3.1694954609570499E-3</c:v>
                </c:pt>
                <c:pt idx="11697" formatCode="0.00E+00">
                  <c:v>3.1685441801011802E-3</c:v>
                </c:pt>
                <c:pt idx="11698" formatCode="0.00E+00">
                  <c:v>3.1675931847611198E-3</c:v>
                </c:pt>
                <c:pt idx="11699" formatCode="0.00E+00">
                  <c:v>3.1666424748512298E-3</c:v>
                </c:pt>
                <c:pt idx="11700" formatCode="0.00E+00">
                  <c:v>3.1656920502858899E-3</c:v>
                </c:pt>
                <c:pt idx="11701" formatCode="0.00E+00">
                  <c:v>3.1647419109794902E-3</c:v>
                </c:pt>
                <c:pt idx="11702" formatCode="0.00E+00">
                  <c:v>3.1637920568464502E-3</c:v>
                </c:pt>
                <c:pt idx="11703" formatCode="0.00E+00">
                  <c:v>3.1628424878012398E-3</c:v>
                </c:pt>
                <c:pt idx="11704" formatCode="0.00E+00">
                  <c:v>3.16189320375831E-3</c:v>
                </c:pt>
                <c:pt idx="11705" formatCode="0.00E+00">
                  <c:v>3.1609442046321799E-3</c:v>
                </c:pt>
                <c:pt idx="11706" formatCode="0.00E+00">
                  <c:v>3.1599954903373498E-3</c:v>
                </c:pt>
                <c:pt idx="11707" formatCode="0.00E+00">
                  <c:v>3.1590470607883998E-3</c:v>
                </c:pt>
                <c:pt idx="11708" formatCode="0.00E+00">
                  <c:v>3.1580989158998701E-3</c:v>
                </c:pt>
                <c:pt idx="11709" formatCode="0.00E+00">
                  <c:v>3.1571510555863801E-3</c:v>
                </c:pt>
                <c:pt idx="11710" formatCode="0.00E+00">
                  <c:v>3.1562034797625398E-3</c:v>
                </c:pt>
                <c:pt idx="11711" formatCode="0.00E+00">
                  <c:v>3.155256188343E-3</c:v>
                </c:pt>
                <c:pt idx="11712" formatCode="0.00E+00">
                  <c:v>3.15430918124243E-3</c:v>
                </c:pt>
                <c:pt idx="11713" formatCode="0.00E+00">
                  <c:v>3.1533624583755201E-3</c:v>
                </c:pt>
                <c:pt idx="11714" formatCode="0.00E+00">
                  <c:v>3.1524160196569999E-3</c:v>
                </c:pt>
                <c:pt idx="11715" formatCode="0.00E+00">
                  <c:v>3.1514698650016099E-3</c:v>
                </c:pt>
                <c:pt idx="11716" formatCode="0.00E+00">
                  <c:v>3.1505239943241102E-3</c:v>
                </c:pt>
                <c:pt idx="11717" formatCode="0.00E+00">
                  <c:v>3.1495784075393101E-3</c:v>
                </c:pt>
                <c:pt idx="11718" formatCode="0.00E+00">
                  <c:v>3.1486331045620201E-3</c:v>
                </c:pt>
                <c:pt idx="11719" formatCode="0.00E+00">
                  <c:v>3.14768808530708E-3</c:v>
                </c:pt>
                <c:pt idx="11720" formatCode="0.00E+00">
                  <c:v>3.1467433496893699E-3</c:v>
                </c:pt>
                <c:pt idx="11721" formatCode="0.00E+00">
                  <c:v>3.14579889762376E-3</c:v>
                </c:pt>
                <c:pt idx="11722" formatCode="0.00E+00">
                  <c:v>3.1448547290251899E-3</c:v>
                </c:pt>
                <c:pt idx="11723" formatCode="0.00E+00">
                  <c:v>3.1439108438085801E-3</c:v>
                </c:pt>
                <c:pt idx="11724" formatCode="0.00E+00">
                  <c:v>3.1429672418889099E-3</c:v>
                </c:pt>
                <c:pt idx="11725" formatCode="0.00E+00">
                  <c:v>3.1420239231811599E-3</c:v>
                </c:pt>
                <c:pt idx="11726" formatCode="0.00E+00">
                  <c:v>3.1410808876003601E-3</c:v>
                </c:pt>
                <c:pt idx="11727" formatCode="0.00E+00">
                  <c:v>3.1401381350615299E-3</c:v>
                </c:pt>
                <c:pt idx="11728" formatCode="0.00E+00">
                  <c:v>3.1391956654797499E-3</c:v>
                </c:pt>
                <c:pt idx="11729" formatCode="0.00E+00">
                  <c:v>3.1382534787701001E-3</c:v>
                </c:pt>
                <c:pt idx="11730" formatCode="0.00E+00">
                  <c:v>3.1373115748477001E-3</c:v>
                </c:pt>
                <c:pt idx="11731" formatCode="0.00E+00">
                  <c:v>3.1363699536276798E-3</c:v>
                </c:pt>
                <c:pt idx="11732" formatCode="0.00E+00">
                  <c:v>3.13542861502521E-3</c:v>
                </c:pt>
                <c:pt idx="11733" formatCode="0.00E+00">
                  <c:v>3.1344875589554601E-3</c:v>
                </c:pt>
                <c:pt idx="11734" formatCode="0.00E+00">
                  <c:v>3.1335467853336602E-3</c:v>
                </c:pt>
                <c:pt idx="11735" formatCode="0.00E+00">
                  <c:v>3.1326062940750399E-3</c:v>
                </c:pt>
                <c:pt idx="11736" formatCode="0.00E+00">
                  <c:v>3.1316660850948599E-3</c:v>
                </c:pt>
                <c:pt idx="11737" formatCode="0.00E+00">
                  <c:v>3.1307261583084002E-3</c:v>
                </c:pt>
                <c:pt idx="11738" formatCode="0.00E+00">
                  <c:v>3.12978651363098E-3</c:v>
                </c:pt>
                <c:pt idx="11739" formatCode="0.00E+00">
                  <c:v>3.12884715097792E-3</c:v>
                </c:pt>
                <c:pt idx="11740" formatCode="0.00E+00">
                  <c:v>3.1279080702646001E-3</c:v>
                </c:pt>
                <c:pt idx="11741" formatCode="0.00E+00">
                  <c:v>3.1269692714063799E-3</c:v>
                </c:pt>
                <c:pt idx="11742" formatCode="0.00E+00">
                  <c:v>3.1260307543186801E-3</c:v>
                </c:pt>
                <c:pt idx="11743" formatCode="0.00E+00">
                  <c:v>3.1250925189169401E-3</c:v>
                </c:pt>
                <c:pt idx="11744" formatCode="0.00E+00">
                  <c:v>3.1241545651165999E-3</c:v>
                </c:pt>
                <c:pt idx="11745" formatCode="0.00E+00">
                  <c:v>3.1232168928331501E-3</c:v>
                </c:pt>
                <c:pt idx="11746" formatCode="0.00E+00">
                  <c:v>3.1222795019820899E-3</c:v>
                </c:pt>
                <c:pt idx="11747" formatCode="0.00E+00">
                  <c:v>3.1213423924789699E-3</c:v>
                </c:pt>
                <c:pt idx="11748" formatCode="0.00E+00">
                  <c:v>3.1204055642393299E-3</c:v>
                </c:pt>
                <c:pt idx="11749" formatCode="0.00E+00">
                  <c:v>3.1194690171787499E-3</c:v>
                </c:pt>
                <c:pt idx="11750" formatCode="0.00E+00">
                  <c:v>3.11853275121283E-3</c:v>
                </c:pt>
                <c:pt idx="11751" formatCode="0.00E+00">
                  <c:v>3.1175967662572098E-3</c:v>
                </c:pt>
                <c:pt idx="11752" formatCode="0.00E+00">
                  <c:v>3.1166610622275401E-3</c:v>
                </c:pt>
                <c:pt idx="11753" formatCode="0.00E+00">
                  <c:v>3.1157256390394999E-3</c:v>
                </c:pt>
                <c:pt idx="11754" formatCode="0.00E+00">
                  <c:v>3.1147904966087902E-3</c:v>
                </c:pt>
                <c:pt idx="11755" formatCode="0.00E+00">
                  <c:v>3.11385563485113E-3</c:v>
                </c:pt>
                <c:pt idx="11756" formatCode="0.00E+00">
                  <c:v>3.1129210536822902E-3</c:v>
                </c:pt>
                <c:pt idx="11757" formatCode="0.00E+00">
                  <c:v>3.1119867530180301E-3</c:v>
                </c:pt>
                <c:pt idx="11758" formatCode="0.00E+00">
                  <c:v>3.1110527327741599E-3</c:v>
                </c:pt>
                <c:pt idx="11759" formatCode="0.00E+00">
                  <c:v>3.1101189928665002E-3</c:v>
                </c:pt>
                <c:pt idx="11760" formatCode="0.00E+00">
                  <c:v>3.1091855332109099E-3</c:v>
                </c:pt>
                <c:pt idx="11761" formatCode="0.00E+00">
                  <c:v>3.1082523537232501E-3</c:v>
                </c:pt>
                <c:pt idx="11762" formatCode="0.00E+00">
                  <c:v>3.10731945431943E-3</c:v>
                </c:pt>
                <c:pt idx="11763" formatCode="0.00E+00">
                  <c:v>3.10638683491537E-3</c:v>
                </c:pt>
                <c:pt idx="11764" formatCode="0.00E+00">
                  <c:v>3.1054544954270298E-3</c:v>
                </c:pt>
                <c:pt idx="11765" formatCode="0.00E+00">
                  <c:v>3.1045224357703601E-3</c:v>
                </c:pt>
                <c:pt idx="11766" formatCode="0.00E+00">
                  <c:v>3.1035906558613798E-3</c:v>
                </c:pt>
                <c:pt idx="11767" formatCode="0.00E+00">
                  <c:v>3.1026591556160901E-3</c:v>
                </c:pt>
                <c:pt idx="11768" formatCode="0.00E+00">
                  <c:v>3.10172793495056E-3</c:v>
                </c:pt>
                <c:pt idx="11769" formatCode="0.00E+00">
                  <c:v>3.1007969937484501E-3</c:v>
                </c:pt>
                <c:pt idx="11770" formatCode="0.00E+00">
                  <c:v>3.0998663319551601E-3</c:v>
                </c:pt>
                <c:pt idx="11771" formatCode="0.00E+00">
                  <c:v>3.0989359494872802E-3</c:v>
                </c:pt>
                <c:pt idx="11772" formatCode="0.00E+00">
                  <c:v>3.0980058462609702E-3</c:v>
                </c:pt>
                <c:pt idx="11773" formatCode="0.00E+00">
                  <c:v>3.0970760221924101E-3</c:v>
                </c:pt>
                <c:pt idx="11774" formatCode="0.00E+00">
                  <c:v>3.09614647719782E-3</c:v>
                </c:pt>
                <c:pt idx="11775" formatCode="0.00E+00">
                  <c:v>3.0952172111934498E-3</c:v>
                </c:pt>
                <c:pt idx="11776" formatCode="0.00E+00">
                  <c:v>3.09428822409555E-3</c:v>
                </c:pt>
                <c:pt idx="11777" formatCode="0.00E+00">
                  <c:v>3.0933595158204202E-3</c:v>
                </c:pt>
                <c:pt idx="11778" formatCode="0.00E+00">
                  <c:v>3.0924310862843699E-3</c:v>
                </c:pt>
                <c:pt idx="11779" formatCode="0.00E+00">
                  <c:v>3.09150293540374E-3</c:v>
                </c:pt>
                <c:pt idx="11780" formatCode="0.00E+00">
                  <c:v>3.0905750630948999E-3</c:v>
                </c:pt>
                <c:pt idx="11781" formatCode="0.00E+00">
                  <c:v>3.0896474692742402E-3</c:v>
                </c:pt>
                <c:pt idx="11782" formatCode="0.00E+00">
                  <c:v>3.0887201538581802E-3</c:v>
                </c:pt>
                <c:pt idx="11783" formatCode="0.00E+00">
                  <c:v>3.0877931167631501E-3</c:v>
                </c:pt>
                <c:pt idx="11784" formatCode="0.00E+00">
                  <c:v>3.0868663579056198E-3</c:v>
                </c:pt>
                <c:pt idx="11785" formatCode="0.00E+00">
                  <c:v>3.0859398772020799E-3</c:v>
                </c:pt>
                <c:pt idx="11786" formatCode="0.00E+00">
                  <c:v>3.0850136745690601E-3</c:v>
                </c:pt>
                <c:pt idx="11787" formatCode="0.00E+00">
                  <c:v>3.0840877499230799E-3</c:v>
                </c:pt>
                <c:pt idx="11788" formatCode="0.00E+00">
                  <c:v>3.08316210318071E-3</c:v>
                </c:pt>
                <c:pt idx="11789" formatCode="0.00E+00">
                  <c:v>3.0822367342585501E-3</c:v>
                </c:pt>
                <c:pt idx="11790" formatCode="0.00E+00">
                  <c:v>3.0813116430732099E-3</c:v>
                </c:pt>
                <c:pt idx="11791" formatCode="0.00E+00">
                  <c:v>3.0803868295413402E-3</c:v>
                </c:pt>
                <c:pt idx="11792" formatCode="0.00E+00">
                  <c:v>3.0794622935795901E-3</c:v>
                </c:pt>
                <c:pt idx="11793" formatCode="0.00E+00">
                  <c:v>3.0785380351046601E-3</c:v>
                </c:pt>
                <c:pt idx="11794" formatCode="0.00E+00">
                  <c:v>3.0776140540332698E-3</c:v>
                </c:pt>
                <c:pt idx="11795" formatCode="0.00E+00">
                  <c:v>3.0766903502821501E-3</c:v>
                </c:pt>
                <c:pt idx="11796" formatCode="0.00E+00">
                  <c:v>3.07576692376808E-3</c:v>
                </c:pt>
                <c:pt idx="11797" formatCode="0.00E+00">
                  <c:v>3.0748437744078398E-3</c:v>
                </c:pt>
                <c:pt idx="11798" formatCode="0.00E+00">
                  <c:v>3.0739209021182498E-3</c:v>
                </c:pt>
                <c:pt idx="11799" formatCode="0.00E+00">
                  <c:v>3.0729983068161601E-3</c:v>
                </c:pt>
                <c:pt idx="11800" formatCode="0.00E+00">
                  <c:v>3.0720759884184101E-3</c:v>
                </c:pt>
                <c:pt idx="11801" formatCode="0.00E+00">
                  <c:v>3.0711539468419201E-3</c:v>
                </c:pt>
                <c:pt idx="11802" formatCode="0.00E+00">
                  <c:v>3.0702321820035901E-3</c:v>
                </c:pt>
                <c:pt idx="11803" formatCode="0.00E+00">
                  <c:v>3.0693106938203701E-3</c:v>
                </c:pt>
                <c:pt idx="11804" formatCode="0.00E+00">
                  <c:v>3.06838948220922E-3</c:v>
                </c:pt>
                <c:pt idx="11805" formatCode="0.00E+00">
                  <c:v>3.0674685470871302E-3</c:v>
                </c:pt>
                <c:pt idx="11806" formatCode="0.00E+00">
                  <c:v>3.0665478883711099E-3</c:v>
                </c:pt>
                <c:pt idx="11807" formatCode="0.00E+00">
                  <c:v>3.0656275059782099E-3</c:v>
                </c:pt>
                <c:pt idx="11808" formatCode="0.00E+00">
                  <c:v>3.0647073998254898E-3</c:v>
                </c:pt>
                <c:pt idx="11809" formatCode="0.00E+00">
                  <c:v>3.06378756983005E-3</c:v>
                </c:pt>
                <c:pt idx="11810" formatCode="0.00E+00">
                  <c:v>3.0628680159089901E-3</c:v>
                </c:pt>
                <c:pt idx="11811" formatCode="0.00E+00">
                  <c:v>3.0619487379794602E-3</c:v>
                </c:pt>
                <c:pt idx="11812" formatCode="0.00E+00">
                  <c:v>3.0610297359586198E-3</c:v>
                </c:pt>
                <c:pt idx="11813" formatCode="0.00E+00">
                  <c:v>3.0601110097636698E-3</c:v>
                </c:pt>
                <c:pt idx="11814" formatCode="0.00E+00">
                  <c:v>3.05919255931182E-3</c:v>
                </c:pt>
                <c:pt idx="11815" formatCode="0.00E+00">
                  <c:v>3.0582743845203098E-3</c:v>
                </c:pt>
                <c:pt idx="11816" formatCode="0.00E+00">
                  <c:v>3.0573564853063899E-3</c:v>
                </c:pt>
                <c:pt idx="11817" formatCode="0.00E+00">
                  <c:v>3.0564388615873699E-3</c:v>
                </c:pt>
                <c:pt idx="11818" formatCode="0.00E+00">
                  <c:v>3.0555215132805598E-3</c:v>
                </c:pt>
                <c:pt idx="11819" formatCode="0.00E+00">
                  <c:v>3.0546044403032802E-3</c:v>
                </c:pt>
                <c:pt idx="11820" formatCode="0.00E+00">
                  <c:v>3.05368764257292E-3</c:v>
                </c:pt>
                <c:pt idx="11821" formatCode="0.00E+00">
                  <c:v>3.0527711200068501E-3</c:v>
                </c:pt>
                <c:pt idx="11822" formatCode="0.00E+00">
                  <c:v>3.0518548725224901E-3</c:v>
                </c:pt>
                <c:pt idx="11823" formatCode="0.00E+00">
                  <c:v>3.0509389000372799E-3</c:v>
                </c:pt>
                <c:pt idx="11824" formatCode="0.00E+00">
                  <c:v>3.0500232024686801E-3</c:v>
                </c:pt>
                <c:pt idx="11825" formatCode="0.00E+00">
                  <c:v>3.0491077797341701E-3</c:v>
                </c:pt>
                <c:pt idx="11826" formatCode="0.00E+00">
                  <c:v>3.0481926317512801E-3</c:v>
                </c:pt>
                <c:pt idx="11827" formatCode="0.00E+00">
                  <c:v>3.04727775843752E-3</c:v>
                </c:pt>
                <c:pt idx="11828" formatCode="0.00E+00">
                  <c:v>3.0463631597104799E-3</c:v>
                </c:pt>
                <c:pt idx="11829" formatCode="0.00E+00">
                  <c:v>3.0454488354877299E-3</c:v>
                </c:pt>
                <c:pt idx="11830" formatCode="0.00E+00">
                  <c:v>3.0445347856868699E-3</c:v>
                </c:pt>
                <c:pt idx="11831" formatCode="0.00E+00">
                  <c:v>3.0436210102253798E-3</c:v>
                </c:pt>
                <c:pt idx="11832" formatCode="0.00E+00">
                  <c:v>3.0427075090208901E-3</c:v>
                </c:pt>
                <c:pt idx="11833" formatCode="0.00E+00">
                  <c:v>3.0417942819910902E-3</c:v>
                </c:pt>
                <c:pt idx="11834" formatCode="0.00E+00">
                  <c:v>3.0408813290537301E-3</c:v>
                </c:pt>
                <c:pt idx="11835" formatCode="0.00E+00">
                  <c:v>3.03996865012653E-3</c:v>
                </c:pt>
                <c:pt idx="11836" formatCode="0.00E+00">
                  <c:v>3.03905624512729E-3</c:v>
                </c:pt>
                <c:pt idx="11837" formatCode="0.00E+00">
                  <c:v>3.0381441139737801E-3</c:v>
                </c:pt>
                <c:pt idx="11838" formatCode="0.00E+00">
                  <c:v>3.03723225658385E-3</c:v>
                </c:pt>
                <c:pt idx="11839" formatCode="0.00E+00">
                  <c:v>3.03632067287534E-3</c:v>
                </c:pt>
                <c:pt idx="11840" formatCode="0.00E+00">
                  <c:v>3.0354093627676E-3</c:v>
                </c:pt>
                <c:pt idx="11841" formatCode="0.00E+00">
                  <c:v>3.0344983261771301E-3</c:v>
                </c:pt>
                <c:pt idx="11842" formatCode="0.00E+00">
                  <c:v>3.03358756302183E-3</c:v>
                </c:pt>
                <c:pt idx="11843" formatCode="0.00E+00">
                  <c:v>3.0326770732196301E-3</c:v>
                </c:pt>
                <c:pt idx="11844" formatCode="0.00E+00">
                  <c:v>3.0317668566884901E-3</c:v>
                </c:pt>
                <c:pt idx="11845" formatCode="0.00E+00">
                  <c:v>3.03085691334639E-3</c:v>
                </c:pt>
                <c:pt idx="11846" formatCode="0.00E+00">
                  <c:v>3.02994724311133E-3</c:v>
                </c:pt>
                <c:pt idx="11847" formatCode="0.00E+00">
                  <c:v>3.0290378459013399E-3</c:v>
                </c:pt>
                <c:pt idx="11848" formatCode="0.00E+00">
                  <c:v>3.0281287216344802E-3</c:v>
                </c:pt>
                <c:pt idx="11849" formatCode="0.00E+00">
                  <c:v>3.0272198702288402E-3</c:v>
                </c:pt>
                <c:pt idx="11850" formatCode="0.00E+00">
                  <c:v>3.0263112916024998E-3</c:v>
                </c:pt>
                <c:pt idx="11851" formatCode="0.00E+00">
                  <c:v>3.02540298567361E-3</c:v>
                </c:pt>
                <c:pt idx="11852" formatCode="0.00E+00">
                  <c:v>3.0244949523603199E-3</c:v>
                </c:pt>
                <c:pt idx="11853" formatCode="0.00E+00">
                  <c:v>3.0235871915808101E-3</c:v>
                </c:pt>
                <c:pt idx="11854" formatCode="0.00E+00">
                  <c:v>3.0226797032532702E-3</c:v>
                </c:pt>
                <c:pt idx="11855" formatCode="0.00E+00">
                  <c:v>3.02177248729594E-3</c:v>
                </c:pt>
                <c:pt idx="11856" formatCode="0.00E+00">
                  <c:v>3.0208655436270702E-3</c:v>
                </c:pt>
                <c:pt idx="11857" formatCode="0.00E+00">
                  <c:v>3.0199588721649298E-3</c:v>
                </c:pt>
                <c:pt idx="11858" formatCode="0.00E+00">
                  <c:v>3.0190524728278302E-3</c:v>
                </c:pt>
                <c:pt idx="11859" formatCode="0.00E+00">
                  <c:v>3.0181463455340898E-3</c:v>
                </c:pt>
                <c:pt idx="11860" formatCode="0.00E+00">
                  <c:v>3.01724049020206E-3</c:v>
                </c:pt>
                <c:pt idx="11861" formatCode="0.00E+00">
                  <c:v>3.0163349067501102E-3</c:v>
                </c:pt>
                <c:pt idx="11862" formatCode="0.00E+00">
                  <c:v>3.0154295950966499E-3</c:v>
                </c:pt>
                <c:pt idx="11863" formatCode="0.00E+00">
                  <c:v>3.01452455516009E-3</c:v>
                </c:pt>
                <c:pt idx="11864" formatCode="0.00E+00">
                  <c:v>3.0136197868588801E-3</c:v>
                </c:pt>
                <c:pt idx="11865" formatCode="0.00E+00">
                  <c:v>3.0127152901115099E-3</c:v>
                </c:pt>
                <c:pt idx="11866" formatCode="0.00E+00">
                  <c:v>3.0118110648364501E-3</c:v>
                </c:pt>
                <c:pt idx="11867" formatCode="0.00E+00">
                  <c:v>3.0109071109522402E-3</c:v>
                </c:pt>
                <c:pt idx="11868" formatCode="0.00E+00">
                  <c:v>3.0100034283774202E-3</c:v>
                </c:pt>
                <c:pt idx="11869" formatCode="0.00E+00">
                  <c:v>3.0091000170305499E-3</c:v>
                </c:pt>
                <c:pt idx="11870" formatCode="0.00E+00">
                  <c:v>3.0081968768302502E-3</c:v>
                </c:pt>
                <c:pt idx="11871" formatCode="0.00E+00">
                  <c:v>3.0072940076951099E-3</c:v>
                </c:pt>
                <c:pt idx="11872" formatCode="0.00E+00">
                  <c:v>3.0063914095438001E-3</c:v>
                </c:pt>
                <c:pt idx="11873" formatCode="0.00E+00">
                  <c:v>3.00548908229497E-3</c:v>
                </c:pt>
                <c:pt idx="11874" formatCode="0.00E+00">
                  <c:v>3.00458702586732E-3</c:v>
                </c:pt>
                <c:pt idx="11875" formatCode="0.00E+00">
                  <c:v>3.0036852401795701E-3</c:v>
                </c:pt>
                <c:pt idx="11876" formatCode="0.00E+00">
                  <c:v>3.0027837251504499E-3</c:v>
                </c:pt>
                <c:pt idx="11877" formatCode="0.00E+00">
                  <c:v>3.0018824806987399E-3</c:v>
                </c:pt>
                <c:pt idx="11878" formatCode="0.00E+00">
                  <c:v>3.0009815067432201E-3</c:v>
                </c:pt>
                <c:pt idx="11879" formatCode="0.00E+00">
                  <c:v>3.0000808032027001E-3</c:v>
                </c:pt>
                <c:pt idx="11880" formatCode="0.00E+00">
                  <c:v>2.9991803699960301E-3</c:v>
                </c:pt>
                <c:pt idx="11881" formatCode="0.00E+00">
                  <c:v>2.99828020704207E-3</c:v>
                </c:pt>
                <c:pt idx="11882" formatCode="0.00E+00">
                  <c:v>2.9973803142596999E-3</c:v>
                </c:pt>
                <c:pt idx="11883" formatCode="0.00E+00">
                  <c:v>2.99648069156784E-3</c:v>
                </c:pt>
                <c:pt idx="11884" formatCode="0.00E+00">
                  <c:v>2.9955813388854199E-3</c:v>
                </c:pt>
                <c:pt idx="11885" formatCode="0.00E+00">
                  <c:v>2.9946822561313902E-3</c:v>
                </c:pt>
                <c:pt idx="11886" formatCode="0.00E+00">
                  <c:v>2.9937834432247601E-3</c:v>
                </c:pt>
                <c:pt idx="11887" formatCode="0.00E+00">
                  <c:v>2.9928849000845198E-3</c:v>
                </c:pt>
                <c:pt idx="11888" formatCode="0.00E+00">
                  <c:v>2.9919866266297098E-3</c:v>
                </c:pt>
                <c:pt idx="11889" formatCode="0.00E+00">
                  <c:v>2.9910886227793899E-3</c:v>
                </c:pt>
                <c:pt idx="11890" formatCode="0.00E+00">
                  <c:v>2.9901908884526502E-3</c:v>
                </c:pt>
                <c:pt idx="11891" formatCode="0.00E+00">
                  <c:v>2.98929342356857E-3</c:v>
                </c:pt>
                <c:pt idx="11892" formatCode="0.00E+00">
                  <c:v>2.9883962280463101E-3</c:v>
                </c:pt>
                <c:pt idx="11893" formatCode="0.00E+00">
                  <c:v>2.9874993018050001E-3</c:v>
                </c:pt>
                <c:pt idx="11894" formatCode="0.00E+00">
                  <c:v>2.9866026447638401E-3</c:v>
                </c:pt>
                <c:pt idx="11895" formatCode="0.00E+00">
                  <c:v>2.9857062568420202E-3</c:v>
                </c:pt>
                <c:pt idx="11896" formatCode="0.00E+00">
                  <c:v>2.9848101379587699E-3</c:v>
                </c:pt>
                <c:pt idx="11897" formatCode="0.00E+00">
                  <c:v>2.98391428803335E-3</c:v>
                </c:pt>
                <c:pt idx="11898" formatCode="0.00E+00">
                  <c:v>2.98301870698502E-3</c:v>
                </c:pt>
                <c:pt idx="11899" formatCode="0.00E+00">
                  <c:v>2.9821233947331001E-3</c:v>
                </c:pt>
                <c:pt idx="11900" formatCode="0.00E+00">
                  <c:v>2.98122835119689E-3</c:v>
                </c:pt>
                <c:pt idx="11901" formatCode="0.00E+00">
                  <c:v>2.9803335762957602E-3</c:v>
                </c:pt>
                <c:pt idx="11902" formatCode="0.00E+00">
                  <c:v>2.9794390699490699E-3</c:v>
                </c:pt>
                <c:pt idx="11903" formatCode="0.00E+00">
                  <c:v>2.97854483207623E-3</c:v>
                </c:pt>
                <c:pt idx="11904" formatCode="0.00E+00">
                  <c:v>2.97765086259664E-3</c:v>
                </c:pt>
                <c:pt idx="11905" formatCode="0.00E+00">
                  <c:v>2.9767571614297702E-3</c:v>
                </c:pt>
                <c:pt idx="11906" formatCode="0.00E+00">
                  <c:v>2.9758637284950699E-3</c:v>
                </c:pt>
                <c:pt idx="11907" formatCode="0.00E+00">
                  <c:v>2.9749705637120401E-3</c:v>
                </c:pt>
                <c:pt idx="11908" formatCode="0.00E+00">
                  <c:v>2.9740776670001902E-3</c:v>
                </c:pt>
                <c:pt idx="11909" formatCode="0.00E+00">
                  <c:v>2.9731850382790801E-3</c:v>
                </c:pt>
                <c:pt idx="11910" formatCode="0.00E+00">
                  <c:v>2.97229267746826E-3</c:v>
                </c:pt>
                <c:pt idx="11911" formatCode="0.00E+00">
                  <c:v>2.97140058448733E-3</c:v>
                </c:pt>
                <c:pt idx="11912" formatCode="0.00E+00">
                  <c:v>2.9705087592559001E-3</c:v>
                </c:pt>
                <c:pt idx="11913" formatCode="0.00E+00">
                  <c:v>2.9696172016936101E-3</c:v>
                </c:pt>
                <c:pt idx="11914" formatCode="0.00E+00">
                  <c:v>2.9687259117201301E-3</c:v>
                </c:pt>
                <c:pt idx="11915" formatCode="0.00E+00">
                  <c:v>2.9678348892551399E-3</c:v>
                </c:pt>
                <c:pt idx="11916" formatCode="0.00E+00">
                  <c:v>2.96694413421835E-3</c:v>
                </c:pt>
                <c:pt idx="11917" formatCode="0.00E+00">
                  <c:v>2.9660536465294998E-3</c:v>
                </c:pt>
                <c:pt idx="11918" formatCode="0.00E+00">
                  <c:v>2.9651634261083498E-3</c:v>
                </c:pt>
                <c:pt idx="11919" formatCode="0.00E+00">
                  <c:v>2.9642734728746799E-3</c:v>
                </c:pt>
                <c:pt idx="11920" formatCode="0.00E+00">
                  <c:v>2.9633837867483002E-3</c:v>
                </c:pt>
                <c:pt idx="11921" formatCode="0.00E+00">
                  <c:v>2.9624943676490401E-3</c:v>
                </c:pt>
                <c:pt idx="11922" formatCode="0.00E+00">
                  <c:v>2.9616052154967502E-3</c:v>
                </c:pt>
                <c:pt idx="11923" formatCode="0.00E+00">
                  <c:v>2.96071633021132E-3</c:v>
                </c:pt>
                <c:pt idx="11924" formatCode="0.00E+00">
                  <c:v>2.9598277117126501E-3</c:v>
                </c:pt>
                <c:pt idx="11925" formatCode="0.00E+00">
                  <c:v>2.95893935992066E-3</c:v>
                </c:pt>
                <c:pt idx="11926" formatCode="0.00E+00">
                  <c:v>2.9580512747553098E-3</c:v>
                </c:pt>
                <c:pt idx="11927" formatCode="0.00E+00">
                  <c:v>2.95716345613657E-3</c:v>
                </c:pt>
                <c:pt idx="11928" formatCode="0.00E+00">
                  <c:v>2.9562759039844502E-3</c:v>
                </c:pt>
                <c:pt idx="11929" formatCode="0.00E+00">
                  <c:v>2.9553886182189602E-3</c:v>
                </c:pt>
                <c:pt idx="11930" formatCode="0.00E+00">
                  <c:v>2.95450159876015E-3</c:v>
                </c:pt>
                <c:pt idx="11931" formatCode="0.00E+00">
                  <c:v>2.9536148455280901E-3</c:v>
                </c:pt>
                <c:pt idx="11932" formatCode="0.00E+00">
                  <c:v>2.9527283584428899E-3</c:v>
                </c:pt>
                <c:pt idx="11933" formatCode="0.00E+00">
                  <c:v>2.9518421374246499E-3</c:v>
                </c:pt>
                <c:pt idx="11934" formatCode="0.00E+00">
                  <c:v>2.9509561823935302E-3</c:v>
                </c:pt>
                <c:pt idx="11935" formatCode="0.00E+00">
                  <c:v>2.9500704932696798E-3</c:v>
                </c:pt>
                <c:pt idx="11936" formatCode="0.00E+00">
                  <c:v>2.9491850699733101E-3</c:v>
                </c:pt>
              </c:numCache>
            </c:numRef>
          </c:yVal>
          <c:smooth val="0"/>
          <c:extLst>
            <c:ext xmlns:c16="http://schemas.microsoft.com/office/drawing/2014/chart" uri="{C3380CC4-5D6E-409C-BE32-E72D297353CC}">
              <c16:uniqueId val="{00000001-D668-4971-9075-DB191AE28164}"/>
            </c:ext>
          </c:extLst>
        </c:ser>
        <c:ser>
          <c:idx val="2"/>
          <c:order val="2"/>
          <c:tx>
            <c:strRef>
              <c:f>'Ark2'!$D$1</c:f>
              <c:strCache>
                <c:ptCount val="1"/>
                <c:pt idx="0">
                  <c:v>Absalom (default depth)</c:v>
                </c:pt>
              </c:strCache>
            </c:strRef>
          </c:tx>
          <c:spPr>
            <a:ln w="19050" cap="rnd">
              <a:noFill/>
              <a:round/>
            </a:ln>
            <a:effectLst/>
          </c:spPr>
          <c:marker>
            <c:symbol val="circle"/>
            <c:size val="5"/>
            <c:spPr>
              <a:solidFill>
                <a:schemeClr val="accent4"/>
              </a:solidFill>
              <a:ln w="9525">
                <a:solidFill>
                  <a:schemeClr val="accent4"/>
                </a:solidFill>
              </a:ln>
              <a:effectLst/>
            </c:spPr>
          </c:marker>
          <c:xVal>
            <c:numRef>
              <c:f>'Ark2'!$A$2:$A$11976</c:f>
              <c:numCache>
                <c:formatCode>0</c:formatCode>
                <c:ptCount val="11975"/>
                <c:pt idx="0">
                  <c:v>0</c:v>
                </c:pt>
                <c:pt idx="1">
                  <c:v>1.0000833402783564</c:v>
                </c:pt>
                <c:pt idx="2">
                  <c:v>2.0001666805567129</c:v>
                </c:pt>
                <c:pt idx="3">
                  <c:v>3.0002500208350691</c:v>
                </c:pt>
                <c:pt idx="4">
                  <c:v>4.0003333611134257</c:v>
                </c:pt>
                <c:pt idx="5">
                  <c:v>5.0004167013917824</c:v>
                </c:pt>
                <c:pt idx="6">
                  <c:v>6.0005000416701382</c:v>
                </c:pt>
                <c:pt idx="7">
                  <c:v>7.0005833819484948</c:v>
                </c:pt>
                <c:pt idx="8">
                  <c:v>8.0006667222268515</c:v>
                </c:pt>
                <c:pt idx="9">
                  <c:v>9.0007500625052081</c:v>
                </c:pt>
                <c:pt idx="10">
                  <c:v>10.000833402783565</c:v>
                </c:pt>
                <c:pt idx="11">
                  <c:v>11.000916743061921</c:v>
                </c:pt>
                <c:pt idx="12">
                  <c:v>12.001000083340276</c:v>
                </c:pt>
                <c:pt idx="13">
                  <c:v>13.001083423618633</c:v>
                </c:pt>
                <c:pt idx="14">
                  <c:v>14.00116676389699</c:v>
                </c:pt>
                <c:pt idx="15">
                  <c:v>15.001250104175346</c:v>
                </c:pt>
                <c:pt idx="16">
                  <c:v>16.001333444453703</c:v>
                </c:pt>
                <c:pt idx="17">
                  <c:v>17.001416784732058</c:v>
                </c:pt>
                <c:pt idx="18">
                  <c:v>18.001500125010416</c:v>
                </c:pt>
                <c:pt idx="19">
                  <c:v>19.001583465288771</c:v>
                </c:pt>
                <c:pt idx="20">
                  <c:v>20.00166680556713</c:v>
                </c:pt>
                <c:pt idx="21">
                  <c:v>21.001750145845484</c:v>
                </c:pt>
                <c:pt idx="22">
                  <c:v>22.001833486123843</c:v>
                </c:pt>
                <c:pt idx="23">
                  <c:v>23.001916826402198</c:v>
                </c:pt>
                <c:pt idx="24">
                  <c:v>24.002000166680553</c:v>
                </c:pt>
                <c:pt idx="25">
                  <c:v>25.002083506958911</c:v>
                </c:pt>
                <c:pt idx="26">
                  <c:v>26.002166847237266</c:v>
                </c:pt>
                <c:pt idx="27">
                  <c:v>27.002250187515624</c:v>
                </c:pt>
                <c:pt idx="28">
                  <c:v>28.002333527793979</c:v>
                </c:pt>
                <c:pt idx="29">
                  <c:v>29.002416868072338</c:v>
                </c:pt>
                <c:pt idx="30">
                  <c:v>30.002500208350693</c:v>
                </c:pt>
                <c:pt idx="31">
                  <c:v>31.002583548629051</c:v>
                </c:pt>
                <c:pt idx="32">
                  <c:v>32.002666888907406</c:v>
                </c:pt>
                <c:pt idx="33">
                  <c:v>33.002750229185764</c:v>
                </c:pt>
                <c:pt idx="34">
                  <c:v>34.002833569464116</c:v>
                </c:pt>
                <c:pt idx="35">
                  <c:v>35.002916909742474</c:v>
                </c:pt>
                <c:pt idx="36">
                  <c:v>36.003000250020833</c:v>
                </c:pt>
                <c:pt idx="37">
                  <c:v>37.003083590299191</c:v>
                </c:pt>
                <c:pt idx="38">
                  <c:v>38.003166930577542</c:v>
                </c:pt>
                <c:pt idx="39">
                  <c:v>39.003250270855901</c:v>
                </c:pt>
                <c:pt idx="40">
                  <c:v>40.003333611134259</c:v>
                </c:pt>
                <c:pt idx="41">
                  <c:v>41.003416951412611</c:v>
                </c:pt>
                <c:pt idx="42">
                  <c:v>42.003500291690969</c:v>
                </c:pt>
                <c:pt idx="43">
                  <c:v>43.003583631969327</c:v>
                </c:pt>
                <c:pt idx="44">
                  <c:v>44.003666972247686</c:v>
                </c:pt>
                <c:pt idx="45">
                  <c:v>45.003750312526037</c:v>
                </c:pt>
                <c:pt idx="46">
                  <c:v>46.003833652804396</c:v>
                </c:pt>
                <c:pt idx="47">
                  <c:v>47.003916993082754</c:v>
                </c:pt>
                <c:pt idx="48">
                  <c:v>48.004000333361105</c:v>
                </c:pt>
                <c:pt idx="49">
                  <c:v>49.004083673639464</c:v>
                </c:pt>
                <c:pt idx="50">
                  <c:v>50.004167013917822</c:v>
                </c:pt>
                <c:pt idx="51">
                  <c:v>51.004250354196181</c:v>
                </c:pt>
                <c:pt idx="52">
                  <c:v>52.004333694474532</c:v>
                </c:pt>
                <c:pt idx="53">
                  <c:v>53.00441703475289</c:v>
                </c:pt>
                <c:pt idx="54">
                  <c:v>54.004500375031249</c:v>
                </c:pt>
                <c:pt idx="55">
                  <c:v>55.004583715309607</c:v>
                </c:pt>
                <c:pt idx="56">
                  <c:v>56.004667055587959</c:v>
                </c:pt>
                <c:pt idx="57">
                  <c:v>57.004750395866317</c:v>
                </c:pt>
                <c:pt idx="58">
                  <c:v>58.004833736144676</c:v>
                </c:pt>
                <c:pt idx="59">
                  <c:v>59.004917076423027</c:v>
                </c:pt>
                <c:pt idx="60">
                  <c:v>60.005000416701385</c:v>
                </c:pt>
                <c:pt idx="61">
                  <c:v>61.005083756979744</c:v>
                </c:pt>
                <c:pt idx="62">
                  <c:v>62.005167097258102</c:v>
                </c:pt>
                <c:pt idx="63">
                  <c:v>63.005250437536453</c:v>
                </c:pt>
                <c:pt idx="64">
                  <c:v>64.005333777814812</c:v>
                </c:pt>
                <c:pt idx="65">
                  <c:v>65.005417118093163</c:v>
                </c:pt>
                <c:pt idx="66">
                  <c:v>66.005500458371529</c:v>
                </c:pt>
                <c:pt idx="67">
                  <c:v>67.00558379864988</c:v>
                </c:pt>
                <c:pt idx="68">
                  <c:v>68.005667138928231</c:v>
                </c:pt>
                <c:pt idx="69">
                  <c:v>69.005750479206597</c:v>
                </c:pt>
                <c:pt idx="70">
                  <c:v>70.005833819484948</c:v>
                </c:pt>
                <c:pt idx="71">
                  <c:v>71.005917159763314</c:v>
                </c:pt>
                <c:pt idx="72">
                  <c:v>72.006000500041665</c:v>
                </c:pt>
                <c:pt idx="73">
                  <c:v>73.006083840320017</c:v>
                </c:pt>
                <c:pt idx="74">
                  <c:v>74.006167180598382</c:v>
                </c:pt>
                <c:pt idx="75">
                  <c:v>75.006250520876733</c:v>
                </c:pt>
                <c:pt idx="76">
                  <c:v>76.006333861155085</c:v>
                </c:pt>
                <c:pt idx="77">
                  <c:v>77.00641720143345</c:v>
                </c:pt>
                <c:pt idx="78">
                  <c:v>78.006500541711802</c:v>
                </c:pt>
                <c:pt idx="79">
                  <c:v>79.006583881990153</c:v>
                </c:pt>
                <c:pt idx="80">
                  <c:v>80.006667222268518</c:v>
                </c:pt>
                <c:pt idx="81">
                  <c:v>81.00675056254687</c:v>
                </c:pt>
                <c:pt idx="82">
                  <c:v>82.006833902825221</c:v>
                </c:pt>
                <c:pt idx="83">
                  <c:v>83.006917243103587</c:v>
                </c:pt>
                <c:pt idx="84">
                  <c:v>84.007000583381938</c:v>
                </c:pt>
                <c:pt idx="85">
                  <c:v>85.007083923660304</c:v>
                </c:pt>
                <c:pt idx="86">
                  <c:v>86.007167263938655</c:v>
                </c:pt>
                <c:pt idx="87">
                  <c:v>87.007250604217006</c:v>
                </c:pt>
                <c:pt idx="88">
                  <c:v>88.007333944495372</c:v>
                </c:pt>
                <c:pt idx="89">
                  <c:v>89.007417284773723</c:v>
                </c:pt>
                <c:pt idx="90">
                  <c:v>90.007500625052074</c:v>
                </c:pt>
                <c:pt idx="91">
                  <c:v>91.00758396533044</c:v>
                </c:pt>
                <c:pt idx="92">
                  <c:v>92.007667305608791</c:v>
                </c:pt>
                <c:pt idx="93">
                  <c:v>93.007750645887143</c:v>
                </c:pt>
                <c:pt idx="94">
                  <c:v>94.007833986165508</c:v>
                </c:pt>
                <c:pt idx="95">
                  <c:v>95.007917326443859</c:v>
                </c:pt>
                <c:pt idx="96">
                  <c:v>96.008000666722211</c:v>
                </c:pt>
                <c:pt idx="97">
                  <c:v>97.008084007000576</c:v>
                </c:pt>
                <c:pt idx="98">
                  <c:v>98.008167347278928</c:v>
                </c:pt>
                <c:pt idx="99">
                  <c:v>99.008250687557293</c:v>
                </c:pt>
                <c:pt idx="100">
                  <c:v>100.00833402783564</c:v>
                </c:pt>
                <c:pt idx="101">
                  <c:v>101.008417368114</c:v>
                </c:pt>
                <c:pt idx="102">
                  <c:v>102.00850070839236</c:v>
                </c:pt>
                <c:pt idx="103">
                  <c:v>103.00858404867071</c:v>
                </c:pt>
                <c:pt idx="104">
                  <c:v>104.00866738894906</c:v>
                </c:pt>
                <c:pt idx="105">
                  <c:v>105.00875072922743</c:v>
                </c:pt>
                <c:pt idx="106">
                  <c:v>106.00883406950578</c:v>
                </c:pt>
                <c:pt idx="107">
                  <c:v>107.00891740978413</c:v>
                </c:pt>
                <c:pt idx="108">
                  <c:v>108.0090007500625</c:v>
                </c:pt>
                <c:pt idx="109">
                  <c:v>109.00908409034085</c:v>
                </c:pt>
                <c:pt idx="110">
                  <c:v>110.00916743061921</c:v>
                </c:pt>
                <c:pt idx="111">
                  <c:v>111.00925077089757</c:v>
                </c:pt>
                <c:pt idx="112">
                  <c:v>112.00933411117592</c:v>
                </c:pt>
                <c:pt idx="113">
                  <c:v>113.00941745145428</c:v>
                </c:pt>
                <c:pt idx="114">
                  <c:v>114.00950079173263</c:v>
                </c:pt>
                <c:pt idx="115">
                  <c:v>115.00958413201099</c:v>
                </c:pt>
                <c:pt idx="116">
                  <c:v>116.00966747228935</c:v>
                </c:pt>
                <c:pt idx="117">
                  <c:v>117.0097508125677</c:v>
                </c:pt>
                <c:pt idx="118">
                  <c:v>118.00983415284605</c:v>
                </c:pt>
                <c:pt idx="119">
                  <c:v>119.00991749312442</c:v>
                </c:pt>
                <c:pt idx="120">
                  <c:v>120.01000083340277</c:v>
                </c:pt>
                <c:pt idx="121">
                  <c:v>121.01008417368112</c:v>
                </c:pt>
                <c:pt idx="122">
                  <c:v>122.01016751395949</c:v>
                </c:pt>
                <c:pt idx="123">
                  <c:v>123.01025085423784</c:v>
                </c:pt>
                <c:pt idx="124">
                  <c:v>124.0103341945162</c:v>
                </c:pt>
                <c:pt idx="125">
                  <c:v>125.01041753479456</c:v>
                </c:pt>
                <c:pt idx="126">
                  <c:v>126.01050087507291</c:v>
                </c:pt>
                <c:pt idx="127">
                  <c:v>127.01058421535127</c:v>
                </c:pt>
                <c:pt idx="128">
                  <c:v>128.01066755562962</c:v>
                </c:pt>
                <c:pt idx="129">
                  <c:v>129.01075089590799</c:v>
                </c:pt>
                <c:pt idx="130">
                  <c:v>130.01083423618633</c:v>
                </c:pt>
                <c:pt idx="131">
                  <c:v>131.01091757646469</c:v>
                </c:pt>
                <c:pt idx="132">
                  <c:v>132.01100091674306</c:v>
                </c:pt>
                <c:pt idx="133">
                  <c:v>133.01108425702139</c:v>
                </c:pt>
                <c:pt idx="134">
                  <c:v>134.01116759729976</c:v>
                </c:pt>
                <c:pt idx="135">
                  <c:v>135.01125093757813</c:v>
                </c:pt>
                <c:pt idx="136">
                  <c:v>136.01133427785646</c:v>
                </c:pt>
                <c:pt idx="137">
                  <c:v>137.01141761813483</c:v>
                </c:pt>
                <c:pt idx="138">
                  <c:v>138.01150095841319</c:v>
                </c:pt>
                <c:pt idx="139">
                  <c:v>139.01158429869153</c:v>
                </c:pt>
                <c:pt idx="140">
                  <c:v>140.0116676389699</c:v>
                </c:pt>
                <c:pt idx="141">
                  <c:v>141.01175097924826</c:v>
                </c:pt>
                <c:pt idx="142">
                  <c:v>142.01183431952663</c:v>
                </c:pt>
                <c:pt idx="143">
                  <c:v>143.01191765980496</c:v>
                </c:pt>
                <c:pt idx="144">
                  <c:v>144.01200100008333</c:v>
                </c:pt>
                <c:pt idx="145">
                  <c:v>145.0120843403617</c:v>
                </c:pt>
                <c:pt idx="146">
                  <c:v>146.01216768064003</c:v>
                </c:pt>
                <c:pt idx="147">
                  <c:v>147.0122510209184</c:v>
                </c:pt>
                <c:pt idx="148">
                  <c:v>148.01233436119676</c:v>
                </c:pt>
                <c:pt idx="149">
                  <c:v>149.0124177014751</c:v>
                </c:pt>
                <c:pt idx="150">
                  <c:v>150.01250104175347</c:v>
                </c:pt>
                <c:pt idx="151">
                  <c:v>151.01258438203183</c:v>
                </c:pt>
                <c:pt idx="152">
                  <c:v>152.01266772231017</c:v>
                </c:pt>
                <c:pt idx="153">
                  <c:v>153.01275106258853</c:v>
                </c:pt>
                <c:pt idx="154">
                  <c:v>154.0128344028669</c:v>
                </c:pt>
                <c:pt idx="155">
                  <c:v>155.01291774314524</c:v>
                </c:pt>
                <c:pt idx="156">
                  <c:v>156.0130010834236</c:v>
                </c:pt>
                <c:pt idx="157">
                  <c:v>157.01308442370197</c:v>
                </c:pt>
                <c:pt idx="158">
                  <c:v>158.01316776398031</c:v>
                </c:pt>
                <c:pt idx="159">
                  <c:v>159.01325110425867</c:v>
                </c:pt>
                <c:pt idx="160">
                  <c:v>160.01333444453704</c:v>
                </c:pt>
                <c:pt idx="161">
                  <c:v>161.01341778481537</c:v>
                </c:pt>
                <c:pt idx="162">
                  <c:v>162.01350112509374</c:v>
                </c:pt>
                <c:pt idx="163">
                  <c:v>163.01358446537211</c:v>
                </c:pt>
                <c:pt idx="164">
                  <c:v>164.01366780565044</c:v>
                </c:pt>
                <c:pt idx="165">
                  <c:v>165.01375114592881</c:v>
                </c:pt>
                <c:pt idx="166">
                  <c:v>166.01383448620717</c:v>
                </c:pt>
                <c:pt idx="167">
                  <c:v>167.01391782648554</c:v>
                </c:pt>
                <c:pt idx="168">
                  <c:v>168.01400116676388</c:v>
                </c:pt>
                <c:pt idx="169">
                  <c:v>169.01408450704224</c:v>
                </c:pt>
                <c:pt idx="170">
                  <c:v>170.01416784732061</c:v>
                </c:pt>
                <c:pt idx="171">
                  <c:v>171.01425118759894</c:v>
                </c:pt>
                <c:pt idx="172">
                  <c:v>172.01433452787731</c:v>
                </c:pt>
                <c:pt idx="173">
                  <c:v>173.01441786815568</c:v>
                </c:pt>
                <c:pt idx="174">
                  <c:v>174.01450120843401</c:v>
                </c:pt>
                <c:pt idx="175">
                  <c:v>175.01458454871238</c:v>
                </c:pt>
                <c:pt idx="176">
                  <c:v>176.01466788899074</c:v>
                </c:pt>
                <c:pt idx="177">
                  <c:v>177.01475122926908</c:v>
                </c:pt>
                <c:pt idx="178">
                  <c:v>178.01483456954745</c:v>
                </c:pt>
                <c:pt idx="179">
                  <c:v>179.01491790982581</c:v>
                </c:pt>
                <c:pt idx="180">
                  <c:v>180.01500125010415</c:v>
                </c:pt>
                <c:pt idx="181">
                  <c:v>181.01508459038251</c:v>
                </c:pt>
                <c:pt idx="182">
                  <c:v>182.01516793066088</c:v>
                </c:pt>
                <c:pt idx="183">
                  <c:v>183.01525127093922</c:v>
                </c:pt>
                <c:pt idx="184">
                  <c:v>184.01533461121758</c:v>
                </c:pt>
                <c:pt idx="185">
                  <c:v>185.01541795149595</c:v>
                </c:pt>
                <c:pt idx="186">
                  <c:v>186.01550129177429</c:v>
                </c:pt>
                <c:pt idx="187">
                  <c:v>187.01558463205265</c:v>
                </c:pt>
                <c:pt idx="188">
                  <c:v>188.01566797233102</c:v>
                </c:pt>
                <c:pt idx="189">
                  <c:v>189.01575131260935</c:v>
                </c:pt>
                <c:pt idx="190">
                  <c:v>190.01583465288772</c:v>
                </c:pt>
                <c:pt idx="191">
                  <c:v>191.01591799316608</c:v>
                </c:pt>
                <c:pt idx="192">
                  <c:v>192.01600133344442</c:v>
                </c:pt>
                <c:pt idx="193">
                  <c:v>193.01608467372279</c:v>
                </c:pt>
                <c:pt idx="194">
                  <c:v>194.01616801400115</c:v>
                </c:pt>
                <c:pt idx="195">
                  <c:v>195.01625135427952</c:v>
                </c:pt>
                <c:pt idx="196">
                  <c:v>196.01633469455786</c:v>
                </c:pt>
                <c:pt idx="197">
                  <c:v>197.01641803483622</c:v>
                </c:pt>
                <c:pt idx="198">
                  <c:v>198.01650137511459</c:v>
                </c:pt>
                <c:pt idx="199">
                  <c:v>199.01658471539292</c:v>
                </c:pt>
                <c:pt idx="200">
                  <c:v>200.01666805567129</c:v>
                </c:pt>
                <c:pt idx="201">
                  <c:v>201.01675139594965</c:v>
                </c:pt>
                <c:pt idx="202">
                  <c:v>202.01683473622799</c:v>
                </c:pt>
                <c:pt idx="203">
                  <c:v>203.01691807650636</c:v>
                </c:pt>
                <c:pt idx="204">
                  <c:v>204.01700141678472</c:v>
                </c:pt>
                <c:pt idx="205">
                  <c:v>205.01708475706306</c:v>
                </c:pt>
                <c:pt idx="206">
                  <c:v>206.01716809734143</c:v>
                </c:pt>
                <c:pt idx="207">
                  <c:v>207.01725143761979</c:v>
                </c:pt>
                <c:pt idx="208">
                  <c:v>208.01733477789813</c:v>
                </c:pt>
                <c:pt idx="209">
                  <c:v>209.01741811817649</c:v>
                </c:pt>
                <c:pt idx="210">
                  <c:v>210.01750145845486</c:v>
                </c:pt>
                <c:pt idx="211">
                  <c:v>211.0175847987332</c:v>
                </c:pt>
                <c:pt idx="212">
                  <c:v>212.01766813901156</c:v>
                </c:pt>
                <c:pt idx="213">
                  <c:v>213.01775147928993</c:v>
                </c:pt>
                <c:pt idx="214">
                  <c:v>214.01783481956826</c:v>
                </c:pt>
                <c:pt idx="215">
                  <c:v>215.01791815984663</c:v>
                </c:pt>
                <c:pt idx="216">
                  <c:v>216.018001500125</c:v>
                </c:pt>
                <c:pt idx="217">
                  <c:v>217.01808484040333</c:v>
                </c:pt>
                <c:pt idx="218">
                  <c:v>218.0181681806817</c:v>
                </c:pt>
                <c:pt idx="219">
                  <c:v>219.01825152096006</c:v>
                </c:pt>
                <c:pt idx="220">
                  <c:v>220.01833486123843</c:v>
                </c:pt>
                <c:pt idx="221">
                  <c:v>221.01841820151677</c:v>
                </c:pt>
                <c:pt idx="222">
                  <c:v>222.01850154179513</c:v>
                </c:pt>
                <c:pt idx="223">
                  <c:v>223.0185848820735</c:v>
                </c:pt>
                <c:pt idx="224">
                  <c:v>224.01866822235183</c:v>
                </c:pt>
                <c:pt idx="225">
                  <c:v>225.0187515626302</c:v>
                </c:pt>
                <c:pt idx="226">
                  <c:v>226.01883490290857</c:v>
                </c:pt>
                <c:pt idx="227">
                  <c:v>227.0189182431869</c:v>
                </c:pt>
                <c:pt idx="228">
                  <c:v>228.01900158346527</c:v>
                </c:pt>
                <c:pt idx="229">
                  <c:v>229.01908492374363</c:v>
                </c:pt>
                <c:pt idx="230">
                  <c:v>230.01916826402197</c:v>
                </c:pt>
                <c:pt idx="231">
                  <c:v>231.01925160430034</c:v>
                </c:pt>
                <c:pt idx="232">
                  <c:v>232.0193349445787</c:v>
                </c:pt>
                <c:pt idx="233">
                  <c:v>233.01941828485704</c:v>
                </c:pt>
                <c:pt idx="234">
                  <c:v>234.0195016251354</c:v>
                </c:pt>
                <c:pt idx="235">
                  <c:v>235.01958496541377</c:v>
                </c:pt>
                <c:pt idx="236">
                  <c:v>236.01966830569211</c:v>
                </c:pt>
                <c:pt idx="237">
                  <c:v>237.01975164597047</c:v>
                </c:pt>
                <c:pt idx="238">
                  <c:v>238.01983498624884</c:v>
                </c:pt>
                <c:pt idx="239">
                  <c:v>239.01991832652718</c:v>
                </c:pt>
                <c:pt idx="240">
                  <c:v>240.02000166680554</c:v>
                </c:pt>
                <c:pt idx="241">
                  <c:v>241.02008500708391</c:v>
                </c:pt>
                <c:pt idx="242">
                  <c:v>242.02016834736224</c:v>
                </c:pt>
                <c:pt idx="243">
                  <c:v>243.02025168764061</c:v>
                </c:pt>
                <c:pt idx="244">
                  <c:v>244.02033502791897</c:v>
                </c:pt>
                <c:pt idx="245">
                  <c:v>245.02041836819734</c:v>
                </c:pt>
                <c:pt idx="246">
                  <c:v>246.02050170847568</c:v>
                </c:pt>
                <c:pt idx="247">
                  <c:v>247.02058504875404</c:v>
                </c:pt>
                <c:pt idx="248">
                  <c:v>248.02066838903241</c:v>
                </c:pt>
                <c:pt idx="249">
                  <c:v>249.02075172931075</c:v>
                </c:pt>
                <c:pt idx="250">
                  <c:v>250.02083506958911</c:v>
                </c:pt>
                <c:pt idx="251">
                  <c:v>251.02091840986748</c:v>
                </c:pt>
                <c:pt idx="252">
                  <c:v>252.02100175014581</c:v>
                </c:pt>
                <c:pt idx="253">
                  <c:v>253.02108509042418</c:v>
                </c:pt>
                <c:pt idx="254">
                  <c:v>254.02116843070255</c:v>
                </c:pt>
                <c:pt idx="255">
                  <c:v>255.02125177098088</c:v>
                </c:pt>
                <c:pt idx="256">
                  <c:v>256.02133511125925</c:v>
                </c:pt>
                <c:pt idx="257">
                  <c:v>257.02141845153761</c:v>
                </c:pt>
                <c:pt idx="258">
                  <c:v>258.02150179181598</c:v>
                </c:pt>
                <c:pt idx="259">
                  <c:v>259.02158513209434</c:v>
                </c:pt>
                <c:pt idx="260">
                  <c:v>260.02166847237265</c:v>
                </c:pt>
                <c:pt idx="261">
                  <c:v>261.02175181265102</c:v>
                </c:pt>
                <c:pt idx="262">
                  <c:v>262.02183515292938</c:v>
                </c:pt>
                <c:pt idx="263">
                  <c:v>263.02191849320775</c:v>
                </c:pt>
                <c:pt idx="264">
                  <c:v>264.02200183348612</c:v>
                </c:pt>
                <c:pt idx="265">
                  <c:v>265.02208517376448</c:v>
                </c:pt>
                <c:pt idx="266">
                  <c:v>266.02216851404279</c:v>
                </c:pt>
                <c:pt idx="267">
                  <c:v>267.02225185432115</c:v>
                </c:pt>
                <c:pt idx="268">
                  <c:v>268.02233519459952</c:v>
                </c:pt>
                <c:pt idx="269">
                  <c:v>269.02241853487789</c:v>
                </c:pt>
                <c:pt idx="270">
                  <c:v>270.02250187515625</c:v>
                </c:pt>
                <c:pt idx="271">
                  <c:v>271.02258521543462</c:v>
                </c:pt>
                <c:pt idx="272">
                  <c:v>272.02266855571293</c:v>
                </c:pt>
                <c:pt idx="273">
                  <c:v>273.02275189599129</c:v>
                </c:pt>
                <c:pt idx="274">
                  <c:v>274.02283523626966</c:v>
                </c:pt>
                <c:pt idx="275">
                  <c:v>275.02291857654802</c:v>
                </c:pt>
                <c:pt idx="276">
                  <c:v>276.02300191682639</c:v>
                </c:pt>
                <c:pt idx="277">
                  <c:v>277.02308525710475</c:v>
                </c:pt>
                <c:pt idx="278">
                  <c:v>278.02316859738306</c:v>
                </c:pt>
                <c:pt idx="279">
                  <c:v>279.02325193766143</c:v>
                </c:pt>
                <c:pt idx="280">
                  <c:v>280.02333527793979</c:v>
                </c:pt>
                <c:pt idx="281">
                  <c:v>281.02341861821816</c:v>
                </c:pt>
                <c:pt idx="282">
                  <c:v>282.02350195849652</c:v>
                </c:pt>
                <c:pt idx="283">
                  <c:v>283.02358529877489</c:v>
                </c:pt>
                <c:pt idx="284">
                  <c:v>284.02366863905326</c:v>
                </c:pt>
                <c:pt idx="285">
                  <c:v>285.02375197933156</c:v>
                </c:pt>
                <c:pt idx="286">
                  <c:v>286.02383531960993</c:v>
                </c:pt>
                <c:pt idx="287">
                  <c:v>287.0239186598883</c:v>
                </c:pt>
                <c:pt idx="288">
                  <c:v>288.02400200016666</c:v>
                </c:pt>
                <c:pt idx="289">
                  <c:v>289.02408534044503</c:v>
                </c:pt>
                <c:pt idx="290">
                  <c:v>290.02416868072339</c:v>
                </c:pt>
                <c:pt idx="291">
                  <c:v>291.0242520210017</c:v>
                </c:pt>
                <c:pt idx="292">
                  <c:v>292.02433536128007</c:v>
                </c:pt>
                <c:pt idx="293">
                  <c:v>293.02441870155843</c:v>
                </c:pt>
                <c:pt idx="294">
                  <c:v>294.0245020418368</c:v>
                </c:pt>
                <c:pt idx="295">
                  <c:v>295.02458538211516</c:v>
                </c:pt>
                <c:pt idx="296">
                  <c:v>296.02466872239353</c:v>
                </c:pt>
                <c:pt idx="297">
                  <c:v>297.02475206267184</c:v>
                </c:pt>
                <c:pt idx="298">
                  <c:v>298.0248354029502</c:v>
                </c:pt>
                <c:pt idx="299">
                  <c:v>299.02491874322857</c:v>
                </c:pt>
                <c:pt idx="300">
                  <c:v>300.02500208350693</c:v>
                </c:pt>
                <c:pt idx="301">
                  <c:v>301.0250854237853</c:v>
                </c:pt>
                <c:pt idx="302">
                  <c:v>302.02516876406366</c:v>
                </c:pt>
                <c:pt idx="303">
                  <c:v>303.02525210434197</c:v>
                </c:pt>
                <c:pt idx="304">
                  <c:v>304.02533544462034</c:v>
                </c:pt>
                <c:pt idx="305">
                  <c:v>305.0254187848987</c:v>
                </c:pt>
                <c:pt idx="306">
                  <c:v>306.02550212517707</c:v>
                </c:pt>
                <c:pt idx="307">
                  <c:v>307.02558546545544</c:v>
                </c:pt>
                <c:pt idx="308">
                  <c:v>308.0256688057338</c:v>
                </c:pt>
                <c:pt idx="309">
                  <c:v>309.02575214601217</c:v>
                </c:pt>
                <c:pt idx="310">
                  <c:v>310.02583548629048</c:v>
                </c:pt>
                <c:pt idx="311">
                  <c:v>311.02591882656884</c:v>
                </c:pt>
                <c:pt idx="312">
                  <c:v>312.02600216684721</c:v>
                </c:pt>
                <c:pt idx="313">
                  <c:v>313.02608550712557</c:v>
                </c:pt>
                <c:pt idx="314">
                  <c:v>314.02616884740394</c:v>
                </c:pt>
                <c:pt idx="315">
                  <c:v>315.0262521876823</c:v>
                </c:pt>
                <c:pt idx="316">
                  <c:v>316.02633552796061</c:v>
                </c:pt>
                <c:pt idx="317">
                  <c:v>317.02641886823898</c:v>
                </c:pt>
                <c:pt idx="318">
                  <c:v>318.02650220851734</c:v>
                </c:pt>
                <c:pt idx="319">
                  <c:v>319.02658554879571</c:v>
                </c:pt>
                <c:pt idx="320">
                  <c:v>320.02666888907407</c:v>
                </c:pt>
                <c:pt idx="321">
                  <c:v>321.02675222935244</c:v>
                </c:pt>
                <c:pt idx="322">
                  <c:v>322.02683556963075</c:v>
                </c:pt>
                <c:pt idx="323">
                  <c:v>323.02691890990911</c:v>
                </c:pt>
                <c:pt idx="324">
                  <c:v>324.02700225018748</c:v>
                </c:pt>
                <c:pt idx="325">
                  <c:v>325.02708559046584</c:v>
                </c:pt>
                <c:pt idx="326">
                  <c:v>326.02716893074421</c:v>
                </c:pt>
                <c:pt idx="327">
                  <c:v>327.02725227102258</c:v>
                </c:pt>
                <c:pt idx="328">
                  <c:v>328.02733561130088</c:v>
                </c:pt>
                <c:pt idx="329">
                  <c:v>329.02741895157925</c:v>
                </c:pt>
                <c:pt idx="330">
                  <c:v>330.02750229185762</c:v>
                </c:pt>
                <c:pt idx="331">
                  <c:v>331.02758563213598</c:v>
                </c:pt>
                <c:pt idx="332">
                  <c:v>332.02766897241435</c:v>
                </c:pt>
                <c:pt idx="333">
                  <c:v>333.02775231269271</c:v>
                </c:pt>
                <c:pt idx="334">
                  <c:v>334.02783565297108</c:v>
                </c:pt>
                <c:pt idx="335">
                  <c:v>335.02791899324939</c:v>
                </c:pt>
                <c:pt idx="336">
                  <c:v>336.02800233352775</c:v>
                </c:pt>
                <c:pt idx="337">
                  <c:v>337.02808567380612</c:v>
                </c:pt>
                <c:pt idx="338">
                  <c:v>338.02816901408448</c:v>
                </c:pt>
                <c:pt idx="339">
                  <c:v>339.02825235436285</c:v>
                </c:pt>
                <c:pt idx="340">
                  <c:v>340.02833569464121</c:v>
                </c:pt>
                <c:pt idx="341">
                  <c:v>341.02841903491952</c:v>
                </c:pt>
                <c:pt idx="342">
                  <c:v>342.02850237519789</c:v>
                </c:pt>
                <c:pt idx="343">
                  <c:v>343.02858571547625</c:v>
                </c:pt>
                <c:pt idx="344">
                  <c:v>344.02866905575462</c:v>
                </c:pt>
                <c:pt idx="345">
                  <c:v>345.02875239603298</c:v>
                </c:pt>
                <c:pt idx="346">
                  <c:v>346.02883573631135</c:v>
                </c:pt>
                <c:pt idx="347">
                  <c:v>347.02891907658966</c:v>
                </c:pt>
                <c:pt idx="348">
                  <c:v>348.02900241686802</c:v>
                </c:pt>
                <c:pt idx="349">
                  <c:v>349.02908575714639</c:v>
                </c:pt>
                <c:pt idx="350">
                  <c:v>350.02916909742476</c:v>
                </c:pt>
                <c:pt idx="351">
                  <c:v>351.02925243770312</c:v>
                </c:pt>
                <c:pt idx="352">
                  <c:v>352.02933577798149</c:v>
                </c:pt>
                <c:pt idx="353">
                  <c:v>353.0294191182598</c:v>
                </c:pt>
                <c:pt idx="354">
                  <c:v>354.02950245853816</c:v>
                </c:pt>
                <c:pt idx="355">
                  <c:v>355.02958579881653</c:v>
                </c:pt>
                <c:pt idx="356">
                  <c:v>356.02966913909489</c:v>
                </c:pt>
                <c:pt idx="357">
                  <c:v>357.02975247937326</c:v>
                </c:pt>
                <c:pt idx="358">
                  <c:v>358.02983581965162</c:v>
                </c:pt>
                <c:pt idx="359">
                  <c:v>359.02991915992999</c:v>
                </c:pt>
                <c:pt idx="360">
                  <c:v>360.0300025002083</c:v>
                </c:pt>
                <c:pt idx="361">
                  <c:v>361.03008584048666</c:v>
                </c:pt>
                <c:pt idx="362">
                  <c:v>362.03016918076503</c:v>
                </c:pt>
                <c:pt idx="363">
                  <c:v>363.03025252104339</c:v>
                </c:pt>
                <c:pt idx="364">
                  <c:v>364.03033586132176</c:v>
                </c:pt>
                <c:pt idx="365">
                  <c:v>365.03041920160013</c:v>
                </c:pt>
                <c:pt idx="366">
                  <c:v>366.03050254187843</c:v>
                </c:pt>
                <c:pt idx="367">
                  <c:v>367.0305858821568</c:v>
                </c:pt>
                <c:pt idx="368">
                  <c:v>368.03066922243517</c:v>
                </c:pt>
                <c:pt idx="369">
                  <c:v>369.03075256271353</c:v>
                </c:pt>
                <c:pt idx="370">
                  <c:v>370.0308359029919</c:v>
                </c:pt>
                <c:pt idx="371">
                  <c:v>371.03091924327026</c:v>
                </c:pt>
                <c:pt idx="372">
                  <c:v>372.03100258354857</c:v>
                </c:pt>
                <c:pt idx="373">
                  <c:v>373.03108592382694</c:v>
                </c:pt>
                <c:pt idx="374">
                  <c:v>374.0311692641053</c:v>
                </c:pt>
                <c:pt idx="375">
                  <c:v>375.03125260438367</c:v>
                </c:pt>
                <c:pt idx="376">
                  <c:v>376.03133594466203</c:v>
                </c:pt>
                <c:pt idx="377">
                  <c:v>377.0314192849404</c:v>
                </c:pt>
                <c:pt idx="378">
                  <c:v>378.03150262521871</c:v>
                </c:pt>
                <c:pt idx="379">
                  <c:v>379.03158596549707</c:v>
                </c:pt>
                <c:pt idx="380">
                  <c:v>380.03166930577544</c:v>
                </c:pt>
                <c:pt idx="381">
                  <c:v>381.0317526460538</c:v>
                </c:pt>
                <c:pt idx="382">
                  <c:v>382.03183598633217</c:v>
                </c:pt>
                <c:pt idx="383">
                  <c:v>383.03191932661053</c:v>
                </c:pt>
                <c:pt idx="384">
                  <c:v>384.03200266688884</c:v>
                </c:pt>
                <c:pt idx="385">
                  <c:v>385.03208600716721</c:v>
                </c:pt>
                <c:pt idx="386">
                  <c:v>386.03216934744557</c:v>
                </c:pt>
                <c:pt idx="387">
                  <c:v>387.03225268772394</c:v>
                </c:pt>
                <c:pt idx="388">
                  <c:v>388.03233602800231</c:v>
                </c:pt>
                <c:pt idx="389">
                  <c:v>389.03241936828067</c:v>
                </c:pt>
                <c:pt idx="390">
                  <c:v>390.03250270855904</c:v>
                </c:pt>
                <c:pt idx="391">
                  <c:v>391.03258604883735</c:v>
                </c:pt>
                <c:pt idx="392">
                  <c:v>392.03266938911571</c:v>
                </c:pt>
                <c:pt idx="393">
                  <c:v>393.03275272939408</c:v>
                </c:pt>
                <c:pt idx="394">
                  <c:v>394.03283606967244</c:v>
                </c:pt>
                <c:pt idx="395">
                  <c:v>395.03291940995081</c:v>
                </c:pt>
                <c:pt idx="396">
                  <c:v>396.03300275022917</c:v>
                </c:pt>
                <c:pt idx="397">
                  <c:v>397.03308609050748</c:v>
                </c:pt>
                <c:pt idx="398">
                  <c:v>398.03316943078585</c:v>
                </c:pt>
                <c:pt idx="399">
                  <c:v>399.03325277106421</c:v>
                </c:pt>
                <c:pt idx="400">
                  <c:v>400.03333611134258</c:v>
                </c:pt>
                <c:pt idx="401">
                  <c:v>401.03341945162094</c:v>
                </c:pt>
                <c:pt idx="402">
                  <c:v>402.03350279189931</c:v>
                </c:pt>
                <c:pt idx="403">
                  <c:v>403.03358613217762</c:v>
                </c:pt>
                <c:pt idx="404">
                  <c:v>404.03366947245598</c:v>
                </c:pt>
                <c:pt idx="405">
                  <c:v>405.03375281273435</c:v>
                </c:pt>
                <c:pt idx="406">
                  <c:v>406.03383615301271</c:v>
                </c:pt>
                <c:pt idx="407">
                  <c:v>407.03391949329108</c:v>
                </c:pt>
                <c:pt idx="408">
                  <c:v>408.03400283356945</c:v>
                </c:pt>
                <c:pt idx="409">
                  <c:v>409.03408617384775</c:v>
                </c:pt>
                <c:pt idx="410">
                  <c:v>410.03416951412612</c:v>
                </c:pt>
                <c:pt idx="411">
                  <c:v>411.03425285440449</c:v>
                </c:pt>
                <c:pt idx="412">
                  <c:v>412.03433619468285</c:v>
                </c:pt>
                <c:pt idx="413">
                  <c:v>413.03441953496122</c:v>
                </c:pt>
                <c:pt idx="414">
                  <c:v>414.03450287523958</c:v>
                </c:pt>
                <c:pt idx="415">
                  <c:v>415.03458621551795</c:v>
                </c:pt>
                <c:pt idx="416">
                  <c:v>416.03466955579626</c:v>
                </c:pt>
                <c:pt idx="417">
                  <c:v>417.03475289607462</c:v>
                </c:pt>
                <c:pt idx="418">
                  <c:v>418.03483623635299</c:v>
                </c:pt>
                <c:pt idx="419">
                  <c:v>419.03491957663135</c:v>
                </c:pt>
                <c:pt idx="420">
                  <c:v>420.03500291690972</c:v>
                </c:pt>
                <c:pt idx="421">
                  <c:v>421.03508625718808</c:v>
                </c:pt>
                <c:pt idx="422">
                  <c:v>422.03516959746639</c:v>
                </c:pt>
                <c:pt idx="423">
                  <c:v>423.03525293774476</c:v>
                </c:pt>
                <c:pt idx="424">
                  <c:v>424.03533627802312</c:v>
                </c:pt>
                <c:pt idx="425">
                  <c:v>425.03541961830149</c:v>
                </c:pt>
                <c:pt idx="426">
                  <c:v>426.03550295857985</c:v>
                </c:pt>
                <c:pt idx="427">
                  <c:v>427.03558629885822</c:v>
                </c:pt>
                <c:pt idx="428">
                  <c:v>428.03566963913653</c:v>
                </c:pt>
                <c:pt idx="429">
                  <c:v>429.03575297941489</c:v>
                </c:pt>
                <c:pt idx="430">
                  <c:v>430.03583631969326</c:v>
                </c:pt>
                <c:pt idx="431">
                  <c:v>431.03591965997163</c:v>
                </c:pt>
                <c:pt idx="432">
                  <c:v>432.03600300024999</c:v>
                </c:pt>
                <c:pt idx="433">
                  <c:v>433.03608634052836</c:v>
                </c:pt>
                <c:pt idx="434">
                  <c:v>434.03616968080667</c:v>
                </c:pt>
                <c:pt idx="435">
                  <c:v>435.03625302108503</c:v>
                </c:pt>
                <c:pt idx="436">
                  <c:v>436.0363363613634</c:v>
                </c:pt>
                <c:pt idx="437">
                  <c:v>437.03641970164176</c:v>
                </c:pt>
                <c:pt idx="438">
                  <c:v>438.03650304192013</c:v>
                </c:pt>
                <c:pt idx="439">
                  <c:v>439.03658638219849</c:v>
                </c:pt>
                <c:pt idx="440">
                  <c:v>440.03666972247686</c:v>
                </c:pt>
                <c:pt idx="441">
                  <c:v>441.03675306275517</c:v>
                </c:pt>
                <c:pt idx="442">
                  <c:v>442.03683640303353</c:v>
                </c:pt>
                <c:pt idx="443">
                  <c:v>443.0369197433119</c:v>
                </c:pt>
                <c:pt idx="444">
                  <c:v>444.03700308359026</c:v>
                </c:pt>
                <c:pt idx="445">
                  <c:v>445.03708642386863</c:v>
                </c:pt>
                <c:pt idx="446">
                  <c:v>446.037169764147</c:v>
                </c:pt>
                <c:pt idx="447">
                  <c:v>447.0372531044253</c:v>
                </c:pt>
                <c:pt idx="448">
                  <c:v>448.03733644470367</c:v>
                </c:pt>
                <c:pt idx="449">
                  <c:v>449.03741978498203</c:v>
                </c:pt>
                <c:pt idx="450">
                  <c:v>450.0375031252604</c:v>
                </c:pt>
                <c:pt idx="451">
                  <c:v>451.03758646553877</c:v>
                </c:pt>
                <c:pt idx="452">
                  <c:v>452.03766980581713</c:v>
                </c:pt>
                <c:pt idx="453">
                  <c:v>453.03775314609544</c:v>
                </c:pt>
                <c:pt idx="454">
                  <c:v>454.03783648637381</c:v>
                </c:pt>
                <c:pt idx="455">
                  <c:v>455.03791982665217</c:v>
                </c:pt>
                <c:pt idx="456">
                  <c:v>456.03800316693054</c:v>
                </c:pt>
                <c:pt idx="457">
                  <c:v>457.0380865072089</c:v>
                </c:pt>
                <c:pt idx="458">
                  <c:v>458.03816984748727</c:v>
                </c:pt>
                <c:pt idx="459">
                  <c:v>459.03825318776558</c:v>
                </c:pt>
                <c:pt idx="460">
                  <c:v>460.03833652804394</c:v>
                </c:pt>
                <c:pt idx="461">
                  <c:v>461.03841986832231</c:v>
                </c:pt>
                <c:pt idx="462">
                  <c:v>462.03850320860067</c:v>
                </c:pt>
                <c:pt idx="463">
                  <c:v>463.03858654887904</c:v>
                </c:pt>
                <c:pt idx="464">
                  <c:v>464.0386698891574</c:v>
                </c:pt>
                <c:pt idx="465">
                  <c:v>465.03875322943577</c:v>
                </c:pt>
                <c:pt idx="466">
                  <c:v>466.03883656971408</c:v>
                </c:pt>
                <c:pt idx="467">
                  <c:v>467.03891990999244</c:v>
                </c:pt>
                <c:pt idx="468">
                  <c:v>468.03900325027081</c:v>
                </c:pt>
                <c:pt idx="469">
                  <c:v>469.03908659054918</c:v>
                </c:pt>
                <c:pt idx="470">
                  <c:v>470.03916993082754</c:v>
                </c:pt>
                <c:pt idx="471">
                  <c:v>471.03925327110591</c:v>
                </c:pt>
                <c:pt idx="472">
                  <c:v>472.03933661138421</c:v>
                </c:pt>
                <c:pt idx="473">
                  <c:v>473.03941995166258</c:v>
                </c:pt>
                <c:pt idx="474">
                  <c:v>474.03950329194095</c:v>
                </c:pt>
                <c:pt idx="475">
                  <c:v>475.03958663221931</c:v>
                </c:pt>
                <c:pt idx="476">
                  <c:v>476.03966997249768</c:v>
                </c:pt>
                <c:pt idx="477">
                  <c:v>477.03975331277604</c:v>
                </c:pt>
                <c:pt idx="478">
                  <c:v>478.03983665305435</c:v>
                </c:pt>
                <c:pt idx="479">
                  <c:v>479.03991999333272</c:v>
                </c:pt>
                <c:pt idx="480">
                  <c:v>480.04000333361108</c:v>
                </c:pt>
                <c:pt idx="481">
                  <c:v>481.04008667388945</c:v>
                </c:pt>
                <c:pt idx="482">
                  <c:v>482.04017001416781</c:v>
                </c:pt>
                <c:pt idx="483">
                  <c:v>483.04025335444618</c:v>
                </c:pt>
                <c:pt idx="484">
                  <c:v>484.04033669472449</c:v>
                </c:pt>
                <c:pt idx="485">
                  <c:v>485.04042003500285</c:v>
                </c:pt>
                <c:pt idx="486">
                  <c:v>486.04050337528122</c:v>
                </c:pt>
                <c:pt idx="487">
                  <c:v>487.04058671555958</c:v>
                </c:pt>
                <c:pt idx="488">
                  <c:v>488.04067005583795</c:v>
                </c:pt>
                <c:pt idx="489">
                  <c:v>489.04075339611632</c:v>
                </c:pt>
                <c:pt idx="490">
                  <c:v>490.04083673639468</c:v>
                </c:pt>
                <c:pt idx="491">
                  <c:v>491.04092007667299</c:v>
                </c:pt>
                <c:pt idx="492">
                  <c:v>492.04100341695136</c:v>
                </c:pt>
                <c:pt idx="493">
                  <c:v>493.04108675722972</c:v>
                </c:pt>
                <c:pt idx="494">
                  <c:v>494.04117009750809</c:v>
                </c:pt>
                <c:pt idx="495">
                  <c:v>495.04125343778645</c:v>
                </c:pt>
                <c:pt idx="496">
                  <c:v>496.04133677806482</c:v>
                </c:pt>
                <c:pt idx="497">
                  <c:v>497.04142011834313</c:v>
                </c:pt>
                <c:pt idx="498">
                  <c:v>498.04150345862149</c:v>
                </c:pt>
                <c:pt idx="499">
                  <c:v>499.04158679889986</c:v>
                </c:pt>
                <c:pt idx="500">
                  <c:v>500.04167013917822</c:v>
                </c:pt>
                <c:pt idx="501">
                  <c:v>501.04175347945659</c:v>
                </c:pt>
                <c:pt idx="502">
                  <c:v>502.04183681973495</c:v>
                </c:pt>
                <c:pt idx="503">
                  <c:v>503.04192016001326</c:v>
                </c:pt>
                <c:pt idx="504">
                  <c:v>504.04200350029163</c:v>
                </c:pt>
                <c:pt idx="505">
                  <c:v>505.04208684056999</c:v>
                </c:pt>
                <c:pt idx="506">
                  <c:v>506.04217018084836</c:v>
                </c:pt>
                <c:pt idx="507">
                  <c:v>507.04225352112672</c:v>
                </c:pt>
                <c:pt idx="508">
                  <c:v>508.04233686140509</c:v>
                </c:pt>
                <c:pt idx="509">
                  <c:v>509.0424202016834</c:v>
                </c:pt>
                <c:pt idx="510">
                  <c:v>510.04250354196176</c:v>
                </c:pt>
                <c:pt idx="511">
                  <c:v>511.04258688224013</c:v>
                </c:pt>
                <c:pt idx="512">
                  <c:v>512.0426702225185</c:v>
                </c:pt>
                <c:pt idx="513">
                  <c:v>513.04275356279686</c:v>
                </c:pt>
                <c:pt idx="514">
                  <c:v>514.04283690307523</c:v>
                </c:pt>
                <c:pt idx="515">
                  <c:v>515.04292024335359</c:v>
                </c:pt>
                <c:pt idx="516">
                  <c:v>516.04300358363196</c:v>
                </c:pt>
                <c:pt idx="517">
                  <c:v>517.04308692391032</c:v>
                </c:pt>
                <c:pt idx="518">
                  <c:v>518.04317026418869</c:v>
                </c:pt>
                <c:pt idx="519">
                  <c:v>519.04325360446694</c:v>
                </c:pt>
                <c:pt idx="520">
                  <c:v>520.04333694474531</c:v>
                </c:pt>
                <c:pt idx="521">
                  <c:v>521.04342028502367</c:v>
                </c:pt>
                <c:pt idx="522">
                  <c:v>522.04350362530204</c:v>
                </c:pt>
                <c:pt idx="523">
                  <c:v>523.0435869655804</c:v>
                </c:pt>
                <c:pt idx="524">
                  <c:v>524.04367030585877</c:v>
                </c:pt>
                <c:pt idx="525">
                  <c:v>525.04375364613713</c:v>
                </c:pt>
                <c:pt idx="526">
                  <c:v>526.0438369864155</c:v>
                </c:pt>
                <c:pt idx="527">
                  <c:v>527.04392032669386</c:v>
                </c:pt>
                <c:pt idx="528">
                  <c:v>528.04400366697223</c:v>
                </c:pt>
                <c:pt idx="529">
                  <c:v>529.0440870072506</c:v>
                </c:pt>
                <c:pt idx="530">
                  <c:v>530.04417034752896</c:v>
                </c:pt>
                <c:pt idx="531">
                  <c:v>531.04425368780721</c:v>
                </c:pt>
                <c:pt idx="532">
                  <c:v>532.04433702808558</c:v>
                </c:pt>
                <c:pt idx="533">
                  <c:v>533.04442036836394</c:v>
                </c:pt>
                <c:pt idx="534">
                  <c:v>534.04450370864231</c:v>
                </c:pt>
                <c:pt idx="535">
                  <c:v>535.04458704892068</c:v>
                </c:pt>
                <c:pt idx="536">
                  <c:v>536.04467038919904</c:v>
                </c:pt>
                <c:pt idx="537">
                  <c:v>537.04475372947741</c:v>
                </c:pt>
                <c:pt idx="538">
                  <c:v>538.04483706975577</c:v>
                </c:pt>
                <c:pt idx="539">
                  <c:v>539.04492041003414</c:v>
                </c:pt>
                <c:pt idx="540">
                  <c:v>540.0450037503125</c:v>
                </c:pt>
                <c:pt idx="541">
                  <c:v>541.04508709059087</c:v>
                </c:pt>
                <c:pt idx="542">
                  <c:v>542.04517043086923</c:v>
                </c:pt>
                <c:pt idx="543">
                  <c:v>543.0452537711476</c:v>
                </c:pt>
                <c:pt idx="544">
                  <c:v>544.04533711142585</c:v>
                </c:pt>
                <c:pt idx="545">
                  <c:v>545.04542045170422</c:v>
                </c:pt>
                <c:pt idx="546">
                  <c:v>546.04550379198258</c:v>
                </c:pt>
                <c:pt idx="547">
                  <c:v>547.04558713226095</c:v>
                </c:pt>
                <c:pt idx="548">
                  <c:v>548.04567047253931</c:v>
                </c:pt>
                <c:pt idx="549">
                  <c:v>549.04575381281768</c:v>
                </c:pt>
                <c:pt idx="550">
                  <c:v>550.04583715309604</c:v>
                </c:pt>
                <c:pt idx="551">
                  <c:v>551.04592049337441</c:v>
                </c:pt>
                <c:pt idx="552">
                  <c:v>552.04600383365278</c:v>
                </c:pt>
                <c:pt idx="553">
                  <c:v>553.04608717393114</c:v>
                </c:pt>
                <c:pt idx="554">
                  <c:v>554.04617051420951</c:v>
                </c:pt>
                <c:pt idx="555">
                  <c:v>555.04625385448787</c:v>
                </c:pt>
                <c:pt idx="556">
                  <c:v>556.04633719476612</c:v>
                </c:pt>
                <c:pt idx="557">
                  <c:v>557.04642053504449</c:v>
                </c:pt>
                <c:pt idx="558">
                  <c:v>558.04650387532286</c:v>
                </c:pt>
                <c:pt idx="559">
                  <c:v>559.04658721560122</c:v>
                </c:pt>
                <c:pt idx="560">
                  <c:v>560.04667055587959</c:v>
                </c:pt>
                <c:pt idx="561">
                  <c:v>561.04675389615795</c:v>
                </c:pt>
                <c:pt idx="562">
                  <c:v>562.04683723643632</c:v>
                </c:pt>
                <c:pt idx="563">
                  <c:v>563.04692057671468</c:v>
                </c:pt>
                <c:pt idx="564">
                  <c:v>564.04700391699305</c:v>
                </c:pt>
                <c:pt idx="565">
                  <c:v>565.04708725727141</c:v>
                </c:pt>
                <c:pt idx="566">
                  <c:v>566.04717059754978</c:v>
                </c:pt>
                <c:pt idx="567">
                  <c:v>567.04725393782815</c:v>
                </c:pt>
                <c:pt idx="568">
                  <c:v>568.04733727810651</c:v>
                </c:pt>
                <c:pt idx="569">
                  <c:v>569.04742061838476</c:v>
                </c:pt>
                <c:pt idx="570">
                  <c:v>570.04750395866313</c:v>
                </c:pt>
                <c:pt idx="571">
                  <c:v>571.04758729894149</c:v>
                </c:pt>
                <c:pt idx="572">
                  <c:v>572.04767063921986</c:v>
                </c:pt>
                <c:pt idx="573">
                  <c:v>573.04775397949822</c:v>
                </c:pt>
                <c:pt idx="574">
                  <c:v>574.04783731977659</c:v>
                </c:pt>
                <c:pt idx="575">
                  <c:v>575.04792066005496</c:v>
                </c:pt>
                <c:pt idx="576">
                  <c:v>576.04800400033332</c:v>
                </c:pt>
                <c:pt idx="577">
                  <c:v>577.04808734061169</c:v>
                </c:pt>
                <c:pt idx="578">
                  <c:v>578.04817068089005</c:v>
                </c:pt>
                <c:pt idx="579">
                  <c:v>579.04825402116842</c:v>
                </c:pt>
                <c:pt idx="580">
                  <c:v>580.04833736144678</c:v>
                </c:pt>
                <c:pt idx="581">
                  <c:v>581.04842070172504</c:v>
                </c:pt>
                <c:pt idx="582">
                  <c:v>582.0485040420034</c:v>
                </c:pt>
                <c:pt idx="583">
                  <c:v>583.04858738228177</c:v>
                </c:pt>
                <c:pt idx="584">
                  <c:v>584.04867072256013</c:v>
                </c:pt>
                <c:pt idx="585">
                  <c:v>585.0487540628385</c:v>
                </c:pt>
                <c:pt idx="586">
                  <c:v>586.04883740311686</c:v>
                </c:pt>
                <c:pt idx="587">
                  <c:v>587.04892074339523</c:v>
                </c:pt>
                <c:pt idx="588">
                  <c:v>588.04900408367359</c:v>
                </c:pt>
                <c:pt idx="589">
                  <c:v>589.04908742395196</c:v>
                </c:pt>
                <c:pt idx="590">
                  <c:v>590.04917076423033</c:v>
                </c:pt>
                <c:pt idx="591">
                  <c:v>591.04925410450869</c:v>
                </c:pt>
                <c:pt idx="592">
                  <c:v>592.04933744478706</c:v>
                </c:pt>
                <c:pt idx="593">
                  <c:v>593.04942078506542</c:v>
                </c:pt>
                <c:pt idx="594">
                  <c:v>594.04950412534367</c:v>
                </c:pt>
                <c:pt idx="595">
                  <c:v>595.04958746562204</c:v>
                </c:pt>
                <c:pt idx="596">
                  <c:v>596.0496708059004</c:v>
                </c:pt>
                <c:pt idx="597">
                  <c:v>597.04975414617877</c:v>
                </c:pt>
                <c:pt idx="598">
                  <c:v>598.04983748645714</c:v>
                </c:pt>
                <c:pt idx="599">
                  <c:v>599.0499208267355</c:v>
                </c:pt>
                <c:pt idx="600">
                  <c:v>600.05000416701387</c:v>
                </c:pt>
                <c:pt idx="601">
                  <c:v>601.05008750729223</c:v>
                </c:pt>
                <c:pt idx="602">
                  <c:v>602.0501708475706</c:v>
                </c:pt>
                <c:pt idx="603">
                  <c:v>603.05025418784896</c:v>
                </c:pt>
                <c:pt idx="604">
                  <c:v>604.05033752812733</c:v>
                </c:pt>
                <c:pt idx="605">
                  <c:v>605.05042086840569</c:v>
                </c:pt>
                <c:pt idx="606">
                  <c:v>606.05050420868395</c:v>
                </c:pt>
                <c:pt idx="607">
                  <c:v>607.05058754896231</c:v>
                </c:pt>
                <c:pt idx="608">
                  <c:v>608.05067088924068</c:v>
                </c:pt>
                <c:pt idx="609">
                  <c:v>609.05075422951904</c:v>
                </c:pt>
                <c:pt idx="610">
                  <c:v>610.05083756979741</c:v>
                </c:pt>
                <c:pt idx="611">
                  <c:v>611.05092091007577</c:v>
                </c:pt>
                <c:pt idx="612">
                  <c:v>612.05100425035414</c:v>
                </c:pt>
                <c:pt idx="613">
                  <c:v>613.05108759063251</c:v>
                </c:pt>
                <c:pt idx="614">
                  <c:v>614.05117093091087</c:v>
                </c:pt>
                <c:pt idx="615">
                  <c:v>615.05125427118924</c:v>
                </c:pt>
                <c:pt idx="616">
                  <c:v>616.0513376114676</c:v>
                </c:pt>
                <c:pt idx="617">
                  <c:v>617.05142095174597</c:v>
                </c:pt>
                <c:pt idx="618">
                  <c:v>618.05150429202433</c:v>
                </c:pt>
                <c:pt idx="619">
                  <c:v>619.05158763230259</c:v>
                </c:pt>
                <c:pt idx="620">
                  <c:v>620.05167097258095</c:v>
                </c:pt>
                <c:pt idx="621">
                  <c:v>621.05175431285932</c:v>
                </c:pt>
                <c:pt idx="622">
                  <c:v>622.05183765313768</c:v>
                </c:pt>
                <c:pt idx="623">
                  <c:v>623.05192099341605</c:v>
                </c:pt>
                <c:pt idx="624">
                  <c:v>624.05200433369441</c:v>
                </c:pt>
                <c:pt idx="625">
                  <c:v>625.05208767397278</c:v>
                </c:pt>
                <c:pt idx="626">
                  <c:v>626.05217101425114</c:v>
                </c:pt>
                <c:pt idx="627">
                  <c:v>627.05225435452951</c:v>
                </c:pt>
                <c:pt idx="628">
                  <c:v>628.05233769480787</c:v>
                </c:pt>
                <c:pt idx="629">
                  <c:v>629.05242103508624</c:v>
                </c:pt>
                <c:pt idx="630">
                  <c:v>630.05250437536461</c:v>
                </c:pt>
                <c:pt idx="631">
                  <c:v>631.05258771564286</c:v>
                </c:pt>
                <c:pt idx="632">
                  <c:v>632.05267105592122</c:v>
                </c:pt>
                <c:pt idx="633">
                  <c:v>633.05275439619959</c:v>
                </c:pt>
                <c:pt idx="634">
                  <c:v>634.05283773647795</c:v>
                </c:pt>
                <c:pt idx="635">
                  <c:v>635.05292107675632</c:v>
                </c:pt>
                <c:pt idx="636">
                  <c:v>636.05300441703469</c:v>
                </c:pt>
                <c:pt idx="637">
                  <c:v>637.05308775731305</c:v>
                </c:pt>
                <c:pt idx="638">
                  <c:v>638.05317109759142</c:v>
                </c:pt>
                <c:pt idx="639">
                  <c:v>639.05325443786978</c:v>
                </c:pt>
                <c:pt idx="640">
                  <c:v>640.05333777814815</c:v>
                </c:pt>
                <c:pt idx="641">
                  <c:v>641.05342111842651</c:v>
                </c:pt>
                <c:pt idx="642">
                  <c:v>642.05350445870488</c:v>
                </c:pt>
                <c:pt idx="643">
                  <c:v>643.05358779898324</c:v>
                </c:pt>
                <c:pt idx="644">
                  <c:v>644.0536711392615</c:v>
                </c:pt>
                <c:pt idx="645">
                  <c:v>645.05375447953986</c:v>
                </c:pt>
                <c:pt idx="646">
                  <c:v>646.05383781981823</c:v>
                </c:pt>
                <c:pt idx="647">
                  <c:v>647.05392116009659</c:v>
                </c:pt>
                <c:pt idx="648">
                  <c:v>648.05400450037496</c:v>
                </c:pt>
                <c:pt idx="649">
                  <c:v>649.05408784065332</c:v>
                </c:pt>
                <c:pt idx="650">
                  <c:v>650.05417118093169</c:v>
                </c:pt>
                <c:pt idx="651">
                  <c:v>651.05425452121005</c:v>
                </c:pt>
                <c:pt idx="652">
                  <c:v>652.05433786148842</c:v>
                </c:pt>
                <c:pt idx="653">
                  <c:v>653.05442120176679</c:v>
                </c:pt>
                <c:pt idx="654">
                  <c:v>654.05450454204515</c:v>
                </c:pt>
                <c:pt idx="655">
                  <c:v>655.05458788232352</c:v>
                </c:pt>
                <c:pt idx="656">
                  <c:v>656.05467122260177</c:v>
                </c:pt>
                <c:pt idx="657">
                  <c:v>657.05475456288013</c:v>
                </c:pt>
                <c:pt idx="658">
                  <c:v>658.0548379031585</c:v>
                </c:pt>
                <c:pt idx="659">
                  <c:v>659.05492124343687</c:v>
                </c:pt>
                <c:pt idx="660">
                  <c:v>660.05500458371523</c:v>
                </c:pt>
                <c:pt idx="661">
                  <c:v>661.0550879239936</c:v>
                </c:pt>
                <c:pt idx="662">
                  <c:v>662.05517126427196</c:v>
                </c:pt>
                <c:pt idx="663">
                  <c:v>663.05525460455033</c:v>
                </c:pt>
                <c:pt idx="664">
                  <c:v>664.05533794482869</c:v>
                </c:pt>
                <c:pt idx="665">
                  <c:v>665.05542128510706</c:v>
                </c:pt>
                <c:pt idx="666">
                  <c:v>666.05550462538542</c:v>
                </c:pt>
                <c:pt idx="667">
                  <c:v>667.05558796566379</c:v>
                </c:pt>
                <c:pt idx="668">
                  <c:v>668.05567130594216</c:v>
                </c:pt>
                <c:pt idx="669">
                  <c:v>669.05575464622041</c:v>
                </c:pt>
                <c:pt idx="670">
                  <c:v>670.05583798649877</c:v>
                </c:pt>
                <c:pt idx="671">
                  <c:v>671.05592132677714</c:v>
                </c:pt>
                <c:pt idx="672">
                  <c:v>672.0560046670555</c:v>
                </c:pt>
                <c:pt idx="673">
                  <c:v>673.05608800733387</c:v>
                </c:pt>
                <c:pt idx="674">
                  <c:v>674.05617134761223</c:v>
                </c:pt>
                <c:pt idx="675">
                  <c:v>675.0562546878906</c:v>
                </c:pt>
                <c:pt idx="676">
                  <c:v>676.05633802816897</c:v>
                </c:pt>
                <c:pt idx="677">
                  <c:v>677.05642136844733</c:v>
                </c:pt>
                <c:pt idx="678">
                  <c:v>678.0565047087257</c:v>
                </c:pt>
                <c:pt idx="679">
                  <c:v>679.05658804900406</c:v>
                </c:pt>
                <c:pt idx="680">
                  <c:v>680.05667138928243</c:v>
                </c:pt>
                <c:pt idx="681">
                  <c:v>681.05675472956068</c:v>
                </c:pt>
                <c:pt idx="682">
                  <c:v>682.05683806983905</c:v>
                </c:pt>
                <c:pt idx="683">
                  <c:v>683.05692141011741</c:v>
                </c:pt>
                <c:pt idx="684">
                  <c:v>684.05700475039578</c:v>
                </c:pt>
                <c:pt idx="685">
                  <c:v>685.05708809067414</c:v>
                </c:pt>
                <c:pt idx="686">
                  <c:v>686.05717143095251</c:v>
                </c:pt>
                <c:pt idx="687">
                  <c:v>687.05725477123087</c:v>
                </c:pt>
                <c:pt idx="688">
                  <c:v>688.05733811150924</c:v>
                </c:pt>
                <c:pt idx="689">
                  <c:v>689.0574214517876</c:v>
                </c:pt>
                <c:pt idx="690">
                  <c:v>690.05750479206597</c:v>
                </c:pt>
                <c:pt idx="691">
                  <c:v>691.05758813234434</c:v>
                </c:pt>
                <c:pt idx="692">
                  <c:v>692.0576714726227</c:v>
                </c:pt>
                <c:pt idx="693">
                  <c:v>693.05775481290107</c:v>
                </c:pt>
                <c:pt idx="694">
                  <c:v>694.05783815317932</c:v>
                </c:pt>
                <c:pt idx="695">
                  <c:v>695.05792149345768</c:v>
                </c:pt>
                <c:pt idx="696">
                  <c:v>696.05800483373605</c:v>
                </c:pt>
                <c:pt idx="697">
                  <c:v>697.05808817401442</c:v>
                </c:pt>
                <c:pt idx="698">
                  <c:v>698.05817151429278</c:v>
                </c:pt>
                <c:pt idx="699">
                  <c:v>699.05825485457115</c:v>
                </c:pt>
                <c:pt idx="700">
                  <c:v>700.05833819484951</c:v>
                </c:pt>
                <c:pt idx="701">
                  <c:v>701.05842153512788</c:v>
                </c:pt>
                <c:pt idx="702">
                  <c:v>702.05850487540624</c:v>
                </c:pt>
                <c:pt idx="703">
                  <c:v>703.05858821568461</c:v>
                </c:pt>
                <c:pt idx="704">
                  <c:v>704.05867155596297</c:v>
                </c:pt>
                <c:pt idx="705">
                  <c:v>705.05875489624134</c:v>
                </c:pt>
                <c:pt idx="706">
                  <c:v>706.05883823651959</c:v>
                </c:pt>
                <c:pt idx="707">
                  <c:v>707.05892157679796</c:v>
                </c:pt>
                <c:pt idx="708">
                  <c:v>708.05900491707632</c:v>
                </c:pt>
                <c:pt idx="709">
                  <c:v>709.05908825735469</c:v>
                </c:pt>
                <c:pt idx="710">
                  <c:v>710.05917159763305</c:v>
                </c:pt>
                <c:pt idx="711">
                  <c:v>711.05925493791142</c:v>
                </c:pt>
                <c:pt idx="712">
                  <c:v>712.05933827818978</c:v>
                </c:pt>
                <c:pt idx="713">
                  <c:v>713.05942161846815</c:v>
                </c:pt>
                <c:pt idx="714">
                  <c:v>714.05950495874652</c:v>
                </c:pt>
                <c:pt idx="715">
                  <c:v>715.05958829902488</c:v>
                </c:pt>
                <c:pt idx="716">
                  <c:v>716.05967163930325</c:v>
                </c:pt>
                <c:pt idx="717">
                  <c:v>717.05975497958161</c:v>
                </c:pt>
                <c:pt idx="718">
                  <c:v>718.05983831985998</c:v>
                </c:pt>
                <c:pt idx="719">
                  <c:v>719.05992166013823</c:v>
                </c:pt>
                <c:pt idx="720">
                  <c:v>720.0600050004166</c:v>
                </c:pt>
                <c:pt idx="721">
                  <c:v>721.06008834069496</c:v>
                </c:pt>
                <c:pt idx="722">
                  <c:v>722.06017168097333</c:v>
                </c:pt>
                <c:pt idx="723">
                  <c:v>723.06025502125169</c:v>
                </c:pt>
                <c:pt idx="724">
                  <c:v>724.06033836153006</c:v>
                </c:pt>
                <c:pt idx="725">
                  <c:v>725.06042170180842</c:v>
                </c:pt>
                <c:pt idx="726">
                  <c:v>726.06050504208679</c:v>
                </c:pt>
                <c:pt idx="727">
                  <c:v>727.06058838236515</c:v>
                </c:pt>
                <c:pt idx="728">
                  <c:v>728.06067172264352</c:v>
                </c:pt>
                <c:pt idx="729">
                  <c:v>729.06075506292188</c:v>
                </c:pt>
                <c:pt idx="730">
                  <c:v>730.06083840320025</c:v>
                </c:pt>
                <c:pt idx="731">
                  <c:v>731.0609217434785</c:v>
                </c:pt>
                <c:pt idx="732">
                  <c:v>732.06100508375687</c:v>
                </c:pt>
                <c:pt idx="733">
                  <c:v>733.06108842403523</c:v>
                </c:pt>
                <c:pt idx="734">
                  <c:v>734.0611717643136</c:v>
                </c:pt>
                <c:pt idx="735">
                  <c:v>735.06125510459196</c:v>
                </c:pt>
                <c:pt idx="736">
                  <c:v>736.06133844487033</c:v>
                </c:pt>
                <c:pt idx="737">
                  <c:v>737.0614217851487</c:v>
                </c:pt>
                <c:pt idx="738">
                  <c:v>738.06150512542706</c:v>
                </c:pt>
                <c:pt idx="739">
                  <c:v>739.06158846570543</c:v>
                </c:pt>
                <c:pt idx="740">
                  <c:v>740.06167180598379</c:v>
                </c:pt>
                <c:pt idx="741">
                  <c:v>741.06175514626216</c:v>
                </c:pt>
                <c:pt idx="742">
                  <c:v>742.06183848654052</c:v>
                </c:pt>
                <c:pt idx="743">
                  <c:v>743.06192182681889</c:v>
                </c:pt>
                <c:pt idx="744">
                  <c:v>744.06200516709714</c:v>
                </c:pt>
                <c:pt idx="745">
                  <c:v>745.06208850737551</c:v>
                </c:pt>
                <c:pt idx="746">
                  <c:v>746.06217184765387</c:v>
                </c:pt>
                <c:pt idx="747">
                  <c:v>747.06225518793224</c:v>
                </c:pt>
                <c:pt idx="748">
                  <c:v>748.0623385282106</c:v>
                </c:pt>
                <c:pt idx="749">
                  <c:v>749.06242186848897</c:v>
                </c:pt>
                <c:pt idx="750">
                  <c:v>750.06250520876733</c:v>
                </c:pt>
                <c:pt idx="751">
                  <c:v>751.0625885490457</c:v>
                </c:pt>
                <c:pt idx="752">
                  <c:v>752.06267188932406</c:v>
                </c:pt>
                <c:pt idx="753">
                  <c:v>753.06275522960243</c:v>
                </c:pt>
                <c:pt idx="754">
                  <c:v>754.0628385698808</c:v>
                </c:pt>
                <c:pt idx="755">
                  <c:v>755.06292191015916</c:v>
                </c:pt>
                <c:pt idx="756">
                  <c:v>756.06300525043741</c:v>
                </c:pt>
                <c:pt idx="757">
                  <c:v>757.06308859071578</c:v>
                </c:pt>
                <c:pt idx="758">
                  <c:v>758.06317193099414</c:v>
                </c:pt>
                <c:pt idx="759">
                  <c:v>759.06325527127251</c:v>
                </c:pt>
                <c:pt idx="760">
                  <c:v>760.06333861155088</c:v>
                </c:pt>
                <c:pt idx="761">
                  <c:v>761.06342195182924</c:v>
                </c:pt>
                <c:pt idx="762">
                  <c:v>762.06350529210761</c:v>
                </c:pt>
                <c:pt idx="763">
                  <c:v>763.06358863238597</c:v>
                </c:pt>
                <c:pt idx="764">
                  <c:v>764.06367197266434</c:v>
                </c:pt>
                <c:pt idx="765">
                  <c:v>765.0637553129427</c:v>
                </c:pt>
                <c:pt idx="766">
                  <c:v>766.06383865322107</c:v>
                </c:pt>
                <c:pt idx="767">
                  <c:v>767.06392199349943</c:v>
                </c:pt>
                <c:pt idx="768">
                  <c:v>768.06400533377769</c:v>
                </c:pt>
                <c:pt idx="769">
                  <c:v>769.06408867405605</c:v>
                </c:pt>
                <c:pt idx="770">
                  <c:v>770.06417201433442</c:v>
                </c:pt>
                <c:pt idx="771">
                  <c:v>771.06425535461278</c:v>
                </c:pt>
                <c:pt idx="772">
                  <c:v>772.06433869489115</c:v>
                </c:pt>
                <c:pt idx="773">
                  <c:v>773.06442203516951</c:v>
                </c:pt>
                <c:pt idx="774">
                  <c:v>774.06450537544788</c:v>
                </c:pt>
                <c:pt idx="775">
                  <c:v>775.06458871572625</c:v>
                </c:pt>
                <c:pt idx="776">
                  <c:v>776.06467205600461</c:v>
                </c:pt>
                <c:pt idx="777">
                  <c:v>777.06475539628298</c:v>
                </c:pt>
                <c:pt idx="778">
                  <c:v>778.06483873656134</c:v>
                </c:pt>
                <c:pt idx="779">
                  <c:v>779.06492207683971</c:v>
                </c:pt>
                <c:pt idx="780">
                  <c:v>780.06500541711807</c:v>
                </c:pt>
                <c:pt idx="781">
                  <c:v>781.06508875739632</c:v>
                </c:pt>
                <c:pt idx="782">
                  <c:v>782.06517209767469</c:v>
                </c:pt>
                <c:pt idx="783">
                  <c:v>783.06525543795306</c:v>
                </c:pt>
                <c:pt idx="784">
                  <c:v>784.06533877823142</c:v>
                </c:pt>
                <c:pt idx="785">
                  <c:v>785.06542211850979</c:v>
                </c:pt>
                <c:pt idx="786">
                  <c:v>786.06550545878815</c:v>
                </c:pt>
                <c:pt idx="787">
                  <c:v>787.06558879906652</c:v>
                </c:pt>
                <c:pt idx="788">
                  <c:v>788.06567213934488</c:v>
                </c:pt>
                <c:pt idx="789">
                  <c:v>789.06575547962325</c:v>
                </c:pt>
                <c:pt idx="790">
                  <c:v>790.06583881990161</c:v>
                </c:pt>
                <c:pt idx="791">
                  <c:v>791.06592216017998</c:v>
                </c:pt>
                <c:pt idx="792">
                  <c:v>792.06600550045835</c:v>
                </c:pt>
                <c:pt idx="793">
                  <c:v>793.0660888407366</c:v>
                </c:pt>
                <c:pt idx="794">
                  <c:v>794.06617218101496</c:v>
                </c:pt>
                <c:pt idx="795">
                  <c:v>795.06625552129333</c:v>
                </c:pt>
                <c:pt idx="796">
                  <c:v>796.06633886157169</c:v>
                </c:pt>
                <c:pt idx="797">
                  <c:v>797.06642220185006</c:v>
                </c:pt>
                <c:pt idx="798">
                  <c:v>798.06650554212843</c:v>
                </c:pt>
                <c:pt idx="799">
                  <c:v>799.06658888240679</c:v>
                </c:pt>
                <c:pt idx="800">
                  <c:v>800.06667222268516</c:v>
                </c:pt>
                <c:pt idx="801">
                  <c:v>801.06675556296352</c:v>
                </c:pt>
                <c:pt idx="802">
                  <c:v>802.06683890324189</c:v>
                </c:pt>
                <c:pt idx="803">
                  <c:v>803.06692224352025</c:v>
                </c:pt>
                <c:pt idx="804">
                  <c:v>804.06700558379862</c:v>
                </c:pt>
                <c:pt idx="805">
                  <c:v>805.06708892407698</c:v>
                </c:pt>
                <c:pt idx="806">
                  <c:v>806.06717226435524</c:v>
                </c:pt>
                <c:pt idx="807">
                  <c:v>807.0672556046336</c:v>
                </c:pt>
                <c:pt idx="808">
                  <c:v>808.06733894491197</c:v>
                </c:pt>
                <c:pt idx="809">
                  <c:v>809.06742228519033</c:v>
                </c:pt>
                <c:pt idx="810">
                  <c:v>810.0675056254687</c:v>
                </c:pt>
                <c:pt idx="811">
                  <c:v>811.06758896574706</c:v>
                </c:pt>
                <c:pt idx="812">
                  <c:v>812.06767230602543</c:v>
                </c:pt>
                <c:pt idx="813">
                  <c:v>813.06775564630379</c:v>
                </c:pt>
                <c:pt idx="814">
                  <c:v>814.06783898658216</c:v>
                </c:pt>
                <c:pt idx="815">
                  <c:v>815.06792232686053</c:v>
                </c:pt>
                <c:pt idx="816">
                  <c:v>816.06800566713889</c:v>
                </c:pt>
                <c:pt idx="817">
                  <c:v>817.06808900741726</c:v>
                </c:pt>
                <c:pt idx="818">
                  <c:v>818.06817234769551</c:v>
                </c:pt>
                <c:pt idx="819">
                  <c:v>819.06825568797387</c:v>
                </c:pt>
                <c:pt idx="820">
                  <c:v>820.06833902825224</c:v>
                </c:pt>
                <c:pt idx="821">
                  <c:v>821.06842236853061</c:v>
                </c:pt>
                <c:pt idx="822">
                  <c:v>822.06850570880897</c:v>
                </c:pt>
                <c:pt idx="823">
                  <c:v>823.06858904908734</c:v>
                </c:pt>
                <c:pt idx="824">
                  <c:v>824.0686723893657</c:v>
                </c:pt>
                <c:pt idx="825">
                  <c:v>825.06875572964407</c:v>
                </c:pt>
                <c:pt idx="826">
                  <c:v>826.06883906992243</c:v>
                </c:pt>
                <c:pt idx="827">
                  <c:v>827.0689224102008</c:v>
                </c:pt>
                <c:pt idx="828">
                  <c:v>828.06900575047916</c:v>
                </c:pt>
                <c:pt idx="829">
                  <c:v>829.06908909075753</c:v>
                </c:pt>
                <c:pt idx="830">
                  <c:v>830.06917243103589</c:v>
                </c:pt>
                <c:pt idx="831">
                  <c:v>831.06925577131415</c:v>
                </c:pt>
                <c:pt idx="832">
                  <c:v>832.06933911159251</c:v>
                </c:pt>
                <c:pt idx="833">
                  <c:v>833.06942245187088</c:v>
                </c:pt>
                <c:pt idx="834">
                  <c:v>834.06950579214924</c:v>
                </c:pt>
                <c:pt idx="835">
                  <c:v>835.06958913242761</c:v>
                </c:pt>
                <c:pt idx="836">
                  <c:v>836.06967247270597</c:v>
                </c:pt>
                <c:pt idx="837">
                  <c:v>837.06975581298434</c:v>
                </c:pt>
                <c:pt idx="838">
                  <c:v>838.06983915326271</c:v>
                </c:pt>
                <c:pt idx="839">
                  <c:v>839.06992249354107</c:v>
                </c:pt>
                <c:pt idx="840">
                  <c:v>840.07000583381944</c:v>
                </c:pt>
                <c:pt idx="841">
                  <c:v>841.0700891740978</c:v>
                </c:pt>
                <c:pt idx="842">
                  <c:v>842.07017251437617</c:v>
                </c:pt>
                <c:pt idx="843">
                  <c:v>843.07025585465442</c:v>
                </c:pt>
                <c:pt idx="844">
                  <c:v>844.07033919493279</c:v>
                </c:pt>
                <c:pt idx="845">
                  <c:v>845.07042253521115</c:v>
                </c:pt>
                <c:pt idx="846">
                  <c:v>846.07050587548952</c:v>
                </c:pt>
                <c:pt idx="847">
                  <c:v>847.07058921576788</c:v>
                </c:pt>
                <c:pt idx="848">
                  <c:v>848.07067255604625</c:v>
                </c:pt>
                <c:pt idx="849">
                  <c:v>849.07075589632461</c:v>
                </c:pt>
                <c:pt idx="850">
                  <c:v>850.07083923660298</c:v>
                </c:pt>
                <c:pt idx="851">
                  <c:v>851.07092257688134</c:v>
                </c:pt>
                <c:pt idx="852">
                  <c:v>852.07100591715971</c:v>
                </c:pt>
                <c:pt idx="853">
                  <c:v>853.07108925743808</c:v>
                </c:pt>
                <c:pt idx="854">
                  <c:v>854.07117259771644</c:v>
                </c:pt>
                <c:pt idx="855">
                  <c:v>855.07125593799481</c:v>
                </c:pt>
                <c:pt idx="856">
                  <c:v>856.07133927827306</c:v>
                </c:pt>
                <c:pt idx="857">
                  <c:v>857.07142261855142</c:v>
                </c:pt>
                <c:pt idx="858">
                  <c:v>858.07150595882979</c:v>
                </c:pt>
                <c:pt idx="859">
                  <c:v>859.07158929910815</c:v>
                </c:pt>
                <c:pt idx="860">
                  <c:v>860.07167263938652</c:v>
                </c:pt>
                <c:pt idx="861">
                  <c:v>861.07175597966489</c:v>
                </c:pt>
                <c:pt idx="862">
                  <c:v>862.07183931994325</c:v>
                </c:pt>
                <c:pt idx="863">
                  <c:v>863.07192266022162</c:v>
                </c:pt>
                <c:pt idx="864">
                  <c:v>864.07200600049998</c:v>
                </c:pt>
                <c:pt idx="865">
                  <c:v>865.07208934077835</c:v>
                </c:pt>
                <c:pt idx="866">
                  <c:v>866.07217268105671</c:v>
                </c:pt>
                <c:pt idx="867">
                  <c:v>867.07225602133508</c:v>
                </c:pt>
                <c:pt idx="868">
                  <c:v>868.07233936161333</c:v>
                </c:pt>
                <c:pt idx="869">
                  <c:v>869.0724227018917</c:v>
                </c:pt>
                <c:pt idx="870">
                  <c:v>870.07250604217006</c:v>
                </c:pt>
                <c:pt idx="871">
                  <c:v>871.07258938244843</c:v>
                </c:pt>
                <c:pt idx="872">
                  <c:v>872.07267272272679</c:v>
                </c:pt>
                <c:pt idx="873">
                  <c:v>873.07275606300516</c:v>
                </c:pt>
                <c:pt idx="874">
                  <c:v>874.07283940328352</c:v>
                </c:pt>
                <c:pt idx="875">
                  <c:v>875.07292274356189</c:v>
                </c:pt>
                <c:pt idx="876">
                  <c:v>876.07300608384026</c:v>
                </c:pt>
                <c:pt idx="877">
                  <c:v>877.07308942411862</c:v>
                </c:pt>
                <c:pt idx="878">
                  <c:v>878.07317276439699</c:v>
                </c:pt>
                <c:pt idx="879">
                  <c:v>879.07325610467535</c:v>
                </c:pt>
                <c:pt idx="880">
                  <c:v>880.07333944495372</c:v>
                </c:pt>
                <c:pt idx="881">
                  <c:v>881.07342278523197</c:v>
                </c:pt>
                <c:pt idx="882">
                  <c:v>882.07350612551033</c:v>
                </c:pt>
                <c:pt idx="883">
                  <c:v>883.0735894657887</c:v>
                </c:pt>
                <c:pt idx="884">
                  <c:v>884.07367280606707</c:v>
                </c:pt>
                <c:pt idx="885">
                  <c:v>885.07375614634543</c:v>
                </c:pt>
                <c:pt idx="886">
                  <c:v>886.0738394866238</c:v>
                </c:pt>
                <c:pt idx="887">
                  <c:v>887.07392282690216</c:v>
                </c:pt>
                <c:pt idx="888">
                  <c:v>888.07400616718053</c:v>
                </c:pt>
                <c:pt idx="889">
                  <c:v>889.07408950745889</c:v>
                </c:pt>
                <c:pt idx="890">
                  <c:v>890.07417284773726</c:v>
                </c:pt>
                <c:pt idx="891">
                  <c:v>891.07425618801562</c:v>
                </c:pt>
                <c:pt idx="892">
                  <c:v>892.07433952829399</c:v>
                </c:pt>
                <c:pt idx="893">
                  <c:v>893.07442286857224</c:v>
                </c:pt>
                <c:pt idx="894">
                  <c:v>894.07450620885061</c:v>
                </c:pt>
                <c:pt idx="895">
                  <c:v>895.07458954912897</c:v>
                </c:pt>
                <c:pt idx="896">
                  <c:v>896.07467288940734</c:v>
                </c:pt>
                <c:pt idx="897">
                  <c:v>897.0747562296857</c:v>
                </c:pt>
                <c:pt idx="898">
                  <c:v>898.07483956996407</c:v>
                </c:pt>
                <c:pt idx="899">
                  <c:v>899.07492291024244</c:v>
                </c:pt>
                <c:pt idx="900">
                  <c:v>900.0750062505208</c:v>
                </c:pt>
                <c:pt idx="901">
                  <c:v>901.07508959079917</c:v>
                </c:pt>
                <c:pt idx="902">
                  <c:v>902.07517293107753</c:v>
                </c:pt>
                <c:pt idx="903">
                  <c:v>903.0752562713559</c:v>
                </c:pt>
                <c:pt idx="904">
                  <c:v>904.07533961163426</c:v>
                </c:pt>
                <c:pt idx="905">
                  <c:v>905.07542295191263</c:v>
                </c:pt>
                <c:pt idx="906">
                  <c:v>906.07550629219088</c:v>
                </c:pt>
                <c:pt idx="907">
                  <c:v>907.07558963246925</c:v>
                </c:pt>
                <c:pt idx="908">
                  <c:v>908.07567297274761</c:v>
                </c:pt>
                <c:pt idx="909">
                  <c:v>909.07575631302598</c:v>
                </c:pt>
                <c:pt idx="910">
                  <c:v>910.07583965330434</c:v>
                </c:pt>
                <c:pt idx="911">
                  <c:v>911.07592299358271</c:v>
                </c:pt>
                <c:pt idx="912">
                  <c:v>912.07600633386107</c:v>
                </c:pt>
                <c:pt idx="913">
                  <c:v>913.07608967413944</c:v>
                </c:pt>
                <c:pt idx="914">
                  <c:v>914.0761730144178</c:v>
                </c:pt>
                <c:pt idx="915">
                  <c:v>915.07625635469617</c:v>
                </c:pt>
                <c:pt idx="916">
                  <c:v>916.07633969497454</c:v>
                </c:pt>
                <c:pt idx="917">
                  <c:v>917.0764230352529</c:v>
                </c:pt>
                <c:pt idx="918">
                  <c:v>918.07650637553115</c:v>
                </c:pt>
                <c:pt idx="919">
                  <c:v>919.07658971580952</c:v>
                </c:pt>
                <c:pt idx="920">
                  <c:v>920.07667305608788</c:v>
                </c:pt>
                <c:pt idx="921">
                  <c:v>921.07675639636625</c:v>
                </c:pt>
                <c:pt idx="922">
                  <c:v>922.07683973664462</c:v>
                </c:pt>
                <c:pt idx="923">
                  <c:v>923.07692307692298</c:v>
                </c:pt>
                <c:pt idx="924">
                  <c:v>924.07700641720135</c:v>
                </c:pt>
                <c:pt idx="925">
                  <c:v>925.07708975747971</c:v>
                </c:pt>
                <c:pt idx="926">
                  <c:v>926.07717309775808</c:v>
                </c:pt>
                <c:pt idx="927">
                  <c:v>927.07725643803644</c:v>
                </c:pt>
                <c:pt idx="928">
                  <c:v>928.07733977831481</c:v>
                </c:pt>
                <c:pt idx="929">
                  <c:v>929.07742311859317</c:v>
                </c:pt>
                <c:pt idx="930">
                  <c:v>930.07750645887154</c:v>
                </c:pt>
                <c:pt idx="931">
                  <c:v>931.07758979914979</c:v>
                </c:pt>
                <c:pt idx="932">
                  <c:v>932.07767313942816</c:v>
                </c:pt>
                <c:pt idx="933">
                  <c:v>933.07775647970652</c:v>
                </c:pt>
                <c:pt idx="934">
                  <c:v>934.07783981998489</c:v>
                </c:pt>
                <c:pt idx="935">
                  <c:v>935.07792316026325</c:v>
                </c:pt>
                <c:pt idx="936">
                  <c:v>936.07800650054162</c:v>
                </c:pt>
                <c:pt idx="937">
                  <c:v>937.07808984081998</c:v>
                </c:pt>
                <c:pt idx="938">
                  <c:v>938.07817318109835</c:v>
                </c:pt>
                <c:pt idx="939">
                  <c:v>939.07825652137672</c:v>
                </c:pt>
                <c:pt idx="940">
                  <c:v>940.07833986165508</c:v>
                </c:pt>
                <c:pt idx="941">
                  <c:v>941.07842320193345</c:v>
                </c:pt>
                <c:pt idx="942">
                  <c:v>942.07850654221181</c:v>
                </c:pt>
                <c:pt idx="943">
                  <c:v>943.07858988249006</c:v>
                </c:pt>
                <c:pt idx="944">
                  <c:v>944.07867322276843</c:v>
                </c:pt>
                <c:pt idx="945">
                  <c:v>945.0787565630468</c:v>
                </c:pt>
                <c:pt idx="946">
                  <c:v>946.07883990332516</c:v>
                </c:pt>
                <c:pt idx="947">
                  <c:v>947.07892324360353</c:v>
                </c:pt>
                <c:pt idx="948">
                  <c:v>948.07900658388189</c:v>
                </c:pt>
                <c:pt idx="949">
                  <c:v>949.07908992416026</c:v>
                </c:pt>
                <c:pt idx="950">
                  <c:v>950.07917326443862</c:v>
                </c:pt>
                <c:pt idx="951">
                  <c:v>951.07925660471699</c:v>
                </c:pt>
                <c:pt idx="952">
                  <c:v>952.07933994499535</c:v>
                </c:pt>
                <c:pt idx="953">
                  <c:v>953.07942328527372</c:v>
                </c:pt>
                <c:pt idx="954">
                  <c:v>954.07950662555209</c:v>
                </c:pt>
                <c:pt idx="955">
                  <c:v>955.07958996583045</c:v>
                </c:pt>
                <c:pt idx="956">
                  <c:v>956.0796733061087</c:v>
                </c:pt>
                <c:pt idx="957">
                  <c:v>957.07975664638707</c:v>
                </c:pt>
                <c:pt idx="958">
                  <c:v>958.07983998666543</c:v>
                </c:pt>
                <c:pt idx="959">
                  <c:v>959.0799233269438</c:v>
                </c:pt>
                <c:pt idx="960">
                  <c:v>960.08000666722216</c:v>
                </c:pt>
                <c:pt idx="961">
                  <c:v>961.08009000750053</c:v>
                </c:pt>
                <c:pt idx="962">
                  <c:v>962.0801733477789</c:v>
                </c:pt>
                <c:pt idx="963">
                  <c:v>963.08025668805726</c:v>
                </c:pt>
                <c:pt idx="964">
                  <c:v>964.08034002833563</c:v>
                </c:pt>
                <c:pt idx="965">
                  <c:v>965.08042336861399</c:v>
                </c:pt>
                <c:pt idx="966">
                  <c:v>966.08050670889236</c:v>
                </c:pt>
                <c:pt idx="967">
                  <c:v>967.08059004917072</c:v>
                </c:pt>
                <c:pt idx="968">
                  <c:v>968.08067338944898</c:v>
                </c:pt>
                <c:pt idx="969">
                  <c:v>969.08075672972734</c:v>
                </c:pt>
                <c:pt idx="970">
                  <c:v>970.08084007000571</c:v>
                </c:pt>
                <c:pt idx="971">
                  <c:v>971.08092341028407</c:v>
                </c:pt>
                <c:pt idx="972">
                  <c:v>972.08100675056244</c:v>
                </c:pt>
                <c:pt idx="973">
                  <c:v>973.0810900908408</c:v>
                </c:pt>
                <c:pt idx="974">
                  <c:v>974.08117343111917</c:v>
                </c:pt>
                <c:pt idx="975">
                  <c:v>975.08125677139753</c:v>
                </c:pt>
                <c:pt idx="976">
                  <c:v>976.0813401116759</c:v>
                </c:pt>
                <c:pt idx="977">
                  <c:v>977.08142345195427</c:v>
                </c:pt>
                <c:pt idx="978">
                  <c:v>978.08150679223263</c:v>
                </c:pt>
                <c:pt idx="979">
                  <c:v>979.081590132511</c:v>
                </c:pt>
                <c:pt idx="980">
                  <c:v>980.08167347278936</c:v>
                </c:pt>
                <c:pt idx="981">
                  <c:v>981.08175681306761</c:v>
                </c:pt>
                <c:pt idx="982">
                  <c:v>982.08184015334598</c:v>
                </c:pt>
                <c:pt idx="983">
                  <c:v>983.08192349362434</c:v>
                </c:pt>
                <c:pt idx="984">
                  <c:v>984.08200683390271</c:v>
                </c:pt>
                <c:pt idx="985">
                  <c:v>985.08209017418108</c:v>
                </c:pt>
                <c:pt idx="986">
                  <c:v>986.08217351445944</c:v>
                </c:pt>
                <c:pt idx="987">
                  <c:v>987.08225685473781</c:v>
                </c:pt>
                <c:pt idx="988">
                  <c:v>988.08234019501617</c:v>
                </c:pt>
                <c:pt idx="989">
                  <c:v>989.08242353529454</c:v>
                </c:pt>
                <c:pt idx="990">
                  <c:v>990.0825068755729</c:v>
                </c:pt>
                <c:pt idx="991">
                  <c:v>991.08259021585127</c:v>
                </c:pt>
                <c:pt idx="992">
                  <c:v>992.08267355612963</c:v>
                </c:pt>
                <c:pt idx="993">
                  <c:v>993.08275689640789</c:v>
                </c:pt>
                <c:pt idx="994">
                  <c:v>994.08284023668625</c:v>
                </c:pt>
                <c:pt idx="995">
                  <c:v>995.08292357696462</c:v>
                </c:pt>
                <c:pt idx="996">
                  <c:v>996.08300691724298</c:v>
                </c:pt>
                <c:pt idx="997">
                  <c:v>997.08309025752135</c:v>
                </c:pt>
                <c:pt idx="998">
                  <c:v>998.08317359779971</c:v>
                </c:pt>
                <c:pt idx="999">
                  <c:v>999.08325693807808</c:v>
                </c:pt>
                <c:pt idx="1000">
                  <c:v>1000.0833402783564</c:v>
                </c:pt>
                <c:pt idx="1001">
                  <c:v>1001.0834236186348</c:v>
                </c:pt>
                <c:pt idx="1002">
                  <c:v>1002.0835069589132</c:v>
                </c:pt>
                <c:pt idx="1003">
                  <c:v>1003.0835902991915</c:v>
                </c:pt>
                <c:pt idx="1004">
                  <c:v>1004.0836736394699</c:v>
                </c:pt>
                <c:pt idx="1005">
                  <c:v>1005.0837569797483</c:v>
                </c:pt>
                <c:pt idx="1006">
                  <c:v>1006.0838403200265</c:v>
                </c:pt>
                <c:pt idx="1007">
                  <c:v>1007.0839236603049</c:v>
                </c:pt>
                <c:pt idx="1008">
                  <c:v>1008.0840070005833</c:v>
                </c:pt>
                <c:pt idx="1009">
                  <c:v>1009.0840903408616</c:v>
                </c:pt>
                <c:pt idx="1010">
                  <c:v>1010.08417368114</c:v>
                </c:pt>
                <c:pt idx="1011">
                  <c:v>1011.0842570214184</c:v>
                </c:pt>
                <c:pt idx="1012">
                  <c:v>1012.0843403616967</c:v>
                </c:pt>
                <c:pt idx="1013">
                  <c:v>1013.0844237019751</c:v>
                </c:pt>
                <c:pt idx="1014">
                  <c:v>1014.0845070422534</c:v>
                </c:pt>
                <c:pt idx="1015">
                  <c:v>1015.0845903825318</c:v>
                </c:pt>
                <c:pt idx="1016">
                  <c:v>1016.0846737228102</c:v>
                </c:pt>
                <c:pt idx="1017">
                  <c:v>1017.0847570630885</c:v>
                </c:pt>
                <c:pt idx="1018">
                  <c:v>1018.0848404033668</c:v>
                </c:pt>
                <c:pt idx="1019">
                  <c:v>1019.0849237436452</c:v>
                </c:pt>
                <c:pt idx="1020">
                  <c:v>1020.0850070839235</c:v>
                </c:pt>
                <c:pt idx="1021">
                  <c:v>1021.0850904242019</c:v>
                </c:pt>
                <c:pt idx="1022">
                  <c:v>1022.0851737644803</c:v>
                </c:pt>
                <c:pt idx="1023">
                  <c:v>1023.0852571047586</c:v>
                </c:pt>
                <c:pt idx="1024">
                  <c:v>1024.085340445037</c:v>
                </c:pt>
                <c:pt idx="1025">
                  <c:v>1025.0854237853152</c:v>
                </c:pt>
                <c:pt idx="1026">
                  <c:v>1026.0855071255937</c:v>
                </c:pt>
                <c:pt idx="1027">
                  <c:v>1027.085590465872</c:v>
                </c:pt>
                <c:pt idx="1028">
                  <c:v>1028.0856738061505</c:v>
                </c:pt>
                <c:pt idx="1029">
                  <c:v>1029.0857571464287</c:v>
                </c:pt>
                <c:pt idx="1030">
                  <c:v>1030.0858404867072</c:v>
                </c:pt>
                <c:pt idx="1031">
                  <c:v>1031.0859238269854</c:v>
                </c:pt>
                <c:pt idx="1032">
                  <c:v>1032.0860071672639</c:v>
                </c:pt>
                <c:pt idx="1033">
                  <c:v>1033.0860905075422</c:v>
                </c:pt>
                <c:pt idx="1034">
                  <c:v>1034.0861738478206</c:v>
                </c:pt>
                <c:pt idx="1035">
                  <c:v>1035.0862571880989</c:v>
                </c:pt>
                <c:pt idx="1036">
                  <c:v>1036.0863405283774</c:v>
                </c:pt>
                <c:pt idx="1037">
                  <c:v>1037.0864238686556</c:v>
                </c:pt>
                <c:pt idx="1038">
                  <c:v>1038.0865072089339</c:v>
                </c:pt>
                <c:pt idx="1039">
                  <c:v>1039.0865905492124</c:v>
                </c:pt>
                <c:pt idx="1040">
                  <c:v>1040.0866738894906</c:v>
                </c:pt>
                <c:pt idx="1041">
                  <c:v>1041.0867572297691</c:v>
                </c:pt>
                <c:pt idx="1042">
                  <c:v>1042.0868405700473</c:v>
                </c:pt>
                <c:pt idx="1043">
                  <c:v>1043.0869239103258</c:v>
                </c:pt>
                <c:pt idx="1044">
                  <c:v>1044.0870072506041</c:v>
                </c:pt>
                <c:pt idx="1045">
                  <c:v>1045.0870905908826</c:v>
                </c:pt>
                <c:pt idx="1046">
                  <c:v>1046.0871739311608</c:v>
                </c:pt>
                <c:pt idx="1047">
                  <c:v>1047.0872572714393</c:v>
                </c:pt>
                <c:pt idx="1048">
                  <c:v>1048.0873406117175</c:v>
                </c:pt>
                <c:pt idx="1049">
                  <c:v>1049.0874239519958</c:v>
                </c:pt>
                <c:pt idx="1050">
                  <c:v>1050.0875072922743</c:v>
                </c:pt>
                <c:pt idx="1051">
                  <c:v>1051.0875906325525</c:v>
                </c:pt>
                <c:pt idx="1052">
                  <c:v>1052.087673972831</c:v>
                </c:pt>
                <c:pt idx="1053">
                  <c:v>1053.0877573131093</c:v>
                </c:pt>
                <c:pt idx="1054">
                  <c:v>1054.0878406533877</c:v>
                </c:pt>
                <c:pt idx="1055">
                  <c:v>1055.087923993666</c:v>
                </c:pt>
                <c:pt idx="1056">
                  <c:v>1056.0880073339445</c:v>
                </c:pt>
                <c:pt idx="1057">
                  <c:v>1057.0880906742227</c:v>
                </c:pt>
                <c:pt idx="1058">
                  <c:v>1058.0881740145012</c:v>
                </c:pt>
                <c:pt idx="1059">
                  <c:v>1059.0882573547794</c:v>
                </c:pt>
                <c:pt idx="1060">
                  <c:v>1060.0883406950579</c:v>
                </c:pt>
                <c:pt idx="1061">
                  <c:v>1061.0884240353362</c:v>
                </c:pt>
                <c:pt idx="1062">
                  <c:v>1062.0885073756144</c:v>
                </c:pt>
                <c:pt idx="1063">
                  <c:v>1063.0885907158929</c:v>
                </c:pt>
                <c:pt idx="1064">
                  <c:v>1064.0886740561712</c:v>
                </c:pt>
                <c:pt idx="1065">
                  <c:v>1065.0887573964496</c:v>
                </c:pt>
                <c:pt idx="1066">
                  <c:v>1066.0888407367279</c:v>
                </c:pt>
                <c:pt idx="1067">
                  <c:v>1067.0889240770064</c:v>
                </c:pt>
                <c:pt idx="1068">
                  <c:v>1068.0890074172846</c:v>
                </c:pt>
                <c:pt idx="1069">
                  <c:v>1069.0890907575631</c:v>
                </c:pt>
                <c:pt idx="1070">
                  <c:v>1070.0891740978414</c:v>
                </c:pt>
                <c:pt idx="1071">
                  <c:v>1071.0892574381198</c:v>
                </c:pt>
                <c:pt idx="1072">
                  <c:v>1072.0893407783981</c:v>
                </c:pt>
                <c:pt idx="1073">
                  <c:v>1073.0894241186766</c:v>
                </c:pt>
                <c:pt idx="1074">
                  <c:v>1074.0895074589548</c:v>
                </c:pt>
                <c:pt idx="1075">
                  <c:v>1075.0895907992331</c:v>
                </c:pt>
                <c:pt idx="1076">
                  <c:v>1076.0896741395115</c:v>
                </c:pt>
                <c:pt idx="1077">
                  <c:v>1077.0897574797898</c:v>
                </c:pt>
                <c:pt idx="1078">
                  <c:v>1078.0898408200683</c:v>
                </c:pt>
                <c:pt idx="1079">
                  <c:v>1079.0899241603465</c:v>
                </c:pt>
                <c:pt idx="1080">
                  <c:v>1080.090007500625</c:v>
                </c:pt>
                <c:pt idx="1081">
                  <c:v>1081.0900908409033</c:v>
                </c:pt>
                <c:pt idx="1082">
                  <c:v>1082.0901741811817</c:v>
                </c:pt>
                <c:pt idx="1083">
                  <c:v>1083.09025752146</c:v>
                </c:pt>
                <c:pt idx="1084">
                  <c:v>1084.0903408617385</c:v>
                </c:pt>
                <c:pt idx="1085">
                  <c:v>1085.0904242020167</c:v>
                </c:pt>
                <c:pt idx="1086">
                  <c:v>1086.0905075422952</c:v>
                </c:pt>
                <c:pt idx="1087">
                  <c:v>1087.0905908825735</c:v>
                </c:pt>
                <c:pt idx="1088">
                  <c:v>1088.0906742228517</c:v>
                </c:pt>
                <c:pt idx="1089">
                  <c:v>1089.0907575631302</c:v>
                </c:pt>
                <c:pt idx="1090">
                  <c:v>1090.0908409034084</c:v>
                </c:pt>
                <c:pt idx="1091">
                  <c:v>1091.0909242436869</c:v>
                </c:pt>
                <c:pt idx="1092">
                  <c:v>1092.0910075839652</c:v>
                </c:pt>
                <c:pt idx="1093">
                  <c:v>1093.0910909242436</c:v>
                </c:pt>
                <c:pt idx="1094">
                  <c:v>1094.0911742645219</c:v>
                </c:pt>
                <c:pt idx="1095">
                  <c:v>1095.0912576048004</c:v>
                </c:pt>
                <c:pt idx="1096">
                  <c:v>1096.0913409450786</c:v>
                </c:pt>
                <c:pt idx="1097">
                  <c:v>1097.0914242853571</c:v>
                </c:pt>
                <c:pt idx="1098">
                  <c:v>1098.0915076256354</c:v>
                </c:pt>
                <c:pt idx="1099">
                  <c:v>1099.0915909659136</c:v>
                </c:pt>
                <c:pt idx="1100">
                  <c:v>1100.0916743061921</c:v>
                </c:pt>
                <c:pt idx="1101">
                  <c:v>1101.0917576464703</c:v>
                </c:pt>
                <c:pt idx="1102">
                  <c:v>1102.0918409867488</c:v>
                </c:pt>
                <c:pt idx="1103">
                  <c:v>1103.0919243270271</c:v>
                </c:pt>
                <c:pt idx="1104">
                  <c:v>1104.0920076673056</c:v>
                </c:pt>
                <c:pt idx="1105">
                  <c:v>1105.0920910075838</c:v>
                </c:pt>
                <c:pt idx="1106">
                  <c:v>1106.0921743478623</c:v>
                </c:pt>
                <c:pt idx="1107">
                  <c:v>1107.0922576881405</c:v>
                </c:pt>
                <c:pt idx="1108">
                  <c:v>1108.092341028419</c:v>
                </c:pt>
                <c:pt idx="1109">
                  <c:v>1109.0924243686973</c:v>
                </c:pt>
                <c:pt idx="1110">
                  <c:v>1110.0925077089757</c:v>
                </c:pt>
                <c:pt idx="1111">
                  <c:v>1111.092591049254</c:v>
                </c:pt>
                <c:pt idx="1112">
                  <c:v>1112.0926743895322</c:v>
                </c:pt>
                <c:pt idx="1113">
                  <c:v>1113.0927577298107</c:v>
                </c:pt>
                <c:pt idx="1114">
                  <c:v>1114.092841070089</c:v>
                </c:pt>
                <c:pt idx="1115">
                  <c:v>1115.0929244103675</c:v>
                </c:pt>
                <c:pt idx="1116">
                  <c:v>1116.0930077506457</c:v>
                </c:pt>
                <c:pt idx="1117">
                  <c:v>1117.0930910909242</c:v>
                </c:pt>
                <c:pt idx="1118">
                  <c:v>1118.0931744312024</c:v>
                </c:pt>
                <c:pt idx="1119">
                  <c:v>1119.0932577714809</c:v>
                </c:pt>
                <c:pt idx="1120">
                  <c:v>1120.0933411117592</c:v>
                </c:pt>
                <c:pt idx="1121">
                  <c:v>1121.0934244520377</c:v>
                </c:pt>
                <c:pt idx="1122">
                  <c:v>1122.0935077923159</c:v>
                </c:pt>
                <c:pt idx="1123">
                  <c:v>1123.0935911325944</c:v>
                </c:pt>
                <c:pt idx="1124">
                  <c:v>1124.0936744728726</c:v>
                </c:pt>
                <c:pt idx="1125">
                  <c:v>1125.0937578131509</c:v>
                </c:pt>
                <c:pt idx="1126">
                  <c:v>1126.0938411534294</c:v>
                </c:pt>
                <c:pt idx="1127">
                  <c:v>1127.0939244937076</c:v>
                </c:pt>
                <c:pt idx="1128">
                  <c:v>1128.0940078339861</c:v>
                </c:pt>
                <c:pt idx="1129">
                  <c:v>1129.0940911742643</c:v>
                </c:pt>
                <c:pt idx="1130">
                  <c:v>1130.0941745145428</c:v>
                </c:pt>
                <c:pt idx="1131">
                  <c:v>1131.0942578548211</c:v>
                </c:pt>
                <c:pt idx="1132">
                  <c:v>1132.0943411950996</c:v>
                </c:pt>
                <c:pt idx="1133">
                  <c:v>1133.0944245353778</c:v>
                </c:pt>
                <c:pt idx="1134">
                  <c:v>1134.0945078756563</c:v>
                </c:pt>
                <c:pt idx="1135">
                  <c:v>1135.0945912159345</c:v>
                </c:pt>
                <c:pt idx="1136">
                  <c:v>1136.094674556213</c:v>
                </c:pt>
                <c:pt idx="1137">
                  <c:v>1137.0947578964913</c:v>
                </c:pt>
                <c:pt idx="1138">
                  <c:v>1138.0948412367695</c:v>
                </c:pt>
                <c:pt idx="1139">
                  <c:v>1139.094924577048</c:v>
                </c:pt>
                <c:pt idx="1140">
                  <c:v>1140.0950079173263</c:v>
                </c:pt>
                <c:pt idx="1141">
                  <c:v>1141.0950912576047</c:v>
                </c:pt>
                <c:pt idx="1142">
                  <c:v>1142.095174597883</c:v>
                </c:pt>
                <c:pt idx="1143">
                  <c:v>1143.0952579381615</c:v>
                </c:pt>
                <c:pt idx="1144">
                  <c:v>1144.0953412784397</c:v>
                </c:pt>
                <c:pt idx="1145">
                  <c:v>1145.0954246187182</c:v>
                </c:pt>
                <c:pt idx="1146">
                  <c:v>1146.0955079589964</c:v>
                </c:pt>
                <c:pt idx="1147">
                  <c:v>1147.0955912992749</c:v>
                </c:pt>
                <c:pt idx="1148">
                  <c:v>1148.0956746395532</c:v>
                </c:pt>
                <c:pt idx="1149">
                  <c:v>1149.0957579798314</c:v>
                </c:pt>
                <c:pt idx="1150">
                  <c:v>1150.0958413201099</c:v>
                </c:pt>
                <c:pt idx="1151">
                  <c:v>1151.0959246603882</c:v>
                </c:pt>
                <c:pt idx="1152">
                  <c:v>1152.0960080006666</c:v>
                </c:pt>
                <c:pt idx="1153">
                  <c:v>1153.0960913409449</c:v>
                </c:pt>
                <c:pt idx="1154">
                  <c:v>1154.0961746812234</c:v>
                </c:pt>
                <c:pt idx="1155">
                  <c:v>1155.0962580215016</c:v>
                </c:pt>
                <c:pt idx="1156">
                  <c:v>1156.0963413617801</c:v>
                </c:pt>
                <c:pt idx="1157">
                  <c:v>1157.0964247020584</c:v>
                </c:pt>
                <c:pt idx="1158">
                  <c:v>1158.0965080423368</c:v>
                </c:pt>
                <c:pt idx="1159">
                  <c:v>1159.0965913826151</c:v>
                </c:pt>
                <c:pt idx="1160">
                  <c:v>1160.0966747228936</c:v>
                </c:pt>
                <c:pt idx="1161">
                  <c:v>1161.0967580631718</c:v>
                </c:pt>
                <c:pt idx="1162">
                  <c:v>1162.0968414034501</c:v>
                </c:pt>
                <c:pt idx="1163">
                  <c:v>1163.0969247437286</c:v>
                </c:pt>
                <c:pt idx="1164">
                  <c:v>1164.0970080840068</c:v>
                </c:pt>
                <c:pt idx="1165">
                  <c:v>1165.0970914242853</c:v>
                </c:pt>
                <c:pt idx="1166">
                  <c:v>1166.0971747645635</c:v>
                </c:pt>
                <c:pt idx="1167">
                  <c:v>1167.097258104842</c:v>
                </c:pt>
                <c:pt idx="1168">
                  <c:v>1168.0973414451203</c:v>
                </c:pt>
                <c:pt idx="1169">
                  <c:v>1169.0974247853987</c:v>
                </c:pt>
                <c:pt idx="1170">
                  <c:v>1170.097508125677</c:v>
                </c:pt>
                <c:pt idx="1171">
                  <c:v>1171.0975914659555</c:v>
                </c:pt>
                <c:pt idx="1172">
                  <c:v>1172.0976748062337</c:v>
                </c:pt>
                <c:pt idx="1173">
                  <c:v>1173.0977581465122</c:v>
                </c:pt>
                <c:pt idx="1174">
                  <c:v>1174.0978414867905</c:v>
                </c:pt>
                <c:pt idx="1175">
                  <c:v>1175.0979248270687</c:v>
                </c:pt>
                <c:pt idx="1176">
                  <c:v>1176.0980081673472</c:v>
                </c:pt>
                <c:pt idx="1177">
                  <c:v>1177.0980915076254</c:v>
                </c:pt>
                <c:pt idx="1178">
                  <c:v>1178.0981748479039</c:v>
                </c:pt>
                <c:pt idx="1179">
                  <c:v>1179.0982581881822</c:v>
                </c:pt>
                <c:pt idx="1180">
                  <c:v>1180.0983415284607</c:v>
                </c:pt>
                <c:pt idx="1181">
                  <c:v>1181.0984248687389</c:v>
                </c:pt>
                <c:pt idx="1182">
                  <c:v>1182.0985082090174</c:v>
                </c:pt>
                <c:pt idx="1183">
                  <c:v>1183.0985915492956</c:v>
                </c:pt>
                <c:pt idx="1184">
                  <c:v>1184.0986748895741</c:v>
                </c:pt>
                <c:pt idx="1185">
                  <c:v>1185.0987582298524</c:v>
                </c:pt>
                <c:pt idx="1186">
                  <c:v>1186.0988415701308</c:v>
                </c:pt>
                <c:pt idx="1187">
                  <c:v>1187.0989249104091</c:v>
                </c:pt>
                <c:pt idx="1188">
                  <c:v>1188.0990082506873</c:v>
                </c:pt>
                <c:pt idx="1189">
                  <c:v>1189.0990915909658</c:v>
                </c:pt>
                <c:pt idx="1190">
                  <c:v>1190.0991749312441</c:v>
                </c:pt>
                <c:pt idx="1191">
                  <c:v>1191.0992582715226</c:v>
                </c:pt>
                <c:pt idx="1192">
                  <c:v>1192.0993416118008</c:v>
                </c:pt>
                <c:pt idx="1193">
                  <c:v>1193.0994249520793</c:v>
                </c:pt>
                <c:pt idx="1194">
                  <c:v>1194.0995082923575</c:v>
                </c:pt>
                <c:pt idx="1195">
                  <c:v>1195.099591632636</c:v>
                </c:pt>
                <c:pt idx="1196">
                  <c:v>1196.0996749729143</c:v>
                </c:pt>
                <c:pt idx="1197">
                  <c:v>1197.0997583131928</c:v>
                </c:pt>
                <c:pt idx="1198">
                  <c:v>1198.099841653471</c:v>
                </c:pt>
                <c:pt idx="1199">
                  <c:v>1199.0999249937493</c:v>
                </c:pt>
                <c:pt idx="1200">
                  <c:v>1200.1000083340277</c:v>
                </c:pt>
                <c:pt idx="1201">
                  <c:v>1201.100091674306</c:v>
                </c:pt>
                <c:pt idx="1202">
                  <c:v>1202.1001750145845</c:v>
                </c:pt>
                <c:pt idx="1203">
                  <c:v>1203.1002583548627</c:v>
                </c:pt>
                <c:pt idx="1204">
                  <c:v>1204.1003416951412</c:v>
                </c:pt>
                <c:pt idx="1205">
                  <c:v>1205.1004250354194</c:v>
                </c:pt>
                <c:pt idx="1206">
                  <c:v>1206.1005083756979</c:v>
                </c:pt>
                <c:pt idx="1207">
                  <c:v>1207.1005917159762</c:v>
                </c:pt>
                <c:pt idx="1208">
                  <c:v>1208.1006750562547</c:v>
                </c:pt>
                <c:pt idx="1209">
                  <c:v>1209.1007583965329</c:v>
                </c:pt>
                <c:pt idx="1210">
                  <c:v>1210.1008417368114</c:v>
                </c:pt>
                <c:pt idx="1211">
                  <c:v>1211.1009250770896</c:v>
                </c:pt>
                <c:pt idx="1212">
                  <c:v>1212.1010084173679</c:v>
                </c:pt>
                <c:pt idx="1213">
                  <c:v>1213.1010917576464</c:v>
                </c:pt>
                <c:pt idx="1214">
                  <c:v>1214.1011750979246</c:v>
                </c:pt>
                <c:pt idx="1215">
                  <c:v>1215.1012584382031</c:v>
                </c:pt>
                <c:pt idx="1216">
                  <c:v>1216.1013417784814</c:v>
                </c:pt>
                <c:pt idx="1217">
                  <c:v>1217.1014251187598</c:v>
                </c:pt>
                <c:pt idx="1218">
                  <c:v>1218.1015084590381</c:v>
                </c:pt>
                <c:pt idx="1219">
                  <c:v>1219.1015917993166</c:v>
                </c:pt>
                <c:pt idx="1220">
                  <c:v>1220.1016751395948</c:v>
                </c:pt>
                <c:pt idx="1221">
                  <c:v>1221.1017584798733</c:v>
                </c:pt>
                <c:pt idx="1222">
                  <c:v>1222.1018418201515</c:v>
                </c:pt>
                <c:pt idx="1223">
                  <c:v>1223.10192516043</c:v>
                </c:pt>
                <c:pt idx="1224">
                  <c:v>1224.1020085007083</c:v>
                </c:pt>
                <c:pt idx="1225">
                  <c:v>1225.1020918409865</c:v>
                </c:pt>
                <c:pt idx="1226">
                  <c:v>1226.102175181265</c:v>
                </c:pt>
                <c:pt idx="1227">
                  <c:v>1227.1022585215433</c:v>
                </c:pt>
                <c:pt idx="1228">
                  <c:v>1228.1023418618217</c:v>
                </c:pt>
                <c:pt idx="1229">
                  <c:v>1229.1024252021</c:v>
                </c:pt>
                <c:pt idx="1230">
                  <c:v>1230.1025085423785</c:v>
                </c:pt>
                <c:pt idx="1231">
                  <c:v>1231.1025918826567</c:v>
                </c:pt>
                <c:pt idx="1232">
                  <c:v>1232.1026752229352</c:v>
                </c:pt>
                <c:pt idx="1233">
                  <c:v>1233.1027585632135</c:v>
                </c:pt>
                <c:pt idx="1234">
                  <c:v>1234.1028419034919</c:v>
                </c:pt>
                <c:pt idx="1235">
                  <c:v>1235.1029252437702</c:v>
                </c:pt>
                <c:pt idx="1236">
                  <c:v>1236.1030085840487</c:v>
                </c:pt>
                <c:pt idx="1237">
                  <c:v>1237.1030919243269</c:v>
                </c:pt>
                <c:pt idx="1238">
                  <c:v>1238.1031752646052</c:v>
                </c:pt>
                <c:pt idx="1239">
                  <c:v>1239.1032586048836</c:v>
                </c:pt>
                <c:pt idx="1240">
                  <c:v>1240.1033419451619</c:v>
                </c:pt>
                <c:pt idx="1241">
                  <c:v>1241.1034252854404</c:v>
                </c:pt>
                <c:pt idx="1242">
                  <c:v>1242.1035086257186</c:v>
                </c:pt>
                <c:pt idx="1243">
                  <c:v>1243.1035919659971</c:v>
                </c:pt>
                <c:pt idx="1244">
                  <c:v>1244.1036753062754</c:v>
                </c:pt>
                <c:pt idx="1245">
                  <c:v>1245.1037586465538</c:v>
                </c:pt>
                <c:pt idx="1246">
                  <c:v>1246.1038419868321</c:v>
                </c:pt>
                <c:pt idx="1247">
                  <c:v>1247.1039253271106</c:v>
                </c:pt>
                <c:pt idx="1248">
                  <c:v>1248.1040086673888</c:v>
                </c:pt>
                <c:pt idx="1249">
                  <c:v>1249.1040920076671</c:v>
                </c:pt>
                <c:pt idx="1250">
                  <c:v>1250.1041753479456</c:v>
                </c:pt>
                <c:pt idx="1251">
                  <c:v>1251.1042586882238</c:v>
                </c:pt>
                <c:pt idx="1252">
                  <c:v>1252.1043420285023</c:v>
                </c:pt>
                <c:pt idx="1253">
                  <c:v>1253.1044253687805</c:v>
                </c:pt>
                <c:pt idx="1254">
                  <c:v>1254.104508709059</c:v>
                </c:pt>
                <c:pt idx="1255">
                  <c:v>1255.1045920493373</c:v>
                </c:pt>
                <c:pt idx="1256">
                  <c:v>1256.1046753896157</c:v>
                </c:pt>
                <c:pt idx="1257">
                  <c:v>1257.104758729894</c:v>
                </c:pt>
                <c:pt idx="1258">
                  <c:v>1258.1048420701725</c:v>
                </c:pt>
                <c:pt idx="1259">
                  <c:v>1259.1049254104507</c:v>
                </c:pt>
                <c:pt idx="1260">
                  <c:v>1260.1050087507292</c:v>
                </c:pt>
                <c:pt idx="1261">
                  <c:v>1261.1050920910075</c:v>
                </c:pt>
                <c:pt idx="1262">
                  <c:v>1262.1051754312857</c:v>
                </c:pt>
                <c:pt idx="1263">
                  <c:v>1263.1052587715642</c:v>
                </c:pt>
                <c:pt idx="1264">
                  <c:v>1264.1053421118424</c:v>
                </c:pt>
                <c:pt idx="1265">
                  <c:v>1265.1054254521209</c:v>
                </c:pt>
                <c:pt idx="1266">
                  <c:v>1266.1055087923992</c:v>
                </c:pt>
                <c:pt idx="1267">
                  <c:v>1267.1055921326777</c:v>
                </c:pt>
                <c:pt idx="1268">
                  <c:v>1268.1056754729559</c:v>
                </c:pt>
                <c:pt idx="1269">
                  <c:v>1269.1057588132344</c:v>
                </c:pt>
                <c:pt idx="1270">
                  <c:v>1270.1058421535126</c:v>
                </c:pt>
                <c:pt idx="1271">
                  <c:v>1271.1059254937911</c:v>
                </c:pt>
                <c:pt idx="1272">
                  <c:v>1272.1060088340694</c:v>
                </c:pt>
                <c:pt idx="1273">
                  <c:v>1273.1060921743479</c:v>
                </c:pt>
                <c:pt idx="1274">
                  <c:v>1274.1061755146261</c:v>
                </c:pt>
                <c:pt idx="1275">
                  <c:v>1275.1062588549044</c:v>
                </c:pt>
                <c:pt idx="1276">
                  <c:v>1276.1063421951828</c:v>
                </c:pt>
                <c:pt idx="1277">
                  <c:v>1277.1064255354611</c:v>
                </c:pt>
                <c:pt idx="1278">
                  <c:v>1278.1065088757396</c:v>
                </c:pt>
                <c:pt idx="1279">
                  <c:v>1279.1065922160178</c:v>
                </c:pt>
                <c:pt idx="1280">
                  <c:v>1280.1066755562963</c:v>
                </c:pt>
                <c:pt idx="1281">
                  <c:v>1281.1067588965745</c:v>
                </c:pt>
                <c:pt idx="1282">
                  <c:v>1282.106842236853</c:v>
                </c:pt>
                <c:pt idx="1283">
                  <c:v>1283.1069255771313</c:v>
                </c:pt>
                <c:pt idx="1284">
                  <c:v>1284.1070089174098</c:v>
                </c:pt>
                <c:pt idx="1285">
                  <c:v>1285.107092257688</c:v>
                </c:pt>
                <c:pt idx="1286">
                  <c:v>1286.1071755979665</c:v>
                </c:pt>
                <c:pt idx="1287">
                  <c:v>1287.1072589382447</c:v>
                </c:pt>
                <c:pt idx="1288">
                  <c:v>1288.107342278523</c:v>
                </c:pt>
                <c:pt idx="1289">
                  <c:v>1289.1074256188015</c:v>
                </c:pt>
                <c:pt idx="1290">
                  <c:v>1290.1075089590797</c:v>
                </c:pt>
                <c:pt idx="1291">
                  <c:v>1291.1075922993582</c:v>
                </c:pt>
                <c:pt idx="1292">
                  <c:v>1292.1076756396365</c:v>
                </c:pt>
                <c:pt idx="1293">
                  <c:v>1293.1077589799149</c:v>
                </c:pt>
                <c:pt idx="1294">
                  <c:v>1294.1078423201932</c:v>
                </c:pt>
                <c:pt idx="1295">
                  <c:v>1295.1079256604717</c:v>
                </c:pt>
                <c:pt idx="1296">
                  <c:v>1296.1080090007499</c:v>
                </c:pt>
                <c:pt idx="1297">
                  <c:v>1297.1080923410284</c:v>
                </c:pt>
                <c:pt idx="1298">
                  <c:v>1298.1081756813066</c:v>
                </c:pt>
                <c:pt idx="1299">
                  <c:v>1299.1082590215849</c:v>
                </c:pt>
                <c:pt idx="1300">
                  <c:v>1300.1083423618634</c:v>
                </c:pt>
                <c:pt idx="1301">
                  <c:v>1301.1084257021416</c:v>
                </c:pt>
                <c:pt idx="1302">
                  <c:v>1302.1085090424201</c:v>
                </c:pt>
                <c:pt idx="1303">
                  <c:v>1303.1085923826984</c:v>
                </c:pt>
                <c:pt idx="1304">
                  <c:v>1304.1086757229768</c:v>
                </c:pt>
                <c:pt idx="1305">
                  <c:v>1305.1087590632551</c:v>
                </c:pt>
                <c:pt idx="1306">
                  <c:v>1306.1088424035336</c:v>
                </c:pt>
                <c:pt idx="1307">
                  <c:v>1307.1089257438118</c:v>
                </c:pt>
                <c:pt idx="1308">
                  <c:v>1308.1090090840903</c:v>
                </c:pt>
                <c:pt idx="1309">
                  <c:v>1309.1090924243686</c:v>
                </c:pt>
                <c:pt idx="1310">
                  <c:v>1310.109175764647</c:v>
                </c:pt>
                <c:pt idx="1311">
                  <c:v>1311.1092591049253</c:v>
                </c:pt>
                <c:pt idx="1312">
                  <c:v>1312.1093424452035</c:v>
                </c:pt>
                <c:pt idx="1313">
                  <c:v>1313.109425785482</c:v>
                </c:pt>
                <c:pt idx="1314">
                  <c:v>1314.1095091257603</c:v>
                </c:pt>
                <c:pt idx="1315">
                  <c:v>1315.1095924660387</c:v>
                </c:pt>
                <c:pt idx="1316">
                  <c:v>1316.109675806317</c:v>
                </c:pt>
                <c:pt idx="1317">
                  <c:v>1317.1097591465955</c:v>
                </c:pt>
                <c:pt idx="1318">
                  <c:v>1318.1098424868737</c:v>
                </c:pt>
                <c:pt idx="1319">
                  <c:v>1319.1099258271522</c:v>
                </c:pt>
                <c:pt idx="1320">
                  <c:v>1320.1100091674305</c:v>
                </c:pt>
                <c:pt idx="1321">
                  <c:v>1321.1100925077089</c:v>
                </c:pt>
                <c:pt idx="1322">
                  <c:v>1322.1101758479872</c:v>
                </c:pt>
                <c:pt idx="1323">
                  <c:v>1323.1102591882657</c:v>
                </c:pt>
                <c:pt idx="1324">
                  <c:v>1324.1103425285439</c:v>
                </c:pt>
                <c:pt idx="1325">
                  <c:v>1325.1104258688222</c:v>
                </c:pt>
                <c:pt idx="1326">
                  <c:v>1326.1105092091007</c:v>
                </c:pt>
                <c:pt idx="1327">
                  <c:v>1327.1105925493789</c:v>
                </c:pt>
                <c:pt idx="1328">
                  <c:v>1328.1106758896574</c:v>
                </c:pt>
                <c:pt idx="1329">
                  <c:v>1329.1107592299356</c:v>
                </c:pt>
                <c:pt idx="1330">
                  <c:v>1330.1108425702141</c:v>
                </c:pt>
                <c:pt idx="1331">
                  <c:v>1331.1109259104924</c:v>
                </c:pt>
                <c:pt idx="1332">
                  <c:v>1332.1110092507708</c:v>
                </c:pt>
                <c:pt idx="1333">
                  <c:v>1333.1110925910491</c:v>
                </c:pt>
                <c:pt idx="1334">
                  <c:v>1334.1111759313276</c:v>
                </c:pt>
                <c:pt idx="1335">
                  <c:v>1335.1112592716058</c:v>
                </c:pt>
                <c:pt idx="1336">
                  <c:v>1336.1113426118843</c:v>
                </c:pt>
                <c:pt idx="1337">
                  <c:v>1337.1114259521626</c:v>
                </c:pt>
                <c:pt idx="1338">
                  <c:v>1338.1115092924408</c:v>
                </c:pt>
                <c:pt idx="1339">
                  <c:v>1339.1115926327193</c:v>
                </c:pt>
                <c:pt idx="1340">
                  <c:v>1340.1116759729975</c:v>
                </c:pt>
                <c:pt idx="1341">
                  <c:v>1341.111759313276</c:v>
                </c:pt>
                <c:pt idx="1342">
                  <c:v>1342.1118426535543</c:v>
                </c:pt>
                <c:pt idx="1343">
                  <c:v>1343.1119259938328</c:v>
                </c:pt>
                <c:pt idx="1344">
                  <c:v>1344.112009334111</c:v>
                </c:pt>
                <c:pt idx="1345">
                  <c:v>1345.1120926743895</c:v>
                </c:pt>
                <c:pt idx="1346">
                  <c:v>1346.1121760146677</c:v>
                </c:pt>
                <c:pt idx="1347">
                  <c:v>1347.1122593549462</c:v>
                </c:pt>
                <c:pt idx="1348">
                  <c:v>1348.1123426952245</c:v>
                </c:pt>
                <c:pt idx="1349">
                  <c:v>1349.1124260355027</c:v>
                </c:pt>
                <c:pt idx="1350">
                  <c:v>1350.1125093757812</c:v>
                </c:pt>
                <c:pt idx="1351">
                  <c:v>1351.1125927160595</c:v>
                </c:pt>
                <c:pt idx="1352">
                  <c:v>1352.1126760563379</c:v>
                </c:pt>
                <c:pt idx="1353">
                  <c:v>1353.1127593966162</c:v>
                </c:pt>
                <c:pt idx="1354">
                  <c:v>1354.1128427368947</c:v>
                </c:pt>
                <c:pt idx="1355">
                  <c:v>1355.1129260771729</c:v>
                </c:pt>
                <c:pt idx="1356">
                  <c:v>1356.1130094174514</c:v>
                </c:pt>
                <c:pt idx="1357">
                  <c:v>1357.1130927577296</c:v>
                </c:pt>
                <c:pt idx="1358">
                  <c:v>1358.1131760980081</c:v>
                </c:pt>
                <c:pt idx="1359">
                  <c:v>1359.1132594382864</c:v>
                </c:pt>
                <c:pt idx="1360">
                  <c:v>1360.1133427785649</c:v>
                </c:pt>
                <c:pt idx="1361">
                  <c:v>1361.1134261188431</c:v>
                </c:pt>
                <c:pt idx="1362">
                  <c:v>1362.1135094591214</c:v>
                </c:pt>
                <c:pt idx="1363">
                  <c:v>1363.1135927993998</c:v>
                </c:pt>
                <c:pt idx="1364">
                  <c:v>1364.1136761396781</c:v>
                </c:pt>
                <c:pt idx="1365">
                  <c:v>1365.1137594799566</c:v>
                </c:pt>
                <c:pt idx="1366">
                  <c:v>1366.1138428202348</c:v>
                </c:pt>
                <c:pt idx="1367">
                  <c:v>1367.1139261605133</c:v>
                </c:pt>
                <c:pt idx="1368">
                  <c:v>1368.1140095007916</c:v>
                </c:pt>
                <c:pt idx="1369">
                  <c:v>1369.11409284107</c:v>
                </c:pt>
                <c:pt idx="1370">
                  <c:v>1370.1141761813483</c:v>
                </c:pt>
                <c:pt idx="1371">
                  <c:v>1371.1142595216268</c:v>
                </c:pt>
                <c:pt idx="1372">
                  <c:v>1372.114342861905</c:v>
                </c:pt>
                <c:pt idx="1373">
                  <c:v>1373.1144262021835</c:v>
                </c:pt>
                <c:pt idx="1374">
                  <c:v>1374.1145095424617</c:v>
                </c:pt>
                <c:pt idx="1375">
                  <c:v>1375.11459288274</c:v>
                </c:pt>
                <c:pt idx="1376">
                  <c:v>1376.1146762230185</c:v>
                </c:pt>
                <c:pt idx="1377">
                  <c:v>1377.1147595632967</c:v>
                </c:pt>
                <c:pt idx="1378">
                  <c:v>1378.1148429035752</c:v>
                </c:pt>
                <c:pt idx="1379">
                  <c:v>1379.1149262438535</c:v>
                </c:pt>
                <c:pt idx="1380">
                  <c:v>1380.1150095841319</c:v>
                </c:pt>
                <c:pt idx="1381">
                  <c:v>1381.1150929244102</c:v>
                </c:pt>
                <c:pt idx="1382">
                  <c:v>1382.1151762646887</c:v>
                </c:pt>
                <c:pt idx="1383">
                  <c:v>1383.1152596049669</c:v>
                </c:pt>
                <c:pt idx="1384">
                  <c:v>1384.1153429452454</c:v>
                </c:pt>
                <c:pt idx="1385">
                  <c:v>1385.1154262855237</c:v>
                </c:pt>
                <c:pt idx="1386">
                  <c:v>1386.1155096258021</c:v>
                </c:pt>
                <c:pt idx="1387">
                  <c:v>1387.1155929660804</c:v>
                </c:pt>
                <c:pt idx="1388">
                  <c:v>1388.1156763063586</c:v>
                </c:pt>
                <c:pt idx="1389">
                  <c:v>1389.1157596466371</c:v>
                </c:pt>
                <c:pt idx="1390">
                  <c:v>1390.1158429869154</c:v>
                </c:pt>
                <c:pt idx="1391">
                  <c:v>1391.1159263271938</c:v>
                </c:pt>
                <c:pt idx="1392">
                  <c:v>1392.1160096674721</c:v>
                </c:pt>
                <c:pt idx="1393">
                  <c:v>1393.1160930077506</c:v>
                </c:pt>
                <c:pt idx="1394">
                  <c:v>1394.1161763480288</c:v>
                </c:pt>
                <c:pt idx="1395">
                  <c:v>1395.1162596883073</c:v>
                </c:pt>
                <c:pt idx="1396">
                  <c:v>1396.1163430285856</c:v>
                </c:pt>
                <c:pt idx="1397">
                  <c:v>1397.116426368864</c:v>
                </c:pt>
                <c:pt idx="1398">
                  <c:v>1398.1165097091423</c:v>
                </c:pt>
                <c:pt idx="1399">
                  <c:v>1399.1165930494205</c:v>
                </c:pt>
                <c:pt idx="1400">
                  <c:v>1400.116676389699</c:v>
                </c:pt>
                <c:pt idx="1401">
                  <c:v>1401.1167597299773</c:v>
                </c:pt>
                <c:pt idx="1402">
                  <c:v>1402.1168430702558</c:v>
                </c:pt>
                <c:pt idx="1403">
                  <c:v>1403.116926410534</c:v>
                </c:pt>
                <c:pt idx="1404">
                  <c:v>1404.1170097508125</c:v>
                </c:pt>
                <c:pt idx="1405">
                  <c:v>1405.1170930910907</c:v>
                </c:pt>
                <c:pt idx="1406">
                  <c:v>1406.1171764313692</c:v>
                </c:pt>
                <c:pt idx="1407">
                  <c:v>1407.1172597716475</c:v>
                </c:pt>
                <c:pt idx="1408">
                  <c:v>1408.1173431119259</c:v>
                </c:pt>
                <c:pt idx="1409">
                  <c:v>1409.1174264522042</c:v>
                </c:pt>
                <c:pt idx="1410">
                  <c:v>1410.1175097924827</c:v>
                </c:pt>
                <c:pt idx="1411">
                  <c:v>1411.1175931327609</c:v>
                </c:pt>
                <c:pt idx="1412">
                  <c:v>1412.1176764730392</c:v>
                </c:pt>
                <c:pt idx="1413">
                  <c:v>1413.1177598133177</c:v>
                </c:pt>
                <c:pt idx="1414">
                  <c:v>1414.1178431535959</c:v>
                </c:pt>
                <c:pt idx="1415">
                  <c:v>1415.1179264938744</c:v>
                </c:pt>
                <c:pt idx="1416">
                  <c:v>1416.1180098341526</c:v>
                </c:pt>
                <c:pt idx="1417">
                  <c:v>1417.1180931744311</c:v>
                </c:pt>
                <c:pt idx="1418">
                  <c:v>1418.1181765147094</c:v>
                </c:pt>
                <c:pt idx="1419">
                  <c:v>1419.1182598549879</c:v>
                </c:pt>
                <c:pt idx="1420">
                  <c:v>1420.1183431952661</c:v>
                </c:pt>
                <c:pt idx="1421">
                  <c:v>1421.1184265355446</c:v>
                </c:pt>
                <c:pt idx="1422">
                  <c:v>1422.1185098758228</c:v>
                </c:pt>
                <c:pt idx="1423">
                  <c:v>1423.1185932161013</c:v>
                </c:pt>
                <c:pt idx="1424">
                  <c:v>1424.1186765563796</c:v>
                </c:pt>
                <c:pt idx="1425">
                  <c:v>1425.1187598966578</c:v>
                </c:pt>
                <c:pt idx="1426">
                  <c:v>1426.1188432369363</c:v>
                </c:pt>
                <c:pt idx="1427">
                  <c:v>1427.1189265772146</c:v>
                </c:pt>
                <c:pt idx="1428">
                  <c:v>1428.119009917493</c:v>
                </c:pt>
                <c:pt idx="1429">
                  <c:v>1429.1190932577713</c:v>
                </c:pt>
                <c:pt idx="1430">
                  <c:v>1430.1191765980498</c:v>
                </c:pt>
                <c:pt idx="1431">
                  <c:v>1431.119259938328</c:v>
                </c:pt>
                <c:pt idx="1432">
                  <c:v>1432.1193432786065</c:v>
                </c:pt>
                <c:pt idx="1433">
                  <c:v>1433.1194266188847</c:v>
                </c:pt>
                <c:pt idx="1434">
                  <c:v>1434.1195099591632</c:v>
                </c:pt>
                <c:pt idx="1435">
                  <c:v>1435.1195932994415</c:v>
                </c:pt>
                <c:pt idx="1436">
                  <c:v>1436.11967663972</c:v>
                </c:pt>
                <c:pt idx="1437">
                  <c:v>1437.1197599799982</c:v>
                </c:pt>
                <c:pt idx="1438">
                  <c:v>1438.1198433202765</c:v>
                </c:pt>
                <c:pt idx="1439">
                  <c:v>1439.1199266605549</c:v>
                </c:pt>
                <c:pt idx="1440">
                  <c:v>1440.1200100008332</c:v>
                </c:pt>
                <c:pt idx="1441">
                  <c:v>1441.1200933411117</c:v>
                </c:pt>
                <c:pt idx="1442">
                  <c:v>1442.1201766813899</c:v>
                </c:pt>
                <c:pt idx="1443">
                  <c:v>1443.1202600216684</c:v>
                </c:pt>
                <c:pt idx="1444">
                  <c:v>1444.1203433619467</c:v>
                </c:pt>
                <c:pt idx="1445">
                  <c:v>1445.1204267022251</c:v>
                </c:pt>
                <c:pt idx="1446">
                  <c:v>1446.1205100425034</c:v>
                </c:pt>
                <c:pt idx="1447">
                  <c:v>1447.1205933827819</c:v>
                </c:pt>
                <c:pt idx="1448">
                  <c:v>1448.1206767230601</c:v>
                </c:pt>
                <c:pt idx="1449">
                  <c:v>1449.1207600633384</c:v>
                </c:pt>
                <c:pt idx="1450">
                  <c:v>1450.1208434036168</c:v>
                </c:pt>
                <c:pt idx="1451">
                  <c:v>1451.1209267438951</c:v>
                </c:pt>
                <c:pt idx="1452">
                  <c:v>1452.1210100841736</c:v>
                </c:pt>
                <c:pt idx="1453">
                  <c:v>1453.1210934244518</c:v>
                </c:pt>
                <c:pt idx="1454">
                  <c:v>1454.1211767647303</c:v>
                </c:pt>
                <c:pt idx="1455">
                  <c:v>1455.1212601050086</c:v>
                </c:pt>
                <c:pt idx="1456">
                  <c:v>1456.121343445287</c:v>
                </c:pt>
                <c:pt idx="1457">
                  <c:v>1457.1214267855653</c:v>
                </c:pt>
                <c:pt idx="1458">
                  <c:v>1458.1215101258438</c:v>
                </c:pt>
                <c:pt idx="1459">
                  <c:v>1459.121593466122</c:v>
                </c:pt>
                <c:pt idx="1460">
                  <c:v>1460.1216768064005</c:v>
                </c:pt>
                <c:pt idx="1461">
                  <c:v>1461.1217601466788</c:v>
                </c:pt>
                <c:pt idx="1462">
                  <c:v>1462.121843486957</c:v>
                </c:pt>
                <c:pt idx="1463">
                  <c:v>1463.1219268272355</c:v>
                </c:pt>
                <c:pt idx="1464">
                  <c:v>1464.1220101675137</c:v>
                </c:pt>
                <c:pt idx="1465">
                  <c:v>1465.1220935077922</c:v>
                </c:pt>
                <c:pt idx="1466">
                  <c:v>1466.1221768480705</c:v>
                </c:pt>
                <c:pt idx="1467">
                  <c:v>1467.1222601883489</c:v>
                </c:pt>
                <c:pt idx="1468">
                  <c:v>1468.1223435286272</c:v>
                </c:pt>
                <c:pt idx="1469">
                  <c:v>1469.1224268689057</c:v>
                </c:pt>
                <c:pt idx="1470">
                  <c:v>1470.1225102091839</c:v>
                </c:pt>
                <c:pt idx="1471">
                  <c:v>1471.1225935494624</c:v>
                </c:pt>
                <c:pt idx="1472">
                  <c:v>1472.1226768897407</c:v>
                </c:pt>
                <c:pt idx="1473">
                  <c:v>1473.1227602300191</c:v>
                </c:pt>
                <c:pt idx="1474">
                  <c:v>1474.1228435702974</c:v>
                </c:pt>
                <c:pt idx="1475">
                  <c:v>1475.1229269105756</c:v>
                </c:pt>
                <c:pt idx="1476">
                  <c:v>1476.1230102508541</c:v>
                </c:pt>
                <c:pt idx="1477">
                  <c:v>1477.1230935911324</c:v>
                </c:pt>
                <c:pt idx="1478">
                  <c:v>1478.1231769314109</c:v>
                </c:pt>
                <c:pt idx="1479">
                  <c:v>1479.1232602716891</c:v>
                </c:pt>
                <c:pt idx="1480">
                  <c:v>1480.1233436119676</c:v>
                </c:pt>
                <c:pt idx="1481">
                  <c:v>1481.1234269522458</c:v>
                </c:pt>
                <c:pt idx="1482">
                  <c:v>1482.1235102925243</c:v>
                </c:pt>
                <c:pt idx="1483">
                  <c:v>1483.1235936328026</c:v>
                </c:pt>
                <c:pt idx="1484">
                  <c:v>1484.123676973081</c:v>
                </c:pt>
                <c:pt idx="1485">
                  <c:v>1485.1237603133593</c:v>
                </c:pt>
                <c:pt idx="1486">
                  <c:v>1486.1238436536378</c:v>
                </c:pt>
                <c:pt idx="1487">
                  <c:v>1487.123926993916</c:v>
                </c:pt>
                <c:pt idx="1488">
                  <c:v>1488.1240103341943</c:v>
                </c:pt>
                <c:pt idx="1489">
                  <c:v>1489.1240936744728</c:v>
                </c:pt>
                <c:pt idx="1490">
                  <c:v>1490.124177014751</c:v>
                </c:pt>
                <c:pt idx="1491">
                  <c:v>1491.1242603550295</c:v>
                </c:pt>
                <c:pt idx="1492">
                  <c:v>1492.1243436953077</c:v>
                </c:pt>
                <c:pt idx="1493">
                  <c:v>1493.1244270355862</c:v>
                </c:pt>
                <c:pt idx="1494">
                  <c:v>1494.1245103758645</c:v>
                </c:pt>
                <c:pt idx="1495">
                  <c:v>1495.124593716143</c:v>
                </c:pt>
                <c:pt idx="1496">
                  <c:v>1496.1246770564212</c:v>
                </c:pt>
                <c:pt idx="1497">
                  <c:v>1497.1247603966997</c:v>
                </c:pt>
                <c:pt idx="1498">
                  <c:v>1498.1248437369779</c:v>
                </c:pt>
                <c:pt idx="1499">
                  <c:v>1499.1249270772562</c:v>
                </c:pt>
                <c:pt idx="1500">
                  <c:v>1500.1250104175347</c:v>
                </c:pt>
                <c:pt idx="1501">
                  <c:v>1501.1250937578129</c:v>
                </c:pt>
                <c:pt idx="1502">
                  <c:v>1502.1251770980914</c:v>
                </c:pt>
                <c:pt idx="1503">
                  <c:v>1503.1252604383697</c:v>
                </c:pt>
                <c:pt idx="1504">
                  <c:v>1504.1253437786481</c:v>
                </c:pt>
                <c:pt idx="1505">
                  <c:v>1505.1254271189264</c:v>
                </c:pt>
                <c:pt idx="1506">
                  <c:v>1506.1255104592049</c:v>
                </c:pt>
                <c:pt idx="1507">
                  <c:v>1507.1255937994831</c:v>
                </c:pt>
                <c:pt idx="1508">
                  <c:v>1508.1256771397616</c:v>
                </c:pt>
                <c:pt idx="1509">
                  <c:v>1509.1257604800398</c:v>
                </c:pt>
                <c:pt idx="1510">
                  <c:v>1510.1258438203183</c:v>
                </c:pt>
                <c:pt idx="1511">
                  <c:v>1511.1259271605966</c:v>
                </c:pt>
                <c:pt idx="1512">
                  <c:v>1512.1260105008748</c:v>
                </c:pt>
                <c:pt idx="1513">
                  <c:v>1513.1260938411533</c:v>
                </c:pt>
                <c:pt idx="1514">
                  <c:v>1514.1261771814316</c:v>
                </c:pt>
                <c:pt idx="1515">
                  <c:v>1515.12626052171</c:v>
                </c:pt>
                <c:pt idx="1516">
                  <c:v>1516.1263438619883</c:v>
                </c:pt>
                <c:pt idx="1517">
                  <c:v>1517.1264272022668</c:v>
                </c:pt>
                <c:pt idx="1518">
                  <c:v>1518.126510542545</c:v>
                </c:pt>
                <c:pt idx="1519">
                  <c:v>1519.1265938828235</c:v>
                </c:pt>
                <c:pt idx="1520">
                  <c:v>1520.1266772231018</c:v>
                </c:pt>
                <c:pt idx="1521">
                  <c:v>1521.1267605633802</c:v>
                </c:pt>
                <c:pt idx="1522">
                  <c:v>1522.1268439036585</c:v>
                </c:pt>
                <c:pt idx="1523">
                  <c:v>1523.126927243937</c:v>
                </c:pt>
                <c:pt idx="1524">
                  <c:v>1524.1270105842152</c:v>
                </c:pt>
                <c:pt idx="1525">
                  <c:v>1525.1270939244935</c:v>
                </c:pt>
                <c:pt idx="1526">
                  <c:v>1526.1271772647719</c:v>
                </c:pt>
                <c:pt idx="1527">
                  <c:v>1527.1272606050502</c:v>
                </c:pt>
                <c:pt idx="1528">
                  <c:v>1528.1273439453287</c:v>
                </c:pt>
                <c:pt idx="1529">
                  <c:v>1529.1274272856069</c:v>
                </c:pt>
                <c:pt idx="1530">
                  <c:v>1530.1275106258854</c:v>
                </c:pt>
                <c:pt idx="1531">
                  <c:v>1531.1275939661637</c:v>
                </c:pt>
                <c:pt idx="1532">
                  <c:v>1532.1276773064421</c:v>
                </c:pt>
                <c:pt idx="1533">
                  <c:v>1533.1277606467204</c:v>
                </c:pt>
                <c:pt idx="1534">
                  <c:v>1534.1278439869989</c:v>
                </c:pt>
                <c:pt idx="1535">
                  <c:v>1535.1279273272771</c:v>
                </c:pt>
                <c:pt idx="1536">
                  <c:v>1536.1280106675554</c:v>
                </c:pt>
                <c:pt idx="1537">
                  <c:v>1537.1280940078339</c:v>
                </c:pt>
                <c:pt idx="1538">
                  <c:v>1538.1281773481121</c:v>
                </c:pt>
                <c:pt idx="1539">
                  <c:v>1539.1282606883906</c:v>
                </c:pt>
                <c:pt idx="1540">
                  <c:v>1540.1283440286688</c:v>
                </c:pt>
                <c:pt idx="1541">
                  <c:v>1541.1284273689473</c:v>
                </c:pt>
                <c:pt idx="1542">
                  <c:v>1542.1285107092256</c:v>
                </c:pt>
                <c:pt idx="1543">
                  <c:v>1543.128594049504</c:v>
                </c:pt>
                <c:pt idx="1544">
                  <c:v>1544.1286773897823</c:v>
                </c:pt>
                <c:pt idx="1545">
                  <c:v>1545.1287607300608</c:v>
                </c:pt>
                <c:pt idx="1546">
                  <c:v>1546.128844070339</c:v>
                </c:pt>
                <c:pt idx="1547">
                  <c:v>1547.1289274106175</c:v>
                </c:pt>
                <c:pt idx="1548">
                  <c:v>1548.1290107508958</c:v>
                </c:pt>
                <c:pt idx="1549">
                  <c:v>1549.129094091174</c:v>
                </c:pt>
                <c:pt idx="1550">
                  <c:v>1550.1291774314525</c:v>
                </c:pt>
                <c:pt idx="1551">
                  <c:v>1551.1292607717307</c:v>
                </c:pt>
                <c:pt idx="1552">
                  <c:v>1552.1293441120092</c:v>
                </c:pt>
                <c:pt idx="1553">
                  <c:v>1553.1294274522875</c:v>
                </c:pt>
                <c:pt idx="1554">
                  <c:v>1554.129510792566</c:v>
                </c:pt>
                <c:pt idx="1555">
                  <c:v>1555.1295941328442</c:v>
                </c:pt>
                <c:pt idx="1556">
                  <c:v>1556.1296774731227</c:v>
                </c:pt>
                <c:pt idx="1557">
                  <c:v>1557.1297608134009</c:v>
                </c:pt>
                <c:pt idx="1558">
                  <c:v>1558.1298441536794</c:v>
                </c:pt>
                <c:pt idx="1559">
                  <c:v>1559.1299274939577</c:v>
                </c:pt>
                <c:pt idx="1560">
                  <c:v>1560.1300108342361</c:v>
                </c:pt>
                <c:pt idx="1561">
                  <c:v>1561.1300941745144</c:v>
                </c:pt>
                <c:pt idx="1562">
                  <c:v>1562.1301775147926</c:v>
                </c:pt>
                <c:pt idx="1563">
                  <c:v>1563.1302608550711</c:v>
                </c:pt>
                <c:pt idx="1564">
                  <c:v>1564.1303441953494</c:v>
                </c:pt>
                <c:pt idx="1565">
                  <c:v>1565.1304275356279</c:v>
                </c:pt>
                <c:pt idx="1566">
                  <c:v>1566.1305108759061</c:v>
                </c:pt>
                <c:pt idx="1567">
                  <c:v>1567.1305942161846</c:v>
                </c:pt>
                <c:pt idx="1568">
                  <c:v>1568.1306775564628</c:v>
                </c:pt>
                <c:pt idx="1569">
                  <c:v>1569.1307608967413</c:v>
                </c:pt>
                <c:pt idx="1570">
                  <c:v>1570.1308442370196</c:v>
                </c:pt>
                <c:pt idx="1571">
                  <c:v>1571.1309275772981</c:v>
                </c:pt>
                <c:pt idx="1572">
                  <c:v>1572.1310109175763</c:v>
                </c:pt>
                <c:pt idx="1573">
                  <c:v>1573.1310942578548</c:v>
                </c:pt>
                <c:pt idx="1574">
                  <c:v>1574.131177598133</c:v>
                </c:pt>
                <c:pt idx="1575">
                  <c:v>1575.1312609384113</c:v>
                </c:pt>
                <c:pt idx="1576">
                  <c:v>1576.1313442786898</c:v>
                </c:pt>
                <c:pt idx="1577">
                  <c:v>1577.131427618968</c:v>
                </c:pt>
                <c:pt idx="1578">
                  <c:v>1578.1315109592465</c:v>
                </c:pt>
                <c:pt idx="1579">
                  <c:v>1579.1315942995247</c:v>
                </c:pt>
                <c:pt idx="1580">
                  <c:v>1580.1316776398032</c:v>
                </c:pt>
                <c:pt idx="1581">
                  <c:v>1581.1317609800815</c:v>
                </c:pt>
                <c:pt idx="1582">
                  <c:v>1582.13184432036</c:v>
                </c:pt>
                <c:pt idx="1583">
                  <c:v>1583.1319276606382</c:v>
                </c:pt>
                <c:pt idx="1584">
                  <c:v>1584.1320110009167</c:v>
                </c:pt>
                <c:pt idx="1585">
                  <c:v>1585.1320943411949</c:v>
                </c:pt>
                <c:pt idx="1586">
                  <c:v>1586.1321776814732</c:v>
                </c:pt>
                <c:pt idx="1587">
                  <c:v>1587.1322610217517</c:v>
                </c:pt>
                <c:pt idx="1588">
                  <c:v>1588.1323443620299</c:v>
                </c:pt>
                <c:pt idx="1589">
                  <c:v>1589.1324277023084</c:v>
                </c:pt>
                <c:pt idx="1590">
                  <c:v>1590.1325110425867</c:v>
                </c:pt>
                <c:pt idx="1591">
                  <c:v>1591.1325943828651</c:v>
                </c:pt>
                <c:pt idx="1592">
                  <c:v>1592.1326777231434</c:v>
                </c:pt>
                <c:pt idx="1593">
                  <c:v>1593.1327610634219</c:v>
                </c:pt>
                <c:pt idx="1594">
                  <c:v>1594.1328444037001</c:v>
                </c:pt>
                <c:pt idx="1595">
                  <c:v>1595.1329277439786</c:v>
                </c:pt>
                <c:pt idx="1596">
                  <c:v>1596.1330110842569</c:v>
                </c:pt>
                <c:pt idx="1597">
                  <c:v>1597.1330944245353</c:v>
                </c:pt>
                <c:pt idx="1598">
                  <c:v>1598.1331777648136</c:v>
                </c:pt>
                <c:pt idx="1599">
                  <c:v>1599.1332611050918</c:v>
                </c:pt>
                <c:pt idx="1600">
                  <c:v>1600.1333444453703</c:v>
                </c:pt>
                <c:pt idx="1601">
                  <c:v>1601.1334277856486</c:v>
                </c:pt>
                <c:pt idx="1602">
                  <c:v>1602.133511125927</c:v>
                </c:pt>
                <c:pt idx="1603">
                  <c:v>1603.1335944662053</c:v>
                </c:pt>
                <c:pt idx="1604">
                  <c:v>1604.1336778064838</c:v>
                </c:pt>
                <c:pt idx="1605">
                  <c:v>1605.133761146762</c:v>
                </c:pt>
                <c:pt idx="1606">
                  <c:v>1606.1338444870405</c:v>
                </c:pt>
                <c:pt idx="1607">
                  <c:v>1607.1339278273188</c:v>
                </c:pt>
                <c:pt idx="1608">
                  <c:v>1608.1340111675972</c:v>
                </c:pt>
                <c:pt idx="1609">
                  <c:v>1609.1340945078755</c:v>
                </c:pt>
                <c:pt idx="1610">
                  <c:v>1610.134177848154</c:v>
                </c:pt>
                <c:pt idx="1611">
                  <c:v>1611.1342611884322</c:v>
                </c:pt>
                <c:pt idx="1612">
                  <c:v>1612.1343445287105</c:v>
                </c:pt>
                <c:pt idx="1613">
                  <c:v>1613.134427868989</c:v>
                </c:pt>
                <c:pt idx="1614">
                  <c:v>1614.1345112092672</c:v>
                </c:pt>
                <c:pt idx="1615">
                  <c:v>1615.1345945495457</c:v>
                </c:pt>
                <c:pt idx="1616">
                  <c:v>1616.1346778898239</c:v>
                </c:pt>
                <c:pt idx="1617">
                  <c:v>1617.1347612301024</c:v>
                </c:pt>
                <c:pt idx="1618">
                  <c:v>1618.1348445703807</c:v>
                </c:pt>
                <c:pt idx="1619">
                  <c:v>1619.1349279106591</c:v>
                </c:pt>
                <c:pt idx="1620">
                  <c:v>1620.1350112509374</c:v>
                </c:pt>
                <c:pt idx="1621">
                  <c:v>1621.1350945912159</c:v>
                </c:pt>
                <c:pt idx="1622">
                  <c:v>1622.1351779314941</c:v>
                </c:pt>
                <c:pt idx="1623">
                  <c:v>1623.1352612717726</c:v>
                </c:pt>
                <c:pt idx="1624">
                  <c:v>1624.1353446120509</c:v>
                </c:pt>
                <c:pt idx="1625">
                  <c:v>1625.1354279523291</c:v>
                </c:pt>
                <c:pt idx="1626">
                  <c:v>1626.1355112926076</c:v>
                </c:pt>
                <c:pt idx="1627">
                  <c:v>1627.1355946328858</c:v>
                </c:pt>
                <c:pt idx="1628">
                  <c:v>1628.1356779731643</c:v>
                </c:pt>
                <c:pt idx="1629">
                  <c:v>1629.1357613134426</c:v>
                </c:pt>
                <c:pt idx="1630">
                  <c:v>1630.1358446537211</c:v>
                </c:pt>
                <c:pt idx="1631">
                  <c:v>1631.1359279939993</c:v>
                </c:pt>
                <c:pt idx="1632">
                  <c:v>1632.1360113342778</c:v>
                </c:pt>
                <c:pt idx="1633">
                  <c:v>1633.136094674556</c:v>
                </c:pt>
                <c:pt idx="1634">
                  <c:v>1634.1361780148345</c:v>
                </c:pt>
                <c:pt idx="1635">
                  <c:v>1635.1362613551128</c:v>
                </c:pt>
                <c:pt idx="1636">
                  <c:v>1636.136344695391</c:v>
                </c:pt>
                <c:pt idx="1637">
                  <c:v>1637.1364280356695</c:v>
                </c:pt>
                <c:pt idx="1638">
                  <c:v>1638.1365113759477</c:v>
                </c:pt>
                <c:pt idx="1639">
                  <c:v>1639.1365947162262</c:v>
                </c:pt>
                <c:pt idx="1640">
                  <c:v>1640.1366780565045</c:v>
                </c:pt>
                <c:pt idx="1641">
                  <c:v>1641.136761396783</c:v>
                </c:pt>
                <c:pt idx="1642">
                  <c:v>1642.1368447370612</c:v>
                </c:pt>
                <c:pt idx="1643">
                  <c:v>1643.1369280773397</c:v>
                </c:pt>
                <c:pt idx="1644">
                  <c:v>1644.1370114176179</c:v>
                </c:pt>
                <c:pt idx="1645">
                  <c:v>1645.1370947578964</c:v>
                </c:pt>
                <c:pt idx="1646">
                  <c:v>1646.1371780981747</c:v>
                </c:pt>
                <c:pt idx="1647">
                  <c:v>1647.1372614384532</c:v>
                </c:pt>
                <c:pt idx="1648">
                  <c:v>1648.1373447787314</c:v>
                </c:pt>
                <c:pt idx="1649">
                  <c:v>1649.1374281190097</c:v>
                </c:pt>
                <c:pt idx="1650">
                  <c:v>1650.1375114592881</c:v>
                </c:pt>
                <c:pt idx="1651">
                  <c:v>1651.1375947995664</c:v>
                </c:pt>
                <c:pt idx="1652">
                  <c:v>1652.1376781398449</c:v>
                </c:pt>
                <c:pt idx="1653">
                  <c:v>1653.1377614801231</c:v>
                </c:pt>
                <c:pt idx="1654">
                  <c:v>1654.1378448204016</c:v>
                </c:pt>
                <c:pt idx="1655">
                  <c:v>1655.1379281606798</c:v>
                </c:pt>
                <c:pt idx="1656">
                  <c:v>1656.1380115009583</c:v>
                </c:pt>
                <c:pt idx="1657">
                  <c:v>1657.1380948412366</c:v>
                </c:pt>
                <c:pt idx="1658">
                  <c:v>1658.1381781815151</c:v>
                </c:pt>
                <c:pt idx="1659">
                  <c:v>1659.1382615217933</c:v>
                </c:pt>
                <c:pt idx="1660">
                  <c:v>1660.1383448620718</c:v>
                </c:pt>
                <c:pt idx="1661">
                  <c:v>1661.13842820235</c:v>
                </c:pt>
                <c:pt idx="1662">
                  <c:v>1662.1385115426283</c:v>
                </c:pt>
                <c:pt idx="1663">
                  <c:v>1663.1385948829068</c:v>
                </c:pt>
                <c:pt idx="1664">
                  <c:v>1664.138678223185</c:v>
                </c:pt>
                <c:pt idx="1665">
                  <c:v>1665.1387615634635</c:v>
                </c:pt>
                <c:pt idx="1666">
                  <c:v>1666.1388449037418</c:v>
                </c:pt>
                <c:pt idx="1667">
                  <c:v>1667.1389282440202</c:v>
                </c:pt>
                <c:pt idx="1668">
                  <c:v>1668.1390115842985</c:v>
                </c:pt>
                <c:pt idx="1669">
                  <c:v>1669.139094924577</c:v>
                </c:pt>
                <c:pt idx="1670">
                  <c:v>1670.1391782648552</c:v>
                </c:pt>
                <c:pt idx="1671">
                  <c:v>1671.1392616051337</c:v>
                </c:pt>
                <c:pt idx="1672">
                  <c:v>1672.1393449454119</c:v>
                </c:pt>
                <c:pt idx="1673">
                  <c:v>1673.1394282856904</c:v>
                </c:pt>
                <c:pt idx="1674">
                  <c:v>1674.1395116259687</c:v>
                </c:pt>
                <c:pt idx="1675">
                  <c:v>1675.1395949662469</c:v>
                </c:pt>
                <c:pt idx="1676">
                  <c:v>1676.1396783065254</c:v>
                </c:pt>
                <c:pt idx="1677">
                  <c:v>1677.1397616468037</c:v>
                </c:pt>
                <c:pt idx="1678">
                  <c:v>1678.1398449870821</c:v>
                </c:pt>
                <c:pt idx="1679">
                  <c:v>1679.1399283273604</c:v>
                </c:pt>
                <c:pt idx="1680">
                  <c:v>1680.1400116676389</c:v>
                </c:pt>
                <c:pt idx="1681">
                  <c:v>1681.1400950079171</c:v>
                </c:pt>
                <c:pt idx="1682">
                  <c:v>1682.1401783481956</c:v>
                </c:pt>
                <c:pt idx="1683">
                  <c:v>1683.1402616884739</c:v>
                </c:pt>
                <c:pt idx="1684">
                  <c:v>1684.1403450287523</c:v>
                </c:pt>
                <c:pt idx="1685">
                  <c:v>1685.1404283690306</c:v>
                </c:pt>
                <c:pt idx="1686">
                  <c:v>1686.1405117093088</c:v>
                </c:pt>
                <c:pt idx="1687">
                  <c:v>1687.1405950495873</c:v>
                </c:pt>
                <c:pt idx="1688">
                  <c:v>1688.1406783898656</c:v>
                </c:pt>
                <c:pt idx="1689">
                  <c:v>1689.140761730144</c:v>
                </c:pt>
                <c:pt idx="1690">
                  <c:v>1690.1408450704223</c:v>
                </c:pt>
                <c:pt idx="1691">
                  <c:v>1691.1409284107008</c:v>
                </c:pt>
                <c:pt idx="1692">
                  <c:v>1692.141011750979</c:v>
                </c:pt>
                <c:pt idx="1693">
                  <c:v>1693.1410950912575</c:v>
                </c:pt>
                <c:pt idx="1694">
                  <c:v>1694.1411784315358</c:v>
                </c:pt>
                <c:pt idx="1695">
                  <c:v>1695.1412617718142</c:v>
                </c:pt>
                <c:pt idx="1696">
                  <c:v>1696.1413451120925</c:v>
                </c:pt>
                <c:pt idx="1697">
                  <c:v>1697.141428452371</c:v>
                </c:pt>
                <c:pt idx="1698">
                  <c:v>1698.1415117926492</c:v>
                </c:pt>
                <c:pt idx="1699">
                  <c:v>1699.1415951329275</c:v>
                </c:pt>
                <c:pt idx="1700">
                  <c:v>1700.141678473206</c:v>
                </c:pt>
                <c:pt idx="1701">
                  <c:v>1701.1417618134842</c:v>
                </c:pt>
                <c:pt idx="1702">
                  <c:v>1702.1418451537627</c:v>
                </c:pt>
                <c:pt idx="1703">
                  <c:v>1703.1419284940409</c:v>
                </c:pt>
                <c:pt idx="1704">
                  <c:v>1704.1420118343194</c:v>
                </c:pt>
                <c:pt idx="1705">
                  <c:v>1705.1420951745977</c:v>
                </c:pt>
                <c:pt idx="1706">
                  <c:v>1706.1421785148762</c:v>
                </c:pt>
                <c:pt idx="1707">
                  <c:v>1707.1422618551544</c:v>
                </c:pt>
                <c:pt idx="1708">
                  <c:v>1708.1423451954329</c:v>
                </c:pt>
                <c:pt idx="1709">
                  <c:v>1709.1424285357111</c:v>
                </c:pt>
                <c:pt idx="1710">
                  <c:v>1710.1425118759896</c:v>
                </c:pt>
                <c:pt idx="1711">
                  <c:v>1711.1425952162679</c:v>
                </c:pt>
                <c:pt idx="1712">
                  <c:v>1712.1426785565461</c:v>
                </c:pt>
                <c:pt idx="1713">
                  <c:v>1713.1427618968246</c:v>
                </c:pt>
                <c:pt idx="1714">
                  <c:v>1714.1428452371028</c:v>
                </c:pt>
                <c:pt idx="1715">
                  <c:v>1715.1429285773813</c:v>
                </c:pt>
                <c:pt idx="1716">
                  <c:v>1716.1430119176596</c:v>
                </c:pt>
                <c:pt idx="1717">
                  <c:v>1717.1430952579381</c:v>
                </c:pt>
                <c:pt idx="1718">
                  <c:v>1718.1431785982163</c:v>
                </c:pt>
                <c:pt idx="1719">
                  <c:v>1719.1432619384948</c:v>
                </c:pt>
                <c:pt idx="1720">
                  <c:v>1720.143345278773</c:v>
                </c:pt>
                <c:pt idx="1721">
                  <c:v>1721.1434286190515</c:v>
                </c:pt>
                <c:pt idx="1722">
                  <c:v>1722.1435119593298</c:v>
                </c:pt>
                <c:pt idx="1723">
                  <c:v>1723.1435952996083</c:v>
                </c:pt>
                <c:pt idx="1724">
                  <c:v>1724.1436786398865</c:v>
                </c:pt>
                <c:pt idx="1725">
                  <c:v>1725.1437619801648</c:v>
                </c:pt>
                <c:pt idx="1726">
                  <c:v>1726.1438453204432</c:v>
                </c:pt>
                <c:pt idx="1727">
                  <c:v>1727.1439286607215</c:v>
                </c:pt>
                <c:pt idx="1728">
                  <c:v>1728.144012001</c:v>
                </c:pt>
                <c:pt idx="1729">
                  <c:v>1729.1440953412782</c:v>
                </c:pt>
                <c:pt idx="1730">
                  <c:v>1730.1441786815567</c:v>
                </c:pt>
                <c:pt idx="1731">
                  <c:v>1731.1442620218349</c:v>
                </c:pt>
                <c:pt idx="1732">
                  <c:v>1732.1443453621134</c:v>
                </c:pt>
                <c:pt idx="1733">
                  <c:v>1733.1444287023917</c:v>
                </c:pt>
                <c:pt idx="1734">
                  <c:v>1734.1445120426702</c:v>
                </c:pt>
                <c:pt idx="1735">
                  <c:v>1735.1445953829484</c:v>
                </c:pt>
                <c:pt idx="1736">
                  <c:v>1736.1446787232267</c:v>
                </c:pt>
                <c:pt idx="1737">
                  <c:v>1737.1447620635051</c:v>
                </c:pt>
                <c:pt idx="1738">
                  <c:v>1738.1448454037834</c:v>
                </c:pt>
                <c:pt idx="1739">
                  <c:v>1739.1449287440619</c:v>
                </c:pt>
                <c:pt idx="1740">
                  <c:v>1740.1450120843401</c:v>
                </c:pt>
                <c:pt idx="1741">
                  <c:v>1741.1450954246186</c:v>
                </c:pt>
                <c:pt idx="1742">
                  <c:v>1742.1451787648969</c:v>
                </c:pt>
                <c:pt idx="1743">
                  <c:v>1743.1452621051753</c:v>
                </c:pt>
                <c:pt idx="1744">
                  <c:v>1744.1453454454536</c:v>
                </c:pt>
                <c:pt idx="1745">
                  <c:v>1745.1454287857321</c:v>
                </c:pt>
                <c:pt idx="1746">
                  <c:v>1746.1455121260103</c:v>
                </c:pt>
                <c:pt idx="1747">
                  <c:v>1747.1455954662888</c:v>
                </c:pt>
                <c:pt idx="1748">
                  <c:v>1748.145678806567</c:v>
                </c:pt>
                <c:pt idx="1749">
                  <c:v>1749.1457621468453</c:v>
                </c:pt>
                <c:pt idx="1750">
                  <c:v>1750.1458454871238</c:v>
                </c:pt>
                <c:pt idx="1751">
                  <c:v>1751.145928827402</c:v>
                </c:pt>
                <c:pt idx="1752">
                  <c:v>1752.1460121676805</c:v>
                </c:pt>
                <c:pt idx="1753">
                  <c:v>1753.1460955079588</c:v>
                </c:pt>
                <c:pt idx="1754">
                  <c:v>1754.1461788482372</c:v>
                </c:pt>
                <c:pt idx="1755">
                  <c:v>1755.1462621885155</c:v>
                </c:pt>
                <c:pt idx="1756">
                  <c:v>1756.146345528794</c:v>
                </c:pt>
                <c:pt idx="1757">
                  <c:v>1757.1464288690722</c:v>
                </c:pt>
                <c:pt idx="1758">
                  <c:v>1758.1465122093507</c:v>
                </c:pt>
                <c:pt idx="1759">
                  <c:v>1759.146595549629</c:v>
                </c:pt>
                <c:pt idx="1760">
                  <c:v>1760.1466788899074</c:v>
                </c:pt>
                <c:pt idx="1761">
                  <c:v>1761.1467622301857</c:v>
                </c:pt>
                <c:pt idx="1762">
                  <c:v>1762.1468455704639</c:v>
                </c:pt>
                <c:pt idx="1763">
                  <c:v>1763.1469289107424</c:v>
                </c:pt>
                <c:pt idx="1764">
                  <c:v>1764.1470122510207</c:v>
                </c:pt>
                <c:pt idx="1765">
                  <c:v>1765.1470955912991</c:v>
                </c:pt>
                <c:pt idx="1766">
                  <c:v>1766.1471789315774</c:v>
                </c:pt>
                <c:pt idx="1767">
                  <c:v>1767.1472622718559</c:v>
                </c:pt>
                <c:pt idx="1768">
                  <c:v>1768.1473456121341</c:v>
                </c:pt>
                <c:pt idx="1769">
                  <c:v>1769.1474289524126</c:v>
                </c:pt>
                <c:pt idx="1770">
                  <c:v>1770.1475122926909</c:v>
                </c:pt>
                <c:pt idx="1771">
                  <c:v>1771.1475956329693</c:v>
                </c:pt>
                <c:pt idx="1772">
                  <c:v>1772.1476789732476</c:v>
                </c:pt>
                <c:pt idx="1773">
                  <c:v>1773.1477623135261</c:v>
                </c:pt>
                <c:pt idx="1774">
                  <c:v>1774.1478456538043</c:v>
                </c:pt>
                <c:pt idx="1775">
                  <c:v>1775.1479289940826</c:v>
                </c:pt>
                <c:pt idx="1776">
                  <c:v>1776.1480123343611</c:v>
                </c:pt>
                <c:pt idx="1777">
                  <c:v>1777.1480956746393</c:v>
                </c:pt>
                <c:pt idx="1778">
                  <c:v>1778.1481790149178</c:v>
                </c:pt>
                <c:pt idx="1779">
                  <c:v>1779.148262355196</c:v>
                </c:pt>
                <c:pt idx="1780">
                  <c:v>1780.1483456954745</c:v>
                </c:pt>
                <c:pt idx="1781">
                  <c:v>1781.1484290357528</c:v>
                </c:pt>
                <c:pt idx="1782">
                  <c:v>1782.1485123760312</c:v>
                </c:pt>
                <c:pt idx="1783">
                  <c:v>1783.1485957163095</c:v>
                </c:pt>
                <c:pt idx="1784">
                  <c:v>1784.148679056588</c:v>
                </c:pt>
                <c:pt idx="1785">
                  <c:v>1785.1487623968662</c:v>
                </c:pt>
                <c:pt idx="1786">
                  <c:v>1786.1488457371445</c:v>
                </c:pt>
                <c:pt idx="1787">
                  <c:v>1787.148929077423</c:v>
                </c:pt>
                <c:pt idx="1788">
                  <c:v>1788.1490124177012</c:v>
                </c:pt>
                <c:pt idx="1789">
                  <c:v>1789.1490957579797</c:v>
                </c:pt>
                <c:pt idx="1790">
                  <c:v>1790.1491790982579</c:v>
                </c:pt>
                <c:pt idx="1791">
                  <c:v>1791.1492624385364</c:v>
                </c:pt>
                <c:pt idx="1792">
                  <c:v>1792.1493457788147</c:v>
                </c:pt>
                <c:pt idx="1793">
                  <c:v>1793.1494291190932</c:v>
                </c:pt>
                <c:pt idx="1794">
                  <c:v>1794.1495124593714</c:v>
                </c:pt>
                <c:pt idx="1795">
                  <c:v>1795.1495957996499</c:v>
                </c:pt>
                <c:pt idx="1796">
                  <c:v>1796.1496791399281</c:v>
                </c:pt>
                <c:pt idx="1797">
                  <c:v>1797.1497624802066</c:v>
                </c:pt>
                <c:pt idx="1798">
                  <c:v>1798.1498458204849</c:v>
                </c:pt>
                <c:pt idx="1799">
                  <c:v>1799.1499291607631</c:v>
                </c:pt>
                <c:pt idx="1800">
                  <c:v>1800.1500125010416</c:v>
                </c:pt>
                <c:pt idx="1801">
                  <c:v>1801.1500958413199</c:v>
                </c:pt>
                <c:pt idx="1802">
                  <c:v>1802.1501791815983</c:v>
                </c:pt>
                <c:pt idx="1803">
                  <c:v>1803.1502625218766</c:v>
                </c:pt>
                <c:pt idx="1804">
                  <c:v>1804.1503458621551</c:v>
                </c:pt>
                <c:pt idx="1805">
                  <c:v>1805.1504292024333</c:v>
                </c:pt>
                <c:pt idx="1806">
                  <c:v>1806.1505125427118</c:v>
                </c:pt>
                <c:pt idx="1807">
                  <c:v>1807.15059588299</c:v>
                </c:pt>
                <c:pt idx="1808">
                  <c:v>1808.1506792232685</c:v>
                </c:pt>
                <c:pt idx="1809">
                  <c:v>1809.1507625635468</c:v>
                </c:pt>
                <c:pt idx="1810">
                  <c:v>1810.1508459038253</c:v>
                </c:pt>
                <c:pt idx="1811">
                  <c:v>1811.1509292441035</c:v>
                </c:pt>
                <c:pt idx="1812">
                  <c:v>1812.1510125843818</c:v>
                </c:pt>
                <c:pt idx="1813">
                  <c:v>1813.1510959246602</c:v>
                </c:pt>
                <c:pt idx="1814">
                  <c:v>1814.1511792649385</c:v>
                </c:pt>
                <c:pt idx="1815">
                  <c:v>1815.151262605217</c:v>
                </c:pt>
                <c:pt idx="1816">
                  <c:v>1816.1513459454952</c:v>
                </c:pt>
                <c:pt idx="1817">
                  <c:v>1817.1514292857737</c:v>
                </c:pt>
                <c:pt idx="1818">
                  <c:v>1818.151512626052</c:v>
                </c:pt>
                <c:pt idx="1819">
                  <c:v>1819.1515959663304</c:v>
                </c:pt>
                <c:pt idx="1820">
                  <c:v>1820.1516793066087</c:v>
                </c:pt>
                <c:pt idx="1821">
                  <c:v>1821.1517626468872</c:v>
                </c:pt>
                <c:pt idx="1822">
                  <c:v>1822.1518459871654</c:v>
                </c:pt>
                <c:pt idx="1823">
                  <c:v>1823.1519293274439</c:v>
                </c:pt>
                <c:pt idx="1824">
                  <c:v>1824.1520126677221</c:v>
                </c:pt>
                <c:pt idx="1825">
                  <c:v>1825.1520960080004</c:v>
                </c:pt>
                <c:pt idx="1826">
                  <c:v>1826.1521793482789</c:v>
                </c:pt>
                <c:pt idx="1827">
                  <c:v>1827.1522626885571</c:v>
                </c:pt>
                <c:pt idx="1828">
                  <c:v>1828.1523460288356</c:v>
                </c:pt>
                <c:pt idx="1829">
                  <c:v>1829.1524293691139</c:v>
                </c:pt>
                <c:pt idx="1830">
                  <c:v>1830.1525127093923</c:v>
                </c:pt>
                <c:pt idx="1831">
                  <c:v>1831.1525960496706</c:v>
                </c:pt>
                <c:pt idx="1832">
                  <c:v>1832.1526793899491</c:v>
                </c:pt>
                <c:pt idx="1833">
                  <c:v>1833.1527627302273</c:v>
                </c:pt>
                <c:pt idx="1834">
                  <c:v>1834.1528460705058</c:v>
                </c:pt>
                <c:pt idx="1835">
                  <c:v>1835.1529294107841</c:v>
                </c:pt>
                <c:pt idx="1836">
                  <c:v>1836.1530127510623</c:v>
                </c:pt>
                <c:pt idx="1837">
                  <c:v>1837.1530960913408</c:v>
                </c:pt>
                <c:pt idx="1838">
                  <c:v>1838.153179431619</c:v>
                </c:pt>
                <c:pt idx="1839">
                  <c:v>1839.1532627718975</c:v>
                </c:pt>
                <c:pt idx="1840">
                  <c:v>1840.1533461121758</c:v>
                </c:pt>
                <c:pt idx="1841">
                  <c:v>1841.1534294524542</c:v>
                </c:pt>
                <c:pt idx="1842">
                  <c:v>1842.1535127927325</c:v>
                </c:pt>
                <c:pt idx="1843">
                  <c:v>1843.153596133011</c:v>
                </c:pt>
                <c:pt idx="1844">
                  <c:v>1844.1536794732892</c:v>
                </c:pt>
                <c:pt idx="1845">
                  <c:v>1845.1537628135677</c:v>
                </c:pt>
                <c:pt idx="1846">
                  <c:v>1846.153846153846</c:v>
                </c:pt>
                <c:pt idx="1847">
                  <c:v>1847.1539294941244</c:v>
                </c:pt>
                <c:pt idx="1848">
                  <c:v>1848.1540128344027</c:v>
                </c:pt>
                <c:pt idx="1849">
                  <c:v>1849.1540961746809</c:v>
                </c:pt>
                <c:pt idx="1850">
                  <c:v>1850.1541795149594</c:v>
                </c:pt>
                <c:pt idx="1851">
                  <c:v>1851.1542628552377</c:v>
                </c:pt>
                <c:pt idx="1852">
                  <c:v>1852.1543461955162</c:v>
                </c:pt>
                <c:pt idx="1853">
                  <c:v>1853.1544295357944</c:v>
                </c:pt>
                <c:pt idx="1854">
                  <c:v>1854.1545128760729</c:v>
                </c:pt>
                <c:pt idx="1855">
                  <c:v>1855.1545962163511</c:v>
                </c:pt>
                <c:pt idx="1856">
                  <c:v>1856.1546795566296</c:v>
                </c:pt>
                <c:pt idx="1857">
                  <c:v>1857.1547628969079</c:v>
                </c:pt>
                <c:pt idx="1858">
                  <c:v>1858.1548462371863</c:v>
                </c:pt>
                <c:pt idx="1859">
                  <c:v>1859.1549295774646</c:v>
                </c:pt>
                <c:pt idx="1860">
                  <c:v>1860.1550129177431</c:v>
                </c:pt>
                <c:pt idx="1861">
                  <c:v>1861.1550962580213</c:v>
                </c:pt>
                <c:pt idx="1862">
                  <c:v>1862.1551795982996</c:v>
                </c:pt>
                <c:pt idx="1863">
                  <c:v>1863.1552629385781</c:v>
                </c:pt>
                <c:pt idx="1864">
                  <c:v>1864.1553462788563</c:v>
                </c:pt>
                <c:pt idx="1865">
                  <c:v>1865.1554296191348</c:v>
                </c:pt>
                <c:pt idx="1866">
                  <c:v>1866.155512959413</c:v>
                </c:pt>
                <c:pt idx="1867">
                  <c:v>1867.1555962996915</c:v>
                </c:pt>
                <c:pt idx="1868">
                  <c:v>1868.1556796399698</c:v>
                </c:pt>
                <c:pt idx="1869">
                  <c:v>1869.1557629802483</c:v>
                </c:pt>
                <c:pt idx="1870">
                  <c:v>1870.1558463205265</c:v>
                </c:pt>
                <c:pt idx="1871">
                  <c:v>1871.155929660805</c:v>
                </c:pt>
                <c:pt idx="1872">
                  <c:v>1872.1560130010832</c:v>
                </c:pt>
                <c:pt idx="1873">
                  <c:v>1873.1560963413617</c:v>
                </c:pt>
                <c:pt idx="1874">
                  <c:v>1874.15617968164</c:v>
                </c:pt>
                <c:pt idx="1875">
                  <c:v>1875.1562630219182</c:v>
                </c:pt>
                <c:pt idx="1876">
                  <c:v>1876.1563463621967</c:v>
                </c:pt>
                <c:pt idx="1877">
                  <c:v>1877.156429702475</c:v>
                </c:pt>
                <c:pt idx="1878">
                  <c:v>1878.1565130427534</c:v>
                </c:pt>
                <c:pt idx="1879">
                  <c:v>1879.1565963830317</c:v>
                </c:pt>
                <c:pt idx="1880">
                  <c:v>1880.1566797233102</c:v>
                </c:pt>
                <c:pt idx="1881">
                  <c:v>1881.1567630635884</c:v>
                </c:pt>
                <c:pt idx="1882">
                  <c:v>1882.1568464038669</c:v>
                </c:pt>
                <c:pt idx="1883">
                  <c:v>1883.1569297441451</c:v>
                </c:pt>
                <c:pt idx="1884">
                  <c:v>1884.1570130844236</c:v>
                </c:pt>
                <c:pt idx="1885">
                  <c:v>1885.1570964247019</c:v>
                </c:pt>
                <c:pt idx="1886">
                  <c:v>1886.1571797649801</c:v>
                </c:pt>
                <c:pt idx="1887">
                  <c:v>1887.1572631052586</c:v>
                </c:pt>
                <c:pt idx="1888">
                  <c:v>1888.1573464455369</c:v>
                </c:pt>
                <c:pt idx="1889">
                  <c:v>1889.1574297858153</c:v>
                </c:pt>
                <c:pt idx="1890">
                  <c:v>1890.1575131260936</c:v>
                </c:pt>
                <c:pt idx="1891">
                  <c:v>1891.1575964663721</c:v>
                </c:pt>
                <c:pt idx="1892">
                  <c:v>1892.1576798066503</c:v>
                </c:pt>
                <c:pt idx="1893">
                  <c:v>1893.1577631469288</c:v>
                </c:pt>
                <c:pt idx="1894">
                  <c:v>1894.1578464872071</c:v>
                </c:pt>
                <c:pt idx="1895">
                  <c:v>1895.1579298274855</c:v>
                </c:pt>
                <c:pt idx="1896">
                  <c:v>1896.1580131677638</c:v>
                </c:pt>
                <c:pt idx="1897">
                  <c:v>1897.1580965080423</c:v>
                </c:pt>
                <c:pt idx="1898">
                  <c:v>1898.1581798483205</c:v>
                </c:pt>
                <c:pt idx="1899">
                  <c:v>1899.1582631885988</c:v>
                </c:pt>
                <c:pt idx="1900">
                  <c:v>1900.1583465288772</c:v>
                </c:pt>
                <c:pt idx="1901">
                  <c:v>1901.1584298691555</c:v>
                </c:pt>
                <c:pt idx="1902">
                  <c:v>1902.158513209434</c:v>
                </c:pt>
                <c:pt idx="1903">
                  <c:v>1903.1585965497122</c:v>
                </c:pt>
                <c:pt idx="1904">
                  <c:v>1904.1586798899907</c:v>
                </c:pt>
                <c:pt idx="1905">
                  <c:v>1905.158763230269</c:v>
                </c:pt>
                <c:pt idx="1906">
                  <c:v>1906.1588465705474</c:v>
                </c:pt>
                <c:pt idx="1907">
                  <c:v>1907.1589299108257</c:v>
                </c:pt>
                <c:pt idx="1908">
                  <c:v>1908.1590132511042</c:v>
                </c:pt>
                <c:pt idx="1909">
                  <c:v>1909.1590965913824</c:v>
                </c:pt>
                <c:pt idx="1910">
                  <c:v>1910.1591799316609</c:v>
                </c:pt>
                <c:pt idx="1911">
                  <c:v>1911.1592632719392</c:v>
                </c:pt>
                <c:pt idx="1912">
                  <c:v>1912.1593466122174</c:v>
                </c:pt>
                <c:pt idx="1913">
                  <c:v>1913.1594299524959</c:v>
                </c:pt>
                <c:pt idx="1914">
                  <c:v>1914.1595132927741</c:v>
                </c:pt>
                <c:pt idx="1915">
                  <c:v>1915.1595966330526</c:v>
                </c:pt>
                <c:pt idx="1916">
                  <c:v>1916.1596799733309</c:v>
                </c:pt>
                <c:pt idx="1917">
                  <c:v>1917.1597633136093</c:v>
                </c:pt>
                <c:pt idx="1918">
                  <c:v>1918.1598466538876</c:v>
                </c:pt>
                <c:pt idx="1919">
                  <c:v>1919.1599299941661</c:v>
                </c:pt>
                <c:pt idx="1920">
                  <c:v>1920.1600133344443</c:v>
                </c:pt>
                <c:pt idx="1921">
                  <c:v>1921.1600966747228</c:v>
                </c:pt>
                <c:pt idx="1922">
                  <c:v>1922.1601800150011</c:v>
                </c:pt>
                <c:pt idx="1923">
                  <c:v>1923.1602633552795</c:v>
                </c:pt>
                <c:pt idx="1924">
                  <c:v>1924.1603466955578</c:v>
                </c:pt>
                <c:pt idx="1925">
                  <c:v>1925.160430035836</c:v>
                </c:pt>
                <c:pt idx="1926">
                  <c:v>1926.1605133761145</c:v>
                </c:pt>
                <c:pt idx="1927">
                  <c:v>1927.1605967163928</c:v>
                </c:pt>
                <c:pt idx="1928">
                  <c:v>1928.1606800566713</c:v>
                </c:pt>
                <c:pt idx="1929">
                  <c:v>1929.1607633969495</c:v>
                </c:pt>
                <c:pt idx="1930">
                  <c:v>1930.160846737228</c:v>
                </c:pt>
                <c:pt idx="1931">
                  <c:v>1931.1609300775062</c:v>
                </c:pt>
                <c:pt idx="1932">
                  <c:v>1932.1610134177847</c:v>
                </c:pt>
                <c:pt idx="1933">
                  <c:v>1933.161096758063</c:v>
                </c:pt>
                <c:pt idx="1934">
                  <c:v>1934.1611800983414</c:v>
                </c:pt>
                <c:pt idx="1935">
                  <c:v>1935.1612634386197</c:v>
                </c:pt>
                <c:pt idx="1936">
                  <c:v>1936.161346778898</c:v>
                </c:pt>
                <c:pt idx="1937">
                  <c:v>1937.1614301191764</c:v>
                </c:pt>
                <c:pt idx="1938">
                  <c:v>1938.1615134594547</c:v>
                </c:pt>
                <c:pt idx="1939">
                  <c:v>1939.1615967997332</c:v>
                </c:pt>
                <c:pt idx="1940">
                  <c:v>1940.1616801400114</c:v>
                </c:pt>
                <c:pt idx="1941">
                  <c:v>1941.1617634802899</c:v>
                </c:pt>
                <c:pt idx="1942">
                  <c:v>1942.1618468205681</c:v>
                </c:pt>
                <c:pt idx="1943">
                  <c:v>1943.1619301608466</c:v>
                </c:pt>
                <c:pt idx="1944">
                  <c:v>1944.1620135011249</c:v>
                </c:pt>
                <c:pt idx="1945">
                  <c:v>1945.1620968414034</c:v>
                </c:pt>
                <c:pt idx="1946">
                  <c:v>1946.1621801816816</c:v>
                </c:pt>
                <c:pt idx="1947">
                  <c:v>1947.1622635219601</c:v>
                </c:pt>
                <c:pt idx="1948">
                  <c:v>1948.1623468622383</c:v>
                </c:pt>
                <c:pt idx="1949">
                  <c:v>1949.1624302025166</c:v>
                </c:pt>
                <c:pt idx="1950">
                  <c:v>1950.1625135427951</c:v>
                </c:pt>
                <c:pt idx="1951">
                  <c:v>1951.1625968830733</c:v>
                </c:pt>
                <c:pt idx="1952">
                  <c:v>1952.1626802233518</c:v>
                </c:pt>
                <c:pt idx="1953">
                  <c:v>1953.1627635636301</c:v>
                </c:pt>
                <c:pt idx="1954">
                  <c:v>1954.1628469039085</c:v>
                </c:pt>
                <c:pt idx="1955">
                  <c:v>1955.1629302441868</c:v>
                </c:pt>
                <c:pt idx="1956">
                  <c:v>1956.1630135844653</c:v>
                </c:pt>
                <c:pt idx="1957">
                  <c:v>1957.1630969247435</c:v>
                </c:pt>
                <c:pt idx="1958">
                  <c:v>1958.163180265022</c:v>
                </c:pt>
                <c:pt idx="1959">
                  <c:v>1959.1632636053002</c:v>
                </c:pt>
                <c:pt idx="1960">
                  <c:v>1960.1633469455787</c:v>
                </c:pt>
                <c:pt idx="1961">
                  <c:v>1961.163430285857</c:v>
                </c:pt>
                <c:pt idx="1962">
                  <c:v>1962.1635136261352</c:v>
                </c:pt>
                <c:pt idx="1963">
                  <c:v>1963.1635969664137</c:v>
                </c:pt>
                <c:pt idx="1964">
                  <c:v>1964.163680306692</c:v>
                </c:pt>
                <c:pt idx="1965">
                  <c:v>1965.1637636469704</c:v>
                </c:pt>
                <c:pt idx="1966">
                  <c:v>1966.1638469872487</c:v>
                </c:pt>
                <c:pt idx="1967">
                  <c:v>1967.1639303275272</c:v>
                </c:pt>
                <c:pt idx="1968">
                  <c:v>1968.1640136678054</c:v>
                </c:pt>
                <c:pt idx="1969">
                  <c:v>1969.1640970080839</c:v>
                </c:pt>
                <c:pt idx="1970">
                  <c:v>1970.1641803483622</c:v>
                </c:pt>
                <c:pt idx="1971">
                  <c:v>1971.1642636886406</c:v>
                </c:pt>
                <c:pt idx="1972">
                  <c:v>1972.1643470289189</c:v>
                </c:pt>
                <c:pt idx="1973">
                  <c:v>1973.1644303691974</c:v>
                </c:pt>
                <c:pt idx="1974">
                  <c:v>1974.1645137094756</c:v>
                </c:pt>
                <c:pt idx="1975">
                  <c:v>1975.1645970497539</c:v>
                </c:pt>
                <c:pt idx="1976">
                  <c:v>1976.1646803900323</c:v>
                </c:pt>
                <c:pt idx="1977">
                  <c:v>1977.1647637303106</c:v>
                </c:pt>
                <c:pt idx="1978">
                  <c:v>1978.1648470705891</c:v>
                </c:pt>
                <c:pt idx="1979">
                  <c:v>1979.1649304108673</c:v>
                </c:pt>
                <c:pt idx="1980">
                  <c:v>1980.1650137511458</c:v>
                </c:pt>
                <c:pt idx="1981">
                  <c:v>1981.1650970914241</c:v>
                </c:pt>
                <c:pt idx="1982">
                  <c:v>1982.1651804317025</c:v>
                </c:pt>
                <c:pt idx="1983">
                  <c:v>1983.1652637719808</c:v>
                </c:pt>
                <c:pt idx="1984">
                  <c:v>1984.1653471122593</c:v>
                </c:pt>
                <c:pt idx="1985">
                  <c:v>1985.1654304525375</c:v>
                </c:pt>
                <c:pt idx="1986">
                  <c:v>1986.1655137928158</c:v>
                </c:pt>
                <c:pt idx="1987">
                  <c:v>1987.1655971330943</c:v>
                </c:pt>
                <c:pt idx="1988">
                  <c:v>1988.1656804733725</c:v>
                </c:pt>
                <c:pt idx="1989">
                  <c:v>1989.165763813651</c:v>
                </c:pt>
                <c:pt idx="1990">
                  <c:v>1990.1658471539292</c:v>
                </c:pt>
                <c:pt idx="1991">
                  <c:v>1991.1659304942077</c:v>
                </c:pt>
                <c:pt idx="1992">
                  <c:v>1992.166013834486</c:v>
                </c:pt>
                <c:pt idx="1993">
                  <c:v>1993.1660971747644</c:v>
                </c:pt>
                <c:pt idx="1994">
                  <c:v>1994.1661805150427</c:v>
                </c:pt>
                <c:pt idx="1995">
                  <c:v>1995.1662638553212</c:v>
                </c:pt>
                <c:pt idx="1996">
                  <c:v>1996.1663471955994</c:v>
                </c:pt>
                <c:pt idx="1997">
                  <c:v>1997.1664305358779</c:v>
                </c:pt>
                <c:pt idx="1998">
                  <c:v>1998.1665138761562</c:v>
                </c:pt>
                <c:pt idx="1999">
                  <c:v>1999.1665972164344</c:v>
                </c:pt>
                <c:pt idx="2000">
                  <c:v>2000.1666805567129</c:v>
                </c:pt>
                <c:pt idx="2001">
                  <c:v>2001.1667638969911</c:v>
                </c:pt>
                <c:pt idx="2002">
                  <c:v>2002.1668472372696</c:v>
                </c:pt>
                <c:pt idx="2003">
                  <c:v>2003.1669305775479</c:v>
                </c:pt>
                <c:pt idx="2004">
                  <c:v>2004.1670139178264</c:v>
                </c:pt>
                <c:pt idx="2005">
                  <c:v>2005.1670972581046</c:v>
                </c:pt>
                <c:pt idx="2006">
                  <c:v>2006.1671805983831</c:v>
                </c:pt>
                <c:pt idx="2007">
                  <c:v>2007.1672639386613</c:v>
                </c:pt>
                <c:pt idx="2008">
                  <c:v>2008.1673472789398</c:v>
                </c:pt>
                <c:pt idx="2009">
                  <c:v>2009.1674306192181</c:v>
                </c:pt>
                <c:pt idx="2010">
                  <c:v>2010.1675139594965</c:v>
                </c:pt>
                <c:pt idx="2011">
                  <c:v>2011.1675972997748</c:v>
                </c:pt>
                <c:pt idx="2012">
                  <c:v>2012.167680640053</c:v>
                </c:pt>
                <c:pt idx="2013">
                  <c:v>2013.1677639803315</c:v>
                </c:pt>
                <c:pt idx="2014">
                  <c:v>2014.1678473206098</c:v>
                </c:pt>
                <c:pt idx="2015">
                  <c:v>2015.1679306608883</c:v>
                </c:pt>
                <c:pt idx="2016">
                  <c:v>2016.1680140011665</c:v>
                </c:pt>
                <c:pt idx="2017">
                  <c:v>2017.168097341445</c:v>
                </c:pt>
                <c:pt idx="2018">
                  <c:v>2018.1681806817232</c:v>
                </c:pt>
                <c:pt idx="2019">
                  <c:v>2019.1682640220017</c:v>
                </c:pt>
                <c:pt idx="2020">
                  <c:v>2020.16834736228</c:v>
                </c:pt>
                <c:pt idx="2021">
                  <c:v>2021.1684307025585</c:v>
                </c:pt>
                <c:pt idx="2022">
                  <c:v>2022.1685140428367</c:v>
                </c:pt>
                <c:pt idx="2023">
                  <c:v>2023.1685973831152</c:v>
                </c:pt>
                <c:pt idx="2024">
                  <c:v>2024.1686807233934</c:v>
                </c:pt>
                <c:pt idx="2025">
                  <c:v>2025.1687640636717</c:v>
                </c:pt>
                <c:pt idx="2026">
                  <c:v>2026.1688474039502</c:v>
                </c:pt>
                <c:pt idx="2027">
                  <c:v>2027.1689307442284</c:v>
                </c:pt>
                <c:pt idx="2028">
                  <c:v>2028.1690140845069</c:v>
                </c:pt>
                <c:pt idx="2029">
                  <c:v>2029.1690974247851</c:v>
                </c:pt>
                <c:pt idx="2030">
                  <c:v>2030.1691807650636</c:v>
                </c:pt>
                <c:pt idx="2031">
                  <c:v>2031.1692641053419</c:v>
                </c:pt>
                <c:pt idx="2032">
                  <c:v>2032.1693474456204</c:v>
                </c:pt>
                <c:pt idx="2033">
                  <c:v>2033.1694307858986</c:v>
                </c:pt>
                <c:pt idx="2034">
                  <c:v>2034.1695141261771</c:v>
                </c:pt>
                <c:pt idx="2035">
                  <c:v>2035.1695974664553</c:v>
                </c:pt>
                <c:pt idx="2036">
                  <c:v>2036.1696808067336</c:v>
                </c:pt>
                <c:pt idx="2037">
                  <c:v>2037.1697641470121</c:v>
                </c:pt>
                <c:pt idx="2038">
                  <c:v>2038.1698474872903</c:v>
                </c:pt>
                <c:pt idx="2039">
                  <c:v>2039.1699308275688</c:v>
                </c:pt>
                <c:pt idx="2040">
                  <c:v>2040.1700141678471</c:v>
                </c:pt>
                <c:pt idx="2041">
                  <c:v>2041.1700975081255</c:v>
                </c:pt>
                <c:pt idx="2042">
                  <c:v>2042.1701808484038</c:v>
                </c:pt>
                <c:pt idx="2043">
                  <c:v>2043.1702641886823</c:v>
                </c:pt>
                <c:pt idx="2044">
                  <c:v>2044.1703475289605</c:v>
                </c:pt>
                <c:pt idx="2045">
                  <c:v>2045.170430869239</c:v>
                </c:pt>
                <c:pt idx="2046">
                  <c:v>2046.1705142095173</c:v>
                </c:pt>
                <c:pt idx="2047">
                  <c:v>2047.1705975497957</c:v>
                </c:pt>
                <c:pt idx="2048">
                  <c:v>2048.170680890074</c:v>
                </c:pt>
                <c:pt idx="2049">
                  <c:v>2049.1707642303522</c:v>
                </c:pt>
                <c:pt idx="2050">
                  <c:v>2050.1708475706305</c:v>
                </c:pt>
                <c:pt idx="2051">
                  <c:v>2051.1709309109092</c:v>
                </c:pt>
                <c:pt idx="2052">
                  <c:v>2052.1710142511874</c:v>
                </c:pt>
                <c:pt idx="2053">
                  <c:v>2053.1710975914657</c:v>
                </c:pt>
                <c:pt idx="2054">
                  <c:v>2054.1711809317439</c:v>
                </c:pt>
                <c:pt idx="2055">
                  <c:v>2055.1712642720227</c:v>
                </c:pt>
                <c:pt idx="2056">
                  <c:v>2056.1713476123009</c:v>
                </c:pt>
                <c:pt idx="2057">
                  <c:v>2057.1714309525792</c:v>
                </c:pt>
                <c:pt idx="2058">
                  <c:v>2058.1715142928574</c:v>
                </c:pt>
                <c:pt idx="2059">
                  <c:v>2059.1715976331361</c:v>
                </c:pt>
                <c:pt idx="2060">
                  <c:v>2060.1716809734144</c:v>
                </c:pt>
                <c:pt idx="2061">
                  <c:v>2061.1717643136926</c:v>
                </c:pt>
                <c:pt idx="2062">
                  <c:v>2062.1718476539709</c:v>
                </c:pt>
                <c:pt idx="2063">
                  <c:v>2063.1719309942491</c:v>
                </c:pt>
                <c:pt idx="2064">
                  <c:v>2064.1720143345278</c:v>
                </c:pt>
                <c:pt idx="2065">
                  <c:v>2065.1720976748061</c:v>
                </c:pt>
                <c:pt idx="2066">
                  <c:v>2066.1721810150843</c:v>
                </c:pt>
                <c:pt idx="2067">
                  <c:v>2067.1722643553626</c:v>
                </c:pt>
                <c:pt idx="2068">
                  <c:v>2068.1723476956413</c:v>
                </c:pt>
                <c:pt idx="2069">
                  <c:v>2069.1724310359195</c:v>
                </c:pt>
                <c:pt idx="2070">
                  <c:v>2070.1725143761978</c:v>
                </c:pt>
                <c:pt idx="2071">
                  <c:v>2071.172597716476</c:v>
                </c:pt>
                <c:pt idx="2072">
                  <c:v>2072.1726810567548</c:v>
                </c:pt>
                <c:pt idx="2073">
                  <c:v>2073.172764397033</c:v>
                </c:pt>
                <c:pt idx="2074">
                  <c:v>2074.1728477373113</c:v>
                </c:pt>
                <c:pt idx="2075">
                  <c:v>2075.1729310775895</c:v>
                </c:pt>
                <c:pt idx="2076">
                  <c:v>2076.1730144178678</c:v>
                </c:pt>
                <c:pt idx="2077">
                  <c:v>2077.1730977581465</c:v>
                </c:pt>
                <c:pt idx="2078">
                  <c:v>2078.1731810984247</c:v>
                </c:pt>
                <c:pt idx="2079">
                  <c:v>2079.173264438703</c:v>
                </c:pt>
                <c:pt idx="2080">
                  <c:v>2080.1733477789812</c:v>
                </c:pt>
                <c:pt idx="2081">
                  <c:v>2081.1734311192599</c:v>
                </c:pt>
                <c:pt idx="2082">
                  <c:v>2082.1735144595382</c:v>
                </c:pt>
                <c:pt idx="2083">
                  <c:v>2083.1735977998164</c:v>
                </c:pt>
                <c:pt idx="2084">
                  <c:v>2084.1736811400947</c:v>
                </c:pt>
                <c:pt idx="2085">
                  <c:v>2085.1737644803734</c:v>
                </c:pt>
                <c:pt idx="2086">
                  <c:v>2086.1738478206516</c:v>
                </c:pt>
                <c:pt idx="2087">
                  <c:v>2087.1739311609299</c:v>
                </c:pt>
                <c:pt idx="2088">
                  <c:v>2088.1740145012081</c:v>
                </c:pt>
                <c:pt idx="2089">
                  <c:v>2089.1740978414864</c:v>
                </c:pt>
                <c:pt idx="2090">
                  <c:v>2090.1741811817651</c:v>
                </c:pt>
                <c:pt idx="2091">
                  <c:v>2091.1742645220434</c:v>
                </c:pt>
                <c:pt idx="2092">
                  <c:v>2092.1743478623216</c:v>
                </c:pt>
                <c:pt idx="2093">
                  <c:v>2093.1744312025999</c:v>
                </c:pt>
                <c:pt idx="2094">
                  <c:v>2094.1745145428786</c:v>
                </c:pt>
                <c:pt idx="2095">
                  <c:v>2095.1745978831568</c:v>
                </c:pt>
                <c:pt idx="2096">
                  <c:v>2096.1746812234351</c:v>
                </c:pt>
                <c:pt idx="2097">
                  <c:v>2097.1747645637133</c:v>
                </c:pt>
                <c:pt idx="2098">
                  <c:v>2098.1748479039916</c:v>
                </c:pt>
                <c:pt idx="2099">
                  <c:v>2099.1749312442703</c:v>
                </c:pt>
                <c:pt idx="2100">
                  <c:v>2100.1750145845485</c:v>
                </c:pt>
                <c:pt idx="2101">
                  <c:v>2101.1750979248268</c:v>
                </c:pt>
                <c:pt idx="2102">
                  <c:v>2102.175181265105</c:v>
                </c:pt>
                <c:pt idx="2103">
                  <c:v>2103.1752646053837</c:v>
                </c:pt>
                <c:pt idx="2104">
                  <c:v>2104.175347945662</c:v>
                </c:pt>
                <c:pt idx="2105">
                  <c:v>2105.1754312859402</c:v>
                </c:pt>
                <c:pt idx="2106">
                  <c:v>2106.1755146262185</c:v>
                </c:pt>
                <c:pt idx="2107">
                  <c:v>2107.1755979664972</c:v>
                </c:pt>
                <c:pt idx="2108">
                  <c:v>2108.1756813067755</c:v>
                </c:pt>
                <c:pt idx="2109">
                  <c:v>2109.1757646470537</c:v>
                </c:pt>
                <c:pt idx="2110">
                  <c:v>2110.175847987332</c:v>
                </c:pt>
                <c:pt idx="2111">
                  <c:v>2111.1759313276102</c:v>
                </c:pt>
                <c:pt idx="2112">
                  <c:v>2112.1760146678889</c:v>
                </c:pt>
                <c:pt idx="2113">
                  <c:v>2113.1760980081672</c:v>
                </c:pt>
                <c:pt idx="2114">
                  <c:v>2114.1761813484454</c:v>
                </c:pt>
                <c:pt idx="2115">
                  <c:v>2115.1762646887237</c:v>
                </c:pt>
                <c:pt idx="2116">
                  <c:v>2116.1763480290024</c:v>
                </c:pt>
                <c:pt idx="2117">
                  <c:v>2117.1764313692806</c:v>
                </c:pt>
                <c:pt idx="2118">
                  <c:v>2118.1765147095589</c:v>
                </c:pt>
                <c:pt idx="2119">
                  <c:v>2119.1765980498371</c:v>
                </c:pt>
                <c:pt idx="2120">
                  <c:v>2120.1766813901158</c:v>
                </c:pt>
                <c:pt idx="2121">
                  <c:v>2121.1767647303941</c:v>
                </c:pt>
                <c:pt idx="2122">
                  <c:v>2122.1768480706723</c:v>
                </c:pt>
                <c:pt idx="2123">
                  <c:v>2123.1769314109506</c:v>
                </c:pt>
                <c:pt idx="2124">
                  <c:v>2124.1770147512289</c:v>
                </c:pt>
                <c:pt idx="2125">
                  <c:v>2125.1770980915076</c:v>
                </c:pt>
                <c:pt idx="2126">
                  <c:v>2126.1771814317858</c:v>
                </c:pt>
                <c:pt idx="2127">
                  <c:v>2127.1772647720641</c:v>
                </c:pt>
                <c:pt idx="2128">
                  <c:v>2128.1773481123423</c:v>
                </c:pt>
                <c:pt idx="2129">
                  <c:v>2129.177431452621</c:v>
                </c:pt>
                <c:pt idx="2130">
                  <c:v>2130.1775147928993</c:v>
                </c:pt>
                <c:pt idx="2131">
                  <c:v>2131.1775981331775</c:v>
                </c:pt>
                <c:pt idx="2132">
                  <c:v>2132.1776814734558</c:v>
                </c:pt>
                <c:pt idx="2133">
                  <c:v>2133.1777648137345</c:v>
                </c:pt>
                <c:pt idx="2134">
                  <c:v>2134.1778481540127</c:v>
                </c:pt>
                <c:pt idx="2135">
                  <c:v>2135.177931494291</c:v>
                </c:pt>
                <c:pt idx="2136">
                  <c:v>2136.1780148345692</c:v>
                </c:pt>
                <c:pt idx="2137">
                  <c:v>2137.1780981748475</c:v>
                </c:pt>
                <c:pt idx="2138">
                  <c:v>2138.1781815151262</c:v>
                </c:pt>
                <c:pt idx="2139">
                  <c:v>2139.1782648554044</c:v>
                </c:pt>
                <c:pt idx="2140">
                  <c:v>2140.1783481956827</c:v>
                </c:pt>
                <c:pt idx="2141">
                  <c:v>2141.178431535961</c:v>
                </c:pt>
                <c:pt idx="2142">
                  <c:v>2142.1785148762397</c:v>
                </c:pt>
                <c:pt idx="2143">
                  <c:v>2143.1785982165179</c:v>
                </c:pt>
                <c:pt idx="2144">
                  <c:v>2144.1786815567962</c:v>
                </c:pt>
                <c:pt idx="2145">
                  <c:v>2145.1787648970744</c:v>
                </c:pt>
                <c:pt idx="2146">
                  <c:v>2146.1788482373531</c:v>
                </c:pt>
                <c:pt idx="2147">
                  <c:v>2147.1789315776314</c:v>
                </c:pt>
                <c:pt idx="2148">
                  <c:v>2148.1790149179096</c:v>
                </c:pt>
                <c:pt idx="2149">
                  <c:v>2149.1790982581879</c:v>
                </c:pt>
                <c:pt idx="2150">
                  <c:v>2150.1791815984661</c:v>
                </c:pt>
                <c:pt idx="2151">
                  <c:v>2151.1792649387448</c:v>
                </c:pt>
                <c:pt idx="2152">
                  <c:v>2152.1793482790231</c:v>
                </c:pt>
                <c:pt idx="2153">
                  <c:v>2153.1794316193013</c:v>
                </c:pt>
                <c:pt idx="2154">
                  <c:v>2154.1795149595796</c:v>
                </c:pt>
                <c:pt idx="2155">
                  <c:v>2155.1795982998583</c:v>
                </c:pt>
                <c:pt idx="2156">
                  <c:v>2156.1796816401366</c:v>
                </c:pt>
                <c:pt idx="2157">
                  <c:v>2157.1797649804148</c:v>
                </c:pt>
                <c:pt idx="2158">
                  <c:v>2158.1798483206931</c:v>
                </c:pt>
                <c:pt idx="2159">
                  <c:v>2159.1799316609718</c:v>
                </c:pt>
                <c:pt idx="2160">
                  <c:v>2160.18001500125</c:v>
                </c:pt>
                <c:pt idx="2161">
                  <c:v>2161.1800983415283</c:v>
                </c:pt>
                <c:pt idx="2162">
                  <c:v>2162.1801816818065</c:v>
                </c:pt>
                <c:pt idx="2163">
                  <c:v>2163.1802650220848</c:v>
                </c:pt>
                <c:pt idx="2164">
                  <c:v>2164.1803483623635</c:v>
                </c:pt>
                <c:pt idx="2165">
                  <c:v>2165.1804317026417</c:v>
                </c:pt>
                <c:pt idx="2166">
                  <c:v>2166.18051504292</c:v>
                </c:pt>
                <c:pt idx="2167">
                  <c:v>2167.1805983831982</c:v>
                </c:pt>
                <c:pt idx="2168">
                  <c:v>2168.1806817234769</c:v>
                </c:pt>
                <c:pt idx="2169">
                  <c:v>2169.1807650637552</c:v>
                </c:pt>
                <c:pt idx="2170">
                  <c:v>2170.1808484040334</c:v>
                </c:pt>
                <c:pt idx="2171">
                  <c:v>2171.1809317443117</c:v>
                </c:pt>
                <c:pt idx="2172">
                  <c:v>2172.1810150845904</c:v>
                </c:pt>
                <c:pt idx="2173">
                  <c:v>2173.1810984248687</c:v>
                </c:pt>
                <c:pt idx="2174">
                  <c:v>2174.1811817651469</c:v>
                </c:pt>
                <c:pt idx="2175">
                  <c:v>2175.1812651054252</c:v>
                </c:pt>
                <c:pt idx="2176">
                  <c:v>2176.1813484457034</c:v>
                </c:pt>
                <c:pt idx="2177">
                  <c:v>2177.1814317859821</c:v>
                </c:pt>
                <c:pt idx="2178">
                  <c:v>2178.1815151262604</c:v>
                </c:pt>
                <c:pt idx="2179">
                  <c:v>2179.1815984665386</c:v>
                </c:pt>
                <c:pt idx="2180">
                  <c:v>2180.1816818068169</c:v>
                </c:pt>
                <c:pt idx="2181">
                  <c:v>2181.1817651470956</c:v>
                </c:pt>
                <c:pt idx="2182">
                  <c:v>2182.1818484873738</c:v>
                </c:pt>
                <c:pt idx="2183">
                  <c:v>2183.1819318276521</c:v>
                </c:pt>
                <c:pt idx="2184">
                  <c:v>2184.1820151679303</c:v>
                </c:pt>
                <c:pt idx="2185">
                  <c:v>2185.182098508209</c:v>
                </c:pt>
                <c:pt idx="2186">
                  <c:v>2186.1821818484873</c:v>
                </c:pt>
                <c:pt idx="2187">
                  <c:v>2187.1822651887655</c:v>
                </c:pt>
                <c:pt idx="2188">
                  <c:v>2188.1823485290438</c:v>
                </c:pt>
                <c:pt idx="2189">
                  <c:v>2189.182431869322</c:v>
                </c:pt>
                <c:pt idx="2190">
                  <c:v>2190.1825152096008</c:v>
                </c:pt>
                <c:pt idx="2191">
                  <c:v>2191.182598549879</c:v>
                </c:pt>
                <c:pt idx="2192">
                  <c:v>2192.1826818901573</c:v>
                </c:pt>
                <c:pt idx="2193">
                  <c:v>2193.1827652304355</c:v>
                </c:pt>
                <c:pt idx="2194">
                  <c:v>2194.1828485707142</c:v>
                </c:pt>
                <c:pt idx="2195">
                  <c:v>2195.1829319109925</c:v>
                </c:pt>
                <c:pt idx="2196">
                  <c:v>2196.1830152512707</c:v>
                </c:pt>
                <c:pt idx="2197">
                  <c:v>2197.183098591549</c:v>
                </c:pt>
                <c:pt idx="2198">
                  <c:v>2198.1831819318272</c:v>
                </c:pt>
                <c:pt idx="2199">
                  <c:v>2199.1832652721059</c:v>
                </c:pt>
                <c:pt idx="2200">
                  <c:v>2200.1833486123842</c:v>
                </c:pt>
                <c:pt idx="2201">
                  <c:v>2201.1834319526624</c:v>
                </c:pt>
                <c:pt idx="2202">
                  <c:v>2202.1835152929407</c:v>
                </c:pt>
                <c:pt idx="2203">
                  <c:v>2203.1835986332194</c:v>
                </c:pt>
                <c:pt idx="2204">
                  <c:v>2204.1836819734976</c:v>
                </c:pt>
                <c:pt idx="2205">
                  <c:v>2205.1837653137759</c:v>
                </c:pt>
                <c:pt idx="2206">
                  <c:v>2206.1838486540541</c:v>
                </c:pt>
                <c:pt idx="2207">
                  <c:v>2207.1839319943329</c:v>
                </c:pt>
                <c:pt idx="2208">
                  <c:v>2208.1840153346111</c:v>
                </c:pt>
                <c:pt idx="2209">
                  <c:v>2209.1840986748894</c:v>
                </c:pt>
                <c:pt idx="2210">
                  <c:v>2210.1841820151676</c:v>
                </c:pt>
                <c:pt idx="2211">
                  <c:v>2211.1842653554459</c:v>
                </c:pt>
                <c:pt idx="2212">
                  <c:v>2212.1843486957246</c:v>
                </c:pt>
                <c:pt idx="2213">
                  <c:v>2213.1844320360028</c:v>
                </c:pt>
                <c:pt idx="2214">
                  <c:v>2214.1845153762811</c:v>
                </c:pt>
                <c:pt idx="2215">
                  <c:v>2215.1845987165593</c:v>
                </c:pt>
                <c:pt idx="2216">
                  <c:v>2216.184682056838</c:v>
                </c:pt>
                <c:pt idx="2217">
                  <c:v>2217.1847653971163</c:v>
                </c:pt>
                <c:pt idx="2218">
                  <c:v>2218.1848487373945</c:v>
                </c:pt>
                <c:pt idx="2219">
                  <c:v>2219.1849320776728</c:v>
                </c:pt>
                <c:pt idx="2220">
                  <c:v>2220.1850154179515</c:v>
                </c:pt>
                <c:pt idx="2221">
                  <c:v>2221.1850987582297</c:v>
                </c:pt>
                <c:pt idx="2222">
                  <c:v>2222.185182098508</c:v>
                </c:pt>
                <c:pt idx="2223">
                  <c:v>2223.1852654387862</c:v>
                </c:pt>
                <c:pt idx="2224">
                  <c:v>2224.1853487790645</c:v>
                </c:pt>
                <c:pt idx="2225">
                  <c:v>2225.1854321193432</c:v>
                </c:pt>
                <c:pt idx="2226">
                  <c:v>2226.1855154596215</c:v>
                </c:pt>
                <c:pt idx="2227">
                  <c:v>2227.1855987998997</c:v>
                </c:pt>
                <c:pt idx="2228">
                  <c:v>2228.185682140178</c:v>
                </c:pt>
                <c:pt idx="2229">
                  <c:v>2229.1857654804567</c:v>
                </c:pt>
                <c:pt idx="2230">
                  <c:v>2230.1858488207349</c:v>
                </c:pt>
                <c:pt idx="2231">
                  <c:v>2231.1859321610132</c:v>
                </c:pt>
                <c:pt idx="2232">
                  <c:v>2232.1860155012914</c:v>
                </c:pt>
                <c:pt idx="2233">
                  <c:v>2233.1860988415701</c:v>
                </c:pt>
                <c:pt idx="2234">
                  <c:v>2234.1861821818484</c:v>
                </c:pt>
                <c:pt idx="2235">
                  <c:v>2235.1862655221266</c:v>
                </c:pt>
                <c:pt idx="2236">
                  <c:v>2236.1863488624049</c:v>
                </c:pt>
                <c:pt idx="2237">
                  <c:v>2237.1864322026831</c:v>
                </c:pt>
                <c:pt idx="2238">
                  <c:v>2238.1865155429618</c:v>
                </c:pt>
                <c:pt idx="2239">
                  <c:v>2239.1865988832401</c:v>
                </c:pt>
                <c:pt idx="2240">
                  <c:v>2240.1866822235183</c:v>
                </c:pt>
                <c:pt idx="2241">
                  <c:v>2241.1867655637966</c:v>
                </c:pt>
                <c:pt idx="2242">
                  <c:v>2242.1868489040753</c:v>
                </c:pt>
                <c:pt idx="2243">
                  <c:v>2243.1869322443536</c:v>
                </c:pt>
                <c:pt idx="2244">
                  <c:v>2244.1870155846318</c:v>
                </c:pt>
                <c:pt idx="2245">
                  <c:v>2245.1870989249101</c:v>
                </c:pt>
                <c:pt idx="2246">
                  <c:v>2246.1871822651888</c:v>
                </c:pt>
                <c:pt idx="2247">
                  <c:v>2247.187265605467</c:v>
                </c:pt>
                <c:pt idx="2248">
                  <c:v>2248.1873489457453</c:v>
                </c:pt>
                <c:pt idx="2249">
                  <c:v>2249.1874322860235</c:v>
                </c:pt>
                <c:pt idx="2250">
                  <c:v>2250.1875156263018</c:v>
                </c:pt>
                <c:pt idx="2251">
                  <c:v>2251.1875989665805</c:v>
                </c:pt>
                <c:pt idx="2252">
                  <c:v>2252.1876823068587</c:v>
                </c:pt>
                <c:pt idx="2253">
                  <c:v>2253.187765647137</c:v>
                </c:pt>
                <c:pt idx="2254">
                  <c:v>2254.1878489874152</c:v>
                </c:pt>
                <c:pt idx="2255">
                  <c:v>2255.1879323276939</c:v>
                </c:pt>
                <c:pt idx="2256">
                  <c:v>2256.1880156679722</c:v>
                </c:pt>
                <c:pt idx="2257">
                  <c:v>2257.1880990082504</c:v>
                </c:pt>
                <c:pt idx="2258">
                  <c:v>2258.1881823485287</c:v>
                </c:pt>
                <c:pt idx="2259">
                  <c:v>2259.1882656888074</c:v>
                </c:pt>
                <c:pt idx="2260">
                  <c:v>2260.1883490290857</c:v>
                </c:pt>
                <c:pt idx="2261">
                  <c:v>2261.1884323693639</c:v>
                </c:pt>
                <c:pt idx="2262">
                  <c:v>2262.1885157096422</c:v>
                </c:pt>
                <c:pt idx="2263">
                  <c:v>2263.1885990499204</c:v>
                </c:pt>
                <c:pt idx="2264">
                  <c:v>2264.1886823901991</c:v>
                </c:pt>
                <c:pt idx="2265">
                  <c:v>2265.1887657304774</c:v>
                </c:pt>
                <c:pt idx="2266">
                  <c:v>2266.1888490707556</c:v>
                </c:pt>
                <c:pt idx="2267">
                  <c:v>2267.1889324110339</c:v>
                </c:pt>
                <c:pt idx="2268">
                  <c:v>2268.1890157513126</c:v>
                </c:pt>
                <c:pt idx="2269">
                  <c:v>2269.1890990915908</c:v>
                </c:pt>
                <c:pt idx="2270">
                  <c:v>2270.1891824318691</c:v>
                </c:pt>
                <c:pt idx="2271">
                  <c:v>2271.1892657721473</c:v>
                </c:pt>
                <c:pt idx="2272">
                  <c:v>2272.189349112426</c:v>
                </c:pt>
                <c:pt idx="2273">
                  <c:v>2273.1894324527043</c:v>
                </c:pt>
                <c:pt idx="2274">
                  <c:v>2274.1895157929825</c:v>
                </c:pt>
                <c:pt idx="2275">
                  <c:v>2275.1895991332608</c:v>
                </c:pt>
                <c:pt idx="2276">
                  <c:v>2276.1896824735391</c:v>
                </c:pt>
                <c:pt idx="2277">
                  <c:v>2277.1897658138178</c:v>
                </c:pt>
                <c:pt idx="2278">
                  <c:v>2278.189849154096</c:v>
                </c:pt>
                <c:pt idx="2279">
                  <c:v>2279.1899324943743</c:v>
                </c:pt>
                <c:pt idx="2280">
                  <c:v>2280.1900158346525</c:v>
                </c:pt>
                <c:pt idx="2281">
                  <c:v>2281.1900991749312</c:v>
                </c:pt>
                <c:pt idx="2282">
                  <c:v>2282.1901825152095</c:v>
                </c:pt>
                <c:pt idx="2283">
                  <c:v>2283.1902658554877</c:v>
                </c:pt>
                <c:pt idx="2284">
                  <c:v>2284.190349195766</c:v>
                </c:pt>
                <c:pt idx="2285">
                  <c:v>2285.1904325360447</c:v>
                </c:pt>
                <c:pt idx="2286">
                  <c:v>2286.1905158763229</c:v>
                </c:pt>
                <c:pt idx="2287">
                  <c:v>2287.1905992166012</c:v>
                </c:pt>
                <c:pt idx="2288">
                  <c:v>2288.1906825568794</c:v>
                </c:pt>
                <c:pt idx="2289">
                  <c:v>2289.1907658971577</c:v>
                </c:pt>
                <c:pt idx="2290">
                  <c:v>2290.1908492374364</c:v>
                </c:pt>
                <c:pt idx="2291">
                  <c:v>2291.1909325777146</c:v>
                </c:pt>
                <c:pt idx="2292">
                  <c:v>2292.1910159179929</c:v>
                </c:pt>
                <c:pt idx="2293">
                  <c:v>2293.1910992582712</c:v>
                </c:pt>
                <c:pt idx="2294">
                  <c:v>2294.1911825985499</c:v>
                </c:pt>
                <c:pt idx="2295">
                  <c:v>2295.1912659388281</c:v>
                </c:pt>
                <c:pt idx="2296">
                  <c:v>2296.1913492791064</c:v>
                </c:pt>
                <c:pt idx="2297">
                  <c:v>2297.1914326193846</c:v>
                </c:pt>
                <c:pt idx="2298">
                  <c:v>2298.1915159596629</c:v>
                </c:pt>
                <c:pt idx="2299">
                  <c:v>2299.1915992999416</c:v>
                </c:pt>
                <c:pt idx="2300">
                  <c:v>2300.1916826402198</c:v>
                </c:pt>
                <c:pt idx="2301">
                  <c:v>2301.1917659804981</c:v>
                </c:pt>
                <c:pt idx="2302">
                  <c:v>2302.1918493207763</c:v>
                </c:pt>
                <c:pt idx="2303">
                  <c:v>2303.191932661055</c:v>
                </c:pt>
                <c:pt idx="2304">
                  <c:v>2304.1920160013333</c:v>
                </c:pt>
                <c:pt idx="2305">
                  <c:v>2305.1920993416115</c:v>
                </c:pt>
                <c:pt idx="2306">
                  <c:v>2306.1921826818898</c:v>
                </c:pt>
                <c:pt idx="2307">
                  <c:v>2307.1922660221685</c:v>
                </c:pt>
                <c:pt idx="2308">
                  <c:v>2308.1923493624467</c:v>
                </c:pt>
                <c:pt idx="2309">
                  <c:v>2309.192432702725</c:v>
                </c:pt>
                <c:pt idx="2310">
                  <c:v>2310.1925160430033</c:v>
                </c:pt>
                <c:pt idx="2311">
                  <c:v>2311.1925993832815</c:v>
                </c:pt>
                <c:pt idx="2312">
                  <c:v>2312.1926827235602</c:v>
                </c:pt>
                <c:pt idx="2313">
                  <c:v>2313.1927660638385</c:v>
                </c:pt>
                <c:pt idx="2314">
                  <c:v>2314.1928494041167</c:v>
                </c:pt>
                <c:pt idx="2315">
                  <c:v>2315.192932744395</c:v>
                </c:pt>
                <c:pt idx="2316">
                  <c:v>2316.1930160846737</c:v>
                </c:pt>
                <c:pt idx="2317">
                  <c:v>2317.1930994249519</c:v>
                </c:pt>
                <c:pt idx="2318">
                  <c:v>2318.1931827652302</c:v>
                </c:pt>
                <c:pt idx="2319">
                  <c:v>2319.1932661055084</c:v>
                </c:pt>
                <c:pt idx="2320">
                  <c:v>2320.1933494457871</c:v>
                </c:pt>
                <c:pt idx="2321">
                  <c:v>2321.1934327860654</c:v>
                </c:pt>
                <c:pt idx="2322">
                  <c:v>2322.1935161263436</c:v>
                </c:pt>
                <c:pt idx="2323">
                  <c:v>2323.1935994666219</c:v>
                </c:pt>
                <c:pt idx="2324">
                  <c:v>2324.1936828069001</c:v>
                </c:pt>
                <c:pt idx="2325">
                  <c:v>2325.1937661471788</c:v>
                </c:pt>
                <c:pt idx="2326">
                  <c:v>2326.1938494874571</c:v>
                </c:pt>
                <c:pt idx="2327">
                  <c:v>2327.1939328277354</c:v>
                </c:pt>
                <c:pt idx="2328">
                  <c:v>2328.1940161680136</c:v>
                </c:pt>
                <c:pt idx="2329">
                  <c:v>2329.1940995082923</c:v>
                </c:pt>
                <c:pt idx="2330">
                  <c:v>2330.1941828485706</c:v>
                </c:pt>
                <c:pt idx="2331">
                  <c:v>2331.1942661888488</c:v>
                </c:pt>
                <c:pt idx="2332">
                  <c:v>2332.1943495291271</c:v>
                </c:pt>
                <c:pt idx="2333">
                  <c:v>2333.1944328694058</c:v>
                </c:pt>
                <c:pt idx="2334">
                  <c:v>2334.194516209684</c:v>
                </c:pt>
                <c:pt idx="2335">
                  <c:v>2335.1945995499623</c:v>
                </c:pt>
                <c:pt idx="2336">
                  <c:v>2336.1946828902405</c:v>
                </c:pt>
                <c:pt idx="2337">
                  <c:v>2337.1947662305188</c:v>
                </c:pt>
                <c:pt idx="2338">
                  <c:v>2338.1948495707975</c:v>
                </c:pt>
                <c:pt idx="2339">
                  <c:v>2339.1949329110757</c:v>
                </c:pt>
                <c:pt idx="2340">
                  <c:v>2340.195016251354</c:v>
                </c:pt>
                <c:pt idx="2341">
                  <c:v>2341.1950995916322</c:v>
                </c:pt>
                <c:pt idx="2342">
                  <c:v>2342.1951829319109</c:v>
                </c:pt>
                <c:pt idx="2343">
                  <c:v>2343.1952662721892</c:v>
                </c:pt>
                <c:pt idx="2344">
                  <c:v>2344.1953496124675</c:v>
                </c:pt>
                <c:pt idx="2345">
                  <c:v>2345.1954329527457</c:v>
                </c:pt>
                <c:pt idx="2346">
                  <c:v>2346.1955162930244</c:v>
                </c:pt>
                <c:pt idx="2347">
                  <c:v>2347.1955996333027</c:v>
                </c:pt>
                <c:pt idx="2348">
                  <c:v>2348.1956829735809</c:v>
                </c:pt>
                <c:pt idx="2349">
                  <c:v>2349.1957663138592</c:v>
                </c:pt>
                <c:pt idx="2350">
                  <c:v>2350.1958496541374</c:v>
                </c:pt>
                <c:pt idx="2351">
                  <c:v>2351.1959329944161</c:v>
                </c:pt>
                <c:pt idx="2352">
                  <c:v>2352.1960163346944</c:v>
                </c:pt>
                <c:pt idx="2353">
                  <c:v>2353.1960996749726</c:v>
                </c:pt>
                <c:pt idx="2354">
                  <c:v>2354.1961830152509</c:v>
                </c:pt>
                <c:pt idx="2355">
                  <c:v>2355.1962663555296</c:v>
                </c:pt>
                <c:pt idx="2356">
                  <c:v>2356.1963496958078</c:v>
                </c:pt>
                <c:pt idx="2357">
                  <c:v>2357.1964330360861</c:v>
                </c:pt>
                <c:pt idx="2358">
                  <c:v>2358.1965163763643</c:v>
                </c:pt>
                <c:pt idx="2359">
                  <c:v>2359.196599716643</c:v>
                </c:pt>
                <c:pt idx="2360">
                  <c:v>2360.1966830569213</c:v>
                </c:pt>
                <c:pt idx="2361">
                  <c:v>2361.1967663971996</c:v>
                </c:pt>
                <c:pt idx="2362">
                  <c:v>2362.1968497374778</c:v>
                </c:pt>
                <c:pt idx="2363">
                  <c:v>2363.1969330777561</c:v>
                </c:pt>
                <c:pt idx="2364">
                  <c:v>2364.1970164180348</c:v>
                </c:pt>
                <c:pt idx="2365">
                  <c:v>2365.197099758313</c:v>
                </c:pt>
                <c:pt idx="2366">
                  <c:v>2366.1971830985913</c:v>
                </c:pt>
                <c:pt idx="2367">
                  <c:v>2367.1972664388695</c:v>
                </c:pt>
                <c:pt idx="2368">
                  <c:v>2368.1973497791482</c:v>
                </c:pt>
                <c:pt idx="2369">
                  <c:v>2369.1974331194265</c:v>
                </c:pt>
                <c:pt idx="2370">
                  <c:v>2370.1975164597047</c:v>
                </c:pt>
                <c:pt idx="2371">
                  <c:v>2371.197599799983</c:v>
                </c:pt>
                <c:pt idx="2372">
                  <c:v>2372.1976831402617</c:v>
                </c:pt>
                <c:pt idx="2373">
                  <c:v>2373.1977664805399</c:v>
                </c:pt>
                <c:pt idx="2374">
                  <c:v>2374.1978498208182</c:v>
                </c:pt>
                <c:pt idx="2375">
                  <c:v>2375.1979331610964</c:v>
                </c:pt>
                <c:pt idx="2376">
                  <c:v>2376.1980165013747</c:v>
                </c:pt>
                <c:pt idx="2377">
                  <c:v>2377.1980998416534</c:v>
                </c:pt>
                <c:pt idx="2378">
                  <c:v>2378.1981831819317</c:v>
                </c:pt>
                <c:pt idx="2379">
                  <c:v>2379.1982665222099</c:v>
                </c:pt>
                <c:pt idx="2380">
                  <c:v>2380.1983498624882</c:v>
                </c:pt>
                <c:pt idx="2381">
                  <c:v>2381.1984332027669</c:v>
                </c:pt>
                <c:pt idx="2382">
                  <c:v>2382.1985165430451</c:v>
                </c:pt>
                <c:pt idx="2383">
                  <c:v>2383.1985998833234</c:v>
                </c:pt>
                <c:pt idx="2384">
                  <c:v>2384.1986832236016</c:v>
                </c:pt>
                <c:pt idx="2385">
                  <c:v>2385.1987665638803</c:v>
                </c:pt>
                <c:pt idx="2386">
                  <c:v>2386.1988499041586</c:v>
                </c:pt>
                <c:pt idx="2387">
                  <c:v>2387.1989332444368</c:v>
                </c:pt>
                <c:pt idx="2388">
                  <c:v>2388.1990165847151</c:v>
                </c:pt>
                <c:pt idx="2389">
                  <c:v>2389.1990999249933</c:v>
                </c:pt>
                <c:pt idx="2390">
                  <c:v>2390.199183265272</c:v>
                </c:pt>
                <c:pt idx="2391">
                  <c:v>2391.1992666055503</c:v>
                </c:pt>
                <c:pt idx="2392">
                  <c:v>2392.1993499458285</c:v>
                </c:pt>
                <c:pt idx="2393">
                  <c:v>2393.1994332861068</c:v>
                </c:pt>
                <c:pt idx="2394">
                  <c:v>2394.1995166263855</c:v>
                </c:pt>
                <c:pt idx="2395">
                  <c:v>2395.1995999666638</c:v>
                </c:pt>
                <c:pt idx="2396">
                  <c:v>2396.199683306942</c:v>
                </c:pt>
                <c:pt idx="2397">
                  <c:v>2397.1997666472203</c:v>
                </c:pt>
                <c:pt idx="2398">
                  <c:v>2398.1998499874985</c:v>
                </c:pt>
                <c:pt idx="2399">
                  <c:v>2399.1999333277772</c:v>
                </c:pt>
                <c:pt idx="2400">
                  <c:v>2400.2000166680555</c:v>
                </c:pt>
                <c:pt idx="2401">
                  <c:v>2401.2001000083337</c:v>
                </c:pt>
                <c:pt idx="2402">
                  <c:v>2402.200183348612</c:v>
                </c:pt>
                <c:pt idx="2403">
                  <c:v>2403.2002666888907</c:v>
                </c:pt>
                <c:pt idx="2404">
                  <c:v>2404.2003500291689</c:v>
                </c:pt>
                <c:pt idx="2405">
                  <c:v>2405.2004333694472</c:v>
                </c:pt>
                <c:pt idx="2406">
                  <c:v>2406.2005167097254</c:v>
                </c:pt>
                <c:pt idx="2407">
                  <c:v>2407.2006000500041</c:v>
                </c:pt>
                <c:pt idx="2408">
                  <c:v>2408.2006833902824</c:v>
                </c:pt>
                <c:pt idx="2409">
                  <c:v>2409.2007667305606</c:v>
                </c:pt>
                <c:pt idx="2410">
                  <c:v>2410.2008500708389</c:v>
                </c:pt>
                <c:pt idx="2411">
                  <c:v>2411.2009334111171</c:v>
                </c:pt>
                <c:pt idx="2412">
                  <c:v>2412.2010167513959</c:v>
                </c:pt>
                <c:pt idx="2413">
                  <c:v>2413.2011000916741</c:v>
                </c:pt>
                <c:pt idx="2414">
                  <c:v>2414.2011834319524</c:v>
                </c:pt>
                <c:pt idx="2415">
                  <c:v>2415.2012667722306</c:v>
                </c:pt>
                <c:pt idx="2416">
                  <c:v>2416.2013501125093</c:v>
                </c:pt>
                <c:pt idx="2417">
                  <c:v>2417.2014334527876</c:v>
                </c:pt>
                <c:pt idx="2418">
                  <c:v>2418.2015167930658</c:v>
                </c:pt>
                <c:pt idx="2419">
                  <c:v>2419.2016001333441</c:v>
                </c:pt>
                <c:pt idx="2420">
                  <c:v>2420.2016834736228</c:v>
                </c:pt>
                <c:pt idx="2421">
                  <c:v>2421.201766813901</c:v>
                </c:pt>
                <c:pt idx="2422">
                  <c:v>2422.2018501541793</c:v>
                </c:pt>
                <c:pt idx="2423">
                  <c:v>2423.2019334944575</c:v>
                </c:pt>
                <c:pt idx="2424">
                  <c:v>2424.2020168347358</c:v>
                </c:pt>
                <c:pt idx="2425">
                  <c:v>2425.2021001750145</c:v>
                </c:pt>
                <c:pt idx="2426">
                  <c:v>2426.2021835152927</c:v>
                </c:pt>
                <c:pt idx="2427">
                  <c:v>2427.202266855571</c:v>
                </c:pt>
                <c:pt idx="2428">
                  <c:v>2428.2023501958492</c:v>
                </c:pt>
                <c:pt idx="2429">
                  <c:v>2429.202433536128</c:v>
                </c:pt>
                <c:pt idx="2430">
                  <c:v>2430.2025168764062</c:v>
                </c:pt>
                <c:pt idx="2431">
                  <c:v>2431.2026002166845</c:v>
                </c:pt>
                <c:pt idx="2432">
                  <c:v>2432.2026835569627</c:v>
                </c:pt>
                <c:pt idx="2433">
                  <c:v>2433.2027668972414</c:v>
                </c:pt>
                <c:pt idx="2434">
                  <c:v>2434.2028502375197</c:v>
                </c:pt>
                <c:pt idx="2435">
                  <c:v>2435.2029335777979</c:v>
                </c:pt>
                <c:pt idx="2436">
                  <c:v>2436.2030169180762</c:v>
                </c:pt>
                <c:pt idx="2437">
                  <c:v>2437.2031002583544</c:v>
                </c:pt>
                <c:pt idx="2438">
                  <c:v>2438.2031835986331</c:v>
                </c:pt>
                <c:pt idx="2439">
                  <c:v>2439.2032669389114</c:v>
                </c:pt>
                <c:pt idx="2440">
                  <c:v>2440.2033502791896</c:v>
                </c:pt>
                <c:pt idx="2441">
                  <c:v>2441.2034336194679</c:v>
                </c:pt>
                <c:pt idx="2442">
                  <c:v>2442.2035169597466</c:v>
                </c:pt>
                <c:pt idx="2443">
                  <c:v>2443.2036003000248</c:v>
                </c:pt>
                <c:pt idx="2444">
                  <c:v>2444.2036836403031</c:v>
                </c:pt>
                <c:pt idx="2445">
                  <c:v>2445.2037669805813</c:v>
                </c:pt>
                <c:pt idx="2446">
                  <c:v>2446.2038503208601</c:v>
                </c:pt>
                <c:pt idx="2447">
                  <c:v>2447.2039336611383</c:v>
                </c:pt>
                <c:pt idx="2448">
                  <c:v>2448.2040170014166</c:v>
                </c:pt>
                <c:pt idx="2449">
                  <c:v>2449.2041003416948</c:v>
                </c:pt>
                <c:pt idx="2450">
                  <c:v>2450.2041836819731</c:v>
                </c:pt>
                <c:pt idx="2451">
                  <c:v>2451.2042670222518</c:v>
                </c:pt>
                <c:pt idx="2452">
                  <c:v>2452.20435036253</c:v>
                </c:pt>
                <c:pt idx="2453">
                  <c:v>2453.2044337028083</c:v>
                </c:pt>
                <c:pt idx="2454">
                  <c:v>2454.2045170430865</c:v>
                </c:pt>
                <c:pt idx="2455">
                  <c:v>2455.2046003833652</c:v>
                </c:pt>
                <c:pt idx="2456">
                  <c:v>2456.2046837236435</c:v>
                </c:pt>
                <c:pt idx="2457">
                  <c:v>2457.2047670639217</c:v>
                </c:pt>
                <c:pt idx="2458">
                  <c:v>2458.2048504042</c:v>
                </c:pt>
                <c:pt idx="2459">
                  <c:v>2459.2049337444787</c:v>
                </c:pt>
                <c:pt idx="2460">
                  <c:v>2460.2050170847569</c:v>
                </c:pt>
                <c:pt idx="2461">
                  <c:v>2461.2051004250352</c:v>
                </c:pt>
                <c:pt idx="2462">
                  <c:v>2462.2051837653134</c:v>
                </c:pt>
                <c:pt idx="2463">
                  <c:v>2463.2052671055917</c:v>
                </c:pt>
                <c:pt idx="2464">
                  <c:v>2464.2053504458704</c:v>
                </c:pt>
                <c:pt idx="2465">
                  <c:v>2465.2054337861487</c:v>
                </c:pt>
                <c:pt idx="2466">
                  <c:v>2466.2055171264269</c:v>
                </c:pt>
                <c:pt idx="2467">
                  <c:v>2467.2056004667052</c:v>
                </c:pt>
                <c:pt idx="2468">
                  <c:v>2468.2056838069839</c:v>
                </c:pt>
                <c:pt idx="2469">
                  <c:v>2469.2057671472621</c:v>
                </c:pt>
                <c:pt idx="2470">
                  <c:v>2470.2058504875404</c:v>
                </c:pt>
                <c:pt idx="2471">
                  <c:v>2471.2059338278186</c:v>
                </c:pt>
                <c:pt idx="2472">
                  <c:v>2472.2060171680973</c:v>
                </c:pt>
                <c:pt idx="2473">
                  <c:v>2473.2061005083756</c:v>
                </c:pt>
                <c:pt idx="2474">
                  <c:v>2474.2061838486538</c:v>
                </c:pt>
                <c:pt idx="2475">
                  <c:v>2475.2062671889321</c:v>
                </c:pt>
                <c:pt idx="2476">
                  <c:v>2476.2063505292103</c:v>
                </c:pt>
                <c:pt idx="2477">
                  <c:v>2477.206433869489</c:v>
                </c:pt>
                <c:pt idx="2478">
                  <c:v>2478.2065172097673</c:v>
                </c:pt>
                <c:pt idx="2479">
                  <c:v>2479.2066005500456</c:v>
                </c:pt>
                <c:pt idx="2480">
                  <c:v>2480.2066838903238</c:v>
                </c:pt>
                <c:pt idx="2481">
                  <c:v>2481.2067672306025</c:v>
                </c:pt>
                <c:pt idx="2482">
                  <c:v>2482.2068505708808</c:v>
                </c:pt>
                <c:pt idx="2483">
                  <c:v>2483.206933911159</c:v>
                </c:pt>
                <c:pt idx="2484">
                  <c:v>2484.2070172514373</c:v>
                </c:pt>
                <c:pt idx="2485">
                  <c:v>2485.207100591716</c:v>
                </c:pt>
                <c:pt idx="2486">
                  <c:v>2486.2071839319942</c:v>
                </c:pt>
                <c:pt idx="2487">
                  <c:v>2487.2072672722725</c:v>
                </c:pt>
                <c:pt idx="2488">
                  <c:v>2488.2073506125507</c:v>
                </c:pt>
                <c:pt idx="2489">
                  <c:v>2489.207433952829</c:v>
                </c:pt>
                <c:pt idx="2490">
                  <c:v>2490.2075172931077</c:v>
                </c:pt>
                <c:pt idx="2491">
                  <c:v>2491.2076006333859</c:v>
                </c:pt>
                <c:pt idx="2492">
                  <c:v>2492.2076839736642</c:v>
                </c:pt>
                <c:pt idx="2493">
                  <c:v>2493.2077673139424</c:v>
                </c:pt>
                <c:pt idx="2494">
                  <c:v>2494.2078506542211</c:v>
                </c:pt>
                <c:pt idx="2495">
                  <c:v>2495.2079339944994</c:v>
                </c:pt>
                <c:pt idx="2496">
                  <c:v>2496.2080173347777</c:v>
                </c:pt>
                <c:pt idx="2497">
                  <c:v>2497.2081006750559</c:v>
                </c:pt>
                <c:pt idx="2498">
                  <c:v>2498.2081840153342</c:v>
                </c:pt>
                <c:pt idx="2499">
                  <c:v>2499.2082673556129</c:v>
                </c:pt>
                <c:pt idx="2500">
                  <c:v>2500.2083506958911</c:v>
                </c:pt>
                <c:pt idx="2501">
                  <c:v>2501.2084340361694</c:v>
                </c:pt>
                <c:pt idx="2502">
                  <c:v>2502.2085173764476</c:v>
                </c:pt>
                <c:pt idx="2503">
                  <c:v>2503.2086007167263</c:v>
                </c:pt>
                <c:pt idx="2504">
                  <c:v>2504.2086840570046</c:v>
                </c:pt>
                <c:pt idx="2505">
                  <c:v>2505.2087673972828</c:v>
                </c:pt>
                <c:pt idx="2506">
                  <c:v>2506.2088507375611</c:v>
                </c:pt>
                <c:pt idx="2507">
                  <c:v>2507.2089340778398</c:v>
                </c:pt>
                <c:pt idx="2508">
                  <c:v>2508.209017418118</c:v>
                </c:pt>
                <c:pt idx="2509">
                  <c:v>2509.2091007583963</c:v>
                </c:pt>
                <c:pt idx="2510">
                  <c:v>2510.2091840986745</c:v>
                </c:pt>
                <c:pt idx="2511">
                  <c:v>2511.2092674389528</c:v>
                </c:pt>
                <c:pt idx="2512">
                  <c:v>2512.2093507792315</c:v>
                </c:pt>
                <c:pt idx="2513">
                  <c:v>2513.2094341195098</c:v>
                </c:pt>
                <c:pt idx="2514">
                  <c:v>2514.209517459788</c:v>
                </c:pt>
                <c:pt idx="2515">
                  <c:v>2515.2096008000663</c:v>
                </c:pt>
                <c:pt idx="2516">
                  <c:v>2516.209684140345</c:v>
                </c:pt>
                <c:pt idx="2517">
                  <c:v>2517.2097674806232</c:v>
                </c:pt>
                <c:pt idx="2518">
                  <c:v>2518.2098508209015</c:v>
                </c:pt>
                <c:pt idx="2519">
                  <c:v>2519.2099341611797</c:v>
                </c:pt>
                <c:pt idx="2520">
                  <c:v>2520.2100175014584</c:v>
                </c:pt>
                <c:pt idx="2521">
                  <c:v>2521.2101008417367</c:v>
                </c:pt>
                <c:pt idx="2522">
                  <c:v>2522.2101841820149</c:v>
                </c:pt>
                <c:pt idx="2523">
                  <c:v>2523.2102675222932</c:v>
                </c:pt>
                <c:pt idx="2524">
                  <c:v>2524.2103508625714</c:v>
                </c:pt>
                <c:pt idx="2525">
                  <c:v>2525.2104342028501</c:v>
                </c:pt>
                <c:pt idx="2526">
                  <c:v>2526.2105175431284</c:v>
                </c:pt>
                <c:pt idx="2527">
                  <c:v>2527.2106008834066</c:v>
                </c:pt>
                <c:pt idx="2528">
                  <c:v>2528.2106842236849</c:v>
                </c:pt>
                <c:pt idx="2529">
                  <c:v>2529.2107675639636</c:v>
                </c:pt>
                <c:pt idx="2530">
                  <c:v>2530.2108509042419</c:v>
                </c:pt>
                <c:pt idx="2531">
                  <c:v>2531.2109342445201</c:v>
                </c:pt>
                <c:pt idx="2532">
                  <c:v>2532.2110175847984</c:v>
                </c:pt>
                <c:pt idx="2533">
                  <c:v>2533.2111009250771</c:v>
                </c:pt>
                <c:pt idx="2534">
                  <c:v>2534.2111842653553</c:v>
                </c:pt>
                <c:pt idx="2535">
                  <c:v>2535.2112676056336</c:v>
                </c:pt>
                <c:pt idx="2536">
                  <c:v>2536.2113509459118</c:v>
                </c:pt>
                <c:pt idx="2537">
                  <c:v>2537.2114342861901</c:v>
                </c:pt>
                <c:pt idx="2538">
                  <c:v>2538.2115176264688</c:v>
                </c:pt>
                <c:pt idx="2539">
                  <c:v>2539.211600966747</c:v>
                </c:pt>
                <c:pt idx="2540">
                  <c:v>2540.2116843070253</c:v>
                </c:pt>
                <c:pt idx="2541">
                  <c:v>2541.2117676473035</c:v>
                </c:pt>
                <c:pt idx="2542">
                  <c:v>2542.2118509875822</c:v>
                </c:pt>
                <c:pt idx="2543">
                  <c:v>2543.2119343278605</c:v>
                </c:pt>
                <c:pt idx="2544">
                  <c:v>2544.2120176681387</c:v>
                </c:pt>
                <c:pt idx="2545">
                  <c:v>2545.212101008417</c:v>
                </c:pt>
                <c:pt idx="2546">
                  <c:v>2546.2121843486957</c:v>
                </c:pt>
                <c:pt idx="2547">
                  <c:v>2547.212267688974</c:v>
                </c:pt>
                <c:pt idx="2548">
                  <c:v>2548.2123510292522</c:v>
                </c:pt>
                <c:pt idx="2549">
                  <c:v>2549.2124343695305</c:v>
                </c:pt>
                <c:pt idx="2550">
                  <c:v>2550.2125177098087</c:v>
                </c:pt>
                <c:pt idx="2551">
                  <c:v>2551.2126010500874</c:v>
                </c:pt>
                <c:pt idx="2552">
                  <c:v>2552.2126843903657</c:v>
                </c:pt>
                <c:pt idx="2553">
                  <c:v>2553.2127677306439</c:v>
                </c:pt>
                <c:pt idx="2554">
                  <c:v>2554.2128510709222</c:v>
                </c:pt>
                <c:pt idx="2555">
                  <c:v>2555.2129344112009</c:v>
                </c:pt>
                <c:pt idx="2556">
                  <c:v>2556.2130177514791</c:v>
                </c:pt>
                <c:pt idx="2557">
                  <c:v>2557.2131010917574</c:v>
                </c:pt>
                <c:pt idx="2558">
                  <c:v>2558.2131844320356</c:v>
                </c:pt>
                <c:pt idx="2559">
                  <c:v>2559.2132677723143</c:v>
                </c:pt>
                <c:pt idx="2560">
                  <c:v>2560.2133511125926</c:v>
                </c:pt>
                <c:pt idx="2561">
                  <c:v>2561.2134344528708</c:v>
                </c:pt>
                <c:pt idx="2562">
                  <c:v>2562.2135177931491</c:v>
                </c:pt>
                <c:pt idx="2563">
                  <c:v>2563.2136011334273</c:v>
                </c:pt>
                <c:pt idx="2564">
                  <c:v>2564.2136844737061</c:v>
                </c:pt>
                <c:pt idx="2565">
                  <c:v>2565.2137678139843</c:v>
                </c:pt>
                <c:pt idx="2566">
                  <c:v>2566.2138511542626</c:v>
                </c:pt>
                <c:pt idx="2567">
                  <c:v>2567.2139344945408</c:v>
                </c:pt>
                <c:pt idx="2568">
                  <c:v>2568.2140178348195</c:v>
                </c:pt>
                <c:pt idx="2569">
                  <c:v>2569.2141011750978</c:v>
                </c:pt>
                <c:pt idx="2570">
                  <c:v>2570.214184515376</c:v>
                </c:pt>
                <c:pt idx="2571">
                  <c:v>2571.2142678556543</c:v>
                </c:pt>
                <c:pt idx="2572">
                  <c:v>2572.214351195933</c:v>
                </c:pt>
                <c:pt idx="2573">
                  <c:v>2573.2144345362112</c:v>
                </c:pt>
                <c:pt idx="2574">
                  <c:v>2574.2145178764895</c:v>
                </c:pt>
                <c:pt idx="2575">
                  <c:v>2575.2146012167677</c:v>
                </c:pt>
                <c:pt idx="2576">
                  <c:v>2576.214684557046</c:v>
                </c:pt>
                <c:pt idx="2577">
                  <c:v>2577.2147678973247</c:v>
                </c:pt>
                <c:pt idx="2578">
                  <c:v>2578.2148512376029</c:v>
                </c:pt>
                <c:pt idx="2579">
                  <c:v>2579.2149345778812</c:v>
                </c:pt>
                <c:pt idx="2580">
                  <c:v>2580.2150179181594</c:v>
                </c:pt>
                <c:pt idx="2581">
                  <c:v>2581.2151012584382</c:v>
                </c:pt>
                <c:pt idx="2582">
                  <c:v>2582.2151845987164</c:v>
                </c:pt>
                <c:pt idx="2583">
                  <c:v>2583.2152679389947</c:v>
                </c:pt>
                <c:pt idx="2584">
                  <c:v>2584.2153512792729</c:v>
                </c:pt>
                <c:pt idx="2585">
                  <c:v>2585.2154346195512</c:v>
                </c:pt>
                <c:pt idx="2586">
                  <c:v>2586.2155179598299</c:v>
                </c:pt>
                <c:pt idx="2587">
                  <c:v>2587.2156013001081</c:v>
                </c:pt>
                <c:pt idx="2588">
                  <c:v>2588.2156846403864</c:v>
                </c:pt>
                <c:pt idx="2589">
                  <c:v>2589.2157679806646</c:v>
                </c:pt>
                <c:pt idx="2590">
                  <c:v>2590.2158513209433</c:v>
                </c:pt>
                <c:pt idx="2591">
                  <c:v>2591.2159346612216</c:v>
                </c:pt>
                <c:pt idx="2592">
                  <c:v>2592.2160180014998</c:v>
                </c:pt>
                <c:pt idx="2593">
                  <c:v>2593.2161013417781</c:v>
                </c:pt>
                <c:pt idx="2594">
                  <c:v>2594.2161846820568</c:v>
                </c:pt>
                <c:pt idx="2595">
                  <c:v>2595.216268022335</c:v>
                </c:pt>
                <c:pt idx="2596">
                  <c:v>2596.2163513626133</c:v>
                </c:pt>
                <c:pt idx="2597">
                  <c:v>2597.2164347028915</c:v>
                </c:pt>
                <c:pt idx="2598">
                  <c:v>2598.2165180431698</c:v>
                </c:pt>
                <c:pt idx="2599">
                  <c:v>2599.2166013834485</c:v>
                </c:pt>
                <c:pt idx="2600">
                  <c:v>2600.2166847237268</c:v>
                </c:pt>
                <c:pt idx="2601">
                  <c:v>2601.216768064005</c:v>
                </c:pt>
                <c:pt idx="2602">
                  <c:v>2602.2168514042833</c:v>
                </c:pt>
                <c:pt idx="2603">
                  <c:v>2603.216934744562</c:v>
                </c:pt>
                <c:pt idx="2604">
                  <c:v>2604.2170180848402</c:v>
                </c:pt>
                <c:pt idx="2605">
                  <c:v>2605.2171014251185</c:v>
                </c:pt>
                <c:pt idx="2606">
                  <c:v>2606.2171847653967</c:v>
                </c:pt>
                <c:pt idx="2607">
                  <c:v>2607.2172681056754</c:v>
                </c:pt>
                <c:pt idx="2608">
                  <c:v>2608.2173514459537</c:v>
                </c:pt>
                <c:pt idx="2609">
                  <c:v>2609.2174347862319</c:v>
                </c:pt>
                <c:pt idx="2610">
                  <c:v>2610.2175181265102</c:v>
                </c:pt>
                <c:pt idx="2611">
                  <c:v>2611.2176014667884</c:v>
                </c:pt>
                <c:pt idx="2612">
                  <c:v>2612.2176848070671</c:v>
                </c:pt>
                <c:pt idx="2613">
                  <c:v>2613.2177681473454</c:v>
                </c:pt>
                <c:pt idx="2614">
                  <c:v>2614.2178514876236</c:v>
                </c:pt>
                <c:pt idx="2615">
                  <c:v>2615.2179348279019</c:v>
                </c:pt>
                <c:pt idx="2616">
                  <c:v>2616.2180181681806</c:v>
                </c:pt>
                <c:pt idx="2617">
                  <c:v>2617.2181015084589</c:v>
                </c:pt>
                <c:pt idx="2618">
                  <c:v>2618.2181848487371</c:v>
                </c:pt>
                <c:pt idx="2619">
                  <c:v>2619.2182681890154</c:v>
                </c:pt>
                <c:pt idx="2620">
                  <c:v>2620.2183515292941</c:v>
                </c:pt>
                <c:pt idx="2621">
                  <c:v>2621.2184348695723</c:v>
                </c:pt>
                <c:pt idx="2622">
                  <c:v>2622.2185182098506</c:v>
                </c:pt>
                <c:pt idx="2623">
                  <c:v>2623.2186015501288</c:v>
                </c:pt>
                <c:pt idx="2624">
                  <c:v>2624.2186848904071</c:v>
                </c:pt>
                <c:pt idx="2625">
                  <c:v>2625.2187682306858</c:v>
                </c:pt>
                <c:pt idx="2626">
                  <c:v>2626.218851570964</c:v>
                </c:pt>
                <c:pt idx="2627">
                  <c:v>2627.2189349112423</c:v>
                </c:pt>
                <c:pt idx="2628">
                  <c:v>2628.2190182515205</c:v>
                </c:pt>
                <c:pt idx="2629">
                  <c:v>2629.2191015917992</c:v>
                </c:pt>
                <c:pt idx="2630">
                  <c:v>2630.2191849320775</c:v>
                </c:pt>
                <c:pt idx="2631">
                  <c:v>2631.2192682723557</c:v>
                </c:pt>
                <c:pt idx="2632">
                  <c:v>2632.219351612634</c:v>
                </c:pt>
                <c:pt idx="2633">
                  <c:v>2633.2194349529127</c:v>
                </c:pt>
                <c:pt idx="2634">
                  <c:v>2634.219518293191</c:v>
                </c:pt>
                <c:pt idx="2635">
                  <c:v>2635.2196016334692</c:v>
                </c:pt>
                <c:pt idx="2636">
                  <c:v>2636.2196849737475</c:v>
                </c:pt>
                <c:pt idx="2637">
                  <c:v>2637.2197683140257</c:v>
                </c:pt>
                <c:pt idx="2638">
                  <c:v>2638.2198516543044</c:v>
                </c:pt>
                <c:pt idx="2639">
                  <c:v>2639.2199349945827</c:v>
                </c:pt>
                <c:pt idx="2640">
                  <c:v>2640.2200183348609</c:v>
                </c:pt>
                <c:pt idx="2641">
                  <c:v>2641.2201016751392</c:v>
                </c:pt>
                <c:pt idx="2642">
                  <c:v>2642.2201850154179</c:v>
                </c:pt>
                <c:pt idx="2643">
                  <c:v>2643.2202683556961</c:v>
                </c:pt>
                <c:pt idx="2644">
                  <c:v>2644.2203516959744</c:v>
                </c:pt>
                <c:pt idx="2645">
                  <c:v>2645.2204350362526</c:v>
                </c:pt>
                <c:pt idx="2646">
                  <c:v>2646.2205183765313</c:v>
                </c:pt>
                <c:pt idx="2647">
                  <c:v>2647.2206017168096</c:v>
                </c:pt>
                <c:pt idx="2648">
                  <c:v>2648.2206850570878</c:v>
                </c:pt>
                <c:pt idx="2649">
                  <c:v>2649.2207683973661</c:v>
                </c:pt>
                <c:pt idx="2650">
                  <c:v>2650.2208517376444</c:v>
                </c:pt>
                <c:pt idx="2651">
                  <c:v>2651.2209350779231</c:v>
                </c:pt>
                <c:pt idx="2652">
                  <c:v>2652.2210184182013</c:v>
                </c:pt>
                <c:pt idx="2653">
                  <c:v>2653.2211017584796</c:v>
                </c:pt>
                <c:pt idx="2654">
                  <c:v>2654.2211850987578</c:v>
                </c:pt>
                <c:pt idx="2655">
                  <c:v>2655.2212684390365</c:v>
                </c:pt>
                <c:pt idx="2656">
                  <c:v>2656.2213517793148</c:v>
                </c:pt>
                <c:pt idx="2657">
                  <c:v>2657.221435119593</c:v>
                </c:pt>
                <c:pt idx="2658">
                  <c:v>2658.2215184598713</c:v>
                </c:pt>
                <c:pt idx="2659">
                  <c:v>2659.22160180015</c:v>
                </c:pt>
                <c:pt idx="2660">
                  <c:v>2660.2216851404282</c:v>
                </c:pt>
                <c:pt idx="2661">
                  <c:v>2661.2217684807065</c:v>
                </c:pt>
                <c:pt idx="2662">
                  <c:v>2662.2218518209847</c:v>
                </c:pt>
                <c:pt idx="2663">
                  <c:v>2663.221935161263</c:v>
                </c:pt>
                <c:pt idx="2664">
                  <c:v>2664.2220185015417</c:v>
                </c:pt>
                <c:pt idx="2665">
                  <c:v>2665.2221018418199</c:v>
                </c:pt>
                <c:pt idx="2666">
                  <c:v>2666.2221851820982</c:v>
                </c:pt>
                <c:pt idx="2667">
                  <c:v>2667.2222685223765</c:v>
                </c:pt>
                <c:pt idx="2668">
                  <c:v>2668.2223518626552</c:v>
                </c:pt>
                <c:pt idx="2669">
                  <c:v>2669.2224352029334</c:v>
                </c:pt>
                <c:pt idx="2670">
                  <c:v>2670.2225185432117</c:v>
                </c:pt>
                <c:pt idx="2671">
                  <c:v>2671.2226018834899</c:v>
                </c:pt>
                <c:pt idx="2672">
                  <c:v>2672.2226852237686</c:v>
                </c:pt>
                <c:pt idx="2673">
                  <c:v>2673.2227685640469</c:v>
                </c:pt>
                <c:pt idx="2674">
                  <c:v>2674.2228519043251</c:v>
                </c:pt>
                <c:pt idx="2675">
                  <c:v>2675.2229352446034</c:v>
                </c:pt>
                <c:pt idx="2676">
                  <c:v>2676.2230185848816</c:v>
                </c:pt>
                <c:pt idx="2677">
                  <c:v>2677.2231019251603</c:v>
                </c:pt>
                <c:pt idx="2678">
                  <c:v>2678.2231852654386</c:v>
                </c:pt>
                <c:pt idx="2679">
                  <c:v>2679.2232686057168</c:v>
                </c:pt>
                <c:pt idx="2680">
                  <c:v>2680.2233519459951</c:v>
                </c:pt>
                <c:pt idx="2681">
                  <c:v>2681.2234352862738</c:v>
                </c:pt>
                <c:pt idx="2682">
                  <c:v>2682.223518626552</c:v>
                </c:pt>
                <c:pt idx="2683">
                  <c:v>2683.2236019668303</c:v>
                </c:pt>
                <c:pt idx="2684">
                  <c:v>2684.2236853071086</c:v>
                </c:pt>
                <c:pt idx="2685">
                  <c:v>2685.2237686473868</c:v>
                </c:pt>
                <c:pt idx="2686">
                  <c:v>2686.2238519876655</c:v>
                </c:pt>
                <c:pt idx="2687">
                  <c:v>2687.2239353279438</c:v>
                </c:pt>
                <c:pt idx="2688">
                  <c:v>2688.224018668222</c:v>
                </c:pt>
                <c:pt idx="2689">
                  <c:v>2689.2241020085003</c:v>
                </c:pt>
                <c:pt idx="2690">
                  <c:v>2690.224185348779</c:v>
                </c:pt>
                <c:pt idx="2691">
                  <c:v>2691.2242686890572</c:v>
                </c:pt>
                <c:pt idx="2692">
                  <c:v>2692.2243520293355</c:v>
                </c:pt>
                <c:pt idx="2693">
                  <c:v>2693.2244353696137</c:v>
                </c:pt>
                <c:pt idx="2694">
                  <c:v>2694.2245187098924</c:v>
                </c:pt>
                <c:pt idx="2695">
                  <c:v>2695.2246020501707</c:v>
                </c:pt>
                <c:pt idx="2696">
                  <c:v>2696.2246853904489</c:v>
                </c:pt>
                <c:pt idx="2697">
                  <c:v>2697.2247687307272</c:v>
                </c:pt>
                <c:pt idx="2698">
                  <c:v>2698.2248520710054</c:v>
                </c:pt>
                <c:pt idx="2699">
                  <c:v>2699.2249354112842</c:v>
                </c:pt>
                <c:pt idx="2700">
                  <c:v>2700.2250187515624</c:v>
                </c:pt>
                <c:pt idx="2701">
                  <c:v>2701.2251020918407</c:v>
                </c:pt>
                <c:pt idx="2702">
                  <c:v>2702.2251854321189</c:v>
                </c:pt>
                <c:pt idx="2703">
                  <c:v>2703.2252687723976</c:v>
                </c:pt>
                <c:pt idx="2704">
                  <c:v>2704.2253521126759</c:v>
                </c:pt>
                <c:pt idx="2705">
                  <c:v>2705.2254354529541</c:v>
                </c:pt>
                <c:pt idx="2706">
                  <c:v>2706.2255187932324</c:v>
                </c:pt>
                <c:pt idx="2707">
                  <c:v>2707.2256021335111</c:v>
                </c:pt>
                <c:pt idx="2708">
                  <c:v>2708.2256854737893</c:v>
                </c:pt>
                <c:pt idx="2709">
                  <c:v>2709.2257688140676</c:v>
                </c:pt>
                <c:pt idx="2710">
                  <c:v>2710.2258521543458</c:v>
                </c:pt>
                <c:pt idx="2711">
                  <c:v>2711.2259354946241</c:v>
                </c:pt>
                <c:pt idx="2712">
                  <c:v>2712.2260188349028</c:v>
                </c:pt>
                <c:pt idx="2713">
                  <c:v>2713.226102175181</c:v>
                </c:pt>
                <c:pt idx="2714">
                  <c:v>2714.2261855154593</c:v>
                </c:pt>
                <c:pt idx="2715">
                  <c:v>2715.2262688557375</c:v>
                </c:pt>
                <c:pt idx="2716">
                  <c:v>2716.2263521960163</c:v>
                </c:pt>
                <c:pt idx="2717">
                  <c:v>2717.2264355362945</c:v>
                </c:pt>
                <c:pt idx="2718">
                  <c:v>2718.2265188765728</c:v>
                </c:pt>
                <c:pt idx="2719">
                  <c:v>2719.226602216851</c:v>
                </c:pt>
                <c:pt idx="2720">
                  <c:v>2720.2266855571297</c:v>
                </c:pt>
                <c:pt idx="2721">
                  <c:v>2721.226768897408</c:v>
                </c:pt>
                <c:pt idx="2722">
                  <c:v>2722.2268522376862</c:v>
                </c:pt>
                <c:pt idx="2723">
                  <c:v>2723.2269355779645</c:v>
                </c:pt>
                <c:pt idx="2724">
                  <c:v>2724.2270189182427</c:v>
                </c:pt>
                <c:pt idx="2725">
                  <c:v>2725.2271022585214</c:v>
                </c:pt>
                <c:pt idx="2726">
                  <c:v>2726.2271855987997</c:v>
                </c:pt>
                <c:pt idx="2727">
                  <c:v>2727.2272689390779</c:v>
                </c:pt>
                <c:pt idx="2728">
                  <c:v>2728.2273522793562</c:v>
                </c:pt>
                <c:pt idx="2729">
                  <c:v>2729.2274356196349</c:v>
                </c:pt>
                <c:pt idx="2730">
                  <c:v>2730.2275189599131</c:v>
                </c:pt>
                <c:pt idx="2731">
                  <c:v>2731.2276023001914</c:v>
                </c:pt>
                <c:pt idx="2732">
                  <c:v>2732.2276856404696</c:v>
                </c:pt>
                <c:pt idx="2733">
                  <c:v>2733.2277689807484</c:v>
                </c:pt>
                <c:pt idx="2734">
                  <c:v>2734.2278523210266</c:v>
                </c:pt>
                <c:pt idx="2735">
                  <c:v>2735.2279356613049</c:v>
                </c:pt>
                <c:pt idx="2736">
                  <c:v>2736.2280190015831</c:v>
                </c:pt>
                <c:pt idx="2737">
                  <c:v>2737.2281023418614</c:v>
                </c:pt>
                <c:pt idx="2738">
                  <c:v>2738.2281856821401</c:v>
                </c:pt>
                <c:pt idx="2739">
                  <c:v>2739.2282690224183</c:v>
                </c:pt>
                <c:pt idx="2740">
                  <c:v>2740.2283523626966</c:v>
                </c:pt>
                <c:pt idx="2741">
                  <c:v>2741.2284357029748</c:v>
                </c:pt>
                <c:pt idx="2742">
                  <c:v>2742.2285190432535</c:v>
                </c:pt>
                <c:pt idx="2743">
                  <c:v>2743.2286023835318</c:v>
                </c:pt>
                <c:pt idx="2744">
                  <c:v>2744.22868572381</c:v>
                </c:pt>
                <c:pt idx="2745">
                  <c:v>2745.2287690640883</c:v>
                </c:pt>
                <c:pt idx="2746">
                  <c:v>2746.228852404367</c:v>
                </c:pt>
                <c:pt idx="2747">
                  <c:v>2747.2289357446452</c:v>
                </c:pt>
                <c:pt idx="2748">
                  <c:v>2748.2290190849235</c:v>
                </c:pt>
                <c:pt idx="2749">
                  <c:v>2749.2291024252017</c:v>
                </c:pt>
                <c:pt idx="2750">
                  <c:v>2750.22918576548</c:v>
                </c:pt>
                <c:pt idx="2751">
                  <c:v>2751.2292691057587</c:v>
                </c:pt>
                <c:pt idx="2752">
                  <c:v>2752.229352446037</c:v>
                </c:pt>
                <c:pt idx="2753">
                  <c:v>2753.2294357863152</c:v>
                </c:pt>
                <c:pt idx="2754">
                  <c:v>2754.2295191265935</c:v>
                </c:pt>
                <c:pt idx="2755">
                  <c:v>2755.2296024668722</c:v>
                </c:pt>
                <c:pt idx="2756">
                  <c:v>2756.2296858071504</c:v>
                </c:pt>
                <c:pt idx="2757">
                  <c:v>2757.2297691474287</c:v>
                </c:pt>
                <c:pt idx="2758">
                  <c:v>2758.2298524877069</c:v>
                </c:pt>
                <c:pt idx="2759">
                  <c:v>2759.2299358279856</c:v>
                </c:pt>
                <c:pt idx="2760">
                  <c:v>2760.2300191682639</c:v>
                </c:pt>
                <c:pt idx="2761">
                  <c:v>2761.2301025085421</c:v>
                </c:pt>
                <c:pt idx="2762">
                  <c:v>2762.2301858488204</c:v>
                </c:pt>
                <c:pt idx="2763">
                  <c:v>2763.2302691890986</c:v>
                </c:pt>
                <c:pt idx="2764">
                  <c:v>2764.2303525293773</c:v>
                </c:pt>
                <c:pt idx="2765">
                  <c:v>2765.2304358696556</c:v>
                </c:pt>
                <c:pt idx="2766">
                  <c:v>2766.2305192099338</c:v>
                </c:pt>
                <c:pt idx="2767">
                  <c:v>2767.2306025502121</c:v>
                </c:pt>
                <c:pt idx="2768">
                  <c:v>2768.2306858904908</c:v>
                </c:pt>
                <c:pt idx="2769">
                  <c:v>2769.2307692307691</c:v>
                </c:pt>
                <c:pt idx="2770">
                  <c:v>2770.2308525710473</c:v>
                </c:pt>
                <c:pt idx="2771">
                  <c:v>2771.2309359113256</c:v>
                </c:pt>
                <c:pt idx="2772">
                  <c:v>2772.2310192516043</c:v>
                </c:pt>
                <c:pt idx="2773">
                  <c:v>2773.2311025918825</c:v>
                </c:pt>
                <c:pt idx="2774">
                  <c:v>2774.2311859321608</c:v>
                </c:pt>
                <c:pt idx="2775">
                  <c:v>2775.231269272439</c:v>
                </c:pt>
                <c:pt idx="2776">
                  <c:v>2776.2313526127173</c:v>
                </c:pt>
                <c:pt idx="2777">
                  <c:v>2777.231435952996</c:v>
                </c:pt>
                <c:pt idx="2778">
                  <c:v>2778.2315192932742</c:v>
                </c:pt>
                <c:pt idx="2779">
                  <c:v>2779.2316026335525</c:v>
                </c:pt>
                <c:pt idx="2780">
                  <c:v>2780.2316859738307</c:v>
                </c:pt>
                <c:pt idx="2781">
                  <c:v>2781.2317693141094</c:v>
                </c:pt>
                <c:pt idx="2782">
                  <c:v>2782.2318526543877</c:v>
                </c:pt>
                <c:pt idx="2783">
                  <c:v>2783.2319359946659</c:v>
                </c:pt>
                <c:pt idx="2784">
                  <c:v>2784.2320193349442</c:v>
                </c:pt>
                <c:pt idx="2785">
                  <c:v>2785.2321026752224</c:v>
                </c:pt>
                <c:pt idx="2786">
                  <c:v>2786.2321860155012</c:v>
                </c:pt>
                <c:pt idx="2787">
                  <c:v>2787.2322693557794</c:v>
                </c:pt>
                <c:pt idx="2788">
                  <c:v>2788.2323526960577</c:v>
                </c:pt>
                <c:pt idx="2789">
                  <c:v>2789.2324360363359</c:v>
                </c:pt>
                <c:pt idx="2790">
                  <c:v>2790.2325193766146</c:v>
                </c:pt>
                <c:pt idx="2791">
                  <c:v>2791.2326027168929</c:v>
                </c:pt>
                <c:pt idx="2792">
                  <c:v>2792.2326860571711</c:v>
                </c:pt>
                <c:pt idx="2793">
                  <c:v>2793.2327693974494</c:v>
                </c:pt>
                <c:pt idx="2794">
                  <c:v>2794.2328527377281</c:v>
                </c:pt>
                <c:pt idx="2795">
                  <c:v>2795.2329360780063</c:v>
                </c:pt>
                <c:pt idx="2796">
                  <c:v>2796.2330194182846</c:v>
                </c:pt>
                <c:pt idx="2797">
                  <c:v>2797.2331027585628</c:v>
                </c:pt>
                <c:pt idx="2798">
                  <c:v>2798.2331860988411</c:v>
                </c:pt>
                <c:pt idx="2799">
                  <c:v>2799.2332694391198</c:v>
                </c:pt>
                <c:pt idx="2800">
                  <c:v>2800.233352779398</c:v>
                </c:pt>
                <c:pt idx="2801">
                  <c:v>2801.2334361196763</c:v>
                </c:pt>
                <c:pt idx="2802">
                  <c:v>2802.2335194599546</c:v>
                </c:pt>
                <c:pt idx="2803">
                  <c:v>2803.2336028002333</c:v>
                </c:pt>
                <c:pt idx="2804">
                  <c:v>2804.2336861405115</c:v>
                </c:pt>
                <c:pt idx="2805">
                  <c:v>2805.2337694807898</c:v>
                </c:pt>
                <c:pt idx="2806">
                  <c:v>2806.233852821068</c:v>
                </c:pt>
                <c:pt idx="2807">
                  <c:v>2807.2339361613467</c:v>
                </c:pt>
                <c:pt idx="2808">
                  <c:v>2808.234019501625</c:v>
                </c:pt>
                <c:pt idx="2809">
                  <c:v>2809.2341028419032</c:v>
                </c:pt>
                <c:pt idx="2810">
                  <c:v>2810.2341861821815</c:v>
                </c:pt>
                <c:pt idx="2811">
                  <c:v>2811.2342695224597</c:v>
                </c:pt>
                <c:pt idx="2812">
                  <c:v>2812.2343528627384</c:v>
                </c:pt>
                <c:pt idx="2813">
                  <c:v>2813.2344362030167</c:v>
                </c:pt>
                <c:pt idx="2814">
                  <c:v>2814.2345195432949</c:v>
                </c:pt>
                <c:pt idx="2815">
                  <c:v>2815.2346028835732</c:v>
                </c:pt>
                <c:pt idx="2816">
                  <c:v>2816.2346862238519</c:v>
                </c:pt>
                <c:pt idx="2817">
                  <c:v>2817.2347695641301</c:v>
                </c:pt>
                <c:pt idx="2818">
                  <c:v>2818.2348529044084</c:v>
                </c:pt>
                <c:pt idx="2819">
                  <c:v>2819.2349362446867</c:v>
                </c:pt>
                <c:pt idx="2820">
                  <c:v>2820.2350195849654</c:v>
                </c:pt>
                <c:pt idx="2821">
                  <c:v>2821.2351029252436</c:v>
                </c:pt>
                <c:pt idx="2822">
                  <c:v>2822.2351862655219</c:v>
                </c:pt>
                <c:pt idx="2823">
                  <c:v>2823.2352696058001</c:v>
                </c:pt>
                <c:pt idx="2824">
                  <c:v>2824.2353529460784</c:v>
                </c:pt>
                <c:pt idx="2825">
                  <c:v>2825.2354362863571</c:v>
                </c:pt>
                <c:pt idx="2826">
                  <c:v>2826.2355196266353</c:v>
                </c:pt>
                <c:pt idx="2827">
                  <c:v>2827.2356029669136</c:v>
                </c:pt>
                <c:pt idx="2828">
                  <c:v>2828.2356863071918</c:v>
                </c:pt>
                <c:pt idx="2829">
                  <c:v>2829.2357696474705</c:v>
                </c:pt>
                <c:pt idx="2830">
                  <c:v>2830.2358529877488</c:v>
                </c:pt>
                <c:pt idx="2831">
                  <c:v>2831.235936328027</c:v>
                </c:pt>
                <c:pt idx="2832">
                  <c:v>2832.2360196683053</c:v>
                </c:pt>
                <c:pt idx="2833">
                  <c:v>2833.236103008584</c:v>
                </c:pt>
                <c:pt idx="2834">
                  <c:v>2834.2361863488622</c:v>
                </c:pt>
                <c:pt idx="2835">
                  <c:v>2835.2362696891405</c:v>
                </c:pt>
                <c:pt idx="2836">
                  <c:v>2836.2363530294188</c:v>
                </c:pt>
                <c:pt idx="2837">
                  <c:v>2837.236436369697</c:v>
                </c:pt>
                <c:pt idx="2838">
                  <c:v>2838.2365197099757</c:v>
                </c:pt>
                <c:pt idx="2839">
                  <c:v>2839.236603050254</c:v>
                </c:pt>
                <c:pt idx="2840">
                  <c:v>2840.2366863905322</c:v>
                </c:pt>
                <c:pt idx="2841">
                  <c:v>2841.2367697308105</c:v>
                </c:pt>
                <c:pt idx="2842">
                  <c:v>2842.2368530710892</c:v>
                </c:pt>
                <c:pt idx="2843">
                  <c:v>2843.2369364113674</c:v>
                </c:pt>
                <c:pt idx="2844">
                  <c:v>2844.2370197516457</c:v>
                </c:pt>
                <c:pt idx="2845">
                  <c:v>2845.2371030919239</c:v>
                </c:pt>
                <c:pt idx="2846">
                  <c:v>2846.2371864322026</c:v>
                </c:pt>
                <c:pt idx="2847">
                  <c:v>2847.2372697724809</c:v>
                </c:pt>
                <c:pt idx="2848">
                  <c:v>2848.2373531127591</c:v>
                </c:pt>
                <c:pt idx="2849">
                  <c:v>2849.2374364530374</c:v>
                </c:pt>
                <c:pt idx="2850">
                  <c:v>2850.2375197933156</c:v>
                </c:pt>
                <c:pt idx="2851">
                  <c:v>2851.2376031335943</c:v>
                </c:pt>
                <c:pt idx="2852">
                  <c:v>2852.2376864738726</c:v>
                </c:pt>
                <c:pt idx="2853">
                  <c:v>2853.2377698141509</c:v>
                </c:pt>
                <c:pt idx="2854">
                  <c:v>2854.2378531544291</c:v>
                </c:pt>
                <c:pt idx="2855">
                  <c:v>2855.2379364947078</c:v>
                </c:pt>
                <c:pt idx="2856">
                  <c:v>2856.2380198349861</c:v>
                </c:pt>
                <c:pt idx="2857">
                  <c:v>2857.2381031752643</c:v>
                </c:pt>
                <c:pt idx="2858">
                  <c:v>2858.2381865155426</c:v>
                </c:pt>
                <c:pt idx="2859">
                  <c:v>2859.2382698558213</c:v>
                </c:pt>
                <c:pt idx="2860">
                  <c:v>2860.2383531960995</c:v>
                </c:pt>
                <c:pt idx="2861">
                  <c:v>2861.2384365363778</c:v>
                </c:pt>
                <c:pt idx="2862">
                  <c:v>2862.238519876656</c:v>
                </c:pt>
                <c:pt idx="2863">
                  <c:v>2863.2386032169343</c:v>
                </c:pt>
                <c:pt idx="2864">
                  <c:v>2864.238686557213</c:v>
                </c:pt>
                <c:pt idx="2865">
                  <c:v>2865.2387698974912</c:v>
                </c:pt>
                <c:pt idx="2866">
                  <c:v>2866.2388532377695</c:v>
                </c:pt>
                <c:pt idx="2867">
                  <c:v>2867.2389365780477</c:v>
                </c:pt>
                <c:pt idx="2868">
                  <c:v>2868.2390199183264</c:v>
                </c:pt>
                <c:pt idx="2869">
                  <c:v>2869.2391032586047</c:v>
                </c:pt>
                <c:pt idx="2870">
                  <c:v>2870.239186598883</c:v>
                </c:pt>
                <c:pt idx="2871">
                  <c:v>2871.2392699391612</c:v>
                </c:pt>
                <c:pt idx="2872">
                  <c:v>2872.2393532794399</c:v>
                </c:pt>
                <c:pt idx="2873">
                  <c:v>2873.2394366197182</c:v>
                </c:pt>
                <c:pt idx="2874">
                  <c:v>2874.2395199599964</c:v>
                </c:pt>
                <c:pt idx="2875">
                  <c:v>2875.2396033002747</c:v>
                </c:pt>
                <c:pt idx="2876">
                  <c:v>2876.2396866405529</c:v>
                </c:pt>
                <c:pt idx="2877">
                  <c:v>2877.2397699808316</c:v>
                </c:pt>
                <c:pt idx="2878">
                  <c:v>2878.2398533211099</c:v>
                </c:pt>
                <c:pt idx="2879">
                  <c:v>2879.2399366613881</c:v>
                </c:pt>
                <c:pt idx="2880">
                  <c:v>2880.2400200016664</c:v>
                </c:pt>
                <c:pt idx="2881">
                  <c:v>2881.2401033419451</c:v>
                </c:pt>
                <c:pt idx="2882">
                  <c:v>2882.2401866822233</c:v>
                </c:pt>
                <c:pt idx="2883">
                  <c:v>2883.2402700225016</c:v>
                </c:pt>
                <c:pt idx="2884">
                  <c:v>2884.2403533627798</c:v>
                </c:pt>
                <c:pt idx="2885">
                  <c:v>2885.2404367030581</c:v>
                </c:pt>
                <c:pt idx="2886">
                  <c:v>2886.2405200433368</c:v>
                </c:pt>
                <c:pt idx="2887">
                  <c:v>2887.2406033836151</c:v>
                </c:pt>
                <c:pt idx="2888">
                  <c:v>2888.2406867238933</c:v>
                </c:pt>
                <c:pt idx="2889">
                  <c:v>2889.2407700641716</c:v>
                </c:pt>
                <c:pt idx="2890">
                  <c:v>2890.2408534044503</c:v>
                </c:pt>
                <c:pt idx="2891">
                  <c:v>2891.2409367447285</c:v>
                </c:pt>
                <c:pt idx="2892">
                  <c:v>2892.2410200850068</c:v>
                </c:pt>
                <c:pt idx="2893">
                  <c:v>2893.241103425285</c:v>
                </c:pt>
                <c:pt idx="2894">
                  <c:v>2894.2411867655637</c:v>
                </c:pt>
                <c:pt idx="2895">
                  <c:v>2895.241270105842</c:v>
                </c:pt>
                <c:pt idx="2896">
                  <c:v>2896.2413534461202</c:v>
                </c:pt>
                <c:pt idx="2897">
                  <c:v>2897.2414367863985</c:v>
                </c:pt>
                <c:pt idx="2898">
                  <c:v>2898.2415201266767</c:v>
                </c:pt>
                <c:pt idx="2899">
                  <c:v>2899.2416034669554</c:v>
                </c:pt>
                <c:pt idx="2900">
                  <c:v>2900.2416868072337</c:v>
                </c:pt>
                <c:pt idx="2901">
                  <c:v>2901.2417701475119</c:v>
                </c:pt>
                <c:pt idx="2902">
                  <c:v>2902.2418534877902</c:v>
                </c:pt>
                <c:pt idx="2903">
                  <c:v>2903.2419368280689</c:v>
                </c:pt>
                <c:pt idx="2904">
                  <c:v>2904.2420201683472</c:v>
                </c:pt>
                <c:pt idx="2905">
                  <c:v>2905.2421035086254</c:v>
                </c:pt>
                <c:pt idx="2906">
                  <c:v>2906.2421868489037</c:v>
                </c:pt>
                <c:pt idx="2907">
                  <c:v>2907.2422701891824</c:v>
                </c:pt>
                <c:pt idx="2908">
                  <c:v>2908.2423535294606</c:v>
                </c:pt>
                <c:pt idx="2909">
                  <c:v>2909.2424368697389</c:v>
                </c:pt>
                <c:pt idx="2910">
                  <c:v>2910.2425202100171</c:v>
                </c:pt>
                <c:pt idx="2911">
                  <c:v>2911.2426035502954</c:v>
                </c:pt>
                <c:pt idx="2912">
                  <c:v>2912.2426868905741</c:v>
                </c:pt>
                <c:pt idx="2913">
                  <c:v>2913.2427702308523</c:v>
                </c:pt>
                <c:pt idx="2914">
                  <c:v>2914.2428535711306</c:v>
                </c:pt>
                <c:pt idx="2915">
                  <c:v>2915.2429369114088</c:v>
                </c:pt>
                <c:pt idx="2916">
                  <c:v>2916.2430202516875</c:v>
                </c:pt>
                <c:pt idx="2917">
                  <c:v>2917.2431035919658</c:v>
                </c:pt>
                <c:pt idx="2918">
                  <c:v>2918.243186932244</c:v>
                </c:pt>
                <c:pt idx="2919">
                  <c:v>2919.2432702725223</c:v>
                </c:pt>
                <c:pt idx="2920">
                  <c:v>2920.243353612801</c:v>
                </c:pt>
                <c:pt idx="2921">
                  <c:v>2921.2434369530793</c:v>
                </c:pt>
                <c:pt idx="2922">
                  <c:v>2922.2435202933575</c:v>
                </c:pt>
                <c:pt idx="2923">
                  <c:v>2923.2436036336358</c:v>
                </c:pt>
                <c:pt idx="2924">
                  <c:v>2924.243686973914</c:v>
                </c:pt>
                <c:pt idx="2925">
                  <c:v>2925.2437703141927</c:v>
                </c:pt>
                <c:pt idx="2926">
                  <c:v>2926.243853654471</c:v>
                </c:pt>
                <c:pt idx="2927">
                  <c:v>2927.2439369947492</c:v>
                </c:pt>
                <c:pt idx="2928">
                  <c:v>2928.2440203350275</c:v>
                </c:pt>
                <c:pt idx="2929">
                  <c:v>2929.2441036753062</c:v>
                </c:pt>
                <c:pt idx="2930">
                  <c:v>2930.2441870155844</c:v>
                </c:pt>
                <c:pt idx="2931">
                  <c:v>2931.2442703558627</c:v>
                </c:pt>
                <c:pt idx="2932">
                  <c:v>2932.2443536961409</c:v>
                </c:pt>
                <c:pt idx="2933">
                  <c:v>2933.2444370364196</c:v>
                </c:pt>
                <c:pt idx="2934">
                  <c:v>2934.2445203766979</c:v>
                </c:pt>
                <c:pt idx="2935">
                  <c:v>2935.2446037169761</c:v>
                </c:pt>
                <c:pt idx="2936">
                  <c:v>2936.2446870572544</c:v>
                </c:pt>
                <c:pt idx="2937">
                  <c:v>2937.2447703975326</c:v>
                </c:pt>
                <c:pt idx="2938">
                  <c:v>2938.2448537378114</c:v>
                </c:pt>
                <c:pt idx="2939">
                  <c:v>2939.2449370780896</c:v>
                </c:pt>
                <c:pt idx="2940">
                  <c:v>2940.2450204183679</c:v>
                </c:pt>
                <c:pt idx="2941">
                  <c:v>2941.2451037586461</c:v>
                </c:pt>
                <c:pt idx="2942">
                  <c:v>2942.2451870989248</c:v>
                </c:pt>
                <c:pt idx="2943">
                  <c:v>2943.2452704392031</c:v>
                </c:pt>
                <c:pt idx="2944">
                  <c:v>2944.2453537794813</c:v>
                </c:pt>
                <c:pt idx="2945">
                  <c:v>2945.2454371197596</c:v>
                </c:pt>
                <c:pt idx="2946">
                  <c:v>2946.2455204600383</c:v>
                </c:pt>
                <c:pt idx="2947">
                  <c:v>2947.2456038003165</c:v>
                </c:pt>
                <c:pt idx="2948">
                  <c:v>2948.2456871405948</c:v>
                </c:pt>
                <c:pt idx="2949">
                  <c:v>2949.245770480873</c:v>
                </c:pt>
                <c:pt idx="2950">
                  <c:v>2950.2458538211513</c:v>
                </c:pt>
                <c:pt idx="2951">
                  <c:v>2951.24593716143</c:v>
                </c:pt>
                <c:pt idx="2952">
                  <c:v>2952.2460205017082</c:v>
                </c:pt>
                <c:pt idx="2953">
                  <c:v>2953.2461038419865</c:v>
                </c:pt>
                <c:pt idx="2954">
                  <c:v>2954.2461871822647</c:v>
                </c:pt>
                <c:pt idx="2955">
                  <c:v>2955.2462705225435</c:v>
                </c:pt>
                <c:pt idx="2956">
                  <c:v>2956.2463538628217</c:v>
                </c:pt>
                <c:pt idx="2957">
                  <c:v>2957.2464372031</c:v>
                </c:pt>
                <c:pt idx="2958">
                  <c:v>2958.2465205433782</c:v>
                </c:pt>
                <c:pt idx="2959">
                  <c:v>2959.2466038836569</c:v>
                </c:pt>
                <c:pt idx="2960">
                  <c:v>2960.2466872239352</c:v>
                </c:pt>
                <c:pt idx="2961">
                  <c:v>2961.2467705642134</c:v>
                </c:pt>
                <c:pt idx="2962">
                  <c:v>2962.2468539044917</c:v>
                </c:pt>
                <c:pt idx="2963">
                  <c:v>2963.2469372447699</c:v>
                </c:pt>
                <c:pt idx="2964">
                  <c:v>2964.2470205850486</c:v>
                </c:pt>
                <c:pt idx="2965">
                  <c:v>2965.2471039253269</c:v>
                </c:pt>
                <c:pt idx="2966">
                  <c:v>2966.2471872656051</c:v>
                </c:pt>
                <c:pt idx="2967">
                  <c:v>2967.2472706058834</c:v>
                </c:pt>
                <c:pt idx="2968">
                  <c:v>2968.2473539461621</c:v>
                </c:pt>
                <c:pt idx="2969">
                  <c:v>2969.2474372864403</c:v>
                </c:pt>
                <c:pt idx="2970">
                  <c:v>2970.2475206267186</c:v>
                </c:pt>
                <c:pt idx="2971">
                  <c:v>2971.2476039669968</c:v>
                </c:pt>
                <c:pt idx="2972">
                  <c:v>2972.2476873072756</c:v>
                </c:pt>
                <c:pt idx="2973">
                  <c:v>2973.2477706475538</c:v>
                </c:pt>
                <c:pt idx="2974">
                  <c:v>2974.2478539878321</c:v>
                </c:pt>
                <c:pt idx="2975">
                  <c:v>2975.2479373281103</c:v>
                </c:pt>
                <c:pt idx="2976">
                  <c:v>2976.2480206683886</c:v>
                </c:pt>
                <c:pt idx="2977">
                  <c:v>2977.2481040086673</c:v>
                </c:pt>
                <c:pt idx="2978">
                  <c:v>2978.2481873489455</c:v>
                </c:pt>
                <c:pt idx="2979">
                  <c:v>2979.2482706892238</c:v>
                </c:pt>
                <c:pt idx="2980">
                  <c:v>2980.248354029502</c:v>
                </c:pt>
                <c:pt idx="2981">
                  <c:v>2981.2484373697807</c:v>
                </c:pt>
                <c:pt idx="2982">
                  <c:v>2982.248520710059</c:v>
                </c:pt>
                <c:pt idx="2983">
                  <c:v>2983.2486040503372</c:v>
                </c:pt>
                <c:pt idx="2984">
                  <c:v>2984.2486873906155</c:v>
                </c:pt>
                <c:pt idx="2985">
                  <c:v>2985.2487707308937</c:v>
                </c:pt>
                <c:pt idx="2986">
                  <c:v>2986.2488540711724</c:v>
                </c:pt>
                <c:pt idx="2987">
                  <c:v>2987.2489374114507</c:v>
                </c:pt>
                <c:pt idx="2988">
                  <c:v>2988.2490207517289</c:v>
                </c:pt>
                <c:pt idx="2989">
                  <c:v>2989.2491040920072</c:v>
                </c:pt>
                <c:pt idx="2990">
                  <c:v>2990.2491874322859</c:v>
                </c:pt>
                <c:pt idx="2991">
                  <c:v>2991.2492707725642</c:v>
                </c:pt>
                <c:pt idx="2992">
                  <c:v>2992.2493541128424</c:v>
                </c:pt>
                <c:pt idx="2993">
                  <c:v>2993.2494374531207</c:v>
                </c:pt>
                <c:pt idx="2994">
                  <c:v>2994.2495207933994</c:v>
                </c:pt>
                <c:pt idx="2995">
                  <c:v>2995.2496041336776</c:v>
                </c:pt>
                <c:pt idx="2996">
                  <c:v>2996.2496874739559</c:v>
                </c:pt>
                <c:pt idx="2997">
                  <c:v>2997.2497708142341</c:v>
                </c:pt>
                <c:pt idx="2998">
                  <c:v>2998.2498541545124</c:v>
                </c:pt>
                <c:pt idx="2999">
                  <c:v>2999.2499374947911</c:v>
                </c:pt>
                <c:pt idx="3000">
                  <c:v>3000.2500208350693</c:v>
                </c:pt>
                <c:pt idx="3001">
                  <c:v>3001.2501041753476</c:v>
                </c:pt>
                <c:pt idx="3002">
                  <c:v>3002.2501875156258</c:v>
                </c:pt>
                <c:pt idx="3003">
                  <c:v>3003.2502708559045</c:v>
                </c:pt>
                <c:pt idx="3004">
                  <c:v>3004.2503541961828</c:v>
                </c:pt>
                <c:pt idx="3005">
                  <c:v>3005.250437536461</c:v>
                </c:pt>
                <c:pt idx="3006">
                  <c:v>3006.2505208767393</c:v>
                </c:pt>
                <c:pt idx="3007">
                  <c:v>3007.250604217018</c:v>
                </c:pt>
                <c:pt idx="3008">
                  <c:v>3008.2506875572963</c:v>
                </c:pt>
                <c:pt idx="3009">
                  <c:v>3009.2507708975745</c:v>
                </c:pt>
                <c:pt idx="3010">
                  <c:v>3010.2508542378528</c:v>
                </c:pt>
                <c:pt idx="3011">
                  <c:v>3011.250937578131</c:v>
                </c:pt>
                <c:pt idx="3012">
                  <c:v>3012.2510209184097</c:v>
                </c:pt>
                <c:pt idx="3013">
                  <c:v>3013.251104258688</c:v>
                </c:pt>
                <c:pt idx="3014">
                  <c:v>3014.2511875989662</c:v>
                </c:pt>
                <c:pt idx="3015">
                  <c:v>3015.2512709392445</c:v>
                </c:pt>
                <c:pt idx="3016">
                  <c:v>3016.2513542795232</c:v>
                </c:pt>
                <c:pt idx="3017">
                  <c:v>3017.2514376198014</c:v>
                </c:pt>
                <c:pt idx="3018">
                  <c:v>3018.2515209600797</c:v>
                </c:pt>
                <c:pt idx="3019">
                  <c:v>3019.2516043003579</c:v>
                </c:pt>
                <c:pt idx="3020">
                  <c:v>3020.2516876406366</c:v>
                </c:pt>
                <c:pt idx="3021">
                  <c:v>3021.2517709809149</c:v>
                </c:pt>
                <c:pt idx="3022">
                  <c:v>3022.2518543211932</c:v>
                </c:pt>
                <c:pt idx="3023">
                  <c:v>3023.2519376614714</c:v>
                </c:pt>
                <c:pt idx="3024">
                  <c:v>3024.2520210017497</c:v>
                </c:pt>
                <c:pt idx="3025">
                  <c:v>3025.2521043420284</c:v>
                </c:pt>
                <c:pt idx="3026">
                  <c:v>3026.2521876823066</c:v>
                </c:pt>
                <c:pt idx="3027">
                  <c:v>3027.2522710225849</c:v>
                </c:pt>
                <c:pt idx="3028">
                  <c:v>3028.2523543628631</c:v>
                </c:pt>
                <c:pt idx="3029">
                  <c:v>3029.2524377031418</c:v>
                </c:pt>
                <c:pt idx="3030">
                  <c:v>3030.2525210434201</c:v>
                </c:pt>
                <c:pt idx="3031">
                  <c:v>3031.2526043836983</c:v>
                </c:pt>
                <c:pt idx="3032">
                  <c:v>3032.2526877239766</c:v>
                </c:pt>
                <c:pt idx="3033">
                  <c:v>3033.2527710642553</c:v>
                </c:pt>
                <c:pt idx="3034">
                  <c:v>3034.2528544045335</c:v>
                </c:pt>
                <c:pt idx="3035">
                  <c:v>3035.2529377448118</c:v>
                </c:pt>
                <c:pt idx="3036">
                  <c:v>3036.25302108509</c:v>
                </c:pt>
                <c:pt idx="3037">
                  <c:v>3037.2531044253683</c:v>
                </c:pt>
                <c:pt idx="3038">
                  <c:v>3038.253187765647</c:v>
                </c:pt>
                <c:pt idx="3039">
                  <c:v>3039.2532711059253</c:v>
                </c:pt>
                <c:pt idx="3040">
                  <c:v>3040.2533544462035</c:v>
                </c:pt>
                <c:pt idx="3041">
                  <c:v>3041.2534377864818</c:v>
                </c:pt>
                <c:pt idx="3042">
                  <c:v>3042.2535211267605</c:v>
                </c:pt>
                <c:pt idx="3043">
                  <c:v>3043.2536044670387</c:v>
                </c:pt>
                <c:pt idx="3044">
                  <c:v>3044.253687807317</c:v>
                </c:pt>
                <c:pt idx="3045">
                  <c:v>3045.2537711475952</c:v>
                </c:pt>
                <c:pt idx="3046">
                  <c:v>3046.2538544878739</c:v>
                </c:pt>
                <c:pt idx="3047">
                  <c:v>3047.2539378281522</c:v>
                </c:pt>
                <c:pt idx="3048">
                  <c:v>3048.2540211684304</c:v>
                </c:pt>
                <c:pt idx="3049">
                  <c:v>3049.2541045087087</c:v>
                </c:pt>
                <c:pt idx="3050">
                  <c:v>3050.2541878489869</c:v>
                </c:pt>
                <c:pt idx="3051">
                  <c:v>3051.2542711892656</c:v>
                </c:pt>
                <c:pt idx="3052">
                  <c:v>3052.2543545295439</c:v>
                </c:pt>
                <c:pt idx="3053">
                  <c:v>3053.2544378698221</c:v>
                </c:pt>
                <c:pt idx="3054">
                  <c:v>3054.2545212101004</c:v>
                </c:pt>
                <c:pt idx="3055">
                  <c:v>3055.2546045503791</c:v>
                </c:pt>
                <c:pt idx="3056">
                  <c:v>3056.2546878906574</c:v>
                </c:pt>
                <c:pt idx="3057">
                  <c:v>3057.2547712309356</c:v>
                </c:pt>
                <c:pt idx="3058">
                  <c:v>3058.2548545712139</c:v>
                </c:pt>
                <c:pt idx="3059">
                  <c:v>3059.2549379114926</c:v>
                </c:pt>
                <c:pt idx="3060">
                  <c:v>3060.2550212517708</c:v>
                </c:pt>
                <c:pt idx="3061">
                  <c:v>3061.2551045920491</c:v>
                </c:pt>
                <c:pt idx="3062">
                  <c:v>3062.2551879323273</c:v>
                </c:pt>
                <c:pt idx="3063">
                  <c:v>3063.2552712726056</c:v>
                </c:pt>
                <c:pt idx="3064">
                  <c:v>3064.2553546128843</c:v>
                </c:pt>
                <c:pt idx="3065">
                  <c:v>3065.2554379531625</c:v>
                </c:pt>
                <c:pt idx="3066">
                  <c:v>3066.2555212934408</c:v>
                </c:pt>
                <c:pt idx="3067">
                  <c:v>3067.255604633719</c:v>
                </c:pt>
                <c:pt idx="3068">
                  <c:v>3068.2556879739977</c:v>
                </c:pt>
                <c:pt idx="3069">
                  <c:v>3069.255771314276</c:v>
                </c:pt>
                <c:pt idx="3070">
                  <c:v>3070.2558546545542</c:v>
                </c:pt>
                <c:pt idx="3071">
                  <c:v>3071.2559379948325</c:v>
                </c:pt>
                <c:pt idx="3072">
                  <c:v>3072.2560213351107</c:v>
                </c:pt>
                <c:pt idx="3073">
                  <c:v>3073.2561046753895</c:v>
                </c:pt>
                <c:pt idx="3074">
                  <c:v>3074.2561880156677</c:v>
                </c:pt>
                <c:pt idx="3075">
                  <c:v>3075.256271355946</c:v>
                </c:pt>
                <c:pt idx="3076">
                  <c:v>3076.2563546962242</c:v>
                </c:pt>
                <c:pt idx="3077">
                  <c:v>3077.2564380365029</c:v>
                </c:pt>
                <c:pt idx="3078">
                  <c:v>3078.2565213767812</c:v>
                </c:pt>
                <c:pt idx="3079">
                  <c:v>3079.2566047170594</c:v>
                </c:pt>
                <c:pt idx="3080">
                  <c:v>3080.2566880573377</c:v>
                </c:pt>
                <c:pt idx="3081">
                  <c:v>3081.2567713976164</c:v>
                </c:pt>
                <c:pt idx="3082">
                  <c:v>3082.2568547378946</c:v>
                </c:pt>
                <c:pt idx="3083">
                  <c:v>3083.2569380781729</c:v>
                </c:pt>
                <c:pt idx="3084">
                  <c:v>3084.2570214184511</c:v>
                </c:pt>
                <c:pt idx="3085">
                  <c:v>3085.2571047587294</c:v>
                </c:pt>
                <c:pt idx="3086">
                  <c:v>3086.2571880990081</c:v>
                </c:pt>
                <c:pt idx="3087">
                  <c:v>3087.2572714392863</c:v>
                </c:pt>
                <c:pt idx="3088">
                  <c:v>3088.2573547795646</c:v>
                </c:pt>
                <c:pt idx="3089">
                  <c:v>3089.2574381198428</c:v>
                </c:pt>
                <c:pt idx="3090">
                  <c:v>3090.2575214601216</c:v>
                </c:pt>
                <c:pt idx="3091">
                  <c:v>3091.2576048003998</c:v>
                </c:pt>
                <c:pt idx="3092">
                  <c:v>3092.2576881406781</c:v>
                </c:pt>
                <c:pt idx="3093">
                  <c:v>3093.2577714809563</c:v>
                </c:pt>
                <c:pt idx="3094">
                  <c:v>3094.257854821235</c:v>
                </c:pt>
                <c:pt idx="3095">
                  <c:v>3095.2579381615133</c:v>
                </c:pt>
                <c:pt idx="3096">
                  <c:v>3096.2580215017915</c:v>
                </c:pt>
                <c:pt idx="3097">
                  <c:v>3097.2581048420698</c:v>
                </c:pt>
                <c:pt idx="3098">
                  <c:v>3098.258188182348</c:v>
                </c:pt>
                <c:pt idx="3099">
                  <c:v>3099.2582715226267</c:v>
                </c:pt>
                <c:pt idx="3100">
                  <c:v>3100.258354862905</c:v>
                </c:pt>
                <c:pt idx="3101">
                  <c:v>3101.2584382031832</c:v>
                </c:pt>
                <c:pt idx="3102">
                  <c:v>3102.2585215434615</c:v>
                </c:pt>
                <c:pt idx="3103">
                  <c:v>3103.2586048837402</c:v>
                </c:pt>
                <c:pt idx="3104">
                  <c:v>3104.2586882240184</c:v>
                </c:pt>
                <c:pt idx="3105">
                  <c:v>3105.2587715642967</c:v>
                </c:pt>
                <c:pt idx="3106">
                  <c:v>3106.2588549045749</c:v>
                </c:pt>
                <c:pt idx="3107">
                  <c:v>3107.2589382448537</c:v>
                </c:pt>
                <c:pt idx="3108">
                  <c:v>3108.2590215851319</c:v>
                </c:pt>
                <c:pt idx="3109">
                  <c:v>3109.2591049254102</c:v>
                </c:pt>
                <c:pt idx="3110">
                  <c:v>3110.2591882656884</c:v>
                </c:pt>
                <c:pt idx="3111">
                  <c:v>3111.2592716059667</c:v>
                </c:pt>
                <c:pt idx="3112">
                  <c:v>3112.2593549462454</c:v>
                </c:pt>
                <c:pt idx="3113">
                  <c:v>3113.2594382865236</c:v>
                </c:pt>
                <c:pt idx="3114">
                  <c:v>3114.2595216268019</c:v>
                </c:pt>
                <c:pt idx="3115">
                  <c:v>3115.2596049670801</c:v>
                </c:pt>
                <c:pt idx="3116">
                  <c:v>3116.2596883073588</c:v>
                </c:pt>
                <c:pt idx="3117">
                  <c:v>3117.2597716476371</c:v>
                </c:pt>
                <c:pt idx="3118">
                  <c:v>3118.2598549879153</c:v>
                </c:pt>
                <c:pt idx="3119">
                  <c:v>3119.2599383281936</c:v>
                </c:pt>
                <c:pt idx="3120">
                  <c:v>3120.2600216684723</c:v>
                </c:pt>
                <c:pt idx="3121">
                  <c:v>3121.2601050087505</c:v>
                </c:pt>
                <c:pt idx="3122">
                  <c:v>3122.2601883490288</c:v>
                </c:pt>
                <c:pt idx="3123">
                  <c:v>3123.260271689307</c:v>
                </c:pt>
                <c:pt idx="3124">
                  <c:v>3124.2603550295853</c:v>
                </c:pt>
                <c:pt idx="3125">
                  <c:v>3125.260438369864</c:v>
                </c:pt>
                <c:pt idx="3126">
                  <c:v>3126.2605217101423</c:v>
                </c:pt>
                <c:pt idx="3127">
                  <c:v>3127.2606050504205</c:v>
                </c:pt>
                <c:pt idx="3128">
                  <c:v>3128.2606883906988</c:v>
                </c:pt>
                <c:pt idx="3129">
                  <c:v>3129.2607717309775</c:v>
                </c:pt>
                <c:pt idx="3130">
                  <c:v>3130.2608550712557</c:v>
                </c:pt>
                <c:pt idx="3131">
                  <c:v>3131.260938411534</c:v>
                </c:pt>
                <c:pt idx="3132">
                  <c:v>3132.2610217518122</c:v>
                </c:pt>
                <c:pt idx="3133">
                  <c:v>3133.2611050920909</c:v>
                </c:pt>
                <c:pt idx="3134">
                  <c:v>3134.2611884323692</c:v>
                </c:pt>
                <c:pt idx="3135">
                  <c:v>3135.2612717726474</c:v>
                </c:pt>
                <c:pt idx="3136">
                  <c:v>3136.2613551129257</c:v>
                </c:pt>
                <c:pt idx="3137">
                  <c:v>3137.2614384532039</c:v>
                </c:pt>
                <c:pt idx="3138">
                  <c:v>3138.2615217934826</c:v>
                </c:pt>
                <c:pt idx="3139">
                  <c:v>3139.2616051337609</c:v>
                </c:pt>
                <c:pt idx="3140">
                  <c:v>3140.2616884740391</c:v>
                </c:pt>
                <c:pt idx="3141">
                  <c:v>3141.2617718143174</c:v>
                </c:pt>
                <c:pt idx="3142">
                  <c:v>3142.2618551545961</c:v>
                </c:pt>
                <c:pt idx="3143">
                  <c:v>3143.2619384948744</c:v>
                </c:pt>
                <c:pt idx="3144">
                  <c:v>3144.2620218351526</c:v>
                </c:pt>
                <c:pt idx="3145">
                  <c:v>3145.2621051754309</c:v>
                </c:pt>
                <c:pt idx="3146">
                  <c:v>3146.2621885157096</c:v>
                </c:pt>
                <c:pt idx="3147">
                  <c:v>3147.2622718559878</c:v>
                </c:pt>
                <c:pt idx="3148">
                  <c:v>3148.2623551962661</c:v>
                </c:pt>
                <c:pt idx="3149">
                  <c:v>3149.2624385365443</c:v>
                </c:pt>
                <c:pt idx="3150">
                  <c:v>3150.2625218768226</c:v>
                </c:pt>
                <c:pt idx="3151">
                  <c:v>3151.2626052171013</c:v>
                </c:pt>
                <c:pt idx="3152">
                  <c:v>3152.2626885573795</c:v>
                </c:pt>
                <c:pt idx="3153">
                  <c:v>3153.2627718976578</c:v>
                </c:pt>
                <c:pt idx="3154">
                  <c:v>3154.262855237936</c:v>
                </c:pt>
                <c:pt idx="3155">
                  <c:v>3155.2629385782147</c:v>
                </c:pt>
                <c:pt idx="3156">
                  <c:v>3156.263021918493</c:v>
                </c:pt>
                <c:pt idx="3157">
                  <c:v>3157.2631052587712</c:v>
                </c:pt>
                <c:pt idx="3158">
                  <c:v>3158.2631885990495</c:v>
                </c:pt>
                <c:pt idx="3159">
                  <c:v>3159.2632719393282</c:v>
                </c:pt>
                <c:pt idx="3160">
                  <c:v>3160.2633552796065</c:v>
                </c:pt>
                <c:pt idx="3161">
                  <c:v>3161.2634386198847</c:v>
                </c:pt>
                <c:pt idx="3162">
                  <c:v>3162.263521960163</c:v>
                </c:pt>
                <c:pt idx="3163">
                  <c:v>3163.2636053004412</c:v>
                </c:pt>
                <c:pt idx="3164">
                  <c:v>3164.2636886407199</c:v>
                </c:pt>
                <c:pt idx="3165">
                  <c:v>3165.2637719809982</c:v>
                </c:pt>
                <c:pt idx="3166">
                  <c:v>3166.2638553212764</c:v>
                </c:pt>
                <c:pt idx="3167">
                  <c:v>3167.2639386615547</c:v>
                </c:pt>
                <c:pt idx="3168">
                  <c:v>3168.2640220018334</c:v>
                </c:pt>
                <c:pt idx="3169">
                  <c:v>3169.2641053421116</c:v>
                </c:pt>
                <c:pt idx="3170">
                  <c:v>3170.2641886823899</c:v>
                </c:pt>
                <c:pt idx="3171">
                  <c:v>3171.2642720226681</c:v>
                </c:pt>
                <c:pt idx="3172">
                  <c:v>3172.2643553629464</c:v>
                </c:pt>
                <c:pt idx="3173">
                  <c:v>3173.2644387032251</c:v>
                </c:pt>
                <c:pt idx="3174">
                  <c:v>3174.2645220435033</c:v>
                </c:pt>
                <c:pt idx="3175">
                  <c:v>3175.2646053837816</c:v>
                </c:pt>
                <c:pt idx="3176">
                  <c:v>3176.2646887240599</c:v>
                </c:pt>
                <c:pt idx="3177">
                  <c:v>3177.2647720643386</c:v>
                </c:pt>
                <c:pt idx="3178">
                  <c:v>3178.2648554046168</c:v>
                </c:pt>
                <c:pt idx="3179">
                  <c:v>3179.2649387448951</c:v>
                </c:pt>
                <c:pt idx="3180">
                  <c:v>3180.2650220851733</c:v>
                </c:pt>
                <c:pt idx="3181">
                  <c:v>3181.265105425452</c:v>
                </c:pt>
                <c:pt idx="3182">
                  <c:v>3182.2651887657303</c:v>
                </c:pt>
                <c:pt idx="3183">
                  <c:v>3183.2652721060085</c:v>
                </c:pt>
                <c:pt idx="3184">
                  <c:v>3184.2653554462868</c:v>
                </c:pt>
                <c:pt idx="3185">
                  <c:v>3185.265438786565</c:v>
                </c:pt>
                <c:pt idx="3186">
                  <c:v>3186.2655221268437</c:v>
                </c:pt>
                <c:pt idx="3187">
                  <c:v>3187.265605467122</c:v>
                </c:pt>
                <c:pt idx="3188">
                  <c:v>3188.2656888074002</c:v>
                </c:pt>
                <c:pt idx="3189">
                  <c:v>3189.2657721476785</c:v>
                </c:pt>
                <c:pt idx="3190">
                  <c:v>3190.2658554879572</c:v>
                </c:pt>
                <c:pt idx="3191">
                  <c:v>3191.2659388282354</c:v>
                </c:pt>
                <c:pt idx="3192">
                  <c:v>3192.2660221685137</c:v>
                </c:pt>
                <c:pt idx="3193">
                  <c:v>3193.266105508792</c:v>
                </c:pt>
                <c:pt idx="3194">
                  <c:v>3194.2661888490707</c:v>
                </c:pt>
                <c:pt idx="3195">
                  <c:v>3195.2662721893489</c:v>
                </c:pt>
                <c:pt idx="3196">
                  <c:v>3196.2663555296272</c:v>
                </c:pt>
                <c:pt idx="3197">
                  <c:v>3197.2664388699054</c:v>
                </c:pt>
                <c:pt idx="3198">
                  <c:v>3198.2665222101837</c:v>
                </c:pt>
                <c:pt idx="3199">
                  <c:v>3199.2666055504624</c:v>
                </c:pt>
                <c:pt idx="3200">
                  <c:v>3200.2666888907406</c:v>
                </c:pt>
                <c:pt idx="3201">
                  <c:v>3201.2667722310189</c:v>
                </c:pt>
                <c:pt idx="3202">
                  <c:v>3202.2668555712971</c:v>
                </c:pt>
                <c:pt idx="3203">
                  <c:v>3203.2669389115758</c:v>
                </c:pt>
                <c:pt idx="3204">
                  <c:v>3204.2670222518541</c:v>
                </c:pt>
                <c:pt idx="3205">
                  <c:v>3205.2671055921323</c:v>
                </c:pt>
                <c:pt idx="3206">
                  <c:v>3206.2671889324106</c:v>
                </c:pt>
                <c:pt idx="3207">
                  <c:v>3207.2672722726893</c:v>
                </c:pt>
                <c:pt idx="3208">
                  <c:v>3208.2673556129675</c:v>
                </c:pt>
                <c:pt idx="3209">
                  <c:v>3209.2674389532458</c:v>
                </c:pt>
                <c:pt idx="3210">
                  <c:v>3210.2675222935241</c:v>
                </c:pt>
                <c:pt idx="3211">
                  <c:v>3211.2676056338023</c:v>
                </c:pt>
                <c:pt idx="3212">
                  <c:v>3212.267688974081</c:v>
                </c:pt>
                <c:pt idx="3213">
                  <c:v>3213.2677723143593</c:v>
                </c:pt>
                <c:pt idx="3214">
                  <c:v>3214.2678556546375</c:v>
                </c:pt>
                <c:pt idx="3215">
                  <c:v>3215.2679389949158</c:v>
                </c:pt>
                <c:pt idx="3216">
                  <c:v>3216.2680223351945</c:v>
                </c:pt>
                <c:pt idx="3217">
                  <c:v>3217.2681056754727</c:v>
                </c:pt>
                <c:pt idx="3218">
                  <c:v>3218.268189015751</c:v>
                </c:pt>
                <c:pt idx="3219">
                  <c:v>3219.2682723560292</c:v>
                </c:pt>
                <c:pt idx="3220">
                  <c:v>3220.2683556963079</c:v>
                </c:pt>
                <c:pt idx="3221">
                  <c:v>3221.2684390365862</c:v>
                </c:pt>
                <c:pt idx="3222">
                  <c:v>3222.2685223768644</c:v>
                </c:pt>
                <c:pt idx="3223">
                  <c:v>3223.2686057171427</c:v>
                </c:pt>
                <c:pt idx="3224">
                  <c:v>3224.2686890574209</c:v>
                </c:pt>
                <c:pt idx="3225">
                  <c:v>3225.2687723976996</c:v>
                </c:pt>
                <c:pt idx="3226">
                  <c:v>3226.2688557379779</c:v>
                </c:pt>
                <c:pt idx="3227">
                  <c:v>3227.2689390782562</c:v>
                </c:pt>
                <c:pt idx="3228">
                  <c:v>3228.2690224185344</c:v>
                </c:pt>
                <c:pt idx="3229">
                  <c:v>3229.2691057588131</c:v>
                </c:pt>
                <c:pt idx="3230">
                  <c:v>3230.2691890990914</c:v>
                </c:pt>
                <c:pt idx="3231">
                  <c:v>3231.2692724393696</c:v>
                </c:pt>
                <c:pt idx="3232">
                  <c:v>3232.2693557796479</c:v>
                </c:pt>
                <c:pt idx="3233">
                  <c:v>3233.2694391199266</c:v>
                </c:pt>
                <c:pt idx="3234">
                  <c:v>3234.2695224602048</c:v>
                </c:pt>
                <c:pt idx="3235">
                  <c:v>3235.2696058004831</c:v>
                </c:pt>
                <c:pt idx="3236">
                  <c:v>3236.2696891407613</c:v>
                </c:pt>
                <c:pt idx="3237">
                  <c:v>3237.2697724810396</c:v>
                </c:pt>
                <c:pt idx="3238">
                  <c:v>3238.2698558213183</c:v>
                </c:pt>
                <c:pt idx="3239">
                  <c:v>3239.2699391615965</c:v>
                </c:pt>
                <c:pt idx="3240">
                  <c:v>3240.2700225018748</c:v>
                </c:pt>
                <c:pt idx="3241">
                  <c:v>3241.270105842153</c:v>
                </c:pt>
                <c:pt idx="3242">
                  <c:v>3242.2701891824317</c:v>
                </c:pt>
                <c:pt idx="3243">
                  <c:v>3243.27027252271</c:v>
                </c:pt>
                <c:pt idx="3244">
                  <c:v>3244.2703558629883</c:v>
                </c:pt>
                <c:pt idx="3245">
                  <c:v>3245.2704392032665</c:v>
                </c:pt>
                <c:pt idx="3246">
                  <c:v>3246.2705225435452</c:v>
                </c:pt>
                <c:pt idx="3247">
                  <c:v>3247.2706058838235</c:v>
                </c:pt>
                <c:pt idx="3248">
                  <c:v>3248.2706892241017</c:v>
                </c:pt>
                <c:pt idx="3249">
                  <c:v>3249.27077256438</c:v>
                </c:pt>
                <c:pt idx="3250">
                  <c:v>3250.2708559046582</c:v>
                </c:pt>
                <c:pt idx="3251">
                  <c:v>3251.2709392449369</c:v>
                </c:pt>
                <c:pt idx="3252">
                  <c:v>3252.2710225852152</c:v>
                </c:pt>
                <c:pt idx="3253">
                  <c:v>3253.2711059254934</c:v>
                </c:pt>
                <c:pt idx="3254">
                  <c:v>3254.2711892657717</c:v>
                </c:pt>
                <c:pt idx="3255">
                  <c:v>3255.2712726060504</c:v>
                </c:pt>
                <c:pt idx="3256">
                  <c:v>3256.2713559463286</c:v>
                </c:pt>
                <c:pt idx="3257">
                  <c:v>3257.2714392866069</c:v>
                </c:pt>
                <c:pt idx="3258">
                  <c:v>3258.2715226268851</c:v>
                </c:pt>
                <c:pt idx="3259">
                  <c:v>3259.2716059671639</c:v>
                </c:pt>
                <c:pt idx="3260">
                  <c:v>3260.2716893074421</c:v>
                </c:pt>
                <c:pt idx="3261">
                  <c:v>3261.2717726477204</c:v>
                </c:pt>
                <c:pt idx="3262">
                  <c:v>3262.2718559879986</c:v>
                </c:pt>
                <c:pt idx="3263">
                  <c:v>3263.2719393282769</c:v>
                </c:pt>
                <c:pt idx="3264">
                  <c:v>3264.2720226685556</c:v>
                </c:pt>
                <c:pt idx="3265">
                  <c:v>3265.2721060088338</c:v>
                </c:pt>
                <c:pt idx="3266">
                  <c:v>3266.2721893491121</c:v>
                </c:pt>
                <c:pt idx="3267">
                  <c:v>3267.2722726893903</c:v>
                </c:pt>
                <c:pt idx="3268">
                  <c:v>3268.272356029669</c:v>
                </c:pt>
                <c:pt idx="3269">
                  <c:v>3269.2724393699473</c:v>
                </c:pt>
                <c:pt idx="3270">
                  <c:v>3270.2725227102255</c:v>
                </c:pt>
                <c:pt idx="3271">
                  <c:v>3271.2726060505038</c:v>
                </c:pt>
                <c:pt idx="3272">
                  <c:v>3272.272689390782</c:v>
                </c:pt>
                <c:pt idx="3273">
                  <c:v>3273.2727727310607</c:v>
                </c:pt>
                <c:pt idx="3274">
                  <c:v>3274.272856071339</c:v>
                </c:pt>
                <c:pt idx="3275">
                  <c:v>3275.2729394116172</c:v>
                </c:pt>
                <c:pt idx="3276">
                  <c:v>3276.2730227518955</c:v>
                </c:pt>
                <c:pt idx="3277">
                  <c:v>3277.2731060921742</c:v>
                </c:pt>
                <c:pt idx="3278">
                  <c:v>3278.2731894324525</c:v>
                </c:pt>
                <c:pt idx="3279">
                  <c:v>3279.2732727727307</c:v>
                </c:pt>
                <c:pt idx="3280">
                  <c:v>3280.273356113009</c:v>
                </c:pt>
                <c:pt idx="3281">
                  <c:v>3281.2734394532877</c:v>
                </c:pt>
                <c:pt idx="3282">
                  <c:v>3282.2735227935659</c:v>
                </c:pt>
                <c:pt idx="3283">
                  <c:v>3283.2736061338442</c:v>
                </c:pt>
                <c:pt idx="3284">
                  <c:v>3284.2736894741224</c:v>
                </c:pt>
                <c:pt idx="3285">
                  <c:v>3285.2737728144007</c:v>
                </c:pt>
                <c:pt idx="3286">
                  <c:v>3286.2738561546794</c:v>
                </c:pt>
                <c:pt idx="3287">
                  <c:v>3287.2739394949576</c:v>
                </c:pt>
                <c:pt idx="3288">
                  <c:v>3288.2740228352359</c:v>
                </c:pt>
                <c:pt idx="3289">
                  <c:v>3289.2741061755141</c:v>
                </c:pt>
                <c:pt idx="3290">
                  <c:v>3290.2741895157928</c:v>
                </c:pt>
                <c:pt idx="3291">
                  <c:v>3291.2742728560711</c:v>
                </c:pt>
                <c:pt idx="3292">
                  <c:v>3292.2743561963493</c:v>
                </c:pt>
                <c:pt idx="3293">
                  <c:v>3293.2744395366276</c:v>
                </c:pt>
                <c:pt idx="3294">
                  <c:v>3294.2745228769063</c:v>
                </c:pt>
                <c:pt idx="3295">
                  <c:v>3295.2746062171846</c:v>
                </c:pt>
                <c:pt idx="3296">
                  <c:v>3296.2746895574628</c:v>
                </c:pt>
                <c:pt idx="3297">
                  <c:v>3297.2747728977411</c:v>
                </c:pt>
                <c:pt idx="3298">
                  <c:v>3298.2748562380193</c:v>
                </c:pt>
                <c:pt idx="3299">
                  <c:v>3299.274939578298</c:v>
                </c:pt>
                <c:pt idx="3300">
                  <c:v>3300.2750229185763</c:v>
                </c:pt>
                <c:pt idx="3301">
                  <c:v>3301.2751062588545</c:v>
                </c:pt>
                <c:pt idx="3302">
                  <c:v>3302.2751895991328</c:v>
                </c:pt>
                <c:pt idx="3303">
                  <c:v>3303.2752729394115</c:v>
                </c:pt>
                <c:pt idx="3304">
                  <c:v>3304.2753562796897</c:v>
                </c:pt>
                <c:pt idx="3305">
                  <c:v>3305.275439619968</c:v>
                </c:pt>
                <c:pt idx="3306">
                  <c:v>3306.2755229602462</c:v>
                </c:pt>
                <c:pt idx="3307">
                  <c:v>3307.2756063005249</c:v>
                </c:pt>
                <c:pt idx="3308">
                  <c:v>3308.2756896408032</c:v>
                </c:pt>
                <c:pt idx="3309">
                  <c:v>3309.2757729810814</c:v>
                </c:pt>
                <c:pt idx="3310">
                  <c:v>3310.2758563213597</c:v>
                </c:pt>
                <c:pt idx="3311">
                  <c:v>3311.2759396616379</c:v>
                </c:pt>
                <c:pt idx="3312">
                  <c:v>3312.2760230019167</c:v>
                </c:pt>
                <c:pt idx="3313">
                  <c:v>3313.2761063421949</c:v>
                </c:pt>
                <c:pt idx="3314">
                  <c:v>3314.2761896824732</c:v>
                </c:pt>
                <c:pt idx="3315">
                  <c:v>3315.2762730227514</c:v>
                </c:pt>
                <c:pt idx="3316">
                  <c:v>3316.2763563630301</c:v>
                </c:pt>
                <c:pt idx="3317">
                  <c:v>3317.2764397033084</c:v>
                </c:pt>
                <c:pt idx="3318">
                  <c:v>3318.2765230435866</c:v>
                </c:pt>
                <c:pt idx="3319">
                  <c:v>3319.2766063838649</c:v>
                </c:pt>
                <c:pt idx="3320">
                  <c:v>3320.2766897241436</c:v>
                </c:pt>
                <c:pt idx="3321">
                  <c:v>3321.2767730644218</c:v>
                </c:pt>
                <c:pt idx="3322">
                  <c:v>3322.2768564047001</c:v>
                </c:pt>
                <c:pt idx="3323">
                  <c:v>3323.2769397449783</c:v>
                </c:pt>
                <c:pt idx="3324">
                  <c:v>3324.2770230852566</c:v>
                </c:pt>
                <c:pt idx="3325">
                  <c:v>3325.2771064255353</c:v>
                </c:pt>
                <c:pt idx="3326">
                  <c:v>3326.2771897658135</c:v>
                </c:pt>
                <c:pt idx="3327">
                  <c:v>3327.2772731060918</c:v>
                </c:pt>
                <c:pt idx="3328">
                  <c:v>3328.27735644637</c:v>
                </c:pt>
                <c:pt idx="3329">
                  <c:v>3329.2774397866488</c:v>
                </c:pt>
                <c:pt idx="3330">
                  <c:v>3330.277523126927</c:v>
                </c:pt>
                <c:pt idx="3331">
                  <c:v>3331.2776064672053</c:v>
                </c:pt>
                <c:pt idx="3332">
                  <c:v>3332.2776898074835</c:v>
                </c:pt>
                <c:pt idx="3333">
                  <c:v>3333.2777731477622</c:v>
                </c:pt>
                <c:pt idx="3334">
                  <c:v>3334.2778564880405</c:v>
                </c:pt>
                <c:pt idx="3335">
                  <c:v>3335.2779398283187</c:v>
                </c:pt>
                <c:pt idx="3336">
                  <c:v>3336.278023168597</c:v>
                </c:pt>
                <c:pt idx="3337">
                  <c:v>3337.2781065088752</c:v>
                </c:pt>
                <c:pt idx="3338">
                  <c:v>3338.2781898491539</c:v>
                </c:pt>
                <c:pt idx="3339">
                  <c:v>3339.2782731894322</c:v>
                </c:pt>
                <c:pt idx="3340">
                  <c:v>3340.2783565297104</c:v>
                </c:pt>
                <c:pt idx="3341">
                  <c:v>3341.2784398699887</c:v>
                </c:pt>
                <c:pt idx="3342">
                  <c:v>3342.2785232102674</c:v>
                </c:pt>
                <c:pt idx="3343">
                  <c:v>3343.2786065505456</c:v>
                </c:pt>
                <c:pt idx="3344">
                  <c:v>3344.2786898908239</c:v>
                </c:pt>
                <c:pt idx="3345">
                  <c:v>3345.2787732311022</c:v>
                </c:pt>
                <c:pt idx="3346">
                  <c:v>3346.2788565713809</c:v>
                </c:pt>
                <c:pt idx="3347">
                  <c:v>3347.2789399116591</c:v>
                </c:pt>
                <c:pt idx="3348">
                  <c:v>3348.2790232519374</c:v>
                </c:pt>
                <c:pt idx="3349">
                  <c:v>3349.2791065922156</c:v>
                </c:pt>
                <c:pt idx="3350">
                  <c:v>3350.2791899324939</c:v>
                </c:pt>
                <c:pt idx="3351">
                  <c:v>3351.2792732727726</c:v>
                </c:pt>
                <c:pt idx="3352">
                  <c:v>3352.2793566130508</c:v>
                </c:pt>
                <c:pt idx="3353">
                  <c:v>3353.2794399533291</c:v>
                </c:pt>
                <c:pt idx="3354">
                  <c:v>3354.2795232936073</c:v>
                </c:pt>
                <c:pt idx="3355">
                  <c:v>3355.279606633886</c:v>
                </c:pt>
                <c:pt idx="3356">
                  <c:v>3356.2796899741643</c:v>
                </c:pt>
                <c:pt idx="3357">
                  <c:v>3357.2797733144425</c:v>
                </c:pt>
                <c:pt idx="3358">
                  <c:v>3358.2798566547208</c:v>
                </c:pt>
                <c:pt idx="3359">
                  <c:v>3359.2799399949995</c:v>
                </c:pt>
                <c:pt idx="3360">
                  <c:v>3360.2800233352777</c:v>
                </c:pt>
                <c:pt idx="3361">
                  <c:v>3361.280106675556</c:v>
                </c:pt>
                <c:pt idx="3362">
                  <c:v>3362.2801900158343</c:v>
                </c:pt>
                <c:pt idx="3363">
                  <c:v>3363.2802733561125</c:v>
                </c:pt>
                <c:pt idx="3364">
                  <c:v>3364.2803566963912</c:v>
                </c:pt>
                <c:pt idx="3365">
                  <c:v>3365.2804400366695</c:v>
                </c:pt>
                <c:pt idx="3366">
                  <c:v>3366.2805233769477</c:v>
                </c:pt>
                <c:pt idx="3367">
                  <c:v>3367.280606717226</c:v>
                </c:pt>
                <c:pt idx="3368">
                  <c:v>3368.2806900575047</c:v>
                </c:pt>
                <c:pt idx="3369">
                  <c:v>3369.2807733977829</c:v>
                </c:pt>
                <c:pt idx="3370">
                  <c:v>3370.2808567380612</c:v>
                </c:pt>
                <c:pt idx="3371">
                  <c:v>3371.2809400783394</c:v>
                </c:pt>
                <c:pt idx="3372">
                  <c:v>3372.2810234186177</c:v>
                </c:pt>
                <c:pt idx="3373">
                  <c:v>3373.2811067588964</c:v>
                </c:pt>
                <c:pt idx="3374">
                  <c:v>3374.2811900991746</c:v>
                </c:pt>
                <c:pt idx="3375">
                  <c:v>3375.2812734394529</c:v>
                </c:pt>
                <c:pt idx="3376">
                  <c:v>3376.2813567797311</c:v>
                </c:pt>
                <c:pt idx="3377">
                  <c:v>3377.2814401200098</c:v>
                </c:pt>
                <c:pt idx="3378">
                  <c:v>3378.2815234602881</c:v>
                </c:pt>
                <c:pt idx="3379">
                  <c:v>3379.2816068005664</c:v>
                </c:pt>
                <c:pt idx="3380">
                  <c:v>3380.2816901408446</c:v>
                </c:pt>
                <c:pt idx="3381">
                  <c:v>3381.2817734811233</c:v>
                </c:pt>
                <c:pt idx="3382">
                  <c:v>3382.2818568214016</c:v>
                </c:pt>
                <c:pt idx="3383">
                  <c:v>3383.2819401616798</c:v>
                </c:pt>
                <c:pt idx="3384">
                  <c:v>3384.2820235019581</c:v>
                </c:pt>
                <c:pt idx="3385">
                  <c:v>3385.2821068422363</c:v>
                </c:pt>
                <c:pt idx="3386">
                  <c:v>3386.282190182515</c:v>
                </c:pt>
                <c:pt idx="3387">
                  <c:v>3387.2822735227933</c:v>
                </c:pt>
                <c:pt idx="3388">
                  <c:v>3388.2823568630715</c:v>
                </c:pt>
                <c:pt idx="3389">
                  <c:v>3389.2824402033498</c:v>
                </c:pt>
                <c:pt idx="3390">
                  <c:v>3390.2825235436285</c:v>
                </c:pt>
                <c:pt idx="3391">
                  <c:v>3391.2826068839067</c:v>
                </c:pt>
                <c:pt idx="3392">
                  <c:v>3392.282690224185</c:v>
                </c:pt>
                <c:pt idx="3393">
                  <c:v>3393.2827735644632</c:v>
                </c:pt>
                <c:pt idx="3394">
                  <c:v>3394.2828569047419</c:v>
                </c:pt>
                <c:pt idx="3395">
                  <c:v>3395.2829402450202</c:v>
                </c:pt>
                <c:pt idx="3396">
                  <c:v>3396.2830235852985</c:v>
                </c:pt>
                <c:pt idx="3397">
                  <c:v>3397.2831069255767</c:v>
                </c:pt>
                <c:pt idx="3398">
                  <c:v>3398.283190265855</c:v>
                </c:pt>
                <c:pt idx="3399">
                  <c:v>3399.2832736061337</c:v>
                </c:pt>
                <c:pt idx="3400">
                  <c:v>3400.2833569464119</c:v>
                </c:pt>
                <c:pt idx="3401">
                  <c:v>3401.2834402866902</c:v>
                </c:pt>
                <c:pt idx="3402">
                  <c:v>3402.2835236269684</c:v>
                </c:pt>
                <c:pt idx="3403">
                  <c:v>3403.2836069672471</c:v>
                </c:pt>
                <c:pt idx="3404">
                  <c:v>3404.2836903075254</c:v>
                </c:pt>
                <c:pt idx="3405">
                  <c:v>3405.2837736478036</c:v>
                </c:pt>
                <c:pt idx="3406">
                  <c:v>3406.2838569880819</c:v>
                </c:pt>
                <c:pt idx="3407">
                  <c:v>3407.2839403283606</c:v>
                </c:pt>
                <c:pt idx="3408">
                  <c:v>3408.2840236686388</c:v>
                </c:pt>
                <c:pt idx="3409">
                  <c:v>3409.2841070089171</c:v>
                </c:pt>
                <c:pt idx="3410">
                  <c:v>3410.2841903491953</c:v>
                </c:pt>
                <c:pt idx="3411">
                  <c:v>3411.2842736894736</c:v>
                </c:pt>
                <c:pt idx="3412">
                  <c:v>3412.2843570297523</c:v>
                </c:pt>
                <c:pt idx="3413">
                  <c:v>3413.2844403700306</c:v>
                </c:pt>
                <c:pt idx="3414">
                  <c:v>3414.2845237103088</c:v>
                </c:pt>
                <c:pt idx="3415">
                  <c:v>3415.2846070505871</c:v>
                </c:pt>
                <c:pt idx="3416">
                  <c:v>3416.2846903908658</c:v>
                </c:pt>
                <c:pt idx="3417">
                  <c:v>3417.284773731144</c:v>
                </c:pt>
                <c:pt idx="3418">
                  <c:v>3418.2848570714223</c:v>
                </c:pt>
                <c:pt idx="3419">
                  <c:v>3419.2849404117005</c:v>
                </c:pt>
                <c:pt idx="3420">
                  <c:v>3420.2850237519792</c:v>
                </c:pt>
                <c:pt idx="3421">
                  <c:v>3421.2851070922575</c:v>
                </c:pt>
                <c:pt idx="3422">
                  <c:v>3422.2851904325357</c:v>
                </c:pt>
                <c:pt idx="3423">
                  <c:v>3423.285273772814</c:v>
                </c:pt>
                <c:pt idx="3424">
                  <c:v>3424.2853571130922</c:v>
                </c:pt>
                <c:pt idx="3425">
                  <c:v>3425.2854404533709</c:v>
                </c:pt>
                <c:pt idx="3426">
                  <c:v>3426.2855237936492</c:v>
                </c:pt>
                <c:pt idx="3427">
                  <c:v>3427.2856071339274</c:v>
                </c:pt>
                <c:pt idx="3428">
                  <c:v>3428.2856904742057</c:v>
                </c:pt>
                <c:pt idx="3429">
                  <c:v>3429.2857738144844</c:v>
                </c:pt>
                <c:pt idx="3430">
                  <c:v>3430.2858571547627</c:v>
                </c:pt>
                <c:pt idx="3431">
                  <c:v>3431.2859404950409</c:v>
                </c:pt>
                <c:pt idx="3432">
                  <c:v>3432.2860238353192</c:v>
                </c:pt>
                <c:pt idx="3433">
                  <c:v>3433.2861071755979</c:v>
                </c:pt>
                <c:pt idx="3434">
                  <c:v>3434.2861905158761</c:v>
                </c:pt>
                <c:pt idx="3435">
                  <c:v>3435.2862738561544</c:v>
                </c:pt>
                <c:pt idx="3436">
                  <c:v>3436.2863571964326</c:v>
                </c:pt>
                <c:pt idx="3437">
                  <c:v>3437.2864405367109</c:v>
                </c:pt>
                <c:pt idx="3438">
                  <c:v>3438.2865238769896</c:v>
                </c:pt>
                <c:pt idx="3439">
                  <c:v>3439.2866072172678</c:v>
                </c:pt>
                <c:pt idx="3440">
                  <c:v>3440.2866905575461</c:v>
                </c:pt>
                <c:pt idx="3441">
                  <c:v>3441.2867738978243</c:v>
                </c:pt>
                <c:pt idx="3442">
                  <c:v>3442.286857238103</c:v>
                </c:pt>
                <c:pt idx="3443">
                  <c:v>3443.2869405783813</c:v>
                </c:pt>
                <c:pt idx="3444">
                  <c:v>3444.2870239186595</c:v>
                </c:pt>
                <c:pt idx="3445">
                  <c:v>3445.2871072589378</c:v>
                </c:pt>
                <c:pt idx="3446">
                  <c:v>3446.2871905992165</c:v>
                </c:pt>
                <c:pt idx="3447">
                  <c:v>3447.2872739394948</c:v>
                </c:pt>
                <c:pt idx="3448">
                  <c:v>3448.287357279773</c:v>
                </c:pt>
                <c:pt idx="3449">
                  <c:v>3449.2874406200513</c:v>
                </c:pt>
                <c:pt idx="3450">
                  <c:v>3450.2875239603295</c:v>
                </c:pt>
                <c:pt idx="3451">
                  <c:v>3451.2876073006082</c:v>
                </c:pt>
                <c:pt idx="3452">
                  <c:v>3452.2876906408865</c:v>
                </c:pt>
                <c:pt idx="3453">
                  <c:v>3453.2877739811647</c:v>
                </c:pt>
                <c:pt idx="3454">
                  <c:v>3454.287857321443</c:v>
                </c:pt>
                <c:pt idx="3455">
                  <c:v>3455.2879406617217</c:v>
                </c:pt>
                <c:pt idx="3456">
                  <c:v>3456.2880240019999</c:v>
                </c:pt>
                <c:pt idx="3457">
                  <c:v>3457.2881073422782</c:v>
                </c:pt>
                <c:pt idx="3458">
                  <c:v>3458.2881906825564</c:v>
                </c:pt>
                <c:pt idx="3459">
                  <c:v>3459.2882740228351</c:v>
                </c:pt>
                <c:pt idx="3460">
                  <c:v>3460.2883573631134</c:v>
                </c:pt>
                <c:pt idx="3461">
                  <c:v>3461.2884407033916</c:v>
                </c:pt>
                <c:pt idx="3462">
                  <c:v>3462.2885240436699</c:v>
                </c:pt>
                <c:pt idx="3463">
                  <c:v>3463.2886073839481</c:v>
                </c:pt>
                <c:pt idx="3464">
                  <c:v>3464.2886907242269</c:v>
                </c:pt>
                <c:pt idx="3465">
                  <c:v>3465.2887740645051</c:v>
                </c:pt>
                <c:pt idx="3466">
                  <c:v>3466.2888574047834</c:v>
                </c:pt>
                <c:pt idx="3467">
                  <c:v>3467.2889407450616</c:v>
                </c:pt>
                <c:pt idx="3468">
                  <c:v>3468.2890240853403</c:v>
                </c:pt>
                <c:pt idx="3469">
                  <c:v>3469.2891074256186</c:v>
                </c:pt>
                <c:pt idx="3470">
                  <c:v>3470.2891907658968</c:v>
                </c:pt>
                <c:pt idx="3471">
                  <c:v>3471.2892741061751</c:v>
                </c:pt>
                <c:pt idx="3472">
                  <c:v>3472.2893574464533</c:v>
                </c:pt>
                <c:pt idx="3473">
                  <c:v>3473.289440786732</c:v>
                </c:pt>
                <c:pt idx="3474">
                  <c:v>3474.2895241270103</c:v>
                </c:pt>
                <c:pt idx="3475">
                  <c:v>3475.2896074672885</c:v>
                </c:pt>
                <c:pt idx="3476">
                  <c:v>3476.2896908075668</c:v>
                </c:pt>
                <c:pt idx="3477">
                  <c:v>3477.2897741478455</c:v>
                </c:pt>
                <c:pt idx="3478">
                  <c:v>3478.2898574881237</c:v>
                </c:pt>
                <c:pt idx="3479">
                  <c:v>3479.289940828402</c:v>
                </c:pt>
                <c:pt idx="3480">
                  <c:v>3480.2900241686802</c:v>
                </c:pt>
                <c:pt idx="3481">
                  <c:v>3481.290107508959</c:v>
                </c:pt>
                <c:pt idx="3482">
                  <c:v>3482.2901908492372</c:v>
                </c:pt>
                <c:pt idx="3483">
                  <c:v>3483.2902741895155</c:v>
                </c:pt>
                <c:pt idx="3484">
                  <c:v>3484.2903575297937</c:v>
                </c:pt>
                <c:pt idx="3485">
                  <c:v>3485.290440870072</c:v>
                </c:pt>
                <c:pt idx="3486">
                  <c:v>3486.2905242103507</c:v>
                </c:pt>
                <c:pt idx="3487">
                  <c:v>3487.2906075506289</c:v>
                </c:pt>
                <c:pt idx="3488">
                  <c:v>3488.2906908909072</c:v>
                </c:pt>
                <c:pt idx="3489">
                  <c:v>3489.2907742311854</c:v>
                </c:pt>
                <c:pt idx="3490">
                  <c:v>3490.2908575714641</c:v>
                </c:pt>
                <c:pt idx="3491">
                  <c:v>3491.2909409117424</c:v>
                </c:pt>
                <c:pt idx="3492">
                  <c:v>3492.2910242520206</c:v>
                </c:pt>
                <c:pt idx="3493">
                  <c:v>3493.2911075922989</c:v>
                </c:pt>
                <c:pt idx="3494">
                  <c:v>3494.2911909325776</c:v>
                </c:pt>
                <c:pt idx="3495">
                  <c:v>3495.2912742728558</c:v>
                </c:pt>
                <c:pt idx="3496">
                  <c:v>3496.2913576131341</c:v>
                </c:pt>
                <c:pt idx="3497">
                  <c:v>3497.2914409534123</c:v>
                </c:pt>
                <c:pt idx="3498">
                  <c:v>3498.2915242936906</c:v>
                </c:pt>
                <c:pt idx="3499">
                  <c:v>3499.2916076339693</c:v>
                </c:pt>
                <c:pt idx="3500">
                  <c:v>3500.2916909742476</c:v>
                </c:pt>
                <c:pt idx="3501">
                  <c:v>3501.2917743145258</c:v>
                </c:pt>
                <c:pt idx="3502">
                  <c:v>3502.2918576548041</c:v>
                </c:pt>
                <c:pt idx="3503">
                  <c:v>3503.2919409950828</c:v>
                </c:pt>
                <c:pt idx="3504">
                  <c:v>3504.292024335361</c:v>
                </c:pt>
                <c:pt idx="3505">
                  <c:v>3505.2921076756393</c:v>
                </c:pt>
                <c:pt idx="3506">
                  <c:v>3506.2921910159175</c:v>
                </c:pt>
                <c:pt idx="3507">
                  <c:v>3507.2922743561962</c:v>
                </c:pt>
                <c:pt idx="3508">
                  <c:v>3508.2923576964745</c:v>
                </c:pt>
                <c:pt idx="3509">
                  <c:v>3509.2924410367527</c:v>
                </c:pt>
                <c:pt idx="3510">
                  <c:v>3510.292524377031</c:v>
                </c:pt>
                <c:pt idx="3511">
                  <c:v>3511.2926077173092</c:v>
                </c:pt>
                <c:pt idx="3512">
                  <c:v>3512.2926910575879</c:v>
                </c:pt>
                <c:pt idx="3513">
                  <c:v>3513.2927743978662</c:v>
                </c:pt>
                <c:pt idx="3514">
                  <c:v>3514.2928577381444</c:v>
                </c:pt>
                <c:pt idx="3515">
                  <c:v>3515.2929410784227</c:v>
                </c:pt>
                <c:pt idx="3516">
                  <c:v>3516.2930244187014</c:v>
                </c:pt>
                <c:pt idx="3517">
                  <c:v>3517.2931077589797</c:v>
                </c:pt>
                <c:pt idx="3518">
                  <c:v>3518.2931910992579</c:v>
                </c:pt>
                <c:pt idx="3519">
                  <c:v>3519.2932744395362</c:v>
                </c:pt>
                <c:pt idx="3520">
                  <c:v>3520.2933577798149</c:v>
                </c:pt>
                <c:pt idx="3521">
                  <c:v>3521.2934411200931</c:v>
                </c:pt>
                <c:pt idx="3522">
                  <c:v>3522.2935244603714</c:v>
                </c:pt>
                <c:pt idx="3523">
                  <c:v>3523.2936078006496</c:v>
                </c:pt>
                <c:pt idx="3524">
                  <c:v>3524.2936911409279</c:v>
                </c:pt>
                <c:pt idx="3525">
                  <c:v>3525.2937744812066</c:v>
                </c:pt>
                <c:pt idx="3526">
                  <c:v>3526.2938578214848</c:v>
                </c:pt>
                <c:pt idx="3527">
                  <c:v>3527.2939411617631</c:v>
                </c:pt>
                <c:pt idx="3528">
                  <c:v>3528.2940245020413</c:v>
                </c:pt>
                <c:pt idx="3529">
                  <c:v>3529.29410784232</c:v>
                </c:pt>
                <c:pt idx="3530">
                  <c:v>3530.2941911825983</c:v>
                </c:pt>
                <c:pt idx="3531">
                  <c:v>3531.2942745228765</c:v>
                </c:pt>
                <c:pt idx="3532">
                  <c:v>3532.2943578631548</c:v>
                </c:pt>
                <c:pt idx="3533">
                  <c:v>3533.2944412034335</c:v>
                </c:pt>
                <c:pt idx="3534">
                  <c:v>3534.2945245437118</c:v>
                </c:pt>
                <c:pt idx="3535">
                  <c:v>3535.29460788399</c:v>
                </c:pt>
                <c:pt idx="3536">
                  <c:v>3536.2946912242683</c:v>
                </c:pt>
                <c:pt idx="3537">
                  <c:v>3537.2947745645465</c:v>
                </c:pt>
                <c:pt idx="3538">
                  <c:v>3538.2948579048252</c:v>
                </c:pt>
                <c:pt idx="3539">
                  <c:v>3539.2949412451035</c:v>
                </c:pt>
                <c:pt idx="3540">
                  <c:v>3540.2950245853817</c:v>
                </c:pt>
                <c:pt idx="3541">
                  <c:v>3541.29510792566</c:v>
                </c:pt>
                <c:pt idx="3542">
                  <c:v>3542.2951912659387</c:v>
                </c:pt>
                <c:pt idx="3543">
                  <c:v>3543.2952746062169</c:v>
                </c:pt>
                <c:pt idx="3544">
                  <c:v>3544.2953579464952</c:v>
                </c:pt>
                <c:pt idx="3545">
                  <c:v>3545.2954412867734</c:v>
                </c:pt>
                <c:pt idx="3546">
                  <c:v>3546.2955246270521</c:v>
                </c:pt>
                <c:pt idx="3547">
                  <c:v>3547.2956079673304</c:v>
                </c:pt>
                <c:pt idx="3548">
                  <c:v>3548.2956913076086</c:v>
                </c:pt>
                <c:pt idx="3549">
                  <c:v>3549.2957746478869</c:v>
                </c:pt>
                <c:pt idx="3550">
                  <c:v>3550.2958579881652</c:v>
                </c:pt>
                <c:pt idx="3551">
                  <c:v>3551.2959413284439</c:v>
                </c:pt>
                <c:pt idx="3552">
                  <c:v>3552.2960246687221</c:v>
                </c:pt>
                <c:pt idx="3553">
                  <c:v>3553.2961080090004</c:v>
                </c:pt>
                <c:pt idx="3554">
                  <c:v>3554.2961913492786</c:v>
                </c:pt>
                <c:pt idx="3555">
                  <c:v>3555.2962746895573</c:v>
                </c:pt>
                <c:pt idx="3556">
                  <c:v>3556.2963580298356</c:v>
                </c:pt>
                <c:pt idx="3557">
                  <c:v>3557.2964413701138</c:v>
                </c:pt>
                <c:pt idx="3558">
                  <c:v>3558.2965247103921</c:v>
                </c:pt>
                <c:pt idx="3559">
                  <c:v>3559.2966080506708</c:v>
                </c:pt>
                <c:pt idx="3560">
                  <c:v>3560.296691390949</c:v>
                </c:pt>
                <c:pt idx="3561">
                  <c:v>3561.2967747312273</c:v>
                </c:pt>
                <c:pt idx="3562">
                  <c:v>3562.2968580715055</c:v>
                </c:pt>
                <c:pt idx="3563">
                  <c:v>3563.2969414117838</c:v>
                </c:pt>
                <c:pt idx="3564">
                  <c:v>3564.2970247520625</c:v>
                </c:pt>
                <c:pt idx="3565">
                  <c:v>3565.2971080923407</c:v>
                </c:pt>
                <c:pt idx="3566">
                  <c:v>3566.297191432619</c:v>
                </c:pt>
                <c:pt idx="3567">
                  <c:v>3567.2972747728973</c:v>
                </c:pt>
                <c:pt idx="3568">
                  <c:v>3568.297358113176</c:v>
                </c:pt>
                <c:pt idx="3569">
                  <c:v>3569.2974414534542</c:v>
                </c:pt>
                <c:pt idx="3570">
                  <c:v>3570.2975247937325</c:v>
                </c:pt>
                <c:pt idx="3571">
                  <c:v>3571.2976081340107</c:v>
                </c:pt>
                <c:pt idx="3572">
                  <c:v>3572.297691474289</c:v>
                </c:pt>
                <c:pt idx="3573">
                  <c:v>3573.2977748145677</c:v>
                </c:pt>
                <c:pt idx="3574">
                  <c:v>3574.2978581548459</c:v>
                </c:pt>
                <c:pt idx="3575">
                  <c:v>3575.2979414951242</c:v>
                </c:pt>
                <c:pt idx="3576">
                  <c:v>3576.2980248354024</c:v>
                </c:pt>
                <c:pt idx="3577">
                  <c:v>3577.2981081756811</c:v>
                </c:pt>
                <c:pt idx="3578">
                  <c:v>3578.2981915159594</c:v>
                </c:pt>
                <c:pt idx="3579">
                  <c:v>3579.2982748562376</c:v>
                </c:pt>
                <c:pt idx="3580">
                  <c:v>3580.2983581965159</c:v>
                </c:pt>
                <c:pt idx="3581">
                  <c:v>3581.2984415367946</c:v>
                </c:pt>
                <c:pt idx="3582">
                  <c:v>3582.2985248770729</c:v>
                </c:pt>
                <c:pt idx="3583">
                  <c:v>3583.2986082173511</c:v>
                </c:pt>
                <c:pt idx="3584">
                  <c:v>3584.2986915576294</c:v>
                </c:pt>
                <c:pt idx="3585">
                  <c:v>3585.2987748979076</c:v>
                </c:pt>
                <c:pt idx="3586">
                  <c:v>3586.2988582381863</c:v>
                </c:pt>
                <c:pt idx="3587">
                  <c:v>3587.2989415784646</c:v>
                </c:pt>
                <c:pt idx="3588">
                  <c:v>3588.2990249187428</c:v>
                </c:pt>
                <c:pt idx="3589">
                  <c:v>3589.2991082590211</c:v>
                </c:pt>
                <c:pt idx="3590">
                  <c:v>3590.2991915992998</c:v>
                </c:pt>
                <c:pt idx="3591">
                  <c:v>3591.299274939578</c:v>
                </c:pt>
                <c:pt idx="3592">
                  <c:v>3592.2993582798563</c:v>
                </c:pt>
                <c:pt idx="3593">
                  <c:v>3593.2994416201345</c:v>
                </c:pt>
                <c:pt idx="3594">
                  <c:v>3594.2995249604132</c:v>
                </c:pt>
                <c:pt idx="3595">
                  <c:v>3595.2996083006915</c:v>
                </c:pt>
                <c:pt idx="3596">
                  <c:v>3596.2996916409697</c:v>
                </c:pt>
                <c:pt idx="3597">
                  <c:v>3597.299774981248</c:v>
                </c:pt>
                <c:pt idx="3598">
                  <c:v>3598.2998583215262</c:v>
                </c:pt>
                <c:pt idx="3599">
                  <c:v>3599.299941661805</c:v>
                </c:pt>
                <c:pt idx="3600">
                  <c:v>3600.3000250020832</c:v>
                </c:pt>
                <c:pt idx="3601">
                  <c:v>3601.3001083423615</c:v>
                </c:pt>
                <c:pt idx="3602">
                  <c:v>3602.3001916826397</c:v>
                </c:pt>
                <c:pt idx="3603">
                  <c:v>3603.3002750229184</c:v>
                </c:pt>
                <c:pt idx="3604">
                  <c:v>3604.3003583631967</c:v>
                </c:pt>
                <c:pt idx="3605">
                  <c:v>3605.3004417034749</c:v>
                </c:pt>
                <c:pt idx="3606">
                  <c:v>3606.3005250437532</c:v>
                </c:pt>
                <c:pt idx="3607">
                  <c:v>3607.3006083840319</c:v>
                </c:pt>
                <c:pt idx="3608">
                  <c:v>3608.3006917243101</c:v>
                </c:pt>
                <c:pt idx="3609">
                  <c:v>3609.3007750645884</c:v>
                </c:pt>
                <c:pt idx="3610">
                  <c:v>3610.3008584048666</c:v>
                </c:pt>
                <c:pt idx="3611">
                  <c:v>3611.3009417451449</c:v>
                </c:pt>
                <c:pt idx="3612">
                  <c:v>3612.3010250854236</c:v>
                </c:pt>
                <c:pt idx="3613">
                  <c:v>3613.3011084257018</c:v>
                </c:pt>
                <c:pt idx="3614">
                  <c:v>3614.3011917659801</c:v>
                </c:pt>
                <c:pt idx="3615">
                  <c:v>3615.3012751062583</c:v>
                </c:pt>
                <c:pt idx="3616">
                  <c:v>3616.3013584465371</c:v>
                </c:pt>
                <c:pt idx="3617">
                  <c:v>3617.3014417868153</c:v>
                </c:pt>
                <c:pt idx="3618">
                  <c:v>3618.3015251270936</c:v>
                </c:pt>
                <c:pt idx="3619">
                  <c:v>3619.3016084673718</c:v>
                </c:pt>
                <c:pt idx="3620">
                  <c:v>3620.3016918076505</c:v>
                </c:pt>
                <c:pt idx="3621">
                  <c:v>3621.3017751479288</c:v>
                </c:pt>
                <c:pt idx="3622">
                  <c:v>3622.301858488207</c:v>
                </c:pt>
                <c:pt idx="3623">
                  <c:v>3623.3019418284853</c:v>
                </c:pt>
                <c:pt idx="3624">
                  <c:v>3624.3020251687635</c:v>
                </c:pt>
                <c:pt idx="3625">
                  <c:v>3625.3021085090422</c:v>
                </c:pt>
                <c:pt idx="3626">
                  <c:v>3626.3021918493205</c:v>
                </c:pt>
                <c:pt idx="3627">
                  <c:v>3627.3022751895987</c:v>
                </c:pt>
                <c:pt idx="3628">
                  <c:v>3628.302358529877</c:v>
                </c:pt>
                <c:pt idx="3629">
                  <c:v>3629.3024418701557</c:v>
                </c:pt>
                <c:pt idx="3630">
                  <c:v>3630.3025252104339</c:v>
                </c:pt>
                <c:pt idx="3631">
                  <c:v>3631.3026085507122</c:v>
                </c:pt>
                <c:pt idx="3632">
                  <c:v>3632.3026918909904</c:v>
                </c:pt>
                <c:pt idx="3633">
                  <c:v>3633.3027752312692</c:v>
                </c:pt>
                <c:pt idx="3634">
                  <c:v>3634.3028585715474</c:v>
                </c:pt>
                <c:pt idx="3635">
                  <c:v>3635.3029419118257</c:v>
                </c:pt>
                <c:pt idx="3636">
                  <c:v>3636.3030252521039</c:v>
                </c:pt>
                <c:pt idx="3637">
                  <c:v>3637.3031085923822</c:v>
                </c:pt>
                <c:pt idx="3638">
                  <c:v>3638.3031919326609</c:v>
                </c:pt>
                <c:pt idx="3639">
                  <c:v>3639.3032752729391</c:v>
                </c:pt>
                <c:pt idx="3640">
                  <c:v>3640.3033586132174</c:v>
                </c:pt>
                <c:pt idx="3641">
                  <c:v>3641.3034419534956</c:v>
                </c:pt>
                <c:pt idx="3642">
                  <c:v>3642.3035252937743</c:v>
                </c:pt>
                <c:pt idx="3643">
                  <c:v>3643.3036086340526</c:v>
                </c:pt>
                <c:pt idx="3644">
                  <c:v>3644.3036919743308</c:v>
                </c:pt>
                <c:pt idx="3645">
                  <c:v>3645.3037753146091</c:v>
                </c:pt>
                <c:pt idx="3646">
                  <c:v>3646.3038586548878</c:v>
                </c:pt>
                <c:pt idx="3647">
                  <c:v>3647.303941995166</c:v>
                </c:pt>
                <c:pt idx="3648">
                  <c:v>3648.3040253354443</c:v>
                </c:pt>
                <c:pt idx="3649">
                  <c:v>3649.3041086757225</c:v>
                </c:pt>
                <c:pt idx="3650">
                  <c:v>3650.3041920160008</c:v>
                </c:pt>
                <c:pt idx="3651">
                  <c:v>3651.3042753562795</c:v>
                </c:pt>
                <c:pt idx="3652">
                  <c:v>3652.3043586965578</c:v>
                </c:pt>
                <c:pt idx="3653">
                  <c:v>3653.304442036836</c:v>
                </c:pt>
                <c:pt idx="3654">
                  <c:v>3654.3045253771143</c:v>
                </c:pt>
                <c:pt idx="3655">
                  <c:v>3655.304608717393</c:v>
                </c:pt>
                <c:pt idx="3656">
                  <c:v>3656.3046920576712</c:v>
                </c:pt>
                <c:pt idx="3657">
                  <c:v>3657.3047753979495</c:v>
                </c:pt>
                <c:pt idx="3658">
                  <c:v>3658.3048587382277</c:v>
                </c:pt>
                <c:pt idx="3659">
                  <c:v>3659.304942078506</c:v>
                </c:pt>
                <c:pt idx="3660">
                  <c:v>3660.3050254187847</c:v>
                </c:pt>
                <c:pt idx="3661">
                  <c:v>3661.3051087590629</c:v>
                </c:pt>
                <c:pt idx="3662">
                  <c:v>3662.3051920993412</c:v>
                </c:pt>
                <c:pt idx="3663">
                  <c:v>3663.3052754396194</c:v>
                </c:pt>
                <c:pt idx="3664">
                  <c:v>3664.3053587798981</c:v>
                </c:pt>
                <c:pt idx="3665">
                  <c:v>3665.3054421201764</c:v>
                </c:pt>
                <c:pt idx="3666">
                  <c:v>3666.3055254604546</c:v>
                </c:pt>
                <c:pt idx="3667">
                  <c:v>3667.3056088007329</c:v>
                </c:pt>
                <c:pt idx="3668">
                  <c:v>3668.3056921410116</c:v>
                </c:pt>
                <c:pt idx="3669">
                  <c:v>3669.3057754812899</c:v>
                </c:pt>
                <c:pt idx="3670">
                  <c:v>3670.3058588215681</c:v>
                </c:pt>
                <c:pt idx="3671">
                  <c:v>3671.3059421618464</c:v>
                </c:pt>
                <c:pt idx="3672">
                  <c:v>3672.3060255021246</c:v>
                </c:pt>
                <c:pt idx="3673">
                  <c:v>3673.3061088424033</c:v>
                </c:pt>
                <c:pt idx="3674">
                  <c:v>3674.3061921826816</c:v>
                </c:pt>
                <c:pt idx="3675">
                  <c:v>3675.3062755229598</c:v>
                </c:pt>
                <c:pt idx="3676">
                  <c:v>3676.3063588632381</c:v>
                </c:pt>
                <c:pt idx="3677">
                  <c:v>3677.3064422035168</c:v>
                </c:pt>
                <c:pt idx="3678">
                  <c:v>3678.306525543795</c:v>
                </c:pt>
                <c:pt idx="3679">
                  <c:v>3679.3066088840733</c:v>
                </c:pt>
                <c:pt idx="3680">
                  <c:v>3680.3066922243515</c:v>
                </c:pt>
                <c:pt idx="3681">
                  <c:v>3681.3067755646302</c:v>
                </c:pt>
                <c:pt idx="3682">
                  <c:v>3682.3068589049085</c:v>
                </c:pt>
                <c:pt idx="3683">
                  <c:v>3683.3069422451867</c:v>
                </c:pt>
                <c:pt idx="3684">
                  <c:v>3684.307025585465</c:v>
                </c:pt>
                <c:pt idx="3685">
                  <c:v>3685.3071089257433</c:v>
                </c:pt>
                <c:pt idx="3686">
                  <c:v>3686.307192266022</c:v>
                </c:pt>
                <c:pt idx="3687">
                  <c:v>3687.3072756063002</c:v>
                </c:pt>
                <c:pt idx="3688">
                  <c:v>3688.3073589465785</c:v>
                </c:pt>
                <c:pt idx="3689">
                  <c:v>3689.3074422868567</c:v>
                </c:pt>
                <c:pt idx="3690">
                  <c:v>3690.3075256271354</c:v>
                </c:pt>
                <c:pt idx="3691">
                  <c:v>3691.3076089674137</c:v>
                </c:pt>
                <c:pt idx="3692">
                  <c:v>3692.3076923076919</c:v>
                </c:pt>
                <c:pt idx="3693">
                  <c:v>3693.3077756479702</c:v>
                </c:pt>
                <c:pt idx="3694">
                  <c:v>3694.3078589882489</c:v>
                </c:pt>
                <c:pt idx="3695">
                  <c:v>3695.3079423285271</c:v>
                </c:pt>
                <c:pt idx="3696">
                  <c:v>3696.3080256688054</c:v>
                </c:pt>
                <c:pt idx="3697">
                  <c:v>3697.3081090090836</c:v>
                </c:pt>
                <c:pt idx="3698">
                  <c:v>3698.3081923493619</c:v>
                </c:pt>
                <c:pt idx="3699">
                  <c:v>3699.3082756896406</c:v>
                </c:pt>
                <c:pt idx="3700">
                  <c:v>3700.3083590299188</c:v>
                </c:pt>
                <c:pt idx="3701">
                  <c:v>3701.3084423701971</c:v>
                </c:pt>
                <c:pt idx="3702">
                  <c:v>3702.3085257104754</c:v>
                </c:pt>
                <c:pt idx="3703">
                  <c:v>3703.3086090507541</c:v>
                </c:pt>
                <c:pt idx="3704">
                  <c:v>3704.3086923910323</c:v>
                </c:pt>
                <c:pt idx="3705">
                  <c:v>3705.3087757313106</c:v>
                </c:pt>
                <c:pt idx="3706">
                  <c:v>3706.3088590715888</c:v>
                </c:pt>
                <c:pt idx="3707">
                  <c:v>3707.3089424118675</c:v>
                </c:pt>
                <c:pt idx="3708">
                  <c:v>3708.3090257521458</c:v>
                </c:pt>
                <c:pt idx="3709">
                  <c:v>3709.309109092424</c:v>
                </c:pt>
                <c:pt idx="3710">
                  <c:v>3710.3091924327023</c:v>
                </c:pt>
                <c:pt idx="3711">
                  <c:v>3711.3092757729805</c:v>
                </c:pt>
                <c:pt idx="3712">
                  <c:v>3712.3093591132592</c:v>
                </c:pt>
                <c:pt idx="3713">
                  <c:v>3713.3094424535375</c:v>
                </c:pt>
                <c:pt idx="3714">
                  <c:v>3714.3095257938157</c:v>
                </c:pt>
                <c:pt idx="3715">
                  <c:v>3715.309609134094</c:v>
                </c:pt>
                <c:pt idx="3716">
                  <c:v>3716.3096924743727</c:v>
                </c:pt>
                <c:pt idx="3717">
                  <c:v>3717.3097758146509</c:v>
                </c:pt>
                <c:pt idx="3718">
                  <c:v>3718.3098591549292</c:v>
                </c:pt>
                <c:pt idx="3719">
                  <c:v>3719.3099424952075</c:v>
                </c:pt>
                <c:pt idx="3720">
                  <c:v>3720.3100258354862</c:v>
                </c:pt>
                <c:pt idx="3721">
                  <c:v>3721.3101091757644</c:v>
                </c:pt>
                <c:pt idx="3722">
                  <c:v>3722.3101925160427</c:v>
                </c:pt>
                <c:pt idx="3723">
                  <c:v>3723.3102758563209</c:v>
                </c:pt>
                <c:pt idx="3724">
                  <c:v>3724.3103591965992</c:v>
                </c:pt>
                <c:pt idx="3725">
                  <c:v>3725.3104425368779</c:v>
                </c:pt>
                <c:pt idx="3726">
                  <c:v>3726.3105258771561</c:v>
                </c:pt>
                <c:pt idx="3727">
                  <c:v>3727.3106092174344</c:v>
                </c:pt>
                <c:pt idx="3728">
                  <c:v>3728.3106925577126</c:v>
                </c:pt>
                <c:pt idx="3729">
                  <c:v>3729.3107758979913</c:v>
                </c:pt>
                <c:pt idx="3730">
                  <c:v>3730.3108592382696</c:v>
                </c:pt>
                <c:pt idx="3731">
                  <c:v>3731.3109425785478</c:v>
                </c:pt>
                <c:pt idx="3732">
                  <c:v>3732.3110259188261</c:v>
                </c:pt>
                <c:pt idx="3733">
                  <c:v>3733.3111092591048</c:v>
                </c:pt>
                <c:pt idx="3734">
                  <c:v>3734.311192599383</c:v>
                </c:pt>
                <c:pt idx="3735">
                  <c:v>3735.3112759396613</c:v>
                </c:pt>
                <c:pt idx="3736">
                  <c:v>3736.3113592799396</c:v>
                </c:pt>
                <c:pt idx="3737">
                  <c:v>3737.3114426202178</c:v>
                </c:pt>
                <c:pt idx="3738">
                  <c:v>3738.3115259604965</c:v>
                </c:pt>
                <c:pt idx="3739">
                  <c:v>3739.3116093007748</c:v>
                </c:pt>
                <c:pt idx="3740">
                  <c:v>3740.311692641053</c:v>
                </c:pt>
                <c:pt idx="3741">
                  <c:v>3741.3117759813313</c:v>
                </c:pt>
                <c:pt idx="3742">
                  <c:v>3742.31185932161</c:v>
                </c:pt>
                <c:pt idx="3743">
                  <c:v>3743.3119426618882</c:v>
                </c:pt>
                <c:pt idx="3744">
                  <c:v>3744.3120260021665</c:v>
                </c:pt>
                <c:pt idx="3745">
                  <c:v>3745.3121093424447</c:v>
                </c:pt>
                <c:pt idx="3746">
                  <c:v>3746.3121926827234</c:v>
                </c:pt>
                <c:pt idx="3747">
                  <c:v>3747.3122760230017</c:v>
                </c:pt>
                <c:pt idx="3748">
                  <c:v>3748.3123593632799</c:v>
                </c:pt>
                <c:pt idx="3749">
                  <c:v>3749.3124427035582</c:v>
                </c:pt>
                <c:pt idx="3750">
                  <c:v>3750.3125260438364</c:v>
                </c:pt>
                <c:pt idx="3751">
                  <c:v>3751.3126093841151</c:v>
                </c:pt>
                <c:pt idx="3752">
                  <c:v>3752.3126927243934</c:v>
                </c:pt>
                <c:pt idx="3753">
                  <c:v>3753.3127760646717</c:v>
                </c:pt>
                <c:pt idx="3754">
                  <c:v>3754.3128594049499</c:v>
                </c:pt>
                <c:pt idx="3755">
                  <c:v>3755.3129427452286</c:v>
                </c:pt>
                <c:pt idx="3756">
                  <c:v>3756.3130260855069</c:v>
                </c:pt>
                <c:pt idx="3757">
                  <c:v>3757.3131094257851</c:v>
                </c:pt>
                <c:pt idx="3758">
                  <c:v>3758.3131927660634</c:v>
                </c:pt>
                <c:pt idx="3759">
                  <c:v>3759.3132761063416</c:v>
                </c:pt>
                <c:pt idx="3760">
                  <c:v>3760.3133594466203</c:v>
                </c:pt>
                <c:pt idx="3761">
                  <c:v>3761.3134427868986</c:v>
                </c:pt>
                <c:pt idx="3762">
                  <c:v>3762.3135261271768</c:v>
                </c:pt>
                <c:pt idx="3763">
                  <c:v>3763.3136094674551</c:v>
                </c:pt>
                <c:pt idx="3764">
                  <c:v>3764.3136928077338</c:v>
                </c:pt>
                <c:pt idx="3765">
                  <c:v>3765.313776148012</c:v>
                </c:pt>
                <c:pt idx="3766">
                  <c:v>3766.3138594882903</c:v>
                </c:pt>
                <c:pt idx="3767">
                  <c:v>3767.3139428285685</c:v>
                </c:pt>
                <c:pt idx="3768">
                  <c:v>3768.3140261688472</c:v>
                </c:pt>
                <c:pt idx="3769">
                  <c:v>3769.3141095091255</c:v>
                </c:pt>
                <c:pt idx="3770">
                  <c:v>3770.3141928494038</c:v>
                </c:pt>
                <c:pt idx="3771">
                  <c:v>3771.314276189682</c:v>
                </c:pt>
                <c:pt idx="3772">
                  <c:v>3772.3143595299603</c:v>
                </c:pt>
                <c:pt idx="3773">
                  <c:v>3773.314442870239</c:v>
                </c:pt>
                <c:pt idx="3774">
                  <c:v>3774.3145262105172</c:v>
                </c:pt>
                <c:pt idx="3775">
                  <c:v>3775.3146095507955</c:v>
                </c:pt>
                <c:pt idx="3776">
                  <c:v>3776.3146928910737</c:v>
                </c:pt>
                <c:pt idx="3777">
                  <c:v>3777.3147762313524</c:v>
                </c:pt>
                <c:pt idx="3778">
                  <c:v>3778.3148595716307</c:v>
                </c:pt>
                <c:pt idx="3779">
                  <c:v>3779.3149429119089</c:v>
                </c:pt>
                <c:pt idx="3780">
                  <c:v>3780.3150262521872</c:v>
                </c:pt>
                <c:pt idx="3781">
                  <c:v>3781.3151095924659</c:v>
                </c:pt>
                <c:pt idx="3782">
                  <c:v>3782.3151929327441</c:v>
                </c:pt>
                <c:pt idx="3783">
                  <c:v>3783.3152762730224</c:v>
                </c:pt>
                <c:pt idx="3784">
                  <c:v>3784.3153596133006</c:v>
                </c:pt>
                <c:pt idx="3785">
                  <c:v>3785.3154429535789</c:v>
                </c:pt>
                <c:pt idx="3786">
                  <c:v>3786.3155262938576</c:v>
                </c:pt>
                <c:pt idx="3787">
                  <c:v>3787.3156096341359</c:v>
                </c:pt>
                <c:pt idx="3788">
                  <c:v>3788.3156929744141</c:v>
                </c:pt>
                <c:pt idx="3789">
                  <c:v>3789.3157763146924</c:v>
                </c:pt>
                <c:pt idx="3790">
                  <c:v>3790.3158596549711</c:v>
                </c:pt>
                <c:pt idx="3791">
                  <c:v>3791.3159429952493</c:v>
                </c:pt>
                <c:pt idx="3792">
                  <c:v>3792.3160263355276</c:v>
                </c:pt>
                <c:pt idx="3793">
                  <c:v>3793.3161096758058</c:v>
                </c:pt>
                <c:pt idx="3794">
                  <c:v>3794.3161930160845</c:v>
                </c:pt>
                <c:pt idx="3795">
                  <c:v>3795.3162763563628</c:v>
                </c:pt>
                <c:pt idx="3796">
                  <c:v>3796.316359696641</c:v>
                </c:pt>
                <c:pt idx="3797">
                  <c:v>3797.3164430369193</c:v>
                </c:pt>
                <c:pt idx="3798">
                  <c:v>3798.3165263771975</c:v>
                </c:pt>
                <c:pt idx="3799">
                  <c:v>3799.3166097174762</c:v>
                </c:pt>
                <c:pt idx="3800">
                  <c:v>3800.3166930577545</c:v>
                </c:pt>
                <c:pt idx="3801">
                  <c:v>3801.3167763980327</c:v>
                </c:pt>
                <c:pt idx="3802">
                  <c:v>3802.316859738311</c:v>
                </c:pt>
                <c:pt idx="3803">
                  <c:v>3803.3169430785897</c:v>
                </c:pt>
                <c:pt idx="3804">
                  <c:v>3804.317026418868</c:v>
                </c:pt>
                <c:pt idx="3805">
                  <c:v>3805.3171097591462</c:v>
                </c:pt>
                <c:pt idx="3806">
                  <c:v>3806.3171930994245</c:v>
                </c:pt>
                <c:pt idx="3807">
                  <c:v>3807.3172764397032</c:v>
                </c:pt>
                <c:pt idx="3808">
                  <c:v>3808.3173597799814</c:v>
                </c:pt>
                <c:pt idx="3809">
                  <c:v>3809.3174431202597</c:v>
                </c:pt>
                <c:pt idx="3810">
                  <c:v>3810.3175264605379</c:v>
                </c:pt>
                <c:pt idx="3811">
                  <c:v>3811.3176098008162</c:v>
                </c:pt>
                <c:pt idx="3812">
                  <c:v>3812.3176931410949</c:v>
                </c:pt>
                <c:pt idx="3813">
                  <c:v>3813.3177764813731</c:v>
                </c:pt>
                <c:pt idx="3814">
                  <c:v>3814.3178598216514</c:v>
                </c:pt>
                <c:pt idx="3815">
                  <c:v>3815.3179431619296</c:v>
                </c:pt>
                <c:pt idx="3816">
                  <c:v>3816.3180265022083</c:v>
                </c:pt>
                <c:pt idx="3817">
                  <c:v>3817.3181098424866</c:v>
                </c:pt>
                <c:pt idx="3818">
                  <c:v>3818.3181931827648</c:v>
                </c:pt>
                <c:pt idx="3819">
                  <c:v>3819.3182765230431</c:v>
                </c:pt>
                <c:pt idx="3820">
                  <c:v>3820.3183598633218</c:v>
                </c:pt>
                <c:pt idx="3821">
                  <c:v>3821.3184432036001</c:v>
                </c:pt>
                <c:pt idx="3822">
                  <c:v>3822.3185265438783</c:v>
                </c:pt>
                <c:pt idx="3823">
                  <c:v>3823.3186098841566</c:v>
                </c:pt>
                <c:pt idx="3824">
                  <c:v>3824.3186932244348</c:v>
                </c:pt>
                <c:pt idx="3825">
                  <c:v>3825.3187765647135</c:v>
                </c:pt>
                <c:pt idx="3826">
                  <c:v>3826.3188599049918</c:v>
                </c:pt>
                <c:pt idx="3827">
                  <c:v>3827.31894324527</c:v>
                </c:pt>
                <c:pt idx="3828">
                  <c:v>3828.3190265855483</c:v>
                </c:pt>
                <c:pt idx="3829">
                  <c:v>3829.319109925827</c:v>
                </c:pt>
                <c:pt idx="3830">
                  <c:v>3830.3191932661052</c:v>
                </c:pt>
                <c:pt idx="3831">
                  <c:v>3831.3192766063835</c:v>
                </c:pt>
                <c:pt idx="3832">
                  <c:v>3832.3193599466617</c:v>
                </c:pt>
                <c:pt idx="3833">
                  <c:v>3833.3194432869404</c:v>
                </c:pt>
                <c:pt idx="3834">
                  <c:v>3834.3195266272187</c:v>
                </c:pt>
                <c:pt idx="3835">
                  <c:v>3835.3196099674969</c:v>
                </c:pt>
                <c:pt idx="3836">
                  <c:v>3836.3196933077752</c:v>
                </c:pt>
                <c:pt idx="3837">
                  <c:v>3837.3197766480534</c:v>
                </c:pt>
                <c:pt idx="3838">
                  <c:v>3838.3198599883322</c:v>
                </c:pt>
                <c:pt idx="3839">
                  <c:v>3839.3199433286104</c:v>
                </c:pt>
                <c:pt idx="3840">
                  <c:v>3840.3200266688887</c:v>
                </c:pt>
                <c:pt idx="3841">
                  <c:v>3841.3201100091669</c:v>
                </c:pt>
                <c:pt idx="3842">
                  <c:v>3842.3201933494456</c:v>
                </c:pt>
                <c:pt idx="3843">
                  <c:v>3843.3202766897239</c:v>
                </c:pt>
                <c:pt idx="3844">
                  <c:v>3844.3203600300021</c:v>
                </c:pt>
                <c:pt idx="3845">
                  <c:v>3845.3204433702804</c:v>
                </c:pt>
                <c:pt idx="3846">
                  <c:v>3846.3205267105591</c:v>
                </c:pt>
                <c:pt idx="3847">
                  <c:v>3847.3206100508373</c:v>
                </c:pt>
                <c:pt idx="3848">
                  <c:v>3848.3206933911156</c:v>
                </c:pt>
                <c:pt idx="3849">
                  <c:v>3849.3207767313938</c:v>
                </c:pt>
                <c:pt idx="3850">
                  <c:v>3850.3208600716721</c:v>
                </c:pt>
                <c:pt idx="3851">
                  <c:v>3851.3209434119508</c:v>
                </c:pt>
                <c:pt idx="3852">
                  <c:v>3852.321026752229</c:v>
                </c:pt>
                <c:pt idx="3853">
                  <c:v>3853.3211100925073</c:v>
                </c:pt>
                <c:pt idx="3854">
                  <c:v>3854.3211934327855</c:v>
                </c:pt>
                <c:pt idx="3855">
                  <c:v>3855.3212767730643</c:v>
                </c:pt>
                <c:pt idx="3856">
                  <c:v>3856.3213601133425</c:v>
                </c:pt>
                <c:pt idx="3857">
                  <c:v>3857.3214434536208</c:v>
                </c:pt>
                <c:pt idx="3858">
                  <c:v>3858.321526793899</c:v>
                </c:pt>
                <c:pt idx="3859">
                  <c:v>3859.3216101341773</c:v>
                </c:pt>
                <c:pt idx="3860">
                  <c:v>3860.321693474456</c:v>
                </c:pt>
                <c:pt idx="3861">
                  <c:v>3861.3217768147342</c:v>
                </c:pt>
                <c:pt idx="3862">
                  <c:v>3862.3218601550125</c:v>
                </c:pt>
                <c:pt idx="3863">
                  <c:v>3863.3219434952907</c:v>
                </c:pt>
                <c:pt idx="3864">
                  <c:v>3864.3220268355694</c:v>
                </c:pt>
                <c:pt idx="3865">
                  <c:v>3865.3221101758477</c:v>
                </c:pt>
                <c:pt idx="3866">
                  <c:v>3866.3221935161259</c:v>
                </c:pt>
                <c:pt idx="3867">
                  <c:v>3867.3222768564042</c:v>
                </c:pt>
                <c:pt idx="3868">
                  <c:v>3868.3223601966829</c:v>
                </c:pt>
                <c:pt idx="3869">
                  <c:v>3869.3224435369611</c:v>
                </c:pt>
                <c:pt idx="3870">
                  <c:v>3870.3225268772394</c:v>
                </c:pt>
                <c:pt idx="3871">
                  <c:v>3871.3226102175176</c:v>
                </c:pt>
                <c:pt idx="3872">
                  <c:v>3872.3226935577959</c:v>
                </c:pt>
                <c:pt idx="3873">
                  <c:v>3873.3227768980746</c:v>
                </c:pt>
                <c:pt idx="3874">
                  <c:v>3874.3228602383529</c:v>
                </c:pt>
                <c:pt idx="3875">
                  <c:v>3875.3229435786311</c:v>
                </c:pt>
                <c:pt idx="3876">
                  <c:v>3876.3230269189094</c:v>
                </c:pt>
                <c:pt idx="3877">
                  <c:v>3877.3231102591881</c:v>
                </c:pt>
                <c:pt idx="3878">
                  <c:v>3878.3231935994663</c:v>
                </c:pt>
                <c:pt idx="3879">
                  <c:v>3879.3232769397446</c:v>
                </c:pt>
                <c:pt idx="3880">
                  <c:v>3880.3233602800228</c:v>
                </c:pt>
                <c:pt idx="3881">
                  <c:v>3881.3234436203015</c:v>
                </c:pt>
                <c:pt idx="3882">
                  <c:v>3882.3235269605798</c:v>
                </c:pt>
                <c:pt idx="3883">
                  <c:v>3883.323610300858</c:v>
                </c:pt>
                <c:pt idx="3884">
                  <c:v>3884.3236936411363</c:v>
                </c:pt>
                <c:pt idx="3885">
                  <c:v>3885.3237769814145</c:v>
                </c:pt>
                <c:pt idx="3886">
                  <c:v>3886.3238603216932</c:v>
                </c:pt>
                <c:pt idx="3887">
                  <c:v>3887.3239436619715</c:v>
                </c:pt>
                <c:pt idx="3888">
                  <c:v>3888.3240270022497</c:v>
                </c:pt>
                <c:pt idx="3889">
                  <c:v>3889.324110342528</c:v>
                </c:pt>
                <c:pt idx="3890">
                  <c:v>3890.3241936828067</c:v>
                </c:pt>
                <c:pt idx="3891">
                  <c:v>3891.324277023085</c:v>
                </c:pt>
                <c:pt idx="3892">
                  <c:v>3892.3243603633632</c:v>
                </c:pt>
                <c:pt idx="3893">
                  <c:v>3893.3244437036415</c:v>
                </c:pt>
                <c:pt idx="3894">
                  <c:v>3894.3245270439202</c:v>
                </c:pt>
                <c:pt idx="3895">
                  <c:v>3895.3246103841984</c:v>
                </c:pt>
                <c:pt idx="3896">
                  <c:v>3896.3246937244767</c:v>
                </c:pt>
                <c:pt idx="3897">
                  <c:v>3897.3247770647549</c:v>
                </c:pt>
                <c:pt idx="3898">
                  <c:v>3898.3248604050332</c:v>
                </c:pt>
                <c:pt idx="3899">
                  <c:v>3899.3249437453119</c:v>
                </c:pt>
                <c:pt idx="3900">
                  <c:v>3900.3250270855901</c:v>
                </c:pt>
                <c:pt idx="3901">
                  <c:v>3901.3251104258684</c:v>
                </c:pt>
                <c:pt idx="3902">
                  <c:v>3902.3251937661466</c:v>
                </c:pt>
                <c:pt idx="3903">
                  <c:v>3903.3252771064253</c:v>
                </c:pt>
                <c:pt idx="3904">
                  <c:v>3904.3253604467036</c:v>
                </c:pt>
                <c:pt idx="3905">
                  <c:v>3905.3254437869819</c:v>
                </c:pt>
                <c:pt idx="3906">
                  <c:v>3906.3255271272601</c:v>
                </c:pt>
                <c:pt idx="3907">
                  <c:v>3907.3256104675388</c:v>
                </c:pt>
                <c:pt idx="3908">
                  <c:v>3908.3256938078171</c:v>
                </c:pt>
                <c:pt idx="3909">
                  <c:v>3909.3257771480953</c:v>
                </c:pt>
                <c:pt idx="3910">
                  <c:v>3910.3258604883736</c:v>
                </c:pt>
                <c:pt idx="3911">
                  <c:v>3911.3259438286518</c:v>
                </c:pt>
                <c:pt idx="3912">
                  <c:v>3912.3260271689305</c:v>
                </c:pt>
                <c:pt idx="3913">
                  <c:v>3913.3261105092088</c:v>
                </c:pt>
                <c:pt idx="3914">
                  <c:v>3914.326193849487</c:v>
                </c:pt>
                <c:pt idx="3915">
                  <c:v>3915.3262771897653</c:v>
                </c:pt>
                <c:pt idx="3916">
                  <c:v>3916.326360530044</c:v>
                </c:pt>
                <c:pt idx="3917">
                  <c:v>3917.3264438703222</c:v>
                </c:pt>
                <c:pt idx="3918">
                  <c:v>3918.3265272106005</c:v>
                </c:pt>
                <c:pt idx="3919">
                  <c:v>3919.3266105508787</c:v>
                </c:pt>
                <c:pt idx="3920">
                  <c:v>3920.3266938911574</c:v>
                </c:pt>
                <c:pt idx="3921">
                  <c:v>3921.3267772314357</c:v>
                </c:pt>
                <c:pt idx="3922">
                  <c:v>3922.326860571714</c:v>
                </c:pt>
                <c:pt idx="3923">
                  <c:v>3923.3269439119922</c:v>
                </c:pt>
                <c:pt idx="3924">
                  <c:v>3924.3270272522705</c:v>
                </c:pt>
                <c:pt idx="3925">
                  <c:v>3925.3271105925492</c:v>
                </c:pt>
                <c:pt idx="3926">
                  <c:v>3926.3271939328274</c:v>
                </c:pt>
                <c:pt idx="3927">
                  <c:v>3927.3272772731057</c:v>
                </c:pt>
                <c:pt idx="3928">
                  <c:v>3928.3273606133839</c:v>
                </c:pt>
                <c:pt idx="3929">
                  <c:v>3929.3274439536626</c:v>
                </c:pt>
                <c:pt idx="3930">
                  <c:v>3930.3275272939409</c:v>
                </c:pt>
                <c:pt idx="3931">
                  <c:v>3931.3276106342191</c:v>
                </c:pt>
                <c:pt idx="3932">
                  <c:v>3932.3276939744974</c:v>
                </c:pt>
                <c:pt idx="3933">
                  <c:v>3933.3277773147761</c:v>
                </c:pt>
                <c:pt idx="3934">
                  <c:v>3934.3278606550543</c:v>
                </c:pt>
                <c:pt idx="3935">
                  <c:v>3935.3279439953326</c:v>
                </c:pt>
                <c:pt idx="3936">
                  <c:v>3936.3280273356108</c:v>
                </c:pt>
                <c:pt idx="3937">
                  <c:v>3937.3281106758891</c:v>
                </c:pt>
                <c:pt idx="3938">
                  <c:v>3938.3281940161678</c:v>
                </c:pt>
                <c:pt idx="3939">
                  <c:v>3939.3282773564461</c:v>
                </c:pt>
                <c:pt idx="3940">
                  <c:v>3940.3283606967243</c:v>
                </c:pt>
                <c:pt idx="3941">
                  <c:v>3941.3284440370026</c:v>
                </c:pt>
                <c:pt idx="3942">
                  <c:v>3942.3285273772813</c:v>
                </c:pt>
                <c:pt idx="3943">
                  <c:v>3943.3286107175595</c:v>
                </c:pt>
                <c:pt idx="3944">
                  <c:v>3944.3286940578378</c:v>
                </c:pt>
                <c:pt idx="3945">
                  <c:v>3945.328777398116</c:v>
                </c:pt>
                <c:pt idx="3946">
                  <c:v>3946.3288607383947</c:v>
                </c:pt>
                <c:pt idx="3947">
                  <c:v>3947.328944078673</c:v>
                </c:pt>
                <c:pt idx="3948">
                  <c:v>3948.3290274189512</c:v>
                </c:pt>
                <c:pt idx="3949">
                  <c:v>3949.3291107592295</c:v>
                </c:pt>
                <c:pt idx="3950">
                  <c:v>3950.3291940995077</c:v>
                </c:pt>
                <c:pt idx="3951">
                  <c:v>3951.3292774397864</c:v>
                </c:pt>
                <c:pt idx="3952">
                  <c:v>3952.3293607800647</c:v>
                </c:pt>
                <c:pt idx="3953">
                  <c:v>3953.3294441203429</c:v>
                </c:pt>
                <c:pt idx="3954">
                  <c:v>3954.3295274606212</c:v>
                </c:pt>
                <c:pt idx="3955">
                  <c:v>3955.3296108008999</c:v>
                </c:pt>
                <c:pt idx="3956">
                  <c:v>3956.3296941411782</c:v>
                </c:pt>
                <c:pt idx="3957">
                  <c:v>3957.3297774814564</c:v>
                </c:pt>
                <c:pt idx="3958">
                  <c:v>3958.3298608217347</c:v>
                </c:pt>
                <c:pt idx="3959">
                  <c:v>3959.3299441620129</c:v>
                </c:pt>
                <c:pt idx="3960">
                  <c:v>3960.3300275022916</c:v>
                </c:pt>
                <c:pt idx="3961">
                  <c:v>3961.3301108425699</c:v>
                </c:pt>
                <c:pt idx="3962">
                  <c:v>3962.3301941828481</c:v>
                </c:pt>
                <c:pt idx="3963">
                  <c:v>3963.3302775231264</c:v>
                </c:pt>
                <c:pt idx="3964">
                  <c:v>3964.3303608634051</c:v>
                </c:pt>
                <c:pt idx="3965">
                  <c:v>3965.3304442036833</c:v>
                </c:pt>
                <c:pt idx="3966">
                  <c:v>3966.3305275439616</c:v>
                </c:pt>
                <c:pt idx="3967">
                  <c:v>3967.3306108842398</c:v>
                </c:pt>
                <c:pt idx="3968">
                  <c:v>3968.3306942245185</c:v>
                </c:pt>
                <c:pt idx="3969">
                  <c:v>3969.3307775647968</c:v>
                </c:pt>
                <c:pt idx="3970">
                  <c:v>3970.330860905075</c:v>
                </c:pt>
                <c:pt idx="3971">
                  <c:v>3971.3309442453533</c:v>
                </c:pt>
                <c:pt idx="3972">
                  <c:v>3972.3310275856315</c:v>
                </c:pt>
                <c:pt idx="3973">
                  <c:v>3973.3311109259103</c:v>
                </c:pt>
                <c:pt idx="3974">
                  <c:v>3974.3311942661885</c:v>
                </c:pt>
                <c:pt idx="3975">
                  <c:v>3975.3312776064668</c:v>
                </c:pt>
                <c:pt idx="3976">
                  <c:v>3976.331360946745</c:v>
                </c:pt>
                <c:pt idx="3977">
                  <c:v>3977.3314442870237</c:v>
                </c:pt>
                <c:pt idx="3978">
                  <c:v>3978.331527627302</c:v>
                </c:pt>
                <c:pt idx="3979">
                  <c:v>3979.3316109675802</c:v>
                </c:pt>
                <c:pt idx="3980">
                  <c:v>3980.3316943078585</c:v>
                </c:pt>
                <c:pt idx="3981">
                  <c:v>3981.3317776481372</c:v>
                </c:pt>
                <c:pt idx="3982">
                  <c:v>3982.3318609884154</c:v>
                </c:pt>
                <c:pt idx="3983">
                  <c:v>3983.3319443286937</c:v>
                </c:pt>
                <c:pt idx="3984">
                  <c:v>3984.3320276689719</c:v>
                </c:pt>
                <c:pt idx="3985">
                  <c:v>3985.3321110092502</c:v>
                </c:pt>
                <c:pt idx="3986">
                  <c:v>3986.3321943495289</c:v>
                </c:pt>
                <c:pt idx="3987">
                  <c:v>3987.3322776898071</c:v>
                </c:pt>
                <c:pt idx="3988">
                  <c:v>3988.3323610300854</c:v>
                </c:pt>
                <c:pt idx="3989">
                  <c:v>3989.3324443703636</c:v>
                </c:pt>
                <c:pt idx="3990">
                  <c:v>3990.3325277106424</c:v>
                </c:pt>
                <c:pt idx="3991">
                  <c:v>3991.3326110509206</c:v>
                </c:pt>
                <c:pt idx="3992">
                  <c:v>3992.3326943911989</c:v>
                </c:pt>
                <c:pt idx="3993">
                  <c:v>3993.3327777314771</c:v>
                </c:pt>
                <c:pt idx="3994">
                  <c:v>3994.3328610717558</c:v>
                </c:pt>
                <c:pt idx="3995">
                  <c:v>3995.3329444120341</c:v>
                </c:pt>
                <c:pt idx="3996">
                  <c:v>3996.3330277523123</c:v>
                </c:pt>
                <c:pt idx="3997">
                  <c:v>3997.3331110925906</c:v>
                </c:pt>
                <c:pt idx="3998">
                  <c:v>3998.3331944328688</c:v>
                </c:pt>
                <c:pt idx="3999">
                  <c:v>3999.3332777731475</c:v>
                </c:pt>
                <c:pt idx="4000">
                  <c:v>4000.3333611134258</c:v>
                </c:pt>
                <c:pt idx="4001">
                  <c:v>4001.333444453704</c:v>
                </c:pt>
                <c:pt idx="4002">
                  <c:v>4002.3335277939823</c:v>
                </c:pt>
                <c:pt idx="4003">
                  <c:v>4003.333611134261</c:v>
                </c:pt>
                <c:pt idx="4004">
                  <c:v>4004.3336944745392</c:v>
                </c:pt>
                <c:pt idx="4005">
                  <c:v>4005.3337778148175</c:v>
                </c:pt>
                <c:pt idx="4006">
                  <c:v>4006.3338611550957</c:v>
                </c:pt>
                <c:pt idx="4007">
                  <c:v>4007.3339444953745</c:v>
                </c:pt>
                <c:pt idx="4008">
                  <c:v>4008.3340278356527</c:v>
                </c:pt>
                <c:pt idx="4009">
                  <c:v>4009.334111175931</c:v>
                </c:pt>
                <c:pt idx="4010">
                  <c:v>4010.3341945162092</c:v>
                </c:pt>
                <c:pt idx="4011">
                  <c:v>4011.3342778564875</c:v>
                </c:pt>
                <c:pt idx="4012">
                  <c:v>4012.3343611967662</c:v>
                </c:pt>
                <c:pt idx="4013">
                  <c:v>4013.3344445370444</c:v>
                </c:pt>
                <c:pt idx="4014">
                  <c:v>4014.3345278773227</c:v>
                </c:pt>
                <c:pt idx="4015">
                  <c:v>4015.3346112176009</c:v>
                </c:pt>
                <c:pt idx="4016">
                  <c:v>4016.3346945578796</c:v>
                </c:pt>
                <c:pt idx="4017">
                  <c:v>4017.3347778981579</c:v>
                </c:pt>
                <c:pt idx="4018">
                  <c:v>4018.3348612384361</c:v>
                </c:pt>
                <c:pt idx="4019">
                  <c:v>4019.3349445787144</c:v>
                </c:pt>
                <c:pt idx="4020">
                  <c:v>4020.3350279189931</c:v>
                </c:pt>
                <c:pt idx="4021">
                  <c:v>4021.3351112592713</c:v>
                </c:pt>
                <c:pt idx="4022">
                  <c:v>4022.3351945995496</c:v>
                </c:pt>
                <c:pt idx="4023">
                  <c:v>4023.3352779398278</c:v>
                </c:pt>
                <c:pt idx="4024">
                  <c:v>4024.3353612801061</c:v>
                </c:pt>
                <c:pt idx="4025">
                  <c:v>4025.3354446203848</c:v>
                </c:pt>
                <c:pt idx="4026">
                  <c:v>4026.3355279606631</c:v>
                </c:pt>
                <c:pt idx="4027">
                  <c:v>4027.3356113009413</c:v>
                </c:pt>
                <c:pt idx="4028">
                  <c:v>4028.3356946412196</c:v>
                </c:pt>
                <c:pt idx="4029">
                  <c:v>4029.3357779814983</c:v>
                </c:pt>
                <c:pt idx="4030">
                  <c:v>4030.3358613217765</c:v>
                </c:pt>
                <c:pt idx="4031">
                  <c:v>4031.3359446620548</c:v>
                </c:pt>
                <c:pt idx="4032">
                  <c:v>4032.336028002333</c:v>
                </c:pt>
                <c:pt idx="4033">
                  <c:v>4033.3361113426117</c:v>
                </c:pt>
                <c:pt idx="4034">
                  <c:v>4034.33619468289</c:v>
                </c:pt>
                <c:pt idx="4035">
                  <c:v>4035.3362780231682</c:v>
                </c:pt>
                <c:pt idx="4036">
                  <c:v>4036.3363613634465</c:v>
                </c:pt>
                <c:pt idx="4037">
                  <c:v>4037.3364447037247</c:v>
                </c:pt>
                <c:pt idx="4038">
                  <c:v>4038.3365280440034</c:v>
                </c:pt>
                <c:pt idx="4039">
                  <c:v>4039.3366113842817</c:v>
                </c:pt>
                <c:pt idx="4040">
                  <c:v>4040.3366947245599</c:v>
                </c:pt>
                <c:pt idx="4041">
                  <c:v>4041.3367780648382</c:v>
                </c:pt>
                <c:pt idx="4042">
                  <c:v>4042.3368614051169</c:v>
                </c:pt>
                <c:pt idx="4043">
                  <c:v>4043.3369447453952</c:v>
                </c:pt>
                <c:pt idx="4044">
                  <c:v>4044.3370280856734</c:v>
                </c:pt>
                <c:pt idx="4045">
                  <c:v>4045.3371114259517</c:v>
                </c:pt>
                <c:pt idx="4046">
                  <c:v>4046.3371947662304</c:v>
                </c:pt>
                <c:pt idx="4047">
                  <c:v>4047.3372781065086</c:v>
                </c:pt>
                <c:pt idx="4048">
                  <c:v>4048.3373614467869</c:v>
                </c:pt>
                <c:pt idx="4049">
                  <c:v>4049.3374447870651</c:v>
                </c:pt>
                <c:pt idx="4050">
                  <c:v>4050.3375281273434</c:v>
                </c:pt>
                <c:pt idx="4051">
                  <c:v>4051.3376114676221</c:v>
                </c:pt>
                <c:pt idx="4052">
                  <c:v>4052.3376948079003</c:v>
                </c:pt>
                <c:pt idx="4053">
                  <c:v>4053.3377781481786</c:v>
                </c:pt>
                <c:pt idx="4054">
                  <c:v>4054.3378614884568</c:v>
                </c:pt>
                <c:pt idx="4055">
                  <c:v>4055.3379448287355</c:v>
                </c:pt>
                <c:pt idx="4056">
                  <c:v>4056.3380281690138</c:v>
                </c:pt>
                <c:pt idx="4057">
                  <c:v>4057.338111509292</c:v>
                </c:pt>
                <c:pt idx="4058">
                  <c:v>4058.3381948495703</c:v>
                </c:pt>
                <c:pt idx="4059">
                  <c:v>4059.3382781898486</c:v>
                </c:pt>
                <c:pt idx="4060">
                  <c:v>4060.3383615301273</c:v>
                </c:pt>
                <c:pt idx="4061">
                  <c:v>4061.3384448704055</c:v>
                </c:pt>
                <c:pt idx="4062">
                  <c:v>4062.3385282106838</c:v>
                </c:pt>
                <c:pt idx="4063">
                  <c:v>4063.338611550962</c:v>
                </c:pt>
                <c:pt idx="4064">
                  <c:v>4064.3386948912407</c:v>
                </c:pt>
                <c:pt idx="4065">
                  <c:v>4065.338778231519</c:v>
                </c:pt>
                <c:pt idx="4066">
                  <c:v>4066.3388615717972</c:v>
                </c:pt>
                <c:pt idx="4067">
                  <c:v>4067.3389449120755</c:v>
                </c:pt>
                <c:pt idx="4068">
                  <c:v>4068.3390282523542</c:v>
                </c:pt>
                <c:pt idx="4069">
                  <c:v>4069.3391115926324</c:v>
                </c:pt>
                <c:pt idx="4070">
                  <c:v>4070.3391949329107</c:v>
                </c:pt>
                <c:pt idx="4071">
                  <c:v>4071.3392782731889</c:v>
                </c:pt>
                <c:pt idx="4072">
                  <c:v>4072.3393616134672</c:v>
                </c:pt>
                <c:pt idx="4073">
                  <c:v>4073.3394449537459</c:v>
                </c:pt>
                <c:pt idx="4074">
                  <c:v>4074.3395282940241</c:v>
                </c:pt>
                <c:pt idx="4075">
                  <c:v>4075.3396116343024</c:v>
                </c:pt>
                <c:pt idx="4076">
                  <c:v>4076.3396949745807</c:v>
                </c:pt>
                <c:pt idx="4077">
                  <c:v>4077.3397783148594</c:v>
                </c:pt>
                <c:pt idx="4078">
                  <c:v>4078.3398616551376</c:v>
                </c:pt>
                <c:pt idx="4079">
                  <c:v>4079.3399449954159</c:v>
                </c:pt>
                <c:pt idx="4080">
                  <c:v>4080.3400283356941</c:v>
                </c:pt>
                <c:pt idx="4081">
                  <c:v>4081.3401116759728</c:v>
                </c:pt>
                <c:pt idx="4082">
                  <c:v>4082.3401950162511</c:v>
                </c:pt>
                <c:pt idx="4083">
                  <c:v>4083.3402783565293</c:v>
                </c:pt>
                <c:pt idx="4084">
                  <c:v>4084.3403616968076</c:v>
                </c:pt>
                <c:pt idx="4085">
                  <c:v>4085.3404450370858</c:v>
                </c:pt>
                <c:pt idx="4086">
                  <c:v>4086.3405283773645</c:v>
                </c:pt>
                <c:pt idx="4087">
                  <c:v>4087.3406117176428</c:v>
                </c:pt>
                <c:pt idx="4088">
                  <c:v>4088.340695057921</c:v>
                </c:pt>
                <c:pt idx="4089">
                  <c:v>4089.3407783981993</c:v>
                </c:pt>
                <c:pt idx="4090">
                  <c:v>4090.340861738478</c:v>
                </c:pt>
                <c:pt idx="4091">
                  <c:v>4091.3409450787562</c:v>
                </c:pt>
                <c:pt idx="4092">
                  <c:v>4092.3410284190345</c:v>
                </c:pt>
                <c:pt idx="4093">
                  <c:v>4093.3411117593128</c:v>
                </c:pt>
                <c:pt idx="4094">
                  <c:v>4094.3411950995915</c:v>
                </c:pt>
                <c:pt idx="4095">
                  <c:v>4095.3412784398697</c:v>
                </c:pt>
                <c:pt idx="4096">
                  <c:v>4096.341361780148</c:v>
                </c:pt>
                <c:pt idx="4097">
                  <c:v>4097.3414451204262</c:v>
                </c:pt>
                <c:pt idx="4098">
                  <c:v>4098.3415284607045</c:v>
                </c:pt>
                <c:pt idx="4099">
                  <c:v>4099.3416118009827</c:v>
                </c:pt>
                <c:pt idx="4100">
                  <c:v>4100.341695141261</c:v>
                </c:pt>
                <c:pt idx="4101">
                  <c:v>4101.3417784815401</c:v>
                </c:pt>
                <c:pt idx="4102">
                  <c:v>4102.3418618218184</c:v>
                </c:pt>
                <c:pt idx="4103">
                  <c:v>4103.3419451620966</c:v>
                </c:pt>
                <c:pt idx="4104">
                  <c:v>4104.3420285023749</c:v>
                </c:pt>
                <c:pt idx="4105">
                  <c:v>4105.3421118426531</c:v>
                </c:pt>
                <c:pt idx="4106">
                  <c:v>4106.3421951829314</c:v>
                </c:pt>
                <c:pt idx="4107">
                  <c:v>4107.3422785232096</c:v>
                </c:pt>
                <c:pt idx="4108">
                  <c:v>4108.3423618634879</c:v>
                </c:pt>
                <c:pt idx="4109">
                  <c:v>4109.3424452037661</c:v>
                </c:pt>
                <c:pt idx="4110">
                  <c:v>4110.3425285440453</c:v>
                </c:pt>
                <c:pt idx="4111">
                  <c:v>4111.3426118843236</c:v>
                </c:pt>
                <c:pt idx="4112">
                  <c:v>4112.3426952246018</c:v>
                </c:pt>
                <c:pt idx="4113">
                  <c:v>4113.3427785648801</c:v>
                </c:pt>
                <c:pt idx="4114">
                  <c:v>4114.3428619051583</c:v>
                </c:pt>
                <c:pt idx="4115">
                  <c:v>4115.3429452454366</c:v>
                </c:pt>
                <c:pt idx="4116">
                  <c:v>4116.3430285857148</c:v>
                </c:pt>
                <c:pt idx="4117">
                  <c:v>4117.3431119259931</c:v>
                </c:pt>
                <c:pt idx="4118">
                  <c:v>4118.3431952662722</c:v>
                </c:pt>
                <c:pt idx="4119">
                  <c:v>4119.3432786065505</c:v>
                </c:pt>
                <c:pt idx="4120">
                  <c:v>4120.3433619468287</c:v>
                </c:pt>
                <c:pt idx="4121">
                  <c:v>4121.343445287107</c:v>
                </c:pt>
                <c:pt idx="4122">
                  <c:v>4122.3435286273852</c:v>
                </c:pt>
                <c:pt idx="4123">
                  <c:v>4123.3436119676635</c:v>
                </c:pt>
                <c:pt idx="4124">
                  <c:v>4124.3436953079417</c:v>
                </c:pt>
                <c:pt idx="4125">
                  <c:v>4125.34377864822</c:v>
                </c:pt>
                <c:pt idx="4126">
                  <c:v>4126.3438619884982</c:v>
                </c:pt>
                <c:pt idx="4127">
                  <c:v>4127.3439453287774</c:v>
                </c:pt>
                <c:pt idx="4128">
                  <c:v>4128.3440286690557</c:v>
                </c:pt>
                <c:pt idx="4129">
                  <c:v>4129.3441120093339</c:v>
                </c:pt>
                <c:pt idx="4130">
                  <c:v>4130.3441953496122</c:v>
                </c:pt>
                <c:pt idx="4131">
                  <c:v>4131.3442786898904</c:v>
                </c:pt>
                <c:pt idx="4132">
                  <c:v>4132.3443620301687</c:v>
                </c:pt>
                <c:pt idx="4133">
                  <c:v>4133.3444453704469</c:v>
                </c:pt>
                <c:pt idx="4134">
                  <c:v>4134.3445287107252</c:v>
                </c:pt>
                <c:pt idx="4135">
                  <c:v>4135.3446120510034</c:v>
                </c:pt>
                <c:pt idx="4136">
                  <c:v>4136.3446953912826</c:v>
                </c:pt>
                <c:pt idx="4137">
                  <c:v>4137.3447787315608</c:v>
                </c:pt>
                <c:pt idx="4138">
                  <c:v>4138.3448620718391</c:v>
                </c:pt>
                <c:pt idx="4139">
                  <c:v>4139.3449454121173</c:v>
                </c:pt>
                <c:pt idx="4140">
                  <c:v>4140.3450287523956</c:v>
                </c:pt>
                <c:pt idx="4141">
                  <c:v>4141.3451120926738</c:v>
                </c:pt>
                <c:pt idx="4142">
                  <c:v>4142.3451954329521</c:v>
                </c:pt>
                <c:pt idx="4143">
                  <c:v>4143.3452787732303</c:v>
                </c:pt>
                <c:pt idx="4144">
                  <c:v>4144.3453621135095</c:v>
                </c:pt>
                <c:pt idx="4145">
                  <c:v>4145.3454454537878</c:v>
                </c:pt>
                <c:pt idx="4146">
                  <c:v>4146.345528794066</c:v>
                </c:pt>
                <c:pt idx="4147">
                  <c:v>4147.3456121343443</c:v>
                </c:pt>
                <c:pt idx="4148">
                  <c:v>4148.3456954746225</c:v>
                </c:pt>
                <c:pt idx="4149">
                  <c:v>4149.3457788149008</c:v>
                </c:pt>
                <c:pt idx="4150">
                  <c:v>4150.345862155179</c:v>
                </c:pt>
                <c:pt idx="4151">
                  <c:v>4151.3459454954573</c:v>
                </c:pt>
                <c:pt idx="4152">
                  <c:v>4152.3460288357355</c:v>
                </c:pt>
                <c:pt idx="4153">
                  <c:v>4153.3461121760147</c:v>
                </c:pt>
                <c:pt idx="4154">
                  <c:v>4154.3461955162929</c:v>
                </c:pt>
                <c:pt idx="4155">
                  <c:v>4155.3462788565712</c:v>
                </c:pt>
                <c:pt idx="4156">
                  <c:v>4156.3463621968494</c:v>
                </c:pt>
                <c:pt idx="4157">
                  <c:v>4157.3464455371277</c:v>
                </c:pt>
                <c:pt idx="4158">
                  <c:v>4158.3465288774059</c:v>
                </c:pt>
                <c:pt idx="4159">
                  <c:v>4159.3466122176842</c:v>
                </c:pt>
                <c:pt idx="4160">
                  <c:v>4160.3466955579624</c:v>
                </c:pt>
                <c:pt idx="4161">
                  <c:v>4161.3467788982407</c:v>
                </c:pt>
                <c:pt idx="4162">
                  <c:v>4162.3468622385199</c:v>
                </c:pt>
                <c:pt idx="4163">
                  <c:v>4163.3469455787981</c:v>
                </c:pt>
                <c:pt idx="4164">
                  <c:v>4164.3470289190764</c:v>
                </c:pt>
                <c:pt idx="4165">
                  <c:v>4165.3471122593546</c:v>
                </c:pt>
                <c:pt idx="4166">
                  <c:v>4166.3471955996329</c:v>
                </c:pt>
                <c:pt idx="4167">
                  <c:v>4167.3472789399111</c:v>
                </c:pt>
                <c:pt idx="4168">
                  <c:v>4168.3473622801894</c:v>
                </c:pt>
                <c:pt idx="4169">
                  <c:v>4169.3474456204676</c:v>
                </c:pt>
                <c:pt idx="4170">
                  <c:v>4170.3475289607468</c:v>
                </c:pt>
                <c:pt idx="4171">
                  <c:v>4171.347612301025</c:v>
                </c:pt>
                <c:pt idx="4172">
                  <c:v>4172.3476956413033</c:v>
                </c:pt>
                <c:pt idx="4173">
                  <c:v>4173.3477789815815</c:v>
                </c:pt>
                <c:pt idx="4174">
                  <c:v>4174.3478623218598</c:v>
                </c:pt>
                <c:pt idx="4175">
                  <c:v>4175.347945662138</c:v>
                </c:pt>
                <c:pt idx="4176">
                  <c:v>4176.3480290024163</c:v>
                </c:pt>
                <c:pt idx="4177">
                  <c:v>4177.3481123426945</c:v>
                </c:pt>
                <c:pt idx="4178">
                  <c:v>4178.3481956829728</c:v>
                </c:pt>
                <c:pt idx="4179">
                  <c:v>4179.348279023252</c:v>
                </c:pt>
                <c:pt idx="4180">
                  <c:v>4180.3483623635302</c:v>
                </c:pt>
                <c:pt idx="4181">
                  <c:v>4181.3484457038085</c:v>
                </c:pt>
                <c:pt idx="4182">
                  <c:v>4182.3485290440867</c:v>
                </c:pt>
                <c:pt idx="4183">
                  <c:v>4183.348612384365</c:v>
                </c:pt>
                <c:pt idx="4184">
                  <c:v>4184.3486957246432</c:v>
                </c:pt>
                <c:pt idx="4185">
                  <c:v>4185.3487790649215</c:v>
                </c:pt>
                <c:pt idx="4186">
                  <c:v>4186.3488624051997</c:v>
                </c:pt>
                <c:pt idx="4187">
                  <c:v>4187.348945745478</c:v>
                </c:pt>
                <c:pt idx="4188">
                  <c:v>4188.3490290857571</c:v>
                </c:pt>
                <c:pt idx="4189">
                  <c:v>4189.3491124260354</c:v>
                </c:pt>
                <c:pt idx="4190">
                  <c:v>4190.3491957663136</c:v>
                </c:pt>
                <c:pt idx="4191">
                  <c:v>4191.3492791065919</c:v>
                </c:pt>
                <c:pt idx="4192">
                  <c:v>4192.3493624468701</c:v>
                </c:pt>
                <c:pt idx="4193">
                  <c:v>4193.3494457871484</c:v>
                </c:pt>
                <c:pt idx="4194">
                  <c:v>4194.3495291274266</c:v>
                </c:pt>
                <c:pt idx="4195">
                  <c:v>4195.3496124677049</c:v>
                </c:pt>
                <c:pt idx="4196">
                  <c:v>4196.3496958079832</c:v>
                </c:pt>
                <c:pt idx="4197">
                  <c:v>4197.3497791482623</c:v>
                </c:pt>
                <c:pt idx="4198">
                  <c:v>4198.3498624885406</c:v>
                </c:pt>
                <c:pt idx="4199">
                  <c:v>4199.3499458288188</c:v>
                </c:pt>
                <c:pt idx="4200">
                  <c:v>4200.3500291690971</c:v>
                </c:pt>
                <c:pt idx="4201">
                  <c:v>4201.3501125093753</c:v>
                </c:pt>
                <c:pt idx="4202">
                  <c:v>4202.3501958496536</c:v>
                </c:pt>
                <c:pt idx="4203">
                  <c:v>4203.3502791899318</c:v>
                </c:pt>
                <c:pt idx="4204">
                  <c:v>4204.3503625302101</c:v>
                </c:pt>
                <c:pt idx="4205">
                  <c:v>4205.3504458704892</c:v>
                </c:pt>
                <c:pt idx="4206">
                  <c:v>4206.3505292107675</c:v>
                </c:pt>
                <c:pt idx="4207">
                  <c:v>4207.3506125510457</c:v>
                </c:pt>
                <c:pt idx="4208">
                  <c:v>4208.350695891324</c:v>
                </c:pt>
                <c:pt idx="4209">
                  <c:v>4209.3507792316022</c:v>
                </c:pt>
                <c:pt idx="4210">
                  <c:v>4210.3508625718805</c:v>
                </c:pt>
                <c:pt idx="4211">
                  <c:v>4211.3509459121587</c:v>
                </c:pt>
                <c:pt idx="4212">
                  <c:v>4212.351029252437</c:v>
                </c:pt>
                <c:pt idx="4213">
                  <c:v>4213.3511125927153</c:v>
                </c:pt>
                <c:pt idx="4214">
                  <c:v>4214.3511959329944</c:v>
                </c:pt>
                <c:pt idx="4215">
                  <c:v>4215.3512792732727</c:v>
                </c:pt>
                <c:pt idx="4216">
                  <c:v>4216.3513626135509</c:v>
                </c:pt>
                <c:pt idx="4217">
                  <c:v>4217.3514459538292</c:v>
                </c:pt>
                <c:pt idx="4218">
                  <c:v>4218.3515292941074</c:v>
                </c:pt>
                <c:pt idx="4219">
                  <c:v>4219.3516126343857</c:v>
                </c:pt>
                <c:pt idx="4220">
                  <c:v>4220.3516959746639</c:v>
                </c:pt>
                <c:pt idx="4221">
                  <c:v>4221.3517793149422</c:v>
                </c:pt>
                <c:pt idx="4222">
                  <c:v>4222.3518626552204</c:v>
                </c:pt>
                <c:pt idx="4223">
                  <c:v>4223.3519459954996</c:v>
                </c:pt>
                <c:pt idx="4224">
                  <c:v>4224.3520293357778</c:v>
                </c:pt>
                <c:pt idx="4225">
                  <c:v>4225.3521126760561</c:v>
                </c:pt>
                <c:pt idx="4226">
                  <c:v>4226.3521960163343</c:v>
                </c:pt>
                <c:pt idx="4227">
                  <c:v>4227.3522793566126</c:v>
                </c:pt>
                <c:pt idx="4228">
                  <c:v>4228.3523626968909</c:v>
                </c:pt>
                <c:pt idx="4229">
                  <c:v>4229.3524460371691</c:v>
                </c:pt>
                <c:pt idx="4230">
                  <c:v>4230.3525293774474</c:v>
                </c:pt>
                <c:pt idx="4231">
                  <c:v>4231.3526127177265</c:v>
                </c:pt>
                <c:pt idx="4232">
                  <c:v>4232.3526960580048</c:v>
                </c:pt>
                <c:pt idx="4233">
                  <c:v>4233.352779398283</c:v>
                </c:pt>
                <c:pt idx="4234">
                  <c:v>4234.3528627385613</c:v>
                </c:pt>
                <c:pt idx="4235">
                  <c:v>4235.3529460788395</c:v>
                </c:pt>
                <c:pt idx="4236">
                  <c:v>4236.3530294191178</c:v>
                </c:pt>
                <c:pt idx="4237">
                  <c:v>4237.353112759396</c:v>
                </c:pt>
                <c:pt idx="4238">
                  <c:v>4238.3531960996743</c:v>
                </c:pt>
                <c:pt idx="4239">
                  <c:v>4239.3532794399525</c:v>
                </c:pt>
                <c:pt idx="4240">
                  <c:v>4240.3533627802317</c:v>
                </c:pt>
                <c:pt idx="4241">
                  <c:v>4241.3534461205099</c:v>
                </c:pt>
                <c:pt idx="4242">
                  <c:v>4242.3535294607882</c:v>
                </c:pt>
                <c:pt idx="4243">
                  <c:v>4243.3536128010664</c:v>
                </c:pt>
                <c:pt idx="4244">
                  <c:v>4244.3536961413447</c:v>
                </c:pt>
                <c:pt idx="4245">
                  <c:v>4245.353779481623</c:v>
                </c:pt>
                <c:pt idx="4246">
                  <c:v>4246.3538628219012</c:v>
                </c:pt>
                <c:pt idx="4247">
                  <c:v>4247.3539461621795</c:v>
                </c:pt>
                <c:pt idx="4248">
                  <c:v>4248.3540295024577</c:v>
                </c:pt>
                <c:pt idx="4249">
                  <c:v>4249.3541128427369</c:v>
                </c:pt>
                <c:pt idx="4250">
                  <c:v>4250.3541961830151</c:v>
                </c:pt>
                <c:pt idx="4251">
                  <c:v>4251.3542795232934</c:v>
                </c:pt>
                <c:pt idx="4252">
                  <c:v>4252.3543628635716</c:v>
                </c:pt>
                <c:pt idx="4253">
                  <c:v>4253.3544462038499</c:v>
                </c:pt>
                <c:pt idx="4254">
                  <c:v>4254.3545295441281</c:v>
                </c:pt>
                <c:pt idx="4255">
                  <c:v>4255.3546128844064</c:v>
                </c:pt>
                <c:pt idx="4256">
                  <c:v>4256.3546962246846</c:v>
                </c:pt>
                <c:pt idx="4257">
                  <c:v>4257.3547795649638</c:v>
                </c:pt>
                <c:pt idx="4258">
                  <c:v>4258.354862905242</c:v>
                </c:pt>
                <c:pt idx="4259">
                  <c:v>4259.3549462455203</c:v>
                </c:pt>
                <c:pt idx="4260">
                  <c:v>4260.3550295857985</c:v>
                </c:pt>
                <c:pt idx="4261">
                  <c:v>4261.3551129260768</c:v>
                </c:pt>
                <c:pt idx="4262">
                  <c:v>4262.3551962663551</c:v>
                </c:pt>
                <c:pt idx="4263">
                  <c:v>4263.3552796066333</c:v>
                </c:pt>
                <c:pt idx="4264">
                  <c:v>4264.3553629469116</c:v>
                </c:pt>
                <c:pt idx="4265">
                  <c:v>4265.3554462871898</c:v>
                </c:pt>
                <c:pt idx="4266">
                  <c:v>4266.355529627469</c:v>
                </c:pt>
                <c:pt idx="4267">
                  <c:v>4267.3556129677472</c:v>
                </c:pt>
                <c:pt idx="4268">
                  <c:v>4268.3556963080255</c:v>
                </c:pt>
                <c:pt idx="4269">
                  <c:v>4269.3557796483037</c:v>
                </c:pt>
                <c:pt idx="4270">
                  <c:v>4270.355862988582</c:v>
                </c:pt>
                <c:pt idx="4271">
                  <c:v>4271.3559463288602</c:v>
                </c:pt>
                <c:pt idx="4272">
                  <c:v>4272.3560296691385</c:v>
                </c:pt>
                <c:pt idx="4273">
                  <c:v>4273.3561130094167</c:v>
                </c:pt>
                <c:pt idx="4274">
                  <c:v>4274.356196349695</c:v>
                </c:pt>
                <c:pt idx="4275">
                  <c:v>4275.3562796899741</c:v>
                </c:pt>
                <c:pt idx="4276">
                  <c:v>4276.3563630302524</c:v>
                </c:pt>
                <c:pt idx="4277">
                  <c:v>4277.3564463705306</c:v>
                </c:pt>
                <c:pt idx="4278">
                  <c:v>4278.3565297108089</c:v>
                </c:pt>
                <c:pt idx="4279">
                  <c:v>4279.3566130510872</c:v>
                </c:pt>
                <c:pt idx="4280">
                  <c:v>4280.3566963913654</c:v>
                </c:pt>
                <c:pt idx="4281">
                  <c:v>4281.3567797316437</c:v>
                </c:pt>
                <c:pt idx="4282">
                  <c:v>4282.3568630719219</c:v>
                </c:pt>
                <c:pt idx="4283">
                  <c:v>4283.3569464122011</c:v>
                </c:pt>
                <c:pt idx="4284">
                  <c:v>4284.3570297524793</c:v>
                </c:pt>
                <c:pt idx="4285">
                  <c:v>4285.3571130927576</c:v>
                </c:pt>
                <c:pt idx="4286">
                  <c:v>4286.3571964330358</c:v>
                </c:pt>
                <c:pt idx="4287">
                  <c:v>4287.3572797733141</c:v>
                </c:pt>
                <c:pt idx="4288">
                  <c:v>4288.3573631135923</c:v>
                </c:pt>
                <c:pt idx="4289">
                  <c:v>4289.3574464538706</c:v>
                </c:pt>
                <c:pt idx="4290">
                  <c:v>4290.3575297941488</c:v>
                </c:pt>
                <c:pt idx="4291">
                  <c:v>4291.3576131344271</c:v>
                </c:pt>
                <c:pt idx="4292">
                  <c:v>4292.3576964747062</c:v>
                </c:pt>
                <c:pt idx="4293">
                  <c:v>4293.3577798149845</c:v>
                </c:pt>
                <c:pt idx="4294">
                  <c:v>4294.3578631552627</c:v>
                </c:pt>
                <c:pt idx="4295">
                  <c:v>4295.357946495541</c:v>
                </c:pt>
                <c:pt idx="4296">
                  <c:v>4296.3580298358193</c:v>
                </c:pt>
                <c:pt idx="4297">
                  <c:v>4297.3581131760975</c:v>
                </c:pt>
                <c:pt idx="4298">
                  <c:v>4298.3581965163758</c:v>
                </c:pt>
                <c:pt idx="4299">
                  <c:v>4299.358279856654</c:v>
                </c:pt>
                <c:pt idx="4300">
                  <c:v>4300.3583631969323</c:v>
                </c:pt>
                <c:pt idx="4301">
                  <c:v>4301.3584465372114</c:v>
                </c:pt>
                <c:pt idx="4302">
                  <c:v>4302.3585298774897</c:v>
                </c:pt>
                <c:pt idx="4303">
                  <c:v>4303.3586132177679</c:v>
                </c:pt>
                <c:pt idx="4304">
                  <c:v>4304.3586965580462</c:v>
                </c:pt>
                <c:pt idx="4305">
                  <c:v>4305.3587798983244</c:v>
                </c:pt>
                <c:pt idx="4306">
                  <c:v>4306.3588632386027</c:v>
                </c:pt>
                <c:pt idx="4307">
                  <c:v>4307.3589465788809</c:v>
                </c:pt>
                <c:pt idx="4308">
                  <c:v>4308.3590299191592</c:v>
                </c:pt>
                <c:pt idx="4309">
                  <c:v>4309.3591132594374</c:v>
                </c:pt>
                <c:pt idx="4310">
                  <c:v>4310.3591965997166</c:v>
                </c:pt>
                <c:pt idx="4311">
                  <c:v>4311.3592799399948</c:v>
                </c:pt>
                <c:pt idx="4312">
                  <c:v>4312.3593632802731</c:v>
                </c:pt>
                <c:pt idx="4313">
                  <c:v>4313.3594466205514</c:v>
                </c:pt>
                <c:pt idx="4314">
                  <c:v>4314.3595299608296</c:v>
                </c:pt>
                <c:pt idx="4315">
                  <c:v>4315.3596133011079</c:v>
                </c:pt>
                <c:pt idx="4316">
                  <c:v>4316.3596966413861</c:v>
                </c:pt>
                <c:pt idx="4317">
                  <c:v>4317.3597799816644</c:v>
                </c:pt>
                <c:pt idx="4318">
                  <c:v>4318.3598633219435</c:v>
                </c:pt>
                <c:pt idx="4319">
                  <c:v>4319.3599466622218</c:v>
                </c:pt>
                <c:pt idx="4320">
                  <c:v>4320.3600300025</c:v>
                </c:pt>
                <c:pt idx="4321">
                  <c:v>4321.3601133427783</c:v>
                </c:pt>
                <c:pt idx="4322">
                  <c:v>4322.3601966830565</c:v>
                </c:pt>
                <c:pt idx="4323">
                  <c:v>4323.3602800233348</c:v>
                </c:pt>
                <c:pt idx="4324">
                  <c:v>4324.360363363613</c:v>
                </c:pt>
                <c:pt idx="4325">
                  <c:v>4325.3604467038913</c:v>
                </c:pt>
                <c:pt idx="4326">
                  <c:v>4326.3605300441695</c:v>
                </c:pt>
                <c:pt idx="4327">
                  <c:v>4327.3606133844487</c:v>
                </c:pt>
                <c:pt idx="4328">
                  <c:v>4328.3606967247269</c:v>
                </c:pt>
                <c:pt idx="4329">
                  <c:v>4329.3607800650052</c:v>
                </c:pt>
                <c:pt idx="4330">
                  <c:v>4330.3608634052835</c:v>
                </c:pt>
                <c:pt idx="4331">
                  <c:v>4331.3609467455617</c:v>
                </c:pt>
                <c:pt idx="4332">
                  <c:v>4332.36103008584</c:v>
                </c:pt>
                <c:pt idx="4333">
                  <c:v>4333.3611134261182</c:v>
                </c:pt>
                <c:pt idx="4334">
                  <c:v>4334.3611967663965</c:v>
                </c:pt>
                <c:pt idx="4335">
                  <c:v>4335.3612801066747</c:v>
                </c:pt>
                <c:pt idx="4336">
                  <c:v>4336.3613634469539</c:v>
                </c:pt>
                <c:pt idx="4337">
                  <c:v>4337.3614467872321</c:v>
                </c:pt>
                <c:pt idx="4338">
                  <c:v>4338.3615301275104</c:v>
                </c:pt>
                <c:pt idx="4339">
                  <c:v>4339.3616134677886</c:v>
                </c:pt>
                <c:pt idx="4340">
                  <c:v>4340.3616968080669</c:v>
                </c:pt>
                <c:pt idx="4341">
                  <c:v>4341.3617801483451</c:v>
                </c:pt>
                <c:pt idx="4342">
                  <c:v>4342.3618634886234</c:v>
                </c:pt>
                <c:pt idx="4343">
                  <c:v>4343.3619468289016</c:v>
                </c:pt>
                <c:pt idx="4344">
                  <c:v>4344.3620301691808</c:v>
                </c:pt>
                <c:pt idx="4345">
                  <c:v>4345.362113509459</c:v>
                </c:pt>
                <c:pt idx="4346">
                  <c:v>4346.3621968497373</c:v>
                </c:pt>
                <c:pt idx="4347">
                  <c:v>4347.3622801900156</c:v>
                </c:pt>
                <c:pt idx="4348">
                  <c:v>4348.3623635302938</c:v>
                </c:pt>
                <c:pt idx="4349">
                  <c:v>4349.3624468705721</c:v>
                </c:pt>
                <c:pt idx="4350">
                  <c:v>4350.3625302108503</c:v>
                </c:pt>
                <c:pt idx="4351">
                  <c:v>4351.3626135511286</c:v>
                </c:pt>
                <c:pt idx="4352">
                  <c:v>4352.3626968914068</c:v>
                </c:pt>
                <c:pt idx="4353">
                  <c:v>4353.362780231686</c:v>
                </c:pt>
                <c:pt idx="4354">
                  <c:v>4354.3628635719642</c:v>
                </c:pt>
                <c:pt idx="4355">
                  <c:v>4355.3629469122425</c:v>
                </c:pt>
                <c:pt idx="4356">
                  <c:v>4356.3630302525207</c:v>
                </c:pt>
                <c:pt idx="4357">
                  <c:v>4357.363113592799</c:v>
                </c:pt>
                <c:pt idx="4358">
                  <c:v>4358.3631969330772</c:v>
                </c:pt>
                <c:pt idx="4359">
                  <c:v>4359.3632802733555</c:v>
                </c:pt>
                <c:pt idx="4360">
                  <c:v>4360.3633636136337</c:v>
                </c:pt>
                <c:pt idx="4361">
                  <c:v>4361.363446953912</c:v>
                </c:pt>
                <c:pt idx="4362">
                  <c:v>4362.3635302941912</c:v>
                </c:pt>
                <c:pt idx="4363">
                  <c:v>4363.3636136344694</c:v>
                </c:pt>
                <c:pt idx="4364">
                  <c:v>4364.3636969747477</c:v>
                </c:pt>
                <c:pt idx="4365">
                  <c:v>4365.3637803150259</c:v>
                </c:pt>
                <c:pt idx="4366">
                  <c:v>4366.3638636553042</c:v>
                </c:pt>
                <c:pt idx="4367">
                  <c:v>4367.3639469955824</c:v>
                </c:pt>
                <c:pt idx="4368">
                  <c:v>4368.3640303358607</c:v>
                </c:pt>
                <c:pt idx="4369">
                  <c:v>4369.3641136761389</c:v>
                </c:pt>
                <c:pt idx="4370">
                  <c:v>4370.3641970164181</c:v>
                </c:pt>
                <c:pt idx="4371">
                  <c:v>4371.3642803566963</c:v>
                </c:pt>
                <c:pt idx="4372">
                  <c:v>4372.3643636969746</c:v>
                </c:pt>
                <c:pt idx="4373">
                  <c:v>4373.3644470372528</c:v>
                </c:pt>
                <c:pt idx="4374">
                  <c:v>4374.3645303775311</c:v>
                </c:pt>
                <c:pt idx="4375">
                  <c:v>4375.3646137178093</c:v>
                </c:pt>
                <c:pt idx="4376">
                  <c:v>4376.3646970580876</c:v>
                </c:pt>
                <c:pt idx="4377">
                  <c:v>4377.3647803983658</c:v>
                </c:pt>
                <c:pt idx="4378">
                  <c:v>4378.3648637386441</c:v>
                </c:pt>
                <c:pt idx="4379">
                  <c:v>4379.3649470789233</c:v>
                </c:pt>
                <c:pt idx="4380">
                  <c:v>4380.3650304192015</c:v>
                </c:pt>
                <c:pt idx="4381">
                  <c:v>4381.3651137594798</c:v>
                </c:pt>
                <c:pt idx="4382">
                  <c:v>4382.365197099758</c:v>
                </c:pt>
                <c:pt idx="4383">
                  <c:v>4383.3652804400363</c:v>
                </c:pt>
                <c:pt idx="4384">
                  <c:v>4384.3653637803145</c:v>
                </c:pt>
                <c:pt idx="4385">
                  <c:v>4385.3654471205928</c:v>
                </c:pt>
                <c:pt idx="4386">
                  <c:v>4386.365530460871</c:v>
                </c:pt>
                <c:pt idx="4387">
                  <c:v>4387.3656138011493</c:v>
                </c:pt>
                <c:pt idx="4388">
                  <c:v>4388.3656971414284</c:v>
                </c:pt>
                <c:pt idx="4389">
                  <c:v>4389.3657804817067</c:v>
                </c:pt>
                <c:pt idx="4390">
                  <c:v>4390.3658638219849</c:v>
                </c:pt>
                <c:pt idx="4391">
                  <c:v>4391.3659471622632</c:v>
                </c:pt>
                <c:pt idx="4392">
                  <c:v>4392.3660305025414</c:v>
                </c:pt>
                <c:pt idx="4393">
                  <c:v>4393.3661138428197</c:v>
                </c:pt>
                <c:pt idx="4394">
                  <c:v>4394.3661971830979</c:v>
                </c:pt>
                <c:pt idx="4395">
                  <c:v>4395.3662805233762</c:v>
                </c:pt>
                <c:pt idx="4396">
                  <c:v>4396.3663638636544</c:v>
                </c:pt>
                <c:pt idx="4397">
                  <c:v>4397.3664472039336</c:v>
                </c:pt>
                <c:pt idx="4398">
                  <c:v>4398.3665305442119</c:v>
                </c:pt>
                <c:pt idx="4399">
                  <c:v>4399.3666138844901</c:v>
                </c:pt>
                <c:pt idx="4400">
                  <c:v>4400.3666972247684</c:v>
                </c:pt>
                <c:pt idx="4401">
                  <c:v>4401.3667805650466</c:v>
                </c:pt>
                <c:pt idx="4402">
                  <c:v>4402.3668639053249</c:v>
                </c:pt>
                <c:pt idx="4403">
                  <c:v>4403.3669472456031</c:v>
                </c:pt>
                <c:pt idx="4404">
                  <c:v>4404.3670305858814</c:v>
                </c:pt>
                <c:pt idx="4405">
                  <c:v>4405.3671139261605</c:v>
                </c:pt>
                <c:pt idx="4406">
                  <c:v>4406.3671972664388</c:v>
                </c:pt>
                <c:pt idx="4407">
                  <c:v>4407.367280606717</c:v>
                </c:pt>
                <c:pt idx="4408">
                  <c:v>4408.3673639469953</c:v>
                </c:pt>
                <c:pt idx="4409">
                  <c:v>4409.3674472872735</c:v>
                </c:pt>
                <c:pt idx="4410">
                  <c:v>4410.3675306275518</c:v>
                </c:pt>
                <c:pt idx="4411">
                  <c:v>4411.36761396783</c:v>
                </c:pt>
                <c:pt idx="4412">
                  <c:v>4412.3676973081083</c:v>
                </c:pt>
                <c:pt idx="4413">
                  <c:v>4413.3677806483865</c:v>
                </c:pt>
                <c:pt idx="4414">
                  <c:v>4414.3678639886657</c:v>
                </c:pt>
                <c:pt idx="4415">
                  <c:v>4415.367947328944</c:v>
                </c:pt>
                <c:pt idx="4416">
                  <c:v>4416.3680306692222</c:v>
                </c:pt>
                <c:pt idx="4417">
                  <c:v>4417.3681140095005</c:v>
                </c:pt>
                <c:pt idx="4418">
                  <c:v>4418.3681973497787</c:v>
                </c:pt>
                <c:pt idx="4419">
                  <c:v>4419.368280690057</c:v>
                </c:pt>
                <c:pt idx="4420">
                  <c:v>4420.3683640303352</c:v>
                </c:pt>
                <c:pt idx="4421">
                  <c:v>4421.3684473706135</c:v>
                </c:pt>
                <c:pt idx="4422">
                  <c:v>4422.3685307108917</c:v>
                </c:pt>
                <c:pt idx="4423">
                  <c:v>4423.3686140511709</c:v>
                </c:pt>
                <c:pt idx="4424">
                  <c:v>4424.3686973914491</c:v>
                </c:pt>
                <c:pt idx="4425">
                  <c:v>4425.3687807317274</c:v>
                </c:pt>
                <c:pt idx="4426">
                  <c:v>4426.3688640720056</c:v>
                </c:pt>
                <c:pt idx="4427">
                  <c:v>4427.3689474122839</c:v>
                </c:pt>
                <c:pt idx="4428">
                  <c:v>4428.3690307525621</c:v>
                </c:pt>
                <c:pt idx="4429">
                  <c:v>4429.3691140928404</c:v>
                </c:pt>
                <c:pt idx="4430">
                  <c:v>4430.3691974331186</c:v>
                </c:pt>
                <c:pt idx="4431">
                  <c:v>4431.3692807733978</c:v>
                </c:pt>
                <c:pt idx="4432">
                  <c:v>4432.3693641136761</c:v>
                </c:pt>
                <c:pt idx="4433">
                  <c:v>4433.3694474539543</c:v>
                </c:pt>
                <c:pt idx="4434">
                  <c:v>4434.3695307942326</c:v>
                </c:pt>
                <c:pt idx="4435">
                  <c:v>4435.3696141345108</c:v>
                </c:pt>
                <c:pt idx="4436">
                  <c:v>4436.3696974747891</c:v>
                </c:pt>
                <c:pt idx="4437">
                  <c:v>4437.3697808150673</c:v>
                </c:pt>
                <c:pt idx="4438">
                  <c:v>4438.3698641553456</c:v>
                </c:pt>
                <c:pt idx="4439">
                  <c:v>4439.3699474956238</c:v>
                </c:pt>
                <c:pt idx="4440">
                  <c:v>4440.370030835903</c:v>
                </c:pt>
                <c:pt idx="4441">
                  <c:v>4441.3701141761812</c:v>
                </c:pt>
                <c:pt idx="4442">
                  <c:v>4442.3701975164595</c:v>
                </c:pt>
                <c:pt idx="4443">
                  <c:v>4443.3702808567377</c:v>
                </c:pt>
                <c:pt idx="4444">
                  <c:v>4444.370364197016</c:v>
                </c:pt>
                <c:pt idx="4445">
                  <c:v>4445.3704475372942</c:v>
                </c:pt>
                <c:pt idx="4446">
                  <c:v>4446.3705308775725</c:v>
                </c:pt>
                <c:pt idx="4447">
                  <c:v>4447.3706142178507</c:v>
                </c:pt>
                <c:pt idx="4448">
                  <c:v>4448.370697558129</c:v>
                </c:pt>
                <c:pt idx="4449">
                  <c:v>4449.3707808984082</c:v>
                </c:pt>
                <c:pt idx="4450">
                  <c:v>4450.3708642386864</c:v>
                </c:pt>
                <c:pt idx="4451">
                  <c:v>4451.3709475789647</c:v>
                </c:pt>
                <c:pt idx="4452">
                  <c:v>4452.3710309192429</c:v>
                </c:pt>
                <c:pt idx="4453">
                  <c:v>4453.3711142595212</c:v>
                </c:pt>
                <c:pt idx="4454">
                  <c:v>4454.3711975997994</c:v>
                </c:pt>
                <c:pt idx="4455">
                  <c:v>4455.3712809400777</c:v>
                </c:pt>
                <c:pt idx="4456">
                  <c:v>4456.3713642803559</c:v>
                </c:pt>
                <c:pt idx="4457">
                  <c:v>4457.3714476206351</c:v>
                </c:pt>
                <c:pt idx="4458">
                  <c:v>4458.3715309609133</c:v>
                </c:pt>
                <c:pt idx="4459">
                  <c:v>4459.3716143011916</c:v>
                </c:pt>
                <c:pt idx="4460">
                  <c:v>4460.3716976414698</c:v>
                </c:pt>
                <c:pt idx="4461">
                  <c:v>4461.3717809817481</c:v>
                </c:pt>
                <c:pt idx="4462">
                  <c:v>4462.3718643220263</c:v>
                </c:pt>
                <c:pt idx="4463">
                  <c:v>4463.3719476623046</c:v>
                </c:pt>
                <c:pt idx="4464">
                  <c:v>4464.3720310025828</c:v>
                </c:pt>
                <c:pt idx="4465">
                  <c:v>4465.3721143428611</c:v>
                </c:pt>
                <c:pt idx="4466">
                  <c:v>4466.3721976831403</c:v>
                </c:pt>
                <c:pt idx="4467">
                  <c:v>4467.3722810234185</c:v>
                </c:pt>
                <c:pt idx="4468">
                  <c:v>4468.3723643636968</c:v>
                </c:pt>
                <c:pt idx="4469">
                  <c:v>4469.372447703975</c:v>
                </c:pt>
                <c:pt idx="4470">
                  <c:v>4470.3725310442533</c:v>
                </c:pt>
                <c:pt idx="4471">
                  <c:v>4471.3726143845315</c:v>
                </c:pt>
                <c:pt idx="4472">
                  <c:v>4472.3726977248098</c:v>
                </c:pt>
                <c:pt idx="4473">
                  <c:v>4473.372781065088</c:v>
                </c:pt>
                <c:pt idx="4474">
                  <c:v>4474.3728644053663</c:v>
                </c:pt>
                <c:pt idx="4475">
                  <c:v>4475.3729477456454</c:v>
                </c:pt>
                <c:pt idx="4476">
                  <c:v>4476.3730310859237</c:v>
                </c:pt>
                <c:pt idx="4477">
                  <c:v>4477.3731144262019</c:v>
                </c:pt>
                <c:pt idx="4478">
                  <c:v>4478.3731977664802</c:v>
                </c:pt>
                <c:pt idx="4479">
                  <c:v>4479.3732811067584</c:v>
                </c:pt>
                <c:pt idx="4480">
                  <c:v>4480.3733644470367</c:v>
                </c:pt>
                <c:pt idx="4481">
                  <c:v>4481.3734477873149</c:v>
                </c:pt>
                <c:pt idx="4482">
                  <c:v>4482.3735311275932</c:v>
                </c:pt>
                <c:pt idx="4483">
                  <c:v>4483.3736144678724</c:v>
                </c:pt>
                <c:pt idx="4484">
                  <c:v>4484.3736978081506</c:v>
                </c:pt>
                <c:pt idx="4485">
                  <c:v>4485.3737811484289</c:v>
                </c:pt>
                <c:pt idx="4486">
                  <c:v>4486.3738644887071</c:v>
                </c:pt>
                <c:pt idx="4487">
                  <c:v>4487.3739478289854</c:v>
                </c:pt>
                <c:pt idx="4488">
                  <c:v>4488.3740311692636</c:v>
                </c:pt>
                <c:pt idx="4489">
                  <c:v>4489.3741145095419</c:v>
                </c:pt>
                <c:pt idx="4490">
                  <c:v>4490.3741978498201</c:v>
                </c:pt>
                <c:pt idx="4491">
                  <c:v>4491.3742811900984</c:v>
                </c:pt>
                <c:pt idx="4492">
                  <c:v>4492.3743645303775</c:v>
                </c:pt>
                <c:pt idx="4493">
                  <c:v>4493.3744478706558</c:v>
                </c:pt>
                <c:pt idx="4494">
                  <c:v>4494.374531210934</c:v>
                </c:pt>
                <c:pt idx="4495">
                  <c:v>4495.3746145512123</c:v>
                </c:pt>
                <c:pt idx="4496">
                  <c:v>4496.3746978914905</c:v>
                </c:pt>
                <c:pt idx="4497">
                  <c:v>4497.3747812317688</c:v>
                </c:pt>
                <c:pt idx="4498">
                  <c:v>4498.374864572047</c:v>
                </c:pt>
                <c:pt idx="4499">
                  <c:v>4499.3749479123253</c:v>
                </c:pt>
                <c:pt idx="4500">
                  <c:v>4500.3750312526035</c:v>
                </c:pt>
                <c:pt idx="4501">
                  <c:v>4501.3751145928827</c:v>
                </c:pt>
                <c:pt idx="4502">
                  <c:v>4502.375197933161</c:v>
                </c:pt>
                <c:pt idx="4503">
                  <c:v>4503.3752812734392</c:v>
                </c:pt>
                <c:pt idx="4504">
                  <c:v>4504.3753646137175</c:v>
                </c:pt>
                <c:pt idx="4505">
                  <c:v>4505.3754479539957</c:v>
                </c:pt>
                <c:pt idx="4506">
                  <c:v>4506.375531294274</c:v>
                </c:pt>
                <c:pt idx="4507">
                  <c:v>4507.3756146345522</c:v>
                </c:pt>
                <c:pt idx="4508">
                  <c:v>4508.3756979748305</c:v>
                </c:pt>
                <c:pt idx="4509">
                  <c:v>4509.3757813151087</c:v>
                </c:pt>
                <c:pt idx="4510">
                  <c:v>4510.3758646553879</c:v>
                </c:pt>
                <c:pt idx="4511">
                  <c:v>4511.3759479956661</c:v>
                </c:pt>
                <c:pt idx="4512">
                  <c:v>4512.3760313359444</c:v>
                </c:pt>
                <c:pt idx="4513">
                  <c:v>4513.3761146762226</c:v>
                </c:pt>
                <c:pt idx="4514">
                  <c:v>4514.3761980165009</c:v>
                </c:pt>
                <c:pt idx="4515">
                  <c:v>4515.3762813567791</c:v>
                </c:pt>
                <c:pt idx="4516">
                  <c:v>4516.3763646970574</c:v>
                </c:pt>
                <c:pt idx="4517">
                  <c:v>4517.3764480373356</c:v>
                </c:pt>
                <c:pt idx="4518">
                  <c:v>4518.3765313776148</c:v>
                </c:pt>
                <c:pt idx="4519">
                  <c:v>4519.3766147178931</c:v>
                </c:pt>
                <c:pt idx="4520">
                  <c:v>4520.3766980581713</c:v>
                </c:pt>
                <c:pt idx="4521">
                  <c:v>4521.3767813984496</c:v>
                </c:pt>
                <c:pt idx="4522">
                  <c:v>4522.3768647387278</c:v>
                </c:pt>
                <c:pt idx="4523">
                  <c:v>4523.3769480790061</c:v>
                </c:pt>
                <c:pt idx="4524">
                  <c:v>4524.3770314192843</c:v>
                </c:pt>
                <c:pt idx="4525">
                  <c:v>4525.3771147595626</c:v>
                </c:pt>
                <c:pt idx="4526">
                  <c:v>4526.3771980998408</c:v>
                </c:pt>
                <c:pt idx="4527">
                  <c:v>4527.37728144012</c:v>
                </c:pt>
                <c:pt idx="4528">
                  <c:v>4528.3773647803982</c:v>
                </c:pt>
                <c:pt idx="4529">
                  <c:v>4529.3774481206765</c:v>
                </c:pt>
                <c:pt idx="4530">
                  <c:v>4530.3775314609547</c:v>
                </c:pt>
                <c:pt idx="4531">
                  <c:v>4531.377614801233</c:v>
                </c:pt>
                <c:pt idx="4532">
                  <c:v>4532.3776981415112</c:v>
                </c:pt>
                <c:pt idx="4533">
                  <c:v>4533.3777814817895</c:v>
                </c:pt>
                <c:pt idx="4534">
                  <c:v>4534.3778648220677</c:v>
                </c:pt>
                <c:pt idx="4535">
                  <c:v>4535.377948162346</c:v>
                </c:pt>
                <c:pt idx="4536">
                  <c:v>4536.3780315026252</c:v>
                </c:pt>
                <c:pt idx="4537">
                  <c:v>4537.3781148429034</c:v>
                </c:pt>
                <c:pt idx="4538">
                  <c:v>4538.3781981831817</c:v>
                </c:pt>
                <c:pt idx="4539">
                  <c:v>4539.3782815234599</c:v>
                </c:pt>
                <c:pt idx="4540">
                  <c:v>4540.3783648637382</c:v>
                </c:pt>
                <c:pt idx="4541">
                  <c:v>4541.3784482040164</c:v>
                </c:pt>
                <c:pt idx="4542">
                  <c:v>4542.3785315442947</c:v>
                </c:pt>
                <c:pt idx="4543">
                  <c:v>4543.3786148845729</c:v>
                </c:pt>
                <c:pt idx="4544">
                  <c:v>4544.3786982248521</c:v>
                </c:pt>
                <c:pt idx="4545">
                  <c:v>4545.3787815651303</c:v>
                </c:pt>
                <c:pt idx="4546">
                  <c:v>4546.3788649054086</c:v>
                </c:pt>
                <c:pt idx="4547">
                  <c:v>4547.3789482456868</c:v>
                </c:pt>
                <c:pt idx="4548">
                  <c:v>4548.3790315859651</c:v>
                </c:pt>
                <c:pt idx="4549">
                  <c:v>4549.3791149262433</c:v>
                </c:pt>
                <c:pt idx="4550">
                  <c:v>4550.3791982665216</c:v>
                </c:pt>
                <c:pt idx="4551">
                  <c:v>4551.3792816067999</c:v>
                </c:pt>
                <c:pt idx="4552">
                  <c:v>4552.3793649470781</c:v>
                </c:pt>
                <c:pt idx="4553">
                  <c:v>4553.3794482873573</c:v>
                </c:pt>
                <c:pt idx="4554">
                  <c:v>4554.3795316276355</c:v>
                </c:pt>
                <c:pt idx="4555">
                  <c:v>4555.3796149679138</c:v>
                </c:pt>
                <c:pt idx="4556">
                  <c:v>4556.379698308192</c:v>
                </c:pt>
                <c:pt idx="4557">
                  <c:v>4557.3797816484703</c:v>
                </c:pt>
                <c:pt idx="4558">
                  <c:v>4558.3798649887485</c:v>
                </c:pt>
                <c:pt idx="4559">
                  <c:v>4559.3799483290268</c:v>
                </c:pt>
                <c:pt idx="4560">
                  <c:v>4560.380031669305</c:v>
                </c:pt>
                <c:pt idx="4561">
                  <c:v>4561.3801150095833</c:v>
                </c:pt>
                <c:pt idx="4562">
                  <c:v>4562.3801983498624</c:v>
                </c:pt>
                <c:pt idx="4563">
                  <c:v>4563.3802816901407</c:v>
                </c:pt>
                <c:pt idx="4564">
                  <c:v>4564.3803650304189</c:v>
                </c:pt>
                <c:pt idx="4565">
                  <c:v>4565.3804483706972</c:v>
                </c:pt>
                <c:pt idx="4566">
                  <c:v>4566.3805317109754</c:v>
                </c:pt>
                <c:pt idx="4567">
                  <c:v>4567.3806150512537</c:v>
                </c:pt>
                <c:pt idx="4568">
                  <c:v>4568.380698391532</c:v>
                </c:pt>
                <c:pt idx="4569">
                  <c:v>4569.3807817318102</c:v>
                </c:pt>
                <c:pt idx="4570">
                  <c:v>4570.3808650720894</c:v>
                </c:pt>
                <c:pt idx="4571">
                  <c:v>4571.3809484123676</c:v>
                </c:pt>
                <c:pt idx="4572">
                  <c:v>4572.3810317526459</c:v>
                </c:pt>
                <c:pt idx="4573">
                  <c:v>4573.3811150929241</c:v>
                </c:pt>
                <c:pt idx="4574">
                  <c:v>4574.3811984332024</c:v>
                </c:pt>
                <c:pt idx="4575">
                  <c:v>4575.3812817734806</c:v>
                </c:pt>
                <c:pt idx="4576">
                  <c:v>4576.3813651137589</c:v>
                </c:pt>
                <c:pt idx="4577">
                  <c:v>4577.3814484540371</c:v>
                </c:pt>
                <c:pt idx="4578">
                  <c:v>4578.3815317943154</c:v>
                </c:pt>
                <c:pt idx="4579">
                  <c:v>4579.3816151345945</c:v>
                </c:pt>
                <c:pt idx="4580">
                  <c:v>4580.3816984748728</c:v>
                </c:pt>
                <c:pt idx="4581">
                  <c:v>4581.381781815151</c:v>
                </c:pt>
                <c:pt idx="4582">
                  <c:v>4582.3818651554293</c:v>
                </c:pt>
                <c:pt idx="4583">
                  <c:v>4583.3819484957075</c:v>
                </c:pt>
                <c:pt idx="4584">
                  <c:v>4584.3820318359858</c:v>
                </c:pt>
                <c:pt idx="4585">
                  <c:v>4585.3821151762641</c:v>
                </c:pt>
                <c:pt idx="4586">
                  <c:v>4586.3821985165423</c:v>
                </c:pt>
                <c:pt idx="4587">
                  <c:v>4587.3822818568206</c:v>
                </c:pt>
                <c:pt idx="4588">
                  <c:v>4588.3823651970997</c:v>
                </c:pt>
                <c:pt idx="4589">
                  <c:v>4589.382448537378</c:v>
                </c:pt>
                <c:pt idx="4590">
                  <c:v>4590.3825318776562</c:v>
                </c:pt>
                <c:pt idx="4591">
                  <c:v>4591.3826152179345</c:v>
                </c:pt>
                <c:pt idx="4592">
                  <c:v>4592.3826985582127</c:v>
                </c:pt>
                <c:pt idx="4593">
                  <c:v>4593.382781898491</c:v>
                </c:pt>
                <c:pt idx="4594">
                  <c:v>4594.3828652387692</c:v>
                </c:pt>
                <c:pt idx="4595">
                  <c:v>4595.3829485790475</c:v>
                </c:pt>
                <c:pt idx="4596">
                  <c:v>4596.3830319193257</c:v>
                </c:pt>
                <c:pt idx="4597">
                  <c:v>4597.3831152596049</c:v>
                </c:pt>
                <c:pt idx="4598">
                  <c:v>4598.3831985998831</c:v>
                </c:pt>
                <c:pt idx="4599">
                  <c:v>4599.3832819401614</c:v>
                </c:pt>
                <c:pt idx="4600">
                  <c:v>4600.3833652804396</c:v>
                </c:pt>
                <c:pt idx="4601">
                  <c:v>4601.3834486207179</c:v>
                </c:pt>
                <c:pt idx="4602">
                  <c:v>4602.3835319609962</c:v>
                </c:pt>
                <c:pt idx="4603">
                  <c:v>4603.3836153012744</c:v>
                </c:pt>
                <c:pt idx="4604">
                  <c:v>4604.3836986415527</c:v>
                </c:pt>
                <c:pt idx="4605">
                  <c:v>4605.3837819818318</c:v>
                </c:pt>
                <c:pt idx="4606">
                  <c:v>4606.3838653221101</c:v>
                </c:pt>
                <c:pt idx="4607">
                  <c:v>4607.3839486623883</c:v>
                </c:pt>
                <c:pt idx="4608">
                  <c:v>4608.3840320026666</c:v>
                </c:pt>
                <c:pt idx="4609">
                  <c:v>4609.3841153429448</c:v>
                </c:pt>
                <c:pt idx="4610">
                  <c:v>4610.3841986832231</c:v>
                </c:pt>
                <c:pt idx="4611">
                  <c:v>4611.3842820235013</c:v>
                </c:pt>
                <c:pt idx="4612">
                  <c:v>4612.3843653637796</c:v>
                </c:pt>
                <c:pt idx="4613">
                  <c:v>4613.3844487040578</c:v>
                </c:pt>
                <c:pt idx="4614">
                  <c:v>4614.384532044337</c:v>
                </c:pt>
                <c:pt idx="4615">
                  <c:v>4615.3846153846152</c:v>
                </c:pt>
                <c:pt idx="4616">
                  <c:v>4616.3846987248935</c:v>
                </c:pt>
                <c:pt idx="4617">
                  <c:v>4617.3847820651717</c:v>
                </c:pt>
                <c:pt idx="4618">
                  <c:v>4618.38486540545</c:v>
                </c:pt>
                <c:pt idx="4619">
                  <c:v>4619.3849487457283</c:v>
                </c:pt>
                <c:pt idx="4620">
                  <c:v>4620.3850320860065</c:v>
                </c:pt>
                <c:pt idx="4621">
                  <c:v>4621.3851154262848</c:v>
                </c:pt>
                <c:pt idx="4622">
                  <c:v>4622.385198766563</c:v>
                </c:pt>
                <c:pt idx="4623">
                  <c:v>4623.3852821068422</c:v>
                </c:pt>
                <c:pt idx="4624">
                  <c:v>4624.3853654471204</c:v>
                </c:pt>
                <c:pt idx="4625">
                  <c:v>4625.3854487873987</c:v>
                </c:pt>
                <c:pt idx="4626">
                  <c:v>4626.3855321276769</c:v>
                </c:pt>
                <c:pt idx="4627">
                  <c:v>4627.3856154679552</c:v>
                </c:pt>
                <c:pt idx="4628">
                  <c:v>4628.3856988082334</c:v>
                </c:pt>
                <c:pt idx="4629">
                  <c:v>4629.3857821485117</c:v>
                </c:pt>
                <c:pt idx="4630">
                  <c:v>4630.3858654887899</c:v>
                </c:pt>
                <c:pt idx="4631">
                  <c:v>4631.3859488290691</c:v>
                </c:pt>
                <c:pt idx="4632">
                  <c:v>4632.3860321693473</c:v>
                </c:pt>
                <c:pt idx="4633">
                  <c:v>4633.3861155096256</c:v>
                </c:pt>
                <c:pt idx="4634">
                  <c:v>4634.3861988499038</c:v>
                </c:pt>
                <c:pt idx="4635">
                  <c:v>4635.3862821901821</c:v>
                </c:pt>
                <c:pt idx="4636">
                  <c:v>4636.3863655304604</c:v>
                </c:pt>
                <c:pt idx="4637">
                  <c:v>4637.3864488707386</c:v>
                </c:pt>
                <c:pt idx="4638">
                  <c:v>4638.3865322110169</c:v>
                </c:pt>
                <c:pt idx="4639">
                  <c:v>4639.3866155512951</c:v>
                </c:pt>
                <c:pt idx="4640">
                  <c:v>4640.3866988915743</c:v>
                </c:pt>
                <c:pt idx="4641">
                  <c:v>4641.3867822318525</c:v>
                </c:pt>
                <c:pt idx="4642">
                  <c:v>4642.3868655721308</c:v>
                </c:pt>
                <c:pt idx="4643">
                  <c:v>4643.386948912409</c:v>
                </c:pt>
                <c:pt idx="4644">
                  <c:v>4644.3870322526873</c:v>
                </c:pt>
                <c:pt idx="4645">
                  <c:v>4645.3871155929655</c:v>
                </c:pt>
                <c:pt idx="4646">
                  <c:v>4646.3871989332438</c:v>
                </c:pt>
                <c:pt idx="4647">
                  <c:v>4647.387282273522</c:v>
                </c:pt>
                <c:pt idx="4648">
                  <c:v>4648.3873656138003</c:v>
                </c:pt>
                <c:pt idx="4649">
                  <c:v>4649.3874489540794</c:v>
                </c:pt>
                <c:pt idx="4650">
                  <c:v>4650.3875322943577</c:v>
                </c:pt>
                <c:pt idx="4651">
                  <c:v>4651.3876156346359</c:v>
                </c:pt>
                <c:pt idx="4652">
                  <c:v>4652.3876989749142</c:v>
                </c:pt>
                <c:pt idx="4653">
                  <c:v>4653.3877823151925</c:v>
                </c:pt>
                <c:pt idx="4654">
                  <c:v>4654.3878656554707</c:v>
                </c:pt>
                <c:pt idx="4655">
                  <c:v>4655.387948995749</c:v>
                </c:pt>
                <c:pt idx="4656">
                  <c:v>4656.3880323360272</c:v>
                </c:pt>
                <c:pt idx="4657">
                  <c:v>4657.3881156763064</c:v>
                </c:pt>
                <c:pt idx="4658">
                  <c:v>4658.3881990165846</c:v>
                </c:pt>
                <c:pt idx="4659">
                  <c:v>4659.3882823568629</c:v>
                </c:pt>
                <c:pt idx="4660">
                  <c:v>4660.3883656971411</c:v>
                </c:pt>
                <c:pt idx="4661">
                  <c:v>4661.3884490374194</c:v>
                </c:pt>
                <c:pt idx="4662">
                  <c:v>4662.3885323776976</c:v>
                </c:pt>
                <c:pt idx="4663">
                  <c:v>4663.3886157179759</c:v>
                </c:pt>
                <c:pt idx="4664">
                  <c:v>4664.3886990582541</c:v>
                </c:pt>
                <c:pt idx="4665">
                  <c:v>4665.3887823985324</c:v>
                </c:pt>
                <c:pt idx="4666">
                  <c:v>4666.3888657388115</c:v>
                </c:pt>
                <c:pt idx="4667">
                  <c:v>4667.3889490790898</c:v>
                </c:pt>
                <c:pt idx="4668">
                  <c:v>4668.389032419368</c:v>
                </c:pt>
                <c:pt idx="4669">
                  <c:v>4669.3891157596463</c:v>
                </c:pt>
                <c:pt idx="4670">
                  <c:v>4670.3891990999246</c:v>
                </c:pt>
                <c:pt idx="4671">
                  <c:v>4671.3892824402028</c:v>
                </c:pt>
                <c:pt idx="4672">
                  <c:v>4672.3893657804811</c:v>
                </c:pt>
                <c:pt idx="4673">
                  <c:v>4673.3894491207593</c:v>
                </c:pt>
                <c:pt idx="4674">
                  <c:v>4674.3895324610376</c:v>
                </c:pt>
                <c:pt idx="4675">
                  <c:v>4675.3896158013167</c:v>
                </c:pt>
                <c:pt idx="4676">
                  <c:v>4676.389699141595</c:v>
                </c:pt>
                <c:pt idx="4677">
                  <c:v>4677.3897824818732</c:v>
                </c:pt>
                <c:pt idx="4678">
                  <c:v>4678.3898658221515</c:v>
                </c:pt>
                <c:pt idx="4679">
                  <c:v>4679.3899491624297</c:v>
                </c:pt>
                <c:pt idx="4680">
                  <c:v>4680.390032502708</c:v>
                </c:pt>
                <c:pt idx="4681">
                  <c:v>4681.3901158429862</c:v>
                </c:pt>
                <c:pt idx="4682">
                  <c:v>4682.3901991832645</c:v>
                </c:pt>
                <c:pt idx="4683">
                  <c:v>4683.3902825235427</c:v>
                </c:pt>
                <c:pt idx="4684">
                  <c:v>4684.3903658638219</c:v>
                </c:pt>
                <c:pt idx="4685">
                  <c:v>4685.3904492041002</c:v>
                </c:pt>
                <c:pt idx="4686">
                  <c:v>4686.3905325443784</c:v>
                </c:pt>
                <c:pt idx="4687">
                  <c:v>4687.3906158846567</c:v>
                </c:pt>
                <c:pt idx="4688">
                  <c:v>4688.3906992249349</c:v>
                </c:pt>
                <c:pt idx="4689">
                  <c:v>4689.3907825652132</c:v>
                </c:pt>
                <c:pt idx="4690">
                  <c:v>4690.3908659054914</c:v>
                </c:pt>
                <c:pt idx="4691">
                  <c:v>4691.3909492457697</c:v>
                </c:pt>
                <c:pt idx="4692">
                  <c:v>4692.3910325860488</c:v>
                </c:pt>
                <c:pt idx="4693">
                  <c:v>4693.3911159263271</c:v>
                </c:pt>
                <c:pt idx="4694">
                  <c:v>4694.3911992666053</c:v>
                </c:pt>
                <c:pt idx="4695">
                  <c:v>4695.3912826068836</c:v>
                </c:pt>
                <c:pt idx="4696">
                  <c:v>4696.3913659471618</c:v>
                </c:pt>
                <c:pt idx="4697">
                  <c:v>4697.3914492874401</c:v>
                </c:pt>
                <c:pt idx="4698">
                  <c:v>4698.3915326277183</c:v>
                </c:pt>
                <c:pt idx="4699">
                  <c:v>4699.3916159679966</c:v>
                </c:pt>
                <c:pt idx="4700">
                  <c:v>4700.3916993082748</c:v>
                </c:pt>
                <c:pt idx="4701">
                  <c:v>4701.391782648554</c:v>
                </c:pt>
                <c:pt idx="4702">
                  <c:v>4702.3918659888323</c:v>
                </c:pt>
                <c:pt idx="4703">
                  <c:v>4703.3919493291105</c:v>
                </c:pt>
                <c:pt idx="4704">
                  <c:v>4704.3920326693888</c:v>
                </c:pt>
                <c:pt idx="4705">
                  <c:v>4705.392116009667</c:v>
                </c:pt>
                <c:pt idx="4706">
                  <c:v>4706.3921993499453</c:v>
                </c:pt>
                <c:pt idx="4707">
                  <c:v>4707.3922826902235</c:v>
                </c:pt>
                <c:pt idx="4708">
                  <c:v>4708.3923660305018</c:v>
                </c:pt>
                <c:pt idx="4709">
                  <c:v>4709.39244937078</c:v>
                </c:pt>
                <c:pt idx="4710">
                  <c:v>4710.3925327110592</c:v>
                </c:pt>
                <c:pt idx="4711">
                  <c:v>4711.3926160513374</c:v>
                </c:pt>
                <c:pt idx="4712">
                  <c:v>4712.3926993916157</c:v>
                </c:pt>
                <c:pt idx="4713">
                  <c:v>4713.3927827318939</c:v>
                </c:pt>
                <c:pt idx="4714">
                  <c:v>4714.3928660721722</c:v>
                </c:pt>
                <c:pt idx="4715">
                  <c:v>4715.3929494124504</c:v>
                </c:pt>
                <c:pt idx="4716">
                  <c:v>4716.3930327527287</c:v>
                </c:pt>
                <c:pt idx="4717">
                  <c:v>4717.3931160930069</c:v>
                </c:pt>
                <c:pt idx="4718">
                  <c:v>4718.3931994332861</c:v>
                </c:pt>
                <c:pt idx="4719">
                  <c:v>4719.3932827735644</c:v>
                </c:pt>
                <c:pt idx="4720">
                  <c:v>4720.3933661138426</c:v>
                </c:pt>
                <c:pt idx="4721">
                  <c:v>4721.3934494541209</c:v>
                </c:pt>
                <c:pt idx="4722">
                  <c:v>4722.3935327943991</c:v>
                </c:pt>
                <c:pt idx="4723">
                  <c:v>4723.3936161346774</c:v>
                </c:pt>
                <c:pt idx="4724">
                  <c:v>4724.3936994749556</c:v>
                </c:pt>
                <c:pt idx="4725">
                  <c:v>4725.3937828152339</c:v>
                </c:pt>
                <c:pt idx="4726">
                  <c:v>4726.3938661555121</c:v>
                </c:pt>
                <c:pt idx="4727">
                  <c:v>4727.3939494957913</c:v>
                </c:pt>
                <c:pt idx="4728">
                  <c:v>4728.3940328360695</c:v>
                </c:pt>
                <c:pt idx="4729">
                  <c:v>4729.3941161763478</c:v>
                </c:pt>
                <c:pt idx="4730">
                  <c:v>4730.394199516626</c:v>
                </c:pt>
                <c:pt idx="4731">
                  <c:v>4731.3942828569043</c:v>
                </c:pt>
                <c:pt idx="4732">
                  <c:v>4732.3943661971825</c:v>
                </c:pt>
                <c:pt idx="4733">
                  <c:v>4733.3944495374608</c:v>
                </c:pt>
                <c:pt idx="4734">
                  <c:v>4734.394532877739</c:v>
                </c:pt>
                <c:pt idx="4735">
                  <c:v>4735.3946162180173</c:v>
                </c:pt>
                <c:pt idx="4736">
                  <c:v>4736.3946995582965</c:v>
                </c:pt>
                <c:pt idx="4737">
                  <c:v>4737.3947828985747</c:v>
                </c:pt>
                <c:pt idx="4738">
                  <c:v>4738.394866238853</c:v>
                </c:pt>
                <c:pt idx="4739">
                  <c:v>4739.3949495791312</c:v>
                </c:pt>
                <c:pt idx="4740">
                  <c:v>4740.3950329194095</c:v>
                </c:pt>
                <c:pt idx="4741">
                  <c:v>4741.3951162596877</c:v>
                </c:pt>
                <c:pt idx="4742">
                  <c:v>4742.395199599966</c:v>
                </c:pt>
                <c:pt idx="4743">
                  <c:v>4743.3952829402442</c:v>
                </c:pt>
                <c:pt idx="4744">
                  <c:v>4744.3953662805234</c:v>
                </c:pt>
                <c:pt idx="4745">
                  <c:v>4745.3954496208016</c:v>
                </c:pt>
                <c:pt idx="4746">
                  <c:v>4746.3955329610799</c:v>
                </c:pt>
                <c:pt idx="4747">
                  <c:v>4747.3956163013581</c:v>
                </c:pt>
                <c:pt idx="4748">
                  <c:v>4748.3956996416364</c:v>
                </c:pt>
                <c:pt idx="4749">
                  <c:v>4749.3957829819146</c:v>
                </c:pt>
                <c:pt idx="4750">
                  <c:v>4750.3958663221929</c:v>
                </c:pt>
                <c:pt idx="4751">
                  <c:v>4751.3959496624711</c:v>
                </c:pt>
                <c:pt idx="4752">
                  <c:v>4752.3960330027494</c:v>
                </c:pt>
                <c:pt idx="4753">
                  <c:v>4753.3961163430286</c:v>
                </c:pt>
                <c:pt idx="4754">
                  <c:v>4754.3961996833068</c:v>
                </c:pt>
                <c:pt idx="4755">
                  <c:v>4755.3962830235851</c:v>
                </c:pt>
                <c:pt idx="4756">
                  <c:v>4756.3963663638633</c:v>
                </c:pt>
                <c:pt idx="4757">
                  <c:v>4757.3964497041416</c:v>
                </c:pt>
                <c:pt idx="4758">
                  <c:v>4758.3965330444198</c:v>
                </c:pt>
                <c:pt idx="4759">
                  <c:v>4759.3966163846981</c:v>
                </c:pt>
                <c:pt idx="4760">
                  <c:v>4760.3966997249763</c:v>
                </c:pt>
                <c:pt idx="4761">
                  <c:v>4761.3967830652546</c:v>
                </c:pt>
                <c:pt idx="4762">
                  <c:v>4762.3968664055337</c:v>
                </c:pt>
                <c:pt idx="4763">
                  <c:v>4763.396949745812</c:v>
                </c:pt>
                <c:pt idx="4764">
                  <c:v>4764.3970330860902</c:v>
                </c:pt>
                <c:pt idx="4765">
                  <c:v>4765.3971164263685</c:v>
                </c:pt>
                <c:pt idx="4766">
                  <c:v>4766.3971997666467</c:v>
                </c:pt>
                <c:pt idx="4767">
                  <c:v>4767.397283106925</c:v>
                </c:pt>
                <c:pt idx="4768">
                  <c:v>4768.3973664472032</c:v>
                </c:pt>
                <c:pt idx="4769">
                  <c:v>4769.3974497874815</c:v>
                </c:pt>
                <c:pt idx="4770">
                  <c:v>4770.3975331277607</c:v>
                </c:pt>
                <c:pt idx="4771">
                  <c:v>4771.3976164680389</c:v>
                </c:pt>
                <c:pt idx="4772">
                  <c:v>4772.3976998083172</c:v>
                </c:pt>
                <c:pt idx="4773">
                  <c:v>4773.3977831485954</c:v>
                </c:pt>
                <c:pt idx="4774">
                  <c:v>4774.3978664888737</c:v>
                </c:pt>
                <c:pt idx="4775">
                  <c:v>4775.3979498291519</c:v>
                </c:pt>
                <c:pt idx="4776">
                  <c:v>4776.3980331694302</c:v>
                </c:pt>
                <c:pt idx="4777">
                  <c:v>4777.3981165097084</c:v>
                </c:pt>
                <c:pt idx="4778">
                  <c:v>4778.3981998499867</c:v>
                </c:pt>
                <c:pt idx="4779">
                  <c:v>4779.3982831902658</c:v>
                </c:pt>
                <c:pt idx="4780">
                  <c:v>4780.3983665305441</c:v>
                </c:pt>
                <c:pt idx="4781">
                  <c:v>4781.3984498708223</c:v>
                </c:pt>
                <c:pt idx="4782">
                  <c:v>4782.3985332111006</c:v>
                </c:pt>
                <c:pt idx="4783">
                  <c:v>4783.3986165513788</c:v>
                </c:pt>
                <c:pt idx="4784">
                  <c:v>4784.3986998916571</c:v>
                </c:pt>
                <c:pt idx="4785">
                  <c:v>4785.3987832319353</c:v>
                </c:pt>
                <c:pt idx="4786">
                  <c:v>4786.3988665722136</c:v>
                </c:pt>
                <c:pt idx="4787">
                  <c:v>4787.3989499124918</c:v>
                </c:pt>
                <c:pt idx="4788">
                  <c:v>4788.399033252771</c:v>
                </c:pt>
                <c:pt idx="4789">
                  <c:v>4789.3991165930493</c:v>
                </c:pt>
                <c:pt idx="4790">
                  <c:v>4790.3991999333275</c:v>
                </c:pt>
                <c:pt idx="4791">
                  <c:v>4791.3992832736058</c:v>
                </c:pt>
                <c:pt idx="4792">
                  <c:v>4792.399366613884</c:v>
                </c:pt>
                <c:pt idx="4793">
                  <c:v>4793.3994499541623</c:v>
                </c:pt>
                <c:pt idx="4794">
                  <c:v>4794.3995332944405</c:v>
                </c:pt>
                <c:pt idx="4795">
                  <c:v>4795.3996166347188</c:v>
                </c:pt>
                <c:pt idx="4796">
                  <c:v>4796.399699974997</c:v>
                </c:pt>
                <c:pt idx="4797">
                  <c:v>4797.3997833152762</c:v>
                </c:pt>
                <c:pt idx="4798">
                  <c:v>4798.3998666555544</c:v>
                </c:pt>
                <c:pt idx="4799">
                  <c:v>4799.3999499958327</c:v>
                </c:pt>
                <c:pt idx="4800">
                  <c:v>4800.4000333361109</c:v>
                </c:pt>
                <c:pt idx="4801">
                  <c:v>4801.4001166763892</c:v>
                </c:pt>
                <c:pt idx="4802">
                  <c:v>4802.4002000166674</c:v>
                </c:pt>
                <c:pt idx="4803">
                  <c:v>4803.4002833569457</c:v>
                </c:pt>
                <c:pt idx="4804">
                  <c:v>4804.4003666972239</c:v>
                </c:pt>
                <c:pt idx="4805">
                  <c:v>4805.4004500375031</c:v>
                </c:pt>
                <c:pt idx="4806">
                  <c:v>4806.4005333777814</c:v>
                </c:pt>
                <c:pt idx="4807">
                  <c:v>4807.4006167180596</c:v>
                </c:pt>
                <c:pt idx="4808">
                  <c:v>4808.4007000583379</c:v>
                </c:pt>
                <c:pt idx="4809">
                  <c:v>4809.4007833986161</c:v>
                </c:pt>
                <c:pt idx="4810">
                  <c:v>4810.4008667388944</c:v>
                </c:pt>
                <c:pt idx="4811">
                  <c:v>4811.4009500791726</c:v>
                </c:pt>
                <c:pt idx="4812">
                  <c:v>4812.4010334194509</c:v>
                </c:pt>
                <c:pt idx="4813">
                  <c:v>4813.4011167597291</c:v>
                </c:pt>
                <c:pt idx="4814">
                  <c:v>4814.4012001000083</c:v>
                </c:pt>
                <c:pt idx="4815">
                  <c:v>4815.4012834402865</c:v>
                </c:pt>
                <c:pt idx="4816">
                  <c:v>4816.4013667805648</c:v>
                </c:pt>
                <c:pt idx="4817">
                  <c:v>4817.401450120843</c:v>
                </c:pt>
                <c:pt idx="4818">
                  <c:v>4818.4015334611213</c:v>
                </c:pt>
                <c:pt idx="4819">
                  <c:v>4819.4016168013995</c:v>
                </c:pt>
                <c:pt idx="4820">
                  <c:v>4820.4017001416778</c:v>
                </c:pt>
                <c:pt idx="4821">
                  <c:v>4821.401783481956</c:v>
                </c:pt>
                <c:pt idx="4822">
                  <c:v>4822.4018668222343</c:v>
                </c:pt>
                <c:pt idx="4823">
                  <c:v>4823.4019501625135</c:v>
                </c:pt>
                <c:pt idx="4824">
                  <c:v>4824.4020335027917</c:v>
                </c:pt>
                <c:pt idx="4825">
                  <c:v>4825.40211684307</c:v>
                </c:pt>
                <c:pt idx="4826">
                  <c:v>4826.4022001833482</c:v>
                </c:pt>
                <c:pt idx="4827">
                  <c:v>4827.4022835236265</c:v>
                </c:pt>
                <c:pt idx="4828">
                  <c:v>4828.4023668639047</c:v>
                </c:pt>
                <c:pt idx="4829">
                  <c:v>4829.402450204183</c:v>
                </c:pt>
                <c:pt idx="4830">
                  <c:v>4830.4025335444612</c:v>
                </c:pt>
                <c:pt idx="4831">
                  <c:v>4831.4026168847404</c:v>
                </c:pt>
                <c:pt idx="4832">
                  <c:v>4832.4027002250186</c:v>
                </c:pt>
                <c:pt idx="4833">
                  <c:v>4833.4027835652969</c:v>
                </c:pt>
                <c:pt idx="4834">
                  <c:v>4834.4028669055751</c:v>
                </c:pt>
                <c:pt idx="4835">
                  <c:v>4835.4029502458534</c:v>
                </c:pt>
                <c:pt idx="4836">
                  <c:v>4836.4030335861316</c:v>
                </c:pt>
                <c:pt idx="4837">
                  <c:v>4837.4031169264099</c:v>
                </c:pt>
                <c:pt idx="4838">
                  <c:v>4838.4032002666881</c:v>
                </c:pt>
                <c:pt idx="4839">
                  <c:v>4839.4032836069664</c:v>
                </c:pt>
                <c:pt idx="4840">
                  <c:v>4840.4033669472456</c:v>
                </c:pt>
                <c:pt idx="4841">
                  <c:v>4841.4034502875238</c:v>
                </c:pt>
                <c:pt idx="4842">
                  <c:v>4842.4035336278021</c:v>
                </c:pt>
                <c:pt idx="4843">
                  <c:v>4843.4036169680803</c:v>
                </c:pt>
                <c:pt idx="4844">
                  <c:v>4844.4037003083586</c:v>
                </c:pt>
                <c:pt idx="4845">
                  <c:v>4845.4037836486368</c:v>
                </c:pt>
                <c:pt idx="4846">
                  <c:v>4846.4038669889151</c:v>
                </c:pt>
                <c:pt idx="4847">
                  <c:v>4847.4039503291933</c:v>
                </c:pt>
                <c:pt idx="4848">
                  <c:v>4848.4040336694716</c:v>
                </c:pt>
                <c:pt idx="4849">
                  <c:v>4849.4041170097507</c:v>
                </c:pt>
                <c:pt idx="4850">
                  <c:v>4850.404200350029</c:v>
                </c:pt>
                <c:pt idx="4851">
                  <c:v>4851.4042836903072</c:v>
                </c:pt>
                <c:pt idx="4852">
                  <c:v>4852.4043670305855</c:v>
                </c:pt>
                <c:pt idx="4853">
                  <c:v>4853.4044503708637</c:v>
                </c:pt>
                <c:pt idx="4854">
                  <c:v>4854.404533711142</c:v>
                </c:pt>
                <c:pt idx="4855">
                  <c:v>4855.4046170514202</c:v>
                </c:pt>
                <c:pt idx="4856">
                  <c:v>4856.4047003916985</c:v>
                </c:pt>
                <c:pt idx="4857">
                  <c:v>4857.4047837319777</c:v>
                </c:pt>
                <c:pt idx="4858">
                  <c:v>4858.4048670722559</c:v>
                </c:pt>
                <c:pt idx="4859">
                  <c:v>4859.4049504125342</c:v>
                </c:pt>
                <c:pt idx="4860">
                  <c:v>4860.4050337528124</c:v>
                </c:pt>
                <c:pt idx="4861">
                  <c:v>4861.4051170930907</c:v>
                </c:pt>
                <c:pt idx="4862">
                  <c:v>4862.4052004333689</c:v>
                </c:pt>
                <c:pt idx="4863">
                  <c:v>4863.4052837736472</c:v>
                </c:pt>
                <c:pt idx="4864">
                  <c:v>4864.4053671139254</c:v>
                </c:pt>
                <c:pt idx="4865">
                  <c:v>4865.4054504542037</c:v>
                </c:pt>
                <c:pt idx="4866">
                  <c:v>4866.4055337944828</c:v>
                </c:pt>
                <c:pt idx="4867">
                  <c:v>4867.4056171347611</c:v>
                </c:pt>
                <c:pt idx="4868">
                  <c:v>4868.4057004750393</c:v>
                </c:pt>
                <c:pt idx="4869">
                  <c:v>4869.4057838153176</c:v>
                </c:pt>
                <c:pt idx="4870">
                  <c:v>4870.4058671555958</c:v>
                </c:pt>
                <c:pt idx="4871">
                  <c:v>4871.4059504958741</c:v>
                </c:pt>
                <c:pt idx="4872">
                  <c:v>4872.4060338361523</c:v>
                </c:pt>
                <c:pt idx="4873">
                  <c:v>4873.4061171764306</c:v>
                </c:pt>
                <c:pt idx="4874">
                  <c:v>4874.4062005167089</c:v>
                </c:pt>
                <c:pt idx="4875">
                  <c:v>4875.406283856988</c:v>
                </c:pt>
                <c:pt idx="4876">
                  <c:v>4876.4063671972663</c:v>
                </c:pt>
                <c:pt idx="4877">
                  <c:v>4877.4064505375445</c:v>
                </c:pt>
                <c:pt idx="4878">
                  <c:v>4878.4065338778228</c:v>
                </c:pt>
                <c:pt idx="4879">
                  <c:v>4879.406617218101</c:v>
                </c:pt>
                <c:pt idx="4880">
                  <c:v>4880.4067005583793</c:v>
                </c:pt>
                <c:pt idx="4881">
                  <c:v>4881.4067838986575</c:v>
                </c:pt>
                <c:pt idx="4882">
                  <c:v>4882.4068672389358</c:v>
                </c:pt>
                <c:pt idx="4883">
                  <c:v>4883.406950579214</c:v>
                </c:pt>
                <c:pt idx="4884">
                  <c:v>4884.4070339194932</c:v>
                </c:pt>
                <c:pt idx="4885">
                  <c:v>4885.4071172597714</c:v>
                </c:pt>
                <c:pt idx="4886">
                  <c:v>4886.4072006000497</c:v>
                </c:pt>
                <c:pt idx="4887">
                  <c:v>4887.4072839403279</c:v>
                </c:pt>
                <c:pt idx="4888">
                  <c:v>4888.4073672806062</c:v>
                </c:pt>
                <c:pt idx="4889">
                  <c:v>4889.4074506208844</c:v>
                </c:pt>
                <c:pt idx="4890">
                  <c:v>4890.4075339611627</c:v>
                </c:pt>
                <c:pt idx="4891">
                  <c:v>4891.407617301441</c:v>
                </c:pt>
                <c:pt idx="4892">
                  <c:v>4892.4077006417201</c:v>
                </c:pt>
                <c:pt idx="4893">
                  <c:v>4893.4077839819984</c:v>
                </c:pt>
                <c:pt idx="4894">
                  <c:v>4894.4078673222766</c:v>
                </c:pt>
                <c:pt idx="4895">
                  <c:v>4895.4079506625549</c:v>
                </c:pt>
                <c:pt idx="4896">
                  <c:v>4896.4080340028331</c:v>
                </c:pt>
                <c:pt idx="4897">
                  <c:v>4897.4081173431114</c:v>
                </c:pt>
                <c:pt idx="4898">
                  <c:v>4898.4082006833896</c:v>
                </c:pt>
                <c:pt idx="4899">
                  <c:v>4899.4082840236679</c:v>
                </c:pt>
                <c:pt idx="4900">
                  <c:v>4900.4083673639461</c:v>
                </c:pt>
                <c:pt idx="4901">
                  <c:v>4901.4084507042253</c:v>
                </c:pt>
                <c:pt idx="4902">
                  <c:v>4902.4085340445035</c:v>
                </c:pt>
                <c:pt idx="4903">
                  <c:v>4903.4086173847818</c:v>
                </c:pt>
                <c:pt idx="4904">
                  <c:v>4904.40870072506</c:v>
                </c:pt>
                <c:pt idx="4905">
                  <c:v>4905.4087840653383</c:v>
                </c:pt>
                <c:pt idx="4906">
                  <c:v>4906.4088674056165</c:v>
                </c:pt>
                <c:pt idx="4907">
                  <c:v>4907.4089507458948</c:v>
                </c:pt>
                <c:pt idx="4908">
                  <c:v>4908.4090340861731</c:v>
                </c:pt>
                <c:pt idx="4909">
                  <c:v>4909.4091174264513</c:v>
                </c:pt>
                <c:pt idx="4910">
                  <c:v>4910.4092007667305</c:v>
                </c:pt>
                <c:pt idx="4911">
                  <c:v>4911.4092841070087</c:v>
                </c:pt>
                <c:pt idx="4912">
                  <c:v>4912.409367447287</c:v>
                </c:pt>
                <c:pt idx="4913">
                  <c:v>4913.4094507875652</c:v>
                </c:pt>
                <c:pt idx="4914">
                  <c:v>4914.4095341278435</c:v>
                </c:pt>
                <c:pt idx="4915">
                  <c:v>4915.4096174681217</c:v>
                </c:pt>
                <c:pt idx="4916">
                  <c:v>4916.4097008084</c:v>
                </c:pt>
                <c:pt idx="4917">
                  <c:v>4917.4097841486782</c:v>
                </c:pt>
                <c:pt idx="4918">
                  <c:v>4918.4098674889574</c:v>
                </c:pt>
                <c:pt idx="4919">
                  <c:v>4919.4099508292356</c:v>
                </c:pt>
                <c:pt idx="4920">
                  <c:v>4920.4100341695139</c:v>
                </c:pt>
                <c:pt idx="4921">
                  <c:v>4921.4101175097921</c:v>
                </c:pt>
                <c:pt idx="4922">
                  <c:v>4922.4102008500704</c:v>
                </c:pt>
                <c:pt idx="4923">
                  <c:v>4923.4102841903486</c:v>
                </c:pt>
                <c:pt idx="4924">
                  <c:v>4924.4103675306269</c:v>
                </c:pt>
                <c:pt idx="4925">
                  <c:v>4925.4104508709052</c:v>
                </c:pt>
                <c:pt idx="4926">
                  <c:v>4926.4105342111834</c:v>
                </c:pt>
                <c:pt idx="4927">
                  <c:v>4927.4106175514626</c:v>
                </c:pt>
                <c:pt idx="4928">
                  <c:v>4928.4107008917408</c:v>
                </c:pt>
                <c:pt idx="4929">
                  <c:v>4929.4107842320191</c:v>
                </c:pt>
                <c:pt idx="4930">
                  <c:v>4930.4108675722973</c:v>
                </c:pt>
                <c:pt idx="4931">
                  <c:v>4931.4109509125756</c:v>
                </c:pt>
                <c:pt idx="4932">
                  <c:v>4932.4110342528538</c:v>
                </c:pt>
                <c:pt idx="4933">
                  <c:v>4933.4111175931321</c:v>
                </c:pt>
                <c:pt idx="4934">
                  <c:v>4934.4112009334103</c:v>
                </c:pt>
                <c:pt idx="4935">
                  <c:v>4935.4112842736886</c:v>
                </c:pt>
                <c:pt idx="4936">
                  <c:v>4936.4113676139677</c:v>
                </c:pt>
                <c:pt idx="4937">
                  <c:v>4937.411450954246</c:v>
                </c:pt>
                <c:pt idx="4938">
                  <c:v>4938.4115342945242</c:v>
                </c:pt>
                <c:pt idx="4939">
                  <c:v>4939.4116176348025</c:v>
                </c:pt>
                <c:pt idx="4940">
                  <c:v>4940.4117009750807</c:v>
                </c:pt>
                <c:pt idx="4941">
                  <c:v>4941.411784315359</c:v>
                </c:pt>
                <c:pt idx="4942">
                  <c:v>4942.4118676556373</c:v>
                </c:pt>
                <c:pt idx="4943">
                  <c:v>4943.4119509959155</c:v>
                </c:pt>
                <c:pt idx="4944">
                  <c:v>4944.4120343361947</c:v>
                </c:pt>
                <c:pt idx="4945">
                  <c:v>4945.4121176764729</c:v>
                </c:pt>
                <c:pt idx="4946">
                  <c:v>4946.4122010167512</c:v>
                </c:pt>
                <c:pt idx="4947">
                  <c:v>4947.4122843570294</c:v>
                </c:pt>
                <c:pt idx="4948">
                  <c:v>4948.4123676973077</c:v>
                </c:pt>
                <c:pt idx="4949">
                  <c:v>4949.4124510375859</c:v>
                </c:pt>
                <c:pt idx="4950">
                  <c:v>4950.4125343778642</c:v>
                </c:pt>
                <c:pt idx="4951">
                  <c:v>4951.4126177181424</c:v>
                </c:pt>
                <c:pt idx="4952">
                  <c:v>4952.4127010584207</c:v>
                </c:pt>
                <c:pt idx="4953">
                  <c:v>4953.4127843986998</c:v>
                </c:pt>
                <c:pt idx="4954">
                  <c:v>4954.4128677389781</c:v>
                </c:pt>
                <c:pt idx="4955">
                  <c:v>4955.4129510792563</c:v>
                </c:pt>
                <c:pt idx="4956">
                  <c:v>4956.4130344195346</c:v>
                </c:pt>
                <c:pt idx="4957">
                  <c:v>4957.4131177598128</c:v>
                </c:pt>
                <c:pt idx="4958">
                  <c:v>4958.4132011000911</c:v>
                </c:pt>
                <c:pt idx="4959">
                  <c:v>4959.4132844403694</c:v>
                </c:pt>
                <c:pt idx="4960">
                  <c:v>4960.4133677806476</c:v>
                </c:pt>
                <c:pt idx="4961">
                  <c:v>4961.4134511209259</c:v>
                </c:pt>
                <c:pt idx="4962">
                  <c:v>4962.413534461205</c:v>
                </c:pt>
                <c:pt idx="4963">
                  <c:v>4963.4136178014833</c:v>
                </c:pt>
                <c:pt idx="4964">
                  <c:v>4964.4137011417615</c:v>
                </c:pt>
                <c:pt idx="4965">
                  <c:v>4965.4137844820398</c:v>
                </c:pt>
                <c:pt idx="4966">
                  <c:v>4966.413867822318</c:v>
                </c:pt>
                <c:pt idx="4967">
                  <c:v>4967.4139511625963</c:v>
                </c:pt>
                <c:pt idx="4968">
                  <c:v>4968.4140345028745</c:v>
                </c:pt>
                <c:pt idx="4969">
                  <c:v>4969.4141178431528</c:v>
                </c:pt>
                <c:pt idx="4970">
                  <c:v>4970.4142011834319</c:v>
                </c:pt>
                <c:pt idx="4971">
                  <c:v>4971.4142845237102</c:v>
                </c:pt>
                <c:pt idx="4972">
                  <c:v>4972.4143678639884</c:v>
                </c:pt>
                <c:pt idx="4973">
                  <c:v>4973.4144512042667</c:v>
                </c:pt>
                <c:pt idx="4974">
                  <c:v>4974.4145345445449</c:v>
                </c:pt>
                <c:pt idx="4975">
                  <c:v>4975.4146178848232</c:v>
                </c:pt>
                <c:pt idx="4976">
                  <c:v>4976.4147012251015</c:v>
                </c:pt>
                <c:pt idx="4977">
                  <c:v>4977.4147845653797</c:v>
                </c:pt>
                <c:pt idx="4978">
                  <c:v>4978.414867905658</c:v>
                </c:pt>
                <c:pt idx="4979">
                  <c:v>4979.4149512459371</c:v>
                </c:pt>
                <c:pt idx="4980">
                  <c:v>4980.4150345862154</c:v>
                </c:pt>
                <c:pt idx="4981">
                  <c:v>4981.4151179264936</c:v>
                </c:pt>
                <c:pt idx="4982">
                  <c:v>4982.4152012667719</c:v>
                </c:pt>
                <c:pt idx="4983">
                  <c:v>4983.4152846070501</c:v>
                </c:pt>
                <c:pt idx="4984">
                  <c:v>4984.4153679473284</c:v>
                </c:pt>
                <c:pt idx="4985">
                  <c:v>4985.4154512876066</c:v>
                </c:pt>
                <c:pt idx="4986">
                  <c:v>4986.4155346278849</c:v>
                </c:pt>
                <c:pt idx="4987">
                  <c:v>4987.4156179681631</c:v>
                </c:pt>
                <c:pt idx="4988">
                  <c:v>4988.4157013084423</c:v>
                </c:pt>
                <c:pt idx="4989">
                  <c:v>4989.4157846487205</c:v>
                </c:pt>
                <c:pt idx="4990">
                  <c:v>4990.4158679889988</c:v>
                </c:pt>
                <c:pt idx="4991">
                  <c:v>4991.415951329277</c:v>
                </c:pt>
                <c:pt idx="4992">
                  <c:v>4992.4160346695553</c:v>
                </c:pt>
                <c:pt idx="4993">
                  <c:v>4993.4161180098336</c:v>
                </c:pt>
                <c:pt idx="4994">
                  <c:v>4994.4162013501118</c:v>
                </c:pt>
                <c:pt idx="4995">
                  <c:v>4995.4162846903901</c:v>
                </c:pt>
                <c:pt idx="4996">
                  <c:v>4996.4163680306683</c:v>
                </c:pt>
                <c:pt idx="4997">
                  <c:v>4997.4164513709475</c:v>
                </c:pt>
                <c:pt idx="4998">
                  <c:v>4998.4165347112257</c:v>
                </c:pt>
                <c:pt idx="4999">
                  <c:v>4999.416618051504</c:v>
                </c:pt>
                <c:pt idx="5000">
                  <c:v>5000.4167013917822</c:v>
                </c:pt>
                <c:pt idx="5001">
                  <c:v>5001.4167847320605</c:v>
                </c:pt>
                <c:pt idx="5002">
                  <c:v>5002.4168680723387</c:v>
                </c:pt>
                <c:pt idx="5003">
                  <c:v>5003.416951412617</c:v>
                </c:pt>
                <c:pt idx="5004">
                  <c:v>5004.4170347528952</c:v>
                </c:pt>
                <c:pt idx="5005">
                  <c:v>5005.4171180931744</c:v>
                </c:pt>
                <c:pt idx="5006">
                  <c:v>5006.4172014334526</c:v>
                </c:pt>
                <c:pt idx="5007">
                  <c:v>5007.4172847737309</c:v>
                </c:pt>
                <c:pt idx="5008">
                  <c:v>5008.4173681140092</c:v>
                </c:pt>
                <c:pt idx="5009">
                  <c:v>5009.4174514542874</c:v>
                </c:pt>
                <c:pt idx="5010">
                  <c:v>5010.4175347945657</c:v>
                </c:pt>
                <c:pt idx="5011">
                  <c:v>5011.4176181348439</c:v>
                </c:pt>
                <c:pt idx="5012">
                  <c:v>5012.4177014751222</c:v>
                </c:pt>
                <c:pt idx="5013">
                  <c:v>5013.4177848154004</c:v>
                </c:pt>
                <c:pt idx="5014">
                  <c:v>5014.4178681556796</c:v>
                </c:pt>
                <c:pt idx="5015">
                  <c:v>5015.4179514959578</c:v>
                </c:pt>
                <c:pt idx="5016">
                  <c:v>5016.4180348362361</c:v>
                </c:pt>
                <c:pt idx="5017">
                  <c:v>5017.4181181765143</c:v>
                </c:pt>
                <c:pt idx="5018">
                  <c:v>5018.4182015167926</c:v>
                </c:pt>
                <c:pt idx="5019">
                  <c:v>5019.4182848570708</c:v>
                </c:pt>
                <c:pt idx="5020">
                  <c:v>5020.4183681973491</c:v>
                </c:pt>
                <c:pt idx="5021">
                  <c:v>5021.4184515376273</c:v>
                </c:pt>
                <c:pt idx="5022">
                  <c:v>5022.4185348779056</c:v>
                </c:pt>
                <c:pt idx="5023">
                  <c:v>5023.4186182181847</c:v>
                </c:pt>
                <c:pt idx="5024">
                  <c:v>5024.418701558463</c:v>
                </c:pt>
                <c:pt idx="5025">
                  <c:v>5025.4187848987413</c:v>
                </c:pt>
                <c:pt idx="5026">
                  <c:v>5026.4188682390195</c:v>
                </c:pt>
                <c:pt idx="5027">
                  <c:v>5027.4189515792978</c:v>
                </c:pt>
                <c:pt idx="5028">
                  <c:v>5028.419034919576</c:v>
                </c:pt>
                <c:pt idx="5029">
                  <c:v>5029.4191182598543</c:v>
                </c:pt>
                <c:pt idx="5030">
                  <c:v>5030.4192016001325</c:v>
                </c:pt>
                <c:pt idx="5031">
                  <c:v>5031.4192849404117</c:v>
                </c:pt>
                <c:pt idx="5032">
                  <c:v>5032.4193682806899</c:v>
                </c:pt>
                <c:pt idx="5033">
                  <c:v>5033.4194516209682</c:v>
                </c:pt>
                <c:pt idx="5034">
                  <c:v>5034.4195349612464</c:v>
                </c:pt>
                <c:pt idx="5035">
                  <c:v>5035.4196183015247</c:v>
                </c:pt>
                <c:pt idx="5036">
                  <c:v>5036.4197016418029</c:v>
                </c:pt>
                <c:pt idx="5037">
                  <c:v>5037.4197849820812</c:v>
                </c:pt>
                <c:pt idx="5038">
                  <c:v>5038.4198683223594</c:v>
                </c:pt>
                <c:pt idx="5039">
                  <c:v>5039.4199516626377</c:v>
                </c:pt>
                <c:pt idx="5040">
                  <c:v>5040.4200350029168</c:v>
                </c:pt>
                <c:pt idx="5041">
                  <c:v>5041.4201183431951</c:v>
                </c:pt>
                <c:pt idx="5042">
                  <c:v>5042.4202016834734</c:v>
                </c:pt>
                <c:pt idx="5043">
                  <c:v>5043.4202850237516</c:v>
                </c:pt>
                <c:pt idx="5044">
                  <c:v>5044.4203683640299</c:v>
                </c:pt>
                <c:pt idx="5045">
                  <c:v>5045.4204517043081</c:v>
                </c:pt>
                <c:pt idx="5046">
                  <c:v>5046.4205350445864</c:v>
                </c:pt>
                <c:pt idx="5047">
                  <c:v>5047.4206183848646</c:v>
                </c:pt>
                <c:pt idx="5048">
                  <c:v>5048.4207017251429</c:v>
                </c:pt>
                <c:pt idx="5049">
                  <c:v>5049.420785065422</c:v>
                </c:pt>
                <c:pt idx="5050">
                  <c:v>5050.4208684057003</c:v>
                </c:pt>
                <c:pt idx="5051">
                  <c:v>5051.4209517459785</c:v>
                </c:pt>
                <c:pt idx="5052">
                  <c:v>5052.4210350862568</c:v>
                </c:pt>
                <c:pt idx="5053">
                  <c:v>5053.421118426535</c:v>
                </c:pt>
                <c:pt idx="5054">
                  <c:v>5054.4212017668133</c:v>
                </c:pt>
                <c:pt idx="5055">
                  <c:v>5055.4212851070915</c:v>
                </c:pt>
                <c:pt idx="5056">
                  <c:v>5056.4213684473698</c:v>
                </c:pt>
                <c:pt idx="5057">
                  <c:v>5057.4214517876489</c:v>
                </c:pt>
                <c:pt idx="5058">
                  <c:v>5058.4215351279272</c:v>
                </c:pt>
                <c:pt idx="5059">
                  <c:v>5059.4216184682055</c:v>
                </c:pt>
                <c:pt idx="5060">
                  <c:v>5060.4217018084837</c:v>
                </c:pt>
                <c:pt idx="5061">
                  <c:v>5061.421785148762</c:v>
                </c:pt>
                <c:pt idx="5062">
                  <c:v>5062.4218684890402</c:v>
                </c:pt>
                <c:pt idx="5063">
                  <c:v>5063.4219518293185</c:v>
                </c:pt>
                <c:pt idx="5064">
                  <c:v>5064.4220351695967</c:v>
                </c:pt>
                <c:pt idx="5065">
                  <c:v>5065.422118509875</c:v>
                </c:pt>
                <c:pt idx="5066">
                  <c:v>5066.4222018501541</c:v>
                </c:pt>
                <c:pt idx="5067">
                  <c:v>5067.4222851904324</c:v>
                </c:pt>
                <c:pt idx="5068">
                  <c:v>5068.4223685307106</c:v>
                </c:pt>
                <c:pt idx="5069">
                  <c:v>5069.4224518709889</c:v>
                </c:pt>
                <c:pt idx="5070">
                  <c:v>5070.4225352112671</c:v>
                </c:pt>
                <c:pt idx="5071">
                  <c:v>5071.4226185515454</c:v>
                </c:pt>
                <c:pt idx="5072">
                  <c:v>5072.4227018918236</c:v>
                </c:pt>
                <c:pt idx="5073">
                  <c:v>5073.4227852321019</c:v>
                </c:pt>
                <c:pt idx="5074">
                  <c:v>5074.4228685723801</c:v>
                </c:pt>
                <c:pt idx="5075">
                  <c:v>5075.4229519126593</c:v>
                </c:pt>
                <c:pt idx="5076">
                  <c:v>5076.4230352529376</c:v>
                </c:pt>
                <c:pt idx="5077">
                  <c:v>5077.4231185932158</c:v>
                </c:pt>
                <c:pt idx="5078">
                  <c:v>5078.4232019334941</c:v>
                </c:pt>
                <c:pt idx="5079">
                  <c:v>5079.4232852737723</c:v>
                </c:pt>
                <c:pt idx="5080">
                  <c:v>5080.4233686140506</c:v>
                </c:pt>
                <c:pt idx="5081">
                  <c:v>5081.4234519543288</c:v>
                </c:pt>
                <c:pt idx="5082">
                  <c:v>5082.4235352946071</c:v>
                </c:pt>
                <c:pt idx="5083">
                  <c:v>5083.4236186348853</c:v>
                </c:pt>
                <c:pt idx="5084">
                  <c:v>5084.4237019751645</c:v>
                </c:pt>
                <c:pt idx="5085">
                  <c:v>5085.4237853154427</c:v>
                </c:pt>
                <c:pt idx="5086">
                  <c:v>5086.423868655721</c:v>
                </c:pt>
                <c:pt idx="5087">
                  <c:v>5087.4239519959992</c:v>
                </c:pt>
                <c:pt idx="5088">
                  <c:v>5088.4240353362775</c:v>
                </c:pt>
                <c:pt idx="5089">
                  <c:v>5089.4241186765557</c:v>
                </c:pt>
                <c:pt idx="5090">
                  <c:v>5090.424202016834</c:v>
                </c:pt>
                <c:pt idx="5091">
                  <c:v>5091.4242853571122</c:v>
                </c:pt>
                <c:pt idx="5092">
                  <c:v>5092.4243686973914</c:v>
                </c:pt>
                <c:pt idx="5093">
                  <c:v>5093.4244520376697</c:v>
                </c:pt>
                <c:pt idx="5094">
                  <c:v>5094.4245353779479</c:v>
                </c:pt>
                <c:pt idx="5095">
                  <c:v>5095.4246187182262</c:v>
                </c:pt>
                <c:pt idx="5096">
                  <c:v>5096.4247020585044</c:v>
                </c:pt>
                <c:pt idx="5097">
                  <c:v>5097.4247853987827</c:v>
                </c:pt>
                <c:pt idx="5098">
                  <c:v>5098.4248687390609</c:v>
                </c:pt>
                <c:pt idx="5099">
                  <c:v>5099.4249520793392</c:v>
                </c:pt>
                <c:pt idx="5100">
                  <c:v>5100.4250354196174</c:v>
                </c:pt>
                <c:pt idx="5101">
                  <c:v>5101.4251187598966</c:v>
                </c:pt>
                <c:pt idx="5102">
                  <c:v>5102.4252021001748</c:v>
                </c:pt>
                <c:pt idx="5103">
                  <c:v>5103.4252854404531</c:v>
                </c:pt>
                <c:pt idx="5104">
                  <c:v>5104.4253687807313</c:v>
                </c:pt>
                <c:pt idx="5105">
                  <c:v>5105.4254521210096</c:v>
                </c:pt>
                <c:pt idx="5106">
                  <c:v>5106.4255354612878</c:v>
                </c:pt>
                <c:pt idx="5107">
                  <c:v>5107.4256188015661</c:v>
                </c:pt>
                <c:pt idx="5108">
                  <c:v>5108.4257021418443</c:v>
                </c:pt>
                <c:pt idx="5109">
                  <c:v>5109.4257854821226</c:v>
                </c:pt>
                <c:pt idx="5110">
                  <c:v>5110.4258688224018</c:v>
                </c:pt>
                <c:pt idx="5111">
                  <c:v>5111.42595216268</c:v>
                </c:pt>
                <c:pt idx="5112">
                  <c:v>5112.4260355029583</c:v>
                </c:pt>
                <c:pt idx="5113">
                  <c:v>5113.4261188432365</c:v>
                </c:pt>
                <c:pt idx="5114">
                  <c:v>5114.4262021835148</c:v>
                </c:pt>
                <c:pt idx="5115">
                  <c:v>5115.426285523793</c:v>
                </c:pt>
                <c:pt idx="5116">
                  <c:v>5116.4263688640713</c:v>
                </c:pt>
                <c:pt idx="5117">
                  <c:v>5117.4264522043495</c:v>
                </c:pt>
                <c:pt idx="5118">
                  <c:v>5118.4265355446287</c:v>
                </c:pt>
                <c:pt idx="5119">
                  <c:v>5119.4266188849069</c:v>
                </c:pt>
                <c:pt idx="5120">
                  <c:v>5120.4267022251852</c:v>
                </c:pt>
                <c:pt idx="5121">
                  <c:v>5121.4267855654634</c:v>
                </c:pt>
                <c:pt idx="5122">
                  <c:v>5122.4268689057417</c:v>
                </c:pt>
                <c:pt idx="5123">
                  <c:v>5123.4269522460199</c:v>
                </c:pt>
                <c:pt idx="5124">
                  <c:v>5124.4270355862982</c:v>
                </c:pt>
                <c:pt idx="5125">
                  <c:v>5125.4271189265764</c:v>
                </c:pt>
                <c:pt idx="5126">
                  <c:v>5126.4272022668547</c:v>
                </c:pt>
                <c:pt idx="5127">
                  <c:v>5127.4272856071339</c:v>
                </c:pt>
                <c:pt idx="5128">
                  <c:v>5128.4273689474121</c:v>
                </c:pt>
                <c:pt idx="5129">
                  <c:v>5129.4274522876904</c:v>
                </c:pt>
                <c:pt idx="5130">
                  <c:v>5130.4275356279686</c:v>
                </c:pt>
                <c:pt idx="5131">
                  <c:v>5131.4276189682469</c:v>
                </c:pt>
                <c:pt idx="5132">
                  <c:v>5132.4277023085251</c:v>
                </c:pt>
                <c:pt idx="5133">
                  <c:v>5133.4277856488034</c:v>
                </c:pt>
                <c:pt idx="5134">
                  <c:v>5134.4278689890816</c:v>
                </c:pt>
                <c:pt idx="5135">
                  <c:v>5135.4279523293599</c:v>
                </c:pt>
                <c:pt idx="5136">
                  <c:v>5136.428035669639</c:v>
                </c:pt>
                <c:pt idx="5137">
                  <c:v>5137.4281190099173</c:v>
                </c:pt>
                <c:pt idx="5138">
                  <c:v>5138.4282023501955</c:v>
                </c:pt>
                <c:pt idx="5139">
                  <c:v>5139.4282856904738</c:v>
                </c:pt>
                <c:pt idx="5140">
                  <c:v>5140.428369030752</c:v>
                </c:pt>
                <c:pt idx="5141">
                  <c:v>5141.4284523710303</c:v>
                </c:pt>
                <c:pt idx="5142">
                  <c:v>5142.4285357113085</c:v>
                </c:pt>
                <c:pt idx="5143">
                  <c:v>5143.4286190515868</c:v>
                </c:pt>
                <c:pt idx="5144">
                  <c:v>5144.428702391866</c:v>
                </c:pt>
                <c:pt idx="5145">
                  <c:v>5145.4287857321442</c:v>
                </c:pt>
                <c:pt idx="5146">
                  <c:v>5146.4288690724225</c:v>
                </c:pt>
                <c:pt idx="5147">
                  <c:v>5147.4289524127007</c:v>
                </c:pt>
                <c:pt idx="5148">
                  <c:v>5148.429035752979</c:v>
                </c:pt>
                <c:pt idx="5149">
                  <c:v>5149.4291190932572</c:v>
                </c:pt>
                <c:pt idx="5150">
                  <c:v>5150.4292024335355</c:v>
                </c:pt>
                <c:pt idx="5151">
                  <c:v>5151.4292857738137</c:v>
                </c:pt>
                <c:pt idx="5152">
                  <c:v>5152.429369114092</c:v>
                </c:pt>
                <c:pt idx="5153">
                  <c:v>5153.4294524543711</c:v>
                </c:pt>
                <c:pt idx="5154">
                  <c:v>5154.4295357946494</c:v>
                </c:pt>
                <c:pt idx="5155">
                  <c:v>5155.4296191349276</c:v>
                </c:pt>
                <c:pt idx="5156">
                  <c:v>5156.4297024752059</c:v>
                </c:pt>
                <c:pt idx="5157">
                  <c:v>5157.4297858154841</c:v>
                </c:pt>
                <c:pt idx="5158">
                  <c:v>5158.4298691557624</c:v>
                </c:pt>
                <c:pt idx="5159">
                  <c:v>5159.4299524960406</c:v>
                </c:pt>
                <c:pt idx="5160">
                  <c:v>5160.4300358363189</c:v>
                </c:pt>
                <c:pt idx="5161">
                  <c:v>5161.4301191765971</c:v>
                </c:pt>
                <c:pt idx="5162">
                  <c:v>5162.4302025168763</c:v>
                </c:pt>
                <c:pt idx="5163">
                  <c:v>5163.4302858571546</c:v>
                </c:pt>
                <c:pt idx="5164">
                  <c:v>5164.4303691974328</c:v>
                </c:pt>
                <c:pt idx="5165">
                  <c:v>5165.4304525377111</c:v>
                </c:pt>
                <c:pt idx="5166">
                  <c:v>5166.4305358779893</c:v>
                </c:pt>
                <c:pt idx="5167">
                  <c:v>5167.4306192182676</c:v>
                </c:pt>
                <c:pt idx="5168">
                  <c:v>5168.4307025585458</c:v>
                </c:pt>
                <c:pt idx="5169">
                  <c:v>5169.4307858988241</c:v>
                </c:pt>
                <c:pt idx="5170">
                  <c:v>5170.4308692391023</c:v>
                </c:pt>
                <c:pt idx="5171">
                  <c:v>5171.4309525793815</c:v>
                </c:pt>
                <c:pt idx="5172">
                  <c:v>5172.4310359196597</c:v>
                </c:pt>
                <c:pt idx="5173">
                  <c:v>5173.431119259938</c:v>
                </c:pt>
                <c:pt idx="5174">
                  <c:v>5174.4312026002162</c:v>
                </c:pt>
                <c:pt idx="5175">
                  <c:v>5175.4312859404945</c:v>
                </c:pt>
                <c:pt idx="5176">
                  <c:v>5176.4313692807727</c:v>
                </c:pt>
                <c:pt idx="5177">
                  <c:v>5177.431452621051</c:v>
                </c:pt>
                <c:pt idx="5178">
                  <c:v>5178.4315359613292</c:v>
                </c:pt>
                <c:pt idx="5179">
                  <c:v>5179.4316193016084</c:v>
                </c:pt>
                <c:pt idx="5180">
                  <c:v>5180.4317026418867</c:v>
                </c:pt>
                <c:pt idx="5181">
                  <c:v>5181.4317859821649</c:v>
                </c:pt>
                <c:pt idx="5182">
                  <c:v>5182.4318693224432</c:v>
                </c:pt>
                <c:pt idx="5183">
                  <c:v>5183.4319526627214</c:v>
                </c:pt>
                <c:pt idx="5184">
                  <c:v>5184.4320360029997</c:v>
                </c:pt>
                <c:pt idx="5185">
                  <c:v>5185.4321193432779</c:v>
                </c:pt>
                <c:pt idx="5186">
                  <c:v>5186.4322026835562</c:v>
                </c:pt>
                <c:pt idx="5187">
                  <c:v>5187.4322860238344</c:v>
                </c:pt>
                <c:pt idx="5188">
                  <c:v>5188.4323693641136</c:v>
                </c:pt>
                <c:pt idx="5189">
                  <c:v>5189.4324527043918</c:v>
                </c:pt>
                <c:pt idx="5190">
                  <c:v>5190.4325360446701</c:v>
                </c:pt>
                <c:pt idx="5191">
                  <c:v>5191.4326193849483</c:v>
                </c:pt>
                <c:pt idx="5192">
                  <c:v>5192.4327027252266</c:v>
                </c:pt>
                <c:pt idx="5193">
                  <c:v>5193.4327860655048</c:v>
                </c:pt>
                <c:pt idx="5194">
                  <c:v>5194.4328694057831</c:v>
                </c:pt>
                <c:pt idx="5195">
                  <c:v>5195.4329527460613</c:v>
                </c:pt>
                <c:pt idx="5196">
                  <c:v>5196.4330360863396</c:v>
                </c:pt>
                <c:pt idx="5197">
                  <c:v>5197.4331194266188</c:v>
                </c:pt>
                <c:pt idx="5198">
                  <c:v>5198.433202766897</c:v>
                </c:pt>
                <c:pt idx="5199">
                  <c:v>5199.4332861071753</c:v>
                </c:pt>
                <c:pt idx="5200">
                  <c:v>5200.4333694474535</c:v>
                </c:pt>
                <c:pt idx="5201">
                  <c:v>5201.4334527877318</c:v>
                </c:pt>
                <c:pt idx="5202">
                  <c:v>5202.43353612801</c:v>
                </c:pt>
                <c:pt idx="5203">
                  <c:v>5203.4336194682883</c:v>
                </c:pt>
                <c:pt idx="5204">
                  <c:v>5204.4337028085665</c:v>
                </c:pt>
                <c:pt idx="5205">
                  <c:v>5205.4337861488457</c:v>
                </c:pt>
                <c:pt idx="5206">
                  <c:v>5206.4338694891239</c:v>
                </c:pt>
                <c:pt idx="5207">
                  <c:v>5207.4339528294022</c:v>
                </c:pt>
                <c:pt idx="5208">
                  <c:v>5208.4340361696804</c:v>
                </c:pt>
                <c:pt idx="5209">
                  <c:v>5209.4341195099587</c:v>
                </c:pt>
                <c:pt idx="5210">
                  <c:v>5210.4342028502369</c:v>
                </c:pt>
                <c:pt idx="5211">
                  <c:v>5211.4342861905152</c:v>
                </c:pt>
                <c:pt idx="5212">
                  <c:v>5212.4343695307934</c:v>
                </c:pt>
                <c:pt idx="5213">
                  <c:v>5213.4344528710717</c:v>
                </c:pt>
                <c:pt idx="5214">
                  <c:v>5214.4345362113509</c:v>
                </c:pt>
                <c:pt idx="5215">
                  <c:v>5215.4346195516291</c:v>
                </c:pt>
                <c:pt idx="5216">
                  <c:v>5216.4347028919074</c:v>
                </c:pt>
                <c:pt idx="5217">
                  <c:v>5217.4347862321856</c:v>
                </c:pt>
                <c:pt idx="5218">
                  <c:v>5218.4348695724639</c:v>
                </c:pt>
                <c:pt idx="5219">
                  <c:v>5219.4349529127421</c:v>
                </c:pt>
                <c:pt idx="5220">
                  <c:v>5220.4350362530204</c:v>
                </c:pt>
                <c:pt idx="5221">
                  <c:v>5221.4351195932986</c:v>
                </c:pt>
                <c:pt idx="5222">
                  <c:v>5222.4352029335769</c:v>
                </c:pt>
                <c:pt idx="5223">
                  <c:v>5223.435286273856</c:v>
                </c:pt>
                <c:pt idx="5224">
                  <c:v>5224.4353696141343</c:v>
                </c:pt>
                <c:pt idx="5225">
                  <c:v>5225.4354529544125</c:v>
                </c:pt>
                <c:pt idx="5226">
                  <c:v>5226.4355362946908</c:v>
                </c:pt>
                <c:pt idx="5227">
                  <c:v>5227.435619634969</c:v>
                </c:pt>
                <c:pt idx="5228">
                  <c:v>5228.4357029752473</c:v>
                </c:pt>
                <c:pt idx="5229">
                  <c:v>5229.4357863155255</c:v>
                </c:pt>
                <c:pt idx="5230">
                  <c:v>5230.4358696558038</c:v>
                </c:pt>
                <c:pt idx="5231">
                  <c:v>5231.435952996083</c:v>
                </c:pt>
                <c:pt idx="5232">
                  <c:v>5232.4360363363612</c:v>
                </c:pt>
                <c:pt idx="5233">
                  <c:v>5233.4361196766395</c:v>
                </c:pt>
                <c:pt idx="5234">
                  <c:v>5234.4362030169177</c:v>
                </c:pt>
                <c:pt idx="5235">
                  <c:v>5235.436286357196</c:v>
                </c:pt>
                <c:pt idx="5236">
                  <c:v>5236.4363696974742</c:v>
                </c:pt>
                <c:pt idx="5237">
                  <c:v>5237.4364530377525</c:v>
                </c:pt>
                <c:pt idx="5238">
                  <c:v>5238.4365363780307</c:v>
                </c:pt>
                <c:pt idx="5239">
                  <c:v>5239.436619718309</c:v>
                </c:pt>
                <c:pt idx="5240">
                  <c:v>5240.4367030585881</c:v>
                </c:pt>
                <c:pt idx="5241">
                  <c:v>5241.4367863988664</c:v>
                </c:pt>
                <c:pt idx="5242">
                  <c:v>5242.4368697391446</c:v>
                </c:pt>
                <c:pt idx="5243">
                  <c:v>5243.4369530794229</c:v>
                </c:pt>
                <c:pt idx="5244">
                  <c:v>5244.4370364197011</c:v>
                </c:pt>
                <c:pt idx="5245">
                  <c:v>5245.4371197599794</c:v>
                </c:pt>
                <c:pt idx="5246">
                  <c:v>5246.4372031002576</c:v>
                </c:pt>
                <c:pt idx="5247">
                  <c:v>5247.4372864405359</c:v>
                </c:pt>
                <c:pt idx="5248">
                  <c:v>5248.4373697808142</c:v>
                </c:pt>
                <c:pt idx="5249">
                  <c:v>5249.4374531210933</c:v>
                </c:pt>
                <c:pt idx="5250">
                  <c:v>5250.4375364613716</c:v>
                </c:pt>
                <c:pt idx="5251">
                  <c:v>5251.4376198016498</c:v>
                </c:pt>
                <c:pt idx="5252">
                  <c:v>5252.4377031419281</c:v>
                </c:pt>
                <c:pt idx="5253">
                  <c:v>5253.4377864822063</c:v>
                </c:pt>
                <c:pt idx="5254">
                  <c:v>5254.4378698224846</c:v>
                </c:pt>
                <c:pt idx="5255">
                  <c:v>5255.4379531627628</c:v>
                </c:pt>
                <c:pt idx="5256">
                  <c:v>5256.4380365030411</c:v>
                </c:pt>
                <c:pt idx="5257">
                  <c:v>5257.4381198433202</c:v>
                </c:pt>
                <c:pt idx="5258">
                  <c:v>5258.4382031835985</c:v>
                </c:pt>
                <c:pt idx="5259">
                  <c:v>5259.4382865238767</c:v>
                </c:pt>
                <c:pt idx="5260">
                  <c:v>5260.438369864155</c:v>
                </c:pt>
                <c:pt idx="5261">
                  <c:v>5261.4384532044332</c:v>
                </c:pt>
                <c:pt idx="5262">
                  <c:v>5262.4385365447115</c:v>
                </c:pt>
                <c:pt idx="5263">
                  <c:v>5263.4386198849897</c:v>
                </c:pt>
                <c:pt idx="5264">
                  <c:v>5264.438703225268</c:v>
                </c:pt>
                <c:pt idx="5265">
                  <c:v>5265.4387865655463</c:v>
                </c:pt>
                <c:pt idx="5266">
                  <c:v>5266.4388699058254</c:v>
                </c:pt>
                <c:pt idx="5267">
                  <c:v>5267.4389532461037</c:v>
                </c:pt>
                <c:pt idx="5268">
                  <c:v>5268.4390365863819</c:v>
                </c:pt>
                <c:pt idx="5269">
                  <c:v>5269.4391199266602</c:v>
                </c:pt>
                <c:pt idx="5270">
                  <c:v>5270.4392032669384</c:v>
                </c:pt>
                <c:pt idx="5271">
                  <c:v>5271.4392866072167</c:v>
                </c:pt>
                <c:pt idx="5272">
                  <c:v>5272.4393699474949</c:v>
                </c:pt>
                <c:pt idx="5273">
                  <c:v>5273.4394532877732</c:v>
                </c:pt>
                <c:pt idx="5274">
                  <c:v>5274.4395366280514</c:v>
                </c:pt>
                <c:pt idx="5275">
                  <c:v>5275.4396199683306</c:v>
                </c:pt>
                <c:pt idx="5276">
                  <c:v>5276.4397033086088</c:v>
                </c:pt>
                <c:pt idx="5277">
                  <c:v>5277.4397866488871</c:v>
                </c:pt>
                <c:pt idx="5278">
                  <c:v>5278.4398699891653</c:v>
                </c:pt>
                <c:pt idx="5279">
                  <c:v>5279.4399533294436</c:v>
                </c:pt>
                <c:pt idx="5280">
                  <c:v>5280.4400366697218</c:v>
                </c:pt>
                <c:pt idx="5281">
                  <c:v>5281.4401200100001</c:v>
                </c:pt>
                <c:pt idx="5282">
                  <c:v>5282.4402033502784</c:v>
                </c:pt>
                <c:pt idx="5283">
                  <c:v>5283.4402866905566</c:v>
                </c:pt>
                <c:pt idx="5284">
                  <c:v>5284.4403700308358</c:v>
                </c:pt>
                <c:pt idx="5285">
                  <c:v>5285.440453371114</c:v>
                </c:pt>
                <c:pt idx="5286">
                  <c:v>5286.4405367113923</c:v>
                </c:pt>
                <c:pt idx="5287">
                  <c:v>5287.4406200516705</c:v>
                </c:pt>
                <c:pt idx="5288">
                  <c:v>5288.4407033919488</c:v>
                </c:pt>
                <c:pt idx="5289">
                  <c:v>5289.440786732227</c:v>
                </c:pt>
                <c:pt idx="5290">
                  <c:v>5290.4408700725053</c:v>
                </c:pt>
                <c:pt idx="5291">
                  <c:v>5291.4409534127835</c:v>
                </c:pt>
                <c:pt idx="5292">
                  <c:v>5292.4410367530627</c:v>
                </c:pt>
                <c:pt idx="5293">
                  <c:v>5293.4411200933409</c:v>
                </c:pt>
                <c:pt idx="5294">
                  <c:v>5294.4412034336192</c:v>
                </c:pt>
                <c:pt idx="5295">
                  <c:v>5295.4412867738974</c:v>
                </c:pt>
                <c:pt idx="5296">
                  <c:v>5296.4413701141757</c:v>
                </c:pt>
                <c:pt idx="5297">
                  <c:v>5297.4414534544539</c:v>
                </c:pt>
                <c:pt idx="5298">
                  <c:v>5298.4415367947322</c:v>
                </c:pt>
                <c:pt idx="5299">
                  <c:v>5299.4416201350105</c:v>
                </c:pt>
                <c:pt idx="5300">
                  <c:v>5300.4417034752887</c:v>
                </c:pt>
                <c:pt idx="5301">
                  <c:v>5301.4417868155679</c:v>
                </c:pt>
                <c:pt idx="5302">
                  <c:v>5302.4418701558461</c:v>
                </c:pt>
                <c:pt idx="5303">
                  <c:v>5303.4419534961244</c:v>
                </c:pt>
                <c:pt idx="5304">
                  <c:v>5304.4420368364026</c:v>
                </c:pt>
                <c:pt idx="5305">
                  <c:v>5305.4421201766809</c:v>
                </c:pt>
                <c:pt idx="5306">
                  <c:v>5306.4422035169591</c:v>
                </c:pt>
                <c:pt idx="5307">
                  <c:v>5307.4422868572374</c:v>
                </c:pt>
                <c:pt idx="5308">
                  <c:v>5308.4423701975156</c:v>
                </c:pt>
                <c:pt idx="5309">
                  <c:v>5309.4424535377939</c:v>
                </c:pt>
                <c:pt idx="5310">
                  <c:v>5310.442536878073</c:v>
                </c:pt>
                <c:pt idx="5311">
                  <c:v>5311.4426202183513</c:v>
                </c:pt>
                <c:pt idx="5312">
                  <c:v>5312.4427035586295</c:v>
                </c:pt>
                <c:pt idx="5313">
                  <c:v>5313.4427868989078</c:v>
                </c:pt>
                <c:pt idx="5314">
                  <c:v>5314.442870239186</c:v>
                </c:pt>
                <c:pt idx="5315">
                  <c:v>5315.4429535794643</c:v>
                </c:pt>
                <c:pt idx="5316">
                  <c:v>5316.4430369197426</c:v>
                </c:pt>
                <c:pt idx="5317">
                  <c:v>5317.4431202600208</c:v>
                </c:pt>
                <c:pt idx="5318">
                  <c:v>5318.4432036003</c:v>
                </c:pt>
                <c:pt idx="5319">
                  <c:v>5319.4432869405782</c:v>
                </c:pt>
                <c:pt idx="5320">
                  <c:v>5320.4433702808565</c:v>
                </c:pt>
                <c:pt idx="5321">
                  <c:v>5321.4434536211347</c:v>
                </c:pt>
                <c:pt idx="5322">
                  <c:v>5322.443536961413</c:v>
                </c:pt>
                <c:pt idx="5323">
                  <c:v>5323.4436203016912</c:v>
                </c:pt>
                <c:pt idx="5324">
                  <c:v>5324.4437036419695</c:v>
                </c:pt>
                <c:pt idx="5325">
                  <c:v>5325.4437869822477</c:v>
                </c:pt>
                <c:pt idx="5326">
                  <c:v>5326.443870322526</c:v>
                </c:pt>
                <c:pt idx="5327">
                  <c:v>5327.4439536628051</c:v>
                </c:pt>
                <c:pt idx="5328">
                  <c:v>5328.4440370030834</c:v>
                </c:pt>
                <c:pt idx="5329">
                  <c:v>5329.4441203433616</c:v>
                </c:pt>
                <c:pt idx="5330">
                  <c:v>5330.4442036836399</c:v>
                </c:pt>
                <c:pt idx="5331">
                  <c:v>5331.4442870239182</c:v>
                </c:pt>
                <c:pt idx="5332">
                  <c:v>5332.4443703641964</c:v>
                </c:pt>
                <c:pt idx="5333">
                  <c:v>5333.4444537044747</c:v>
                </c:pt>
                <c:pt idx="5334">
                  <c:v>5334.4445370447529</c:v>
                </c:pt>
                <c:pt idx="5335">
                  <c:v>5335.4446203850312</c:v>
                </c:pt>
                <c:pt idx="5336">
                  <c:v>5336.4447037253103</c:v>
                </c:pt>
                <c:pt idx="5337">
                  <c:v>5337.4447870655886</c:v>
                </c:pt>
                <c:pt idx="5338">
                  <c:v>5338.4448704058668</c:v>
                </c:pt>
                <c:pt idx="5339">
                  <c:v>5339.4449537461451</c:v>
                </c:pt>
                <c:pt idx="5340">
                  <c:v>5340.4450370864233</c:v>
                </c:pt>
                <c:pt idx="5341">
                  <c:v>5341.4451204267016</c:v>
                </c:pt>
                <c:pt idx="5342">
                  <c:v>5342.4452037669798</c:v>
                </c:pt>
                <c:pt idx="5343">
                  <c:v>5343.4452871072581</c:v>
                </c:pt>
                <c:pt idx="5344">
                  <c:v>5344.4453704475372</c:v>
                </c:pt>
                <c:pt idx="5345">
                  <c:v>5345.4454537878155</c:v>
                </c:pt>
                <c:pt idx="5346">
                  <c:v>5346.4455371280937</c:v>
                </c:pt>
                <c:pt idx="5347">
                  <c:v>5347.445620468372</c:v>
                </c:pt>
                <c:pt idx="5348">
                  <c:v>5348.4457038086503</c:v>
                </c:pt>
                <c:pt idx="5349">
                  <c:v>5349.4457871489285</c:v>
                </c:pt>
                <c:pt idx="5350">
                  <c:v>5350.4458704892068</c:v>
                </c:pt>
                <c:pt idx="5351">
                  <c:v>5351.445953829485</c:v>
                </c:pt>
                <c:pt idx="5352">
                  <c:v>5352.4460371697633</c:v>
                </c:pt>
                <c:pt idx="5353">
                  <c:v>5353.4461205100424</c:v>
                </c:pt>
                <c:pt idx="5354">
                  <c:v>5354.4462038503207</c:v>
                </c:pt>
                <c:pt idx="5355">
                  <c:v>5355.4462871905989</c:v>
                </c:pt>
                <c:pt idx="5356">
                  <c:v>5356.4463705308772</c:v>
                </c:pt>
                <c:pt idx="5357">
                  <c:v>5357.4464538711554</c:v>
                </c:pt>
                <c:pt idx="5358">
                  <c:v>5358.4465372114337</c:v>
                </c:pt>
                <c:pt idx="5359">
                  <c:v>5359.4466205517119</c:v>
                </c:pt>
                <c:pt idx="5360">
                  <c:v>5360.4467038919902</c:v>
                </c:pt>
                <c:pt idx="5361">
                  <c:v>5361.4467872322684</c:v>
                </c:pt>
                <c:pt idx="5362">
                  <c:v>5362.4468705725476</c:v>
                </c:pt>
                <c:pt idx="5363">
                  <c:v>5363.4469539128258</c:v>
                </c:pt>
                <c:pt idx="5364">
                  <c:v>5364.4470372531041</c:v>
                </c:pt>
                <c:pt idx="5365">
                  <c:v>5365.4471205933824</c:v>
                </c:pt>
                <c:pt idx="5366">
                  <c:v>5366.4472039336606</c:v>
                </c:pt>
                <c:pt idx="5367">
                  <c:v>5367.4472872739389</c:v>
                </c:pt>
                <c:pt idx="5368">
                  <c:v>5368.4473706142171</c:v>
                </c:pt>
                <c:pt idx="5369">
                  <c:v>5369.4474539544954</c:v>
                </c:pt>
                <c:pt idx="5370">
                  <c:v>5370.4475372947736</c:v>
                </c:pt>
                <c:pt idx="5371">
                  <c:v>5371.4476206350528</c:v>
                </c:pt>
                <c:pt idx="5372">
                  <c:v>5372.447703975331</c:v>
                </c:pt>
                <c:pt idx="5373">
                  <c:v>5373.4477873156093</c:v>
                </c:pt>
                <c:pt idx="5374">
                  <c:v>5374.4478706558875</c:v>
                </c:pt>
                <c:pt idx="5375">
                  <c:v>5375.4479539961658</c:v>
                </c:pt>
                <c:pt idx="5376">
                  <c:v>5376.448037336444</c:v>
                </c:pt>
                <c:pt idx="5377">
                  <c:v>5377.4481206767223</c:v>
                </c:pt>
                <c:pt idx="5378">
                  <c:v>5378.4482040170005</c:v>
                </c:pt>
                <c:pt idx="5379">
                  <c:v>5379.4482873572797</c:v>
                </c:pt>
                <c:pt idx="5380">
                  <c:v>5380.4483706975579</c:v>
                </c:pt>
                <c:pt idx="5381">
                  <c:v>5381.4484540378362</c:v>
                </c:pt>
                <c:pt idx="5382">
                  <c:v>5382.4485373781145</c:v>
                </c:pt>
                <c:pt idx="5383">
                  <c:v>5383.4486207183927</c:v>
                </c:pt>
                <c:pt idx="5384">
                  <c:v>5384.448704058671</c:v>
                </c:pt>
                <c:pt idx="5385">
                  <c:v>5385.4487873989492</c:v>
                </c:pt>
                <c:pt idx="5386">
                  <c:v>5386.4488707392275</c:v>
                </c:pt>
                <c:pt idx="5387">
                  <c:v>5387.4489540795057</c:v>
                </c:pt>
                <c:pt idx="5388">
                  <c:v>5388.4490374197849</c:v>
                </c:pt>
                <c:pt idx="5389">
                  <c:v>5389.4491207600631</c:v>
                </c:pt>
                <c:pt idx="5390">
                  <c:v>5390.4492041003414</c:v>
                </c:pt>
                <c:pt idx="5391">
                  <c:v>5391.4492874406196</c:v>
                </c:pt>
                <c:pt idx="5392">
                  <c:v>5392.4493707808979</c:v>
                </c:pt>
                <c:pt idx="5393">
                  <c:v>5393.4494541211761</c:v>
                </c:pt>
                <c:pt idx="5394">
                  <c:v>5394.4495374614544</c:v>
                </c:pt>
                <c:pt idx="5395">
                  <c:v>5395.4496208017326</c:v>
                </c:pt>
                <c:pt idx="5396">
                  <c:v>5396.4497041420109</c:v>
                </c:pt>
                <c:pt idx="5397">
                  <c:v>5397.44978748229</c:v>
                </c:pt>
                <c:pt idx="5398">
                  <c:v>5398.4498708225683</c:v>
                </c:pt>
                <c:pt idx="5399">
                  <c:v>5399.4499541628466</c:v>
                </c:pt>
                <c:pt idx="5400">
                  <c:v>5400.4500375031248</c:v>
                </c:pt>
                <c:pt idx="5401">
                  <c:v>5401.4501208434031</c:v>
                </c:pt>
                <c:pt idx="5402">
                  <c:v>5402.4502041836813</c:v>
                </c:pt>
                <c:pt idx="5403">
                  <c:v>5403.4502875239596</c:v>
                </c:pt>
                <c:pt idx="5404">
                  <c:v>5404.4503708642378</c:v>
                </c:pt>
                <c:pt idx="5405">
                  <c:v>5405.450454204517</c:v>
                </c:pt>
                <c:pt idx="5406">
                  <c:v>5406.4505375447952</c:v>
                </c:pt>
                <c:pt idx="5407">
                  <c:v>5407.4506208850735</c:v>
                </c:pt>
                <c:pt idx="5408">
                  <c:v>5408.4507042253517</c:v>
                </c:pt>
                <c:pt idx="5409">
                  <c:v>5409.45078756563</c:v>
                </c:pt>
                <c:pt idx="5410">
                  <c:v>5410.4508709059082</c:v>
                </c:pt>
                <c:pt idx="5411">
                  <c:v>5411.4509542461865</c:v>
                </c:pt>
                <c:pt idx="5412">
                  <c:v>5412.4510375864647</c:v>
                </c:pt>
                <c:pt idx="5413">
                  <c:v>5413.451120926743</c:v>
                </c:pt>
                <c:pt idx="5414">
                  <c:v>5414.4512042670221</c:v>
                </c:pt>
                <c:pt idx="5415">
                  <c:v>5415.4512876073004</c:v>
                </c:pt>
                <c:pt idx="5416">
                  <c:v>5416.4513709475787</c:v>
                </c:pt>
                <c:pt idx="5417">
                  <c:v>5417.4514542878569</c:v>
                </c:pt>
                <c:pt idx="5418">
                  <c:v>5418.4515376281352</c:v>
                </c:pt>
                <c:pt idx="5419">
                  <c:v>5419.4516209684134</c:v>
                </c:pt>
                <c:pt idx="5420">
                  <c:v>5420.4517043086917</c:v>
                </c:pt>
                <c:pt idx="5421">
                  <c:v>5421.4517876489699</c:v>
                </c:pt>
                <c:pt idx="5422">
                  <c:v>5422.4518709892482</c:v>
                </c:pt>
                <c:pt idx="5423">
                  <c:v>5423.4519543295273</c:v>
                </c:pt>
                <c:pt idx="5424">
                  <c:v>5424.4520376698056</c:v>
                </c:pt>
                <c:pt idx="5425">
                  <c:v>5425.4521210100838</c:v>
                </c:pt>
                <c:pt idx="5426">
                  <c:v>5426.4522043503621</c:v>
                </c:pt>
                <c:pt idx="5427">
                  <c:v>5427.4522876906403</c:v>
                </c:pt>
                <c:pt idx="5428">
                  <c:v>5428.4523710309186</c:v>
                </c:pt>
                <c:pt idx="5429">
                  <c:v>5429.4524543711968</c:v>
                </c:pt>
                <c:pt idx="5430">
                  <c:v>5430.4525377114751</c:v>
                </c:pt>
                <c:pt idx="5431">
                  <c:v>5431.4526210517542</c:v>
                </c:pt>
                <c:pt idx="5432">
                  <c:v>5432.4527043920325</c:v>
                </c:pt>
                <c:pt idx="5433">
                  <c:v>5433.4527877323108</c:v>
                </c:pt>
                <c:pt idx="5434">
                  <c:v>5434.452871072589</c:v>
                </c:pt>
                <c:pt idx="5435">
                  <c:v>5435.4529544128673</c:v>
                </c:pt>
                <c:pt idx="5436">
                  <c:v>5436.4530377531455</c:v>
                </c:pt>
                <c:pt idx="5437">
                  <c:v>5437.4531210934238</c:v>
                </c:pt>
                <c:pt idx="5438">
                  <c:v>5438.453204433702</c:v>
                </c:pt>
                <c:pt idx="5439">
                  <c:v>5439.4532877739803</c:v>
                </c:pt>
                <c:pt idx="5440">
                  <c:v>5440.4533711142594</c:v>
                </c:pt>
                <c:pt idx="5441">
                  <c:v>5441.4534544545377</c:v>
                </c:pt>
                <c:pt idx="5442">
                  <c:v>5442.4535377948159</c:v>
                </c:pt>
                <c:pt idx="5443">
                  <c:v>5443.4536211350942</c:v>
                </c:pt>
                <c:pt idx="5444">
                  <c:v>5444.4537044753724</c:v>
                </c:pt>
                <c:pt idx="5445">
                  <c:v>5445.4537878156507</c:v>
                </c:pt>
                <c:pt idx="5446">
                  <c:v>5446.4538711559289</c:v>
                </c:pt>
                <c:pt idx="5447">
                  <c:v>5447.4539544962072</c:v>
                </c:pt>
                <c:pt idx="5448">
                  <c:v>5448.4540378364854</c:v>
                </c:pt>
                <c:pt idx="5449">
                  <c:v>5449.4541211767646</c:v>
                </c:pt>
                <c:pt idx="5450">
                  <c:v>5450.4542045170429</c:v>
                </c:pt>
                <c:pt idx="5451">
                  <c:v>5451.4542878573211</c:v>
                </c:pt>
                <c:pt idx="5452">
                  <c:v>5452.4543711975994</c:v>
                </c:pt>
                <c:pt idx="5453">
                  <c:v>5453.4544545378776</c:v>
                </c:pt>
                <c:pt idx="5454">
                  <c:v>5454.4545378781559</c:v>
                </c:pt>
                <c:pt idx="5455">
                  <c:v>5455.4546212184341</c:v>
                </c:pt>
                <c:pt idx="5456">
                  <c:v>5456.4547045587124</c:v>
                </c:pt>
                <c:pt idx="5457">
                  <c:v>5457.4547878989915</c:v>
                </c:pt>
                <c:pt idx="5458">
                  <c:v>5458.4548712392698</c:v>
                </c:pt>
                <c:pt idx="5459">
                  <c:v>5459.454954579548</c:v>
                </c:pt>
                <c:pt idx="5460">
                  <c:v>5460.4550379198263</c:v>
                </c:pt>
                <c:pt idx="5461">
                  <c:v>5461.4551212601045</c:v>
                </c:pt>
                <c:pt idx="5462">
                  <c:v>5462.4552046003828</c:v>
                </c:pt>
                <c:pt idx="5463">
                  <c:v>5463.455287940661</c:v>
                </c:pt>
                <c:pt idx="5464">
                  <c:v>5464.4553712809393</c:v>
                </c:pt>
                <c:pt idx="5465">
                  <c:v>5465.4554546212175</c:v>
                </c:pt>
                <c:pt idx="5466">
                  <c:v>5466.4555379614967</c:v>
                </c:pt>
                <c:pt idx="5467">
                  <c:v>5467.455621301775</c:v>
                </c:pt>
                <c:pt idx="5468">
                  <c:v>5468.4557046420532</c:v>
                </c:pt>
                <c:pt idx="5469">
                  <c:v>5469.4557879823315</c:v>
                </c:pt>
                <c:pt idx="5470">
                  <c:v>5470.4558713226097</c:v>
                </c:pt>
                <c:pt idx="5471">
                  <c:v>5471.455954662888</c:v>
                </c:pt>
                <c:pt idx="5472">
                  <c:v>5472.4560380031662</c:v>
                </c:pt>
                <c:pt idx="5473">
                  <c:v>5473.4561213434445</c:v>
                </c:pt>
                <c:pt idx="5474">
                  <c:v>5474.4562046837227</c:v>
                </c:pt>
                <c:pt idx="5475">
                  <c:v>5475.4562880240019</c:v>
                </c:pt>
                <c:pt idx="5476">
                  <c:v>5476.4563713642801</c:v>
                </c:pt>
                <c:pt idx="5477">
                  <c:v>5477.4564547045584</c:v>
                </c:pt>
                <c:pt idx="5478">
                  <c:v>5478.4565380448366</c:v>
                </c:pt>
                <c:pt idx="5479">
                  <c:v>5479.4566213851149</c:v>
                </c:pt>
                <c:pt idx="5480">
                  <c:v>5480.4567047253931</c:v>
                </c:pt>
                <c:pt idx="5481">
                  <c:v>5481.4567880656714</c:v>
                </c:pt>
                <c:pt idx="5482">
                  <c:v>5482.4568714059496</c:v>
                </c:pt>
                <c:pt idx="5483">
                  <c:v>5483.4569547462279</c:v>
                </c:pt>
                <c:pt idx="5484">
                  <c:v>5484.4570380865071</c:v>
                </c:pt>
                <c:pt idx="5485">
                  <c:v>5485.4571214267853</c:v>
                </c:pt>
                <c:pt idx="5486">
                  <c:v>5486.4572047670636</c:v>
                </c:pt>
                <c:pt idx="5487">
                  <c:v>5487.4572881073418</c:v>
                </c:pt>
                <c:pt idx="5488">
                  <c:v>5488.4573714476201</c:v>
                </c:pt>
                <c:pt idx="5489">
                  <c:v>5489.4574547878983</c:v>
                </c:pt>
                <c:pt idx="5490">
                  <c:v>5490.4575381281766</c:v>
                </c:pt>
                <c:pt idx="5491">
                  <c:v>5491.4576214684548</c:v>
                </c:pt>
                <c:pt idx="5492">
                  <c:v>5492.457704808734</c:v>
                </c:pt>
                <c:pt idx="5493">
                  <c:v>5493.4577881490122</c:v>
                </c:pt>
                <c:pt idx="5494">
                  <c:v>5494.4578714892905</c:v>
                </c:pt>
                <c:pt idx="5495">
                  <c:v>5495.4579548295687</c:v>
                </c:pt>
                <c:pt idx="5496">
                  <c:v>5496.458038169847</c:v>
                </c:pt>
                <c:pt idx="5497">
                  <c:v>5497.4581215101252</c:v>
                </c:pt>
                <c:pt idx="5498">
                  <c:v>5498.4582048504035</c:v>
                </c:pt>
                <c:pt idx="5499">
                  <c:v>5499.4582881906817</c:v>
                </c:pt>
                <c:pt idx="5500">
                  <c:v>5500.45837153096</c:v>
                </c:pt>
                <c:pt idx="5501">
                  <c:v>5501.4584548712392</c:v>
                </c:pt>
                <c:pt idx="5502">
                  <c:v>5502.4585382115174</c:v>
                </c:pt>
                <c:pt idx="5503">
                  <c:v>5503.4586215517957</c:v>
                </c:pt>
                <c:pt idx="5504">
                  <c:v>5504.4587048920739</c:v>
                </c:pt>
                <c:pt idx="5505">
                  <c:v>5505.4587882323522</c:v>
                </c:pt>
                <c:pt idx="5506">
                  <c:v>5506.4588715726304</c:v>
                </c:pt>
                <c:pt idx="5507">
                  <c:v>5507.4589549129087</c:v>
                </c:pt>
                <c:pt idx="5508">
                  <c:v>5508.4590382531869</c:v>
                </c:pt>
                <c:pt idx="5509">
                  <c:v>5509.4591215934652</c:v>
                </c:pt>
                <c:pt idx="5510">
                  <c:v>5510.4592049337443</c:v>
                </c:pt>
                <c:pt idx="5511">
                  <c:v>5511.4592882740226</c:v>
                </c:pt>
                <c:pt idx="5512">
                  <c:v>5512.4593716143008</c:v>
                </c:pt>
                <c:pt idx="5513">
                  <c:v>5513.4594549545791</c:v>
                </c:pt>
                <c:pt idx="5514">
                  <c:v>5514.4595382948573</c:v>
                </c:pt>
                <c:pt idx="5515">
                  <c:v>5515.4596216351356</c:v>
                </c:pt>
                <c:pt idx="5516">
                  <c:v>5516.4597049754138</c:v>
                </c:pt>
                <c:pt idx="5517">
                  <c:v>5517.4597883156921</c:v>
                </c:pt>
                <c:pt idx="5518">
                  <c:v>5518.4598716559713</c:v>
                </c:pt>
                <c:pt idx="5519">
                  <c:v>5519.4599549962495</c:v>
                </c:pt>
                <c:pt idx="5520">
                  <c:v>5520.4600383365278</c:v>
                </c:pt>
                <c:pt idx="5521">
                  <c:v>5521.460121676806</c:v>
                </c:pt>
                <c:pt idx="5522">
                  <c:v>5522.4602050170843</c:v>
                </c:pt>
                <c:pt idx="5523">
                  <c:v>5523.4602883573625</c:v>
                </c:pt>
                <c:pt idx="5524">
                  <c:v>5524.4603716976408</c:v>
                </c:pt>
                <c:pt idx="5525">
                  <c:v>5525.460455037919</c:v>
                </c:pt>
                <c:pt idx="5526">
                  <c:v>5526.4605383781973</c:v>
                </c:pt>
                <c:pt idx="5527">
                  <c:v>5527.4606217184764</c:v>
                </c:pt>
                <c:pt idx="5528">
                  <c:v>5528.4607050587547</c:v>
                </c:pt>
                <c:pt idx="5529">
                  <c:v>5529.4607883990329</c:v>
                </c:pt>
                <c:pt idx="5530">
                  <c:v>5530.4608717393112</c:v>
                </c:pt>
                <c:pt idx="5531">
                  <c:v>5531.4609550795894</c:v>
                </c:pt>
                <c:pt idx="5532">
                  <c:v>5532.4610384198677</c:v>
                </c:pt>
                <c:pt idx="5533">
                  <c:v>5533.4611217601459</c:v>
                </c:pt>
                <c:pt idx="5534">
                  <c:v>5534.4612051004242</c:v>
                </c:pt>
                <c:pt idx="5535">
                  <c:v>5535.4612884407024</c:v>
                </c:pt>
                <c:pt idx="5536">
                  <c:v>5536.4613717809816</c:v>
                </c:pt>
                <c:pt idx="5537">
                  <c:v>5537.4614551212599</c:v>
                </c:pt>
                <c:pt idx="5538">
                  <c:v>5538.4615384615381</c:v>
                </c:pt>
                <c:pt idx="5539">
                  <c:v>5539.4616218018164</c:v>
                </c:pt>
                <c:pt idx="5540">
                  <c:v>5540.4617051420946</c:v>
                </c:pt>
                <c:pt idx="5541">
                  <c:v>5541.4617884823729</c:v>
                </c:pt>
                <c:pt idx="5542">
                  <c:v>5542.4618718226511</c:v>
                </c:pt>
                <c:pt idx="5543">
                  <c:v>5543.4619551629294</c:v>
                </c:pt>
                <c:pt idx="5544">
                  <c:v>5544.4620385032085</c:v>
                </c:pt>
                <c:pt idx="5545">
                  <c:v>5545.4621218434868</c:v>
                </c:pt>
                <c:pt idx="5546">
                  <c:v>5546.462205183765</c:v>
                </c:pt>
                <c:pt idx="5547">
                  <c:v>5547.4622885240433</c:v>
                </c:pt>
                <c:pt idx="5548">
                  <c:v>5548.4623718643215</c:v>
                </c:pt>
                <c:pt idx="5549">
                  <c:v>5549.4624552045998</c:v>
                </c:pt>
                <c:pt idx="5550">
                  <c:v>5550.462538544878</c:v>
                </c:pt>
                <c:pt idx="5551">
                  <c:v>5551.4626218851563</c:v>
                </c:pt>
                <c:pt idx="5552">
                  <c:v>5552.4627052254345</c:v>
                </c:pt>
                <c:pt idx="5553">
                  <c:v>5553.4627885657137</c:v>
                </c:pt>
                <c:pt idx="5554">
                  <c:v>5554.462871905992</c:v>
                </c:pt>
                <c:pt idx="5555">
                  <c:v>5555.4629552462702</c:v>
                </c:pt>
                <c:pt idx="5556">
                  <c:v>5556.4630385865485</c:v>
                </c:pt>
                <c:pt idx="5557">
                  <c:v>5557.4631219268267</c:v>
                </c:pt>
                <c:pt idx="5558">
                  <c:v>5558.463205267105</c:v>
                </c:pt>
                <c:pt idx="5559">
                  <c:v>5559.4632886073832</c:v>
                </c:pt>
                <c:pt idx="5560">
                  <c:v>5560.4633719476615</c:v>
                </c:pt>
                <c:pt idx="5561">
                  <c:v>5561.4634552879397</c:v>
                </c:pt>
                <c:pt idx="5562">
                  <c:v>5562.4635386282189</c:v>
                </c:pt>
                <c:pt idx="5563">
                  <c:v>5563.4636219684971</c:v>
                </c:pt>
                <c:pt idx="5564">
                  <c:v>5564.4637053087754</c:v>
                </c:pt>
                <c:pt idx="5565">
                  <c:v>5565.4637886490536</c:v>
                </c:pt>
                <c:pt idx="5566">
                  <c:v>5566.4638719893319</c:v>
                </c:pt>
                <c:pt idx="5567">
                  <c:v>5567.4639553296101</c:v>
                </c:pt>
                <c:pt idx="5568">
                  <c:v>5568.4640386698884</c:v>
                </c:pt>
                <c:pt idx="5569">
                  <c:v>5569.4641220101666</c:v>
                </c:pt>
                <c:pt idx="5570">
                  <c:v>5570.4642053504449</c:v>
                </c:pt>
                <c:pt idx="5571">
                  <c:v>5571.4642886907241</c:v>
                </c:pt>
                <c:pt idx="5572">
                  <c:v>5572.4643720310023</c:v>
                </c:pt>
                <c:pt idx="5573">
                  <c:v>5573.4644553712806</c:v>
                </c:pt>
                <c:pt idx="5574">
                  <c:v>5574.4645387115588</c:v>
                </c:pt>
                <c:pt idx="5575">
                  <c:v>5575.4646220518371</c:v>
                </c:pt>
                <c:pt idx="5576">
                  <c:v>5576.4647053921153</c:v>
                </c:pt>
                <c:pt idx="5577">
                  <c:v>5577.4647887323936</c:v>
                </c:pt>
                <c:pt idx="5578">
                  <c:v>5578.4648720726718</c:v>
                </c:pt>
                <c:pt idx="5579">
                  <c:v>5579.464955412951</c:v>
                </c:pt>
                <c:pt idx="5580">
                  <c:v>5580.4650387532292</c:v>
                </c:pt>
                <c:pt idx="5581">
                  <c:v>5581.4651220935075</c:v>
                </c:pt>
                <c:pt idx="5582">
                  <c:v>5582.4652054337857</c:v>
                </c:pt>
                <c:pt idx="5583">
                  <c:v>5583.465288774064</c:v>
                </c:pt>
                <c:pt idx="5584">
                  <c:v>5584.4653721143422</c:v>
                </c:pt>
                <c:pt idx="5585">
                  <c:v>5585.4654554546205</c:v>
                </c:pt>
                <c:pt idx="5586">
                  <c:v>5586.4655387948987</c:v>
                </c:pt>
                <c:pt idx="5587">
                  <c:v>5587.465622135177</c:v>
                </c:pt>
                <c:pt idx="5588">
                  <c:v>5588.4657054754562</c:v>
                </c:pt>
                <c:pt idx="5589">
                  <c:v>5589.4657888157344</c:v>
                </c:pt>
                <c:pt idx="5590">
                  <c:v>5590.4658721560127</c:v>
                </c:pt>
                <c:pt idx="5591">
                  <c:v>5591.4659554962909</c:v>
                </c:pt>
                <c:pt idx="5592">
                  <c:v>5592.4660388365692</c:v>
                </c:pt>
                <c:pt idx="5593">
                  <c:v>5593.4661221768474</c:v>
                </c:pt>
                <c:pt idx="5594">
                  <c:v>5594.4662055171257</c:v>
                </c:pt>
                <c:pt idx="5595">
                  <c:v>5595.4662888574039</c:v>
                </c:pt>
                <c:pt idx="5596">
                  <c:v>5596.4663721976822</c:v>
                </c:pt>
                <c:pt idx="5597">
                  <c:v>5597.4664555379613</c:v>
                </c:pt>
                <c:pt idx="5598">
                  <c:v>5598.4665388782396</c:v>
                </c:pt>
                <c:pt idx="5599">
                  <c:v>5599.4666222185178</c:v>
                </c:pt>
                <c:pt idx="5600">
                  <c:v>5600.4667055587961</c:v>
                </c:pt>
                <c:pt idx="5601">
                  <c:v>5601.4667888990743</c:v>
                </c:pt>
                <c:pt idx="5602">
                  <c:v>5602.4668722393526</c:v>
                </c:pt>
                <c:pt idx="5603">
                  <c:v>5603.4669555796308</c:v>
                </c:pt>
                <c:pt idx="5604">
                  <c:v>5604.4670389199091</c:v>
                </c:pt>
                <c:pt idx="5605">
                  <c:v>5605.4671222601883</c:v>
                </c:pt>
                <c:pt idx="5606">
                  <c:v>5606.4672056004665</c:v>
                </c:pt>
                <c:pt idx="5607">
                  <c:v>5607.4672889407448</c:v>
                </c:pt>
                <c:pt idx="5608">
                  <c:v>5608.467372281023</c:v>
                </c:pt>
                <c:pt idx="5609">
                  <c:v>5609.4674556213013</c:v>
                </c:pt>
                <c:pt idx="5610">
                  <c:v>5610.4675389615795</c:v>
                </c:pt>
                <c:pt idx="5611">
                  <c:v>5611.4676223018578</c:v>
                </c:pt>
                <c:pt idx="5612">
                  <c:v>5612.467705642136</c:v>
                </c:pt>
                <c:pt idx="5613">
                  <c:v>5613.4677889824143</c:v>
                </c:pt>
                <c:pt idx="5614">
                  <c:v>5614.4678723226934</c:v>
                </c:pt>
                <c:pt idx="5615">
                  <c:v>5615.4679556629717</c:v>
                </c:pt>
                <c:pt idx="5616">
                  <c:v>5616.4680390032499</c:v>
                </c:pt>
                <c:pt idx="5617">
                  <c:v>5617.4681223435282</c:v>
                </c:pt>
                <c:pt idx="5618">
                  <c:v>5618.4682056838064</c:v>
                </c:pt>
                <c:pt idx="5619">
                  <c:v>5619.4682890240847</c:v>
                </c:pt>
                <c:pt idx="5620">
                  <c:v>5620.4683723643629</c:v>
                </c:pt>
                <c:pt idx="5621">
                  <c:v>5621.4684557046412</c:v>
                </c:pt>
                <c:pt idx="5622">
                  <c:v>5622.4685390449195</c:v>
                </c:pt>
                <c:pt idx="5623">
                  <c:v>5623.4686223851986</c:v>
                </c:pt>
                <c:pt idx="5624">
                  <c:v>5624.4687057254769</c:v>
                </c:pt>
                <c:pt idx="5625">
                  <c:v>5625.4687890657551</c:v>
                </c:pt>
                <c:pt idx="5626">
                  <c:v>5626.4688724060334</c:v>
                </c:pt>
                <c:pt idx="5627">
                  <c:v>5627.4689557463116</c:v>
                </c:pt>
                <c:pt idx="5628">
                  <c:v>5628.4690390865899</c:v>
                </c:pt>
                <c:pt idx="5629">
                  <c:v>5629.4691224268681</c:v>
                </c:pt>
                <c:pt idx="5630">
                  <c:v>5630.4692057671464</c:v>
                </c:pt>
                <c:pt idx="5631">
                  <c:v>5631.4692891074255</c:v>
                </c:pt>
                <c:pt idx="5632">
                  <c:v>5632.4693724477038</c:v>
                </c:pt>
                <c:pt idx="5633">
                  <c:v>5633.469455787982</c:v>
                </c:pt>
                <c:pt idx="5634">
                  <c:v>5634.4695391282603</c:v>
                </c:pt>
                <c:pt idx="5635">
                  <c:v>5635.4696224685385</c:v>
                </c:pt>
                <c:pt idx="5636">
                  <c:v>5636.4697058088168</c:v>
                </c:pt>
                <c:pt idx="5637">
                  <c:v>5637.469789149095</c:v>
                </c:pt>
                <c:pt idx="5638">
                  <c:v>5638.4698724893733</c:v>
                </c:pt>
                <c:pt idx="5639">
                  <c:v>5639.4699558296516</c:v>
                </c:pt>
                <c:pt idx="5640">
                  <c:v>5640.4700391699307</c:v>
                </c:pt>
                <c:pt idx="5641">
                  <c:v>5641.470122510209</c:v>
                </c:pt>
                <c:pt idx="5642">
                  <c:v>5642.4702058504872</c:v>
                </c:pt>
                <c:pt idx="5643">
                  <c:v>5643.4702891907655</c:v>
                </c:pt>
                <c:pt idx="5644">
                  <c:v>5644.4703725310437</c:v>
                </c:pt>
                <c:pt idx="5645">
                  <c:v>5645.470455871322</c:v>
                </c:pt>
                <c:pt idx="5646">
                  <c:v>5646.4705392116002</c:v>
                </c:pt>
                <c:pt idx="5647">
                  <c:v>5647.4706225518785</c:v>
                </c:pt>
                <c:pt idx="5648">
                  <c:v>5648.4707058921567</c:v>
                </c:pt>
                <c:pt idx="5649">
                  <c:v>5649.4707892324359</c:v>
                </c:pt>
                <c:pt idx="5650">
                  <c:v>5650.4708725727141</c:v>
                </c:pt>
                <c:pt idx="5651">
                  <c:v>5651.4709559129924</c:v>
                </c:pt>
                <c:pt idx="5652">
                  <c:v>5652.4710392532706</c:v>
                </c:pt>
                <c:pt idx="5653">
                  <c:v>5653.4711225935489</c:v>
                </c:pt>
                <c:pt idx="5654">
                  <c:v>5654.4712059338272</c:v>
                </c:pt>
                <c:pt idx="5655">
                  <c:v>5655.4712892741054</c:v>
                </c:pt>
                <c:pt idx="5656">
                  <c:v>5656.4713726143837</c:v>
                </c:pt>
                <c:pt idx="5657">
                  <c:v>5657.4714559546619</c:v>
                </c:pt>
                <c:pt idx="5658">
                  <c:v>5658.4715392949411</c:v>
                </c:pt>
                <c:pt idx="5659">
                  <c:v>5659.4716226352193</c:v>
                </c:pt>
                <c:pt idx="5660">
                  <c:v>5660.4717059754976</c:v>
                </c:pt>
                <c:pt idx="5661">
                  <c:v>5661.4717893157758</c:v>
                </c:pt>
                <c:pt idx="5662">
                  <c:v>5662.4718726560541</c:v>
                </c:pt>
                <c:pt idx="5663">
                  <c:v>5663.4719559963323</c:v>
                </c:pt>
                <c:pt idx="5664">
                  <c:v>5664.4720393366106</c:v>
                </c:pt>
                <c:pt idx="5665">
                  <c:v>5665.4721226768888</c:v>
                </c:pt>
                <c:pt idx="5666">
                  <c:v>5666.472206017168</c:v>
                </c:pt>
                <c:pt idx="5667">
                  <c:v>5667.4722893574462</c:v>
                </c:pt>
                <c:pt idx="5668">
                  <c:v>5668.4723726977245</c:v>
                </c:pt>
                <c:pt idx="5669">
                  <c:v>5669.4724560380027</c:v>
                </c:pt>
                <c:pt idx="5670">
                  <c:v>5670.472539378281</c:v>
                </c:pt>
                <c:pt idx="5671">
                  <c:v>5671.4726227185593</c:v>
                </c:pt>
                <c:pt idx="5672">
                  <c:v>5672.4727060588375</c:v>
                </c:pt>
                <c:pt idx="5673">
                  <c:v>5673.4727893991158</c:v>
                </c:pt>
                <c:pt idx="5674">
                  <c:v>5674.472872739394</c:v>
                </c:pt>
                <c:pt idx="5675">
                  <c:v>5675.4729560796732</c:v>
                </c:pt>
                <c:pt idx="5676">
                  <c:v>5676.4730394199514</c:v>
                </c:pt>
                <c:pt idx="5677">
                  <c:v>5677.4731227602297</c:v>
                </c:pt>
                <c:pt idx="5678">
                  <c:v>5678.4732061005079</c:v>
                </c:pt>
                <c:pt idx="5679">
                  <c:v>5679.4732894407862</c:v>
                </c:pt>
                <c:pt idx="5680">
                  <c:v>5680.4733727810644</c:v>
                </c:pt>
                <c:pt idx="5681">
                  <c:v>5681.4734561213427</c:v>
                </c:pt>
                <c:pt idx="5682">
                  <c:v>5682.4735394616209</c:v>
                </c:pt>
                <c:pt idx="5683">
                  <c:v>5683.4736228018992</c:v>
                </c:pt>
                <c:pt idx="5684">
                  <c:v>5684.4737061421783</c:v>
                </c:pt>
                <c:pt idx="5685">
                  <c:v>5685.4737894824566</c:v>
                </c:pt>
                <c:pt idx="5686">
                  <c:v>5686.4738728227348</c:v>
                </c:pt>
                <c:pt idx="5687">
                  <c:v>5687.4739561630131</c:v>
                </c:pt>
                <c:pt idx="5688">
                  <c:v>5688.4740395032914</c:v>
                </c:pt>
                <c:pt idx="5689">
                  <c:v>5689.4741228435696</c:v>
                </c:pt>
                <c:pt idx="5690">
                  <c:v>5690.4742061838479</c:v>
                </c:pt>
                <c:pt idx="5691">
                  <c:v>5691.4742895241261</c:v>
                </c:pt>
                <c:pt idx="5692">
                  <c:v>5692.4743728644053</c:v>
                </c:pt>
                <c:pt idx="5693">
                  <c:v>5693.4744562046835</c:v>
                </c:pt>
                <c:pt idx="5694">
                  <c:v>5694.4745395449618</c:v>
                </c:pt>
                <c:pt idx="5695">
                  <c:v>5695.47462288524</c:v>
                </c:pt>
                <c:pt idx="5696">
                  <c:v>5696.4747062255183</c:v>
                </c:pt>
                <c:pt idx="5697">
                  <c:v>5697.4747895657965</c:v>
                </c:pt>
                <c:pt idx="5698">
                  <c:v>5698.4748729060748</c:v>
                </c:pt>
                <c:pt idx="5699">
                  <c:v>5699.474956246353</c:v>
                </c:pt>
                <c:pt idx="5700">
                  <c:v>5700.4750395866313</c:v>
                </c:pt>
                <c:pt idx="5701">
                  <c:v>5701.4751229269104</c:v>
                </c:pt>
                <c:pt idx="5702">
                  <c:v>5702.4752062671887</c:v>
                </c:pt>
                <c:pt idx="5703">
                  <c:v>5703.4752896074669</c:v>
                </c:pt>
                <c:pt idx="5704">
                  <c:v>5704.4753729477452</c:v>
                </c:pt>
                <c:pt idx="5705">
                  <c:v>5705.4754562880235</c:v>
                </c:pt>
                <c:pt idx="5706">
                  <c:v>5706.4755396283017</c:v>
                </c:pt>
                <c:pt idx="5707">
                  <c:v>5707.47562296858</c:v>
                </c:pt>
                <c:pt idx="5708">
                  <c:v>5708.4757063088582</c:v>
                </c:pt>
                <c:pt idx="5709">
                  <c:v>5709.4757896491365</c:v>
                </c:pt>
                <c:pt idx="5710">
                  <c:v>5710.4758729894156</c:v>
                </c:pt>
                <c:pt idx="5711">
                  <c:v>5711.4759563296939</c:v>
                </c:pt>
                <c:pt idx="5712">
                  <c:v>5712.4760396699721</c:v>
                </c:pt>
                <c:pt idx="5713">
                  <c:v>5713.4761230102504</c:v>
                </c:pt>
                <c:pt idx="5714">
                  <c:v>5714.4762063505286</c:v>
                </c:pt>
                <c:pt idx="5715">
                  <c:v>5715.4762896908069</c:v>
                </c:pt>
                <c:pt idx="5716">
                  <c:v>5716.4763730310851</c:v>
                </c:pt>
                <c:pt idx="5717">
                  <c:v>5717.4764563713634</c:v>
                </c:pt>
                <c:pt idx="5718">
                  <c:v>5718.4765397116425</c:v>
                </c:pt>
                <c:pt idx="5719">
                  <c:v>5719.4766230519208</c:v>
                </c:pt>
                <c:pt idx="5720">
                  <c:v>5720.476706392199</c:v>
                </c:pt>
                <c:pt idx="5721">
                  <c:v>5721.4767897324773</c:v>
                </c:pt>
                <c:pt idx="5722">
                  <c:v>5722.4768730727556</c:v>
                </c:pt>
                <c:pt idx="5723">
                  <c:v>5723.4769564130338</c:v>
                </c:pt>
                <c:pt idx="5724">
                  <c:v>5724.4770397533121</c:v>
                </c:pt>
                <c:pt idx="5725">
                  <c:v>5725.4771230935903</c:v>
                </c:pt>
                <c:pt idx="5726">
                  <c:v>5726.4772064338686</c:v>
                </c:pt>
                <c:pt idx="5727">
                  <c:v>5727.4772897741477</c:v>
                </c:pt>
                <c:pt idx="5728">
                  <c:v>5728.477373114426</c:v>
                </c:pt>
                <c:pt idx="5729">
                  <c:v>5729.4774564547042</c:v>
                </c:pt>
                <c:pt idx="5730">
                  <c:v>5730.4775397949825</c:v>
                </c:pt>
                <c:pt idx="5731">
                  <c:v>5731.4776231352607</c:v>
                </c:pt>
                <c:pt idx="5732">
                  <c:v>5732.477706475539</c:v>
                </c:pt>
                <c:pt idx="5733">
                  <c:v>5733.4777898158172</c:v>
                </c:pt>
                <c:pt idx="5734">
                  <c:v>5734.4778731560955</c:v>
                </c:pt>
                <c:pt idx="5735">
                  <c:v>5735.4779564963737</c:v>
                </c:pt>
                <c:pt idx="5736">
                  <c:v>5736.4780398366529</c:v>
                </c:pt>
                <c:pt idx="5737">
                  <c:v>5737.4781231769311</c:v>
                </c:pt>
                <c:pt idx="5738">
                  <c:v>5738.4782065172094</c:v>
                </c:pt>
                <c:pt idx="5739">
                  <c:v>5739.4782898574877</c:v>
                </c:pt>
                <c:pt idx="5740">
                  <c:v>5740.4783731977659</c:v>
                </c:pt>
                <c:pt idx="5741">
                  <c:v>5741.4784565380442</c:v>
                </c:pt>
                <c:pt idx="5742">
                  <c:v>5742.4785398783224</c:v>
                </c:pt>
                <c:pt idx="5743">
                  <c:v>5743.4786232186007</c:v>
                </c:pt>
                <c:pt idx="5744">
                  <c:v>5744.4787065588798</c:v>
                </c:pt>
                <c:pt idx="5745">
                  <c:v>5745.4787898991581</c:v>
                </c:pt>
                <c:pt idx="5746">
                  <c:v>5746.4788732394363</c:v>
                </c:pt>
                <c:pt idx="5747">
                  <c:v>5747.4789565797146</c:v>
                </c:pt>
                <c:pt idx="5748">
                  <c:v>5748.4790399199928</c:v>
                </c:pt>
                <c:pt idx="5749">
                  <c:v>5749.4791232602711</c:v>
                </c:pt>
                <c:pt idx="5750">
                  <c:v>5750.4792066005493</c:v>
                </c:pt>
                <c:pt idx="5751">
                  <c:v>5751.4792899408276</c:v>
                </c:pt>
                <c:pt idx="5752">
                  <c:v>5752.4793732811058</c:v>
                </c:pt>
                <c:pt idx="5753">
                  <c:v>5753.479456621385</c:v>
                </c:pt>
                <c:pt idx="5754">
                  <c:v>5754.4795399616632</c:v>
                </c:pt>
                <c:pt idx="5755">
                  <c:v>5755.4796233019415</c:v>
                </c:pt>
                <c:pt idx="5756">
                  <c:v>5756.4797066422198</c:v>
                </c:pt>
                <c:pt idx="5757">
                  <c:v>5757.479789982498</c:v>
                </c:pt>
                <c:pt idx="5758">
                  <c:v>5758.4798733227763</c:v>
                </c:pt>
                <c:pt idx="5759">
                  <c:v>5759.4799566630545</c:v>
                </c:pt>
                <c:pt idx="5760">
                  <c:v>5760.4800400033328</c:v>
                </c:pt>
                <c:pt idx="5761">
                  <c:v>5761.480123343611</c:v>
                </c:pt>
                <c:pt idx="5762">
                  <c:v>5762.4802066838902</c:v>
                </c:pt>
                <c:pt idx="5763">
                  <c:v>5763.4802900241684</c:v>
                </c:pt>
                <c:pt idx="5764">
                  <c:v>5764.4803733644467</c:v>
                </c:pt>
                <c:pt idx="5765">
                  <c:v>5765.4804567047249</c:v>
                </c:pt>
                <c:pt idx="5766">
                  <c:v>5766.4805400450032</c:v>
                </c:pt>
                <c:pt idx="5767">
                  <c:v>5767.4806233852814</c:v>
                </c:pt>
                <c:pt idx="5768">
                  <c:v>5768.4807067255597</c:v>
                </c:pt>
                <c:pt idx="5769">
                  <c:v>5769.4807900658379</c:v>
                </c:pt>
                <c:pt idx="5770">
                  <c:v>5770.4808734061162</c:v>
                </c:pt>
                <c:pt idx="5771">
                  <c:v>5771.4809567463953</c:v>
                </c:pt>
                <c:pt idx="5772">
                  <c:v>5772.4810400866736</c:v>
                </c:pt>
                <c:pt idx="5773">
                  <c:v>5773.4811234269519</c:v>
                </c:pt>
                <c:pt idx="5774">
                  <c:v>5774.4812067672301</c:v>
                </c:pt>
                <c:pt idx="5775">
                  <c:v>5775.4812901075084</c:v>
                </c:pt>
                <c:pt idx="5776">
                  <c:v>5776.4813734477866</c:v>
                </c:pt>
                <c:pt idx="5777">
                  <c:v>5777.4814567880649</c:v>
                </c:pt>
                <c:pt idx="5778">
                  <c:v>5778.4815401283431</c:v>
                </c:pt>
                <c:pt idx="5779">
                  <c:v>5779.4816234686223</c:v>
                </c:pt>
                <c:pt idx="5780">
                  <c:v>5780.4817068089005</c:v>
                </c:pt>
                <c:pt idx="5781">
                  <c:v>5781.4817901491788</c:v>
                </c:pt>
                <c:pt idx="5782">
                  <c:v>5782.481873489457</c:v>
                </c:pt>
                <c:pt idx="5783">
                  <c:v>5783.4819568297353</c:v>
                </c:pt>
                <c:pt idx="5784">
                  <c:v>5784.4820401700135</c:v>
                </c:pt>
                <c:pt idx="5785">
                  <c:v>5785.4821235102918</c:v>
                </c:pt>
                <c:pt idx="5786">
                  <c:v>5786.48220685057</c:v>
                </c:pt>
                <c:pt idx="5787">
                  <c:v>5787.4822901908483</c:v>
                </c:pt>
                <c:pt idx="5788">
                  <c:v>5788.4823735311275</c:v>
                </c:pt>
                <c:pt idx="5789">
                  <c:v>5789.4824568714057</c:v>
                </c:pt>
                <c:pt idx="5790">
                  <c:v>5790.482540211684</c:v>
                </c:pt>
                <c:pt idx="5791">
                  <c:v>5791.4826235519622</c:v>
                </c:pt>
                <c:pt idx="5792">
                  <c:v>5792.4827068922405</c:v>
                </c:pt>
                <c:pt idx="5793">
                  <c:v>5793.4827902325187</c:v>
                </c:pt>
                <c:pt idx="5794">
                  <c:v>5794.482873572797</c:v>
                </c:pt>
                <c:pt idx="5795">
                  <c:v>5795.4829569130752</c:v>
                </c:pt>
                <c:pt idx="5796">
                  <c:v>5796.4830402533535</c:v>
                </c:pt>
                <c:pt idx="5797">
                  <c:v>5797.4831235936326</c:v>
                </c:pt>
                <c:pt idx="5798">
                  <c:v>5798.4832069339109</c:v>
                </c:pt>
                <c:pt idx="5799">
                  <c:v>5799.4832902741891</c:v>
                </c:pt>
                <c:pt idx="5800">
                  <c:v>5800.4833736144674</c:v>
                </c:pt>
                <c:pt idx="5801">
                  <c:v>5801.4834569547456</c:v>
                </c:pt>
                <c:pt idx="5802">
                  <c:v>5802.4835402950239</c:v>
                </c:pt>
                <c:pt idx="5803">
                  <c:v>5803.4836236353021</c:v>
                </c:pt>
                <c:pt idx="5804">
                  <c:v>5804.4837069755804</c:v>
                </c:pt>
                <c:pt idx="5805">
                  <c:v>5805.4837903158596</c:v>
                </c:pt>
                <c:pt idx="5806">
                  <c:v>5806.4838736561378</c:v>
                </c:pt>
                <c:pt idx="5807">
                  <c:v>5807.4839569964161</c:v>
                </c:pt>
                <c:pt idx="5808">
                  <c:v>5808.4840403366943</c:v>
                </c:pt>
                <c:pt idx="5809">
                  <c:v>5809.4841236769726</c:v>
                </c:pt>
                <c:pt idx="5810">
                  <c:v>5810.4842070172508</c:v>
                </c:pt>
                <c:pt idx="5811">
                  <c:v>5811.4842903575291</c:v>
                </c:pt>
                <c:pt idx="5812">
                  <c:v>5812.4843736978073</c:v>
                </c:pt>
                <c:pt idx="5813">
                  <c:v>5813.4844570380856</c:v>
                </c:pt>
                <c:pt idx="5814">
                  <c:v>5814.4845403783647</c:v>
                </c:pt>
                <c:pt idx="5815">
                  <c:v>5815.484623718643</c:v>
                </c:pt>
                <c:pt idx="5816">
                  <c:v>5816.4847070589212</c:v>
                </c:pt>
                <c:pt idx="5817">
                  <c:v>5817.4847903991995</c:v>
                </c:pt>
                <c:pt idx="5818">
                  <c:v>5818.4848737394777</c:v>
                </c:pt>
                <c:pt idx="5819">
                  <c:v>5819.484957079756</c:v>
                </c:pt>
                <c:pt idx="5820">
                  <c:v>5820.4850404200342</c:v>
                </c:pt>
                <c:pt idx="5821">
                  <c:v>5821.4851237603125</c:v>
                </c:pt>
                <c:pt idx="5822">
                  <c:v>5822.4852071005907</c:v>
                </c:pt>
                <c:pt idx="5823">
                  <c:v>5823.4852904408699</c:v>
                </c:pt>
                <c:pt idx="5824">
                  <c:v>5824.4853737811482</c:v>
                </c:pt>
                <c:pt idx="5825">
                  <c:v>5825.4854571214264</c:v>
                </c:pt>
                <c:pt idx="5826">
                  <c:v>5826.4855404617047</c:v>
                </c:pt>
                <c:pt idx="5827">
                  <c:v>5827.4856238019829</c:v>
                </c:pt>
                <c:pt idx="5828">
                  <c:v>5828.4857071422612</c:v>
                </c:pt>
                <c:pt idx="5829">
                  <c:v>5829.4857904825394</c:v>
                </c:pt>
                <c:pt idx="5830">
                  <c:v>5830.4858738228177</c:v>
                </c:pt>
                <c:pt idx="5831">
                  <c:v>5831.4859571630968</c:v>
                </c:pt>
                <c:pt idx="5832">
                  <c:v>5832.4860405033751</c:v>
                </c:pt>
                <c:pt idx="5833">
                  <c:v>5833.4861238436533</c:v>
                </c:pt>
                <c:pt idx="5834">
                  <c:v>5834.4862071839316</c:v>
                </c:pt>
                <c:pt idx="5835">
                  <c:v>5835.4862905242098</c:v>
                </c:pt>
                <c:pt idx="5836">
                  <c:v>5836.4863738644881</c:v>
                </c:pt>
                <c:pt idx="5837">
                  <c:v>5837.4864572047663</c:v>
                </c:pt>
                <c:pt idx="5838">
                  <c:v>5838.4865405450446</c:v>
                </c:pt>
                <c:pt idx="5839">
                  <c:v>5839.4866238853228</c:v>
                </c:pt>
                <c:pt idx="5840">
                  <c:v>5840.486707225602</c:v>
                </c:pt>
                <c:pt idx="5841">
                  <c:v>5841.4867905658803</c:v>
                </c:pt>
                <c:pt idx="5842">
                  <c:v>5842.4868739061585</c:v>
                </c:pt>
                <c:pt idx="5843">
                  <c:v>5843.4869572464368</c:v>
                </c:pt>
                <c:pt idx="5844">
                  <c:v>5844.487040586715</c:v>
                </c:pt>
                <c:pt idx="5845">
                  <c:v>5845.4871239269933</c:v>
                </c:pt>
                <c:pt idx="5846">
                  <c:v>5846.4872072672715</c:v>
                </c:pt>
                <c:pt idx="5847">
                  <c:v>5847.4872906075498</c:v>
                </c:pt>
                <c:pt idx="5848">
                  <c:v>5848.487373947828</c:v>
                </c:pt>
                <c:pt idx="5849">
                  <c:v>5849.4874572881072</c:v>
                </c:pt>
                <c:pt idx="5850">
                  <c:v>5850.4875406283854</c:v>
                </c:pt>
                <c:pt idx="5851">
                  <c:v>5851.4876239686637</c:v>
                </c:pt>
                <c:pt idx="5852">
                  <c:v>5852.4877073089419</c:v>
                </c:pt>
                <c:pt idx="5853">
                  <c:v>5853.4877906492202</c:v>
                </c:pt>
                <c:pt idx="5854">
                  <c:v>5854.4878739894984</c:v>
                </c:pt>
                <c:pt idx="5855">
                  <c:v>5855.4879573297767</c:v>
                </c:pt>
                <c:pt idx="5856">
                  <c:v>5856.4880406700549</c:v>
                </c:pt>
                <c:pt idx="5857">
                  <c:v>5857.4881240103332</c:v>
                </c:pt>
                <c:pt idx="5858">
                  <c:v>5858.4882073506124</c:v>
                </c:pt>
                <c:pt idx="5859">
                  <c:v>5859.4882906908906</c:v>
                </c:pt>
                <c:pt idx="5860">
                  <c:v>5860.4883740311689</c:v>
                </c:pt>
                <c:pt idx="5861">
                  <c:v>5861.4884573714471</c:v>
                </c:pt>
                <c:pt idx="5862">
                  <c:v>5862.4885407117254</c:v>
                </c:pt>
                <c:pt idx="5863">
                  <c:v>5863.4886240520036</c:v>
                </c:pt>
                <c:pt idx="5864">
                  <c:v>5864.4887073922819</c:v>
                </c:pt>
                <c:pt idx="5865">
                  <c:v>5865.4887907325601</c:v>
                </c:pt>
                <c:pt idx="5866">
                  <c:v>5866.4888740728393</c:v>
                </c:pt>
                <c:pt idx="5867">
                  <c:v>5867.4889574131175</c:v>
                </c:pt>
                <c:pt idx="5868">
                  <c:v>5868.4890407533958</c:v>
                </c:pt>
                <c:pt idx="5869">
                  <c:v>5869.489124093674</c:v>
                </c:pt>
                <c:pt idx="5870">
                  <c:v>5870.4892074339523</c:v>
                </c:pt>
                <c:pt idx="5871">
                  <c:v>5871.4892907742305</c:v>
                </c:pt>
                <c:pt idx="5872">
                  <c:v>5872.4893741145088</c:v>
                </c:pt>
                <c:pt idx="5873">
                  <c:v>5873.489457454787</c:v>
                </c:pt>
                <c:pt idx="5874">
                  <c:v>5874.4895407950653</c:v>
                </c:pt>
                <c:pt idx="5875">
                  <c:v>5875.4896241353445</c:v>
                </c:pt>
                <c:pt idx="5876">
                  <c:v>5876.4897074756227</c:v>
                </c:pt>
                <c:pt idx="5877">
                  <c:v>5877.489790815901</c:v>
                </c:pt>
                <c:pt idx="5878">
                  <c:v>5878.4898741561792</c:v>
                </c:pt>
                <c:pt idx="5879">
                  <c:v>5879.4899574964575</c:v>
                </c:pt>
                <c:pt idx="5880">
                  <c:v>5880.4900408367357</c:v>
                </c:pt>
                <c:pt idx="5881">
                  <c:v>5881.490124177014</c:v>
                </c:pt>
                <c:pt idx="5882">
                  <c:v>5882.4902075172922</c:v>
                </c:pt>
                <c:pt idx="5883">
                  <c:v>5883.4902908575705</c:v>
                </c:pt>
                <c:pt idx="5884">
                  <c:v>5884.4903741978496</c:v>
                </c:pt>
                <c:pt idx="5885">
                  <c:v>5885.4904575381279</c:v>
                </c:pt>
                <c:pt idx="5886">
                  <c:v>5886.4905408784061</c:v>
                </c:pt>
                <c:pt idx="5887">
                  <c:v>5887.4906242186844</c:v>
                </c:pt>
                <c:pt idx="5888">
                  <c:v>5888.4907075589626</c:v>
                </c:pt>
                <c:pt idx="5889">
                  <c:v>5889.4907908992409</c:v>
                </c:pt>
                <c:pt idx="5890">
                  <c:v>5890.4908742395191</c:v>
                </c:pt>
                <c:pt idx="5891">
                  <c:v>5891.4909575797974</c:v>
                </c:pt>
                <c:pt idx="5892">
                  <c:v>5892.4910409200766</c:v>
                </c:pt>
                <c:pt idx="5893">
                  <c:v>5893.4911242603548</c:v>
                </c:pt>
                <c:pt idx="5894">
                  <c:v>5894.4912076006331</c:v>
                </c:pt>
                <c:pt idx="5895">
                  <c:v>5895.4912909409113</c:v>
                </c:pt>
                <c:pt idx="5896">
                  <c:v>5896.4913742811896</c:v>
                </c:pt>
                <c:pt idx="5897">
                  <c:v>5897.4914576214678</c:v>
                </c:pt>
                <c:pt idx="5898">
                  <c:v>5898.4915409617461</c:v>
                </c:pt>
                <c:pt idx="5899">
                  <c:v>5899.4916243020243</c:v>
                </c:pt>
                <c:pt idx="5900">
                  <c:v>5900.4917076423026</c:v>
                </c:pt>
                <c:pt idx="5901">
                  <c:v>5901.4917909825817</c:v>
                </c:pt>
                <c:pt idx="5902">
                  <c:v>5902.49187432286</c:v>
                </c:pt>
                <c:pt idx="5903">
                  <c:v>5903.4919576631382</c:v>
                </c:pt>
                <c:pt idx="5904">
                  <c:v>5904.4920410034165</c:v>
                </c:pt>
                <c:pt idx="5905">
                  <c:v>5905.4921243436947</c:v>
                </c:pt>
                <c:pt idx="5906">
                  <c:v>5906.492207683973</c:v>
                </c:pt>
                <c:pt idx="5907">
                  <c:v>5907.4922910242512</c:v>
                </c:pt>
                <c:pt idx="5908">
                  <c:v>5908.4923743645295</c:v>
                </c:pt>
                <c:pt idx="5909">
                  <c:v>5909.4924577048077</c:v>
                </c:pt>
                <c:pt idx="5910">
                  <c:v>5910.4925410450869</c:v>
                </c:pt>
                <c:pt idx="5911">
                  <c:v>5911.4926243853652</c:v>
                </c:pt>
                <c:pt idx="5912">
                  <c:v>5912.4927077256434</c:v>
                </c:pt>
                <c:pt idx="5913">
                  <c:v>5913.4927910659217</c:v>
                </c:pt>
                <c:pt idx="5914">
                  <c:v>5914.4928744061999</c:v>
                </c:pt>
                <c:pt idx="5915">
                  <c:v>5915.4929577464782</c:v>
                </c:pt>
                <c:pt idx="5916">
                  <c:v>5916.4930410867564</c:v>
                </c:pt>
                <c:pt idx="5917">
                  <c:v>5917.4931244270347</c:v>
                </c:pt>
                <c:pt idx="5918">
                  <c:v>5918.4932077673138</c:v>
                </c:pt>
                <c:pt idx="5919">
                  <c:v>5919.4932911075921</c:v>
                </c:pt>
                <c:pt idx="5920">
                  <c:v>5920.4933744478703</c:v>
                </c:pt>
                <c:pt idx="5921">
                  <c:v>5921.4934577881486</c:v>
                </c:pt>
                <c:pt idx="5922">
                  <c:v>5922.4935411284268</c:v>
                </c:pt>
                <c:pt idx="5923">
                  <c:v>5923.4936244687051</c:v>
                </c:pt>
                <c:pt idx="5924">
                  <c:v>5924.4937078089833</c:v>
                </c:pt>
                <c:pt idx="5925">
                  <c:v>5925.4937911492616</c:v>
                </c:pt>
                <c:pt idx="5926">
                  <c:v>5926.4938744895398</c:v>
                </c:pt>
                <c:pt idx="5927">
                  <c:v>5927.493957829819</c:v>
                </c:pt>
                <c:pt idx="5928">
                  <c:v>5928.4940411700973</c:v>
                </c:pt>
                <c:pt idx="5929">
                  <c:v>5929.4941245103755</c:v>
                </c:pt>
                <c:pt idx="5930">
                  <c:v>5930.4942078506538</c:v>
                </c:pt>
                <c:pt idx="5931">
                  <c:v>5931.494291190932</c:v>
                </c:pt>
                <c:pt idx="5932">
                  <c:v>5932.4943745312103</c:v>
                </c:pt>
                <c:pt idx="5933">
                  <c:v>5933.4944578714885</c:v>
                </c:pt>
                <c:pt idx="5934">
                  <c:v>5934.4945412117668</c:v>
                </c:pt>
                <c:pt idx="5935">
                  <c:v>5935.494624552045</c:v>
                </c:pt>
                <c:pt idx="5936">
                  <c:v>5936.4947078923242</c:v>
                </c:pt>
                <c:pt idx="5937">
                  <c:v>5937.4947912326024</c:v>
                </c:pt>
                <c:pt idx="5938">
                  <c:v>5938.4948745728807</c:v>
                </c:pt>
                <c:pt idx="5939">
                  <c:v>5939.4949579131589</c:v>
                </c:pt>
                <c:pt idx="5940">
                  <c:v>5940.4950412534372</c:v>
                </c:pt>
                <c:pt idx="5941">
                  <c:v>5941.4951245937154</c:v>
                </c:pt>
                <c:pt idx="5942">
                  <c:v>5942.4952079339937</c:v>
                </c:pt>
                <c:pt idx="5943">
                  <c:v>5943.4952912742719</c:v>
                </c:pt>
                <c:pt idx="5944">
                  <c:v>5944.4953746145511</c:v>
                </c:pt>
                <c:pt idx="5945">
                  <c:v>5945.4954579548294</c:v>
                </c:pt>
                <c:pt idx="5946">
                  <c:v>5946.4955412951076</c:v>
                </c:pt>
                <c:pt idx="5947">
                  <c:v>5947.4956246353859</c:v>
                </c:pt>
                <c:pt idx="5948">
                  <c:v>5948.4957079756641</c:v>
                </c:pt>
                <c:pt idx="5949">
                  <c:v>5949.4957913159424</c:v>
                </c:pt>
                <c:pt idx="5950">
                  <c:v>5950.4958746562206</c:v>
                </c:pt>
                <c:pt idx="5951">
                  <c:v>5951.4959579964989</c:v>
                </c:pt>
                <c:pt idx="5952">
                  <c:v>5952.4960413367771</c:v>
                </c:pt>
                <c:pt idx="5953">
                  <c:v>5953.4961246770563</c:v>
                </c:pt>
                <c:pt idx="5954">
                  <c:v>5954.4962080173345</c:v>
                </c:pt>
                <c:pt idx="5955">
                  <c:v>5955.4962913576128</c:v>
                </c:pt>
                <c:pt idx="5956">
                  <c:v>5956.496374697891</c:v>
                </c:pt>
                <c:pt idx="5957">
                  <c:v>5957.4964580381693</c:v>
                </c:pt>
                <c:pt idx="5958">
                  <c:v>5958.4965413784475</c:v>
                </c:pt>
                <c:pt idx="5959">
                  <c:v>5959.4966247187258</c:v>
                </c:pt>
                <c:pt idx="5960">
                  <c:v>5960.496708059004</c:v>
                </c:pt>
                <c:pt idx="5961">
                  <c:v>5961.4967913992823</c:v>
                </c:pt>
                <c:pt idx="5962">
                  <c:v>5962.4968747395615</c:v>
                </c:pt>
                <c:pt idx="5963">
                  <c:v>5963.4969580798397</c:v>
                </c:pt>
                <c:pt idx="5964">
                  <c:v>5964.497041420118</c:v>
                </c:pt>
                <c:pt idx="5965">
                  <c:v>5965.4971247603962</c:v>
                </c:pt>
                <c:pt idx="5966">
                  <c:v>5966.4972081006745</c:v>
                </c:pt>
                <c:pt idx="5967">
                  <c:v>5967.4972914409527</c:v>
                </c:pt>
                <c:pt idx="5968">
                  <c:v>5968.497374781231</c:v>
                </c:pt>
                <c:pt idx="5969">
                  <c:v>5969.4974581215092</c:v>
                </c:pt>
                <c:pt idx="5970">
                  <c:v>5970.4975414617875</c:v>
                </c:pt>
                <c:pt idx="5971">
                  <c:v>5971.4976248020666</c:v>
                </c:pt>
                <c:pt idx="5972">
                  <c:v>5972.4977081423449</c:v>
                </c:pt>
                <c:pt idx="5973">
                  <c:v>5973.4977914826231</c:v>
                </c:pt>
                <c:pt idx="5974">
                  <c:v>5974.4978748229014</c:v>
                </c:pt>
                <c:pt idx="5975">
                  <c:v>5975.4979581631796</c:v>
                </c:pt>
                <c:pt idx="5976">
                  <c:v>5976.4980415034579</c:v>
                </c:pt>
                <c:pt idx="5977">
                  <c:v>5977.4981248437362</c:v>
                </c:pt>
                <c:pt idx="5978">
                  <c:v>5978.4982081840144</c:v>
                </c:pt>
                <c:pt idx="5979">
                  <c:v>5979.4982915242936</c:v>
                </c:pt>
                <c:pt idx="5980">
                  <c:v>5980.4983748645718</c:v>
                </c:pt>
                <c:pt idx="5981">
                  <c:v>5981.4984582048501</c:v>
                </c:pt>
                <c:pt idx="5982">
                  <c:v>5982.4985415451283</c:v>
                </c:pt>
                <c:pt idx="5983">
                  <c:v>5983.4986248854066</c:v>
                </c:pt>
                <c:pt idx="5984">
                  <c:v>5984.4987082256848</c:v>
                </c:pt>
                <c:pt idx="5985">
                  <c:v>5985.4987915659631</c:v>
                </c:pt>
                <c:pt idx="5986">
                  <c:v>5986.4988749062413</c:v>
                </c:pt>
                <c:pt idx="5987">
                  <c:v>5987.4989582465196</c:v>
                </c:pt>
                <c:pt idx="5988">
                  <c:v>5988.4990415867987</c:v>
                </c:pt>
                <c:pt idx="5989">
                  <c:v>5989.499124927077</c:v>
                </c:pt>
                <c:pt idx="5990">
                  <c:v>5990.4992082673552</c:v>
                </c:pt>
                <c:pt idx="5991">
                  <c:v>5991.4992916076335</c:v>
                </c:pt>
                <c:pt idx="5992">
                  <c:v>5992.4993749479117</c:v>
                </c:pt>
                <c:pt idx="5993">
                  <c:v>5993.49945828819</c:v>
                </c:pt>
                <c:pt idx="5994">
                  <c:v>5994.4995416284683</c:v>
                </c:pt>
                <c:pt idx="5995">
                  <c:v>5995.4996249687465</c:v>
                </c:pt>
                <c:pt idx="5996">
                  <c:v>5996.4997083090248</c:v>
                </c:pt>
                <c:pt idx="5997">
                  <c:v>5997.4997916493039</c:v>
                </c:pt>
                <c:pt idx="5998">
                  <c:v>5998.4998749895822</c:v>
                </c:pt>
                <c:pt idx="5999">
                  <c:v>5999.4999583298604</c:v>
                </c:pt>
                <c:pt idx="6000">
                  <c:v>6000.5000416701387</c:v>
                </c:pt>
                <c:pt idx="6001">
                  <c:v>6001.5001250104169</c:v>
                </c:pt>
                <c:pt idx="6002">
                  <c:v>6002.5002083506952</c:v>
                </c:pt>
                <c:pt idx="6003">
                  <c:v>6003.5002916909734</c:v>
                </c:pt>
                <c:pt idx="6004">
                  <c:v>6004.5003750312517</c:v>
                </c:pt>
                <c:pt idx="6005">
                  <c:v>6005.5004583715308</c:v>
                </c:pt>
                <c:pt idx="6006">
                  <c:v>6006.5005417118091</c:v>
                </c:pt>
                <c:pt idx="6007">
                  <c:v>6007.5006250520873</c:v>
                </c:pt>
                <c:pt idx="6008">
                  <c:v>6008.5007083923656</c:v>
                </c:pt>
                <c:pt idx="6009">
                  <c:v>6009.5007917326438</c:v>
                </c:pt>
                <c:pt idx="6010">
                  <c:v>6010.5008750729221</c:v>
                </c:pt>
                <c:pt idx="6011">
                  <c:v>6011.5009584132004</c:v>
                </c:pt>
                <c:pt idx="6012">
                  <c:v>6012.5010417534786</c:v>
                </c:pt>
                <c:pt idx="6013">
                  <c:v>6013.5011250937569</c:v>
                </c:pt>
                <c:pt idx="6014">
                  <c:v>6014.501208434036</c:v>
                </c:pt>
                <c:pt idx="6015">
                  <c:v>6015.5012917743143</c:v>
                </c:pt>
                <c:pt idx="6016">
                  <c:v>6016.5013751145925</c:v>
                </c:pt>
                <c:pt idx="6017">
                  <c:v>6017.5014584548708</c:v>
                </c:pt>
                <c:pt idx="6018">
                  <c:v>6018.501541795149</c:v>
                </c:pt>
                <c:pt idx="6019">
                  <c:v>6019.5016251354273</c:v>
                </c:pt>
                <c:pt idx="6020">
                  <c:v>6020.5017084757055</c:v>
                </c:pt>
                <c:pt idx="6021">
                  <c:v>6021.5017918159838</c:v>
                </c:pt>
                <c:pt idx="6022">
                  <c:v>6022.501875156262</c:v>
                </c:pt>
                <c:pt idx="6023">
                  <c:v>6023.5019584965412</c:v>
                </c:pt>
                <c:pt idx="6024">
                  <c:v>6024.5020418368194</c:v>
                </c:pt>
                <c:pt idx="6025">
                  <c:v>6025.5021251770977</c:v>
                </c:pt>
                <c:pt idx="6026">
                  <c:v>6026.5022085173759</c:v>
                </c:pt>
                <c:pt idx="6027">
                  <c:v>6027.5022918576542</c:v>
                </c:pt>
                <c:pt idx="6028">
                  <c:v>6028.5023751979325</c:v>
                </c:pt>
                <c:pt idx="6029">
                  <c:v>6029.5024585382107</c:v>
                </c:pt>
                <c:pt idx="6030">
                  <c:v>6030.502541878489</c:v>
                </c:pt>
                <c:pt idx="6031">
                  <c:v>6031.5026252187681</c:v>
                </c:pt>
                <c:pt idx="6032">
                  <c:v>6032.5027085590464</c:v>
                </c:pt>
                <c:pt idx="6033">
                  <c:v>6033.5027918993246</c:v>
                </c:pt>
                <c:pt idx="6034">
                  <c:v>6034.5028752396029</c:v>
                </c:pt>
                <c:pt idx="6035">
                  <c:v>6035.5029585798811</c:v>
                </c:pt>
                <c:pt idx="6036">
                  <c:v>6036.5030419201594</c:v>
                </c:pt>
                <c:pt idx="6037">
                  <c:v>6037.5031252604376</c:v>
                </c:pt>
                <c:pt idx="6038">
                  <c:v>6038.5032086007159</c:v>
                </c:pt>
                <c:pt idx="6039">
                  <c:v>6039.5032919409941</c:v>
                </c:pt>
                <c:pt idx="6040">
                  <c:v>6040.5033752812733</c:v>
                </c:pt>
                <c:pt idx="6041">
                  <c:v>6041.5034586215515</c:v>
                </c:pt>
                <c:pt idx="6042">
                  <c:v>6042.5035419618298</c:v>
                </c:pt>
                <c:pt idx="6043">
                  <c:v>6043.503625302108</c:v>
                </c:pt>
                <c:pt idx="6044">
                  <c:v>6044.5037086423863</c:v>
                </c:pt>
                <c:pt idx="6045">
                  <c:v>6045.5037919826646</c:v>
                </c:pt>
                <c:pt idx="6046">
                  <c:v>6046.5038753229428</c:v>
                </c:pt>
                <c:pt idx="6047">
                  <c:v>6047.5039586632211</c:v>
                </c:pt>
                <c:pt idx="6048">
                  <c:v>6048.5040420034993</c:v>
                </c:pt>
                <c:pt idx="6049">
                  <c:v>6049.5041253437785</c:v>
                </c:pt>
                <c:pt idx="6050">
                  <c:v>6050.5042086840567</c:v>
                </c:pt>
                <c:pt idx="6051">
                  <c:v>6051.504292024335</c:v>
                </c:pt>
                <c:pt idx="6052">
                  <c:v>6052.5043753646132</c:v>
                </c:pt>
                <c:pt idx="6053">
                  <c:v>6053.5044587048915</c:v>
                </c:pt>
                <c:pt idx="6054">
                  <c:v>6054.5045420451697</c:v>
                </c:pt>
                <c:pt idx="6055">
                  <c:v>6055.504625385448</c:v>
                </c:pt>
                <c:pt idx="6056">
                  <c:v>6056.5047087257262</c:v>
                </c:pt>
                <c:pt idx="6057">
                  <c:v>6057.5047920660045</c:v>
                </c:pt>
                <c:pt idx="6058">
                  <c:v>6058.5048754062836</c:v>
                </c:pt>
                <c:pt idx="6059">
                  <c:v>6059.5049587465619</c:v>
                </c:pt>
                <c:pt idx="6060">
                  <c:v>6060.5050420868401</c:v>
                </c:pt>
                <c:pt idx="6061">
                  <c:v>6061.5051254271184</c:v>
                </c:pt>
                <c:pt idx="6062">
                  <c:v>6062.5052087673967</c:v>
                </c:pt>
                <c:pt idx="6063">
                  <c:v>6063.5052921076749</c:v>
                </c:pt>
                <c:pt idx="6064">
                  <c:v>6064.5053754479532</c:v>
                </c:pt>
                <c:pt idx="6065">
                  <c:v>6065.5054587882314</c:v>
                </c:pt>
                <c:pt idx="6066">
                  <c:v>6066.5055421285106</c:v>
                </c:pt>
                <c:pt idx="6067">
                  <c:v>6067.5056254687888</c:v>
                </c:pt>
                <c:pt idx="6068">
                  <c:v>6068.5057088090671</c:v>
                </c:pt>
                <c:pt idx="6069">
                  <c:v>6069.5057921493453</c:v>
                </c:pt>
                <c:pt idx="6070">
                  <c:v>6070.5058754896236</c:v>
                </c:pt>
                <c:pt idx="6071">
                  <c:v>6071.5059588299018</c:v>
                </c:pt>
                <c:pt idx="6072">
                  <c:v>6072.5060421701801</c:v>
                </c:pt>
                <c:pt idx="6073">
                  <c:v>6073.5061255104583</c:v>
                </c:pt>
                <c:pt idx="6074">
                  <c:v>6074.5062088507366</c:v>
                </c:pt>
                <c:pt idx="6075">
                  <c:v>6075.5062921910157</c:v>
                </c:pt>
                <c:pt idx="6076">
                  <c:v>6076.506375531294</c:v>
                </c:pt>
                <c:pt idx="6077">
                  <c:v>6077.5064588715722</c:v>
                </c:pt>
                <c:pt idx="6078">
                  <c:v>6078.5065422118505</c:v>
                </c:pt>
                <c:pt idx="6079">
                  <c:v>6079.5066255521288</c:v>
                </c:pt>
                <c:pt idx="6080">
                  <c:v>6080.506708892407</c:v>
                </c:pt>
                <c:pt idx="6081">
                  <c:v>6081.5067922326853</c:v>
                </c:pt>
                <c:pt idx="6082">
                  <c:v>6082.5068755729635</c:v>
                </c:pt>
                <c:pt idx="6083">
                  <c:v>6083.5069589132418</c:v>
                </c:pt>
                <c:pt idx="6084">
                  <c:v>6084.5070422535209</c:v>
                </c:pt>
                <c:pt idx="6085">
                  <c:v>6085.5071255937992</c:v>
                </c:pt>
                <c:pt idx="6086">
                  <c:v>6086.5072089340774</c:v>
                </c:pt>
                <c:pt idx="6087">
                  <c:v>6087.5072922743557</c:v>
                </c:pt>
                <c:pt idx="6088">
                  <c:v>6088.5073756146339</c:v>
                </c:pt>
                <c:pt idx="6089">
                  <c:v>6089.5074589549122</c:v>
                </c:pt>
                <c:pt idx="6090">
                  <c:v>6090.5075422951904</c:v>
                </c:pt>
                <c:pt idx="6091">
                  <c:v>6091.5076256354687</c:v>
                </c:pt>
                <c:pt idx="6092">
                  <c:v>6092.5077089757478</c:v>
                </c:pt>
                <c:pt idx="6093">
                  <c:v>6093.5077923160261</c:v>
                </c:pt>
                <c:pt idx="6094">
                  <c:v>6094.5078756563043</c:v>
                </c:pt>
                <c:pt idx="6095">
                  <c:v>6095.5079589965826</c:v>
                </c:pt>
                <c:pt idx="6096">
                  <c:v>6096.5080423368609</c:v>
                </c:pt>
                <c:pt idx="6097">
                  <c:v>6097.5081256771391</c:v>
                </c:pt>
                <c:pt idx="6098">
                  <c:v>6098.5082090174174</c:v>
                </c:pt>
                <c:pt idx="6099">
                  <c:v>6099.5082923576956</c:v>
                </c:pt>
                <c:pt idx="6100">
                  <c:v>6100.5083756979739</c:v>
                </c:pt>
                <c:pt idx="6101">
                  <c:v>6101.508459038253</c:v>
                </c:pt>
                <c:pt idx="6102">
                  <c:v>6102.5085423785313</c:v>
                </c:pt>
                <c:pt idx="6103">
                  <c:v>6103.5086257188095</c:v>
                </c:pt>
                <c:pt idx="6104">
                  <c:v>6104.5087090590878</c:v>
                </c:pt>
                <c:pt idx="6105">
                  <c:v>6105.508792399366</c:v>
                </c:pt>
                <c:pt idx="6106">
                  <c:v>6106.5088757396443</c:v>
                </c:pt>
                <c:pt idx="6107">
                  <c:v>6107.5089590799225</c:v>
                </c:pt>
                <c:pt idx="6108">
                  <c:v>6108.5090424202008</c:v>
                </c:pt>
                <c:pt idx="6109">
                  <c:v>6109.509125760479</c:v>
                </c:pt>
                <c:pt idx="6110">
                  <c:v>6110.5092091007582</c:v>
                </c:pt>
                <c:pt idx="6111">
                  <c:v>6111.5092924410365</c:v>
                </c:pt>
                <c:pt idx="6112">
                  <c:v>6112.5093757813147</c:v>
                </c:pt>
                <c:pt idx="6113">
                  <c:v>6113.509459121593</c:v>
                </c:pt>
                <c:pt idx="6114">
                  <c:v>6114.5095424618712</c:v>
                </c:pt>
                <c:pt idx="6115">
                  <c:v>6115.5096258021495</c:v>
                </c:pt>
                <c:pt idx="6116">
                  <c:v>6116.5097091424277</c:v>
                </c:pt>
                <c:pt idx="6117">
                  <c:v>6117.509792482706</c:v>
                </c:pt>
                <c:pt idx="6118">
                  <c:v>6118.5098758229851</c:v>
                </c:pt>
                <c:pt idx="6119">
                  <c:v>6119.5099591632634</c:v>
                </c:pt>
                <c:pt idx="6120">
                  <c:v>6120.5100425035416</c:v>
                </c:pt>
                <c:pt idx="6121">
                  <c:v>6121.5101258438199</c:v>
                </c:pt>
                <c:pt idx="6122">
                  <c:v>6122.5102091840981</c:v>
                </c:pt>
                <c:pt idx="6123">
                  <c:v>6123.5102925243764</c:v>
                </c:pt>
                <c:pt idx="6124">
                  <c:v>6124.5103758646546</c:v>
                </c:pt>
                <c:pt idx="6125">
                  <c:v>6125.5104592049329</c:v>
                </c:pt>
                <c:pt idx="6126">
                  <c:v>6126.5105425452111</c:v>
                </c:pt>
                <c:pt idx="6127">
                  <c:v>6127.5106258854903</c:v>
                </c:pt>
                <c:pt idx="6128">
                  <c:v>6128.5107092257686</c:v>
                </c:pt>
                <c:pt idx="6129">
                  <c:v>6129.5107925660468</c:v>
                </c:pt>
                <c:pt idx="6130">
                  <c:v>6130.5108759063251</c:v>
                </c:pt>
                <c:pt idx="6131">
                  <c:v>6131.5109592466033</c:v>
                </c:pt>
                <c:pt idx="6132">
                  <c:v>6132.5110425868816</c:v>
                </c:pt>
                <c:pt idx="6133">
                  <c:v>6133.5111259271598</c:v>
                </c:pt>
                <c:pt idx="6134">
                  <c:v>6134.5112092674381</c:v>
                </c:pt>
                <c:pt idx="6135">
                  <c:v>6135.5112926077163</c:v>
                </c:pt>
                <c:pt idx="6136">
                  <c:v>6136.5113759479955</c:v>
                </c:pt>
                <c:pt idx="6137">
                  <c:v>6137.5114592882737</c:v>
                </c:pt>
                <c:pt idx="6138">
                  <c:v>6138.511542628552</c:v>
                </c:pt>
                <c:pt idx="6139">
                  <c:v>6139.5116259688302</c:v>
                </c:pt>
                <c:pt idx="6140">
                  <c:v>6140.5117093091085</c:v>
                </c:pt>
                <c:pt idx="6141">
                  <c:v>6141.5117926493867</c:v>
                </c:pt>
                <c:pt idx="6142">
                  <c:v>6142.511875989665</c:v>
                </c:pt>
                <c:pt idx="6143">
                  <c:v>6143.5119593299432</c:v>
                </c:pt>
                <c:pt idx="6144">
                  <c:v>6144.5120426702215</c:v>
                </c:pt>
                <c:pt idx="6145">
                  <c:v>6145.5121260105007</c:v>
                </c:pt>
                <c:pt idx="6146">
                  <c:v>6146.5122093507789</c:v>
                </c:pt>
                <c:pt idx="6147">
                  <c:v>6147.5122926910572</c:v>
                </c:pt>
                <c:pt idx="6148">
                  <c:v>6148.5123760313354</c:v>
                </c:pt>
                <c:pt idx="6149">
                  <c:v>6149.5124593716137</c:v>
                </c:pt>
                <c:pt idx="6150">
                  <c:v>6150.5125427118919</c:v>
                </c:pt>
                <c:pt idx="6151">
                  <c:v>6151.5126260521702</c:v>
                </c:pt>
                <c:pt idx="6152">
                  <c:v>6152.5127093924484</c:v>
                </c:pt>
                <c:pt idx="6153">
                  <c:v>6153.5127927327276</c:v>
                </c:pt>
                <c:pt idx="6154">
                  <c:v>6154.5128760730058</c:v>
                </c:pt>
                <c:pt idx="6155">
                  <c:v>6155.5129594132841</c:v>
                </c:pt>
                <c:pt idx="6156">
                  <c:v>6156.5130427535623</c:v>
                </c:pt>
                <c:pt idx="6157">
                  <c:v>6157.5131260938406</c:v>
                </c:pt>
                <c:pt idx="6158">
                  <c:v>6158.5132094341188</c:v>
                </c:pt>
                <c:pt idx="6159">
                  <c:v>6159.5132927743971</c:v>
                </c:pt>
                <c:pt idx="6160">
                  <c:v>6160.5133761146753</c:v>
                </c:pt>
                <c:pt idx="6161">
                  <c:v>6161.5134594549536</c:v>
                </c:pt>
                <c:pt idx="6162">
                  <c:v>6162.5135427952328</c:v>
                </c:pt>
                <c:pt idx="6163">
                  <c:v>6163.513626135511</c:v>
                </c:pt>
                <c:pt idx="6164">
                  <c:v>6164.5137094757893</c:v>
                </c:pt>
                <c:pt idx="6165">
                  <c:v>6165.5137928160675</c:v>
                </c:pt>
                <c:pt idx="6166">
                  <c:v>6166.5138761563458</c:v>
                </c:pt>
                <c:pt idx="6167">
                  <c:v>6167.513959496624</c:v>
                </c:pt>
                <c:pt idx="6168">
                  <c:v>6168.5140428369023</c:v>
                </c:pt>
                <c:pt idx="6169">
                  <c:v>6169.5141261771805</c:v>
                </c:pt>
                <c:pt idx="6170">
                  <c:v>6170.5142095174588</c:v>
                </c:pt>
                <c:pt idx="6171">
                  <c:v>6171.5142928577379</c:v>
                </c:pt>
                <c:pt idx="6172">
                  <c:v>6172.5143761980162</c:v>
                </c:pt>
                <c:pt idx="6173">
                  <c:v>6173.5144595382944</c:v>
                </c:pt>
                <c:pt idx="6174">
                  <c:v>6174.5145428785727</c:v>
                </c:pt>
                <c:pt idx="6175">
                  <c:v>6175.5146262188509</c:v>
                </c:pt>
                <c:pt idx="6176">
                  <c:v>6176.5147095591292</c:v>
                </c:pt>
                <c:pt idx="6177">
                  <c:v>6177.5147928994074</c:v>
                </c:pt>
                <c:pt idx="6178">
                  <c:v>6178.5148762396857</c:v>
                </c:pt>
                <c:pt idx="6179">
                  <c:v>6179.5149595799649</c:v>
                </c:pt>
                <c:pt idx="6180">
                  <c:v>6180.5150429202431</c:v>
                </c:pt>
                <c:pt idx="6181">
                  <c:v>6181.5151262605214</c:v>
                </c:pt>
                <c:pt idx="6182">
                  <c:v>6182.5152096007996</c:v>
                </c:pt>
                <c:pt idx="6183">
                  <c:v>6183.5152929410779</c:v>
                </c:pt>
                <c:pt idx="6184">
                  <c:v>6184.5153762813561</c:v>
                </c:pt>
                <c:pt idx="6185">
                  <c:v>6185.5154596216344</c:v>
                </c:pt>
                <c:pt idx="6186">
                  <c:v>6186.5155429619126</c:v>
                </c:pt>
                <c:pt idx="6187">
                  <c:v>6187.5156263021909</c:v>
                </c:pt>
                <c:pt idx="6188">
                  <c:v>6188.51570964247</c:v>
                </c:pt>
                <c:pt idx="6189">
                  <c:v>6189.5157929827483</c:v>
                </c:pt>
                <c:pt idx="6190">
                  <c:v>6190.5158763230265</c:v>
                </c:pt>
                <c:pt idx="6191">
                  <c:v>6191.5159596633048</c:v>
                </c:pt>
                <c:pt idx="6192">
                  <c:v>6192.516043003583</c:v>
                </c:pt>
                <c:pt idx="6193">
                  <c:v>6193.5161263438613</c:v>
                </c:pt>
                <c:pt idx="6194">
                  <c:v>6194.5162096841395</c:v>
                </c:pt>
                <c:pt idx="6195">
                  <c:v>6195.5162930244178</c:v>
                </c:pt>
                <c:pt idx="6196">
                  <c:v>6196.516376364696</c:v>
                </c:pt>
                <c:pt idx="6197">
                  <c:v>6197.5164597049752</c:v>
                </c:pt>
                <c:pt idx="6198">
                  <c:v>6198.5165430452535</c:v>
                </c:pt>
                <c:pt idx="6199">
                  <c:v>6199.5166263855317</c:v>
                </c:pt>
                <c:pt idx="6200">
                  <c:v>6200.51670972581</c:v>
                </c:pt>
                <c:pt idx="6201">
                  <c:v>6201.5167930660882</c:v>
                </c:pt>
                <c:pt idx="6202">
                  <c:v>6202.5168764063665</c:v>
                </c:pt>
                <c:pt idx="6203">
                  <c:v>6203.5169597466447</c:v>
                </c:pt>
                <c:pt idx="6204">
                  <c:v>6204.517043086923</c:v>
                </c:pt>
                <c:pt idx="6205">
                  <c:v>6205.5171264272021</c:v>
                </c:pt>
                <c:pt idx="6206">
                  <c:v>6206.5172097674804</c:v>
                </c:pt>
                <c:pt idx="6207">
                  <c:v>6207.5172931077586</c:v>
                </c:pt>
                <c:pt idx="6208">
                  <c:v>6208.5173764480369</c:v>
                </c:pt>
                <c:pt idx="6209">
                  <c:v>6209.5174597883151</c:v>
                </c:pt>
                <c:pt idx="6210">
                  <c:v>6210.5175431285934</c:v>
                </c:pt>
                <c:pt idx="6211">
                  <c:v>6211.5176264688716</c:v>
                </c:pt>
                <c:pt idx="6212">
                  <c:v>6212.5177098091499</c:v>
                </c:pt>
                <c:pt idx="6213">
                  <c:v>6213.5177931494281</c:v>
                </c:pt>
                <c:pt idx="6214">
                  <c:v>6214.5178764897073</c:v>
                </c:pt>
                <c:pt idx="6215">
                  <c:v>6215.5179598299856</c:v>
                </c:pt>
                <c:pt idx="6216">
                  <c:v>6216.5180431702638</c:v>
                </c:pt>
                <c:pt idx="6217">
                  <c:v>6217.5181265105421</c:v>
                </c:pt>
                <c:pt idx="6218">
                  <c:v>6218.5182098508203</c:v>
                </c:pt>
                <c:pt idx="6219">
                  <c:v>6219.5182931910986</c:v>
                </c:pt>
                <c:pt idx="6220">
                  <c:v>6220.5183765313768</c:v>
                </c:pt>
                <c:pt idx="6221">
                  <c:v>6221.5184598716551</c:v>
                </c:pt>
                <c:pt idx="6222">
                  <c:v>6222.5185432119333</c:v>
                </c:pt>
                <c:pt idx="6223">
                  <c:v>6223.5186265522125</c:v>
                </c:pt>
                <c:pt idx="6224">
                  <c:v>6224.5187098924907</c:v>
                </c:pt>
                <c:pt idx="6225">
                  <c:v>6225.518793232769</c:v>
                </c:pt>
                <c:pt idx="6226">
                  <c:v>6226.5188765730472</c:v>
                </c:pt>
                <c:pt idx="6227">
                  <c:v>6227.5189599133255</c:v>
                </c:pt>
                <c:pt idx="6228">
                  <c:v>6228.5190432536037</c:v>
                </c:pt>
                <c:pt idx="6229">
                  <c:v>6229.519126593882</c:v>
                </c:pt>
                <c:pt idx="6230">
                  <c:v>6230.5192099341602</c:v>
                </c:pt>
                <c:pt idx="6231">
                  <c:v>6231.5192932744394</c:v>
                </c:pt>
                <c:pt idx="6232">
                  <c:v>6232.5193766147177</c:v>
                </c:pt>
                <c:pt idx="6233">
                  <c:v>6233.5194599549959</c:v>
                </c:pt>
                <c:pt idx="6234">
                  <c:v>6234.5195432952742</c:v>
                </c:pt>
                <c:pt idx="6235">
                  <c:v>6235.5196266355524</c:v>
                </c:pt>
                <c:pt idx="6236">
                  <c:v>6236.5197099758307</c:v>
                </c:pt>
                <c:pt idx="6237">
                  <c:v>6237.5197933161089</c:v>
                </c:pt>
                <c:pt idx="6238">
                  <c:v>6238.5198766563872</c:v>
                </c:pt>
                <c:pt idx="6239">
                  <c:v>6239.5199599966654</c:v>
                </c:pt>
                <c:pt idx="6240">
                  <c:v>6240.5200433369446</c:v>
                </c:pt>
                <c:pt idx="6241">
                  <c:v>6241.5201266772228</c:v>
                </c:pt>
                <c:pt idx="6242">
                  <c:v>6242.5202100175011</c:v>
                </c:pt>
                <c:pt idx="6243">
                  <c:v>6243.5202933577793</c:v>
                </c:pt>
                <c:pt idx="6244">
                  <c:v>6244.5203766980576</c:v>
                </c:pt>
                <c:pt idx="6245">
                  <c:v>6245.5204600383358</c:v>
                </c:pt>
                <c:pt idx="6246">
                  <c:v>6246.5205433786141</c:v>
                </c:pt>
                <c:pt idx="6247">
                  <c:v>6247.5206267188923</c:v>
                </c:pt>
                <c:pt idx="6248">
                  <c:v>6248.5207100591706</c:v>
                </c:pt>
                <c:pt idx="6249">
                  <c:v>6249.5207933994498</c:v>
                </c:pt>
                <c:pt idx="6250">
                  <c:v>6250.520876739728</c:v>
                </c:pt>
                <c:pt idx="6251">
                  <c:v>6251.5209600800063</c:v>
                </c:pt>
                <c:pt idx="6252">
                  <c:v>6252.5210434202845</c:v>
                </c:pt>
                <c:pt idx="6253">
                  <c:v>6253.5211267605628</c:v>
                </c:pt>
                <c:pt idx="6254">
                  <c:v>6254.521210100841</c:v>
                </c:pt>
                <c:pt idx="6255">
                  <c:v>6255.5212934411193</c:v>
                </c:pt>
                <c:pt idx="6256">
                  <c:v>6256.5213767813975</c:v>
                </c:pt>
                <c:pt idx="6257">
                  <c:v>6257.5214601216758</c:v>
                </c:pt>
                <c:pt idx="6258">
                  <c:v>6258.5215434619549</c:v>
                </c:pt>
                <c:pt idx="6259">
                  <c:v>6259.5216268022332</c:v>
                </c:pt>
                <c:pt idx="6260">
                  <c:v>6260.5217101425114</c:v>
                </c:pt>
                <c:pt idx="6261">
                  <c:v>6261.5217934827897</c:v>
                </c:pt>
                <c:pt idx="6262">
                  <c:v>6262.5218768230679</c:v>
                </c:pt>
                <c:pt idx="6263">
                  <c:v>6263.5219601633462</c:v>
                </c:pt>
                <c:pt idx="6264">
                  <c:v>6264.5220435036244</c:v>
                </c:pt>
                <c:pt idx="6265">
                  <c:v>6265.5221268439027</c:v>
                </c:pt>
                <c:pt idx="6266">
                  <c:v>6266.5222101841819</c:v>
                </c:pt>
                <c:pt idx="6267">
                  <c:v>6267.5222935244601</c:v>
                </c:pt>
                <c:pt idx="6268">
                  <c:v>6268.5223768647384</c:v>
                </c:pt>
                <c:pt idx="6269">
                  <c:v>6269.5224602050166</c:v>
                </c:pt>
                <c:pt idx="6270">
                  <c:v>6270.5225435452949</c:v>
                </c:pt>
                <c:pt idx="6271">
                  <c:v>6271.5226268855731</c:v>
                </c:pt>
                <c:pt idx="6272">
                  <c:v>6272.5227102258514</c:v>
                </c:pt>
                <c:pt idx="6273">
                  <c:v>6273.5227935661296</c:v>
                </c:pt>
                <c:pt idx="6274">
                  <c:v>6274.5228769064079</c:v>
                </c:pt>
                <c:pt idx="6275">
                  <c:v>6275.522960246687</c:v>
                </c:pt>
                <c:pt idx="6276">
                  <c:v>6276.5230435869653</c:v>
                </c:pt>
                <c:pt idx="6277">
                  <c:v>6277.5231269272435</c:v>
                </c:pt>
                <c:pt idx="6278">
                  <c:v>6278.5232102675218</c:v>
                </c:pt>
                <c:pt idx="6279">
                  <c:v>6279.5232936078</c:v>
                </c:pt>
                <c:pt idx="6280">
                  <c:v>6280.5233769480783</c:v>
                </c:pt>
                <c:pt idx="6281">
                  <c:v>6281.5234602883565</c:v>
                </c:pt>
                <c:pt idx="6282">
                  <c:v>6282.5235436286348</c:v>
                </c:pt>
                <c:pt idx="6283">
                  <c:v>6283.523626968913</c:v>
                </c:pt>
                <c:pt idx="6284">
                  <c:v>6284.5237103091922</c:v>
                </c:pt>
                <c:pt idx="6285">
                  <c:v>6285.5237936494705</c:v>
                </c:pt>
                <c:pt idx="6286">
                  <c:v>6286.5238769897487</c:v>
                </c:pt>
                <c:pt idx="6287">
                  <c:v>6287.523960330027</c:v>
                </c:pt>
                <c:pt idx="6288">
                  <c:v>6288.5240436703052</c:v>
                </c:pt>
                <c:pt idx="6289">
                  <c:v>6289.5241270105835</c:v>
                </c:pt>
                <c:pt idx="6290">
                  <c:v>6290.5242103508617</c:v>
                </c:pt>
                <c:pt idx="6291">
                  <c:v>6291.52429369114</c:v>
                </c:pt>
                <c:pt idx="6292">
                  <c:v>6292.5243770314191</c:v>
                </c:pt>
                <c:pt idx="6293">
                  <c:v>6293.5244603716974</c:v>
                </c:pt>
                <c:pt idx="6294">
                  <c:v>6294.5245437119756</c:v>
                </c:pt>
                <c:pt idx="6295">
                  <c:v>6295.5246270522539</c:v>
                </c:pt>
                <c:pt idx="6296">
                  <c:v>6296.5247103925321</c:v>
                </c:pt>
                <c:pt idx="6297">
                  <c:v>6297.5247937328104</c:v>
                </c:pt>
                <c:pt idx="6298">
                  <c:v>6298.5248770730886</c:v>
                </c:pt>
                <c:pt idx="6299">
                  <c:v>6299.5249604133669</c:v>
                </c:pt>
                <c:pt idx="6300">
                  <c:v>6300.5250437536451</c:v>
                </c:pt>
                <c:pt idx="6301">
                  <c:v>6301.5251270939243</c:v>
                </c:pt>
                <c:pt idx="6302">
                  <c:v>6302.5252104342026</c:v>
                </c:pt>
                <c:pt idx="6303">
                  <c:v>6303.5252937744808</c:v>
                </c:pt>
                <c:pt idx="6304">
                  <c:v>6304.5253771147591</c:v>
                </c:pt>
                <c:pt idx="6305">
                  <c:v>6305.5254604550373</c:v>
                </c:pt>
                <c:pt idx="6306">
                  <c:v>6306.5255437953156</c:v>
                </c:pt>
                <c:pt idx="6307">
                  <c:v>6307.5256271355938</c:v>
                </c:pt>
                <c:pt idx="6308">
                  <c:v>6308.5257104758721</c:v>
                </c:pt>
                <c:pt idx="6309">
                  <c:v>6309.5257938161503</c:v>
                </c:pt>
                <c:pt idx="6310">
                  <c:v>6310.5258771564295</c:v>
                </c:pt>
                <c:pt idx="6311">
                  <c:v>6311.5259604967077</c:v>
                </c:pt>
                <c:pt idx="6312">
                  <c:v>6312.526043836986</c:v>
                </c:pt>
                <c:pt idx="6313">
                  <c:v>6313.5261271772642</c:v>
                </c:pt>
                <c:pt idx="6314">
                  <c:v>6314.5262105175425</c:v>
                </c:pt>
                <c:pt idx="6315">
                  <c:v>6315.5262938578207</c:v>
                </c:pt>
                <c:pt idx="6316">
                  <c:v>6316.526377198099</c:v>
                </c:pt>
                <c:pt idx="6317">
                  <c:v>6317.5264605383773</c:v>
                </c:pt>
                <c:pt idx="6318">
                  <c:v>6318.5265438786564</c:v>
                </c:pt>
                <c:pt idx="6319">
                  <c:v>6319.5266272189347</c:v>
                </c:pt>
                <c:pt idx="6320">
                  <c:v>6320.5267105592129</c:v>
                </c:pt>
                <c:pt idx="6321">
                  <c:v>6321.5267938994912</c:v>
                </c:pt>
                <c:pt idx="6322">
                  <c:v>6322.5268772397694</c:v>
                </c:pt>
                <c:pt idx="6323">
                  <c:v>6323.5269605800477</c:v>
                </c:pt>
                <c:pt idx="6324">
                  <c:v>6324.5270439203259</c:v>
                </c:pt>
                <c:pt idx="6325">
                  <c:v>6325.5271272606042</c:v>
                </c:pt>
                <c:pt idx="6326">
                  <c:v>6326.5272106008824</c:v>
                </c:pt>
                <c:pt idx="6327">
                  <c:v>6327.5272939411616</c:v>
                </c:pt>
                <c:pt idx="6328">
                  <c:v>6328.5273772814398</c:v>
                </c:pt>
                <c:pt idx="6329">
                  <c:v>6329.5274606217181</c:v>
                </c:pt>
                <c:pt idx="6330">
                  <c:v>6330.5275439619963</c:v>
                </c:pt>
                <c:pt idx="6331">
                  <c:v>6331.5276273022746</c:v>
                </c:pt>
                <c:pt idx="6332">
                  <c:v>6332.5277106425528</c:v>
                </c:pt>
                <c:pt idx="6333">
                  <c:v>6333.5277939828311</c:v>
                </c:pt>
                <c:pt idx="6334">
                  <c:v>6334.5278773231094</c:v>
                </c:pt>
                <c:pt idx="6335">
                  <c:v>6335.5279606633876</c:v>
                </c:pt>
                <c:pt idx="6336">
                  <c:v>6336.5280440036668</c:v>
                </c:pt>
                <c:pt idx="6337">
                  <c:v>6337.528127343945</c:v>
                </c:pt>
                <c:pt idx="6338">
                  <c:v>6338.5282106842233</c:v>
                </c:pt>
                <c:pt idx="6339">
                  <c:v>6339.5282940245015</c:v>
                </c:pt>
                <c:pt idx="6340">
                  <c:v>6340.5283773647798</c:v>
                </c:pt>
                <c:pt idx="6341">
                  <c:v>6341.528460705058</c:v>
                </c:pt>
                <c:pt idx="6342">
                  <c:v>6342.5285440453363</c:v>
                </c:pt>
                <c:pt idx="6343">
                  <c:v>6343.5286273856145</c:v>
                </c:pt>
                <c:pt idx="6344">
                  <c:v>6344.5287107258928</c:v>
                </c:pt>
                <c:pt idx="6345">
                  <c:v>6345.5287940661719</c:v>
                </c:pt>
                <c:pt idx="6346">
                  <c:v>6346.5288774064502</c:v>
                </c:pt>
                <c:pt idx="6347">
                  <c:v>6347.5289607467284</c:v>
                </c:pt>
                <c:pt idx="6348">
                  <c:v>6348.5290440870067</c:v>
                </c:pt>
                <c:pt idx="6349">
                  <c:v>6349.5291274272849</c:v>
                </c:pt>
                <c:pt idx="6350">
                  <c:v>6350.5292107675632</c:v>
                </c:pt>
                <c:pt idx="6351">
                  <c:v>6351.5292941078415</c:v>
                </c:pt>
                <c:pt idx="6352">
                  <c:v>6352.5293774481197</c:v>
                </c:pt>
                <c:pt idx="6353">
                  <c:v>6353.5294607883989</c:v>
                </c:pt>
                <c:pt idx="6354">
                  <c:v>6354.5295441286771</c:v>
                </c:pt>
                <c:pt idx="6355">
                  <c:v>6355.5296274689554</c:v>
                </c:pt>
                <c:pt idx="6356">
                  <c:v>6356.5297108092336</c:v>
                </c:pt>
                <c:pt idx="6357">
                  <c:v>6357.5297941495119</c:v>
                </c:pt>
                <c:pt idx="6358">
                  <c:v>6358.5298774897901</c:v>
                </c:pt>
                <c:pt idx="6359">
                  <c:v>6359.5299608300684</c:v>
                </c:pt>
                <c:pt idx="6360">
                  <c:v>6360.5300441703466</c:v>
                </c:pt>
                <c:pt idx="6361">
                  <c:v>6361.5301275106249</c:v>
                </c:pt>
                <c:pt idx="6362">
                  <c:v>6362.530210850904</c:v>
                </c:pt>
                <c:pt idx="6363">
                  <c:v>6363.5302941911823</c:v>
                </c:pt>
                <c:pt idx="6364">
                  <c:v>6364.5303775314605</c:v>
                </c:pt>
                <c:pt idx="6365">
                  <c:v>6365.5304608717388</c:v>
                </c:pt>
                <c:pt idx="6366">
                  <c:v>6366.530544212017</c:v>
                </c:pt>
                <c:pt idx="6367">
                  <c:v>6367.5306275522953</c:v>
                </c:pt>
                <c:pt idx="6368">
                  <c:v>6368.5307108925736</c:v>
                </c:pt>
                <c:pt idx="6369">
                  <c:v>6369.5307942328518</c:v>
                </c:pt>
                <c:pt idx="6370">
                  <c:v>6370.5308775731301</c:v>
                </c:pt>
                <c:pt idx="6371">
                  <c:v>6371.5309609134092</c:v>
                </c:pt>
                <c:pt idx="6372">
                  <c:v>6372.5310442536875</c:v>
                </c:pt>
                <c:pt idx="6373">
                  <c:v>6373.5311275939657</c:v>
                </c:pt>
                <c:pt idx="6374">
                  <c:v>6374.531210934244</c:v>
                </c:pt>
                <c:pt idx="6375">
                  <c:v>6375.5312942745222</c:v>
                </c:pt>
                <c:pt idx="6376">
                  <c:v>6376.5313776148005</c:v>
                </c:pt>
                <c:pt idx="6377">
                  <c:v>6377.5314609550787</c:v>
                </c:pt>
                <c:pt idx="6378">
                  <c:v>6378.531544295357</c:v>
                </c:pt>
                <c:pt idx="6379">
                  <c:v>6379.5316276356361</c:v>
                </c:pt>
                <c:pt idx="6380">
                  <c:v>6380.5317109759144</c:v>
                </c:pt>
                <c:pt idx="6381">
                  <c:v>6381.5317943161926</c:v>
                </c:pt>
                <c:pt idx="6382">
                  <c:v>6382.5318776564709</c:v>
                </c:pt>
                <c:pt idx="6383">
                  <c:v>6383.5319609967491</c:v>
                </c:pt>
                <c:pt idx="6384">
                  <c:v>6384.5320443370274</c:v>
                </c:pt>
                <c:pt idx="6385">
                  <c:v>6385.5321276773057</c:v>
                </c:pt>
                <c:pt idx="6386">
                  <c:v>6386.5322110175839</c:v>
                </c:pt>
                <c:pt idx="6387">
                  <c:v>6387.5322943578622</c:v>
                </c:pt>
                <c:pt idx="6388">
                  <c:v>6388.5323776981413</c:v>
                </c:pt>
                <c:pt idx="6389">
                  <c:v>6389.5324610384196</c:v>
                </c:pt>
                <c:pt idx="6390">
                  <c:v>6390.5325443786978</c:v>
                </c:pt>
                <c:pt idx="6391">
                  <c:v>6391.5326277189761</c:v>
                </c:pt>
                <c:pt idx="6392">
                  <c:v>6392.5327110592543</c:v>
                </c:pt>
                <c:pt idx="6393">
                  <c:v>6393.5327943995326</c:v>
                </c:pt>
                <c:pt idx="6394">
                  <c:v>6394.5328777398108</c:v>
                </c:pt>
                <c:pt idx="6395">
                  <c:v>6395.5329610800891</c:v>
                </c:pt>
                <c:pt idx="6396">
                  <c:v>6396.5330444203673</c:v>
                </c:pt>
                <c:pt idx="6397">
                  <c:v>6397.5331277606465</c:v>
                </c:pt>
                <c:pt idx="6398">
                  <c:v>6398.5332111009247</c:v>
                </c:pt>
                <c:pt idx="6399">
                  <c:v>6399.533294441203</c:v>
                </c:pt>
                <c:pt idx="6400">
                  <c:v>6400.5333777814812</c:v>
                </c:pt>
                <c:pt idx="6401">
                  <c:v>6401.5334611217595</c:v>
                </c:pt>
                <c:pt idx="6402">
                  <c:v>6402.5335444620378</c:v>
                </c:pt>
                <c:pt idx="6403">
                  <c:v>6403.533627802316</c:v>
                </c:pt>
                <c:pt idx="6404">
                  <c:v>6404.5337111425943</c:v>
                </c:pt>
                <c:pt idx="6405">
                  <c:v>6405.5337944828734</c:v>
                </c:pt>
                <c:pt idx="6406">
                  <c:v>6406.5338778231517</c:v>
                </c:pt>
                <c:pt idx="6407">
                  <c:v>6407.5339611634299</c:v>
                </c:pt>
                <c:pt idx="6408">
                  <c:v>6408.5340445037082</c:v>
                </c:pt>
                <c:pt idx="6409">
                  <c:v>6409.5341278439864</c:v>
                </c:pt>
                <c:pt idx="6410">
                  <c:v>6410.5342111842647</c:v>
                </c:pt>
                <c:pt idx="6411">
                  <c:v>6411.5342945245429</c:v>
                </c:pt>
                <c:pt idx="6412">
                  <c:v>6412.5343778648212</c:v>
                </c:pt>
                <c:pt idx="6413">
                  <c:v>6413.5344612050994</c:v>
                </c:pt>
                <c:pt idx="6414">
                  <c:v>6414.5345445453786</c:v>
                </c:pt>
                <c:pt idx="6415">
                  <c:v>6415.5346278856568</c:v>
                </c:pt>
                <c:pt idx="6416">
                  <c:v>6416.5347112259351</c:v>
                </c:pt>
                <c:pt idx="6417">
                  <c:v>6417.5347945662133</c:v>
                </c:pt>
                <c:pt idx="6418">
                  <c:v>6418.5348779064916</c:v>
                </c:pt>
                <c:pt idx="6419">
                  <c:v>6419.5349612467699</c:v>
                </c:pt>
                <c:pt idx="6420">
                  <c:v>6420.5350445870481</c:v>
                </c:pt>
                <c:pt idx="6421">
                  <c:v>6421.5351279273264</c:v>
                </c:pt>
                <c:pt idx="6422">
                  <c:v>6422.5352112676046</c:v>
                </c:pt>
                <c:pt idx="6423">
                  <c:v>6423.5352946078838</c:v>
                </c:pt>
                <c:pt idx="6424">
                  <c:v>6424.535377948162</c:v>
                </c:pt>
                <c:pt idx="6425">
                  <c:v>6425.5354612884403</c:v>
                </c:pt>
                <c:pt idx="6426">
                  <c:v>6426.5355446287185</c:v>
                </c:pt>
                <c:pt idx="6427">
                  <c:v>6427.5356279689968</c:v>
                </c:pt>
                <c:pt idx="6428">
                  <c:v>6428.535711309275</c:v>
                </c:pt>
                <c:pt idx="6429">
                  <c:v>6429.5357946495533</c:v>
                </c:pt>
                <c:pt idx="6430">
                  <c:v>6430.5358779898315</c:v>
                </c:pt>
                <c:pt idx="6431">
                  <c:v>6431.5359613301107</c:v>
                </c:pt>
                <c:pt idx="6432">
                  <c:v>6432.5360446703889</c:v>
                </c:pt>
                <c:pt idx="6433">
                  <c:v>6433.5361280106672</c:v>
                </c:pt>
                <c:pt idx="6434">
                  <c:v>6434.5362113509455</c:v>
                </c:pt>
                <c:pt idx="6435">
                  <c:v>6435.5362946912237</c:v>
                </c:pt>
                <c:pt idx="6436">
                  <c:v>6436.536378031502</c:v>
                </c:pt>
                <c:pt idx="6437">
                  <c:v>6437.5364613717802</c:v>
                </c:pt>
                <c:pt idx="6438">
                  <c:v>6438.5365447120585</c:v>
                </c:pt>
                <c:pt idx="6439">
                  <c:v>6439.5366280523367</c:v>
                </c:pt>
                <c:pt idx="6440">
                  <c:v>6440.5367113926159</c:v>
                </c:pt>
                <c:pt idx="6441">
                  <c:v>6441.5367947328941</c:v>
                </c:pt>
                <c:pt idx="6442">
                  <c:v>6442.5368780731724</c:v>
                </c:pt>
                <c:pt idx="6443">
                  <c:v>6443.5369614134506</c:v>
                </c:pt>
                <c:pt idx="6444">
                  <c:v>6444.5370447537289</c:v>
                </c:pt>
                <c:pt idx="6445">
                  <c:v>6445.5371280940071</c:v>
                </c:pt>
                <c:pt idx="6446">
                  <c:v>6446.5372114342854</c:v>
                </c:pt>
                <c:pt idx="6447">
                  <c:v>6447.5372947745636</c:v>
                </c:pt>
                <c:pt idx="6448">
                  <c:v>6448.5373781148419</c:v>
                </c:pt>
                <c:pt idx="6449">
                  <c:v>6449.537461455121</c:v>
                </c:pt>
                <c:pt idx="6450">
                  <c:v>6450.5375447953993</c:v>
                </c:pt>
                <c:pt idx="6451">
                  <c:v>6451.5376281356776</c:v>
                </c:pt>
                <c:pt idx="6452">
                  <c:v>6452.5377114759558</c:v>
                </c:pt>
                <c:pt idx="6453">
                  <c:v>6453.5377948162341</c:v>
                </c:pt>
                <c:pt idx="6454">
                  <c:v>6454.5378781565123</c:v>
                </c:pt>
                <c:pt idx="6455">
                  <c:v>6455.5379614967906</c:v>
                </c:pt>
                <c:pt idx="6456">
                  <c:v>6456.5380448370688</c:v>
                </c:pt>
                <c:pt idx="6457">
                  <c:v>6457.5381281773471</c:v>
                </c:pt>
                <c:pt idx="6458">
                  <c:v>6458.5382115176262</c:v>
                </c:pt>
                <c:pt idx="6459">
                  <c:v>6459.5382948579045</c:v>
                </c:pt>
                <c:pt idx="6460">
                  <c:v>6460.5383781981827</c:v>
                </c:pt>
                <c:pt idx="6461">
                  <c:v>6461.538461538461</c:v>
                </c:pt>
                <c:pt idx="6462">
                  <c:v>6462.5385448787392</c:v>
                </c:pt>
                <c:pt idx="6463">
                  <c:v>6463.5386282190175</c:v>
                </c:pt>
                <c:pt idx="6464">
                  <c:v>6464.5387115592957</c:v>
                </c:pt>
                <c:pt idx="6465">
                  <c:v>6465.538794899574</c:v>
                </c:pt>
                <c:pt idx="6466">
                  <c:v>6466.5388782398531</c:v>
                </c:pt>
                <c:pt idx="6467">
                  <c:v>6467.5389615801314</c:v>
                </c:pt>
                <c:pt idx="6468">
                  <c:v>6468.5390449204097</c:v>
                </c:pt>
                <c:pt idx="6469">
                  <c:v>6469.5391282606879</c:v>
                </c:pt>
                <c:pt idx="6470">
                  <c:v>6470.5392116009662</c:v>
                </c:pt>
                <c:pt idx="6471">
                  <c:v>6471.5392949412444</c:v>
                </c:pt>
                <c:pt idx="6472">
                  <c:v>6472.5393782815227</c:v>
                </c:pt>
                <c:pt idx="6473">
                  <c:v>6473.5394616218009</c:v>
                </c:pt>
                <c:pt idx="6474">
                  <c:v>6474.5395449620792</c:v>
                </c:pt>
                <c:pt idx="6475">
                  <c:v>6475.5396283023583</c:v>
                </c:pt>
                <c:pt idx="6476">
                  <c:v>6476.5397116426366</c:v>
                </c:pt>
                <c:pt idx="6477">
                  <c:v>6477.5397949829148</c:v>
                </c:pt>
                <c:pt idx="6478">
                  <c:v>6478.5398783231931</c:v>
                </c:pt>
                <c:pt idx="6479">
                  <c:v>6479.5399616634713</c:v>
                </c:pt>
                <c:pt idx="6480">
                  <c:v>6480.5400450037496</c:v>
                </c:pt>
                <c:pt idx="6481">
                  <c:v>6481.5401283440278</c:v>
                </c:pt>
                <c:pt idx="6482">
                  <c:v>6482.5402116843061</c:v>
                </c:pt>
                <c:pt idx="6483">
                  <c:v>6483.5402950245843</c:v>
                </c:pt>
                <c:pt idx="6484">
                  <c:v>6484.5403783648635</c:v>
                </c:pt>
                <c:pt idx="6485">
                  <c:v>6485.5404617051418</c:v>
                </c:pt>
                <c:pt idx="6486">
                  <c:v>6486.54054504542</c:v>
                </c:pt>
                <c:pt idx="6487">
                  <c:v>6487.5406283856983</c:v>
                </c:pt>
                <c:pt idx="6488">
                  <c:v>6488.5407117259765</c:v>
                </c:pt>
                <c:pt idx="6489">
                  <c:v>6489.5407950662548</c:v>
                </c:pt>
                <c:pt idx="6490">
                  <c:v>6490.540878406533</c:v>
                </c:pt>
                <c:pt idx="6491">
                  <c:v>6491.5409617468113</c:v>
                </c:pt>
                <c:pt idx="6492">
                  <c:v>6492.5410450870904</c:v>
                </c:pt>
                <c:pt idx="6493">
                  <c:v>6493.5411284273687</c:v>
                </c:pt>
                <c:pt idx="6494">
                  <c:v>6494.5412117676469</c:v>
                </c:pt>
                <c:pt idx="6495">
                  <c:v>6495.5412951079252</c:v>
                </c:pt>
                <c:pt idx="6496">
                  <c:v>6496.5413784482034</c:v>
                </c:pt>
                <c:pt idx="6497">
                  <c:v>6497.5414617884817</c:v>
                </c:pt>
                <c:pt idx="6498">
                  <c:v>6498.5415451287599</c:v>
                </c:pt>
                <c:pt idx="6499">
                  <c:v>6499.5416284690382</c:v>
                </c:pt>
                <c:pt idx="6500">
                  <c:v>6500.5417118093164</c:v>
                </c:pt>
                <c:pt idx="6501">
                  <c:v>6501.5417951495956</c:v>
                </c:pt>
                <c:pt idx="6502">
                  <c:v>6502.5418784898739</c:v>
                </c:pt>
                <c:pt idx="6503">
                  <c:v>6503.5419618301521</c:v>
                </c:pt>
                <c:pt idx="6504">
                  <c:v>6504.5420451704304</c:v>
                </c:pt>
                <c:pt idx="6505">
                  <c:v>6505.5421285107086</c:v>
                </c:pt>
                <c:pt idx="6506">
                  <c:v>6506.5422118509869</c:v>
                </c:pt>
                <c:pt idx="6507">
                  <c:v>6507.5422951912651</c:v>
                </c:pt>
                <c:pt idx="6508">
                  <c:v>6508.5423785315434</c:v>
                </c:pt>
                <c:pt idx="6509">
                  <c:v>6509.5424618718216</c:v>
                </c:pt>
                <c:pt idx="6510">
                  <c:v>6510.5425452121008</c:v>
                </c:pt>
                <c:pt idx="6511">
                  <c:v>6511.542628552379</c:v>
                </c:pt>
                <c:pt idx="6512">
                  <c:v>6512.5427118926573</c:v>
                </c:pt>
                <c:pt idx="6513">
                  <c:v>6513.5427952329355</c:v>
                </c:pt>
                <c:pt idx="6514">
                  <c:v>6514.5428785732138</c:v>
                </c:pt>
                <c:pt idx="6515">
                  <c:v>6515.542961913492</c:v>
                </c:pt>
                <c:pt idx="6516">
                  <c:v>6516.5430452537703</c:v>
                </c:pt>
                <c:pt idx="6517">
                  <c:v>6517.5431285940485</c:v>
                </c:pt>
                <c:pt idx="6518">
                  <c:v>6518.5432119343277</c:v>
                </c:pt>
                <c:pt idx="6519">
                  <c:v>6519.543295274606</c:v>
                </c:pt>
                <c:pt idx="6520">
                  <c:v>6520.5433786148842</c:v>
                </c:pt>
                <c:pt idx="6521">
                  <c:v>6521.5434619551625</c:v>
                </c:pt>
                <c:pt idx="6522">
                  <c:v>6522.5435452954407</c:v>
                </c:pt>
                <c:pt idx="6523">
                  <c:v>6523.543628635719</c:v>
                </c:pt>
                <c:pt idx="6524">
                  <c:v>6524.5437119759972</c:v>
                </c:pt>
                <c:pt idx="6525">
                  <c:v>6525.5437953162755</c:v>
                </c:pt>
                <c:pt idx="6526">
                  <c:v>6526.5438786565537</c:v>
                </c:pt>
                <c:pt idx="6527">
                  <c:v>6527.5439619968329</c:v>
                </c:pt>
                <c:pt idx="6528">
                  <c:v>6528.5440453371111</c:v>
                </c:pt>
                <c:pt idx="6529">
                  <c:v>6529.5441286773894</c:v>
                </c:pt>
                <c:pt idx="6530">
                  <c:v>6530.5442120176676</c:v>
                </c:pt>
                <c:pt idx="6531">
                  <c:v>6531.5442953579459</c:v>
                </c:pt>
                <c:pt idx="6532">
                  <c:v>6532.5443786982241</c:v>
                </c:pt>
                <c:pt idx="6533">
                  <c:v>6533.5444620385024</c:v>
                </c:pt>
                <c:pt idx="6534">
                  <c:v>6534.5445453787806</c:v>
                </c:pt>
                <c:pt idx="6535">
                  <c:v>6535.5446287190589</c:v>
                </c:pt>
                <c:pt idx="6536">
                  <c:v>6536.5447120593381</c:v>
                </c:pt>
                <c:pt idx="6537">
                  <c:v>6537.5447953996163</c:v>
                </c:pt>
                <c:pt idx="6538">
                  <c:v>6538.5448787398946</c:v>
                </c:pt>
                <c:pt idx="6539">
                  <c:v>6539.5449620801728</c:v>
                </c:pt>
                <c:pt idx="6540">
                  <c:v>6540.5450454204511</c:v>
                </c:pt>
                <c:pt idx="6541">
                  <c:v>6541.5451287607293</c:v>
                </c:pt>
                <c:pt idx="6542">
                  <c:v>6542.5452121010076</c:v>
                </c:pt>
                <c:pt idx="6543">
                  <c:v>6543.5452954412858</c:v>
                </c:pt>
                <c:pt idx="6544">
                  <c:v>6544.5453787815641</c:v>
                </c:pt>
                <c:pt idx="6545">
                  <c:v>6545.5454621218432</c:v>
                </c:pt>
                <c:pt idx="6546">
                  <c:v>6546.5455454621215</c:v>
                </c:pt>
                <c:pt idx="6547">
                  <c:v>6547.5456288023997</c:v>
                </c:pt>
                <c:pt idx="6548">
                  <c:v>6548.545712142678</c:v>
                </c:pt>
                <c:pt idx="6549">
                  <c:v>6549.5457954829562</c:v>
                </c:pt>
                <c:pt idx="6550">
                  <c:v>6550.5458788232345</c:v>
                </c:pt>
                <c:pt idx="6551">
                  <c:v>6551.5459621635127</c:v>
                </c:pt>
                <c:pt idx="6552">
                  <c:v>6552.546045503791</c:v>
                </c:pt>
                <c:pt idx="6553">
                  <c:v>6553.5461288440702</c:v>
                </c:pt>
                <c:pt idx="6554">
                  <c:v>6554.5462121843484</c:v>
                </c:pt>
                <c:pt idx="6555">
                  <c:v>6555.5462955246267</c:v>
                </c:pt>
                <c:pt idx="6556">
                  <c:v>6556.5463788649049</c:v>
                </c:pt>
                <c:pt idx="6557">
                  <c:v>6557.5464622051832</c:v>
                </c:pt>
                <c:pt idx="6558">
                  <c:v>6558.5465455454614</c:v>
                </c:pt>
                <c:pt idx="6559">
                  <c:v>6559.5466288857397</c:v>
                </c:pt>
                <c:pt idx="6560">
                  <c:v>6560.5467122260179</c:v>
                </c:pt>
                <c:pt idx="6561">
                  <c:v>6561.5467955662962</c:v>
                </c:pt>
                <c:pt idx="6562">
                  <c:v>6562.5468789065753</c:v>
                </c:pt>
                <c:pt idx="6563">
                  <c:v>6563.5469622468536</c:v>
                </c:pt>
                <c:pt idx="6564">
                  <c:v>6564.5470455871318</c:v>
                </c:pt>
                <c:pt idx="6565">
                  <c:v>6565.5471289274101</c:v>
                </c:pt>
                <c:pt idx="6566">
                  <c:v>6566.5472122676883</c:v>
                </c:pt>
                <c:pt idx="6567">
                  <c:v>6567.5472956079666</c:v>
                </c:pt>
                <c:pt idx="6568">
                  <c:v>6568.5473789482448</c:v>
                </c:pt>
                <c:pt idx="6569">
                  <c:v>6569.5474622885231</c:v>
                </c:pt>
                <c:pt idx="6570">
                  <c:v>6570.5475456288013</c:v>
                </c:pt>
                <c:pt idx="6571">
                  <c:v>6571.5476289690805</c:v>
                </c:pt>
                <c:pt idx="6572">
                  <c:v>6572.5477123093588</c:v>
                </c:pt>
                <c:pt idx="6573">
                  <c:v>6573.547795649637</c:v>
                </c:pt>
                <c:pt idx="6574">
                  <c:v>6574.5478789899153</c:v>
                </c:pt>
                <c:pt idx="6575">
                  <c:v>6575.5479623301935</c:v>
                </c:pt>
                <c:pt idx="6576">
                  <c:v>6576.5480456704718</c:v>
                </c:pt>
                <c:pt idx="6577">
                  <c:v>6577.54812901075</c:v>
                </c:pt>
                <c:pt idx="6578">
                  <c:v>6578.5482123510283</c:v>
                </c:pt>
                <c:pt idx="6579">
                  <c:v>6579.5482956913074</c:v>
                </c:pt>
                <c:pt idx="6580">
                  <c:v>6580.5483790315857</c:v>
                </c:pt>
                <c:pt idx="6581">
                  <c:v>6581.5484623718639</c:v>
                </c:pt>
                <c:pt idx="6582">
                  <c:v>6582.5485457121422</c:v>
                </c:pt>
                <c:pt idx="6583">
                  <c:v>6583.5486290524204</c:v>
                </c:pt>
                <c:pt idx="6584">
                  <c:v>6584.5487123926987</c:v>
                </c:pt>
                <c:pt idx="6585">
                  <c:v>6585.5487957329769</c:v>
                </c:pt>
                <c:pt idx="6586">
                  <c:v>6586.5488790732552</c:v>
                </c:pt>
                <c:pt idx="6587">
                  <c:v>6587.5489624135334</c:v>
                </c:pt>
                <c:pt idx="6588">
                  <c:v>6588.5490457538126</c:v>
                </c:pt>
                <c:pt idx="6589">
                  <c:v>6589.5491290940909</c:v>
                </c:pt>
                <c:pt idx="6590">
                  <c:v>6590.5492124343691</c:v>
                </c:pt>
                <c:pt idx="6591">
                  <c:v>6591.5492957746474</c:v>
                </c:pt>
                <c:pt idx="6592">
                  <c:v>6592.5493791149256</c:v>
                </c:pt>
                <c:pt idx="6593">
                  <c:v>6593.5494624552039</c:v>
                </c:pt>
                <c:pt idx="6594">
                  <c:v>6594.5495457954821</c:v>
                </c:pt>
                <c:pt idx="6595">
                  <c:v>6595.5496291357604</c:v>
                </c:pt>
                <c:pt idx="6596">
                  <c:v>6596.5497124760386</c:v>
                </c:pt>
                <c:pt idx="6597">
                  <c:v>6597.5497958163178</c:v>
                </c:pt>
                <c:pt idx="6598">
                  <c:v>6598.549879156596</c:v>
                </c:pt>
                <c:pt idx="6599">
                  <c:v>6599.5499624968743</c:v>
                </c:pt>
                <c:pt idx="6600">
                  <c:v>6600.5500458371525</c:v>
                </c:pt>
                <c:pt idx="6601">
                  <c:v>6601.5501291774308</c:v>
                </c:pt>
                <c:pt idx="6602">
                  <c:v>6602.550212517709</c:v>
                </c:pt>
                <c:pt idx="6603">
                  <c:v>6603.5502958579873</c:v>
                </c:pt>
                <c:pt idx="6604">
                  <c:v>6604.5503791982655</c:v>
                </c:pt>
                <c:pt idx="6605">
                  <c:v>6605.5504625385447</c:v>
                </c:pt>
                <c:pt idx="6606">
                  <c:v>6606.550545878823</c:v>
                </c:pt>
                <c:pt idx="6607">
                  <c:v>6607.5506292191012</c:v>
                </c:pt>
                <c:pt idx="6608">
                  <c:v>6608.5507125593795</c:v>
                </c:pt>
                <c:pt idx="6609">
                  <c:v>6609.5507958996577</c:v>
                </c:pt>
                <c:pt idx="6610">
                  <c:v>6610.550879239936</c:v>
                </c:pt>
                <c:pt idx="6611">
                  <c:v>6611.5509625802142</c:v>
                </c:pt>
                <c:pt idx="6612">
                  <c:v>6612.5510459204925</c:v>
                </c:pt>
                <c:pt idx="6613">
                  <c:v>6613.5511292607707</c:v>
                </c:pt>
                <c:pt idx="6614">
                  <c:v>6614.5512126010499</c:v>
                </c:pt>
                <c:pt idx="6615">
                  <c:v>6615.5512959413281</c:v>
                </c:pt>
                <c:pt idx="6616">
                  <c:v>6616.5513792816064</c:v>
                </c:pt>
                <c:pt idx="6617">
                  <c:v>6617.5514626218846</c:v>
                </c:pt>
                <c:pt idx="6618">
                  <c:v>6618.5515459621629</c:v>
                </c:pt>
                <c:pt idx="6619">
                  <c:v>6619.5516293024411</c:v>
                </c:pt>
                <c:pt idx="6620">
                  <c:v>6620.5517126427194</c:v>
                </c:pt>
                <c:pt idx="6621">
                  <c:v>6621.5517959829976</c:v>
                </c:pt>
                <c:pt idx="6622">
                  <c:v>6622.5518793232759</c:v>
                </c:pt>
                <c:pt idx="6623">
                  <c:v>6623.5519626635551</c:v>
                </c:pt>
                <c:pt idx="6624">
                  <c:v>6624.5520460038333</c:v>
                </c:pt>
                <c:pt idx="6625">
                  <c:v>6625.5521293441116</c:v>
                </c:pt>
                <c:pt idx="6626">
                  <c:v>6626.5522126843898</c:v>
                </c:pt>
                <c:pt idx="6627">
                  <c:v>6627.5522960246681</c:v>
                </c:pt>
                <c:pt idx="6628">
                  <c:v>6628.5523793649463</c:v>
                </c:pt>
                <c:pt idx="6629">
                  <c:v>6629.5524627052246</c:v>
                </c:pt>
                <c:pt idx="6630">
                  <c:v>6630.5525460455028</c:v>
                </c:pt>
                <c:pt idx="6631">
                  <c:v>6631.552629385782</c:v>
                </c:pt>
                <c:pt idx="6632">
                  <c:v>6632.5527127260602</c:v>
                </c:pt>
                <c:pt idx="6633">
                  <c:v>6633.5527960663385</c:v>
                </c:pt>
                <c:pt idx="6634">
                  <c:v>6634.5528794066167</c:v>
                </c:pt>
                <c:pt idx="6635">
                  <c:v>6635.552962746895</c:v>
                </c:pt>
                <c:pt idx="6636">
                  <c:v>6636.5530460871732</c:v>
                </c:pt>
                <c:pt idx="6637">
                  <c:v>6637.5531294274515</c:v>
                </c:pt>
                <c:pt idx="6638">
                  <c:v>6638.5532127677297</c:v>
                </c:pt>
                <c:pt idx="6639">
                  <c:v>6639.553296108008</c:v>
                </c:pt>
                <c:pt idx="6640">
                  <c:v>6640.5533794482872</c:v>
                </c:pt>
                <c:pt idx="6641">
                  <c:v>6641.5534627885654</c:v>
                </c:pt>
                <c:pt idx="6642">
                  <c:v>6642.5535461288437</c:v>
                </c:pt>
                <c:pt idx="6643">
                  <c:v>6643.5536294691219</c:v>
                </c:pt>
                <c:pt idx="6644">
                  <c:v>6644.5537128094002</c:v>
                </c:pt>
                <c:pt idx="6645">
                  <c:v>6645.5537961496784</c:v>
                </c:pt>
                <c:pt idx="6646">
                  <c:v>6646.5538794899567</c:v>
                </c:pt>
                <c:pt idx="6647">
                  <c:v>6647.5539628302349</c:v>
                </c:pt>
                <c:pt idx="6648">
                  <c:v>6648.5540461705132</c:v>
                </c:pt>
                <c:pt idx="6649">
                  <c:v>6649.5541295107923</c:v>
                </c:pt>
                <c:pt idx="6650">
                  <c:v>6650.5542128510706</c:v>
                </c:pt>
                <c:pt idx="6651">
                  <c:v>6651.5542961913488</c:v>
                </c:pt>
                <c:pt idx="6652">
                  <c:v>6652.5543795316271</c:v>
                </c:pt>
                <c:pt idx="6653">
                  <c:v>6653.5544628719053</c:v>
                </c:pt>
                <c:pt idx="6654">
                  <c:v>6654.5545462121836</c:v>
                </c:pt>
                <c:pt idx="6655">
                  <c:v>6655.5546295524618</c:v>
                </c:pt>
                <c:pt idx="6656">
                  <c:v>6656.5547128927401</c:v>
                </c:pt>
                <c:pt idx="6657">
                  <c:v>6657.5547962330184</c:v>
                </c:pt>
                <c:pt idx="6658">
                  <c:v>6658.5548795732975</c:v>
                </c:pt>
                <c:pt idx="6659">
                  <c:v>6659.5549629135758</c:v>
                </c:pt>
                <c:pt idx="6660">
                  <c:v>6660.555046253854</c:v>
                </c:pt>
                <c:pt idx="6661">
                  <c:v>6661.5551295941323</c:v>
                </c:pt>
                <c:pt idx="6662">
                  <c:v>6662.5552129344105</c:v>
                </c:pt>
                <c:pt idx="6663">
                  <c:v>6663.5552962746888</c:v>
                </c:pt>
                <c:pt idx="6664">
                  <c:v>6664.555379614967</c:v>
                </c:pt>
                <c:pt idx="6665">
                  <c:v>6665.5554629552453</c:v>
                </c:pt>
                <c:pt idx="6666">
                  <c:v>6666.5555462955244</c:v>
                </c:pt>
                <c:pt idx="6667">
                  <c:v>6667.5556296358027</c:v>
                </c:pt>
                <c:pt idx="6668">
                  <c:v>6668.5557129760809</c:v>
                </c:pt>
                <c:pt idx="6669">
                  <c:v>6669.5557963163592</c:v>
                </c:pt>
                <c:pt idx="6670">
                  <c:v>6670.5558796566374</c:v>
                </c:pt>
                <c:pt idx="6671">
                  <c:v>6671.5559629969157</c:v>
                </c:pt>
                <c:pt idx="6672">
                  <c:v>6672.5560463371939</c:v>
                </c:pt>
                <c:pt idx="6673">
                  <c:v>6673.5561296774722</c:v>
                </c:pt>
                <c:pt idx="6674">
                  <c:v>6674.5562130177505</c:v>
                </c:pt>
                <c:pt idx="6675">
                  <c:v>6675.5562963580296</c:v>
                </c:pt>
                <c:pt idx="6676">
                  <c:v>6676.5563796983079</c:v>
                </c:pt>
                <c:pt idx="6677">
                  <c:v>6677.5564630385861</c:v>
                </c:pt>
                <c:pt idx="6678">
                  <c:v>6678.5565463788644</c:v>
                </c:pt>
                <c:pt idx="6679">
                  <c:v>6679.5566297191426</c:v>
                </c:pt>
                <c:pt idx="6680">
                  <c:v>6680.5567130594209</c:v>
                </c:pt>
                <c:pt idx="6681">
                  <c:v>6681.5567963996991</c:v>
                </c:pt>
                <c:pt idx="6682">
                  <c:v>6682.5568797399774</c:v>
                </c:pt>
                <c:pt idx="6683">
                  <c:v>6683.5569630802556</c:v>
                </c:pt>
                <c:pt idx="6684">
                  <c:v>6684.5570464205348</c:v>
                </c:pt>
                <c:pt idx="6685">
                  <c:v>6685.557129760813</c:v>
                </c:pt>
                <c:pt idx="6686">
                  <c:v>6686.5572131010913</c:v>
                </c:pt>
                <c:pt idx="6687">
                  <c:v>6687.5572964413695</c:v>
                </c:pt>
                <c:pt idx="6688">
                  <c:v>6688.5573797816478</c:v>
                </c:pt>
                <c:pt idx="6689">
                  <c:v>6689.557463121926</c:v>
                </c:pt>
                <c:pt idx="6690">
                  <c:v>6690.5575464622043</c:v>
                </c:pt>
                <c:pt idx="6691">
                  <c:v>6691.5576298024826</c:v>
                </c:pt>
                <c:pt idx="6692">
                  <c:v>6692.5577131427617</c:v>
                </c:pt>
                <c:pt idx="6693">
                  <c:v>6693.55779648304</c:v>
                </c:pt>
                <c:pt idx="6694">
                  <c:v>6694.5578798233182</c:v>
                </c:pt>
                <c:pt idx="6695">
                  <c:v>6695.5579631635965</c:v>
                </c:pt>
                <c:pt idx="6696">
                  <c:v>6696.5580465038747</c:v>
                </c:pt>
                <c:pt idx="6697">
                  <c:v>6697.558129844153</c:v>
                </c:pt>
                <c:pt idx="6698">
                  <c:v>6698.5582131844312</c:v>
                </c:pt>
                <c:pt idx="6699">
                  <c:v>6699.5582965247095</c:v>
                </c:pt>
                <c:pt idx="6700">
                  <c:v>6700.5583798649877</c:v>
                </c:pt>
                <c:pt idx="6701">
                  <c:v>6701.5584632052669</c:v>
                </c:pt>
                <c:pt idx="6702">
                  <c:v>6702.5585465455451</c:v>
                </c:pt>
                <c:pt idx="6703">
                  <c:v>6703.5586298858234</c:v>
                </c:pt>
                <c:pt idx="6704">
                  <c:v>6704.5587132261016</c:v>
                </c:pt>
                <c:pt idx="6705">
                  <c:v>6705.5587965663799</c:v>
                </c:pt>
                <c:pt idx="6706">
                  <c:v>6706.5588799066581</c:v>
                </c:pt>
                <c:pt idx="6707">
                  <c:v>6707.5589632469364</c:v>
                </c:pt>
                <c:pt idx="6708">
                  <c:v>6708.5590465872147</c:v>
                </c:pt>
                <c:pt idx="6709">
                  <c:v>6709.5591299274929</c:v>
                </c:pt>
                <c:pt idx="6710">
                  <c:v>6710.5592132677721</c:v>
                </c:pt>
                <c:pt idx="6711">
                  <c:v>6711.5592966080503</c:v>
                </c:pt>
                <c:pt idx="6712">
                  <c:v>6712.5593799483286</c:v>
                </c:pt>
                <c:pt idx="6713">
                  <c:v>6713.5594632886068</c:v>
                </c:pt>
                <c:pt idx="6714">
                  <c:v>6714.5595466288851</c:v>
                </c:pt>
                <c:pt idx="6715">
                  <c:v>6715.5596299691633</c:v>
                </c:pt>
                <c:pt idx="6716">
                  <c:v>6716.5597133094416</c:v>
                </c:pt>
                <c:pt idx="6717">
                  <c:v>6717.5597966497198</c:v>
                </c:pt>
                <c:pt idx="6718">
                  <c:v>6718.559879989999</c:v>
                </c:pt>
                <c:pt idx="6719">
                  <c:v>6719.5599633302772</c:v>
                </c:pt>
                <c:pt idx="6720">
                  <c:v>6720.5600466705555</c:v>
                </c:pt>
                <c:pt idx="6721">
                  <c:v>6721.5601300108337</c:v>
                </c:pt>
                <c:pt idx="6722">
                  <c:v>6722.560213351112</c:v>
                </c:pt>
                <c:pt idx="6723">
                  <c:v>6723.5602966913902</c:v>
                </c:pt>
                <c:pt idx="6724">
                  <c:v>6724.5603800316685</c:v>
                </c:pt>
                <c:pt idx="6725">
                  <c:v>6725.5604633719468</c:v>
                </c:pt>
                <c:pt idx="6726">
                  <c:v>6726.560546712225</c:v>
                </c:pt>
                <c:pt idx="6727">
                  <c:v>6727.5606300525042</c:v>
                </c:pt>
                <c:pt idx="6728">
                  <c:v>6728.5607133927824</c:v>
                </c:pt>
                <c:pt idx="6729">
                  <c:v>6729.5607967330607</c:v>
                </c:pt>
                <c:pt idx="6730">
                  <c:v>6730.5608800733389</c:v>
                </c:pt>
                <c:pt idx="6731">
                  <c:v>6731.5609634136172</c:v>
                </c:pt>
                <c:pt idx="6732">
                  <c:v>6732.5610467538954</c:v>
                </c:pt>
                <c:pt idx="6733">
                  <c:v>6733.5611300941737</c:v>
                </c:pt>
                <c:pt idx="6734">
                  <c:v>6734.5612134344519</c:v>
                </c:pt>
                <c:pt idx="6735">
                  <c:v>6735.5612967747302</c:v>
                </c:pt>
                <c:pt idx="6736">
                  <c:v>6736.5613801150093</c:v>
                </c:pt>
                <c:pt idx="6737">
                  <c:v>6737.5614634552876</c:v>
                </c:pt>
                <c:pt idx="6738">
                  <c:v>6738.5615467955658</c:v>
                </c:pt>
                <c:pt idx="6739">
                  <c:v>6739.5616301358441</c:v>
                </c:pt>
                <c:pt idx="6740">
                  <c:v>6740.5617134761223</c:v>
                </c:pt>
                <c:pt idx="6741">
                  <c:v>6741.5617968164006</c:v>
                </c:pt>
                <c:pt idx="6742">
                  <c:v>6742.5618801566789</c:v>
                </c:pt>
                <c:pt idx="6743">
                  <c:v>6743.5619634969571</c:v>
                </c:pt>
                <c:pt idx="6744">
                  <c:v>6744.5620468372354</c:v>
                </c:pt>
                <c:pt idx="6745">
                  <c:v>6745.5621301775145</c:v>
                </c:pt>
                <c:pt idx="6746">
                  <c:v>6746.5622135177928</c:v>
                </c:pt>
                <c:pt idx="6747">
                  <c:v>6747.562296858071</c:v>
                </c:pt>
                <c:pt idx="6748">
                  <c:v>6748.5623801983493</c:v>
                </c:pt>
                <c:pt idx="6749">
                  <c:v>6749.5624635386275</c:v>
                </c:pt>
                <c:pt idx="6750">
                  <c:v>6750.5625468789058</c:v>
                </c:pt>
                <c:pt idx="6751">
                  <c:v>6751.562630219184</c:v>
                </c:pt>
                <c:pt idx="6752">
                  <c:v>6752.5627135594623</c:v>
                </c:pt>
                <c:pt idx="6753">
                  <c:v>6753.5627968997414</c:v>
                </c:pt>
                <c:pt idx="6754">
                  <c:v>6754.5628802400197</c:v>
                </c:pt>
                <c:pt idx="6755">
                  <c:v>6755.5629635802979</c:v>
                </c:pt>
                <c:pt idx="6756">
                  <c:v>6756.5630469205762</c:v>
                </c:pt>
                <c:pt idx="6757">
                  <c:v>6757.5631302608545</c:v>
                </c:pt>
                <c:pt idx="6758">
                  <c:v>6758.5632136011327</c:v>
                </c:pt>
                <c:pt idx="6759">
                  <c:v>6759.563296941411</c:v>
                </c:pt>
                <c:pt idx="6760">
                  <c:v>6760.5633802816892</c:v>
                </c:pt>
                <c:pt idx="6761">
                  <c:v>6761.5634636219675</c:v>
                </c:pt>
                <c:pt idx="6762">
                  <c:v>6762.5635469622466</c:v>
                </c:pt>
                <c:pt idx="6763">
                  <c:v>6763.5636303025249</c:v>
                </c:pt>
                <c:pt idx="6764">
                  <c:v>6764.5637136428031</c:v>
                </c:pt>
                <c:pt idx="6765">
                  <c:v>6765.5637969830814</c:v>
                </c:pt>
                <c:pt idx="6766">
                  <c:v>6766.5638803233596</c:v>
                </c:pt>
                <c:pt idx="6767">
                  <c:v>6767.5639636636379</c:v>
                </c:pt>
                <c:pt idx="6768">
                  <c:v>6768.5640470039161</c:v>
                </c:pt>
                <c:pt idx="6769">
                  <c:v>6769.5641303441944</c:v>
                </c:pt>
                <c:pt idx="6770">
                  <c:v>6770.5642136844726</c:v>
                </c:pt>
                <c:pt idx="6771">
                  <c:v>6771.5642970247518</c:v>
                </c:pt>
                <c:pt idx="6772">
                  <c:v>6772.56438036503</c:v>
                </c:pt>
                <c:pt idx="6773">
                  <c:v>6773.5644637053083</c:v>
                </c:pt>
                <c:pt idx="6774">
                  <c:v>6774.5645470455866</c:v>
                </c:pt>
                <c:pt idx="6775">
                  <c:v>6775.5646303858648</c:v>
                </c:pt>
                <c:pt idx="6776">
                  <c:v>6776.5647137261431</c:v>
                </c:pt>
                <c:pt idx="6777">
                  <c:v>6777.5647970664213</c:v>
                </c:pt>
                <c:pt idx="6778">
                  <c:v>6778.5648804066996</c:v>
                </c:pt>
                <c:pt idx="6779">
                  <c:v>6779.5649637469787</c:v>
                </c:pt>
                <c:pt idx="6780">
                  <c:v>6780.565047087257</c:v>
                </c:pt>
                <c:pt idx="6781">
                  <c:v>6781.5651304275352</c:v>
                </c:pt>
                <c:pt idx="6782">
                  <c:v>6782.5652137678135</c:v>
                </c:pt>
                <c:pt idx="6783">
                  <c:v>6783.5652971080917</c:v>
                </c:pt>
                <c:pt idx="6784">
                  <c:v>6784.56538044837</c:v>
                </c:pt>
                <c:pt idx="6785">
                  <c:v>6785.5654637886482</c:v>
                </c:pt>
                <c:pt idx="6786">
                  <c:v>6786.5655471289265</c:v>
                </c:pt>
                <c:pt idx="6787">
                  <c:v>6787.5656304692047</c:v>
                </c:pt>
                <c:pt idx="6788">
                  <c:v>6788.5657138094839</c:v>
                </c:pt>
                <c:pt idx="6789">
                  <c:v>6789.5657971497621</c:v>
                </c:pt>
                <c:pt idx="6790">
                  <c:v>6790.5658804900404</c:v>
                </c:pt>
                <c:pt idx="6791">
                  <c:v>6791.5659638303187</c:v>
                </c:pt>
                <c:pt idx="6792">
                  <c:v>6792.5660471705969</c:v>
                </c:pt>
                <c:pt idx="6793">
                  <c:v>6793.5661305108752</c:v>
                </c:pt>
                <c:pt idx="6794">
                  <c:v>6794.5662138511534</c:v>
                </c:pt>
                <c:pt idx="6795">
                  <c:v>6795.5662971914317</c:v>
                </c:pt>
                <c:pt idx="6796">
                  <c:v>6796.5663805317099</c:v>
                </c:pt>
                <c:pt idx="6797">
                  <c:v>6797.5664638719891</c:v>
                </c:pt>
                <c:pt idx="6798">
                  <c:v>6798.5665472122673</c:v>
                </c:pt>
                <c:pt idx="6799">
                  <c:v>6799.5666305525456</c:v>
                </c:pt>
                <c:pt idx="6800">
                  <c:v>6800.5667138928238</c:v>
                </c:pt>
                <c:pt idx="6801">
                  <c:v>6801.5667972331021</c:v>
                </c:pt>
                <c:pt idx="6802">
                  <c:v>6802.5668805733803</c:v>
                </c:pt>
                <c:pt idx="6803">
                  <c:v>6803.5669639136586</c:v>
                </c:pt>
                <c:pt idx="6804">
                  <c:v>6804.5670472539368</c:v>
                </c:pt>
                <c:pt idx="6805">
                  <c:v>6805.567130594216</c:v>
                </c:pt>
                <c:pt idx="6806">
                  <c:v>6806.5672139344942</c:v>
                </c:pt>
                <c:pt idx="6807">
                  <c:v>6807.5672972747725</c:v>
                </c:pt>
                <c:pt idx="6808">
                  <c:v>6808.5673806150508</c:v>
                </c:pt>
                <c:pt idx="6809">
                  <c:v>6809.567463955329</c:v>
                </c:pt>
                <c:pt idx="6810">
                  <c:v>6810.5675472956073</c:v>
                </c:pt>
                <c:pt idx="6811">
                  <c:v>6811.5676306358855</c:v>
                </c:pt>
                <c:pt idx="6812">
                  <c:v>6812.5677139761638</c:v>
                </c:pt>
                <c:pt idx="6813">
                  <c:v>6813.567797316442</c:v>
                </c:pt>
                <c:pt idx="6814">
                  <c:v>6814.5678806567212</c:v>
                </c:pt>
                <c:pt idx="6815">
                  <c:v>6815.5679639969994</c:v>
                </c:pt>
                <c:pt idx="6816">
                  <c:v>6816.5680473372777</c:v>
                </c:pt>
                <c:pt idx="6817">
                  <c:v>6817.5681306775559</c:v>
                </c:pt>
                <c:pt idx="6818">
                  <c:v>6818.5682140178342</c:v>
                </c:pt>
                <c:pt idx="6819">
                  <c:v>6819.5682973581124</c:v>
                </c:pt>
                <c:pt idx="6820">
                  <c:v>6820.5683806983907</c:v>
                </c:pt>
                <c:pt idx="6821">
                  <c:v>6821.5684640386689</c:v>
                </c:pt>
                <c:pt idx="6822">
                  <c:v>6822.5685473789472</c:v>
                </c:pt>
                <c:pt idx="6823">
                  <c:v>6823.5686307192263</c:v>
                </c:pt>
                <c:pt idx="6824">
                  <c:v>6824.5687140595046</c:v>
                </c:pt>
                <c:pt idx="6825">
                  <c:v>6825.5687973997829</c:v>
                </c:pt>
                <c:pt idx="6826">
                  <c:v>6826.5688807400611</c:v>
                </c:pt>
                <c:pt idx="6827">
                  <c:v>6827.5689640803394</c:v>
                </c:pt>
                <c:pt idx="6828">
                  <c:v>6828.5690474206176</c:v>
                </c:pt>
                <c:pt idx="6829">
                  <c:v>6829.5691307608959</c:v>
                </c:pt>
                <c:pt idx="6830">
                  <c:v>6830.5692141011741</c:v>
                </c:pt>
                <c:pt idx="6831">
                  <c:v>6831.5692974414524</c:v>
                </c:pt>
                <c:pt idx="6832">
                  <c:v>6832.5693807817315</c:v>
                </c:pt>
                <c:pt idx="6833">
                  <c:v>6833.5694641220098</c:v>
                </c:pt>
                <c:pt idx="6834">
                  <c:v>6834.569547462288</c:v>
                </c:pt>
                <c:pt idx="6835">
                  <c:v>6835.5696308025663</c:v>
                </c:pt>
                <c:pt idx="6836">
                  <c:v>6836.5697141428445</c:v>
                </c:pt>
                <c:pt idx="6837">
                  <c:v>6837.5697974831228</c:v>
                </c:pt>
                <c:pt idx="6838">
                  <c:v>6838.569880823401</c:v>
                </c:pt>
                <c:pt idx="6839">
                  <c:v>6839.5699641636793</c:v>
                </c:pt>
                <c:pt idx="6840">
                  <c:v>6840.5700475039584</c:v>
                </c:pt>
                <c:pt idx="6841">
                  <c:v>6841.5701308442367</c:v>
                </c:pt>
                <c:pt idx="6842">
                  <c:v>6842.570214184515</c:v>
                </c:pt>
                <c:pt idx="6843">
                  <c:v>6843.5702975247932</c:v>
                </c:pt>
                <c:pt idx="6844">
                  <c:v>6844.5703808650715</c:v>
                </c:pt>
                <c:pt idx="6845">
                  <c:v>6845.5704642053497</c:v>
                </c:pt>
                <c:pt idx="6846">
                  <c:v>6846.570547545628</c:v>
                </c:pt>
                <c:pt idx="6847">
                  <c:v>6847.5706308859062</c:v>
                </c:pt>
                <c:pt idx="6848">
                  <c:v>6848.5707142261845</c:v>
                </c:pt>
                <c:pt idx="6849">
                  <c:v>6849.5707975664636</c:v>
                </c:pt>
                <c:pt idx="6850">
                  <c:v>6850.5708809067419</c:v>
                </c:pt>
                <c:pt idx="6851">
                  <c:v>6851.5709642470201</c:v>
                </c:pt>
                <c:pt idx="6852">
                  <c:v>6852.5710475872984</c:v>
                </c:pt>
                <c:pt idx="6853">
                  <c:v>6853.5711309275766</c:v>
                </c:pt>
                <c:pt idx="6854">
                  <c:v>6854.5712142678549</c:v>
                </c:pt>
                <c:pt idx="6855">
                  <c:v>6855.5712976081331</c:v>
                </c:pt>
                <c:pt idx="6856">
                  <c:v>6856.5713809484114</c:v>
                </c:pt>
                <c:pt idx="6857">
                  <c:v>6857.5714642886896</c:v>
                </c:pt>
                <c:pt idx="6858">
                  <c:v>6858.5715476289688</c:v>
                </c:pt>
                <c:pt idx="6859">
                  <c:v>6859.5716309692471</c:v>
                </c:pt>
                <c:pt idx="6860">
                  <c:v>6860.5717143095253</c:v>
                </c:pt>
                <c:pt idx="6861">
                  <c:v>6861.5717976498036</c:v>
                </c:pt>
                <c:pt idx="6862">
                  <c:v>6862.5718809900818</c:v>
                </c:pt>
                <c:pt idx="6863">
                  <c:v>6863.5719643303601</c:v>
                </c:pt>
                <c:pt idx="6864">
                  <c:v>6864.5720476706383</c:v>
                </c:pt>
                <c:pt idx="6865">
                  <c:v>6865.5721310109166</c:v>
                </c:pt>
                <c:pt idx="6866">
                  <c:v>6866.5722143511957</c:v>
                </c:pt>
                <c:pt idx="6867">
                  <c:v>6867.572297691474</c:v>
                </c:pt>
                <c:pt idx="6868">
                  <c:v>6868.5723810317522</c:v>
                </c:pt>
                <c:pt idx="6869">
                  <c:v>6869.5724643720305</c:v>
                </c:pt>
                <c:pt idx="6870">
                  <c:v>6870.5725477123087</c:v>
                </c:pt>
                <c:pt idx="6871">
                  <c:v>6871.572631052587</c:v>
                </c:pt>
                <c:pt idx="6872">
                  <c:v>6872.5727143928652</c:v>
                </c:pt>
                <c:pt idx="6873">
                  <c:v>6873.5727977331435</c:v>
                </c:pt>
                <c:pt idx="6874">
                  <c:v>6874.5728810734217</c:v>
                </c:pt>
                <c:pt idx="6875">
                  <c:v>6875.5729644137009</c:v>
                </c:pt>
                <c:pt idx="6876">
                  <c:v>6876.5730477539792</c:v>
                </c:pt>
                <c:pt idx="6877">
                  <c:v>6877.5731310942574</c:v>
                </c:pt>
                <c:pt idx="6878">
                  <c:v>6878.5732144345357</c:v>
                </c:pt>
                <c:pt idx="6879">
                  <c:v>6879.5732977748139</c:v>
                </c:pt>
                <c:pt idx="6880">
                  <c:v>6880.5733811150922</c:v>
                </c:pt>
                <c:pt idx="6881">
                  <c:v>6881.5734644553704</c:v>
                </c:pt>
                <c:pt idx="6882">
                  <c:v>6882.5735477956487</c:v>
                </c:pt>
                <c:pt idx="6883">
                  <c:v>6883.5736311359269</c:v>
                </c:pt>
                <c:pt idx="6884">
                  <c:v>6884.5737144762061</c:v>
                </c:pt>
                <c:pt idx="6885">
                  <c:v>6885.5737978164843</c:v>
                </c:pt>
                <c:pt idx="6886">
                  <c:v>6886.5738811567626</c:v>
                </c:pt>
                <c:pt idx="6887">
                  <c:v>6887.5739644970408</c:v>
                </c:pt>
                <c:pt idx="6888">
                  <c:v>6888.5740478373191</c:v>
                </c:pt>
                <c:pt idx="6889">
                  <c:v>6889.5741311775973</c:v>
                </c:pt>
                <c:pt idx="6890">
                  <c:v>6890.5742145178756</c:v>
                </c:pt>
                <c:pt idx="6891">
                  <c:v>6891.5742978581538</c:v>
                </c:pt>
                <c:pt idx="6892">
                  <c:v>6892.574381198433</c:v>
                </c:pt>
                <c:pt idx="6893">
                  <c:v>6893.5744645387113</c:v>
                </c:pt>
                <c:pt idx="6894">
                  <c:v>6894.5745478789895</c:v>
                </c:pt>
                <c:pt idx="6895">
                  <c:v>6895.5746312192678</c:v>
                </c:pt>
                <c:pt idx="6896">
                  <c:v>6896.574714559546</c:v>
                </c:pt>
                <c:pt idx="6897">
                  <c:v>6897.5747978998243</c:v>
                </c:pt>
                <c:pt idx="6898">
                  <c:v>6898.5748812401025</c:v>
                </c:pt>
                <c:pt idx="6899">
                  <c:v>6899.5749645803808</c:v>
                </c:pt>
                <c:pt idx="6900">
                  <c:v>6900.575047920659</c:v>
                </c:pt>
                <c:pt idx="6901">
                  <c:v>6901.5751312609382</c:v>
                </c:pt>
                <c:pt idx="6902">
                  <c:v>6902.5752146012164</c:v>
                </c:pt>
                <c:pt idx="6903">
                  <c:v>6903.5752979414947</c:v>
                </c:pt>
                <c:pt idx="6904">
                  <c:v>6904.5753812817729</c:v>
                </c:pt>
                <c:pt idx="6905">
                  <c:v>6905.5754646220512</c:v>
                </c:pt>
                <c:pt idx="6906">
                  <c:v>6906.5755479623294</c:v>
                </c:pt>
                <c:pt idx="6907">
                  <c:v>6907.5756313026077</c:v>
                </c:pt>
                <c:pt idx="6908">
                  <c:v>6908.5757146428859</c:v>
                </c:pt>
                <c:pt idx="6909">
                  <c:v>6909.5757979831642</c:v>
                </c:pt>
                <c:pt idx="6910">
                  <c:v>6910.5758813234434</c:v>
                </c:pt>
                <c:pt idx="6911">
                  <c:v>6911.5759646637216</c:v>
                </c:pt>
                <c:pt idx="6912">
                  <c:v>6912.5760480039999</c:v>
                </c:pt>
                <c:pt idx="6913">
                  <c:v>6913.5761313442781</c:v>
                </c:pt>
                <c:pt idx="6914">
                  <c:v>6914.5762146845564</c:v>
                </c:pt>
                <c:pt idx="6915">
                  <c:v>6915.5762980248346</c:v>
                </c:pt>
                <c:pt idx="6916">
                  <c:v>6916.5763813651129</c:v>
                </c:pt>
                <c:pt idx="6917">
                  <c:v>6917.5764647053911</c:v>
                </c:pt>
                <c:pt idx="6918">
                  <c:v>6918.5765480456703</c:v>
                </c:pt>
                <c:pt idx="6919">
                  <c:v>6919.5766313859485</c:v>
                </c:pt>
                <c:pt idx="6920">
                  <c:v>6920.5767147262268</c:v>
                </c:pt>
                <c:pt idx="6921">
                  <c:v>6921.576798066505</c:v>
                </c:pt>
                <c:pt idx="6922">
                  <c:v>6922.5768814067833</c:v>
                </c:pt>
                <c:pt idx="6923">
                  <c:v>6923.5769647470615</c:v>
                </c:pt>
                <c:pt idx="6924">
                  <c:v>6924.5770480873398</c:v>
                </c:pt>
                <c:pt idx="6925">
                  <c:v>6925.577131427618</c:v>
                </c:pt>
                <c:pt idx="6926">
                  <c:v>6926.5772147678963</c:v>
                </c:pt>
                <c:pt idx="6927">
                  <c:v>6927.5772981081755</c:v>
                </c:pt>
                <c:pt idx="6928">
                  <c:v>6928.5773814484537</c:v>
                </c:pt>
                <c:pt idx="6929">
                  <c:v>6929.577464788732</c:v>
                </c:pt>
                <c:pt idx="6930">
                  <c:v>6930.5775481290102</c:v>
                </c:pt>
                <c:pt idx="6931">
                  <c:v>6931.5776314692885</c:v>
                </c:pt>
                <c:pt idx="6932">
                  <c:v>6932.5777148095667</c:v>
                </c:pt>
                <c:pt idx="6933">
                  <c:v>6933.577798149845</c:v>
                </c:pt>
                <c:pt idx="6934">
                  <c:v>6934.5778814901232</c:v>
                </c:pt>
                <c:pt idx="6935">
                  <c:v>6935.5779648304015</c:v>
                </c:pt>
                <c:pt idx="6936">
                  <c:v>6936.5780481706806</c:v>
                </c:pt>
                <c:pt idx="6937">
                  <c:v>6937.5781315109589</c:v>
                </c:pt>
                <c:pt idx="6938">
                  <c:v>6938.5782148512371</c:v>
                </c:pt>
                <c:pt idx="6939">
                  <c:v>6939.5782981915154</c:v>
                </c:pt>
                <c:pt idx="6940">
                  <c:v>6940.5783815317936</c:v>
                </c:pt>
                <c:pt idx="6941">
                  <c:v>6941.5784648720719</c:v>
                </c:pt>
                <c:pt idx="6942">
                  <c:v>6942.5785482123501</c:v>
                </c:pt>
                <c:pt idx="6943">
                  <c:v>6943.5786315526284</c:v>
                </c:pt>
                <c:pt idx="6944">
                  <c:v>6944.5787148929066</c:v>
                </c:pt>
                <c:pt idx="6945">
                  <c:v>6945.5787982331858</c:v>
                </c:pt>
                <c:pt idx="6946">
                  <c:v>6946.5788815734641</c:v>
                </c:pt>
                <c:pt idx="6947">
                  <c:v>6947.5789649137423</c:v>
                </c:pt>
                <c:pt idx="6948">
                  <c:v>6948.5790482540206</c:v>
                </c:pt>
                <c:pt idx="6949">
                  <c:v>6949.5791315942988</c:v>
                </c:pt>
                <c:pt idx="6950">
                  <c:v>6950.5792149345771</c:v>
                </c:pt>
                <c:pt idx="6951">
                  <c:v>6951.5792982748553</c:v>
                </c:pt>
                <c:pt idx="6952">
                  <c:v>6952.5793816151336</c:v>
                </c:pt>
                <c:pt idx="6953">
                  <c:v>6953.5794649554127</c:v>
                </c:pt>
                <c:pt idx="6954">
                  <c:v>6954.579548295691</c:v>
                </c:pt>
                <c:pt idx="6955">
                  <c:v>6955.5796316359692</c:v>
                </c:pt>
                <c:pt idx="6956">
                  <c:v>6956.5797149762475</c:v>
                </c:pt>
                <c:pt idx="6957">
                  <c:v>6957.5797983165257</c:v>
                </c:pt>
                <c:pt idx="6958">
                  <c:v>6958.579881656804</c:v>
                </c:pt>
                <c:pt idx="6959">
                  <c:v>6959.5799649970822</c:v>
                </c:pt>
                <c:pt idx="6960">
                  <c:v>6960.5800483373605</c:v>
                </c:pt>
                <c:pt idx="6961">
                  <c:v>6961.5801316776387</c:v>
                </c:pt>
                <c:pt idx="6962">
                  <c:v>6962.5802150179179</c:v>
                </c:pt>
                <c:pt idx="6963">
                  <c:v>6963.5802983581962</c:v>
                </c:pt>
                <c:pt idx="6964">
                  <c:v>6964.5803816984744</c:v>
                </c:pt>
                <c:pt idx="6965">
                  <c:v>6965.5804650387527</c:v>
                </c:pt>
                <c:pt idx="6966">
                  <c:v>6966.5805483790309</c:v>
                </c:pt>
                <c:pt idx="6967">
                  <c:v>6967.5806317193092</c:v>
                </c:pt>
                <c:pt idx="6968">
                  <c:v>6968.5807150595874</c:v>
                </c:pt>
                <c:pt idx="6969">
                  <c:v>6969.5807983998657</c:v>
                </c:pt>
                <c:pt idx="6970">
                  <c:v>6970.5808817401439</c:v>
                </c:pt>
                <c:pt idx="6971">
                  <c:v>6971.5809650804231</c:v>
                </c:pt>
                <c:pt idx="6972">
                  <c:v>6972.5810484207013</c:v>
                </c:pt>
                <c:pt idx="6973">
                  <c:v>6973.5811317609796</c:v>
                </c:pt>
                <c:pt idx="6974">
                  <c:v>6974.5812151012578</c:v>
                </c:pt>
                <c:pt idx="6975">
                  <c:v>6975.5812984415361</c:v>
                </c:pt>
                <c:pt idx="6976">
                  <c:v>6976.5813817818143</c:v>
                </c:pt>
                <c:pt idx="6977">
                  <c:v>6977.5814651220926</c:v>
                </c:pt>
                <c:pt idx="6978">
                  <c:v>6978.5815484623708</c:v>
                </c:pt>
                <c:pt idx="6979">
                  <c:v>6979.58163180265</c:v>
                </c:pt>
                <c:pt idx="6980">
                  <c:v>6980.5817151429283</c:v>
                </c:pt>
                <c:pt idx="6981">
                  <c:v>6981.5817984832065</c:v>
                </c:pt>
                <c:pt idx="6982">
                  <c:v>6982.5818818234848</c:v>
                </c:pt>
                <c:pt idx="6983">
                  <c:v>6983.581965163763</c:v>
                </c:pt>
                <c:pt idx="6984">
                  <c:v>6984.5820485040413</c:v>
                </c:pt>
                <c:pt idx="6985">
                  <c:v>6985.5821318443195</c:v>
                </c:pt>
                <c:pt idx="6986">
                  <c:v>6986.5822151845978</c:v>
                </c:pt>
                <c:pt idx="6987">
                  <c:v>6987.582298524876</c:v>
                </c:pt>
                <c:pt idx="6988">
                  <c:v>6988.5823818651552</c:v>
                </c:pt>
                <c:pt idx="6989">
                  <c:v>6989.5824652054334</c:v>
                </c:pt>
                <c:pt idx="6990">
                  <c:v>6990.5825485457117</c:v>
                </c:pt>
                <c:pt idx="6991">
                  <c:v>6991.5826318859899</c:v>
                </c:pt>
                <c:pt idx="6992">
                  <c:v>6992.5827152262682</c:v>
                </c:pt>
                <c:pt idx="6993">
                  <c:v>6993.5827985665464</c:v>
                </c:pt>
                <c:pt idx="6994">
                  <c:v>6994.5828819068247</c:v>
                </c:pt>
                <c:pt idx="6995">
                  <c:v>6995.5829652471029</c:v>
                </c:pt>
                <c:pt idx="6996">
                  <c:v>6996.5830485873812</c:v>
                </c:pt>
                <c:pt idx="6997">
                  <c:v>6997.5831319276604</c:v>
                </c:pt>
                <c:pt idx="6998">
                  <c:v>6998.5832152679386</c:v>
                </c:pt>
                <c:pt idx="6999">
                  <c:v>6999.5832986082169</c:v>
                </c:pt>
                <c:pt idx="7000">
                  <c:v>7000.5833819484951</c:v>
                </c:pt>
                <c:pt idx="7001">
                  <c:v>7001.5834652887734</c:v>
                </c:pt>
                <c:pt idx="7002">
                  <c:v>7002.5835486290516</c:v>
                </c:pt>
                <c:pt idx="7003">
                  <c:v>7003.5836319693299</c:v>
                </c:pt>
                <c:pt idx="7004">
                  <c:v>7004.5837153096081</c:v>
                </c:pt>
                <c:pt idx="7005">
                  <c:v>7005.5837986498873</c:v>
                </c:pt>
                <c:pt idx="7006">
                  <c:v>7006.5838819901655</c:v>
                </c:pt>
                <c:pt idx="7007">
                  <c:v>7007.5839653304438</c:v>
                </c:pt>
                <c:pt idx="7008">
                  <c:v>7008.584048670722</c:v>
                </c:pt>
                <c:pt idx="7009">
                  <c:v>7009.5841320110003</c:v>
                </c:pt>
                <c:pt idx="7010">
                  <c:v>7010.5842153512785</c:v>
                </c:pt>
                <c:pt idx="7011">
                  <c:v>7011.5842986915568</c:v>
                </c:pt>
                <c:pt idx="7012">
                  <c:v>7012.584382031835</c:v>
                </c:pt>
                <c:pt idx="7013">
                  <c:v>7013.5844653721133</c:v>
                </c:pt>
                <c:pt idx="7014">
                  <c:v>7014.5845487123925</c:v>
                </c:pt>
                <c:pt idx="7015">
                  <c:v>7015.5846320526707</c:v>
                </c:pt>
                <c:pt idx="7016">
                  <c:v>7016.584715392949</c:v>
                </c:pt>
                <c:pt idx="7017">
                  <c:v>7017.5847987332272</c:v>
                </c:pt>
                <c:pt idx="7018">
                  <c:v>7018.5848820735055</c:v>
                </c:pt>
                <c:pt idx="7019">
                  <c:v>7019.5849654137837</c:v>
                </c:pt>
                <c:pt idx="7020">
                  <c:v>7020.585048754062</c:v>
                </c:pt>
                <c:pt idx="7021">
                  <c:v>7021.5851320943402</c:v>
                </c:pt>
                <c:pt idx="7022">
                  <c:v>7022.5852154346185</c:v>
                </c:pt>
                <c:pt idx="7023">
                  <c:v>7023.5852987748976</c:v>
                </c:pt>
                <c:pt idx="7024">
                  <c:v>7024.5853821151759</c:v>
                </c:pt>
                <c:pt idx="7025">
                  <c:v>7025.5854654554541</c:v>
                </c:pt>
                <c:pt idx="7026">
                  <c:v>7026.5855487957324</c:v>
                </c:pt>
                <c:pt idx="7027">
                  <c:v>7027.5856321360106</c:v>
                </c:pt>
                <c:pt idx="7028">
                  <c:v>7028.5857154762889</c:v>
                </c:pt>
                <c:pt idx="7029">
                  <c:v>7029.5857988165671</c:v>
                </c:pt>
                <c:pt idx="7030">
                  <c:v>7030.5858821568454</c:v>
                </c:pt>
                <c:pt idx="7031">
                  <c:v>7031.5859654971237</c:v>
                </c:pt>
                <c:pt idx="7032">
                  <c:v>7032.5860488374028</c:v>
                </c:pt>
                <c:pt idx="7033">
                  <c:v>7033.5861321776811</c:v>
                </c:pt>
                <c:pt idx="7034">
                  <c:v>7034.5862155179593</c:v>
                </c:pt>
                <c:pt idx="7035">
                  <c:v>7035.5862988582376</c:v>
                </c:pt>
                <c:pt idx="7036">
                  <c:v>7036.5863821985158</c:v>
                </c:pt>
                <c:pt idx="7037">
                  <c:v>7037.5864655387941</c:v>
                </c:pt>
                <c:pt idx="7038">
                  <c:v>7038.5865488790723</c:v>
                </c:pt>
                <c:pt idx="7039">
                  <c:v>7039.5866322193506</c:v>
                </c:pt>
                <c:pt idx="7040">
                  <c:v>7040.5867155596297</c:v>
                </c:pt>
                <c:pt idx="7041">
                  <c:v>7041.586798899908</c:v>
                </c:pt>
                <c:pt idx="7042">
                  <c:v>7042.5868822401862</c:v>
                </c:pt>
                <c:pt idx="7043">
                  <c:v>7043.5869655804645</c:v>
                </c:pt>
                <c:pt idx="7044">
                  <c:v>7044.5870489207427</c:v>
                </c:pt>
                <c:pt idx="7045">
                  <c:v>7045.587132261021</c:v>
                </c:pt>
                <c:pt idx="7046">
                  <c:v>7046.5872156012992</c:v>
                </c:pt>
                <c:pt idx="7047">
                  <c:v>7047.5872989415775</c:v>
                </c:pt>
                <c:pt idx="7048">
                  <c:v>7048.5873822818558</c:v>
                </c:pt>
                <c:pt idx="7049">
                  <c:v>7049.5874656221349</c:v>
                </c:pt>
                <c:pt idx="7050">
                  <c:v>7050.5875489624132</c:v>
                </c:pt>
                <c:pt idx="7051">
                  <c:v>7051.5876323026914</c:v>
                </c:pt>
                <c:pt idx="7052">
                  <c:v>7052.5877156429697</c:v>
                </c:pt>
                <c:pt idx="7053">
                  <c:v>7053.5877989832479</c:v>
                </c:pt>
                <c:pt idx="7054">
                  <c:v>7054.5878823235262</c:v>
                </c:pt>
                <c:pt idx="7055">
                  <c:v>7055.5879656638044</c:v>
                </c:pt>
                <c:pt idx="7056">
                  <c:v>7056.5880490040827</c:v>
                </c:pt>
                <c:pt idx="7057">
                  <c:v>7057.5881323443609</c:v>
                </c:pt>
                <c:pt idx="7058">
                  <c:v>7058.5882156846401</c:v>
                </c:pt>
                <c:pt idx="7059">
                  <c:v>7059.5882990249183</c:v>
                </c:pt>
                <c:pt idx="7060">
                  <c:v>7060.5883823651966</c:v>
                </c:pt>
                <c:pt idx="7061">
                  <c:v>7061.5884657054748</c:v>
                </c:pt>
                <c:pt idx="7062">
                  <c:v>7062.5885490457531</c:v>
                </c:pt>
                <c:pt idx="7063">
                  <c:v>7063.5886323860313</c:v>
                </c:pt>
                <c:pt idx="7064">
                  <c:v>7064.5887157263096</c:v>
                </c:pt>
                <c:pt idx="7065">
                  <c:v>7065.5887990665879</c:v>
                </c:pt>
                <c:pt idx="7066">
                  <c:v>7066.588882406867</c:v>
                </c:pt>
                <c:pt idx="7067">
                  <c:v>7067.5889657471453</c:v>
                </c:pt>
                <c:pt idx="7068">
                  <c:v>7068.5890490874235</c:v>
                </c:pt>
                <c:pt idx="7069">
                  <c:v>7069.5891324277018</c:v>
                </c:pt>
                <c:pt idx="7070">
                  <c:v>7070.58921576798</c:v>
                </c:pt>
                <c:pt idx="7071">
                  <c:v>7071.5892991082583</c:v>
                </c:pt>
                <c:pt idx="7072">
                  <c:v>7072.5893824485365</c:v>
                </c:pt>
                <c:pt idx="7073">
                  <c:v>7073.5894657888148</c:v>
                </c:pt>
                <c:pt idx="7074">
                  <c:v>7074.589549129093</c:v>
                </c:pt>
                <c:pt idx="7075">
                  <c:v>7075.5896324693722</c:v>
                </c:pt>
                <c:pt idx="7076">
                  <c:v>7076.5897158096504</c:v>
                </c:pt>
                <c:pt idx="7077">
                  <c:v>7077.5897991499287</c:v>
                </c:pt>
                <c:pt idx="7078">
                  <c:v>7078.5898824902069</c:v>
                </c:pt>
                <c:pt idx="7079">
                  <c:v>7079.5899658304852</c:v>
                </c:pt>
                <c:pt idx="7080">
                  <c:v>7080.5900491707635</c:v>
                </c:pt>
                <c:pt idx="7081">
                  <c:v>7081.5901325110417</c:v>
                </c:pt>
                <c:pt idx="7082">
                  <c:v>7082.59021585132</c:v>
                </c:pt>
                <c:pt idx="7083">
                  <c:v>7083.5902991915982</c:v>
                </c:pt>
                <c:pt idx="7084">
                  <c:v>7084.5903825318774</c:v>
                </c:pt>
                <c:pt idx="7085">
                  <c:v>7085.5904658721556</c:v>
                </c:pt>
                <c:pt idx="7086">
                  <c:v>7086.5905492124339</c:v>
                </c:pt>
                <c:pt idx="7087">
                  <c:v>7087.5906325527121</c:v>
                </c:pt>
                <c:pt idx="7088">
                  <c:v>7088.5907158929904</c:v>
                </c:pt>
                <c:pt idx="7089">
                  <c:v>7089.5907992332686</c:v>
                </c:pt>
                <c:pt idx="7090">
                  <c:v>7090.5908825735469</c:v>
                </c:pt>
                <c:pt idx="7091">
                  <c:v>7091.5909659138251</c:v>
                </c:pt>
                <c:pt idx="7092">
                  <c:v>7092.5910492541043</c:v>
                </c:pt>
                <c:pt idx="7093">
                  <c:v>7093.5911325943825</c:v>
                </c:pt>
                <c:pt idx="7094">
                  <c:v>7094.5912159346608</c:v>
                </c:pt>
                <c:pt idx="7095">
                  <c:v>7095.591299274939</c:v>
                </c:pt>
                <c:pt idx="7096">
                  <c:v>7096.5913826152173</c:v>
                </c:pt>
                <c:pt idx="7097">
                  <c:v>7097.5914659554956</c:v>
                </c:pt>
                <c:pt idx="7098">
                  <c:v>7098.5915492957738</c:v>
                </c:pt>
                <c:pt idx="7099">
                  <c:v>7099.5916326360521</c:v>
                </c:pt>
                <c:pt idx="7100">
                  <c:v>7100.5917159763303</c:v>
                </c:pt>
                <c:pt idx="7101">
                  <c:v>7101.5917993166095</c:v>
                </c:pt>
                <c:pt idx="7102">
                  <c:v>7102.5918826568877</c:v>
                </c:pt>
                <c:pt idx="7103">
                  <c:v>7103.591965997166</c:v>
                </c:pt>
                <c:pt idx="7104">
                  <c:v>7104.5920493374442</c:v>
                </c:pt>
                <c:pt idx="7105">
                  <c:v>7105.5921326777225</c:v>
                </c:pt>
                <c:pt idx="7106">
                  <c:v>7106.5922160180007</c:v>
                </c:pt>
                <c:pt idx="7107">
                  <c:v>7107.592299358279</c:v>
                </c:pt>
                <c:pt idx="7108">
                  <c:v>7108.5923826985572</c:v>
                </c:pt>
                <c:pt idx="7109">
                  <c:v>7109.5924660388355</c:v>
                </c:pt>
                <c:pt idx="7110">
                  <c:v>7110.5925493791146</c:v>
                </c:pt>
                <c:pt idx="7111">
                  <c:v>7111.5926327193929</c:v>
                </c:pt>
                <c:pt idx="7112">
                  <c:v>7112.5927160596711</c:v>
                </c:pt>
                <c:pt idx="7113">
                  <c:v>7113.5927993999494</c:v>
                </c:pt>
                <c:pt idx="7114">
                  <c:v>7114.5928827402277</c:v>
                </c:pt>
                <c:pt idx="7115">
                  <c:v>7115.5929660805059</c:v>
                </c:pt>
                <c:pt idx="7116">
                  <c:v>7116.5930494207842</c:v>
                </c:pt>
                <c:pt idx="7117">
                  <c:v>7117.5931327610624</c:v>
                </c:pt>
                <c:pt idx="7118">
                  <c:v>7118.5932161013416</c:v>
                </c:pt>
                <c:pt idx="7119">
                  <c:v>7119.5932994416198</c:v>
                </c:pt>
                <c:pt idx="7120">
                  <c:v>7120.5933827818981</c:v>
                </c:pt>
                <c:pt idx="7121">
                  <c:v>7121.5934661221763</c:v>
                </c:pt>
                <c:pt idx="7122">
                  <c:v>7122.5935494624546</c:v>
                </c:pt>
                <c:pt idx="7123">
                  <c:v>7123.5936328027328</c:v>
                </c:pt>
                <c:pt idx="7124">
                  <c:v>7124.5937161430111</c:v>
                </c:pt>
                <c:pt idx="7125">
                  <c:v>7125.5937994832893</c:v>
                </c:pt>
                <c:pt idx="7126">
                  <c:v>7126.5938828235676</c:v>
                </c:pt>
                <c:pt idx="7127">
                  <c:v>7127.5939661638467</c:v>
                </c:pt>
                <c:pt idx="7128">
                  <c:v>7128.594049504125</c:v>
                </c:pt>
                <c:pt idx="7129">
                  <c:v>7129.5941328444032</c:v>
                </c:pt>
                <c:pt idx="7130">
                  <c:v>7130.5942161846815</c:v>
                </c:pt>
                <c:pt idx="7131">
                  <c:v>7131.5942995249598</c:v>
                </c:pt>
                <c:pt idx="7132">
                  <c:v>7132.594382865238</c:v>
                </c:pt>
                <c:pt idx="7133">
                  <c:v>7133.5944662055163</c:v>
                </c:pt>
                <c:pt idx="7134">
                  <c:v>7134.5945495457945</c:v>
                </c:pt>
                <c:pt idx="7135">
                  <c:v>7135.5946328860728</c:v>
                </c:pt>
                <c:pt idx="7136">
                  <c:v>7136.5947162263519</c:v>
                </c:pt>
                <c:pt idx="7137">
                  <c:v>7137.5947995666302</c:v>
                </c:pt>
                <c:pt idx="7138">
                  <c:v>7138.5948829069084</c:v>
                </c:pt>
                <c:pt idx="7139">
                  <c:v>7139.5949662471867</c:v>
                </c:pt>
                <c:pt idx="7140">
                  <c:v>7140.5950495874649</c:v>
                </c:pt>
                <c:pt idx="7141">
                  <c:v>7141.5951329277432</c:v>
                </c:pt>
                <c:pt idx="7142">
                  <c:v>7142.5952162680214</c:v>
                </c:pt>
                <c:pt idx="7143">
                  <c:v>7143.5952996082997</c:v>
                </c:pt>
                <c:pt idx="7144">
                  <c:v>7144.5953829485779</c:v>
                </c:pt>
                <c:pt idx="7145">
                  <c:v>7145.5954662888571</c:v>
                </c:pt>
                <c:pt idx="7146">
                  <c:v>7146.5955496291353</c:v>
                </c:pt>
                <c:pt idx="7147">
                  <c:v>7147.5956329694136</c:v>
                </c:pt>
                <c:pt idx="7148">
                  <c:v>7148.5957163096919</c:v>
                </c:pt>
                <c:pt idx="7149">
                  <c:v>7149.5957996499701</c:v>
                </c:pt>
                <c:pt idx="7150">
                  <c:v>7150.5958829902484</c:v>
                </c:pt>
                <c:pt idx="7151">
                  <c:v>7151.5959663305266</c:v>
                </c:pt>
                <c:pt idx="7152">
                  <c:v>7152.5960496708049</c:v>
                </c:pt>
                <c:pt idx="7153">
                  <c:v>7153.596133011084</c:v>
                </c:pt>
                <c:pt idx="7154">
                  <c:v>7154.5962163513623</c:v>
                </c:pt>
                <c:pt idx="7155">
                  <c:v>7155.5962996916405</c:v>
                </c:pt>
                <c:pt idx="7156">
                  <c:v>7156.5963830319188</c:v>
                </c:pt>
                <c:pt idx="7157">
                  <c:v>7157.596466372197</c:v>
                </c:pt>
                <c:pt idx="7158">
                  <c:v>7158.5965497124753</c:v>
                </c:pt>
                <c:pt idx="7159">
                  <c:v>7159.5966330527535</c:v>
                </c:pt>
                <c:pt idx="7160">
                  <c:v>7160.5967163930318</c:v>
                </c:pt>
                <c:pt idx="7161">
                  <c:v>7161.59679973331</c:v>
                </c:pt>
                <c:pt idx="7162">
                  <c:v>7162.5968830735892</c:v>
                </c:pt>
                <c:pt idx="7163">
                  <c:v>7163.5969664138674</c:v>
                </c:pt>
                <c:pt idx="7164">
                  <c:v>7164.5970497541457</c:v>
                </c:pt>
                <c:pt idx="7165">
                  <c:v>7165.597133094424</c:v>
                </c:pt>
                <c:pt idx="7166">
                  <c:v>7166.5972164347022</c:v>
                </c:pt>
                <c:pt idx="7167">
                  <c:v>7167.5972997749805</c:v>
                </c:pt>
                <c:pt idx="7168">
                  <c:v>7168.5973831152587</c:v>
                </c:pt>
                <c:pt idx="7169">
                  <c:v>7169.597466455537</c:v>
                </c:pt>
                <c:pt idx="7170">
                  <c:v>7170.5975497958152</c:v>
                </c:pt>
                <c:pt idx="7171">
                  <c:v>7171.5976331360944</c:v>
                </c:pt>
                <c:pt idx="7172">
                  <c:v>7172.5977164763726</c:v>
                </c:pt>
                <c:pt idx="7173">
                  <c:v>7173.5977998166509</c:v>
                </c:pt>
                <c:pt idx="7174">
                  <c:v>7174.5978831569291</c:v>
                </c:pt>
                <c:pt idx="7175">
                  <c:v>7175.5979664972074</c:v>
                </c:pt>
                <c:pt idx="7176">
                  <c:v>7176.5980498374856</c:v>
                </c:pt>
                <c:pt idx="7177">
                  <c:v>7177.5981331777639</c:v>
                </c:pt>
                <c:pt idx="7178">
                  <c:v>7178.5982165180421</c:v>
                </c:pt>
                <c:pt idx="7179">
                  <c:v>7179.5982998583213</c:v>
                </c:pt>
                <c:pt idx="7180">
                  <c:v>7180.5983831985995</c:v>
                </c:pt>
                <c:pt idx="7181">
                  <c:v>7181.5984665388778</c:v>
                </c:pt>
                <c:pt idx="7182">
                  <c:v>7182.5985498791561</c:v>
                </c:pt>
                <c:pt idx="7183">
                  <c:v>7183.5986332194343</c:v>
                </c:pt>
                <c:pt idx="7184">
                  <c:v>7184.5987165597126</c:v>
                </c:pt>
                <c:pt idx="7185">
                  <c:v>7185.5987998999908</c:v>
                </c:pt>
                <c:pt idx="7186">
                  <c:v>7186.5988832402691</c:v>
                </c:pt>
                <c:pt idx="7187">
                  <c:v>7187.5989665805473</c:v>
                </c:pt>
                <c:pt idx="7188">
                  <c:v>7188.5990499208265</c:v>
                </c:pt>
                <c:pt idx="7189">
                  <c:v>7189.5991332611047</c:v>
                </c:pt>
                <c:pt idx="7190">
                  <c:v>7190.599216601383</c:v>
                </c:pt>
                <c:pt idx="7191">
                  <c:v>7191.5992999416612</c:v>
                </c:pt>
                <c:pt idx="7192">
                  <c:v>7192.5993832819395</c:v>
                </c:pt>
                <c:pt idx="7193">
                  <c:v>7193.5994666222177</c:v>
                </c:pt>
                <c:pt idx="7194">
                  <c:v>7194.599549962496</c:v>
                </c:pt>
                <c:pt idx="7195">
                  <c:v>7195.5996333027742</c:v>
                </c:pt>
                <c:pt idx="7196">
                  <c:v>7196.5997166430525</c:v>
                </c:pt>
                <c:pt idx="7197">
                  <c:v>7197.5997999833316</c:v>
                </c:pt>
                <c:pt idx="7198">
                  <c:v>7198.5998833236099</c:v>
                </c:pt>
                <c:pt idx="7199">
                  <c:v>7199.5999666638882</c:v>
                </c:pt>
                <c:pt idx="7200">
                  <c:v>7200.6000500041664</c:v>
                </c:pt>
                <c:pt idx="7201">
                  <c:v>7201.6001333444447</c:v>
                </c:pt>
                <c:pt idx="7202">
                  <c:v>7202.6002166847229</c:v>
                </c:pt>
                <c:pt idx="7203">
                  <c:v>7203.6003000250012</c:v>
                </c:pt>
                <c:pt idx="7204">
                  <c:v>7204.6003833652794</c:v>
                </c:pt>
                <c:pt idx="7205">
                  <c:v>7205.6004667055586</c:v>
                </c:pt>
                <c:pt idx="7206">
                  <c:v>7206.6005500458368</c:v>
                </c:pt>
                <c:pt idx="7207">
                  <c:v>7207.6006333861151</c:v>
                </c:pt>
                <c:pt idx="7208">
                  <c:v>7208.6007167263933</c:v>
                </c:pt>
                <c:pt idx="7209">
                  <c:v>7209.6008000666716</c:v>
                </c:pt>
                <c:pt idx="7210">
                  <c:v>7210.6008834069498</c:v>
                </c:pt>
                <c:pt idx="7211">
                  <c:v>7211.6009667472281</c:v>
                </c:pt>
                <c:pt idx="7212">
                  <c:v>7212.6010500875063</c:v>
                </c:pt>
                <c:pt idx="7213">
                  <c:v>7213.6011334277846</c:v>
                </c:pt>
                <c:pt idx="7214">
                  <c:v>7214.6012167680638</c:v>
                </c:pt>
                <c:pt idx="7215">
                  <c:v>7215.601300108342</c:v>
                </c:pt>
                <c:pt idx="7216">
                  <c:v>7216.6013834486203</c:v>
                </c:pt>
                <c:pt idx="7217">
                  <c:v>7217.6014667888985</c:v>
                </c:pt>
                <c:pt idx="7218">
                  <c:v>7218.6015501291768</c:v>
                </c:pt>
                <c:pt idx="7219">
                  <c:v>7219.601633469455</c:v>
                </c:pt>
                <c:pt idx="7220">
                  <c:v>7220.6017168097333</c:v>
                </c:pt>
                <c:pt idx="7221">
                  <c:v>7221.6018001500115</c:v>
                </c:pt>
                <c:pt idx="7222">
                  <c:v>7222.6018834902898</c:v>
                </c:pt>
                <c:pt idx="7223">
                  <c:v>7223.6019668305689</c:v>
                </c:pt>
                <c:pt idx="7224">
                  <c:v>7224.6020501708472</c:v>
                </c:pt>
                <c:pt idx="7225">
                  <c:v>7225.6021335111254</c:v>
                </c:pt>
                <c:pt idx="7226">
                  <c:v>7226.6022168514037</c:v>
                </c:pt>
                <c:pt idx="7227">
                  <c:v>7227.6023001916819</c:v>
                </c:pt>
                <c:pt idx="7228">
                  <c:v>7228.6023835319602</c:v>
                </c:pt>
                <c:pt idx="7229">
                  <c:v>7229.6024668722384</c:v>
                </c:pt>
                <c:pt idx="7230">
                  <c:v>7230.6025502125167</c:v>
                </c:pt>
                <c:pt idx="7231">
                  <c:v>7231.6026335527949</c:v>
                </c:pt>
                <c:pt idx="7232">
                  <c:v>7232.6027168930741</c:v>
                </c:pt>
                <c:pt idx="7233">
                  <c:v>7233.6028002333524</c:v>
                </c:pt>
                <c:pt idx="7234">
                  <c:v>7234.6028835736306</c:v>
                </c:pt>
                <c:pt idx="7235">
                  <c:v>7235.6029669139089</c:v>
                </c:pt>
                <c:pt idx="7236">
                  <c:v>7236.6030502541871</c:v>
                </c:pt>
                <c:pt idx="7237">
                  <c:v>7237.6031335944654</c:v>
                </c:pt>
                <c:pt idx="7238">
                  <c:v>7238.6032169347436</c:v>
                </c:pt>
                <c:pt idx="7239">
                  <c:v>7239.6033002750219</c:v>
                </c:pt>
                <c:pt idx="7240">
                  <c:v>7240.603383615301</c:v>
                </c:pt>
                <c:pt idx="7241">
                  <c:v>7241.6034669555793</c:v>
                </c:pt>
                <c:pt idx="7242">
                  <c:v>7242.6035502958575</c:v>
                </c:pt>
                <c:pt idx="7243">
                  <c:v>7243.6036336361358</c:v>
                </c:pt>
                <c:pt idx="7244">
                  <c:v>7244.603716976414</c:v>
                </c:pt>
                <c:pt idx="7245">
                  <c:v>7245.6038003166923</c:v>
                </c:pt>
                <c:pt idx="7246">
                  <c:v>7246.6038836569705</c:v>
                </c:pt>
                <c:pt idx="7247">
                  <c:v>7247.6039669972488</c:v>
                </c:pt>
                <c:pt idx="7248">
                  <c:v>7248.604050337527</c:v>
                </c:pt>
                <c:pt idx="7249">
                  <c:v>7249.6041336778062</c:v>
                </c:pt>
                <c:pt idx="7250">
                  <c:v>7250.6042170180845</c:v>
                </c:pt>
                <c:pt idx="7251">
                  <c:v>7251.6043003583627</c:v>
                </c:pt>
                <c:pt idx="7252">
                  <c:v>7252.604383698641</c:v>
                </c:pt>
                <c:pt idx="7253">
                  <c:v>7253.6044670389192</c:v>
                </c:pt>
                <c:pt idx="7254">
                  <c:v>7254.6045503791975</c:v>
                </c:pt>
                <c:pt idx="7255">
                  <c:v>7255.6046337194757</c:v>
                </c:pt>
                <c:pt idx="7256">
                  <c:v>7256.604717059754</c:v>
                </c:pt>
                <c:pt idx="7257">
                  <c:v>7257.6048004000322</c:v>
                </c:pt>
                <c:pt idx="7258">
                  <c:v>7258.6048837403114</c:v>
                </c:pt>
                <c:pt idx="7259">
                  <c:v>7259.6049670805896</c:v>
                </c:pt>
                <c:pt idx="7260">
                  <c:v>7260.6050504208679</c:v>
                </c:pt>
                <c:pt idx="7261">
                  <c:v>7261.6051337611461</c:v>
                </c:pt>
                <c:pt idx="7262">
                  <c:v>7262.6052171014244</c:v>
                </c:pt>
                <c:pt idx="7263">
                  <c:v>7263.6053004417026</c:v>
                </c:pt>
                <c:pt idx="7264">
                  <c:v>7264.6053837819809</c:v>
                </c:pt>
                <c:pt idx="7265">
                  <c:v>7265.6054671222591</c:v>
                </c:pt>
                <c:pt idx="7266">
                  <c:v>7266.6055504625383</c:v>
                </c:pt>
                <c:pt idx="7267">
                  <c:v>7267.6056338028166</c:v>
                </c:pt>
                <c:pt idx="7268">
                  <c:v>7268.6057171430948</c:v>
                </c:pt>
                <c:pt idx="7269">
                  <c:v>7269.6058004833731</c:v>
                </c:pt>
                <c:pt idx="7270">
                  <c:v>7270.6058838236513</c:v>
                </c:pt>
                <c:pt idx="7271">
                  <c:v>7271.6059671639296</c:v>
                </c:pt>
                <c:pt idx="7272">
                  <c:v>7272.6060505042078</c:v>
                </c:pt>
                <c:pt idx="7273">
                  <c:v>7273.6061338444861</c:v>
                </c:pt>
                <c:pt idx="7274">
                  <c:v>7274.6062171847643</c:v>
                </c:pt>
                <c:pt idx="7275">
                  <c:v>7275.6063005250435</c:v>
                </c:pt>
                <c:pt idx="7276">
                  <c:v>7276.6063838653217</c:v>
                </c:pt>
                <c:pt idx="7277">
                  <c:v>7277.6064672056</c:v>
                </c:pt>
                <c:pt idx="7278">
                  <c:v>7278.6065505458782</c:v>
                </c:pt>
                <c:pt idx="7279">
                  <c:v>7279.6066338861565</c:v>
                </c:pt>
                <c:pt idx="7280">
                  <c:v>7280.6067172264347</c:v>
                </c:pt>
                <c:pt idx="7281">
                  <c:v>7281.606800566713</c:v>
                </c:pt>
                <c:pt idx="7282">
                  <c:v>7282.6068839069912</c:v>
                </c:pt>
                <c:pt idx="7283">
                  <c:v>7283.6069672472695</c:v>
                </c:pt>
                <c:pt idx="7284">
                  <c:v>7284.6070505875487</c:v>
                </c:pt>
                <c:pt idx="7285">
                  <c:v>7285.6071339278269</c:v>
                </c:pt>
                <c:pt idx="7286">
                  <c:v>7286.6072172681052</c:v>
                </c:pt>
                <c:pt idx="7287">
                  <c:v>7287.6073006083834</c:v>
                </c:pt>
                <c:pt idx="7288">
                  <c:v>7288.6073839486617</c:v>
                </c:pt>
                <c:pt idx="7289">
                  <c:v>7289.6074672889399</c:v>
                </c:pt>
                <c:pt idx="7290">
                  <c:v>7290.6075506292182</c:v>
                </c:pt>
                <c:pt idx="7291">
                  <c:v>7291.6076339694964</c:v>
                </c:pt>
                <c:pt idx="7292">
                  <c:v>7292.6077173097756</c:v>
                </c:pt>
                <c:pt idx="7293">
                  <c:v>7293.6078006500538</c:v>
                </c:pt>
                <c:pt idx="7294">
                  <c:v>7294.6078839903321</c:v>
                </c:pt>
                <c:pt idx="7295">
                  <c:v>7295.6079673306103</c:v>
                </c:pt>
                <c:pt idx="7296">
                  <c:v>7296.6080506708886</c:v>
                </c:pt>
                <c:pt idx="7297">
                  <c:v>7297.6081340111668</c:v>
                </c:pt>
                <c:pt idx="7298">
                  <c:v>7298.6082173514451</c:v>
                </c:pt>
                <c:pt idx="7299">
                  <c:v>7299.6083006917233</c:v>
                </c:pt>
                <c:pt idx="7300">
                  <c:v>7300.6083840320016</c:v>
                </c:pt>
                <c:pt idx="7301">
                  <c:v>7301.6084673722808</c:v>
                </c:pt>
                <c:pt idx="7302">
                  <c:v>7302.608550712559</c:v>
                </c:pt>
                <c:pt idx="7303">
                  <c:v>7303.6086340528373</c:v>
                </c:pt>
                <c:pt idx="7304">
                  <c:v>7304.6087173931155</c:v>
                </c:pt>
                <c:pt idx="7305">
                  <c:v>7305.6088007333938</c:v>
                </c:pt>
                <c:pt idx="7306">
                  <c:v>7306.608884073672</c:v>
                </c:pt>
                <c:pt idx="7307">
                  <c:v>7307.6089674139503</c:v>
                </c:pt>
                <c:pt idx="7308">
                  <c:v>7308.6090507542285</c:v>
                </c:pt>
                <c:pt idx="7309">
                  <c:v>7309.6091340945068</c:v>
                </c:pt>
                <c:pt idx="7310">
                  <c:v>7310.6092174347859</c:v>
                </c:pt>
                <c:pt idx="7311">
                  <c:v>7311.6093007750642</c:v>
                </c:pt>
                <c:pt idx="7312">
                  <c:v>7312.6093841153424</c:v>
                </c:pt>
                <c:pt idx="7313">
                  <c:v>7313.6094674556207</c:v>
                </c:pt>
                <c:pt idx="7314">
                  <c:v>7314.6095507958989</c:v>
                </c:pt>
                <c:pt idx="7315">
                  <c:v>7315.6096341361772</c:v>
                </c:pt>
                <c:pt idx="7316">
                  <c:v>7316.6097174764554</c:v>
                </c:pt>
                <c:pt idx="7317">
                  <c:v>7317.6098008167337</c:v>
                </c:pt>
                <c:pt idx="7318">
                  <c:v>7318.6098841570119</c:v>
                </c:pt>
                <c:pt idx="7319">
                  <c:v>7319.6099674972911</c:v>
                </c:pt>
                <c:pt idx="7320">
                  <c:v>7320.6100508375694</c:v>
                </c:pt>
                <c:pt idx="7321">
                  <c:v>7321.6101341778476</c:v>
                </c:pt>
                <c:pt idx="7322">
                  <c:v>7322.6102175181259</c:v>
                </c:pt>
                <c:pt idx="7323">
                  <c:v>7323.6103008584041</c:v>
                </c:pt>
                <c:pt idx="7324">
                  <c:v>7324.6103841986824</c:v>
                </c:pt>
                <c:pt idx="7325">
                  <c:v>7325.6104675389606</c:v>
                </c:pt>
                <c:pt idx="7326">
                  <c:v>7326.6105508792389</c:v>
                </c:pt>
                <c:pt idx="7327">
                  <c:v>7327.610634219518</c:v>
                </c:pt>
                <c:pt idx="7328">
                  <c:v>7328.6107175597963</c:v>
                </c:pt>
                <c:pt idx="7329">
                  <c:v>7329.6108009000745</c:v>
                </c:pt>
                <c:pt idx="7330">
                  <c:v>7330.6108842403528</c:v>
                </c:pt>
                <c:pt idx="7331">
                  <c:v>7331.610967580631</c:v>
                </c:pt>
                <c:pt idx="7332">
                  <c:v>7332.6110509209093</c:v>
                </c:pt>
                <c:pt idx="7333">
                  <c:v>7333.6111342611875</c:v>
                </c:pt>
                <c:pt idx="7334">
                  <c:v>7334.6112176014658</c:v>
                </c:pt>
                <c:pt idx="7335">
                  <c:v>7335.611300941744</c:v>
                </c:pt>
                <c:pt idx="7336">
                  <c:v>7336.6113842820232</c:v>
                </c:pt>
                <c:pt idx="7337">
                  <c:v>7337.6114676223015</c:v>
                </c:pt>
                <c:pt idx="7338">
                  <c:v>7338.6115509625797</c:v>
                </c:pt>
                <c:pt idx="7339">
                  <c:v>7339.611634302858</c:v>
                </c:pt>
                <c:pt idx="7340">
                  <c:v>7340.6117176431362</c:v>
                </c:pt>
                <c:pt idx="7341">
                  <c:v>7341.6118009834145</c:v>
                </c:pt>
                <c:pt idx="7342">
                  <c:v>7342.6118843236927</c:v>
                </c:pt>
                <c:pt idx="7343">
                  <c:v>7343.611967663971</c:v>
                </c:pt>
                <c:pt idx="7344">
                  <c:v>7344.6120510042492</c:v>
                </c:pt>
                <c:pt idx="7345">
                  <c:v>7345.6121343445284</c:v>
                </c:pt>
                <c:pt idx="7346">
                  <c:v>7346.6122176848066</c:v>
                </c:pt>
                <c:pt idx="7347">
                  <c:v>7347.6123010250849</c:v>
                </c:pt>
                <c:pt idx="7348">
                  <c:v>7348.6123843653631</c:v>
                </c:pt>
                <c:pt idx="7349">
                  <c:v>7349.6124677056414</c:v>
                </c:pt>
                <c:pt idx="7350">
                  <c:v>7350.6125510459196</c:v>
                </c:pt>
                <c:pt idx="7351">
                  <c:v>7351.6126343861979</c:v>
                </c:pt>
                <c:pt idx="7352">
                  <c:v>7352.6127177264761</c:v>
                </c:pt>
                <c:pt idx="7353">
                  <c:v>7353.6128010667553</c:v>
                </c:pt>
                <c:pt idx="7354">
                  <c:v>7354.6128844070336</c:v>
                </c:pt>
                <c:pt idx="7355">
                  <c:v>7355.6129677473118</c:v>
                </c:pt>
                <c:pt idx="7356">
                  <c:v>7356.6130510875901</c:v>
                </c:pt>
                <c:pt idx="7357">
                  <c:v>7357.6131344278683</c:v>
                </c:pt>
                <c:pt idx="7358">
                  <c:v>7358.6132177681466</c:v>
                </c:pt>
                <c:pt idx="7359">
                  <c:v>7359.6133011084248</c:v>
                </c:pt>
                <c:pt idx="7360">
                  <c:v>7360.6133844487031</c:v>
                </c:pt>
                <c:pt idx="7361">
                  <c:v>7361.6134677889813</c:v>
                </c:pt>
                <c:pt idx="7362">
                  <c:v>7362.6135511292605</c:v>
                </c:pt>
                <c:pt idx="7363">
                  <c:v>7363.6136344695387</c:v>
                </c:pt>
                <c:pt idx="7364">
                  <c:v>7364.613717809817</c:v>
                </c:pt>
                <c:pt idx="7365">
                  <c:v>7365.6138011500952</c:v>
                </c:pt>
                <c:pt idx="7366">
                  <c:v>7366.6138844903735</c:v>
                </c:pt>
                <c:pt idx="7367">
                  <c:v>7367.6139678306517</c:v>
                </c:pt>
                <c:pt idx="7368">
                  <c:v>7368.61405117093</c:v>
                </c:pt>
                <c:pt idx="7369">
                  <c:v>7369.6141345112082</c:v>
                </c:pt>
                <c:pt idx="7370">
                  <c:v>7370.6142178514865</c:v>
                </c:pt>
                <c:pt idx="7371">
                  <c:v>7371.6143011917657</c:v>
                </c:pt>
                <c:pt idx="7372">
                  <c:v>7372.6143845320439</c:v>
                </c:pt>
                <c:pt idx="7373">
                  <c:v>7373.6144678723222</c:v>
                </c:pt>
                <c:pt idx="7374">
                  <c:v>7374.6145512126004</c:v>
                </c:pt>
                <c:pt idx="7375">
                  <c:v>7375.6146345528787</c:v>
                </c:pt>
                <c:pt idx="7376">
                  <c:v>7376.6147178931569</c:v>
                </c:pt>
                <c:pt idx="7377">
                  <c:v>7377.6148012334352</c:v>
                </c:pt>
                <c:pt idx="7378">
                  <c:v>7378.6148845737134</c:v>
                </c:pt>
                <c:pt idx="7379">
                  <c:v>7379.6149679139926</c:v>
                </c:pt>
                <c:pt idx="7380">
                  <c:v>7380.6150512542708</c:v>
                </c:pt>
                <c:pt idx="7381">
                  <c:v>7381.6151345945491</c:v>
                </c:pt>
                <c:pt idx="7382">
                  <c:v>7382.6152179348273</c:v>
                </c:pt>
                <c:pt idx="7383">
                  <c:v>7383.6153012751056</c:v>
                </c:pt>
                <c:pt idx="7384">
                  <c:v>7384.6153846153838</c:v>
                </c:pt>
                <c:pt idx="7385">
                  <c:v>7385.6154679556621</c:v>
                </c:pt>
                <c:pt idx="7386">
                  <c:v>7386.6155512959403</c:v>
                </c:pt>
                <c:pt idx="7387">
                  <c:v>7387.6156346362186</c:v>
                </c:pt>
                <c:pt idx="7388">
                  <c:v>7388.6157179764978</c:v>
                </c:pt>
                <c:pt idx="7389">
                  <c:v>7389.615801316776</c:v>
                </c:pt>
                <c:pt idx="7390">
                  <c:v>7390.6158846570543</c:v>
                </c:pt>
                <c:pt idx="7391">
                  <c:v>7391.6159679973325</c:v>
                </c:pt>
                <c:pt idx="7392">
                  <c:v>7392.6160513376108</c:v>
                </c:pt>
                <c:pt idx="7393">
                  <c:v>7393.616134677889</c:v>
                </c:pt>
                <c:pt idx="7394">
                  <c:v>7394.6162180181673</c:v>
                </c:pt>
                <c:pt idx="7395">
                  <c:v>7395.6163013584455</c:v>
                </c:pt>
                <c:pt idx="7396">
                  <c:v>7396.6163846987238</c:v>
                </c:pt>
                <c:pt idx="7397">
                  <c:v>7397.6164680390029</c:v>
                </c:pt>
                <c:pt idx="7398">
                  <c:v>7398.6165513792812</c:v>
                </c:pt>
                <c:pt idx="7399">
                  <c:v>7399.6166347195594</c:v>
                </c:pt>
                <c:pt idx="7400">
                  <c:v>7400.6167180598377</c:v>
                </c:pt>
                <c:pt idx="7401">
                  <c:v>7401.6168014001159</c:v>
                </c:pt>
                <c:pt idx="7402">
                  <c:v>7402.6168847403942</c:v>
                </c:pt>
                <c:pt idx="7403">
                  <c:v>7403.6169680806725</c:v>
                </c:pt>
                <c:pt idx="7404">
                  <c:v>7404.6170514209507</c:v>
                </c:pt>
                <c:pt idx="7405">
                  <c:v>7405.6171347612299</c:v>
                </c:pt>
                <c:pt idx="7406">
                  <c:v>7406.6172181015081</c:v>
                </c:pt>
                <c:pt idx="7407">
                  <c:v>7407.6173014417864</c:v>
                </c:pt>
                <c:pt idx="7408">
                  <c:v>7408.6173847820646</c:v>
                </c:pt>
                <c:pt idx="7409">
                  <c:v>7409.6174681223429</c:v>
                </c:pt>
                <c:pt idx="7410">
                  <c:v>7410.6175514626211</c:v>
                </c:pt>
                <c:pt idx="7411">
                  <c:v>7411.6176348028994</c:v>
                </c:pt>
                <c:pt idx="7412">
                  <c:v>7412.6177181431776</c:v>
                </c:pt>
                <c:pt idx="7413">
                  <c:v>7413.6178014834559</c:v>
                </c:pt>
                <c:pt idx="7414">
                  <c:v>7414.617884823735</c:v>
                </c:pt>
                <c:pt idx="7415">
                  <c:v>7415.6179681640133</c:v>
                </c:pt>
                <c:pt idx="7416">
                  <c:v>7416.6180515042915</c:v>
                </c:pt>
                <c:pt idx="7417">
                  <c:v>7417.6181348445698</c:v>
                </c:pt>
                <c:pt idx="7418">
                  <c:v>7418.618218184848</c:v>
                </c:pt>
                <c:pt idx="7419">
                  <c:v>7419.6183015251263</c:v>
                </c:pt>
                <c:pt idx="7420">
                  <c:v>7420.6183848654046</c:v>
                </c:pt>
                <c:pt idx="7421">
                  <c:v>7421.6184682056828</c:v>
                </c:pt>
                <c:pt idx="7422">
                  <c:v>7422.6185515459611</c:v>
                </c:pt>
                <c:pt idx="7423">
                  <c:v>7423.6186348862402</c:v>
                </c:pt>
                <c:pt idx="7424">
                  <c:v>7424.6187182265185</c:v>
                </c:pt>
                <c:pt idx="7425">
                  <c:v>7425.6188015667967</c:v>
                </c:pt>
                <c:pt idx="7426">
                  <c:v>7426.618884907075</c:v>
                </c:pt>
                <c:pt idx="7427">
                  <c:v>7427.6189682473532</c:v>
                </c:pt>
                <c:pt idx="7428">
                  <c:v>7428.6190515876315</c:v>
                </c:pt>
                <c:pt idx="7429">
                  <c:v>7429.6191349279097</c:v>
                </c:pt>
                <c:pt idx="7430">
                  <c:v>7430.619218268188</c:v>
                </c:pt>
                <c:pt idx="7431">
                  <c:v>7431.6193016084662</c:v>
                </c:pt>
                <c:pt idx="7432">
                  <c:v>7432.6193849487454</c:v>
                </c:pt>
                <c:pt idx="7433">
                  <c:v>7433.6194682890236</c:v>
                </c:pt>
                <c:pt idx="7434">
                  <c:v>7434.6195516293019</c:v>
                </c:pt>
                <c:pt idx="7435">
                  <c:v>7435.6196349695801</c:v>
                </c:pt>
                <c:pt idx="7436">
                  <c:v>7436.6197183098584</c:v>
                </c:pt>
                <c:pt idx="7437">
                  <c:v>7437.6198016501367</c:v>
                </c:pt>
                <c:pt idx="7438">
                  <c:v>7438.6198849904149</c:v>
                </c:pt>
                <c:pt idx="7439">
                  <c:v>7439.6199683306932</c:v>
                </c:pt>
                <c:pt idx="7440">
                  <c:v>7440.6200516709723</c:v>
                </c:pt>
                <c:pt idx="7441">
                  <c:v>7441.6201350112506</c:v>
                </c:pt>
                <c:pt idx="7442">
                  <c:v>7442.6202183515288</c:v>
                </c:pt>
                <c:pt idx="7443">
                  <c:v>7443.6203016918071</c:v>
                </c:pt>
                <c:pt idx="7444">
                  <c:v>7444.6203850320853</c:v>
                </c:pt>
                <c:pt idx="7445">
                  <c:v>7445.6204683723636</c:v>
                </c:pt>
                <c:pt idx="7446">
                  <c:v>7446.6205517126418</c:v>
                </c:pt>
                <c:pt idx="7447">
                  <c:v>7447.6206350529201</c:v>
                </c:pt>
                <c:pt idx="7448">
                  <c:v>7448.6207183931983</c:v>
                </c:pt>
                <c:pt idx="7449">
                  <c:v>7449.6208017334775</c:v>
                </c:pt>
                <c:pt idx="7450">
                  <c:v>7450.6208850737557</c:v>
                </c:pt>
                <c:pt idx="7451">
                  <c:v>7451.620968414034</c:v>
                </c:pt>
                <c:pt idx="7452">
                  <c:v>7452.6210517543122</c:v>
                </c:pt>
                <c:pt idx="7453">
                  <c:v>7453.6211350945905</c:v>
                </c:pt>
                <c:pt idx="7454">
                  <c:v>7454.6212184348688</c:v>
                </c:pt>
                <c:pt idx="7455">
                  <c:v>7455.621301775147</c:v>
                </c:pt>
                <c:pt idx="7456">
                  <c:v>7456.6213851154253</c:v>
                </c:pt>
                <c:pt idx="7457">
                  <c:v>7457.6214684557035</c:v>
                </c:pt>
                <c:pt idx="7458">
                  <c:v>7458.6215517959827</c:v>
                </c:pt>
                <c:pt idx="7459">
                  <c:v>7459.6216351362609</c:v>
                </c:pt>
                <c:pt idx="7460">
                  <c:v>7460.6217184765392</c:v>
                </c:pt>
                <c:pt idx="7461">
                  <c:v>7461.6218018168174</c:v>
                </c:pt>
                <c:pt idx="7462">
                  <c:v>7462.6218851570957</c:v>
                </c:pt>
                <c:pt idx="7463">
                  <c:v>7463.6219684973739</c:v>
                </c:pt>
                <c:pt idx="7464">
                  <c:v>7464.6220518376522</c:v>
                </c:pt>
                <c:pt idx="7465">
                  <c:v>7465.6221351779304</c:v>
                </c:pt>
                <c:pt idx="7466">
                  <c:v>7466.6222185182096</c:v>
                </c:pt>
                <c:pt idx="7467">
                  <c:v>7467.6223018584878</c:v>
                </c:pt>
                <c:pt idx="7468">
                  <c:v>7468.6223851987661</c:v>
                </c:pt>
                <c:pt idx="7469">
                  <c:v>7469.6224685390443</c:v>
                </c:pt>
                <c:pt idx="7470">
                  <c:v>7470.6225518793226</c:v>
                </c:pt>
                <c:pt idx="7471">
                  <c:v>7471.6226352196009</c:v>
                </c:pt>
                <c:pt idx="7472">
                  <c:v>7472.6227185598791</c:v>
                </c:pt>
                <c:pt idx="7473">
                  <c:v>7473.6228019001574</c:v>
                </c:pt>
                <c:pt idx="7474">
                  <c:v>7474.6228852404356</c:v>
                </c:pt>
                <c:pt idx="7475">
                  <c:v>7475.6229685807148</c:v>
                </c:pt>
                <c:pt idx="7476">
                  <c:v>7476.623051920993</c:v>
                </c:pt>
                <c:pt idx="7477">
                  <c:v>7477.6231352612713</c:v>
                </c:pt>
                <c:pt idx="7478">
                  <c:v>7478.6232186015495</c:v>
                </c:pt>
                <c:pt idx="7479">
                  <c:v>7479.6233019418278</c:v>
                </c:pt>
                <c:pt idx="7480">
                  <c:v>7480.623385282106</c:v>
                </c:pt>
                <c:pt idx="7481">
                  <c:v>7481.6234686223843</c:v>
                </c:pt>
                <c:pt idx="7482">
                  <c:v>7482.6235519626625</c:v>
                </c:pt>
                <c:pt idx="7483">
                  <c:v>7483.6236353029408</c:v>
                </c:pt>
                <c:pt idx="7484">
                  <c:v>7484.6237186432199</c:v>
                </c:pt>
                <c:pt idx="7485">
                  <c:v>7485.6238019834982</c:v>
                </c:pt>
                <c:pt idx="7486">
                  <c:v>7486.6238853237764</c:v>
                </c:pt>
                <c:pt idx="7487">
                  <c:v>7487.6239686640547</c:v>
                </c:pt>
                <c:pt idx="7488">
                  <c:v>7488.624052004333</c:v>
                </c:pt>
                <c:pt idx="7489">
                  <c:v>7489.6241353446112</c:v>
                </c:pt>
                <c:pt idx="7490">
                  <c:v>7490.6242186848895</c:v>
                </c:pt>
                <c:pt idx="7491">
                  <c:v>7491.6243020251677</c:v>
                </c:pt>
                <c:pt idx="7492">
                  <c:v>7492.6243853654469</c:v>
                </c:pt>
                <c:pt idx="7493">
                  <c:v>7493.6244687057251</c:v>
                </c:pt>
                <c:pt idx="7494">
                  <c:v>7494.6245520460034</c:v>
                </c:pt>
                <c:pt idx="7495">
                  <c:v>7495.6246353862816</c:v>
                </c:pt>
                <c:pt idx="7496">
                  <c:v>7496.6247187265599</c:v>
                </c:pt>
                <c:pt idx="7497">
                  <c:v>7497.6248020668381</c:v>
                </c:pt>
                <c:pt idx="7498">
                  <c:v>7498.6248854071164</c:v>
                </c:pt>
                <c:pt idx="7499">
                  <c:v>7499.6249687473946</c:v>
                </c:pt>
                <c:pt idx="7500">
                  <c:v>7500.6250520876729</c:v>
                </c:pt>
                <c:pt idx="7501">
                  <c:v>7501.625135427952</c:v>
                </c:pt>
                <c:pt idx="7502">
                  <c:v>7502.6252187682303</c:v>
                </c:pt>
                <c:pt idx="7503">
                  <c:v>7503.6253021085085</c:v>
                </c:pt>
                <c:pt idx="7504">
                  <c:v>7504.6253854487868</c:v>
                </c:pt>
                <c:pt idx="7505">
                  <c:v>7505.6254687890651</c:v>
                </c:pt>
                <c:pt idx="7506">
                  <c:v>7506.6255521293433</c:v>
                </c:pt>
                <c:pt idx="7507">
                  <c:v>7507.6256354696216</c:v>
                </c:pt>
                <c:pt idx="7508">
                  <c:v>7508.6257188098998</c:v>
                </c:pt>
                <c:pt idx="7509">
                  <c:v>7509.6258021501781</c:v>
                </c:pt>
                <c:pt idx="7510">
                  <c:v>7510.6258854904572</c:v>
                </c:pt>
                <c:pt idx="7511">
                  <c:v>7511.6259688307355</c:v>
                </c:pt>
                <c:pt idx="7512">
                  <c:v>7512.6260521710137</c:v>
                </c:pt>
                <c:pt idx="7513">
                  <c:v>7513.626135511292</c:v>
                </c:pt>
                <c:pt idx="7514">
                  <c:v>7514.6262188515702</c:v>
                </c:pt>
                <c:pt idx="7515">
                  <c:v>7515.6263021918485</c:v>
                </c:pt>
                <c:pt idx="7516">
                  <c:v>7516.6263855321267</c:v>
                </c:pt>
                <c:pt idx="7517">
                  <c:v>7517.626468872405</c:v>
                </c:pt>
                <c:pt idx="7518">
                  <c:v>7518.6265522126832</c:v>
                </c:pt>
                <c:pt idx="7519">
                  <c:v>7519.6266355529624</c:v>
                </c:pt>
                <c:pt idx="7520">
                  <c:v>7520.6267188932406</c:v>
                </c:pt>
                <c:pt idx="7521">
                  <c:v>7521.6268022335189</c:v>
                </c:pt>
                <c:pt idx="7522">
                  <c:v>7522.6268855737972</c:v>
                </c:pt>
                <c:pt idx="7523">
                  <c:v>7523.6269689140754</c:v>
                </c:pt>
                <c:pt idx="7524">
                  <c:v>7524.6270522543537</c:v>
                </c:pt>
                <c:pt idx="7525">
                  <c:v>7525.6271355946319</c:v>
                </c:pt>
                <c:pt idx="7526">
                  <c:v>7526.6272189349102</c:v>
                </c:pt>
                <c:pt idx="7527">
                  <c:v>7527.6273022751893</c:v>
                </c:pt>
                <c:pt idx="7528">
                  <c:v>7528.6273856154676</c:v>
                </c:pt>
                <c:pt idx="7529">
                  <c:v>7529.6274689557458</c:v>
                </c:pt>
                <c:pt idx="7530">
                  <c:v>7530.6275522960241</c:v>
                </c:pt>
                <c:pt idx="7531">
                  <c:v>7531.6276356363023</c:v>
                </c:pt>
                <c:pt idx="7532">
                  <c:v>7532.6277189765806</c:v>
                </c:pt>
                <c:pt idx="7533">
                  <c:v>7533.6278023168588</c:v>
                </c:pt>
                <c:pt idx="7534">
                  <c:v>7534.6278856571371</c:v>
                </c:pt>
                <c:pt idx="7535">
                  <c:v>7535.6279689974153</c:v>
                </c:pt>
                <c:pt idx="7536">
                  <c:v>7536.6280523376945</c:v>
                </c:pt>
                <c:pt idx="7537">
                  <c:v>7537.6281356779728</c:v>
                </c:pt>
                <c:pt idx="7538">
                  <c:v>7538.628219018251</c:v>
                </c:pt>
                <c:pt idx="7539">
                  <c:v>7539.6283023585293</c:v>
                </c:pt>
                <c:pt idx="7540">
                  <c:v>7540.6283856988075</c:v>
                </c:pt>
                <c:pt idx="7541">
                  <c:v>7541.6284690390858</c:v>
                </c:pt>
                <c:pt idx="7542">
                  <c:v>7542.628552379364</c:v>
                </c:pt>
                <c:pt idx="7543">
                  <c:v>7543.6286357196423</c:v>
                </c:pt>
                <c:pt idx="7544">
                  <c:v>7544.6287190599205</c:v>
                </c:pt>
                <c:pt idx="7545">
                  <c:v>7545.6288024001997</c:v>
                </c:pt>
                <c:pt idx="7546">
                  <c:v>7546.6288857404779</c:v>
                </c:pt>
                <c:pt idx="7547">
                  <c:v>7547.6289690807562</c:v>
                </c:pt>
                <c:pt idx="7548">
                  <c:v>7548.6290524210344</c:v>
                </c:pt>
                <c:pt idx="7549">
                  <c:v>7549.6291357613127</c:v>
                </c:pt>
                <c:pt idx="7550">
                  <c:v>7550.6292191015909</c:v>
                </c:pt>
                <c:pt idx="7551">
                  <c:v>7551.6293024418692</c:v>
                </c:pt>
                <c:pt idx="7552">
                  <c:v>7552.6293857821474</c:v>
                </c:pt>
                <c:pt idx="7553">
                  <c:v>7553.6294691224266</c:v>
                </c:pt>
                <c:pt idx="7554">
                  <c:v>7554.6295524627049</c:v>
                </c:pt>
                <c:pt idx="7555">
                  <c:v>7555.6296358029831</c:v>
                </c:pt>
                <c:pt idx="7556">
                  <c:v>7556.6297191432614</c:v>
                </c:pt>
                <c:pt idx="7557">
                  <c:v>7557.6298024835396</c:v>
                </c:pt>
                <c:pt idx="7558">
                  <c:v>7558.6298858238179</c:v>
                </c:pt>
                <c:pt idx="7559">
                  <c:v>7559.6299691640961</c:v>
                </c:pt>
                <c:pt idx="7560">
                  <c:v>7560.6300525043744</c:v>
                </c:pt>
                <c:pt idx="7561">
                  <c:v>7561.6301358446526</c:v>
                </c:pt>
                <c:pt idx="7562">
                  <c:v>7562.6302191849318</c:v>
                </c:pt>
                <c:pt idx="7563">
                  <c:v>7563.63030252521</c:v>
                </c:pt>
                <c:pt idx="7564">
                  <c:v>7564.6303858654883</c:v>
                </c:pt>
                <c:pt idx="7565">
                  <c:v>7565.6304692057665</c:v>
                </c:pt>
                <c:pt idx="7566">
                  <c:v>7566.6305525460448</c:v>
                </c:pt>
                <c:pt idx="7567">
                  <c:v>7567.630635886323</c:v>
                </c:pt>
                <c:pt idx="7568">
                  <c:v>7568.6307192266013</c:v>
                </c:pt>
                <c:pt idx="7569">
                  <c:v>7569.6308025668795</c:v>
                </c:pt>
                <c:pt idx="7570">
                  <c:v>7570.6308859071578</c:v>
                </c:pt>
                <c:pt idx="7571">
                  <c:v>7571.630969247437</c:v>
                </c:pt>
                <c:pt idx="7572">
                  <c:v>7572.6310525877152</c:v>
                </c:pt>
                <c:pt idx="7573">
                  <c:v>7573.6311359279935</c:v>
                </c:pt>
                <c:pt idx="7574">
                  <c:v>7574.6312192682717</c:v>
                </c:pt>
                <c:pt idx="7575">
                  <c:v>7575.63130260855</c:v>
                </c:pt>
                <c:pt idx="7576">
                  <c:v>7576.6313859488282</c:v>
                </c:pt>
                <c:pt idx="7577">
                  <c:v>7577.6314692891065</c:v>
                </c:pt>
                <c:pt idx="7578">
                  <c:v>7578.6315526293847</c:v>
                </c:pt>
                <c:pt idx="7579">
                  <c:v>7579.6316359696639</c:v>
                </c:pt>
                <c:pt idx="7580">
                  <c:v>7580.6317193099421</c:v>
                </c:pt>
                <c:pt idx="7581">
                  <c:v>7581.6318026502204</c:v>
                </c:pt>
                <c:pt idx="7582">
                  <c:v>7582.6318859904986</c:v>
                </c:pt>
                <c:pt idx="7583">
                  <c:v>7583.6319693307769</c:v>
                </c:pt>
                <c:pt idx="7584">
                  <c:v>7584.6320526710551</c:v>
                </c:pt>
                <c:pt idx="7585">
                  <c:v>7585.6321360113334</c:v>
                </c:pt>
                <c:pt idx="7586">
                  <c:v>7586.6322193516116</c:v>
                </c:pt>
                <c:pt idx="7587">
                  <c:v>7587.6323026918899</c:v>
                </c:pt>
                <c:pt idx="7588">
                  <c:v>7588.6323860321691</c:v>
                </c:pt>
                <c:pt idx="7589">
                  <c:v>7589.6324693724473</c:v>
                </c:pt>
                <c:pt idx="7590">
                  <c:v>7590.6325527127256</c:v>
                </c:pt>
                <c:pt idx="7591">
                  <c:v>7591.6326360530038</c:v>
                </c:pt>
                <c:pt idx="7592">
                  <c:v>7592.6327193932821</c:v>
                </c:pt>
                <c:pt idx="7593">
                  <c:v>7593.6328027335603</c:v>
                </c:pt>
                <c:pt idx="7594">
                  <c:v>7594.6328860738386</c:v>
                </c:pt>
                <c:pt idx="7595">
                  <c:v>7595.6329694141168</c:v>
                </c:pt>
                <c:pt idx="7596">
                  <c:v>7596.6330527543951</c:v>
                </c:pt>
                <c:pt idx="7597">
                  <c:v>7597.6331360946742</c:v>
                </c:pt>
                <c:pt idx="7598">
                  <c:v>7598.6332194349525</c:v>
                </c:pt>
                <c:pt idx="7599">
                  <c:v>7599.6333027752307</c:v>
                </c:pt>
                <c:pt idx="7600">
                  <c:v>7600.633386115509</c:v>
                </c:pt>
                <c:pt idx="7601">
                  <c:v>7601.6334694557872</c:v>
                </c:pt>
                <c:pt idx="7602">
                  <c:v>7602.6335527960655</c:v>
                </c:pt>
                <c:pt idx="7603">
                  <c:v>7603.6336361363437</c:v>
                </c:pt>
                <c:pt idx="7604">
                  <c:v>7604.633719476622</c:v>
                </c:pt>
                <c:pt idx="7605">
                  <c:v>7605.6338028169012</c:v>
                </c:pt>
                <c:pt idx="7606">
                  <c:v>7606.6338861571794</c:v>
                </c:pt>
                <c:pt idx="7607">
                  <c:v>7607.6339694974577</c:v>
                </c:pt>
                <c:pt idx="7608">
                  <c:v>7608.6340528377359</c:v>
                </c:pt>
                <c:pt idx="7609">
                  <c:v>7609.6341361780142</c:v>
                </c:pt>
                <c:pt idx="7610">
                  <c:v>7610.6342195182924</c:v>
                </c:pt>
                <c:pt idx="7611">
                  <c:v>7611.6343028585707</c:v>
                </c:pt>
                <c:pt idx="7612">
                  <c:v>7612.6343861988489</c:v>
                </c:pt>
                <c:pt idx="7613">
                  <c:v>7613.6344695391272</c:v>
                </c:pt>
                <c:pt idx="7614">
                  <c:v>7614.6345528794063</c:v>
                </c:pt>
                <c:pt idx="7615">
                  <c:v>7615.6346362196846</c:v>
                </c:pt>
                <c:pt idx="7616">
                  <c:v>7616.6347195599628</c:v>
                </c:pt>
                <c:pt idx="7617">
                  <c:v>7617.6348029002411</c:v>
                </c:pt>
                <c:pt idx="7618">
                  <c:v>7618.6348862405193</c:v>
                </c:pt>
                <c:pt idx="7619">
                  <c:v>7619.6349695807976</c:v>
                </c:pt>
                <c:pt idx="7620">
                  <c:v>7620.6350529210758</c:v>
                </c:pt>
                <c:pt idx="7621">
                  <c:v>7621.6351362613541</c:v>
                </c:pt>
                <c:pt idx="7622">
                  <c:v>7622.6352196016323</c:v>
                </c:pt>
                <c:pt idx="7623">
                  <c:v>7623.6353029419115</c:v>
                </c:pt>
                <c:pt idx="7624">
                  <c:v>7624.6353862821898</c:v>
                </c:pt>
                <c:pt idx="7625">
                  <c:v>7625.635469622468</c:v>
                </c:pt>
                <c:pt idx="7626">
                  <c:v>7626.6355529627463</c:v>
                </c:pt>
                <c:pt idx="7627">
                  <c:v>7627.6356363030245</c:v>
                </c:pt>
                <c:pt idx="7628">
                  <c:v>7628.6357196433028</c:v>
                </c:pt>
                <c:pt idx="7629">
                  <c:v>7629.635802983581</c:v>
                </c:pt>
                <c:pt idx="7630">
                  <c:v>7630.6358863238593</c:v>
                </c:pt>
                <c:pt idx="7631">
                  <c:v>7631.6359696641375</c:v>
                </c:pt>
                <c:pt idx="7632">
                  <c:v>7632.6360530044167</c:v>
                </c:pt>
                <c:pt idx="7633">
                  <c:v>7633.6361363446949</c:v>
                </c:pt>
                <c:pt idx="7634">
                  <c:v>7634.6362196849732</c:v>
                </c:pt>
                <c:pt idx="7635">
                  <c:v>7635.6363030252514</c:v>
                </c:pt>
                <c:pt idx="7636">
                  <c:v>7636.6363863655297</c:v>
                </c:pt>
                <c:pt idx="7637">
                  <c:v>7637.6364697058079</c:v>
                </c:pt>
                <c:pt idx="7638">
                  <c:v>7638.6365530460862</c:v>
                </c:pt>
                <c:pt idx="7639">
                  <c:v>7639.6366363863644</c:v>
                </c:pt>
                <c:pt idx="7640">
                  <c:v>7640.6367197266436</c:v>
                </c:pt>
                <c:pt idx="7641">
                  <c:v>7641.6368030669219</c:v>
                </c:pt>
                <c:pt idx="7642">
                  <c:v>7642.6368864072001</c:v>
                </c:pt>
                <c:pt idx="7643">
                  <c:v>7643.6369697474784</c:v>
                </c:pt>
                <c:pt idx="7644">
                  <c:v>7644.6370530877566</c:v>
                </c:pt>
                <c:pt idx="7645">
                  <c:v>7645.6371364280349</c:v>
                </c:pt>
                <c:pt idx="7646">
                  <c:v>7646.6372197683131</c:v>
                </c:pt>
                <c:pt idx="7647">
                  <c:v>7647.6373031085914</c:v>
                </c:pt>
                <c:pt idx="7648">
                  <c:v>7648.6373864488696</c:v>
                </c:pt>
                <c:pt idx="7649">
                  <c:v>7649.6374697891488</c:v>
                </c:pt>
                <c:pt idx="7650">
                  <c:v>7650.637553129427</c:v>
                </c:pt>
                <c:pt idx="7651">
                  <c:v>7651.6376364697053</c:v>
                </c:pt>
                <c:pt idx="7652">
                  <c:v>7652.6377198099835</c:v>
                </c:pt>
                <c:pt idx="7653">
                  <c:v>7653.6378031502618</c:v>
                </c:pt>
                <c:pt idx="7654">
                  <c:v>7654.63788649054</c:v>
                </c:pt>
                <c:pt idx="7655">
                  <c:v>7655.6379698308183</c:v>
                </c:pt>
                <c:pt idx="7656">
                  <c:v>7656.6380531710965</c:v>
                </c:pt>
                <c:pt idx="7657">
                  <c:v>7657.6381365113748</c:v>
                </c:pt>
                <c:pt idx="7658">
                  <c:v>7658.638219851654</c:v>
                </c:pt>
                <c:pt idx="7659">
                  <c:v>7659.6383031919322</c:v>
                </c:pt>
                <c:pt idx="7660">
                  <c:v>7660.6383865322105</c:v>
                </c:pt>
                <c:pt idx="7661">
                  <c:v>7661.6384698724887</c:v>
                </c:pt>
                <c:pt idx="7662">
                  <c:v>7662.638553212767</c:v>
                </c:pt>
                <c:pt idx="7663">
                  <c:v>7663.6386365530452</c:v>
                </c:pt>
                <c:pt idx="7664">
                  <c:v>7664.6387198933235</c:v>
                </c:pt>
                <c:pt idx="7665">
                  <c:v>7665.6388032336017</c:v>
                </c:pt>
                <c:pt idx="7666">
                  <c:v>7666.6388865738809</c:v>
                </c:pt>
                <c:pt idx="7667">
                  <c:v>7667.6389699141591</c:v>
                </c:pt>
                <c:pt idx="7668">
                  <c:v>7668.6390532544374</c:v>
                </c:pt>
                <c:pt idx="7669">
                  <c:v>7669.6391365947156</c:v>
                </c:pt>
                <c:pt idx="7670">
                  <c:v>7670.6392199349939</c:v>
                </c:pt>
                <c:pt idx="7671">
                  <c:v>7671.6393032752721</c:v>
                </c:pt>
                <c:pt idx="7672">
                  <c:v>7672.6393866155504</c:v>
                </c:pt>
                <c:pt idx="7673">
                  <c:v>7673.6394699558286</c:v>
                </c:pt>
                <c:pt idx="7674">
                  <c:v>7674.6395532961069</c:v>
                </c:pt>
                <c:pt idx="7675">
                  <c:v>7675.6396366363861</c:v>
                </c:pt>
                <c:pt idx="7676">
                  <c:v>7676.6397199766643</c:v>
                </c:pt>
                <c:pt idx="7677">
                  <c:v>7677.6398033169426</c:v>
                </c:pt>
                <c:pt idx="7678">
                  <c:v>7678.6398866572208</c:v>
                </c:pt>
                <c:pt idx="7679">
                  <c:v>7679.6399699974991</c:v>
                </c:pt>
                <c:pt idx="7680">
                  <c:v>7680.6400533377773</c:v>
                </c:pt>
                <c:pt idx="7681">
                  <c:v>7681.6401366780556</c:v>
                </c:pt>
                <c:pt idx="7682">
                  <c:v>7682.6402200183338</c:v>
                </c:pt>
                <c:pt idx="7683">
                  <c:v>7683.6403033586121</c:v>
                </c:pt>
                <c:pt idx="7684">
                  <c:v>7684.6403866988912</c:v>
                </c:pt>
                <c:pt idx="7685">
                  <c:v>7685.6404700391695</c:v>
                </c:pt>
                <c:pt idx="7686">
                  <c:v>7686.6405533794477</c:v>
                </c:pt>
                <c:pt idx="7687">
                  <c:v>7687.640636719726</c:v>
                </c:pt>
                <c:pt idx="7688">
                  <c:v>7688.6407200600042</c:v>
                </c:pt>
                <c:pt idx="7689">
                  <c:v>7689.6408034002825</c:v>
                </c:pt>
                <c:pt idx="7690">
                  <c:v>7690.6408867405607</c:v>
                </c:pt>
                <c:pt idx="7691">
                  <c:v>7691.640970080839</c:v>
                </c:pt>
                <c:pt idx="7692">
                  <c:v>7692.6410534211182</c:v>
                </c:pt>
                <c:pt idx="7693">
                  <c:v>7693.6411367613964</c:v>
                </c:pt>
                <c:pt idx="7694">
                  <c:v>7694.6412201016747</c:v>
                </c:pt>
                <c:pt idx="7695">
                  <c:v>7695.6413034419529</c:v>
                </c:pt>
                <c:pt idx="7696">
                  <c:v>7696.6413867822312</c:v>
                </c:pt>
                <c:pt idx="7697">
                  <c:v>7697.6414701225094</c:v>
                </c:pt>
                <c:pt idx="7698">
                  <c:v>7698.6415534627877</c:v>
                </c:pt>
                <c:pt idx="7699">
                  <c:v>7699.6416368030659</c:v>
                </c:pt>
                <c:pt idx="7700">
                  <c:v>7700.6417201433442</c:v>
                </c:pt>
                <c:pt idx="7701">
                  <c:v>7701.6418034836233</c:v>
                </c:pt>
                <c:pt idx="7702">
                  <c:v>7702.6418868239016</c:v>
                </c:pt>
                <c:pt idx="7703">
                  <c:v>7703.6419701641798</c:v>
                </c:pt>
                <c:pt idx="7704">
                  <c:v>7704.6420535044581</c:v>
                </c:pt>
                <c:pt idx="7705">
                  <c:v>7705.6421368447363</c:v>
                </c:pt>
                <c:pt idx="7706">
                  <c:v>7706.6422201850146</c:v>
                </c:pt>
                <c:pt idx="7707">
                  <c:v>7707.6423035252928</c:v>
                </c:pt>
                <c:pt idx="7708">
                  <c:v>7708.6423868655711</c:v>
                </c:pt>
                <c:pt idx="7709">
                  <c:v>7709.6424702058493</c:v>
                </c:pt>
                <c:pt idx="7710">
                  <c:v>7710.6425535461285</c:v>
                </c:pt>
                <c:pt idx="7711">
                  <c:v>7711.6426368864068</c:v>
                </c:pt>
                <c:pt idx="7712">
                  <c:v>7712.642720226685</c:v>
                </c:pt>
                <c:pt idx="7713">
                  <c:v>7713.6428035669633</c:v>
                </c:pt>
                <c:pt idx="7714">
                  <c:v>7714.6428869072415</c:v>
                </c:pt>
                <c:pt idx="7715">
                  <c:v>7715.6429702475198</c:v>
                </c:pt>
                <c:pt idx="7716">
                  <c:v>7716.643053587798</c:v>
                </c:pt>
                <c:pt idx="7717">
                  <c:v>7717.6431369280763</c:v>
                </c:pt>
                <c:pt idx="7718">
                  <c:v>7718.6432202683545</c:v>
                </c:pt>
                <c:pt idx="7719">
                  <c:v>7719.6433036086337</c:v>
                </c:pt>
                <c:pt idx="7720">
                  <c:v>7720.6433869489119</c:v>
                </c:pt>
                <c:pt idx="7721">
                  <c:v>7721.6434702891902</c:v>
                </c:pt>
                <c:pt idx="7722">
                  <c:v>7722.6435536294684</c:v>
                </c:pt>
                <c:pt idx="7723">
                  <c:v>7723.6436369697467</c:v>
                </c:pt>
                <c:pt idx="7724">
                  <c:v>7724.6437203100249</c:v>
                </c:pt>
                <c:pt idx="7725">
                  <c:v>7725.6438036503032</c:v>
                </c:pt>
                <c:pt idx="7726">
                  <c:v>7726.6438869905814</c:v>
                </c:pt>
                <c:pt idx="7727">
                  <c:v>7727.6439703308606</c:v>
                </c:pt>
                <c:pt idx="7728">
                  <c:v>7728.6440536711389</c:v>
                </c:pt>
                <c:pt idx="7729">
                  <c:v>7729.6441370114171</c:v>
                </c:pt>
                <c:pt idx="7730">
                  <c:v>7730.6442203516954</c:v>
                </c:pt>
                <c:pt idx="7731">
                  <c:v>7731.6443036919736</c:v>
                </c:pt>
                <c:pt idx="7732">
                  <c:v>7732.6443870322519</c:v>
                </c:pt>
                <c:pt idx="7733">
                  <c:v>7733.6444703725301</c:v>
                </c:pt>
                <c:pt idx="7734">
                  <c:v>7734.6445537128084</c:v>
                </c:pt>
                <c:pt idx="7735">
                  <c:v>7735.6446370530866</c:v>
                </c:pt>
                <c:pt idx="7736">
                  <c:v>7736.6447203933658</c:v>
                </c:pt>
                <c:pt idx="7737">
                  <c:v>7737.644803733644</c:v>
                </c:pt>
                <c:pt idx="7738">
                  <c:v>7738.6448870739223</c:v>
                </c:pt>
                <c:pt idx="7739">
                  <c:v>7739.6449704142005</c:v>
                </c:pt>
                <c:pt idx="7740">
                  <c:v>7740.6450537544788</c:v>
                </c:pt>
                <c:pt idx="7741">
                  <c:v>7741.645137094757</c:v>
                </c:pt>
                <c:pt idx="7742">
                  <c:v>7742.6452204350353</c:v>
                </c:pt>
                <c:pt idx="7743">
                  <c:v>7743.6453037753136</c:v>
                </c:pt>
                <c:pt idx="7744">
                  <c:v>7744.6453871155918</c:v>
                </c:pt>
                <c:pt idx="7745">
                  <c:v>7745.645470455871</c:v>
                </c:pt>
                <c:pt idx="7746">
                  <c:v>7746.6455537961492</c:v>
                </c:pt>
                <c:pt idx="7747">
                  <c:v>7747.6456371364275</c:v>
                </c:pt>
                <c:pt idx="7748">
                  <c:v>7748.6457204767057</c:v>
                </c:pt>
                <c:pt idx="7749">
                  <c:v>7749.645803816984</c:v>
                </c:pt>
                <c:pt idx="7750">
                  <c:v>7750.6458871572622</c:v>
                </c:pt>
                <c:pt idx="7751">
                  <c:v>7751.6459704975405</c:v>
                </c:pt>
                <c:pt idx="7752">
                  <c:v>7752.6460538378187</c:v>
                </c:pt>
                <c:pt idx="7753">
                  <c:v>7753.6461371780979</c:v>
                </c:pt>
                <c:pt idx="7754">
                  <c:v>7754.6462205183761</c:v>
                </c:pt>
                <c:pt idx="7755">
                  <c:v>7755.6463038586544</c:v>
                </c:pt>
                <c:pt idx="7756">
                  <c:v>7756.6463871989326</c:v>
                </c:pt>
                <c:pt idx="7757">
                  <c:v>7757.6464705392109</c:v>
                </c:pt>
                <c:pt idx="7758">
                  <c:v>7758.6465538794891</c:v>
                </c:pt>
                <c:pt idx="7759">
                  <c:v>7759.6466372197674</c:v>
                </c:pt>
                <c:pt idx="7760">
                  <c:v>7760.6467205600457</c:v>
                </c:pt>
                <c:pt idx="7761">
                  <c:v>7761.6468039003239</c:v>
                </c:pt>
                <c:pt idx="7762">
                  <c:v>7762.6468872406031</c:v>
                </c:pt>
                <c:pt idx="7763">
                  <c:v>7763.6469705808813</c:v>
                </c:pt>
                <c:pt idx="7764">
                  <c:v>7764.6470539211596</c:v>
                </c:pt>
                <c:pt idx="7765">
                  <c:v>7765.6471372614378</c:v>
                </c:pt>
                <c:pt idx="7766">
                  <c:v>7766.6472206017161</c:v>
                </c:pt>
                <c:pt idx="7767">
                  <c:v>7767.6473039419943</c:v>
                </c:pt>
                <c:pt idx="7768">
                  <c:v>7768.6473872822726</c:v>
                </c:pt>
                <c:pt idx="7769">
                  <c:v>7769.6474706225508</c:v>
                </c:pt>
                <c:pt idx="7770">
                  <c:v>7770.6475539628291</c:v>
                </c:pt>
                <c:pt idx="7771">
                  <c:v>7771.6476373031082</c:v>
                </c:pt>
                <c:pt idx="7772">
                  <c:v>7772.6477206433865</c:v>
                </c:pt>
                <c:pt idx="7773">
                  <c:v>7773.6478039836647</c:v>
                </c:pt>
                <c:pt idx="7774">
                  <c:v>7774.647887323943</c:v>
                </c:pt>
                <c:pt idx="7775">
                  <c:v>7775.6479706642212</c:v>
                </c:pt>
                <c:pt idx="7776">
                  <c:v>7776.6480540044995</c:v>
                </c:pt>
                <c:pt idx="7777">
                  <c:v>7777.6481373447778</c:v>
                </c:pt>
                <c:pt idx="7778">
                  <c:v>7778.648220685056</c:v>
                </c:pt>
                <c:pt idx="7779">
                  <c:v>7779.6483040253352</c:v>
                </c:pt>
                <c:pt idx="7780">
                  <c:v>7780.6483873656134</c:v>
                </c:pt>
                <c:pt idx="7781">
                  <c:v>7781.6484707058917</c:v>
                </c:pt>
                <c:pt idx="7782">
                  <c:v>7782.6485540461699</c:v>
                </c:pt>
                <c:pt idx="7783">
                  <c:v>7783.6486373864482</c:v>
                </c:pt>
                <c:pt idx="7784">
                  <c:v>7784.6487207267264</c:v>
                </c:pt>
                <c:pt idx="7785">
                  <c:v>7785.6488040670047</c:v>
                </c:pt>
                <c:pt idx="7786">
                  <c:v>7786.6488874072829</c:v>
                </c:pt>
                <c:pt idx="7787">
                  <c:v>7787.6489707475612</c:v>
                </c:pt>
                <c:pt idx="7788">
                  <c:v>7788.6490540878403</c:v>
                </c:pt>
                <c:pt idx="7789">
                  <c:v>7789.6491374281186</c:v>
                </c:pt>
                <c:pt idx="7790">
                  <c:v>7790.6492207683968</c:v>
                </c:pt>
                <c:pt idx="7791">
                  <c:v>7791.6493041086751</c:v>
                </c:pt>
                <c:pt idx="7792">
                  <c:v>7792.6493874489533</c:v>
                </c:pt>
                <c:pt idx="7793">
                  <c:v>7793.6494707892316</c:v>
                </c:pt>
                <c:pt idx="7794">
                  <c:v>7794.6495541295099</c:v>
                </c:pt>
                <c:pt idx="7795">
                  <c:v>7795.6496374697881</c:v>
                </c:pt>
                <c:pt idx="7796">
                  <c:v>7796.6497208100664</c:v>
                </c:pt>
                <c:pt idx="7797">
                  <c:v>7797.6498041503455</c:v>
                </c:pt>
                <c:pt idx="7798">
                  <c:v>7798.6498874906238</c:v>
                </c:pt>
                <c:pt idx="7799">
                  <c:v>7799.649970830902</c:v>
                </c:pt>
                <c:pt idx="7800">
                  <c:v>7800.6500541711803</c:v>
                </c:pt>
                <c:pt idx="7801">
                  <c:v>7801.6501375114585</c:v>
                </c:pt>
                <c:pt idx="7802">
                  <c:v>7802.6502208517368</c:v>
                </c:pt>
                <c:pt idx="7803">
                  <c:v>7803.650304192015</c:v>
                </c:pt>
                <c:pt idx="7804">
                  <c:v>7804.6503875322933</c:v>
                </c:pt>
                <c:pt idx="7805">
                  <c:v>7805.6504708725715</c:v>
                </c:pt>
                <c:pt idx="7806">
                  <c:v>7806.6505542128507</c:v>
                </c:pt>
                <c:pt idx="7807">
                  <c:v>7807.6506375531289</c:v>
                </c:pt>
                <c:pt idx="7808">
                  <c:v>7808.6507208934072</c:v>
                </c:pt>
                <c:pt idx="7809">
                  <c:v>7809.6508042336854</c:v>
                </c:pt>
                <c:pt idx="7810">
                  <c:v>7810.6508875739637</c:v>
                </c:pt>
                <c:pt idx="7811">
                  <c:v>7811.650970914242</c:v>
                </c:pt>
                <c:pt idx="7812">
                  <c:v>7812.6510542545202</c:v>
                </c:pt>
                <c:pt idx="7813">
                  <c:v>7813.6511375947985</c:v>
                </c:pt>
                <c:pt idx="7814">
                  <c:v>7814.6512209350776</c:v>
                </c:pt>
                <c:pt idx="7815">
                  <c:v>7815.6513042753559</c:v>
                </c:pt>
                <c:pt idx="7816">
                  <c:v>7816.6513876156341</c:v>
                </c:pt>
                <c:pt idx="7817">
                  <c:v>7817.6514709559124</c:v>
                </c:pt>
                <c:pt idx="7818">
                  <c:v>7818.6515542961906</c:v>
                </c:pt>
                <c:pt idx="7819">
                  <c:v>7819.6516376364689</c:v>
                </c:pt>
                <c:pt idx="7820">
                  <c:v>7820.6517209767471</c:v>
                </c:pt>
                <c:pt idx="7821">
                  <c:v>7821.6518043170254</c:v>
                </c:pt>
                <c:pt idx="7822">
                  <c:v>7822.6518876573036</c:v>
                </c:pt>
                <c:pt idx="7823">
                  <c:v>7823.6519709975828</c:v>
                </c:pt>
                <c:pt idx="7824">
                  <c:v>7824.652054337861</c:v>
                </c:pt>
                <c:pt idx="7825">
                  <c:v>7825.6521376781393</c:v>
                </c:pt>
                <c:pt idx="7826">
                  <c:v>7826.6522210184175</c:v>
                </c:pt>
                <c:pt idx="7827">
                  <c:v>7827.6523043586958</c:v>
                </c:pt>
                <c:pt idx="7828">
                  <c:v>7828.6523876989741</c:v>
                </c:pt>
                <c:pt idx="7829">
                  <c:v>7829.6524710392523</c:v>
                </c:pt>
                <c:pt idx="7830">
                  <c:v>7830.6525543795306</c:v>
                </c:pt>
                <c:pt idx="7831">
                  <c:v>7831.6526377198088</c:v>
                </c:pt>
                <c:pt idx="7832">
                  <c:v>7832.652721060088</c:v>
                </c:pt>
                <c:pt idx="7833">
                  <c:v>7833.6528044003662</c:v>
                </c:pt>
                <c:pt idx="7834">
                  <c:v>7834.6528877406445</c:v>
                </c:pt>
                <c:pt idx="7835">
                  <c:v>7835.6529710809227</c:v>
                </c:pt>
                <c:pt idx="7836">
                  <c:v>7836.653054421201</c:v>
                </c:pt>
                <c:pt idx="7837">
                  <c:v>7837.6531377614792</c:v>
                </c:pt>
                <c:pt idx="7838">
                  <c:v>7838.6532211017575</c:v>
                </c:pt>
                <c:pt idx="7839">
                  <c:v>7839.6533044420357</c:v>
                </c:pt>
                <c:pt idx="7840">
                  <c:v>7840.6533877823149</c:v>
                </c:pt>
                <c:pt idx="7841">
                  <c:v>7841.6534711225931</c:v>
                </c:pt>
                <c:pt idx="7842">
                  <c:v>7842.6535544628714</c:v>
                </c:pt>
                <c:pt idx="7843">
                  <c:v>7843.6536378031496</c:v>
                </c:pt>
                <c:pt idx="7844">
                  <c:v>7844.6537211434279</c:v>
                </c:pt>
                <c:pt idx="7845">
                  <c:v>7845.6538044837062</c:v>
                </c:pt>
                <c:pt idx="7846">
                  <c:v>7846.6538878239844</c:v>
                </c:pt>
                <c:pt idx="7847">
                  <c:v>7847.6539711642627</c:v>
                </c:pt>
                <c:pt idx="7848">
                  <c:v>7848.6540545045409</c:v>
                </c:pt>
                <c:pt idx="7849">
                  <c:v>7849.6541378448201</c:v>
                </c:pt>
                <c:pt idx="7850">
                  <c:v>7850.6542211850983</c:v>
                </c:pt>
                <c:pt idx="7851">
                  <c:v>7851.6543045253766</c:v>
                </c:pt>
                <c:pt idx="7852">
                  <c:v>7852.6543878656548</c:v>
                </c:pt>
                <c:pt idx="7853">
                  <c:v>7853.6544712059331</c:v>
                </c:pt>
                <c:pt idx="7854">
                  <c:v>7854.6545545462113</c:v>
                </c:pt>
                <c:pt idx="7855">
                  <c:v>7855.6546378864896</c:v>
                </c:pt>
                <c:pt idx="7856">
                  <c:v>7856.6547212267678</c:v>
                </c:pt>
                <c:pt idx="7857">
                  <c:v>7857.6548045670461</c:v>
                </c:pt>
                <c:pt idx="7858">
                  <c:v>7858.6548879073252</c:v>
                </c:pt>
                <c:pt idx="7859">
                  <c:v>7859.6549712476035</c:v>
                </c:pt>
                <c:pt idx="7860">
                  <c:v>7860.6550545878818</c:v>
                </c:pt>
                <c:pt idx="7861">
                  <c:v>7861.65513792816</c:v>
                </c:pt>
                <c:pt idx="7862">
                  <c:v>7862.6552212684383</c:v>
                </c:pt>
                <c:pt idx="7863">
                  <c:v>7863.6553046087165</c:v>
                </c:pt>
                <c:pt idx="7864">
                  <c:v>7864.6553879489948</c:v>
                </c:pt>
                <c:pt idx="7865">
                  <c:v>7865.655471289273</c:v>
                </c:pt>
                <c:pt idx="7866">
                  <c:v>7866.6555546295522</c:v>
                </c:pt>
                <c:pt idx="7867">
                  <c:v>7867.6556379698304</c:v>
                </c:pt>
                <c:pt idx="7868">
                  <c:v>7868.6557213101087</c:v>
                </c:pt>
                <c:pt idx="7869">
                  <c:v>7869.6558046503869</c:v>
                </c:pt>
                <c:pt idx="7870">
                  <c:v>7870.6558879906652</c:v>
                </c:pt>
                <c:pt idx="7871">
                  <c:v>7871.6559713309434</c:v>
                </c:pt>
                <c:pt idx="7872">
                  <c:v>7872.6560546712217</c:v>
                </c:pt>
                <c:pt idx="7873">
                  <c:v>7873.6561380114999</c:v>
                </c:pt>
                <c:pt idx="7874">
                  <c:v>7874.6562213517782</c:v>
                </c:pt>
                <c:pt idx="7875">
                  <c:v>7875.6563046920573</c:v>
                </c:pt>
                <c:pt idx="7876">
                  <c:v>7876.6563880323356</c:v>
                </c:pt>
                <c:pt idx="7877">
                  <c:v>7877.6564713726139</c:v>
                </c:pt>
                <c:pt idx="7878">
                  <c:v>7878.6565547128921</c:v>
                </c:pt>
                <c:pt idx="7879">
                  <c:v>7879.6566380531704</c:v>
                </c:pt>
                <c:pt idx="7880">
                  <c:v>7880.6567213934486</c:v>
                </c:pt>
                <c:pt idx="7881">
                  <c:v>7881.6568047337269</c:v>
                </c:pt>
                <c:pt idx="7882">
                  <c:v>7882.6568880740051</c:v>
                </c:pt>
                <c:pt idx="7883">
                  <c:v>7883.6569714142834</c:v>
                </c:pt>
                <c:pt idx="7884">
                  <c:v>7884.6570547545625</c:v>
                </c:pt>
                <c:pt idx="7885">
                  <c:v>7885.6571380948408</c:v>
                </c:pt>
                <c:pt idx="7886">
                  <c:v>7886.657221435119</c:v>
                </c:pt>
                <c:pt idx="7887">
                  <c:v>7887.6573047753973</c:v>
                </c:pt>
                <c:pt idx="7888">
                  <c:v>7888.6573881156755</c:v>
                </c:pt>
                <c:pt idx="7889">
                  <c:v>7889.6574714559538</c:v>
                </c:pt>
                <c:pt idx="7890">
                  <c:v>7890.657554796232</c:v>
                </c:pt>
                <c:pt idx="7891">
                  <c:v>7891.6576381365103</c:v>
                </c:pt>
                <c:pt idx="7892">
                  <c:v>7892.6577214767894</c:v>
                </c:pt>
                <c:pt idx="7893">
                  <c:v>7893.6578048170677</c:v>
                </c:pt>
                <c:pt idx="7894">
                  <c:v>7894.657888157346</c:v>
                </c:pt>
                <c:pt idx="7895">
                  <c:v>7895.6579714976242</c:v>
                </c:pt>
                <c:pt idx="7896">
                  <c:v>7896.6580548379025</c:v>
                </c:pt>
                <c:pt idx="7897">
                  <c:v>7897.6581381781807</c:v>
                </c:pt>
                <c:pt idx="7898">
                  <c:v>7898.658221518459</c:v>
                </c:pt>
                <c:pt idx="7899">
                  <c:v>7899.6583048587372</c:v>
                </c:pt>
                <c:pt idx="7900">
                  <c:v>7900.6583881990155</c:v>
                </c:pt>
                <c:pt idx="7901">
                  <c:v>7901.6584715392946</c:v>
                </c:pt>
                <c:pt idx="7902">
                  <c:v>7902.6585548795729</c:v>
                </c:pt>
                <c:pt idx="7903">
                  <c:v>7903.6586382198511</c:v>
                </c:pt>
                <c:pt idx="7904">
                  <c:v>7904.6587215601294</c:v>
                </c:pt>
                <c:pt idx="7905">
                  <c:v>7905.6588049004076</c:v>
                </c:pt>
                <c:pt idx="7906">
                  <c:v>7906.6588882406859</c:v>
                </c:pt>
                <c:pt idx="7907">
                  <c:v>7907.6589715809641</c:v>
                </c:pt>
                <c:pt idx="7908">
                  <c:v>7908.6590549212424</c:v>
                </c:pt>
                <c:pt idx="7909">
                  <c:v>7909.6591382615206</c:v>
                </c:pt>
                <c:pt idx="7910">
                  <c:v>7910.6592216017998</c:v>
                </c:pt>
                <c:pt idx="7911">
                  <c:v>7911.6593049420781</c:v>
                </c:pt>
                <c:pt idx="7912">
                  <c:v>7912.6593882823563</c:v>
                </c:pt>
                <c:pt idx="7913">
                  <c:v>7913.6594716226346</c:v>
                </c:pt>
                <c:pt idx="7914">
                  <c:v>7914.6595549629128</c:v>
                </c:pt>
                <c:pt idx="7915">
                  <c:v>7915.6596383031911</c:v>
                </c:pt>
                <c:pt idx="7916">
                  <c:v>7916.6597216434693</c:v>
                </c:pt>
                <c:pt idx="7917">
                  <c:v>7917.6598049837476</c:v>
                </c:pt>
                <c:pt idx="7918">
                  <c:v>7918.6598883240258</c:v>
                </c:pt>
                <c:pt idx="7919">
                  <c:v>7919.659971664305</c:v>
                </c:pt>
                <c:pt idx="7920">
                  <c:v>7920.6600550045832</c:v>
                </c:pt>
                <c:pt idx="7921">
                  <c:v>7921.6601383448615</c:v>
                </c:pt>
                <c:pt idx="7922">
                  <c:v>7922.6602216851397</c:v>
                </c:pt>
                <c:pt idx="7923">
                  <c:v>7923.660305025418</c:v>
                </c:pt>
                <c:pt idx="7924">
                  <c:v>7924.6603883656962</c:v>
                </c:pt>
                <c:pt idx="7925">
                  <c:v>7925.6604717059745</c:v>
                </c:pt>
                <c:pt idx="7926">
                  <c:v>7926.6605550462527</c:v>
                </c:pt>
                <c:pt idx="7927">
                  <c:v>7927.6606383865319</c:v>
                </c:pt>
                <c:pt idx="7928">
                  <c:v>7928.6607217268102</c:v>
                </c:pt>
                <c:pt idx="7929">
                  <c:v>7929.6608050670884</c:v>
                </c:pt>
                <c:pt idx="7930">
                  <c:v>7930.6608884073667</c:v>
                </c:pt>
                <c:pt idx="7931">
                  <c:v>7931.6609717476449</c:v>
                </c:pt>
                <c:pt idx="7932">
                  <c:v>7932.6610550879232</c:v>
                </c:pt>
                <c:pt idx="7933">
                  <c:v>7933.6611384282014</c:v>
                </c:pt>
                <c:pt idx="7934">
                  <c:v>7934.6612217684797</c:v>
                </c:pt>
                <c:pt idx="7935">
                  <c:v>7935.6613051087579</c:v>
                </c:pt>
                <c:pt idx="7936">
                  <c:v>7936.6613884490371</c:v>
                </c:pt>
                <c:pt idx="7937">
                  <c:v>7937.6614717893153</c:v>
                </c:pt>
                <c:pt idx="7938">
                  <c:v>7938.6615551295936</c:v>
                </c:pt>
                <c:pt idx="7939">
                  <c:v>7939.6616384698718</c:v>
                </c:pt>
                <c:pt idx="7940">
                  <c:v>7940.6617218101501</c:v>
                </c:pt>
                <c:pt idx="7941">
                  <c:v>7941.6618051504283</c:v>
                </c:pt>
                <c:pt idx="7942">
                  <c:v>7942.6618884907066</c:v>
                </c:pt>
                <c:pt idx="7943">
                  <c:v>7943.6619718309848</c:v>
                </c:pt>
                <c:pt idx="7944">
                  <c:v>7944.6620551712631</c:v>
                </c:pt>
                <c:pt idx="7945">
                  <c:v>7945.6621385115423</c:v>
                </c:pt>
                <c:pt idx="7946">
                  <c:v>7946.6622218518205</c:v>
                </c:pt>
                <c:pt idx="7947">
                  <c:v>7947.6623051920988</c:v>
                </c:pt>
                <c:pt idx="7948">
                  <c:v>7948.662388532377</c:v>
                </c:pt>
                <c:pt idx="7949">
                  <c:v>7949.6624718726553</c:v>
                </c:pt>
                <c:pt idx="7950">
                  <c:v>7950.6625552129335</c:v>
                </c:pt>
                <c:pt idx="7951">
                  <c:v>7951.6626385532118</c:v>
                </c:pt>
                <c:pt idx="7952">
                  <c:v>7952.66272189349</c:v>
                </c:pt>
                <c:pt idx="7953">
                  <c:v>7953.6628052337692</c:v>
                </c:pt>
                <c:pt idx="7954">
                  <c:v>7954.6628885740474</c:v>
                </c:pt>
                <c:pt idx="7955">
                  <c:v>7955.6629719143257</c:v>
                </c:pt>
                <c:pt idx="7956">
                  <c:v>7956.6630552546039</c:v>
                </c:pt>
                <c:pt idx="7957">
                  <c:v>7957.6631385948822</c:v>
                </c:pt>
                <c:pt idx="7958">
                  <c:v>7958.6632219351604</c:v>
                </c:pt>
                <c:pt idx="7959">
                  <c:v>7959.6633052754387</c:v>
                </c:pt>
                <c:pt idx="7960">
                  <c:v>7960.6633886157169</c:v>
                </c:pt>
                <c:pt idx="7961">
                  <c:v>7961.6634719559952</c:v>
                </c:pt>
                <c:pt idx="7962">
                  <c:v>7962.6635552962744</c:v>
                </c:pt>
                <c:pt idx="7963">
                  <c:v>7963.6636386365526</c:v>
                </c:pt>
                <c:pt idx="7964">
                  <c:v>7964.6637219768309</c:v>
                </c:pt>
                <c:pt idx="7965">
                  <c:v>7965.6638053171091</c:v>
                </c:pt>
                <c:pt idx="7966">
                  <c:v>7966.6638886573874</c:v>
                </c:pt>
                <c:pt idx="7967">
                  <c:v>7967.6639719976656</c:v>
                </c:pt>
                <c:pt idx="7968">
                  <c:v>7968.6640553379439</c:v>
                </c:pt>
                <c:pt idx="7969">
                  <c:v>7969.6641386782221</c:v>
                </c:pt>
                <c:pt idx="7970">
                  <c:v>7970.6642220185004</c:v>
                </c:pt>
                <c:pt idx="7971">
                  <c:v>7971.6643053587795</c:v>
                </c:pt>
                <c:pt idx="7972">
                  <c:v>7972.6643886990578</c:v>
                </c:pt>
                <c:pt idx="7973">
                  <c:v>7973.664472039336</c:v>
                </c:pt>
                <c:pt idx="7974">
                  <c:v>7974.6645553796143</c:v>
                </c:pt>
                <c:pt idx="7975">
                  <c:v>7975.6646387198925</c:v>
                </c:pt>
                <c:pt idx="7976">
                  <c:v>7976.6647220601708</c:v>
                </c:pt>
                <c:pt idx="7977">
                  <c:v>7977.664805400449</c:v>
                </c:pt>
                <c:pt idx="7978">
                  <c:v>7978.6648887407273</c:v>
                </c:pt>
                <c:pt idx="7979">
                  <c:v>7979.6649720810065</c:v>
                </c:pt>
                <c:pt idx="7980">
                  <c:v>7980.6650554212847</c:v>
                </c:pt>
                <c:pt idx="7981">
                  <c:v>7981.665138761563</c:v>
                </c:pt>
                <c:pt idx="7982">
                  <c:v>7982.6652221018412</c:v>
                </c:pt>
                <c:pt idx="7983">
                  <c:v>7983.6653054421195</c:v>
                </c:pt>
                <c:pt idx="7984">
                  <c:v>7984.6653887823977</c:v>
                </c:pt>
                <c:pt idx="7985">
                  <c:v>7985.665472122676</c:v>
                </c:pt>
                <c:pt idx="7986">
                  <c:v>7986.6655554629542</c:v>
                </c:pt>
                <c:pt idx="7987">
                  <c:v>7987.6656388032325</c:v>
                </c:pt>
                <c:pt idx="7988">
                  <c:v>7988.6657221435116</c:v>
                </c:pt>
                <c:pt idx="7989">
                  <c:v>7989.6658054837899</c:v>
                </c:pt>
                <c:pt idx="7990">
                  <c:v>7990.6658888240681</c:v>
                </c:pt>
                <c:pt idx="7991">
                  <c:v>7991.6659721643464</c:v>
                </c:pt>
                <c:pt idx="7992">
                  <c:v>7992.6660555046246</c:v>
                </c:pt>
                <c:pt idx="7993">
                  <c:v>7993.6661388449029</c:v>
                </c:pt>
                <c:pt idx="7994">
                  <c:v>7994.6662221851811</c:v>
                </c:pt>
                <c:pt idx="7995">
                  <c:v>7995.6663055254594</c:v>
                </c:pt>
                <c:pt idx="7996">
                  <c:v>7996.6663888657376</c:v>
                </c:pt>
                <c:pt idx="7997">
                  <c:v>7997.6664722060168</c:v>
                </c:pt>
                <c:pt idx="7998">
                  <c:v>7998.6665555462951</c:v>
                </c:pt>
                <c:pt idx="7999">
                  <c:v>7999.6666388865733</c:v>
                </c:pt>
                <c:pt idx="8000">
                  <c:v>8000.6667222268516</c:v>
                </c:pt>
                <c:pt idx="8001">
                  <c:v>8001.6668055671298</c:v>
                </c:pt>
                <c:pt idx="8002">
                  <c:v>8002.6668889074081</c:v>
                </c:pt>
                <c:pt idx="8003">
                  <c:v>8003.6669722476863</c:v>
                </c:pt>
                <c:pt idx="8004">
                  <c:v>8004.6670555879646</c:v>
                </c:pt>
                <c:pt idx="8005">
                  <c:v>8005.6671389282428</c:v>
                </c:pt>
                <c:pt idx="8006">
                  <c:v>8006.667222268522</c:v>
                </c:pt>
                <c:pt idx="8007">
                  <c:v>8007.6673056088002</c:v>
                </c:pt>
                <c:pt idx="8008">
                  <c:v>8008.6673889490785</c:v>
                </c:pt>
                <c:pt idx="8009">
                  <c:v>8009.6674722893567</c:v>
                </c:pt>
                <c:pt idx="8010">
                  <c:v>8010.667555629635</c:v>
                </c:pt>
                <c:pt idx="8011">
                  <c:v>8011.6676389699132</c:v>
                </c:pt>
                <c:pt idx="8012">
                  <c:v>8012.6677223101915</c:v>
                </c:pt>
                <c:pt idx="8013">
                  <c:v>8013.6678056504697</c:v>
                </c:pt>
                <c:pt idx="8014">
                  <c:v>8014.6678889907489</c:v>
                </c:pt>
                <c:pt idx="8015">
                  <c:v>8015.6679723310272</c:v>
                </c:pt>
                <c:pt idx="8016">
                  <c:v>8016.6680556713054</c:v>
                </c:pt>
                <c:pt idx="8017">
                  <c:v>8017.6681390115837</c:v>
                </c:pt>
                <c:pt idx="8018">
                  <c:v>8018.6682223518619</c:v>
                </c:pt>
                <c:pt idx="8019">
                  <c:v>8019.6683056921402</c:v>
                </c:pt>
                <c:pt idx="8020">
                  <c:v>8020.6683890324184</c:v>
                </c:pt>
                <c:pt idx="8021">
                  <c:v>8021.6684723726967</c:v>
                </c:pt>
                <c:pt idx="8022">
                  <c:v>8022.6685557129749</c:v>
                </c:pt>
                <c:pt idx="8023">
                  <c:v>8023.6686390532541</c:v>
                </c:pt>
                <c:pt idx="8024">
                  <c:v>8024.6687223935323</c:v>
                </c:pt>
                <c:pt idx="8025">
                  <c:v>8025.6688057338106</c:v>
                </c:pt>
                <c:pt idx="8026">
                  <c:v>8026.6688890740888</c:v>
                </c:pt>
                <c:pt idx="8027">
                  <c:v>8027.6689724143671</c:v>
                </c:pt>
                <c:pt idx="8028">
                  <c:v>8028.6690557546453</c:v>
                </c:pt>
                <c:pt idx="8029">
                  <c:v>8029.6691390949236</c:v>
                </c:pt>
                <c:pt idx="8030">
                  <c:v>8030.6692224352018</c:v>
                </c:pt>
                <c:pt idx="8031">
                  <c:v>8031.6693057754801</c:v>
                </c:pt>
                <c:pt idx="8032">
                  <c:v>8032.6693891157593</c:v>
                </c:pt>
                <c:pt idx="8033">
                  <c:v>8033.6694724560375</c:v>
                </c:pt>
                <c:pt idx="8034">
                  <c:v>8034.6695557963158</c:v>
                </c:pt>
                <c:pt idx="8035">
                  <c:v>8035.669639136594</c:v>
                </c:pt>
                <c:pt idx="8036">
                  <c:v>8036.6697224768723</c:v>
                </c:pt>
                <c:pt idx="8037">
                  <c:v>8037.6698058171505</c:v>
                </c:pt>
                <c:pt idx="8038">
                  <c:v>8038.6698891574288</c:v>
                </c:pt>
                <c:pt idx="8039">
                  <c:v>8039.669972497707</c:v>
                </c:pt>
                <c:pt idx="8040">
                  <c:v>8040.6700558379862</c:v>
                </c:pt>
                <c:pt idx="8041">
                  <c:v>8041.6701391782644</c:v>
                </c:pt>
                <c:pt idx="8042">
                  <c:v>8042.6702225185427</c:v>
                </c:pt>
                <c:pt idx="8043">
                  <c:v>8043.6703058588209</c:v>
                </c:pt>
                <c:pt idx="8044">
                  <c:v>8044.6703891990992</c:v>
                </c:pt>
                <c:pt idx="8045">
                  <c:v>8045.6704725393774</c:v>
                </c:pt>
                <c:pt idx="8046">
                  <c:v>8046.6705558796557</c:v>
                </c:pt>
                <c:pt idx="8047">
                  <c:v>8047.6706392199339</c:v>
                </c:pt>
                <c:pt idx="8048">
                  <c:v>8048.6707225602122</c:v>
                </c:pt>
                <c:pt idx="8049">
                  <c:v>8049.6708059004914</c:v>
                </c:pt>
                <c:pt idx="8050">
                  <c:v>8050.6708892407696</c:v>
                </c:pt>
                <c:pt idx="8051">
                  <c:v>8051.6709725810479</c:v>
                </c:pt>
                <c:pt idx="8052">
                  <c:v>8052.6710559213261</c:v>
                </c:pt>
                <c:pt idx="8053">
                  <c:v>8053.6711392616044</c:v>
                </c:pt>
                <c:pt idx="8054">
                  <c:v>8054.6712226018826</c:v>
                </c:pt>
                <c:pt idx="8055">
                  <c:v>8055.6713059421609</c:v>
                </c:pt>
                <c:pt idx="8056">
                  <c:v>8056.6713892824391</c:v>
                </c:pt>
                <c:pt idx="8057">
                  <c:v>8057.6714726227174</c:v>
                </c:pt>
                <c:pt idx="8058">
                  <c:v>8058.6715559629965</c:v>
                </c:pt>
                <c:pt idx="8059">
                  <c:v>8059.6716393032748</c:v>
                </c:pt>
                <c:pt idx="8060">
                  <c:v>8060.671722643553</c:v>
                </c:pt>
                <c:pt idx="8061">
                  <c:v>8061.6718059838313</c:v>
                </c:pt>
                <c:pt idx="8062">
                  <c:v>8062.6718893241095</c:v>
                </c:pt>
                <c:pt idx="8063">
                  <c:v>8063.6719726643878</c:v>
                </c:pt>
                <c:pt idx="8064">
                  <c:v>8064.672056004666</c:v>
                </c:pt>
                <c:pt idx="8065">
                  <c:v>8065.6721393449443</c:v>
                </c:pt>
                <c:pt idx="8066">
                  <c:v>8066.6722226852235</c:v>
                </c:pt>
                <c:pt idx="8067">
                  <c:v>8067.6723060255017</c:v>
                </c:pt>
                <c:pt idx="8068">
                  <c:v>8068.67238936578</c:v>
                </c:pt>
                <c:pt idx="8069">
                  <c:v>8069.6724727060582</c:v>
                </c:pt>
                <c:pt idx="8070">
                  <c:v>8070.6725560463365</c:v>
                </c:pt>
                <c:pt idx="8071">
                  <c:v>8071.6726393866147</c:v>
                </c:pt>
                <c:pt idx="8072">
                  <c:v>8072.672722726893</c:v>
                </c:pt>
                <c:pt idx="8073">
                  <c:v>8073.6728060671712</c:v>
                </c:pt>
                <c:pt idx="8074">
                  <c:v>8074.6728894074495</c:v>
                </c:pt>
                <c:pt idx="8075">
                  <c:v>8075.6729727477286</c:v>
                </c:pt>
                <c:pt idx="8076">
                  <c:v>8076.6730560880069</c:v>
                </c:pt>
                <c:pt idx="8077">
                  <c:v>8077.6731394282851</c:v>
                </c:pt>
                <c:pt idx="8078">
                  <c:v>8078.6732227685634</c:v>
                </c:pt>
                <c:pt idx="8079">
                  <c:v>8079.6733061088416</c:v>
                </c:pt>
                <c:pt idx="8080">
                  <c:v>8080.6733894491199</c:v>
                </c:pt>
                <c:pt idx="8081">
                  <c:v>8081.6734727893981</c:v>
                </c:pt>
                <c:pt idx="8082">
                  <c:v>8082.6735561296764</c:v>
                </c:pt>
                <c:pt idx="8083">
                  <c:v>8083.6736394699547</c:v>
                </c:pt>
                <c:pt idx="8084">
                  <c:v>8084.6737228102338</c:v>
                </c:pt>
                <c:pt idx="8085">
                  <c:v>8085.6738061505121</c:v>
                </c:pt>
                <c:pt idx="8086">
                  <c:v>8086.6738894907903</c:v>
                </c:pt>
                <c:pt idx="8087">
                  <c:v>8087.6739728310686</c:v>
                </c:pt>
                <c:pt idx="8088">
                  <c:v>8088.6740561713468</c:v>
                </c:pt>
                <c:pt idx="8089">
                  <c:v>8089.6741395116251</c:v>
                </c:pt>
                <c:pt idx="8090">
                  <c:v>8090.6742228519033</c:v>
                </c:pt>
                <c:pt idx="8091">
                  <c:v>8091.6743061921816</c:v>
                </c:pt>
                <c:pt idx="8092">
                  <c:v>8092.6743895324607</c:v>
                </c:pt>
                <c:pt idx="8093">
                  <c:v>8093.674472872739</c:v>
                </c:pt>
                <c:pt idx="8094">
                  <c:v>8094.6745562130172</c:v>
                </c:pt>
                <c:pt idx="8095">
                  <c:v>8095.6746395532955</c:v>
                </c:pt>
                <c:pt idx="8096">
                  <c:v>8096.6747228935737</c:v>
                </c:pt>
                <c:pt idx="8097">
                  <c:v>8097.674806233852</c:v>
                </c:pt>
                <c:pt idx="8098">
                  <c:v>8098.6748895741302</c:v>
                </c:pt>
                <c:pt idx="8099">
                  <c:v>8099.6749729144085</c:v>
                </c:pt>
                <c:pt idx="8100">
                  <c:v>8100.6750562546868</c:v>
                </c:pt>
                <c:pt idx="8101">
                  <c:v>8101.6751395949659</c:v>
                </c:pt>
                <c:pt idx="8102">
                  <c:v>8102.6752229352442</c:v>
                </c:pt>
                <c:pt idx="8103">
                  <c:v>8103.6753062755224</c:v>
                </c:pt>
                <c:pt idx="8104">
                  <c:v>8104.6753896158007</c:v>
                </c:pt>
                <c:pt idx="8105">
                  <c:v>8105.6754729560789</c:v>
                </c:pt>
                <c:pt idx="8106">
                  <c:v>8106.6755562963572</c:v>
                </c:pt>
                <c:pt idx="8107">
                  <c:v>8107.6756396366354</c:v>
                </c:pt>
                <c:pt idx="8108">
                  <c:v>8108.6757229769137</c:v>
                </c:pt>
                <c:pt idx="8109">
                  <c:v>8109.6758063171919</c:v>
                </c:pt>
                <c:pt idx="8110">
                  <c:v>8110.6758896574711</c:v>
                </c:pt>
                <c:pt idx="8111">
                  <c:v>8111.6759729977493</c:v>
                </c:pt>
                <c:pt idx="8112">
                  <c:v>8112.6760563380276</c:v>
                </c:pt>
                <c:pt idx="8113">
                  <c:v>8113.6761396783058</c:v>
                </c:pt>
                <c:pt idx="8114">
                  <c:v>8114.6762230185841</c:v>
                </c:pt>
                <c:pt idx="8115">
                  <c:v>8115.6763063588623</c:v>
                </c:pt>
                <c:pt idx="8116">
                  <c:v>8116.6763896991406</c:v>
                </c:pt>
                <c:pt idx="8117">
                  <c:v>8117.6764730394189</c:v>
                </c:pt>
                <c:pt idx="8118">
                  <c:v>8118.6765563796971</c:v>
                </c:pt>
                <c:pt idx="8119">
                  <c:v>8119.6766397199763</c:v>
                </c:pt>
                <c:pt idx="8120">
                  <c:v>8120.6767230602545</c:v>
                </c:pt>
                <c:pt idx="8121">
                  <c:v>8121.6768064005328</c:v>
                </c:pt>
                <c:pt idx="8122">
                  <c:v>8122.676889740811</c:v>
                </c:pt>
                <c:pt idx="8123">
                  <c:v>8123.6769730810893</c:v>
                </c:pt>
                <c:pt idx="8124">
                  <c:v>8124.6770564213675</c:v>
                </c:pt>
                <c:pt idx="8125">
                  <c:v>8125.6771397616458</c:v>
                </c:pt>
                <c:pt idx="8126">
                  <c:v>8126.677223101924</c:v>
                </c:pt>
                <c:pt idx="8127">
                  <c:v>8127.6773064422032</c:v>
                </c:pt>
                <c:pt idx="8128">
                  <c:v>8128.6773897824814</c:v>
                </c:pt>
                <c:pt idx="8129">
                  <c:v>8129.6774731227597</c:v>
                </c:pt>
                <c:pt idx="8130">
                  <c:v>8130.6775564630379</c:v>
                </c:pt>
                <c:pt idx="8131">
                  <c:v>8131.6776398033162</c:v>
                </c:pt>
                <c:pt idx="8132">
                  <c:v>8132.6777231435944</c:v>
                </c:pt>
                <c:pt idx="8133">
                  <c:v>8133.6778064838727</c:v>
                </c:pt>
                <c:pt idx="8134">
                  <c:v>8134.677889824151</c:v>
                </c:pt>
                <c:pt idx="8135">
                  <c:v>8135.6779731644292</c:v>
                </c:pt>
                <c:pt idx="8136">
                  <c:v>8136.6780565047084</c:v>
                </c:pt>
                <c:pt idx="8137">
                  <c:v>8137.6781398449866</c:v>
                </c:pt>
                <c:pt idx="8138">
                  <c:v>8138.6782231852649</c:v>
                </c:pt>
                <c:pt idx="8139">
                  <c:v>8139.6783065255431</c:v>
                </c:pt>
                <c:pt idx="8140">
                  <c:v>8140.6783898658214</c:v>
                </c:pt>
                <c:pt idx="8141">
                  <c:v>8141.6784732060996</c:v>
                </c:pt>
                <c:pt idx="8142">
                  <c:v>8142.6785565463779</c:v>
                </c:pt>
                <c:pt idx="8143">
                  <c:v>8143.6786398866561</c:v>
                </c:pt>
                <c:pt idx="8144">
                  <c:v>8144.6787232269344</c:v>
                </c:pt>
                <c:pt idx="8145">
                  <c:v>8145.6788065672135</c:v>
                </c:pt>
                <c:pt idx="8146">
                  <c:v>8146.6788899074918</c:v>
                </c:pt>
                <c:pt idx="8147">
                  <c:v>8147.67897324777</c:v>
                </c:pt>
                <c:pt idx="8148">
                  <c:v>8148.6790565880483</c:v>
                </c:pt>
                <c:pt idx="8149">
                  <c:v>8149.6791399283265</c:v>
                </c:pt>
                <c:pt idx="8150">
                  <c:v>8150.6792232686048</c:v>
                </c:pt>
                <c:pt idx="8151">
                  <c:v>8151.6793066088831</c:v>
                </c:pt>
                <c:pt idx="8152">
                  <c:v>8152.6793899491613</c:v>
                </c:pt>
                <c:pt idx="8153">
                  <c:v>8153.6794732894405</c:v>
                </c:pt>
                <c:pt idx="8154">
                  <c:v>8154.6795566297187</c:v>
                </c:pt>
                <c:pt idx="8155">
                  <c:v>8155.679639969997</c:v>
                </c:pt>
                <c:pt idx="8156">
                  <c:v>8156.6797233102752</c:v>
                </c:pt>
                <c:pt idx="8157">
                  <c:v>8157.6798066505535</c:v>
                </c:pt>
                <c:pt idx="8158">
                  <c:v>8158.6798899908317</c:v>
                </c:pt>
                <c:pt idx="8159">
                  <c:v>8159.67997333111</c:v>
                </c:pt>
                <c:pt idx="8160">
                  <c:v>8160.6800566713882</c:v>
                </c:pt>
                <c:pt idx="8161">
                  <c:v>8161.6801400116665</c:v>
                </c:pt>
                <c:pt idx="8162">
                  <c:v>8162.6802233519456</c:v>
                </c:pt>
                <c:pt idx="8163">
                  <c:v>8163.6803066922239</c:v>
                </c:pt>
                <c:pt idx="8164">
                  <c:v>8164.6803900325021</c:v>
                </c:pt>
                <c:pt idx="8165">
                  <c:v>8165.6804733727804</c:v>
                </c:pt>
                <c:pt idx="8166">
                  <c:v>8166.6805567130586</c:v>
                </c:pt>
                <c:pt idx="8167">
                  <c:v>8167.6806400533369</c:v>
                </c:pt>
                <c:pt idx="8168">
                  <c:v>8168.6807233936152</c:v>
                </c:pt>
                <c:pt idx="8169">
                  <c:v>8169.6808067338934</c:v>
                </c:pt>
                <c:pt idx="8170">
                  <c:v>8170.6808900741717</c:v>
                </c:pt>
                <c:pt idx="8171">
                  <c:v>8171.6809734144508</c:v>
                </c:pt>
                <c:pt idx="8172">
                  <c:v>8172.6810567547291</c:v>
                </c:pt>
                <c:pt idx="8173">
                  <c:v>8173.6811400950073</c:v>
                </c:pt>
                <c:pt idx="8174">
                  <c:v>8174.6812234352856</c:v>
                </c:pt>
                <c:pt idx="8175">
                  <c:v>8175.6813067755638</c:v>
                </c:pt>
                <c:pt idx="8176">
                  <c:v>8176.6813901158421</c:v>
                </c:pt>
                <c:pt idx="8177">
                  <c:v>8177.6814734561203</c:v>
                </c:pt>
                <c:pt idx="8178">
                  <c:v>8178.6815567963986</c:v>
                </c:pt>
                <c:pt idx="8179">
                  <c:v>8179.6816401366777</c:v>
                </c:pt>
                <c:pt idx="8180">
                  <c:v>8180.681723476956</c:v>
                </c:pt>
                <c:pt idx="8181">
                  <c:v>8181.6818068172342</c:v>
                </c:pt>
                <c:pt idx="8182">
                  <c:v>8182.6818901575125</c:v>
                </c:pt>
                <c:pt idx="8183">
                  <c:v>8183.6819734977908</c:v>
                </c:pt>
                <c:pt idx="8184">
                  <c:v>8184.682056838069</c:v>
                </c:pt>
                <c:pt idx="8185">
                  <c:v>8185.6821401783473</c:v>
                </c:pt>
                <c:pt idx="8186">
                  <c:v>8186.6822235186255</c:v>
                </c:pt>
                <c:pt idx="8187">
                  <c:v>8187.6823068589038</c:v>
                </c:pt>
                <c:pt idx="8188">
                  <c:v>8188.6823901991829</c:v>
                </c:pt>
                <c:pt idx="8189">
                  <c:v>8189.6824735394612</c:v>
                </c:pt>
                <c:pt idx="8190">
                  <c:v>8190.6825568797394</c:v>
                </c:pt>
                <c:pt idx="8191">
                  <c:v>8191.6826402200177</c:v>
                </c:pt>
                <c:pt idx="8192">
                  <c:v>8192.6827235602959</c:v>
                </c:pt>
                <c:pt idx="8193">
                  <c:v>8193.6828069005751</c:v>
                </c:pt>
                <c:pt idx="8194">
                  <c:v>8194.6828902408524</c:v>
                </c:pt>
                <c:pt idx="8195">
                  <c:v>8195.6829735811316</c:v>
                </c:pt>
                <c:pt idx="8196">
                  <c:v>8196.6830569214089</c:v>
                </c:pt>
                <c:pt idx="8197">
                  <c:v>8197.6831402616881</c:v>
                </c:pt>
                <c:pt idx="8198">
                  <c:v>8198.6832236019654</c:v>
                </c:pt>
                <c:pt idx="8199">
                  <c:v>8199.6833069422446</c:v>
                </c:pt>
                <c:pt idx="8200">
                  <c:v>8200.6833902825219</c:v>
                </c:pt>
                <c:pt idx="8201">
                  <c:v>8201.6834736228011</c:v>
                </c:pt>
                <c:pt idx="8202">
                  <c:v>8202.6835569630803</c:v>
                </c:pt>
                <c:pt idx="8203">
                  <c:v>8203.6836403033576</c:v>
                </c:pt>
                <c:pt idx="8204">
                  <c:v>8204.6837236436368</c:v>
                </c:pt>
                <c:pt idx="8205">
                  <c:v>8205.6838069839141</c:v>
                </c:pt>
                <c:pt idx="8206">
                  <c:v>8206.6838903241933</c:v>
                </c:pt>
                <c:pt idx="8207">
                  <c:v>8207.6839736644706</c:v>
                </c:pt>
                <c:pt idx="8208">
                  <c:v>8208.6840570047498</c:v>
                </c:pt>
                <c:pt idx="8209">
                  <c:v>8209.6841403450271</c:v>
                </c:pt>
                <c:pt idx="8210">
                  <c:v>8210.6842236853063</c:v>
                </c:pt>
                <c:pt idx="8211">
                  <c:v>8211.6843070255854</c:v>
                </c:pt>
                <c:pt idx="8212">
                  <c:v>8212.6843903658628</c:v>
                </c:pt>
                <c:pt idx="8213">
                  <c:v>8213.6844737061419</c:v>
                </c:pt>
                <c:pt idx="8214">
                  <c:v>8214.6845570464193</c:v>
                </c:pt>
                <c:pt idx="8215">
                  <c:v>8215.6846403866984</c:v>
                </c:pt>
                <c:pt idx="8216">
                  <c:v>8216.6847237269758</c:v>
                </c:pt>
                <c:pt idx="8217">
                  <c:v>8217.684807067255</c:v>
                </c:pt>
                <c:pt idx="8218">
                  <c:v>8218.6848904075323</c:v>
                </c:pt>
                <c:pt idx="8219">
                  <c:v>8219.6849737478115</c:v>
                </c:pt>
                <c:pt idx="8220">
                  <c:v>8220.6850570880906</c:v>
                </c:pt>
                <c:pt idx="8221">
                  <c:v>8221.685140428368</c:v>
                </c:pt>
                <c:pt idx="8222">
                  <c:v>8222.6852237686471</c:v>
                </c:pt>
                <c:pt idx="8223">
                  <c:v>8223.6853071089245</c:v>
                </c:pt>
                <c:pt idx="8224">
                  <c:v>8224.6853904492036</c:v>
                </c:pt>
                <c:pt idx="8225">
                  <c:v>8225.685473789481</c:v>
                </c:pt>
                <c:pt idx="8226">
                  <c:v>8226.6855571297601</c:v>
                </c:pt>
                <c:pt idx="8227">
                  <c:v>8227.6856404700393</c:v>
                </c:pt>
                <c:pt idx="8228">
                  <c:v>8228.6857238103166</c:v>
                </c:pt>
                <c:pt idx="8229">
                  <c:v>8229.6858071505958</c:v>
                </c:pt>
                <c:pt idx="8230">
                  <c:v>8230.6858904908731</c:v>
                </c:pt>
                <c:pt idx="8231">
                  <c:v>8231.6859738311523</c:v>
                </c:pt>
                <c:pt idx="8232">
                  <c:v>8232.6860571714296</c:v>
                </c:pt>
                <c:pt idx="8233">
                  <c:v>8233.6861405117088</c:v>
                </c:pt>
                <c:pt idx="8234">
                  <c:v>8234.6862238519861</c:v>
                </c:pt>
                <c:pt idx="8235">
                  <c:v>8235.6863071922653</c:v>
                </c:pt>
                <c:pt idx="8236">
                  <c:v>8236.6863905325445</c:v>
                </c:pt>
                <c:pt idx="8237">
                  <c:v>8237.6864738728218</c:v>
                </c:pt>
                <c:pt idx="8238">
                  <c:v>8238.686557213101</c:v>
                </c:pt>
                <c:pt idx="8239">
                  <c:v>8239.6866405533783</c:v>
                </c:pt>
                <c:pt idx="8240">
                  <c:v>8240.6867238936575</c:v>
                </c:pt>
                <c:pt idx="8241">
                  <c:v>8241.6868072339348</c:v>
                </c:pt>
                <c:pt idx="8242">
                  <c:v>8242.686890574214</c:v>
                </c:pt>
                <c:pt idx="8243">
                  <c:v>8243.6869739144913</c:v>
                </c:pt>
                <c:pt idx="8244">
                  <c:v>8244.6870572547705</c:v>
                </c:pt>
                <c:pt idx="8245">
                  <c:v>8245.6871405950496</c:v>
                </c:pt>
                <c:pt idx="8246">
                  <c:v>8246.687223935327</c:v>
                </c:pt>
                <c:pt idx="8247">
                  <c:v>8247.6873072756061</c:v>
                </c:pt>
                <c:pt idx="8248">
                  <c:v>8248.6873906158835</c:v>
                </c:pt>
                <c:pt idx="8249">
                  <c:v>8249.6874739561626</c:v>
                </c:pt>
                <c:pt idx="8250">
                  <c:v>8250.68755729644</c:v>
                </c:pt>
                <c:pt idx="8251">
                  <c:v>8251.6876406367192</c:v>
                </c:pt>
                <c:pt idx="8252">
                  <c:v>8252.6877239769965</c:v>
                </c:pt>
                <c:pt idx="8253">
                  <c:v>8253.6878073172757</c:v>
                </c:pt>
                <c:pt idx="8254">
                  <c:v>8254.6878906575548</c:v>
                </c:pt>
                <c:pt idx="8255">
                  <c:v>8255.6879739978322</c:v>
                </c:pt>
                <c:pt idx="8256">
                  <c:v>8256.6880573381113</c:v>
                </c:pt>
                <c:pt idx="8257">
                  <c:v>8257.6881406783887</c:v>
                </c:pt>
                <c:pt idx="8258">
                  <c:v>8258.6882240186678</c:v>
                </c:pt>
                <c:pt idx="8259">
                  <c:v>8259.6883073589452</c:v>
                </c:pt>
                <c:pt idx="8260">
                  <c:v>8260.6883906992243</c:v>
                </c:pt>
                <c:pt idx="8261">
                  <c:v>8261.6884740395017</c:v>
                </c:pt>
                <c:pt idx="8262">
                  <c:v>8262.6885573797808</c:v>
                </c:pt>
                <c:pt idx="8263">
                  <c:v>8263.68864072006</c:v>
                </c:pt>
                <c:pt idx="8264">
                  <c:v>8264.6887240603373</c:v>
                </c:pt>
                <c:pt idx="8265">
                  <c:v>8265.6888074006165</c:v>
                </c:pt>
                <c:pt idx="8266">
                  <c:v>8266.6888907408938</c:v>
                </c:pt>
                <c:pt idx="8267">
                  <c:v>8267.688974081173</c:v>
                </c:pt>
                <c:pt idx="8268">
                  <c:v>8268.6890574214503</c:v>
                </c:pt>
                <c:pt idx="8269">
                  <c:v>8269.6891407617295</c:v>
                </c:pt>
                <c:pt idx="8270">
                  <c:v>8270.6892241020068</c:v>
                </c:pt>
                <c:pt idx="8271">
                  <c:v>8271.689307442286</c:v>
                </c:pt>
                <c:pt idx="8272">
                  <c:v>8272.6893907825652</c:v>
                </c:pt>
                <c:pt idx="8273">
                  <c:v>8273.6894741228425</c:v>
                </c:pt>
                <c:pt idx="8274">
                  <c:v>8274.6895574631217</c:v>
                </c:pt>
                <c:pt idx="8275">
                  <c:v>8275.689640803399</c:v>
                </c:pt>
                <c:pt idx="8276">
                  <c:v>8276.6897241436782</c:v>
                </c:pt>
                <c:pt idx="8277">
                  <c:v>8277.6898074839555</c:v>
                </c:pt>
                <c:pt idx="8278">
                  <c:v>8278.6898908242347</c:v>
                </c:pt>
                <c:pt idx="8279">
                  <c:v>8279.6899741645138</c:v>
                </c:pt>
                <c:pt idx="8280">
                  <c:v>8280.6900575047912</c:v>
                </c:pt>
                <c:pt idx="8281">
                  <c:v>8281.6901408450703</c:v>
                </c:pt>
                <c:pt idx="8282">
                  <c:v>8282.6902241853477</c:v>
                </c:pt>
                <c:pt idx="8283">
                  <c:v>8283.6903075256268</c:v>
                </c:pt>
                <c:pt idx="8284">
                  <c:v>8284.6903908659042</c:v>
                </c:pt>
                <c:pt idx="8285">
                  <c:v>8285.6904742061834</c:v>
                </c:pt>
                <c:pt idx="8286">
                  <c:v>8286.6905575464607</c:v>
                </c:pt>
                <c:pt idx="8287">
                  <c:v>8287.6906408867399</c:v>
                </c:pt>
                <c:pt idx="8288">
                  <c:v>8288.690724227019</c:v>
                </c:pt>
                <c:pt idx="8289">
                  <c:v>8289.6908075672964</c:v>
                </c:pt>
                <c:pt idx="8290">
                  <c:v>8290.6908909075755</c:v>
                </c:pt>
                <c:pt idx="8291">
                  <c:v>8291.6909742478529</c:v>
                </c:pt>
                <c:pt idx="8292">
                  <c:v>8292.691057588132</c:v>
                </c:pt>
                <c:pt idx="8293">
                  <c:v>8293.6911409284094</c:v>
                </c:pt>
                <c:pt idx="8294">
                  <c:v>8294.6912242686885</c:v>
                </c:pt>
                <c:pt idx="8295">
                  <c:v>8295.6913076089659</c:v>
                </c:pt>
                <c:pt idx="8296">
                  <c:v>8296.691390949245</c:v>
                </c:pt>
                <c:pt idx="8297">
                  <c:v>8297.6914742895242</c:v>
                </c:pt>
                <c:pt idx="8298">
                  <c:v>8298.6915576298015</c:v>
                </c:pt>
                <c:pt idx="8299">
                  <c:v>8299.6916409700807</c:v>
                </c:pt>
                <c:pt idx="8300">
                  <c:v>8300.691724310358</c:v>
                </c:pt>
                <c:pt idx="8301">
                  <c:v>8301.6918076506372</c:v>
                </c:pt>
                <c:pt idx="8302">
                  <c:v>8302.6918909909145</c:v>
                </c:pt>
                <c:pt idx="8303">
                  <c:v>8303.6919743311937</c:v>
                </c:pt>
                <c:pt idx="8304">
                  <c:v>8304.692057671471</c:v>
                </c:pt>
                <c:pt idx="8305">
                  <c:v>8305.6921410117502</c:v>
                </c:pt>
                <c:pt idx="8306">
                  <c:v>8306.6922243520294</c:v>
                </c:pt>
                <c:pt idx="8307">
                  <c:v>8307.6923076923067</c:v>
                </c:pt>
                <c:pt idx="8308">
                  <c:v>8308.6923910325859</c:v>
                </c:pt>
                <c:pt idx="8309">
                  <c:v>8309.6924743728632</c:v>
                </c:pt>
                <c:pt idx="8310">
                  <c:v>8310.6925577131424</c:v>
                </c:pt>
                <c:pt idx="8311">
                  <c:v>8311.6926410534197</c:v>
                </c:pt>
                <c:pt idx="8312">
                  <c:v>8312.6927243936989</c:v>
                </c:pt>
                <c:pt idx="8313">
                  <c:v>8313.6928077339762</c:v>
                </c:pt>
                <c:pt idx="8314">
                  <c:v>8314.6928910742554</c:v>
                </c:pt>
                <c:pt idx="8315">
                  <c:v>8315.6929744145345</c:v>
                </c:pt>
                <c:pt idx="8316">
                  <c:v>8316.6930577548119</c:v>
                </c:pt>
                <c:pt idx="8317">
                  <c:v>8317.6931410950911</c:v>
                </c:pt>
                <c:pt idx="8318">
                  <c:v>8318.6932244353684</c:v>
                </c:pt>
                <c:pt idx="8319">
                  <c:v>8319.6933077756476</c:v>
                </c:pt>
                <c:pt idx="8320">
                  <c:v>8320.6933911159249</c:v>
                </c:pt>
                <c:pt idx="8321">
                  <c:v>8321.6934744562041</c:v>
                </c:pt>
                <c:pt idx="8322">
                  <c:v>8322.6935577964814</c:v>
                </c:pt>
                <c:pt idx="8323">
                  <c:v>8323.6936411367606</c:v>
                </c:pt>
                <c:pt idx="8324">
                  <c:v>8324.6937244770397</c:v>
                </c:pt>
                <c:pt idx="8325">
                  <c:v>8325.6938078173171</c:v>
                </c:pt>
                <c:pt idx="8326">
                  <c:v>8326.6938911575962</c:v>
                </c:pt>
                <c:pt idx="8327">
                  <c:v>8327.6939744978736</c:v>
                </c:pt>
                <c:pt idx="8328">
                  <c:v>8328.6940578381527</c:v>
                </c:pt>
                <c:pt idx="8329">
                  <c:v>8329.6941411784301</c:v>
                </c:pt>
                <c:pt idx="8330">
                  <c:v>8330.6942245187092</c:v>
                </c:pt>
                <c:pt idx="8331">
                  <c:v>8331.6943078589866</c:v>
                </c:pt>
                <c:pt idx="8332">
                  <c:v>8332.6943911992657</c:v>
                </c:pt>
                <c:pt idx="8333">
                  <c:v>8333.6944745395449</c:v>
                </c:pt>
                <c:pt idx="8334">
                  <c:v>8334.6945578798222</c:v>
                </c:pt>
                <c:pt idx="8335">
                  <c:v>8335.6946412201014</c:v>
                </c:pt>
                <c:pt idx="8336">
                  <c:v>8336.6947245603787</c:v>
                </c:pt>
                <c:pt idx="8337">
                  <c:v>8337.6948079006579</c:v>
                </c:pt>
                <c:pt idx="8338">
                  <c:v>8338.6948912409352</c:v>
                </c:pt>
                <c:pt idx="8339">
                  <c:v>8339.6949745812144</c:v>
                </c:pt>
                <c:pt idx="8340">
                  <c:v>8340.6950579214936</c:v>
                </c:pt>
                <c:pt idx="8341">
                  <c:v>8341.6951412617709</c:v>
                </c:pt>
                <c:pt idx="8342">
                  <c:v>8342.6952246020501</c:v>
                </c:pt>
                <c:pt idx="8343">
                  <c:v>8343.6953079423274</c:v>
                </c:pt>
                <c:pt idx="8344">
                  <c:v>8344.6953912826066</c:v>
                </c:pt>
                <c:pt idx="8345">
                  <c:v>8345.6954746228839</c:v>
                </c:pt>
                <c:pt idx="8346">
                  <c:v>8346.6955579631631</c:v>
                </c:pt>
                <c:pt idx="8347">
                  <c:v>8347.6956413034404</c:v>
                </c:pt>
                <c:pt idx="8348">
                  <c:v>8348.6957246437196</c:v>
                </c:pt>
                <c:pt idx="8349">
                  <c:v>8349.6958079839987</c:v>
                </c:pt>
                <c:pt idx="8350">
                  <c:v>8350.6958913242761</c:v>
                </c:pt>
                <c:pt idx="8351">
                  <c:v>8351.6959746645553</c:v>
                </c:pt>
                <c:pt idx="8352">
                  <c:v>8352.6960580048326</c:v>
                </c:pt>
                <c:pt idx="8353">
                  <c:v>8353.6961413451118</c:v>
                </c:pt>
                <c:pt idx="8354">
                  <c:v>8354.6962246853891</c:v>
                </c:pt>
                <c:pt idx="8355">
                  <c:v>8355.6963080256683</c:v>
                </c:pt>
                <c:pt idx="8356">
                  <c:v>8356.6963913659456</c:v>
                </c:pt>
                <c:pt idx="8357">
                  <c:v>8357.6964747062248</c:v>
                </c:pt>
                <c:pt idx="8358">
                  <c:v>8358.6965580465039</c:v>
                </c:pt>
                <c:pt idx="8359">
                  <c:v>8359.6966413867813</c:v>
                </c:pt>
                <c:pt idx="8360">
                  <c:v>8360.6967247270604</c:v>
                </c:pt>
                <c:pt idx="8361">
                  <c:v>8361.6968080673378</c:v>
                </c:pt>
                <c:pt idx="8362">
                  <c:v>8362.6968914076169</c:v>
                </c:pt>
                <c:pt idx="8363">
                  <c:v>8363.6969747478943</c:v>
                </c:pt>
                <c:pt idx="8364">
                  <c:v>8364.6970580881734</c:v>
                </c:pt>
                <c:pt idx="8365">
                  <c:v>8365.6971414284508</c:v>
                </c:pt>
                <c:pt idx="8366">
                  <c:v>8366.6972247687299</c:v>
                </c:pt>
                <c:pt idx="8367">
                  <c:v>8367.6973081090091</c:v>
                </c:pt>
                <c:pt idx="8368">
                  <c:v>8368.6973914492864</c:v>
                </c:pt>
                <c:pt idx="8369">
                  <c:v>8369.6974747895656</c:v>
                </c:pt>
                <c:pt idx="8370">
                  <c:v>8370.6975581298429</c:v>
                </c:pt>
                <c:pt idx="8371">
                  <c:v>8371.6976414701221</c:v>
                </c:pt>
                <c:pt idx="8372">
                  <c:v>8372.6977248103994</c:v>
                </c:pt>
                <c:pt idx="8373">
                  <c:v>8373.6978081506786</c:v>
                </c:pt>
                <c:pt idx="8374">
                  <c:v>8374.697891490956</c:v>
                </c:pt>
                <c:pt idx="8375">
                  <c:v>8375.6979748312351</c:v>
                </c:pt>
                <c:pt idx="8376">
                  <c:v>8376.6980581715143</c:v>
                </c:pt>
                <c:pt idx="8377">
                  <c:v>8377.6981415117916</c:v>
                </c:pt>
                <c:pt idx="8378">
                  <c:v>8378.6982248520708</c:v>
                </c:pt>
                <c:pt idx="8379">
                  <c:v>8379.6983081923481</c:v>
                </c:pt>
                <c:pt idx="8380">
                  <c:v>8380.6983915326273</c:v>
                </c:pt>
                <c:pt idx="8381">
                  <c:v>8381.6984748729046</c:v>
                </c:pt>
                <c:pt idx="8382">
                  <c:v>8382.6985582131838</c:v>
                </c:pt>
                <c:pt idx="8383">
                  <c:v>8383.6986415534611</c:v>
                </c:pt>
                <c:pt idx="8384">
                  <c:v>8384.6987248937403</c:v>
                </c:pt>
                <c:pt idx="8385">
                  <c:v>8385.6988082340195</c:v>
                </c:pt>
                <c:pt idx="8386">
                  <c:v>8386.6988915742968</c:v>
                </c:pt>
                <c:pt idx="8387">
                  <c:v>8387.698974914576</c:v>
                </c:pt>
                <c:pt idx="8388">
                  <c:v>8388.6990582548533</c:v>
                </c:pt>
                <c:pt idx="8389">
                  <c:v>8389.6991415951325</c:v>
                </c:pt>
                <c:pt idx="8390">
                  <c:v>8390.6992249354098</c:v>
                </c:pt>
                <c:pt idx="8391">
                  <c:v>8391.699308275689</c:v>
                </c:pt>
                <c:pt idx="8392">
                  <c:v>8392.6993916159663</c:v>
                </c:pt>
                <c:pt idx="8393">
                  <c:v>8393.6994749562455</c:v>
                </c:pt>
                <c:pt idx="8394">
                  <c:v>8394.6995582965246</c:v>
                </c:pt>
                <c:pt idx="8395">
                  <c:v>8395.699641636802</c:v>
                </c:pt>
                <c:pt idx="8396">
                  <c:v>8396.6997249770811</c:v>
                </c:pt>
                <c:pt idx="8397">
                  <c:v>8397.6998083173585</c:v>
                </c:pt>
                <c:pt idx="8398">
                  <c:v>8398.6998916576376</c:v>
                </c:pt>
                <c:pt idx="8399">
                  <c:v>8399.699974997915</c:v>
                </c:pt>
                <c:pt idx="8400">
                  <c:v>8400.7000583381941</c:v>
                </c:pt>
                <c:pt idx="8401">
                  <c:v>8401.7001416784733</c:v>
                </c:pt>
                <c:pt idx="8402">
                  <c:v>8402.7002250187506</c:v>
                </c:pt>
                <c:pt idx="8403">
                  <c:v>8403.7003083590298</c:v>
                </c:pt>
                <c:pt idx="8404">
                  <c:v>8404.7003916993071</c:v>
                </c:pt>
                <c:pt idx="8405">
                  <c:v>8405.7004750395863</c:v>
                </c:pt>
                <c:pt idx="8406">
                  <c:v>8406.7005583798637</c:v>
                </c:pt>
                <c:pt idx="8407">
                  <c:v>8407.7006417201428</c:v>
                </c:pt>
                <c:pt idx="8408">
                  <c:v>8408.7007250604202</c:v>
                </c:pt>
                <c:pt idx="8409">
                  <c:v>8409.7008084006993</c:v>
                </c:pt>
                <c:pt idx="8410">
                  <c:v>8410.7008917409785</c:v>
                </c:pt>
                <c:pt idx="8411">
                  <c:v>8411.7009750812558</c:v>
                </c:pt>
                <c:pt idx="8412">
                  <c:v>8412.701058421535</c:v>
                </c:pt>
                <c:pt idx="8413">
                  <c:v>8413.7011417618123</c:v>
                </c:pt>
                <c:pt idx="8414">
                  <c:v>8414.7012251020915</c:v>
                </c:pt>
                <c:pt idx="8415">
                  <c:v>8415.7013084423688</c:v>
                </c:pt>
                <c:pt idx="8416">
                  <c:v>8416.701391782648</c:v>
                </c:pt>
                <c:pt idx="8417">
                  <c:v>8417.7014751229253</c:v>
                </c:pt>
                <c:pt idx="8418">
                  <c:v>8418.7015584632045</c:v>
                </c:pt>
                <c:pt idx="8419">
                  <c:v>8419.7016418034837</c:v>
                </c:pt>
                <c:pt idx="8420">
                  <c:v>8420.701725143761</c:v>
                </c:pt>
                <c:pt idx="8421">
                  <c:v>8421.7018084840402</c:v>
                </c:pt>
                <c:pt idx="8422">
                  <c:v>8422.7018918243175</c:v>
                </c:pt>
                <c:pt idx="8423">
                  <c:v>8423.7019751645967</c:v>
                </c:pt>
                <c:pt idx="8424">
                  <c:v>8424.702058504874</c:v>
                </c:pt>
                <c:pt idx="8425">
                  <c:v>8425.7021418451532</c:v>
                </c:pt>
                <c:pt idx="8426">
                  <c:v>8426.7022251854305</c:v>
                </c:pt>
                <c:pt idx="8427">
                  <c:v>8427.7023085257097</c:v>
                </c:pt>
                <c:pt idx="8428">
                  <c:v>8428.7023918659888</c:v>
                </c:pt>
                <c:pt idx="8429">
                  <c:v>8429.7024752062662</c:v>
                </c:pt>
                <c:pt idx="8430">
                  <c:v>8430.7025585465453</c:v>
                </c:pt>
                <c:pt idx="8431">
                  <c:v>8431.7026418868227</c:v>
                </c:pt>
                <c:pt idx="8432">
                  <c:v>8432.7027252271018</c:v>
                </c:pt>
                <c:pt idx="8433">
                  <c:v>8433.7028085673792</c:v>
                </c:pt>
                <c:pt idx="8434">
                  <c:v>8434.7028919076583</c:v>
                </c:pt>
                <c:pt idx="8435">
                  <c:v>8435.7029752479357</c:v>
                </c:pt>
                <c:pt idx="8436">
                  <c:v>8436.7030585882148</c:v>
                </c:pt>
                <c:pt idx="8437">
                  <c:v>8437.703141928494</c:v>
                </c:pt>
                <c:pt idx="8438">
                  <c:v>8438.7032252687713</c:v>
                </c:pt>
                <c:pt idx="8439">
                  <c:v>8439.7033086090505</c:v>
                </c:pt>
                <c:pt idx="8440">
                  <c:v>8440.7033919493279</c:v>
                </c:pt>
                <c:pt idx="8441">
                  <c:v>8441.703475289607</c:v>
                </c:pt>
                <c:pt idx="8442">
                  <c:v>8442.7035586298844</c:v>
                </c:pt>
                <c:pt idx="8443">
                  <c:v>8443.7036419701635</c:v>
                </c:pt>
                <c:pt idx="8444">
                  <c:v>8444.7037253104409</c:v>
                </c:pt>
                <c:pt idx="8445">
                  <c:v>8445.70380865072</c:v>
                </c:pt>
                <c:pt idx="8446">
                  <c:v>8446.7038919909992</c:v>
                </c:pt>
                <c:pt idx="8447">
                  <c:v>8447.7039753312765</c:v>
                </c:pt>
                <c:pt idx="8448">
                  <c:v>8448.7040586715557</c:v>
                </c:pt>
                <c:pt idx="8449">
                  <c:v>8449.704142011833</c:v>
                </c:pt>
                <c:pt idx="8450">
                  <c:v>8450.7042253521122</c:v>
                </c:pt>
                <c:pt idx="8451">
                  <c:v>8451.7043086923895</c:v>
                </c:pt>
                <c:pt idx="8452">
                  <c:v>8452.7043920326687</c:v>
                </c:pt>
                <c:pt idx="8453">
                  <c:v>8453.7044753729479</c:v>
                </c:pt>
                <c:pt idx="8454">
                  <c:v>8454.7045587132252</c:v>
                </c:pt>
                <c:pt idx="8455">
                  <c:v>8455.7046420535044</c:v>
                </c:pt>
                <c:pt idx="8456">
                  <c:v>8456.7047253937817</c:v>
                </c:pt>
                <c:pt idx="8457">
                  <c:v>8457.7048087340609</c:v>
                </c:pt>
                <c:pt idx="8458">
                  <c:v>8458.7048920743382</c:v>
                </c:pt>
                <c:pt idx="8459">
                  <c:v>8459.7049754146174</c:v>
                </c:pt>
                <c:pt idx="8460">
                  <c:v>8460.7050587548947</c:v>
                </c:pt>
                <c:pt idx="8461">
                  <c:v>8461.7051420951739</c:v>
                </c:pt>
                <c:pt idx="8462">
                  <c:v>8462.705225435453</c:v>
                </c:pt>
                <c:pt idx="8463">
                  <c:v>8463.7053087757304</c:v>
                </c:pt>
                <c:pt idx="8464">
                  <c:v>8464.7053921160095</c:v>
                </c:pt>
                <c:pt idx="8465">
                  <c:v>8465.7054754562869</c:v>
                </c:pt>
                <c:pt idx="8466">
                  <c:v>8466.705558796566</c:v>
                </c:pt>
                <c:pt idx="8467">
                  <c:v>8467.7056421368434</c:v>
                </c:pt>
                <c:pt idx="8468">
                  <c:v>8468.7057254771225</c:v>
                </c:pt>
                <c:pt idx="8469">
                  <c:v>8469.7058088173999</c:v>
                </c:pt>
                <c:pt idx="8470">
                  <c:v>8470.705892157679</c:v>
                </c:pt>
                <c:pt idx="8471">
                  <c:v>8471.7059754979582</c:v>
                </c:pt>
                <c:pt idx="8472">
                  <c:v>8472.7060588382355</c:v>
                </c:pt>
                <c:pt idx="8473">
                  <c:v>8473.7061421785147</c:v>
                </c:pt>
                <c:pt idx="8474">
                  <c:v>8474.7062255187921</c:v>
                </c:pt>
                <c:pt idx="8475">
                  <c:v>8475.7063088590712</c:v>
                </c:pt>
                <c:pt idx="8476">
                  <c:v>8476.7063921993486</c:v>
                </c:pt>
                <c:pt idx="8477">
                  <c:v>8477.7064755396277</c:v>
                </c:pt>
                <c:pt idx="8478">
                  <c:v>8478.7065588799051</c:v>
                </c:pt>
                <c:pt idx="8479">
                  <c:v>8479.7066422201842</c:v>
                </c:pt>
                <c:pt idx="8480">
                  <c:v>8480.7067255604634</c:v>
                </c:pt>
                <c:pt idx="8481">
                  <c:v>8481.7068089007407</c:v>
                </c:pt>
                <c:pt idx="8482">
                  <c:v>8482.7068922410199</c:v>
                </c:pt>
                <c:pt idx="8483">
                  <c:v>8483.7069755812972</c:v>
                </c:pt>
                <c:pt idx="8484">
                  <c:v>8484.7070589215764</c:v>
                </c:pt>
                <c:pt idx="8485">
                  <c:v>8485.7071422618537</c:v>
                </c:pt>
                <c:pt idx="8486">
                  <c:v>8486.7072256021329</c:v>
                </c:pt>
                <c:pt idx="8487">
                  <c:v>8487.7073089424102</c:v>
                </c:pt>
                <c:pt idx="8488">
                  <c:v>8488.7073922826894</c:v>
                </c:pt>
                <c:pt idx="8489">
                  <c:v>8489.7074756229686</c:v>
                </c:pt>
                <c:pt idx="8490">
                  <c:v>8490.7075589632459</c:v>
                </c:pt>
                <c:pt idx="8491">
                  <c:v>8491.7076423035251</c:v>
                </c:pt>
                <c:pt idx="8492">
                  <c:v>8492.7077256438024</c:v>
                </c:pt>
                <c:pt idx="8493">
                  <c:v>8493.7078089840816</c:v>
                </c:pt>
                <c:pt idx="8494">
                  <c:v>8494.7078923243589</c:v>
                </c:pt>
                <c:pt idx="8495">
                  <c:v>8495.7079756646381</c:v>
                </c:pt>
                <c:pt idx="8496">
                  <c:v>8496.7080590049154</c:v>
                </c:pt>
                <c:pt idx="8497">
                  <c:v>8497.7081423451946</c:v>
                </c:pt>
                <c:pt idx="8498">
                  <c:v>8498.7082256854737</c:v>
                </c:pt>
                <c:pt idx="8499">
                  <c:v>8499.7083090257511</c:v>
                </c:pt>
                <c:pt idx="8500">
                  <c:v>8500.7083923660302</c:v>
                </c:pt>
                <c:pt idx="8501">
                  <c:v>8501.7084757063076</c:v>
                </c:pt>
                <c:pt idx="8502">
                  <c:v>8502.7085590465867</c:v>
                </c:pt>
                <c:pt idx="8503">
                  <c:v>8503.7086423868641</c:v>
                </c:pt>
                <c:pt idx="8504">
                  <c:v>8504.7087257271432</c:v>
                </c:pt>
                <c:pt idx="8505">
                  <c:v>8505.7088090674206</c:v>
                </c:pt>
                <c:pt idx="8506">
                  <c:v>8506.7088924076998</c:v>
                </c:pt>
                <c:pt idx="8507">
                  <c:v>8507.7089757479789</c:v>
                </c:pt>
                <c:pt idx="8508">
                  <c:v>8508.7090590882563</c:v>
                </c:pt>
                <c:pt idx="8509">
                  <c:v>8509.7091424285354</c:v>
                </c:pt>
                <c:pt idx="8510">
                  <c:v>8510.7092257688128</c:v>
                </c:pt>
                <c:pt idx="8511">
                  <c:v>8511.7093091090919</c:v>
                </c:pt>
                <c:pt idx="8512">
                  <c:v>8512.7093924493693</c:v>
                </c:pt>
                <c:pt idx="8513">
                  <c:v>8513.7094757896484</c:v>
                </c:pt>
                <c:pt idx="8514">
                  <c:v>8514.7095591299276</c:v>
                </c:pt>
                <c:pt idx="8515">
                  <c:v>8515.7096424702049</c:v>
                </c:pt>
                <c:pt idx="8516">
                  <c:v>8516.7097258104841</c:v>
                </c:pt>
                <c:pt idx="8517">
                  <c:v>8517.7098091507614</c:v>
                </c:pt>
                <c:pt idx="8518">
                  <c:v>8518.7098924910406</c:v>
                </c:pt>
                <c:pt idx="8519">
                  <c:v>8519.7099758313179</c:v>
                </c:pt>
                <c:pt idx="8520">
                  <c:v>8520.7100591715971</c:v>
                </c:pt>
                <c:pt idx="8521">
                  <c:v>8521.7101425118744</c:v>
                </c:pt>
                <c:pt idx="8522">
                  <c:v>8522.7102258521536</c:v>
                </c:pt>
                <c:pt idx="8523">
                  <c:v>8523.7103091924328</c:v>
                </c:pt>
                <c:pt idx="8524">
                  <c:v>8524.7103925327101</c:v>
                </c:pt>
                <c:pt idx="8525">
                  <c:v>8525.7104758729893</c:v>
                </c:pt>
                <c:pt idx="8526">
                  <c:v>8526.7105592132666</c:v>
                </c:pt>
                <c:pt idx="8527">
                  <c:v>8527.7106425535458</c:v>
                </c:pt>
                <c:pt idx="8528">
                  <c:v>8528.7107258938231</c:v>
                </c:pt>
                <c:pt idx="8529">
                  <c:v>8529.7108092341023</c:v>
                </c:pt>
                <c:pt idx="8530">
                  <c:v>8530.7108925743796</c:v>
                </c:pt>
                <c:pt idx="8531">
                  <c:v>8531.7109759146588</c:v>
                </c:pt>
                <c:pt idx="8532">
                  <c:v>8532.7110592549379</c:v>
                </c:pt>
                <c:pt idx="8533">
                  <c:v>8533.7111425952153</c:v>
                </c:pt>
                <c:pt idx="8534">
                  <c:v>8534.7112259354944</c:v>
                </c:pt>
                <c:pt idx="8535">
                  <c:v>8535.7113092757718</c:v>
                </c:pt>
                <c:pt idx="8536">
                  <c:v>8536.7113926160509</c:v>
                </c:pt>
                <c:pt idx="8537">
                  <c:v>8537.7114759563283</c:v>
                </c:pt>
                <c:pt idx="8538">
                  <c:v>8538.7115592966074</c:v>
                </c:pt>
                <c:pt idx="8539">
                  <c:v>8539.7116426368848</c:v>
                </c:pt>
                <c:pt idx="8540">
                  <c:v>8540.711725977164</c:v>
                </c:pt>
                <c:pt idx="8541">
                  <c:v>8541.7118093174431</c:v>
                </c:pt>
                <c:pt idx="8542">
                  <c:v>8542.7118926577205</c:v>
                </c:pt>
                <c:pt idx="8543">
                  <c:v>8543.7119759979996</c:v>
                </c:pt>
                <c:pt idx="8544">
                  <c:v>8544.712059338277</c:v>
                </c:pt>
                <c:pt idx="8545">
                  <c:v>8545.7121426785561</c:v>
                </c:pt>
                <c:pt idx="8546">
                  <c:v>8546.7122260188335</c:v>
                </c:pt>
                <c:pt idx="8547">
                  <c:v>8547.7123093591126</c:v>
                </c:pt>
                <c:pt idx="8548">
                  <c:v>8548.71239269939</c:v>
                </c:pt>
                <c:pt idx="8549">
                  <c:v>8549.7124760396691</c:v>
                </c:pt>
                <c:pt idx="8550">
                  <c:v>8550.7125593799483</c:v>
                </c:pt>
                <c:pt idx="8551">
                  <c:v>8551.7126427202256</c:v>
                </c:pt>
                <c:pt idx="8552">
                  <c:v>8552.7127260605048</c:v>
                </c:pt>
                <c:pt idx="8553">
                  <c:v>8553.7128094007821</c:v>
                </c:pt>
                <c:pt idx="8554">
                  <c:v>8554.7128927410613</c:v>
                </c:pt>
                <c:pt idx="8555">
                  <c:v>8555.7129760813386</c:v>
                </c:pt>
                <c:pt idx="8556">
                  <c:v>8556.7130594216178</c:v>
                </c:pt>
                <c:pt idx="8557">
                  <c:v>8557.7131427618951</c:v>
                </c:pt>
                <c:pt idx="8558">
                  <c:v>8558.7132261021743</c:v>
                </c:pt>
                <c:pt idx="8559">
                  <c:v>8559.7133094424535</c:v>
                </c:pt>
                <c:pt idx="8560">
                  <c:v>8560.7133927827308</c:v>
                </c:pt>
                <c:pt idx="8561">
                  <c:v>8561.71347612301</c:v>
                </c:pt>
                <c:pt idx="8562">
                  <c:v>8562.7135594632873</c:v>
                </c:pt>
                <c:pt idx="8563">
                  <c:v>8563.7136428035665</c:v>
                </c:pt>
                <c:pt idx="8564">
                  <c:v>8564.7137261438438</c:v>
                </c:pt>
                <c:pt idx="8565">
                  <c:v>8565.713809484123</c:v>
                </c:pt>
                <c:pt idx="8566">
                  <c:v>8566.7138928244021</c:v>
                </c:pt>
                <c:pt idx="8567">
                  <c:v>8567.7139761646795</c:v>
                </c:pt>
                <c:pt idx="8568">
                  <c:v>8568.7140595049586</c:v>
                </c:pt>
                <c:pt idx="8569">
                  <c:v>8569.714142845236</c:v>
                </c:pt>
                <c:pt idx="8570">
                  <c:v>8570.7142261855151</c:v>
                </c:pt>
                <c:pt idx="8571">
                  <c:v>8571.7143095257925</c:v>
                </c:pt>
                <c:pt idx="8572">
                  <c:v>8572.7143928660716</c:v>
                </c:pt>
                <c:pt idx="8573">
                  <c:v>8573.714476206349</c:v>
                </c:pt>
                <c:pt idx="8574">
                  <c:v>8574.7145595466282</c:v>
                </c:pt>
                <c:pt idx="8575">
                  <c:v>8575.7146428869073</c:v>
                </c:pt>
                <c:pt idx="8576">
                  <c:v>8576.7147262271847</c:v>
                </c:pt>
                <c:pt idx="8577">
                  <c:v>8577.7148095674638</c:v>
                </c:pt>
                <c:pt idx="8578">
                  <c:v>8578.7148929077412</c:v>
                </c:pt>
                <c:pt idx="8579">
                  <c:v>8579.7149762480203</c:v>
                </c:pt>
                <c:pt idx="8580">
                  <c:v>8580.7150595882977</c:v>
                </c:pt>
                <c:pt idx="8581">
                  <c:v>8581.7151429285768</c:v>
                </c:pt>
                <c:pt idx="8582">
                  <c:v>8582.7152262688542</c:v>
                </c:pt>
                <c:pt idx="8583">
                  <c:v>8583.7153096091333</c:v>
                </c:pt>
                <c:pt idx="8584">
                  <c:v>8584.7153929494125</c:v>
                </c:pt>
                <c:pt idx="8585">
                  <c:v>8585.7154762896898</c:v>
                </c:pt>
                <c:pt idx="8586">
                  <c:v>8586.715559629969</c:v>
                </c:pt>
                <c:pt idx="8587">
                  <c:v>8587.7156429702463</c:v>
                </c:pt>
                <c:pt idx="8588">
                  <c:v>8588.7157263105255</c:v>
                </c:pt>
                <c:pt idx="8589">
                  <c:v>8589.7158096508028</c:v>
                </c:pt>
                <c:pt idx="8590">
                  <c:v>8590.715892991082</c:v>
                </c:pt>
                <c:pt idx="8591">
                  <c:v>8591.7159763313593</c:v>
                </c:pt>
                <c:pt idx="8592">
                  <c:v>8592.7160596716385</c:v>
                </c:pt>
                <c:pt idx="8593">
                  <c:v>8593.7161430119177</c:v>
                </c:pt>
                <c:pt idx="8594">
                  <c:v>8594.716226352195</c:v>
                </c:pt>
                <c:pt idx="8595">
                  <c:v>8595.7163096924742</c:v>
                </c:pt>
                <c:pt idx="8596">
                  <c:v>8596.7163930327515</c:v>
                </c:pt>
                <c:pt idx="8597">
                  <c:v>8597.7164763730307</c:v>
                </c:pt>
                <c:pt idx="8598">
                  <c:v>8598.716559713308</c:v>
                </c:pt>
                <c:pt idx="8599">
                  <c:v>8599.7166430535872</c:v>
                </c:pt>
                <c:pt idx="8600">
                  <c:v>8600.7167263938645</c:v>
                </c:pt>
                <c:pt idx="8601">
                  <c:v>8601.7168097341437</c:v>
                </c:pt>
                <c:pt idx="8602">
                  <c:v>8602.7168930744228</c:v>
                </c:pt>
                <c:pt idx="8603">
                  <c:v>8603.7169764147002</c:v>
                </c:pt>
                <c:pt idx="8604">
                  <c:v>8604.7170597549793</c:v>
                </c:pt>
                <c:pt idx="8605">
                  <c:v>8605.7171430952567</c:v>
                </c:pt>
                <c:pt idx="8606">
                  <c:v>8606.7172264355358</c:v>
                </c:pt>
                <c:pt idx="8607">
                  <c:v>8607.7173097758132</c:v>
                </c:pt>
                <c:pt idx="8608">
                  <c:v>8608.7173931160924</c:v>
                </c:pt>
                <c:pt idx="8609">
                  <c:v>8609.7174764563697</c:v>
                </c:pt>
                <c:pt idx="8610">
                  <c:v>8610.7175597966489</c:v>
                </c:pt>
                <c:pt idx="8611">
                  <c:v>8611.717643136928</c:v>
                </c:pt>
                <c:pt idx="8612">
                  <c:v>8612.7177264772054</c:v>
                </c:pt>
                <c:pt idx="8613">
                  <c:v>8613.7178098174845</c:v>
                </c:pt>
                <c:pt idx="8614">
                  <c:v>8614.7178931577619</c:v>
                </c:pt>
                <c:pt idx="8615">
                  <c:v>8615.717976498041</c:v>
                </c:pt>
                <c:pt idx="8616">
                  <c:v>8616.7180598383184</c:v>
                </c:pt>
                <c:pt idx="8617">
                  <c:v>8617.7181431785975</c:v>
                </c:pt>
                <c:pt idx="8618">
                  <c:v>8618.7182265188749</c:v>
                </c:pt>
                <c:pt idx="8619">
                  <c:v>8619.718309859154</c:v>
                </c:pt>
                <c:pt idx="8620">
                  <c:v>8620.7183931994332</c:v>
                </c:pt>
                <c:pt idx="8621">
                  <c:v>8621.7184765397105</c:v>
                </c:pt>
                <c:pt idx="8622">
                  <c:v>8622.7185598799897</c:v>
                </c:pt>
                <c:pt idx="8623">
                  <c:v>8623.718643220267</c:v>
                </c:pt>
                <c:pt idx="8624">
                  <c:v>8624.7187265605462</c:v>
                </c:pt>
                <c:pt idx="8625">
                  <c:v>8625.7188099008235</c:v>
                </c:pt>
                <c:pt idx="8626">
                  <c:v>8626.7188932411027</c:v>
                </c:pt>
                <c:pt idx="8627">
                  <c:v>8627.7189765813819</c:v>
                </c:pt>
                <c:pt idx="8628">
                  <c:v>8628.7190599216592</c:v>
                </c:pt>
                <c:pt idx="8629">
                  <c:v>8629.7191432619384</c:v>
                </c:pt>
                <c:pt idx="8630">
                  <c:v>8630.7192266022157</c:v>
                </c:pt>
                <c:pt idx="8631">
                  <c:v>8631.7193099424949</c:v>
                </c:pt>
                <c:pt idx="8632">
                  <c:v>8632.7193932827722</c:v>
                </c:pt>
                <c:pt idx="8633">
                  <c:v>8633.7194766230514</c:v>
                </c:pt>
                <c:pt idx="8634">
                  <c:v>8634.7195599633287</c:v>
                </c:pt>
                <c:pt idx="8635">
                  <c:v>8635.7196433036079</c:v>
                </c:pt>
                <c:pt idx="8636">
                  <c:v>8636.719726643887</c:v>
                </c:pt>
                <c:pt idx="8637">
                  <c:v>8637.7198099841644</c:v>
                </c:pt>
                <c:pt idx="8638">
                  <c:v>8638.7198933244435</c:v>
                </c:pt>
                <c:pt idx="8639">
                  <c:v>8639.7199766647209</c:v>
                </c:pt>
                <c:pt idx="8640">
                  <c:v>8640.7200600050001</c:v>
                </c:pt>
                <c:pt idx="8641">
                  <c:v>8641.7201433452774</c:v>
                </c:pt>
                <c:pt idx="8642">
                  <c:v>8642.7202266855566</c:v>
                </c:pt>
                <c:pt idx="8643">
                  <c:v>8643.7203100258339</c:v>
                </c:pt>
                <c:pt idx="8644">
                  <c:v>8644.7203933661131</c:v>
                </c:pt>
                <c:pt idx="8645">
                  <c:v>8645.7204767063922</c:v>
                </c:pt>
                <c:pt idx="8646">
                  <c:v>8646.7205600466696</c:v>
                </c:pt>
                <c:pt idx="8647">
                  <c:v>8647.7206433869487</c:v>
                </c:pt>
                <c:pt idx="8648">
                  <c:v>8648.7207267272261</c:v>
                </c:pt>
                <c:pt idx="8649">
                  <c:v>8649.7208100675052</c:v>
                </c:pt>
                <c:pt idx="8650">
                  <c:v>8650.7208934077826</c:v>
                </c:pt>
                <c:pt idx="8651">
                  <c:v>8651.7209767480617</c:v>
                </c:pt>
                <c:pt idx="8652">
                  <c:v>8652.7210600883391</c:v>
                </c:pt>
                <c:pt idx="8653">
                  <c:v>8653.7211434286182</c:v>
                </c:pt>
                <c:pt idx="8654">
                  <c:v>8654.7212267688974</c:v>
                </c:pt>
                <c:pt idx="8655">
                  <c:v>8655.7213101091747</c:v>
                </c:pt>
                <c:pt idx="8656">
                  <c:v>8656.7213934494539</c:v>
                </c:pt>
                <c:pt idx="8657">
                  <c:v>8657.7214767897312</c:v>
                </c:pt>
                <c:pt idx="8658">
                  <c:v>8658.7215601300104</c:v>
                </c:pt>
                <c:pt idx="8659">
                  <c:v>8659.7216434702877</c:v>
                </c:pt>
                <c:pt idx="8660">
                  <c:v>8660.7217268105669</c:v>
                </c:pt>
                <c:pt idx="8661">
                  <c:v>8661.7218101508442</c:v>
                </c:pt>
                <c:pt idx="8662">
                  <c:v>8662.7218934911234</c:v>
                </c:pt>
                <c:pt idx="8663">
                  <c:v>8663.7219768314026</c:v>
                </c:pt>
                <c:pt idx="8664">
                  <c:v>8664.7220601716799</c:v>
                </c:pt>
                <c:pt idx="8665">
                  <c:v>8665.7221435119591</c:v>
                </c:pt>
                <c:pt idx="8666">
                  <c:v>8666.7222268522364</c:v>
                </c:pt>
                <c:pt idx="8667">
                  <c:v>8667.7223101925156</c:v>
                </c:pt>
                <c:pt idx="8668">
                  <c:v>8668.7223935327929</c:v>
                </c:pt>
                <c:pt idx="8669">
                  <c:v>8669.7224768730721</c:v>
                </c:pt>
                <c:pt idx="8670">
                  <c:v>8670.7225602133494</c:v>
                </c:pt>
                <c:pt idx="8671">
                  <c:v>8671.7226435536286</c:v>
                </c:pt>
                <c:pt idx="8672">
                  <c:v>8672.7227268939077</c:v>
                </c:pt>
                <c:pt idx="8673">
                  <c:v>8673.7228102341851</c:v>
                </c:pt>
                <c:pt idx="8674">
                  <c:v>8674.7228935744643</c:v>
                </c:pt>
                <c:pt idx="8675">
                  <c:v>8675.7229769147416</c:v>
                </c:pt>
                <c:pt idx="8676">
                  <c:v>8676.7230602550208</c:v>
                </c:pt>
                <c:pt idx="8677">
                  <c:v>8677.7231435952981</c:v>
                </c:pt>
                <c:pt idx="8678">
                  <c:v>8678.7232269355773</c:v>
                </c:pt>
                <c:pt idx="8679">
                  <c:v>8679.7233102758564</c:v>
                </c:pt>
                <c:pt idx="8680">
                  <c:v>8680.7233936161338</c:v>
                </c:pt>
                <c:pt idx="8681">
                  <c:v>8681.7234769564129</c:v>
                </c:pt>
                <c:pt idx="8682">
                  <c:v>8682.7235602966903</c:v>
                </c:pt>
                <c:pt idx="8683">
                  <c:v>8683.7236436369694</c:v>
                </c:pt>
                <c:pt idx="8684">
                  <c:v>8684.7237269772468</c:v>
                </c:pt>
                <c:pt idx="8685">
                  <c:v>8685.7238103175259</c:v>
                </c:pt>
                <c:pt idx="8686">
                  <c:v>8686.7238936578033</c:v>
                </c:pt>
                <c:pt idx="8687">
                  <c:v>8687.7239769980824</c:v>
                </c:pt>
                <c:pt idx="8688">
                  <c:v>8688.7240603383616</c:v>
                </c:pt>
                <c:pt idx="8689">
                  <c:v>8689.7241436786389</c:v>
                </c:pt>
                <c:pt idx="8690">
                  <c:v>8690.7242270189181</c:v>
                </c:pt>
                <c:pt idx="8691">
                  <c:v>8691.7243103591954</c:v>
                </c:pt>
                <c:pt idx="8692">
                  <c:v>8692.7243936994746</c:v>
                </c:pt>
                <c:pt idx="8693">
                  <c:v>8693.7244770397519</c:v>
                </c:pt>
                <c:pt idx="8694">
                  <c:v>8694.7245603800311</c:v>
                </c:pt>
                <c:pt idx="8695">
                  <c:v>8695.7246437203084</c:v>
                </c:pt>
                <c:pt idx="8696">
                  <c:v>8696.7247270605876</c:v>
                </c:pt>
                <c:pt idx="8697">
                  <c:v>8697.7248104008668</c:v>
                </c:pt>
                <c:pt idx="8698">
                  <c:v>8698.7248937411441</c:v>
                </c:pt>
                <c:pt idx="8699">
                  <c:v>8699.7249770814233</c:v>
                </c:pt>
                <c:pt idx="8700">
                  <c:v>8700.7250604217006</c:v>
                </c:pt>
                <c:pt idx="8701">
                  <c:v>8701.7251437619798</c:v>
                </c:pt>
                <c:pt idx="8702">
                  <c:v>8702.7252271022571</c:v>
                </c:pt>
                <c:pt idx="8703">
                  <c:v>8703.7253104425363</c:v>
                </c:pt>
                <c:pt idx="8704">
                  <c:v>8704.7253937828136</c:v>
                </c:pt>
                <c:pt idx="8705">
                  <c:v>8705.7254771230928</c:v>
                </c:pt>
                <c:pt idx="8706">
                  <c:v>8706.7255604633719</c:v>
                </c:pt>
                <c:pt idx="8707">
                  <c:v>8707.7256438036493</c:v>
                </c:pt>
                <c:pt idx="8708">
                  <c:v>8708.7257271439285</c:v>
                </c:pt>
                <c:pt idx="8709">
                  <c:v>8709.7258104842058</c:v>
                </c:pt>
                <c:pt idx="8710">
                  <c:v>8710.725893824485</c:v>
                </c:pt>
                <c:pt idx="8711">
                  <c:v>8711.7259771647623</c:v>
                </c:pt>
                <c:pt idx="8712">
                  <c:v>8712.7260605050415</c:v>
                </c:pt>
                <c:pt idx="8713">
                  <c:v>8713.7261438453188</c:v>
                </c:pt>
                <c:pt idx="8714">
                  <c:v>8714.726227185598</c:v>
                </c:pt>
                <c:pt idx="8715">
                  <c:v>8715.7263105258771</c:v>
                </c:pt>
                <c:pt idx="8716">
                  <c:v>8716.7263938661545</c:v>
                </c:pt>
                <c:pt idx="8717">
                  <c:v>8717.7264772064336</c:v>
                </c:pt>
                <c:pt idx="8718">
                  <c:v>8718.726560546711</c:v>
                </c:pt>
                <c:pt idx="8719">
                  <c:v>8719.7266438869901</c:v>
                </c:pt>
                <c:pt idx="8720">
                  <c:v>8720.7267272272675</c:v>
                </c:pt>
                <c:pt idx="8721">
                  <c:v>8721.7268105675466</c:v>
                </c:pt>
                <c:pt idx="8722">
                  <c:v>8722.726893907824</c:v>
                </c:pt>
                <c:pt idx="8723">
                  <c:v>8723.7269772481031</c:v>
                </c:pt>
                <c:pt idx="8724">
                  <c:v>8724.7270605883823</c:v>
                </c:pt>
                <c:pt idx="8725">
                  <c:v>8725.7271439286596</c:v>
                </c:pt>
                <c:pt idx="8726">
                  <c:v>8726.7272272689388</c:v>
                </c:pt>
                <c:pt idx="8727">
                  <c:v>8727.7273106092161</c:v>
                </c:pt>
                <c:pt idx="8728">
                  <c:v>8728.7273939494953</c:v>
                </c:pt>
                <c:pt idx="8729">
                  <c:v>8729.7274772897727</c:v>
                </c:pt>
                <c:pt idx="8730">
                  <c:v>8730.7275606300518</c:v>
                </c:pt>
                <c:pt idx="8731">
                  <c:v>8731.7276439703292</c:v>
                </c:pt>
                <c:pt idx="8732">
                  <c:v>8732.7277273106083</c:v>
                </c:pt>
                <c:pt idx="8733">
                  <c:v>8733.7278106508875</c:v>
                </c:pt>
                <c:pt idx="8734">
                  <c:v>8734.7278939911648</c:v>
                </c:pt>
                <c:pt idx="8735">
                  <c:v>8735.727977331444</c:v>
                </c:pt>
                <c:pt idx="8736">
                  <c:v>8736.7280606717213</c:v>
                </c:pt>
                <c:pt idx="8737">
                  <c:v>8737.7281440120005</c:v>
                </c:pt>
                <c:pt idx="8738">
                  <c:v>8738.7282273522778</c:v>
                </c:pt>
                <c:pt idx="8739">
                  <c:v>8739.728310692557</c:v>
                </c:pt>
                <c:pt idx="8740">
                  <c:v>8740.7283940328361</c:v>
                </c:pt>
                <c:pt idx="8741">
                  <c:v>8741.7284773731135</c:v>
                </c:pt>
                <c:pt idx="8742">
                  <c:v>8742.7285607133927</c:v>
                </c:pt>
                <c:pt idx="8743">
                  <c:v>8743.72864405367</c:v>
                </c:pt>
                <c:pt idx="8744">
                  <c:v>8744.7287273939492</c:v>
                </c:pt>
                <c:pt idx="8745">
                  <c:v>8745.7288107342265</c:v>
                </c:pt>
                <c:pt idx="8746">
                  <c:v>8746.7288940745057</c:v>
                </c:pt>
                <c:pt idx="8747">
                  <c:v>8747.728977414783</c:v>
                </c:pt>
                <c:pt idx="8748">
                  <c:v>8748.7290607550622</c:v>
                </c:pt>
                <c:pt idx="8749">
                  <c:v>8749.7291440953413</c:v>
                </c:pt>
                <c:pt idx="8750">
                  <c:v>8750.7292274356187</c:v>
                </c:pt>
                <c:pt idx="8751">
                  <c:v>8751.7293107758978</c:v>
                </c:pt>
                <c:pt idx="8752">
                  <c:v>8752.7293941161752</c:v>
                </c:pt>
                <c:pt idx="8753">
                  <c:v>8753.7294774564543</c:v>
                </c:pt>
                <c:pt idx="8754">
                  <c:v>8754.7295607967317</c:v>
                </c:pt>
                <c:pt idx="8755">
                  <c:v>8755.7296441370108</c:v>
                </c:pt>
                <c:pt idx="8756">
                  <c:v>8756.7297274772882</c:v>
                </c:pt>
                <c:pt idx="8757">
                  <c:v>8757.7298108175673</c:v>
                </c:pt>
                <c:pt idx="8758">
                  <c:v>8758.7298941578465</c:v>
                </c:pt>
                <c:pt idx="8759">
                  <c:v>8759.7299774981238</c:v>
                </c:pt>
                <c:pt idx="8760">
                  <c:v>8760.730060838403</c:v>
                </c:pt>
                <c:pt idx="8761">
                  <c:v>8761.7301441786803</c:v>
                </c:pt>
                <c:pt idx="8762">
                  <c:v>8762.7302275189595</c:v>
                </c:pt>
                <c:pt idx="8763">
                  <c:v>8763.7303108592369</c:v>
                </c:pt>
                <c:pt idx="8764">
                  <c:v>8764.730394199516</c:v>
                </c:pt>
                <c:pt idx="8765">
                  <c:v>8765.7304775397934</c:v>
                </c:pt>
                <c:pt idx="8766">
                  <c:v>8766.7305608800725</c:v>
                </c:pt>
                <c:pt idx="8767">
                  <c:v>8767.7306442203517</c:v>
                </c:pt>
                <c:pt idx="8768">
                  <c:v>8768.730727560629</c:v>
                </c:pt>
                <c:pt idx="8769">
                  <c:v>8769.7308109009082</c:v>
                </c:pt>
                <c:pt idx="8770">
                  <c:v>8770.7308942411855</c:v>
                </c:pt>
                <c:pt idx="8771">
                  <c:v>8771.7309775814647</c:v>
                </c:pt>
                <c:pt idx="8772">
                  <c:v>8772.731060921742</c:v>
                </c:pt>
                <c:pt idx="8773">
                  <c:v>8773.7311442620212</c:v>
                </c:pt>
                <c:pt idx="8774">
                  <c:v>8774.7312276022985</c:v>
                </c:pt>
                <c:pt idx="8775">
                  <c:v>8775.7313109425777</c:v>
                </c:pt>
                <c:pt idx="8776">
                  <c:v>8776.7313942828569</c:v>
                </c:pt>
                <c:pt idx="8777">
                  <c:v>8777.7314776231342</c:v>
                </c:pt>
                <c:pt idx="8778">
                  <c:v>8778.7315609634134</c:v>
                </c:pt>
                <c:pt idx="8779">
                  <c:v>8779.7316443036907</c:v>
                </c:pt>
                <c:pt idx="8780">
                  <c:v>8780.7317276439699</c:v>
                </c:pt>
                <c:pt idx="8781">
                  <c:v>8781.7318109842472</c:v>
                </c:pt>
                <c:pt idx="8782">
                  <c:v>8782.7318943245264</c:v>
                </c:pt>
                <c:pt idx="8783">
                  <c:v>8783.7319776648037</c:v>
                </c:pt>
                <c:pt idx="8784">
                  <c:v>8784.7320610050829</c:v>
                </c:pt>
                <c:pt idx="8785">
                  <c:v>8785.732144345362</c:v>
                </c:pt>
                <c:pt idx="8786">
                  <c:v>8786.7322276856394</c:v>
                </c:pt>
                <c:pt idx="8787">
                  <c:v>8787.7323110259185</c:v>
                </c:pt>
                <c:pt idx="8788">
                  <c:v>8788.7323943661959</c:v>
                </c:pt>
                <c:pt idx="8789">
                  <c:v>8789.732477706475</c:v>
                </c:pt>
                <c:pt idx="8790">
                  <c:v>8790.7325610467524</c:v>
                </c:pt>
                <c:pt idx="8791">
                  <c:v>8791.7326443870315</c:v>
                </c:pt>
                <c:pt idx="8792">
                  <c:v>8792.7327277273089</c:v>
                </c:pt>
                <c:pt idx="8793">
                  <c:v>8793.732811067588</c:v>
                </c:pt>
                <c:pt idx="8794">
                  <c:v>8794.7328944078672</c:v>
                </c:pt>
                <c:pt idx="8795">
                  <c:v>8795.7329777481445</c:v>
                </c:pt>
                <c:pt idx="8796">
                  <c:v>8796.7330610884237</c:v>
                </c:pt>
                <c:pt idx="8797">
                  <c:v>8797.7331444287011</c:v>
                </c:pt>
                <c:pt idx="8798">
                  <c:v>8798.7332277689802</c:v>
                </c:pt>
                <c:pt idx="8799">
                  <c:v>8799.7333111092576</c:v>
                </c:pt>
                <c:pt idx="8800">
                  <c:v>8800.7333944495367</c:v>
                </c:pt>
                <c:pt idx="8801">
                  <c:v>8801.7334777898159</c:v>
                </c:pt>
                <c:pt idx="8802">
                  <c:v>8802.7335611300932</c:v>
                </c:pt>
                <c:pt idx="8803">
                  <c:v>8803.7336444703724</c:v>
                </c:pt>
                <c:pt idx="8804">
                  <c:v>8804.7337278106497</c:v>
                </c:pt>
                <c:pt idx="8805">
                  <c:v>8805.7338111509289</c:v>
                </c:pt>
                <c:pt idx="8806">
                  <c:v>8806.7338944912062</c:v>
                </c:pt>
                <c:pt idx="8807">
                  <c:v>8807.7339778314854</c:v>
                </c:pt>
                <c:pt idx="8808">
                  <c:v>8808.7340611717627</c:v>
                </c:pt>
                <c:pt idx="8809">
                  <c:v>8809.7341445120419</c:v>
                </c:pt>
                <c:pt idx="8810">
                  <c:v>8810.7342278523211</c:v>
                </c:pt>
                <c:pt idx="8811">
                  <c:v>8811.7343111925984</c:v>
                </c:pt>
                <c:pt idx="8812">
                  <c:v>8812.7343945328776</c:v>
                </c:pt>
                <c:pt idx="8813">
                  <c:v>8813.7344778731549</c:v>
                </c:pt>
                <c:pt idx="8814">
                  <c:v>8814.7345612134341</c:v>
                </c:pt>
                <c:pt idx="8815">
                  <c:v>8815.7346445537114</c:v>
                </c:pt>
                <c:pt idx="8816">
                  <c:v>8816.7347278939906</c:v>
                </c:pt>
                <c:pt idx="8817">
                  <c:v>8817.7348112342679</c:v>
                </c:pt>
                <c:pt idx="8818">
                  <c:v>8818.7348945745471</c:v>
                </c:pt>
                <c:pt idx="8819">
                  <c:v>8819.7349779148262</c:v>
                </c:pt>
                <c:pt idx="8820">
                  <c:v>8820.7350612551036</c:v>
                </c:pt>
                <c:pt idx="8821">
                  <c:v>8821.7351445953827</c:v>
                </c:pt>
                <c:pt idx="8822">
                  <c:v>8822.7352279356601</c:v>
                </c:pt>
                <c:pt idx="8823">
                  <c:v>8823.7353112759392</c:v>
                </c:pt>
                <c:pt idx="8824">
                  <c:v>8824.7353946162166</c:v>
                </c:pt>
                <c:pt idx="8825">
                  <c:v>8825.7354779564957</c:v>
                </c:pt>
                <c:pt idx="8826">
                  <c:v>8826.7355612967731</c:v>
                </c:pt>
                <c:pt idx="8827">
                  <c:v>8827.7356446370522</c:v>
                </c:pt>
                <c:pt idx="8828">
                  <c:v>8828.7357279773314</c:v>
                </c:pt>
                <c:pt idx="8829">
                  <c:v>8829.7358113176087</c:v>
                </c:pt>
                <c:pt idx="8830">
                  <c:v>8830.7358946578879</c:v>
                </c:pt>
                <c:pt idx="8831">
                  <c:v>8831.7359779981653</c:v>
                </c:pt>
                <c:pt idx="8832">
                  <c:v>8832.7360613384444</c:v>
                </c:pt>
                <c:pt idx="8833">
                  <c:v>8833.7361446787218</c:v>
                </c:pt>
                <c:pt idx="8834">
                  <c:v>8834.7362280190009</c:v>
                </c:pt>
                <c:pt idx="8835">
                  <c:v>8835.7363113592783</c:v>
                </c:pt>
                <c:pt idx="8836">
                  <c:v>8836.7363946995574</c:v>
                </c:pt>
                <c:pt idx="8837">
                  <c:v>8837.7364780398366</c:v>
                </c:pt>
                <c:pt idx="8838">
                  <c:v>8838.7365613801139</c:v>
                </c:pt>
                <c:pt idx="8839">
                  <c:v>8839.7366447203931</c:v>
                </c:pt>
                <c:pt idx="8840">
                  <c:v>8840.7367280606704</c:v>
                </c:pt>
                <c:pt idx="8841">
                  <c:v>8841.7368114009496</c:v>
                </c:pt>
                <c:pt idx="8842">
                  <c:v>8842.7368947412269</c:v>
                </c:pt>
                <c:pt idx="8843">
                  <c:v>8843.7369780815061</c:v>
                </c:pt>
                <c:pt idx="8844">
                  <c:v>8844.7370614217834</c:v>
                </c:pt>
                <c:pt idx="8845">
                  <c:v>8845.7371447620626</c:v>
                </c:pt>
                <c:pt idx="8846">
                  <c:v>8846.7372281023418</c:v>
                </c:pt>
                <c:pt idx="8847">
                  <c:v>8847.7373114426191</c:v>
                </c:pt>
                <c:pt idx="8848">
                  <c:v>8848.7373947828983</c:v>
                </c:pt>
                <c:pt idx="8849">
                  <c:v>8849.7374781231756</c:v>
                </c:pt>
                <c:pt idx="8850">
                  <c:v>8850.7375614634548</c:v>
                </c:pt>
                <c:pt idx="8851">
                  <c:v>8851.7376448037321</c:v>
                </c:pt>
                <c:pt idx="8852">
                  <c:v>8852.7377281440113</c:v>
                </c:pt>
                <c:pt idx="8853">
                  <c:v>8853.7378114842904</c:v>
                </c:pt>
                <c:pt idx="8854">
                  <c:v>8854.7378948245678</c:v>
                </c:pt>
                <c:pt idx="8855">
                  <c:v>8855.7379781648469</c:v>
                </c:pt>
                <c:pt idx="8856">
                  <c:v>8856.7380615051243</c:v>
                </c:pt>
                <c:pt idx="8857">
                  <c:v>8857.7381448454034</c:v>
                </c:pt>
                <c:pt idx="8858">
                  <c:v>8858.7382281856808</c:v>
                </c:pt>
                <c:pt idx="8859">
                  <c:v>8859.7383115259599</c:v>
                </c:pt>
                <c:pt idx="8860">
                  <c:v>8860.7383948662373</c:v>
                </c:pt>
                <c:pt idx="8861">
                  <c:v>8861.7384782065164</c:v>
                </c:pt>
                <c:pt idx="8862">
                  <c:v>8862.7385615467956</c:v>
                </c:pt>
                <c:pt idx="8863">
                  <c:v>8863.738644887073</c:v>
                </c:pt>
                <c:pt idx="8864">
                  <c:v>8864.7387282273521</c:v>
                </c:pt>
                <c:pt idx="8865">
                  <c:v>8865.7388115676295</c:v>
                </c:pt>
                <c:pt idx="8866">
                  <c:v>8866.7388949079086</c:v>
                </c:pt>
                <c:pt idx="8867">
                  <c:v>8867.738978248186</c:v>
                </c:pt>
                <c:pt idx="8868">
                  <c:v>8868.7390615884651</c:v>
                </c:pt>
                <c:pt idx="8869">
                  <c:v>8869.7391449287425</c:v>
                </c:pt>
                <c:pt idx="8870">
                  <c:v>8870.7392282690216</c:v>
                </c:pt>
                <c:pt idx="8871">
                  <c:v>8871.7393116093008</c:v>
                </c:pt>
                <c:pt idx="8872">
                  <c:v>8872.7393949495781</c:v>
                </c:pt>
                <c:pt idx="8873">
                  <c:v>8873.7394782898573</c:v>
                </c:pt>
                <c:pt idx="8874">
                  <c:v>8874.7395616301346</c:v>
                </c:pt>
                <c:pt idx="8875">
                  <c:v>8875.7396449704138</c:v>
                </c:pt>
                <c:pt idx="8876">
                  <c:v>8876.7397283106911</c:v>
                </c:pt>
                <c:pt idx="8877">
                  <c:v>8877.7398116509703</c:v>
                </c:pt>
                <c:pt idx="8878">
                  <c:v>8878.7398949912476</c:v>
                </c:pt>
                <c:pt idx="8879">
                  <c:v>8879.7399783315268</c:v>
                </c:pt>
                <c:pt idx="8880">
                  <c:v>8880.740061671806</c:v>
                </c:pt>
                <c:pt idx="8881">
                  <c:v>8881.7401450120833</c:v>
                </c:pt>
                <c:pt idx="8882">
                  <c:v>8882.7402283523625</c:v>
                </c:pt>
                <c:pt idx="8883">
                  <c:v>8883.7403116926398</c:v>
                </c:pt>
                <c:pt idx="8884">
                  <c:v>8884.740395032919</c:v>
                </c:pt>
                <c:pt idx="8885">
                  <c:v>8885.7404783731963</c:v>
                </c:pt>
                <c:pt idx="8886">
                  <c:v>8886.7405617134755</c:v>
                </c:pt>
                <c:pt idx="8887">
                  <c:v>8887.7406450537528</c:v>
                </c:pt>
                <c:pt idx="8888">
                  <c:v>8888.740728394032</c:v>
                </c:pt>
                <c:pt idx="8889">
                  <c:v>8889.7408117343111</c:v>
                </c:pt>
                <c:pt idx="8890">
                  <c:v>8890.7408950745885</c:v>
                </c:pt>
                <c:pt idx="8891">
                  <c:v>8891.7409784148676</c:v>
                </c:pt>
                <c:pt idx="8892">
                  <c:v>8892.741061755145</c:v>
                </c:pt>
                <c:pt idx="8893">
                  <c:v>8893.7411450954241</c:v>
                </c:pt>
                <c:pt idx="8894">
                  <c:v>8894.7412284357015</c:v>
                </c:pt>
                <c:pt idx="8895">
                  <c:v>8895.7413117759806</c:v>
                </c:pt>
                <c:pt idx="8896">
                  <c:v>8896.741395116258</c:v>
                </c:pt>
                <c:pt idx="8897">
                  <c:v>8897.7414784565372</c:v>
                </c:pt>
                <c:pt idx="8898">
                  <c:v>8898.7415617968163</c:v>
                </c:pt>
                <c:pt idx="8899">
                  <c:v>8899.7416451370937</c:v>
                </c:pt>
                <c:pt idx="8900">
                  <c:v>8900.7417284773728</c:v>
                </c:pt>
                <c:pt idx="8901">
                  <c:v>8901.7418118176502</c:v>
                </c:pt>
                <c:pt idx="8902">
                  <c:v>8902.7418951579293</c:v>
                </c:pt>
                <c:pt idx="8903">
                  <c:v>8903.7419784982067</c:v>
                </c:pt>
                <c:pt idx="8904">
                  <c:v>8904.7420618384858</c:v>
                </c:pt>
                <c:pt idx="8905">
                  <c:v>8905.7421451787632</c:v>
                </c:pt>
                <c:pt idx="8906">
                  <c:v>8906.7422285190423</c:v>
                </c:pt>
                <c:pt idx="8907">
                  <c:v>8907.7423118593215</c:v>
                </c:pt>
                <c:pt idx="8908">
                  <c:v>8908.7423951995988</c:v>
                </c:pt>
                <c:pt idx="8909">
                  <c:v>8909.742478539878</c:v>
                </c:pt>
                <c:pt idx="8910">
                  <c:v>8910.7425618801553</c:v>
                </c:pt>
                <c:pt idx="8911">
                  <c:v>8911.7426452204345</c:v>
                </c:pt>
                <c:pt idx="8912">
                  <c:v>8912.7427285607118</c:v>
                </c:pt>
                <c:pt idx="8913">
                  <c:v>8913.742811900991</c:v>
                </c:pt>
                <c:pt idx="8914">
                  <c:v>8914.7428952412702</c:v>
                </c:pt>
                <c:pt idx="8915">
                  <c:v>8915.7429785815475</c:v>
                </c:pt>
                <c:pt idx="8916">
                  <c:v>8916.7430619218267</c:v>
                </c:pt>
                <c:pt idx="8917">
                  <c:v>8917.743145262104</c:v>
                </c:pt>
                <c:pt idx="8918">
                  <c:v>8918.7432286023832</c:v>
                </c:pt>
                <c:pt idx="8919">
                  <c:v>8919.7433119426605</c:v>
                </c:pt>
                <c:pt idx="8920">
                  <c:v>8920.7433952829397</c:v>
                </c:pt>
                <c:pt idx="8921">
                  <c:v>8921.743478623217</c:v>
                </c:pt>
                <c:pt idx="8922">
                  <c:v>8922.7435619634962</c:v>
                </c:pt>
                <c:pt idx="8923">
                  <c:v>8923.7436453037753</c:v>
                </c:pt>
                <c:pt idx="8924">
                  <c:v>8924.7437286440527</c:v>
                </c:pt>
                <c:pt idx="8925">
                  <c:v>8925.7438119843318</c:v>
                </c:pt>
                <c:pt idx="8926">
                  <c:v>8926.7438953246092</c:v>
                </c:pt>
                <c:pt idx="8927">
                  <c:v>8927.7439786648883</c:v>
                </c:pt>
                <c:pt idx="8928">
                  <c:v>8928.7440620051657</c:v>
                </c:pt>
                <c:pt idx="8929">
                  <c:v>8929.7441453454448</c:v>
                </c:pt>
                <c:pt idx="8930">
                  <c:v>8930.7442286857222</c:v>
                </c:pt>
                <c:pt idx="8931">
                  <c:v>8931.7443120260014</c:v>
                </c:pt>
                <c:pt idx="8932">
                  <c:v>8932.7443953662805</c:v>
                </c:pt>
                <c:pt idx="8933">
                  <c:v>8933.7444787065579</c:v>
                </c:pt>
                <c:pt idx="8934">
                  <c:v>8934.744562046837</c:v>
                </c:pt>
                <c:pt idx="8935">
                  <c:v>8935.7446453871144</c:v>
                </c:pt>
                <c:pt idx="8936">
                  <c:v>8936.7447287273935</c:v>
                </c:pt>
                <c:pt idx="8937">
                  <c:v>8937.7448120676709</c:v>
                </c:pt>
                <c:pt idx="8938">
                  <c:v>8938.74489540795</c:v>
                </c:pt>
                <c:pt idx="8939">
                  <c:v>8939.7449787482274</c:v>
                </c:pt>
                <c:pt idx="8940">
                  <c:v>8940.7450620885065</c:v>
                </c:pt>
                <c:pt idx="8941">
                  <c:v>8941.7451454287857</c:v>
                </c:pt>
                <c:pt idx="8942">
                  <c:v>8942.745228769063</c:v>
                </c:pt>
                <c:pt idx="8943">
                  <c:v>8943.7453121093422</c:v>
                </c:pt>
                <c:pt idx="8944">
                  <c:v>8944.7453954496195</c:v>
                </c:pt>
                <c:pt idx="8945">
                  <c:v>8945.7454787898987</c:v>
                </c:pt>
                <c:pt idx="8946">
                  <c:v>8946.745562130176</c:v>
                </c:pt>
                <c:pt idx="8947">
                  <c:v>8947.7456454704552</c:v>
                </c:pt>
                <c:pt idx="8948">
                  <c:v>8948.7457288107325</c:v>
                </c:pt>
                <c:pt idx="8949">
                  <c:v>8949.7458121510117</c:v>
                </c:pt>
                <c:pt idx="8950">
                  <c:v>8950.7458954912909</c:v>
                </c:pt>
                <c:pt idx="8951">
                  <c:v>8951.7459788315682</c:v>
                </c:pt>
                <c:pt idx="8952">
                  <c:v>8952.7460621718474</c:v>
                </c:pt>
                <c:pt idx="8953">
                  <c:v>8953.7461455121247</c:v>
                </c:pt>
                <c:pt idx="8954">
                  <c:v>8954.7462288524039</c:v>
                </c:pt>
                <c:pt idx="8955">
                  <c:v>8955.7463121926812</c:v>
                </c:pt>
                <c:pt idx="8956">
                  <c:v>8956.7463955329604</c:v>
                </c:pt>
                <c:pt idx="8957">
                  <c:v>8957.7464788732377</c:v>
                </c:pt>
                <c:pt idx="8958">
                  <c:v>8958.7465622135169</c:v>
                </c:pt>
                <c:pt idx="8959">
                  <c:v>8959.746645553796</c:v>
                </c:pt>
                <c:pt idx="8960">
                  <c:v>8960.7467288940734</c:v>
                </c:pt>
                <c:pt idx="8961">
                  <c:v>8961.7468122343525</c:v>
                </c:pt>
                <c:pt idx="8962">
                  <c:v>8962.7468955746299</c:v>
                </c:pt>
                <c:pt idx="8963">
                  <c:v>8963.7469789149091</c:v>
                </c:pt>
                <c:pt idx="8964">
                  <c:v>8964.7470622551864</c:v>
                </c:pt>
                <c:pt idx="8965">
                  <c:v>8965.7471455954656</c:v>
                </c:pt>
                <c:pt idx="8966">
                  <c:v>8966.7472289357447</c:v>
                </c:pt>
                <c:pt idx="8967">
                  <c:v>8967.7473122760221</c:v>
                </c:pt>
                <c:pt idx="8968">
                  <c:v>8968.7473956163012</c:v>
                </c:pt>
                <c:pt idx="8969">
                  <c:v>8969.7474789565786</c:v>
                </c:pt>
                <c:pt idx="8970">
                  <c:v>8970.7475622968577</c:v>
                </c:pt>
                <c:pt idx="8971">
                  <c:v>8971.7476456371351</c:v>
                </c:pt>
                <c:pt idx="8972">
                  <c:v>8972.7477289774142</c:v>
                </c:pt>
                <c:pt idx="8973">
                  <c:v>8973.7478123176916</c:v>
                </c:pt>
                <c:pt idx="8974">
                  <c:v>8974.7478956579707</c:v>
                </c:pt>
                <c:pt idx="8975">
                  <c:v>8975.7479789982499</c:v>
                </c:pt>
                <c:pt idx="8976">
                  <c:v>8976.7480623385272</c:v>
                </c:pt>
                <c:pt idx="8977">
                  <c:v>8977.7481456788064</c:v>
                </c:pt>
                <c:pt idx="8978">
                  <c:v>8978.7482290190837</c:v>
                </c:pt>
                <c:pt idx="8979">
                  <c:v>8979.7483123593629</c:v>
                </c:pt>
                <c:pt idx="8980">
                  <c:v>8980.7483956996402</c:v>
                </c:pt>
                <c:pt idx="8981">
                  <c:v>8981.7484790399194</c:v>
                </c:pt>
                <c:pt idx="8982">
                  <c:v>8982.7485623801967</c:v>
                </c:pt>
                <c:pt idx="8983">
                  <c:v>8983.7486457204759</c:v>
                </c:pt>
                <c:pt idx="8984">
                  <c:v>8984.7487290607551</c:v>
                </c:pt>
                <c:pt idx="8985">
                  <c:v>8985.7488124010324</c:v>
                </c:pt>
                <c:pt idx="8986">
                  <c:v>8986.7488957413116</c:v>
                </c:pt>
                <c:pt idx="8987">
                  <c:v>8987.7489790815889</c:v>
                </c:pt>
                <c:pt idx="8988">
                  <c:v>8988.7490624218681</c:v>
                </c:pt>
                <c:pt idx="8989">
                  <c:v>8989.7491457621454</c:v>
                </c:pt>
                <c:pt idx="8990">
                  <c:v>8990.7492291024246</c:v>
                </c:pt>
                <c:pt idx="8991">
                  <c:v>8991.7493124427019</c:v>
                </c:pt>
                <c:pt idx="8992">
                  <c:v>8992.7493957829811</c:v>
                </c:pt>
                <c:pt idx="8993">
                  <c:v>8993.7494791232602</c:v>
                </c:pt>
                <c:pt idx="8994">
                  <c:v>8994.7495624635376</c:v>
                </c:pt>
                <c:pt idx="8995">
                  <c:v>8995.7496458038167</c:v>
                </c:pt>
                <c:pt idx="8996">
                  <c:v>8996.7497291440941</c:v>
                </c:pt>
                <c:pt idx="8997">
                  <c:v>8997.7498124843733</c:v>
                </c:pt>
                <c:pt idx="8998">
                  <c:v>8998.7498958246506</c:v>
                </c:pt>
                <c:pt idx="8999">
                  <c:v>8999.7499791649298</c:v>
                </c:pt>
                <c:pt idx="9000">
                  <c:v>9000.7500625052071</c:v>
                </c:pt>
                <c:pt idx="9001">
                  <c:v>9001.7501458454863</c:v>
                </c:pt>
                <c:pt idx="9002">
                  <c:v>9002.7502291857654</c:v>
                </c:pt>
                <c:pt idx="9003">
                  <c:v>9003.7503125260428</c:v>
                </c:pt>
                <c:pt idx="9004">
                  <c:v>9004.7503958663219</c:v>
                </c:pt>
                <c:pt idx="9005">
                  <c:v>9005.7504792065993</c:v>
                </c:pt>
                <c:pt idx="9006">
                  <c:v>9006.7505625468784</c:v>
                </c:pt>
                <c:pt idx="9007">
                  <c:v>9007.7506458871558</c:v>
                </c:pt>
                <c:pt idx="9008">
                  <c:v>9008.7507292274349</c:v>
                </c:pt>
                <c:pt idx="9009">
                  <c:v>9009.7508125677123</c:v>
                </c:pt>
                <c:pt idx="9010">
                  <c:v>9010.7508959079914</c:v>
                </c:pt>
                <c:pt idx="9011">
                  <c:v>9011.7509792482706</c:v>
                </c:pt>
                <c:pt idx="9012">
                  <c:v>9012.7510625885479</c:v>
                </c:pt>
                <c:pt idx="9013">
                  <c:v>9013.7511459288271</c:v>
                </c:pt>
                <c:pt idx="9014">
                  <c:v>9014.7512292691044</c:v>
                </c:pt>
                <c:pt idx="9015">
                  <c:v>9015.7513126093836</c:v>
                </c:pt>
                <c:pt idx="9016">
                  <c:v>9016.7513959496609</c:v>
                </c:pt>
                <c:pt idx="9017">
                  <c:v>9017.7514792899401</c:v>
                </c:pt>
                <c:pt idx="9018">
                  <c:v>9018.7515626302174</c:v>
                </c:pt>
                <c:pt idx="9019">
                  <c:v>9019.7516459704966</c:v>
                </c:pt>
                <c:pt idx="9020">
                  <c:v>9020.7517293107758</c:v>
                </c:pt>
                <c:pt idx="9021">
                  <c:v>9021.7518126510531</c:v>
                </c:pt>
                <c:pt idx="9022">
                  <c:v>9022.7518959913323</c:v>
                </c:pt>
                <c:pt idx="9023">
                  <c:v>9023.7519793316096</c:v>
                </c:pt>
                <c:pt idx="9024">
                  <c:v>9024.7520626718888</c:v>
                </c:pt>
                <c:pt idx="9025">
                  <c:v>9025.7521460121661</c:v>
                </c:pt>
                <c:pt idx="9026">
                  <c:v>9026.7522293524453</c:v>
                </c:pt>
                <c:pt idx="9027">
                  <c:v>9027.7523126927244</c:v>
                </c:pt>
                <c:pt idx="9028">
                  <c:v>9028.7523960330018</c:v>
                </c:pt>
                <c:pt idx="9029">
                  <c:v>9029.7524793732809</c:v>
                </c:pt>
                <c:pt idx="9030">
                  <c:v>9030.7525627135583</c:v>
                </c:pt>
                <c:pt idx="9031">
                  <c:v>9031.7526460538375</c:v>
                </c:pt>
                <c:pt idx="9032">
                  <c:v>9032.7527293941148</c:v>
                </c:pt>
                <c:pt idx="9033">
                  <c:v>9033.752812734394</c:v>
                </c:pt>
                <c:pt idx="9034">
                  <c:v>9034.7528960746713</c:v>
                </c:pt>
                <c:pt idx="9035">
                  <c:v>9035.7529794149505</c:v>
                </c:pt>
                <c:pt idx="9036">
                  <c:v>9036.7530627552296</c:v>
                </c:pt>
                <c:pt idx="9037">
                  <c:v>9037.753146095507</c:v>
                </c:pt>
                <c:pt idx="9038">
                  <c:v>9038.7532294357861</c:v>
                </c:pt>
                <c:pt idx="9039">
                  <c:v>9039.7533127760635</c:v>
                </c:pt>
                <c:pt idx="9040">
                  <c:v>9040.7533961163426</c:v>
                </c:pt>
                <c:pt idx="9041">
                  <c:v>9041.75347945662</c:v>
                </c:pt>
                <c:pt idx="9042">
                  <c:v>9042.7535627968991</c:v>
                </c:pt>
                <c:pt idx="9043">
                  <c:v>9043.7536461371765</c:v>
                </c:pt>
                <c:pt idx="9044">
                  <c:v>9044.7537294774556</c:v>
                </c:pt>
                <c:pt idx="9045">
                  <c:v>9045.7538128177348</c:v>
                </c:pt>
                <c:pt idx="9046">
                  <c:v>9046.7538961580121</c:v>
                </c:pt>
                <c:pt idx="9047">
                  <c:v>9047.7539794982913</c:v>
                </c:pt>
                <c:pt idx="9048">
                  <c:v>9048.7540628385686</c:v>
                </c:pt>
                <c:pt idx="9049">
                  <c:v>9049.7541461788478</c:v>
                </c:pt>
                <c:pt idx="9050">
                  <c:v>9050.7542295191251</c:v>
                </c:pt>
                <c:pt idx="9051">
                  <c:v>9051.7543128594043</c:v>
                </c:pt>
                <c:pt idx="9052">
                  <c:v>9052.7543961996817</c:v>
                </c:pt>
                <c:pt idx="9053">
                  <c:v>9053.7544795399608</c:v>
                </c:pt>
                <c:pt idx="9054">
                  <c:v>9054.75456288024</c:v>
                </c:pt>
                <c:pt idx="9055">
                  <c:v>9055.7546462205173</c:v>
                </c:pt>
                <c:pt idx="9056">
                  <c:v>9056.7547295607965</c:v>
                </c:pt>
                <c:pt idx="9057">
                  <c:v>9057.7548129010738</c:v>
                </c:pt>
                <c:pt idx="9058">
                  <c:v>9058.754896241353</c:v>
                </c:pt>
                <c:pt idx="9059">
                  <c:v>9059.7549795816303</c:v>
                </c:pt>
                <c:pt idx="9060">
                  <c:v>9060.7550629219095</c:v>
                </c:pt>
                <c:pt idx="9061">
                  <c:v>9061.7551462621868</c:v>
                </c:pt>
                <c:pt idx="9062">
                  <c:v>9062.755229602466</c:v>
                </c:pt>
                <c:pt idx="9063">
                  <c:v>9063.7553129427451</c:v>
                </c:pt>
                <c:pt idx="9064">
                  <c:v>9064.7553962830225</c:v>
                </c:pt>
                <c:pt idx="9065">
                  <c:v>9065.7554796233017</c:v>
                </c:pt>
                <c:pt idx="9066">
                  <c:v>9066.755562963579</c:v>
                </c:pt>
                <c:pt idx="9067">
                  <c:v>9067.7556463038582</c:v>
                </c:pt>
                <c:pt idx="9068">
                  <c:v>9068.7557296441355</c:v>
                </c:pt>
                <c:pt idx="9069">
                  <c:v>9069.7558129844147</c:v>
                </c:pt>
                <c:pt idx="9070">
                  <c:v>9070.755896324692</c:v>
                </c:pt>
                <c:pt idx="9071">
                  <c:v>9071.7559796649712</c:v>
                </c:pt>
                <c:pt idx="9072">
                  <c:v>9072.7560630052503</c:v>
                </c:pt>
                <c:pt idx="9073">
                  <c:v>9073.7561463455277</c:v>
                </c:pt>
                <c:pt idx="9074">
                  <c:v>9074.7562296858068</c:v>
                </c:pt>
                <c:pt idx="9075">
                  <c:v>9075.7563130260842</c:v>
                </c:pt>
                <c:pt idx="9076">
                  <c:v>9076.7563963663633</c:v>
                </c:pt>
                <c:pt idx="9077">
                  <c:v>9077.7564797066407</c:v>
                </c:pt>
                <c:pt idx="9078">
                  <c:v>9078.7565630469198</c:v>
                </c:pt>
                <c:pt idx="9079">
                  <c:v>9079.7566463871972</c:v>
                </c:pt>
                <c:pt idx="9080">
                  <c:v>9080.7567297274763</c:v>
                </c:pt>
                <c:pt idx="9081">
                  <c:v>9081.7568130677555</c:v>
                </c:pt>
                <c:pt idx="9082">
                  <c:v>9082.7568964080328</c:v>
                </c:pt>
                <c:pt idx="9083">
                  <c:v>9083.756979748312</c:v>
                </c:pt>
                <c:pt idx="9084">
                  <c:v>9084.7570630885893</c:v>
                </c:pt>
                <c:pt idx="9085">
                  <c:v>9085.7571464288685</c:v>
                </c:pt>
                <c:pt idx="9086">
                  <c:v>9086.7572297691459</c:v>
                </c:pt>
                <c:pt idx="9087">
                  <c:v>9087.757313109425</c:v>
                </c:pt>
                <c:pt idx="9088">
                  <c:v>9088.7573964497042</c:v>
                </c:pt>
                <c:pt idx="9089">
                  <c:v>9089.7574797899815</c:v>
                </c:pt>
                <c:pt idx="9090">
                  <c:v>9090.7575631302607</c:v>
                </c:pt>
                <c:pt idx="9091">
                  <c:v>9091.757646470538</c:v>
                </c:pt>
                <c:pt idx="9092">
                  <c:v>9092.7577298108172</c:v>
                </c:pt>
                <c:pt idx="9093">
                  <c:v>9093.7578131510945</c:v>
                </c:pt>
                <c:pt idx="9094">
                  <c:v>9094.7578964913737</c:v>
                </c:pt>
                <c:pt idx="9095">
                  <c:v>9095.757979831651</c:v>
                </c:pt>
                <c:pt idx="9096">
                  <c:v>9096.7580631719302</c:v>
                </c:pt>
                <c:pt idx="9097">
                  <c:v>9097.7581465122094</c:v>
                </c:pt>
                <c:pt idx="9098">
                  <c:v>9098.7582298524867</c:v>
                </c:pt>
                <c:pt idx="9099">
                  <c:v>9099.7583131927659</c:v>
                </c:pt>
                <c:pt idx="9100">
                  <c:v>9100.7583965330432</c:v>
                </c:pt>
                <c:pt idx="9101">
                  <c:v>9101.7584798733224</c:v>
                </c:pt>
                <c:pt idx="9102">
                  <c:v>9102.7585632135997</c:v>
                </c:pt>
                <c:pt idx="9103">
                  <c:v>9103.7586465538789</c:v>
                </c:pt>
                <c:pt idx="9104">
                  <c:v>9104.7587298941562</c:v>
                </c:pt>
                <c:pt idx="9105">
                  <c:v>9105.7588132344354</c:v>
                </c:pt>
                <c:pt idx="9106">
                  <c:v>9106.7588965747145</c:v>
                </c:pt>
                <c:pt idx="9107">
                  <c:v>9107.7589799149919</c:v>
                </c:pt>
                <c:pt idx="9108">
                  <c:v>9108.759063255271</c:v>
                </c:pt>
                <c:pt idx="9109">
                  <c:v>9109.7591465955484</c:v>
                </c:pt>
                <c:pt idx="9110">
                  <c:v>9110.7592299358275</c:v>
                </c:pt>
                <c:pt idx="9111">
                  <c:v>9111.7593132761049</c:v>
                </c:pt>
                <c:pt idx="9112">
                  <c:v>9112.759396616384</c:v>
                </c:pt>
                <c:pt idx="9113">
                  <c:v>9113.7594799566614</c:v>
                </c:pt>
                <c:pt idx="9114">
                  <c:v>9114.7595632969405</c:v>
                </c:pt>
                <c:pt idx="9115">
                  <c:v>9115.7596466372197</c:v>
                </c:pt>
                <c:pt idx="9116">
                  <c:v>9116.759729977497</c:v>
                </c:pt>
                <c:pt idx="9117">
                  <c:v>9117.7598133177762</c:v>
                </c:pt>
                <c:pt idx="9118">
                  <c:v>9118.7598966580535</c:v>
                </c:pt>
                <c:pt idx="9119">
                  <c:v>9119.7599799983327</c:v>
                </c:pt>
                <c:pt idx="9120">
                  <c:v>9120.7600633386101</c:v>
                </c:pt>
                <c:pt idx="9121">
                  <c:v>9121.7601466788892</c:v>
                </c:pt>
                <c:pt idx="9122">
                  <c:v>9122.7602300191666</c:v>
                </c:pt>
                <c:pt idx="9123">
                  <c:v>9123.7603133594457</c:v>
                </c:pt>
                <c:pt idx="9124">
                  <c:v>9124.7603966997249</c:v>
                </c:pt>
                <c:pt idx="9125">
                  <c:v>9125.7604800400022</c:v>
                </c:pt>
                <c:pt idx="9126">
                  <c:v>9126.7605633802814</c:v>
                </c:pt>
                <c:pt idx="9127">
                  <c:v>9127.7606467205587</c:v>
                </c:pt>
                <c:pt idx="9128">
                  <c:v>9128.7607300608379</c:v>
                </c:pt>
                <c:pt idx="9129">
                  <c:v>9129.7608134011152</c:v>
                </c:pt>
                <c:pt idx="9130">
                  <c:v>9130.7608967413944</c:v>
                </c:pt>
                <c:pt idx="9131">
                  <c:v>9131.7609800816717</c:v>
                </c:pt>
                <c:pt idx="9132">
                  <c:v>9132.7610634219509</c:v>
                </c:pt>
                <c:pt idx="9133">
                  <c:v>9133.7611467622301</c:v>
                </c:pt>
                <c:pt idx="9134">
                  <c:v>9134.7612301025074</c:v>
                </c:pt>
                <c:pt idx="9135">
                  <c:v>9135.7613134427866</c:v>
                </c:pt>
                <c:pt idx="9136">
                  <c:v>9136.7613967830639</c:v>
                </c:pt>
                <c:pt idx="9137">
                  <c:v>9137.7614801233431</c:v>
                </c:pt>
                <c:pt idx="9138">
                  <c:v>9138.7615634636204</c:v>
                </c:pt>
                <c:pt idx="9139">
                  <c:v>9139.7616468038996</c:v>
                </c:pt>
                <c:pt idx="9140">
                  <c:v>9140.7617301441787</c:v>
                </c:pt>
                <c:pt idx="9141">
                  <c:v>9141.7618134844561</c:v>
                </c:pt>
                <c:pt idx="9142">
                  <c:v>9142.7618968247352</c:v>
                </c:pt>
                <c:pt idx="9143">
                  <c:v>9143.7619801650126</c:v>
                </c:pt>
                <c:pt idx="9144">
                  <c:v>9144.7620635052917</c:v>
                </c:pt>
                <c:pt idx="9145">
                  <c:v>9145.7621468455691</c:v>
                </c:pt>
                <c:pt idx="9146">
                  <c:v>9146.7622301858482</c:v>
                </c:pt>
                <c:pt idx="9147">
                  <c:v>9147.7623135261256</c:v>
                </c:pt>
                <c:pt idx="9148">
                  <c:v>9148.7623968664047</c:v>
                </c:pt>
                <c:pt idx="9149">
                  <c:v>9149.7624802066839</c:v>
                </c:pt>
                <c:pt idx="9150">
                  <c:v>9150.7625635469612</c:v>
                </c:pt>
                <c:pt idx="9151">
                  <c:v>9151.7626468872404</c:v>
                </c:pt>
                <c:pt idx="9152">
                  <c:v>9152.7627302275177</c:v>
                </c:pt>
                <c:pt idx="9153">
                  <c:v>9153.7628135677969</c:v>
                </c:pt>
                <c:pt idx="9154">
                  <c:v>9154.7628969080743</c:v>
                </c:pt>
                <c:pt idx="9155">
                  <c:v>9155.7629802483534</c:v>
                </c:pt>
                <c:pt idx="9156">
                  <c:v>9156.7630635886308</c:v>
                </c:pt>
                <c:pt idx="9157">
                  <c:v>9157.7631469289099</c:v>
                </c:pt>
                <c:pt idx="9158">
                  <c:v>9158.7632302691891</c:v>
                </c:pt>
                <c:pt idx="9159">
                  <c:v>9159.7633136094664</c:v>
                </c:pt>
                <c:pt idx="9160">
                  <c:v>9160.7633969497456</c:v>
                </c:pt>
                <c:pt idx="9161">
                  <c:v>9161.7634802900229</c:v>
                </c:pt>
                <c:pt idx="9162">
                  <c:v>9162.7635636303021</c:v>
                </c:pt>
                <c:pt idx="9163">
                  <c:v>9163.7636469705794</c:v>
                </c:pt>
                <c:pt idx="9164">
                  <c:v>9164.7637303108586</c:v>
                </c:pt>
                <c:pt idx="9165">
                  <c:v>9165.7638136511359</c:v>
                </c:pt>
                <c:pt idx="9166">
                  <c:v>9166.7638969914151</c:v>
                </c:pt>
                <c:pt idx="9167">
                  <c:v>9167.7639803316943</c:v>
                </c:pt>
                <c:pt idx="9168">
                  <c:v>9168.7640636719716</c:v>
                </c:pt>
                <c:pt idx="9169">
                  <c:v>9169.7641470122508</c:v>
                </c:pt>
                <c:pt idx="9170">
                  <c:v>9170.7642303525281</c:v>
                </c:pt>
                <c:pt idx="9171">
                  <c:v>9171.7643136928073</c:v>
                </c:pt>
                <c:pt idx="9172">
                  <c:v>9172.7643970330846</c:v>
                </c:pt>
                <c:pt idx="9173">
                  <c:v>9173.7644803733638</c:v>
                </c:pt>
                <c:pt idx="9174">
                  <c:v>9174.7645637136411</c:v>
                </c:pt>
                <c:pt idx="9175">
                  <c:v>9175.7646470539203</c:v>
                </c:pt>
                <c:pt idx="9176">
                  <c:v>9176.7647303941994</c:v>
                </c:pt>
                <c:pt idx="9177">
                  <c:v>9177.7648137344768</c:v>
                </c:pt>
                <c:pt idx="9178">
                  <c:v>9178.7648970747559</c:v>
                </c:pt>
                <c:pt idx="9179">
                  <c:v>9179.7649804150333</c:v>
                </c:pt>
                <c:pt idx="9180">
                  <c:v>9180.7650637553124</c:v>
                </c:pt>
                <c:pt idx="9181">
                  <c:v>9181.7651470955898</c:v>
                </c:pt>
                <c:pt idx="9182">
                  <c:v>9182.7652304358689</c:v>
                </c:pt>
                <c:pt idx="9183">
                  <c:v>9183.7653137761463</c:v>
                </c:pt>
                <c:pt idx="9184">
                  <c:v>9184.7653971164254</c:v>
                </c:pt>
                <c:pt idx="9185">
                  <c:v>9185.7654804567046</c:v>
                </c:pt>
                <c:pt idx="9186">
                  <c:v>9186.765563796982</c:v>
                </c:pt>
                <c:pt idx="9187">
                  <c:v>9187.7656471372611</c:v>
                </c:pt>
                <c:pt idx="9188">
                  <c:v>9188.7657304775385</c:v>
                </c:pt>
                <c:pt idx="9189">
                  <c:v>9189.7658138178176</c:v>
                </c:pt>
                <c:pt idx="9190">
                  <c:v>9190.765897158095</c:v>
                </c:pt>
                <c:pt idx="9191">
                  <c:v>9191.7659804983741</c:v>
                </c:pt>
                <c:pt idx="9192">
                  <c:v>9192.7660638386515</c:v>
                </c:pt>
                <c:pt idx="9193">
                  <c:v>9193.7661471789306</c:v>
                </c:pt>
                <c:pt idx="9194">
                  <c:v>9194.7662305192098</c:v>
                </c:pt>
                <c:pt idx="9195">
                  <c:v>9195.7663138594871</c:v>
                </c:pt>
                <c:pt idx="9196">
                  <c:v>9196.7663971997663</c:v>
                </c:pt>
                <c:pt idx="9197">
                  <c:v>9197.7664805400436</c:v>
                </c:pt>
                <c:pt idx="9198">
                  <c:v>9198.7665638803228</c:v>
                </c:pt>
                <c:pt idx="9199">
                  <c:v>9199.7666472206001</c:v>
                </c:pt>
                <c:pt idx="9200">
                  <c:v>9200.7667305608793</c:v>
                </c:pt>
                <c:pt idx="9201">
                  <c:v>9201.7668139011585</c:v>
                </c:pt>
                <c:pt idx="9202">
                  <c:v>9202.7668972414358</c:v>
                </c:pt>
                <c:pt idx="9203">
                  <c:v>9203.766980581715</c:v>
                </c:pt>
                <c:pt idx="9204">
                  <c:v>9204.7670639219923</c:v>
                </c:pt>
                <c:pt idx="9205">
                  <c:v>9205.7671472622715</c:v>
                </c:pt>
                <c:pt idx="9206">
                  <c:v>9206.7672306025488</c:v>
                </c:pt>
                <c:pt idx="9207">
                  <c:v>9207.767313942828</c:v>
                </c:pt>
                <c:pt idx="9208">
                  <c:v>9208.7673972831053</c:v>
                </c:pt>
                <c:pt idx="9209">
                  <c:v>9209.7674806233845</c:v>
                </c:pt>
                <c:pt idx="9210">
                  <c:v>9210.7675639636636</c:v>
                </c:pt>
                <c:pt idx="9211">
                  <c:v>9211.767647303941</c:v>
                </c:pt>
                <c:pt idx="9212">
                  <c:v>9212.7677306442201</c:v>
                </c:pt>
                <c:pt idx="9213">
                  <c:v>9213.7678139844975</c:v>
                </c:pt>
                <c:pt idx="9214">
                  <c:v>9214.7678973247766</c:v>
                </c:pt>
                <c:pt idx="9215">
                  <c:v>9215.767980665054</c:v>
                </c:pt>
                <c:pt idx="9216">
                  <c:v>9216.7680640053331</c:v>
                </c:pt>
                <c:pt idx="9217">
                  <c:v>9217.7681473456105</c:v>
                </c:pt>
                <c:pt idx="9218">
                  <c:v>9218.7682306858896</c:v>
                </c:pt>
                <c:pt idx="9219">
                  <c:v>9219.7683140261688</c:v>
                </c:pt>
                <c:pt idx="9220">
                  <c:v>9220.7683973664462</c:v>
                </c:pt>
                <c:pt idx="9221">
                  <c:v>9221.7684807067253</c:v>
                </c:pt>
                <c:pt idx="9222">
                  <c:v>9222.7685640470027</c:v>
                </c:pt>
                <c:pt idx="9223">
                  <c:v>9223.7686473872818</c:v>
                </c:pt>
                <c:pt idx="9224">
                  <c:v>9224.7687307275592</c:v>
                </c:pt>
                <c:pt idx="9225">
                  <c:v>9225.7688140678383</c:v>
                </c:pt>
                <c:pt idx="9226">
                  <c:v>9226.7688974081157</c:v>
                </c:pt>
                <c:pt idx="9227">
                  <c:v>9227.7689807483948</c:v>
                </c:pt>
                <c:pt idx="9228">
                  <c:v>9228.769064088674</c:v>
                </c:pt>
                <c:pt idx="9229">
                  <c:v>9229.7691474289513</c:v>
                </c:pt>
                <c:pt idx="9230">
                  <c:v>9230.7692307692305</c:v>
                </c:pt>
                <c:pt idx="9231">
                  <c:v>9231.7693141095078</c:v>
                </c:pt>
                <c:pt idx="9232">
                  <c:v>9232.769397449787</c:v>
                </c:pt>
                <c:pt idx="9233">
                  <c:v>9233.7694807900643</c:v>
                </c:pt>
                <c:pt idx="9234">
                  <c:v>9234.7695641303435</c:v>
                </c:pt>
                <c:pt idx="9235">
                  <c:v>9235.7696474706208</c:v>
                </c:pt>
                <c:pt idx="9236">
                  <c:v>9236.7697308109</c:v>
                </c:pt>
                <c:pt idx="9237">
                  <c:v>9237.7698141511792</c:v>
                </c:pt>
                <c:pt idx="9238">
                  <c:v>9238.7698974914565</c:v>
                </c:pt>
                <c:pt idx="9239">
                  <c:v>9239.7699808317357</c:v>
                </c:pt>
                <c:pt idx="9240">
                  <c:v>9240.770064172013</c:v>
                </c:pt>
                <c:pt idx="9241">
                  <c:v>9241.7701475122922</c:v>
                </c:pt>
                <c:pt idx="9242">
                  <c:v>9242.7702308525695</c:v>
                </c:pt>
                <c:pt idx="9243">
                  <c:v>9243.7703141928487</c:v>
                </c:pt>
                <c:pt idx="9244">
                  <c:v>9244.770397533126</c:v>
                </c:pt>
                <c:pt idx="9245">
                  <c:v>9245.7704808734052</c:v>
                </c:pt>
                <c:pt idx="9246">
                  <c:v>9246.7705642136843</c:v>
                </c:pt>
                <c:pt idx="9247">
                  <c:v>9247.7706475539617</c:v>
                </c:pt>
                <c:pt idx="9248">
                  <c:v>9248.7707308942408</c:v>
                </c:pt>
                <c:pt idx="9249">
                  <c:v>9249.7708142345182</c:v>
                </c:pt>
                <c:pt idx="9250">
                  <c:v>9250.7708975747973</c:v>
                </c:pt>
                <c:pt idx="9251">
                  <c:v>9251.7709809150747</c:v>
                </c:pt>
                <c:pt idx="9252">
                  <c:v>9252.7710642553538</c:v>
                </c:pt>
                <c:pt idx="9253">
                  <c:v>9253.771147595633</c:v>
                </c:pt>
                <c:pt idx="9254">
                  <c:v>9254.7712309359104</c:v>
                </c:pt>
                <c:pt idx="9255">
                  <c:v>9255.7713142761895</c:v>
                </c:pt>
                <c:pt idx="9256">
                  <c:v>9256.7713976164669</c:v>
                </c:pt>
                <c:pt idx="9257">
                  <c:v>9257.771480956746</c:v>
                </c:pt>
                <c:pt idx="9258">
                  <c:v>9258.7715642970234</c:v>
                </c:pt>
                <c:pt idx="9259">
                  <c:v>9259.7716476373025</c:v>
                </c:pt>
                <c:pt idx="9260">
                  <c:v>9260.7717309775799</c:v>
                </c:pt>
                <c:pt idx="9261">
                  <c:v>9261.771814317859</c:v>
                </c:pt>
                <c:pt idx="9262">
                  <c:v>9262.7718976581382</c:v>
                </c:pt>
                <c:pt idx="9263">
                  <c:v>9263.7719809984155</c:v>
                </c:pt>
                <c:pt idx="9264">
                  <c:v>9264.7720643386947</c:v>
                </c:pt>
                <c:pt idx="9265">
                  <c:v>9265.772147678972</c:v>
                </c:pt>
                <c:pt idx="9266">
                  <c:v>9266.7722310192512</c:v>
                </c:pt>
                <c:pt idx="9267">
                  <c:v>9267.7723143595285</c:v>
                </c:pt>
                <c:pt idx="9268">
                  <c:v>9268.7723976998077</c:v>
                </c:pt>
                <c:pt idx="9269">
                  <c:v>9269.772481040085</c:v>
                </c:pt>
                <c:pt idx="9270">
                  <c:v>9270.7725643803642</c:v>
                </c:pt>
                <c:pt idx="9271">
                  <c:v>9271.7726477206434</c:v>
                </c:pt>
                <c:pt idx="9272">
                  <c:v>9272.7727310609207</c:v>
                </c:pt>
                <c:pt idx="9273">
                  <c:v>9273.7728144011999</c:v>
                </c:pt>
                <c:pt idx="9274">
                  <c:v>9274.7728977414772</c:v>
                </c:pt>
                <c:pt idx="9275">
                  <c:v>9275.7729810817564</c:v>
                </c:pt>
                <c:pt idx="9276">
                  <c:v>9276.7730644220337</c:v>
                </c:pt>
                <c:pt idx="9277">
                  <c:v>9277.7731477623129</c:v>
                </c:pt>
                <c:pt idx="9278">
                  <c:v>9278.7732311025902</c:v>
                </c:pt>
                <c:pt idx="9279">
                  <c:v>9279.7733144428694</c:v>
                </c:pt>
                <c:pt idx="9280">
                  <c:v>9280.7733977831485</c:v>
                </c:pt>
                <c:pt idx="9281">
                  <c:v>9281.7734811234259</c:v>
                </c:pt>
                <c:pt idx="9282">
                  <c:v>9282.773564463705</c:v>
                </c:pt>
                <c:pt idx="9283">
                  <c:v>9283.7736478039824</c:v>
                </c:pt>
                <c:pt idx="9284">
                  <c:v>9284.7737311442615</c:v>
                </c:pt>
                <c:pt idx="9285">
                  <c:v>9285.7738144845389</c:v>
                </c:pt>
                <c:pt idx="9286">
                  <c:v>9286.7738978248181</c:v>
                </c:pt>
                <c:pt idx="9287">
                  <c:v>9287.7739811650954</c:v>
                </c:pt>
                <c:pt idx="9288">
                  <c:v>9288.7740645053746</c:v>
                </c:pt>
                <c:pt idx="9289">
                  <c:v>9289.7741478456537</c:v>
                </c:pt>
                <c:pt idx="9290">
                  <c:v>9290.7742311859311</c:v>
                </c:pt>
                <c:pt idx="9291">
                  <c:v>9291.7743145262102</c:v>
                </c:pt>
                <c:pt idx="9292">
                  <c:v>9292.7743978664876</c:v>
                </c:pt>
                <c:pt idx="9293">
                  <c:v>9293.7744812067667</c:v>
                </c:pt>
                <c:pt idx="9294">
                  <c:v>9294.7745645470441</c:v>
                </c:pt>
                <c:pt idx="9295">
                  <c:v>9295.7746478873232</c:v>
                </c:pt>
                <c:pt idx="9296">
                  <c:v>9296.7747312276006</c:v>
                </c:pt>
                <c:pt idx="9297">
                  <c:v>9297.7748145678797</c:v>
                </c:pt>
                <c:pt idx="9298">
                  <c:v>9298.7748979081589</c:v>
                </c:pt>
                <c:pt idx="9299">
                  <c:v>9299.7749812484362</c:v>
                </c:pt>
                <c:pt idx="9300">
                  <c:v>9300.7750645887154</c:v>
                </c:pt>
                <c:pt idx="9301">
                  <c:v>9301.7751479289927</c:v>
                </c:pt>
                <c:pt idx="9302">
                  <c:v>9302.7752312692719</c:v>
                </c:pt>
                <c:pt idx="9303">
                  <c:v>9303.7753146095492</c:v>
                </c:pt>
                <c:pt idx="9304">
                  <c:v>9304.7753979498284</c:v>
                </c:pt>
                <c:pt idx="9305">
                  <c:v>9305.7754812901057</c:v>
                </c:pt>
                <c:pt idx="9306">
                  <c:v>9306.7755646303849</c:v>
                </c:pt>
                <c:pt idx="9307">
                  <c:v>9307.7756479706641</c:v>
                </c:pt>
                <c:pt idx="9308">
                  <c:v>9308.7757313109414</c:v>
                </c:pt>
                <c:pt idx="9309">
                  <c:v>9309.7758146512206</c:v>
                </c:pt>
                <c:pt idx="9310">
                  <c:v>9310.7758979914979</c:v>
                </c:pt>
                <c:pt idx="9311">
                  <c:v>9311.7759813317771</c:v>
                </c:pt>
                <c:pt idx="9312">
                  <c:v>9312.7760646720544</c:v>
                </c:pt>
                <c:pt idx="9313">
                  <c:v>9313.7761480123336</c:v>
                </c:pt>
                <c:pt idx="9314">
                  <c:v>9314.7762313526127</c:v>
                </c:pt>
                <c:pt idx="9315">
                  <c:v>9315.7763146928901</c:v>
                </c:pt>
                <c:pt idx="9316">
                  <c:v>9316.7763980331692</c:v>
                </c:pt>
                <c:pt idx="9317">
                  <c:v>9317.7764813734466</c:v>
                </c:pt>
                <c:pt idx="9318">
                  <c:v>9318.7765647137257</c:v>
                </c:pt>
                <c:pt idx="9319">
                  <c:v>9319.7766480540031</c:v>
                </c:pt>
                <c:pt idx="9320">
                  <c:v>9320.7767313942823</c:v>
                </c:pt>
                <c:pt idx="9321">
                  <c:v>9321.7768147345596</c:v>
                </c:pt>
                <c:pt idx="9322">
                  <c:v>9322.7768980748388</c:v>
                </c:pt>
                <c:pt idx="9323">
                  <c:v>9323.7769814151179</c:v>
                </c:pt>
                <c:pt idx="9324">
                  <c:v>9324.7770647553953</c:v>
                </c:pt>
                <c:pt idx="9325">
                  <c:v>9325.7771480956744</c:v>
                </c:pt>
                <c:pt idx="9326">
                  <c:v>9326.7772314359518</c:v>
                </c:pt>
                <c:pt idx="9327">
                  <c:v>9327.7773147762309</c:v>
                </c:pt>
                <c:pt idx="9328">
                  <c:v>9328.7773981165083</c:v>
                </c:pt>
                <c:pt idx="9329">
                  <c:v>9329.7774814567874</c:v>
                </c:pt>
                <c:pt idx="9330">
                  <c:v>9330.7775647970648</c:v>
                </c:pt>
                <c:pt idx="9331">
                  <c:v>9331.7776481373439</c:v>
                </c:pt>
                <c:pt idx="9332">
                  <c:v>9332.7777314776231</c:v>
                </c:pt>
                <c:pt idx="9333">
                  <c:v>9333.7778148179004</c:v>
                </c:pt>
                <c:pt idx="9334">
                  <c:v>9334.7778981581796</c:v>
                </c:pt>
                <c:pt idx="9335">
                  <c:v>9335.7779814984569</c:v>
                </c:pt>
                <c:pt idx="9336">
                  <c:v>9336.7780648387361</c:v>
                </c:pt>
                <c:pt idx="9337">
                  <c:v>9337.7781481790134</c:v>
                </c:pt>
                <c:pt idx="9338">
                  <c:v>9338.7782315192926</c:v>
                </c:pt>
                <c:pt idx="9339">
                  <c:v>9339.7783148595699</c:v>
                </c:pt>
                <c:pt idx="9340">
                  <c:v>9340.7783981998491</c:v>
                </c:pt>
                <c:pt idx="9341">
                  <c:v>9341.7784815401283</c:v>
                </c:pt>
                <c:pt idx="9342">
                  <c:v>9342.7785648804056</c:v>
                </c:pt>
                <c:pt idx="9343">
                  <c:v>9343.7786482206848</c:v>
                </c:pt>
                <c:pt idx="9344">
                  <c:v>9344.7787315609621</c:v>
                </c:pt>
                <c:pt idx="9345">
                  <c:v>9345.7788149012413</c:v>
                </c:pt>
                <c:pt idx="9346">
                  <c:v>9346.7788982415186</c:v>
                </c:pt>
                <c:pt idx="9347">
                  <c:v>9347.7789815817978</c:v>
                </c:pt>
                <c:pt idx="9348">
                  <c:v>9348.7790649220751</c:v>
                </c:pt>
                <c:pt idx="9349">
                  <c:v>9349.7791482623543</c:v>
                </c:pt>
                <c:pt idx="9350">
                  <c:v>9350.7792316026334</c:v>
                </c:pt>
                <c:pt idx="9351">
                  <c:v>9351.7793149429108</c:v>
                </c:pt>
                <c:pt idx="9352">
                  <c:v>9352.7793982831899</c:v>
                </c:pt>
                <c:pt idx="9353">
                  <c:v>9353.7794816234673</c:v>
                </c:pt>
                <c:pt idx="9354">
                  <c:v>9354.7795649637465</c:v>
                </c:pt>
                <c:pt idx="9355">
                  <c:v>9355.7796483040238</c:v>
                </c:pt>
                <c:pt idx="9356">
                  <c:v>9356.779731644303</c:v>
                </c:pt>
                <c:pt idx="9357">
                  <c:v>9357.7798149845803</c:v>
                </c:pt>
                <c:pt idx="9358">
                  <c:v>9358.7798983248595</c:v>
                </c:pt>
                <c:pt idx="9359">
                  <c:v>9359.7799816651386</c:v>
                </c:pt>
                <c:pt idx="9360">
                  <c:v>9360.780065005416</c:v>
                </c:pt>
                <c:pt idx="9361">
                  <c:v>9361.7801483456951</c:v>
                </c:pt>
                <c:pt idx="9362">
                  <c:v>9362.7802316859725</c:v>
                </c:pt>
                <c:pt idx="9363">
                  <c:v>9363.7803150262516</c:v>
                </c:pt>
                <c:pt idx="9364">
                  <c:v>9364.780398366529</c:v>
                </c:pt>
                <c:pt idx="9365">
                  <c:v>9365.7804817068081</c:v>
                </c:pt>
                <c:pt idx="9366">
                  <c:v>9366.7805650470855</c:v>
                </c:pt>
                <c:pt idx="9367">
                  <c:v>9367.7806483873646</c:v>
                </c:pt>
                <c:pt idx="9368">
                  <c:v>9368.7807317276438</c:v>
                </c:pt>
                <c:pt idx="9369">
                  <c:v>9369.7808150679211</c:v>
                </c:pt>
                <c:pt idx="9370">
                  <c:v>9370.7808984082003</c:v>
                </c:pt>
                <c:pt idx="9371">
                  <c:v>9371.7809817484776</c:v>
                </c:pt>
                <c:pt idx="9372">
                  <c:v>9372.7810650887568</c:v>
                </c:pt>
                <c:pt idx="9373">
                  <c:v>9373.7811484290341</c:v>
                </c:pt>
                <c:pt idx="9374">
                  <c:v>9374.7812317693133</c:v>
                </c:pt>
                <c:pt idx="9375">
                  <c:v>9375.7813151095925</c:v>
                </c:pt>
                <c:pt idx="9376">
                  <c:v>9376.7813984498698</c:v>
                </c:pt>
                <c:pt idx="9377">
                  <c:v>9377.781481790149</c:v>
                </c:pt>
                <c:pt idx="9378">
                  <c:v>9378.7815651304263</c:v>
                </c:pt>
                <c:pt idx="9379">
                  <c:v>9379.7816484707055</c:v>
                </c:pt>
                <c:pt idx="9380">
                  <c:v>9380.7817318109828</c:v>
                </c:pt>
                <c:pt idx="9381">
                  <c:v>9381.781815151262</c:v>
                </c:pt>
                <c:pt idx="9382">
                  <c:v>9382.7818984915393</c:v>
                </c:pt>
                <c:pt idx="9383">
                  <c:v>9383.7819818318185</c:v>
                </c:pt>
                <c:pt idx="9384">
                  <c:v>9384.7820651720976</c:v>
                </c:pt>
                <c:pt idx="9385">
                  <c:v>9385.782148512375</c:v>
                </c:pt>
                <c:pt idx="9386">
                  <c:v>9386.7822318526541</c:v>
                </c:pt>
                <c:pt idx="9387">
                  <c:v>9387.7823151929315</c:v>
                </c:pt>
                <c:pt idx="9388">
                  <c:v>9388.7823985332107</c:v>
                </c:pt>
                <c:pt idx="9389">
                  <c:v>9389.782481873488</c:v>
                </c:pt>
                <c:pt idx="9390">
                  <c:v>9390.7825652137672</c:v>
                </c:pt>
                <c:pt idx="9391">
                  <c:v>9391.7826485540445</c:v>
                </c:pt>
                <c:pt idx="9392">
                  <c:v>9392.7827318943237</c:v>
                </c:pt>
                <c:pt idx="9393">
                  <c:v>9393.7828152346028</c:v>
                </c:pt>
                <c:pt idx="9394">
                  <c:v>9394.7828985748802</c:v>
                </c:pt>
                <c:pt idx="9395">
                  <c:v>9395.7829819151593</c:v>
                </c:pt>
                <c:pt idx="9396">
                  <c:v>9396.7830652554367</c:v>
                </c:pt>
                <c:pt idx="9397">
                  <c:v>9397.7831485957158</c:v>
                </c:pt>
                <c:pt idx="9398">
                  <c:v>9398.7832319359932</c:v>
                </c:pt>
                <c:pt idx="9399">
                  <c:v>9399.7833152762723</c:v>
                </c:pt>
                <c:pt idx="9400">
                  <c:v>9400.7833986165497</c:v>
                </c:pt>
                <c:pt idx="9401">
                  <c:v>9401.7834819568288</c:v>
                </c:pt>
                <c:pt idx="9402">
                  <c:v>9402.783565297108</c:v>
                </c:pt>
                <c:pt idx="9403">
                  <c:v>9403.7836486373853</c:v>
                </c:pt>
                <c:pt idx="9404">
                  <c:v>9404.7837319776645</c:v>
                </c:pt>
                <c:pt idx="9405">
                  <c:v>9405.7838153179418</c:v>
                </c:pt>
                <c:pt idx="9406">
                  <c:v>9406.783898658221</c:v>
                </c:pt>
                <c:pt idx="9407">
                  <c:v>9407.7839819984983</c:v>
                </c:pt>
                <c:pt idx="9408">
                  <c:v>9408.7840653387775</c:v>
                </c:pt>
                <c:pt idx="9409">
                  <c:v>9409.7841486790549</c:v>
                </c:pt>
                <c:pt idx="9410">
                  <c:v>9410.784232019334</c:v>
                </c:pt>
                <c:pt idx="9411">
                  <c:v>9411.7843153596132</c:v>
                </c:pt>
                <c:pt idx="9412">
                  <c:v>9412.7843986998905</c:v>
                </c:pt>
                <c:pt idx="9413">
                  <c:v>9413.7844820401697</c:v>
                </c:pt>
                <c:pt idx="9414">
                  <c:v>9414.784565380447</c:v>
                </c:pt>
                <c:pt idx="9415">
                  <c:v>9415.7846487207262</c:v>
                </c:pt>
                <c:pt idx="9416">
                  <c:v>9416.7847320610035</c:v>
                </c:pt>
                <c:pt idx="9417">
                  <c:v>9417.7848154012827</c:v>
                </c:pt>
                <c:pt idx="9418">
                  <c:v>9418.78489874156</c:v>
                </c:pt>
                <c:pt idx="9419">
                  <c:v>9419.7849820818392</c:v>
                </c:pt>
                <c:pt idx="9420">
                  <c:v>9420.7850654221184</c:v>
                </c:pt>
                <c:pt idx="9421">
                  <c:v>9421.7851487623957</c:v>
                </c:pt>
                <c:pt idx="9422">
                  <c:v>9422.7852321026749</c:v>
                </c:pt>
                <c:pt idx="9423">
                  <c:v>9423.7853154429522</c:v>
                </c:pt>
                <c:pt idx="9424">
                  <c:v>9424.7853987832314</c:v>
                </c:pt>
                <c:pt idx="9425">
                  <c:v>9425.7854821235087</c:v>
                </c:pt>
                <c:pt idx="9426">
                  <c:v>9426.7855654637879</c:v>
                </c:pt>
                <c:pt idx="9427">
                  <c:v>9427.785648804067</c:v>
                </c:pt>
                <c:pt idx="9428">
                  <c:v>9428.7857321443444</c:v>
                </c:pt>
                <c:pt idx="9429">
                  <c:v>9429.7858154846235</c:v>
                </c:pt>
                <c:pt idx="9430">
                  <c:v>9430.7858988249009</c:v>
                </c:pt>
                <c:pt idx="9431">
                  <c:v>9431.78598216518</c:v>
                </c:pt>
                <c:pt idx="9432">
                  <c:v>9432.7860655054574</c:v>
                </c:pt>
                <c:pt idx="9433">
                  <c:v>9433.7861488457365</c:v>
                </c:pt>
                <c:pt idx="9434">
                  <c:v>9434.7862321860139</c:v>
                </c:pt>
                <c:pt idx="9435">
                  <c:v>9435.786315526293</c:v>
                </c:pt>
                <c:pt idx="9436">
                  <c:v>9436.7863988665722</c:v>
                </c:pt>
                <c:pt idx="9437">
                  <c:v>9437.7864822068495</c:v>
                </c:pt>
                <c:pt idx="9438">
                  <c:v>9438.7865655471287</c:v>
                </c:pt>
                <c:pt idx="9439">
                  <c:v>9439.786648887406</c:v>
                </c:pt>
                <c:pt idx="9440">
                  <c:v>9440.7867322276852</c:v>
                </c:pt>
                <c:pt idx="9441">
                  <c:v>9441.7868155679625</c:v>
                </c:pt>
                <c:pt idx="9442">
                  <c:v>9442.7868989082417</c:v>
                </c:pt>
                <c:pt idx="9443">
                  <c:v>9443.7869822485191</c:v>
                </c:pt>
                <c:pt idx="9444">
                  <c:v>9444.7870655887982</c:v>
                </c:pt>
                <c:pt idx="9445">
                  <c:v>9445.7871489290774</c:v>
                </c:pt>
                <c:pt idx="9446">
                  <c:v>9446.7872322693547</c:v>
                </c:pt>
                <c:pt idx="9447">
                  <c:v>9447.7873156096339</c:v>
                </c:pt>
                <c:pt idx="9448">
                  <c:v>9448.7873989499112</c:v>
                </c:pt>
                <c:pt idx="9449">
                  <c:v>9449.7874822901904</c:v>
                </c:pt>
                <c:pt idx="9450">
                  <c:v>9450.7875656304677</c:v>
                </c:pt>
                <c:pt idx="9451">
                  <c:v>9451.7876489707469</c:v>
                </c:pt>
                <c:pt idx="9452">
                  <c:v>9452.7877323110242</c:v>
                </c:pt>
                <c:pt idx="9453">
                  <c:v>9453.7878156513034</c:v>
                </c:pt>
                <c:pt idx="9454">
                  <c:v>9454.7878989915826</c:v>
                </c:pt>
                <c:pt idx="9455">
                  <c:v>9455.7879823318599</c:v>
                </c:pt>
                <c:pt idx="9456">
                  <c:v>9456.7880656721391</c:v>
                </c:pt>
                <c:pt idx="9457">
                  <c:v>9457.7881490124164</c:v>
                </c:pt>
                <c:pt idx="9458">
                  <c:v>9458.7882323526956</c:v>
                </c:pt>
                <c:pt idx="9459">
                  <c:v>9459.7883156929729</c:v>
                </c:pt>
                <c:pt idx="9460">
                  <c:v>9460.7883990332521</c:v>
                </c:pt>
                <c:pt idx="9461">
                  <c:v>9461.7884823735294</c:v>
                </c:pt>
                <c:pt idx="9462">
                  <c:v>9462.7885657138086</c:v>
                </c:pt>
                <c:pt idx="9463">
                  <c:v>9463.7886490540877</c:v>
                </c:pt>
                <c:pt idx="9464">
                  <c:v>9464.7887323943651</c:v>
                </c:pt>
                <c:pt idx="9465">
                  <c:v>9465.7888157346442</c:v>
                </c:pt>
                <c:pt idx="9466">
                  <c:v>9466.7888990749216</c:v>
                </c:pt>
                <c:pt idx="9467">
                  <c:v>9467.7889824152007</c:v>
                </c:pt>
                <c:pt idx="9468">
                  <c:v>9468.7890657554781</c:v>
                </c:pt>
                <c:pt idx="9469">
                  <c:v>9469.7891490957572</c:v>
                </c:pt>
                <c:pt idx="9470">
                  <c:v>9470.7892324360346</c:v>
                </c:pt>
                <c:pt idx="9471">
                  <c:v>9471.7893157763137</c:v>
                </c:pt>
                <c:pt idx="9472">
                  <c:v>9472.7893991165929</c:v>
                </c:pt>
                <c:pt idx="9473">
                  <c:v>9473.7894824568702</c:v>
                </c:pt>
                <c:pt idx="9474">
                  <c:v>9474.7895657971494</c:v>
                </c:pt>
                <c:pt idx="9475">
                  <c:v>9475.7896491374267</c:v>
                </c:pt>
                <c:pt idx="9476">
                  <c:v>9476.7897324777059</c:v>
                </c:pt>
                <c:pt idx="9477">
                  <c:v>9477.7898158179833</c:v>
                </c:pt>
                <c:pt idx="9478">
                  <c:v>9478.7898991582624</c:v>
                </c:pt>
                <c:pt idx="9479">
                  <c:v>9479.7899824985398</c:v>
                </c:pt>
                <c:pt idx="9480">
                  <c:v>9480.7900658388189</c:v>
                </c:pt>
                <c:pt idx="9481">
                  <c:v>9481.7901491790981</c:v>
                </c:pt>
                <c:pt idx="9482">
                  <c:v>9482.7902325193754</c:v>
                </c:pt>
                <c:pt idx="9483">
                  <c:v>9483.7903158596546</c:v>
                </c:pt>
                <c:pt idx="9484">
                  <c:v>9484.7903991999319</c:v>
                </c:pt>
                <c:pt idx="9485">
                  <c:v>9485.7904825402111</c:v>
                </c:pt>
                <c:pt idx="9486">
                  <c:v>9486.7905658804884</c:v>
                </c:pt>
                <c:pt idx="9487">
                  <c:v>9487.7906492207676</c:v>
                </c:pt>
                <c:pt idx="9488">
                  <c:v>9488.7907325610468</c:v>
                </c:pt>
                <c:pt idx="9489">
                  <c:v>9489.7908159013241</c:v>
                </c:pt>
                <c:pt idx="9490">
                  <c:v>9490.7908992416033</c:v>
                </c:pt>
                <c:pt idx="9491">
                  <c:v>9491.7909825818806</c:v>
                </c:pt>
                <c:pt idx="9492">
                  <c:v>9492.7910659221598</c:v>
                </c:pt>
                <c:pt idx="9493">
                  <c:v>9493.7911492624371</c:v>
                </c:pt>
                <c:pt idx="9494">
                  <c:v>9494.7912326027163</c:v>
                </c:pt>
                <c:pt idx="9495">
                  <c:v>9495.7913159429936</c:v>
                </c:pt>
                <c:pt idx="9496">
                  <c:v>9496.7913992832728</c:v>
                </c:pt>
                <c:pt idx="9497">
                  <c:v>9497.7914826235519</c:v>
                </c:pt>
                <c:pt idx="9498">
                  <c:v>9498.7915659638293</c:v>
                </c:pt>
                <c:pt idx="9499">
                  <c:v>9499.7916493041084</c:v>
                </c:pt>
                <c:pt idx="9500">
                  <c:v>9500.7917326443858</c:v>
                </c:pt>
                <c:pt idx="9501">
                  <c:v>9501.7918159846649</c:v>
                </c:pt>
                <c:pt idx="9502">
                  <c:v>9502.7918993249423</c:v>
                </c:pt>
                <c:pt idx="9503">
                  <c:v>9503.7919826652214</c:v>
                </c:pt>
                <c:pt idx="9504">
                  <c:v>9504.7920660054988</c:v>
                </c:pt>
                <c:pt idx="9505">
                  <c:v>9505.7921493457779</c:v>
                </c:pt>
                <c:pt idx="9506">
                  <c:v>9506.7922326860571</c:v>
                </c:pt>
                <c:pt idx="9507">
                  <c:v>9507.7923160263344</c:v>
                </c:pt>
                <c:pt idx="9508">
                  <c:v>9508.7923993666136</c:v>
                </c:pt>
                <c:pt idx="9509">
                  <c:v>9509.792482706891</c:v>
                </c:pt>
                <c:pt idx="9510">
                  <c:v>9510.7925660471701</c:v>
                </c:pt>
                <c:pt idx="9511">
                  <c:v>9511.7926493874475</c:v>
                </c:pt>
                <c:pt idx="9512">
                  <c:v>9512.7927327277266</c:v>
                </c:pt>
                <c:pt idx="9513">
                  <c:v>9513.792816068004</c:v>
                </c:pt>
                <c:pt idx="9514">
                  <c:v>9514.7928994082831</c:v>
                </c:pt>
                <c:pt idx="9515">
                  <c:v>9515.7929827485623</c:v>
                </c:pt>
                <c:pt idx="9516">
                  <c:v>9516.7930660888396</c:v>
                </c:pt>
                <c:pt idx="9517">
                  <c:v>9517.7931494291188</c:v>
                </c:pt>
                <c:pt idx="9518">
                  <c:v>9518.7932327693961</c:v>
                </c:pt>
                <c:pt idx="9519">
                  <c:v>9519.7933161096753</c:v>
                </c:pt>
                <c:pt idx="9520">
                  <c:v>9520.7933994499526</c:v>
                </c:pt>
                <c:pt idx="9521">
                  <c:v>9521.7934827902318</c:v>
                </c:pt>
                <c:pt idx="9522">
                  <c:v>9522.7935661305091</c:v>
                </c:pt>
                <c:pt idx="9523">
                  <c:v>9523.7936494707883</c:v>
                </c:pt>
                <c:pt idx="9524">
                  <c:v>9524.7937328110675</c:v>
                </c:pt>
                <c:pt idx="9525">
                  <c:v>9525.7938161513448</c:v>
                </c:pt>
                <c:pt idx="9526">
                  <c:v>9526.793899491624</c:v>
                </c:pt>
                <c:pt idx="9527">
                  <c:v>9527.7939828319013</c:v>
                </c:pt>
                <c:pt idx="9528">
                  <c:v>9528.7940661721805</c:v>
                </c:pt>
                <c:pt idx="9529">
                  <c:v>9529.7941495124578</c:v>
                </c:pt>
                <c:pt idx="9530">
                  <c:v>9530.794232852737</c:v>
                </c:pt>
                <c:pt idx="9531">
                  <c:v>9531.7943161930143</c:v>
                </c:pt>
                <c:pt idx="9532">
                  <c:v>9532.7943995332935</c:v>
                </c:pt>
                <c:pt idx="9533">
                  <c:v>9533.7944828735726</c:v>
                </c:pt>
                <c:pt idx="9534">
                  <c:v>9534.79456621385</c:v>
                </c:pt>
                <c:pt idx="9535">
                  <c:v>9535.7946495541291</c:v>
                </c:pt>
                <c:pt idx="9536">
                  <c:v>9536.7947328944065</c:v>
                </c:pt>
                <c:pt idx="9537">
                  <c:v>9537.7948162346856</c:v>
                </c:pt>
                <c:pt idx="9538">
                  <c:v>9538.794899574963</c:v>
                </c:pt>
                <c:pt idx="9539">
                  <c:v>9539.7949829152421</c:v>
                </c:pt>
                <c:pt idx="9540">
                  <c:v>9540.7950662555213</c:v>
                </c:pt>
                <c:pt idx="9541">
                  <c:v>9541.7951495957986</c:v>
                </c:pt>
                <c:pt idx="9542">
                  <c:v>9542.7952329360778</c:v>
                </c:pt>
                <c:pt idx="9543">
                  <c:v>9543.7953162763552</c:v>
                </c:pt>
                <c:pt idx="9544">
                  <c:v>9544.7953996166343</c:v>
                </c:pt>
                <c:pt idx="9545">
                  <c:v>9545.7954829569117</c:v>
                </c:pt>
                <c:pt idx="9546">
                  <c:v>9546.7955662971908</c:v>
                </c:pt>
                <c:pt idx="9547">
                  <c:v>9547.7956496374682</c:v>
                </c:pt>
                <c:pt idx="9548">
                  <c:v>9548.7957329777473</c:v>
                </c:pt>
                <c:pt idx="9549">
                  <c:v>9549.7958163180265</c:v>
                </c:pt>
                <c:pt idx="9550">
                  <c:v>9550.7958996583038</c:v>
                </c:pt>
                <c:pt idx="9551">
                  <c:v>9551.795982998583</c:v>
                </c:pt>
                <c:pt idx="9552">
                  <c:v>9552.7960663388603</c:v>
                </c:pt>
                <c:pt idx="9553">
                  <c:v>9553.7961496791395</c:v>
                </c:pt>
                <c:pt idx="9554">
                  <c:v>9554.7962330194168</c:v>
                </c:pt>
                <c:pt idx="9555">
                  <c:v>9555.796316359696</c:v>
                </c:pt>
                <c:pt idx="9556">
                  <c:v>9556.7963996999733</c:v>
                </c:pt>
                <c:pt idx="9557">
                  <c:v>9557.7964830402525</c:v>
                </c:pt>
                <c:pt idx="9558">
                  <c:v>9558.7965663805317</c:v>
                </c:pt>
                <c:pt idx="9559">
                  <c:v>9559.796649720809</c:v>
                </c:pt>
                <c:pt idx="9560">
                  <c:v>9560.7967330610882</c:v>
                </c:pt>
                <c:pt idx="9561">
                  <c:v>9561.7968164013655</c:v>
                </c:pt>
                <c:pt idx="9562">
                  <c:v>9562.7968997416447</c:v>
                </c:pt>
                <c:pt idx="9563">
                  <c:v>9563.796983081922</c:v>
                </c:pt>
                <c:pt idx="9564">
                  <c:v>9564.7970664222012</c:v>
                </c:pt>
                <c:pt idx="9565">
                  <c:v>9565.7971497624785</c:v>
                </c:pt>
                <c:pt idx="9566">
                  <c:v>9566.7972331027577</c:v>
                </c:pt>
                <c:pt idx="9567">
                  <c:v>9567.7973164430368</c:v>
                </c:pt>
                <c:pt idx="9568">
                  <c:v>9568.7973997833142</c:v>
                </c:pt>
                <c:pt idx="9569">
                  <c:v>9569.7974831235933</c:v>
                </c:pt>
                <c:pt idx="9570">
                  <c:v>9570.7975664638707</c:v>
                </c:pt>
                <c:pt idx="9571">
                  <c:v>9571.7976498041498</c:v>
                </c:pt>
                <c:pt idx="9572">
                  <c:v>9572.7977331444272</c:v>
                </c:pt>
                <c:pt idx="9573">
                  <c:v>9573.7978164847063</c:v>
                </c:pt>
                <c:pt idx="9574">
                  <c:v>9574.7978998249837</c:v>
                </c:pt>
                <c:pt idx="9575">
                  <c:v>9575.7979831652628</c:v>
                </c:pt>
                <c:pt idx="9576">
                  <c:v>9576.798066505542</c:v>
                </c:pt>
                <c:pt idx="9577">
                  <c:v>9577.7981498458194</c:v>
                </c:pt>
                <c:pt idx="9578">
                  <c:v>9578.7982331860985</c:v>
                </c:pt>
                <c:pt idx="9579">
                  <c:v>9579.7983165263759</c:v>
                </c:pt>
                <c:pt idx="9580">
                  <c:v>9580.798399866655</c:v>
                </c:pt>
                <c:pt idx="9581">
                  <c:v>9581.7984832069324</c:v>
                </c:pt>
                <c:pt idx="9582">
                  <c:v>9582.7985665472115</c:v>
                </c:pt>
                <c:pt idx="9583">
                  <c:v>9583.7986498874889</c:v>
                </c:pt>
                <c:pt idx="9584">
                  <c:v>9584.798733227768</c:v>
                </c:pt>
                <c:pt idx="9585">
                  <c:v>9585.7988165680472</c:v>
                </c:pt>
                <c:pt idx="9586">
                  <c:v>9586.7988999083245</c:v>
                </c:pt>
                <c:pt idx="9587">
                  <c:v>9587.7989832486037</c:v>
                </c:pt>
                <c:pt idx="9588">
                  <c:v>9588.799066588881</c:v>
                </c:pt>
                <c:pt idx="9589">
                  <c:v>9589.7991499291602</c:v>
                </c:pt>
                <c:pt idx="9590">
                  <c:v>9590.7992332694375</c:v>
                </c:pt>
                <c:pt idx="9591">
                  <c:v>9591.7993166097167</c:v>
                </c:pt>
                <c:pt idx="9592">
                  <c:v>9592.799399949994</c:v>
                </c:pt>
                <c:pt idx="9593">
                  <c:v>9593.7994832902732</c:v>
                </c:pt>
                <c:pt idx="9594">
                  <c:v>9594.7995666305524</c:v>
                </c:pt>
                <c:pt idx="9595">
                  <c:v>9595.7996499708297</c:v>
                </c:pt>
                <c:pt idx="9596">
                  <c:v>9596.7997333111089</c:v>
                </c:pt>
                <c:pt idx="9597">
                  <c:v>9597.7998166513862</c:v>
                </c:pt>
                <c:pt idx="9598">
                  <c:v>9598.7998999916654</c:v>
                </c:pt>
                <c:pt idx="9599">
                  <c:v>9599.7999833319427</c:v>
                </c:pt>
                <c:pt idx="9600">
                  <c:v>9600.8000666722219</c:v>
                </c:pt>
                <c:pt idx="9601">
                  <c:v>9601.800150012501</c:v>
                </c:pt>
                <c:pt idx="9602">
                  <c:v>9602.8002333527784</c:v>
                </c:pt>
                <c:pt idx="9603">
                  <c:v>9603.8003166930575</c:v>
                </c:pt>
                <c:pt idx="9604">
                  <c:v>9604.8004000333349</c:v>
                </c:pt>
                <c:pt idx="9605">
                  <c:v>9605.800483373614</c:v>
                </c:pt>
                <c:pt idx="9606">
                  <c:v>9606.8005667138914</c:v>
                </c:pt>
                <c:pt idx="9607">
                  <c:v>9607.8006500541705</c:v>
                </c:pt>
                <c:pt idx="9608">
                  <c:v>9608.8007333944479</c:v>
                </c:pt>
                <c:pt idx="9609">
                  <c:v>9609.8008167347271</c:v>
                </c:pt>
                <c:pt idx="9610">
                  <c:v>9610.8009000750062</c:v>
                </c:pt>
                <c:pt idx="9611">
                  <c:v>9611.8009834152836</c:v>
                </c:pt>
                <c:pt idx="9612">
                  <c:v>9612.8010667555627</c:v>
                </c:pt>
                <c:pt idx="9613">
                  <c:v>9613.8011500958401</c:v>
                </c:pt>
                <c:pt idx="9614">
                  <c:v>9614.8012334361192</c:v>
                </c:pt>
                <c:pt idx="9615">
                  <c:v>9615.8013167763966</c:v>
                </c:pt>
                <c:pt idx="9616">
                  <c:v>9616.8014001166757</c:v>
                </c:pt>
                <c:pt idx="9617">
                  <c:v>9617.8014834569531</c:v>
                </c:pt>
                <c:pt idx="9618">
                  <c:v>9618.8015667972322</c:v>
                </c:pt>
                <c:pt idx="9619">
                  <c:v>9619.8016501375114</c:v>
                </c:pt>
                <c:pt idx="9620">
                  <c:v>9620.8017334777887</c:v>
                </c:pt>
                <c:pt idx="9621">
                  <c:v>9621.8018168180679</c:v>
                </c:pt>
                <c:pt idx="9622">
                  <c:v>9622.8019001583452</c:v>
                </c:pt>
                <c:pt idx="9623">
                  <c:v>9623.8019834986244</c:v>
                </c:pt>
                <c:pt idx="9624">
                  <c:v>9624.8020668389017</c:v>
                </c:pt>
                <c:pt idx="9625">
                  <c:v>9625.8021501791809</c:v>
                </c:pt>
                <c:pt idx="9626">
                  <c:v>9626.8022335194582</c:v>
                </c:pt>
                <c:pt idx="9627">
                  <c:v>9627.8023168597374</c:v>
                </c:pt>
                <c:pt idx="9628">
                  <c:v>9628.8024002000166</c:v>
                </c:pt>
                <c:pt idx="9629">
                  <c:v>9629.8024835402939</c:v>
                </c:pt>
                <c:pt idx="9630">
                  <c:v>9630.8025668805731</c:v>
                </c:pt>
                <c:pt idx="9631">
                  <c:v>9631.8026502208504</c:v>
                </c:pt>
                <c:pt idx="9632">
                  <c:v>9632.8027335611296</c:v>
                </c:pt>
                <c:pt idx="9633">
                  <c:v>9633.8028169014069</c:v>
                </c:pt>
                <c:pt idx="9634">
                  <c:v>9634.8029002416861</c:v>
                </c:pt>
                <c:pt idx="9635">
                  <c:v>9635.8029835819634</c:v>
                </c:pt>
                <c:pt idx="9636">
                  <c:v>9636.8030669222426</c:v>
                </c:pt>
                <c:pt idx="9637">
                  <c:v>9637.8031502625217</c:v>
                </c:pt>
                <c:pt idx="9638">
                  <c:v>9638.8032336027991</c:v>
                </c:pt>
                <c:pt idx="9639">
                  <c:v>9639.8033169430782</c:v>
                </c:pt>
                <c:pt idx="9640">
                  <c:v>9640.8034002833556</c:v>
                </c:pt>
                <c:pt idx="9641">
                  <c:v>9641.8034836236347</c:v>
                </c:pt>
                <c:pt idx="9642">
                  <c:v>9642.8035669639121</c:v>
                </c:pt>
                <c:pt idx="9643">
                  <c:v>9643.8036503041913</c:v>
                </c:pt>
                <c:pt idx="9644">
                  <c:v>9644.8037336444686</c:v>
                </c:pt>
                <c:pt idx="9645">
                  <c:v>9645.8038169847478</c:v>
                </c:pt>
                <c:pt idx="9646">
                  <c:v>9646.8039003250269</c:v>
                </c:pt>
                <c:pt idx="9647">
                  <c:v>9647.8039836653043</c:v>
                </c:pt>
                <c:pt idx="9648">
                  <c:v>9648.8040670055834</c:v>
                </c:pt>
                <c:pt idx="9649">
                  <c:v>9649.8041503458608</c:v>
                </c:pt>
                <c:pt idx="9650">
                  <c:v>9650.8042336861399</c:v>
                </c:pt>
                <c:pt idx="9651">
                  <c:v>9651.8043170264173</c:v>
                </c:pt>
                <c:pt idx="9652">
                  <c:v>9652.8044003666964</c:v>
                </c:pt>
                <c:pt idx="9653">
                  <c:v>9653.8044837069756</c:v>
                </c:pt>
                <c:pt idx="9654">
                  <c:v>9654.8045670472529</c:v>
                </c:pt>
                <c:pt idx="9655">
                  <c:v>9655.8046503875321</c:v>
                </c:pt>
                <c:pt idx="9656">
                  <c:v>9656.8047337278094</c:v>
                </c:pt>
                <c:pt idx="9657">
                  <c:v>9657.8048170680886</c:v>
                </c:pt>
                <c:pt idx="9658">
                  <c:v>9658.8049004083659</c:v>
                </c:pt>
                <c:pt idx="9659">
                  <c:v>9659.8049837486451</c:v>
                </c:pt>
                <c:pt idx="9660">
                  <c:v>9660.8050670889224</c:v>
                </c:pt>
                <c:pt idx="9661">
                  <c:v>9661.8051504292016</c:v>
                </c:pt>
                <c:pt idx="9662">
                  <c:v>9662.8052337694808</c:v>
                </c:pt>
                <c:pt idx="9663">
                  <c:v>9663.8053171097581</c:v>
                </c:pt>
                <c:pt idx="9664">
                  <c:v>9664.8054004500373</c:v>
                </c:pt>
                <c:pt idx="9665">
                  <c:v>9665.8054837903146</c:v>
                </c:pt>
                <c:pt idx="9666">
                  <c:v>9666.8055671305938</c:v>
                </c:pt>
                <c:pt idx="9667">
                  <c:v>9667.8056504708711</c:v>
                </c:pt>
                <c:pt idx="9668">
                  <c:v>9668.8057338111503</c:v>
                </c:pt>
                <c:pt idx="9669">
                  <c:v>9669.8058171514276</c:v>
                </c:pt>
                <c:pt idx="9670">
                  <c:v>9670.8059004917068</c:v>
                </c:pt>
                <c:pt idx="9671">
                  <c:v>9671.8059838319859</c:v>
                </c:pt>
                <c:pt idx="9672">
                  <c:v>9672.8060671722633</c:v>
                </c:pt>
                <c:pt idx="9673">
                  <c:v>9673.8061505125424</c:v>
                </c:pt>
                <c:pt idx="9674">
                  <c:v>9674.8062338528198</c:v>
                </c:pt>
                <c:pt idx="9675">
                  <c:v>9675.8063171930989</c:v>
                </c:pt>
                <c:pt idx="9676">
                  <c:v>9676.8064005333763</c:v>
                </c:pt>
                <c:pt idx="9677">
                  <c:v>9677.8064838736555</c:v>
                </c:pt>
                <c:pt idx="9678">
                  <c:v>9678.8065672139328</c:v>
                </c:pt>
                <c:pt idx="9679">
                  <c:v>9679.806650554212</c:v>
                </c:pt>
                <c:pt idx="9680">
                  <c:v>9680.8067338944911</c:v>
                </c:pt>
                <c:pt idx="9681">
                  <c:v>9681.8068172347685</c:v>
                </c:pt>
                <c:pt idx="9682">
                  <c:v>9682.8069005750476</c:v>
                </c:pt>
                <c:pt idx="9683">
                  <c:v>9683.806983915325</c:v>
                </c:pt>
                <c:pt idx="9684">
                  <c:v>9684.8070672556041</c:v>
                </c:pt>
                <c:pt idx="9685">
                  <c:v>9685.8071505958815</c:v>
                </c:pt>
                <c:pt idx="9686">
                  <c:v>9686.8072339361606</c:v>
                </c:pt>
                <c:pt idx="9687">
                  <c:v>9687.807317276438</c:v>
                </c:pt>
                <c:pt idx="9688">
                  <c:v>9688.8074006167171</c:v>
                </c:pt>
                <c:pt idx="9689">
                  <c:v>9689.8074839569963</c:v>
                </c:pt>
                <c:pt idx="9690">
                  <c:v>9690.8075672972736</c:v>
                </c:pt>
                <c:pt idx="9691">
                  <c:v>9691.8076506375528</c:v>
                </c:pt>
                <c:pt idx="9692">
                  <c:v>9692.8077339778301</c:v>
                </c:pt>
                <c:pt idx="9693">
                  <c:v>9693.8078173181093</c:v>
                </c:pt>
                <c:pt idx="9694">
                  <c:v>9694.8079006583866</c:v>
                </c:pt>
                <c:pt idx="9695">
                  <c:v>9695.8079839986658</c:v>
                </c:pt>
                <c:pt idx="9696">
                  <c:v>9696.8080673389431</c:v>
                </c:pt>
                <c:pt idx="9697">
                  <c:v>9697.8081506792223</c:v>
                </c:pt>
                <c:pt idx="9698">
                  <c:v>9698.8082340195015</c:v>
                </c:pt>
                <c:pt idx="9699">
                  <c:v>9699.8083173597788</c:v>
                </c:pt>
                <c:pt idx="9700">
                  <c:v>9700.808400700058</c:v>
                </c:pt>
                <c:pt idx="9701">
                  <c:v>9701.8084840403353</c:v>
                </c:pt>
                <c:pt idx="9702">
                  <c:v>9702.8085673806145</c:v>
                </c:pt>
                <c:pt idx="9703">
                  <c:v>9703.8086507208918</c:v>
                </c:pt>
                <c:pt idx="9704">
                  <c:v>9704.808734061171</c:v>
                </c:pt>
                <c:pt idx="9705">
                  <c:v>9705.8088174014483</c:v>
                </c:pt>
                <c:pt idx="9706">
                  <c:v>9706.8089007417275</c:v>
                </c:pt>
                <c:pt idx="9707">
                  <c:v>9707.8089840820066</c:v>
                </c:pt>
                <c:pt idx="9708">
                  <c:v>9708.809067422284</c:v>
                </c:pt>
                <c:pt idx="9709">
                  <c:v>9709.8091507625631</c:v>
                </c:pt>
                <c:pt idx="9710">
                  <c:v>9710.8092341028405</c:v>
                </c:pt>
                <c:pt idx="9711">
                  <c:v>9711.8093174431197</c:v>
                </c:pt>
                <c:pt idx="9712">
                  <c:v>9712.809400783397</c:v>
                </c:pt>
                <c:pt idx="9713">
                  <c:v>9713.8094841236762</c:v>
                </c:pt>
                <c:pt idx="9714">
                  <c:v>9714.8095674639553</c:v>
                </c:pt>
                <c:pt idx="9715">
                  <c:v>9715.8096508042327</c:v>
                </c:pt>
                <c:pt idx="9716">
                  <c:v>9716.8097341445118</c:v>
                </c:pt>
                <c:pt idx="9717">
                  <c:v>9717.8098174847892</c:v>
                </c:pt>
                <c:pt idx="9718">
                  <c:v>9718.8099008250683</c:v>
                </c:pt>
                <c:pt idx="9719">
                  <c:v>9719.8099841653457</c:v>
                </c:pt>
                <c:pt idx="9720">
                  <c:v>9720.8100675056248</c:v>
                </c:pt>
                <c:pt idx="9721">
                  <c:v>9721.8101508459022</c:v>
                </c:pt>
                <c:pt idx="9722">
                  <c:v>9722.8102341861813</c:v>
                </c:pt>
                <c:pt idx="9723">
                  <c:v>9723.8103175264605</c:v>
                </c:pt>
                <c:pt idx="9724">
                  <c:v>9724.8104008667378</c:v>
                </c:pt>
                <c:pt idx="9725">
                  <c:v>9725.810484207017</c:v>
                </c:pt>
                <c:pt idx="9726">
                  <c:v>9726.8105675472943</c:v>
                </c:pt>
                <c:pt idx="9727">
                  <c:v>9727.8106508875735</c:v>
                </c:pt>
                <c:pt idx="9728">
                  <c:v>9728.8107342278508</c:v>
                </c:pt>
                <c:pt idx="9729">
                  <c:v>9729.81081756813</c:v>
                </c:pt>
                <c:pt idx="9730">
                  <c:v>9730.8109009084073</c:v>
                </c:pt>
                <c:pt idx="9731">
                  <c:v>9731.8109842486865</c:v>
                </c:pt>
                <c:pt idx="9732">
                  <c:v>9732.8110675889657</c:v>
                </c:pt>
                <c:pt idx="9733">
                  <c:v>9733.811150929243</c:v>
                </c:pt>
                <c:pt idx="9734">
                  <c:v>9734.8112342695222</c:v>
                </c:pt>
                <c:pt idx="9735">
                  <c:v>9735.8113176097995</c:v>
                </c:pt>
                <c:pt idx="9736">
                  <c:v>9736.8114009500787</c:v>
                </c:pt>
                <c:pt idx="9737">
                  <c:v>9737.811484290356</c:v>
                </c:pt>
                <c:pt idx="9738">
                  <c:v>9738.8115676306352</c:v>
                </c:pt>
                <c:pt idx="9739">
                  <c:v>9739.8116509709125</c:v>
                </c:pt>
                <c:pt idx="9740">
                  <c:v>9740.8117343111917</c:v>
                </c:pt>
                <c:pt idx="9741">
                  <c:v>9741.8118176514708</c:v>
                </c:pt>
                <c:pt idx="9742">
                  <c:v>9742.8119009917482</c:v>
                </c:pt>
                <c:pt idx="9743">
                  <c:v>9743.8119843320274</c:v>
                </c:pt>
                <c:pt idx="9744">
                  <c:v>9744.8120676723047</c:v>
                </c:pt>
                <c:pt idx="9745">
                  <c:v>9745.8121510125839</c:v>
                </c:pt>
                <c:pt idx="9746">
                  <c:v>9746.8122343528612</c:v>
                </c:pt>
                <c:pt idx="9747">
                  <c:v>9747.8123176931404</c:v>
                </c:pt>
                <c:pt idx="9748">
                  <c:v>9748.8124010334177</c:v>
                </c:pt>
                <c:pt idx="9749">
                  <c:v>9749.8124843736969</c:v>
                </c:pt>
                <c:pt idx="9750">
                  <c:v>9750.812567713976</c:v>
                </c:pt>
                <c:pt idx="9751">
                  <c:v>9751.8126510542534</c:v>
                </c:pt>
                <c:pt idx="9752">
                  <c:v>9752.8127343945325</c:v>
                </c:pt>
                <c:pt idx="9753">
                  <c:v>9753.8128177348099</c:v>
                </c:pt>
                <c:pt idx="9754">
                  <c:v>9754.812901075089</c:v>
                </c:pt>
                <c:pt idx="9755">
                  <c:v>9755.8129844153664</c:v>
                </c:pt>
                <c:pt idx="9756">
                  <c:v>9756.8130677556455</c:v>
                </c:pt>
                <c:pt idx="9757">
                  <c:v>9757.8131510959229</c:v>
                </c:pt>
                <c:pt idx="9758">
                  <c:v>9758.813234436202</c:v>
                </c:pt>
                <c:pt idx="9759">
                  <c:v>9759.8133177764812</c:v>
                </c:pt>
                <c:pt idx="9760">
                  <c:v>9760.8134011167585</c:v>
                </c:pt>
                <c:pt idx="9761">
                  <c:v>9761.8134844570377</c:v>
                </c:pt>
                <c:pt idx="9762">
                  <c:v>9762.813567797315</c:v>
                </c:pt>
                <c:pt idx="9763">
                  <c:v>9763.8136511375942</c:v>
                </c:pt>
                <c:pt idx="9764">
                  <c:v>9764.8137344778715</c:v>
                </c:pt>
                <c:pt idx="9765">
                  <c:v>9765.8138178181507</c:v>
                </c:pt>
                <c:pt idx="9766">
                  <c:v>9766.8139011584281</c:v>
                </c:pt>
                <c:pt idx="9767">
                  <c:v>9767.8139844987072</c:v>
                </c:pt>
                <c:pt idx="9768">
                  <c:v>9768.8140678389864</c:v>
                </c:pt>
                <c:pt idx="9769">
                  <c:v>9769.8141511792637</c:v>
                </c:pt>
                <c:pt idx="9770">
                  <c:v>9770.8142345195429</c:v>
                </c:pt>
                <c:pt idx="9771">
                  <c:v>9771.8143178598202</c:v>
                </c:pt>
                <c:pt idx="9772">
                  <c:v>9772.8144012000994</c:v>
                </c:pt>
                <c:pt idx="9773">
                  <c:v>9773.8144845403767</c:v>
                </c:pt>
                <c:pt idx="9774">
                  <c:v>9774.8145678806559</c:v>
                </c:pt>
                <c:pt idx="9775">
                  <c:v>9775.814651220935</c:v>
                </c:pt>
                <c:pt idx="9776">
                  <c:v>9776.8147345612124</c:v>
                </c:pt>
                <c:pt idx="9777">
                  <c:v>9777.8148179014916</c:v>
                </c:pt>
                <c:pt idx="9778">
                  <c:v>9778.8149012417689</c:v>
                </c:pt>
                <c:pt idx="9779">
                  <c:v>9779.8149845820481</c:v>
                </c:pt>
                <c:pt idx="9780">
                  <c:v>9780.8150679223254</c:v>
                </c:pt>
                <c:pt idx="9781">
                  <c:v>9781.8151512626046</c:v>
                </c:pt>
                <c:pt idx="9782">
                  <c:v>9782.8152346028819</c:v>
                </c:pt>
                <c:pt idx="9783">
                  <c:v>9783.8153179431611</c:v>
                </c:pt>
                <c:pt idx="9784">
                  <c:v>9784.8154012834402</c:v>
                </c:pt>
                <c:pt idx="9785">
                  <c:v>9785.8154846237176</c:v>
                </c:pt>
                <c:pt idx="9786">
                  <c:v>9786.8155679639967</c:v>
                </c:pt>
                <c:pt idx="9787">
                  <c:v>9787.8156513042741</c:v>
                </c:pt>
                <c:pt idx="9788">
                  <c:v>9788.8157346445532</c:v>
                </c:pt>
                <c:pt idx="9789">
                  <c:v>9789.8158179848306</c:v>
                </c:pt>
                <c:pt idx="9790">
                  <c:v>9790.8159013251097</c:v>
                </c:pt>
                <c:pt idx="9791">
                  <c:v>9791.8159846653871</c:v>
                </c:pt>
                <c:pt idx="9792">
                  <c:v>9792.8160680056662</c:v>
                </c:pt>
                <c:pt idx="9793">
                  <c:v>9793.8161513459454</c:v>
                </c:pt>
                <c:pt idx="9794">
                  <c:v>9794.8162346862227</c:v>
                </c:pt>
                <c:pt idx="9795">
                  <c:v>9795.8163180265019</c:v>
                </c:pt>
                <c:pt idx="9796">
                  <c:v>9796.8164013667792</c:v>
                </c:pt>
                <c:pt idx="9797">
                  <c:v>9797.8164847070584</c:v>
                </c:pt>
                <c:pt idx="9798">
                  <c:v>9798.8165680473357</c:v>
                </c:pt>
                <c:pt idx="9799">
                  <c:v>9799.8166513876149</c:v>
                </c:pt>
                <c:pt idx="9800">
                  <c:v>9800.8167347278923</c:v>
                </c:pt>
                <c:pt idx="9801">
                  <c:v>9801.8168180681714</c:v>
                </c:pt>
                <c:pt idx="9802">
                  <c:v>9802.8169014084506</c:v>
                </c:pt>
                <c:pt idx="9803">
                  <c:v>9803.8169847487279</c:v>
                </c:pt>
                <c:pt idx="9804">
                  <c:v>9804.8170680890071</c:v>
                </c:pt>
                <c:pt idx="9805">
                  <c:v>9805.8171514292844</c:v>
                </c:pt>
                <c:pt idx="9806">
                  <c:v>9806.8172347695636</c:v>
                </c:pt>
                <c:pt idx="9807">
                  <c:v>9807.8173181098409</c:v>
                </c:pt>
                <c:pt idx="9808">
                  <c:v>9808.8174014501201</c:v>
                </c:pt>
                <c:pt idx="9809">
                  <c:v>9809.8174847903974</c:v>
                </c:pt>
                <c:pt idx="9810">
                  <c:v>9810.8175681306766</c:v>
                </c:pt>
                <c:pt idx="9811">
                  <c:v>9811.8176514709558</c:v>
                </c:pt>
                <c:pt idx="9812">
                  <c:v>9812.8177348112331</c:v>
                </c:pt>
                <c:pt idx="9813">
                  <c:v>9813.8178181515123</c:v>
                </c:pt>
                <c:pt idx="9814">
                  <c:v>9814.8179014917896</c:v>
                </c:pt>
                <c:pt idx="9815">
                  <c:v>9815.8179848320688</c:v>
                </c:pt>
                <c:pt idx="9816">
                  <c:v>9816.8180681723461</c:v>
                </c:pt>
                <c:pt idx="9817">
                  <c:v>9817.8181515126253</c:v>
                </c:pt>
                <c:pt idx="9818">
                  <c:v>9818.8182348529026</c:v>
                </c:pt>
                <c:pt idx="9819">
                  <c:v>9819.8183181931818</c:v>
                </c:pt>
                <c:pt idx="9820">
                  <c:v>9820.8184015334609</c:v>
                </c:pt>
                <c:pt idx="9821">
                  <c:v>9821.8184848737383</c:v>
                </c:pt>
                <c:pt idx="9822">
                  <c:v>9822.8185682140174</c:v>
                </c:pt>
                <c:pt idx="9823">
                  <c:v>9823.8186515542948</c:v>
                </c:pt>
                <c:pt idx="9824">
                  <c:v>9824.8187348945739</c:v>
                </c:pt>
                <c:pt idx="9825">
                  <c:v>9825.8188182348513</c:v>
                </c:pt>
                <c:pt idx="9826">
                  <c:v>9826.8189015751304</c:v>
                </c:pt>
                <c:pt idx="9827">
                  <c:v>9827.8189849154096</c:v>
                </c:pt>
                <c:pt idx="9828">
                  <c:v>9828.8190682556869</c:v>
                </c:pt>
                <c:pt idx="9829">
                  <c:v>9829.8191515959661</c:v>
                </c:pt>
                <c:pt idx="9830">
                  <c:v>9830.8192349362434</c:v>
                </c:pt>
                <c:pt idx="9831">
                  <c:v>9831.8193182765226</c:v>
                </c:pt>
                <c:pt idx="9832">
                  <c:v>9832.8194016168</c:v>
                </c:pt>
                <c:pt idx="9833">
                  <c:v>9833.8194849570791</c:v>
                </c:pt>
                <c:pt idx="9834">
                  <c:v>9834.8195682973565</c:v>
                </c:pt>
                <c:pt idx="9835">
                  <c:v>9835.8196516376356</c:v>
                </c:pt>
                <c:pt idx="9836">
                  <c:v>9836.8197349779148</c:v>
                </c:pt>
                <c:pt idx="9837">
                  <c:v>9837.8198183181921</c:v>
                </c:pt>
                <c:pt idx="9838">
                  <c:v>9838.8199016584713</c:v>
                </c:pt>
                <c:pt idx="9839">
                  <c:v>9839.8199849987486</c:v>
                </c:pt>
                <c:pt idx="9840">
                  <c:v>9840.8200683390278</c:v>
                </c:pt>
                <c:pt idx="9841">
                  <c:v>9841.8201516793051</c:v>
                </c:pt>
                <c:pt idx="9842">
                  <c:v>9842.8202350195843</c:v>
                </c:pt>
                <c:pt idx="9843">
                  <c:v>9843.8203183598616</c:v>
                </c:pt>
                <c:pt idx="9844">
                  <c:v>9844.8204017001408</c:v>
                </c:pt>
                <c:pt idx="9845">
                  <c:v>9845.82048504042</c:v>
                </c:pt>
                <c:pt idx="9846">
                  <c:v>9846.8205683806973</c:v>
                </c:pt>
                <c:pt idx="9847">
                  <c:v>9847.8206517209765</c:v>
                </c:pt>
                <c:pt idx="9848">
                  <c:v>9848.8207350612538</c:v>
                </c:pt>
                <c:pt idx="9849">
                  <c:v>9849.820818401533</c:v>
                </c:pt>
                <c:pt idx="9850">
                  <c:v>9850.8209017418103</c:v>
                </c:pt>
                <c:pt idx="9851">
                  <c:v>9851.8209850820895</c:v>
                </c:pt>
                <c:pt idx="9852">
                  <c:v>9852.8210684223668</c:v>
                </c:pt>
                <c:pt idx="9853">
                  <c:v>9853.821151762646</c:v>
                </c:pt>
                <c:pt idx="9854">
                  <c:v>9854.8212351029251</c:v>
                </c:pt>
                <c:pt idx="9855">
                  <c:v>9855.8213184432025</c:v>
                </c:pt>
                <c:pt idx="9856">
                  <c:v>9856.8214017834816</c:v>
                </c:pt>
                <c:pt idx="9857">
                  <c:v>9857.821485123759</c:v>
                </c:pt>
                <c:pt idx="9858">
                  <c:v>9858.8215684640381</c:v>
                </c:pt>
                <c:pt idx="9859">
                  <c:v>9859.8216518043155</c:v>
                </c:pt>
                <c:pt idx="9860">
                  <c:v>9860.8217351445946</c:v>
                </c:pt>
                <c:pt idx="9861">
                  <c:v>9861.821818484872</c:v>
                </c:pt>
                <c:pt idx="9862">
                  <c:v>9862.8219018251511</c:v>
                </c:pt>
                <c:pt idx="9863">
                  <c:v>9863.8219851654303</c:v>
                </c:pt>
                <c:pt idx="9864">
                  <c:v>9864.8220685057076</c:v>
                </c:pt>
                <c:pt idx="9865">
                  <c:v>9865.8221518459868</c:v>
                </c:pt>
                <c:pt idx="9866">
                  <c:v>9866.8222351862642</c:v>
                </c:pt>
                <c:pt idx="9867">
                  <c:v>9867.8223185265433</c:v>
                </c:pt>
                <c:pt idx="9868">
                  <c:v>9868.8224018668207</c:v>
                </c:pt>
                <c:pt idx="9869">
                  <c:v>9869.8224852070998</c:v>
                </c:pt>
                <c:pt idx="9870">
                  <c:v>9870.8225685473772</c:v>
                </c:pt>
                <c:pt idx="9871">
                  <c:v>9871.8226518876563</c:v>
                </c:pt>
                <c:pt idx="9872">
                  <c:v>9872.8227352279355</c:v>
                </c:pt>
                <c:pt idx="9873">
                  <c:v>9873.8228185682128</c:v>
                </c:pt>
                <c:pt idx="9874">
                  <c:v>9874.822901908492</c:v>
                </c:pt>
                <c:pt idx="9875">
                  <c:v>9875.8229852487693</c:v>
                </c:pt>
                <c:pt idx="9876">
                  <c:v>9876.8230685890485</c:v>
                </c:pt>
                <c:pt idx="9877">
                  <c:v>9877.8231519293258</c:v>
                </c:pt>
                <c:pt idx="9878">
                  <c:v>9878.823235269605</c:v>
                </c:pt>
                <c:pt idx="9879">
                  <c:v>9879.8233186098823</c:v>
                </c:pt>
                <c:pt idx="9880">
                  <c:v>9880.8234019501615</c:v>
                </c:pt>
                <c:pt idx="9881">
                  <c:v>9881.8234852904407</c:v>
                </c:pt>
                <c:pt idx="9882">
                  <c:v>9882.823568630718</c:v>
                </c:pt>
                <c:pt idx="9883">
                  <c:v>9883.8236519709972</c:v>
                </c:pt>
                <c:pt idx="9884">
                  <c:v>9884.8237353112745</c:v>
                </c:pt>
                <c:pt idx="9885">
                  <c:v>9885.8238186515537</c:v>
                </c:pt>
                <c:pt idx="9886">
                  <c:v>9886.823901991831</c:v>
                </c:pt>
                <c:pt idx="9887">
                  <c:v>9887.8239853321102</c:v>
                </c:pt>
                <c:pt idx="9888">
                  <c:v>9888.8240686723893</c:v>
                </c:pt>
                <c:pt idx="9889">
                  <c:v>9889.8241520126667</c:v>
                </c:pt>
                <c:pt idx="9890">
                  <c:v>9890.8242353529458</c:v>
                </c:pt>
                <c:pt idx="9891">
                  <c:v>9891.8243186932232</c:v>
                </c:pt>
                <c:pt idx="9892">
                  <c:v>9892.8244020335023</c:v>
                </c:pt>
                <c:pt idx="9893">
                  <c:v>9893.8244853737797</c:v>
                </c:pt>
                <c:pt idx="9894">
                  <c:v>9894.8245687140588</c:v>
                </c:pt>
                <c:pt idx="9895">
                  <c:v>9895.8246520543362</c:v>
                </c:pt>
                <c:pt idx="9896">
                  <c:v>9896.8247353946153</c:v>
                </c:pt>
                <c:pt idx="9897">
                  <c:v>9897.8248187348945</c:v>
                </c:pt>
                <c:pt idx="9898">
                  <c:v>9898.8249020751718</c:v>
                </c:pt>
                <c:pt idx="9899">
                  <c:v>9899.824985415451</c:v>
                </c:pt>
                <c:pt idx="9900">
                  <c:v>9900.8250687557284</c:v>
                </c:pt>
                <c:pt idx="9901">
                  <c:v>9901.8251520960075</c:v>
                </c:pt>
                <c:pt idx="9902">
                  <c:v>9902.8252354362849</c:v>
                </c:pt>
                <c:pt idx="9903">
                  <c:v>9903.825318776564</c:v>
                </c:pt>
                <c:pt idx="9904">
                  <c:v>9904.8254021168414</c:v>
                </c:pt>
                <c:pt idx="9905">
                  <c:v>9905.8254854571205</c:v>
                </c:pt>
                <c:pt idx="9906">
                  <c:v>9906.8255687973997</c:v>
                </c:pt>
                <c:pt idx="9907">
                  <c:v>9907.825652137677</c:v>
                </c:pt>
                <c:pt idx="9908">
                  <c:v>9908.8257354779562</c:v>
                </c:pt>
                <c:pt idx="9909">
                  <c:v>9909.8258188182335</c:v>
                </c:pt>
                <c:pt idx="9910">
                  <c:v>9910.8259021585127</c:v>
                </c:pt>
                <c:pt idx="9911">
                  <c:v>9911.82598549879</c:v>
                </c:pt>
                <c:pt idx="9912">
                  <c:v>9912.8260688390692</c:v>
                </c:pt>
                <c:pt idx="9913">
                  <c:v>9913.8261521793465</c:v>
                </c:pt>
                <c:pt idx="9914">
                  <c:v>9914.8262355196257</c:v>
                </c:pt>
                <c:pt idx="9915">
                  <c:v>9915.8263188599049</c:v>
                </c:pt>
                <c:pt idx="9916">
                  <c:v>9916.8264022001822</c:v>
                </c:pt>
                <c:pt idx="9917">
                  <c:v>9917.8264855404614</c:v>
                </c:pt>
                <c:pt idx="9918">
                  <c:v>9918.8265688807387</c:v>
                </c:pt>
                <c:pt idx="9919">
                  <c:v>9919.8266522210179</c:v>
                </c:pt>
                <c:pt idx="9920">
                  <c:v>9920.8267355612952</c:v>
                </c:pt>
                <c:pt idx="9921">
                  <c:v>9921.8268189015744</c:v>
                </c:pt>
                <c:pt idx="9922">
                  <c:v>9922.8269022418517</c:v>
                </c:pt>
                <c:pt idx="9923">
                  <c:v>9923.8269855821309</c:v>
                </c:pt>
                <c:pt idx="9924">
                  <c:v>9924.82706892241</c:v>
                </c:pt>
                <c:pt idx="9925">
                  <c:v>9925.8271522626874</c:v>
                </c:pt>
                <c:pt idx="9926">
                  <c:v>9926.8272356029665</c:v>
                </c:pt>
                <c:pt idx="9927">
                  <c:v>9927.8273189432439</c:v>
                </c:pt>
                <c:pt idx="9928">
                  <c:v>9928.827402283523</c:v>
                </c:pt>
                <c:pt idx="9929">
                  <c:v>9929.8274856238004</c:v>
                </c:pt>
                <c:pt idx="9930">
                  <c:v>9930.8275689640795</c:v>
                </c:pt>
                <c:pt idx="9931">
                  <c:v>9931.8276523043569</c:v>
                </c:pt>
                <c:pt idx="9932">
                  <c:v>9932.827735644636</c:v>
                </c:pt>
                <c:pt idx="9933">
                  <c:v>9933.8278189849152</c:v>
                </c:pt>
                <c:pt idx="9934">
                  <c:v>9934.8279023251926</c:v>
                </c:pt>
                <c:pt idx="9935">
                  <c:v>9935.8279856654717</c:v>
                </c:pt>
                <c:pt idx="9936">
                  <c:v>9936.8280690057491</c:v>
                </c:pt>
                <c:pt idx="9937">
                  <c:v>9937.8281523460282</c:v>
                </c:pt>
                <c:pt idx="9938">
                  <c:v>9938.8282356863056</c:v>
                </c:pt>
                <c:pt idx="9939">
                  <c:v>9939.8283190265847</c:v>
                </c:pt>
                <c:pt idx="9940">
                  <c:v>9940.8284023668639</c:v>
                </c:pt>
                <c:pt idx="9941">
                  <c:v>9941.8284857071412</c:v>
                </c:pt>
                <c:pt idx="9942">
                  <c:v>9942.8285690474204</c:v>
                </c:pt>
                <c:pt idx="9943">
                  <c:v>9943.8286523876977</c:v>
                </c:pt>
                <c:pt idx="9944">
                  <c:v>9944.8287357279769</c:v>
                </c:pt>
                <c:pt idx="9945">
                  <c:v>9945.8288190682542</c:v>
                </c:pt>
                <c:pt idx="9946">
                  <c:v>9946.8289024085334</c:v>
                </c:pt>
                <c:pt idx="9947">
                  <c:v>9947.8289857488107</c:v>
                </c:pt>
                <c:pt idx="9948">
                  <c:v>9948.8290690890899</c:v>
                </c:pt>
                <c:pt idx="9949">
                  <c:v>9949.8291524293691</c:v>
                </c:pt>
                <c:pt idx="9950">
                  <c:v>9950.8292357696464</c:v>
                </c:pt>
                <c:pt idx="9951">
                  <c:v>9951.8293191099256</c:v>
                </c:pt>
                <c:pt idx="9952">
                  <c:v>9952.8294024502029</c:v>
                </c:pt>
                <c:pt idx="9953">
                  <c:v>9953.8294857904821</c:v>
                </c:pt>
                <c:pt idx="9954">
                  <c:v>9954.8295691307594</c:v>
                </c:pt>
                <c:pt idx="9955">
                  <c:v>9955.8296524710386</c:v>
                </c:pt>
                <c:pt idx="9956">
                  <c:v>9956.8297358113159</c:v>
                </c:pt>
                <c:pt idx="9957">
                  <c:v>9957.8298191515951</c:v>
                </c:pt>
                <c:pt idx="9958">
                  <c:v>9958.8299024918742</c:v>
                </c:pt>
                <c:pt idx="9959">
                  <c:v>9959.8299858321516</c:v>
                </c:pt>
                <c:pt idx="9960">
                  <c:v>9960.8300691724307</c:v>
                </c:pt>
                <c:pt idx="9961">
                  <c:v>9961.8301525127081</c:v>
                </c:pt>
                <c:pt idx="9962">
                  <c:v>9962.8302358529872</c:v>
                </c:pt>
                <c:pt idx="9963">
                  <c:v>9963.8303191932646</c:v>
                </c:pt>
                <c:pt idx="9964">
                  <c:v>9964.8304025335437</c:v>
                </c:pt>
                <c:pt idx="9965">
                  <c:v>9965.8304858738211</c:v>
                </c:pt>
                <c:pt idx="9966">
                  <c:v>9966.8305692141003</c:v>
                </c:pt>
                <c:pt idx="9967">
                  <c:v>9967.8306525543794</c:v>
                </c:pt>
                <c:pt idx="9968">
                  <c:v>9968.8307358946568</c:v>
                </c:pt>
                <c:pt idx="9969">
                  <c:v>9969.8308192349359</c:v>
                </c:pt>
                <c:pt idx="9970">
                  <c:v>9970.8309025752133</c:v>
                </c:pt>
                <c:pt idx="9971">
                  <c:v>9971.8309859154924</c:v>
                </c:pt>
                <c:pt idx="9972">
                  <c:v>9972.8310692557698</c:v>
                </c:pt>
                <c:pt idx="9973">
                  <c:v>9973.8311525960489</c:v>
                </c:pt>
                <c:pt idx="9974">
                  <c:v>9974.8312359363263</c:v>
                </c:pt>
                <c:pt idx="9975">
                  <c:v>9975.8313192766054</c:v>
                </c:pt>
                <c:pt idx="9976">
                  <c:v>9976.8314026168846</c:v>
                </c:pt>
                <c:pt idx="9977">
                  <c:v>9977.8314859571619</c:v>
                </c:pt>
                <c:pt idx="9978">
                  <c:v>9978.8315692974411</c:v>
                </c:pt>
                <c:pt idx="9979">
                  <c:v>9979.8316526377184</c:v>
                </c:pt>
                <c:pt idx="9980">
                  <c:v>9980.8317359779976</c:v>
                </c:pt>
                <c:pt idx="9981">
                  <c:v>9981.8318193182749</c:v>
                </c:pt>
                <c:pt idx="9982">
                  <c:v>9982.8319026585541</c:v>
                </c:pt>
                <c:pt idx="9983">
                  <c:v>9983.8319859988314</c:v>
                </c:pt>
                <c:pt idx="9984">
                  <c:v>9984.8320693391106</c:v>
                </c:pt>
                <c:pt idx="9985">
                  <c:v>9985.8321526793898</c:v>
                </c:pt>
                <c:pt idx="9986">
                  <c:v>9986.8322360196671</c:v>
                </c:pt>
                <c:pt idx="9987">
                  <c:v>9987.8323193599463</c:v>
                </c:pt>
                <c:pt idx="9988">
                  <c:v>9988.8324027002236</c:v>
                </c:pt>
                <c:pt idx="9989">
                  <c:v>9989.8324860405028</c:v>
                </c:pt>
                <c:pt idx="9990">
                  <c:v>9990.8325693807801</c:v>
                </c:pt>
                <c:pt idx="9991">
                  <c:v>9991.8326527210593</c:v>
                </c:pt>
                <c:pt idx="9992">
                  <c:v>9992.8327360613366</c:v>
                </c:pt>
                <c:pt idx="9993">
                  <c:v>9993.8328194016158</c:v>
                </c:pt>
                <c:pt idx="9994">
                  <c:v>9994.8329027418949</c:v>
                </c:pt>
                <c:pt idx="9995">
                  <c:v>9995.8329860821723</c:v>
                </c:pt>
                <c:pt idx="9996">
                  <c:v>9996.8330694224514</c:v>
                </c:pt>
                <c:pt idx="9997">
                  <c:v>9997.8331527627288</c:v>
                </c:pt>
                <c:pt idx="9998">
                  <c:v>9998.8332361030079</c:v>
                </c:pt>
                <c:pt idx="9999">
                  <c:v>9999.8333194432853</c:v>
                </c:pt>
                <c:pt idx="10000">
                  <c:v>10000.833402783564</c:v>
                </c:pt>
                <c:pt idx="10001">
                  <c:v>10001.833486123844</c:v>
                </c:pt>
                <c:pt idx="10002">
                  <c:v>10002.833569464121</c:v>
                </c:pt>
                <c:pt idx="10003">
                  <c:v>10003.8336528044</c:v>
                </c:pt>
                <c:pt idx="10004">
                  <c:v>10004.833736144677</c:v>
                </c:pt>
                <c:pt idx="10005">
                  <c:v>10005.833819484957</c:v>
                </c:pt>
                <c:pt idx="10006">
                  <c:v>10006.833902825234</c:v>
                </c:pt>
                <c:pt idx="10007">
                  <c:v>10007.833986165513</c:v>
                </c:pt>
                <c:pt idx="10008">
                  <c:v>10008.83406950579</c:v>
                </c:pt>
                <c:pt idx="10009">
                  <c:v>10009.83415284607</c:v>
                </c:pt>
                <c:pt idx="10010">
                  <c:v>10010.834236186349</c:v>
                </c:pt>
                <c:pt idx="10011">
                  <c:v>10011.834319526626</c:v>
                </c:pt>
                <c:pt idx="10012">
                  <c:v>10012.834402866905</c:v>
                </c:pt>
                <c:pt idx="10013">
                  <c:v>10013.834486207183</c:v>
                </c:pt>
                <c:pt idx="10014">
                  <c:v>10014.834569547462</c:v>
                </c:pt>
                <c:pt idx="10015">
                  <c:v>10015.834652887739</c:v>
                </c:pt>
                <c:pt idx="10016">
                  <c:v>10016.834736228018</c:v>
                </c:pt>
                <c:pt idx="10017">
                  <c:v>10017.834819568296</c:v>
                </c:pt>
                <c:pt idx="10018">
                  <c:v>10018.834902908575</c:v>
                </c:pt>
                <c:pt idx="10019">
                  <c:v>10019.834986248854</c:v>
                </c:pt>
                <c:pt idx="10020">
                  <c:v>10020.835069589131</c:v>
                </c:pt>
                <c:pt idx="10021">
                  <c:v>10021.83515292941</c:v>
                </c:pt>
                <c:pt idx="10022">
                  <c:v>10022.835236269688</c:v>
                </c:pt>
                <c:pt idx="10023">
                  <c:v>10023.835319609967</c:v>
                </c:pt>
                <c:pt idx="10024">
                  <c:v>10024.835402950244</c:v>
                </c:pt>
                <c:pt idx="10025">
                  <c:v>10025.835486290523</c:v>
                </c:pt>
                <c:pt idx="10026">
                  <c:v>10026.835569630801</c:v>
                </c:pt>
                <c:pt idx="10027">
                  <c:v>10027.83565297108</c:v>
                </c:pt>
                <c:pt idx="10028">
                  <c:v>10028.835736311359</c:v>
                </c:pt>
                <c:pt idx="10029">
                  <c:v>10029.835819651636</c:v>
                </c:pt>
                <c:pt idx="10030">
                  <c:v>10030.835902991916</c:v>
                </c:pt>
                <c:pt idx="10031">
                  <c:v>10031.835986332193</c:v>
                </c:pt>
                <c:pt idx="10032">
                  <c:v>10032.836069672472</c:v>
                </c:pt>
                <c:pt idx="10033">
                  <c:v>10033.836153012749</c:v>
                </c:pt>
                <c:pt idx="10034">
                  <c:v>10034.836236353029</c:v>
                </c:pt>
                <c:pt idx="10035">
                  <c:v>10035.836319693306</c:v>
                </c:pt>
                <c:pt idx="10036">
                  <c:v>10036.836403033585</c:v>
                </c:pt>
                <c:pt idx="10037">
                  <c:v>10037.836486373864</c:v>
                </c:pt>
                <c:pt idx="10038">
                  <c:v>10038.836569714142</c:v>
                </c:pt>
                <c:pt idx="10039">
                  <c:v>10039.836653054421</c:v>
                </c:pt>
                <c:pt idx="10040">
                  <c:v>10040.836736394698</c:v>
                </c:pt>
                <c:pt idx="10041">
                  <c:v>10041.836819734977</c:v>
                </c:pt>
                <c:pt idx="10042">
                  <c:v>10042.836903075255</c:v>
                </c:pt>
                <c:pt idx="10043">
                  <c:v>10043.836986415534</c:v>
                </c:pt>
                <c:pt idx="10044">
                  <c:v>10044.837069755811</c:v>
                </c:pt>
                <c:pt idx="10045">
                  <c:v>10045.83715309609</c:v>
                </c:pt>
                <c:pt idx="10046">
                  <c:v>10046.837236436369</c:v>
                </c:pt>
                <c:pt idx="10047">
                  <c:v>10047.837319776647</c:v>
                </c:pt>
                <c:pt idx="10048">
                  <c:v>10048.837403116926</c:v>
                </c:pt>
                <c:pt idx="10049">
                  <c:v>10049.837486457203</c:v>
                </c:pt>
                <c:pt idx="10050">
                  <c:v>10050.837569797483</c:v>
                </c:pt>
                <c:pt idx="10051">
                  <c:v>10051.83765313776</c:v>
                </c:pt>
                <c:pt idx="10052">
                  <c:v>10052.837736478039</c:v>
                </c:pt>
                <c:pt idx="10053">
                  <c:v>10053.837819818316</c:v>
                </c:pt>
                <c:pt idx="10054">
                  <c:v>10054.837903158596</c:v>
                </c:pt>
                <c:pt idx="10055">
                  <c:v>10055.837986498875</c:v>
                </c:pt>
                <c:pt idx="10056">
                  <c:v>10056.838069839152</c:v>
                </c:pt>
                <c:pt idx="10057">
                  <c:v>10057.838153179431</c:v>
                </c:pt>
                <c:pt idx="10058">
                  <c:v>10058.838236519709</c:v>
                </c:pt>
                <c:pt idx="10059">
                  <c:v>10059.838319859988</c:v>
                </c:pt>
                <c:pt idx="10060">
                  <c:v>10060.838403200265</c:v>
                </c:pt>
                <c:pt idx="10061">
                  <c:v>10061.838486540544</c:v>
                </c:pt>
                <c:pt idx="10062">
                  <c:v>10062.838569880823</c:v>
                </c:pt>
                <c:pt idx="10063">
                  <c:v>10063.838653221101</c:v>
                </c:pt>
                <c:pt idx="10064">
                  <c:v>10064.83873656138</c:v>
                </c:pt>
                <c:pt idx="10065">
                  <c:v>10065.838819901657</c:v>
                </c:pt>
                <c:pt idx="10066">
                  <c:v>10066.838903241936</c:v>
                </c:pt>
                <c:pt idx="10067">
                  <c:v>10067.838986582214</c:v>
                </c:pt>
                <c:pt idx="10068">
                  <c:v>10068.839069922493</c:v>
                </c:pt>
                <c:pt idx="10069">
                  <c:v>10069.83915326277</c:v>
                </c:pt>
                <c:pt idx="10070">
                  <c:v>10070.839236603049</c:v>
                </c:pt>
                <c:pt idx="10071">
                  <c:v>10071.839319943329</c:v>
                </c:pt>
                <c:pt idx="10072">
                  <c:v>10072.839403283606</c:v>
                </c:pt>
                <c:pt idx="10073">
                  <c:v>10073.839486623885</c:v>
                </c:pt>
                <c:pt idx="10074">
                  <c:v>10074.839569964162</c:v>
                </c:pt>
                <c:pt idx="10075">
                  <c:v>10075.839653304442</c:v>
                </c:pt>
                <c:pt idx="10076">
                  <c:v>10076.839736644719</c:v>
                </c:pt>
                <c:pt idx="10077">
                  <c:v>10077.839819984998</c:v>
                </c:pt>
                <c:pt idx="10078">
                  <c:v>10078.839903325275</c:v>
                </c:pt>
                <c:pt idx="10079">
                  <c:v>10079.839986665555</c:v>
                </c:pt>
                <c:pt idx="10080">
                  <c:v>10080.840070005834</c:v>
                </c:pt>
                <c:pt idx="10081">
                  <c:v>10081.840153346111</c:v>
                </c:pt>
                <c:pt idx="10082">
                  <c:v>10082.84023668639</c:v>
                </c:pt>
                <c:pt idx="10083">
                  <c:v>10083.840320026668</c:v>
                </c:pt>
                <c:pt idx="10084">
                  <c:v>10084.840403366947</c:v>
                </c:pt>
                <c:pt idx="10085">
                  <c:v>10085.840486707224</c:v>
                </c:pt>
                <c:pt idx="10086">
                  <c:v>10086.840570047503</c:v>
                </c:pt>
                <c:pt idx="10087">
                  <c:v>10087.840653387781</c:v>
                </c:pt>
                <c:pt idx="10088">
                  <c:v>10088.84073672806</c:v>
                </c:pt>
                <c:pt idx="10089">
                  <c:v>10089.840820068339</c:v>
                </c:pt>
                <c:pt idx="10090">
                  <c:v>10090.840903408616</c:v>
                </c:pt>
                <c:pt idx="10091">
                  <c:v>10091.840986748895</c:v>
                </c:pt>
                <c:pt idx="10092">
                  <c:v>10092.841070089173</c:v>
                </c:pt>
                <c:pt idx="10093">
                  <c:v>10093.841153429452</c:v>
                </c:pt>
                <c:pt idx="10094">
                  <c:v>10094.841236769729</c:v>
                </c:pt>
                <c:pt idx="10095">
                  <c:v>10095.841320110008</c:v>
                </c:pt>
                <c:pt idx="10096">
                  <c:v>10096.841403450286</c:v>
                </c:pt>
                <c:pt idx="10097">
                  <c:v>10097.841486790565</c:v>
                </c:pt>
                <c:pt idx="10098">
                  <c:v>10098.841570130844</c:v>
                </c:pt>
                <c:pt idx="10099">
                  <c:v>10099.841653471121</c:v>
                </c:pt>
                <c:pt idx="10100">
                  <c:v>10100.841736811401</c:v>
                </c:pt>
                <c:pt idx="10101">
                  <c:v>10101.841820151678</c:v>
                </c:pt>
                <c:pt idx="10102">
                  <c:v>10102.841903491957</c:v>
                </c:pt>
                <c:pt idx="10103">
                  <c:v>10103.841986832234</c:v>
                </c:pt>
                <c:pt idx="10104">
                  <c:v>10104.842070172514</c:v>
                </c:pt>
                <c:pt idx="10105">
                  <c:v>10105.842153512791</c:v>
                </c:pt>
                <c:pt idx="10106">
                  <c:v>10106.84223685307</c:v>
                </c:pt>
                <c:pt idx="10107">
                  <c:v>10107.842320193349</c:v>
                </c:pt>
                <c:pt idx="10108">
                  <c:v>10108.842403533627</c:v>
                </c:pt>
                <c:pt idx="10109">
                  <c:v>10109.842486873906</c:v>
                </c:pt>
                <c:pt idx="10110">
                  <c:v>10110.842570214183</c:v>
                </c:pt>
                <c:pt idx="10111">
                  <c:v>10111.842653554462</c:v>
                </c:pt>
                <c:pt idx="10112">
                  <c:v>10112.84273689474</c:v>
                </c:pt>
                <c:pt idx="10113">
                  <c:v>10113.842820235019</c:v>
                </c:pt>
                <c:pt idx="10114">
                  <c:v>10114.842903575298</c:v>
                </c:pt>
                <c:pt idx="10115">
                  <c:v>10115.842986915575</c:v>
                </c:pt>
                <c:pt idx="10116">
                  <c:v>10116.843070255854</c:v>
                </c:pt>
                <c:pt idx="10117">
                  <c:v>10117.843153596132</c:v>
                </c:pt>
                <c:pt idx="10118">
                  <c:v>10118.843236936411</c:v>
                </c:pt>
                <c:pt idx="10119">
                  <c:v>10119.843320276688</c:v>
                </c:pt>
                <c:pt idx="10120">
                  <c:v>10120.843403616967</c:v>
                </c:pt>
                <c:pt idx="10121">
                  <c:v>10121.843486957245</c:v>
                </c:pt>
                <c:pt idx="10122">
                  <c:v>10122.843570297524</c:v>
                </c:pt>
                <c:pt idx="10123">
                  <c:v>10123.843653637803</c:v>
                </c:pt>
                <c:pt idx="10124">
                  <c:v>10124.84373697808</c:v>
                </c:pt>
                <c:pt idx="10125">
                  <c:v>10125.84382031836</c:v>
                </c:pt>
                <c:pt idx="10126">
                  <c:v>10126.843903658637</c:v>
                </c:pt>
                <c:pt idx="10127">
                  <c:v>10127.843986998916</c:v>
                </c:pt>
                <c:pt idx="10128">
                  <c:v>10128.844070339193</c:v>
                </c:pt>
                <c:pt idx="10129">
                  <c:v>10129.844153679473</c:v>
                </c:pt>
                <c:pt idx="10130">
                  <c:v>10130.84423701975</c:v>
                </c:pt>
                <c:pt idx="10131">
                  <c:v>10131.844320360029</c:v>
                </c:pt>
                <c:pt idx="10132">
                  <c:v>10132.844403700308</c:v>
                </c:pt>
                <c:pt idx="10133">
                  <c:v>10133.844487040586</c:v>
                </c:pt>
                <c:pt idx="10134">
                  <c:v>10134.844570380865</c:v>
                </c:pt>
                <c:pt idx="10135">
                  <c:v>10135.844653721142</c:v>
                </c:pt>
                <c:pt idx="10136">
                  <c:v>10136.844737061421</c:v>
                </c:pt>
                <c:pt idx="10137">
                  <c:v>10137.844820401699</c:v>
                </c:pt>
                <c:pt idx="10138">
                  <c:v>10138.844903741978</c:v>
                </c:pt>
                <c:pt idx="10139">
                  <c:v>10139.844987082255</c:v>
                </c:pt>
                <c:pt idx="10140">
                  <c:v>10140.845070422534</c:v>
                </c:pt>
                <c:pt idx="10141">
                  <c:v>10141.845153762813</c:v>
                </c:pt>
                <c:pt idx="10142">
                  <c:v>10142.845237103091</c:v>
                </c:pt>
                <c:pt idx="10143">
                  <c:v>10143.84532044337</c:v>
                </c:pt>
                <c:pt idx="10144">
                  <c:v>10144.845403783647</c:v>
                </c:pt>
                <c:pt idx="10145">
                  <c:v>10145.845487123926</c:v>
                </c:pt>
                <c:pt idx="10146">
                  <c:v>10146.845570464204</c:v>
                </c:pt>
                <c:pt idx="10147">
                  <c:v>10147.845653804483</c:v>
                </c:pt>
                <c:pt idx="10148">
                  <c:v>10148.84573714476</c:v>
                </c:pt>
                <c:pt idx="10149">
                  <c:v>10149.845820485039</c:v>
                </c:pt>
                <c:pt idx="10150">
                  <c:v>10150.845903825319</c:v>
                </c:pt>
                <c:pt idx="10151">
                  <c:v>10151.845987165596</c:v>
                </c:pt>
                <c:pt idx="10152">
                  <c:v>10152.846070505875</c:v>
                </c:pt>
                <c:pt idx="10153">
                  <c:v>10153.846153846152</c:v>
                </c:pt>
                <c:pt idx="10154">
                  <c:v>10154.846237186432</c:v>
                </c:pt>
                <c:pt idx="10155">
                  <c:v>10155.846320526709</c:v>
                </c:pt>
                <c:pt idx="10156">
                  <c:v>10156.846403866988</c:v>
                </c:pt>
                <c:pt idx="10157">
                  <c:v>10157.846487207265</c:v>
                </c:pt>
                <c:pt idx="10158">
                  <c:v>10158.846570547545</c:v>
                </c:pt>
                <c:pt idx="10159">
                  <c:v>10159.846653887824</c:v>
                </c:pt>
                <c:pt idx="10160">
                  <c:v>10160.846737228101</c:v>
                </c:pt>
                <c:pt idx="10161">
                  <c:v>10161.84682056838</c:v>
                </c:pt>
                <c:pt idx="10162">
                  <c:v>10162.846903908658</c:v>
                </c:pt>
                <c:pt idx="10163">
                  <c:v>10163.846987248937</c:v>
                </c:pt>
                <c:pt idx="10164">
                  <c:v>10164.847070589214</c:v>
                </c:pt>
                <c:pt idx="10165">
                  <c:v>10165.847153929493</c:v>
                </c:pt>
                <c:pt idx="10166">
                  <c:v>10166.847237269771</c:v>
                </c:pt>
                <c:pt idx="10167">
                  <c:v>10167.84732061005</c:v>
                </c:pt>
                <c:pt idx="10168">
                  <c:v>10168.847403950329</c:v>
                </c:pt>
                <c:pt idx="10169">
                  <c:v>10169.847487290606</c:v>
                </c:pt>
                <c:pt idx="10170">
                  <c:v>10170.847570630885</c:v>
                </c:pt>
                <c:pt idx="10171">
                  <c:v>10171.847653971163</c:v>
                </c:pt>
                <c:pt idx="10172">
                  <c:v>10172.847737311442</c:v>
                </c:pt>
                <c:pt idx="10173">
                  <c:v>10173.847820651719</c:v>
                </c:pt>
                <c:pt idx="10174">
                  <c:v>10174.847903991998</c:v>
                </c:pt>
                <c:pt idx="10175">
                  <c:v>10175.847987332278</c:v>
                </c:pt>
                <c:pt idx="10176">
                  <c:v>10176.848070672555</c:v>
                </c:pt>
                <c:pt idx="10177">
                  <c:v>10177.848154012834</c:v>
                </c:pt>
                <c:pt idx="10178">
                  <c:v>10178.848237353111</c:v>
                </c:pt>
                <c:pt idx="10179">
                  <c:v>10179.848320693391</c:v>
                </c:pt>
                <c:pt idx="10180">
                  <c:v>10180.848404033668</c:v>
                </c:pt>
                <c:pt idx="10181">
                  <c:v>10181.848487373947</c:v>
                </c:pt>
                <c:pt idx="10182">
                  <c:v>10182.848570714224</c:v>
                </c:pt>
                <c:pt idx="10183">
                  <c:v>10183.848654054504</c:v>
                </c:pt>
                <c:pt idx="10184">
                  <c:v>10184.848737394783</c:v>
                </c:pt>
                <c:pt idx="10185">
                  <c:v>10185.84882073506</c:v>
                </c:pt>
                <c:pt idx="10186">
                  <c:v>10186.848904075339</c:v>
                </c:pt>
                <c:pt idx="10187">
                  <c:v>10187.848987415617</c:v>
                </c:pt>
                <c:pt idx="10188">
                  <c:v>10188.849070755896</c:v>
                </c:pt>
                <c:pt idx="10189">
                  <c:v>10189.849154096173</c:v>
                </c:pt>
                <c:pt idx="10190">
                  <c:v>10190.849237436452</c:v>
                </c:pt>
                <c:pt idx="10191">
                  <c:v>10191.84932077673</c:v>
                </c:pt>
                <c:pt idx="10192">
                  <c:v>10192.849404117009</c:v>
                </c:pt>
                <c:pt idx="10193">
                  <c:v>10193.849487457288</c:v>
                </c:pt>
                <c:pt idx="10194">
                  <c:v>10194.849570797565</c:v>
                </c:pt>
                <c:pt idx="10195">
                  <c:v>10195.849654137844</c:v>
                </c:pt>
                <c:pt idx="10196">
                  <c:v>10196.849737478122</c:v>
                </c:pt>
                <c:pt idx="10197">
                  <c:v>10197.849820818401</c:v>
                </c:pt>
                <c:pt idx="10198">
                  <c:v>10198.849904158678</c:v>
                </c:pt>
                <c:pt idx="10199">
                  <c:v>10199.849987498957</c:v>
                </c:pt>
                <c:pt idx="10200">
                  <c:v>10200.850070839235</c:v>
                </c:pt>
                <c:pt idx="10201">
                  <c:v>10201.850154179514</c:v>
                </c:pt>
                <c:pt idx="10202">
                  <c:v>10202.850237519793</c:v>
                </c:pt>
                <c:pt idx="10203">
                  <c:v>10203.85032086007</c:v>
                </c:pt>
                <c:pt idx="10204">
                  <c:v>10204.85040420035</c:v>
                </c:pt>
                <c:pt idx="10205">
                  <c:v>10205.850487540627</c:v>
                </c:pt>
                <c:pt idx="10206">
                  <c:v>10206.850570880906</c:v>
                </c:pt>
                <c:pt idx="10207">
                  <c:v>10207.850654221184</c:v>
                </c:pt>
                <c:pt idx="10208">
                  <c:v>10208.850737561463</c:v>
                </c:pt>
                <c:pt idx="10209">
                  <c:v>10209.85082090174</c:v>
                </c:pt>
                <c:pt idx="10210">
                  <c:v>10210.850904242019</c:v>
                </c:pt>
                <c:pt idx="10211">
                  <c:v>10211.850987582298</c:v>
                </c:pt>
                <c:pt idx="10212">
                  <c:v>10212.851070922576</c:v>
                </c:pt>
                <c:pt idx="10213">
                  <c:v>10213.851154262855</c:v>
                </c:pt>
                <c:pt idx="10214">
                  <c:v>10214.851237603132</c:v>
                </c:pt>
                <c:pt idx="10215">
                  <c:v>10215.851320943411</c:v>
                </c:pt>
                <c:pt idx="10216">
                  <c:v>10216.851404283689</c:v>
                </c:pt>
                <c:pt idx="10217">
                  <c:v>10217.851487623968</c:v>
                </c:pt>
                <c:pt idx="10218">
                  <c:v>10218.851570964245</c:v>
                </c:pt>
                <c:pt idx="10219">
                  <c:v>10219.851654304524</c:v>
                </c:pt>
                <c:pt idx="10220">
                  <c:v>10220.851737644804</c:v>
                </c:pt>
                <c:pt idx="10221">
                  <c:v>10221.851820985081</c:v>
                </c:pt>
                <c:pt idx="10222">
                  <c:v>10222.85190432536</c:v>
                </c:pt>
                <c:pt idx="10223">
                  <c:v>10223.851987665637</c:v>
                </c:pt>
                <c:pt idx="10224">
                  <c:v>10224.852071005917</c:v>
                </c:pt>
                <c:pt idx="10225">
                  <c:v>10225.852154346194</c:v>
                </c:pt>
                <c:pt idx="10226">
                  <c:v>10226.852237686473</c:v>
                </c:pt>
                <c:pt idx="10227">
                  <c:v>10227.852321026752</c:v>
                </c:pt>
                <c:pt idx="10228">
                  <c:v>10228.85240436703</c:v>
                </c:pt>
                <c:pt idx="10229">
                  <c:v>10229.852487707309</c:v>
                </c:pt>
                <c:pt idx="10230">
                  <c:v>10230.852571047586</c:v>
                </c:pt>
                <c:pt idx="10231">
                  <c:v>10231.852654387865</c:v>
                </c:pt>
                <c:pt idx="10232">
                  <c:v>10232.852737728143</c:v>
                </c:pt>
                <c:pt idx="10233">
                  <c:v>10233.852821068422</c:v>
                </c:pt>
                <c:pt idx="10234">
                  <c:v>10234.852904408699</c:v>
                </c:pt>
                <c:pt idx="10235">
                  <c:v>10235.852987748978</c:v>
                </c:pt>
                <c:pt idx="10236">
                  <c:v>10236.853071089257</c:v>
                </c:pt>
                <c:pt idx="10237">
                  <c:v>10237.853154429535</c:v>
                </c:pt>
                <c:pt idx="10238">
                  <c:v>10238.853237769814</c:v>
                </c:pt>
                <c:pt idx="10239">
                  <c:v>10239.853321110091</c:v>
                </c:pt>
                <c:pt idx="10240">
                  <c:v>10240.85340445037</c:v>
                </c:pt>
                <c:pt idx="10241">
                  <c:v>10241.853487790648</c:v>
                </c:pt>
                <c:pt idx="10242">
                  <c:v>10242.853571130927</c:v>
                </c:pt>
                <c:pt idx="10243">
                  <c:v>10243.853654471204</c:v>
                </c:pt>
                <c:pt idx="10244">
                  <c:v>10244.853737811483</c:v>
                </c:pt>
                <c:pt idx="10245">
                  <c:v>10245.853821151763</c:v>
                </c:pt>
                <c:pt idx="10246">
                  <c:v>10246.85390449204</c:v>
                </c:pt>
                <c:pt idx="10247">
                  <c:v>10247.853987832319</c:v>
                </c:pt>
                <c:pt idx="10248">
                  <c:v>10248.854071172596</c:v>
                </c:pt>
                <c:pt idx="10249">
                  <c:v>10249.854154512876</c:v>
                </c:pt>
                <c:pt idx="10250">
                  <c:v>10250.854237853153</c:v>
                </c:pt>
                <c:pt idx="10251">
                  <c:v>10251.854321193432</c:v>
                </c:pt>
                <c:pt idx="10252">
                  <c:v>10252.854404533709</c:v>
                </c:pt>
                <c:pt idx="10253">
                  <c:v>10253.854487873989</c:v>
                </c:pt>
                <c:pt idx="10254">
                  <c:v>10254.854571214268</c:v>
                </c:pt>
                <c:pt idx="10255">
                  <c:v>10255.854654554545</c:v>
                </c:pt>
                <c:pt idx="10256">
                  <c:v>10256.854737894824</c:v>
                </c:pt>
                <c:pt idx="10257">
                  <c:v>10257.854821235102</c:v>
                </c:pt>
                <c:pt idx="10258">
                  <c:v>10258.854904575381</c:v>
                </c:pt>
                <c:pt idx="10259">
                  <c:v>10259.854987915658</c:v>
                </c:pt>
                <c:pt idx="10260">
                  <c:v>10260.855071255937</c:v>
                </c:pt>
                <c:pt idx="10261">
                  <c:v>10261.855154596215</c:v>
                </c:pt>
                <c:pt idx="10262">
                  <c:v>10262.855237936494</c:v>
                </c:pt>
                <c:pt idx="10263">
                  <c:v>10263.855321276773</c:v>
                </c:pt>
                <c:pt idx="10264">
                  <c:v>10264.85540461705</c:v>
                </c:pt>
                <c:pt idx="10265">
                  <c:v>10265.855487957329</c:v>
                </c:pt>
                <c:pt idx="10266">
                  <c:v>10266.855571297607</c:v>
                </c:pt>
                <c:pt idx="10267">
                  <c:v>10267.855654637886</c:v>
                </c:pt>
                <c:pt idx="10268">
                  <c:v>10268.855737978163</c:v>
                </c:pt>
                <c:pt idx="10269">
                  <c:v>10269.855821318442</c:v>
                </c:pt>
                <c:pt idx="10270">
                  <c:v>10270.85590465872</c:v>
                </c:pt>
                <c:pt idx="10271">
                  <c:v>10271.855987998999</c:v>
                </c:pt>
                <c:pt idx="10272">
                  <c:v>10272.856071339278</c:v>
                </c:pt>
                <c:pt idx="10273">
                  <c:v>10273.856154679555</c:v>
                </c:pt>
                <c:pt idx="10274">
                  <c:v>10274.856238019835</c:v>
                </c:pt>
                <c:pt idx="10275">
                  <c:v>10275.856321360112</c:v>
                </c:pt>
                <c:pt idx="10276">
                  <c:v>10276.856404700391</c:v>
                </c:pt>
                <c:pt idx="10277">
                  <c:v>10277.856488040668</c:v>
                </c:pt>
                <c:pt idx="10278">
                  <c:v>10278.856571380948</c:v>
                </c:pt>
                <c:pt idx="10279">
                  <c:v>10279.856654721225</c:v>
                </c:pt>
                <c:pt idx="10280">
                  <c:v>10280.856738061504</c:v>
                </c:pt>
                <c:pt idx="10281">
                  <c:v>10281.856821401783</c:v>
                </c:pt>
                <c:pt idx="10282">
                  <c:v>10282.856904742061</c:v>
                </c:pt>
                <c:pt idx="10283">
                  <c:v>10283.85698808234</c:v>
                </c:pt>
                <c:pt idx="10284">
                  <c:v>10284.857071422617</c:v>
                </c:pt>
                <c:pt idx="10285">
                  <c:v>10285.857154762896</c:v>
                </c:pt>
                <c:pt idx="10286">
                  <c:v>10286.857238103174</c:v>
                </c:pt>
                <c:pt idx="10287">
                  <c:v>10287.857321443453</c:v>
                </c:pt>
                <c:pt idx="10288">
                  <c:v>10288.857404783732</c:v>
                </c:pt>
                <c:pt idx="10289">
                  <c:v>10289.857488124009</c:v>
                </c:pt>
                <c:pt idx="10290">
                  <c:v>10290.857571464288</c:v>
                </c:pt>
                <c:pt idx="10291">
                  <c:v>10291.857654804566</c:v>
                </c:pt>
                <c:pt idx="10292">
                  <c:v>10292.857738144845</c:v>
                </c:pt>
                <c:pt idx="10293">
                  <c:v>10293.857821485122</c:v>
                </c:pt>
                <c:pt idx="10294">
                  <c:v>10294.857904825401</c:v>
                </c:pt>
                <c:pt idx="10295">
                  <c:v>10295.857988165679</c:v>
                </c:pt>
                <c:pt idx="10296">
                  <c:v>10296.858071505958</c:v>
                </c:pt>
                <c:pt idx="10297">
                  <c:v>10297.858154846237</c:v>
                </c:pt>
                <c:pt idx="10298">
                  <c:v>10298.858238186514</c:v>
                </c:pt>
                <c:pt idx="10299">
                  <c:v>10299.858321526794</c:v>
                </c:pt>
                <c:pt idx="10300">
                  <c:v>10300.858404867071</c:v>
                </c:pt>
                <c:pt idx="10301">
                  <c:v>10301.85848820735</c:v>
                </c:pt>
                <c:pt idx="10302">
                  <c:v>10302.858571547627</c:v>
                </c:pt>
                <c:pt idx="10303">
                  <c:v>10303.858654887907</c:v>
                </c:pt>
                <c:pt idx="10304">
                  <c:v>10304.858738228184</c:v>
                </c:pt>
                <c:pt idx="10305">
                  <c:v>10305.858821568463</c:v>
                </c:pt>
                <c:pt idx="10306">
                  <c:v>10306.858904908742</c:v>
                </c:pt>
                <c:pt idx="10307">
                  <c:v>10307.85898824902</c:v>
                </c:pt>
                <c:pt idx="10308">
                  <c:v>10308.859071589299</c:v>
                </c:pt>
                <c:pt idx="10309">
                  <c:v>10309.859154929576</c:v>
                </c:pt>
                <c:pt idx="10310">
                  <c:v>10310.859238269855</c:v>
                </c:pt>
                <c:pt idx="10311">
                  <c:v>10311.859321610133</c:v>
                </c:pt>
                <c:pt idx="10312">
                  <c:v>10312.859404950412</c:v>
                </c:pt>
                <c:pt idx="10313">
                  <c:v>10313.859488290689</c:v>
                </c:pt>
                <c:pt idx="10314">
                  <c:v>10314.859571630968</c:v>
                </c:pt>
                <c:pt idx="10315">
                  <c:v>10315.859654971247</c:v>
                </c:pt>
                <c:pt idx="10316">
                  <c:v>10316.859738311525</c:v>
                </c:pt>
                <c:pt idx="10317">
                  <c:v>10317.859821651804</c:v>
                </c:pt>
                <c:pt idx="10318">
                  <c:v>10318.859904992081</c:v>
                </c:pt>
                <c:pt idx="10319">
                  <c:v>10319.85998833236</c:v>
                </c:pt>
                <c:pt idx="10320">
                  <c:v>10320.860071672638</c:v>
                </c:pt>
                <c:pt idx="10321">
                  <c:v>10321.860155012917</c:v>
                </c:pt>
                <c:pt idx="10322">
                  <c:v>10322.860238353194</c:v>
                </c:pt>
                <c:pt idx="10323">
                  <c:v>10323.860321693473</c:v>
                </c:pt>
                <c:pt idx="10324">
                  <c:v>10324.860405033753</c:v>
                </c:pt>
                <c:pt idx="10325">
                  <c:v>10325.86048837403</c:v>
                </c:pt>
                <c:pt idx="10326">
                  <c:v>10326.860571714309</c:v>
                </c:pt>
                <c:pt idx="10327">
                  <c:v>10327.860655054586</c:v>
                </c:pt>
                <c:pt idx="10328">
                  <c:v>10328.860738394866</c:v>
                </c:pt>
                <c:pt idx="10329">
                  <c:v>10329.860821735143</c:v>
                </c:pt>
                <c:pt idx="10330">
                  <c:v>10330.860905075422</c:v>
                </c:pt>
                <c:pt idx="10331">
                  <c:v>10331.860988415699</c:v>
                </c:pt>
                <c:pt idx="10332">
                  <c:v>10332.861071755979</c:v>
                </c:pt>
                <c:pt idx="10333">
                  <c:v>10333.861155096258</c:v>
                </c:pt>
                <c:pt idx="10334">
                  <c:v>10334.861238436535</c:v>
                </c:pt>
                <c:pt idx="10335">
                  <c:v>10335.861321776814</c:v>
                </c:pt>
                <c:pt idx="10336">
                  <c:v>10336.861405117092</c:v>
                </c:pt>
                <c:pt idx="10337">
                  <c:v>10337.861488457371</c:v>
                </c:pt>
                <c:pt idx="10338">
                  <c:v>10338.861571797648</c:v>
                </c:pt>
                <c:pt idx="10339">
                  <c:v>10339.861655137927</c:v>
                </c:pt>
                <c:pt idx="10340">
                  <c:v>10340.861738478205</c:v>
                </c:pt>
                <c:pt idx="10341">
                  <c:v>10341.861821818484</c:v>
                </c:pt>
                <c:pt idx="10342">
                  <c:v>10342.861905158763</c:v>
                </c:pt>
                <c:pt idx="10343">
                  <c:v>10343.86198849904</c:v>
                </c:pt>
                <c:pt idx="10344">
                  <c:v>10344.862071839319</c:v>
                </c:pt>
                <c:pt idx="10345">
                  <c:v>10345.862155179597</c:v>
                </c:pt>
                <c:pt idx="10346">
                  <c:v>10346.862238519876</c:v>
                </c:pt>
                <c:pt idx="10347">
                  <c:v>10347.862321860153</c:v>
                </c:pt>
                <c:pt idx="10348">
                  <c:v>10348.862405200432</c:v>
                </c:pt>
                <c:pt idx="10349">
                  <c:v>10349.862488540712</c:v>
                </c:pt>
                <c:pt idx="10350">
                  <c:v>10350.862571880989</c:v>
                </c:pt>
                <c:pt idx="10351">
                  <c:v>10351.862655221268</c:v>
                </c:pt>
                <c:pt idx="10352">
                  <c:v>10352.862738561545</c:v>
                </c:pt>
                <c:pt idx="10353">
                  <c:v>10353.862821901825</c:v>
                </c:pt>
                <c:pt idx="10354">
                  <c:v>10354.862905242102</c:v>
                </c:pt>
                <c:pt idx="10355">
                  <c:v>10355.862988582381</c:v>
                </c:pt>
                <c:pt idx="10356">
                  <c:v>10356.863071922658</c:v>
                </c:pt>
                <c:pt idx="10357">
                  <c:v>10357.863155262938</c:v>
                </c:pt>
                <c:pt idx="10358">
                  <c:v>10358.863238603217</c:v>
                </c:pt>
                <c:pt idx="10359">
                  <c:v>10359.863321943494</c:v>
                </c:pt>
                <c:pt idx="10360">
                  <c:v>10360.863405283773</c:v>
                </c:pt>
                <c:pt idx="10361">
                  <c:v>10361.863488624051</c:v>
                </c:pt>
                <c:pt idx="10362">
                  <c:v>10362.86357196433</c:v>
                </c:pt>
                <c:pt idx="10363">
                  <c:v>10363.863655304607</c:v>
                </c:pt>
                <c:pt idx="10364">
                  <c:v>10364.863738644886</c:v>
                </c:pt>
                <c:pt idx="10365">
                  <c:v>10365.863821985164</c:v>
                </c:pt>
                <c:pt idx="10366">
                  <c:v>10366.863905325443</c:v>
                </c:pt>
                <c:pt idx="10367">
                  <c:v>10367.863988665722</c:v>
                </c:pt>
                <c:pt idx="10368">
                  <c:v>10368.864072005999</c:v>
                </c:pt>
                <c:pt idx="10369">
                  <c:v>10369.864155346278</c:v>
                </c:pt>
                <c:pt idx="10370">
                  <c:v>10370.864238686556</c:v>
                </c:pt>
                <c:pt idx="10371">
                  <c:v>10371.864322026835</c:v>
                </c:pt>
                <c:pt idx="10372">
                  <c:v>10372.864405367112</c:v>
                </c:pt>
                <c:pt idx="10373">
                  <c:v>10373.864488707392</c:v>
                </c:pt>
                <c:pt idx="10374">
                  <c:v>10374.864572047669</c:v>
                </c:pt>
                <c:pt idx="10375">
                  <c:v>10375.864655387948</c:v>
                </c:pt>
                <c:pt idx="10376">
                  <c:v>10376.864738728227</c:v>
                </c:pt>
                <c:pt idx="10377">
                  <c:v>10377.864822068505</c:v>
                </c:pt>
                <c:pt idx="10378">
                  <c:v>10378.864905408784</c:v>
                </c:pt>
                <c:pt idx="10379">
                  <c:v>10379.864988749061</c:v>
                </c:pt>
                <c:pt idx="10380">
                  <c:v>10380.86507208934</c:v>
                </c:pt>
                <c:pt idx="10381">
                  <c:v>10381.865155429618</c:v>
                </c:pt>
                <c:pt idx="10382">
                  <c:v>10382.865238769897</c:v>
                </c:pt>
                <c:pt idx="10383">
                  <c:v>10383.865322110174</c:v>
                </c:pt>
                <c:pt idx="10384">
                  <c:v>10384.865405450453</c:v>
                </c:pt>
                <c:pt idx="10385">
                  <c:v>10385.865488790732</c:v>
                </c:pt>
                <c:pt idx="10386">
                  <c:v>10386.86557213101</c:v>
                </c:pt>
                <c:pt idx="10387">
                  <c:v>10387.865655471289</c:v>
                </c:pt>
                <c:pt idx="10388">
                  <c:v>10388.865738811566</c:v>
                </c:pt>
                <c:pt idx="10389">
                  <c:v>10389.865822151845</c:v>
                </c:pt>
                <c:pt idx="10390">
                  <c:v>10390.865905492123</c:v>
                </c:pt>
                <c:pt idx="10391">
                  <c:v>10391.865988832402</c:v>
                </c:pt>
                <c:pt idx="10392">
                  <c:v>10392.866072172679</c:v>
                </c:pt>
                <c:pt idx="10393">
                  <c:v>10393.866155512958</c:v>
                </c:pt>
                <c:pt idx="10394">
                  <c:v>10394.866238853238</c:v>
                </c:pt>
                <c:pt idx="10395">
                  <c:v>10395.866322193515</c:v>
                </c:pt>
                <c:pt idx="10396">
                  <c:v>10396.866405533794</c:v>
                </c:pt>
                <c:pt idx="10397">
                  <c:v>10397.866488874071</c:v>
                </c:pt>
                <c:pt idx="10398">
                  <c:v>10398.866572214351</c:v>
                </c:pt>
                <c:pt idx="10399">
                  <c:v>10399.866655554628</c:v>
                </c:pt>
                <c:pt idx="10400">
                  <c:v>10400.866738894907</c:v>
                </c:pt>
                <c:pt idx="10401">
                  <c:v>10401.866822235186</c:v>
                </c:pt>
                <c:pt idx="10402">
                  <c:v>10402.866905575464</c:v>
                </c:pt>
                <c:pt idx="10403">
                  <c:v>10403.866988915743</c:v>
                </c:pt>
                <c:pt idx="10404">
                  <c:v>10404.86707225602</c:v>
                </c:pt>
                <c:pt idx="10405">
                  <c:v>10405.867155596299</c:v>
                </c:pt>
                <c:pt idx="10406">
                  <c:v>10406.867238936577</c:v>
                </c:pt>
                <c:pt idx="10407">
                  <c:v>10407.867322276856</c:v>
                </c:pt>
                <c:pt idx="10408">
                  <c:v>10408.867405617133</c:v>
                </c:pt>
                <c:pt idx="10409">
                  <c:v>10409.867488957412</c:v>
                </c:pt>
                <c:pt idx="10410">
                  <c:v>10410.867572297691</c:v>
                </c:pt>
                <c:pt idx="10411">
                  <c:v>10411.867655637969</c:v>
                </c:pt>
                <c:pt idx="10412">
                  <c:v>10412.867738978248</c:v>
                </c:pt>
                <c:pt idx="10413">
                  <c:v>10413.867822318525</c:v>
                </c:pt>
                <c:pt idx="10414">
                  <c:v>10414.867905658804</c:v>
                </c:pt>
                <c:pt idx="10415">
                  <c:v>10415.867988999082</c:v>
                </c:pt>
                <c:pt idx="10416">
                  <c:v>10416.868072339361</c:v>
                </c:pt>
                <c:pt idx="10417">
                  <c:v>10417.868155679638</c:v>
                </c:pt>
                <c:pt idx="10418">
                  <c:v>10418.868239019917</c:v>
                </c:pt>
                <c:pt idx="10419">
                  <c:v>10419.868322360197</c:v>
                </c:pt>
                <c:pt idx="10420">
                  <c:v>10420.868405700474</c:v>
                </c:pt>
                <c:pt idx="10421">
                  <c:v>10421.868489040753</c:v>
                </c:pt>
                <c:pt idx="10422">
                  <c:v>10422.86857238103</c:v>
                </c:pt>
                <c:pt idx="10423">
                  <c:v>10423.86865572131</c:v>
                </c:pt>
                <c:pt idx="10424">
                  <c:v>10424.868739061587</c:v>
                </c:pt>
                <c:pt idx="10425">
                  <c:v>10425.868822401866</c:v>
                </c:pt>
                <c:pt idx="10426">
                  <c:v>10426.868905742143</c:v>
                </c:pt>
                <c:pt idx="10427">
                  <c:v>10427.868989082423</c:v>
                </c:pt>
                <c:pt idx="10428">
                  <c:v>10428.869072422702</c:v>
                </c:pt>
                <c:pt idx="10429">
                  <c:v>10429.869155762979</c:v>
                </c:pt>
                <c:pt idx="10430">
                  <c:v>10430.869239103258</c:v>
                </c:pt>
                <c:pt idx="10431">
                  <c:v>10431.869322443536</c:v>
                </c:pt>
                <c:pt idx="10432">
                  <c:v>10432.869405783815</c:v>
                </c:pt>
                <c:pt idx="10433">
                  <c:v>10433.869489124092</c:v>
                </c:pt>
                <c:pt idx="10434">
                  <c:v>10434.869572464371</c:v>
                </c:pt>
                <c:pt idx="10435">
                  <c:v>10435.869655804649</c:v>
                </c:pt>
                <c:pt idx="10436">
                  <c:v>10436.869739144928</c:v>
                </c:pt>
                <c:pt idx="10437">
                  <c:v>10437.869822485207</c:v>
                </c:pt>
                <c:pt idx="10438">
                  <c:v>10438.869905825484</c:v>
                </c:pt>
                <c:pt idx="10439">
                  <c:v>10439.869989165763</c:v>
                </c:pt>
                <c:pt idx="10440">
                  <c:v>10440.870072506041</c:v>
                </c:pt>
                <c:pt idx="10441">
                  <c:v>10441.87015584632</c:v>
                </c:pt>
                <c:pt idx="10442">
                  <c:v>10442.870239186597</c:v>
                </c:pt>
                <c:pt idx="10443">
                  <c:v>10443.870322526876</c:v>
                </c:pt>
                <c:pt idx="10444">
                  <c:v>10444.870405867154</c:v>
                </c:pt>
                <c:pt idx="10445">
                  <c:v>10445.870489207433</c:v>
                </c:pt>
                <c:pt idx="10446">
                  <c:v>10446.870572547712</c:v>
                </c:pt>
                <c:pt idx="10447">
                  <c:v>10447.870655887989</c:v>
                </c:pt>
                <c:pt idx="10448">
                  <c:v>10448.870739228269</c:v>
                </c:pt>
                <c:pt idx="10449">
                  <c:v>10449.870822568546</c:v>
                </c:pt>
                <c:pt idx="10450">
                  <c:v>10450.870905908825</c:v>
                </c:pt>
                <c:pt idx="10451">
                  <c:v>10451.870989249102</c:v>
                </c:pt>
                <c:pt idx="10452">
                  <c:v>10452.871072589382</c:v>
                </c:pt>
                <c:pt idx="10453">
                  <c:v>10453.871155929659</c:v>
                </c:pt>
                <c:pt idx="10454">
                  <c:v>10454.871239269938</c:v>
                </c:pt>
                <c:pt idx="10455">
                  <c:v>10455.871322610217</c:v>
                </c:pt>
                <c:pt idx="10456">
                  <c:v>10456.871405950495</c:v>
                </c:pt>
                <c:pt idx="10457">
                  <c:v>10457.871489290774</c:v>
                </c:pt>
                <c:pt idx="10458">
                  <c:v>10458.871572631051</c:v>
                </c:pt>
                <c:pt idx="10459">
                  <c:v>10459.87165597133</c:v>
                </c:pt>
                <c:pt idx="10460">
                  <c:v>10460.871739311608</c:v>
                </c:pt>
                <c:pt idx="10461">
                  <c:v>10461.871822651887</c:v>
                </c:pt>
                <c:pt idx="10462">
                  <c:v>10462.871905992166</c:v>
                </c:pt>
                <c:pt idx="10463">
                  <c:v>10463.871989332443</c:v>
                </c:pt>
                <c:pt idx="10464">
                  <c:v>10464.872072672722</c:v>
                </c:pt>
                <c:pt idx="10465">
                  <c:v>10465.872156013</c:v>
                </c:pt>
                <c:pt idx="10466">
                  <c:v>10466.872239353279</c:v>
                </c:pt>
                <c:pt idx="10467">
                  <c:v>10467.872322693556</c:v>
                </c:pt>
                <c:pt idx="10468">
                  <c:v>10468.872406033835</c:v>
                </c:pt>
                <c:pt idx="10469">
                  <c:v>10469.872489374113</c:v>
                </c:pt>
                <c:pt idx="10470">
                  <c:v>10470.872572714392</c:v>
                </c:pt>
                <c:pt idx="10471">
                  <c:v>10471.872656054671</c:v>
                </c:pt>
                <c:pt idx="10472">
                  <c:v>10472.872739394948</c:v>
                </c:pt>
                <c:pt idx="10473">
                  <c:v>10473.872822735228</c:v>
                </c:pt>
                <c:pt idx="10474">
                  <c:v>10474.872906075505</c:v>
                </c:pt>
                <c:pt idx="10475">
                  <c:v>10475.872989415784</c:v>
                </c:pt>
                <c:pt idx="10476">
                  <c:v>10476.873072756061</c:v>
                </c:pt>
                <c:pt idx="10477">
                  <c:v>10477.873156096341</c:v>
                </c:pt>
                <c:pt idx="10478">
                  <c:v>10478.873239436618</c:v>
                </c:pt>
                <c:pt idx="10479">
                  <c:v>10479.873322776897</c:v>
                </c:pt>
                <c:pt idx="10480">
                  <c:v>10480.873406117176</c:v>
                </c:pt>
                <c:pt idx="10481">
                  <c:v>10481.873489457454</c:v>
                </c:pt>
                <c:pt idx="10482">
                  <c:v>10482.873572797733</c:v>
                </c:pt>
                <c:pt idx="10483">
                  <c:v>10483.87365613801</c:v>
                </c:pt>
                <c:pt idx="10484">
                  <c:v>10484.873739478289</c:v>
                </c:pt>
                <c:pt idx="10485">
                  <c:v>10485.873822818567</c:v>
                </c:pt>
                <c:pt idx="10486">
                  <c:v>10486.873906158846</c:v>
                </c:pt>
                <c:pt idx="10487">
                  <c:v>10487.873989499123</c:v>
                </c:pt>
                <c:pt idx="10488">
                  <c:v>10488.874072839402</c:v>
                </c:pt>
                <c:pt idx="10489">
                  <c:v>10489.874156179681</c:v>
                </c:pt>
                <c:pt idx="10490">
                  <c:v>10490.874239519959</c:v>
                </c:pt>
                <c:pt idx="10491">
                  <c:v>10491.874322860238</c:v>
                </c:pt>
                <c:pt idx="10492">
                  <c:v>10492.874406200515</c:v>
                </c:pt>
                <c:pt idx="10493">
                  <c:v>10493.874489540794</c:v>
                </c:pt>
                <c:pt idx="10494">
                  <c:v>10494.874572881072</c:v>
                </c:pt>
                <c:pt idx="10495">
                  <c:v>10495.874656221351</c:v>
                </c:pt>
                <c:pt idx="10496">
                  <c:v>10496.874739561628</c:v>
                </c:pt>
                <c:pt idx="10497">
                  <c:v>10497.874822901907</c:v>
                </c:pt>
                <c:pt idx="10498">
                  <c:v>10498.874906242187</c:v>
                </c:pt>
                <c:pt idx="10499">
                  <c:v>10499.874989582464</c:v>
                </c:pt>
                <c:pt idx="10500">
                  <c:v>10500.875072922743</c:v>
                </c:pt>
                <c:pt idx="10501">
                  <c:v>10501.87515626302</c:v>
                </c:pt>
                <c:pt idx="10502">
                  <c:v>10502.8752396033</c:v>
                </c:pt>
                <c:pt idx="10503">
                  <c:v>10503.875322943577</c:v>
                </c:pt>
                <c:pt idx="10504">
                  <c:v>10504.875406283856</c:v>
                </c:pt>
                <c:pt idx="10505">
                  <c:v>10505.875489624133</c:v>
                </c:pt>
                <c:pt idx="10506">
                  <c:v>10506.875572964413</c:v>
                </c:pt>
                <c:pt idx="10507">
                  <c:v>10507.875656304692</c:v>
                </c:pt>
                <c:pt idx="10508">
                  <c:v>10508.875739644969</c:v>
                </c:pt>
                <c:pt idx="10509">
                  <c:v>10509.875822985248</c:v>
                </c:pt>
                <c:pt idx="10510">
                  <c:v>10510.875906325526</c:v>
                </c:pt>
                <c:pt idx="10511">
                  <c:v>10511.875989665805</c:v>
                </c:pt>
                <c:pt idx="10512">
                  <c:v>10512.876073006082</c:v>
                </c:pt>
                <c:pt idx="10513">
                  <c:v>10513.876156346361</c:v>
                </c:pt>
                <c:pt idx="10514">
                  <c:v>10514.87623968664</c:v>
                </c:pt>
                <c:pt idx="10515">
                  <c:v>10515.876323026918</c:v>
                </c:pt>
                <c:pt idx="10516">
                  <c:v>10516.876406367197</c:v>
                </c:pt>
                <c:pt idx="10517">
                  <c:v>10517.876489707474</c:v>
                </c:pt>
                <c:pt idx="10518">
                  <c:v>10518.876573047753</c:v>
                </c:pt>
                <c:pt idx="10519">
                  <c:v>10519.876656388031</c:v>
                </c:pt>
                <c:pt idx="10520">
                  <c:v>10520.87673972831</c:v>
                </c:pt>
                <c:pt idx="10521">
                  <c:v>10521.876823068587</c:v>
                </c:pt>
                <c:pt idx="10522">
                  <c:v>10522.876906408866</c:v>
                </c:pt>
                <c:pt idx="10523">
                  <c:v>10523.876989749146</c:v>
                </c:pt>
                <c:pt idx="10524">
                  <c:v>10524.877073089423</c:v>
                </c:pt>
                <c:pt idx="10525">
                  <c:v>10525.877156429702</c:v>
                </c:pt>
                <c:pt idx="10526">
                  <c:v>10526.877239769979</c:v>
                </c:pt>
                <c:pt idx="10527">
                  <c:v>10527.877323110259</c:v>
                </c:pt>
                <c:pt idx="10528">
                  <c:v>10528.877406450536</c:v>
                </c:pt>
                <c:pt idx="10529">
                  <c:v>10529.877489790815</c:v>
                </c:pt>
                <c:pt idx="10530">
                  <c:v>10530.877573131093</c:v>
                </c:pt>
                <c:pt idx="10531">
                  <c:v>10531.877656471372</c:v>
                </c:pt>
                <c:pt idx="10532">
                  <c:v>10532.877739811651</c:v>
                </c:pt>
                <c:pt idx="10533">
                  <c:v>10533.877823151928</c:v>
                </c:pt>
                <c:pt idx="10534">
                  <c:v>10534.877906492207</c:v>
                </c:pt>
                <c:pt idx="10535">
                  <c:v>10535.877989832485</c:v>
                </c:pt>
                <c:pt idx="10536">
                  <c:v>10536.878073172764</c:v>
                </c:pt>
                <c:pt idx="10537">
                  <c:v>10537.878156513041</c:v>
                </c:pt>
                <c:pt idx="10538">
                  <c:v>10538.87823985332</c:v>
                </c:pt>
                <c:pt idx="10539">
                  <c:v>10539.878323193598</c:v>
                </c:pt>
                <c:pt idx="10540">
                  <c:v>10540.878406533877</c:v>
                </c:pt>
                <c:pt idx="10541">
                  <c:v>10541.878489874156</c:v>
                </c:pt>
                <c:pt idx="10542">
                  <c:v>10542.878573214433</c:v>
                </c:pt>
                <c:pt idx="10543">
                  <c:v>10543.878656554713</c:v>
                </c:pt>
                <c:pt idx="10544">
                  <c:v>10544.87873989499</c:v>
                </c:pt>
                <c:pt idx="10545">
                  <c:v>10545.878823235269</c:v>
                </c:pt>
                <c:pt idx="10546">
                  <c:v>10546.878906575546</c:v>
                </c:pt>
                <c:pt idx="10547">
                  <c:v>10547.878989915826</c:v>
                </c:pt>
                <c:pt idx="10548">
                  <c:v>10548.879073256103</c:v>
                </c:pt>
                <c:pt idx="10549">
                  <c:v>10549.879156596382</c:v>
                </c:pt>
                <c:pt idx="10550">
                  <c:v>10550.879239936661</c:v>
                </c:pt>
                <c:pt idx="10551">
                  <c:v>10551.879323276939</c:v>
                </c:pt>
                <c:pt idx="10552">
                  <c:v>10552.879406617218</c:v>
                </c:pt>
                <c:pt idx="10553">
                  <c:v>10553.879489957495</c:v>
                </c:pt>
                <c:pt idx="10554">
                  <c:v>10554.879573297774</c:v>
                </c:pt>
                <c:pt idx="10555">
                  <c:v>10555.879656638052</c:v>
                </c:pt>
                <c:pt idx="10556">
                  <c:v>10556.879739978331</c:v>
                </c:pt>
                <c:pt idx="10557">
                  <c:v>10557.879823318608</c:v>
                </c:pt>
                <c:pt idx="10558">
                  <c:v>10558.879906658887</c:v>
                </c:pt>
                <c:pt idx="10559">
                  <c:v>10559.879989999166</c:v>
                </c:pt>
                <c:pt idx="10560">
                  <c:v>10560.880073339444</c:v>
                </c:pt>
                <c:pt idx="10561">
                  <c:v>10561.880156679723</c:v>
                </c:pt>
                <c:pt idx="10562">
                  <c:v>10562.88024002</c:v>
                </c:pt>
                <c:pt idx="10563">
                  <c:v>10563.880323360279</c:v>
                </c:pt>
                <c:pt idx="10564">
                  <c:v>10564.880406700557</c:v>
                </c:pt>
                <c:pt idx="10565">
                  <c:v>10565.880490040836</c:v>
                </c:pt>
                <c:pt idx="10566">
                  <c:v>10566.880573381113</c:v>
                </c:pt>
                <c:pt idx="10567">
                  <c:v>10567.880656721392</c:v>
                </c:pt>
                <c:pt idx="10568">
                  <c:v>10568.880740061672</c:v>
                </c:pt>
                <c:pt idx="10569">
                  <c:v>10569.880823401949</c:v>
                </c:pt>
                <c:pt idx="10570">
                  <c:v>10570.880906742228</c:v>
                </c:pt>
                <c:pt idx="10571">
                  <c:v>10571.880990082505</c:v>
                </c:pt>
                <c:pt idx="10572">
                  <c:v>10572.881073422785</c:v>
                </c:pt>
                <c:pt idx="10573">
                  <c:v>10573.881156763062</c:v>
                </c:pt>
                <c:pt idx="10574">
                  <c:v>10574.881240103341</c:v>
                </c:pt>
                <c:pt idx="10575">
                  <c:v>10575.88132344362</c:v>
                </c:pt>
                <c:pt idx="10576">
                  <c:v>10576.881406783898</c:v>
                </c:pt>
                <c:pt idx="10577">
                  <c:v>10577.881490124177</c:v>
                </c:pt>
                <c:pt idx="10578">
                  <c:v>10578.881573464454</c:v>
                </c:pt>
                <c:pt idx="10579">
                  <c:v>10579.881656804733</c:v>
                </c:pt>
                <c:pt idx="10580">
                  <c:v>10580.881740145011</c:v>
                </c:pt>
                <c:pt idx="10581">
                  <c:v>10581.88182348529</c:v>
                </c:pt>
                <c:pt idx="10582">
                  <c:v>10582.881906825567</c:v>
                </c:pt>
                <c:pt idx="10583">
                  <c:v>10583.881990165846</c:v>
                </c:pt>
                <c:pt idx="10584">
                  <c:v>10584.882073506125</c:v>
                </c:pt>
                <c:pt idx="10585">
                  <c:v>10585.882156846403</c:v>
                </c:pt>
                <c:pt idx="10586">
                  <c:v>10586.882240186682</c:v>
                </c:pt>
                <c:pt idx="10587">
                  <c:v>10587.882323526959</c:v>
                </c:pt>
                <c:pt idx="10588">
                  <c:v>10588.882406867238</c:v>
                </c:pt>
                <c:pt idx="10589">
                  <c:v>10589.882490207516</c:v>
                </c:pt>
                <c:pt idx="10590">
                  <c:v>10590.882573547795</c:v>
                </c:pt>
                <c:pt idx="10591">
                  <c:v>10591.882656888072</c:v>
                </c:pt>
                <c:pt idx="10592">
                  <c:v>10592.882740228351</c:v>
                </c:pt>
                <c:pt idx="10593">
                  <c:v>10593.882823568631</c:v>
                </c:pt>
                <c:pt idx="10594">
                  <c:v>10594.882906908908</c:v>
                </c:pt>
                <c:pt idx="10595">
                  <c:v>10595.882990249187</c:v>
                </c:pt>
                <c:pt idx="10596">
                  <c:v>10596.883073589464</c:v>
                </c:pt>
                <c:pt idx="10597">
                  <c:v>10597.883156929744</c:v>
                </c:pt>
                <c:pt idx="10598">
                  <c:v>10598.883240270021</c:v>
                </c:pt>
                <c:pt idx="10599">
                  <c:v>10599.8833236103</c:v>
                </c:pt>
                <c:pt idx="10600">
                  <c:v>10600.883406950577</c:v>
                </c:pt>
                <c:pt idx="10601">
                  <c:v>10601.883490290857</c:v>
                </c:pt>
                <c:pt idx="10602">
                  <c:v>10602.883573631136</c:v>
                </c:pt>
                <c:pt idx="10603">
                  <c:v>10603.883656971413</c:v>
                </c:pt>
                <c:pt idx="10604">
                  <c:v>10604.883740311692</c:v>
                </c:pt>
                <c:pt idx="10605">
                  <c:v>10605.88382365197</c:v>
                </c:pt>
                <c:pt idx="10606">
                  <c:v>10606.883906992249</c:v>
                </c:pt>
                <c:pt idx="10607">
                  <c:v>10607.883990332526</c:v>
                </c:pt>
                <c:pt idx="10608">
                  <c:v>10608.884073672805</c:v>
                </c:pt>
                <c:pt idx="10609">
                  <c:v>10609.884157013083</c:v>
                </c:pt>
                <c:pt idx="10610">
                  <c:v>10610.884240353362</c:v>
                </c:pt>
                <c:pt idx="10611">
                  <c:v>10611.884323693641</c:v>
                </c:pt>
                <c:pt idx="10612">
                  <c:v>10612.884407033918</c:v>
                </c:pt>
                <c:pt idx="10613">
                  <c:v>10613.884490374197</c:v>
                </c:pt>
                <c:pt idx="10614">
                  <c:v>10614.884573714475</c:v>
                </c:pt>
                <c:pt idx="10615">
                  <c:v>10615.884657054754</c:v>
                </c:pt>
                <c:pt idx="10616">
                  <c:v>10616.884740395031</c:v>
                </c:pt>
                <c:pt idx="10617">
                  <c:v>10617.88482373531</c:v>
                </c:pt>
                <c:pt idx="10618">
                  <c:v>10618.884907075588</c:v>
                </c:pt>
                <c:pt idx="10619">
                  <c:v>10619.884990415867</c:v>
                </c:pt>
                <c:pt idx="10620">
                  <c:v>10620.885073756146</c:v>
                </c:pt>
                <c:pt idx="10621">
                  <c:v>10621.885157096423</c:v>
                </c:pt>
                <c:pt idx="10622">
                  <c:v>10622.885240436703</c:v>
                </c:pt>
                <c:pt idx="10623">
                  <c:v>10623.88532377698</c:v>
                </c:pt>
                <c:pt idx="10624">
                  <c:v>10624.885407117259</c:v>
                </c:pt>
                <c:pt idx="10625">
                  <c:v>10625.885490457536</c:v>
                </c:pt>
                <c:pt idx="10626">
                  <c:v>10626.885573797816</c:v>
                </c:pt>
                <c:pt idx="10627">
                  <c:v>10627.885657138095</c:v>
                </c:pt>
                <c:pt idx="10628">
                  <c:v>10628.885740478372</c:v>
                </c:pt>
                <c:pt idx="10629">
                  <c:v>10629.885823818651</c:v>
                </c:pt>
                <c:pt idx="10630">
                  <c:v>10630.885907158929</c:v>
                </c:pt>
                <c:pt idx="10631">
                  <c:v>10631.885990499208</c:v>
                </c:pt>
                <c:pt idx="10632">
                  <c:v>10632.886073839485</c:v>
                </c:pt>
                <c:pt idx="10633">
                  <c:v>10633.886157179764</c:v>
                </c:pt>
                <c:pt idx="10634">
                  <c:v>10634.886240520042</c:v>
                </c:pt>
                <c:pt idx="10635">
                  <c:v>10635.886323860321</c:v>
                </c:pt>
                <c:pt idx="10636">
                  <c:v>10636.8864072006</c:v>
                </c:pt>
                <c:pt idx="10637">
                  <c:v>10637.886490540877</c:v>
                </c:pt>
                <c:pt idx="10638">
                  <c:v>10638.886573881156</c:v>
                </c:pt>
                <c:pt idx="10639">
                  <c:v>10639.886657221434</c:v>
                </c:pt>
                <c:pt idx="10640">
                  <c:v>10640.886740561713</c:v>
                </c:pt>
                <c:pt idx="10641">
                  <c:v>10641.88682390199</c:v>
                </c:pt>
                <c:pt idx="10642">
                  <c:v>10642.886907242269</c:v>
                </c:pt>
                <c:pt idx="10643">
                  <c:v>10643.886990582547</c:v>
                </c:pt>
                <c:pt idx="10644">
                  <c:v>10644.887073922826</c:v>
                </c:pt>
                <c:pt idx="10645">
                  <c:v>10645.887157263105</c:v>
                </c:pt>
                <c:pt idx="10646">
                  <c:v>10646.887240603382</c:v>
                </c:pt>
                <c:pt idx="10647">
                  <c:v>10647.887323943662</c:v>
                </c:pt>
                <c:pt idx="10648">
                  <c:v>10648.887407283939</c:v>
                </c:pt>
                <c:pt idx="10649">
                  <c:v>10649.887490624218</c:v>
                </c:pt>
                <c:pt idx="10650">
                  <c:v>10650.887573964495</c:v>
                </c:pt>
                <c:pt idx="10651">
                  <c:v>10651.887657304775</c:v>
                </c:pt>
                <c:pt idx="10652">
                  <c:v>10652.887740645052</c:v>
                </c:pt>
                <c:pt idx="10653">
                  <c:v>10653.887823985331</c:v>
                </c:pt>
                <c:pt idx="10654">
                  <c:v>10654.88790732561</c:v>
                </c:pt>
                <c:pt idx="10655">
                  <c:v>10655.887990665888</c:v>
                </c:pt>
                <c:pt idx="10656">
                  <c:v>10656.888074006167</c:v>
                </c:pt>
                <c:pt idx="10657">
                  <c:v>10657.888157346444</c:v>
                </c:pt>
                <c:pt idx="10658">
                  <c:v>10658.888240686723</c:v>
                </c:pt>
                <c:pt idx="10659">
                  <c:v>10659.888324027001</c:v>
                </c:pt>
                <c:pt idx="10660">
                  <c:v>10660.88840736728</c:v>
                </c:pt>
                <c:pt idx="10661">
                  <c:v>10661.888490707557</c:v>
                </c:pt>
                <c:pt idx="10662">
                  <c:v>10662.888574047836</c:v>
                </c:pt>
                <c:pt idx="10663">
                  <c:v>10663.888657388115</c:v>
                </c:pt>
                <c:pt idx="10664">
                  <c:v>10664.888740728393</c:v>
                </c:pt>
                <c:pt idx="10665">
                  <c:v>10665.888824068672</c:v>
                </c:pt>
                <c:pt idx="10666">
                  <c:v>10666.888907408949</c:v>
                </c:pt>
                <c:pt idx="10667">
                  <c:v>10667.888990749228</c:v>
                </c:pt>
                <c:pt idx="10668">
                  <c:v>10668.889074089506</c:v>
                </c:pt>
                <c:pt idx="10669">
                  <c:v>10669.889157429785</c:v>
                </c:pt>
                <c:pt idx="10670">
                  <c:v>10670.889240770062</c:v>
                </c:pt>
                <c:pt idx="10671">
                  <c:v>10671.889324110341</c:v>
                </c:pt>
                <c:pt idx="10672">
                  <c:v>10672.889407450621</c:v>
                </c:pt>
                <c:pt idx="10673">
                  <c:v>10673.889490790898</c:v>
                </c:pt>
                <c:pt idx="10674">
                  <c:v>10674.889574131177</c:v>
                </c:pt>
                <c:pt idx="10675">
                  <c:v>10675.889657471454</c:v>
                </c:pt>
                <c:pt idx="10676">
                  <c:v>10676.889740811734</c:v>
                </c:pt>
                <c:pt idx="10677">
                  <c:v>10677.889824152011</c:v>
                </c:pt>
                <c:pt idx="10678">
                  <c:v>10678.88990749229</c:v>
                </c:pt>
                <c:pt idx="10679">
                  <c:v>10679.889990832567</c:v>
                </c:pt>
                <c:pt idx="10680">
                  <c:v>10680.890074172847</c:v>
                </c:pt>
                <c:pt idx="10681">
                  <c:v>10681.890157513126</c:v>
                </c:pt>
                <c:pt idx="10682">
                  <c:v>10682.890240853403</c:v>
                </c:pt>
                <c:pt idx="10683">
                  <c:v>10683.890324193682</c:v>
                </c:pt>
                <c:pt idx="10684">
                  <c:v>10684.89040753396</c:v>
                </c:pt>
                <c:pt idx="10685">
                  <c:v>10685.890490874239</c:v>
                </c:pt>
                <c:pt idx="10686">
                  <c:v>10686.890574214516</c:v>
                </c:pt>
                <c:pt idx="10687">
                  <c:v>10687.890657554795</c:v>
                </c:pt>
                <c:pt idx="10688">
                  <c:v>10688.890740895074</c:v>
                </c:pt>
                <c:pt idx="10689">
                  <c:v>10689.890824235352</c:v>
                </c:pt>
                <c:pt idx="10690">
                  <c:v>10690.890907575631</c:v>
                </c:pt>
                <c:pt idx="10691">
                  <c:v>10691.890990915908</c:v>
                </c:pt>
                <c:pt idx="10692">
                  <c:v>10692.891074256187</c:v>
                </c:pt>
                <c:pt idx="10693">
                  <c:v>10693.891157596465</c:v>
                </c:pt>
                <c:pt idx="10694">
                  <c:v>10694.891240936744</c:v>
                </c:pt>
                <c:pt idx="10695">
                  <c:v>10695.891324277021</c:v>
                </c:pt>
                <c:pt idx="10696">
                  <c:v>10696.891407617301</c:v>
                </c:pt>
                <c:pt idx="10697">
                  <c:v>10697.89149095758</c:v>
                </c:pt>
                <c:pt idx="10698">
                  <c:v>10698.891574297857</c:v>
                </c:pt>
                <c:pt idx="10699">
                  <c:v>10699.891657638136</c:v>
                </c:pt>
                <c:pt idx="10700">
                  <c:v>10700.891740978414</c:v>
                </c:pt>
                <c:pt idx="10701">
                  <c:v>10701.891824318693</c:v>
                </c:pt>
                <c:pt idx="10702">
                  <c:v>10702.89190765897</c:v>
                </c:pt>
                <c:pt idx="10703">
                  <c:v>10703.891990999249</c:v>
                </c:pt>
                <c:pt idx="10704">
                  <c:v>10704.892074339527</c:v>
                </c:pt>
                <c:pt idx="10705">
                  <c:v>10705.892157679806</c:v>
                </c:pt>
                <c:pt idx="10706">
                  <c:v>10706.892241020085</c:v>
                </c:pt>
                <c:pt idx="10707">
                  <c:v>10707.892324360362</c:v>
                </c:pt>
                <c:pt idx="10708">
                  <c:v>10708.892407700641</c:v>
                </c:pt>
                <c:pt idx="10709">
                  <c:v>10709.892491040919</c:v>
                </c:pt>
                <c:pt idx="10710">
                  <c:v>10710.892574381198</c:v>
                </c:pt>
                <c:pt idx="10711">
                  <c:v>10711.892657721475</c:v>
                </c:pt>
                <c:pt idx="10712">
                  <c:v>10712.892741061754</c:v>
                </c:pt>
                <c:pt idx="10713">
                  <c:v>10713.892824402032</c:v>
                </c:pt>
                <c:pt idx="10714">
                  <c:v>10714.892907742311</c:v>
                </c:pt>
                <c:pt idx="10715">
                  <c:v>10715.89299108259</c:v>
                </c:pt>
                <c:pt idx="10716">
                  <c:v>10716.893074422867</c:v>
                </c:pt>
                <c:pt idx="10717">
                  <c:v>10717.893157763147</c:v>
                </c:pt>
                <c:pt idx="10718">
                  <c:v>10718.893241103424</c:v>
                </c:pt>
                <c:pt idx="10719">
                  <c:v>10719.893324443703</c:v>
                </c:pt>
                <c:pt idx="10720">
                  <c:v>10720.89340778398</c:v>
                </c:pt>
                <c:pt idx="10721">
                  <c:v>10721.89349112426</c:v>
                </c:pt>
                <c:pt idx="10722">
                  <c:v>10722.893574464537</c:v>
                </c:pt>
                <c:pt idx="10723">
                  <c:v>10723.893657804816</c:v>
                </c:pt>
                <c:pt idx="10724">
                  <c:v>10724.893741145095</c:v>
                </c:pt>
                <c:pt idx="10725">
                  <c:v>10725.893824485373</c:v>
                </c:pt>
                <c:pt idx="10726">
                  <c:v>10726.893907825652</c:v>
                </c:pt>
                <c:pt idx="10727">
                  <c:v>10727.893991165929</c:v>
                </c:pt>
                <c:pt idx="10728">
                  <c:v>10728.894074506208</c:v>
                </c:pt>
                <c:pt idx="10729">
                  <c:v>10729.894157846486</c:v>
                </c:pt>
                <c:pt idx="10730">
                  <c:v>10730.894241186765</c:v>
                </c:pt>
                <c:pt idx="10731">
                  <c:v>10731.894324527042</c:v>
                </c:pt>
                <c:pt idx="10732">
                  <c:v>10732.894407867321</c:v>
                </c:pt>
                <c:pt idx="10733">
                  <c:v>10733.8944912076</c:v>
                </c:pt>
                <c:pt idx="10734">
                  <c:v>10734.894574547878</c:v>
                </c:pt>
                <c:pt idx="10735">
                  <c:v>10735.894657888157</c:v>
                </c:pt>
                <c:pt idx="10736">
                  <c:v>10736.894741228434</c:v>
                </c:pt>
                <c:pt idx="10737">
                  <c:v>10737.894824568713</c:v>
                </c:pt>
                <c:pt idx="10738">
                  <c:v>10738.894907908991</c:v>
                </c:pt>
                <c:pt idx="10739">
                  <c:v>10739.89499124927</c:v>
                </c:pt>
                <c:pt idx="10740">
                  <c:v>10740.895074589547</c:v>
                </c:pt>
                <c:pt idx="10741">
                  <c:v>10741.895157929826</c:v>
                </c:pt>
                <c:pt idx="10742">
                  <c:v>10742.895241270106</c:v>
                </c:pt>
                <c:pt idx="10743">
                  <c:v>10743.895324610383</c:v>
                </c:pt>
                <c:pt idx="10744">
                  <c:v>10744.895407950662</c:v>
                </c:pt>
                <c:pt idx="10745">
                  <c:v>10745.895491290939</c:v>
                </c:pt>
                <c:pt idx="10746">
                  <c:v>10746.895574631219</c:v>
                </c:pt>
                <c:pt idx="10747">
                  <c:v>10747.895657971496</c:v>
                </c:pt>
                <c:pt idx="10748">
                  <c:v>10748.895741311775</c:v>
                </c:pt>
                <c:pt idx="10749">
                  <c:v>10749.895824652054</c:v>
                </c:pt>
                <c:pt idx="10750">
                  <c:v>10750.895907992332</c:v>
                </c:pt>
                <c:pt idx="10751">
                  <c:v>10751.895991332611</c:v>
                </c:pt>
                <c:pt idx="10752">
                  <c:v>10752.896074672888</c:v>
                </c:pt>
                <c:pt idx="10753">
                  <c:v>10753.896158013167</c:v>
                </c:pt>
                <c:pt idx="10754">
                  <c:v>10754.896241353445</c:v>
                </c:pt>
                <c:pt idx="10755">
                  <c:v>10755.896324693724</c:v>
                </c:pt>
                <c:pt idx="10756">
                  <c:v>10756.896408034001</c:v>
                </c:pt>
                <c:pt idx="10757">
                  <c:v>10757.89649137428</c:v>
                </c:pt>
                <c:pt idx="10758">
                  <c:v>10758.896574714559</c:v>
                </c:pt>
                <c:pt idx="10759">
                  <c:v>10759.896658054837</c:v>
                </c:pt>
                <c:pt idx="10760">
                  <c:v>10760.896741395116</c:v>
                </c:pt>
                <c:pt idx="10761">
                  <c:v>10761.896824735393</c:v>
                </c:pt>
                <c:pt idx="10762">
                  <c:v>10762.896908075672</c:v>
                </c:pt>
                <c:pt idx="10763">
                  <c:v>10763.89699141595</c:v>
                </c:pt>
                <c:pt idx="10764">
                  <c:v>10764.897074756229</c:v>
                </c:pt>
                <c:pt idx="10765">
                  <c:v>10765.897158096506</c:v>
                </c:pt>
                <c:pt idx="10766">
                  <c:v>10766.897241436785</c:v>
                </c:pt>
                <c:pt idx="10767">
                  <c:v>10767.897324777065</c:v>
                </c:pt>
                <c:pt idx="10768">
                  <c:v>10768.897408117342</c:v>
                </c:pt>
                <c:pt idx="10769">
                  <c:v>10769.897491457621</c:v>
                </c:pt>
                <c:pt idx="10770">
                  <c:v>10770.897574797898</c:v>
                </c:pt>
                <c:pt idx="10771">
                  <c:v>10771.897658138178</c:v>
                </c:pt>
                <c:pt idx="10772">
                  <c:v>10772.897741478455</c:v>
                </c:pt>
                <c:pt idx="10773">
                  <c:v>10773.897824818734</c:v>
                </c:pt>
                <c:pt idx="10774">
                  <c:v>10774.897908159011</c:v>
                </c:pt>
                <c:pt idx="10775">
                  <c:v>10775.897991499291</c:v>
                </c:pt>
                <c:pt idx="10776">
                  <c:v>10776.89807483957</c:v>
                </c:pt>
                <c:pt idx="10777">
                  <c:v>10777.898158179847</c:v>
                </c:pt>
                <c:pt idx="10778">
                  <c:v>10778.898241520126</c:v>
                </c:pt>
                <c:pt idx="10779">
                  <c:v>10779.898324860404</c:v>
                </c:pt>
                <c:pt idx="10780">
                  <c:v>10780.898408200683</c:v>
                </c:pt>
                <c:pt idx="10781">
                  <c:v>10781.89849154096</c:v>
                </c:pt>
                <c:pt idx="10782">
                  <c:v>10782.898574881239</c:v>
                </c:pt>
                <c:pt idx="10783">
                  <c:v>10783.898658221517</c:v>
                </c:pt>
                <c:pt idx="10784">
                  <c:v>10784.898741561796</c:v>
                </c:pt>
                <c:pt idx="10785">
                  <c:v>10785.898824902075</c:v>
                </c:pt>
                <c:pt idx="10786">
                  <c:v>10786.898908242352</c:v>
                </c:pt>
                <c:pt idx="10787">
                  <c:v>10787.898991582631</c:v>
                </c:pt>
                <c:pt idx="10788">
                  <c:v>10788.899074922909</c:v>
                </c:pt>
                <c:pt idx="10789">
                  <c:v>10789.899158263188</c:v>
                </c:pt>
                <c:pt idx="10790">
                  <c:v>10790.899241603465</c:v>
                </c:pt>
                <c:pt idx="10791">
                  <c:v>10791.899324943744</c:v>
                </c:pt>
                <c:pt idx="10792">
                  <c:v>10792.899408284022</c:v>
                </c:pt>
                <c:pt idx="10793">
                  <c:v>10793.899491624301</c:v>
                </c:pt>
                <c:pt idx="10794">
                  <c:v>10794.89957496458</c:v>
                </c:pt>
                <c:pt idx="10795">
                  <c:v>10795.899658304857</c:v>
                </c:pt>
                <c:pt idx="10796">
                  <c:v>10796.899741645137</c:v>
                </c:pt>
                <c:pt idx="10797">
                  <c:v>10797.899824985414</c:v>
                </c:pt>
                <c:pt idx="10798">
                  <c:v>10798.899908325693</c:v>
                </c:pt>
                <c:pt idx="10799">
                  <c:v>10799.89999166597</c:v>
                </c:pt>
                <c:pt idx="10800">
                  <c:v>10800.90007500625</c:v>
                </c:pt>
                <c:pt idx="10801">
                  <c:v>10801.900158346529</c:v>
                </c:pt>
                <c:pt idx="10802">
                  <c:v>10802.900241686806</c:v>
                </c:pt>
                <c:pt idx="10803">
                  <c:v>10803.900325027085</c:v>
                </c:pt>
                <c:pt idx="10804">
                  <c:v>10804.900408367363</c:v>
                </c:pt>
                <c:pt idx="10805">
                  <c:v>10805.900491707642</c:v>
                </c:pt>
                <c:pt idx="10806">
                  <c:v>10806.900575047919</c:v>
                </c:pt>
                <c:pt idx="10807">
                  <c:v>10807.900658388198</c:v>
                </c:pt>
                <c:pt idx="10808">
                  <c:v>10808.900741728476</c:v>
                </c:pt>
                <c:pt idx="10809">
                  <c:v>10809.900825068755</c:v>
                </c:pt>
                <c:pt idx="10810">
                  <c:v>10810.900908409034</c:v>
                </c:pt>
                <c:pt idx="10811">
                  <c:v>10811.900991749311</c:v>
                </c:pt>
                <c:pt idx="10812">
                  <c:v>10812.90107508959</c:v>
                </c:pt>
                <c:pt idx="10813">
                  <c:v>10813.901158429868</c:v>
                </c:pt>
                <c:pt idx="10814">
                  <c:v>10814.901241770147</c:v>
                </c:pt>
                <c:pt idx="10815">
                  <c:v>10815.901325110424</c:v>
                </c:pt>
                <c:pt idx="10816">
                  <c:v>10816.901408450703</c:v>
                </c:pt>
                <c:pt idx="10817">
                  <c:v>10817.901491790981</c:v>
                </c:pt>
                <c:pt idx="10818">
                  <c:v>10818.90157513126</c:v>
                </c:pt>
                <c:pt idx="10819">
                  <c:v>10819.901658471539</c:v>
                </c:pt>
                <c:pt idx="10820">
                  <c:v>10820.901741811816</c:v>
                </c:pt>
                <c:pt idx="10821">
                  <c:v>10821.901825152096</c:v>
                </c:pt>
                <c:pt idx="10822">
                  <c:v>10822.901908492373</c:v>
                </c:pt>
                <c:pt idx="10823">
                  <c:v>10823.901991832652</c:v>
                </c:pt>
                <c:pt idx="10824">
                  <c:v>10824.902075172929</c:v>
                </c:pt>
                <c:pt idx="10825">
                  <c:v>10825.902158513209</c:v>
                </c:pt>
                <c:pt idx="10826">
                  <c:v>10826.902241853486</c:v>
                </c:pt>
                <c:pt idx="10827">
                  <c:v>10827.902325193765</c:v>
                </c:pt>
                <c:pt idx="10828">
                  <c:v>10828.902408534044</c:v>
                </c:pt>
                <c:pt idx="10829">
                  <c:v>10829.902491874322</c:v>
                </c:pt>
                <c:pt idx="10830">
                  <c:v>10830.902575214601</c:v>
                </c:pt>
                <c:pt idx="10831">
                  <c:v>10831.902658554878</c:v>
                </c:pt>
                <c:pt idx="10832">
                  <c:v>10832.902741895157</c:v>
                </c:pt>
                <c:pt idx="10833">
                  <c:v>10833.902825235435</c:v>
                </c:pt>
                <c:pt idx="10834">
                  <c:v>10834.902908575714</c:v>
                </c:pt>
                <c:pt idx="10835">
                  <c:v>10835.902991915991</c:v>
                </c:pt>
                <c:pt idx="10836">
                  <c:v>10836.90307525627</c:v>
                </c:pt>
                <c:pt idx="10837">
                  <c:v>10837.903158596549</c:v>
                </c:pt>
                <c:pt idx="10838">
                  <c:v>10838.903241936827</c:v>
                </c:pt>
                <c:pt idx="10839">
                  <c:v>10839.903325277106</c:v>
                </c:pt>
                <c:pt idx="10840">
                  <c:v>10840.903408617383</c:v>
                </c:pt>
                <c:pt idx="10841">
                  <c:v>10841.903491957662</c:v>
                </c:pt>
                <c:pt idx="10842">
                  <c:v>10842.90357529794</c:v>
                </c:pt>
                <c:pt idx="10843">
                  <c:v>10843.903658638219</c:v>
                </c:pt>
                <c:pt idx="10844">
                  <c:v>10844.903741978496</c:v>
                </c:pt>
                <c:pt idx="10845">
                  <c:v>10845.903825318775</c:v>
                </c:pt>
                <c:pt idx="10846">
                  <c:v>10846.903908659055</c:v>
                </c:pt>
                <c:pt idx="10847">
                  <c:v>10847.903991999332</c:v>
                </c:pt>
                <c:pt idx="10848">
                  <c:v>10848.904075339611</c:v>
                </c:pt>
                <c:pt idx="10849">
                  <c:v>10849.904158679888</c:v>
                </c:pt>
                <c:pt idx="10850">
                  <c:v>10850.904242020168</c:v>
                </c:pt>
                <c:pt idx="10851">
                  <c:v>10851.904325360445</c:v>
                </c:pt>
                <c:pt idx="10852">
                  <c:v>10852.904408700724</c:v>
                </c:pt>
                <c:pt idx="10853">
                  <c:v>10853.904492041002</c:v>
                </c:pt>
                <c:pt idx="10854">
                  <c:v>10854.904575381281</c:v>
                </c:pt>
                <c:pt idx="10855">
                  <c:v>10855.90465872156</c:v>
                </c:pt>
                <c:pt idx="10856">
                  <c:v>10856.904742061837</c:v>
                </c:pt>
                <c:pt idx="10857">
                  <c:v>10857.904825402116</c:v>
                </c:pt>
                <c:pt idx="10858">
                  <c:v>10858.904908742394</c:v>
                </c:pt>
                <c:pt idx="10859">
                  <c:v>10859.904992082673</c:v>
                </c:pt>
                <c:pt idx="10860">
                  <c:v>10860.90507542295</c:v>
                </c:pt>
                <c:pt idx="10861">
                  <c:v>10861.905158763229</c:v>
                </c:pt>
                <c:pt idx="10862">
                  <c:v>10862.905242103508</c:v>
                </c:pt>
                <c:pt idx="10863">
                  <c:v>10863.905325443786</c:v>
                </c:pt>
                <c:pt idx="10864">
                  <c:v>10864.905408784065</c:v>
                </c:pt>
                <c:pt idx="10865">
                  <c:v>10865.905492124342</c:v>
                </c:pt>
                <c:pt idx="10866">
                  <c:v>10866.905575464622</c:v>
                </c:pt>
                <c:pt idx="10867">
                  <c:v>10867.905658804899</c:v>
                </c:pt>
                <c:pt idx="10868">
                  <c:v>10868.905742145178</c:v>
                </c:pt>
                <c:pt idx="10869">
                  <c:v>10869.905825485455</c:v>
                </c:pt>
                <c:pt idx="10870">
                  <c:v>10870.905908825735</c:v>
                </c:pt>
                <c:pt idx="10871">
                  <c:v>10871.905992166014</c:v>
                </c:pt>
                <c:pt idx="10872">
                  <c:v>10872.906075506291</c:v>
                </c:pt>
                <c:pt idx="10873">
                  <c:v>10873.90615884657</c:v>
                </c:pt>
                <c:pt idx="10874">
                  <c:v>10874.906242186848</c:v>
                </c:pt>
                <c:pt idx="10875">
                  <c:v>10875.906325527127</c:v>
                </c:pt>
                <c:pt idx="10876">
                  <c:v>10876.906408867404</c:v>
                </c:pt>
                <c:pt idx="10877">
                  <c:v>10877.906492207683</c:v>
                </c:pt>
                <c:pt idx="10878">
                  <c:v>10878.906575547961</c:v>
                </c:pt>
                <c:pt idx="10879">
                  <c:v>10879.90665888824</c:v>
                </c:pt>
                <c:pt idx="10880">
                  <c:v>10880.906742228519</c:v>
                </c:pt>
                <c:pt idx="10881">
                  <c:v>10881.906825568796</c:v>
                </c:pt>
                <c:pt idx="10882">
                  <c:v>10882.906908909075</c:v>
                </c:pt>
                <c:pt idx="10883">
                  <c:v>10883.906992249353</c:v>
                </c:pt>
                <c:pt idx="10884">
                  <c:v>10884.907075589632</c:v>
                </c:pt>
                <c:pt idx="10885">
                  <c:v>10885.907158929909</c:v>
                </c:pt>
                <c:pt idx="10886">
                  <c:v>10886.907242270188</c:v>
                </c:pt>
                <c:pt idx="10887">
                  <c:v>10887.907325610466</c:v>
                </c:pt>
                <c:pt idx="10888">
                  <c:v>10888.907408950745</c:v>
                </c:pt>
                <c:pt idx="10889">
                  <c:v>10889.907492291024</c:v>
                </c:pt>
                <c:pt idx="10890">
                  <c:v>10890.907575631301</c:v>
                </c:pt>
                <c:pt idx="10891">
                  <c:v>10891.907658971581</c:v>
                </c:pt>
                <c:pt idx="10892">
                  <c:v>10892.907742311858</c:v>
                </c:pt>
                <c:pt idx="10893">
                  <c:v>10893.907825652137</c:v>
                </c:pt>
                <c:pt idx="10894">
                  <c:v>10894.907908992414</c:v>
                </c:pt>
                <c:pt idx="10895">
                  <c:v>10895.907992332694</c:v>
                </c:pt>
                <c:pt idx="10896">
                  <c:v>10896.908075672971</c:v>
                </c:pt>
                <c:pt idx="10897">
                  <c:v>10897.90815901325</c:v>
                </c:pt>
                <c:pt idx="10898">
                  <c:v>10898.908242353529</c:v>
                </c:pt>
                <c:pt idx="10899">
                  <c:v>10899.908325693807</c:v>
                </c:pt>
                <c:pt idx="10900">
                  <c:v>10900.908409034086</c:v>
                </c:pt>
                <c:pt idx="10901">
                  <c:v>10901.908492374363</c:v>
                </c:pt>
                <c:pt idx="10902">
                  <c:v>10902.908575714642</c:v>
                </c:pt>
                <c:pt idx="10903">
                  <c:v>10903.90865905492</c:v>
                </c:pt>
                <c:pt idx="10904">
                  <c:v>10904.908742395199</c:v>
                </c:pt>
                <c:pt idx="10905">
                  <c:v>10905.908825735476</c:v>
                </c:pt>
                <c:pt idx="10906">
                  <c:v>10906.908909075755</c:v>
                </c:pt>
                <c:pt idx="10907">
                  <c:v>10907.908992416034</c:v>
                </c:pt>
                <c:pt idx="10908">
                  <c:v>10908.909075756312</c:v>
                </c:pt>
                <c:pt idx="10909">
                  <c:v>10909.909159096591</c:v>
                </c:pt>
                <c:pt idx="10910">
                  <c:v>10910.909242436868</c:v>
                </c:pt>
                <c:pt idx="10911">
                  <c:v>10911.909325777147</c:v>
                </c:pt>
                <c:pt idx="10912">
                  <c:v>10912.909409117425</c:v>
                </c:pt>
                <c:pt idx="10913">
                  <c:v>10913.909492457704</c:v>
                </c:pt>
                <c:pt idx="10914">
                  <c:v>10914.909575797983</c:v>
                </c:pt>
                <c:pt idx="10915">
                  <c:v>10915.90965913826</c:v>
                </c:pt>
                <c:pt idx="10916">
                  <c:v>10916.90974247854</c:v>
                </c:pt>
                <c:pt idx="10917">
                  <c:v>10917.909825818817</c:v>
                </c:pt>
                <c:pt idx="10918">
                  <c:v>10918.909909159096</c:v>
                </c:pt>
                <c:pt idx="10919">
                  <c:v>10919.909992499373</c:v>
                </c:pt>
                <c:pt idx="10920">
                  <c:v>10920.910075839653</c:v>
                </c:pt>
                <c:pt idx="10921">
                  <c:v>10921.91015917993</c:v>
                </c:pt>
                <c:pt idx="10922">
                  <c:v>10922.910242520209</c:v>
                </c:pt>
                <c:pt idx="10923">
                  <c:v>10923.910325860488</c:v>
                </c:pt>
                <c:pt idx="10924">
                  <c:v>10924.910409200766</c:v>
                </c:pt>
                <c:pt idx="10925">
                  <c:v>10925.910492541045</c:v>
                </c:pt>
                <c:pt idx="10926">
                  <c:v>10926.910575881322</c:v>
                </c:pt>
                <c:pt idx="10927">
                  <c:v>10927.910659221601</c:v>
                </c:pt>
                <c:pt idx="10928">
                  <c:v>10928.910742561879</c:v>
                </c:pt>
                <c:pt idx="10929">
                  <c:v>10929.910825902158</c:v>
                </c:pt>
                <c:pt idx="10930">
                  <c:v>10930.910909242435</c:v>
                </c:pt>
                <c:pt idx="10931">
                  <c:v>10931.910992582714</c:v>
                </c:pt>
                <c:pt idx="10932">
                  <c:v>10932.911075922993</c:v>
                </c:pt>
                <c:pt idx="10933">
                  <c:v>10933.911159263271</c:v>
                </c:pt>
                <c:pt idx="10934">
                  <c:v>10934.91124260355</c:v>
                </c:pt>
                <c:pt idx="10935">
                  <c:v>10935.911325943827</c:v>
                </c:pt>
                <c:pt idx="10936">
                  <c:v>10936.911409284106</c:v>
                </c:pt>
                <c:pt idx="10937">
                  <c:v>10937.911492624384</c:v>
                </c:pt>
                <c:pt idx="10938">
                  <c:v>10938.911575964663</c:v>
                </c:pt>
                <c:pt idx="10939">
                  <c:v>10939.91165930494</c:v>
                </c:pt>
                <c:pt idx="10940">
                  <c:v>10940.911742645219</c:v>
                </c:pt>
                <c:pt idx="10941">
                  <c:v>10941.911825985499</c:v>
                </c:pt>
                <c:pt idx="10942">
                  <c:v>10942.911909325776</c:v>
                </c:pt>
                <c:pt idx="10943">
                  <c:v>10943.911992666055</c:v>
                </c:pt>
                <c:pt idx="10944">
                  <c:v>10944.912076006332</c:v>
                </c:pt>
                <c:pt idx="10945">
                  <c:v>10945.912159346612</c:v>
                </c:pt>
                <c:pt idx="10946">
                  <c:v>10946.912242686889</c:v>
                </c:pt>
                <c:pt idx="10947">
                  <c:v>10947.912326027168</c:v>
                </c:pt>
                <c:pt idx="10948">
                  <c:v>10948.912409367445</c:v>
                </c:pt>
                <c:pt idx="10949">
                  <c:v>10949.912492707725</c:v>
                </c:pt>
                <c:pt idx="10950">
                  <c:v>10950.912576048004</c:v>
                </c:pt>
                <c:pt idx="10951">
                  <c:v>10951.912659388281</c:v>
                </c:pt>
                <c:pt idx="10952">
                  <c:v>10952.91274272856</c:v>
                </c:pt>
                <c:pt idx="10953">
                  <c:v>10953.912826068838</c:v>
                </c:pt>
                <c:pt idx="10954">
                  <c:v>10954.912909409117</c:v>
                </c:pt>
                <c:pt idx="10955">
                  <c:v>10955.912992749394</c:v>
                </c:pt>
                <c:pt idx="10956">
                  <c:v>10956.913076089673</c:v>
                </c:pt>
                <c:pt idx="10957">
                  <c:v>10957.913159429951</c:v>
                </c:pt>
                <c:pt idx="10958">
                  <c:v>10958.91324277023</c:v>
                </c:pt>
                <c:pt idx="10959">
                  <c:v>10959.913326110509</c:v>
                </c:pt>
                <c:pt idx="10960">
                  <c:v>10960.913409450786</c:v>
                </c:pt>
                <c:pt idx="10961">
                  <c:v>10961.913492791065</c:v>
                </c:pt>
                <c:pt idx="10962">
                  <c:v>10962.913576131343</c:v>
                </c:pt>
                <c:pt idx="10963">
                  <c:v>10963.913659471622</c:v>
                </c:pt>
                <c:pt idx="10964">
                  <c:v>10964.913742811899</c:v>
                </c:pt>
                <c:pt idx="10965">
                  <c:v>10965.913826152178</c:v>
                </c:pt>
                <c:pt idx="10966">
                  <c:v>10966.913909492456</c:v>
                </c:pt>
                <c:pt idx="10967">
                  <c:v>10967.913992832735</c:v>
                </c:pt>
                <c:pt idx="10968">
                  <c:v>10968.914076173014</c:v>
                </c:pt>
                <c:pt idx="10969">
                  <c:v>10969.914159513291</c:v>
                </c:pt>
                <c:pt idx="10970">
                  <c:v>10970.914242853571</c:v>
                </c:pt>
                <c:pt idx="10971">
                  <c:v>10971.914326193848</c:v>
                </c:pt>
                <c:pt idx="10972">
                  <c:v>10972.914409534127</c:v>
                </c:pt>
                <c:pt idx="10973">
                  <c:v>10973.914492874404</c:v>
                </c:pt>
                <c:pt idx="10974">
                  <c:v>10974.914576214684</c:v>
                </c:pt>
                <c:pt idx="10975">
                  <c:v>10975.914659554963</c:v>
                </c:pt>
                <c:pt idx="10976">
                  <c:v>10976.91474289524</c:v>
                </c:pt>
                <c:pt idx="10977">
                  <c:v>10977.914826235519</c:v>
                </c:pt>
                <c:pt idx="10978">
                  <c:v>10978.914909575797</c:v>
                </c:pt>
                <c:pt idx="10979">
                  <c:v>10979.914992916076</c:v>
                </c:pt>
                <c:pt idx="10980">
                  <c:v>10980.915076256353</c:v>
                </c:pt>
                <c:pt idx="10981">
                  <c:v>10981.915159596632</c:v>
                </c:pt>
                <c:pt idx="10982">
                  <c:v>10982.91524293691</c:v>
                </c:pt>
                <c:pt idx="10983">
                  <c:v>10983.915326277189</c:v>
                </c:pt>
                <c:pt idx="10984">
                  <c:v>10984.915409617468</c:v>
                </c:pt>
                <c:pt idx="10985">
                  <c:v>10985.915492957745</c:v>
                </c:pt>
                <c:pt idx="10986">
                  <c:v>10986.915576298024</c:v>
                </c:pt>
                <c:pt idx="10987">
                  <c:v>10987.915659638302</c:v>
                </c:pt>
                <c:pt idx="10988">
                  <c:v>10988.915742978581</c:v>
                </c:pt>
                <c:pt idx="10989">
                  <c:v>10989.915826318858</c:v>
                </c:pt>
                <c:pt idx="10990">
                  <c:v>10990.915909659137</c:v>
                </c:pt>
                <c:pt idx="10991">
                  <c:v>10991.915992999415</c:v>
                </c:pt>
                <c:pt idx="10992">
                  <c:v>10992.916076339694</c:v>
                </c:pt>
                <c:pt idx="10993">
                  <c:v>10993.916159679973</c:v>
                </c:pt>
                <c:pt idx="10994">
                  <c:v>10994.91624302025</c:v>
                </c:pt>
                <c:pt idx="10995">
                  <c:v>10995.91632636053</c:v>
                </c:pt>
                <c:pt idx="10996">
                  <c:v>10996.916409700807</c:v>
                </c:pt>
                <c:pt idx="10997">
                  <c:v>10997.916493041086</c:v>
                </c:pt>
                <c:pt idx="10998">
                  <c:v>10998.916576381363</c:v>
                </c:pt>
                <c:pt idx="10999">
                  <c:v>10999.916659721643</c:v>
                </c:pt>
                <c:pt idx="11000">
                  <c:v>11000.91674306192</c:v>
                </c:pt>
                <c:pt idx="11001">
                  <c:v>11001.916826402199</c:v>
                </c:pt>
                <c:pt idx="11002">
                  <c:v>11002.916909742478</c:v>
                </c:pt>
                <c:pt idx="11003">
                  <c:v>11003.916993082756</c:v>
                </c:pt>
                <c:pt idx="11004">
                  <c:v>11004.917076423035</c:v>
                </c:pt>
                <c:pt idx="11005">
                  <c:v>11005.917159763312</c:v>
                </c:pt>
                <c:pt idx="11006">
                  <c:v>11006.917243103591</c:v>
                </c:pt>
                <c:pt idx="11007">
                  <c:v>11007.917326443869</c:v>
                </c:pt>
                <c:pt idx="11008">
                  <c:v>11008.917409784148</c:v>
                </c:pt>
                <c:pt idx="11009">
                  <c:v>11009.917493124425</c:v>
                </c:pt>
                <c:pt idx="11010">
                  <c:v>11010.917576464704</c:v>
                </c:pt>
                <c:pt idx="11011">
                  <c:v>11011.917659804983</c:v>
                </c:pt>
                <c:pt idx="11012">
                  <c:v>11012.917743145261</c:v>
                </c:pt>
                <c:pt idx="11013">
                  <c:v>11013.91782648554</c:v>
                </c:pt>
                <c:pt idx="11014">
                  <c:v>11014.917909825817</c:v>
                </c:pt>
                <c:pt idx="11015">
                  <c:v>11015.917993166096</c:v>
                </c:pt>
                <c:pt idx="11016">
                  <c:v>11016.918076506374</c:v>
                </c:pt>
                <c:pt idx="11017">
                  <c:v>11017.918159846653</c:v>
                </c:pt>
                <c:pt idx="11018">
                  <c:v>11018.91824318693</c:v>
                </c:pt>
                <c:pt idx="11019">
                  <c:v>11019.91832652721</c:v>
                </c:pt>
                <c:pt idx="11020">
                  <c:v>11020.918409867489</c:v>
                </c:pt>
                <c:pt idx="11021">
                  <c:v>11021.918493207766</c:v>
                </c:pt>
                <c:pt idx="11022">
                  <c:v>11022.918576548045</c:v>
                </c:pt>
                <c:pt idx="11023">
                  <c:v>11023.918659888323</c:v>
                </c:pt>
                <c:pt idx="11024">
                  <c:v>11024.918743228602</c:v>
                </c:pt>
                <c:pt idx="11025">
                  <c:v>11025.918826568879</c:v>
                </c:pt>
                <c:pt idx="11026">
                  <c:v>11026.918909909158</c:v>
                </c:pt>
                <c:pt idx="11027">
                  <c:v>11027.918993249436</c:v>
                </c:pt>
                <c:pt idx="11028">
                  <c:v>11028.919076589715</c:v>
                </c:pt>
                <c:pt idx="11029">
                  <c:v>11029.919159929994</c:v>
                </c:pt>
                <c:pt idx="11030">
                  <c:v>11030.919243270271</c:v>
                </c:pt>
                <c:pt idx="11031">
                  <c:v>11031.91932661055</c:v>
                </c:pt>
                <c:pt idx="11032">
                  <c:v>11032.919409950828</c:v>
                </c:pt>
                <c:pt idx="11033">
                  <c:v>11033.919493291107</c:v>
                </c:pt>
                <c:pt idx="11034">
                  <c:v>11034.919576631384</c:v>
                </c:pt>
                <c:pt idx="11035">
                  <c:v>11035.919659971663</c:v>
                </c:pt>
                <c:pt idx="11036">
                  <c:v>11036.919743311943</c:v>
                </c:pt>
                <c:pt idx="11037">
                  <c:v>11037.91982665222</c:v>
                </c:pt>
                <c:pt idx="11038">
                  <c:v>11038.919909992499</c:v>
                </c:pt>
                <c:pt idx="11039">
                  <c:v>11039.919993332776</c:v>
                </c:pt>
                <c:pt idx="11040">
                  <c:v>11040.920076673056</c:v>
                </c:pt>
                <c:pt idx="11041">
                  <c:v>11041.920160013333</c:v>
                </c:pt>
                <c:pt idx="11042">
                  <c:v>11042.920243353612</c:v>
                </c:pt>
                <c:pt idx="11043">
                  <c:v>11043.920326693889</c:v>
                </c:pt>
                <c:pt idx="11044">
                  <c:v>11044.920410034169</c:v>
                </c:pt>
                <c:pt idx="11045">
                  <c:v>11045.920493374448</c:v>
                </c:pt>
                <c:pt idx="11046">
                  <c:v>11046.920576714725</c:v>
                </c:pt>
                <c:pt idx="11047">
                  <c:v>11047.920660055004</c:v>
                </c:pt>
                <c:pt idx="11048">
                  <c:v>11048.920743395282</c:v>
                </c:pt>
                <c:pt idx="11049">
                  <c:v>11049.920826735561</c:v>
                </c:pt>
                <c:pt idx="11050">
                  <c:v>11050.920910075838</c:v>
                </c:pt>
                <c:pt idx="11051">
                  <c:v>11051.920993416117</c:v>
                </c:pt>
                <c:pt idx="11052">
                  <c:v>11052.921076756395</c:v>
                </c:pt>
                <c:pt idx="11053">
                  <c:v>11053.921160096674</c:v>
                </c:pt>
                <c:pt idx="11054">
                  <c:v>11054.921243436953</c:v>
                </c:pt>
                <c:pt idx="11055">
                  <c:v>11055.92132677723</c:v>
                </c:pt>
                <c:pt idx="11056">
                  <c:v>11056.921410117509</c:v>
                </c:pt>
                <c:pt idx="11057">
                  <c:v>11057.921493457787</c:v>
                </c:pt>
                <c:pt idx="11058">
                  <c:v>11058.921576798066</c:v>
                </c:pt>
                <c:pt idx="11059">
                  <c:v>11059.921660138343</c:v>
                </c:pt>
                <c:pt idx="11060">
                  <c:v>11060.921743478622</c:v>
                </c:pt>
                <c:pt idx="11061">
                  <c:v>11061.9218268189</c:v>
                </c:pt>
                <c:pt idx="11062">
                  <c:v>11062.921910159179</c:v>
                </c:pt>
                <c:pt idx="11063">
                  <c:v>11063.921993499458</c:v>
                </c:pt>
                <c:pt idx="11064">
                  <c:v>11064.922076839735</c:v>
                </c:pt>
                <c:pt idx="11065">
                  <c:v>11065.922160180015</c:v>
                </c:pt>
                <c:pt idx="11066">
                  <c:v>11066.922243520292</c:v>
                </c:pt>
                <c:pt idx="11067">
                  <c:v>11067.922326860571</c:v>
                </c:pt>
                <c:pt idx="11068">
                  <c:v>11068.922410200848</c:v>
                </c:pt>
                <c:pt idx="11069">
                  <c:v>11069.922493541128</c:v>
                </c:pt>
                <c:pt idx="11070">
                  <c:v>11070.922576881405</c:v>
                </c:pt>
                <c:pt idx="11071">
                  <c:v>11071.922660221684</c:v>
                </c:pt>
                <c:pt idx="11072">
                  <c:v>11072.922743561963</c:v>
                </c:pt>
                <c:pt idx="11073">
                  <c:v>11073.922826902241</c:v>
                </c:pt>
                <c:pt idx="11074">
                  <c:v>11074.92291024252</c:v>
                </c:pt>
                <c:pt idx="11075">
                  <c:v>11075.922993582797</c:v>
                </c:pt>
                <c:pt idx="11076">
                  <c:v>11076.923076923076</c:v>
                </c:pt>
                <c:pt idx="11077">
                  <c:v>11077.923160263354</c:v>
                </c:pt>
                <c:pt idx="11078">
                  <c:v>11078.923243603633</c:v>
                </c:pt>
                <c:pt idx="11079">
                  <c:v>11079.92332694391</c:v>
                </c:pt>
                <c:pt idx="11080">
                  <c:v>11080.923410284189</c:v>
                </c:pt>
                <c:pt idx="11081">
                  <c:v>11081.923493624468</c:v>
                </c:pt>
                <c:pt idx="11082">
                  <c:v>11082.923576964746</c:v>
                </c:pt>
                <c:pt idx="11083">
                  <c:v>11083.923660305025</c:v>
                </c:pt>
                <c:pt idx="11084">
                  <c:v>11084.923743645302</c:v>
                </c:pt>
                <c:pt idx="11085">
                  <c:v>11085.923826985581</c:v>
                </c:pt>
                <c:pt idx="11086">
                  <c:v>11086.923910325859</c:v>
                </c:pt>
                <c:pt idx="11087">
                  <c:v>11087.923993666138</c:v>
                </c:pt>
                <c:pt idx="11088">
                  <c:v>11088.924077006417</c:v>
                </c:pt>
                <c:pt idx="11089">
                  <c:v>11089.924160346694</c:v>
                </c:pt>
                <c:pt idx="11090">
                  <c:v>11090.924243686974</c:v>
                </c:pt>
                <c:pt idx="11091">
                  <c:v>11091.924327027251</c:v>
                </c:pt>
                <c:pt idx="11092">
                  <c:v>11092.92441036753</c:v>
                </c:pt>
                <c:pt idx="11093">
                  <c:v>11093.924493707807</c:v>
                </c:pt>
                <c:pt idx="11094">
                  <c:v>11094.924577048087</c:v>
                </c:pt>
                <c:pt idx="11095">
                  <c:v>11095.924660388364</c:v>
                </c:pt>
                <c:pt idx="11096">
                  <c:v>11096.924743728643</c:v>
                </c:pt>
                <c:pt idx="11097">
                  <c:v>11097.924827068922</c:v>
                </c:pt>
                <c:pt idx="11098">
                  <c:v>11098.9249104092</c:v>
                </c:pt>
                <c:pt idx="11099">
                  <c:v>11099.924993749479</c:v>
                </c:pt>
                <c:pt idx="11100">
                  <c:v>11100.925077089756</c:v>
                </c:pt>
                <c:pt idx="11101">
                  <c:v>11101.925160430035</c:v>
                </c:pt>
                <c:pt idx="11102">
                  <c:v>11102.925243770313</c:v>
                </c:pt>
                <c:pt idx="11103">
                  <c:v>11103.925327110592</c:v>
                </c:pt>
                <c:pt idx="11104">
                  <c:v>11104.925410450869</c:v>
                </c:pt>
                <c:pt idx="11105">
                  <c:v>11105.925493791148</c:v>
                </c:pt>
                <c:pt idx="11106">
                  <c:v>11106.925577131427</c:v>
                </c:pt>
                <c:pt idx="11107">
                  <c:v>11107.925660471705</c:v>
                </c:pt>
                <c:pt idx="11108">
                  <c:v>11108.925743811984</c:v>
                </c:pt>
                <c:pt idx="11109">
                  <c:v>11109.925827152261</c:v>
                </c:pt>
                <c:pt idx="11110">
                  <c:v>11110.92591049254</c:v>
                </c:pt>
                <c:pt idx="11111">
                  <c:v>11111.925993832818</c:v>
                </c:pt>
                <c:pt idx="11112">
                  <c:v>11112.926077173097</c:v>
                </c:pt>
                <c:pt idx="11113">
                  <c:v>11113.926160513374</c:v>
                </c:pt>
                <c:pt idx="11114">
                  <c:v>11114.926243853653</c:v>
                </c:pt>
                <c:pt idx="11115">
                  <c:v>11115.926327193933</c:v>
                </c:pt>
                <c:pt idx="11116">
                  <c:v>11116.92641053421</c:v>
                </c:pt>
                <c:pt idx="11117">
                  <c:v>11117.926493874489</c:v>
                </c:pt>
                <c:pt idx="11118">
                  <c:v>11118.926577214766</c:v>
                </c:pt>
                <c:pt idx="11119">
                  <c:v>11119.926660555046</c:v>
                </c:pt>
                <c:pt idx="11120">
                  <c:v>11120.926743895323</c:v>
                </c:pt>
                <c:pt idx="11121">
                  <c:v>11121.926827235602</c:v>
                </c:pt>
                <c:pt idx="11122">
                  <c:v>11122.926910575879</c:v>
                </c:pt>
                <c:pt idx="11123">
                  <c:v>11123.926993916159</c:v>
                </c:pt>
                <c:pt idx="11124">
                  <c:v>11124.927077256438</c:v>
                </c:pt>
                <c:pt idx="11125">
                  <c:v>11125.927160596715</c:v>
                </c:pt>
                <c:pt idx="11126">
                  <c:v>11126.927243936994</c:v>
                </c:pt>
                <c:pt idx="11127">
                  <c:v>11127.927327277272</c:v>
                </c:pt>
                <c:pt idx="11128">
                  <c:v>11128.927410617551</c:v>
                </c:pt>
                <c:pt idx="11129">
                  <c:v>11129.927493957828</c:v>
                </c:pt>
                <c:pt idx="11130">
                  <c:v>11130.927577298107</c:v>
                </c:pt>
                <c:pt idx="11131">
                  <c:v>11131.927660638385</c:v>
                </c:pt>
                <c:pt idx="11132">
                  <c:v>11132.927743978664</c:v>
                </c:pt>
                <c:pt idx="11133">
                  <c:v>11133.927827318943</c:v>
                </c:pt>
                <c:pt idx="11134">
                  <c:v>11134.92791065922</c:v>
                </c:pt>
                <c:pt idx="11135">
                  <c:v>11135.927993999499</c:v>
                </c:pt>
                <c:pt idx="11136">
                  <c:v>11136.928077339777</c:v>
                </c:pt>
                <c:pt idx="11137">
                  <c:v>11137.928160680056</c:v>
                </c:pt>
                <c:pt idx="11138">
                  <c:v>11138.928244020333</c:v>
                </c:pt>
                <c:pt idx="11139">
                  <c:v>11139.928327360612</c:v>
                </c:pt>
                <c:pt idx="11140">
                  <c:v>11140.92841070089</c:v>
                </c:pt>
                <c:pt idx="11141">
                  <c:v>11141.928494041169</c:v>
                </c:pt>
                <c:pt idx="11142">
                  <c:v>11142.928577381448</c:v>
                </c:pt>
                <c:pt idx="11143">
                  <c:v>11143.928660721725</c:v>
                </c:pt>
                <c:pt idx="11144">
                  <c:v>11144.928744062005</c:v>
                </c:pt>
                <c:pt idx="11145">
                  <c:v>11145.928827402282</c:v>
                </c:pt>
                <c:pt idx="11146">
                  <c:v>11146.928910742561</c:v>
                </c:pt>
                <c:pt idx="11147">
                  <c:v>11147.928994082838</c:v>
                </c:pt>
                <c:pt idx="11148">
                  <c:v>11148.929077423118</c:v>
                </c:pt>
                <c:pt idx="11149">
                  <c:v>11149.929160763397</c:v>
                </c:pt>
                <c:pt idx="11150">
                  <c:v>11150.929244103674</c:v>
                </c:pt>
                <c:pt idx="11151">
                  <c:v>11151.929327443953</c:v>
                </c:pt>
                <c:pt idx="11152">
                  <c:v>11152.929410784231</c:v>
                </c:pt>
                <c:pt idx="11153">
                  <c:v>11153.92949412451</c:v>
                </c:pt>
                <c:pt idx="11154">
                  <c:v>11154.929577464787</c:v>
                </c:pt>
                <c:pt idx="11155">
                  <c:v>11155.929660805066</c:v>
                </c:pt>
                <c:pt idx="11156">
                  <c:v>11156.929744145344</c:v>
                </c:pt>
                <c:pt idx="11157">
                  <c:v>11157.929827485623</c:v>
                </c:pt>
                <c:pt idx="11158">
                  <c:v>11158.929910825902</c:v>
                </c:pt>
                <c:pt idx="11159">
                  <c:v>11159.929994166179</c:v>
                </c:pt>
                <c:pt idx="11160">
                  <c:v>11160.930077506458</c:v>
                </c:pt>
                <c:pt idx="11161">
                  <c:v>11161.930160846736</c:v>
                </c:pt>
                <c:pt idx="11162">
                  <c:v>11162.930244187015</c:v>
                </c:pt>
                <c:pt idx="11163">
                  <c:v>11163.930327527292</c:v>
                </c:pt>
                <c:pt idx="11164">
                  <c:v>11164.930410867571</c:v>
                </c:pt>
                <c:pt idx="11165">
                  <c:v>11165.930494207849</c:v>
                </c:pt>
                <c:pt idx="11166">
                  <c:v>11166.930577548128</c:v>
                </c:pt>
                <c:pt idx="11167">
                  <c:v>11167.930660888407</c:v>
                </c:pt>
                <c:pt idx="11168">
                  <c:v>11168.930744228684</c:v>
                </c:pt>
                <c:pt idx="11169">
                  <c:v>11169.930827568964</c:v>
                </c:pt>
                <c:pt idx="11170">
                  <c:v>11170.930910909241</c:v>
                </c:pt>
                <c:pt idx="11171">
                  <c:v>11171.93099424952</c:v>
                </c:pt>
                <c:pt idx="11172">
                  <c:v>11172.931077589797</c:v>
                </c:pt>
                <c:pt idx="11173">
                  <c:v>11173.931160930077</c:v>
                </c:pt>
                <c:pt idx="11174">
                  <c:v>11174.931244270354</c:v>
                </c:pt>
                <c:pt idx="11175">
                  <c:v>11175.931327610633</c:v>
                </c:pt>
                <c:pt idx="11176">
                  <c:v>11176.931410950912</c:v>
                </c:pt>
                <c:pt idx="11177">
                  <c:v>11177.93149429119</c:v>
                </c:pt>
                <c:pt idx="11178">
                  <c:v>11178.931577631469</c:v>
                </c:pt>
                <c:pt idx="11179">
                  <c:v>11179.931660971746</c:v>
                </c:pt>
                <c:pt idx="11180">
                  <c:v>11180.931744312025</c:v>
                </c:pt>
                <c:pt idx="11181">
                  <c:v>11181.931827652303</c:v>
                </c:pt>
                <c:pt idx="11182">
                  <c:v>11182.931910992582</c:v>
                </c:pt>
                <c:pt idx="11183">
                  <c:v>11183.931994332859</c:v>
                </c:pt>
                <c:pt idx="11184">
                  <c:v>11184.932077673138</c:v>
                </c:pt>
                <c:pt idx="11185">
                  <c:v>11185.932161013417</c:v>
                </c:pt>
                <c:pt idx="11186">
                  <c:v>11186.932244353695</c:v>
                </c:pt>
                <c:pt idx="11187">
                  <c:v>11187.932327693974</c:v>
                </c:pt>
                <c:pt idx="11188">
                  <c:v>11188.932411034251</c:v>
                </c:pt>
                <c:pt idx="11189">
                  <c:v>11189.932494374531</c:v>
                </c:pt>
                <c:pt idx="11190">
                  <c:v>11190.932577714808</c:v>
                </c:pt>
                <c:pt idx="11191">
                  <c:v>11191.932661055087</c:v>
                </c:pt>
                <c:pt idx="11192">
                  <c:v>11192.932744395364</c:v>
                </c:pt>
                <c:pt idx="11193">
                  <c:v>11193.932827735644</c:v>
                </c:pt>
                <c:pt idx="11194">
                  <c:v>11194.932911075923</c:v>
                </c:pt>
                <c:pt idx="11195">
                  <c:v>11195.9329944162</c:v>
                </c:pt>
                <c:pt idx="11196">
                  <c:v>11196.933077756479</c:v>
                </c:pt>
                <c:pt idx="11197">
                  <c:v>11197.933161096757</c:v>
                </c:pt>
                <c:pt idx="11198">
                  <c:v>11198.933244437036</c:v>
                </c:pt>
                <c:pt idx="11199">
                  <c:v>11199.933327777313</c:v>
                </c:pt>
                <c:pt idx="11200">
                  <c:v>11200.933411117592</c:v>
                </c:pt>
                <c:pt idx="11201">
                  <c:v>11201.933494457871</c:v>
                </c:pt>
                <c:pt idx="11202">
                  <c:v>11202.933577798149</c:v>
                </c:pt>
                <c:pt idx="11203">
                  <c:v>11203.933661138428</c:v>
                </c:pt>
                <c:pt idx="11204">
                  <c:v>11204.933744478705</c:v>
                </c:pt>
                <c:pt idx="11205">
                  <c:v>11205.933827818984</c:v>
                </c:pt>
                <c:pt idx="11206">
                  <c:v>11206.933911159262</c:v>
                </c:pt>
                <c:pt idx="11207">
                  <c:v>11207.933994499541</c:v>
                </c:pt>
                <c:pt idx="11208">
                  <c:v>11208.934077839818</c:v>
                </c:pt>
                <c:pt idx="11209">
                  <c:v>11209.934161180097</c:v>
                </c:pt>
                <c:pt idx="11210">
                  <c:v>11210.934244520377</c:v>
                </c:pt>
                <c:pt idx="11211">
                  <c:v>11211.934327860654</c:v>
                </c:pt>
                <c:pt idx="11212">
                  <c:v>11212.934411200933</c:v>
                </c:pt>
                <c:pt idx="11213">
                  <c:v>11213.93449454121</c:v>
                </c:pt>
                <c:pt idx="11214">
                  <c:v>11214.93457788149</c:v>
                </c:pt>
                <c:pt idx="11215">
                  <c:v>11215.934661221767</c:v>
                </c:pt>
                <c:pt idx="11216">
                  <c:v>11216.934744562046</c:v>
                </c:pt>
                <c:pt idx="11217">
                  <c:v>11217.934827902323</c:v>
                </c:pt>
                <c:pt idx="11218">
                  <c:v>11218.934911242603</c:v>
                </c:pt>
                <c:pt idx="11219">
                  <c:v>11219.934994582882</c:v>
                </c:pt>
                <c:pt idx="11220">
                  <c:v>11220.935077923159</c:v>
                </c:pt>
                <c:pt idx="11221">
                  <c:v>11221.935161263438</c:v>
                </c:pt>
                <c:pt idx="11222">
                  <c:v>11222.935244603716</c:v>
                </c:pt>
                <c:pt idx="11223">
                  <c:v>11223.935327943995</c:v>
                </c:pt>
                <c:pt idx="11224">
                  <c:v>11224.935411284272</c:v>
                </c:pt>
                <c:pt idx="11225">
                  <c:v>11225.935494624551</c:v>
                </c:pt>
                <c:pt idx="11226">
                  <c:v>11226.935577964829</c:v>
                </c:pt>
                <c:pt idx="11227">
                  <c:v>11227.935661305108</c:v>
                </c:pt>
                <c:pt idx="11228">
                  <c:v>11228.935744645387</c:v>
                </c:pt>
                <c:pt idx="11229">
                  <c:v>11229.935827985664</c:v>
                </c:pt>
                <c:pt idx="11230">
                  <c:v>11230.935911325943</c:v>
                </c:pt>
                <c:pt idx="11231">
                  <c:v>11231.935994666221</c:v>
                </c:pt>
                <c:pt idx="11232">
                  <c:v>11232.9360780065</c:v>
                </c:pt>
                <c:pt idx="11233">
                  <c:v>11233.936161346777</c:v>
                </c:pt>
                <c:pt idx="11234">
                  <c:v>11234.936244687056</c:v>
                </c:pt>
                <c:pt idx="11235">
                  <c:v>11235.936328027334</c:v>
                </c:pt>
                <c:pt idx="11236">
                  <c:v>11236.936411367613</c:v>
                </c:pt>
                <c:pt idx="11237">
                  <c:v>11237.936494707892</c:v>
                </c:pt>
                <c:pt idx="11238">
                  <c:v>11238.936578048169</c:v>
                </c:pt>
                <c:pt idx="11239">
                  <c:v>11239.936661388449</c:v>
                </c:pt>
                <c:pt idx="11240">
                  <c:v>11240.936744728726</c:v>
                </c:pt>
                <c:pt idx="11241">
                  <c:v>11241.936828069005</c:v>
                </c:pt>
                <c:pt idx="11242">
                  <c:v>11242.936911409282</c:v>
                </c:pt>
                <c:pt idx="11243">
                  <c:v>11243.936994749562</c:v>
                </c:pt>
                <c:pt idx="11244">
                  <c:v>11244.937078089839</c:v>
                </c:pt>
                <c:pt idx="11245">
                  <c:v>11245.937161430118</c:v>
                </c:pt>
                <c:pt idx="11246">
                  <c:v>11246.937244770397</c:v>
                </c:pt>
                <c:pt idx="11247">
                  <c:v>11247.937328110675</c:v>
                </c:pt>
                <c:pt idx="11248">
                  <c:v>11248.937411450954</c:v>
                </c:pt>
                <c:pt idx="11249">
                  <c:v>11249.937494791231</c:v>
                </c:pt>
                <c:pt idx="11250">
                  <c:v>11250.93757813151</c:v>
                </c:pt>
                <c:pt idx="11251">
                  <c:v>11251.937661471788</c:v>
                </c:pt>
                <c:pt idx="11252">
                  <c:v>11252.937744812067</c:v>
                </c:pt>
                <c:pt idx="11253">
                  <c:v>11253.937828152344</c:v>
                </c:pt>
                <c:pt idx="11254">
                  <c:v>11254.937911492623</c:v>
                </c:pt>
                <c:pt idx="11255">
                  <c:v>11255.937994832902</c:v>
                </c:pt>
                <c:pt idx="11256">
                  <c:v>11256.93807817318</c:v>
                </c:pt>
                <c:pt idx="11257">
                  <c:v>11257.938161513459</c:v>
                </c:pt>
                <c:pt idx="11258">
                  <c:v>11258.938244853736</c:v>
                </c:pt>
                <c:pt idx="11259">
                  <c:v>11259.938328194015</c:v>
                </c:pt>
                <c:pt idx="11260">
                  <c:v>11260.938411534293</c:v>
                </c:pt>
                <c:pt idx="11261">
                  <c:v>11261.938494874572</c:v>
                </c:pt>
                <c:pt idx="11262">
                  <c:v>11262.938578214851</c:v>
                </c:pt>
                <c:pt idx="11263">
                  <c:v>11263.938661555128</c:v>
                </c:pt>
                <c:pt idx="11264">
                  <c:v>11264.938744895408</c:v>
                </c:pt>
                <c:pt idx="11265">
                  <c:v>11265.938828235685</c:v>
                </c:pt>
                <c:pt idx="11266">
                  <c:v>11266.938911575964</c:v>
                </c:pt>
                <c:pt idx="11267">
                  <c:v>11267.938994916241</c:v>
                </c:pt>
                <c:pt idx="11268">
                  <c:v>11268.939078256521</c:v>
                </c:pt>
                <c:pt idx="11269">
                  <c:v>11269.939161596798</c:v>
                </c:pt>
                <c:pt idx="11270">
                  <c:v>11270.939244937077</c:v>
                </c:pt>
                <c:pt idx="11271">
                  <c:v>11271.939328277356</c:v>
                </c:pt>
                <c:pt idx="11272">
                  <c:v>11272.939411617634</c:v>
                </c:pt>
                <c:pt idx="11273">
                  <c:v>11273.939494957913</c:v>
                </c:pt>
                <c:pt idx="11274">
                  <c:v>11274.93957829819</c:v>
                </c:pt>
                <c:pt idx="11275">
                  <c:v>11275.939661638469</c:v>
                </c:pt>
                <c:pt idx="11276">
                  <c:v>11276.939744978747</c:v>
                </c:pt>
                <c:pt idx="11277">
                  <c:v>11277.939828319026</c:v>
                </c:pt>
                <c:pt idx="11278">
                  <c:v>11278.939911659303</c:v>
                </c:pt>
                <c:pt idx="11279">
                  <c:v>11279.939994999582</c:v>
                </c:pt>
                <c:pt idx="11280">
                  <c:v>11280.940078339861</c:v>
                </c:pt>
                <c:pt idx="11281">
                  <c:v>11281.940161680139</c:v>
                </c:pt>
                <c:pt idx="11282">
                  <c:v>11282.940245020418</c:v>
                </c:pt>
                <c:pt idx="11283">
                  <c:v>11283.940328360695</c:v>
                </c:pt>
                <c:pt idx="11284">
                  <c:v>11284.940411700974</c:v>
                </c:pt>
                <c:pt idx="11285">
                  <c:v>11285.940495041252</c:v>
                </c:pt>
                <c:pt idx="11286">
                  <c:v>11286.940578381531</c:v>
                </c:pt>
                <c:pt idx="11287">
                  <c:v>11287.940661721808</c:v>
                </c:pt>
                <c:pt idx="11288">
                  <c:v>11288.940745062087</c:v>
                </c:pt>
                <c:pt idx="11289">
                  <c:v>11289.940828402367</c:v>
                </c:pt>
                <c:pt idx="11290">
                  <c:v>11290.940911742644</c:v>
                </c:pt>
                <c:pt idx="11291">
                  <c:v>11291.940995082923</c:v>
                </c:pt>
                <c:pt idx="11292">
                  <c:v>11292.9410784232</c:v>
                </c:pt>
                <c:pt idx="11293">
                  <c:v>11293.94116176348</c:v>
                </c:pt>
                <c:pt idx="11294">
                  <c:v>11294.941245103757</c:v>
                </c:pt>
                <c:pt idx="11295">
                  <c:v>11295.941328444036</c:v>
                </c:pt>
                <c:pt idx="11296">
                  <c:v>11296.941411784313</c:v>
                </c:pt>
                <c:pt idx="11297">
                  <c:v>11297.941495124593</c:v>
                </c:pt>
                <c:pt idx="11298">
                  <c:v>11298.941578464872</c:v>
                </c:pt>
                <c:pt idx="11299">
                  <c:v>11299.941661805149</c:v>
                </c:pt>
                <c:pt idx="11300">
                  <c:v>11300.941745145428</c:v>
                </c:pt>
                <c:pt idx="11301">
                  <c:v>11301.941828485706</c:v>
                </c:pt>
                <c:pt idx="11302">
                  <c:v>11302.941911825985</c:v>
                </c:pt>
                <c:pt idx="11303">
                  <c:v>11303.941995166262</c:v>
                </c:pt>
                <c:pt idx="11304">
                  <c:v>11304.942078506541</c:v>
                </c:pt>
                <c:pt idx="11305">
                  <c:v>11305.942161846819</c:v>
                </c:pt>
                <c:pt idx="11306">
                  <c:v>11306.942245187098</c:v>
                </c:pt>
                <c:pt idx="11307">
                  <c:v>11307.942328527377</c:v>
                </c:pt>
                <c:pt idx="11308">
                  <c:v>11308.942411867654</c:v>
                </c:pt>
                <c:pt idx="11309">
                  <c:v>11309.942495207933</c:v>
                </c:pt>
                <c:pt idx="11310">
                  <c:v>11310.942578548211</c:v>
                </c:pt>
                <c:pt idx="11311">
                  <c:v>11311.94266188849</c:v>
                </c:pt>
                <c:pt idx="11312">
                  <c:v>11312.942745228767</c:v>
                </c:pt>
                <c:pt idx="11313">
                  <c:v>11313.942828569046</c:v>
                </c:pt>
                <c:pt idx="11314">
                  <c:v>11314.942911909324</c:v>
                </c:pt>
                <c:pt idx="11315">
                  <c:v>11315.942995249603</c:v>
                </c:pt>
                <c:pt idx="11316">
                  <c:v>11316.943078589882</c:v>
                </c:pt>
                <c:pt idx="11317">
                  <c:v>11317.943161930159</c:v>
                </c:pt>
                <c:pt idx="11318">
                  <c:v>11318.943245270439</c:v>
                </c:pt>
                <c:pt idx="11319">
                  <c:v>11319.943328610716</c:v>
                </c:pt>
                <c:pt idx="11320">
                  <c:v>11320.943411950995</c:v>
                </c:pt>
                <c:pt idx="11321">
                  <c:v>11321.943495291272</c:v>
                </c:pt>
                <c:pt idx="11322">
                  <c:v>11322.943578631552</c:v>
                </c:pt>
                <c:pt idx="11323">
                  <c:v>11323.943661971831</c:v>
                </c:pt>
                <c:pt idx="11324">
                  <c:v>11324.943745312108</c:v>
                </c:pt>
                <c:pt idx="11325">
                  <c:v>11325.943828652387</c:v>
                </c:pt>
                <c:pt idx="11326">
                  <c:v>11326.943911992665</c:v>
                </c:pt>
                <c:pt idx="11327">
                  <c:v>11327.943995332944</c:v>
                </c:pt>
                <c:pt idx="11328">
                  <c:v>11328.944078673221</c:v>
                </c:pt>
                <c:pt idx="11329">
                  <c:v>11329.9441620135</c:v>
                </c:pt>
                <c:pt idx="11330">
                  <c:v>11330.944245353778</c:v>
                </c:pt>
                <c:pt idx="11331">
                  <c:v>11331.944328694057</c:v>
                </c:pt>
                <c:pt idx="11332">
                  <c:v>11332.944412034336</c:v>
                </c:pt>
                <c:pt idx="11333">
                  <c:v>11333.944495374613</c:v>
                </c:pt>
                <c:pt idx="11334">
                  <c:v>11334.944578714892</c:v>
                </c:pt>
                <c:pt idx="11335">
                  <c:v>11335.94466205517</c:v>
                </c:pt>
                <c:pt idx="11336">
                  <c:v>11336.944745395449</c:v>
                </c:pt>
                <c:pt idx="11337">
                  <c:v>11337.944828735726</c:v>
                </c:pt>
                <c:pt idx="11338">
                  <c:v>11338.944912076005</c:v>
                </c:pt>
                <c:pt idx="11339">
                  <c:v>11339.944995416283</c:v>
                </c:pt>
                <c:pt idx="11340">
                  <c:v>11340.945078756562</c:v>
                </c:pt>
                <c:pt idx="11341">
                  <c:v>11341.945162096841</c:v>
                </c:pt>
                <c:pt idx="11342">
                  <c:v>11342.945245437119</c:v>
                </c:pt>
                <c:pt idx="11343">
                  <c:v>11343.945328777398</c:v>
                </c:pt>
                <c:pt idx="11344">
                  <c:v>11344.945412117675</c:v>
                </c:pt>
                <c:pt idx="11345">
                  <c:v>11345.945495457954</c:v>
                </c:pt>
                <c:pt idx="11346">
                  <c:v>11346.945578798232</c:v>
                </c:pt>
                <c:pt idx="11347">
                  <c:v>11347.945662138511</c:v>
                </c:pt>
                <c:pt idx="11348">
                  <c:v>11348.945745478788</c:v>
                </c:pt>
                <c:pt idx="11349">
                  <c:v>11349.945828819067</c:v>
                </c:pt>
                <c:pt idx="11350">
                  <c:v>11350.945912159346</c:v>
                </c:pt>
                <c:pt idx="11351">
                  <c:v>11351.945995499624</c:v>
                </c:pt>
                <c:pt idx="11352">
                  <c:v>11352.946078839903</c:v>
                </c:pt>
                <c:pt idx="11353">
                  <c:v>11353.94616218018</c:v>
                </c:pt>
                <c:pt idx="11354">
                  <c:v>11354.946245520459</c:v>
                </c:pt>
                <c:pt idx="11355">
                  <c:v>11355.946328860737</c:v>
                </c:pt>
                <c:pt idx="11356">
                  <c:v>11356.946412201016</c:v>
                </c:pt>
                <c:pt idx="11357">
                  <c:v>11357.946495541293</c:v>
                </c:pt>
                <c:pt idx="11358">
                  <c:v>11358.946578881572</c:v>
                </c:pt>
                <c:pt idx="11359">
                  <c:v>11359.946662221852</c:v>
                </c:pt>
                <c:pt idx="11360">
                  <c:v>11360.946745562129</c:v>
                </c:pt>
                <c:pt idx="11361">
                  <c:v>11361.946828902408</c:v>
                </c:pt>
                <c:pt idx="11362">
                  <c:v>11362.946912242685</c:v>
                </c:pt>
                <c:pt idx="11363">
                  <c:v>11363.946995582965</c:v>
                </c:pt>
                <c:pt idx="11364">
                  <c:v>11364.947078923242</c:v>
                </c:pt>
                <c:pt idx="11365">
                  <c:v>11365.947162263521</c:v>
                </c:pt>
                <c:pt idx="11366">
                  <c:v>11366.947245603798</c:v>
                </c:pt>
                <c:pt idx="11367">
                  <c:v>11367.947328944078</c:v>
                </c:pt>
                <c:pt idx="11368">
                  <c:v>11368.947412284357</c:v>
                </c:pt>
                <c:pt idx="11369">
                  <c:v>11369.947495624634</c:v>
                </c:pt>
                <c:pt idx="11370">
                  <c:v>11370.947578964913</c:v>
                </c:pt>
                <c:pt idx="11371">
                  <c:v>11371.947662305191</c:v>
                </c:pt>
                <c:pt idx="11372">
                  <c:v>11372.94774564547</c:v>
                </c:pt>
                <c:pt idx="11373">
                  <c:v>11373.947828985747</c:v>
                </c:pt>
                <c:pt idx="11374">
                  <c:v>11374.947912326026</c:v>
                </c:pt>
                <c:pt idx="11375">
                  <c:v>11375.947995666305</c:v>
                </c:pt>
                <c:pt idx="11376">
                  <c:v>11376.948079006583</c:v>
                </c:pt>
                <c:pt idx="11377">
                  <c:v>11377.948162346862</c:v>
                </c:pt>
                <c:pt idx="11378">
                  <c:v>11378.948245687139</c:v>
                </c:pt>
                <c:pt idx="11379">
                  <c:v>11379.948329027418</c:v>
                </c:pt>
                <c:pt idx="11380">
                  <c:v>11380.948412367696</c:v>
                </c:pt>
                <c:pt idx="11381">
                  <c:v>11381.948495707975</c:v>
                </c:pt>
                <c:pt idx="11382">
                  <c:v>11382.948579048252</c:v>
                </c:pt>
                <c:pt idx="11383">
                  <c:v>11383.948662388531</c:v>
                </c:pt>
                <c:pt idx="11384">
                  <c:v>11384.948745728811</c:v>
                </c:pt>
                <c:pt idx="11385">
                  <c:v>11385.948829069088</c:v>
                </c:pt>
                <c:pt idx="11386">
                  <c:v>11386.948912409367</c:v>
                </c:pt>
                <c:pt idx="11387">
                  <c:v>11387.948995749644</c:v>
                </c:pt>
                <c:pt idx="11388">
                  <c:v>11388.949079089924</c:v>
                </c:pt>
                <c:pt idx="11389">
                  <c:v>11389.949162430201</c:v>
                </c:pt>
                <c:pt idx="11390">
                  <c:v>11390.94924577048</c:v>
                </c:pt>
                <c:pt idx="11391">
                  <c:v>11391.949329110757</c:v>
                </c:pt>
                <c:pt idx="11392">
                  <c:v>11392.949412451037</c:v>
                </c:pt>
                <c:pt idx="11393">
                  <c:v>11393.949495791316</c:v>
                </c:pt>
                <c:pt idx="11394">
                  <c:v>11394.949579131593</c:v>
                </c:pt>
                <c:pt idx="11395">
                  <c:v>11395.949662471872</c:v>
                </c:pt>
                <c:pt idx="11396">
                  <c:v>11396.94974581215</c:v>
                </c:pt>
                <c:pt idx="11397">
                  <c:v>11397.949829152429</c:v>
                </c:pt>
                <c:pt idx="11398">
                  <c:v>11398.949912492706</c:v>
                </c:pt>
                <c:pt idx="11399">
                  <c:v>11399.949995832985</c:v>
                </c:pt>
                <c:pt idx="11400">
                  <c:v>11400.950079173263</c:v>
                </c:pt>
                <c:pt idx="11401">
                  <c:v>11401.950162513542</c:v>
                </c:pt>
                <c:pt idx="11402">
                  <c:v>11402.950245853821</c:v>
                </c:pt>
                <c:pt idx="11403">
                  <c:v>11403.950329194098</c:v>
                </c:pt>
                <c:pt idx="11404">
                  <c:v>11404.950412534377</c:v>
                </c:pt>
                <c:pt idx="11405">
                  <c:v>11405.950495874655</c:v>
                </c:pt>
                <c:pt idx="11406">
                  <c:v>11406.950579214934</c:v>
                </c:pt>
                <c:pt idx="11407">
                  <c:v>11407.950662555211</c:v>
                </c:pt>
                <c:pt idx="11408">
                  <c:v>11408.95074589549</c:v>
                </c:pt>
                <c:pt idx="11409">
                  <c:v>11409.950829235768</c:v>
                </c:pt>
                <c:pt idx="11410">
                  <c:v>11410.950912576047</c:v>
                </c:pt>
                <c:pt idx="11411">
                  <c:v>11411.950995916326</c:v>
                </c:pt>
                <c:pt idx="11412">
                  <c:v>11412.951079256603</c:v>
                </c:pt>
                <c:pt idx="11413">
                  <c:v>11413.951162596883</c:v>
                </c:pt>
                <c:pt idx="11414">
                  <c:v>11414.95124593716</c:v>
                </c:pt>
                <c:pt idx="11415">
                  <c:v>11415.951329277439</c:v>
                </c:pt>
                <c:pt idx="11416">
                  <c:v>11416.951412617716</c:v>
                </c:pt>
                <c:pt idx="11417">
                  <c:v>11417.951495957996</c:v>
                </c:pt>
                <c:pt idx="11418">
                  <c:v>11418.951579298273</c:v>
                </c:pt>
                <c:pt idx="11419">
                  <c:v>11419.951662638552</c:v>
                </c:pt>
                <c:pt idx="11420">
                  <c:v>11420.951745978831</c:v>
                </c:pt>
                <c:pt idx="11421">
                  <c:v>11421.951829319109</c:v>
                </c:pt>
                <c:pt idx="11422">
                  <c:v>11422.951912659388</c:v>
                </c:pt>
                <c:pt idx="11423">
                  <c:v>11423.951995999665</c:v>
                </c:pt>
                <c:pt idx="11424">
                  <c:v>11424.952079339944</c:v>
                </c:pt>
                <c:pt idx="11425">
                  <c:v>11425.952162680222</c:v>
                </c:pt>
                <c:pt idx="11426">
                  <c:v>11426.952246020501</c:v>
                </c:pt>
                <c:pt idx="11427">
                  <c:v>11427.952329360778</c:v>
                </c:pt>
                <c:pt idx="11428">
                  <c:v>11428.952412701057</c:v>
                </c:pt>
                <c:pt idx="11429">
                  <c:v>11429.952496041336</c:v>
                </c:pt>
                <c:pt idx="11430">
                  <c:v>11430.952579381614</c:v>
                </c:pt>
                <c:pt idx="11431">
                  <c:v>11431.952662721893</c:v>
                </c:pt>
                <c:pt idx="11432">
                  <c:v>11432.95274606217</c:v>
                </c:pt>
                <c:pt idx="11433">
                  <c:v>11433.952829402449</c:v>
                </c:pt>
                <c:pt idx="11434">
                  <c:v>11434.952912742727</c:v>
                </c:pt>
                <c:pt idx="11435">
                  <c:v>11435.952996083006</c:v>
                </c:pt>
                <c:pt idx="11436">
                  <c:v>11436.953079423285</c:v>
                </c:pt>
                <c:pt idx="11437">
                  <c:v>11437.953162763562</c:v>
                </c:pt>
                <c:pt idx="11438">
                  <c:v>11438.953246103842</c:v>
                </c:pt>
                <c:pt idx="11439">
                  <c:v>11439.953329444119</c:v>
                </c:pt>
                <c:pt idx="11440">
                  <c:v>11440.953412784398</c:v>
                </c:pt>
                <c:pt idx="11441">
                  <c:v>11441.953496124675</c:v>
                </c:pt>
                <c:pt idx="11442">
                  <c:v>11442.953579464955</c:v>
                </c:pt>
                <c:pt idx="11443">
                  <c:v>11443.953662805232</c:v>
                </c:pt>
                <c:pt idx="11444">
                  <c:v>11444.953746145511</c:v>
                </c:pt>
                <c:pt idx="11445">
                  <c:v>11445.95382948579</c:v>
                </c:pt>
                <c:pt idx="11446">
                  <c:v>11446.953912826068</c:v>
                </c:pt>
                <c:pt idx="11447">
                  <c:v>11447.953996166347</c:v>
                </c:pt>
                <c:pt idx="11448">
                  <c:v>11448.954079506624</c:v>
                </c:pt>
                <c:pt idx="11449">
                  <c:v>11449.954162846903</c:v>
                </c:pt>
                <c:pt idx="11450">
                  <c:v>11450.954246187181</c:v>
                </c:pt>
                <c:pt idx="11451">
                  <c:v>11451.95432952746</c:v>
                </c:pt>
                <c:pt idx="11452">
                  <c:v>11452.954412867737</c:v>
                </c:pt>
                <c:pt idx="11453">
                  <c:v>11453.954496208016</c:v>
                </c:pt>
                <c:pt idx="11454">
                  <c:v>11454.954579548295</c:v>
                </c:pt>
                <c:pt idx="11455">
                  <c:v>11455.954662888573</c:v>
                </c:pt>
                <c:pt idx="11456">
                  <c:v>11456.954746228852</c:v>
                </c:pt>
                <c:pt idx="11457">
                  <c:v>11457.954829569129</c:v>
                </c:pt>
                <c:pt idx="11458">
                  <c:v>11458.954912909408</c:v>
                </c:pt>
                <c:pt idx="11459">
                  <c:v>11459.954996249686</c:v>
                </c:pt>
                <c:pt idx="11460">
                  <c:v>11460.955079589965</c:v>
                </c:pt>
                <c:pt idx="11461">
                  <c:v>11461.955162930242</c:v>
                </c:pt>
                <c:pt idx="11462">
                  <c:v>11462.955246270521</c:v>
                </c:pt>
                <c:pt idx="11463">
                  <c:v>11463.955329610801</c:v>
                </c:pt>
                <c:pt idx="11464">
                  <c:v>11464.955412951078</c:v>
                </c:pt>
                <c:pt idx="11465">
                  <c:v>11465.955496291357</c:v>
                </c:pt>
                <c:pt idx="11466">
                  <c:v>11466.955579631634</c:v>
                </c:pt>
                <c:pt idx="11467">
                  <c:v>11467.955662971914</c:v>
                </c:pt>
                <c:pt idx="11468">
                  <c:v>11468.955746312191</c:v>
                </c:pt>
                <c:pt idx="11469">
                  <c:v>11469.95582965247</c:v>
                </c:pt>
                <c:pt idx="11470">
                  <c:v>11470.955912992747</c:v>
                </c:pt>
                <c:pt idx="11471">
                  <c:v>11471.955996333027</c:v>
                </c:pt>
                <c:pt idx="11472">
                  <c:v>11472.956079673306</c:v>
                </c:pt>
                <c:pt idx="11473">
                  <c:v>11473.956163013583</c:v>
                </c:pt>
                <c:pt idx="11474">
                  <c:v>11474.956246353862</c:v>
                </c:pt>
                <c:pt idx="11475">
                  <c:v>11475.95632969414</c:v>
                </c:pt>
                <c:pt idx="11476">
                  <c:v>11476.956413034419</c:v>
                </c:pt>
                <c:pt idx="11477">
                  <c:v>11477.956496374696</c:v>
                </c:pt>
                <c:pt idx="11478">
                  <c:v>11478.956579714975</c:v>
                </c:pt>
                <c:pt idx="11479">
                  <c:v>11479.956663055253</c:v>
                </c:pt>
                <c:pt idx="11480">
                  <c:v>11480.956746395532</c:v>
                </c:pt>
                <c:pt idx="11481">
                  <c:v>11481.956829735811</c:v>
                </c:pt>
                <c:pt idx="11482">
                  <c:v>11482.956913076088</c:v>
                </c:pt>
                <c:pt idx="11483">
                  <c:v>11483.956996416367</c:v>
                </c:pt>
                <c:pt idx="11484">
                  <c:v>11484.957079756645</c:v>
                </c:pt>
                <c:pt idx="11485">
                  <c:v>11485.957163096924</c:v>
                </c:pt>
                <c:pt idx="11486">
                  <c:v>11486.957246437201</c:v>
                </c:pt>
                <c:pt idx="11487">
                  <c:v>11487.95732977748</c:v>
                </c:pt>
                <c:pt idx="11488">
                  <c:v>11488.95741311776</c:v>
                </c:pt>
                <c:pt idx="11489">
                  <c:v>11489.957496458037</c:v>
                </c:pt>
                <c:pt idx="11490">
                  <c:v>11490.957579798316</c:v>
                </c:pt>
                <c:pt idx="11491">
                  <c:v>11491.957663138593</c:v>
                </c:pt>
                <c:pt idx="11492">
                  <c:v>11492.957746478873</c:v>
                </c:pt>
                <c:pt idx="11493">
                  <c:v>11493.95782981915</c:v>
                </c:pt>
                <c:pt idx="11494">
                  <c:v>11494.957913159429</c:v>
                </c:pt>
                <c:pt idx="11495">
                  <c:v>11495.957996499706</c:v>
                </c:pt>
                <c:pt idx="11496">
                  <c:v>11496.958079839986</c:v>
                </c:pt>
                <c:pt idx="11497">
                  <c:v>11497.958163180265</c:v>
                </c:pt>
                <c:pt idx="11498">
                  <c:v>11498.958246520542</c:v>
                </c:pt>
                <c:pt idx="11499">
                  <c:v>11499.958329860821</c:v>
                </c:pt>
                <c:pt idx="11500">
                  <c:v>11500.958413201099</c:v>
                </c:pt>
                <c:pt idx="11501">
                  <c:v>11501.958496541378</c:v>
                </c:pt>
                <c:pt idx="11502">
                  <c:v>11502.958579881655</c:v>
                </c:pt>
                <c:pt idx="11503">
                  <c:v>11503.958663221934</c:v>
                </c:pt>
                <c:pt idx="11504">
                  <c:v>11504.958746562212</c:v>
                </c:pt>
                <c:pt idx="11505">
                  <c:v>11505.958829902491</c:v>
                </c:pt>
                <c:pt idx="11506">
                  <c:v>11506.95891324277</c:v>
                </c:pt>
                <c:pt idx="11507">
                  <c:v>11507.958996583047</c:v>
                </c:pt>
                <c:pt idx="11508">
                  <c:v>11508.959079923326</c:v>
                </c:pt>
                <c:pt idx="11509">
                  <c:v>11509.959163263604</c:v>
                </c:pt>
                <c:pt idx="11510">
                  <c:v>11510.959246603883</c:v>
                </c:pt>
                <c:pt idx="11511">
                  <c:v>11511.95932994416</c:v>
                </c:pt>
                <c:pt idx="11512">
                  <c:v>11512.95941328444</c:v>
                </c:pt>
                <c:pt idx="11513">
                  <c:v>11513.959496624717</c:v>
                </c:pt>
                <c:pt idx="11514">
                  <c:v>11514.959579964996</c:v>
                </c:pt>
                <c:pt idx="11515">
                  <c:v>11515.959663305275</c:v>
                </c:pt>
                <c:pt idx="11516">
                  <c:v>11516.959746645553</c:v>
                </c:pt>
                <c:pt idx="11517">
                  <c:v>11517.959829985832</c:v>
                </c:pt>
                <c:pt idx="11518">
                  <c:v>11518.959913326109</c:v>
                </c:pt>
                <c:pt idx="11519">
                  <c:v>11519.959996666388</c:v>
                </c:pt>
                <c:pt idx="11520">
                  <c:v>11520.960080006666</c:v>
                </c:pt>
                <c:pt idx="11521">
                  <c:v>11521.960163346945</c:v>
                </c:pt>
                <c:pt idx="11522">
                  <c:v>11522.960246687222</c:v>
                </c:pt>
                <c:pt idx="11523">
                  <c:v>11523.960330027501</c:v>
                </c:pt>
                <c:pt idx="11524">
                  <c:v>11524.96041336778</c:v>
                </c:pt>
                <c:pt idx="11525">
                  <c:v>11525.960496708058</c:v>
                </c:pt>
                <c:pt idx="11526">
                  <c:v>11526.960580048337</c:v>
                </c:pt>
                <c:pt idx="11527">
                  <c:v>11527.960663388614</c:v>
                </c:pt>
                <c:pt idx="11528">
                  <c:v>11528.960746728893</c:v>
                </c:pt>
                <c:pt idx="11529">
                  <c:v>11529.960830069171</c:v>
                </c:pt>
                <c:pt idx="11530">
                  <c:v>11530.96091340945</c:v>
                </c:pt>
                <c:pt idx="11531">
                  <c:v>11531.960996749727</c:v>
                </c:pt>
                <c:pt idx="11532">
                  <c:v>11532.961080090006</c:v>
                </c:pt>
                <c:pt idx="11533">
                  <c:v>11533.961163430286</c:v>
                </c:pt>
                <c:pt idx="11534">
                  <c:v>11534.961246770563</c:v>
                </c:pt>
                <c:pt idx="11535">
                  <c:v>11535.961330110842</c:v>
                </c:pt>
                <c:pt idx="11536">
                  <c:v>11536.961413451119</c:v>
                </c:pt>
                <c:pt idx="11537">
                  <c:v>11537.961496791399</c:v>
                </c:pt>
                <c:pt idx="11538">
                  <c:v>11538.961580131676</c:v>
                </c:pt>
                <c:pt idx="11539">
                  <c:v>11539.961663471955</c:v>
                </c:pt>
                <c:pt idx="11540">
                  <c:v>11540.961746812232</c:v>
                </c:pt>
                <c:pt idx="11541">
                  <c:v>11541.961830152512</c:v>
                </c:pt>
                <c:pt idx="11542">
                  <c:v>11542.961913492791</c:v>
                </c:pt>
                <c:pt idx="11543">
                  <c:v>11543.961996833068</c:v>
                </c:pt>
                <c:pt idx="11544">
                  <c:v>11544.962080173347</c:v>
                </c:pt>
                <c:pt idx="11545">
                  <c:v>11545.962163513625</c:v>
                </c:pt>
                <c:pt idx="11546">
                  <c:v>11546.962246853904</c:v>
                </c:pt>
                <c:pt idx="11547">
                  <c:v>11547.962330194181</c:v>
                </c:pt>
                <c:pt idx="11548">
                  <c:v>11548.96241353446</c:v>
                </c:pt>
                <c:pt idx="11549">
                  <c:v>11549.962496874739</c:v>
                </c:pt>
                <c:pt idx="11550">
                  <c:v>11550.962580215017</c:v>
                </c:pt>
                <c:pt idx="11551">
                  <c:v>11551.962663555296</c:v>
                </c:pt>
                <c:pt idx="11552">
                  <c:v>11552.962746895573</c:v>
                </c:pt>
                <c:pt idx="11553">
                  <c:v>11553.962830235852</c:v>
                </c:pt>
                <c:pt idx="11554">
                  <c:v>11554.96291357613</c:v>
                </c:pt>
                <c:pt idx="11555">
                  <c:v>11555.962996916409</c:v>
                </c:pt>
                <c:pt idx="11556">
                  <c:v>11556.963080256686</c:v>
                </c:pt>
                <c:pt idx="11557">
                  <c:v>11557.963163596965</c:v>
                </c:pt>
                <c:pt idx="11558">
                  <c:v>11558.963246937245</c:v>
                </c:pt>
                <c:pt idx="11559">
                  <c:v>11559.963330277522</c:v>
                </c:pt>
                <c:pt idx="11560">
                  <c:v>11560.963413617801</c:v>
                </c:pt>
                <c:pt idx="11561">
                  <c:v>11561.963496958078</c:v>
                </c:pt>
                <c:pt idx="11562">
                  <c:v>11562.963580298358</c:v>
                </c:pt>
                <c:pt idx="11563">
                  <c:v>11563.963663638635</c:v>
                </c:pt>
                <c:pt idx="11564">
                  <c:v>11564.963746978914</c:v>
                </c:pt>
                <c:pt idx="11565">
                  <c:v>11565.963830319191</c:v>
                </c:pt>
                <c:pt idx="11566">
                  <c:v>11566.963913659471</c:v>
                </c:pt>
                <c:pt idx="11567">
                  <c:v>11567.96399699975</c:v>
                </c:pt>
                <c:pt idx="11568">
                  <c:v>11568.964080340027</c:v>
                </c:pt>
                <c:pt idx="11569">
                  <c:v>11569.964163680306</c:v>
                </c:pt>
                <c:pt idx="11570">
                  <c:v>11570.964247020584</c:v>
                </c:pt>
                <c:pt idx="11571">
                  <c:v>11571.964330360863</c:v>
                </c:pt>
                <c:pt idx="11572">
                  <c:v>11572.96441370114</c:v>
                </c:pt>
                <c:pt idx="11573">
                  <c:v>11573.964497041419</c:v>
                </c:pt>
                <c:pt idx="11574">
                  <c:v>11574.964580381697</c:v>
                </c:pt>
                <c:pt idx="11575">
                  <c:v>11575.964663721976</c:v>
                </c:pt>
                <c:pt idx="11576">
                  <c:v>11576.964747062255</c:v>
                </c:pt>
                <c:pt idx="11577">
                  <c:v>11577.964830402532</c:v>
                </c:pt>
                <c:pt idx="11578">
                  <c:v>11578.964913742811</c:v>
                </c:pt>
                <c:pt idx="11579">
                  <c:v>11579.964997083089</c:v>
                </c:pt>
                <c:pt idx="11580">
                  <c:v>11580.965080423368</c:v>
                </c:pt>
                <c:pt idx="11581">
                  <c:v>11581.965163763645</c:v>
                </c:pt>
                <c:pt idx="11582">
                  <c:v>11582.965247103924</c:v>
                </c:pt>
                <c:pt idx="11583">
                  <c:v>11583.965330444202</c:v>
                </c:pt>
                <c:pt idx="11584">
                  <c:v>11584.965413784481</c:v>
                </c:pt>
                <c:pt idx="11585">
                  <c:v>11585.96549712476</c:v>
                </c:pt>
                <c:pt idx="11586">
                  <c:v>11586.965580465037</c:v>
                </c:pt>
                <c:pt idx="11587">
                  <c:v>11587.965663805317</c:v>
                </c:pt>
                <c:pt idx="11588">
                  <c:v>11588.965747145594</c:v>
                </c:pt>
                <c:pt idx="11589">
                  <c:v>11589.965830485873</c:v>
                </c:pt>
                <c:pt idx="11590">
                  <c:v>11590.96591382615</c:v>
                </c:pt>
                <c:pt idx="11591">
                  <c:v>11591.96599716643</c:v>
                </c:pt>
                <c:pt idx="11592">
                  <c:v>11592.966080506707</c:v>
                </c:pt>
                <c:pt idx="11593">
                  <c:v>11593.966163846986</c:v>
                </c:pt>
                <c:pt idx="11594">
                  <c:v>11594.966247187265</c:v>
                </c:pt>
                <c:pt idx="11595">
                  <c:v>11595.966330527543</c:v>
                </c:pt>
                <c:pt idx="11596">
                  <c:v>11596.966413867822</c:v>
                </c:pt>
                <c:pt idx="11597">
                  <c:v>11597.966497208099</c:v>
                </c:pt>
                <c:pt idx="11598">
                  <c:v>11598.966580548378</c:v>
                </c:pt>
                <c:pt idx="11599">
                  <c:v>11599.966663888656</c:v>
                </c:pt>
                <c:pt idx="11600">
                  <c:v>11600.966747228935</c:v>
                </c:pt>
                <c:pt idx="11601">
                  <c:v>11601.966830569214</c:v>
                </c:pt>
                <c:pt idx="11602">
                  <c:v>11602.966913909491</c:v>
                </c:pt>
                <c:pt idx="11603">
                  <c:v>11603.96699724977</c:v>
                </c:pt>
                <c:pt idx="11604">
                  <c:v>11604.967080590048</c:v>
                </c:pt>
                <c:pt idx="11605">
                  <c:v>11605.967163930327</c:v>
                </c:pt>
                <c:pt idx="11606">
                  <c:v>11606.967247270604</c:v>
                </c:pt>
                <c:pt idx="11607">
                  <c:v>11607.967330610883</c:v>
                </c:pt>
                <c:pt idx="11608">
                  <c:v>11608.967413951161</c:v>
                </c:pt>
                <c:pt idx="11609">
                  <c:v>11609.96749729144</c:v>
                </c:pt>
                <c:pt idx="11610">
                  <c:v>11610.967580631719</c:v>
                </c:pt>
                <c:pt idx="11611">
                  <c:v>11611.967663971996</c:v>
                </c:pt>
                <c:pt idx="11612">
                  <c:v>11612.967747312276</c:v>
                </c:pt>
                <c:pt idx="11613">
                  <c:v>11613.967830652553</c:v>
                </c:pt>
                <c:pt idx="11614">
                  <c:v>11614.967913992832</c:v>
                </c:pt>
                <c:pt idx="11615">
                  <c:v>11615.967997333109</c:v>
                </c:pt>
                <c:pt idx="11616">
                  <c:v>11616.968080673389</c:v>
                </c:pt>
                <c:pt idx="11617">
                  <c:v>11617.968164013666</c:v>
                </c:pt>
                <c:pt idx="11618">
                  <c:v>11618.968247353945</c:v>
                </c:pt>
                <c:pt idx="11619">
                  <c:v>11619.968330694224</c:v>
                </c:pt>
                <c:pt idx="11620">
                  <c:v>11620.968414034502</c:v>
                </c:pt>
                <c:pt idx="11621">
                  <c:v>11621.968497374781</c:v>
                </c:pt>
                <c:pt idx="11622">
                  <c:v>11622.968580715058</c:v>
                </c:pt>
                <c:pt idx="11623">
                  <c:v>11623.968664055337</c:v>
                </c:pt>
                <c:pt idx="11624">
                  <c:v>11624.968747395615</c:v>
                </c:pt>
                <c:pt idx="11625">
                  <c:v>11625.968830735894</c:v>
                </c:pt>
                <c:pt idx="11626">
                  <c:v>11626.968914076171</c:v>
                </c:pt>
                <c:pt idx="11627">
                  <c:v>11627.96899741645</c:v>
                </c:pt>
                <c:pt idx="11628">
                  <c:v>11628.969080756729</c:v>
                </c:pt>
                <c:pt idx="11629">
                  <c:v>11629.969164097007</c:v>
                </c:pt>
                <c:pt idx="11630">
                  <c:v>11630.969247437286</c:v>
                </c:pt>
                <c:pt idx="11631">
                  <c:v>11631.969330777563</c:v>
                </c:pt>
                <c:pt idx="11632">
                  <c:v>11632.969414117842</c:v>
                </c:pt>
                <c:pt idx="11633">
                  <c:v>11633.96949745812</c:v>
                </c:pt>
                <c:pt idx="11634">
                  <c:v>11634.969580798399</c:v>
                </c:pt>
                <c:pt idx="11635">
                  <c:v>11635.969664138676</c:v>
                </c:pt>
                <c:pt idx="11636">
                  <c:v>11636.969747478955</c:v>
                </c:pt>
                <c:pt idx="11637">
                  <c:v>11637.969830819235</c:v>
                </c:pt>
                <c:pt idx="11638">
                  <c:v>11638.969914159512</c:v>
                </c:pt>
                <c:pt idx="11639">
                  <c:v>11639.969997499791</c:v>
                </c:pt>
                <c:pt idx="11640">
                  <c:v>11640.970080840068</c:v>
                </c:pt>
                <c:pt idx="11641">
                  <c:v>11641.970164180348</c:v>
                </c:pt>
                <c:pt idx="11642">
                  <c:v>11642.970247520625</c:v>
                </c:pt>
                <c:pt idx="11643">
                  <c:v>11643.970330860904</c:v>
                </c:pt>
                <c:pt idx="11644">
                  <c:v>11644.970414201181</c:v>
                </c:pt>
                <c:pt idx="11645">
                  <c:v>11645.970497541461</c:v>
                </c:pt>
                <c:pt idx="11646">
                  <c:v>11646.97058088174</c:v>
                </c:pt>
                <c:pt idx="11647">
                  <c:v>11647.970664222017</c:v>
                </c:pt>
                <c:pt idx="11648">
                  <c:v>11648.970747562296</c:v>
                </c:pt>
                <c:pt idx="11649">
                  <c:v>11649.970830902574</c:v>
                </c:pt>
                <c:pt idx="11650">
                  <c:v>11650.970914242853</c:v>
                </c:pt>
                <c:pt idx="11651">
                  <c:v>11651.97099758313</c:v>
                </c:pt>
                <c:pt idx="11652">
                  <c:v>11652.971080923409</c:v>
                </c:pt>
                <c:pt idx="11653">
                  <c:v>11653.971164263687</c:v>
                </c:pt>
                <c:pt idx="11654">
                  <c:v>11654.971247603966</c:v>
                </c:pt>
                <c:pt idx="11655">
                  <c:v>11655.971330944245</c:v>
                </c:pt>
                <c:pt idx="11656">
                  <c:v>11656.971414284522</c:v>
                </c:pt>
                <c:pt idx="11657">
                  <c:v>11657.971497624801</c:v>
                </c:pt>
                <c:pt idx="11658">
                  <c:v>11658.971580965079</c:v>
                </c:pt>
                <c:pt idx="11659">
                  <c:v>11659.971664305358</c:v>
                </c:pt>
                <c:pt idx="11660">
                  <c:v>11660.971747645635</c:v>
                </c:pt>
                <c:pt idx="11661">
                  <c:v>11661.971830985914</c:v>
                </c:pt>
                <c:pt idx="11662">
                  <c:v>11662.971914326194</c:v>
                </c:pt>
                <c:pt idx="11663">
                  <c:v>11663.971997666471</c:v>
                </c:pt>
                <c:pt idx="11664">
                  <c:v>11664.97208100675</c:v>
                </c:pt>
                <c:pt idx="11665">
                  <c:v>11665.972164347028</c:v>
                </c:pt>
                <c:pt idx="11666">
                  <c:v>11666.972247687307</c:v>
                </c:pt>
                <c:pt idx="11667">
                  <c:v>11667.972331027584</c:v>
                </c:pt>
                <c:pt idx="11668">
                  <c:v>11668.972414367863</c:v>
                </c:pt>
                <c:pt idx="11669">
                  <c:v>11669.972497708141</c:v>
                </c:pt>
                <c:pt idx="11670">
                  <c:v>11670.97258104842</c:v>
                </c:pt>
                <c:pt idx="11671">
                  <c:v>11671.972664388699</c:v>
                </c:pt>
                <c:pt idx="11672">
                  <c:v>11672.972747728976</c:v>
                </c:pt>
                <c:pt idx="11673">
                  <c:v>11673.972831069255</c:v>
                </c:pt>
                <c:pt idx="11674">
                  <c:v>11674.972914409533</c:v>
                </c:pt>
                <c:pt idx="11675">
                  <c:v>11675.972997749812</c:v>
                </c:pt>
                <c:pt idx="11676">
                  <c:v>11676.973081090089</c:v>
                </c:pt>
                <c:pt idx="11677">
                  <c:v>11677.973164430368</c:v>
                </c:pt>
                <c:pt idx="11678">
                  <c:v>11678.973247770646</c:v>
                </c:pt>
                <c:pt idx="11679">
                  <c:v>11679.973331110925</c:v>
                </c:pt>
                <c:pt idx="11680">
                  <c:v>11680.973414451204</c:v>
                </c:pt>
                <c:pt idx="11681">
                  <c:v>11681.973497791481</c:v>
                </c:pt>
                <c:pt idx="11682">
                  <c:v>11682.973581131761</c:v>
                </c:pt>
                <c:pt idx="11683">
                  <c:v>11683.973664472038</c:v>
                </c:pt>
                <c:pt idx="11684">
                  <c:v>11684.973747812317</c:v>
                </c:pt>
                <c:pt idx="11685">
                  <c:v>11685.973831152594</c:v>
                </c:pt>
                <c:pt idx="11686">
                  <c:v>11686.973914492874</c:v>
                </c:pt>
                <c:pt idx="11687">
                  <c:v>11687.973997833151</c:v>
                </c:pt>
                <c:pt idx="11688">
                  <c:v>11688.97408117343</c:v>
                </c:pt>
                <c:pt idx="11689">
                  <c:v>11689.974164513709</c:v>
                </c:pt>
                <c:pt idx="11690">
                  <c:v>11690.974247853987</c:v>
                </c:pt>
                <c:pt idx="11691">
                  <c:v>11691.974331194266</c:v>
                </c:pt>
                <c:pt idx="11692">
                  <c:v>11692.974414534543</c:v>
                </c:pt>
                <c:pt idx="11693">
                  <c:v>11693.974497874822</c:v>
                </c:pt>
                <c:pt idx="11694">
                  <c:v>11694.9745812151</c:v>
                </c:pt>
                <c:pt idx="11695">
                  <c:v>11695.974664555379</c:v>
                </c:pt>
                <c:pt idx="11696">
                  <c:v>11696.974747895656</c:v>
                </c:pt>
                <c:pt idx="11697">
                  <c:v>11697.974831235935</c:v>
                </c:pt>
                <c:pt idx="11698">
                  <c:v>11698.974914576214</c:v>
                </c:pt>
                <c:pt idx="11699">
                  <c:v>11699.974997916492</c:v>
                </c:pt>
                <c:pt idx="11700">
                  <c:v>11700.975081256771</c:v>
                </c:pt>
                <c:pt idx="11701">
                  <c:v>11701.975164597048</c:v>
                </c:pt>
                <c:pt idx="11702">
                  <c:v>11702.975247937327</c:v>
                </c:pt>
                <c:pt idx="11703">
                  <c:v>11703.975331277605</c:v>
                </c:pt>
                <c:pt idx="11704">
                  <c:v>11704.975414617884</c:v>
                </c:pt>
                <c:pt idx="11705">
                  <c:v>11705.975497958161</c:v>
                </c:pt>
                <c:pt idx="11706">
                  <c:v>11706.97558129844</c:v>
                </c:pt>
                <c:pt idx="11707">
                  <c:v>11707.97566463872</c:v>
                </c:pt>
                <c:pt idx="11708">
                  <c:v>11708.975747978997</c:v>
                </c:pt>
                <c:pt idx="11709">
                  <c:v>11709.975831319276</c:v>
                </c:pt>
                <c:pt idx="11710">
                  <c:v>11710.975914659553</c:v>
                </c:pt>
                <c:pt idx="11711">
                  <c:v>11711.975997999833</c:v>
                </c:pt>
                <c:pt idx="11712">
                  <c:v>11712.97608134011</c:v>
                </c:pt>
                <c:pt idx="11713">
                  <c:v>11713.976164680389</c:v>
                </c:pt>
                <c:pt idx="11714">
                  <c:v>11714.976248020666</c:v>
                </c:pt>
                <c:pt idx="11715">
                  <c:v>11715.976331360946</c:v>
                </c:pt>
                <c:pt idx="11716">
                  <c:v>11716.976414701225</c:v>
                </c:pt>
                <c:pt idx="11717">
                  <c:v>11717.976498041502</c:v>
                </c:pt>
                <c:pt idx="11718">
                  <c:v>11718.976581381781</c:v>
                </c:pt>
                <c:pt idx="11719">
                  <c:v>11719.976664722059</c:v>
                </c:pt>
                <c:pt idx="11720">
                  <c:v>11720.976748062338</c:v>
                </c:pt>
                <c:pt idx="11721">
                  <c:v>11721.976831402615</c:v>
                </c:pt>
                <c:pt idx="11722">
                  <c:v>11722.976914742894</c:v>
                </c:pt>
                <c:pt idx="11723">
                  <c:v>11723.976998083173</c:v>
                </c:pt>
                <c:pt idx="11724">
                  <c:v>11724.977081423451</c:v>
                </c:pt>
                <c:pt idx="11725">
                  <c:v>11725.97716476373</c:v>
                </c:pt>
                <c:pt idx="11726">
                  <c:v>11726.977248104007</c:v>
                </c:pt>
                <c:pt idx="11727">
                  <c:v>11727.977331444286</c:v>
                </c:pt>
                <c:pt idx="11728">
                  <c:v>11728.977414784564</c:v>
                </c:pt>
                <c:pt idx="11729">
                  <c:v>11729.977498124843</c:v>
                </c:pt>
                <c:pt idx="11730">
                  <c:v>11730.97758146512</c:v>
                </c:pt>
                <c:pt idx="11731">
                  <c:v>11731.977664805399</c:v>
                </c:pt>
                <c:pt idx="11732">
                  <c:v>11732.977748145679</c:v>
                </c:pt>
                <c:pt idx="11733">
                  <c:v>11733.977831485956</c:v>
                </c:pt>
                <c:pt idx="11734">
                  <c:v>11734.977914826235</c:v>
                </c:pt>
                <c:pt idx="11735">
                  <c:v>11735.977998166512</c:v>
                </c:pt>
                <c:pt idx="11736">
                  <c:v>11736.978081506792</c:v>
                </c:pt>
                <c:pt idx="11737">
                  <c:v>11737.978164847069</c:v>
                </c:pt>
                <c:pt idx="11738">
                  <c:v>11738.978248187348</c:v>
                </c:pt>
                <c:pt idx="11739">
                  <c:v>11739.978331527625</c:v>
                </c:pt>
                <c:pt idx="11740">
                  <c:v>11740.978414867905</c:v>
                </c:pt>
                <c:pt idx="11741">
                  <c:v>11741.978498208184</c:v>
                </c:pt>
                <c:pt idx="11742">
                  <c:v>11742.978581548461</c:v>
                </c:pt>
                <c:pt idx="11743">
                  <c:v>11743.97866488874</c:v>
                </c:pt>
                <c:pt idx="11744">
                  <c:v>11744.978748229018</c:v>
                </c:pt>
                <c:pt idx="11745">
                  <c:v>11745.978831569297</c:v>
                </c:pt>
                <c:pt idx="11746">
                  <c:v>11746.978914909574</c:v>
                </c:pt>
                <c:pt idx="11747">
                  <c:v>11747.978998249853</c:v>
                </c:pt>
                <c:pt idx="11748">
                  <c:v>11748.979081590131</c:v>
                </c:pt>
                <c:pt idx="11749">
                  <c:v>11749.97916493041</c:v>
                </c:pt>
                <c:pt idx="11750">
                  <c:v>11750.979248270689</c:v>
                </c:pt>
                <c:pt idx="11751">
                  <c:v>11751.979331610966</c:v>
                </c:pt>
                <c:pt idx="11752">
                  <c:v>11752.979414951245</c:v>
                </c:pt>
                <c:pt idx="11753">
                  <c:v>11753.979498291523</c:v>
                </c:pt>
                <c:pt idx="11754">
                  <c:v>11754.979581631802</c:v>
                </c:pt>
                <c:pt idx="11755">
                  <c:v>11755.979664972079</c:v>
                </c:pt>
                <c:pt idx="11756">
                  <c:v>11756.979748312358</c:v>
                </c:pt>
                <c:pt idx="11757">
                  <c:v>11757.979831652636</c:v>
                </c:pt>
                <c:pt idx="11758">
                  <c:v>11758.979914992915</c:v>
                </c:pt>
                <c:pt idx="11759">
                  <c:v>11759.979998333194</c:v>
                </c:pt>
                <c:pt idx="11760">
                  <c:v>11760.980081673471</c:v>
                </c:pt>
                <c:pt idx="11761">
                  <c:v>11761.980165013751</c:v>
                </c:pt>
                <c:pt idx="11762">
                  <c:v>11762.980248354028</c:v>
                </c:pt>
                <c:pt idx="11763">
                  <c:v>11763.980331694307</c:v>
                </c:pt>
                <c:pt idx="11764">
                  <c:v>11764.980415034584</c:v>
                </c:pt>
                <c:pt idx="11765">
                  <c:v>11765.980498374864</c:v>
                </c:pt>
                <c:pt idx="11766">
                  <c:v>11766.980581715141</c:v>
                </c:pt>
                <c:pt idx="11767">
                  <c:v>11767.98066505542</c:v>
                </c:pt>
                <c:pt idx="11768">
                  <c:v>11768.980748395699</c:v>
                </c:pt>
                <c:pt idx="11769">
                  <c:v>11769.980831735977</c:v>
                </c:pt>
                <c:pt idx="11770">
                  <c:v>11770.980915076256</c:v>
                </c:pt>
                <c:pt idx="11771">
                  <c:v>11771.980998416533</c:v>
                </c:pt>
                <c:pt idx="11772">
                  <c:v>11772.981081756812</c:v>
                </c:pt>
                <c:pt idx="11773">
                  <c:v>11773.98116509709</c:v>
                </c:pt>
                <c:pt idx="11774">
                  <c:v>11774.981248437369</c:v>
                </c:pt>
                <c:pt idx="11775">
                  <c:v>11775.981331777648</c:v>
                </c:pt>
                <c:pt idx="11776">
                  <c:v>11776.981415117925</c:v>
                </c:pt>
                <c:pt idx="11777">
                  <c:v>11777.981498458204</c:v>
                </c:pt>
                <c:pt idx="11778">
                  <c:v>11778.981581798482</c:v>
                </c:pt>
                <c:pt idx="11779">
                  <c:v>11779.981665138761</c:v>
                </c:pt>
                <c:pt idx="11780">
                  <c:v>11780.981748479038</c:v>
                </c:pt>
                <c:pt idx="11781">
                  <c:v>11781.981831819317</c:v>
                </c:pt>
                <c:pt idx="11782">
                  <c:v>11782.981915159595</c:v>
                </c:pt>
                <c:pt idx="11783">
                  <c:v>11783.981998499874</c:v>
                </c:pt>
                <c:pt idx="11784">
                  <c:v>11784.982081840153</c:v>
                </c:pt>
                <c:pt idx="11785">
                  <c:v>11785.98216518043</c:v>
                </c:pt>
                <c:pt idx="11786">
                  <c:v>11786.98224852071</c:v>
                </c:pt>
                <c:pt idx="11787">
                  <c:v>11787.982331860987</c:v>
                </c:pt>
                <c:pt idx="11788">
                  <c:v>11788.982415201266</c:v>
                </c:pt>
                <c:pt idx="11789">
                  <c:v>11789.982498541543</c:v>
                </c:pt>
                <c:pt idx="11790">
                  <c:v>11790.982581881823</c:v>
                </c:pt>
                <c:pt idx="11791">
                  <c:v>11791.9826652221</c:v>
                </c:pt>
                <c:pt idx="11792">
                  <c:v>11792.982748562379</c:v>
                </c:pt>
                <c:pt idx="11793">
                  <c:v>11793.982831902658</c:v>
                </c:pt>
                <c:pt idx="11794">
                  <c:v>11794.982915242936</c:v>
                </c:pt>
                <c:pt idx="11795">
                  <c:v>11795.982998583215</c:v>
                </c:pt>
                <c:pt idx="11796">
                  <c:v>11796.983081923492</c:v>
                </c:pt>
                <c:pt idx="11797">
                  <c:v>11797.983165263771</c:v>
                </c:pt>
                <c:pt idx="11798">
                  <c:v>11798.983248604049</c:v>
                </c:pt>
                <c:pt idx="11799">
                  <c:v>11799.983331944328</c:v>
                </c:pt>
                <c:pt idx="11800">
                  <c:v>11800.983415284605</c:v>
                </c:pt>
                <c:pt idx="11801">
                  <c:v>11801.983498624884</c:v>
                </c:pt>
                <c:pt idx="11802">
                  <c:v>11802.983581965163</c:v>
                </c:pt>
                <c:pt idx="11803">
                  <c:v>11803.983665305441</c:v>
                </c:pt>
                <c:pt idx="11804">
                  <c:v>11804.98374864572</c:v>
                </c:pt>
                <c:pt idx="11805">
                  <c:v>11805.983831985997</c:v>
                </c:pt>
                <c:pt idx="11806">
                  <c:v>11806.983915326276</c:v>
                </c:pt>
                <c:pt idx="11807">
                  <c:v>11807.983998666554</c:v>
                </c:pt>
                <c:pt idx="11808">
                  <c:v>11808.984082006833</c:v>
                </c:pt>
                <c:pt idx="11809">
                  <c:v>11809.98416534711</c:v>
                </c:pt>
                <c:pt idx="11810">
                  <c:v>11810.984248687389</c:v>
                </c:pt>
                <c:pt idx="11811">
                  <c:v>11811.984332027669</c:v>
                </c:pt>
                <c:pt idx="11812">
                  <c:v>11812.984415367946</c:v>
                </c:pt>
                <c:pt idx="11813">
                  <c:v>11813.984498708225</c:v>
                </c:pt>
                <c:pt idx="11814">
                  <c:v>11814.984582048502</c:v>
                </c:pt>
                <c:pt idx="11815">
                  <c:v>11815.984665388782</c:v>
                </c:pt>
                <c:pt idx="11816">
                  <c:v>11816.984748729059</c:v>
                </c:pt>
                <c:pt idx="11817">
                  <c:v>11817.984832069338</c:v>
                </c:pt>
                <c:pt idx="11818">
                  <c:v>11818.984915409615</c:v>
                </c:pt>
                <c:pt idx="11819">
                  <c:v>11819.984998749895</c:v>
                </c:pt>
                <c:pt idx="11820">
                  <c:v>11820.985082090174</c:v>
                </c:pt>
                <c:pt idx="11821">
                  <c:v>11821.985165430451</c:v>
                </c:pt>
                <c:pt idx="11822">
                  <c:v>11822.98524877073</c:v>
                </c:pt>
                <c:pt idx="11823">
                  <c:v>11823.985332111008</c:v>
                </c:pt>
                <c:pt idx="11824">
                  <c:v>11824.985415451287</c:v>
                </c:pt>
                <c:pt idx="11825">
                  <c:v>11825.985498791564</c:v>
                </c:pt>
                <c:pt idx="11826">
                  <c:v>11826.985582131843</c:v>
                </c:pt>
                <c:pt idx="11827">
                  <c:v>11827.985665472121</c:v>
                </c:pt>
                <c:pt idx="11828">
                  <c:v>11828.9857488124</c:v>
                </c:pt>
                <c:pt idx="11829">
                  <c:v>11829.985832152679</c:v>
                </c:pt>
                <c:pt idx="11830">
                  <c:v>11830.985915492956</c:v>
                </c:pt>
                <c:pt idx="11831">
                  <c:v>11831.985998833235</c:v>
                </c:pt>
                <c:pt idx="11832">
                  <c:v>11832.986082173513</c:v>
                </c:pt>
                <c:pt idx="11833">
                  <c:v>11833.986165513792</c:v>
                </c:pt>
                <c:pt idx="11834">
                  <c:v>11834.986248854069</c:v>
                </c:pt>
                <c:pt idx="11835">
                  <c:v>11835.986332194349</c:v>
                </c:pt>
                <c:pt idx="11836">
                  <c:v>11836.986415534628</c:v>
                </c:pt>
                <c:pt idx="11837">
                  <c:v>11837.986498874905</c:v>
                </c:pt>
                <c:pt idx="11838">
                  <c:v>11838.986582215184</c:v>
                </c:pt>
                <c:pt idx="11839">
                  <c:v>11839.986665555462</c:v>
                </c:pt>
                <c:pt idx="11840">
                  <c:v>11840.986748895741</c:v>
                </c:pt>
                <c:pt idx="11841">
                  <c:v>11841.986832236018</c:v>
                </c:pt>
                <c:pt idx="11842">
                  <c:v>11842.986915576297</c:v>
                </c:pt>
                <c:pt idx="11843">
                  <c:v>11843.986998916575</c:v>
                </c:pt>
                <c:pt idx="11844">
                  <c:v>11844.987082256854</c:v>
                </c:pt>
                <c:pt idx="11845">
                  <c:v>11845.987165597133</c:v>
                </c:pt>
                <c:pt idx="11846">
                  <c:v>11846.98724893741</c:v>
                </c:pt>
                <c:pt idx="11847">
                  <c:v>11847.987332277689</c:v>
                </c:pt>
                <c:pt idx="11848">
                  <c:v>11848.987415617967</c:v>
                </c:pt>
                <c:pt idx="11849">
                  <c:v>11849.987498958246</c:v>
                </c:pt>
                <c:pt idx="11850">
                  <c:v>11850.987582298523</c:v>
                </c:pt>
                <c:pt idx="11851">
                  <c:v>11851.987665638802</c:v>
                </c:pt>
                <c:pt idx="11852">
                  <c:v>11852.98774897908</c:v>
                </c:pt>
                <c:pt idx="11853">
                  <c:v>11853.987832319359</c:v>
                </c:pt>
                <c:pt idx="11854">
                  <c:v>11854.987915659638</c:v>
                </c:pt>
                <c:pt idx="11855">
                  <c:v>11855.987998999915</c:v>
                </c:pt>
                <c:pt idx="11856">
                  <c:v>11856.988082340195</c:v>
                </c:pt>
                <c:pt idx="11857">
                  <c:v>11857.988165680472</c:v>
                </c:pt>
                <c:pt idx="11858">
                  <c:v>11858.988249020751</c:v>
                </c:pt>
                <c:pt idx="11859">
                  <c:v>11859.988332361028</c:v>
                </c:pt>
                <c:pt idx="11860">
                  <c:v>11860.988415701308</c:v>
                </c:pt>
                <c:pt idx="11861">
                  <c:v>11861.988499041585</c:v>
                </c:pt>
                <c:pt idx="11862">
                  <c:v>11862.988582381864</c:v>
                </c:pt>
                <c:pt idx="11863">
                  <c:v>11863.988665722143</c:v>
                </c:pt>
                <c:pt idx="11864">
                  <c:v>11864.988749062421</c:v>
                </c:pt>
                <c:pt idx="11865">
                  <c:v>11865.9888324027</c:v>
                </c:pt>
                <c:pt idx="11866">
                  <c:v>11866.988915742977</c:v>
                </c:pt>
                <c:pt idx="11867">
                  <c:v>11867.988999083256</c:v>
                </c:pt>
                <c:pt idx="11868">
                  <c:v>11868.989082423534</c:v>
                </c:pt>
                <c:pt idx="11869">
                  <c:v>11869.989165763813</c:v>
                </c:pt>
                <c:pt idx="11870">
                  <c:v>11870.98924910409</c:v>
                </c:pt>
                <c:pt idx="11871">
                  <c:v>11871.989332444369</c:v>
                </c:pt>
                <c:pt idx="11872">
                  <c:v>11872.989415784648</c:v>
                </c:pt>
                <c:pt idx="11873">
                  <c:v>11873.989499124926</c:v>
                </c:pt>
                <c:pt idx="11874">
                  <c:v>11874.989582465205</c:v>
                </c:pt>
                <c:pt idx="11875">
                  <c:v>11875.989665805482</c:v>
                </c:pt>
                <c:pt idx="11876">
                  <c:v>11876.989749145761</c:v>
                </c:pt>
                <c:pt idx="11877">
                  <c:v>11877.989832486039</c:v>
                </c:pt>
                <c:pt idx="11878">
                  <c:v>11878.989915826318</c:v>
                </c:pt>
                <c:pt idx="11879">
                  <c:v>11879.989999166595</c:v>
                </c:pt>
                <c:pt idx="11880">
                  <c:v>11880.990082506874</c:v>
                </c:pt>
                <c:pt idx="11881">
                  <c:v>11881.990165847154</c:v>
                </c:pt>
                <c:pt idx="11882">
                  <c:v>11882.990249187431</c:v>
                </c:pt>
                <c:pt idx="11883">
                  <c:v>11883.99033252771</c:v>
                </c:pt>
                <c:pt idx="11884">
                  <c:v>11884.990415867987</c:v>
                </c:pt>
                <c:pt idx="11885">
                  <c:v>11885.990499208267</c:v>
                </c:pt>
                <c:pt idx="11886">
                  <c:v>11886.990582548544</c:v>
                </c:pt>
                <c:pt idx="11887">
                  <c:v>11887.990665888823</c:v>
                </c:pt>
                <c:pt idx="11888">
                  <c:v>11888.990749229102</c:v>
                </c:pt>
                <c:pt idx="11889">
                  <c:v>11889.99083256938</c:v>
                </c:pt>
                <c:pt idx="11890">
                  <c:v>11890.990915909659</c:v>
                </c:pt>
                <c:pt idx="11891">
                  <c:v>11891.990999249936</c:v>
                </c:pt>
                <c:pt idx="11892">
                  <c:v>11892.991082590215</c:v>
                </c:pt>
                <c:pt idx="11893">
                  <c:v>11893.991165930493</c:v>
                </c:pt>
                <c:pt idx="11894">
                  <c:v>11894.991249270772</c:v>
                </c:pt>
                <c:pt idx="11895">
                  <c:v>11895.991332611049</c:v>
                </c:pt>
                <c:pt idx="11896">
                  <c:v>11896.991415951328</c:v>
                </c:pt>
                <c:pt idx="11897">
                  <c:v>11897.991499291607</c:v>
                </c:pt>
                <c:pt idx="11898">
                  <c:v>11898.991582631885</c:v>
                </c:pt>
                <c:pt idx="11899">
                  <c:v>11899.991665972164</c:v>
                </c:pt>
                <c:pt idx="11900">
                  <c:v>11900.991749312441</c:v>
                </c:pt>
                <c:pt idx="11901">
                  <c:v>11901.99183265272</c:v>
                </c:pt>
                <c:pt idx="11902">
                  <c:v>11902.991915992998</c:v>
                </c:pt>
                <c:pt idx="11903">
                  <c:v>11903.991999333277</c:v>
                </c:pt>
                <c:pt idx="11904">
                  <c:v>11904.992082673554</c:v>
                </c:pt>
                <c:pt idx="11905">
                  <c:v>11905.992166013833</c:v>
                </c:pt>
                <c:pt idx="11906">
                  <c:v>11906.992249354113</c:v>
                </c:pt>
                <c:pt idx="11907">
                  <c:v>11907.99233269439</c:v>
                </c:pt>
                <c:pt idx="11908">
                  <c:v>11908.992416034669</c:v>
                </c:pt>
                <c:pt idx="11909">
                  <c:v>11909.992499374946</c:v>
                </c:pt>
                <c:pt idx="11910">
                  <c:v>11910.992582715226</c:v>
                </c:pt>
                <c:pt idx="11911">
                  <c:v>11911.992666055503</c:v>
                </c:pt>
                <c:pt idx="11912">
                  <c:v>11912.992749395782</c:v>
                </c:pt>
                <c:pt idx="11913">
                  <c:v>11913.992832736059</c:v>
                </c:pt>
                <c:pt idx="11914">
                  <c:v>11914.992916076339</c:v>
                </c:pt>
                <c:pt idx="11915">
                  <c:v>11915.992999416618</c:v>
                </c:pt>
                <c:pt idx="11916">
                  <c:v>11916.993082756895</c:v>
                </c:pt>
                <c:pt idx="11917">
                  <c:v>11917.993166097174</c:v>
                </c:pt>
                <c:pt idx="11918">
                  <c:v>11918.993249437452</c:v>
                </c:pt>
                <c:pt idx="11919">
                  <c:v>11919.993332777731</c:v>
                </c:pt>
                <c:pt idx="11920">
                  <c:v>11920.993416118008</c:v>
                </c:pt>
                <c:pt idx="11921">
                  <c:v>11921.993499458287</c:v>
                </c:pt>
                <c:pt idx="11922">
                  <c:v>11922.993582798565</c:v>
                </c:pt>
                <c:pt idx="11923">
                  <c:v>11923.993666138844</c:v>
                </c:pt>
                <c:pt idx="11924">
                  <c:v>11924.993749479123</c:v>
                </c:pt>
                <c:pt idx="11925">
                  <c:v>11925.9938328194</c:v>
                </c:pt>
                <c:pt idx="11926">
                  <c:v>11926.993916159679</c:v>
                </c:pt>
                <c:pt idx="11927">
                  <c:v>11927.993999499957</c:v>
                </c:pt>
                <c:pt idx="11928">
                  <c:v>11928.994082840236</c:v>
                </c:pt>
                <c:pt idx="11929">
                  <c:v>11929.994166180513</c:v>
                </c:pt>
                <c:pt idx="11930">
                  <c:v>11930.994249520792</c:v>
                </c:pt>
                <c:pt idx="11931">
                  <c:v>11931.99433286107</c:v>
                </c:pt>
                <c:pt idx="11932">
                  <c:v>11932.994416201349</c:v>
                </c:pt>
                <c:pt idx="11933">
                  <c:v>11933.994499541628</c:v>
                </c:pt>
                <c:pt idx="11934">
                  <c:v>11934.994582881905</c:v>
                </c:pt>
                <c:pt idx="11935">
                  <c:v>11935.994666222185</c:v>
                </c:pt>
                <c:pt idx="11936">
                  <c:v>11936.994749562462</c:v>
                </c:pt>
              </c:numCache>
            </c:numRef>
          </c:xVal>
          <c:yVal>
            <c:numRef>
              <c:f>'Ark2'!$D$2:$D$11976</c:f>
              <c:numCache>
                <c:formatCode>General</c:formatCode>
                <c:ptCount val="11975"/>
                <c:pt idx="0">
                  <c:v>0.18991342572998199</c:v>
                </c:pt>
                <c:pt idx="1">
                  <c:v>0.189613371615455</c:v>
                </c:pt>
                <c:pt idx="2">
                  <c:v>0.18931387555735901</c:v>
                </c:pt>
                <c:pt idx="3">
                  <c:v>0.189014936498624</c:v>
                </c:pt>
                <c:pt idx="4">
                  <c:v>0.188716553384185</c:v>
                </c:pt>
                <c:pt idx="5">
                  <c:v>0.18841872516098099</c:v>
                </c:pt>
                <c:pt idx="6">
                  <c:v>0.18812145077794601</c:v>
                </c:pt>
                <c:pt idx="7">
                  <c:v>0.18782472918601201</c:v>
                </c:pt>
                <c:pt idx="8">
                  <c:v>0.187528559338101</c:v>
                </c:pt>
                <c:pt idx="9">
                  <c:v>0.18723294018912101</c:v>
                </c:pt>
                <c:pt idx="10">
                  <c:v>0.18693787069596399</c:v>
                </c:pt>
                <c:pt idx="11">
                  <c:v>0.186643349817501</c:v>
                </c:pt>
                <c:pt idx="12">
                  <c:v>0.18634937651458</c:v>
                </c:pt>
                <c:pt idx="13">
                  <c:v>0.18605594975001899</c:v>
                </c:pt>
                <c:pt idx="14">
                  <c:v>0.18576306848860699</c:v>
                </c:pt>
                <c:pt idx="15">
                  <c:v>0.18547073169709599</c:v>
                </c:pt>
                <c:pt idx="16">
                  <c:v>0.18517893834419699</c:v>
                </c:pt>
                <c:pt idx="17">
                  <c:v>0.18488768740058101</c:v>
                </c:pt>
                <c:pt idx="18">
                  <c:v>0.184596977838872</c:v>
                </c:pt>
                <c:pt idx="19">
                  <c:v>0.18430680863364099</c:v>
                </c:pt>
                <c:pt idx="20">
                  <c:v>0.18401717876140899</c:v>
                </c:pt>
                <c:pt idx="21">
                  <c:v>0.18372808720063599</c:v>
                </c:pt>
                <c:pt idx="22">
                  <c:v>0.18343953293172099</c:v>
                </c:pt>
                <c:pt idx="23">
                  <c:v>0.18315151493699999</c:v>
                </c:pt>
                <c:pt idx="24">
                  <c:v>0.18286403220073899</c:v>
                </c:pt>
                <c:pt idx="25">
                  <c:v>0.18257708370913001</c:v>
                </c:pt>
                <c:pt idx="26">
                  <c:v>0.18229066845028999</c:v>
                </c:pt>
                <c:pt idx="27">
                  <c:v>0.18200478541425899</c:v>
                </c:pt>
                <c:pt idx="28">
                  <c:v>0.181719433592989</c:v>
                </c:pt>
                <c:pt idx="29">
                  <c:v>0.18143461198034799</c:v>
                </c:pt>
                <c:pt idx="30">
                  <c:v>0.181150319572112</c:v>
                </c:pt>
                <c:pt idx="31">
                  <c:v>0.18086655536596299</c:v>
                </c:pt>
                <c:pt idx="32">
                  <c:v>0.180583318361486</c:v>
                </c:pt>
                <c:pt idx="33">
                  <c:v>0.180300607560163</c:v>
                </c:pt>
                <c:pt idx="34">
                  <c:v>0.18001842196537299</c:v>
                </c:pt>
                <c:pt idx="35">
                  <c:v>0.179736760582383</c:v>
                </c:pt>
                <c:pt idx="36">
                  <c:v>0.179455622418351</c:v>
                </c:pt>
                <c:pt idx="37">
                  <c:v>0.17917500648231699</c:v>
                </c:pt>
                <c:pt idx="38">
                  <c:v>0.178894911785202</c:v>
                </c:pt>
                <c:pt idx="39">
                  <c:v>0.178615337339805</c:v>
                </c:pt>
                <c:pt idx="40">
                  <c:v>0.178336282160798</c:v>
                </c:pt>
                <c:pt idx="41">
                  <c:v>0.17805774526472101</c:v>
                </c:pt>
                <c:pt idx="42">
                  <c:v>0.17777972566998301</c:v>
                </c:pt>
                <c:pt idx="43">
                  <c:v>0.17750222239685401</c:v>
                </c:pt>
                <c:pt idx="44">
                  <c:v>0.17722523446746399</c:v>
                </c:pt>
                <c:pt idx="45">
                  <c:v>0.176948760905798</c:v>
                </c:pt>
                <c:pt idx="46">
                  <c:v>0.17667280073769301</c:v>
                </c:pt>
                <c:pt idx="47">
                  <c:v>0.176397352990837</c:v>
                </c:pt>
                <c:pt idx="48">
                  <c:v>0.176122416694761</c:v>
                </c:pt>
                <c:pt idx="49">
                  <c:v>0.175847990880837</c:v>
                </c:pt>
                <c:pt idx="50">
                  <c:v>0.175574074582277</c:v>
                </c:pt>
                <c:pt idx="51">
                  <c:v>0.17530066683412601</c:v>
                </c:pt>
                <c:pt idx="52">
                  <c:v>0.175027766673263</c:v>
                </c:pt>
                <c:pt idx="53">
                  <c:v>0.17475537313839001</c:v>
                </c:pt>
                <c:pt idx="54">
                  <c:v>0.17448348527003801</c:v>
                </c:pt>
                <c:pt idx="55">
                  <c:v>0.17421210211055599</c:v>
                </c:pt>
                <c:pt idx="56">
                  <c:v>0.173941222704111</c:v>
                </c:pt>
                <c:pt idx="57">
                  <c:v>0.17367084609668501</c:v>
                </c:pt>
                <c:pt idx="58">
                  <c:v>0.17340097133606699</c:v>
                </c:pt>
                <c:pt idx="59">
                  <c:v>0.173131597471857</c:v>
                </c:pt>
                <c:pt idx="60">
                  <c:v>0.17286272355545701</c:v>
                </c:pt>
                <c:pt idx="61">
                  <c:v>0.17259434864006901</c:v>
                </c:pt>
                <c:pt idx="62">
                  <c:v>0.17232647178068999</c:v>
                </c:pt>
                <c:pt idx="63">
                  <c:v>0.17205909203411399</c:v>
                </c:pt>
                <c:pt idx="64">
                  <c:v>0.17179220845892301</c:v>
                </c:pt>
                <c:pt idx="65">
                  <c:v>0.17152582011548401</c:v>
                </c:pt>
                <c:pt idx="66">
                  <c:v>0.171259926065949</c:v>
                </c:pt>
                <c:pt idx="67">
                  <c:v>0.170994525374249</c:v>
                </c:pt>
                <c:pt idx="68">
                  <c:v>0.170729617106093</c:v>
                </c:pt>
                <c:pt idx="69">
                  <c:v>0.17046520032896001</c:v>
                </c:pt>
                <c:pt idx="70">
                  <c:v>0.17020127411210101</c:v>
                </c:pt>
                <c:pt idx="71">
                  <c:v>0.16993783752653199</c:v>
                </c:pt>
                <c:pt idx="72">
                  <c:v>0.16967488964503299</c:v>
                </c:pt>
                <c:pt idx="73">
                  <c:v>0.169412429542143</c:v>
                </c:pt>
                <c:pt idx="74">
                  <c:v>0.16915045629415701</c:v>
                </c:pt>
                <c:pt idx="75">
                  <c:v>0.16888896897912201</c:v>
                </c:pt>
                <c:pt idx="76">
                  <c:v>0.16862796667683599</c:v>
                </c:pt>
                <c:pt idx="77">
                  <c:v>0.16836744846884399</c:v>
                </c:pt>
                <c:pt idx="78">
                  <c:v>0.168107413438431</c:v>
                </c:pt>
                <c:pt idx="79">
                  <c:v>0.16784786067062499</c:v>
                </c:pt>
                <c:pt idx="80">
                  <c:v>0.16758878925218701</c:v>
                </c:pt>
                <c:pt idx="81">
                  <c:v>0.16733019827161399</c:v>
                </c:pt>
                <c:pt idx="82">
                  <c:v>0.16707208681913099</c:v>
                </c:pt>
                <c:pt idx="83">
                  <c:v>0.16681445398668901</c:v>
                </c:pt>
                <c:pt idx="84">
                  <c:v>0.166557298867965</c:v>
                </c:pt>
                <c:pt idx="85">
                  <c:v>0.16630062055835201</c:v>
                </c:pt>
                <c:pt idx="86">
                  <c:v>0.16604441815496099</c:v>
                </c:pt>
                <c:pt idx="87">
                  <c:v>0.16578869075661901</c:v>
                </c:pt>
                <c:pt idx="88">
                  <c:v>0.16553343746386001</c:v>
                </c:pt>
                <c:pt idx="89">
                  <c:v>0.165278657378926</c:v>
                </c:pt>
                <c:pt idx="90">
                  <c:v>0.16502434960576301</c:v>
                </c:pt>
                <c:pt idx="91">
                  <c:v>0.16477051325001499</c:v>
                </c:pt>
                <c:pt idx="92">
                  <c:v>0.16451714741902701</c:v>
                </c:pt>
                <c:pt idx="93">
                  <c:v>0.16426425122183599</c:v>
                </c:pt>
                <c:pt idx="94">
                  <c:v>0.16401182376916801</c:v>
                </c:pt>
                <c:pt idx="95">
                  <c:v>0.16375986417344099</c:v>
                </c:pt>
                <c:pt idx="96">
                  <c:v>0.163508371548752</c:v>
                </c:pt>
                <c:pt idx="97">
                  <c:v>0.16325734501088399</c:v>
                </c:pt>
                <c:pt idx="98">
                  <c:v>0.16300678367729399</c:v>
                </c:pt>
                <c:pt idx="99">
                  <c:v>0.16275668666711601</c:v>
                </c:pt>
                <c:pt idx="100">
                  <c:v>0.16250705310115501</c:v>
                </c:pt>
                <c:pt idx="101">
                  <c:v>0.16225788210188499</c:v>
                </c:pt>
                <c:pt idx="102">
                  <c:v>0.16200917279344401</c:v>
                </c:pt>
                <c:pt idx="103">
                  <c:v>0.161760924301632</c:v>
                </c:pt>
                <c:pt idx="104">
                  <c:v>0.16151313575391099</c:v>
                </c:pt>
                <c:pt idx="105">
                  <c:v>0.16126580627939399</c:v>
                </c:pt>
                <c:pt idx="106">
                  <c:v>0.16101893500885001</c:v>
                </c:pt>
                <c:pt idx="107">
                  <c:v>0.160772521074697</c:v>
                </c:pt>
                <c:pt idx="108">
                  <c:v>0.16052656361099801</c:v>
                </c:pt>
                <c:pt idx="109">
                  <c:v>0.16028106175346099</c:v>
                </c:pt>
                <c:pt idx="110">
                  <c:v>0.16003601463943201</c:v>
                </c:pt>
                <c:pt idx="111">
                  <c:v>0.15979142140789601</c:v>
                </c:pt>
                <c:pt idx="112">
                  <c:v>0.15954728119947201</c:v>
                </c:pt>
                <c:pt idx="113">
                  <c:v>0.15930359315640699</c:v>
                </c:pt>
                <c:pt idx="114">
                  <c:v>0.15906035642257901</c:v>
                </c:pt>
                <c:pt idx="115">
                  <c:v>0.15881757014348899</c:v>
                </c:pt>
                <c:pt idx="116">
                  <c:v>0.15857523346626001</c:v>
                </c:pt>
                <c:pt idx="117">
                  <c:v>0.15833334553963199</c:v>
                </c:pt>
                <c:pt idx="118">
                  <c:v>0.15809190551396299</c:v>
                </c:pt>
                <c:pt idx="119">
                  <c:v>0.15785091254122099</c:v>
                </c:pt>
                <c:pt idx="120">
                  <c:v>0.157610365774985</c:v>
                </c:pt>
                <c:pt idx="121">
                  <c:v>0.157370264370438</c:v>
                </c:pt>
                <c:pt idx="122">
                  <c:v>0.15713060748436899</c:v>
                </c:pt>
                <c:pt idx="123">
                  <c:v>0.15689139427516399</c:v>
                </c:pt>
                <c:pt idx="124">
                  <c:v>0.15665262390280901</c:v>
                </c:pt>
                <c:pt idx="125">
                  <c:v>0.156414295528882</c:v>
                </c:pt>
                <c:pt idx="126">
                  <c:v>0.15617640831655299</c:v>
                </c:pt>
                <c:pt idx="127">
                  <c:v>0.155938961430579</c:v>
                </c:pt>
                <c:pt idx="128">
                  <c:v>0.155701954037304</c:v>
                </c:pt>
                <c:pt idx="129">
                  <c:v>0.15546538530465101</c:v>
                </c:pt>
                <c:pt idx="130">
                  <c:v>0.15522925440212501</c:v>
                </c:pt>
                <c:pt idx="131">
                  <c:v>0.15499356050080401</c:v>
                </c:pt>
                <c:pt idx="132">
                  <c:v>0.15475830277334199</c:v>
                </c:pt>
                <c:pt idx="133">
                  <c:v>0.15452348039396199</c:v>
                </c:pt>
                <c:pt idx="134">
                  <c:v>0.15428909253845099</c:v>
                </c:pt>
                <c:pt idx="135">
                  <c:v>0.15405513838416501</c:v>
                </c:pt>
                <c:pt idx="136">
                  <c:v>0.15382161711001699</c:v>
                </c:pt>
                <c:pt idx="137">
                  <c:v>0.153588527896481</c:v>
                </c:pt>
                <c:pt idx="138">
                  <c:v>0.153355869925584</c:v>
                </c:pt>
                <c:pt idx="139">
                  <c:v>0.15312364238090601</c:v>
                </c:pt>
                <c:pt idx="140">
                  <c:v>0.152891844447578</c:v>
                </c:pt>
                <c:pt idx="141">
                  <c:v>0.152660475312273</c:v>
                </c:pt>
                <c:pt idx="142">
                  <c:v>0.152429534163212</c:v>
                </c:pt>
                <c:pt idx="143">
                  <c:v>0.15219902019015399</c:v>
                </c:pt>
                <c:pt idx="144">
                  <c:v>0.151968932584396</c:v>
                </c:pt>
                <c:pt idx="145">
                  <c:v>0.15173927053876801</c:v>
                </c:pt>
                <c:pt idx="146">
                  <c:v>0.15151003324763601</c:v>
                </c:pt>
                <c:pt idx="147">
                  <c:v>0.15128121990689</c:v>
                </c:pt>
                <c:pt idx="148">
                  <c:v>0.15105282971394901</c:v>
                </c:pt>
                <c:pt idx="149">
                  <c:v>0.15082486186775401</c:v>
                </c:pt>
                <c:pt idx="150">
                  <c:v>0.15059731556876499</c:v>
                </c:pt>
                <c:pt idx="151">
                  <c:v>0.15037019001895999</c:v>
                </c:pt>
                <c:pt idx="152">
                  <c:v>0.15014348442183301</c:v>
                </c:pt>
                <c:pt idx="153">
                  <c:v>0.14991719798238801</c:v>
                </c:pt>
                <c:pt idx="154">
                  <c:v>0.14969132990713599</c:v>
                </c:pt>
                <c:pt idx="155">
                  <c:v>0.149465879404096</c:v>
                </c:pt>
                <c:pt idx="156">
                  <c:v>0.14924084568279</c:v>
                </c:pt>
                <c:pt idx="157">
                  <c:v>0.149016227954238</c:v>
                </c:pt>
                <c:pt idx="158">
                  <c:v>0.14879202543095901</c:v>
                </c:pt>
                <c:pt idx="159">
                  <c:v>0.148568237326966</c:v>
                </c:pt>
                <c:pt idx="160">
                  <c:v>0.14834486285776199</c:v>
                </c:pt>
                <c:pt idx="161">
                  <c:v>0.148121901240341</c:v>
                </c:pt>
                <c:pt idx="162">
                  <c:v>0.14789935169318</c:v>
                </c:pt>
                <c:pt idx="163">
                  <c:v>0.14767721343624299</c:v>
                </c:pt>
                <c:pt idx="164">
                  <c:v>0.14745548569097</c:v>
                </c:pt>
                <c:pt idx="165">
                  <c:v>0.147234167680281</c:v>
                </c:pt>
                <c:pt idx="166">
                  <c:v>0.14701325862857001</c:v>
                </c:pt>
                <c:pt idx="167">
                  <c:v>0.146792757761702</c:v>
                </c:pt>
                <c:pt idx="168">
                  <c:v>0.14657266430701199</c:v>
                </c:pt>
                <c:pt idx="169">
                  <c:v>0.14635297749330001</c:v>
                </c:pt>
                <c:pt idx="170">
                  <c:v>0.146133696550831</c:v>
                </c:pt>
                <c:pt idx="171">
                  <c:v>0.14591482071133</c:v>
                </c:pt>
                <c:pt idx="172">
                  <c:v>0.145696349207979</c:v>
                </c:pt>
                <c:pt idx="173">
                  <c:v>0.14547828127541701</c:v>
                </c:pt>
                <c:pt idx="174">
                  <c:v>0.14526061614973201</c:v>
                </c:pt>
                <c:pt idx="175">
                  <c:v>0.145043353068466</c:v>
                </c:pt>
                <c:pt idx="176">
                  <c:v>0.14482649127060401</c:v>
                </c:pt>
                <c:pt idx="177">
                  <c:v>0.14461002999657799</c:v>
                </c:pt>
                <c:pt idx="178">
                  <c:v>0.144393968488258</c:v>
                </c:pt>
                <c:pt idx="179">
                  <c:v>0.14417830598895701</c:v>
                </c:pt>
                <c:pt idx="180">
                  <c:v>0.14396304174341901</c:v>
                </c:pt>
                <c:pt idx="181">
                  <c:v>0.14374817499782599</c:v>
                </c:pt>
                <c:pt idx="182">
                  <c:v>0.14353370499978699</c:v>
                </c:pt>
                <c:pt idx="183">
                  <c:v>0.143319630998339</c:v>
                </c:pt>
                <c:pt idx="184">
                  <c:v>0.14310595224394601</c:v>
                </c:pt>
                <c:pt idx="185">
                  <c:v>0.14289266798849201</c:v>
                </c:pt>
                <c:pt idx="186">
                  <c:v>0.14267977748528199</c:v>
                </c:pt>
                <c:pt idx="187">
                  <c:v>0.14246727998903899</c:v>
                </c:pt>
                <c:pt idx="188">
                  <c:v>0.142255174755897</c:v>
                </c:pt>
                <c:pt idx="189">
                  <c:v>0.14204346104340401</c:v>
                </c:pt>
                <c:pt idx="190">
                  <c:v>0.14183213811051601</c:v>
                </c:pt>
                <c:pt idx="191">
                  <c:v>0.141621205217596</c:v>
                </c:pt>
                <c:pt idx="192">
                  <c:v>0.14141066162641</c:v>
                </c:pt>
                <c:pt idx="193">
                  <c:v>0.14120050660012301</c:v>
                </c:pt>
                <c:pt idx="194">
                  <c:v>0.14099073940330201</c:v>
                </c:pt>
                <c:pt idx="195">
                  <c:v>0.140781359301906</c:v>
                </c:pt>
                <c:pt idx="196">
                  <c:v>0.140572365563289</c:v>
                </c:pt>
                <c:pt idx="197">
                  <c:v>0.140363757456195</c:v>
                </c:pt>
                <c:pt idx="198">
                  <c:v>0.140155534250754</c:v>
                </c:pt>
                <c:pt idx="199">
                  <c:v>0.13994769521848399</c:v>
                </c:pt>
                <c:pt idx="200">
                  <c:v>0.13974023963228199</c:v>
                </c:pt>
                <c:pt idx="201">
                  <c:v>0.13953316676642599</c:v>
                </c:pt>
                <c:pt idx="202">
                  <c:v>0.13932647589657299</c:v>
                </c:pt>
                <c:pt idx="203">
                  <c:v>0.13912016629975099</c:v>
                </c:pt>
                <c:pt idx="204">
                  <c:v>0.138914237254362</c:v>
                </c:pt>
                <c:pt idx="205">
                  <c:v>0.138708688040179</c:v>
                </c:pt>
                <c:pt idx="206">
                  <c:v>0.13850351793833701</c:v>
                </c:pt>
                <c:pt idx="207">
                  <c:v>0.13829872623133899</c:v>
                </c:pt>
                <c:pt idx="208">
                  <c:v>0.13809431220304799</c:v>
                </c:pt>
                <c:pt idx="209">
                  <c:v>0.13789027513868601</c:v>
                </c:pt>
                <c:pt idx="210">
                  <c:v>0.13768661432483101</c:v>
                </c:pt>
                <c:pt idx="211">
                  <c:v>0.13748332904941599</c:v>
                </c:pt>
                <c:pt idx="212">
                  <c:v>0.13728041860172499</c:v>
                </c:pt>
                <c:pt idx="213">
                  <c:v>0.13707788227238801</c:v>
                </c:pt>
                <c:pt idx="214">
                  <c:v>0.136875719353384</c:v>
                </c:pt>
                <c:pt idx="215">
                  <c:v>0.136673929138036</c:v>
                </c:pt>
                <c:pt idx="216">
                  <c:v>0.13647251092100399</c:v>
                </c:pt>
                <c:pt idx="217">
                  <c:v>0.13627146399828999</c:v>
                </c:pt>
                <c:pt idx="218">
                  <c:v>0.13607078766723199</c:v>
                </c:pt>
                <c:pt idx="219">
                  <c:v>0.135870481226498</c:v>
                </c:pt>
                <c:pt idx="220">
                  <c:v>0.13567054397608999</c:v>
                </c:pt>
                <c:pt idx="221">
                  <c:v>0.135470975217338</c:v>
                </c:pt>
                <c:pt idx="222">
                  <c:v>0.13527177425289499</c:v>
                </c:pt>
                <c:pt idx="223">
                  <c:v>0.135072940386741</c:v>
                </c:pt>
                <c:pt idx="224">
                  <c:v>0.13487447292417401</c:v>
                </c:pt>
                <c:pt idx="225">
                  <c:v>0.134676371171811</c:v>
                </c:pt>
                <c:pt idx="226">
                  <c:v>0.13447863443758501</c:v>
                </c:pt>
                <c:pt idx="227">
                  <c:v>0.134281262030743</c:v>
                </c:pt>
                <c:pt idx="228">
                  <c:v>0.13408425326184101</c:v>
                </c:pt>
                <c:pt idx="229">
                  <c:v>0.133887607442743</c:v>
                </c:pt>
                <c:pt idx="230">
                  <c:v>0.133691323886622</c:v>
                </c:pt>
                <c:pt idx="231">
                  <c:v>0.13349540190795001</c:v>
                </c:pt>
                <c:pt idx="232">
                  <c:v>0.13329984082250301</c:v>
                </c:pt>
                <c:pt idx="233">
                  <c:v>0.133104639947355</c:v>
                </c:pt>
                <c:pt idx="234">
                  <c:v>0.13290979860087301</c:v>
                </c:pt>
                <c:pt idx="235">
                  <c:v>0.132715316102722</c:v>
                </c:pt>
                <c:pt idx="236">
                  <c:v>0.13252119177385299</c:v>
                </c:pt>
                <c:pt idx="237">
                  <c:v>0.13232742493650901</c:v>
                </c:pt>
                <c:pt idx="238">
                  <c:v>0.132134014914219</c:v>
                </c:pt>
                <c:pt idx="239">
                  <c:v>0.13194096103179301</c:v>
                </c:pt>
                <c:pt idx="240">
                  <c:v>0.13174826261532499</c:v>
                </c:pt>
                <c:pt idx="241">
                  <c:v>0.13155591899218599</c:v>
                </c:pt>
                <c:pt idx="242">
                  <c:v>0.13136392949102399</c:v>
                </c:pt>
                <c:pt idx="243">
                  <c:v>0.13117229344176101</c:v>
                </c:pt>
                <c:pt idx="244">
                  <c:v>0.13098101017559</c:v>
                </c:pt>
                <c:pt idx="245">
                  <c:v>0.130790079024974</c:v>
                </c:pt>
                <c:pt idx="246">
                  <c:v>0.13059949932364201</c:v>
                </c:pt>
                <c:pt idx="247">
                  <c:v>0.13040927040658601</c:v>
                </c:pt>
                <c:pt idx="248">
                  <c:v>0.13021939161006299</c:v>
                </c:pt>
                <c:pt idx="249">
                  <c:v>0.130029862271586</c:v>
                </c:pt>
                <c:pt idx="250">
                  <c:v>0.12984068172992699</c:v>
                </c:pt>
                <c:pt idx="251">
                  <c:v>0.129651849325114</c:v>
                </c:pt>
                <c:pt idx="252">
                  <c:v>0.12946336439842299</c:v>
                </c:pt>
                <c:pt idx="253">
                  <c:v>0.129275226292385</c:v>
                </c:pt>
                <c:pt idx="254">
                  <c:v>0.12908743435077499</c:v>
                </c:pt>
                <c:pt idx="255">
                  <c:v>0.12889998791861401</c:v>
                </c:pt>
                <c:pt idx="256">
                  <c:v>0.12871288634216799</c:v>
                </c:pt>
                <c:pt idx="257">
                  <c:v>0.128526128968939</c:v>
                </c:pt>
                <c:pt idx="258">
                  <c:v>0.12833971514767201</c:v>
                </c:pt>
                <c:pt idx="259">
                  <c:v>0.12815364422834399</c:v>
                </c:pt>
                <c:pt idx="260">
                  <c:v>0.12796791556216799</c:v>
                </c:pt>
                <c:pt idx="261">
                  <c:v>0.127782528501587</c:v>
                </c:pt>
                <c:pt idx="262">
                  <c:v>0.127597482400271</c:v>
                </c:pt>
                <c:pt idx="263">
                  <c:v>0.127412776613121</c:v>
                </c:pt>
                <c:pt idx="264">
                  <c:v>0.12722841049625699</c:v>
                </c:pt>
                <c:pt idx="265">
                  <c:v>0.12704438340702401</c:v>
                </c:pt>
                <c:pt idx="266">
                  <c:v>0.12686069470398501</c:v>
                </c:pt>
                <c:pt idx="267">
                  <c:v>0.12667734374692</c:v>
                </c:pt>
                <c:pt idx="268">
                  <c:v>0.12649432989682599</c:v>
                </c:pt>
                <c:pt idx="269">
                  <c:v>0.12631165251590901</c:v>
                </c:pt>
                <c:pt idx="270">
                  <c:v>0.126129310967589</c:v>
                </c:pt>
                <c:pt idx="271">
                  <c:v>0.12594730461649001</c:v>
                </c:pt>
                <c:pt idx="272">
                  <c:v>0.125765632828445</c:v>
                </c:pt>
                <c:pt idx="273">
                  <c:v>0.12558429497048901</c:v>
                </c:pt>
                <c:pt idx="274">
                  <c:v>0.12540329041085699</c:v>
                </c:pt>
                <c:pt idx="275">
                  <c:v>0.125222618518984</c:v>
                </c:pt>
                <c:pt idx="276">
                  <c:v>0.12504227866550099</c:v>
                </c:pt>
                <c:pt idx="277">
                  <c:v>0.12486227022223401</c:v>
                </c:pt>
                <c:pt idx="278">
                  <c:v>0.1246825925622</c:v>
                </c:pt>
                <c:pt idx="279">
                  <c:v>0.124503245059606</c:v>
                </c:pt>
                <c:pt idx="280">
                  <c:v>0.124324227089847</c:v>
                </c:pt>
                <c:pt idx="281">
                  <c:v>0.124145538029503</c:v>
                </c:pt>
                <c:pt idx="282">
                  <c:v>0.12396717725633501</c:v>
                </c:pt>
                <c:pt idx="283">
                  <c:v>0.123789144149288</c:v>
                </c:pt>
                <c:pt idx="284">
                  <c:v>0.123611438088482</c:v>
                </c:pt>
                <c:pt idx="285">
                  <c:v>0.123434058455216</c:v>
                </c:pt>
                <c:pt idx="286">
                  <c:v>0.123257004631962</c:v>
                </c:pt>
                <c:pt idx="287">
                  <c:v>0.123080276002363</c:v>
                </c:pt>
                <c:pt idx="288">
                  <c:v>0.12290387195123301</c:v>
                </c:pt>
                <c:pt idx="289">
                  <c:v>0.122727791864552</c:v>
                </c:pt>
                <c:pt idx="290">
                  <c:v>0.122552035129465</c:v>
                </c:pt>
                <c:pt idx="291">
                  <c:v>0.122376601134281</c:v>
                </c:pt>
                <c:pt idx="292">
                  <c:v>0.12220148926846899</c:v>
                </c:pt>
                <c:pt idx="293">
                  <c:v>0.122026698922656</c:v>
                </c:pt>
                <c:pt idx="294">
                  <c:v>0.12185222948862701</c:v>
                </c:pt>
                <c:pt idx="295">
                  <c:v>0.121678080359318</c:v>
                </c:pt>
                <c:pt idx="296">
                  <c:v>0.121504250928821</c:v>
                </c:pt>
                <c:pt idx="297">
                  <c:v>0.121330740592373</c:v>
                </c:pt>
                <c:pt idx="298">
                  <c:v>0.121157548746363</c:v>
                </c:pt>
                <c:pt idx="299">
                  <c:v>0.12098467478832201</c:v>
                </c:pt>
                <c:pt idx="300">
                  <c:v>0.12081211811692601</c:v>
                </c:pt>
                <c:pt idx="301">
                  <c:v>0.12063987813199201</c:v>
                </c:pt>
                <c:pt idx="302">
                  <c:v>0.120467954234473</c:v>
                </c:pt>
                <c:pt idx="303">
                  <c:v>0.12029634582646299</c:v>
                </c:pt>
                <c:pt idx="304">
                  <c:v>0.120125052311188</c:v>
                </c:pt>
                <c:pt idx="305">
                  <c:v>0.119954073093007</c:v>
                </c:pt>
                <c:pt idx="306">
                  <c:v>0.11978340757740701</c:v>
                </c:pt>
                <c:pt idx="307">
                  <c:v>0.119613055171007</c:v>
                </c:pt>
                <c:pt idx="308">
                  <c:v>0.11944301528155001</c:v>
                </c:pt>
                <c:pt idx="309">
                  <c:v>0.119273287317901</c:v>
                </c:pt>
                <c:pt idx="310">
                  <c:v>0.11910387069005</c:v>
                </c:pt>
                <c:pt idx="311">
                  <c:v>0.118934764809104</c:v>
                </c:pt>
                <c:pt idx="312">
                  <c:v>0.11876596908728899</c:v>
                </c:pt>
                <c:pt idx="313">
                  <c:v>0.118597482937944</c:v>
                </c:pt>
                <c:pt idx="314">
                  <c:v>0.118429305775524</c:v>
                </c:pt>
                <c:pt idx="315">
                  <c:v>0.118261437015593</c:v>
                </c:pt>
                <c:pt idx="316">
                  <c:v>0.11809387607482499</c:v>
                </c:pt>
                <c:pt idx="317">
                  <c:v>0.117926622371</c:v>
                </c:pt>
                <c:pt idx="318">
                  <c:v>0.11775967532300401</c:v>
                </c:pt>
                <c:pt idx="319">
                  <c:v>0.11759303435082399</c:v>
                </c:pt>
                <c:pt idx="320">
                  <c:v>0.117426698875549</c:v>
                </c:pt>
                <c:pt idx="321">
                  <c:v>0.11726066831936501</c:v>
                </c:pt>
                <c:pt idx="322">
                  <c:v>0.117094942105556</c:v>
                </c:pt>
                <c:pt idx="323">
                  <c:v>0.116929519658499</c:v>
                </c:pt>
                <c:pt idx="324">
                  <c:v>0.116764400403663</c:v>
                </c:pt>
                <c:pt idx="325">
                  <c:v>0.116599583767609</c:v>
                </c:pt>
                <c:pt idx="326">
                  <c:v>0.116435069177984</c:v>
                </c:pt>
                <c:pt idx="327">
                  <c:v>0.116270856063522</c:v>
                </c:pt>
                <c:pt idx="328">
                  <c:v>0.11610694385404099</c:v>
                </c:pt>
                <c:pt idx="329">
                  <c:v>0.115943331980441</c:v>
                </c:pt>
                <c:pt idx="330">
                  <c:v>0.1157800198747</c:v>
                </c:pt>
                <c:pt idx="331">
                  <c:v>0.11561700696987701</c:v>
                </c:pt>
                <c:pt idx="332">
                  <c:v>0.115454292700103</c:v>
                </c:pt>
                <c:pt idx="333">
                  <c:v>0.115291876500586</c:v>
                </c:pt>
                <c:pt idx="334">
                  <c:v>0.115129757807605</c:v>
                </c:pt>
                <c:pt idx="335">
                  <c:v>0.114967936058506</c:v>
                </c:pt>
                <c:pt idx="336">
                  <c:v>0.114806410691706</c:v>
                </c:pt>
                <c:pt idx="337">
                  <c:v>0.114645181146685</c:v>
                </c:pt>
                <c:pt idx="338">
                  <c:v>0.114484246863988</c:v>
                </c:pt>
                <c:pt idx="339">
                  <c:v>0.11432360728522201</c:v>
                </c:pt>
                <c:pt idx="340">
                  <c:v>0.11416326185305101</c:v>
                </c:pt>
                <c:pt idx="341">
                  <c:v>0.11400321001119899</c:v>
                </c:pt>
                <c:pt idx="342">
                  <c:v>0.113843451204445</c:v>
                </c:pt>
                <c:pt idx="343">
                  <c:v>0.11368398487862</c:v>
                </c:pt>
                <c:pt idx="344">
                  <c:v>0.113524810480609</c:v>
                </c:pt>
                <c:pt idx="345">
                  <c:v>0.11336592745834401</c:v>
                </c:pt>
                <c:pt idx="346">
                  <c:v>0.11320733526080499</c:v>
                </c:pt>
                <c:pt idx="347">
                  <c:v>0.11304903333801899</c:v>
                </c:pt>
                <c:pt idx="348">
                  <c:v>0.11289102114105599</c:v>
                </c:pt>
                <c:pt idx="349">
                  <c:v>0.112733298122026</c:v>
                </c:pt>
                <c:pt idx="350">
                  <c:v>0.11257586373408</c:v>
                </c:pt>
                <c:pt idx="351">
                  <c:v>0.11241871743140699</c:v>
                </c:pt>
                <c:pt idx="352">
                  <c:v>0.112261858669229</c:v>
                </c:pt>
                <c:pt idx="353">
                  <c:v>0.112105286903806</c:v>
                </c:pt>
                <c:pt idx="354">
                  <c:v>0.111949001592425</c:v>
                </c:pt>
                <c:pt idx="355">
                  <c:v>0.111793002193407</c:v>
                </c:pt>
                <c:pt idx="356">
                  <c:v>0.111637288166097</c:v>
                </c:pt>
                <c:pt idx="357">
                  <c:v>0.111481858970869</c:v>
                </c:pt>
                <c:pt idx="358">
                  <c:v>0.111326714069118</c:v>
                </c:pt>
                <c:pt idx="359">
                  <c:v>0.11117185292326399</c:v>
                </c:pt>
                <c:pt idx="360">
                  <c:v>0.11101727499674401</c:v>
                </c:pt>
                <c:pt idx="361">
                  <c:v>0.110862979754015</c:v>
                </c:pt>
                <c:pt idx="362">
                  <c:v>0.11070896666055</c:v>
                </c:pt>
                <c:pt idx="363">
                  <c:v>0.110555235182836</c:v>
                </c:pt>
                <c:pt idx="364">
                  <c:v>0.110401784788371</c:v>
                </c:pt>
                <c:pt idx="365">
                  <c:v>0.110248614945664</c:v>
                </c:pt>
                <c:pt idx="366">
                  <c:v>0.110095725124235</c:v>
                </c:pt>
                <c:pt idx="367">
                  <c:v>0.109943114794607</c:v>
                </c:pt>
                <c:pt idx="368">
                  <c:v>0.10979078342831</c:v>
                </c:pt>
                <c:pt idx="369">
                  <c:v>0.109638730497874</c:v>
                </c:pt>
                <c:pt idx="370">
                  <c:v>0.109486955476833</c:v>
                </c:pt>
                <c:pt idx="371">
                  <c:v>0.109335457839718</c:v>
                </c:pt>
                <c:pt idx="372">
                  <c:v>0.109184237062057</c:v>
                </c:pt>
                <c:pt idx="373">
                  <c:v>0.10903329262037401</c:v>
                </c:pt>
                <c:pt idx="374">
                  <c:v>0.108882623992187</c:v>
                </c:pt>
                <c:pt idx="375">
                  <c:v>0.108732230656002</c:v>
                </c:pt>
                <c:pt idx="376">
                  <c:v>0.108582112091317</c:v>
                </c:pt>
                <c:pt idx="377">
                  <c:v>0.108432267778619</c:v>
                </c:pt>
                <c:pt idx="378">
                  <c:v>0.108282697199377</c:v>
                </c:pt>
                <c:pt idx="379">
                  <c:v>0.108133399836046</c:v>
                </c:pt>
                <c:pt idx="380">
                  <c:v>0.107984375172063</c:v>
                </c:pt>
                <c:pt idx="381">
                  <c:v>0.107835622691845</c:v>
                </c:pt>
                <c:pt idx="382">
                  <c:v>0.107687141880787</c:v>
                </c:pt>
                <c:pt idx="383">
                  <c:v>0.10753893222526099</c:v>
                </c:pt>
                <c:pt idx="384">
                  <c:v>0.107390993212612</c:v>
                </c:pt>
                <c:pt idx="385">
                  <c:v>0.107243324331158</c:v>
                </c:pt>
                <c:pt idx="386">
                  <c:v>0.107095925070191</c:v>
                </c:pt>
                <c:pt idx="387">
                  <c:v>0.10694879491996701</c:v>
                </c:pt>
                <c:pt idx="388">
                  <c:v>0.106801933371713</c:v>
                </c:pt>
                <c:pt idx="389">
                  <c:v>0.106655339917619</c:v>
                </c:pt>
                <c:pt idx="390">
                  <c:v>0.106509014050841</c:v>
                </c:pt>
                <c:pt idx="391">
                  <c:v>0.106362955265494</c:v>
                </c:pt>
                <c:pt idx="392">
                  <c:v>0.106217163056655</c:v>
                </c:pt>
                <c:pt idx="393">
                  <c:v>0.106071636920356</c:v>
                </c:pt>
                <c:pt idx="394">
                  <c:v>0.10592637635358899</c:v>
                </c:pt>
                <c:pt idx="395">
                  <c:v>0.105781380854299</c:v>
                </c:pt>
                <c:pt idx="396">
                  <c:v>0.105636649921381</c:v>
                </c:pt>
                <c:pt idx="397">
                  <c:v>0.105492183054684</c:v>
                </c:pt>
                <c:pt idx="398">
                  <c:v>0.105347979755006</c:v>
                </c:pt>
                <c:pt idx="399">
                  <c:v>0.10520403952408899</c:v>
                </c:pt>
                <c:pt idx="400">
                  <c:v>0.105060361864624</c:v>
                </c:pt>
                <c:pt idx="401">
                  <c:v>0.10491694628024301</c:v>
                </c:pt>
                <c:pt idx="402">
                  <c:v>0.104773792275521</c:v>
                </c:pt>
                <c:pt idx="403">
                  <c:v>0.104630899355973</c:v>
                </c:pt>
                <c:pt idx="404">
                  <c:v>0.104488267028052</c:v>
                </c:pt>
                <c:pt idx="405">
                  <c:v>0.10434589479914699</c:v>
                </c:pt>
                <c:pt idx="406">
                  <c:v>0.104203782177581</c:v>
                </c:pt>
                <c:pt idx="407">
                  <c:v>0.104061928672613</c:v>
                </c:pt>
                <c:pt idx="408">
                  <c:v>0.103920333794429</c:v>
                </c:pt>
                <c:pt idx="409">
                  <c:v>0.103778997054147</c:v>
                </c:pt>
                <c:pt idx="410">
                  <c:v>0.103637917963812</c:v>
                </c:pt>
                <c:pt idx="411">
                  <c:v>0.10349709603639499</c:v>
                </c:pt>
                <c:pt idx="412">
                  <c:v>0.10335653078579</c:v>
                </c:pt>
                <c:pt idx="413">
                  <c:v>0.10321622172681399</c:v>
                </c:pt>
                <c:pt idx="414">
                  <c:v>0.103076168375205</c:v>
                </c:pt>
                <c:pt idx="415">
                  <c:v>0.10293637024761899</c:v>
                </c:pt>
                <c:pt idx="416">
                  <c:v>0.10279682686163</c:v>
                </c:pt>
                <c:pt idx="417">
                  <c:v>0.102657537735726</c:v>
                </c:pt>
                <c:pt idx="418">
                  <c:v>0.10251850238931</c:v>
                </c:pt>
                <c:pt idx="419">
                  <c:v>0.102379720342695</c:v>
                </c:pt>
                <c:pt idx="420">
                  <c:v>0.102241191117106</c:v>
                </c:pt>
                <c:pt idx="421">
                  <c:v>0.102102914234676</c:v>
                </c:pt>
                <c:pt idx="422">
                  <c:v>0.101964889218444</c:v>
                </c:pt>
                <c:pt idx="423">
                  <c:v>0.101827115592354</c:v>
                </c:pt>
                <c:pt idx="424">
                  <c:v>0.101689592881253</c:v>
                </c:pt>
                <c:pt idx="425">
                  <c:v>0.10155232061089101</c:v>
                </c:pt>
                <c:pt idx="426">
                  <c:v>0.101415298307917</c:v>
                </c:pt>
                <c:pt idx="427">
                  <c:v>0.101278525499876</c:v>
                </c:pt>
                <c:pt idx="428">
                  <c:v>0.101142001715213</c:v>
                </c:pt>
                <c:pt idx="429">
                  <c:v>0.101005726483266</c:v>
                </c:pt>
                <c:pt idx="430">
                  <c:v>0.100869699334264</c:v>
                </c:pt>
                <c:pt idx="431">
                  <c:v>0.100733919799331</c:v>
                </c:pt>
                <c:pt idx="432">
                  <c:v>0.100598387410479</c:v>
                </c:pt>
                <c:pt idx="433">
                  <c:v>0.100463101700606</c:v>
                </c:pt>
                <c:pt idx="434">
                  <c:v>0.100328062203499</c:v>
                </c:pt>
                <c:pt idx="435">
                  <c:v>0.100193268453829</c:v>
                </c:pt>
                <c:pt idx="436">
                  <c:v>0.10005871998714801</c:v>
                </c:pt>
                <c:pt idx="437">
                  <c:v>9.9924416339891506E-2</c:v>
                </c:pt>
                <c:pt idx="438">
                  <c:v>9.9790357049373293E-2</c:v>
                </c:pt>
                <c:pt idx="439">
                  <c:v>9.9656541653785194E-2</c:v>
                </c:pt>
                <c:pt idx="440">
                  <c:v>9.9522969692195401E-2</c:v>
                </c:pt>
                <c:pt idx="441">
                  <c:v>9.9389640704546395E-2</c:v>
                </c:pt>
                <c:pt idx="442">
                  <c:v>9.9256554231653596E-2</c:v>
                </c:pt>
                <c:pt idx="443">
                  <c:v>9.9123709815203701E-2</c:v>
                </c:pt>
                <c:pt idx="444">
                  <c:v>9.8991106997752903E-2</c:v>
                </c:pt>
                <c:pt idx="445">
                  <c:v>9.88587453227254E-2</c:v>
                </c:pt>
                <c:pt idx="446">
                  <c:v>9.8726624334411303E-2</c:v>
                </c:pt>
                <c:pt idx="447">
                  <c:v>9.8594743577965702E-2</c:v>
                </c:pt>
                <c:pt idx="448">
                  <c:v>9.8463102599406396E-2</c:v>
                </c:pt>
                <c:pt idx="449">
                  <c:v>9.8331700945612804E-2</c:v>
                </c:pt>
                <c:pt idx="450">
                  <c:v>9.8200538164323697E-2</c:v>
                </c:pt>
                <c:pt idx="451">
                  <c:v>9.8069613804135994E-2</c:v>
                </c:pt>
                <c:pt idx="452">
                  <c:v>9.7938927414503302E-2</c:v>
                </c:pt>
                <c:pt idx="453">
                  <c:v>9.7808478545733796E-2</c:v>
                </c:pt>
                <c:pt idx="454">
                  <c:v>9.7678266748988704E-2</c:v>
                </c:pt>
                <c:pt idx="455">
                  <c:v>9.7548291576281199E-2</c:v>
                </c:pt>
                <c:pt idx="456">
                  <c:v>9.7418552580474105E-2</c:v>
                </c:pt>
                <c:pt idx="457">
                  <c:v>9.7289049315278694E-2</c:v>
                </c:pt>
                <c:pt idx="458">
                  <c:v>9.7159781335252896E-2</c:v>
                </c:pt>
                <c:pt idx="459">
                  <c:v>9.7030748195799807E-2</c:v>
                </c:pt>
                <c:pt idx="460">
                  <c:v>9.6901949453166103E-2</c:v>
                </c:pt>
                <c:pt idx="461">
                  <c:v>9.6773384664440298E-2</c:v>
                </c:pt>
                <c:pt idx="462">
                  <c:v>9.6645053387551097E-2</c:v>
                </c:pt>
                <c:pt idx="463">
                  <c:v>9.6516955181266101E-2</c:v>
                </c:pt>
                <c:pt idx="464">
                  <c:v>9.6389089605190006E-2</c:v>
                </c:pt>
                <c:pt idx="465">
                  <c:v>9.6261456219762995E-2</c:v>
                </c:pt>
                <c:pt idx="466">
                  <c:v>9.6134054586259302E-2</c:v>
                </c:pt>
                <c:pt idx="467">
                  <c:v>9.6006884266785303E-2</c:v>
                </c:pt>
                <c:pt idx="468">
                  <c:v>9.5879944824278598E-2</c:v>
                </c:pt>
                <c:pt idx="469">
                  <c:v>9.5753235822505403E-2</c:v>
                </c:pt>
                <c:pt idx="470">
                  <c:v>9.5626756826060103E-2</c:v>
                </c:pt>
                <c:pt idx="471">
                  <c:v>9.5500507400362894E-2</c:v>
                </c:pt>
                <c:pt idx="472">
                  <c:v>9.5374487111658496E-2</c:v>
                </c:pt>
                <c:pt idx="473">
                  <c:v>9.5248695527014607E-2</c:v>
                </c:pt>
                <c:pt idx="474">
                  <c:v>9.5123132214320297E-2</c:v>
                </c:pt>
                <c:pt idx="475">
                  <c:v>9.4997796742284299E-2</c:v>
                </c:pt>
                <c:pt idx="476">
                  <c:v>9.48726886804339E-2</c:v>
                </c:pt>
                <c:pt idx="477">
                  <c:v>9.4747807599112902E-2</c:v>
                </c:pt>
                <c:pt idx="478">
                  <c:v>9.4623153069480298E-2</c:v>
                </c:pt>
                <c:pt idx="479">
                  <c:v>9.4498724663508504E-2</c:v>
                </c:pt>
                <c:pt idx="480">
                  <c:v>9.4374521953982396E-2</c:v>
                </c:pt>
                <c:pt idx="481">
                  <c:v>9.4250544514497103E-2</c:v>
                </c:pt>
                <c:pt idx="482">
                  <c:v>9.4126791919456707E-2</c:v>
                </c:pt>
                <c:pt idx="483">
                  <c:v>9.4003263744072807E-2</c:v>
                </c:pt>
                <c:pt idx="484">
                  <c:v>9.3879959564363E-2</c:v>
                </c:pt>
                <c:pt idx="485">
                  <c:v>9.3756878957149306E-2</c:v>
                </c:pt>
                <c:pt idx="486">
                  <c:v>9.3634021500056203E-2</c:v>
                </c:pt>
                <c:pt idx="487">
                  <c:v>9.3511386771510094E-2</c:v>
                </c:pt>
                <c:pt idx="488">
                  <c:v>9.3388974350736703E-2</c:v>
                </c:pt>
                <c:pt idx="489">
                  <c:v>9.3266783817760407E-2</c:v>
                </c:pt>
                <c:pt idx="490">
                  <c:v>9.3144814753402E-2</c:v>
                </c:pt>
                <c:pt idx="491">
                  <c:v>9.3023066739278001E-2</c:v>
                </c:pt>
                <c:pt idx="492">
                  <c:v>9.2901539357798199E-2</c:v>
                </c:pt>
                <c:pt idx="493">
                  <c:v>9.2780232192164996E-2</c:v>
                </c:pt>
                <c:pt idx="494">
                  <c:v>9.2659144826371498E-2</c:v>
                </c:pt>
                <c:pt idx="495">
                  <c:v>9.2538276845199802E-2</c:v>
                </c:pt>
                <c:pt idx="496">
                  <c:v>9.2417627834220098E-2</c:v>
                </c:pt>
                <c:pt idx="497">
                  <c:v>9.2297197379788601E-2</c:v>
                </c:pt>
                <c:pt idx="498">
                  <c:v>9.2176985069046397E-2</c:v>
                </c:pt>
                <c:pt idx="499">
                  <c:v>9.2056990489917806E-2</c:v>
                </c:pt>
                <c:pt idx="500">
                  <c:v>9.19372132311089E-2</c:v>
                </c:pt>
                <c:pt idx="501">
                  <c:v>9.1817652882106096E-2</c:v>
                </c:pt>
                <c:pt idx="502">
                  <c:v>9.1698309033174705E-2</c:v>
                </c:pt>
                <c:pt idx="503">
                  <c:v>9.1579181275357205E-2</c:v>
                </c:pt>
                <c:pt idx="504">
                  <c:v>9.1460269200472094E-2</c:v>
                </c:pt>
                <c:pt idx="505">
                  <c:v>9.1341572401112195E-2</c:v>
                </c:pt>
                <c:pt idx="506">
                  <c:v>9.1223090470643295E-2</c:v>
                </c:pt>
                <c:pt idx="507">
                  <c:v>9.1104823003202606E-2</c:v>
                </c:pt>
                <c:pt idx="508">
                  <c:v>9.0986769593697406E-2</c:v>
                </c:pt>
                <c:pt idx="509">
                  <c:v>9.08689298378033E-2</c:v>
                </c:pt>
                <c:pt idx="510">
                  <c:v>9.0751303331963296E-2</c:v>
                </c:pt>
                <c:pt idx="511">
                  <c:v>9.0633889673385801E-2</c:v>
                </c:pt>
                <c:pt idx="512">
                  <c:v>9.0516688460043404E-2</c:v>
                </c:pt>
                <c:pt idx="513">
                  <c:v>9.0399699290671404E-2</c:v>
                </c:pt>
                <c:pt idx="514">
                  <c:v>9.0282921764766502E-2</c:v>
                </c:pt>
                <c:pt idx="515">
                  <c:v>9.0166355482585003E-2</c:v>
                </c:pt>
                <c:pt idx="516">
                  <c:v>9.0050000045141798E-2</c:v>
                </c:pt>
                <c:pt idx="517">
                  <c:v>8.9933855054208506E-2</c:v>
                </c:pt>
                <c:pt idx="518">
                  <c:v>8.9817920112312502E-2</c:v>
                </c:pt>
                <c:pt idx="519">
                  <c:v>8.9702194822735101E-2</c:v>
                </c:pt>
                <c:pt idx="520">
                  <c:v>8.9586678789510099E-2</c:v>
                </c:pt>
                <c:pt idx="521">
                  <c:v>8.9471371617422898E-2</c:v>
                </c:pt>
                <c:pt idx="522">
                  <c:v>8.9356272912008303E-2</c:v>
                </c:pt>
                <c:pt idx="523">
                  <c:v>8.92413822795496E-2</c:v>
                </c:pt>
                <c:pt idx="524">
                  <c:v>8.9126699327077105E-2</c:v>
                </c:pt>
                <c:pt idx="525">
                  <c:v>8.9012223662366594E-2</c:v>
                </c:pt>
                <c:pt idx="526">
                  <c:v>8.8897954893937994E-2</c:v>
                </c:pt>
                <c:pt idx="527">
                  <c:v>8.8783892631053907E-2</c:v>
                </c:pt>
                <c:pt idx="528">
                  <c:v>8.8670036483718004E-2</c:v>
                </c:pt>
                <c:pt idx="529">
                  <c:v>8.8556386062674297E-2</c:v>
                </c:pt>
                <c:pt idx="530">
                  <c:v>8.8442940979404805E-2</c:v>
                </c:pt>
                <c:pt idx="531">
                  <c:v>8.83297008461289E-2</c:v>
                </c:pt>
                <c:pt idx="532">
                  <c:v>8.8216665275801603E-2</c:v>
                </c:pt>
                <c:pt idx="533">
                  <c:v>8.8103833882112098E-2</c:v>
                </c:pt>
                <c:pt idx="534">
                  <c:v>8.7991206279482495E-2</c:v>
                </c:pt>
                <c:pt idx="535">
                  <c:v>8.7878782083066598E-2</c:v>
                </c:pt>
                <c:pt idx="536">
                  <c:v>8.7766560908747904E-2</c:v>
                </c:pt>
                <c:pt idx="537">
                  <c:v>8.7654542373139105E-2</c:v>
                </c:pt>
                <c:pt idx="538">
                  <c:v>8.7542726093579798E-2</c:v>
                </c:pt>
                <c:pt idx="539">
                  <c:v>8.7431111688135804E-2</c:v>
                </c:pt>
                <c:pt idx="540">
                  <c:v>8.7319698775597504E-2</c:v>
                </c:pt>
                <c:pt idx="541">
                  <c:v>8.7208486975478394E-2</c:v>
                </c:pt>
                <c:pt idx="542">
                  <c:v>8.70974759080137E-2</c:v>
                </c:pt>
                <c:pt idx="543">
                  <c:v>8.6986665194159499E-2</c:v>
                </c:pt>
                <c:pt idx="544">
                  <c:v>8.6876054455590504E-2</c:v>
                </c:pt>
                <c:pt idx="545">
                  <c:v>8.6765643314699395E-2</c:v>
                </c:pt>
                <c:pt idx="546">
                  <c:v>8.6655431394595195E-2</c:v>
                </c:pt>
                <c:pt idx="547">
                  <c:v>8.6545418319101994E-2</c:v>
                </c:pt>
                <c:pt idx="548">
                  <c:v>8.6435603712757297E-2</c:v>
                </c:pt>
                <c:pt idx="549">
                  <c:v>8.6325987200811194E-2</c:v>
                </c:pt>
                <c:pt idx="550">
                  <c:v>8.6216568409224495E-2</c:v>
                </c:pt>
                <c:pt idx="551">
                  <c:v>8.6107346964667694E-2</c:v>
                </c:pt>
                <c:pt idx="552">
                  <c:v>8.5998322494519594E-2</c:v>
                </c:pt>
                <c:pt idx="553">
                  <c:v>8.5889494626865806E-2</c:v>
                </c:pt>
                <c:pt idx="554">
                  <c:v>8.5780862990497503E-2</c:v>
                </c:pt>
                <c:pt idx="555">
                  <c:v>8.5672427214910099E-2</c:v>
                </c:pt>
                <c:pt idx="556">
                  <c:v>8.5564186930302003E-2</c:v>
                </c:pt>
                <c:pt idx="557">
                  <c:v>8.5456141767572893E-2</c:v>
                </c:pt>
                <c:pt idx="558">
                  <c:v>8.5348291358323003E-2</c:v>
                </c:pt>
                <c:pt idx="559">
                  <c:v>8.5240635334851197E-2</c:v>
                </c:pt>
                <c:pt idx="560">
                  <c:v>8.5133173330153994E-2</c:v>
                </c:pt>
                <c:pt idx="561">
                  <c:v>8.5025904977924296E-2</c:v>
                </c:pt>
                <c:pt idx="562">
                  <c:v>8.4918829912549704E-2</c:v>
                </c:pt>
                <c:pt idx="563">
                  <c:v>8.4811947769111398E-2</c:v>
                </c:pt>
                <c:pt idx="564">
                  <c:v>8.4705258183383106E-2</c:v>
                </c:pt>
                <c:pt idx="565">
                  <c:v>8.4598760791829306E-2</c:v>
                </c:pt>
                <c:pt idx="566">
                  <c:v>8.4492455231604202E-2</c:v>
                </c:pt>
                <c:pt idx="567">
                  <c:v>8.4386341140550297E-2</c:v>
                </c:pt>
                <c:pt idx="568">
                  <c:v>8.4280418157197196E-2</c:v>
                </c:pt>
                <c:pt idx="569">
                  <c:v>8.4174685920760203E-2</c:v>
                </c:pt>
                <c:pt idx="570">
                  <c:v>8.4069144071139107E-2</c:v>
                </c:pt>
                <c:pt idx="571">
                  <c:v>8.3963792248916702E-2</c:v>
                </c:pt>
                <c:pt idx="572">
                  <c:v>8.3858630095357906E-2</c:v>
                </c:pt>
                <c:pt idx="573">
                  <c:v>8.3753657252407798E-2</c:v>
                </c:pt>
                <c:pt idx="574">
                  <c:v>8.3648873362691001E-2</c:v>
                </c:pt>
                <c:pt idx="575">
                  <c:v>8.3544278069510106E-2</c:v>
                </c:pt>
                <c:pt idx="576">
                  <c:v>8.3439871016844094E-2</c:v>
                </c:pt>
                <c:pt idx="577">
                  <c:v>8.33356518493477E-2</c:v>
                </c:pt>
                <c:pt idx="578">
                  <c:v>8.3231620212349602E-2</c:v>
                </c:pt>
                <c:pt idx="579">
                  <c:v>8.3127775751851193E-2</c:v>
                </c:pt>
                <c:pt idx="580">
                  <c:v>8.3024118114525702E-2</c:v>
                </c:pt>
                <c:pt idx="581">
                  <c:v>8.2920646947716406E-2</c:v>
                </c:pt>
                <c:pt idx="582">
                  <c:v>8.2817361899435601E-2</c:v>
                </c:pt>
                <c:pt idx="583">
                  <c:v>8.2714262618363496E-2</c:v>
                </c:pt>
                <c:pt idx="584">
                  <c:v>8.2611348753846597E-2</c:v>
                </c:pt>
                <c:pt idx="585">
                  <c:v>8.25086199558967E-2</c:v>
                </c:pt>
                <c:pt idx="586">
                  <c:v>8.2406075875189597E-2</c:v>
                </c:pt>
                <c:pt idx="587">
                  <c:v>8.23037161630637E-2</c:v>
                </c:pt>
                <c:pt idx="588">
                  <c:v>8.2201540471518703E-2</c:v>
                </c:pt>
                <c:pt idx="589">
                  <c:v>8.2099548453214793E-2</c:v>
                </c:pt>
                <c:pt idx="590">
                  <c:v>8.1997739761470706E-2</c:v>
                </c:pt>
                <c:pt idx="591">
                  <c:v>8.1896114050263202E-2</c:v>
                </c:pt>
                <c:pt idx="592">
                  <c:v>8.17946709742252E-2</c:v>
                </c:pt>
                <c:pt idx="593">
                  <c:v>8.1693410188644996E-2</c:v>
                </c:pt>
                <c:pt idx="594">
                  <c:v>8.15923313494646E-2</c:v>
                </c:pt>
                <c:pt idx="595">
                  <c:v>8.1491434113278804E-2</c:v>
                </c:pt>
                <c:pt idx="596">
                  <c:v>8.1390718137333895E-2</c:v>
                </c:pt>
                <c:pt idx="597">
                  <c:v>8.1290183079526401E-2</c:v>
                </c:pt>
                <c:pt idx="598">
                  <c:v>8.1189828598401695E-2</c:v>
                </c:pt>
                <c:pt idx="599">
                  <c:v>8.1089654353153004E-2</c:v>
                </c:pt>
                <c:pt idx="600">
                  <c:v>8.0989660003619998E-2</c:v>
                </c:pt>
                <c:pt idx="601">
                  <c:v>8.0889845210287706E-2</c:v>
                </c:pt>
                <c:pt idx="602">
                  <c:v>8.0790209634285196E-2</c:v>
                </c:pt>
                <c:pt idx="603">
                  <c:v>8.0690752937384397E-2</c:v>
                </c:pt>
                <c:pt idx="604">
                  <c:v>8.0591474781998906E-2</c:v>
                </c:pt>
                <c:pt idx="605">
                  <c:v>8.0492374831182503E-2</c:v>
                </c:pt>
                <c:pt idx="606">
                  <c:v>8.0393452748628497E-2</c:v>
                </c:pt>
                <c:pt idx="607">
                  <c:v>8.0294708198667894E-2</c:v>
                </c:pt>
                <c:pt idx="608">
                  <c:v>8.0196140846268596E-2</c:v>
                </c:pt>
                <c:pt idx="609">
                  <c:v>8.0097750357033995E-2</c:v>
                </c:pt>
                <c:pt idx="610">
                  <c:v>7.9999536397202003E-2</c:v>
                </c:pt>
                <c:pt idx="611">
                  <c:v>7.9901498633643403E-2</c:v>
                </c:pt>
                <c:pt idx="612">
                  <c:v>7.9803636733861205E-2</c:v>
                </c:pt>
                <c:pt idx="613">
                  <c:v>7.9705950365988806E-2</c:v>
                </c:pt>
                <c:pt idx="614">
                  <c:v>7.9608439198789696E-2</c:v>
                </c:pt>
                <c:pt idx="615">
                  <c:v>7.9511102901655195E-2</c:v>
                </c:pt>
                <c:pt idx="616">
                  <c:v>7.9413941144604094E-2</c:v>
                </c:pt>
                <c:pt idx="617">
                  <c:v>7.9316953598281004E-2</c:v>
                </c:pt>
                <c:pt idx="618">
                  <c:v>7.9220139933955297E-2</c:v>
                </c:pt>
                <c:pt idx="619">
                  <c:v>7.9123499823520196E-2</c:v>
                </c:pt>
                <c:pt idx="620">
                  <c:v>7.9027032939490996E-2</c:v>
                </c:pt>
                <c:pt idx="621">
                  <c:v>7.8930738955004506E-2</c:v>
                </c:pt>
                <c:pt idx="622">
                  <c:v>7.8834617543817306E-2</c:v>
                </c:pt>
                <c:pt idx="623">
                  <c:v>7.8738668380305202E-2</c:v>
                </c:pt>
                <c:pt idx="624">
                  <c:v>7.8642891139461504E-2</c:v>
                </c:pt>
                <c:pt idx="625">
                  <c:v>7.8547285496895797E-2</c:v>
                </c:pt>
                <c:pt idx="626">
                  <c:v>7.84518511288336E-2</c:v>
                </c:pt>
                <c:pt idx="627">
                  <c:v>7.8356587712114206E-2</c:v>
                </c:pt>
                <c:pt idx="628">
                  <c:v>7.8261494924190003E-2</c:v>
                </c:pt>
                <c:pt idx="629">
                  <c:v>7.8166572443125304E-2</c:v>
                </c:pt>
                <c:pt idx="630">
                  <c:v>7.80718199475951E-2</c:v>
                </c:pt>
                <c:pt idx="631">
                  <c:v>7.7977237116883896E-2</c:v>
                </c:pt>
                <c:pt idx="632">
                  <c:v>7.7882823630884696E-2</c:v>
                </c:pt>
                <c:pt idx="633">
                  <c:v>7.7788579170097502E-2</c:v>
                </c:pt>
                <c:pt idx="634">
                  <c:v>7.7694503415628696E-2</c:v>
                </c:pt>
                <c:pt idx="635">
                  <c:v>7.7600596049189299E-2</c:v>
                </c:pt>
                <c:pt idx="636">
                  <c:v>7.7506856753094294E-2</c:v>
                </c:pt>
                <c:pt idx="637">
                  <c:v>7.7413285210261307E-2</c:v>
                </c:pt>
                <c:pt idx="638">
                  <c:v>7.7319881104209204E-2</c:v>
                </c:pt>
                <c:pt idx="639">
                  <c:v>7.7226644119057594E-2</c:v>
                </c:pt>
                <c:pt idx="640">
                  <c:v>7.7133573939524996E-2</c:v>
                </c:pt>
                <c:pt idx="641">
                  <c:v>7.7040670250928103E-2</c:v>
                </c:pt>
                <c:pt idx="642">
                  <c:v>7.6947932739180505E-2</c:v>
                </c:pt>
                <c:pt idx="643">
                  <c:v>7.6855361090791594E-2</c:v>
                </c:pt>
                <c:pt idx="644">
                  <c:v>7.6762954992865506E-2</c:v>
                </c:pt>
                <c:pt idx="645">
                  <c:v>7.6670714133099893E-2</c:v>
                </c:pt>
                <c:pt idx="646">
                  <c:v>7.6578638199784804E-2</c:v>
                </c:pt>
                <c:pt idx="647">
                  <c:v>7.6486726881801498E-2</c:v>
                </c:pt>
                <c:pt idx="648">
                  <c:v>7.6394979868621593E-2</c:v>
                </c:pt>
                <c:pt idx="649">
                  <c:v>7.6303396850305502E-2</c:v>
                </c:pt>
                <c:pt idx="650">
                  <c:v>7.6211977517501903E-2</c:v>
                </c:pt>
                <c:pt idx="651">
                  <c:v>7.6120721561446003E-2</c:v>
                </c:pt>
                <c:pt idx="652">
                  <c:v>7.6029628673958793E-2</c:v>
                </c:pt>
                <c:pt idx="653">
                  <c:v>7.5938698547446004E-2</c:v>
                </c:pt>
                <c:pt idx="654">
                  <c:v>7.5847930874896594E-2</c:v>
                </c:pt>
                <c:pt idx="655">
                  <c:v>7.5757325349882096E-2</c:v>
                </c:pt>
                <c:pt idx="656">
                  <c:v>7.5666881666555094E-2</c:v>
                </c:pt>
                <c:pt idx="657">
                  <c:v>7.5576599519648693E-2</c:v>
                </c:pt>
                <c:pt idx="658">
                  <c:v>7.5486478604474702E-2</c:v>
                </c:pt>
                <c:pt idx="659">
                  <c:v>7.5396518616922995E-2</c:v>
                </c:pt>
                <c:pt idx="660">
                  <c:v>7.5306719253460594E-2</c:v>
                </c:pt>
                <c:pt idx="661">
                  <c:v>7.52170802111298E-2</c:v>
                </c:pt>
                <c:pt idx="662">
                  <c:v>7.5127601187548104E-2</c:v>
                </c:pt>
                <c:pt idx="663">
                  <c:v>7.5038281880906096E-2</c:v>
                </c:pt>
                <c:pt idx="664">
                  <c:v>7.4949121989967199E-2</c:v>
                </c:pt>
                <c:pt idx="665">
                  <c:v>7.4860121214066197E-2</c:v>
                </c:pt>
                <c:pt idx="666">
                  <c:v>7.4771279253108197E-2</c:v>
                </c:pt>
                <c:pt idx="667">
                  <c:v>7.4682595807567406E-2</c:v>
                </c:pt>
                <c:pt idx="668">
                  <c:v>7.4594070578486396E-2</c:v>
                </c:pt>
                <c:pt idx="669">
                  <c:v>7.4505703267474702E-2</c:v>
                </c:pt>
                <c:pt idx="670">
                  <c:v>7.4417493576708002E-2</c:v>
                </c:pt>
                <c:pt idx="671">
                  <c:v>7.4329441208926594E-2</c:v>
                </c:pt>
                <c:pt idx="672">
                  <c:v>7.4241545867435199E-2</c:v>
                </c:pt>
                <c:pt idx="673">
                  <c:v>7.4153807256100795E-2</c:v>
                </c:pt>
                <c:pt idx="674">
                  <c:v>7.4066225079352302E-2</c:v>
                </c:pt>
                <c:pt idx="675">
                  <c:v>7.3978799042179397E-2</c:v>
                </c:pt>
                <c:pt idx="676">
                  <c:v>7.38915288501312E-2</c:v>
                </c:pt>
                <c:pt idx="677">
                  <c:v>7.3804414209315397E-2</c:v>
                </c:pt>
                <c:pt idx="678">
                  <c:v>7.3717454826397202E-2</c:v>
                </c:pt>
                <c:pt idx="679">
                  <c:v>7.3630650408598203E-2</c:v>
                </c:pt>
                <c:pt idx="680">
                  <c:v>7.3544000663695402E-2</c:v>
                </c:pt>
                <c:pt idx="681">
                  <c:v>7.3457505300020001E-2</c:v>
                </c:pt>
                <c:pt idx="682">
                  <c:v>7.3371164026456506E-2</c:v>
                </c:pt>
                <c:pt idx="683">
                  <c:v>7.3284976552441705E-2</c:v>
                </c:pt>
                <c:pt idx="684">
                  <c:v>7.31989425879635E-2</c:v>
                </c:pt>
                <c:pt idx="685">
                  <c:v>7.3113061843559798E-2</c:v>
                </c:pt>
                <c:pt idx="686">
                  <c:v>7.3027334030317803E-2</c:v>
                </c:pt>
                <c:pt idx="687">
                  <c:v>7.2941758859872405E-2</c:v>
                </c:pt>
                <c:pt idx="688">
                  <c:v>7.2856336044405806E-2</c:v>
                </c:pt>
                <c:pt idx="689">
                  <c:v>7.2771065296645995E-2</c:v>
                </c:pt>
                <c:pt idx="690">
                  <c:v>7.2685946329865803E-2</c:v>
                </c:pt>
                <c:pt idx="691">
                  <c:v>7.2600978857882206E-2</c:v>
                </c:pt>
                <c:pt idx="692">
                  <c:v>7.2516162595054598E-2</c:v>
                </c:pt>
                <c:pt idx="693">
                  <c:v>7.2431497256284699E-2</c:v>
                </c:pt>
                <c:pt idx="694">
                  <c:v>7.2346982557014605E-2</c:v>
                </c:pt>
                <c:pt idx="695">
                  <c:v>7.2262618213226298E-2</c:v>
                </c:pt>
                <c:pt idx="696">
                  <c:v>7.2178403941440594E-2</c:v>
                </c:pt>
                <c:pt idx="697">
                  <c:v>7.2094339458715795E-2</c:v>
                </c:pt>
                <c:pt idx="698">
                  <c:v>7.2010424482647106E-2</c:v>
                </c:pt>
                <c:pt idx="699">
                  <c:v>7.1926658731365403E-2</c:v>
                </c:pt>
                <c:pt idx="700">
                  <c:v>7.1843041923535994E-2</c:v>
                </c:pt>
                <c:pt idx="701">
                  <c:v>7.1759573778358093E-2</c:v>
                </c:pt>
                <c:pt idx="702">
                  <c:v>7.1676254015563504E-2</c:v>
                </c:pt>
                <c:pt idx="703">
                  <c:v>7.1593082355415297E-2</c:v>
                </c:pt>
                <c:pt idx="704">
                  <c:v>7.1510058518707606E-2</c:v>
                </c:pt>
                <c:pt idx="705">
                  <c:v>7.1427182226764002E-2</c:v>
                </c:pt>
                <c:pt idx="706">
                  <c:v>7.1344453201436606E-2</c:v>
                </c:pt>
                <c:pt idx="707">
                  <c:v>7.1261871165105101E-2</c:v>
                </c:pt>
                <c:pt idx="708">
                  <c:v>7.1179435840675806E-2</c:v>
                </c:pt>
                <c:pt idx="709">
                  <c:v>7.1097146951580606E-2</c:v>
                </c:pt>
                <c:pt idx="710">
                  <c:v>7.1015004221776201E-2</c:v>
                </c:pt>
                <c:pt idx="711">
                  <c:v>7.0933007375742499E-2</c:v>
                </c:pt>
                <c:pt idx="712">
                  <c:v>7.0851156138482405E-2</c:v>
                </c:pt>
                <c:pt idx="713">
                  <c:v>7.0769450235520101E-2</c:v>
                </c:pt>
                <c:pt idx="714">
                  <c:v>7.0687889392900494E-2</c:v>
                </c:pt>
                <c:pt idx="715">
                  <c:v>7.0606473337188294E-2</c:v>
                </c:pt>
                <c:pt idx="716">
                  <c:v>7.0525201795466799E-2</c:v>
                </c:pt>
                <c:pt idx="717">
                  <c:v>7.0444074495336698E-2</c:v>
                </c:pt>
                <c:pt idx="718">
                  <c:v>7.0363091164915695E-2</c:v>
                </c:pt>
                <c:pt idx="719">
                  <c:v>7.0282251532837001E-2</c:v>
                </c:pt>
                <c:pt idx="720">
                  <c:v>7.0201555328248705E-2</c:v>
                </c:pt>
                <c:pt idx="721">
                  <c:v>7.0121002280812403E-2</c:v>
                </c:pt>
                <c:pt idx="722">
                  <c:v>7.0040592120702794E-2</c:v>
                </c:pt>
                <c:pt idx="723">
                  <c:v>6.9960324578606001E-2</c:v>
                </c:pt>
                <c:pt idx="724">
                  <c:v>6.9880199385719294E-2</c:v>
                </c:pt>
                <c:pt idx="725">
                  <c:v>6.9800216273749702E-2</c:v>
                </c:pt>
                <c:pt idx="726">
                  <c:v>6.9720374974912999E-2</c:v>
                </c:pt>
                <c:pt idx="727">
                  <c:v>6.9640675221932902E-2</c:v>
                </c:pt>
                <c:pt idx="728">
                  <c:v>6.95611167480404E-2</c:v>
                </c:pt>
                <c:pt idx="729">
                  <c:v>6.9481699286972107E-2</c:v>
                </c:pt>
                <c:pt idx="730">
                  <c:v>6.9402422572969802E-2</c:v>
                </c:pt>
                <c:pt idx="731">
                  <c:v>6.9323286340779305E-2</c:v>
                </c:pt>
                <c:pt idx="732">
                  <c:v>6.9244290325649702E-2</c:v>
                </c:pt>
                <c:pt idx="733">
                  <c:v>6.9165434263332201E-2</c:v>
                </c:pt>
                <c:pt idx="734">
                  <c:v>6.9086717890079002E-2</c:v>
                </c:pt>
                <c:pt idx="735">
                  <c:v>6.9008140942642904E-2</c:v>
                </c:pt>
                <c:pt idx="736">
                  <c:v>6.8929703158275596E-2</c:v>
                </c:pt>
                <c:pt idx="737">
                  <c:v>6.8851404274727607E-2</c:v>
                </c:pt>
                <c:pt idx="738">
                  <c:v>6.8773244030246594E-2</c:v>
                </c:pt>
                <c:pt idx="739">
                  <c:v>6.8695222163576694E-2</c:v>
                </c:pt>
                <c:pt idx="740">
                  <c:v>6.8617338413957701E-2</c:v>
                </c:pt>
                <c:pt idx="741">
                  <c:v>6.8539592521123904E-2</c:v>
                </c:pt>
                <c:pt idx="742">
                  <c:v>6.8461984225303196E-2</c:v>
                </c:pt>
                <c:pt idx="743">
                  <c:v>6.8384513267216299E-2</c:v>
                </c:pt>
                <c:pt idx="744">
                  <c:v>6.8307179388075803E-2</c:v>
                </c:pt>
                <c:pt idx="745">
                  <c:v>6.8229982329584798E-2</c:v>
                </c:pt>
                <c:pt idx="746">
                  <c:v>6.8152921833936703E-2</c:v>
                </c:pt>
                <c:pt idx="747">
                  <c:v>6.8075997643813599E-2</c:v>
                </c:pt>
                <c:pt idx="748">
                  <c:v>6.7999209502385694E-2</c:v>
                </c:pt>
                <c:pt idx="749">
                  <c:v>6.7922557153310595E-2</c:v>
                </c:pt>
                <c:pt idx="750">
                  <c:v>6.78460403407318E-2</c:v>
                </c:pt>
                <c:pt idx="751">
                  <c:v>6.7769658809278099E-2</c:v>
                </c:pt>
                <c:pt idx="752">
                  <c:v>6.7693412304062797E-2</c:v>
                </c:pt>
                <c:pt idx="753">
                  <c:v>6.7617300570682701E-2</c:v>
                </c:pt>
                <c:pt idx="754">
                  <c:v>6.7541323355216898E-2</c:v>
                </c:pt>
                <c:pt idx="755">
                  <c:v>6.74654804042263E-2</c:v>
                </c:pt>
                <c:pt idx="756">
                  <c:v>6.7389771464752293E-2</c:v>
                </c:pt>
                <c:pt idx="757">
                  <c:v>6.7314196284316397E-2</c:v>
                </c:pt>
                <c:pt idx="758">
                  <c:v>6.7238754610918605E-2</c:v>
                </c:pt>
                <c:pt idx="759">
                  <c:v>6.7163446193037102E-2</c:v>
                </c:pt>
                <c:pt idx="760">
                  <c:v>6.7088270779627104E-2</c:v>
                </c:pt>
                <c:pt idx="761">
                  <c:v>6.7013228120120005E-2</c:v>
                </c:pt>
                <c:pt idx="762">
                  <c:v>6.6938317964422303E-2</c:v>
                </c:pt>
                <c:pt idx="763">
                  <c:v>6.6863540062915103E-2</c:v>
                </c:pt>
                <c:pt idx="764">
                  <c:v>6.6788894166452603E-2</c:v>
                </c:pt>
                <c:pt idx="765">
                  <c:v>6.6714380026361902E-2</c:v>
                </c:pt>
                <c:pt idx="766">
                  <c:v>6.6639997394441403E-2</c:v>
                </c:pt>
                <c:pt idx="767">
                  <c:v>6.6565746022960698E-2</c:v>
                </c:pt>
                <c:pt idx="768">
                  <c:v>6.6491625664658702E-2</c:v>
                </c:pt>
                <c:pt idx="769">
                  <c:v>6.6417636072743799E-2</c:v>
                </c:pt>
                <c:pt idx="770">
                  <c:v>6.6343777000892196E-2</c:v>
                </c:pt>
                <c:pt idx="771">
                  <c:v>6.6270048203247306E-2</c:v>
                </c:pt>
                <c:pt idx="772">
                  <c:v>6.6196449434418797E-2</c:v>
                </c:pt>
                <c:pt idx="773">
                  <c:v>6.6122980449481894E-2</c:v>
                </c:pt>
                <c:pt idx="774">
                  <c:v>6.6049641003976395E-2</c:v>
                </c:pt>
                <c:pt idx="775">
                  <c:v>6.5976430853905602E-2</c:v>
                </c:pt>
                <c:pt idx="776">
                  <c:v>6.5903349755735502E-2</c:v>
                </c:pt>
                <c:pt idx="777">
                  <c:v>6.5830397466394297E-2</c:v>
                </c:pt>
                <c:pt idx="778">
                  <c:v>6.5757573743271E-2</c:v>
                </c:pt>
                <c:pt idx="779">
                  <c:v>6.5684878344214701E-2</c:v>
                </c:pt>
                <c:pt idx="780">
                  <c:v>6.5612311027533898E-2</c:v>
                </c:pt>
                <c:pt idx="781">
                  <c:v>6.5539871551995504E-2</c:v>
                </c:pt>
                <c:pt idx="782">
                  <c:v>6.54675596768238E-2</c:v>
                </c:pt>
                <c:pt idx="783">
                  <c:v>6.5395375161700006E-2</c:v>
                </c:pt>
                <c:pt idx="784">
                  <c:v>6.5323317766760799E-2</c:v>
                </c:pt>
                <c:pt idx="785">
                  <c:v>6.5251387252598006E-2</c:v>
                </c:pt>
                <c:pt idx="786">
                  <c:v>6.5179583380257505E-2</c:v>
                </c:pt>
                <c:pt idx="787">
                  <c:v>6.5107905911238301E-2</c:v>
                </c:pt>
                <c:pt idx="788">
                  <c:v>6.50363546074917E-2</c:v>
                </c:pt>
                <c:pt idx="789">
                  <c:v>6.4964929231420707E-2</c:v>
                </c:pt>
                <c:pt idx="790">
                  <c:v>6.4893629545878698E-2</c:v>
                </c:pt>
                <c:pt idx="791">
                  <c:v>6.4822455314168997E-2</c:v>
                </c:pt>
                <c:pt idx="792">
                  <c:v>6.4751406300043807E-2</c:v>
                </c:pt>
                <c:pt idx="793">
                  <c:v>6.4680482267703399E-2</c:v>
                </c:pt>
                <c:pt idx="794">
                  <c:v>6.4609682981795105E-2</c:v>
                </c:pt>
                <c:pt idx="795">
                  <c:v>6.4539008207412998E-2</c:v>
                </c:pt>
                <c:pt idx="796">
                  <c:v>6.4468457710096197E-2</c:v>
                </c:pt>
                <c:pt idx="797">
                  <c:v>6.4398031255829005E-2</c:v>
                </c:pt>
                <c:pt idx="798">
                  <c:v>6.4327728611038998E-2</c:v>
                </c:pt>
                <c:pt idx="799">
                  <c:v>6.42575495425972E-2</c:v>
                </c:pt>
                <c:pt idx="800">
                  <c:v>6.4187493817816604E-2</c:v>
                </c:pt>
                <c:pt idx="801">
                  <c:v>6.4117561204451501E-2</c:v>
                </c:pt>
                <c:pt idx="802">
                  <c:v>6.4047751470696704E-2</c:v>
                </c:pt>
                <c:pt idx="803">
                  <c:v>6.3978064385186606E-2</c:v>
                </c:pt>
                <c:pt idx="804">
                  <c:v>6.3908499716994305E-2</c:v>
                </c:pt>
                <c:pt idx="805">
                  <c:v>6.38390572356312E-2</c:v>
                </c:pt>
                <c:pt idx="806">
                  <c:v>6.3769736711045605E-2</c:v>
                </c:pt>
                <c:pt idx="807">
                  <c:v>6.3700537913621999E-2</c:v>
                </c:pt>
                <c:pt idx="808">
                  <c:v>6.3631460614180499E-2</c:v>
                </c:pt>
                <c:pt idx="809">
                  <c:v>6.3562504583976095E-2</c:v>
                </c:pt>
                <c:pt idx="810">
                  <c:v>6.34936695946971E-2</c:v>
                </c:pt>
                <c:pt idx="811">
                  <c:v>6.3424955418465295E-2</c:v>
                </c:pt>
                <c:pt idx="812">
                  <c:v>6.3356361827834398E-2</c:v>
                </c:pt>
                <c:pt idx="813">
                  <c:v>6.3287888595789502E-2</c:v>
                </c:pt>
                <c:pt idx="814">
                  <c:v>6.3219535495746298E-2</c:v>
                </c:pt>
                <c:pt idx="815">
                  <c:v>6.3151302301550305E-2</c:v>
                </c:pt>
                <c:pt idx="816">
                  <c:v>6.3083188787475805E-2</c:v>
                </c:pt>
                <c:pt idx="817">
                  <c:v>6.3015194728225102E-2</c:v>
                </c:pt>
                <c:pt idx="818">
                  <c:v>6.29473198989281E-2</c:v>
                </c:pt>
                <c:pt idx="819">
                  <c:v>6.2879564075140795E-2</c:v>
                </c:pt>
                <c:pt idx="820">
                  <c:v>6.2811927032844994E-2</c:v>
                </c:pt>
                <c:pt idx="821">
                  <c:v>6.2744408548447594E-2</c:v>
                </c:pt>
                <c:pt idx="822">
                  <c:v>6.2677008398779196E-2</c:v>
                </c:pt>
                <c:pt idx="823">
                  <c:v>6.2609726361093798E-2</c:v>
                </c:pt>
                <c:pt idx="824">
                  <c:v>6.2542562213067907E-2</c:v>
                </c:pt>
                <c:pt idx="825">
                  <c:v>6.2475515732799497E-2</c:v>
                </c:pt>
                <c:pt idx="826">
                  <c:v>6.2408586698807597E-2</c:v>
                </c:pt>
                <c:pt idx="827">
                  <c:v>6.2341774890031003E-2</c:v>
                </c:pt>
                <c:pt idx="828">
                  <c:v>6.2275080085828001E-2</c:v>
                </c:pt>
                <c:pt idx="829">
                  <c:v>6.2208502065975203E-2</c:v>
                </c:pt>
                <c:pt idx="830">
                  <c:v>6.2142040610666902E-2</c:v>
                </c:pt>
                <c:pt idx="831">
                  <c:v>6.2075695500514297E-2</c:v>
                </c:pt>
                <c:pt idx="832">
                  <c:v>6.2009466516544501E-2</c:v>
                </c:pt>
                <c:pt idx="833">
                  <c:v>6.1943353440200202E-2</c:v>
                </c:pt>
                <c:pt idx="834">
                  <c:v>6.18773560533383E-2</c:v>
                </c:pt>
                <c:pt idx="835">
                  <c:v>6.1811474138229398E-2</c:v>
                </c:pt>
                <c:pt idx="836">
                  <c:v>6.1745707477557303E-2</c:v>
                </c:pt>
                <c:pt idx="837">
                  <c:v>6.1680055854417597E-2</c:v>
                </c:pt>
                <c:pt idx="838">
                  <c:v>6.1614519052317601E-2</c:v>
                </c:pt>
                <c:pt idx="839">
                  <c:v>6.1549096855174797E-2</c:v>
                </c:pt>
                <c:pt idx="840">
                  <c:v>6.1483789047316703E-2</c:v>
                </c:pt>
                <c:pt idx="841">
                  <c:v>6.1418595413479903E-2</c:v>
                </c:pt>
                <c:pt idx="842">
                  <c:v>6.1353515738809102E-2</c:v>
                </c:pt>
                <c:pt idx="843">
                  <c:v>6.12885498088565E-2</c:v>
                </c:pt>
                <c:pt idx="844">
                  <c:v>6.1223697409580898E-2</c:v>
                </c:pt>
                <c:pt idx="845">
                  <c:v>6.1158958327347301E-2</c:v>
                </c:pt>
                <c:pt idx="846">
                  <c:v>6.1094332348925397E-2</c:v>
                </c:pt>
                <c:pt idx="847">
                  <c:v>6.1029819261489801E-2</c:v>
                </c:pt>
                <c:pt idx="848">
                  <c:v>6.09654188526184E-2</c:v>
                </c:pt>
                <c:pt idx="849">
                  <c:v>6.0901130910291798E-2</c:v>
                </c:pt>
                <c:pt idx="850">
                  <c:v>6.0836955222893202E-2</c:v>
                </c:pt>
                <c:pt idx="851">
                  <c:v>6.0772891579206498E-2</c:v>
                </c:pt>
                <c:pt idx="852">
                  <c:v>6.0708939768416702E-2</c:v>
                </c:pt>
                <c:pt idx="853">
                  <c:v>6.0645099580108199E-2</c:v>
                </c:pt>
                <c:pt idx="854">
                  <c:v>6.0581370804264803E-2</c:v>
                </c:pt>
                <c:pt idx="855">
                  <c:v>6.0517753231268102E-2</c:v>
                </c:pt>
                <c:pt idx="856">
                  <c:v>6.0454246651897699E-2</c:v>
                </c:pt>
                <c:pt idx="857">
                  <c:v>6.0390850857329703E-2</c:v>
                </c:pt>
                <c:pt idx="858">
                  <c:v>6.0327565639136403E-2</c:v>
                </c:pt>
                <c:pt idx="859">
                  <c:v>6.0264390789285097E-2</c:v>
                </c:pt>
                <c:pt idx="860">
                  <c:v>6.0201326100137897E-2</c:v>
                </c:pt>
                <c:pt idx="861">
                  <c:v>6.0138371364450501E-2</c:v>
                </c:pt>
                <c:pt idx="862">
                  <c:v>6.0075526375371703E-2</c:v>
                </c:pt>
                <c:pt idx="863">
                  <c:v>6.0012790926442398E-2</c:v>
                </c:pt>
                <c:pt idx="864">
                  <c:v>5.9950164811595298E-2</c:v>
                </c:pt>
                <c:pt idx="865">
                  <c:v>5.9887647825153802E-2</c:v>
                </c:pt>
                <c:pt idx="866">
                  <c:v>5.9825239761831198E-2</c:v>
                </c:pt>
                <c:pt idx="867">
                  <c:v>5.9762940416730199E-2</c:v>
                </c:pt>
                <c:pt idx="868">
                  <c:v>5.9700749585342099E-2</c:v>
                </c:pt>
                <c:pt idx="869">
                  <c:v>5.9638667063546001E-2</c:v>
                </c:pt>
                <c:pt idx="870">
                  <c:v>5.9576692647608002E-2</c:v>
                </c:pt>
                <c:pt idx="871">
                  <c:v>5.9514826134180798E-2</c:v>
                </c:pt>
                <c:pt idx="872">
                  <c:v>5.9453067320302498E-2</c:v>
                </c:pt>
                <c:pt idx="873">
                  <c:v>5.9391416003396098E-2</c:v>
                </c:pt>
                <c:pt idx="874">
                  <c:v>5.9329871981269003E-2</c:v>
                </c:pt>
                <c:pt idx="875">
                  <c:v>5.9268435052111601E-2</c:v>
                </c:pt>
                <c:pt idx="876">
                  <c:v>5.9207105014497503E-2</c:v>
                </c:pt>
                <c:pt idx="877">
                  <c:v>5.9145881667381897E-2</c:v>
                </c:pt>
                <c:pt idx="878">
                  <c:v>5.9084764810101401E-2</c:v>
                </c:pt>
                <c:pt idx="879">
                  <c:v>5.9023754242373203E-2</c:v>
                </c:pt>
                <c:pt idx="880">
                  <c:v>5.8962849764294098E-2</c:v>
                </c:pt>
                <c:pt idx="881">
                  <c:v>5.89020511763403E-2</c:v>
                </c:pt>
                <c:pt idx="882">
                  <c:v>5.8841358279365999E-2</c:v>
                </c:pt>
                <c:pt idx="883">
                  <c:v>5.87807708746034E-2</c:v>
                </c:pt>
                <c:pt idx="884">
                  <c:v>5.87202887636614E-2</c:v>
                </c:pt>
                <c:pt idx="885">
                  <c:v>5.8659911748525098E-2</c:v>
                </c:pt>
                <c:pt idx="886">
                  <c:v>5.8599639631555303E-2</c:v>
                </c:pt>
                <c:pt idx="887">
                  <c:v>5.8539472215487401E-2</c:v>
                </c:pt>
                <c:pt idx="888">
                  <c:v>5.8479409303430999E-2</c:v>
                </c:pt>
                <c:pt idx="889">
                  <c:v>5.8419450698869002E-2</c:v>
                </c:pt>
                <c:pt idx="890">
                  <c:v>5.8359596205657102E-2</c:v>
                </c:pt>
                <c:pt idx="891">
                  <c:v>5.8299845628022699E-2</c:v>
                </c:pt>
                <c:pt idx="892">
                  <c:v>5.8240198770564598E-2</c:v>
                </c:pt>
                <c:pt idx="893">
                  <c:v>5.8180655438252099E-2</c:v>
                </c:pt>
                <c:pt idx="894">
                  <c:v>5.8121215436424498E-2</c:v>
                </c:pt>
                <c:pt idx="895">
                  <c:v>5.8061878570790003E-2</c:v>
                </c:pt>
                <c:pt idx="896">
                  <c:v>5.8002644647425397E-2</c:v>
                </c:pt>
                <c:pt idx="897">
                  <c:v>5.7943513472775203E-2</c:v>
                </c:pt>
                <c:pt idx="898">
                  <c:v>5.7884484853650803E-2</c:v>
                </c:pt>
                <c:pt idx="899">
                  <c:v>5.7825558597230202E-2</c:v>
                </c:pt>
                <c:pt idx="900">
                  <c:v>5.7766734511056801E-2</c:v>
                </c:pt>
                <c:pt idx="901">
                  <c:v>5.7708012403039098E-2</c:v>
                </c:pt>
                <c:pt idx="902">
                  <c:v>5.7649392081449903E-2</c:v>
                </c:pt>
                <c:pt idx="903">
                  <c:v>5.7590873354925298E-2</c:v>
                </c:pt>
                <c:pt idx="904">
                  <c:v>5.75324560324647E-2</c:v>
                </c:pt>
                <c:pt idx="905">
                  <c:v>5.7474139923429403E-2</c:v>
                </c:pt>
                <c:pt idx="906">
                  <c:v>5.74159248375423E-2</c:v>
                </c:pt>
                <c:pt idx="907">
                  <c:v>5.7357810584886898E-2</c:v>
                </c:pt>
                <c:pt idx="908">
                  <c:v>5.7299796975907202E-2</c:v>
                </c:pt>
                <c:pt idx="909">
                  <c:v>5.7241883821406402E-2</c:v>
                </c:pt>
                <c:pt idx="910">
                  <c:v>5.7184070932546599E-2</c:v>
                </c:pt>
                <c:pt idx="911">
                  <c:v>5.7126358120847903E-2</c:v>
                </c:pt>
                <c:pt idx="912">
                  <c:v>5.7068745198187797E-2</c:v>
                </c:pt>
                <c:pt idx="913">
                  <c:v>5.7011231976800497E-2</c:v>
                </c:pt>
                <c:pt idx="914">
                  <c:v>5.6953818269276403E-2</c:v>
                </c:pt>
                <c:pt idx="915">
                  <c:v>5.6896503888561198E-2</c:v>
                </c:pt>
                <c:pt idx="916">
                  <c:v>5.6839288647955198E-2</c:v>
                </c:pt>
                <c:pt idx="917">
                  <c:v>5.6782172361112798E-2</c:v>
                </c:pt>
                <c:pt idx="918">
                  <c:v>5.6725154842041901E-2</c:v>
                </c:pt>
                <c:pt idx="919">
                  <c:v>5.66682359051029E-2</c:v>
                </c:pt>
                <c:pt idx="920">
                  <c:v>5.6611415365008098E-2</c:v>
                </c:pt>
                <c:pt idx="921">
                  <c:v>5.6554693036821597E-2</c:v>
                </c:pt>
                <c:pt idx="922">
                  <c:v>5.6498068735957703E-2</c:v>
                </c:pt>
                <c:pt idx="923">
                  <c:v>5.6441542278181003E-2</c:v>
                </c:pt>
                <c:pt idx="924">
                  <c:v>5.6385113479605203E-2</c:v>
                </c:pt>
                <c:pt idx="925">
                  <c:v>5.6328782156693097E-2</c:v>
                </c:pt>
                <c:pt idx="926">
                  <c:v>5.6272548126255102E-2</c:v>
                </c:pt>
                <c:pt idx="927">
                  <c:v>5.6216411205449297E-2</c:v>
                </c:pt>
                <c:pt idx="928">
                  <c:v>5.6160371211780101E-2</c:v>
                </c:pt>
                <c:pt idx="929">
                  <c:v>5.6104427963098502E-2</c:v>
                </c:pt>
                <c:pt idx="930">
                  <c:v>5.6048581277600297E-2</c:v>
                </c:pt>
                <c:pt idx="931">
                  <c:v>5.5992830973826499E-2</c:v>
                </c:pt>
                <c:pt idx="932">
                  <c:v>5.5937176870661999E-2</c:v>
                </c:pt>
                <c:pt idx="933">
                  <c:v>5.5881618787335101E-2</c:v>
                </c:pt>
                <c:pt idx="934">
                  <c:v>5.5826156543416897E-2</c:v>
                </c:pt>
                <c:pt idx="935">
                  <c:v>5.57707899588206E-2</c:v>
                </c:pt>
                <c:pt idx="936">
                  <c:v>5.5715518853801001E-2</c:v>
                </c:pt>
                <c:pt idx="937">
                  <c:v>5.5660343048953599E-2</c:v>
                </c:pt>
                <c:pt idx="938">
                  <c:v>5.5605262365214202E-2</c:v>
                </c:pt>
                <c:pt idx="939">
                  <c:v>5.5550276623858003E-2</c:v>
                </c:pt>
                <c:pt idx="940">
                  <c:v>5.5495385646499099E-2</c:v>
                </c:pt>
                <c:pt idx="941">
                  <c:v>5.5440589255090003E-2</c:v>
                </c:pt>
                <c:pt idx="942">
                  <c:v>5.5385887271920599E-2</c:v>
                </c:pt>
                <c:pt idx="943">
                  <c:v>5.5331279519617999E-2</c:v>
                </c:pt>
                <c:pt idx="944">
                  <c:v>5.5276765821145497E-2</c:v>
                </c:pt>
                <c:pt idx="945">
                  <c:v>5.52223459998019E-2</c:v>
                </c:pt>
                <c:pt idx="946">
                  <c:v>5.51680198792215E-2</c:v>
                </c:pt>
                <c:pt idx="947">
                  <c:v>5.5113787283372601E-2</c:v>
                </c:pt>
                <c:pt idx="948">
                  <c:v>5.5059648036557503E-2</c:v>
                </c:pt>
                <c:pt idx="949">
                  <c:v>5.5005601963411602E-2</c:v>
                </c:pt>
                <c:pt idx="950">
                  <c:v>5.49516488889027E-2</c:v>
                </c:pt>
                <c:pt idx="951">
                  <c:v>5.4897788638330697E-2</c:v>
                </c:pt>
                <c:pt idx="952">
                  <c:v>5.4844021037326503E-2</c:v>
                </c:pt>
                <c:pt idx="953">
                  <c:v>5.4790345911852001E-2</c:v>
                </c:pt>
                <c:pt idx="954">
                  <c:v>5.4736763088198602E-2</c:v>
                </c:pt>
                <c:pt idx="955">
                  <c:v>5.4683272392987502E-2</c:v>
                </c:pt>
                <c:pt idx="956">
                  <c:v>5.4629873653168397E-2</c:v>
                </c:pt>
                <c:pt idx="957">
                  <c:v>5.4576566696019201E-2</c:v>
                </c:pt>
                <c:pt idx="958">
                  <c:v>5.4523351349145301E-2</c:v>
                </c:pt>
                <c:pt idx="959">
                  <c:v>5.4470227440479101E-2</c:v>
                </c:pt>
                <c:pt idx="960">
                  <c:v>5.4417194798278903E-2</c:v>
                </c:pt>
                <c:pt idx="961">
                  <c:v>5.4364253251129202E-2</c:v>
                </c:pt>
                <c:pt idx="962">
                  <c:v>5.43114026279388E-2</c:v>
                </c:pt>
                <c:pt idx="963">
                  <c:v>5.4258642757941601E-2</c:v>
                </c:pt>
                <c:pt idx="964">
                  <c:v>5.4205973470694897E-2</c:v>
                </c:pt>
                <c:pt idx="965">
                  <c:v>5.4153394596079298E-2</c:v>
                </c:pt>
                <c:pt idx="966">
                  <c:v>5.4100905964297799E-2</c:v>
                </c:pt>
                <c:pt idx="967">
                  <c:v>5.4048507405875502E-2</c:v>
                </c:pt>
                <c:pt idx="968">
                  <c:v>5.3996198751658897E-2</c:v>
                </c:pt>
                <c:pt idx="969">
                  <c:v>5.3943979832815001E-2</c:v>
                </c:pt>
                <c:pt idx="970">
                  <c:v>5.3891850480831199E-2</c:v>
                </c:pt>
                <c:pt idx="971">
                  <c:v>5.3839810527514097E-2</c:v>
                </c:pt>
                <c:pt idx="972">
                  <c:v>5.3787859804989402E-2</c:v>
                </c:pt>
                <c:pt idx="973">
                  <c:v>5.3735998145701201E-2</c:v>
                </c:pt>
                <c:pt idx="974">
                  <c:v>5.3684225382411001E-2</c:v>
                </c:pt>
                <c:pt idx="975">
                  <c:v>5.3632541348197602E-2</c:v>
                </c:pt>
                <c:pt idx="976">
                  <c:v>5.3580945876456301E-2</c:v>
                </c:pt>
                <c:pt idx="977">
                  <c:v>5.3529438800898103E-2</c:v>
                </c:pt>
                <c:pt idx="978">
                  <c:v>5.3478019955549599E-2</c:v>
                </c:pt>
                <c:pt idx="979">
                  <c:v>5.3426689174751699E-2</c:v>
                </c:pt>
                <c:pt idx="980">
                  <c:v>5.3375446293159698E-2</c:v>
                </c:pt>
                <c:pt idx="981">
                  <c:v>5.3324291145742303E-2</c:v>
                </c:pt>
                <c:pt idx="982">
                  <c:v>5.3273223567781199E-2</c:v>
                </c:pt>
                <c:pt idx="983">
                  <c:v>5.3222243394870201E-2</c:v>
                </c:pt>
                <c:pt idx="984">
                  <c:v>5.31713504629149E-2</c:v>
                </c:pt>
                <c:pt idx="985">
                  <c:v>5.3120544608132099E-2</c:v>
                </c:pt>
                <c:pt idx="986">
                  <c:v>5.3069825667049202E-2</c:v>
                </c:pt>
                <c:pt idx="987">
                  <c:v>5.3019193476503197E-2</c:v>
                </c:pt>
                <c:pt idx="988">
                  <c:v>5.2968647873641E-2</c:v>
                </c:pt>
                <c:pt idx="989">
                  <c:v>5.2918188695917703E-2</c:v>
                </c:pt>
                <c:pt idx="990">
                  <c:v>5.2867815781096901E-2</c:v>
                </c:pt>
                <c:pt idx="991">
                  <c:v>5.2817528967249797E-2</c:v>
                </c:pt>
                <c:pt idx="992">
                  <c:v>5.2767328092754598E-2</c:v>
                </c:pt>
                <c:pt idx="993">
                  <c:v>5.2717212996295802E-2</c:v>
                </c:pt>
                <c:pt idx="994">
                  <c:v>5.2667183516863898E-2</c:v>
                </c:pt>
                <c:pt idx="995">
                  <c:v>5.2617239493754499E-2</c:v>
                </c:pt>
                <c:pt idx="996">
                  <c:v>5.2567380766568202E-2</c:v>
                </c:pt>
                <c:pt idx="997">
                  <c:v>5.2517607175209403E-2</c:v>
                </c:pt>
                <c:pt idx="998">
                  <c:v>5.2467918559886098E-2</c:v>
                </c:pt>
                <c:pt idx="999">
                  <c:v>5.2418314761109502E-2</c:v>
                </c:pt>
                <c:pt idx="1000">
                  <c:v>5.23687956196928E-2</c:v>
                </c:pt>
                <c:pt idx="1001">
                  <c:v>5.2319360976751203E-2</c:v>
                </c:pt>
                <c:pt idx="1002">
                  <c:v>5.2270010673701302E-2</c:v>
                </c:pt>
                <c:pt idx="1003">
                  <c:v>5.2220744552260098E-2</c:v>
                </c:pt>
                <c:pt idx="1004">
                  <c:v>5.2171562454444903E-2</c:v>
                </c:pt>
                <c:pt idx="1005">
                  <c:v>5.2122464222572301E-2</c:v>
                </c:pt>
                <c:pt idx="1006">
                  <c:v>5.2073449699258097E-2</c:v>
                </c:pt>
                <c:pt idx="1007">
                  <c:v>5.20245187274163E-2</c:v>
                </c:pt>
                <c:pt idx="1008">
                  <c:v>5.1975671150258897E-2</c:v>
                </c:pt>
                <c:pt idx="1009">
                  <c:v>5.1926906811294998E-2</c:v>
                </c:pt>
                <c:pt idx="1010">
                  <c:v>5.1878225554330401E-2</c:v>
                </c:pt>
                <c:pt idx="1011">
                  <c:v>5.1829627223467199E-2</c:v>
                </c:pt>
                <c:pt idx="1012">
                  <c:v>5.17811116631028E-2</c:v>
                </c:pt>
                <c:pt idx="1013">
                  <c:v>5.1732678717929997E-2</c:v>
                </c:pt>
                <c:pt idx="1014">
                  <c:v>5.1684328232935603E-2</c:v>
                </c:pt>
                <c:pt idx="1015">
                  <c:v>5.1636060053400497E-2</c:v>
                </c:pt>
                <c:pt idx="1016">
                  <c:v>5.1587874024899102E-2</c:v>
                </c:pt>
                <c:pt idx="1017">
                  <c:v>5.1539769993298297E-2</c:v>
                </c:pt>
                <c:pt idx="1018">
                  <c:v>5.14917478047573E-2</c:v>
                </c:pt>
                <c:pt idx="1019">
                  <c:v>5.1443807305727098E-2</c:v>
                </c:pt>
                <c:pt idx="1020">
                  <c:v>5.1395948342949603E-2</c:v>
                </c:pt>
                <c:pt idx="1021">
                  <c:v>5.13481707634574E-2</c:v>
                </c:pt>
                <c:pt idx="1022">
                  <c:v>5.1300474414573097E-2</c:v>
                </c:pt>
                <c:pt idx="1023">
                  <c:v>5.1252859143908598E-2</c:v>
                </c:pt>
                <c:pt idx="1024">
                  <c:v>5.1205324799365001E-2</c:v>
                </c:pt>
                <c:pt idx="1025">
                  <c:v>5.1157871229131603E-2</c:v>
                </c:pt>
                <c:pt idx="1026">
                  <c:v>5.1110498281685297E-2</c:v>
                </c:pt>
                <c:pt idx="1027">
                  <c:v>5.1063205805790601E-2</c:v>
                </c:pt>
                <c:pt idx="1028">
                  <c:v>5.1015993650498699E-2</c:v>
                </c:pt>
                <c:pt idx="1029">
                  <c:v>5.0968861665146602E-2</c:v>
                </c:pt>
                <c:pt idx="1030">
                  <c:v>5.0921809699357501E-2</c:v>
                </c:pt>
                <c:pt idx="1031">
                  <c:v>5.0874837603039201E-2</c:v>
                </c:pt>
                <c:pt idx="1032">
                  <c:v>5.0827945226384202E-2</c:v>
                </c:pt>
                <c:pt idx="1033">
                  <c:v>5.0781132419869202E-2</c:v>
                </c:pt>
                <c:pt idx="1034">
                  <c:v>5.0734399034254203E-2</c:v>
                </c:pt>
                <c:pt idx="1035">
                  <c:v>5.0687744920582103E-2</c:v>
                </c:pt>
                <c:pt idx="1036">
                  <c:v>5.0641169930178198E-2</c:v>
                </c:pt>
                <c:pt idx="1037">
                  <c:v>5.05946739146498E-2</c:v>
                </c:pt>
                <c:pt idx="1038">
                  <c:v>5.05482567258854E-2</c:v>
                </c:pt>
                <c:pt idx="1039">
                  <c:v>5.0501918216054403E-2</c:v>
                </c:pt>
                <c:pt idx="1040">
                  <c:v>5.0455658237606303E-2</c:v>
                </c:pt>
                <c:pt idx="1041">
                  <c:v>5.0409476643270501E-2</c:v>
                </c:pt>
                <c:pt idx="1042">
                  <c:v>5.0363373286055398E-2</c:v>
                </c:pt>
                <c:pt idx="1043">
                  <c:v>5.0317348019248198E-2</c:v>
                </c:pt>
                <c:pt idx="1044">
                  <c:v>5.0271400696414198E-2</c:v>
                </c:pt>
                <c:pt idx="1045">
                  <c:v>5.0225531171396401E-2</c:v>
                </c:pt>
                <c:pt idx="1046">
                  <c:v>5.0179739298314797E-2</c:v>
                </c:pt>
                <c:pt idx="1047">
                  <c:v>5.0134024931565803E-2</c:v>
                </c:pt>
                <c:pt idx="1048">
                  <c:v>5.0088387925822202E-2</c:v>
                </c:pt>
                <c:pt idx="1049">
                  <c:v>5.0042828136031899E-2</c:v>
                </c:pt>
                <c:pt idx="1050">
                  <c:v>4.9997345417418099E-2</c:v>
                </c:pt>
                <c:pt idx="1051">
                  <c:v>4.9951939625478399E-2</c:v>
                </c:pt>
                <c:pt idx="1052">
                  <c:v>4.9906610615984101E-2</c:v>
                </c:pt>
                <c:pt idx="1053">
                  <c:v>4.9861358244980197E-2</c:v>
                </c:pt>
                <c:pt idx="1054">
                  <c:v>4.9816182368784601E-2</c:v>
                </c:pt>
                <c:pt idx="1055">
                  <c:v>4.9771082843987298E-2</c:v>
                </c:pt>
                <c:pt idx="1056">
                  <c:v>4.9726059527450503E-2</c:v>
                </c:pt>
                <c:pt idx="1057">
                  <c:v>4.9681112276307601E-2</c:v>
                </c:pt>
                <c:pt idx="1058">
                  <c:v>4.9636240947962901E-2</c:v>
                </c:pt>
                <c:pt idx="1059">
                  <c:v>4.9591445400090903E-2</c:v>
                </c:pt>
                <c:pt idx="1060">
                  <c:v>4.95467254906359E-2</c:v>
                </c:pt>
                <c:pt idx="1061">
                  <c:v>4.9502081077811802E-2</c:v>
                </c:pt>
                <c:pt idx="1062">
                  <c:v>4.9457512020100902E-2</c:v>
                </c:pt>
                <c:pt idx="1063">
                  <c:v>4.9413018176254001E-2</c:v>
                </c:pt>
                <c:pt idx="1064">
                  <c:v>4.93685994052896E-2</c:v>
                </c:pt>
                <c:pt idx="1065">
                  <c:v>4.9324255566493398E-2</c:v>
                </c:pt>
                <c:pt idx="1066">
                  <c:v>4.9279986519418097E-2</c:v>
                </c:pt>
                <c:pt idx="1067">
                  <c:v>4.9235792123882398E-2</c:v>
                </c:pt>
                <c:pt idx="1068">
                  <c:v>4.9191672239970702E-2</c:v>
                </c:pt>
                <c:pt idx="1069">
                  <c:v>4.9147626728032898E-2</c:v>
                </c:pt>
                <c:pt idx="1070">
                  <c:v>4.9103655448683399E-2</c:v>
                </c:pt>
                <c:pt idx="1071">
                  <c:v>4.9059758262800998E-2</c:v>
                </c:pt>
                <c:pt idx="1072">
                  <c:v>4.9015935031527999E-2</c:v>
                </c:pt>
                <c:pt idx="1073">
                  <c:v>4.8972185616270099E-2</c:v>
                </c:pt>
                <c:pt idx="1074">
                  <c:v>4.8928509878695799E-2</c:v>
                </c:pt>
                <c:pt idx="1075">
                  <c:v>4.8884907680735702E-2</c:v>
                </c:pt>
                <c:pt idx="1076">
                  <c:v>4.88413788845821E-2</c:v>
                </c:pt>
                <c:pt idx="1077">
                  <c:v>4.8797923352688601E-2</c:v>
                </c:pt>
                <c:pt idx="1078">
                  <c:v>4.8754540947769501E-2</c:v>
                </c:pt>
                <c:pt idx="1079">
                  <c:v>4.87112315327995E-2</c:v>
                </c:pt>
                <c:pt idx="1080">
                  <c:v>4.8667994971012901E-2</c:v>
                </c:pt>
                <c:pt idx="1081">
                  <c:v>4.8624831125903198E-2</c:v>
                </c:pt>
                <c:pt idx="1082">
                  <c:v>4.8581739861222897E-2</c:v>
                </c:pt>
                <c:pt idx="1083">
                  <c:v>4.8538721040982502E-2</c:v>
                </c:pt>
                <c:pt idx="1084">
                  <c:v>4.8495774529450503E-2</c:v>
                </c:pt>
                <c:pt idx="1085">
                  <c:v>4.8452900191152601E-2</c:v>
                </c:pt>
                <c:pt idx="1086">
                  <c:v>4.8410097890871299E-2</c:v>
                </c:pt>
                <c:pt idx="1087">
                  <c:v>4.8367367493645397E-2</c:v>
                </c:pt>
                <c:pt idx="1088">
                  <c:v>4.8324708864769701E-2</c:v>
                </c:pt>
                <c:pt idx="1089">
                  <c:v>4.8282121869794102E-2</c:v>
                </c:pt>
                <c:pt idx="1090">
                  <c:v>4.8239606374523597E-2</c:v>
                </c:pt>
                <c:pt idx="1091">
                  <c:v>4.81971622450173E-2</c:v>
                </c:pt>
                <c:pt idx="1092">
                  <c:v>4.81547893475886E-2</c:v>
                </c:pt>
                <c:pt idx="1093">
                  <c:v>4.8112487548803803E-2</c:v>
                </c:pt>
                <c:pt idx="1094">
                  <c:v>4.8070256715482602E-2</c:v>
                </c:pt>
                <c:pt idx="1095">
                  <c:v>4.8028096714697002E-2</c:v>
                </c:pt>
                <c:pt idx="1096">
                  <c:v>4.79860074137708E-2</c:v>
                </c:pt>
                <c:pt idx="1097">
                  <c:v>4.7943988680279499E-2</c:v>
                </c:pt>
                <c:pt idx="1098">
                  <c:v>4.79020403820496E-2</c:v>
                </c:pt>
                <c:pt idx="1099">
                  <c:v>4.7860162387157998E-2</c:v>
                </c:pt>
                <c:pt idx="1100">
                  <c:v>4.7818354563931902E-2</c:v>
                </c:pt>
                <c:pt idx="1101">
                  <c:v>4.7776616780947898E-2</c:v>
                </c:pt>
                <c:pt idx="1102">
                  <c:v>4.7734948907031699E-2</c:v>
                </c:pt>
                <c:pt idx="1103">
                  <c:v>4.7693350811257897E-2</c:v>
                </c:pt>
                <c:pt idx="1104">
                  <c:v>4.7651822362949001E-2</c:v>
                </c:pt>
                <c:pt idx="1105">
                  <c:v>4.7610363431675198E-2</c:v>
                </c:pt>
                <c:pt idx="1106">
                  <c:v>4.7568973887254298E-2</c:v>
                </c:pt>
                <c:pt idx="1107">
                  <c:v>4.7527653599750398E-2</c:v>
                </c:pt>
                <c:pt idx="1108">
                  <c:v>4.74864024394741E-2</c:v>
                </c:pt>
                <c:pt idx="1109">
                  <c:v>4.7445220276982003E-2</c:v>
                </c:pt>
                <c:pt idx="1110">
                  <c:v>4.7404106983075699E-2</c:v>
                </c:pt>
                <c:pt idx="1111">
                  <c:v>4.7363062428801998E-2</c:v>
                </c:pt>
                <c:pt idx="1112">
                  <c:v>4.7322086485451997E-2</c:v>
                </c:pt>
                <c:pt idx="1113">
                  <c:v>4.7281179024560797E-2</c:v>
                </c:pt>
                <c:pt idx="1114">
                  <c:v>4.7240339917906903E-2</c:v>
                </c:pt>
                <c:pt idx="1115">
                  <c:v>4.7199569037512101E-2</c:v>
                </c:pt>
                <c:pt idx="1116">
                  <c:v>4.7158866255640398E-2</c:v>
                </c:pt>
                <c:pt idx="1117">
                  <c:v>4.7118231444798403E-2</c:v>
                </c:pt>
                <c:pt idx="1118">
                  <c:v>4.7077664477733802E-2</c:v>
                </c:pt>
                <c:pt idx="1119">
                  <c:v>4.7037165227435999E-2</c:v>
                </c:pt>
                <c:pt idx="1120">
                  <c:v>4.6996733567134998E-2</c:v>
                </c:pt>
                <c:pt idx="1121">
                  <c:v>4.6956369370300802E-2</c:v>
                </c:pt>
                <c:pt idx="1122">
                  <c:v>4.6916072510643697E-2</c:v>
                </c:pt>
                <c:pt idx="1123">
                  <c:v>4.6875842862113E-2</c:v>
                </c:pt>
                <c:pt idx="1124">
                  <c:v>4.6835680298897099E-2</c:v>
                </c:pt>
                <c:pt idx="1125">
                  <c:v>4.6795584695422901E-2</c:v>
                </c:pt>
                <c:pt idx="1126">
                  <c:v>4.6755555926355101E-2</c:v>
                </c:pt>
                <c:pt idx="1127">
                  <c:v>4.6715593866596301E-2</c:v>
                </c:pt>
                <c:pt idx="1128">
                  <c:v>4.6675698391285901E-2</c:v>
                </c:pt>
                <c:pt idx="1129">
                  <c:v>4.66358693758002E-2</c:v>
                </c:pt>
                <c:pt idx="1130">
                  <c:v>4.6596106695751503E-2</c:v>
                </c:pt>
                <c:pt idx="1131">
                  <c:v>4.6556410226987997E-2</c:v>
                </c:pt>
                <c:pt idx="1132">
                  <c:v>4.6516779845593298E-2</c:v>
                </c:pt>
                <c:pt idx="1133">
                  <c:v>4.6477215427885597E-2</c:v>
                </c:pt>
                <c:pt idx="1134">
                  <c:v>4.64377168504179E-2</c:v>
                </c:pt>
                <c:pt idx="1135">
                  <c:v>4.63982839899768E-2</c:v>
                </c:pt>
                <c:pt idx="1136">
                  <c:v>4.6358916723582597E-2</c:v>
                </c:pt>
                <c:pt idx="1137">
                  <c:v>4.6319614928488899E-2</c:v>
                </c:pt>
                <c:pt idx="1138">
                  <c:v>4.6280378482181597E-2</c:v>
                </c:pt>
                <c:pt idx="1139">
                  <c:v>4.6241207262379E-2</c:v>
                </c:pt>
                <c:pt idx="1140">
                  <c:v>4.6202101147031202E-2</c:v>
                </c:pt>
                <c:pt idx="1141">
                  <c:v>4.6163060014319503E-2</c:v>
                </c:pt>
                <c:pt idx="1142">
                  <c:v>4.6124083742656301E-2</c:v>
                </c:pt>
                <c:pt idx="1143">
                  <c:v>4.6085172210684103E-2</c:v>
                </c:pt>
                <c:pt idx="1144">
                  <c:v>4.60463252972758E-2</c:v>
                </c:pt>
                <c:pt idx="1145">
                  <c:v>4.6007542881533602E-2</c:v>
                </c:pt>
                <c:pt idx="1146">
                  <c:v>4.5968824842789101E-2</c:v>
                </c:pt>
                <c:pt idx="1147">
                  <c:v>4.59301710606023E-2</c:v>
                </c:pt>
                <c:pt idx="1148">
                  <c:v>4.5891581414761802E-2</c:v>
                </c:pt>
                <c:pt idx="1149">
                  <c:v>4.5853055785283703E-2</c:v>
                </c:pt>
                <c:pt idx="1150">
                  <c:v>4.5814594052411901E-2</c:v>
                </c:pt>
                <c:pt idx="1151">
                  <c:v>4.5776196096616803E-2</c:v>
                </c:pt>
                <c:pt idx="1152">
                  <c:v>4.5737861798595902E-2</c:v>
                </c:pt>
                <c:pt idx="1153">
                  <c:v>4.5699591039272298E-2</c:v>
                </c:pt>
                <c:pt idx="1154">
                  <c:v>4.5661383699795097E-2</c:v>
                </c:pt>
                <c:pt idx="1155">
                  <c:v>4.5623239661538598E-2</c:v>
                </c:pt>
                <c:pt idx="1156">
                  <c:v>4.5585158806101901E-2</c:v>
                </c:pt>
                <c:pt idx="1157">
                  <c:v>4.55471410153084E-2</c:v>
                </c:pt>
                <c:pt idx="1158">
                  <c:v>4.55091861712058E-2</c:v>
                </c:pt>
                <c:pt idx="1159">
                  <c:v>4.5471294156064899E-2</c:v>
                </c:pt>
                <c:pt idx="1160">
                  <c:v>4.5433464852380097E-2</c:v>
                </c:pt>
                <c:pt idx="1161">
                  <c:v>4.5395698142868098E-2</c:v>
                </c:pt>
                <c:pt idx="1162">
                  <c:v>4.53579939104682E-2</c:v>
                </c:pt>
                <c:pt idx="1163">
                  <c:v>4.5320352038341401E-2</c:v>
                </c:pt>
                <c:pt idx="1164">
                  <c:v>4.5282772409869998E-2</c:v>
                </c:pt>
                <c:pt idx="1165">
                  <c:v>4.5245254908657703E-2</c:v>
                </c:pt>
                <c:pt idx="1166">
                  <c:v>4.5207799418528503E-2</c:v>
                </c:pt>
                <c:pt idx="1167">
                  <c:v>4.5170405823526702E-2</c:v>
                </c:pt>
                <c:pt idx="1168">
                  <c:v>4.5133074007916198E-2</c:v>
                </c:pt>
                <c:pt idx="1169">
                  <c:v>4.5095803856180602E-2</c:v>
                </c:pt>
                <c:pt idx="1170">
                  <c:v>4.5058595253022103E-2</c:v>
                </c:pt>
                <c:pt idx="1171">
                  <c:v>4.50214480833614E-2</c:v>
                </c:pt>
                <c:pt idx="1172">
                  <c:v>4.4984362232337601E-2</c:v>
                </c:pt>
                <c:pt idx="1173">
                  <c:v>4.49473375853073E-2</c:v>
                </c:pt>
                <c:pt idx="1174">
                  <c:v>4.4910374027844403E-2</c:v>
                </c:pt>
                <c:pt idx="1175">
                  <c:v>4.4873471445739499E-2</c:v>
                </c:pt>
                <c:pt idx="1176">
                  <c:v>4.4836629725E-2</c:v>
                </c:pt>
                <c:pt idx="1177">
                  <c:v>4.4799848751849003E-2</c:v>
                </c:pt>
                <c:pt idx="1178">
                  <c:v>4.4763128412725402E-2</c:v>
                </c:pt>
                <c:pt idx="1179">
                  <c:v>4.4726468594283302E-2</c:v>
                </c:pt>
                <c:pt idx="1180">
                  <c:v>4.4689869183391601E-2</c:v>
                </c:pt>
                <c:pt idx="1181">
                  <c:v>4.4653330067133602E-2</c:v>
                </c:pt>
                <c:pt idx="1182">
                  <c:v>4.4616851132806598E-2</c:v>
                </c:pt>
                <c:pt idx="1183">
                  <c:v>4.4580432267921501E-2</c:v>
                </c:pt>
                <c:pt idx="1184">
                  <c:v>4.4544073360202399E-2</c:v>
                </c:pt>
                <c:pt idx="1185">
                  <c:v>4.4507774297586102E-2</c:v>
                </c:pt>
                <c:pt idx="1186">
                  <c:v>4.4471534968221801E-2</c:v>
                </c:pt>
                <c:pt idx="1187">
                  <c:v>4.44353552604708E-2</c:v>
                </c:pt>
                <c:pt idx="1188">
                  <c:v>4.4399235062905898E-2</c:v>
                </c:pt>
                <c:pt idx="1189">
                  <c:v>4.4363174264311002E-2</c:v>
                </c:pt>
                <c:pt idx="1190">
                  <c:v>4.4327172753680803E-2</c:v>
                </c:pt>
                <c:pt idx="1191">
                  <c:v>4.4291230420220297E-2</c:v>
                </c:pt>
                <c:pt idx="1192">
                  <c:v>4.4255347153344803E-2</c:v>
                </c:pt>
                <c:pt idx="1193">
                  <c:v>4.4219522842678702E-2</c:v>
                </c:pt>
                <c:pt idx="1194">
                  <c:v>4.4183757378055903E-2</c:v>
                </c:pt>
                <c:pt idx="1195">
                  <c:v>4.4148050649519002E-2</c:v>
                </c:pt>
                <c:pt idx="1196">
                  <c:v>4.41124025473189E-2</c:v>
                </c:pt>
                <c:pt idx="1197">
                  <c:v>4.4076812961914701E-2</c:v>
                </c:pt>
                <c:pt idx="1198">
                  <c:v>4.4041281783972701E-2</c:v>
                </c:pt>
                <c:pt idx="1199">
                  <c:v>4.4005808904366797E-2</c:v>
                </c:pt>
                <c:pt idx="1200">
                  <c:v>4.3970394214177498E-2</c:v>
                </c:pt>
                <c:pt idx="1201">
                  <c:v>4.3935037604691703E-2</c:v>
                </c:pt>
                <c:pt idx="1202">
                  <c:v>4.3899738967402402E-2</c:v>
                </c:pt>
                <c:pt idx="1203">
                  <c:v>4.3864498194008297E-2</c:v>
                </c:pt>
                <c:pt idx="1204">
                  <c:v>4.3829315176413003E-2</c:v>
                </c:pt>
                <c:pt idx="1205">
                  <c:v>4.3794189806725399E-2</c:v>
                </c:pt>
                <c:pt idx="1206">
                  <c:v>4.3759121977258501E-2</c:v>
                </c:pt>
                <c:pt idx="1207">
                  <c:v>4.3724111580529697E-2</c:v>
                </c:pt>
                <c:pt idx="1208">
                  <c:v>4.3689158509259599E-2</c:v>
                </c:pt>
                <c:pt idx="1209">
                  <c:v>4.3654262656372698E-2</c:v>
                </c:pt>
                <c:pt idx="1210">
                  <c:v>4.3619423914995903E-2</c:v>
                </c:pt>
                <c:pt idx="1211">
                  <c:v>4.35846421784589E-2</c:v>
                </c:pt>
                <c:pt idx="1212">
                  <c:v>4.3549917340293398E-2</c:v>
                </c:pt>
                <c:pt idx="1213">
                  <c:v>4.3515249294233102E-2</c:v>
                </c:pt>
                <c:pt idx="1214">
                  <c:v>4.3480637934212897E-2</c:v>
                </c:pt>
                <c:pt idx="1215">
                  <c:v>4.3446083154368501E-2</c:v>
                </c:pt>
                <c:pt idx="1216">
                  <c:v>4.3411584849036601E-2</c:v>
                </c:pt>
                <c:pt idx="1217">
                  <c:v>4.3377142912753901E-2</c:v>
                </c:pt>
                <c:pt idx="1218">
                  <c:v>4.3342757240256997E-2</c:v>
                </c:pt>
                <c:pt idx="1219">
                  <c:v>4.3308427726481899E-2</c:v>
                </c:pt>
                <c:pt idx="1220">
                  <c:v>4.3274154266563898E-2</c:v>
                </c:pt>
                <c:pt idx="1221">
                  <c:v>4.32399367558369E-2</c:v>
                </c:pt>
                <c:pt idx="1222">
                  <c:v>4.32057750898329E-2</c:v>
                </c:pt>
                <c:pt idx="1223">
                  <c:v>4.3171669164282299E-2</c:v>
                </c:pt>
                <c:pt idx="1224">
                  <c:v>4.3137618875112797E-2</c:v>
                </c:pt>
                <c:pt idx="1225">
                  <c:v>4.3103624118449299E-2</c:v>
                </c:pt>
                <c:pt idx="1226">
                  <c:v>4.3069684790613801E-2</c:v>
                </c:pt>
                <c:pt idx="1227">
                  <c:v>4.3035800788124502E-2</c:v>
                </c:pt>
                <c:pt idx="1228">
                  <c:v>4.3001972007695601E-2</c:v>
                </c:pt>
                <c:pt idx="1229">
                  <c:v>4.2968198346237503E-2</c:v>
                </c:pt>
                <c:pt idx="1230">
                  <c:v>4.2934479700855503E-2</c:v>
                </c:pt>
                <c:pt idx="1231">
                  <c:v>4.2900815968849898E-2</c:v>
                </c:pt>
                <c:pt idx="1232">
                  <c:v>4.2867207047715898E-2</c:v>
                </c:pt>
                <c:pt idx="1233">
                  <c:v>4.2833652835142802E-2</c:v>
                </c:pt>
                <c:pt idx="1234">
                  <c:v>4.2800153229013503E-2</c:v>
                </c:pt>
                <c:pt idx="1235">
                  <c:v>4.2766708127404802E-2</c:v>
                </c:pt>
                <c:pt idx="1236">
                  <c:v>4.2733317428586499E-2</c:v>
                </c:pt>
                <c:pt idx="1237">
                  <c:v>4.2699981031021003E-2</c:v>
                </c:pt>
                <c:pt idx="1238">
                  <c:v>4.2666698833363298E-2</c:v>
                </c:pt>
                <c:pt idx="1239">
                  <c:v>4.2633470734460402E-2</c:v>
                </c:pt>
                <c:pt idx="1240">
                  <c:v>4.2600296633350902E-2</c:v>
                </c:pt>
                <c:pt idx="1241">
                  <c:v>4.2567176429264802E-2</c:v>
                </c:pt>
                <c:pt idx="1242">
                  <c:v>4.2534110021623002E-2</c:v>
                </c:pt>
                <c:pt idx="1243">
                  <c:v>4.2501097310036901E-2</c:v>
                </c:pt>
                <c:pt idx="1244">
                  <c:v>4.2468138194308197E-2</c:v>
                </c:pt>
                <c:pt idx="1245">
                  <c:v>4.2435232574428598E-2</c:v>
                </c:pt>
                <c:pt idx="1246">
                  <c:v>4.2402380350579E-2</c:v>
                </c:pt>
                <c:pt idx="1247">
                  <c:v>4.2369581423129597E-2</c:v>
                </c:pt>
                <c:pt idx="1248">
                  <c:v>4.2336835692639498E-2</c:v>
                </c:pt>
                <c:pt idx="1249">
                  <c:v>4.2304143059856102E-2</c:v>
                </c:pt>
                <c:pt idx="1250">
                  <c:v>4.2271503425714799E-2</c:v>
                </c:pt>
                <c:pt idx="1251">
                  <c:v>4.2238916691338703E-2</c:v>
                </c:pt>
                <c:pt idx="1252">
                  <c:v>4.2206382758038501E-2</c:v>
                </c:pt>
                <c:pt idx="1253">
                  <c:v>4.2173901527311597E-2</c:v>
                </c:pt>
                <c:pt idx="1254">
                  <c:v>4.2141472900842199E-2</c:v>
                </c:pt>
                <c:pt idx="1255">
                  <c:v>4.2109096780500802E-2</c:v>
                </c:pt>
                <c:pt idx="1256">
                  <c:v>4.2076773068343697E-2</c:v>
                </c:pt>
                <c:pt idx="1257">
                  <c:v>4.2044501666612902E-2</c:v>
                </c:pt>
                <c:pt idx="1258">
                  <c:v>4.2012282477735703E-2</c:v>
                </c:pt>
                <c:pt idx="1259">
                  <c:v>4.19801154043241E-2</c:v>
                </c:pt>
                <c:pt idx="1260">
                  <c:v>4.1948000349174598E-2</c:v>
                </c:pt>
                <c:pt idx="1261">
                  <c:v>4.1915937215268102E-2</c:v>
                </c:pt>
                <c:pt idx="1262">
                  <c:v>4.1883925905769198E-2</c:v>
                </c:pt>
                <c:pt idx="1263">
                  <c:v>4.1851966324025901E-2</c:v>
                </c:pt>
                <c:pt idx="1264">
                  <c:v>4.1820058373569502E-2</c:v>
                </c:pt>
                <c:pt idx="1265">
                  <c:v>4.1788201958114002E-2</c:v>
                </c:pt>
                <c:pt idx="1266">
                  <c:v>4.1756396981555699E-2</c:v>
                </c:pt>
                <c:pt idx="1267">
                  <c:v>4.1724643347973302E-2</c:v>
                </c:pt>
                <c:pt idx="1268">
                  <c:v>4.1692940961626901E-2</c:v>
                </c:pt>
                <c:pt idx="1269">
                  <c:v>4.1661289726958303E-2</c:v>
                </c:pt>
                <c:pt idx="1270">
                  <c:v>4.1629689548590101E-2</c:v>
                </c:pt>
                <c:pt idx="1271">
                  <c:v>4.1598140331325702E-2</c:v>
                </c:pt>
                <c:pt idx="1272">
                  <c:v>4.1566641980149102E-2</c:v>
                </c:pt>
                <c:pt idx="1273">
                  <c:v>4.15351944002239E-2</c:v>
                </c:pt>
                <c:pt idx="1274">
                  <c:v>4.1503797496893702E-2</c:v>
                </c:pt>
                <c:pt idx="1275">
                  <c:v>4.1472451175681303E-2</c:v>
                </c:pt>
                <c:pt idx="1276">
                  <c:v>4.1441155342288601E-2</c:v>
                </c:pt>
                <c:pt idx="1277">
                  <c:v>4.1409909902596097E-2</c:v>
                </c:pt>
                <c:pt idx="1278">
                  <c:v>4.1378714762662597E-2</c:v>
                </c:pt>
                <c:pt idx="1279">
                  <c:v>4.1347569828724902E-2</c:v>
                </c:pt>
                <c:pt idx="1280">
                  <c:v>4.1316475007197602E-2</c:v>
                </c:pt>
                <c:pt idx="1281">
                  <c:v>4.1285430204672298E-2</c:v>
                </c:pt>
                <c:pt idx="1282">
                  <c:v>4.12544353279179E-2</c:v>
                </c:pt>
                <c:pt idx="1283">
                  <c:v>4.1223490283879699E-2</c:v>
                </c:pt>
                <c:pt idx="1284">
                  <c:v>4.1192594979679302E-2</c:v>
                </c:pt>
                <c:pt idx="1285">
                  <c:v>4.1161749322614599E-2</c:v>
                </c:pt>
                <c:pt idx="1286">
                  <c:v>4.1130953220158799E-2</c:v>
                </c:pt>
                <c:pt idx="1287">
                  <c:v>4.1100206579960399E-2</c:v>
                </c:pt>
                <c:pt idx="1288">
                  <c:v>4.1069509309843003E-2</c:v>
                </c:pt>
                <c:pt idx="1289">
                  <c:v>4.1038861317804903E-2</c:v>
                </c:pt>
                <c:pt idx="1290">
                  <c:v>4.1008262512018501E-2</c:v>
                </c:pt>
                <c:pt idx="1291">
                  <c:v>4.0977712800830401E-2</c:v>
                </c:pt>
                <c:pt idx="1292">
                  <c:v>4.0947212092760497E-2</c:v>
                </c:pt>
                <c:pt idx="1293">
                  <c:v>4.09167602965025E-2</c:v>
                </c:pt>
                <c:pt idx="1294">
                  <c:v>4.0886357320922599E-2</c:v>
                </c:pt>
                <c:pt idx="1295">
                  <c:v>4.0856003075060002E-2</c:v>
                </c:pt>
                <c:pt idx="1296">
                  <c:v>4.0825697468126101E-2</c:v>
                </c:pt>
                <c:pt idx="1297">
                  <c:v>4.0795440409504301E-2</c:v>
                </c:pt>
                <c:pt idx="1298">
                  <c:v>4.0765231808749698E-2</c:v>
                </c:pt>
                <c:pt idx="1299">
                  <c:v>4.0735071575588699E-2</c:v>
                </c:pt>
                <c:pt idx="1300">
                  <c:v>4.0704959619918803E-2</c:v>
                </c:pt>
                <c:pt idx="1301">
                  <c:v>4.0674895851808203E-2</c:v>
                </c:pt>
                <c:pt idx="1302">
                  <c:v>4.0644880181495299E-2</c:v>
                </c:pt>
                <c:pt idx="1303">
                  <c:v>4.0614912519388903E-2</c:v>
                </c:pt>
                <c:pt idx="1304">
                  <c:v>4.05849927760671E-2</c:v>
                </c:pt>
                <c:pt idx="1305">
                  <c:v>4.0555120862277798E-2</c:v>
                </c:pt>
                <c:pt idx="1306">
                  <c:v>4.0525296688937798E-2</c:v>
                </c:pt>
                <c:pt idx="1307">
                  <c:v>4.04955201671326E-2</c:v>
                </c:pt>
                <c:pt idx="1308">
                  <c:v>4.0465791208116303E-2</c:v>
                </c:pt>
                <c:pt idx="1309">
                  <c:v>4.0436109723310999E-2</c:v>
                </c:pt>
                <c:pt idx="1310">
                  <c:v>4.0406475624306798E-2</c:v>
                </c:pt>
                <c:pt idx="1311">
                  <c:v>4.0376888822861001E-2</c:v>
                </c:pt>
                <c:pt idx="1312">
                  <c:v>4.0347349230898201E-2</c:v>
                </c:pt>
                <c:pt idx="1313">
                  <c:v>4.0317856760510098E-2</c:v>
                </c:pt>
                <c:pt idx="1314">
                  <c:v>4.0288411323954498E-2</c:v>
                </c:pt>
                <c:pt idx="1315">
                  <c:v>4.0259012833655697E-2</c:v>
                </c:pt>
                <c:pt idx="1316">
                  <c:v>4.0229661202203899E-2</c:v>
                </c:pt>
                <c:pt idx="1317">
                  <c:v>4.02003563423547E-2</c:v>
                </c:pt>
                <c:pt idx="1318">
                  <c:v>4.0171098167029198E-2</c:v>
                </c:pt>
                <c:pt idx="1319">
                  <c:v>4.0141886589313398E-2</c:v>
                </c:pt>
                <c:pt idx="1320">
                  <c:v>4.01127215224579E-2</c:v>
                </c:pt>
                <c:pt idx="1321">
                  <c:v>4.0083602879877597E-2</c:v>
                </c:pt>
                <c:pt idx="1322">
                  <c:v>4.0054530575151501E-2</c:v>
                </c:pt>
                <c:pt idx="1323">
                  <c:v>4.0025504522022297E-2</c:v>
                </c:pt>
                <c:pt idx="1324">
                  <c:v>3.9996524634396097E-2</c:v>
                </c:pt>
                <c:pt idx="1325">
                  <c:v>3.9967590826342103E-2</c:v>
                </c:pt>
                <c:pt idx="1326">
                  <c:v>3.9938703012092298E-2</c:v>
                </c:pt>
                <c:pt idx="1327">
                  <c:v>3.9909861106041201E-2</c:v>
                </c:pt>
                <c:pt idx="1328">
                  <c:v>3.9881065022745202E-2</c:v>
                </c:pt>
                <c:pt idx="1329">
                  <c:v>3.9852314676922997E-2</c:v>
                </c:pt>
                <c:pt idx="1330">
                  <c:v>3.9823609983454598E-2</c:v>
                </c:pt>
                <c:pt idx="1331">
                  <c:v>3.9794950857381099E-2</c:v>
                </c:pt>
                <c:pt idx="1332">
                  <c:v>3.97663372139049E-2</c:v>
                </c:pt>
                <c:pt idx="1333">
                  <c:v>3.9737768968388799E-2</c:v>
                </c:pt>
                <c:pt idx="1334">
                  <c:v>3.9709246036355901E-2</c:v>
                </c:pt>
                <c:pt idx="1335">
                  <c:v>3.9680768333489498E-2</c:v>
                </c:pt>
                <c:pt idx="1336">
                  <c:v>3.9652335775632402E-2</c:v>
                </c:pt>
                <c:pt idx="1337">
                  <c:v>3.9623948278787E-2</c:v>
                </c:pt>
                <c:pt idx="1338">
                  <c:v>3.9595605759114798E-2</c:v>
                </c:pt>
                <c:pt idx="1339">
                  <c:v>3.9567308132935998E-2</c:v>
                </c:pt>
                <c:pt idx="1340">
                  <c:v>3.9539055316729403E-2</c:v>
                </c:pt>
                <c:pt idx="1341">
                  <c:v>3.9510847227132002E-2</c:v>
                </c:pt>
                <c:pt idx="1342">
                  <c:v>3.9482683780938603E-2</c:v>
                </c:pt>
                <c:pt idx="1343">
                  <c:v>3.9454564895101803E-2</c:v>
                </c:pt>
                <c:pt idx="1344">
                  <c:v>3.9426490486731497E-2</c:v>
                </c:pt>
                <c:pt idx="1345">
                  <c:v>3.9398460473094303E-2</c:v>
                </c:pt>
                <c:pt idx="1346">
                  <c:v>3.9370474771613997E-2</c:v>
                </c:pt>
                <c:pt idx="1347">
                  <c:v>3.9342533299870398E-2</c:v>
                </c:pt>
                <c:pt idx="1348">
                  <c:v>3.9314635975599602E-2</c:v>
                </c:pt>
                <c:pt idx="1349">
                  <c:v>3.9286782716693697E-2</c:v>
                </c:pt>
                <c:pt idx="1350">
                  <c:v>3.9258973441199899E-2</c:v>
                </c:pt>
                <c:pt idx="1351">
                  <c:v>3.9231208067321E-2</c:v>
                </c:pt>
                <c:pt idx="1352">
                  <c:v>3.9203486513414501E-2</c:v>
                </c:pt>
                <c:pt idx="1353">
                  <c:v>3.9175808697992899E-2</c:v>
                </c:pt>
                <c:pt idx="1354">
                  <c:v>3.9148174539722601E-2</c:v>
                </c:pt>
                <c:pt idx="1355">
                  <c:v>3.91205839574243E-2</c:v>
                </c:pt>
                <c:pt idx="1356">
                  <c:v>3.9093036870072498E-2</c:v>
                </c:pt>
                <c:pt idx="1357">
                  <c:v>3.9065533196795101E-2</c:v>
                </c:pt>
                <c:pt idx="1358">
                  <c:v>3.9038072856873197E-2</c:v>
                </c:pt>
                <c:pt idx="1359">
                  <c:v>3.9010655769740797E-2</c:v>
                </c:pt>
                <c:pt idx="1360">
                  <c:v>3.8983281854984501E-2</c:v>
                </c:pt>
                <c:pt idx="1361">
                  <c:v>3.8955951032343103E-2</c:v>
                </c:pt>
                <c:pt idx="1362">
                  <c:v>3.8928663221707703E-2</c:v>
                </c:pt>
                <c:pt idx="1363">
                  <c:v>3.8901418343120803E-2</c:v>
                </c:pt>
                <c:pt idx="1364">
                  <c:v>3.8874216316776601E-2</c:v>
                </c:pt>
                <c:pt idx="1365">
                  <c:v>3.8847057063020399E-2</c:v>
                </c:pt>
                <c:pt idx="1366">
                  <c:v>3.8819940502348299E-2</c:v>
                </c:pt>
                <c:pt idx="1367">
                  <c:v>3.8792866555407098E-2</c:v>
                </c:pt>
                <c:pt idx="1368">
                  <c:v>3.8765835142993699E-2</c:v>
                </c:pt>
                <c:pt idx="1369">
                  <c:v>3.8738846186055297E-2</c:v>
                </c:pt>
                <c:pt idx="1370">
                  <c:v>3.8711899605688598E-2</c:v>
                </c:pt>
                <c:pt idx="1371">
                  <c:v>3.8684995323139897E-2</c:v>
                </c:pt>
                <c:pt idx="1372">
                  <c:v>3.8658133259804502E-2</c:v>
                </c:pt>
                <c:pt idx="1373">
                  <c:v>3.8631313337226698E-2</c:v>
                </c:pt>
                <c:pt idx="1374">
                  <c:v>3.8604535477099397E-2</c:v>
                </c:pt>
                <c:pt idx="1375">
                  <c:v>3.8577799601263799E-2</c:v>
                </c:pt>
                <c:pt idx="1376">
                  <c:v>3.8551105631709201E-2</c:v>
                </c:pt>
                <c:pt idx="1377">
                  <c:v>3.8524453490572402E-2</c:v>
                </c:pt>
                <c:pt idx="1378">
                  <c:v>3.8497843100137902E-2</c:v>
                </c:pt>
                <c:pt idx="1379">
                  <c:v>3.8471274382837498E-2</c:v>
                </c:pt>
                <c:pt idx="1380">
                  <c:v>3.84447472612496E-2</c:v>
                </c:pt>
                <c:pt idx="1381">
                  <c:v>3.8418261658099397E-2</c:v>
                </c:pt>
                <c:pt idx="1382">
                  <c:v>3.8391817496258501E-2</c:v>
                </c:pt>
                <c:pt idx="1383">
                  <c:v>3.83654146987445E-2</c:v>
                </c:pt>
                <c:pt idx="1384">
                  <c:v>3.8339053188720898E-2</c:v>
                </c:pt>
                <c:pt idx="1385">
                  <c:v>3.8312732889496499E-2</c:v>
                </c:pt>
                <c:pt idx="1386">
                  <c:v>3.8286453724525701E-2</c:v>
                </c:pt>
                <c:pt idx="1387">
                  <c:v>3.8260215617407597E-2</c:v>
                </c:pt>
                <c:pt idx="1388">
                  <c:v>3.8234018491886103E-2</c:v>
                </c:pt>
                <c:pt idx="1389">
                  <c:v>3.8207862271849503E-2</c:v>
                </c:pt>
                <c:pt idx="1390">
                  <c:v>3.8181746881330102E-2</c:v>
                </c:pt>
                <c:pt idx="1391">
                  <c:v>3.8155672244504502E-2</c:v>
                </c:pt>
                <c:pt idx="1392">
                  <c:v>3.8129638285692401E-2</c:v>
                </c:pt>
                <c:pt idx="1393">
                  <c:v>3.8103644929357201E-2</c:v>
                </c:pt>
                <c:pt idx="1394">
                  <c:v>3.8077692100105198E-2</c:v>
                </c:pt>
                <c:pt idx="1395">
                  <c:v>3.8051779722685503E-2</c:v>
                </c:pt>
                <c:pt idx="1396">
                  <c:v>3.8025907721989702E-2</c:v>
                </c:pt>
                <c:pt idx="1397">
                  <c:v>3.8000076023051603E-2</c:v>
                </c:pt>
                <c:pt idx="1398">
                  <c:v>3.7974284551047198E-2</c:v>
                </c:pt>
                <c:pt idx="1399">
                  <c:v>3.7948533231293997E-2</c:v>
                </c:pt>
                <c:pt idx="1400">
                  <c:v>3.7922821989251003E-2</c:v>
                </c:pt>
                <c:pt idx="1401">
                  <c:v>3.7897150750518298E-2</c:v>
                </c:pt>
                <c:pt idx="1402">
                  <c:v>3.7871519440836998E-2</c:v>
                </c:pt>
                <c:pt idx="1403">
                  <c:v>3.7845927986088802E-2</c:v>
                </c:pt>
                <c:pt idx="1404">
                  <c:v>3.7820376312295803E-2</c:v>
                </c:pt>
                <c:pt idx="1405">
                  <c:v>3.7794864345620099E-2</c:v>
                </c:pt>
                <c:pt idx="1406">
                  <c:v>3.7769392012363699E-2</c:v>
                </c:pt>
                <c:pt idx="1407">
                  <c:v>3.77439592389682E-2</c:v>
                </c:pt>
                <c:pt idx="1408">
                  <c:v>3.7718565952014498E-2</c:v>
                </c:pt>
                <c:pt idx="1409">
                  <c:v>3.7693212078222398E-2</c:v>
                </c:pt>
                <c:pt idx="1410">
                  <c:v>3.7667897544450699E-2</c:v>
                </c:pt>
                <c:pt idx="1411">
                  <c:v>3.7642622277696602E-2</c:v>
                </c:pt>
                <c:pt idx="1412">
                  <c:v>3.7617386205095499E-2</c:v>
                </c:pt>
                <c:pt idx="1413">
                  <c:v>3.7592189253920799E-2</c:v>
                </c:pt>
                <c:pt idx="1414">
                  <c:v>3.7567031351583798E-2</c:v>
                </c:pt>
                <c:pt idx="1415">
                  <c:v>3.7541912425632998E-2</c:v>
                </c:pt>
                <c:pt idx="1416">
                  <c:v>3.7516832403754301E-2</c:v>
                </c:pt>
                <c:pt idx="1417">
                  <c:v>3.7491791213770401E-2</c:v>
                </c:pt>
                <c:pt idx="1418">
                  <c:v>3.7466788783640903E-2</c:v>
                </c:pt>
                <c:pt idx="1419">
                  <c:v>3.7441825041461603E-2</c:v>
                </c:pt>
                <c:pt idx="1420">
                  <c:v>3.7416899915464499E-2</c:v>
                </c:pt>
                <c:pt idx="1421">
                  <c:v>3.7392013334017697E-2</c:v>
                </c:pt>
                <c:pt idx="1422">
                  <c:v>3.73671652256247E-2</c:v>
                </c:pt>
                <c:pt idx="1423">
                  <c:v>3.7342355518924397E-2</c:v>
                </c:pt>
                <c:pt idx="1424">
                  <c:v>3.73175841426912E-2</c:v>
                </c:pt>
                <c:pt idx="1425">
                  <c:v>3.7292851025833899E-2</c:v>
                </c:pt>
                <c:pt idx="1426">
                  <c:v>3.7268156097396199E-2</c:v>
                </c:pt>
                <c:pt idx="1427">
                  <c:v>3.7243499286556001E-2</c:v>
                </c:pt>
                <c:pt idx="1428">
                  <c:v>3.7218880522625598E-2</c:v>
                </c:pt>
                <c:pt idx="1429">
                  <c:v>3.7194299735050798E-2</c:v>
                </c:pt>
                <c:pt idx="1430">
                  <c:v>3.7169756853411298E-2</c:v>
                </c:pt>
                <c:pt idx="1431">
                  <c:v>3.7145251807419899E-2</c:v>
                </c:pt>
                <c:pt idx="1432">
                  <c:v>3.7120784526922697E-2</c:v>
                </c:pt>
                <c:pt idx="1433">
                  <c:v>3.7096354941898599E-2</c:v>
                </c:pt>
                <c:pt idx="1434">
                  <c:v>3.7071962982458899E-2</c:v>
                </c:pt>
                <c:pt idx="1435">
                  <c:v>3.70476085788475E-2</c:v>
                </c:pt>
                <c:pt idx="1436">
                  <c:v>3.7023291661440298E-2</c:v>
                </c:pt>
                <c:pt idx="1437">
                  <c:v>3.6999012160744901E-2</c:v>
                </c:pt>
                <c:pt idx="1438">
                  <c:v>3.6974770007400799E-2</c:v>
                </c:pt>
                <c:pt idx="1439">
                  <c:v>3.6950565132178502E-2</c:v>
                </c:pt>
                <c:pt idx="1440">
                  <c:v>3.6926397465979699E-2</c:v>
                </c:pt>
                <c:pt idx="1441">
                  <c:v>3.69022669398371E-2</c:v>
                </c:pt>
                <c:pt idx="1442">
                  <c:v>3.6878173484913901E-2</c:v>
                </c:pt>
                <c:pt idx="1443">
                  <c:v>3.6854117032503499E-2</c:v>
                </c:pt>
                <c:pt idx="1444">
                  <c:v>3.6830097514029603E-2</c:v>
                </c:pt>
                <c:pt idx="1445">
                  <c:v>3.68061148610455E-2</c:v>
                </c:pt>
                <c:pt idx="1446">
                  <c:v>3.6782169005234497E-2</c:v>
                </c:pt>
                <c:pt idx="1447">
                  <c:v>3.6758259878408799E-2</c:v>
                </c:pt>
                <c:pt idx="1448">
                  <c:v>3.67343874125102E-2</c:v>
                </c:pt>
                <c:pt idx="1449">
                  <c:v>3.6710551539608803E-2</c:v>
                </c:pt>
                <c:pt idx="1450">
                  <c:v>3.6686752191903899E-2</c:v>
                </c:pt>
                <c:pt idx="1451">
                  <c:v>3.6662989301722702E-2</c:v>
                </c:pt>
                <c:pt idx="1452">
                  <c:v>3.66392628015208E-2</c:v>
                </c:pt>
                <c:pt idx="1453">
                  <c:v>3.6615572623881702E-2</c:v>
                </c:pt>
                <c:pt idx="1454">
                  <c:v>3.6591918701516499E-2</c:v>
                </c:pt>
                <c:pt idx="1455">
                  <c:v>3.6568300967263601E-2</c:v>
                </c:pt>
                <c:pt idx="1456">
                  <c:v>3.6544719354088602E-2</c:v>
                </c:pt>
                <c:pt idx="1457">
                  <c:v>3.6521173795084301E-2</c:v>
                </c:pt>
                <c:pt idx="1458">
                  <c:v>3.64976642234697E-2</c:v>
                </c:pt>
                <c:pt idx="1459">
                  <c:v>3.6474190572590701E-2</c:v>
                </c:pt>
                <c:pt idx="1460">
                  <c:v>3.64507527759192E-2</c:v>
                </c:pt>
                <c:pt idx="1461">
                  <c:v>3.6427350767052898E-2</c:v>
                </c:pt>
                <c:pt idx="1462">
                  <c:v>3.6403984479715601E-2</c:v>
                </c:pt>
                <c:pt idx="1463">
                  <c:v>3.6380653847756197E-2</c:v>
                </c:pt>
                <c:pt idx="1464">
                  <c:v>3.6357358805149197E-2</c:v>
                </c:pt>
                <c:pt idx="1465">
                  <c:v>3.63340992859938E-2</c:v>
                </c:pt>
                <c:pt idx="1466">
                  <c:v>3.6310875224514302E-2</c:v>
                </c:pt>
                <c:pt idx="1467">
                  <c:v>3.6287686555059102E-2</c:v>
                </c:pt>
                <c:pt idx="1468">
                  <c:v>3.6264533212101303E-2</c:v>
                </c:pt>
                <c:pt idx="1469">
                  <c:v>3.6241415130237903E-2</c:v>
                </c:pt>
                <c:pt idx="1470">
                  <c:v>3.6218332244189702E-2</c:v>
                </c:pt>
                <c:pt idx="1471">
                  <c:v>3.6195284488801202E-2</c:v>
                </c:pt>
                <c:pt idx="1472">
                  <c:v>3.6172271799040097E-2</c:v>
                </c:pt>
                <c:pt idx="1473">
                  <c:v>3.6149294109997399E-2</c:v>
                </c:pt>
                <c:pt idx="1474">
                  <c:v>3.6126351356886799E-2</c:v>
                </c:pt>
                <c:pt idx="1475">
                  <c:v>3.6103443475044898E-2</c:v>
                </c:pt>
                <c:pt idx="1476">
                  <c:v>3.6080570399930498E-2</c:v>
                </c:pt>
                <c:pt idx="1477">
                  <c:v>3.6057732067124801E-2</c:v>
                </c:pt>
                <c:pt idx="1478">
                  <c:v>3.6034928412330698E-2</c:v>
                </c:pt>
                <c:pt idx="1479">
                  <c:v>3.6012159371372997E-2</c:v>
                </c:pt>
                <c:pt idx="1480">
                  <c:v>3.5989424880197997E-2</c:v>
                </c:pt>
                <c:pt idx="1481">
                  <c:v>3.5966724874873297E-2</c:v>
                </c:pt>
                <c:pt idx="1482">
                  <c:v>3.59440592915874E-2</c:v>
                </c:pt>
                <c:pt idx="1483">
                  <c:v>3.5921428066649698E-2</c:v>
                </c:pt>
                <c:pt idx="1484">
                  <c:v>3.58988311364902E-2</c:v>
                </c:pt>
                <c:pt idx="1485">
                  <c:v>3.5876268437659203E-2</c:v>
                </c:pt>
                <c:pt idx="1486">
                  <c:v>3.5853739906827199E-2</c:v>
                </c:pt>
                <c:pt idx="1487">
                  <c:v>3.5831245480784403E-2</c:v>
                </c:pt>
                <c:pt idx="1488">
                  <c:v>3.5808785096440802E-2</c:v>
                </c:pt>
                <c:pt idx="1489">
                  <c:v>3.5786358690825998E-2</c:v>
                </c:pt>
                <c:pt idx="1490">
                  <c:v>3.5763966201088501E-2</c:v>
                </c:pt>
                <c:pt idx="1491">
                  <c:v>3.5741607564496E-2</c:v>
                </c:pt>
                <c:pt idx="1492">
                  <c:v>3.5719282718434803E-2</c:v>
                </c:pt>
                <c:pt idx="1493">
                  <c:v>3.5696991600409997E-2</c:v>
                </c:pt>
                <c:pt idx="1494">
                  <c:v>3.5674734148044798E-2</c:v>
                </c:pt>
                <c:pt idx="1495">
                  <c:v>3.5652510299080398E-2</c:v>
                </c:pt>
                <c:pt idx="1496">
                  <c:v>3.56303199913761E-2</c:v>
                </c:pt>
                <c:pt idx="1497">
                  <c:v>3.5608163162908699E-2</c:v>
                </c:pt>
                <c:pt idx="1498">
                  <c:v>3.5586039751772401E-2</c:v>
                </c:pt>
                <c:pt idx="1499">
                  <c:v>3.5563949696178702E-2</c:v>
                </c:pt>
                <c:pt idx="1500">
                  <c:v>3.5541892934455997E-2</c:v>
                </c:pt>
                <c:pt idx="1501">
                  <c:v>3.5519869405049399E-2</c:v>
                </c:pt>
                <c:pt idx="1502">
                  <c:v>3.5497879046520603E-2</c:v>
                </c:pt>
                <c:pt idx="1503">
                  <c:v>3.5475921797547598E-2</c:v>
                </c:pt>
                <c:pt idx="1504">
                  <c:v>3.5453997596924497E-2</c:v>
                </c:pt>
                <c:pt idx="1505">
                  <c:v>3.5432106383561097E-2</c:v>
                </c:pt>
                <c:pt idx="1506">
                  <c:v>3.5410248096483098E-2</c:v>
                </c:pt>
                <c:pt idx="1507">
                  <c:v>3.5388422674831499E-2</c:v>
                </c:pt>
                <c:pt idx="1508">
                  <c:v>3.5366630057862398E-2</c:v>
                </c:pt>
                <c:pt idx="1509">
                  <c:v>3.53448701849471E-2</c:v>
                </c:pt>
                <c:pt idx="1510">
                  <c:v>3.5323142995571398E-2</c:v>
                </c:pt>
                <c:pt idx="1511">
                  <c:v>3.5301448429336101E-2</c:v>
                </c:pt>
                <c:pt idx="1512">
                  <c:v>3.5279786425955799E-2</c:v>
                </c:pt>
                <c:pt idx="1513">
                  <c:v>3.52581569252595E-2</c:v>
                </c:pt>
                <c:pt idx="1514">
                  <c:v>3.5236559867190098E-2</c:v>
                </c:pt>
                <c:pt idx="1515">
                  <c:v>3.5214995191804203E-2</c:v>
                </c:pt>
                <c:pt idx="1516">
                  <c:v>3.5193462839271702E-2</c:v>
                </c:pt>
                <c:pt idx="1517">
                  <c:v>3.5171962749875899E-2</c:v>
                </c:pt>
                <c:pt idx="1518">
                  <c:v>3.5150494864013199E-2</c:v>
                </c:pt>
                <c:pt idx="1519">
                  <c:v>3.51290591221926E-2</c:v>
                </c:pt>
                <c:pt idx="1520">
                  <c:v>3.51076554650359E-2</c:v>
                </c:pt>
                <c:pt idx="1521">
                  <c:v>3.5086283833277297E-2</c:v>
                </c:pt>
                <c:pt idx="1522">
                  <c:v>3.5064944167762999E-2</c:v>
                </c:pt>
                <c:pt idx="1523">
                  <c:v>3.5043636409451399E-2</c:v>
                </c:pt>
                <c:pt idx="1524">
                  <c:v>3.5022360499412403E-2</c:v>
                </c:pt>
                <c:pt idx="1525">
                  <c:v>3.5001116378827697E-2</c:v>
                </c:pt>
                <c:pt idx="1526">
                  <c:v>3.4979903988990202E-2</c:v>
                </c:pt>
                <c:pt idx="1527">
                  <c:v>3.49587232713039E-2</c:v>
                </c:pt>
                <c:pt idx="1528">
                  <c:v>3.4937574167283797E-2</c:v>
                </c:pt>
                <c:pt idx="1529">
                  <c:v>3.4916456618555601E-2</c:v>
                </c:pt>
                <c:pt idx="1530">
                  <c:v>3.4895370566855301E-2</c:v>
                </c:pt>
                <c:pt idx="1531">
                  <c:v>3.4874315954029497E-2</c:v>
                </c:pt>
                <c:pt idx="1532">
                  <c:v>3.48532927220346E-2</c:v>
                </c:pt>
                <c:pt idx="1533">
                  <c:v>3.4832300812936999E-2</c:v>
                </c:pt>
                <c:pt idx="1534">
                  <c:v>3.4811340168912602E-2</c:v>
                </c:pt>
                <c:pt idx="1535">
                  <c:v>3.4790410732247097E-2</c:v>
                </c:pt>
                <c:pt idx="1536">
                  <c:v>3.4769512445335E-2</c:v>
                </c:pt>
                <c:pt idx="1537">
                  <c:v>3.4748645250680103E-2</c:v>
                </c:pt>
                <c:pt idx="1538">
                  <c:v>3.4727809090894998E-2</c:v>
                </c:pt>
                <c:pt idx="1539">
                  <c:v>3.4707003908700899E-2</c:v>
                </c:pt>
                <c:pt idx="1540">
                  <c:v>3.4686229646927302E-2</c:v>
                </c:pt>
                <c:pt idx="1541">
                  <c:v>3.4665486248511998E-2</c:v>
                </c:pt>
                <c:pt idx="1542">
                  <c:v>3.4644773656500802E-2</c:v>
                </c:pt>
                <c:pt idx="1543">
                  <c:v>3.4624091814047298E-2</c:v>
                </c:pt>
                <c:pt idx="1544">
                  <c:v>3.4603440664412802E-2</c:v>
                </c:pt>
                <c:pt idx="1545">
                  <c:v>3.4582820150965699E-2</c:v>
                </c:pt>
                <c:pt idx="1546">
                  <c:v>3.45622302171818E-2</c:v>
                </c:pt>
                <c:pt idx="1547">
                  <c:v>3.4541670806643901E-2</c:v>
                </c:pt>
                <c:pt idx="1548">
                  <c:v>3.45211418630414E-2</c:v>
                </c:pt>
                <c:pt idx="1549">
                  <c:v>3.4500643330170597E-2</c:v>
                </c:pt>
                <c:pt idx="1550">
                  <c:v>3.4480175151933697E-2</c:v>
                </c:pt>
                <c:pt idx="1551">
                  <c:v>3.4459737272339502E-2</c:v>
                </c:pt>
                <c:pt idx="1552">
                  <c:v>3.4439329635502502E-2</c:v>
                </c:pt>
                <c:pt idx="1553">
                  <c:v>3.4418952185643101E-2</c:v>
                </c:pt>
                <c:pt idx="1554">
                  <c:v>3.4398604867087297E-2</c:v>
                </c:pt>
                <c:pt idx="1555">
                  <c:v>3.4378287624266299E-2</c:v>
                </c:pt>
                <c:pt idx="1556">
                  <c:v>3.4358000401716597E-2</c:v>
                </c:pt>
                <c:pt idx="1557">
                  <c:v>3.4337743144079703E-2</c:v>
                </c:pt>
                <c:pt idx="1558">
                  <c:v>3.4317515796101601E-2</c:v>
                </c:pt>
                <c:pt idx="1559">
                  <c:v>3.4297318302633301E-2</c:v>
                </c:pt>
                <c:pt idx="1560">
                  <c:v>3.4277150608629903E-2</c:v>
                </c:pt>
                <c:pt idx="1561">
                  <c:v>3.4257012659150599E-2</c:v>
                </c:pt>
                <c:pt idx="1562">
                  <c:v>3.4236904399358802E-2</c:v>
                </c:pt>
                <c:pt idx="1563">
                  <c:v>3.4216825774521599E-2</c:v>
                </c:pt>
                <c:pt idx="1564">
                  <c:v>3.4196776730009398E-2</c:v>
                </c:pt>
                <c:pt idx="1565">
                  <c:v>3.41767572112966E-2</c:v>
                </c:pt>
                <c:pt idx="1566">
                  <c:v>3.41567671639601E-2</c:v>
                </c:pt>
                <c:pt idx="1567">
                  <c:v>3.41368065336803E-2</c:v>
                </c:pt>
                <c:pt idx="1568">
                  <c:v>3.4116875266240097E-2</c:v>
                </c:pt>
                <c:pt idx="1569">
                  <c:v>3.40969733075253E-2</c:v>
                </c:pt>
                <c:pt idx="1570">
                  <c:v>3.4077100603523702E-2</c:v>
                </c:pt>
                <c:pt idx="1571">
                  <c:v>3.4057257100325602E-2</c:v>
                </c:pt>
                <c:pt idx="1572">
                  <c:v>3.4037442744123299E-2</c:v>
                </c:pt>
                <c:pt idx="1573">
                  <c:v>3.4017657481210897E-2</c:v>
                </c:pt>
                <c:pt idx="1574">
                  <c:v>3.3997901257984103E-2</c:v>
                </c:pt>
                <c:pt idx="1575">
                  <c:v>3.3978174020939902E-2</c:v>
                </c:pt>
                <c:pt idx="1576">
                  <c:v>3.39584757166769E-2</c:v>
                </c:pt>
                <c:pt idx="1577">
                  <c:v>3.3938806291894497E-2</c:v>
                </c:pt>
                <c:pt idx="1578">
                  <c:v>3.39191656933929E-2</c:v>
                </c:pt>
                <c:pt idx="1579">
                  <c:v>3.3899553868073203E-2</c:v>
                </c:pt>
                <c:pt idx="1580">
                  <c:v>3.3879970762936799E-2</c:v>
                </c:pt>
                <c:pt idx="1581">
                  <c:v>3.3860416325085498E-2</c:v>
                </c:pt>
                <c:pt idx="1582">
                  <c:v>3.3840890501721198E-2</c:v>
                </c:pt>
                <c:pt idx="1583">
                  <c:v>3.3821393240145499E-2</c:v>
                </c:pt>
                <c:pt idx="1584">
                  <c:v>3.38019244877601E-2</c:v>
                </c:pt>
                <c:pt idx="1585">
                  <c:v>3.3782484192065899E-2</c:v>
                </c:pt>
                <c:pt idx="1586">
                  <c:v>3.3763072300663201E-2</c:v>
                </c:pt>
                <c:pt idx="1587">
                  <c:v>3.3743688761251597E-2</c:v>
                </c:pt>
                <c:pt idx="1588">
                  <c:v>3.3724333521629603E-2</c:v>
                </c:pt>
                <c:pt idx="1589">
                  <c:v>3.3705006529694402E-2</c:v>
                </c:pt>
                <c:pt idx="1590">
                  <c:v>3.36857077334419E-2</c:v>
                </c:pt>
                <c:pt idx="1591">
                  <c:v>3.3666437080966199E-2</c:v>
                </c:pt>
                <c:pt idx="1592">
                  <c:v>3.364719452046E-2</c:v>
                </c:pt>
                <c:pt idx="1593">
                  <c:v>3.3627980000213602E-2</c:v>
                </c:pt>
                <c:pt idx="1594">
                  <c:v>3.3608793468615401E-2</c:v>
                </c:pt>
                <c:pt idx="1595">
                  <c:v>3.3589634874151397E-2</c:v>
                </c:pt>
                <c:pt idx="1596">
                  <c:v>3.35705041654051E-2</c:v>
                </c:pt>
                <c:pt idx="1597">
                  <c:v>3.3551401291057201E-2</c:v>
                </c:pt>
                <c:pt idx="1598">
                  <c:v>3.3532326199885602E-2</c:v>
                </c:pt>
                <c:pt idx="1599">
                  <c:v>3.3513278840765E-2</c:v>
                </c:pt>
                <c:pt idx="1600">
                  <c:v>3.34942591626671E-2</c:v>
                </c:pt>
                <c:pt idx="1601">
                  <c:v>3.3475267114659799E-2</c:v>
                </c:pt>
                <c:pt idx="1602">
                  <c:v>3.3456302645907599E-2</c:v>
                </c:pt>
                <c:pt idx="1603">
                  <c:v>3.3437365705671102E-2</c:v>
                </c:pt>
                <c:pt idx="1604">
                  <c:v>3.3418456243306902E-2</c:v>
                </c:pt>
                <c:pt idx="1605">
                  <c:v>3.3399574208267502E-2</c:v>
                </c:pt>
                <c:pt idx="1606">
                  <c:v>3.3380719550101003E-2</c:v>
                </c:pt>
                <c:pt idx="1607">
                  <c:v>3.33618922184509E-2</c:v>
                </c:pt>
                <c:pt idx="1608">
                  <c:v>3.3343092163055997E-2</c:v>
                </c:pt>
                <c:pt idx="1609">
                  <c:v>3.3324319333750303E-2</c:v>
                </c:pt>
                <c:pt idx="1610">
                  <c:v>3.3305573680462497E-2</c:v>
                </c:pt>
                <c:pt idx="1611">
                  <c:v>3.3286855153216298E-2</c:v>
                </c:pt>
                <c:pt idx="1612">
                  <c:v>3.3268163702129698E-2</c:v>
                </c:pt>
                <c:pt idx="1613">
                  <c:v>3.3249499277415301E-2</c:v>
                </c:pt>
                <c:pt idx="1614">
                  <c:v>3.3230861829379697E-2</c:v>
                </c:pt>
                <c:pt idx="1615">
                  <c:v>3.3212251308423597E-2</c:v>
                </c:pt>
                <c:pt idx="1616">
                  <c:v>3.3193667665041698E-2</c:v>
                </c:pt>
                <c:pt idx="1617">
                  <c:v>3.3175110849822102E-2</c:v>
                </c:pt>
                <c:pt idx="1618">
                  <c:v>3.31565808134466E-2</c:v>
                </c:pt>
                <c:pt idx="1619">
                  <c:v>3.3138077506689997E-2</c:v>
                </c:pt>
                <c:pt idx="1620">
                  <c:v>3.3119600880420597E-2</c:v>
                </c:pt>
                <c:pt idx="1621">
                  <c:v>3.3101150885599402E-2</c:v>
                </c:pt>
                <c:pt idx="1622">
                  <c:v>3.30827274732804E-2</c:v>
                </c:pt>
                <c:pt idx="1623">
                  <c:v>3.3064330594609899E-2</c:v>
                </c:pt>
                <c:pt idx="1624">
                  <c:v>3.3045960200826903E-2</c:v>
                </c:pt>
                <c:pt idx="1625">
                  <c:v>3.3027616243262503E-2</c:v>
                </c:pt>
                <c:pt idx="1626">
                  <c:v>3.30092986733398E-2</c:v>
                </c:pt>
                <c:pt idx="1627">
                  <c:v>3.2991007442574098E-2</c:v>
                </c:pt>
                <c:pt idx="1628">
                  <c:v>3.2972742502572198E-2</c:v>
                </c:pt>
                <c:pt idx="1629">
                  <c:v>3.2954503805032398E-2</c:v>
                </c:pt>
                <c:pt idx="1630">
                  <c:v>3.2936291301744497E-2</c:v>
                </c:pt>
                <c:pt idx="1631">
                  <c:v>3.29181049445895E-2</c:v>
                </c:pt>
                <c:pt idx="1632">
                  <c:v>3.2899944685539299E-2</c:v>
                </c:pt>
                <c:pt idx="1633">
                  <c:v>3.2881810476657003E-2</c:v>
                </c:pt>
                <c:pt idx="1634">
                  <c:v>3.2863702270095801E-2</c:v>
                </c:pt>
                <c:pt idx="1635">
                  <c:v>3.2845620018100097E-2</c:v>
                </c:pt>
                <c:pt idx="1636">
                  <c:v>3.2827563673003997E-2</c:v>
                </c:pt>
                <c:pt idx="1637">
                  <c:v>3.2809533187232301E-2</c:v>
                </c:pt>
                <c:pt idx="1638">
                  <c:v>3.27915285132995E-2</c:v>
                </c:pt>
                <c:pt idx="1639">
                  <c:v>3.2773549603809897E-2</c:v>
                </c:pt>
                <c:pt idx="1640">
                  <c:v>3.2755596411457699E-2</c:v>
                </c:pt>
                <c:pt idx="1641">
                  <c:v>3.2737668889026399E-2</c:v>
                </c:pt>
                <c:pt idx="1642">
                  <c:v>3.2719766989388797E-2</c:v>
                </c:pt>
                <c:pt idx="1643">
                  <c:v>3.2701890665507001E-2</c:v>
                </c:pt>
                <c:pt idx="1644">
                  <c:v>3.2684039870432002E-2</c:v>
                </c:pt>
                <c:pt idx="1645">
                  <c:v>3.2666214557303501E-2</c:v>
                </c:pt>
                <c:pt idx="1646">
                  <c:v>3.2648414679350098E-2</c:v>
                </c:pt>
                <c:pt idx="1647">
                  <c:v>3.26306401898886E-2</c:v>
                </c:pt>
                <c:pt idx="1648">
                  <c:v>3.2612891042324198E-2</c:v>
                </c:pt>
                <c:pt idx="1649">
                  <c:v>3.2595167190150397E-2</c:v>
                </c:pt>
                <c:pt idx="1650">
                  <c:v>3.2577468586948398E-2</c:v>
                </c:pt>
                <c:pt idx="1651">
                  <c:v>3.2559795186387401E-2</c:v>
                </c:pt>
                <c:pt idx="1652">
                  <c:v>3.25421469422243E-2</c:v>
                </c:pt>
                <c:pt idx="1653">
                  <c:v>3.2524523808303202E-2</c:v>
                </c:pt>
                <c:pt idx="1654">
                  <c:v>3.2506925738555598E-2</c:v>
                </c:pt>
                <c:pt idx="1655">
                  <c:v>3.24893526870004E-2</c:v>
                </c:pt>
                <c:pt idx="1656">
                  <c:v>3.2471804607743203E-2</c:v>
                </c:pt>
                <c:pt idx="1657">
                  <c:v>3.2454281454976398E-2</c:v>
                </c:pt>
                <c:pt idx="1658">
                  <c:v>3.2436783182979198E-2</c:v>
                </c:pt>
                <c:pt idx="1659">
                  <c:v>3.2419309746117099E-2</c:v>
                </c:pt>
                <c:pt idx="1660">
                  <c:v>3.2401861098842299E-2</c:v>
                </c:pt>
                <c:pt idx="1661">
                  <c:v>3.2384437195692499E-2</c:v>
                </c:pt>
                <c:pt idx="1662">
                  <c:v>3.2367037991292098E-2</c:v>
                </c:pt>
                <c:pt idx="1663">
                  <c:v>3.2349663440350798E-2</c:v>
                </c:pt>
                <c:pt idx="1664">
                  <c:v>3.23323134976643E-2</c:v>
                </c:pt>
                <c:pt idx="1665">
                  <c:v>3.2314988118113501E-2</c:v>
                </c:pt>
                <c:pt idx="1666">
                  <c:v>3.2297687256664799E-2</c:v>
                </c:pt>
                <c:pt idx="1667">
                  <c:v>3.2280410868370003E-2</c:v>
                </c:pt>
                <c:pt idx="1668">
                  <c:v>3.2263158908365397E-2</c:v>
                </c:pt>
                <c:pt idx="1669">
                  <c:v>3.2245931331872597E-2</c:v>
                </c:pt>
                <c:pt idx="1670">
                  <c:v>3.2228728094197703E-2</c:v>
                </c:pt>
                <c:pt idx="1671">
                  <c:v>3.2211549150731399E-2</c:v>
                </c:pt>
                <c:pt idx="1672">
                  <c:v>3.2194394456948702E-2</c:v>
                </c:pt>
                <c:pt idx="1673">
                  <c:v>3.2177263968408802E-2</c:v>
                </c:pt>
                <c:pt idx="1674">
                  <c:v>3.2160157640755097E-2</c:v>
                </c:pt>
                <c:pt idx="1675">
                  <c:v>3.2143075429714799E-2</c:v>
                </c:pt>
                <c:pt idx="1676">
                  <c:v>3.21260172910987E-2</c:v>
                </c:pt>
                <c:pt idx="1677">
                  <c:v>3.2108983180801402E-2</c:v>
                </c:pt>
                <c:pt idx="1678">
                  <c:v>3.2091973054800799E-2</c:v>
                </c:pt>
                <c:pt idx="1679">
                  <c:v>3.2074986869158099E-2</c:v>
                </c:pt>
                <c:pt idx="1680">
                  <c:v>3.2058024580017497E-2</c:v>
                </c:pt>
                <c:pt idx="1681">
                  <c:v>3.20410861436062E-2</c:v>
                </c:pt>
                <c:pt idx="1682">
                  <c:v>3.2024171516234302E-2</c:v>
                </c:pt>
                <c:pt idx="1683">
                  <c:v>3.2007280654294298E-2</c:v>
                </c:pt>
                <c:pt idx="1684">
                  <c:v>3.1990413514261497E-2</c:v>
                </c:pt>
                <c:pt idx="1685">
                  <c:v>3.19735700526931E-2</c:v>
                </c:pt>
                <c:pt idx="1686">
                  <c:v>3.1956750226228701E-2</c:v>
                </c:pt>
                <c:pt idx="1687">
                  <c:v>3.1939953991589998E-2</c:v>
                </c:pt>
                <c:pt idx="1688">
                  <c:v>3.1923181305580299E-2</c:v>
                </c:pt>
                <c:pt idx="1689">
                  <c:v>3.1906432125084802E-2</c:v>
                </c:pt>
                <c:pt idx="1690">
                  <c:v>3.188970640707E-2</c:v>
                </c:pt>
                <c:pt idx="1691">
                  <c:v>3.1873004108583999E-2</c:v>
                </c:pt>
                <c:pt idx="1692">
                  <c:v>3.1856325186756101E-2</c:v>
                </c:pt>
                <c:pt idx="1693">
                  <c:v>3.1839669598796597E-2</c:v>
                </c:pt>
                <c:pt idx="1694">
                  <c:v>3.1823037301996697E-2</c:v>
                </c:pt>
                <c:pt idx="1695">
                  <c:v>3.1806428253728397E-2</c:v>
                </c:pt>
                <c:pt idx="1696">
                  <c:v>3.1789842411444301E-2</c:v>
                </c:pt>
                <c:pt idx="1697">
                  <c:v>3.1773279732677601E-2</c:v>
                </c:pt>
                <c:pt idx="1698">
                  <c:v>3.1756740175041598E-2</c:v>
                </c:pt>
                <c:pt idx="1699">
                  <c:v>3.1740223696229898E-2</c:v>
                </c:pt>
                <c:pt idx="1700">
                  <c:v>3.1723730254016001E-2</c:v>
                </c:pt>
                <c:pt idx="1701">
                  <c:v>3.1707259806253198E-2</c:v>
                </c:pt>
                <c:pt idx="1702">
                  <c:v>3.1690812310874797E-2</c:v>
                </c:pt>
                <c:pt idx="1703">
                  <c:v>3.1674387725893198E-2</c:v>
                </c:pt>
                <c:pt idx="1704">
                  <c:v>3.1657986009400597E-2</c:v>
                </c:pt>
                <c:pt idx="1705">
                  <c:v>3.1641607119568302E-2</c:v>
                </c:pt>
                <c:pt idx="1706">
                  <c:v>3.1625251014646499E-2</c:v>
                </c:pt>
                <c:pt idx="1707">
                  <c:v>3.1608917652964703E-2</c:v>
                </c:pt>
                <c:pt idx="1708">
                  <c:v>3.1592606992930997E-2</c:v>
                </c:pt>
                <c:pt idx="1709">
                  <c:v>3.1576318993032003E-2</c:v>
                </c:pt>
                <c:pt idx="1710">
                  <c:v>3.15600536118332E-2</c:v>
                </c:pt>
                <c:pt idx="1711">
                  <c:v>3.1543810807978002E-2</c:v>
                </c:pt>
                <c:pt idx="1712">
                  <c:v>3.1527590540188298E-2</c:v>
                </c:pt>
                <c:pt idx="1713">
                  <c:v>3.1511392767264002E-2</c:v>
                </c:pt>
                <c:pt idx="1714">
                  <c:v>3.1495217448082799E-2</c:v>
                </c:pt>
                <c:pt idx="1715">
                  <c:v>3.1479064541600203E-2</c:v>
                </c:pt>
                <c:pt idx="1716">
                  <c:v>3.1462934006849401E-2</c:v>
                </c:pt>
                <c:pt idx="1717">
                  <c:v>3.1446825802941003E-2</c:v>
                </c:pt>
                <c:pt idx="1718">
                  <c:v>3.1430739889062698E-2</c:v>
                </c:pt>
                <c:pt idx="1719">
                  <c:v>3.1414676224479798E-2</c:v>
                </c:pt>
                <c:pt idx="1720">
                  <c:v>3.13986347685343E-2</c:v>
                </c:pt>
                <c:pt idx="1721">
                  <c:v>3.13826154806452E-2</c:v>
                </c:pt>
                <c:pt idx="1722">
                  <c:v>3.1366618320308098E-2</c:v>
                </c:pt>
                <c:pt idx="1723">
                  <c:v>3.13506432470953E-2</c:v>
                </c:pt>
                <c:pt idx="1724">
                  <c:v>3.1334690220655603E-2</c:v>
                </c:pt>
                <c:pt idx="1725">
                  <c:v>3.1318759200713898E-2</c:v>
                </c:pt>
                <c:pt idx="1726">
                  <c:v>3.1302850147071397E-2</c:v>
                </c:pt>
                <c:pt idx="1727">
                  <c:v>3.12869630196052E-2</c:v>
                </c:pt>
                <c:pt idx="1728">
                  <c:v>3.1271097778268302E-2</c:v>
                </c:pt>
                <c:pt idx="1729">
                  <c:v>3.1255254383089501E-2</c:v>
                </c:pt>
                <c:pt idx="1730">
                  <c:v>3.12394327941731E-2</c:v>
                </c:pt>
                <c:pt idx="1731">
                  <c:v>3.1223632971698698E-2</c:v>
                </c:pt>
                <c:pt idx="1732">
                  <c:v>3.1207854875921499E-2</c:v>
                </c:pt>
                <c:pt idx="1733">
                  <c:v>3.1192098467171501E-2</c:v>
                </c:pt>
                <c:pt idx="1734">
                  <c:v>3.1176363705853902E-2</c:v>
                </c:pt>
                <c:pt idx="1735">
                  <c:v>3.1160650552448699E-2</c:v>
                </c:pt>
                <c:pt idx="1736">
                  <c:v>3.11449589675106E-2</c:v>
                </c:pt>
                <c:pt idx="1737">
                  <c:v>3.1129288911668999E-2</c:v>
                </c:pt>
                <c:pt idx="1738">
                  <c:v>3.1113640345627601E-2</c:v>
                </c:pt>
                <c:pt idx="1739">
                  <c:v>3.1098013230164302E-2</c:v>
                </c:pt>
                <c:pt idx="1740">
                  <c:v>3.1082407526131402E-2</c:v>
                </c:pt>
                <c:pt idx="1741">
                  <c:v>3.10668231944549E-2</c:v>
                </c:pt>
                <c:pt idx="1742">
                  <c:v>3.1051260196135098E-2</c:v>
                </c:pt>
                <c:pt idx="1743">
                  <c:v>3.1035718492245599E-2</c:v>
                </c:pt>
                <c:pt idx="1744">
                  <c:v>3.10201980439339E-2</c:v>
                </c:pt>
                <c:pt idx="1745">
                  <c:v>3.10046988124206E-2</c:v>
                </c:pt>
                <c:pt idx="1746">
                  <c:v>3.0989220759E-2</c:v>
                </c:pt>
                <c:pt idx="1747">
                  <c:v>3.09737638450393E-2</c:v>
                </c:pt>
                <c:pt idx="1748">
                  <c:v>3.0958328031978899E-2</c:v>
                </c:pt>
                <c:pt idx="1749">
                  <c:v>3.0942913281331998E-2</c:v>
                </c:pt>
                <c:pt idx="1750">
                  <c:v>3.09275195546845E-2</c:v>
                </c:pt>
                <c:pt idx="1751">
                  <c:v>3.0912146813695099E-2</c:v>
                </c:pt>
                <c:pt idx="1752">
                  <c:v>3.0896795020094799E-2</c:v>
                </c:pt>
                <c:pt idx="1753">
                  <c:v>3.08814641356869E-2</c:v>
                </c:pt>
                <c:pt idx="1754">
                  <c:v>3.0866154122347299E-2</c:v>
                </c:pt>
                <c:pt idx="1755">
                  <c:v>3.0850864942023399E-2</c:v>
                </c:pt>
                <c:pt idx="1756">
                  <c:v>3.0835596556734901E-2</c:v>
                </c:pt>
                <c:pt idx="1757">
                  <c:v>3.0820348928573299E-2</c:v>
                </c:pt>
                <c:pt idx="1758">
                  <c:v>3.0805122019701502E-2</c:v>
                </c:pt>
                <c:pt idx="1759">
                  <c:v>3.0789915792354301E-2</c:v>
                </c:pt>
                <c:pt idx="1760">
                  <c:v>3.0774730208837399E-2</c:v>
                </c:pt>
                <c:pt idx="1761">
                  <c:v>3.0759565231528199E-2</c:v>
                </c:pt>
                <c:pt idx="1762">
                  <c:v>3.0744420822875099E-2</c:v>
                </c:pt>
                <c:pt idx="1763">
                  <c:v>3.0729296945397201E-2</c:v>
                </c:pt>
                <c:pt idx="1764">
                  <c:v>3.07141935616848E-2</c:v>
                </c:pt>
                <c:pt idx="1765">
                  <c:v>3.0699110634398799E-2</c:v>
                </c:pt>
                <c:pt idx="1766">
                  <c:v>3.0684048126270499E-2</c:v>
                </c:pt>
                <c:pt idx="1767">
                  <c:v>3.0669006000102E-2</c:v>
                </c:pt>
                <c:pt idx="1768">
                  <c:v>3.06539842187653E-2</c:v>
                </c:pt>
                <c:pt idx="1769">
                  <c:v>3.0638982745202999E-2</c:v>
                </c:pt>
                <c:pt idx="1770">
                  <c:v>3.0624001542427299E-2</c:v>
                </c:pt>
                <c:pt idx="1771">
                  <c:v>3.06090405735207E-2</c:v>
                </c:pt>
                <c:pt idx="1772">
                  <c:v>3.0594099801635199E-2</c:v>
                </c:pt>
                <c:pt idx="1773">
                  <c:v>3.05791791899927E-2</c:v>
                </c:pt>
                <c:pt idx="1774">
                  <c:v>3.0564278701884301E-2</c:v>
                </c:pt>
                <c:pt idx="1775">
                  <c:v>3.0549398300670699E-2</c:v>
                </c:pt>
                <c:pt idx="1776">
                  <c:v>3.0534537949781899E-2</c:v>
                </c:pt>
                <c:pt idx="1777">
                  <c:v>3.0519697612716799E-2</c:v>
                </c:pt>
                <c:pt idx="1778">
                  <c:v>3.0504877253043499E-2</c:v>
                </c:pt>
                <c:pt idx="1779">
                  <c:v>3.0490076834398801E-2</c:v>
                </c:pt>
                <c:pt idx="1780">
                  <c:v>3.0475296320488302E-2</c:v>
                </c:pt>
                <c:pt idx="1781">
                  <c:v>3.0460535675086199E-2</c:v>
                </c:pt>
                <c:pt idx="1782">
                  <c:v>3.0445794862035198E-2</c:v>
                </c:pt>
                <c:pt idx="1783">
                  <c:v>3.0431073845246098E-2</c:v>
                </c:pt>
                <c:pt idx="1784">
                  <c:v>3.0416372588698299E-2</c:v>
                </c:pt>
                <c:pt idx="1785">
                  <c:v>3.04016910564389E-2</c:v>
                </c:pt>
                <c:pt idx="1786">
                  <c:v>3.03870292125832E-2</c:v>
                </c:pt>
                <c:pt idx="1787">
                  <c:v>3.0372387021314201E-2</c:v>
                </c:pt>
                <c:pt idx="1788">
                  <c:v>3.03577644468827E-2</c:v>
                </c:pt>
                <c:pt idx="1789">
                  <c:v>3.0343161453606899E-2</c:v>
                </c:pt>
                <c:pt idx="1790">
                  <c:v>3.0328578005872499E-2</c:v>
                </c:pt>
                <c:pt idx="1791">
                  <c:v>3.03140140681325E-2</c:v>
                </c:pt>
                <c:pt idx="1792">
                  <c:v>3.02994696049072E-2</c:v>
                </c:pt>
                <c:pt idx="1793">
                  <c:v>3.0284944580783801E-2</c:v>
                </c:pt>
                <c:pt idx="1794">
                  <c:v>3.0270438960416399E-2</c:v>
                </c:pt>
                <c:pt idx="1795">
                  <c:v>3.0255952708526001E-2</c:v>
                </c:pt>
                <c:pt idx="1796">
                  <c:v>3.0241485789900199E-2</c:v>
                </c:pt>
                <c:pt idx="1797">
                  <c:v>3.0227038169393299E-2</c:v>
                </c:pt>
                <c:pt idx="1798">
                  <c:v>3.0212609811925702E-2</c:v>
                </c:pt>
                <c:pt idx="1799">
                  <c:v>3.01982006824844E-2</c:v>
                </c:pt>
                <c:pt idx="1800">
                  <c:v>3.0183810746122499E-2</c:v>
                </c:pt>
                <c:pt idx="1801">
                  <c:v>3.01694399679589E-2</c:v>
                </c:pt>
                <c:pt idx="1802">
                  <c:v>3.0155088313178799E-2</c:v>
                </c:pt>
                <c:pt idx="1803">
                  <c:v>3.0140755747032798E-2</c:v>
                </c:pt>
                <c:pt idx="1804">
                  <c:v>3.0126442234837399E-2</c:v>
                </c:pt>
                <c:pt idx="1805">
                  <c:v>3.0112147741974699E-2</c:v>
                </c:pt>
                <c:pt idx="1806">
                  <c:v>3.00978722338919E-2</c:v>
                </c:pt>
                <c:pt idx="1807">
                  <c:v>3.0083615676101801E-2</c:v>
                </c:pt>
                <c:pt idx="1808">
                  <c:v>3.00693780341823E-2</c:v>
                </c:pt>
                <c:pt idx="1809">
                  <c:v>3.0055159273776302E-2</c:v>
                </c:pt>
                <c:pt idx="1810">
                  <c:v>3.00409593605915E-2</c:v>
                </c:pt>
                <c:pt idx="1811">
                  <c:v>3.0026778260400601E-2</c:v>
                </c:pt>
                <c:pt idx="1812">
                  <c:v>3.00126159390409E-2</c:v>
                </c:pt>
                <c:pt idx="1813">
                  <c:v>2.9998472362414201E-2</c:v>
                </c:pt>
                <c:pt idx="1814">
                  <c:v>2.9984347496486801E-2</c:v>
                </c:pt>
                <c:pt idx="1815">
                  <c:v>2.99702413072893E-2</c:v>
                </c:pt>
                <c:pt idx="1816">
                  <c:v>2.9956153760916399E-2</c:v>
                </c:pt>
                <c:pt idx="1817">
                  <c:v>2.99420848235269E-2</c:v>
                </c:pt>
                <c:pt idx="1818">
                  <c:v>2.9928034461343601E-2</c:v>
                </c:pt>
                <c:pt idx="1819">
                  <c:v>2.9914002640653099E-2</c:v>
                </c:pt>
                <c:pt idx="1820">
                  <c:v>2.98999893278056E-2</c:v>
                </c:pt>
                <c:pt idx="1821">
                  <c:v>2.9885994489215102E-2</c:v>
                </c:pt>
                <c:pt idx="1822">
                  <c:v>2.9872018091358699E-2</c:v>
                </c:pt>
                <c:pt idx="1823">
                  <c:v>2.9858060100777298E-2</c:v>
                </c:pt>
                <c:pt idx="1824">
                  <c:v>2.9844120484074602E-2</c:v>
                </c:pt>
                <c:pt idx="1825">
                  <c:v>2.9830199207917601E-2</c:v>
                </c:pt>
                <c:pt idx="1826">
                  <c:v>2.98162962390363E-2</c:v>
                </c:pt>
                <c:pt idx="1827">
                  <c:v>2.9802411544223299E-2</c:v>
                </c:pt>
                <c:pt idx="1828">
                  <c:v>2.9788545090334399E-2</c:v>
                </c:pt>
                <c:pt idx="1829">
                  <c:v>2.9774696844287601E-2</c:v>
                </c:pt>
                <c:pt idx="1830">
                  <c:v>2.9760866773063499E-2</c:v>
                </c:pt>
                <c:pt idx="1831">
                  <c:v>2.9747054843705299E-2</c:v>
                </c:pt>
                <c:pt idx="1832">
                  <c:v>2.9733261023318198E-2</c:v>
                </c:pt>
                <c:pt idx="1833">
                  <c:v>2.9719485279069601E-2</c:v>
                </c:pt>
                <c:pt idx="1834">
                  <c:v>2.9705727578189001E-2</c:v>
                </c:pt>
                <c:pt idx="1835">
                  <c:v>2.96919878879679E-2</c:v>
                </c:pt>
                <c:pt idx="1836">
                  <c:v>2.9678266175759301E-2</c:v>
                </c:pt>
                <c:pt idx="1837">
                  <c:v>2.96645624089781E-2</c:v>
                </c:pt>
                <c:pt idx="1838">
                  <c:v>2.9650876555100798E-2</c:v>
                </c:pt>
                <c:pt idx="1839">
                  <c:v>2.96372085816651E-2</c:v>
                </c:pt>
                <c:pt idx="1840">
                  <c:v>2.9623558456270301E-2</c:v>
                </c:pt>
                <c:pt idx="1841">
                  <c:v>2.96099261465767E-2</c:v>
                </c:pt>
                <c:pt idx="1842">
                  <c:v>2.9596311620305699E-2</c:v>
                </c:pt>
                <c:pt idx="1843">
                  <c:v>2.9582714845239898E-2</c:v>
                </c:pt>
                <c:pt idx="1844">
                  <c:v>2.95691357892225E-2</c:v>
                </c:pt>
                <c:pt idx="1845">
                  <c:v>2.9555574420157601E-2</c:v>
                </c:pt>
                <c:pt idx="1846">
                  <c:v>2.95420307060098E-2</c:v>
                </c:pt>
                <c:pt idx="1847">
                  <c:v>2.9528504614804399E-2</c:v>
                </c:pt>
                <c:pt idx="1848">
                  <c:v>2.95149961146269E-2</c:v>
                </c:pt>
                <c:pt idx="1849">
                  <c:v>2.9501505173623301E-2</c:v>
                </c:pt>
                <c:pt idx="1850">
                  <c:v>2.9488031759999599E-2</c:v>
                </c:pt>
                <c:pt idx="1851">
                  <c:v>2.9474575842021799E-2</c:v>
                </c:pt>
                <c:pt idx="1852">
                  <c:v>2.94611373880161E-2</c:v>
                </c:pt>
                <c:pt idx="1853">
                  <c:v>2.9447716366368198E-2</c:v>
                </c:pt>
                <c:pt idx="1854">
                  <c:v>2.94343127455239E-2</c:v>
                </c:pt>
                <c:pt idx="1855">
                  <c:v>2.9420926493988302E-2</c:v>
                </c:pt>
                <c:pt idx="1856">
                  <c:v>2.9407557580326101E-2</c:v>
                </c:pt>
                <c:pt idx="1857">
                  <c:v>2.9394205973161301E-2</c:v>
                </c:pt>
                <c:pt idx="1858">
                  <c:v>2.9380871641177302E-2</c:v>
                </c:pt>
                <c:pt idx="1859">
                  <c:v>2.9367554553116602E-2</c:v>
                </c:pt>
                <c:pt idx="1860">
                  <c:v>2.9354254677780599E-2</c:v>
                </c:pt>
                <c:pt idx="1861">
                  <c:v>2.93409719840299E-2</c:v>
                </c:pt>
                <c:pt idx="1862">
                  <c:v>2.9327706440783599E-2</c:v>
                </c:pt>
                <c:pt idx="1863">
                  <c:v>2.93144580170197E-2</c:v>
                </c:pt>
                <c:pt idx="1864">
                  <c:v>2.9301226681774799E-2</c:v>
                </c:pt>
                <c:pt idx="1865">
                  <c:v>2.9288012404144002E-2</c:v>
                </c:pt>
                <c:pt idx="1866">
                  <c:v>2.9274815153280499E-2</c:v>
                </c:pt>
                <c:pt idx="1867">
                  <c:v>2.9261634898396199E-2</c:v>
                </c:pt>
                <c:pt idx="1868">
                  <c:v>2.92484716087607E-2</c:v>
                </c:pt>
                <c:pt idx="1869">
                  <c:v>2.9235325253702E-2</c:v>
                </c:pt>
                <c:pt idx="1870">
                  <c:v>2.9222195802605901E-2</c:v>
                </c:pt>
                <c:pt idx="1871">
                  <c:v>2.9209083224915802E-2</c:v>
                </c:pt>
                <c:pt idx="1872">
                  <c:v>2.9195987490133201E-2</c:v>
                </c:pt>
                <c:pt idx="1873">
                  <c:v>2.9182908567816999E-2</c:v>
                </c:pt>
                <c:pt idx="1874">
                  <c:v>2.9169846427583499E-2</c:v>
                </c:pt>
                <c:pt idx="1875">
                  <c:v>2.9156801039106499E-2</c:v>
                </c:pt>
                <c:pt idx="1876">
                  <c:v>2.9143772372117099E-2</c:v>
                </c:pt>
                <c:pt idx="1877">
                  <c:v>2.9130760396403398E-2</c:v>
                </c:pt>
                <c:pt idx="1878">
                  <c:v>2.9117765081810802E-2</c:v>
                </c:pt>
                <c:pt idx="1879">
                  <c:v>2.9104786398241499E-2</c:v>
                </c:pt>
                <c:pt idx="1880">
                  <c:v>2.9091824315654501E-2</c:v>
                </c:pt>
                <c:pt idx="1881">
                  <c:v>2.9078878804065601E-2</c:v>
                </c:pt>
                <c:pt idx="1882">
                  <c:v>2.9065949833547201E-2</c:v>
                </c:pt>
                <c:pt idx="1883">
                  <c:v>2.9053037374228301E-2</c:v>
                </c:pt>
                <c:pt idx="1884">
                  <c:v>2.90401413962941E-2</c:v>
                </c:pt>
                <c:pt idx="1885">
                  <c:v>2.90272618699863E-2</c:v>
                </c:pt>
                <c:pt idx="1886">
                  <c:v>2.90143987656028E-2</c:v>
                </c:pt>
                <c:pt idx="1887">
                  <c:v>2.9001552053497501E-2</c:v>
                </c:pt>
                <c:pt idx="1888">
                  <c:v>2.8988721704080098E-2</c:v>
                </c:pt>
                <c:pt idx="1889">
                  <c:v>2.8975907687816601E-2</c:v>
                </c:pt>
                <c:pt idx="1890">
                  <c:v>2.8963109975228499E-2</c:v>
                </c:pt>
                <c:pt idx="1891">
                  <c:v>2.8950328536893E-2</c:v>
                </c:pt>
                <c:pt idx="1892">
                  <c:v>2.8937563343442801E-2</c:v>
                </c:pt>
                <c:pt idx="1893">
                  <c:v>2.8924814365566199E-2</c:v>
                </c:pt>
                <c:pt idx="1894">
                  <c:v>2.8912081574006699E-2</c:v>
                </c:pt>
                <c:pt idx="1895">
                  <c:v>2.8899364939563198E-2</c:v>
                </c:pt>
                <c:pt idx="1896">
                  <c:v>2.8886664433089501E-2</c:v>
                </c:pt>
                <c:pt idx="1897">
                  <c:v>2.8873980025494801E-2</c:v>
                </c:pt>
                <c:pt idx="1898">
                  <c:v>2.8861311687742801E-2</c:v>
                </c:pt>
                <c:pt idx="1899">
                  <c:v>2.8848659390852301E-2</c:v>
                </c:pt>
                <c:pt idx="1900">
                  <c:v>2.8836023105896801E-2</c:v>
                </c:pt>
                <c:pt idx="1901">
                  <c:v>2.8823402804004399E-2</c:v>
                </c:pt>
                <c:pt idx="1902">
                  <c:v>2.88107984563576E-2</c:v>
                </c:pt>
                <c:pt idx="1903">
                  <c:v>2.8798210034193399E-2</c:v>
                </c:pt>
                <c:pt idx="1904">
                  <c:v>2.87856375088032E-2</c:v>
                </c:pt>
                <c:pt idx="1905">
                  <c:v>2.87730808515324E-2</c:v>
                </c:pt>
                <c:pt idx="1906">
                  <c:v>2.8760540033780601E-2</c:v>
                </c:pt>
                <c:pt idx="1907">
                  <c:v>2.8748015027001399E-2</c:v>
                </c:pt>
                <c:pt idx="1908">
                  <c:v>2.8735505802702399E-2</c:v>
                </c:pt>
                <c:pt idx="1909">
                  <c:v>2.8723012332444901E-2</c:v>
                </c:pt>
                <c:pt idx="1910">
                  <c:v>2.87105345878437E-2</c:v>
                </c:pt>
                <c:pt idx="1911">
                  <c:v>2.8698072540567599E-2</c:v>
                </c:pt>
                <c:pt idx="1912">
                  <c:v>2.8685626162338499E-2</c:v>
                </c:pt>
                <c:pt idx="1913">
                  <c:v>2.8673195424931901E-2</c:v>
                </c:pt>
                <c:pt idx="1914">
                  <c:v>2.8660780300176499E-2</c:v>
                </c:pt>
                <c:pt idx="1915">
                  <c:v>2.8648380759954298E-2</c:v>
                </c:pt>
                <c:pt idx="1916">
                  <c:v>2.8635996776200202E-2</c:v>
                </c:pt>
                <c:pt idx="1917">
                  <c:v>2.8623628320902299E-2</c:v>
                </c:pt>
                <c:pt idx="1918">
                  <c:v>2.8611275366101401E-2</c:v>
                </c:pt>
                <c:pt idx="1919">
                  <c:v>2.8598937883891101E-2</c:v>
                </c:pt>
                <c:pt idx="1920">
                  <c:v>2.8586615846417699E-2</c:v>
                </c:pt>
                <c:pt idx="1921">
                  <c:v>2.85743092258803E-2</c:v>
                </c:pt>
                <c:pt idx="1922">
                  <c:v>2.8562017994530099E-2</c:v>
                </c:pt>
                <c:pt idx="1923">
                  <c:v>2.8549742124670902E-2</c:v>
                </c:pt>
                <c:pt idx="1924">
                  <c:v>2.8537481588658899E-2</c:v>
                </c:pt>
                <c:pt idx="1925">
                  <c:v>2.8525236358902101E-2</c:v>
                </c:pt>
                <c:pt idx="1926">
                  <c:v>2.85130064078611E-2</c:v>
                </c:pt>
                <c:pt idx="1927">
                  <c:v>2.8500791708048E-2</c:v>
                </c:pt>
                <c:pt idx="1928">
                  <c:v>2.8488592232026998E-2</c:v>
                </c:pt>
                <c:pt idx="1929">
                  <c:v>2.8476407952414198E-2</c:v>
                </c:pt>
                <c:pt idx="1930">
                  <c:v>2.8464238841877199E-2</c:v>
                </c:pt>
                <c:pt idx="1931">
                  <c:v>2.8452084873135299E-2</c:v>
                </c:pt>
                <c:pt idx="1932">
                  <c:v>2.84399460189593E-2</c:v>
                </c:pt>
                <c:pt idx="1933">
                  <c:v>2.8427822252171199E-2</c:v>
                </c:pt>
                <c:pt idx="1934">
                  <c:v>2.8415713545644601E-2</c:v>
                </c:pt>
                <c:pt idx="1935">
                  <c:v>2.8403619872304199E-2</c:v>
                </c:pt>
                <c:pt idx="1936">
                  <c:v>2.83915412051256E-2</c:v>
                </c:pt>
                <c:pt idx="1937">
                  <c:v>2.8379477517135699E-2</c:v>
                </c:pt>
                <c:pt idx="1938">
                  <c:v>2.8367428781412199E-2</c:v>
                </c:pt>
                <c:pt idx="1939">
                  <c:v>2.8355394971083501E-2</c:v>
                </c:pt>
                <c:pt idx="1940">
                  <c:v>2.8343376059328899E-2</c:v>
                </c:pt>
                <c:pt idx="1941">
                  <c:v>2.8331372019378201E-2</c:v>
                </c:pt>
                <c:pt idx="1942">
                  <c:v>2.8319382824511699E-2</c:v>
                </c:pt>
                <c:pt idx="1943">
                  <c:v>2.83074084480604E-2</c:v>
                </c:pt>
                <c:pt idx="1944">
                  <c:v>2.8295448863405199E-2</c:v>
                </c:pt>
                <c:pt idx="1945">
                  <c:v>2.82835040439776E-2</c:v>
                </c:pt>
                <c:pt idx="1946">
                  <c:v>2.8271573963259099E-2</c:v>
                </c:pt>
                <c:pt idx="1947">
                  <c:v>2.82596585947812E-2</c:v>
                </c:pt>
                <c:pt idx="1948">
                  <c:v>2.8247757912125498E-2</c:v>
                </c:pt>
                <c:pt idx="1949">
                  <c:v>2.8235871888923299E-2</c:v>
                </c:pt>
                <c:pt idx="1950">
                  <c:v>2.82240004988558E-2</c:v>
                </c:pt>
                <c:pt idx="1951">
                  <c:v>2.8212143715653799E-2</c:v>
                </c:pt>
                <c:pt idx="1952">
                  <c:v>2.82003015130976E-2</c:v>
                </c:pt>
                <c:pt idx="1953">
                  <c:v>2.8188473865017199E-2</c:v>
                </c:pt>
                <c:pt idx="1954">
                  <c:v>2.8176660745291699E-2</c:v>
                </c:pt>
                <c:pt idx="1955">
                  <c:v>2.8164862127849799E-2</c:v>
                </c:pt>
                <c:pt idx="1956">
                  <c:v>2.8153077986669099E-2</c:v>
                </c:pt>
                <c:pt idx="1957">
                  <c:v>2.8141308295776601E-2</c:v>
                </c:pt>
                <c:pt idx="1958">
                  <c:v>2.8129553029248001E-2</c:v>
                </c:pt>
                <c:pt idx="1959">
                  <c:v>2.8117812161208299E-2</c:v>
                </c:pt>
                <c:pt idx="1960">
                  <c:v>2.81060856658309E-2</c:v>
                </c:pt>
                <c:pt idx="1961">
                  <c:v>2.80943735173384E-2</c:v>
                </c:pt>
                <c:pt idx="1962">
                  <c:v>2.8082675690001498E-2</c:v>
                </c:pt>
                <c:pt idx="1963">
                  <c:v>2.8070992158140001E-2</c:v>
                </c:pt>
                <c:pt idx="1964">
                  <c:v>2.8059322896121799E-2</c:v>
                </c:pt>
                <c:pt idx="1965">
                  <c:v>2.8047667878363301E-2</c:v>
                </c:pt>
                <c:pt idx="1966">
                  <c:v>2.80360270793291E-2</c:v>
                </c:pt>
                <c:pt idx="1967">
                  <c:v>2.80244004735321E-2</c:v>
                </c:pt>
                <c:pt idx="1968">
                  <c:v>2.8012788035533101E-2</c:v>
                </c:pt>
                <c:pt idx="1969">
                  <c:v>2.8001189739941201E-2</c:v>
                </c:pt>
                <c:pt idx="1970">
                  <c:v>2.7989605561413101E-2</c:v>
                </c:pt>
                <c:pt idx="1971">
                  <c:v>2.7978035474653499E-2</c:v>
                </c:pt>
                <c:pt idx="1972">
                  <c:v>2.79664794544149E-2</c:v>
                </c:pt>
                <c:pt idx="1973">
                  <c:v>2.7954937475497099E-2</c:v>
                </c:pt>
                <c:pt idx="1974">
                  <c:v>2.7943409512747801E-2</c:v>
                </c:pt>
                <c:pt idx="1975">
                  <c:v>2.7931895541061999E-2</c:v>
                </c:pt>
                <c:pt idx="1976">
                  <c:v>2.7920395535382E-2</c:v>
                </c:pt>
                <c:pt idx="1977">
                  <c:v>2.7908909470697699E-2</c:v>
                </c:pt>
                <c:pt idx="1978">
                  <c:v>2.78974373220457E-2</c:v>
                </c:pt>
                <c:pt idx="1979">
                  <c:v>2.7885979064510201E-2</c:v>
                </c:pt>
                <c:pt idx="1980">
                  <c:v>2.7874534673221901E-2</c:v>
                </c:pt>
                <c:pt idx="1981">
                  <c:v>2.7863104123358899E-2</c:v>
                </c:pt>
                <c:pt idx="1982">
                  <c:v>2.7851687390145801E-2</c:v>
                </c:pt>
                <c:pt idx="1983">
                  <c:v>2.78402844488541E-2</c:v>
                </c:pt>
                <c:pt idx="1984">
                  <c:v>2.7828895274801799E-2</c:v>
                </c:pt>
                <c:pt idx="1985">
                  <c:v>2.7817519843353799E-2</c:v>
                </c:pt>
                <c:pt idx="1986">
                  <c:v>2.7806158129920999E-2</c:v>
                </c:pt>
                <c:pt idx="1987">
                  <c:v>2.7794810109961099E-2</c:v>
                </c:pt>
                <c:pt idx="1988">
                  <c:v>2.77834757589779E-2</c:v>
                </c:pt>
                <c:pt idx="1989">
                  <c:v>2.77721550525214E-2</c:v>
                </c:pt>
                <c:pt idx="1990">
                  <c:v>2.7760847966187899E-2</c:v>
                </c:pt>
                <c:pt idx="1991">
                  <c:v>2.7749554475619401E-2</c:v>
                </c:pt>
                <c:pt idx="1992">
                  <c:v>2.7738274556504301E-2</c:v>
                </c:pt>
                <c:pt idx="1993">
                  <c:v>2.7727008184576501E-2</c:v>
                </c:pt>
                <c:pt idx="1994">
                  <c:v>2.77157553356157E-2</c:v>
                </c:pt>
                <c:pt idx="1995">
                  <c:v>2.7704515985447601E-2</c:v>
                </c:pt>
                <c:pt idx="1996">
                  <c:v>2.7693290109943099E-2</c:v>
                </c:pt>
                <c:pt idx="1997">
                  <c:v>2.7682077685018899E-2</c:v>
                </c:pt>
                <c:pt idx="1998">
                  <c:v>2.7670878686637101E-2</c:v>
                </c:pt>
                <c:pt idx="1999">
                  <c:v>2.7659693090804901E-2</c:v>
                </c:pt>
                <c:pt idx="2000">
                  <c:v>2.76485208735751E-2</c:v>
                </c:pt>
                <c:pt idx="2001">
                  <c:v>2.7637362011045399E-2</c:v>
                </c:pt>
                <c:pt idx="2002">
                  <c:v>2.7626216479358801E-2</c:v>
                </c:pt>
                <c:pt idx="2003">
                  <c:v>2.76150842547031E-2</c:v>
                </c:pt>
                <c:pt idx="2004">
                  <c:v>2.76039653133111E-2</c:v>
                </c:pt>
                <c:pt idx="2005">
                  <c:v>2.7592859631460499E-2</c:v>
                </c:pt>
                <c:pt idx="2006">
                  <c:v>2.7581767185473598E-2</c:v>
                </c:pt>
                <c:pt idx="2007">
                  <c:v>2.7570687951717601E-2</c:v>
                </c:pt>
                <c:pt idx="2008">
                  <c:v>2.7559621906603899E-2</c:v>
                </c:pt>
                <c:pt idx="2009">
                  <c:v>2.7548569026588698E-2</c:v>
                </c:pt>
                <c:pt idx="2010">
                  <c:v>2.7537529288172501E-2</c:v>
                </c:pt>
                <c:pt idx="2011">
                  <c:v>2.7526502667900202E-2</c:v>
                </c:pt>
                <c:pt idx="2012">
                  <c:v>2.7515489142360801E-2</c:v>
                </c:pt>
                <c:pt idx="2013">
                  <c:v>2.7504488688187601E-2</c:v>
                </c:pt>
                <c:pt idx="2014">
                  <c:v>2.7493501282057801E-2</c:v>
                </c:pt>
                <c:pt idx="2015">
                  <c:v>2.7482526900692701E-2</c:v>
                </c:pt>
                <c:pt idx="2016">
                  <c:v>2.7471565520857499E-2</c:v>
                </c:pt>
                <c:pt idx="2017">
                  <c:v>2.7460617119361201E-2</c:v>
                </c:pt>
                <c:pt idx="2018">
                  <c:v>2.74496816730565E-2</c:v>
                </c:pt>
                <c:pt idx="2019">
                  <c:v>2.74387591588399E-2</c:v>
                </c:pt>
                <c:pt idx="2020">
                  <c:v>2.7427849553651299E-2</c:v>
                </c:pt>
                <c:pt idx="2021">
                  <c:v>2.7416952834474099E-2</c:v>
                </c:pt>
                <c:pt idx="2022">
                  <c:v>2.74060689783352E-2</c:v>
                </c:pt>
                <c:pt idx="2023">
                  <c:v>2.7395197962304801E-2</c:v>
                </c:pt>
                <c:pt idx="2024">
                  <c:v>2.7384339763496201E-2</c:v>
                </c:pt>
                <c:pt idx="2025">
                  <c:v>2.7373494359066199E-2</c:v>
                </c:pt>
                <c:pt idx="2026">
                  <c:v>2.73626617262143E-2</c:v>
                </c:pt>
                <c:pt idx="2027">
                  <c:v>2.73518418421832E-2</c:v>
                </c:pt>
                <c:pt idx="2028">
                  <c:v>2.73410346842584E-2</c:v>
                </c:pt>
                <c:pt idx="2029">
                  <c:v>2.7330240229768401E-2</c:v>
                </c:pt>
                <c:pt idx="2030">
                  <c:v>2.73194584560843E-2</c:v>
                </c:pt>
                <c:pt idx="2031">
                  <c:v>2.7308689340619901E-2</c:v>
                </c:pt>
                <c:pt idx="2032">
                  <c:v>2.7297932860831702E-2</c:v>
                </c:pt>
                <c:pt idx="2033">
                  <c:v>2.72871889942185E-2</c:v>
                </c:pt>
                <c:pt idx="2034">
                  <c:v>2.7276457718321601E-2</c:v>
                </c:pt>
                <c:pt idx="2035">
                  <c:v>2.7265739010724901E-2</c:v>
                </c:pt>
                <c:pt idx="2036">
                  <c:v>2.72550328490542E-2</c:v>
                </c:pt>
                <c:pt idx="2037">
                  <c:v>2.72443392109777E-2</c:v>
                </c:pt>
                <c:pt idx="2038">
                  <c:v>2.7233658074205701E-2</c:v>
                </c:pt>
                <c:pt idx="2039">
                  <c:v>2.7222989416490401E-2</c:v>
                </c:pt>
                <c:pt idx="2040">
                  <c:v>2.7212333215626001E-2</c:v>
                </c:pt>
                <c:pt idx="2041">
                  <c:v>2.7201689449448702E-2</c:v>
                </c:pt>
                <c:pt idx="2042">
                  <c:v>2.7191058095836301E-2</c:v>
                </c:pt>
                <c:pt idx="2043">
                  <c:v>2.7180439132708501E-2</c:v>
                </c:pt>
                <c:pt idx="2044">
                  <c:v>2.7169832538026299E-2</c:v>
                </c:pt>
                <c:pt idx="2045">
                  <c:v>2.7159238289792699E-2</c:v>
                </c:pt>
                <c:pt idx="2046">
                  <c:v>2.7148656366051901E-2</c:v>
                </c:pt>
                <c:pt idx="2047">
                  <c:v>2.71380867448895E-2</c:v>
                </c:pt>
                <c:pt idx="2048">
                  <c:v>2.7127529404432402E-2</c:v>
                </c:pt>
                <c:pt idx="2049">
                  <c:v>2.7116984322848901E-2</c:v>
                </c:pt>
                <c:pt idx="2050">
                  <c:v>2.7106451478348201E-2</c:v>
                </c:pt>
                <c:pt idx="2051">
                  <c:v>2.70959308491809E-2</c:v>
                </c:pt>
                <c:pt idx="2052">
                  <c:v>2.7085422413638299E-2</c:v>
                </c:pt>
                <c:pt idx="2053">
                  <c:v>2.7074926150052799E-2</c:v>
                </c:pt>
                <c:pt idx="2054">
                  <c:v>2.7064442036797601E-2</c:v>
                </c:pt>
                <c:pt idx="2055">
                  <c:v>2.7053970052286699E-2</c:v>
                </c:pt>
                <c:pt idx="2056">
                  <c:v>2.7043510174974798E-2</c:v>
                </c:pt>
                <c:pt idx="2057">
                  <c:v>2.70330623833571E-2</c:v>
                </c:pt>
                <c:pt idx="2058">
                  <c:v>2.7022626655969401E-2</c:v>
                </c:pt>
                <c:pt idx="2059">
                  <c:v>2.7012202971388E-2</c:v>
                </c:pt>
                <c:pt idx="2060">
                  <c:v>2.7001791308229599E-2</c:v>
                </c:pt>
                <c:pt idx="2061">
                  <c:v>2.6991391645151099E-2</c:v>
                </c:pt>
                <c:pt idx="2062">
                  <c:v>2.6981003960849799E-2</c:v>
                </c:pt>
                <c:pt idx="2063">
                  <c:v>2.6970628234062901E-2</c:v>
                </c:pt>
                <c:pt idx="2064">
                  <c:v>2.69602644435681E-2</c:v>
                </c:pt>
                <c:pt idx="2065">
                  <c:v>2.6949912568182501E-2</c:v>
                </c:pt>
                <c:pt idx="2066">
                  <c:v>2.6939572586763699E-2</c:v>
                </c:pt>
                <c:pt idx="2067">
                  <c:v>2.6929244478208901E-2</c:v>
                </c:pt>
                <c:pt idx="2068">
                  <c:v>2.6918928221454901E-2</c:v>
                </c:pt>
                <c:pt idx="2069">
                  <c:v>2.69086237954787E-2</c:v>
                </c:pt>
                <c:pt idx="2070">
                  <c:v>2.6898331179296301E-2</c:v>
                </c:pt>
                <c:pt idx="2071">
                  <c:v>2.6888050351963701E-2</c:v>
                </c:pt>
                <c:pt idx="2072">
                  <c:v>2.68777812925763E-2</c:v>
                </c:pt>
                <c:pt idx="2073">
                  <c:v>2.6867523980268801E-2</c:v>
                </c:pt>
                <c:pt idx="2074">
                  <c:v>2.68572783942152E-2</c:v>
                </c:pt>
                <c:pt idx="2075">
                  <c:v>2.68470445136289E-2</c:v>
                </c:pt>
                <c:pt idx="2076">
                  <c:v>2.6836822317762299E-2</c:v>
                </c:pt>
                <c:pt idx="2077">
                  <c:v>2.6826611785906999E-2</c:v>
                </c:pt>
                <c:pt idx="2078">
                  <c:v>2.6816412897393699E-2</c:v>
                </c:pt>
                <c:pt idx="2079">
                  <c:v>2.6806225631592E-2</c:v>
                </c:pt>
                <c:pt idx="2080">
                  <c:v>2.6796049967910199E-2</c:v>
                </c:pt>
                <c:pt idx="2081">
                  <c:v>2.6785885885795599E-2</c:v>
                </c:pt>
                <c:pt idx="2082">
                  <c:v>2.6775733364734301E-2</c:v>
                </c:pt>
                <c:pt idx="2083">
                  <c:v>2.67655923842509E-2</c:v>
                </c:pt>
                <c:pt idx="2084">
                  <c:v>2.6755462923908499E-2</c:v>
                </c:pt>
                <c:pt idx="2085">
                  <c:v>2.6745344963308999E-2</c:v>
                </c:pt>
                <c:pt idx="2086">
                  <c:v>2.67352384820926E-2</c:v>
                </c:pt>
                <c:pt idx="2087">
                  <c:v>2.6725143459937699E-2</c:v>
                </c:pt>
                <c:pt idx="2088">
                  <c:v>2.6715059876561299E-2</c:v>
                </c:pt>
                <c:pt idx="2089">
                  <c:v>2.6704987711718399E-2</c:v>
                </c:pt>
                <c:pt idx="2090">
                  <c:v>2.6694926945202199E-2</c:v>
                </c:pt>
                <c:pt idx="2091">
                  <c:v>2.6684877556844001E-2</c:v>
                </c:pt>
                <c:pt idx="2092">
                  <c:v>2.6674839526513099E-2</c:v>
                </c:pt>
                <c:pt idx="2093">
                  <c:v>2.6664812834116699E-2</c:v>
                </c:pt>
                <c:pt idx="2094">
                  <c:v>2.6654797459599901E-2</c:v>
                </c:pt>
                <c:pt idx="2095">
                  <c:v>2.6644793382945599E-2</c:v>
                </c:pt>
                <c:pt idx="2096">
                  <c:v>2.66348005841744E-2</c:v>
                </c:pt>
                <c:pt idx="2097">
                  <c:v>2.6624819043344398E-2</c:v>
                </c:pt>
                <c:pt idx="2098">
                  <c:v>2.6614848740551599E-2</c:v>
                </c:pt>
                <c:pt idx="2099">
                  <c:v>2.6604889655929199E-2</c:v>
                </c:pt>
                <c:pt idx="2100">
                  <c:v>2.6594941769647999E-2</c:v>
                </c:pt>
                <c:pt idx="2101">
                  <c:v>2.6585005061916099E-2</c:v>
                </c:pt>
                <c:pt idx="2102">
                  <c:v>2.6575079512978699E-2</c:v>
                </c:pt>
                <c:pt idx="2103">
                  <c:v>2.6565165103118699E-2</c:v>
                </c:pt>
                <c:pt idx="2104">
                  <c:v>2.6555261812655599E-2</c:v>
                </c:pt>
                <c:pt idx="2105">
                  <c:v>2.65453696219465E-2</c:v>
                </c:pt>
                <c:pt idx="2106">
                  <c:v>2.6535488511384899E-2</c:v>
                </c:pt>
                <c:pt idx="2107">
                  <c:v>2.65256184614019E-2</c:v>
                </c:pt>
                <c:pt idx="2108">
                  <c:v>2.6515759452464999E-2</c:v>
                </c:pt>
                <c:pt idx="2109">
                  <c:v>2.6505911465078601E-2</c:v>
                </c:pt>
                <c:pt idx="2110">
                  <c:v>2.6496074479783902E-2</c:v>
                </c:pt>
                <c:pt idx="2111">
                  <c:v>2.6486248477158799E-2</c:v>
                </c:pt>
                <c:pt idx="2112">
                  <c:v>2.6476433437817599E-2</c:v>
                </c:pt>
                <c:pt idx="2113">
                  <c:v>2.6466629342411299E-2</c:v>
                </c:pt>
                <c:pt idx="2114">
                  <c:v>2.64568361716273E-2</c:v>
                </c:pt>
                <c:pt idx="2115">
                  <c:v>2.6447053906189299E-2</c:v>
                </c:pt>
                <c:pt idx="2116">
                  <c:v>2.64372825268573E-2</c:v>
                </c:pt>
                <c:pt idx="2117">
                  <c:v>2.6427522014427801E-2</c:v>
                </c:pt>
                <c:pt idx="2118">
                  <c:v>2.64177723497332E-2</c:v>
                </c:pt>
                <c:pt idx="2119">
                  <c:v>2.6408033513642098E-2</c:v>
                </c:pt>
                <c:pt idx="2120">
                  <c:v>2.6398305487059001E-2</c:v>
                </c:pt>
                <c:pt idx="2121">
                  <c:v>2.6388588250924699E-2</c:v>
                </c:pt>
                <c:pt idx="2122">
                  <c:v>2.6378881786215599E-2</c:v>
                </c:pt>
                <c:pt idx="2123">
                  <c:v>2.6369186073944E-2</c:v>
                </c:pt>
                <c:pt idx="2124">
                  <c:v>2.6359501095158101E-2</c:v>
                </c:pt>
                <c:pt idx="2125">
                  <c:v>2.6349826830941499E-2</c:v>
                </c:pt>
                <c:pt idx="2126">
                  <c:v>2.6340163262413799E-2</c:v>
                </c:pt>
                <c:pt idx="2127">
                  <c:v>2.63305103707299E-2</c:v>
                </c:pt>
                <c:pt idx="2128">
                  <c:v>2.6320868137080199E-2</c:v>
                </c:pt>
                <c:pt idx="2129">
                  <c:v>2.63112365426908E-2</c:v>
                </c:pt>
                <c:pt idx="2130">
                  <c:v>2.6301615568822701E-2</c:v>
                </c:pt>
                <c:pt idx="2131">
                  <c:v>2.6292005196772598E-2</c:v>
                </c:pt>
                <c:pt idx="2132">
                  <c:v>2.62824054078722E-2</c:v>
                </c:pt>
                <c:pt idx="2133">
                  <c:v>2.62728161834885E-2</c:v>
                </c:pt>
                <c:pt idx="2134">
                  <c:v>2.62632375050234E-2</c:v>
                </c:pt>
                <c:pt idx="2135">
                  <c:v>2.62536693539141E-2</c:v>
                </c:pt>
                <c:pt idx="2136">
                  <c:v>2.62441117116325E-2</c:v>
                </c:pt>
                <c:pt idx="2137">
                  <c:v>2.6234564559685501E-2</c:v>
                </c:pt>
                <c:pt idx="2138">
                  <c:v>2.62250278796149E-2</c:v>
                </c:pt>
                <c:pt idx="2139">
                  <c:v>2.62155016529971E-2</c:v>
                </c:pt>
                <c:pt idx="2140">
                  <c:v>2.6205985861443199E-2</c:v>
                </c:pt>
                <c:pt idx="2141">
                  <c:v>2.61964804865992E-2</c:v>
                </c:pt>
                <c:pt idx="2142">
                  <c:v>2.61869855101453E-2</c:v>
                </c:pt>
                <c:pt idx="2143">
                  <c:v>2.6177500913796399E-2</c:v>
                </c:pt>
                <c:pt idx="2144">
                  <c:v>2.6168026679301799E-2</c:v>
                </c:pt>
                <c:pt idx="2145">
                  <c:v>2.6158562788445201E-2</c:v>
                </c:pt>
                <c:pt idx="2146">
                  <c:v>2.61491092230445E-2</c:v>
                </c:pt>
                <c:pt idx="2147">
                  <c:v>2.6139665964951899E-2</c:v>
                </c:pt>
                <c:pt idx="2148">
                  <c:v>2.6130232996053802E-2</c:v>
                </c:pt>
                <c:pt idx="2149">
                  <c:v>2.61208102982706E-2</c:v>
                </c:pt>
                <c:pt idx="2150">
                  <c:v>2.61113978535569E-2</c:v>
                </c:pt>
                <c:pt idx="2151">
                  <c:v>2.6101995643901098E-2</c:v>
                </c:pt>
                <c:pt idx="2152">
                  <c:v>2.6092603651325701E-2</c:v>
                </c:pt>
                <c:pt idx="2153">
                  <c:v>2.60832218578868E-2</c:v>
                </c:pt>
                <c:pt idx="2154">
                  <c:v>2.6073850245674601E-2</c:v>
                </c:pt>
                <c:pt idx="2155">
                  <c:v>2.60644887968128E-2</c:v>
                </c:pt>
                <c:pt idx="2156">
                  <c:v>2.6055137493458801E-2</c:v>
                </c:pt>
                <c:pt idx="2157">
                  <c:v>2.6045796317803498E-2</c:v>
                </c:pt>
                <c:pt idx="2158">
                  <c:v>2.6036465252071601E-2</c:v>
                </c:pt>
                <c:pt idx="2159">
                  <c:v>2.6027144278521E-2</c:v>
                </c:pt>
                <c:pt idx="2160">
                  <c:v>2.6017833379443099E-2</c:v>
                </c:pt>
                <c:pt idx="2161">
                  <c:v>2.60085325371626E-2</c:v>
                </c:pt>
                <c:pt idx="2162">
                  <c:v>2.5999241734037601E-2</c:v>
                </c:pt>
                <c:pt idx="2163">
                  <c:v>2.5989960952459201E-2</c:v>
                </c:pt>
                <c:pt idx="2164">
                  <c:v>2.59806901748518E-2</c:v>
                </c:pt>
                <c:pt idx="2165">
                  <c:v>2.5971429383673E-2</c:v>
                </c:pt>
                <c:pt idx="2166">
                  <c:v>2.5962178561413099E-2</c:v>
                </c:pt>
                <c:pt idx="2167">
                  <c:v>2.59529376905956E-2</c:v>
                </c:pt>
                <c:pt idx="2168">
                  <c:v>2.5943706753776798E-2</c:v>
                </c:pt>
                <c:pt idx="2169">
                  <c:v>2.5934485733545901E-2</c:v>
                </c:pt>
                <c:pt idx="2170">
                  <c:v>2.59252746125248E-2</c:v>
                </c:pt>
                <c:pt idx="2171">
                  <c:v>2.5916073373368299E-2</c:v>
                </c:pt>
                <c:pt idx="2172">
                  <c:v>2.5906881998763499E-2</c:v>
                </c:pt>
                <c:pt idx="2173">
                  <c:v>2.5897700471430401E-2</c:v>
                </c:pt>
                <c:pt idx="2174">
                  <c:v>2.58885287741215E-2</c:v>
                </c:pt>
                <c:pt idx="2175">
                  <c:v>2.5879366889621499E-2</c:v>
                </c:pt>
                <c:pt idx="2176">
                  <c:v>2.58702148007477E-2</c:v>
                </c:pt>
                <c:pt idx="2177">
                  <c:v>2.5861072490349801E-2</c:v>
                </c:pt>
                <c:pt idx="2178">
                  <c:v>2.5851939941309701E-2</c:v>
                </c:pt>
                <c:pt idx="2179">
                  <c:v>2.5842817136541501E-2</c:v>
                </c:pt>
                <c:pt idx="2180">
                  <c:v>2.5833704058991502E-2</c:v>
                </c:pt>
                <c:pt idx="2181">
                  <c:v>2.5824600691638E-2</c:v>
                </c:pt>
                <c:pt idx="2182">
                  <c:v>2.5815507017491399E-2</c:v>
                </c:pt>
                <c:pt idx="2183">
                  <c:v>2.5806423019594099E-2</c:v>
                </c:pt>
                <c:pt idx="2184">
                  <c:v>2.5797348681020502E-2</c:v>
                </c:pt>
                <c:pt idx="2185">
                  <c:v>2.5788283984876599E-2</c:v>
                </c:pt>
                <c:pt idx="2186">
                  <c:v>2.5779228914300401E-2</c:v>
                </c:pt>
                <c:pt idx="2187">
                  <c:v>2.5770183452461601E-2</c:v>
                </c:pt>
                <c:pt idx="2188">
                  <c:v>2.5761147582561601E-2</c:v>
                </c:pt>
                <c:pt idx="2189">
                  <c:v>2.57521212878331E-2</c:v>
                </c:pt>
                <c:pt idx="2190">
                  <c:v>2.5743104551540899E-2</c:v>
                </c:pt>
                <c:pt idx="2191">
                  <c:v>2.57340973569808E-2</c:v>
                </c:pt>
                <c:pt idx="2192">
                  <c:v>2.57250996874804E-2</c:v>
                </c:pt>
                <c:pt idx="2193">
                  <c:v>2.57161115263983E-2</c:v>
                </c:pt>
                <c:pt idx="2194">
                  <c:v>2.5707132857124799E-2</c:v>
                </c:pt>
                <c:pt idx="2195">
                  <c:v>2.5698163663081201E-2</c:v>
                </c:pt>
                <c:pt idx="2196">
                  <c:v>2.5689203927720099E-2</c:v>
                </c:pt>
                <c:pt idx="2197">
                  <c:v>2.5680253634525099E-2</c:v>
                </c:pt>
                <c:pt idx="2198">
                  <c:v>2.5671312767011199E-2</c:v>
                </c:pt>
                <c:pt idx="2199">
                  <c:v>2.5662381308723899E-2</c:v>
                </c:pt>
                <c:pt idx="2200">
                  <c:v>2.5653459243240199E-2</c:v>
                </c:pt>
                <c:pt idx="2201">
                  <c:v>2.5644546554167699E-2</c:v>
                </c:pt>
                <c:pt idx="2202">
                  <c:v>2.5635643225144899E-2</c:v>
                </c:pt>
                <c:pt idx="2203">
                  <c:v>2.5626749239840901E-2</c:v>
                </c:pt>
                <c:pt idx="2204">
                  <c:v>2.5617864581956001E-2</c:v>
                </c:pt>
                <c:pt idx="2205">
                  <c:v>2.5608989235220699E-2</c:v>
                </c:pt>
                <c:pt idx="2206">
                  <c:v>2.5600123183396301E-2</c:v>
                </c:pt>
                <c:pt idx="2207">
                  <c:v>2.5591266410274701E-2</c:v>
                </c:pt>
                <c:pt idx="2208">
                  <c:v>2.5582418899678099E-2</c:v>
                </c:pt>
                <c:pt idx="2209">
                  <c:v>2.5573580635459399E-2</c:v>
                </c:pt>
                <c:pt idx="2210">
                  <c:v>2.5564751601501599E-2</c:v>
                </c:pt>
                <c:pt idx="2211">
                  <c:v>2.5555931781718201E-2</c:v>
                </c:pt>
                <c:pt idx="2212">
                  <c:v>2.5547121160053001E-2</c:v>
                </c:pt>
                <c:pt idx="2213">
                  <c:v>2.5538319720479902E-2</c:v>
                </c:pt>
                <c:pt idx="2214">
                  <c:v>2.55295274470029E-2</c:v>
                </c:pt>
                <c:pt idx="2215">
                  <c:v>2.55207443236561E-2</c:v>
                </c:pt>
                <c:pt idx="2216">
                  <c:v>2.5511970334503802E-2</c:v>
                </c:pt>
                <c:pt idx="2217">
                  <c:v>2.55032054636402E-2</c:v>
                </c:pt>
                <c:pt idx="2218">
                  <c:v>2.5494449695189301E-2</c:v>
                </c:pt>
                <c:pt idx="2219">
                  <c:v>2.5485703013305099E-2</c:v>
                </c:pt>
                <c:pt idx="2220">
                  <c:v>2.54769654021713E-2</c:v>
                </c:pt>
                <c:pt idx="2221">
                  <c:v>2.5468236846001399E-2</c:v>
                </c:pt>
                <c:pt idx="2222">
                  <c:v>2.5459517329038599E-2</c:v>
                </c:pt>
                <c:pt idx="2223">
                  <c:v>2.5450806835555801E-2</c:v>
                </c:pt>
                <c:pt idx="2224">
                  <c:v>2.5442105349855401E-2</c:v>
                </c:pt>
                <c:pt idx="2225">
                  <c:v>2.54334128562692E-2</c:v>
                </c:pt>
                <c:pt idx="2226">
                  <c:v>2.5424729339158798E-2</c:v>
                </c:pt>
                <c:pt idx="2227">
                  <c:v>2.5416054782914799E-2</c:v>
                </c:pt>
                <c:pt idx="2228">
                  <c:v>2.54073891719576E-2</c:v>
                </c:pt>
                <c:pt idx="2229">
                  <c:v>2.53987324907365E-2</c:v>
                </c:pt>
                <c:pt idx="2230">
                  <c:v>2.5390084723730302E-2</c:v>
                </c:pt>
                <c:pt idx="2231">
                  <c:v>2.53814458554469E-2</c:v>
                </c:pt>
                <c:pt idx="2232">
                  <c:v>2.5372815870423299E-2</c:v>
                </c:pt>
                <c:pt idx="2233">
                  <c:v>2.53641947532257E-2</c:v>
                </c:pt>
                <c:pt idx="2234">
                  <c:v>2.5355582488449099E-2</c:v>
                </c:pt>
                <c:pt idx="2235">
                  <c:v>2.5346979060717801E-2</c:v>
                </c:pt>
                <c:pt idx="2236">
                  <c:v>2.5338384454684702E-2</c:v>
                </c:pt>
                <c:pt idx="2237">
                  <c:v>2.53297986550317E-2</c:v>
                </c:pt>
                <c:pt idx="2238">
                  <c:v>2.5321221646469501E-2</c:v>
                </c:pt>
                <c:pt idx="2239">
                  <c:v>2.5312653413737601E-2</c:v>
                </c:pt>
                <c:pt idx="2240">
                  <c:v>2.53040939416041E-2</c:v>
                </c:pt>
                <c:pt idx="2241">
                  <c:v>2.5295543214865698E-2</c:v>
                </c:pt>
                <c:pt idx="2242">
                  <c:v>2.5287001218347899E-2</c:v>
                </c:pt>
                <c:pt idx="2243">
                  <c:v>2.5278467936904501E-2</c:v>
                </c:pt>
                <c:pt idx="2244">
                  <c:v>2.52699433554179E-2</c:v>
                </c:pt>
                <c:pt idx="2245">
                  <c:v>2.5261427458798901E-2</c:v>
                </c:pt>
                <c:pt idx="2246">
                  <c:v>2.5252920231986699E-2</c:v>
                </c:pt>
                <c:pt idx="2247">
                  <c:v>2.52444216599488E-2</c:v>
                </c:pt>
                <c:pt idx="2248">
                  <c:v>2.5235931727680801E-2</c:v>
                </c:pt>
                <c:pt idx="2249">
                  <c:v>2.5227450420206798E-2</c:v>
                </c:pt>
                <c:pt idx="2250">
                  <c:v>2.52189777225789E-2</c:v>
                </c:pt>
                <c:pt idx="2251">
                  <c:v>2.5210513619877299E-2</c:v>
                </c:pt>
                <c:pt idx="2252">
                  <c:v>2.5202058097210201E-2</c:v>
                </c:pt>
                <c:pt idx="2253">
                  <c:v>2.5193611139713998E-2</c:v>
                </c:pt>
                <c:pt idx="2254">
                  <c:v>2.5185172732552798E-2</c:v>
                </c:pt>
                <c:pt idx="2255">
                  <c:v>2.5176742860918699E-2</c:v>
                </c:pt>
                <c:pt idx="2256">
                  <c:v>2.5168321510031701E-2</c:v>
                </c:pt>
                <c:pt idx="2257">
                  <c:v>2.51599086651394E-2</c:v>
                </c:pt>
                <c:pt idx="2258">
                  <c:v>2.51515043115173E-2</c:v>
                </c:pt>
                <c:pt idx="2259">
                  <c:v>2.5143108434468601E-2</c:v>
                </c:pt>
                <c:pt idx="2260">
                  <c:v>2.5134721019323999E-2</c:v>
                </c:pt>
                <c:pt idx="2261">
                  <c:v>2.5126342051441701E-2</c:v>
                </c:pt>
                <c:pt idx="2262">
                  <c:v>2.5117971516207802E-2</c:v>
                </c:pt>
                <c:pt idx="2263">
                  <c:v>2.51096093990354E-2</c:v>
                </c:pt>
                <c:pt idx="2264">
                  <c:v>2.5101255685365299E-2</c:v>
                </c:pt>
                <c:pt idx="2265">
                  <c:v>2.5092910360665601E-2</c:v>
                </c:pt>
                <c:pt idx="2266">
                  <c:v>2.5084573410431799E-2</c:v>
                </c:pt>
                <c:pt idx="2267">
                  <c:v>2.5076244820186399E-2</c:v>
                </c:pt>
                <c:pt idx="2268">
                  <c:v>2.5067924575479499E-2</c:v>
                </c:pt>
                <c:pt idx="2269">
                  <c:v>2.5059612661887901E-2</c:v>
                </c:pt>
                <c:pt idx="2270">
                  <c:v>2.5051309065016E-2</c:v>
                </c:pt>
                <c:pt idx="2271">
                  <c:v>2.5043013770494799E-2</c:v>
                </c:pt>
                <c:pt idx="2272">
                  <c:v>2.50347267639827E-2</c:v>
                </c:pt>
                <c:pt idx="2273">
                  <c:v>2.5026448031164598E-2</c:v>
                </c:pt>
                <c:pt idx="2274">
                  <c:v>2.5018177557752899E-2</c:v>
                </c:pt>
                <c:pt idx="2275">
                  <c:v>2.5009915329486199E-2</c:v>
                </c:pt>
                <c:pt idx="2276">
                  <c:v>2.5001661332130401E-2</c:v>
                </c:pt>
                <c:pt idx="2277">
                  <c:v>2.4993415551478E-2</c:v>
                </c:pt>
                <c:pt idx="2278">
                  <c:v>2.4985177973348E-2</c:v>
                </c:pt>
                <c:pt idx="2279">
                  <c:v>2.49769485835863E-2</c:v>
                </c:pt>
                <c:pt idx="2280">
                  <c:v>2.4968727368065401E-2</c:v>
                </c:pt>
                <c:pt idx="2281">
                  <c:v>2.49605143126841E-2</c:v>
                </c:pt>
                <c:pt idx="2282">
                  <c:v>2.49523094033679E-2</c:v>
                </c:pt>
                <c:pt idx="2283">
                  <c:v>2.4944112626068701E-2</c:v>
                </c:pt>
                <c:pt idx="2284">
                  <c:v>2.49359239667649E-2</c:v>
                </c:pt>
                <c:pt idx="2285">
                  <c:v>2.4927743411460999E-2</c:v>
                </c:pt>
                <c:pt idx="2286">
                  <c:v>2.4919570946188001E-2</c:v>
                </c:pt>
                <c:pt idx="2287">
                  <c:v>2.49114065570031E-2</c:v>
                </c:pt>
                <c:pt idx="2288">
                  <c:v>2.4903250229989699E-2</c:v>
                </c:pt>
                <c:pt idx="2289">
                  <c:v>2.4895101951257201E-2</c:v>
                </c:pt>
                <c:pt idx="2290">
                  <c:v>2.48869617069413E-2</c:v>
                </c:pt>
                <c:pt idx="2291">
                  <c:v>2.4878829483203801E-2</c:v>
                </c:pt>
                <c:pt idx="2292">
                  <c:v>2.4870705266232099E-2</c:v>
                </c:pt>
                <c:pt idx="2293">
                  <c:v>2.4862589042240101E-2</c:v>
                </c:pt>
                <c:pt idx="2294">
                  <c:v>2.4854480797467101E-2</c:v>
                </c:pt>
                <c:pt idx="2295">
                  <c:v>2.4846380518178699E-2</c:v>
                </c:pt>
                <c:pt idx="2296">
                  <c:v>2.4838288190665799E-2</c:v>
                </c:pt>
                <c:pt idx="2297">
                  <c:v>2.4830203801245499E-2</c:v>
                </c:pt>
                <c:pt idx="2298">
                  <c:v>2.4822127336260501E-2</c:v>
                </c:pt>
                <c:pt idx="2299">
                  <c:v>2.4814058782078801E-2</c:v>
                </c:pt>
                <c:pt idx="2300">
                  <c:v>2.4805998125094601E-2</c:v>
                </c:pt>
                <c:pt idx="2301">
                  <c:v>2.4797945351727201E-2</c:v>
                </c:pt>
                <c:pt idx="2302">
                  <c:v>2.4789900448421599E-2</c:v>
                </c:pt>
                <c:pt idx="2303">
                  <c:v>2.4781863401648101E-2</c:v>
                </c:pt>
                <c:pt idx="2304">
                  <c:v>2.4773834197902699E-2</c:v>
                </c:pt>
                <c:pt idx="2305">
                  <c:v>2.47658128237065E-2</c:v>
                </c:pt>
                <c:pt idx="2306">
                  <c:v>2.47577992656061E-2</c:v>
                </c:pt>
                <c:pt idx="2307">
                  <c:v>2.4749793510173201E-2</c:v>
                </c:pt>
                <c:pt idx="2308">
                  <c:v>2.4741795544004901E-2</c:v>
                </c:pt>
                <c:pt idx="2309">
                  <c:v>2.4733805353723201E-2</c:v>
                </c:pt>
                <c:pt idx="2310">
                  <c:v>2.47258229259756E-2</c:v>
                </c:pt>
                <c:pt idx="2311">
                  <c:v>2.4717848247434299E-2</c:v>
                </c:pt>
                <c:pt idx="2312">
                  <c:v>2.4709881304796899E-2</c:v>
                </c:pt>
                <c:pt idx="2313">
                  <c:v>2.47019220847857E-2</c:v>
                </c:pt>
                <c:pt idx="2314">
                  <c:v>2.4693970574147999E-2</c:v>
                </c:pt>
                <c:pt idx="2315">
                  <c:v>2.4686026759656001E-2</c:v>
                </c:pt>
                <c:pt idx="2316">
                  <c:v>2.46780906281069E-2</c:v>
                </c:pt>
                <c:pt idx="2317">
                  <c:v>2.4670162166322399E-2</c:v>
                </c:pt>
                <c:pt idx="2318">
                  <c:v>2.4662241361149102E-2</c:v>
                </c:pt>
                <c:pt idx="2319">
                  <c:v>2.4654328199458401E-2</c:v>
                </c:pt>
                <c:pt idx="2320">
                  <c:v>2.4646422668146199E-2</c:v>
                </c:pt>
                <c:pt idx="2321">
                  <c:v>2.4638524754133001E-2</c:v>
                </c:pt>
                <c:pt idx="2322">
                  <c:v>2.4630634444363999E-2</c:v>
                </c:pt>
                <c:pt idx="2323">
                  <c:v>2.46227517258088E-2</c:v>
                </c:pt>
                <c:pt idx="2324">
                  <c:v>2.46148765854615E-2</c:v>
                </c:pt>
                <c:pt idx="2325">
                  <c:v>2.4607009010340599E-2</c:v>
                </c:pt>
                <c:pt idx="2326">
                  <c:v>2.4599148987489002E-2</c:v>
                </c:pt>
                <c:pt idx="2327">
                  <c:v>2.4591296503973899E-2</c:v>
                </c:pt>
                <c:pt idx="2328">
                  <c:v>2.4583451546886799E-2</c:v>
                </c:pt>
                <c:pt idx="2329">
                  <c:v>2.45756141033435E-2</c:v>
                </c:pt>
                <c:pt idx="2330">
                  <c:v>2.4567784160483799E-2</c:v>
                </c:pt>
                <c:pt idx="2331">
                  <c:v>2.4559961705471901E-2</c:v>
                </c:pt>
                <c:pt idx="2332">
                  <c:v>2.4552146725495799E-2</c:v>
                </c:pt>
                <c:pt idx="2333">
                  <c:v>2.4544339207767898E-2</c:v>
                </c:pt>
                <c:pt idx="2334">
                  <c:v>2.4536539139524301E-2</c:v>
                </c:pt>
                <c:pt idx="2335">
                  <c:v>2.4528746508025199E-2</c:v>
                </c:pt>
                <c:pt idx="2336">
                  <c:v>2.45209613005547E-2</c:v>
                </c:pt>
                <c:pt idx="2337">
                  <c:v>2.4513183504420801E-2</c:v>
                </c:pt>
                <c:pt idx="2338">
                  <c:v>2.4505413106955299E-2</c:v>
                </c:pt>
                <c:pt idx="2339">
                  <c:v>2.4497650095513801E-2</c:v>
                </c:pt>
                <c:pt idx="2340">
                  <c:v>2.44898944574755E-2</c:v>
                </c:pt>
                <c:pt idx="2341">
                  <c:v>2.44821461802435E-2</c:v>
                </c:pt>
                <c:pt idx="2342">
                  <c:v>2.4474405251244401E-2</c:v>
                </c:pt>
                <c:pt idx="2343">
                  <c:v>2.4466671657928402E-2</c:v>
                </c:pt>
                <c:pt idx="2344">
                  <c:v>2.4458945387769399E-2</c:v>
                </c:pt>
                <c:pt idx="2345">
                  <c:v>2.44512264282646E-2</c:v>
                </c:pt>
                <c:pt idx="2346">
                  <c:v>2.4443514766934901E-2</c:v>
                </c:pt>
                <c:pt idx="2347">
                  <c:v>2.4435810391324399E-2</c:v>
                </c:pt>
                <c:pt idx="2348">
                  <c:v>2.44281132890007E-2</c:v>
                </c:pt>
                <c:pt idx="2349">
                  <c:v>2.4420423447554698E-2</c:v>
                </c:pt>
                <c:pt idx="2350">
                  <c:v>2.4412740854600601E-2</c:v>
                </c:pt>
                <c:pt idx="2351">
                  <c:v>2.44050654977758E-2</c:v>
                </c:pt>
                <c:pt idx="2352">
                  <c:v>2.43973973647411E-2</c:v>
                </c:pt>
                <c:pt idx="2353">
                  <c:v>2.4389736443180099E-2</c:v>
                </c:pt>
                <c:pt idx="2354">
                  <c:v>2.4382082720799801E-2</c:v>
                </c:pt>
                <c:pt idx="2355">
                  <c:v>2.4374436185330101E-2</c:v>
                </c:pt>
                <c:pt idx="2356">
                  <c:v>2.4366796824524199E-2</c:v>
                </c:pt>
                <c:pt idx="2357">
                  <c:v>2.4359164626157798E-2</c:v>
                </c:pt>
                <c:pt idx="2358">
                  <c:v>2.4351539578030101E-2</c:v>
                </c:pt>
                <c:pt idx="2359">
                  <c:v>2.43439216679627E-2</c:v>
                </c:pt>
                <c:pt idx="2360">
                  <c:v>2.43363108838003E-2</c:v>
                </c:pt>
                <c:pt idx="2361">
                  <c:v>2.4328707213410499E-2</c:v>
                </c:pt>
                <c:pt idx="2362">
                  <c:v>2.4321110644683501E-2</c:v>
                </c:pt>
                <c:pt idx="2363">
                  <c:v>2.43135211655321E-2</c:v>
                </c:pt>
                <c:pt idx="2364">
                  <c:v>2.4305938763892102E-2</c:v>
                </c:pt>
                <c:pt idx="2365">
                  <c:v>2.4298363427721799E-2</c:v>
                </c:pt>
                <c:pt idx="2366">
                  <c:v>2.42907951450019E-2</c:v>
                </c:pt>
                <c:pt idx="2367">
                  <c:v>2.42832339037359E-2</c:v>
                </c:pt>
                <c:pt idx="2368">
                  <c:v>2.42756796919497E-2</c:v>
                </c:pt>
                <c:pt idx="2369">
                  <c:v>2.4268132497691702E-2</c:v>
                </c:pt>
                <c:pt idx="2370">
                  <c:v>2.42605923090327E-2</c:v>
                </c:pt>
                <c:pt idx="2371">
                  <c:v>2.4253059114066E-2</c:v>
                </c:pt>
                <c:pt idx="2372">
                  <c:v>2.4245532900906901E-2</c:v>
                </c:pt>
                <c:pt idx="2373">
                  <c:v>2.4238013657693298E-2</c:v>
                </c:pt>
                <c:pt idx="2374">
                  <c:v>2.4230501372585301E-2</c:v>
                </c:pt>
                <c:pt idx="2375">
                  <c:v>2.4222996033765098E-2</c:v>
                </c:pt>
                <c:pt idx="2376">
                  <c:v>2.42154976294373E-2</c:v>
                </c:pt>
                <c:pt idx="2377">
                  <c:v>2.4208006147828299E-2</c:v>
                </c:pt>
                <c:pt idx="2378">
                  <c:v>2.42005215771867E-2</c:v>
                </c:pt>
                <c:pt idx="2379">
                  <c:v>2.4193043905783401E-2</c:v>
                </c:pt>
                <c:pt idx="2380">
                  <c:v>2.4185573121911001E-2</c:v>
                </c:pt>
                <c:pt idx="2381">
                  <c:v>2.4178109213884202E-2</c:v>
                </c:pt>
                <c:pt idx="2382">
                  <c:v>2.41706521700394E-2</c:v>
                </c:pt>
                <c:pt idx="2383">
                  <c:v>2.4163201978735199E-2</c:v>
                </c:pt>
                <c:pt idx="2384">
                  <c:v>2.41557586283517E-2</c:v>
                </c:pt>
                <c:pt idx="2385">
                  <c:v>2.41483221072912E-2</c:v>
                </c:pt>
                <c:pt idx="2386">
                  <c:v>2.4140892403977401E-2</c:v>
                </c:pt>
                <c:pt idx="2387">
                  <c:v>2.4133469506855802E-2</c:v>
                </c:pt>
                <c:pt idx="2388">
                  <c:v>2.41260534043936E-2</c:v>
                </c:pt>
                <c:pt idx="2389">
                  <c:v>2.4118644085079601E-2</c:v>
                </c:pt>
                <c:pt idx="2390">
                  <c:v>2.4111241537424302E-2</c:v>
                </c:pt>
                <c:pt idx="2391">
                  <c:v>2.4103845749959499E-2</c:v>
                </c:pt>
                <c:pt idx="2392">
                  <c:v>2.40964567112389E-2</c:v>
                </c:pt>
                <c:pt idx="2393">
                  <c:v>2.4089074409837201E-2</c:v>
                </c:pt>
                <c:pt idx="2394">
                  <c:v>2.4081698834350799E-2</c:v>
                </c:pt>
                <c:pt idx="2395">
                  <c:v>2.4074329973397399E-2</c:v>
                </c:pt>
                <c:pt idx="2396">
                  <c:v>2.4066967815616201E-2</c:v>
                </c:pt>
                <c:pt idx="2397">
                  <c:v>2.40596123496674E-2</c:v>
                </c:pt>
                <c:pt idx="2398">
                  <c:v>2.40522635642328E-2</c:v>
                </c:pt>
                <c:pt idx="2399">
                  <c:v>2.4044921448015101E-2</c:v>
                </c:pt>
                <c:pt idx="2400">
                  <c:v>2.4037585989738399E-2</c:v>
                </c:pt>
                <c:pt idx="2401">
                  <c:v>2.4030257178147801E-2</c:v>
                </c:pt>
                <c:pt idx="2402">
                  <c:v>2.40229350020097E-2</c:v>
                </c:pt>
                <c:pt idx="2403">
                  <c:v>2.4015619450111301E-2</c:v>
                </c:pt>
                <c:pt idx="2404">
                  <c:v>2.4008310511261101E-2</c:v>
                </c:pt>
                <c:pt idx="2405">
                  <c:v>2.40010081742883E-2</c:v>
                </c:pt>
                <c:pt idx="2406">
                  <c:v>2.3993712428043198E-2</c:v>
                </c:pt>
                <c:pt idx="2407">
                  <c:v>2.3986423261397001E-2</c:v>
                </c:pt>
                <c:pt idx="2408">
                  <c:v>2.3979140663241801E-2</c:v>
                </c:pt>
                <c:pt idx="2409">
                  <c:v>2.3971864622490301E-2</c:v>
                </c:pt>
                <c:pt idx="2410">
                  <c:v>2.3964595128076301E-2</c:v>
                </c:pt>
                <c:pt idx="2411">
                  <c:v>2.3957332168954001E-2</c:v>
                </c:pt>
                <c:pt idx="2412">
                  <c:v>2.39500757340987E-2</c:v>
                </c:pt>
                <c:pt idx="2413">
                  <c:v>2.3942825812506001E-2</c:v>
                </c:pt>
                <c:pt idx="2414">
                  <c:v>2.3935582393192299E-2</c:v>
                </c:pt>
                <c:pt idx="2415">
                  <c:v>2.3928345465194598E-2</c:v>
                </c:pt>
                <c:pt idx="2416">
                  <c:v>2.39211150175704E-2</c:v>
                </c:pt>
                <c:pt idx="2417">
                  <c:v>2.3913891039397599E-2</c:v>
                </c:pt>
                <c:pt idx="2418">
                  <c:v>2.39066735197749E-2</c:v>
                </c:pt>
                <c:pt idx="2419">
                  <c:v>2.3899462447821099E-2</c:v>
                </c:pt>
                <c:pt idx="2420">
                  <c:v>2.38922578126755E-2</c:v>
                </c:pt>
                <c:pt idx="2421">
                  <c:v>2.38850596034978E-2</c:v>
                </c:pt>
                <c:pt idx="2422">
                  <c:v>2.3877867809467899E-2</c:v>
                </c:pt>
                <c:pt idx="2423">
                  <c:v>2.38706824197862E-2</c:v>
                </c:pt>
                <c:pt idx="2424">
                  <c:v>2.3863503423673001E-2</c:v>
                </c:pt>
                <c:pt idx="2425">
                  <c:v>2.38563308103691E-2</c:v>
                </c:pt>
                <c:pt idx="2426">
                  <c:v>2.38491645691353E-2</c:v>
                </c:pt>
                <c:pt idx="2427">
                  <c:v>2.38420046892527E-2</c:v>
                </c:pt>
                <c:pt idx="2428">
                  <c:v>2.3834851160022201E-2</c:v>
                </c:pt>
                <c:pt idx="2429">
                  <c:v>2.3827703970764901E-2</c:v>
                </c:pt>
                <c:pt idx="2430">
                  <c:v>2.3820563110822E-2</c:v>
                </c:pt>
                <c:pt idx="2431">
                  <c:v>2.3813428569554599E-2</c:v>
                </c:pt>
                <c:pt idx="2432">
                  <c:v>2.3806300336343601E-2</c:v>
                </c:pt>
                <c:pt idx="2433">
                  <c:v>2.37991784005901E-2</c:v>
                </c:pt>
                <c:pt idx="2434">
                  <c:v>2.37920627517146E-2</c:v>
                </c:pt>
                <c:pt idx="2435">
                  <c:v>2.3784953379157901E-2</c:v>
                </c:pt>
                <c:pt idx="2436">
                  <c:v>2.3777850272380299E-2</c:v>
                </c:pt>
                <c:pt idx="2437">
                  <c:v>2.37707534208619E-2</c:v>
                </c:pt>
                <c:pt idx="2438">
                  <c:v>2.3763662814102499E-2</c:v>
                </c:pt>
                <c:pt idx="2439">
                  <c:v>2.3756578441621601E-2</c:v>
                </c:pt>
                <c:pt idx="2440">
                  <c:v>2.37495002929583E-2</c:v>
                </c:pt>
                <c:pt idx="2441">
                  <c:v>2.3742428357671399E-2</c:v>
                </c:pt>
                <c:pt idx="2442">
                  <c:v>2.37353626253392E-2</c:v>
                </c:pt>
                <c:pt idx="2443">
                  <c:v>2.3728303085559298E-2</c:v>
                </c:pt>
                <c:pt idx="2444">
                  <c:v>2.3721249727949201E-2</c:v>
                </c:pt>
                <c:pt idx="2445">
                  <c:v>2.3714202542145402E-2</c:v>
                </c:pt>
                <c:pt idx="2446">
                  <c:v>2.37071615178043E-2</c:v>
                </c:pt>
                <c:pt idx="2447">
                  <c:v>2.3700126644601201E-2</c:v>
                </c:pt>
                <c:pt idx="2448">
                  <c:v>2.3693097912230999E-2</c:v>
                </c:pt>
                <c:pt idx="2449">
                  <c:v>2.3686075310407801E-2</c:v>
                </c:pt>
                <c:pt idx="2450">
                  <c:v>2.3679058828865202E-2</c:v>
                </c:pt>
                <c:pt idx="2451">
                  <c:v>2.36720484573557E-2</c:v>
                </c:pt>
                <c:pt idx="2452">
                  <c:v>2.3665044185651001E-2</c:v>
                </c:pt>
                <c:pt idx="2453">
                  <c:v>2.36580460035423E-2</c:v>
                </c:pt>
                <c:pt idx="2454">
                  <c:v>2.36510539008397E-2</c:v>
                </c:pt>
                <c:pt idx="2455">
                  <c:v>2.36440678673722E-2</c:v>
                </c:pt>
                <c:pt idx="2456">
                  <c:v>2.3637087892988101E-2</c:v>
                </c:pt>
                <c:pt idx="2457">
                  <c:v>2.3630113967554701E-2</c:v>
                </c:pt>
                <c:pt idx="2458">
                  <c:v>2.3623146080958099E-2</c:v>
                </c:pt>
                <c:pt idx="2459">
                  <c:v>2.3616184223103499E-2</c:v>
                </c:pt>
                <c:pt idx="2460">
                  <c:v>2.3609228383915E-2</c:v>
                </c:pt>
                <c:pt idx="2461">
                  <c:v>2.36022785533355E-2</c:v>
                </c:pt>
                <c:pt idx="2462">
                  <c:v>2.3595334721326602E-2</c:v>
                </c:pt>
                <c:pt idx="2463">
                  <c:v>2.3588396877869001E-2</c:v>
                </c:pt>
                <c:pt idx="2464">
                  <c:v>2.3581465012961898E-2</c:v>
                </c:pt>
                <c:pt idx="2465">
                  <c:v>2.35745391166234E-2</c:v>
                </c:pt>
                <c:pt idx="2466">
                  <c:v>2.3567619178890099E-2</c:v>
                </c:pt>
                <c:pt idx="2467">
                  <c:v>2.35607051898175E-2</c:v>
                </c:pt>
                <c:pt idx="2468">
                  <c:v>2.3553797139479402E-2</c:v>
                </c:pt>
                <c:pt idx="2469">
                  <c:v>2.35468950179685E-2</c:v>
                </c:pt>
                <c:pt idx="2470">
                  <c:v>2.3539998815395799E-2</c:v>
                </c:pt>
                <c:pt idx="2471">
                  <c:v>2.3533108521890899E-2</c:v>
                </c:pt>
                <c:pt idx="2472">
                  <c:v>2.3526224127602E-2</c:v>
                </c:pt>
                <c:pt idx="2473">
                  <c:v>2.35193456226955E-2</c:v>
                </c:pt>
                <c:pt idx="2474">
                  <c:v>2.3512472997356398E-2</c:v>
                </c:pt>
                <c:pt idx="2475">
                  <c:v>2.3505606241788098E-2</c:v>
                </c:pt>
                <c:pt idx="2476">
                  <c:v>2.3498745346212099E-2</c:v>
                </c:pt>
                <c:pt idx="2477">
                  <c:v>2.34918903008683E-2</c:v>
                </c:pt>
                <c:pt idx="2478">
                  <c:v>2.34850410960151E-2</c:v>
                </c:pt>
                <c:pt idx="2479">
                  <c:v>2.3478197721928801E-2</c:v>
                </c:pt>
                <c:pt idx="2480">
                  <c:v>2.3471360168903999E-2</c:v>
                </c:pt>
                <c:pt idx="2481">
                  <c:v>2.3464528427253599E-2</c:v>
                </c:pt>
                <c:pt idx="2482">
                  <c:v>2.34577024873086E-2</c:v>
                </c:pt>
                <c:pt idx="2483">
                  <c:v>2.3450882339417799E-2</c:v>
                </c:pt>
                <c:pt idx="2484">
                  <c:v>2.3444067973948501E-2</c:v>
                </c:pt>
                <c:pt idx="2485">
                  <c:v>2.3437259381285699E-2</c:v>
                </c:pt>
                <c:pt idx="2486">
                  <c:v>2.3430456551832599E-2</c:v>
                </c:pt>
                <c:pt idx="2487">
                  <c:v>2.3423659476010099E-2</c:v>
                </c:pt>
                <c:pt idx="2488">
                  <c:v>2.3416868144257301E-2</c:v>
                </c:pt>
                <c:pt idx="2489">
                  <c:v>2.3410082547030999E-2</c:v>
                </c:pt>
                <c:pt idx="2490">
                  <c:v>2.3403302674806E-2</c:v>
                </c:pt>
                <c:pt idx="2491">
                  <c:v>2.3396528518074802E-2</c:v>
                </c:pt>
                <c:pt idx="2492">
                  <c:v>2.33897600673478E-2</c:v>
                </c:pt>
                <c:pt idx="2493">
                  <c:v>2.3382997313152999E-2</c:v>
                </c:pt>
                <c:pt idx="2494">
                  <c:v>2.3376240246036298E-2</c:v>
                </c:pt>
                <c:pt idx="2495">
                  <c:v>2.3369488856561101E-2</c:v>
                </c:pt>
                <c:pt idx="2496">
                  <c:v>2.33627431353087E-2</c:v>
                </c:pt>
                <c:pt idx="2497">
                  <c:v>2.3356003072877701E-2</c:v>
                </c:pt>
                <c:pt idx="2498">
                  <c:v>2.3349268659884601E-2</c:v>
                </c:pt>
                <c:pt idx="2499">
                  <c:v>2.33425398869632E-2</c:v>
                </c:pt>
                <c:pt idx="2500">
                  <c:v>2.3335816744765099E-2</c:v>
                </c:pt>
                <c:pt idx="2501">
                  <c:v>2.3329099223959E-2</c:v>
                </c:pt>
                <c:pt idx="2502">
                  <c:v>2.3322387315231501E-2</c:v>
                </c:pt>
                <c:pt idx="2503">
                  <c:v>2.3315681009286202E-2</c:v>
                </c:pt>
                <c:pt idx="2504">
                  <c:v>2.3308980296844299E-2</c:v>
                </c:pt>
                <c:pt idx="2505">
                  <c:v>2.33022851686445E-2</c:v>
                </c:pt>
                <c:pt idx="2506">
                  <c:v>2.3295595615442501E-2</c:v>
                </c:pt>
                <c:pt idx="2507">
                  <c:v>2.3288911628011499E-2</c:v>
                </c:pt>
                <c:pt idx="2508">
                  <c:v>2.3282233197142E-2</c:v>
                </c:pt>
                <c:pt idx="2509">
                  <c:v>2.3275560313641398E-2</c:v>
                </c:pt>
                <c:pt idx="2510">
                  <c:v>2.32688929683347E-2</c:v>
                </c:pt>
                <c:pt idx="2511">
                  <c:v>2.32622311520638E-2</c:v>
                </c:pt>
                <c:pt idx="2512">
                  <c:v>2.32555748556879E-2</c:v>
                </c:pt>
                <c:pt idx="2513">
                  <c:v>2.3248924070082999E-2</c:v>
                </c:pt>
                <c:pt idx="2514">
                  <c:v>2.3242278786142601E-2</c:v>
                </c:pt>
                <c:pt idx="2515">
                  <c:v>2.3235638994776701E-2</c:v>
                </c:pt>
                <c:pt idx="2516">
                  <c:v>2.3229004686912899E-2</c:v>
                </c:pt>
                <c:pt idx="2517">
                  <c:v>2.3222375853495202E-2</c:v>
                </c:pt>
                <c:pt idx="2518">
                  <c:v>2.3215752485484801E-2</c:v>
                </c:pt>
                <c:pt idx="2519">
                  <c:v>2.32091345738599E-2</c:v>
                </c:pt>
                <c:pt idx="2520">
                  <c:v>2.32025221096154E-2</c:v>
                </c:pt>
                <c:pt idx="2521">
                  <c:v>2.3195915083763001E-2</c:v>
                </c:pt>
                <c:pt idx="2522">
                  <c:v>2.31893134873313E-2</c:v>
                </c:pt>
                <c:pt idx="2523">
                  <c:v>2.31827173113658E-2</c:v>
                </c:pt>
                <c:pt idx="2524">
                  <c:v>2.31761265469284E-2</c:v>
                </c:pt>
                <c:pt idx="2525">
                  <c:v>2.3169541185098001E-2</c:v>
                </c:pt>
                <c:pt idx="2526">
                  <c:v>2.3162961216970101E-2</c:v>
                </c:pt>
                <c:pt idx="2527">
                  <c:v>2.3156386633656701E-2</c:v>
                </c:pt>
                <c:pt idx="2528">
                  <c:v>2.31498174262867E-2</c:v>
                </c:pt>
                <c:pt idx="2529">
                  <c:v>2.31432535860054E-2</c:v>
                </c:pt>
                <c:pt idx="2530">
                  <c:v>2.3136695103974599E-2</c:v>
                </c:pt>
                <c:pt idx="2531">
                  <c:v>2.3130141971372701E-2</c:v>
                </c:pt>
                <c:pt idx="2532">
                  <c:v>2.3123594179394601E-2</c:v>
                </c:pt>
                <c:pt idx="2533">
                  <c:v>2.3117051719251599E-2</c:v>
                </c:pt>
                <c:pt idx="2534">
                  <c:v>2.3110514582171601E-2</c:v>
                </c:pt>
                <c:pt idx="2535">
                  <c:v>2.3103982759398501E-2</c:v>
                </c:pt>
                <c:pt idx="2536">
                  <c:v>2.3097456242193101E-2</c:v>
                </c:pt>
                <c:pt idx="2537">
                  <c:v>2.3090935021832099E-2</c:v>
                </c:pt>
                <c:pt idx="2538">
                  <c:v>2.3084419089608701E-2</c:v>
                </c:pt>
                <c:pt idx="2539">
                  <c:v>2.30779084368322E-2</c:v>
                </c:pt>
                <c:pt idx="2540">
                  <c:v>2.30714030548285E-2</c:v>
                </c:pt>
                <c:pt idx="2541">
                  <c:v>2.3064902934939301E-2</c:v>
                </c:pt>
                <c:pt idx="2542">
                  <c:v>2.30584080685226E-2</c:v>
                </c:pt>
                <c:pt idx="2543">
                  <c:v>2.3051918446952799E-2</c:v>
                </c:pt>
                <c:pt idx="2544">
                  <c:v>2.3045434061620101E-2</c:v>
                </c:pt>
                <c:pt idx="2545">
                  <c:v>2.3038954903930899E-2</c:v>
                </c:pt>
                <c:pt idx="2546">
                  <c:v>2.3032480965307699E-2</c:v>
                </c:pt>
                <c:pt idx="2547">
                  <c:v>2.3026012237188899E-2</c:v>
                </c:pt>
                <c:pt idx="2548">
                  <c:v>2.3019548711029101E-2</c:v>
                </c:pt>
                <c:pt idx="2549">
                  <c:v>2.3013090378298701E-2</c:v>
                </c:pt>
                <c:pt idx="2550">
                  <c:v>2.3006637230484E-2</c:v>
                </c:pt>
                <c:pt idx="2551">
                  <c:v>2.3000189259087301E-2</c:v>
                </c:pt>
                <c:pt idx="2552">
                  <c:v>2.29937464556269E-2</c:v>
                </c:pt>
                <c:pt idx="2553">
                  <c:v>2.29873088116367E-2</c:v>
                </c:pt>
                <c:pt idx="2554">
                  <c:v>2.29808763186665E-2</c:v>
                </c:pt>
                <c:pt idx="2555">
                  <c:v>2.2974448968281901E-2</c:v>
                </c:pt>
                <c:pt idx="2556">
                  <c:v>2.2968026752064299E-2</c:v>
                </c:pt>
                <c:pt idx="2557">
                  <c:v>2.2961609661610701E-2</c:v>
                </c:pt>
                <c:pt idx="2558">
                  <c:v>2.2955197688534001E-2</c:v>
                </c:pt>
                <c:pt idx="2559">
                  <c:v>2.2948790824462599E-2</c:v>
                </c:pt>
                <c:pt idx="2560">
                  <c:v>2.29423890610405E-2</c:v>
                </c:pt>
                <c:pt idx="2561">
                  <c:v>2.2935992389927402E-2</c:v>
                </c:pt>
                <c:pt idx="2562">
                  <c:v>2.29296008027986E-2</c:v>
                </c:pt>
                <c:pt idx="2563">
                  <c:v>2.29232142913449E-2</c:v>
                </c:pt>
                <c:pt idx="2564">
                  <c:v>2.2916832847272601E-2</c:v>
                </c:pt>
                <c:pt idx="2565">
                  <c:v>2.29104564623034E-2</c:v>
                </c:pt>
                <c:pt idx="2566">
                  <c:v>2.2904085128174798E-2</c:v>
                </c:pt>
                <c:pt idx="2567">
                  <c:v>2.28977188366393E-2</c:v>
                </c:pt>
                <c:pt idx="2568">
                  <c:v>2.2891357579465098E-2</c:v>
                </c:pt>
                <c:pt idx="2569">
                  <c:v>2.2885001348435598E-2</c:v>
                </c:pt>
                <c:pt idx="2570">
                  <c:v>2.2878650135349701E-2</c:v>
                </c:pt>
                <c:pt idx="2571">
                  <c:v>2.2872303932021401E-2</c:v>
                </c:pt>
                <c:pt idx="2572">
                  <c:v>2.28659627302801E-2</c:v>
                </c:pt>
                <c:pt idx="2573">
                  <c:v>2.28596265219706E-2</c:v>
                </c:pt>
                <c:pt idx="2574">
                  <c:v>2.2853295298952601E-2</c:v>
                </c:pt>
                <c:pt idx="2575">
                  <c:v>2.28469690531014E-2</c:v>
                </c:pt>
                <c:pt idx="2576">
                  <c:v>2.2840647776307E-2</c:v>
                </c:pt>
                <c:pt idx="2577">
                  <c:v>2.2834331460474901E-2</c:v>
                </c:pt>
                <c:pt idx="2578">
                  <c:v>2.28280200975256E-2</c:v>
                </c:pt>
                <c:pt idx="2579">
                  <c:v>2.2821713679394701E-2</c:v>
                </c:pt>
                <c:pt idx="2580">
                  <c:v>2.2815412198032799E-2</c:v>
                </c:pt>
                <c:pt idx="2581">
                  <c:v>2.2809115645405598E-2</c:v>
                </c:pt>
                <c:pt idx="2582">
                  <c:v>2.2802824013493699E-2</c:v>
                </c:pt>
                <c:pt idx="2583">
                  <c:v>2.27965372942927E-2</c:v>
                </c:pt>
                <c:pt idx="2584">
                  <c:v>2.2790255479813198E-2</c:v>
                </c:pt>
                <c:pt idx="2585">
                  <c:v>2.2783978562080601E-2</c:v>
                </c:pt>
                <c:pt idx="2586">
                  <c:v>2.2777706533135399E-2</c:v>
                </c:pt>
                <c:pt idx="2587">
                  <c:v>2.2771439385032601E-2</c:v>
                </c:pt>
                <c:pt idx="2588">
                  <c:v>2.2765177109842501E-2</c:v>
                </c:pt>
                <c:pt idx="2589">
                  <c:v>2.2758919699649698E-2</c:v>
                </c:pt>
                <c:pt idx="2590">
                  <c:v>2.2752667146553902E-2</c:v>
                </c:pt>
                <c:pt idx="2591">
                  <c:v>2.2746419442669401E-2</c:v>
                </c:pt>
                <c:pt idx="2592">
                  <c:v>2.2740176580125299E-2</c:v>
                </c:pt>
                <c:pt idx="2593">
                  <c:v>2.27339385510654E-2</c:v>
                </c:pt>
                <c:pt idx="2594">
                  <c:v>2.2727705347648001E-2</c:v>
                </c:pt>
                <c:pt idx="2595">
                  <c:v>2.2721476962046201E-2</c:v>
                </c:pt>
                <c:pt idx="2596">
                  <c:v>2.2715253386447601E-2</c:v>
                </c:pt>
                <c:pt idx="2597">
                  <c:v>2.2709034613054398E-2</c:v>
                </c:pt>
                <c:pt idx="2598">
                  <c:v>2.27028206340835E-2</c:v>
                </c:pt>
                <c:pt idx="2599">
                  <c:v>2.2696611441766001E-2</c:v>
                </c:pt>
                <c:pt idx="2600">
                  <c:v>2.2690407028347698E-2</c:v>
                </c:pt>
                <c:pt idx="2601">
                  <c:v>2.2684207386088999E-2</c:v>
                </c:pt>
                <c:pt idx="2602">
                  <c:v>2.2678012507264499E-2</c:v>
                </c:pt>
                <c:pt idx="2603">
                  <c:v>2.2671822384163199E-2</c:v>
                </c:pt>
                <c:pt idx="2604">
                  <c:v>2.26656370090886E-2</c:v>
                </c:pt>
                <c:pt idx="2605">
                  <c:v>2.2659456374358601E-2</c:v>
                </c:pt>
                <c:pt idx="2606">
                  <c:v>2.2653280472305401E-2</c:v>
                </c:pt>
                <c:pt idx="2607">
                  <c:v>2.2647109295275299E-2</c:v>
                </c:pt>
                <c:pt idx="2608">
                  <c:v>2.2640942835629198E-2</c:v>
                </c:pt>
                <c:pt idx="2609">
                  <c:v>2.2634781085742E-2</c:v>
                </c:pt>
                <c:pt idx="2610">
                  <c:v>2.2628624038002899E-2</c:v>
                </c:pt>
                <c:pt idx="2611">
                  <c:v>2.2622471684815199E-2</c:v>
                </c:pt>
                <c:pt idx="2612">
                  <c:v>2.2616324018596701E-2</c:v>
                </c:pt>
                <c:pt idx="2613">
                  <c:v>2.2610181031778899E-2</c:v>
                </c:pt>
                <c:pt idx="2614">
                  <c:v>2.2604042716807798E-2</c:v>
                </c:pt>
                <c:pt idx="2615">
                  <c:v>2.2597909066143101E-2</c:v>
                </c:pt>
                <c:pt idx="2616">
                  <c:v>2.2591780072258899E-2</c:v>
                </c:pt>
                <c:pt idx="2617">
                  <c:v>2.2585655727643102E-2</c:v>
                </c:pt>
                <c:pt idx="2618">
                  <c:v>2.25795360247978E-2</c:v>
                </c:pt>
                <c:pt idx="2619">
                  <c:v>2.2573420956238901E-2</c:v>
                </c:pt>
                <c:pt idx="2620">
                  <c:v>2.25673105144964E-2</c:v>
                </c:pt>
                <c:pt idx="2621">
                  <c:v>2.25612046921141E-2</c:v>
                </c:pt>
                <c:pt idx="2622">
                  <c:v>2.25551034816498E-2</c:v>
                </c:pt>
                <c:pt idx="2623">
                  <c:v>2.2549006875675199E-2</c:v>
                </c:pt>
                <c:pt idx="2624">
                  <c:v>2.2542914866775701E-2</c:v>
                </c:pt>
                <c:pt idx="2625">
                  <c:v>2.25368274475506E-2</c:v>
                </c:pt>
                <c:pt idx="2626">
                  <c:v>2.25307446106131E-2</c:v>
                </c:pt>
                <c:pt idx="2627">
                  <c:v>2.2524666348589899E-2</c:v>
                </c:pt>
                <c:pt idx="2628">
                  <c:v>2.2518592654121799E-2</c:v>
                </c:pt>
                <c:pt idx="2629">
                  <c:v>2.2512523519862999E-2</c:v>
                </c:pt>
                <c:pt idx="2630">
                  <c:v>2.2506458938481699E-2</c:v>
                </c:pt>
                <c:pt idx="2631">
                  <c:v>2.2500398902659299E-2</c:v>
                </c:pt>
                <c:pt idx="2632">
                  <c:v>2.2494343405091401E-2</c:v>
                </c:pt>
                <c:pt idx="2633">
                  <c:v>2.24882924384869E-2</c:v>
                </c:pt>
                <c:pt idx="2634">
                  <c:v>2.2482245995568199E-2</c:v>
                </c:pt>
                <c:pt idx="2635">
                  <c:v>2.2476204069071401E-2</c:v>
                </c:pt>
                <c:pt idx="2636">
                  <c:v>2.2470166651746299E-2</c:v>
                </c:pt>
                <c:pt idx="2637">
                  <c:v>2.2464133736355901E-2</c:v>
                </c:pt>
                <c:pt idx="2638">
                  <c:v>2.24581053156769E-2</c:v>
                </c:pt>
                <c:pt idx="2639">
                  <c:v>2.2452081382499298E-2</c:v>
                </c:pt>
                <c:pt idx="2640">
                  <c:v>2.2446061929626601E-2</c:v>
                </c:pt>
                <c:pt idx="2641">
                  <c:v>2.2440046949875898E-2</c:v>
                </c:pt>
                <c:pt idx="2642">
                  <c:v>2.2434036436077401E-2</c:v>
                </c:pt>
                <c:pt idx="2643">
                  <c:v>2.2428030381074798E-2</c:v>
                </c:pt>
                <c:pt idx="2644">
                  <c:v>2.2422028777724999E-2</c:v>
                </c:pt>
                <c:pt idx="2645">
                  <c:v>2.2416031618898401E-2</c:v>
                </c:pt>
                <c:pt idx="2646">
                  <c:v>2.2410038897478599E-2</c:v>
                </c:pt>
                <c:pt idx="2647">
                  <c:v>2.24040506063624E-2</c:v>
                </c:pt>
                <c:pt idx="2648">
                  <c:v>2.2398066738459899E-2</c:v>
                </c:pt>
                <c:pt idx="2649">
                  <c:v>2.2392087286694499E-2</c:v>
                </c:pt>
                <c:pt idx="2650">
                  <c:v>2.2386112244002401E-2</c:v>
                </c:pt>
                <c:pt idx="2651">
                  <c:v>2.23801416033335E-2</c:v>
                </c:pt>
                <c:pt idx="2652">
                  <c:v>2.2374175357650398E-2</c:v>
                </c:pt>
                <c:pt idx="2653">
                  <c:v>2.2368213499928999E-2</c:v>
                </c:pt>
                <c:pt idx="2654">
                  <c:v>2.2362256023158299E-2</c:v>
                </c:pt>
                <c:pt idx="2655">
                  <c:v>2.2356302920340299E-2</c:v>
                </c:pt>
                <c:pt idx="2656">
                  <c:v>2.2350354184489898E-2</c:v>
                </c:pt>
                <c:pt idx="2657">
                  <c:v>2.23444098086353E-2</c:v>
                </c:pt>
                <c:pt idx="2658">
                  <c:v>2.23384697858174E-2</c:v>
                </c:pt>
                <c:pt idx="2659">
                  <c:v>2.23325341090903E-2</c:v>
                </c:pt>
                <c:pt idx="2660">
                  <c:v>2.23266027715209E-2</c:v>
                </c:pt>
                <c:pt idx="2661">
                  <c:v>2.2320675766188999E-2</c:v>
                </c:pt>
                <c:pt idx="2662">
                  <c:v>2.23147530861873E-2</c:v>
                </c:pt>
                <c:pt idx="2663">
                  <c:v>2.2308834724621401E-2</c:v>
                </c:pt>
                <c:pt idx="2664">
                  <c:v>2.2302920674609698E-2</c:v>
                </c:pt>
                <c:pt idx="2665">
                  <c:v>2.22970109292835E-2</c:v>
                </c:pt>
                <c:pt idx="2666">
                  <c:v>2.2291105481786699E-2</c:v>
                </c:pt>
                <c:pt idx="2667">
                  <c:v>2.2285204325276201E-2</c:v>
                </c:pt>
                <c:pt idx="2668">
                  <c:v>2.22793074529214E-2</c:v>
                </c:pt>
                <c:pt idx="2669">
                  <c:v>2.2273414857904499E-2</c:v>
                </c:pt>
                <c:pt idx="2670">
                  <c:v>2.2267526533420599E-2</c:v>
                </c:pt>
                <c:pt idx="2671">
                  <c:v>2.22616424726771E-2</c:v>
                </c:pt>
                <c:pt idx="2672">
                  <c:v>2.22557626688944E-2</c:v>
                </c:pt>
                <c:pt idx="2673">
                  <c:v>2.2249887115305299E-2</c:v>
                </c:pt>
                <c:pt idx="2674">
                  <c:v>2.2244015805155101E-2</c:v>
                </c:pt>
                <c:pt idx="2675">
                  <c:v>2.2238148731702E-2</c:v>
                </c:pt>
                <c:pt idx="2676">
                  <c:v>2.2232285888216598E-2</c:v>
                </c:pt>
                <c:pt idx="2677">
                  <c:v>2.22264272679818E-2</c:v>
                </c:pt>
                <c:pt idx="2678">
                  <c:v>2.2220572864293301E-2</c:v>
                </c:pt>
                <c:pt idx="2679">
                  <c:v>2.2214722670459101E-2</c:v>
                </c:pt>
                <c:pt idx="2680">
                  <c:v>2.2208876679799899E-2</c:v>
                </c:pt>
                <c:pt idx="2681">
                  <c:v>2.2203034885648398E-2</c:v>
                </c:pt>
                <c:pt idx="2682">
                  <c:v>2.2197197281350198E-2</c:v>
                </c:pt>
                <c:pt idx="2683">
                  <c:v>2.2191363860262801E-2</c:v>
                </c:pt>
                <c:pt idx="2684">
                  <c:v>2.2185534615756501E-2</c:v>
                </c:pt>
                <c:pt idx="2685">
                  <c:v>2.2179709541213601E-2</c:v>
                </c:pt>
                <c:pt idx="2686">
                  <c:v>2.21738886300289E-2</c:v>
                </c:pt>
                <c:pt idx="2687">
                  <c:v>2.2168071875609499E-2</c:v>
                </c:pt>
                <c:pt idx="2688">
                  <c:v>2.2162259271374499E-2</c:v>
                </c:pt>
                <c:pt idx="2689">
                  <c:v>2.2156450810755599E-2</c:v>
                </c:pt>
                <c:pt idx="2690">
                  <c:v>2.2150646487196501E-2</c:v>
                </c:pt>
                <c:pt idx="2691">
                  <c:v>2.2144846294153201E-2</c:v>
                </c:pt>
                <c:pt idx="2692">
                  <c:v>2.2139050225093802E-2</c:v>
                </c:pt>
                <c:pt idx="2693">
                  <c:v>2.2133258273498602E-2</c:v>
                </c:pt>
                <c:pt idx="2694">
                  <c:v>2.21274704328599E-2</c:v>
                </c:pt>
                <c:pt idx="2695">
                  <c:v>2.2121686696682401E-2</c:v>
                </c:pt>
                <c:pt idx="2696">
                  <c:v>2.2115907058482501E-2</c:v>
                </c:pt>
                <c:pt idx="2697">
                  <c:v>2.2110131511788901E-2</c:v>
                </c:pt>
                <c:pt idx="2698">
                  <c:v>2.21043600501423E-2</c:v>
                </c:pt>
                <c:pt idx="2699">
                  <c:v>2.2098592667095501E-2</c:v>
                </c:pt>
                <c:pt idx="2700">
                  <c:v>2.2092829356213001E-2</c:v>
                </c:pt>
                <c:pt idx="2701">
                  <c:v>2.20870701110715E-2</c:v>
                </c:pt>
                <c:pt idx="2702">
                  <c:v>2.2081314925259599E-2</c:v>
                </c:pt>
                <c:pt idx="2703">
                  <c:v>2.2075563792377899E-2</c:v>
                </c:pt>
                <c:pt idx="2704">
                  <c:v>2.2069816706038699E-2</c:v>
                </c:pt>
                <c:pt idx="2705">
                  <c:v>2.2064073659866401E-2</c:v>
                </c:pt>
                <c:pt idx="2706">
                  <c:v>2.2058334647496999E-2</c:v>
                </c:pt>
                <c:pt idx="2707">
                  <c:v>2.2052599662578599E-2</c:v>
                </c:pt>
                <c:pt idx="2708">
                  <c:v>2.2046868698770899E-2</c:v>
                </c:pt>
                <c:pt idx="2709">
                  <c:v>2.2041141749745599E-2</c:v>
                </c:pt>
                <c:pt idx="2710">
                  <c:v>2.20354188091859E-2</c:v>
                </c:pt>
                <c:pt idx="2711">
                  <c:v>2.2029699870786901E-2</c:v>
                </c:pt>
                <c:pt idx="2712">
                  <c:v>2.20239849282554E-2</c:v>
                </c:pt>
                <c:pt idx="2713">
                  <c:v>2.2018273975310001E-2</c:v>
                </c:pt>
                <c:pt idx="2714">
                  <c:v>2.2012567005680699E-2</c:v>
                </c:pt>
                <c:pt idx="2715">
                  <c:v>2.2006864013109501E-2</c:v>
                </c:pt>
                <c:pt idx="2716">
                  <c:v>2.20011649913497E-2</c:v>
                </c:pt>
                <c:pt idx="2717">
                  <c:v>2.1995469934166401E-2</c:v>
                </c:pt>
                <c:pt idx="2718">
                  <c:v>2.1989778835336399E-2</c:v>
                </c:pt>
                <c:pt idx="2719">
                  <c:v>2.1984091688647699E-2</c:v>
                </c:pt>
                <c:pt idx="2720">
                  <c:v>2.19784084879001E-2</c:v>
                </c:pt>
                <c:pt idx="2721">
                  <c:v>2.1972729226905002E-2</c:v>
                </c:pt>
                <c:pt idx="2722">
                  <c:v>2.1967053899485101E-2</c:v>
                </c:pt>
                <c:pt idx="2723">
                  <c:v>2.1961382499474699E-2</c:v>
                </c:pt>
                <c:pt idx="2724">
                  <c:v>2.19557150207195E-2</c:v>
                </c:pt>
                <c:pt idx="2725">
                  <c:v>2.19500514570766E-2</c:v>
                </c:pt>
                <c:pt idx="2726">
                  <c:v>2.1944391802414701E-2</c:v>
                </c:pt>
                <c:pt idx="2727">
                  <c:v>2.19387360506135E-2</c:v>
                </c:pt>
                <c:pt idx="2728">
                  <c:v>2.1933084195564601E-2</c:v>
                </c:pt>
                <c:pt idx="2729">
                  <c:v>2.1927436231170501E-2</c:v>
                </c:pt>
                <c:pt idx="2730">
                  <c:v>2.1921792151345199E-2</c:v>
                </c:pt>
                <c:pt idx="2731">
                  <c:v>2.19161519500141E-2</c:v>
                </c:pt>
                <c:pt idx="2732">
                  <c:v>2.1910515621113701E-2</c:v>
                </c:pt>
                <c:pt idx="2733">
                  <c:v>2.1904883158592001E-2</c:v>
                </c:pt>
                <c:pt idx="2734">
                  <c:v>2.1899254556407802E-2</c:v>
                </c:pt>
                <c:pt idx="2735">
                  <c:v>2.1893629808531701E-2</c:v>
                </c:pt>
                <c:pt idx="2736">
                  <c:v>2.18880089089451E-2</c:v>
                </c:pt>
                <c:pt idx="2737">
                  <c:v>2.1882391851640599E-2</c:v>
                </c:pt>
                <c:pt idx="2738">
                  <c:v>2.18767786306222E-2</c:v>
                </c:pt>
                <c:pt idx="2739">
                  <c:v>2.18711692399047E-2</c:v>
                </c:pt>
                <c:pt idx="2740">
                  <c:v>2.1865563673514301E-2</c:v>
                </c:pt>
                <c:pt idx="2741">
                  <c:v>2.1859961925488201E-2</c:v>
                </c:pt>
                <c:pt idx="2742">
                  <c:v>2.1854363989874701E-2</c:v>
                </c:pt>
                <c:pt idx="2743">
                  <c:v>2.1848769860732899E-2</c:v>
                </c:pt>
                <c:pt idx="2744">
                  <c:v>2.18431795321333E-2</c:v>
                </c:pt>
                <c:pt idx="2745">
                  <c:v>2.1837592998157299E-2</c:v>
                </c:pt>
                <c:pt idx="2746">
                  <c:v>2.1832010252897001E-2</c:v>
                </c:pt>
                <c:pt idx="2747">
                  <c:v>2.1826431290455899E-2</c:v>
                </c:pt>
                <c:pt idx="2748">
                  <c:v>2.1820856104948199E-2</c:v>
                </c:pt>
                <c:pt idx="2749">
                  <c:v>2.18152846904991E-2</c:v>
                </c:pt>
                <c:pt idx="2750">
                  <c:v>2.1809717041244601E-2</c:v>
                </c:pt>
                <c:pt idx="2751">
                  <c:v>2.18041531513317E-2</c:v>
                </c:pt>
                <c:pt idx="2752">
                  <c:v>2.17985930149182E-2</c:v>
                </c:pt>
                <c:pt idx="2753">
                  <c:v>2.17930366261729E-2</c:v>
                </c:pt>
                <c:pt idx="2754">
                  <c:v>2.1787483979275098E-2</c:v>
                </c:pt>
                <c:pt idx="2755">
                  <c:v>2.1781935068415199E-2</c:v>
                </c:pt>
                <c:pt idx="2756">
                  <c:v>2.17763898877943E-2</c:v>
                </c:pt>
                <c:pt idx="2757">
                  <c:v>2.1770848431624201E-2</c:v>
                </c:pt>
                <c:pt idx="2758">
                  <c:v>2.1765310694127401E-2</c:v>
                </c:pt>
                <c:pt idx="2759">
                  <c:v>2.1759776669537399E-2</c:v>
                </c:pt>
                <c:pt idx="2760">
                  <c:v>2.1754246352098001E-2</c:v>
                </c:pt>
                <c:pt idx="2761">
                  <c:v>2.1748719736064001E-2</c:v>
                </c:pt>
                <c:pt idx="2762">
                  <c:v>2.1743196815700701E-2</c:v>
                </c:pt>
                <c:pt idx="2763">
                  <c:v>2.1737677585283999E-2</c:v>
                </c:pt>
                <c:pt idx="2764">
                  <c:v>2.1732162039100701E-2</c:v>
                </c:pt>
                <c:pt idx="2765">
                  <c:v>2.1726650171447801E-2</c:v>
                </c:pt>
                <c:pt idx="2766">
                  <c:v>2.1721141976633201E-2</c:v>
                </c:pt>
                <c:pt idx="2767">
                  <c:v>2.17156374489752E-2</c:v>
                </c:pt>
                <c:pt idx="2768">
                  <c:v>2.17101365828027E-2</c:v>
                </c:pt>
                <c:pt idx="2769">
                  <c:v>2.1704639372455099E-2</c:v>
                </c:pt>
                <c:pt idx="2770">
                  <c:v>2.1699145812282199E-2</c:v>
                </c:pt>
                <c:pt idx="2771">
                  <c:v>2.1693655896644501E-2</c:v>
                </c:pt>
                <c:pt idx="2772">
                  <c:v>2.1688169619912701E-2</c:v>
                </c:pt>
                <c:pt idx="2773">
                  <c:v>2.1682686976468302E-2</c:v>
                </c:pt>
                <c:pt idx="2774">
                  <c:v>2.1677207960702698E-2</c:v>
                </c:pt>
                <c:pt idx="2775">
                  <c:v>2.1671732567018299E-2</c:v>
                </c:pt>
                <c:pt idx="2776">
                  <c:v>2.16662607898273E-2</c:v>
                </c:pt>
                <c:pt idx="2777">
                  <c:v>2.1660792623552801E-2</c:v>
                </c:pt>
                <c:pt idx="2778">
                  <c:v>2.16553280626277E-2</c:v>
                </c:pt>
                <c:pt idx="2779">
                  <c:v>2.16498671014957E-2</c:v>
                </c:pt>
                <c:pt idx="2780">
                  <c:v>2.1644409734610601E-2</c:v>
                </c:pt>
                <c:pt idx="2781">
                  <c:v>2.16389559564364E-2</c:v>
                </c:pt>
                <c:pt idx="2782">
                  <c:v>2.16335057614476E-2</c:v>
                </c:pt>
                <c:pt idx="2783">
                  <c:v>2.1628059144128499E-2</c:v>
                </c:pt>
                <c:pt idx="2784">
                  <c:v>2.1622616098974201E-2</c:v>
                </c:pt>
                <c:pt idx="2785">
                  <c:v>2.16171766204897E-2</c:v>
                </c:pt>
                <c:pt idx="2786">
                  <c:v>2.161174070319E-2</c:v>
                </c:pt>
                <c:pt idx="2787">
                  <c:v>2.16063083416007E-2</c:v>
                </c:pt>
                <c:pt idx="2788">
                  <c:v>2.1600879530257199E-2</c:v>
                </c:pt>
                <c:pt idx="2789">
                  <c:v>2.1595454263705301E-2</c:v>
                </c:pt>
                <c:pt idx="2790">
                  <c:v>2.1590032536500499E-2</c:v>
                </c:pt>
                <c:pt idx="2791">
                  <c:v>2.1584614343208901E-2</c:v>
                </c:pt>
                <c:pt idx="2792">
                  <c:v>2.15791996784063E-2</c:v>
                </c:pt>
                <c:pt idx="2793">
                  <c:v>2.1573788536678701E-2</c:v>
                </c:pt>
                <c:pt idx="2794">
                  <c:v>2.1568380912622101E-2</c:v>
                </c:pt>
                <c:pt idx="2795">
                  <c:v>2.1562976800842501E-2</c:v>
                </c:pt>
                <c:pt idx="2796">
                  <c:v>2.1557576195956E-2</c:v>
                </c:pt>
                <c:pt idx="2797">
                  <c:v>2.1552179092588501E-2</c:v>
                </c:pt>
                <c:pt idx="2798">
                  <c:v>2.1546785485375902E-2</c:v>
                </c:pt>
                <c:pt idx="2799">
                  <c:v>2.1541395368964201E-2</c:v>
                </c:pt>
                <c:pt idx="2800">
                  <c:v>2.1536008738009201E-2</c:v>
                </c:pt>
                <c:pt idx="2801">
                  <c:v>2.15306255871765E-2</c:v>
                </c:pt>
                <c:pt idx="2802">
                  <c:v>2.1525245911141799E-2</c:v>
                </c:pt>
                <c:pt idx="2803">
                  <c:v>2.1519869704590501E-2</c:v>
                </c:pt>
                <c:pt idx="2804">
                  <c:v>2.15144969622179E-2</c:v>
                </c:pt>
                <c:pt idx="2805">
                  <c:v>2.15091276787291E-2</c:v>
                </c:pt>
                <c:pt idx="2806">
                  <c:v>2.1503761848838999E-2</c:v>
                </c:pt>
                <c:pt idx="2807">
                  <c:v>2.1498399467272399E-2</c:v>
                </c:pt>
                <c:pt idx="2808">
                  <c:v>2.1493040528763701E-2</c:v>
                </c:pt>
                <c:pt idx="2809">
                  <c:v>2.1487685028057198E-2</c:v>
                </c:pt>
                <c:pt idx="2810">
                  <c:v>2.14823329599068E-2</c:v>
                </c:pt>
                <c:pt idx="2811">
                  <c:v>2.1476984319076201E-2</c:v>
                </c:pt>
                <c:pt idx="2812">
                  <c:v>2.1471639100338901E-2</c:v>
                </c:pt>
                <c:pt idx="2813">
                  <c:v>2.14662972984777E-2</c:v>
                </c:pt>
                <c:pt idx="2814">
                  <c:v>2.1460958908285602E-2</c:v>
                </c:pt>
                <c:pt idx="2815">
                  <c:v>2.14556239245648E-2</c:v>
                </c:pt>
                <c:pt idx="2816">
                  <c:v>2.1450292342127201E-2</c:v>
                </c:pt>
                <c:pt idx="2817">
                  <c:v>2.14449641557946E-2</c:v>
                </c:pt>
                <c:pt idx="2818">
                  <c:v>2.1439639360398E-2</c:v>
                </c:pt>
                <c:pt idx="2819">
                  <c:v>2.1434317950778201E-2</c:v>
                </c:pt>
                <c:pt idx="2820">
                  <c:v>2.14289999217856E-2</c:v>
                </c:pt>
                <c:pt idx="2821">
                  <c:v>2.1423685268279799E-2</c:v>
                </c:pt>
                <c:pt idx="2822">
                  <c:v>2.1418373985130301E-2</c:v>
                </c:pt>
                <c:pt idx="2823">
                  <c:v>2.14130660672158E-2</c:v>
                </c:pt>
                <c:pt idx="2824">
                  <c:v>2.1407761509424701E-2</c:v>
                </c:pt>
                <c:pt idx="2825">
                  <c:v>2.14024603066548E-2</c:v>
                </c:pt>
                <c:pt idx="2826">
                  <c:v>2.13971624538133E-2</c:v>
                </c:pt>
                <c:pt idx="2827">
                  <c:v>2.1391867945816798E-2</c:v>
                </c:pt>
                <c:pt idx="2828">
                  <c:v>2.1386576777591301E-2</c:v>
                </c:pt>
                <c:pt idx="2829">
                  <c:v>2.1381288944072301E-2</c:v>
                </c:pt>
                <c:pt idx="2830">
                  <c:v>2.1376004440204599E-2</c:v>
                </c:pt>
                <c:pt idx="2831">
                  <c:v>2.13707232609423E-2</c:v>
                </c:pt>
                <c:pt idx="2832">
                  <c:v>2.1365445401249E-2</c:v>
                </c:pt>
                <c:pt idx="2833">
                  <c:v>2.1360170856097399E-2</c:v>
                </c:pt>
                <c:pt idx="2834">
                  <c:v>2.1354899620469599E-2</c:v>
                </c:pt>
                <c:pt idx="2835">
                  <c:v>2.13496316893571E-2</c:v>
                </c:pt>
                <c:pt idx="2836">
                  <c:v>2.1344367057760501E-2</c:v>
                </c:pt>
                <c:pt idx="2837">
                  <c:v>2.1339105720689699E-2</c:v>
                </c:pt>
                <c:pt idx="2838">
                  <c:v>2.1333847673163899E-2</c:v>
                </c:pt>
                <c:pt idx="2839">
                  <c:v>2.1328592910211299E-2</c:v>
                </c:pt>
                <c:pt idx="2840">
                  <c:v>2.1323341426869501E-2</c:v>
                </c:pt>
                <c:pt idx="2841">
                  <c:v>2.1318093218185299E-2</c:v>
                </c:pt>
                <c:pt idx="2842">
                  <c:v>2.1312848279214602E-2</c:v>
                </c:pt>
                <c:pt idx="2843">
                  <c:v>2.1307606605022199E-2</c:v>
                </c:pt>
                <c:pt idx="2844">
                  <c:v>2.13023681906825E-2</c:v>
                </c:pt>
                <c:pt idx="2845">
                  <c:v>2.1297133031278701E-2</c:v>
                </c:pt>
                <c:pt idx="2846">
                  <c:v>2.1291901121903E-2</c:v>
                </c:pt>
                <c:pt idx="2847">
                  <c:v>2.1286672457656901E-2</c:v>
                </c:pt>
                <c:pt idx="2848">
                  <c:v>2.1281447033651001E-2</c:v>
                </c:pt>
                <c:pt idx="2849">
                  <c:v>2.1276224845004701E-2</c:v>
                </c:pt>
                <c:pt idx="2850">
                  <c:v>2.1271005886846502E-2</c:v>
                </c:pt>
                <c:pt idx="2851">
                  <c:v>2.1265790154314099E-2</c:v>
                </c:pt>
                <c:pt idx="2852">
                  <c:v>2.1260577642553902E-2</c:v>
                </c:pt>
                <c:pt idx="2853">
                  <c:v>2.1255368346721398E-2</c:v>
                </c:pt>
                <c:pt idx="2854">
                  <c:v>2.12501622619812E-2</c:v>
                </c:pt>
                <c:pt idx="2855">
                  <c:v>2.1244959383506502E-2</c:v>
                </c:pt>
                <c:pt idx="2856">
                  <c:v>2.1239759706479799E-2</c:v>
                </c:pt>
                <c:pt idx="2857">
                  <c:v>2.1234563226092198E-2</c:v>
                </c:pt>
                <c:pt idx="2858">
                  <c:v>2.1229369937543801E-2</c:v>
                </c:pt>
                <c:pt idx="2859">
                  <c:v>2.1224179836043699E-2</c:v>
                </c:pt>
                <c:pt idx="2860">
                  <c:v>2.12189929168097E-2</c:v>
                </c:pt>
                <c:pt idx="2861">
                  <c:v>2.12138091750683E-2</c:v>
                </c:pt>
                <c:pt idx="2862">
                  <c:v>2.1208628606055199E-2</c:v>
                </c:pt>
                <c:pt idx="2863">
                  <c:v>2.1203451205014601E-2</c:v>
                </c:pt>
                <c:pt idx="2864">
                  <c:v>2.11982769671996E-2</c:v>
                </c:pt>
                <c:pt idx="2865">
                  <c:v>2.1193105887871901E-2</c:v>
                </c:pt>
                <c:pt idx="2866">
                  <c:v>2.1187937962302301E-2</c:v>
                </c:pt>
                <c:pt idx="2867">
                  <c:v>2.1182773185770099E-2</c:v>
                </c:pt>
                <c:pt idx="2868">
                  <c:v>2.1177611553563298E-2</c:v>
                </c:pt>
                <c:pt idx="2869">
                  <c:v>2.1172453060978601E-2</c:v>
                </c:pt>
                <c:pt idx="2870">
                  <c:v>2.11672977033216E-2</c:v>
                </c:pt>
                <c:pt idx="2871">
                  <c:v>2.1162145475906301E-2</c:v>
                </c:pt>
                <c:pt idx="2872">
                  <c:v>2.1156996374055499E-2</c:v>
                </c:pt>
                <c:pt idx="2873">
                  <c:v>2.1151850393100601E-2</c:v>
                </c:pt>
                <c:pt idx="2874">
                  <c:v>2.11467075283816E-2</c:v>
                </c:pt>
                <c:pt idx="2875">
                  <c:v>2.11415677752472E-2</c:v>
                </c:pt>
                <c:pt idx="2876">
                  <c:v>2.1136431129054601E-2</c:v>
                </c:pt>
                <c:pt idx="2877">
                  <c:v>2.1131297585169601E-2</c:v>
                </c:pt>
                <c:pt idx="2878">
                  <c:v>2.1126167138966499E-2</c:v>
                </c:pt>
                <c:pt idx="2879">
                  <c:v>2.1121039785828299E-2</c:v>
                </c:pt>
                <c:pt idx="2880">
                  <c:v>2.1115915521146299E-2</c:v>
                </c:pt>
                <c:pt idx="2881">
                  <c:v>2.1110794340320399E-2</c:v>
                </c:pt>
                <c:pt idx="2882">
                  <c:v>2.11056762387592E-2</c:v>
                </c:pt>
                <c:pt idx="2883">
                  <c:v>2.11005612118794E-2</c:v>
                </c:pt>
                <c:pt idx="2884">
                  <c:v>2.1095449255106501E-2</c:v>
                </c:pt>
                <c:pt idx="2885">
                  <c:v>2.1090340363874201E-2</c:v>
                </c:pt>
                <c:pt idx="2886">
                  <c:v>2.1085234533624701E-2</c:v>
                </c:pt>
                <c:pt idx="2887">
                  <c:v>2.1080131759808701E-2</c:v>
                </c:pt>
                <c:pt idx="2888">
                  <c:v>2.1075032037885199E-2</c:v>
                </c:pt>
                <c:pt idx="2889">
                  <c:v>2.10699353633216E-2</c:v>
                </c:pt>
                <c:pt idx="2890">
                  <c:v>2.10648417315937E-2</c:v>
                </c:pt>
                <c:pt idx="2891">
                  <c:v>2.10597511381856E-2</c:v>
                </c:pt>
                <c:pt idx="2892">
                  <c:v>2.1054663578589702E-2</c:v>
                </c:pt>
                <c:pt idx="2893">
                  <c:v>2.1049579048306899E-2</c:v>
                </c:pt>
                <c:pt idx="2894">
                  <c:v>2.10444975428461E-2</c:v>
                </c:pt>
                <c:pt idx="2895">
                  <c:v>2.1039419057724801E-2</c:v>
                </c:pt>
                <c:pt idx="2896">
                  <c:v>2.1034343588468601E-2</c:v>
                </c:pt>
                <c:pt idx="2897">
                  <c:v>2.1029271130611302E-2</c:v>
                </c:pt>
                <c:pt idx="2898">
                  <c:v>2.1024201679695102E-2</c:v>
                </c:pt>
                <c:pt idx="2899">
                  <c:v>2.1019135231270299E-2</c:v>
                </c:pt>
                <c:pt idx="2900">
                  <c:v>2.10140717808955E-2</c:v>
                </c:pt>
                <c:pt idx="2901">
                  <c:v>2.1009011324137301E-2</c:v>
                </c:pt>
                <c:pt idx="2902">
                  <c:v>2.1003953856570799E-2</c:v>
                </c:pt>
                <c:pt idx="2903">
                  <c:v>2.0998899373778902E-2</c:v>
                </c:pt>
                <c:pt idx="2904">
                  <c:v>2.0993847871352899E-2</c:v>
                </c:pt>
                <c:pt idx="2905">
                  <c:v>2.09887993448921E-2</c:v>
                </c:pt>
                <c:pt idx="2906">
                  <c:v>2.0983753790004101E-2</c:v>
                </c:pt>
                <c:pt idx="2907">
                  <c:v>2.0978711202304299E-2</c:v>
                </c:pt>
                <c:pt idx="2908">
                  <c:v>2.0973671577416499E-2</c:v>
                </c:pt>
                <c:pt idx="2909">
                  <c:v>2.09686349109722E-2</c:v>
                </c:pt>
                <c:pt idx="2910">
                  <c:v>2.09636011986114E-2</c:v>
                </c:pt>
                <c:pt idx="2911">
                  <c:v>2.0958570435981701E-2</c:v>
                </c:pt>
                <c:pt idx="2912">
                  <c:v>2.09535426187391E-2</c:v>
                </c:pt>
                <c:pt idx="2913">
                  <c:v>2.0948517742547301E-2</c:v>
                </c:pt>
                <c:pt idx="2914">
                  <c:v>2.0943495803078201E-2</c:v>
                </c:pt>
                <c:pt idx="2915">
                  <c:v>2.0938476796011601E-2</c:v>
                </c:pt>
                <c:pt idx="2916">
                  <c:v>2.09334607170352E-2</c:v>
                </c:pt>
                <c:pt idx="2917">
                  <c:v>2.0928447561844799E-2</c:v>
                </c:pt>
                <c:pt idx="2918">
                  <c:v>2.0923437326144E-2</c:v>
                </c:pt>
                <c:pt idx="2919">
                  <c:v>2.0918430005644299E-2</c:v>
                </c:pt>
                <c:pt idx="2920">
                  <c:v>2.0913425596065301E-2</c:v>
                </c:pt>
                <c:pt idx="2921">
                  <c:v>2.0908424093134301E-2</c:v>
                </c:pt>
                <c:pt idx="2922">
                  <c:v>2.0903425492586399E-2</c:v>
                </c:pt>
                <c:pt idx="2923">
                  <c:v>2.0898429790164898E-2</c:v>
                </c:pt>
                <c:pt idx="2924">
                  <c:v>2.0893436981620502E-2</c:v>
                </c:pt>
                <c:pt idx="2925">
                  <c:v>2.08884470627121E-2</c:v>
                </c:pt>
                <c:pt idx="2926">
                  <c:v>2.0883460029206199E-2</c:v>
                </c:pt>
                <c:pt idx="2927">
                  <c:v>2.0878475876877099E-2</c:v>
                </c:pt>
                <c:pt idx="2928">
                  <c:v>2.08734946015071E-2</c:v>
                </c:pt>
                <c:pt idx="2929">
                  <c:v>2.0868516198885901E-2</c:v>
                </c:pt>
                <c:pt idx="2930">
                  <c:v>2.08635406648114E-2</c:v>
                </c:pt>
                <c:pt idx="2931">
                  <c:v>2.0858567995088801E-2</c:v>
                </c:pt>
                <c:pt idx="2932">
                  <c:v>2.08535981855313E-2</c:v>
                </c:pt>
                <c:pt idx="2933">
                  <c:v>2.0848631231959801E-2</c:v>
                </c:pt>
                <c:pt idx="2934">
                  <c:v>2.0843667130202699E-2</c:v>
                </c:pt>
                <c:pt idx="2935">
                  <c:v>2.0838705876096399E-2</c:v>
                </c:pt>
                <c:pt idx="2936">
                  <c:v>2.0833747465484598E-2</c:v>
                </c:pt>
                <c:pt idx="2937">
                  <c:v>2.08287918942189E-2</c:v>
                </c:pt>
                <c:pt idx="2938">
                  <c:v>2.08238391581584E-2</c:v>
                </c:pt>
                <c:pt idx="2939">
                  <c:v>2.0818889253169999E-2</c:v>
                </c:pt>
                <c:pt idx="2940">
                  <c:v>2.0813942175128101E-2</c:v>
                </c:pt>
                <c:pt idx="2941">
                  <c:v>2.0808997919914599E-2</c:v>
                </c:pt>
                <c:pt idx="2942">
                  <c:v>2.0804056483419101E-2</c:v>
                </c:pt>
                <c:pt idx="2943">
                  <c:v>2.07991178615387E-2</c:v>
                </c:pt>
                <c:pt idx="2944">
                  <c:v>2.07941820501782E-2</c:v>
                </c:pt>
                <c:pt idx="2945">
                  <c:v>2.0789249045249699E-2</c:v>
                </c:pt>
                <c:pt idx="2946">
                  <c:v>2.0784318842673E-2</c:v>
                </c:pt>
                <c:pt idx="2947">
                  <c:v>2.07793914383754E-2</c:v>
                </c:pt>
                <c:pt idx="2948">
                  <c:v>2.07744668282915E-2</c:v>
                </c:pt>
                <c:pt idx="2949">
                  <c:v>2.0769545008363699E-2</c:v>
                </c:pt>
                <c:pt idx="2950">
                  <c:v>2.0764625974541599E-2</c:v>
                </c:pt>
                <c:pt idx="2951">
                  <c:v>2.07597097227823E-2</c:v>
                </c:pt>
                <c:pt idx="2952">
                  <c:v>2.0754796249050501E-2</c:v>
                </c:pt>
                <c:pt idx="2953">
                  <c:v>2.0749885549318101E-2</c:v>
                </c:pt>
                <c:pt idx="2954">
                  <c:v>2.0744977619564599E-2</c:v>
                </c:pt>
                <c:pt idx="2955">
                  <c:v>2.0740072455776699E-2</c:v>
                </c:pt>
                <c:pt idx="2956">
                  <c:v>2.07351700539486E-2</c:v>
                </c:pt>
                <c:pt idx="2957">
                  <c:v>2.0730270410082002E-2</c:v>
                </c:pt>
                <c:pt idx="2958">
                  <c:v>2.0725373520185698E-2</c:v>
                </c:pt>
                <c:pt idx="2959">
                  <c:v>2.0720479380275901E-2</c:v>
                </c:pt>
                <c:pt idx="2960">
                  <c:v>2.07155879863762E-2</c:v>
                </c:pt>
                <c:pt idx="2961">
                  <c:v>2.07106993345175E-2</c:v>
                </c:pt>
                <c:pt idx="2962">
                  <c:v>2.0705813420738101E-2</c:v>
                </c:pt>
                <c:pt idx="2963">
                  <c:v>2.0700930241083201E-2</c:v>
                </c:pt>
                <c:pt idx="2964">
                  <c:v>2.0696049791605799E-2</c:v>
                </c:pt>
                <c:pt idx="2965">
                  <c:v>2.06911720683658E-2</c:v>
                </c:pt>
                <c:pt idx="2966">
                  <c:v>2.0686297067430401E-2</c:v>
                </c:pt>
                <c:pt idx="2967">
                  <c:v>2.0681424784873999E-2</c:v>
                </c:pt>
                <c:pt idx="2968">
                  <c:v>2.06765552167784E-2</c:v>
                </c:pt>
                <c:pt idx="2969">
                  <c:v>2.0671688359232498E-2</c:v>
                </c:pt>
                <c:pt idx="2970">
                  <c:v>2.06668242083323E-2</c:v>
                </c:pt>
                <c:pt idx="2971">
                  <c:v>2.0661962760181E-2</c:v>
                </c:pt>
                <c:pt idx="2972">
                  <c:v>2.0657104010889101E-2</c:v>
                </c:pt>
                <c:pt idx="2973">
                  <c:v>2.0652247956573999E-2</c:v>
                </c:pt>
                <c:pt idx="2974">
                  <c:v>2.06473945933606E-2</c:v>
                </c:pt>
                <c:pt idx="2975">
                  <c:v>2.0642543917380601E-2</c:v>
                </c:pt>
                <c:pt idx="2976">
                  <c:v>2.0637695924772801E-2</c:v>
                </c:pt>
                <c:pt idx="2977">
                  <c:v>2.06328506116834E-2</c:v>
                </c:pt>
                <c:pt idx="2978">
                  <c:v>2.0628007974265401E-2</c:v>
                </c:pt>
                <c:pt idx="2979">
                  <c:v>2.0623168008678899E-2</c:v>
                </c:pt>
                <c:pt idx="2980">
                  <c:v>2.06183307110911E-2</c:v>
                </c:pt>
                <c:pt idx="2981">
                  <c:v>2.0613496077676399E-2</c:v>
                </c:pt>
                <c:pt idx="2982">
                  <c:v>2.0608664104615902E-2</c:v>
                </c:pt>
                <c:pt idx="2983">
                  <c:v>2.0603834788097901E-2</c:v>
                </c:pt>
                <c:pt idx="2984">
                  <c:v>2.0599008124317801E-2</c:v>
                </c:pt>
                <c:pt idx="2985">
                  <c:v>2.05941841094778E-2</c:v>
                </c:pt>
                <c:pt idx="2986">
                  <c:v>2.05893627397871E-2</c:v>
                </c:pt>
                <c:pt idx="2987">
                  <c:v>2.0584544011461901E-2</c:v>
                </c:pt>
                <c:pt idx="2988">
                  <c:v>2.0579727920725401E-2</c:v>
                </c:pt>
                <c:pt idx="2989">
                  <c:v>2.0574914463807801E-2</c:v>
                </c:pt>
                <c:pt idx="2990">
                  <c:v>2.0570103636945801E-2</c:v>
                </c:pt>
                <c:pt idx="2991">
                  <c:v>2.05652954363836E-2</c:v>
                </c:pt>
                <c:pt idx="2992">
                  <c:v>2.0560489858371899E-2</c:v>
                </c:pt>
                <c:pt idx="2993">
                  <c:v>2.05556868991684E-2</c:v>
                </c:pt>
                <c:pt idx="2994">
                  <c:v>2.05508865550376E-2</c:v>
                </c:pt>
                <c:pt idx="2995">
                  <c:v>2.0546088822251E-2</c:v>
                </c:pt>
                <c:pt idx="2996">
                  <c:v>2.05412936970868E-2</c:v>
                </c:pt>
                <c:pt idx="2997">
                  <c:v>2.0536501175830099E-2</c:v>
                </c:pt>
                <c:pt idx="2998">
                  <c:v>2.0531711254772801E-2</c:v>
                </c:pt>
                <c:pt idx="2999">
                  <c:v>2.05269239302136E-2</c:v>
                </c:pt>
                <c:pt idx="3000">
                  <c:v>2.0522139198458099E-2</c:v>
                </c:pt>
                <c:pt idx="3001">
                  <c:v>2.0517357055818398E-2</c:v>
                </c:pt>
                <c:pt idx="3002">
                  <c:v>2.0512577498613599E-2</c:v>
                </c:pt>
                <c:pt idx="3003">
                  <c:v>2.05078005231695E-2</c:v>
                </c:pt>
                <c:pt idx="3004">
                  <c:v>2.05030261258187E-2</c:v>
                </c:pt>
                <c:pt idx="3005">
                  <c:v>2.04982543029004E-2</c:v>
                </c:pt>
                <c:pt idx="3006">
                  <c:v>2.0493485050760599E-2</c:v>
                </c:pt>
                <c:pt idx="3007">
                  <c:v>2.0488718365751901E-2</c:v>
                </c:pt>
                <c:pt idx="3008">
                  <c:v>2.0483954244233799E-2</c:v>
                </c:pt>
                <c:pt idx="3009">
                  <c:v>2.04791926825722E-2</c:v>
                </c:pt>
                <c:pt idx="3010">
                  <c:v>2.04744336771399E-2</c:v>
                </c:pt>
                <c:pt idx="3011">
                  <c:v>2.04696772243162E-2</c:v>
                </c:pt>
                <c:pt idx="3012">
                  <c:v>2.0464923320487199E-2</c:v>
                </c:pt>
                <c:pt idx="3013">
                  <c:v>2.04601719620453E-2</c:v>
                </c:pt>
                <c:pt idx="3014">
                  <c:v>2.0455423145389999E-2</c:v>
                </c:pt>
                <c:pt idx="3015">
                  <c:v>2.0450676866926899E-2</c:v>
                </c:pt>
                <c:pt idx="3016">
                  <c:v>2.04459331230686E-2</c:v>
                </c:pt>
                <c:pt idx="3017">
                  <c:v>2.0441191910234E-2</c:v>
                </c:pt>
                <c:pt idx="3018">
                  <c:v>2.0436453224848598E-2</c:v>
                </c:pt>
                <c:pt idx="3019">
                  <c:v>2.04317170633447E-2</c:v>
                </c:pt>
                <c:pt idx="3020">
                  <c:v>2.0426983422160799E-2</c:v>
                </c:pt>
                <c:pt idx="3021">
                  <c:v>2.0422252297742201E-2</c:v>
                </c:pt>
                <c:pt idx="3022">
                  <c:v>2.0417523686540501E-2</c:v>
                </c:pt>
                <c:pt idx="3023">
                  <c:v>2.0412797585013898E-2</c:v>
                </c:pt>
                <c:pt idx="3024">
                  <c:v>2.0408073989627101E-2</c:v>
                </c:pt>
                <c:pt idx="3025">
                  <c:v>2.0403352896851201E-2</c:v>
                </c:pt>
                <c:pt idx="3026">
                  <c:v>2.0398634303163899E-2</c:v>
                </c:pt>
                <c:pt idx="3027">
                  <c:v>2.0393918205049301E-2</c:v>
                </c:pt>
                <c:pt idx="3028">
                  <c:v>2.0389204598997901E-2</c:v>
                </c:pt>
                <c:pt idx="3029">
                  <c:v>2.0384493481506599E-2</c:v>
                </c:pt>
                <c:pt idx="3030">
                  <c:v>2.0379784849078798E-2</c:v>
                </c:pt>
                <c:pt idx="3031">
                  <c:v>2.0375078698224199E-2</c:v>
                </c:pt>
                <c:pt idx="3032">
                  <c:v>2.0370375025458999E-2</c:v>
                </c:pt>
                <c:pt idx="3033">
                  <c:v>2.0365673827305801E-2</c:v>
                </c:pt>
                <c:pt idx="3034">
                  <c:v>2.0360975100293398E-2</c:v>
                </c:pt>
                <c:pt idx="3035">
                  <c:v>2.0356278840957101E-2</c:v>
                </c:pt>
                <c:pt idx="3036">
                  <c:v>2.0351585045838599E-2</c:v>
                </c:pt>
                <c:pt idx="3037">
                  <c:v>2.0346893711485702E-2</c:v>
                </c:pt>
                <c:pt idx="3038">
                  <c:v>2.0342204834452701E-2</c:v>
                </c:pt>
                <c:pt idx="3039">
                  <c:v>2.03375184113001E-2</c:v>
                </c:pt>
                <c:pt idx="3040">
                  <c:v>2.0332834438594901E-2</c:v>
                </c:pt>
                <c:pt idx="3041">
                  <c:v>2.0328152912910201E-2</c:v>
                </c:pt>
                <c:pt idx="3042">
                  <c:v>2.0323473830825299E-2</c:v>
                </c:pt>
                <c:pt idx="3043">
                  <c:v>2.03187971889261E-2</c:v>
                </c:pt>
                <c:pt idx="3044">
                  <c:v>2.0314122983804202E-2</c:v>
                </c:pt>
                <c:pt idx="3045">
                  <c:v>2.0309451212058099E-2</c:v>
                </c:pt>
                <c:pt idx="3046">
                  <c:v>2.0304781870291898E-2</c:v>
                </c:pt>
                <c:pt idx="3047">
                  <c:v>2.03001149551164E-2</c:v>
                </c:pt>
                <c:pt idx="3048">
                  <c:v>2.0295450463148301E-2</c:v>
                </c:pt>
                <c:pt idx="3049">
                  <c:v>2.0290788391010599E-2</c:v>
                </c:pt>
                <c:pt idx="3050">
                  <c:v>2.02861287353325E-2</c:v>
                </c:pt>
                <c:pt idx="3051">
                  <c:v>2.0281471492749299E-2</c:v>
                </c:pt>
                <c:pt idx="3052">
                  <c:v>2.02768166599024E-2</c:v>
                </c:pt>
                <c:pt idx="3053">
                  <c:v>2.02721642334396E-2</c:v>
                </c:pt>
                <c:pt idx="3054">
                  <c:v>2.02675142100146E-2</c:v>
                </c:pt>
                <c:pt idx="3055">
                  <c:v>2.02628665862872E-2</c:v>
                </c:pt>
                <c:pt idx="3056">
                  <c:v>2.0258221358923498E-2</c:v>
                </c:pt>
                <c:pt idx="3057">
                  <c:v>2.02535785245954E-2</c:v>
                </c:pt>
                <c:pt idx="3058">
                  <c:v>2.02489380799813E-2</c:v>
                </c:pt>
                <c:pt idx="3059">
                  <c:v>2.0244300021765301E-2</c:v>
                </c:pt>
                <c:pt idx="3060">
                  <c:v>2.0239664346637799E-2</c:v>
                </c:pt>
                <c:pt idx="3061">
                  <c:v>2.0235031051295E-2</c:v>
                </c:pt>
                <c:pt idx="3062">
                  <c:v>2.0230400132439399E-2</c:v>
                </c:pt>
                <c:pt idx="3063">
                  <c:v>2.0225771586779399E-2</c:v>
                </c:pt>
                <c:pt idx="3064">
                  <c:v>2.0221145411029501E-2</c:v>
                </c:pt>
                <c:pt idx="3065">
                  <c:v>2.0216521601909999E-2</c:v>
                </c:pt>
                <c:pt idx="3066">
                  <c:v>2.0211900156147499E-2</c:v>
                </c:pt>
                <c:pt idx="3067">
                  <c:v>2.02072810704742E-2</c:v>
                </c:pt>
                <c:pt idx="3068">
                  <c:v>2.02026643416287E-2</c:v>
                </c:pt>
                <c:pt idx="3069">
                  <c:v>2.0198049966355301E-2</c:v>
                </c:pt>
                <c:pt idx="3070">
                  <c:v>2.0193437941404199E-2</c:v>
                </c:pt>
                <c:pt idx="3071">
                  <c:v>2.0188828263531699E-2</c:v>
                </c:pt>
                <c:pt idx="3072">
                  <c:v>2.0184220929500001E-2</c:v>
                </c:pt>
                <c:pt idx="3073">
                  <c:v>2.0179615936077099E-2</c:v>
                </c:pt>
                <c:pt idx="3074">
                  <c:v>2.0175013280036999E-2</c:v>
                </c:pt>
                <c:pt idx="3075">
                  <c:v>2.0170412958159498E-2</c:v>
                </c:pt>
                <c:pt idx="3076">
                  <c:v>2.0165814967230501E-2</c:v>
                </c:pt>
                <c:pt idx="3077">
                  <c:v>2.0161219304041501E-2</c:v>
                </c:pt>
                <c:pt idx="3078">
                  <c:v>2.0156625965389901E-2</c:v>
                </c:pt>
                <c:pt idx="3079">
                  <c:v>2.0152034948079298E-2</c:v>
                </c:pt>
                <c:pt idx="3080">
                  <c:v>2.01474462489186E-2</c:v>
                </c:pt>
                <c:pt idx="3081">
                  <c:v>2.01428598647229E-2</c:v>
                </c:pt>
                <c:pt idx="3082">
                  <c:v>2.0138275792313001E-2</c:v>
                </c:pt>
                <c:pt idx="3083">
                  <c:v>2.01336940285155E-2</c:v>
                </c:pt>
                <c:pt idx="3084">
                  <c:v>2.0129114570162799E-2</c:v>
                </c:pt>
                <c:pt idx="3085">
                  <c:v>2.0124537414093101E-2</c:v>
                </c:pt>
                <c:pt idx="3086">
                  <c:v>2.0119962557150199E-2</c:v>
                </c:pt>
                <c:pt idx="3087">
                  <c:v>2.0115389996184101E-2</c:v>
                </c:pt>
                <c:pt idx="3088">
                  <c:v>2.0110819728050001E-2</c:v>
                </c:pt>
                <c:pt idx="3089">
                  <c:v>2.01062517496092E-2</c:v>
                </c:pt>
                <c:pt idx="3090">
                  <c:v>2.01016860577286E-2</c:v>
                </c:pt>
                <c:pt idx="3091">
                  <c:v>2.0097122649280898E-2</c:v>
                </c:pt>
                <c:pt idx="3092">
                  <c:v>2.00925615211444E-2</c:v>
                </c:pt>
                <c:pt idx="3093">
                  <c:v>2.0088002670203099E-2</c:v>
                </c:pt>
                <c:pt idx="3094">
                  <c:v>2.0083446093346901E-2</c:v>
                </c:pt>
                <c:pt idx="3095">
                  <c:v>2.0078891787471E-2</c:v>
                </c:pt>
                <c:pt idx="3096">
                  <c:v>2.0074339749476498E-2</c:v>
                </c:pt>
                <c:pt idx="3097">
                  <c:v>2.0069789976270201E-2</c:v>
                </c:pt>
                <c:pt idx="3098">
                  <c:v>2.0065242464764401E-2</c:v>
                </c:pt>
                <c:pt idx="3099">
                  <c:v>2.0060697211877199E-2</c:v>
                </c:pt>
                <c:pt idx="3100">
                  <c:v>2.0056154214531999E-2</c:v>
                </c:pt>
                <c:pt idx="3101">
                  <c:v>2.00516134696581E-2</c:v>
                </c:pt>
                <c:pt idx="3102">
                  <c:v>2.00470749741904E-2</c:v>
                </c:pt>
                <c:pt idx="3103">
                  <c:v>2.0042538725069201E-2</c:v>
                </c:pt>
                <c:pt idx="3104">
                  <c:v>2.0038004719240599E-2</c:v>
                </c:pt>
                <c:pt idx="3105">
                  <c:v>2.0033472953656001E-2</c:v>
                </c:pt>
                <c:pt idx="3106">
                  <c:v>2.0028943425272599E-2</c:v>
                </c:pt>
                <c:pt idx="3107">
                  <c:v>2.0024416131053002E-2</c:v>
                </c:pt>
                <c:pt idx="3108">
                  <c:v>2.0019891067965399E-2</c:v>
                </c:pt>
                <c:pt idx="3109">
                  <c:v>2.0015368232983499E-2</c:v>
                </c:pt>
                <c:pt idx="3110">
                  <c:v>2.0010847623086601E-2</c:v>
                </c:pt>
                <c:pt idx="3111">
                  <c:v>2.0006329235259301E-2</c:v>
                </c:pt>
                <c:pt idx="3112">
                  <c:v>2.0001813066492E-2</c:v>
                </c:pt>
                <c:pt idx="3113">
                  <c:v>1.99972991137802E-2</c:v>
                </c:pt>
                <c:pt idx="3114">
                  <c:v>1.9992787374125201E-2</c:v>
                </c:pt>
                <c:pt idx="3115">
                  <c:v>1.9988277844533602E-2</c:v>
                </c:pt>
                <c:pt idx="3116">
                  <c:v>1.9983770522017601E-2</c:v>
                </c:pt>
                <c:pt idx="3117">
                  <c:v>1.9979265403594602E-2</c:v>
                </c:pt>
                <c:pt idx="3118">
                  <c:v>1.9974762486287601E-2</c:v>
                </c:pt>
                <c:pt idx="3119">
                  <c:v>1.9970261767125099E-2</c:v>
                </c:pt>
                <c:pt idx="3120">
                  <c:v>1.99657632431407E-2</c:v>
                </c:pt>
                <c:pt idx="3121">
                  <c:v>1.9961266911373801E-2</c:v>
                </c:pt>
                <c:pt idx="3122">
                  <c:v>1.99567727688689E-2</c:v>
                </c:pt>
                <c:pt idx="3123">
                  <c:v>1.9952280812675902E-2</c:v>
                </c:pt>
                <c:pt idx="3124">
                  <c:v>1.99477910398503E-2</c:v>
                </c:pt>
                <c:pt idx="3125">
                  <c:v>1.9943303447452699E-2</c:v>
                </c:pt>
                <c:pt idx="3126">
                  <c:v>1.99388180325492E-2</c:v>
                </c:pt>
                <c:pt idx="3127">
                  <c:v>1.9934334792211201E-2</c:v>
                </c:pt>
                <c:pt idx="3128">
                  <c:v>1.9929853723515401E-2</c:v>
                </c:pt>
                <c:pt idx="3129">
                  <c:v>1.9925374823543798E-2</c:v>
                </c:pt>
                <c:pt idx="3130">
                  <c:v>1.9920898089383899E-2</c:v>
                </c:pt>
                <c:pt idx="3131">
                  <c:v>1.9916423518128199E-2</c:v>
                </c:pt>
                <c:pt idx="3132">
                  <c:v>1.9911951106874701E-2</c:v>
                </c:pt>
                <c:pt idx="3133">
                  <c:v>1.9907480852726599E-2</c:v>
                </c:pt>
                <c:pt idx="3134">
                  <c:v>1.99030127527925E-2</c:v>
                </c:pt>
                <c:pt idx="3135">
                  <c:v>1.9898546804185999E-2</c:v>
                </c:pt>
                <c:pt idx="3136">
                  <c:v>1.9894083004026199E-2</c:v>
                </c:pt>
                <c:pt idx="3137">
                  <c:v>1.9889621349437302E-2</c:v>
                </c:pt>
                <c:pt idx="3138">
                  <c:v>1.98851618375488E-2</c:v>
                </c:pt>
                <c:pt idx="3139">
                  <c:v>1.9880704465495402E-2</c:v>
                </c:pt>
                <c:pt idx="3140">
                  <c:v>1.9876249230417E-2</c:v>
                </c:pt>
                <c:pt idx="3141">
                  <c:v>1.9871796129458701E-2</c:v>
                </c:pt>
                <c:pt idx="3142">
                  <c:v>1.9867345159770799E-2</c:v>
                </c:pt>
                <c:pt idx="3143">
                  <c:v>1.98628963185087E-2</c:v>
                </c:pt>
                <c:pt idx="3144">
                  <c:v>1.98584496028332E-2</c:v>
                </c:pt>
                <c:pt idx="3145">
                  <c:v>1.9854005009910001E-2</c:v>
                </c:pt>
                <c:pt idx="3146">
                  <c:v>1.984956253691E-2</c:v>
                </c:pt>
                <c:pt idx="3147">
                  <c:v>1.9845122181009499E-2</c:v>
                </c:pt>
                <c:pt idx="3148">
                  <c:v>1.9840683939389599E-2</c:v>
                </c:pt>
                <c:pt idx="3149">
                  <c:v>1.9836247809236599E-2</c:v>
                </c:pt>
                <c:pt idx="3150">
                  <c:v>1.9831813787742101E-2</c:v>
                </c:pt>
                <c:pt idx="3151">
                  <c:v>1.9827381872102701E-2</c:v>
                </c:pt>
                <c:pt idx="3152">
                  <c:v>1.9822952059519901E-2</c:v>
                </c:pt>
                <c:pt idx="3153">
                  <c:v>1.9818524347200502E-2</c:v>
                </c:pt>
                <c:pt idx="3154">
                  <c:v>1.98140987323564E-2</c:v>
                </c:pt>
                <c:pt idx="3155">
                  <c:v>1.9809675212204499E-2</c:v>
                </c:pt>
                <c:pt idx="3156">
                  <c:v>1.9805253783966598E-2</c:v>
                </c:pt>
                <c:pt idx="3157">
                  <c:v>1.9800834444869801E-2</c:v>
                </c:pt>
                <c:pt idx="3158">
                  <c:v>1.9796417192146101E-2</c:v>
                </c:pt>
                <c:pt idx="3159">
                  <c:v>1.97920020230326E-2</c:v>
                </c:pt>
                <c:pt idx="3160">
                  <c:v>1.97875889347713E-2</c:v>
                </c:pt>
                <c:pt idx="3161">
                  <c:v>1.9783177924609301E-2</c:v>
                </c:pt>
                <c:pt idx="3162">
                  <c:v>1.97787689897987E-2</c:v>
                </c:pt>
                <c:pt idx="3163">
                  <c:v>1.97743621275965E-2</c:v>
                </c:pt>
                <c:pt idx="3164">
                  <c:v>1.97699573352648E-2</c:v>
                </c:pt>
                <c:pt idx="3165">
                  <c:v>1.9765554610070599E-2</c:v>
                </c:pt>
                <c:pt idx="3166">
                  <c:v>1.9761153949285799E-2</c:v>
                </c:pt>
                <c:pt idx="3167">
                  <c:v>1.9756755350187401E-2</c:v>
                </c:pt>
                <c:pt idx="3168">
                  <c:v>1.97523588100572E-2</c:v>
                </c:pt>
                <c:pt idx="3169">
                  <c:v>1.9747964326182098E-2</c:v>
                </c:pt>
                <c:pt idx="3170">
                  <c:v>1.9743571895853799E-2</c:v>
                </c:pt>
                <c:pt idx="3171">
                  <c:v>1.97391815163688E-2</c:v>
                </c:pt>
                <c:pt idx="3172">
                  <c:v>1.9734793185028798E-2</c:v>
                </c:pt>
                <c:pt idx="3173">
                  <c:v>1.9730406899140102E-2</c:v>
                </c:pt>
                <c:pt idx="3174">
                  <c:v>1.9726022656014201E-2</c:v>
                </c:pt>
                <c:pt idx="3175">
                  <c:v>1.97216404529671E-2</c:v>
                </c:pt>
                <c:pt idx="3176">
                  <c:v>1.9717260287319901E-2</c:v>
                </c:pt>
                <c:pt idx="3177">
                  <c:v>1.97128821563986E-2</c:v>
                </c:pt>
                <c:pt idx="3178">
                  <c:v>1.9708506057533898E-2</c:v>
                </c:pt>
                <c:pt idx="3179">
                  <c:v>1.97041319880614E-2</c:v>
                </c:pt>
                <c:pt idx="3180">
                  <c:v>1.96997599453217E-2</c:v>
                </c:pt>
                <c:pt idx="3181">
                  <c:v>1.9695389926659802E-2</c:v>
                </c:pt>
                <c:pt idx="3182">
                  <c:v>1.9691021929426001E-2</c:v>
                </c:pt>
                <c:pt idx="3183">
                  <c:v>1.9686655950975102E-2</c:v>
                </c:pt>
                <c:pt idx="3184">
                  <c:v>1.9682291988666702E-2</c:v>
                </c:pt>
                <c:pt idx="3185">
                  <c:v>1.9677930039865399E-2</c:v>
                </c:pt>
                <c:pt idx="3186">
                  <c:v>1.9673570101940201E-2</c:v>
                </c:pt>
                <c:pt idx="3187">
                  <c:v>1.9669212172265398E-2</c:v>
                </c:pt>
                <c:pt idx="3188">
                  <c:v>1.9664856248219498E-2</c:v>
                </c:pt>
                <c:pt idx="3189">
                  <c:v>1.9660502327186202E-2</c:v>
                </c:pt>
                <c:pt idx="3190">
                  <c:v>1.9656150406553701E-2</c:v>
                </c:pt>
                <c:pt idx="3191">
                  <c:v>1.9651800483714801E-2</c:v>
                </c:pt>
                <c:pt idx="3192">
                  <c:v>1.96474525560675E-2</c:v>
                </c:pt>
                <c:pt idx="3193">
                  <c:v>1.9643106621014001E-2</c:v>
                </c:pt>
                <c:pt idx="3194">
                  <c:v>1.9638762675961499E-2</c:v>
                </c:pt>
                <c:pt idx="3195">
                  <c:v>1.96344207183217E-2</c:v>
                </c:pt>
                <c:pt idx="3196">
                  <c:v>1.96300807455113E-2</c:v>
                </c:pt>
                <c:pt idx="3197">
                  <c:v>1.9625742754951402E-2</c:v>
                </c:pt>
                <c:pt idx="3198">
                  <c:v>1.9621406744067701E-2</c:v>
                </c:pt>
                <c:pt idx="3199">
                  <c:v>1.9617072710290999E-2</c:v>
                </c:pt>
                <c:pt idx="3200">
                  <c:v>1.9612740651056199E-2</c:v>
                </c:pt>
                <c:pt idx="3201">
                  <c:v>1.9608410563803198E-2</c:v>
                </c:pt>
                <c:pt idx="3202">
                  <c:v>1.9604082445976501E-2</c:v>
                </c:pt>
                <c:pt idx="3203">
                  <c:v>1.9599756295025E-2</c:v>
                </c:pt>
                <c:pt idx="3204">
                  <c:v>1.9595432108402599E-2</c:v>
                </c:pt>
                <c:pt idx="3205">
                  <c:v>1.9591109883567399E-2</c:v>
                </c:pt>
                <c:pt idx="3206">
                  <c:v>1.9586789617982301E-2</c:v>
                </c:pt>
                <c:pt idx="3207">
                  <c:v>1.9582471309114901E-2</c:v>
                </c:pt>
                <c:pt idx="3208">
                  <c:v>1.95781549544372E-2</c:v>
                </c:pt>
                <c:pt idx="3209">
                  <c:v>1.9573840551425799E-2</c:v>
                </c:pt>
                <c:pt idx="3210">
                  <c:v>1.9569528097561899E-2</c:v>
                </c:pt>
                <c:pt idx="3211">
                  <c:v>1.9565217590331301E-2</c:v>
                </c:pt>
                <c:pt idx="3212">
                  <c:v>1.95609090272242E-2</c:v>
                </c:pt>
                <c:pt idx="3213">
                  <c:v>1.95566024057355E-2</c:v>
                </c:pt>
                <c:pt idx="3214">
                  <c:v>1.9552297723364601E-2</c:v>
                </c:pt>
                <c:pt idx="3215">
                  <c:v>1.95479949776153E-2</c:v>
                </c:pt>
                <c:pt idx="3216">
                  <c:v>1.9543694165996099E-2</c:v>
                </c:pt>
                <c:pt idx="3217">
                  <c:v>1.95393952860199E-2</c:v>
                </c:pt>
                <c:pt idx="3218">
                  <c:v>1.95350983352039E-2</c:v>
                </c:pt>
                <c:pt idx="3219">
                  <c:v>1.9530803311070301E-2</c:v>
                </c:pt>
                <c:pt idx="3220">
                  <c:v>1.9526510211145199E-2</c:v>
                </c:pt>
                <c:pt idx="3221">
                  <c:v>1.9522219032959601E-2</c:v>
                </c:pt>
                <c:pt idx="3222">
                  <c:v>1.9517929774048801E-2</c:v>
                </c:pt>
                <c:pt idx="3223">
                  <c:v>1.9513642431952399E-2</c:v>
                </c:pt>
                <c:pt idx="3224">
                  <c:v>1.95093570042147E-2</c:v>
                </c:pt>
                <c:pt idx="3225">
                  <c:v>1.95050734883844E-2</c:v>
                </c:pt>
                <c:pt idx="3226">
                  <c:v>1.95007918820145E-2</c:v>
                </c:pt>
                <c:pt idx="3227">
                  <c:v>1.94965121826624E-2</c:v>
                </c:pt>
                <c:pt idx="3228">
                  <c:v>1.9492234387890099E-2</c:v>
                </c:pt>
                <c:pt idx="3229">
                  <c:v>1.9487958495263899E-2</c:v>
                </c:pt>
                <c:pt idx="3230">
                  <c:v>1.9483684502354399E-2</c:v>
                </c:pt>
                <c:pt idx="3231">
                  <c:v>1.9479412406736799E-2</c:v>
                </c:pt>
                <c:pt idx="3232">
                  <c:v>1.94751422059905E-2</c:v>
                </c:pt>
                <c:pt idx="3233">
                  <c:v>1.94708738976993E-2</c:v>
                </c:pt>
                <c:pt idx="3234">
                  <c:v>1.9466607479451399E-2</c:v>
                </c:pt>
                <c:pt idx="3235">
                  <c:v>1.94623429488394E-2</c:v>
                </c:pt>
                <c:pt idx="3236">
                  <c:v>1.94580803034601E-2</c:v>
                </c:pt>
                <c:pt idx="3237">
                  <c:v>1.94538195409148E-2</c:v>
                </c:pt>
                <c:pt idx="3238">
                  <c:v>1.9449560658809099E-2</c:v>
                </c:pt>
                <c:pt idx="3239">
                  <c:v>1.9445303654752701E-2</c:v>
                </c:pt>
                <c:pt idx="3240">
                  <c:v>1.944104852636E-2</c:v>
                </c:pt>
                <c:pt idx="3241">
                  <c:v>1.9436795271249301E-2</c:v>
                </c:pt>
                <c:pt idx="3242">
                  <c:v>1.9432543887043501E-2</c:v>
                </c:pt>
                <c:pt idx="3243">
                  <c:v>1.9428294371369701E-2</c:v>
                </c:pt>
                <c:pt idx="3244">
                  <c:v>1.9424046721859201E-2</c:v>
                </c:pt>
                <c:pt idx="3245">
                  <c:v>1.9419800936147601E-2</c:v>
                </c:pt>
                <c:pt idx="3246">
                  <c:v>1.94155570118749E-2</c:v>
                </c:pt>
                <c:pt idx="3247">
                  <c:v>1.9411314946685201E-2</c:v>
                </c:pt>
                <c:pt idx="3248">
                  <c:v>1.9407074738226799E-2</c:v>
                </c:pt>
                <c:pt idx="3249">
                  <c:v>1.9402836384152501E-2</c:v>
                </c:pt>
                <c:pt idx="3250">
                  <c:v>1.9398599882119099E-2</c:v>
                </c:pt>
                <c:pt idx="3251">
                  <c:v>1.93943652297877E-2</c:v>
                </c:pt>
                <c:pt idx="3252">
                  <c:v>1.9390132424823601E-2</c:v>
                </c:pt>
                <c:pt idx="3253">
                  <c:v>1.9385901464896299E-2</c:v>
                </c:pt>
                <c:pt idx="3254">
                  <c:v>1.9381672347679499E-2</c:v>
                </c:pt>
                <c:pt idx="3255">
                  <c:v>1.93774450708512E-2</c:v>
                </c:pt>
                <c:pt idx="3256">
                  <c:v>1.93732196320935E-2</c:v>
                </c:pt>
                <c:pt idx="3257">
                  <c:v>1.9368996029092599E-2</c:v>
                </c:pt>
                <c:pt idx="3258">
                  <c:v>1.9364774259538899E-2</c:v>
                </c:pt>
                <c:pt idx="3259">
                  <c:v>1.9360554321127099E-2</c:v>
                </c:pt>
                <c:pt idx="3260">
                  <c:v>1.93563362115559E-2</c:v>
                </c:pt>
                <c:pt idx="3261">
                  <c:v>1.93521199285282E-2</c:v>
                </c:pt>
                <c:pt idx="3262">
                  <c:v>1.9347905469751101E-2</c:v>
                </c:pt>
                <c:pt idx="3263">
                  <c:v>1.9343692832935699E-2</c:v>
                </c:pt>
                <c:pt idx="3264">
                  <c:v>1.9339482015797198E-2</c:v>
                </c:pt>
                <c:pt idx="3265">
                  <c:v>1.9335273016055199E-2</c:v>
                </c:pt>
                <c:pt idx="3266">
                  <c:v>1.9331065831433101E-2</c:v>
                </c:pt>
                <c:pt idx="3267">
                  <c:v>1.9326860459658399E-2</c:v>
                </c:pt>
                <c:pt idx="3268">
                  <c:v>1.9322656898462999E-2</c:v>
                </c:pt>
                <c:pt idx="3269">
                  <c:v>1.93184551455826E-2</c:v>
                </c:pt>
                <c:pt idx="3270">
                  <c:v>1.9314255198756899E-2</c:v>
                </c:pt>
                <c:pt idx="3271">
                  <c:v>1.93100570557301E-2</c:v>
                </c:pt>
                <c:pt idx="3272">
                  <c:v>1.93058607142499E-2</c:v>
                </c:pt>
                <c:pt idx="3273">
                  <c:v>1.93016661720685E-2</c:v>
                </c:pt>
                <c:pt idx="3274">
                  <c:v>1.9297473426942002E-2</c:v>
                </c:pt>
                <c:pt idx="3275">
                  <c:v>1.92932824766303E-2</c:v>
                </c:pt>
                <c:pt idx="3276">
                  <c:v>1.9289093318897801E-2</c:v>
                </c:pt>
                <c:pt idx="3277">
                  <c:v>1.9284905951512499E-2</c:v>
                </c:pt>
                <c:pt idx="3278">
                  <c:v>1.92807203722467E-2</c:v>
                </c:pt>
                <c:pt idx="3279">
                  <c:v>1.9276536578876399E-2</c:v>
                </c:pt>
                <c:pt idx="3280">
                  <c:v>1.9272354569181901E-2</c:v>
                </c:pt>
                <c:pt idx="3281">
                  <c:v>1.9268174340947401E-2</c:v>
                </c:pt>
                <c:pt idx="3282">
                  <c:v>1.9263995891961001E-2</c:v>
                </c:pt>
                <c:pt idx="3283">
                  <c:v>1.92598192200149E-2</c:v>
                </c:pt>
                <c:pt idx="3284">
                  <c:v>1.9255644322905101E-2</c:v>
                </c:pt>
                <c:pt idx="3285">
                  <c:v>1.9251471198431701E-2</c:v>
                </c:pt>
                <c:pt idx="3286">
                  <c:v>1.9247299844398699E-2</c:v>
                </c:pt>
                <c:pt idx="3287">
                  <c:v>1.92431302586142E-2</c:v>
                </c:pt>
                <c:pt idx="3288">
                  <c:v>1.9238962438889898E-2</c:v>
                </c:pt>
                <c:pt idx="3289">
                  <c:v>1.9234796383041701E-2</c:v>
                </c:pt>
                <c:pt idx="3290">
                  <c:v>1.92306320888894E-2</c:v>
                </c:pt>
                <c:pt idx="3291">
                  <c:v>1.9226469554256699E-2</c:v>
                </c:pt>
                <c:pt idx="3292">
                  <c:v>1.9222308776971099E-2</c:v>
                </c:pt>
                <c:pt idx="3293">
                  <c:v>1.9218149754864099E-2</c:v>
                </c:pt>
                <c:pt idx="3294">
                  <c:v>1.92139924857711E-2</c:v>
                </c:pt>
                <c:pt idx="3295">
                  <c:v>1.9209836967531299E-2</c:v>
                </c:pt>
                <c:pt idx="3296">
                  <c:v>1.9205683197987999E-2</c:v>
                </c:pt>
                <c:pt idx="3297">
                  <c:v>1.9201531174988001E-2</c:v>
                </c:pt>
                <c:pt idx="3298">
                  <c:v>1.9197380896382399E-2</c:v>
                </c:pt>
                <c:pt idx="3299">
                  <c:v>1.9193232360025798E-2</c:v>
                </c:pt>
                <c:pt idx="3300">
                  <c:v>1.9189085563776801E-2</c:v>
                </c:pt>
                <c:pt idx="3301">
                  <c:v>1.9184940505497902E-2</c:v>
                </c:pt>
                <c:pt idx="3302">
                  <c:v>1.91807971830553E-2</c:v>
                </c:pt>
                <c:pt idx="3303">
                  <c:v>1.9176655594319102E-2</c:v>
                </c:pt>
                <c:pt idx="3304">
                  <c:v>1.91725157371633E-2</c:v>
                </c:pt>
                <c:pt idx="3305">
                  <c:v>1.9168377609465499E-2</c:v>
                </c:pt>
                <c:pt idx="3306">
                  <c:v>1.91642412091074E-2</c:v>
                </c:pt>
                <c:pt idx="3307">
                  <c:v>1.9160106533974201E-2</c:v>
                </c:pt>
                <c:pt idx="3308">
                  <c:v>1.9155973581955098E-2</c:v>
                </c:pt>
                <c:pt idx="3309">
                  <c:v>1.9151842350942999E-2</c:v>
                </c:pt>
                <c:pt idx="3310">
                  <c:v>1.91477128388347E-2</c:v>
                </c:pt>
                <c:pt idx="3311">
                  <c:v>1.91435850435305E-2</c:v>
                </c:pt>
                <c:pt idx="3312">
                  <c:v>1.9139458962934699E-2</c:v>
                </c:pt>
                <c:pt idx="3313">
                  <c:v>1.9135334594955301E-2</c:v>
                </c:pt>
                <c:pt idx="3314">
                  <c:v>1.9131211937504E-2</c:v>
                </c:pt>
                <c:pt idx="3315">
                  <c:v>1.9127090988496399E-2</c:v>
                </c:pt>
                <c:pt idx="3316">
                  <c:v>1.9122971745851602E-2</c:v>
                </c:pt>
                <c:pt idx="3317">
                  <c:v>1.9118854207492601E-2</c:v>
                </c:pt>
                <c:pt idx="3318">
                  <c:v>1.9114738371346002E-2</c:v>
                </c:pt>
                <c:pt idx="3319">
                  <c:v>1.9110624235342301E-2</c:v>
                </c:pt>
                <c:pt idx="3320">
                  <c:v>1.9106511797415501E-2</c:v>
                </c:pt>
                <c:pt idx="3321">
                  <c:v>1.9102401055503399E-2</c:v>
                </c:pt>
                <c:pt idx="3322">
                  <c:v>1.9098292007547601E-2</c:v>
                </c:pt>
                <c:pt idx="3323">
                  <c:v>1.9094184651493099E-2</c:v>
                </c:pt>
                <c:pt idx="3324">
                  <c:v>1.9090078985288798E-2</c:v>
                </c:pt>
                <c:pt idx="3325">
                  <c:v>1.9085975006887301E-2</c:v>
                </c:pt>
                <c:pt idx="3326">
                  <c:v>1.9081872714244798E-2</c:v>
                </c:pt>
                <c:pt idx="3327">
                  <c:v>1.9077772105321002E-2</c:v>
                </c:pt>
                <c:pt idx="3328">
                  <c:v>1.9073673178079498E-2</c:v>
                </c:pt>
                <c:pt idx="3329">
                  <c:v>1.9069575930487501E-2</c:v>
                </c:pt>
                <c:pt idx="3330">
                  <c:v>1.90654803605157E-2</c:v>
                </c:pt>
                <c:pt idx="3331">
                  <c:v>1.90613864661386E-2</c:v>
                </c:pt>
                <c:pt idx="3332">
                  <c:v>1.90572942453342E-2</c:v>
                </c:pt>
                <c:pt idx="3333">
                  <c:v>1.9053203696084101E-2</c:v>
                </c:pt>
                <c:pt idx="3334">
                  <c:v>1.90491148163736E-2</c:v>
                </c:pt>
                <c:pt idx="3335">
                  <c:v>1.9045027604191699E-2</c:v>
                </c:pt>
                <c:pt idx="3336">
                  <c:v>1.9040942057530701E-2</c:v>
                </c:pt>
                <c:pt idx="3337">
                  <c:v>1.90368581743867E-2</c:v>
                </c:pt>
                <c:pt idx="3338">
                  <c:v>1.9032775952759401E-2</c:v>
                </c:pt>
                <c:pt idx="3339">
                  <c:v>1.9028695390652099E-2</c:v>
                </c:pt>
                <c:pt idx="3340">
                  <c:v>1.90246164860714E-2</c:v>
                </c:pt>
                <c:pt idx="3341">
                  <c:v>1.90205392370278E-2</c:v>
                </c:pt>
                <c:pt idx="3342">
                  <c:v>1.90164636415351E-2</c:v>
                </c:pt>
                <c:pt idx="3343">
                  <c:v>1.9012389697610901E-2</c:v>
                </c:pt>
                <c:pt idx="3344">
                  <c:v>1.90083174032761E-2</c:v>
                </c:pt>
                <c:pt idx="3345">
                  <c:v>1.9004246756555401E-2</c:v>
                </c:pt>
                <c:pt idx="3346">
                  <c:v>1.9000177755476699E-2</c:v>
                </c:pt>
                <c:pt idx="3347">
                  <c:v>1.89961103980716E-2</c:v>
                </c:pt>
                <c:pt idx="3348">
                  <c:v>1.8992044682375302E-2</c:v>
                </c:pt>
                <c:pt idx="3349">
                  <c:v>1.8987980606426501E-2</c:v>
                </c:pt>
                <c:pt idx="3350">
                  <c:v>1.8983918168267101E-2</c:v>
                </c:pt>
                <c:pt idx="3351">
                  <c:v>1.8979857365943001E-2</c:v>
                </c:pt>
                <c:pt idx="3352">
                  <c:v>1.8975798197503099E-2</c:v>
                </c:pt>
                <c:pt idx="3353">
                  <c:v>1.8971740660999999E-2</c:v>
                </c:pt>
                <c:pt idx="3354">
                  <c:v>1.89676847544899E-2</c:v>
                </c:pt>
                <c:pt idx="3355">
                  <c:v>1.89636304760324E-2</c:v>
                </c:pt>
                <c:pt idx="3356">
                  <c:v>1.8959577823690298E-2</c:v>
                </c:pt>
                <c:pt idx="3357">
                  <c:v>1.8955526795530201E-2</c:v>
                </c:pt>
                <c:pt idx="3358">
                  <c:v>1.8951477389621999E-2</c:v>
                </c:pt>
                <c:pt idx="3359">
                  <c:v>1.8947429604039102E-2</c:v>
                </c:pt>
                <c:pt idx="3360">
                  <c:v>1.89433834368582E-2</c:v>
                </c:pt>
                <c:pt idx="3361">
                  <c:v>1.8939338886159701E-2</c:v>
                </c:pt>
                <c:pt idx="3362">
                  <c:v>1.89352959500271E-2</c:v>
                </c:pt>
                <c:pt idx="3363">
                  <c:v>1.8931254626547499E-2</c:v>
                </c:pt>
                <c:pt idx="3364">
                  <c:v>1.89272149138115E-2</c:v>
                </c:pt>
                <c:pt idx="3365">
                  <c:v>1.8923176809912901E-2</c:v>
                </c:pt>
                <c:pt idx="3366">
                  <c:v>1.8919140312949001E-2</c:v>
                </c:pt>
                <c:pt idx="3367">
                  <c:v>1.8915105421020598E-2</c:v>
                </c:pt>
                <c:pt idx="3368">
                  <c:v>1.8911072132231602E-2</c:v>
                </c:pt>
                <c:pt idx="3369">
                  <c:v>1.89070404446895E-2</c:v>
                </c:pt>
                <c:pt idx="3370">
                  <c:v>1.8903010356505202E-2</c:v>
                </c:pt>
                <c:pt idx="3371">
                  <c:v>1.8898981865792901E-2</c:v>
                </c:pt>
                <c:pt idx="3372">
                  <c:v>1.8894954970670098E-2</c:v>
                </c:pt>
                <c:pt idx="3373">
                  <c:v>1.8890929669257699E-2</c:v>
                </c:pt>
                <c:pt idx="3374">
                  <c:v>1.8886905959680001E-2</c:v>
                </c:pt>
                <c:pt idx="3375">
                  <c:v>1.8882883840064601E-2</c:v>
                </c:pt>
                <c:pt idx="3376">
                  <c:v>1.88788633085425E-2</c:v>
                </c:pt>
                <c:pt idx="3377">
                  <c:v>1.8874844363247802E-2</c:v>
                </c:pt>
                <c:pt idx="3378">
                  <c:v>1.8870827002318201E-2</c:v>
                </c:pt>
                <c:pt idx="3379">
                  <c:v>1.8866811223894601E-2</c:v>
                </c:pt>
                <c:pt idx="3380">
                  <c:v>1.88627970261212E-2</c:v>
                </c:pt>
                <c:pt idx="3381">
                  <c:v>1.8858784407145501E-2</c:v>
                </c:pt>
                <c:pt idx="3382">
                  <c:v>1.8854773365118399E-2</c:v>
                </c:pt>
                <c:pt idx="3383">
                  <c:v>1.8850763898193901E-2</c:v>
                </c:pt>
                <c:pt idx="3384">
                  <c:v>1.8846756004529501E-2</c:v>
                </c:pt>
                <c:pt idx="3385">
                  <c:v>1.88427496822858E-2</c:v>
                </c:pt>
                <c:pt idx="3386">
                  <c:v>1.8838744929626901E-2</c:v>
                </c:pt>
                <c:pt idx="3387">
                  <c:v>1.8834741744719798E-2</c:v>
                </c:pt>
                <c:pt idx="3388">
                  <c:v>1.8830740125735101E-2</c:v>
                </c:pt>
                <c:pt idx="3389">
                  <c:v>1.88267400708465E-2</c:v>
                </c:pt>
                <c:pt idx="3390">
                  <c:v>1.8822741578230998E-2</c:v>
                </c:pt>
                <c:pt idx="3391">
                  <c:v>1.8818744646068902E-2</c:v>
                </c:pt>
                <c:pt idx="3392">
                  <c:v>1.88147492725435E-2</c:v>
                </c:pt>
                <c:pt idx="3393">
                  <c:v>1.8810755455841599E-2</c:v>
                </c:pt>
                <c:pt idx="3394">
                  <c:v>1.88067631941531E-2</c:v>
                </c:pt>
                <c:pt idx="3395">
                  <c:v>1.88027724856712E-2</c:v>
                </c:pt>
                <c:pt idx="3396">
                  <c:v>1.8798783328592101E-2</c:v>
                </c:pt>
                <c:pt idx="3397">
                  <c:v>1.87947957211154E-2</c:v>
                </c:pt>
                <c:pt idx="3398">
                  <c:v>1.8790809661443902E-2</c:v>
                </c:pt>
                <c:pt idx="3399">
                  <c:v>1.8786825147783501E-2</c:v>
                </c:pt>
                <c:pt idx="3400">
                  <c:v>1.87828421783434E-2</c:v>
                </c:pt>
                <c:pt idx="3401">
                  <c:v>1.8778860751335901E-2</c:v>
                </c:pt>
                <c:pt idx="3402">
                  <c:v>1.87748808649764E-2</c:v>
                </c:pt>
                <c:pt idx="3403">
                  <c:v>1.8770902517483701E-2</c:v>
                </c:pt>
                <c:pt idx="3404">
                  <c:v>1.8766925707079499E-2</c:v>
                </c:pt>
                <c:pt idx="3405">
                  <c:v>1.87629504319889E-2</c:v>
                </c:pt>
                <c:pt idx="3406">
                  <c:v>1.875897669044E-2</c:v>
                </c:pt>
                <c:pt idx="3407">
                  <c:v>1.8755004480664E-2</c:v>
                </c:pt>
                <c:pt idx="3408">
                  <c:v>1.8751033800895399E-2</c:v>
                </c:pt>
                <c:pt idx="3409">
                  <c:v>1.87470646493718E-2</c:v>
                </c:pt>
                <c:pt idx="3410">
                  <c:v>1.8743097024333799E-2</c:v>
                </c:pt>
                <c:pt idx="3411">
                  <c:v>1.87391309240252E-2</c:v>
                </c:pt>
                <c:pt idx="3412">
                  <c:v>1.8735166346693002E-2</c:v>
                </c:pt>
                <c:pt idx="3413">
                  <c:v>1.8731203290587198E-2</c:v>
                </c:pt>
                <c:pt idx="3414">
                  <c:v>1.8727241753960899E-2</c:v>
                </c:pt>
                <c:pt idx="3415">
                  <c:v>1.8723281735070402E-2</c:v>
                </c:pt>
                <c:pt idx="3416">
                  <c:v>1.8719323232175102E-2</c:v>
                </c:pt>
                <c:pt idx="3417">
                  <c:v>1.8715366243537201E-2</c:v>
                </c:pt>
                <c:pt idx="3418">
                  <c:v>1.8711410767422401E-2</c:v>
                </c:pt>
                <c:pt idx="3419">
                  <c:v>1.8707456802099301E-2</c:v>
                </c:pt>
                <c:pt idx="3420">
                  <c:v>1.8703504345839301E-2</c:v>
                </c:pt>
                <c:pt idx="3421">
                  <c:v>1.8699553396917399E-2</c:v>
                </c:pt>
                <c:pt idx="3422">
                  <c:v>1.8695603953611199E-2</c:v>
                </c:pt>
                <c:pt idx="3423">
                  <c:v>1.8691656014201599E-2</c:v>
                </c:pt>
                <c:pt idx="3424">
                  <c:v>1.8687709576972401E-2</c:v>
                </c:pt>
                <c:pt idx="3425">
                  <c:v>1.8683764640210598E-2</c:v>
                </c:pt>
                <c:pt idx="3426">
                  <c:v>1.8679821202206001E-2</c:v>
                </c:pt>
                <c:pt idx="3427">
                  <c:v>1.8675879261251801E-2</c:v>
                </c:pt>
                <c:pt idx="3428">
                  <c:v>1.8671938815643802E-2</c:v>
                </c:pt>
                <c:pt idx="3429">
                  <c:v>1.86679998636811E-2</c:v>
                </c:pt>
                <c:pt idx="3430">
                  <c:v>1.86640624036657E-2</c:v>
                </c:pt>
                <c:pt idx="3431">
                  <c:v>1.86601264339026E-2</c:v>
                </c:pt>
                <c:pt idx="3432">
                  <c:v>1.8656191952700001E-2</c:v>
                </c:pt>
                <c:pt idx="3433">
                  <c:v>1.8652258958368799E-2</c:v>
                </c:pt>
                <c:pt idx="3434">
                  <c:v>1.8648327449223099E-2</c:v>
                </c:pt>
                <c:pt idx="3435">
                  <c:v>1.86443974235798E-2</c:v>
                </c:pt>
                <c:pt idx="3436">
                  <c:v>1.8640468879758999E-2</c:v>
                </c:pt>
                <c:pt idx="3437">
                  <c:v>1.86365418160836E-2</c:v>
                </c:pt>
                <c:pt idx="3438">
                  <c:v>1.8632616230879501E-2</c:v>
                </c:pt>
                <c:pt idx="3439">
                  <c:v>1.8628692122475699E-2</c:v>
                </c:pt>
                <c:pt idx="3440">
                  <c:v>1.8624769489203899E-2</c:v>
                </c:pt>
                <c:pt idx="3441">
                  <c:v>1.8620848329399101E-2</c:v>
                </c:pt>
                <c:pt idx="3442">
                  <c:v>1.86169286413988E-2</c:v>
                </c:pt>
                <c:pt idx="3443">
                  <c:v>1.86130104235438E-2</c:v>
                </c:pt>
                <c:pt idx="3444">
                  <c:v>1.8609093674177801E-2</c:v>
                </c:pt>
                <c:pt idx="3445">
                  <c:v>1.8605178391647201E-2</c:v>
                </c:pt>
                <c:pt idx="3446">
                  <c:v>1.8601264574301501E-2</c:v>
                </c:pt>
                <c:pt idx="3447">
                  <c:v>1.8597352220493201E-2</c:v>
                </c:pt>
                <c:pt idx="3448">
                  <c:v>1.85934413285774E-2</c:v>
                </c:pt>
                <c:pt idx="3449">
                  <c:v>1.8589531896912499E-2</c:v>
                </c:pt>
                <c:pt idx="3450">
                  <c:v>1.8585623923859498E-2</c:v>
                </c:pt>
                <c:pt idx="3451">
                  <c:v>1.8581717407782399E-2</c:v>
                </c:pt>
                <c:pt idx="3452">
                  <c:v>1.8577812347048101E-2</c:v>
                </c:pt>
                <c:pt idx="3453">
                  <c:v>1.8573908740026401E-2</c:v>
                </c:pt>
                <c:pt idx="3454">
                  <c:v>1.85700065850899E-2</c:v>
                </c:pt>
                <c:pt idx="3455">
                  <c:v>1.8566105880614098E-2</c:v>
                </c:pt>
                <c:pt idx="3456">
                  <c:v>1.8562206624977599E-2</c:v>
                </c:pt>
                <c:pt idx="3457">
                  <c:v>1.8558308816561401E-2</c:v>
                </c:pt>
                <c:pt idx="3458">
                  <c:v>1.8554412453749801E-2</c:v>
                </c:pt>
                <c:pt idx="3459">
                  <c:v>1.85505175349297E-2</c:v>
                </c:pt>
                <c:pt idx="3460">
                  <c:v>1.8546624058491001E-2</c:v>
                </c:pt>
                <c:pt idx="3461">
                  <c:v>1.8542732022826199E-2</c:v>
                </c:pt>
                <c:pt idx="3462">
                  <c:v>1.8538841426330801E-2</c:v>
                </c:pt>
                <c:pt idx="3463">
                  <c:v>1.8534952267403301E-2</c:v>
                </c:pt>
                <c:pt idx="3464">
                  <c:v>1.8531064544444701E-2</c:v>
                </c:pt>
                <c:pt idx="3465">
                  <c:v>1.8527178255858999E-2</c:v>
                </c:pt>
                <c:pt idx="3466">
                  <c:v>1.8523293400053101E-2</c:v>
                </c:pt>
                <c:pt idx="3467">
                  <c:v>1.8519409975436399E-2</c:v>
                </c:pt>
                <c:pt idx="3468">
                  <c:v>1.8515527980421401E-2</c:v>
                </c:pt>
                <c:pt idx="3469">
                  <c:v>1.8511647413423399E-2</c:v>
                </c:pt>
                <c:pt idx="3470">
                  <c:v>1.8507768272860201E-2</c:v>
                </c:pt>
                <c:pt idx="3471">
                  <c:v>1.8503890557152701E-2</c:v>
                </c:pt>
                <c:pt idx="3472">
                  <c:v>1.8500014264724401E-2</c:v>
                </c:pt>
                <c:pt idx="3473">
                  <c:v>1.84961393940016E-2</c:v>
                </c:pt>
                <c:pt idx="3474">
                  <c:v>1.8492265943413601E-2</c:v>
                </c:pt>
                <c:pt idx="3475">
                  <c:v>1.8488393911392099E-2</c:v>
                </c:pt>
                <c:pt idx="3476">
                  <c:v>1.8484523296371898E-2</c:v>
                </c:pt>
                <c:pt idx="3477">
                  <c:v>1.84806540967902E-2</c:v>
                </c:pt>
                <c:pt idx="3478">
                  <c:v>1.84767863110873E-2</c:v>
                </c:pt>
                <c:pt idx="3479">
                  <c:v>1.8472919937706101E-2</c:v>
                </c:pt>
                <c:pt idx="3480">
                  <c:v>1.84690549750922E-2</c:v>
                </c:pt>
                <c:pt idx="3481">
                  <c:v>1.8465191421693901E-2</c:v>
                </c:pt>
                <c:pt idx="3482">
                  <c:v>1.8461329275962501E-2</c:v>
                </c:pt>
                <c:pt idx="3483">
                  <c:v>1.84574685363516E-2</c:v>
                </c:pt>
                <c:pt idx="3484">
                  <c:v>1.8453609201317899E-2</c:v>
                </c:pt>
                <c:pt idx="3485">
                  <c:v>1.8449751269320702E-2</c:v>
                </c:pt>
                <c:pt idx="3486">
                  <c:v>1.84458947388219E-2</c:v>
                </c:pt>
                <c:pt idx="3487">
                  <c:v>1.84420396082863E-2</c:v>
                </c:pt>
                <c:pt idx="3488">
                  <c:v>1.8438185876181099E-2</c:v>
                </c:pt>
                <c:pt idx="3489">
                  <c:v>1.84343335409765E-2</c:v>
                </c:pt>
                <c:pt idx="3490">
                  <c:v>1.8430482601145302E-2</c:v>
                </c:pt>
                <c:pt idx="3491">
                  <c:v>1.8426633055163E-2</c:v>
                </c:pt>
                <c:pt idx="3492">
                  <c:v>1.8422784901507502E-2</c:v>
                </c:pt>
                <c:pt idx="3493">
                  <c:v>1.8418938138659899E-2</c:v>
                </c:pt>
                <c:pt idx="3494">
                  <c:v>1.8415092765103499E-2</c:v>
                </c:pt>
                <c:pt idx="3495">
                  <c:v>1.8411248779324499E-2</c:v>
                </c:pt>
                <c:pt idx="3496">
                  <c:v>1.8407406179811701E-2</c:v>
                </c:pt>
                <c:pt idx="3497">
                  <c:v>1.8403564965056601E-2</c:v>
                </c:pt>
                <c:pt idx="3498">
                  <c:v>1.83997251335534E-2</c:v>
                </c:pt>
                <c:pt idx="3499">
                  <c:v>1.8395886683798601E-2</c:v>
                </c:pt>
                <c:pt idx="3500">
                  <c:v>1.8392049614291899E-2</c:v>
                </c:pt>
                <c:pt idx="3501">
                  <c:v>1.83882139235351E-2</c:v>
                </c:pt>
                <c:pt idx="3502">
                  <c:v>1.8384379610032999E-2</c:v>
                </c:pt>
                <c:pt idx="3503">
                  <c:v>1.8380546672292799E-2</c:v>
                </c:pt>
                <c:pt idx="3504">
                  <c:v>1.83767151088245E-2</c:v>
                </c:pt>
                <c:pt idx="3505">
                  <c:v>1.83728849181405E-2</c:v>
                </c:pt>
                <c:pt idx="3506">
                  <c:v>1.8369056098756099E-2</c:v>
                </c:pt>
                <c:pt idx="3507">
                  <c:v>1.8365228649188998E-2</c:v>
                </c:pt>
                <c:pt idx="3508">
                  <c:v>1.8361402567959401E-2</c:v>
                </c:pt>
                <c:pt idx="3509">
                  <c:v>1.83575778535904E-2</c:v>
                </c:pt>
                <c:pt idx="3510">
                  <c:v>1.8353754504607502E-2</c:v>
                </c:pt>
                <c:pt idx="3511">
                  <c:v>1.83499325195388E-2</c:v>
                </c:pt>
                <c:pt idx="3512">
                  <c:v>1.8346111896914898E-2</c:v>
                </c:pt>
                <c:pt idx="3513">
                  <c:v>1.8342292635269201E-2</c:v>
                </c:pt>
                <c:pt idx="3514">
                  <c:v>1.8338474733137499E-2</c:v>
                </c:pt>
                <c:pt idx="3515">
                  <c:v>1.83346581890582E-2</c:v>
                </c:pt>
                <c:pt idx="3516">
                  <c:v>1.8330843001572301E-2</c:v>
                </c:pt>
                <c:pt idx="3517">
                  <c:v>1.83270291692233E-2</c:v>
                </c:pt>
                <c:pt idx="3518">
                  <c:v>1.8323216690557299E-2</c:v>
                </c:pt>
                <c:pt idx="3519">
                  <c:v>1.8319405564122902E-2</c:v>
                </c:pt>
                <c:pt idx="3520">
                  <c:v>1.8315595788471299E-2</c:v>
                </c:pt>
                <c:pt idx="3521">
                  <c:v>1.83117873621562E-2</c:v>
                </c:pt>
                <c:pt idx="3522">
                  <c:v>1.8307980283733798E-2</c:v>
                </c:pt>
                <c:pt idx="3523">
                  <c:v>1.8304174551762999E-2</c:v>
                </c:pt>
                <c:pt idx="3524">
                  <c:v>1.8300370164804899E-2</c:v>
                </c:pt>
                <c:pt idx="3525">
                  <c:v>1.8296567121423499E-2</c:v>
                </c:pt>
                <c:pt idx="3526">
                  <c:v>1.8292765420185E-2</c:v>
                </c:pt>
                <c:pt idx="3527">
                  <c:v>1.82889650596583E-2</c:v>
                </c:pt>
                <c:pt idx="3528">
                  <c:v>1.82851660384146E-2</c:v>
                </c:pt>
                <c:pt idx="3529">
                  <c:v>1.8281368355027999E-2</c:v>
                </c:pt>
                <c:pt idx="3530">
                  <c:v>1.8277572008074599E-2</c:v>
                </c:pt>
                <c:pt idx="3531">
                  <c:v>1.8273776996133299E-2</c:v>
                </c:pt>
                <c:pt idx="3532">
                  <c:v>1.8269983317785399E-2</c:v>
                </c:pt>
                <c:pt idx="3533">
                  <c:v>1.82661909716147E-2</c:v>
                </c:pt>
                <c:pt idx="3534">
                  <c:v>1.8262399956207501E-2</c:v>
                </c:pt>
                <c:pt idx="3535">
                  <c:v>1.8258610270152499E-2</c:v>
                </c:pt>
                <c:pt idx="3536">
                  <c:v>1.8254821912040899E-2</c:v>
                </c:pt>
                <c:pt idx="3537">
                  <c:v>1.82510348804664E-2</c:v>
                </c:pt>
                <c:pt idx="3538">
                  <c:v>1.8247249174025201E-2</c:v>
                </c:pt>
                <c:pt idx="3539">
                  <c:v>1.8243464791315701E-2</c:v>
                </c:pt>
                <c:pt idx="3540">
                  <c:v>1.8239681730939001E-2</c:v>
                </c:pt>
                <c:pt idx="3541">
                  <c:v>1.8235899991498598E-2</c:v>
                </c:pt>
                <c:pt idx="3542">
                  <c:v>1.82321195716003E-2</c:v>
                </c:pt>
                <c:pt idx="3543">
                  <c:v>1.8228340469852701E-2</c:v>
                </c:pt>
                <c:pt idx="3544">
                  <c:v>1.8224562684866299E-2</c:v>
                </c:pt>
                <c:pt idx="3545">
                  <c:v>1.82207862152544E-2</c:v>
                </c:pt>
                <c:pt idx="3546">
                  <c:v>1.82170110596327E-2</c:v>
                </c:pt>
                <c:pt idx="3547">
                  <c:v>1.8213237216619101E-2</c:v>
                </c:pt>
                <c:pt idx="3548">
                  <c:v>1.8209464684834201E-2</c:v>
                </c:pt>
                <c:pt idx="3549">
                  <c:v>1.8205693462900699E-2</c:v>
                </c:pt>
                <c:pt idx="3550">
                  <c:v>1.8201923549443999E-2</c:v>
                </c:pt>
                <c:pt idx="3551">
                  <c:v>1.81981549430917E-2</c:v>
                </c:pt>
                <c:pt idx="3552">
                  <c:v>1.8194387642473799E-2</c:v>
                </c:pt>
                <c:pt idx="3553">
                  <c:v>1.8190621646222701E-2</c:v>
                </c:pt>
                <c:pt idx="3554">
                  <c:v>1.8186856952973399E-2</c:v>
                </c:pt>
                <c:pt idx="3555">
                  <c:v>1.8183093561362999E-2</c:v>
                </c:pt>
                <c:pt idx="3556">
                  <c:v>1.8179331470031101E-2</c:v>
                </c:pt>
                <c:pt idx="3557">
                  <c:v>1.8175570677619698E-2</c:v>
                </c:pt>
                <c:pt idx="3558">
                  <c:v>1.8171811182773001E-2</c:v>
                </c:pt>
                <c:pt idx="3559">
                  <c:v>1.81680529841378E-2</c:v>
                </c:pt>
                <c:pt idx="3560">
                  <c:v>1.8164296080363001E-2</c:v>
                </c:pt>
                <c:pt idx="3561">
                  <c:v>1.8160540470100201E-2</c:v>
                </c:pt>
                <c:pt idx="3562">
                  <c:v>1.8156786152002901E-2</c:v>
                </c:pt>
                <c:pt idx="3563">
                  <c:v>1.8153033124727401E-2</c:v>
                </c:pt>
                <c:pt idx="3564">
                  <c:v>1.8149281386932E-2</c:v>
                </c:pt>
                <c:pt idx="3565">
                  <c:v>1.8145530937277499E-2</c:v>
                </c:pt>
                <c:pt idx="3566">
                  <c:v>1.8141781774427001E-2</c:v>
                </c:pt>
                <c:pt idx="3567">
                  <c:v>1.8138033897045901E-2</c:v>
                </c:pt>
                <c:pt idx="3568">
                  <c:v>1.8134287303802E-2</c:v>
                </c:pt>
                <c:pt idx="3569">
                  <c:v>1.81305419933653E-2</c:v>
                </c:pt>
                <c:pt idx="3570">
                  <c:v>1.8126797964408199E-2</c:v>
                </c:pt>
                <c:pt idx="3571">
                  <c:v>1.8123055215605401E-2</c:v>
                </c:pt>
                <c:pt idx="3572">
                  <c:v>1.81193137456339E-2</c:v>
                </c:pt>
                <c:pt idx="3573">
                  <c:v>1.8115573553172899E-2</c:v>
                </c:pt>
                <c:pt idx="3574">
                  <c:v>1.8111834636904099E-2</c:v>
                </c:pt>
                <c:pt idx="3575">
                  <c:v>1.81080969955114E-2</c:v>
                </c:pt>
                <c:pt idx="3576">
                  <c:v>1.81043606276809E-2</c:v>
                </c:pt>
                <c:pt idx="3577">
                  <c:v>1.8100625532101001E-2</c:v>
                </c:pt>
                <c:pt idx="3578">
                  <c:v>1.8096891707462499E-2</c:v>
                </c:pt>
                <c:pt idx="3579">
                  <c:v>1.8093159152458401E-2</c:v>
                </c:pt>
                <c:pt idx="3580">
                  <c:v>1.8089427865784002E-2</c:v>
                </c:pt>
                <c:pt idx="3581">
                  <c:v>1.8085697846136901E-2</c:v>
                </c:pt>
                <c:pt idx="3582">
                  <c:v>1.8081969092216699E-2</c:v>
                </c:pt>
                <c:pt idx="3583">
                  <c:v>1.8078241602725701E-2</c:v>
                </c:pt>
                <c:pt idx="3584">
                  <c:v>1.8074515376368099E-2</c:v>
                </c:pt>
                <c:pt idx="3585">
                  <c:v>1.8070790411850501E-2</c:v>
                </c:pt>
                <c:pt idx="3586">
                  <c:v>1.80670667078816E-2</c:v>
                </c:pt>
                <c:pt idx="3587">
                  <c:v>1.8063344263172701E-2</c:v>
                </c:pt>
                <c:pt idx="3588">
                  <c:v>1.8059623076436802E-2</c:v>
                </c:pt>
                <c:pt idx="3589">
                  <c:v>1.8055903146389701E-2</c:v>
                </c:pt>
                <c:pt idx="3590">
                  <c:v>1.8052184471749E-2</c:v>
                </c:pt>
                <c:pt idx="3591">
                  <c:v>1.8048467051234699E-2</c:v>
                </c:pt>
                <c:pt idx="3592">
                  <c:v>1.80447508835689E-2</c:v>
                </c:pt>
                <c:pt idx="3593">
                  <c:v>1.80410359674762E-2</c:v>
                </c:pt>
                <c:pt idx="3594">
                  <c:v>1.80373223016831E-2</c:v>
                </c:pt>
                <c:pt idx="3595">
                  <c:v>1.8033609884918599E-2</c:v>
                </c:pt>
                <c:pt idx="3596">
                  <c:v>1.8029898715913501E-2</c:v>
                </c:pt>
                <c:pt idx="3597">
                  <c:v>1.80261887934011E-2</c:v>
                </c:pt>
                <c:pt idx="3598">
                  <c:v>1.8022480116116901E-2</c:v>
                </c:pt>
                <c:pt idx="3599">
                  <c:v>1.8018772682798501E-2</c:v>
                </c:pt>
                <c:pt idx="3600">
                  <c:v>1.8015066492185799E-2</c:v>
                </c:pt>
                <c:pt idx="3601">
                  <c:v>1.8011361543020601E-2</c:v>
                </c:pt>
                <c:pt idx="3602">
                  <c:v>1.8007657834047199E-2</c:v>
                </c:pt>
                <c:pt idx="3603">
                  <c:v>1.8003955364011798E-2</c:v>
                </c:pt>
                <c:pt idx="3604">
                  <c:v>1.8000254131663201E-2</c:v>
                </c:pt>
                <c:pt idx="3605">
                  <c:v>1.79965541357518E-2</c:v>
                </c:pt>
                <c:pt idx="3606">
                  <c:v>1.7992855375030498E-2</c:v>
                </c:pt>
                <c:pt idx="3607">
                  <c:v>1.79891578482545E-2</c:v>
                </c:pt>
                <c:pt idx="3608">
                  <c:v>1.7985461554180699E-2</c:v>
                </c:pt>
                <c:pt idx="3609">
                  <c:v>1.7981766491568602E-2</c:v>
                </c:pt>
                <c:pt idx="3610">
                  <c:v>1.79780726591795E-2</c:v>
                </c:pt>
                <c:pt idx="3611">
                  <c:v>1.79743800557771E-2</c:v>
                </c:pt>
                <c:pt idx="3612">
                  <c:v>1.7970688680126998E-2</c:v>
                </c:pt>
                <c:pt idx="3613">
                  <c:v>1.79669985309973E-2</c:v>
                </c:pt>
                <c:pt idx="3614">
                  <c:v>1.79633096071578E-2</c:v>
                </c:pt>
                <c:pt idx="3615">
                  <c:v>1.79596219073807E-2</c:v>
                </c:pt>
                <c:pt idx="3616">
                  <c:v>1.79559354304402E-2</c:v>
                </c:pt>
                <c:pt idx="3617">
                  <c:v>1.7952250175112702E-2</c:v>
                </c:pt>
                <c:pt idx="3618">
                  <c:v>1.7948566140176699E-2</c:v>
                </c:pt>
                <c:pt idx="3619">
                  <c:v>1.79448833244128E-2</c:v>
                </c:pt>
                <c:pt idx="3620">
                  <c:v>1.7941201726603601E-2</c:v>
                </c:pt>
                <c:pt idx="3621">
                  <c:v>1.7937521345533999E-2</c:v>
                </c:pt>
                <c:pt idx="3622">
                  <c:v>1.7933842179990798E-2</c:v>
                </c:pt>
                <c:pt idx="3623">
                  <c:v>1.7930164228763101E-2</c:v>
                </c:pt>
                <c:pt idx="3624">
                  <c:v>1.7926487490641799E-2</c:v>
                </c:pt>
                <c:pt idx="3625">
                  <c:v>1.7922811964420301E-2</c:v>
                </c:pt>
                <c:pt idx="3626">
                  <c:v>1.79191376488936E-2</c:v>
                </c:pt>
                <c:pt idx="3627">
                  <c:v>1.7915464542859302E-2</c:v>
                </c:pt>
                <c:pt idx="3628">
                  <c:v>1.7911792645116598E-2</c:v>
                </c:pt>
                <c:pt idx="3629">
                  <c:v>1.7908121954467001E-2</c:v>
                </c:pt>
                <c:pt idx="3630">
                  <c:v>1.7904452469714099E-2</c:v>
                </c:pt>
                <c:pt idx="3631">
                  <c:v>1.7900784189663399E-2</c:v>
                </c:pt>
                <c:pt idx="3632">
                  <c:v>1.7897117113122699E-2</c:v>
                </c:pt>
                <c:pt idx="3633">
                  <c:v>1.7893451238901702E-2</c:v>
                </c:pt>
                <c:pt idx="3634">
                  <c:v>1.7889786565811999E-2</c:v>
                </c:pt>
                <c:pt idx="3635">
                  <c:v>1.78861230926676E-2</c:v>
                </c:pt>
                <c:pt idx="3636">
                  <c:v>1.7882460818284301E-2</c:v>
                </c:pt>
                <c:pt idx="3637">
                  <c:v>1.787879974148E-2</c:v>
                </c:pt>
                <c:pt idx="3638">
                  <c:v>1.7875139861074599E-2</c:v>
                </c:pt>
                <c:pt idx="3639">
                  <c:v>1.7871481175890099E-2</c:v>
                </c:pt>
                <c:pt idx="3640">
                  <c:v>1.7867823684750501E-2</c:v>
                </c:pt>
                <c:pt idx="3641">
                  <c:v>1.7864167386481899E-2</c:v>
                </c:pt>
                <c:pt idx="3642">
                  <c:v>1.7860512279912099E-2</c:v>
                </c:pt>
                <c:pt idx="3643">
                  <c:v>1.7856858363871402E-2</c:v>
                </c:pt>
                <c:pt idx="3644">
                  <c:v>1.78532056371918E-2</c:v>
                </c:pt>
                <c:pt idx="3645">
                  <c:v>1.7849554098707299E-2</c:v>
                </c:pt>
                <c:pt idx="3646">
                  <c:v>1.7845903747254099E-2</c:v>
                </c:pt>
                <c:pt idx="3647">
                  <c:v>1.7842254581670301E-2</c:v>
                </c:pt>
                <c:pt idx="3648">
                  <c:v>1.7838606600795798E-2</c:v>
                </c:pt>
                <c:pt idx="3649">
                  <c:v>1.78349598034729E-2</c:v>
                </c:pt>
                <c:pt idx="3650">
                  <c:v>1.78313141885456E-2</c:v>
                </c:pt>
                <c:pt idx="3651">
                  <c:v>1.7827669754859901E-2</c:v>
                </c:pt>
                <c:pt idx="3652">
                  <c:v>1.7824026501263902E-2</c:v>
                </c:pt>
                <c:pt idx="3653">
                  <c:v>1.7820384426607602E-2</c:v>
                </c:pt>
                <c:pt idx="3654">
                  <c:v>1.7816743529742999E-2</c:v>
                </c:pt>
                <c:pt idx="3655">
                  <c:v>1.7813103809524101E-2</c:v>
                </c:pt>
                <c:pt idx="3656">
                  <c:v>1.7809465264806802E-2</c:v>
                </c:pt>
                <c:pt idx="3657">
                  <c:v>1.7805827894449001E-2</c:v>
                </c:pt>
                <c:pt idx="3658">
                  <c:v>1.7802191697310499E-2</c:v>
                </c:pt>
                <c:pt idx="3659">
                  <c:v>1.7798556672253298E-2</c:v>
                </c:pt>
                <c:pt idx="3660">
                  <c:v>1.7794922818141001E-2</c:v>
                </c:pt>
                <c:pt idx="3661">
                  <c:v>1.77912901338395E-2</c:v>
                </c:pt>
                <c:pt idx="3662">
                  <c:v>1.7787658618216299E-2</c:v>
                </c:pt>
                <c:pt idx="3663">
                  <c:v>1.7784028270141E-2</c:v>
                </c:pt>
                <c:pt idx="3664">
                  <c:v>1.7780399088485301E-2</c:v>
                </c:pt>
                <c:pt idx="3665">
                  <c:v>1.77767710721226E-2</c:v>
                </c:pt>
                <c:pt idx="3666">
                  <c:v>1.77731442199284E-2</c:v>
                </c:pt>
                <c:pt idx="3667">
                  <c:v>1.7769518530779901E-2</c:v>
                </c:pt>
                <c:pt idx="3668">
                  <c:v>1.77658940035565E-2</c:v>
                </c:pt>
                <c:pt idx="3669">
                  <c:v>1.77622706371393E-2</c:v>
                </c:pt>
                <c:pt idx="3670">
                  <c:v>1.77586484304115E-2</c:v>
                </c:pt>
                <c:pt idx="3671">
                  <c:v>1.7755027382257999E-2</c:v>
                </c:pt>
                <c:pt idx="3672">
                  <c:v>1.7751407491565799E-2</c:v>
                </c:pt>
                <c:pt idx="3673">
                  <c:v>1.7747788757223801E-2</c:v>
                </c:pt>
                <c:pt idx="3674">
                  <c:v>1.77441711781227E-2</c:v>
                </c:pt>
                <c:pt idx="3675">
                  <c:v>1.7740554753155099E-2</c:v>
                </c:pt>
                <c:pt idx="3676">
                  <c:v>1.7736939481215599E-2</c:v>
                </c:pt>
                <c:pt idx="3677">
                  <c:v>1.7733325361200501E-2</c:v>
                </c:pt>
                <c:pt idx="3678">
                  <c:v>1.7729712392008299E-2</c:v>
                </c:pt>
                <c:pt idx="3679">
                  <c:v>1.7726100572539E-2</c:v>
                </c:pt>
                <c:pt idx="3680">
                  <c:v>1.77224899016949E-2</c:v>
                </c:pt>
                <c:pt idx="3681">
                  <c:v>1.7718880378379799E-2</c:v>
                </c:pt>
                <c:pt idx="3682">
                  <c:v>1.77152720014997E-2</c:v>
                </c:pt>
                <c:pt idx="3683">
                  <c:v>1.77116647699621E-2</c:v>
                </c:pt>
                <c:pt idx="3684">
                  <c:v>1.7708058682676699E-2</c:v>
                </c:pt>
                <c:pt idx="3685">
                  <c:v>1.77044537385549E-2</c:v>
                </c:pt>
                <c:pt idx="3686">
                  <c:v>1.7700849936509999E-2</c:v>
                </c:pt>
                <c:pt idx="3687">
                  <c:v>1.7697247275457201E-2</c:v>
                </c:pt>
                <c:pt idx="3688">
                  <c:v>1.7693645754313401E-2</c:v>
                </c:pt>
                <c:pt idx="3689">
                  <c:v>1.7690045371997601E-2</c:v>
                </c:pt>
                <c:pt idx="3690">
                  <c:v>1.7686446127430502E-2</c:v>
                </c:pt>
                <c:pt idx="3691">
                  <c:v>1.76828480195345E-2</c:v>
                </c:pt>
                <c:pt idx="3692">
                  <c:v>1.7679251047234099E-2</c:v>
                </c:pt>
                <c:pt idx="3693">
                  <c:v>1.76756552094555E-2</c:v>
                </c:pt>
                <c:pt idx="3694">
                  <c:v>1.7672060505126801E-2</c:v>
                </c:pt>
                <c:pt idx="3695">
                  <c:v>1.76684669331778E-2</c:v>
                </c:pt>
                <c:pt idx="3696">
                  <c:v>1.7664874492540301E-2</c:v>
                </c:pt>
                <c:pt idx="3697">
                  <c:v>1.76612831821477E-2</c:v>
                </c:pt>
                <c:pt idx="3698">
                  <c:v>1.76576930009355E-2</c:v>
                </c:pt>
                <c:pt idx="3699">
                  <c:v>1.76541039478408E-2</c:v>
                </c:pt>
                <c:pt idx="3700">
                  <c:v>1.7650516021802599E-2</c:v>
                </c:pt>
                <c:pt idx="3701">
                  <c:v>1.7646929221761701E-2</c:v>
                </c:pt>
                <c:pt idx="3702">
                  <c:v>1.7643343546660702E-2</c:v>
                </c:pt>
                <c:pt idx="3703">
                  <c:v>1.7639758995443899E-2</c:v>
                </c:pt>
                <c:pt idx="3704">
                  <c:v>1.76361755670577E-2</c:v>
                </c:pt>
                <c:pt idx="3705">
                  <c:v>1.7632593260449799E-2</c:v>
                </c:pt>
                <c:pt idx="3706">
                  <c:v>1.7629012074570301E-2</c:v>
                </c:pt>
                <c:pt idx="3707">
                  <c:v>1.7625432008370499E-2</c:v>
                </c:pt>
                <c:pt idx="3708">
                  <c:v>1.76218530608039E-2</c:v>
                </c:pt>
                <c:pt idx="3709">
                  <c:v>1.7618275230825601E-2</c:v>
                </c:pt>
                <c:pt idx="3710">
                  <c:v>1.7614698517392498E-2</c:v>
                </c:pt>
                <c:pt idx="3711">
                  <c:v>1.7611122919463301E-2</c:v>
                </c:pt>
                <c:pt idx="3712">
                  <c:v>1.7607548435998599E-2</c:v>
                </c:pt>
                <c:pt idx="3713">
                  <c:v>1.7603975065960401E-2</c:v>
                </c:pt>
                <c:pt idx="3714">
                  <c:v>1.76004028083128E-2</c:v>
                </c:pt>
                <c:pt idx="3715">
                  <c:v>1.7596831662021601E-2</c:v>
                </c:pt>
                <c:pt idx="3716">
                  <c:v>1.75932616260542E-2</c:v>
                </c:pt>
                <c:pt idx="3717">
                  <c:v>1.7589692699379999E-2</c:v>
                </c:pt>
                <c:pt idx="3718">
                  <c:v>1.758612488097E-2</c:v>
                </c:pt>
                <c:pt idx="3719">
                  <c:v>1.75825581697969E-2</c:v>
                </c:pt>
                <c:pt idx="3720">
                  <c:v>1.7578992564835302E-2</c:v>
                </c:pt>
                <c:pt idx="3721">
                  <c:v>1.7575428065061401E-2</c:v>
                </c:pt>
                <c:pt idx="3722">
                  <c:v>1.7571864669453201E-2</c:v>
                </c:pt>
                <c:pt idx="3723">
                  <c:v>1.7568302376990499E-2</c:v>
                </c:pt>
                <c:pt idx="3724">
                  <c:v>1.75647411866547E-2</c:v>
                </c:pt>
                <c:pt idx="3725">
                  <c:v>1.7561181097429001E-2</c:v>
                </c:pt>
                <c:pt idx="3726">
                  <c:v>1.7557622108298299E-2</c:v>
                </c:pt>
                <c:pt idx="3727">
                  <c:v>1.7554064218249298E-2</c:v>
                </c:pt>
                <c:pt idx="3728">
                  <c:v>1.7550507426270401E-2</c:v>
                </c:pt>
                <c:pt idx="3729">
                  <c:v>1.7546951731351498E-2</c:v>
                </c:pt>
                <c:pt idx="3730">
                  <c:v>1.7543397132484598E-2</c:v>
                </c:pt>
                <c:pt idx="3731">
                  <c:v>1.7539843628663E-2</c:v>
                </c:pt>
                <c:pt idx="3732">
                  <c:v>1.7536291218882099E-2</c:v>
                </c:pt>
                <c:pt idx="3733">
                  <c:v>1.75327399021388E-2</c:v>
                </c:pt>
                <c:pt idx="3734">
                  <c:v>1.75291896774315E-2</c:v>
                </c:pt>
                <c:pt idx="3735">
                  <c:v>1.7525640543760702E-2</c:v>
                </c:pt>
                <c:pt idx="3736">
                  <c:v>1.7522092500128299E-2</c:v>
                </c:pt>
                <c:pt idx="3737">
                  <c:v>1.7518545545538101E-2</c:v>
                </c:pt>
                <c:pt idx="3738">
                  <c:v>1.7514999678995401E-2</c:v>
                </c:pt>
                <c:pt idx="3739">
                  <c:v>1.7511454899507301E-2</c:v>
                </c:pt>
                <c:pt idx="3740">
                  <c:v>1.7507911206082499E-2</c:v>
                </c:pt>
                <c:pt idx="3741">
                  <c:v>1.7504368597731398E-2</c:v>
                </c:pt>
                <c:pt idx="3742">
                  <c:v>1.7500827073466198E-2</c:v>
                </c:pt>
                <c:pt idx="3743">
                  <c:v>1.7497286632300602E-2</c:v>
                </c:pt>
                <c:pt idx="3744">
                  <c:v>1.74937472732501E-2</c:v>
                </c:pt>
                <c:pt idx="3745">
                  <c:v>1.7490208995331599E-2</c:v>
                </c:pt>
                <c:pt idx="3746">
                  <c:v>1.74866717975641E-2</c:v>
                </c:pt>
                <c:pt idx="3747">
                  <c:v>1.7483135678968E-2</c:v>
                </c:pt>
                <c:pt idx="3748">
                  <c:v>1.7479600638565199E-2</c:v>
                </c:pt>
                <c:pt idx="3749">
                  <c:v>1.7476066675379601E-2</c:v>
                </c:pt>
                <c:pt idx="3750">
                  <c:v>1.7472533788436499E-2</c:v>
                </c:pt>
                <c:pt idx="3751">
                  <c:v>1.7469001976763002E-2</c:v>
                </c:pt>
                <c:pt idx="3752">
                  <c:v>1.74654712393877E-2</c:v>
                </c:pt>
                <c:pt idx="3753">
                  <c:v>1.7461941575340999E-2</c:v>
                </c:pt>
                <c:pt idx="3754">
                  <c:v>1.7458412983654699E-2</c:v>
                </c:pt>
                <c:pt idx="3755">
                  <c:v>1.7454885463362501E-2</c:v>
                </c:pt>
                <c:pt idx="3756">
                  <c:v>1.74513590134996E-2</c:v>
                </c:pt>
                <c:pt idx="3757">
                  <c:v>1.7447833633102799E-2</c:v>
                </c:pt>
                <c:pt idx="3758">
                  <c:v>1.7444309321210699E-2</c:v>
                </c:pt>
                <c:pt idx="3759">
                  <c:v>1.74407860768632E-2</c:v>
                </c:pt>
                <c:pt idx="3760">
                  <c:v>1.74372638991021E-2</c:v>
                </c:pt>
                <c:pt idx="3761">
                  <c:v>1.74337427869708E-2</c:v>
                </c:pt>
                <c:pt idx="3762">
                  <c:v>1.7430222739514101E-2</c:v>
                </c:pt>
                <c:pt idx="3763">
                  <c:v>1.7426703755778601E-2</c:v>
                </c:pt>
                <c:pt idx="3764">
                  <c:v>1.7423185834812501E-2</c:v>
                </c:pt>
                <c:pt idx="3765">
                  <c:v>1.74196689756656E-2</c:v>
                </c:pt>
                <c:pt idx="3766">
                  <c:v>1.74161531773891E-2</c:v>
                </c:pt>
                <c:pt idx="3767">
                  <c:v>1.74126384390361E-2</c:v>
                </c:pt>
                <c:pt idx="3768">
                  <c:v>1.7409124759660999E-2</c:v>
                </c:pt>
                <c:pt idx="3769">
                  <c:v>1.74056121383202E-2</c:v>
                </c:pt>
                <c:pt idx="3770">
                  <c:v>1.7402100574071201E-2</c:v>
                </c:pt>
                <c:pt idx="3771">
                  <c:v>1.7398590065973399E-2</c:v>
                </c:pt>
                <c:pt idx="3772">
                  <c:v>1.73950806130878E-2</c:v>
                </c:pt>
                <c:pt idx="3773">
                  <c:v>1.7391572214476701E-2</c:v>
                </c:pt>
                <c:pt idx="3774">
                  <c:v>1.73880648692043E-2</c:v>
                </c:pt>
                <c:pt idx="3775">
                  <c:v>1.7384558576336102E-2</c:v>
                </c:pt>
                <c:pt idx="3776">
                  <c:v>1.73810533349395E-2</c:v>
                </c:pt>
                <c:pt idx="3777">
                  <c:v>1.7377549144083199E-2</c:v>
                </c:pt>
                <c:pt idx="3778">
                  <c:v>1.7374046002837401E-2</c:v>
                </c:pt>
                <c:pt idx="3779">
                  <c:v>1.7370543910274198E-2</c:v>
                </c:pt>
                <c:pt idx="3780">
                  <c:v>1.7367042865466899E-2</c:v>
                </c:pt>
                <c:pt idx="3781">
                  <c:v>1.7363542867490599E-2</c:v>
                </c:pt>
                <c:pt idx="3782">
                  <c:v>1.73600439154219E-2</c:v>
                </c:pt>
                <c:pt idx="3783">
                  <c:v>1.7356546008338899E-2</c:v>
                </c:pt>
                <c:pt idx="3784">
                  <c:v>1.7353049145321198E-2</c:v>
                </c:pt>
                <c:pt idx="3785">
                  <c:v>1.7349553325450101E-2</c:v>
                </c:pt>
                <c:pt idx="3786">
                  <c:v>1.73460585478084E-2</c:v>
                </c:pt>
                <c:pt idx="3787">
                  <c:v>1.73425648114802E-2</c:v>
                </c:pt>
                <c:pt idx="3788">
                  <c:v>1.7339072115551499E-2</c:v>
                </c:pt>
                <c:pt idx="3789">
                  <c:v>1.7335580459109701E-2</c:v>
                </c:pt>
                <c:pt idx="3790">
                  <c:v>1.7332089841243601E-2</c:v>
                </c:pt>
                <c:pt idx="3791">
                  <c:v>1.7328600261043599E-2</c:v>
                </c:pt>
                <c:pt idx="3792">
                  <c:v>1.7325111717601701E-2</c:v>
                </c:pt>
                <c:pt idx="3793">
                  <c:v>1.7321624210011401E-2</c:v>
                </c:pt>
                <c:pt idx="3794">
                  <c:v>1.7318137737367598E-2</c:v>
                </c:pt>
                <c:pt idx="3795">
                  <c:v>1.73146522987669E-2</c:v>
                </c:pt>
                <c:pt idx="3796">
                  <c:v>1.7311167893307298E-2</c:v>
                </c:pt>
                <c:pt idx="3797">
                  <c:v>1.7307684520088198E-2</c:v>
                </c:pt>
                <c:pt idx="3798">
                  <c:v>1.7304202178210899E-2</c:v>
                </c:pt>
                <c:pt idx="3799">
                  <c:v>1.73007208667777E-2</c:v>
                </c:pt>
                <c:pt idx="3800">
                  <c:v>1.7297240584892799E-2</c:v>
                </c:pt>
                <c:pt idx="3801">
                  <c:v>1.7293761331661599E-2</c:v>
                </c:pt>
                <c:pt idx="3802">
                  <c:v>1.7290283106191299E-2</c:v>
                </c:pt>
                <c:pt idx="3803">
                  <c:v>1.72868059075903E-2</c:v>
                </c:pt>
                <c:pt idx="3804">
                  <c:v>1.7283329734968701E-2</c:v>
                </c:pt>
                <c:pt idx="3805">
                  <c:v>1.7279854587437998E-2</c:v>
                </c:pt>
                <c:pt idx="3806">
                  <c:v>1.7276380464111198E-2</c:v>
                </c:pt>
                <c:pt idx="3807">
                  <c:v>1.7272907364102801E-2</c:v>
                </c:pt>
                <c:pt idx="3808">
                  <c:v>1.72694352865287E-2</c:v>
                </c:pt>
                <c:pt idx="3809">
                  <c:v>1.72659642305063E-2</c:v>
                </c:pt>
                <c:pt idx="3810">
                  <c:v>1.7262494195154701E-2</c:v>
                </c:pt>
                <c:pt idx="3811">
                  <c:v>1.7259025179594101E-2</c:v>
                </c:pt>
                <c:pt idx="3812">
                  <c:v>1.7255557182946399E-2</c:v>
                </c:pt>
                <c:pt idx="3813">
                  <c:v>1.7252090204335001E-2</c:v>
                </c:pt>
                <c:pt idx="3814">
                  <c:v>1.7248624242884598E-2</c:v>
                </c:pt>
                <c:pt idx="3815">
                  <c:v>1.7245159297721399E-2</c:v>
                </c:pt>
                <c:pt idx="3816">
                  <c:v>1.7241695367973198E-2</c:v>
                </c:pt>
                <c:pt idx="3817">
                  <c:v>1.7238232452769099E-2</c:v>
                </c:pt>
                <c:pt idx="3818">
                  <c:v>1.72347705512397E-2</c:v>
                </c:pt>
                <c:pt idx="3819">
                  <c:v>1.72313096625171E-2</c:v>
                </c:pt>
                <c:pt idx="3820">
                  <c:v>1.72278497857348E-2</c:v>
                </c:pt>
                <c:pt idx="3821">
                  <c:v>1.7224390920027699E-2</c:v>
                </c:pt>
                <c:pt idx="3822">
                  <c:v>1.72209330645322E-2</c:v>
                </c:pt>
                <c:pt idx="3823">
                  <c:v>1.72174762183861E-2</c:v>
                </c:pt>
                <c:pt idx="3824">
                  <c:v>1.7214020380728699E-2</c:v>
                </c:pt>
                <c:pt idx="3825">
                  <c:v>1.7210565550700802E-2</c:v>
                </c:pt>
                <c:pt idx="3826">
                  <c:v>1.72071117274443E-2</c:v>
                </c:pt>
                <c:pt idx="3827">
                  <c:v>1.7203658910102899E-2</c:v>
                </c:pt>
                <c:pt idx="3828">
                  <c:v>1.72002070978216E-2</c:v>
                </c:pt>
                <c:pt idx="3829">
                  <c:v>1.71967562897468E-2</c:v>
                </c:pt>
                <c:pt idx="3830">
                  <c:v>1.7193306485026202E-2</c:v>
                </c:pt>
                <c:pt idx="3831">
                  <c:v>1.71898576828091E-2</c:v>
                </c:pt>
                <c:pt idx="3832">
                  <c:v>1.71864098822463E-2</c:v>
                </c:pt>
                <c:pt idx="3833">
                  <c:v>1.7182963082489601E-2</c:v>
                </c:pt>
                <c:pt idx="3834">
                  <c:v>1.7179517282692701E-2</c:v>
                </c:pt>
                <c:pt idx="3835">
                  <c:v>1.7176072482010401E-2</c:v>
                </c:pt>
                <c:pt idx="3836">
                  <c:v>1.7172628679599001E-2</c:v>
                </c:pt>
                <c:pt idx="3837">
                  <c:v>1.7169185874616098E-2</c:v>
                </c:pt>
                <c:pt idx="3838">
                  <c:v>1.71657440662209E-2</c:v>
                </c:pt>
                <c:pt idx="3839">
                  <c:v>1.7162303253573898E-2</c:v>
                </c:pt>
                <c:pt idx="3840">
                  <c:v>1.7158863435836901E-2</c:v>
                </c:pt>
                <c:pt idx="3841">
                  <c:v>1.71554246121732E-2</c:v>
                </c:pt>
                <c:pt idx="3842">
                  <c:v>1.71519867817474E-2</c:v>
                </c:pt>
                <c:pt idx="3843">
                  <c:v>1.71485499437256E-2</c:v>
                </c:pt>
                <c:pt idx="3844">
                  <c:v>1.7145114097275298E-2</c:v>
                </c:pt>
                <c:pt idx="3845">
                  <c:v>1.7141679241565101E-2</c:v>
                </c:pt>
                <c:pt idx="3846">
                  <c:v>1.7138245375765401E-2</c:v>
                </c:pt>
                <c:pt idx="3847">
                  <c:v>1.7134812499047601E-2</c:v>
                </c:pt>
                <c:pt idx="3848">
                  <c:v>1.71313806105848E-2</c:v>
                </c:pt>
                <c:pt idx="3849">
                  <c:v>1.7127949709551098E-2</c:v>
                </c:pt>
                <c:pt idx="3850">
                  <c:v>1.7124519795122299E-2</c:v>
                </c:pt>
                <c:pt idx="3851">
                  <c:v>1.71210908664754E-2</c:v>
                </c:pt>
                <c:pt idx="3852">
                  <c:v>1.7117662922788799E-2</c:v>
                </c:pt>
                <c:pt idx="3853">
                  <c:v>1.71142359632423E-2</c:v>
                </c:pt>
                <c:pt idx="3854">
                  <c:v>1.7110809987017001E-2</c:v>
                </c:pt>
                <c:pt idx="3855">
                  <c:v>1.71073849932953E-2</c:v>
                </c:pt>
                <c:pt idx="3856">
                  <c:v>1.7103960981261102E-2</c:v>
                </c:pt>
                <c:pt idx="3857">
                  <c:v>1.7100537950099502E-2</c:v>
                </c:pt>
                <c:pt idx="3858">
                  <c:v>1.7097115898997099E-2</c:v>
                </c:pt>
                <c:pt idx="3859">
                  <c:v>1.7093694827141799E-2</c:v>
                </c:pt>
                <c:pt idx="3860">
                  <c:v>1.7090274733722599E-2</c:v>
                </c:pt>
                <c:pt idx="3861">
                  <c:v>1.7086855617930299E-2</c:v>
                </c:pt>
                <c:pt idx="3862">
                  <c:v>1.7083437478956701E-2</c:v>
                </c:pt>
                <c:pt idx="3863">
                  <c:v>1.7080020315994902E-2</c:v>
                </c:pt>
                <c:pt idx="3864">
                  <c:v>1.7076604128239699E-2</c:v>
                </c:pt>
                <c:pt idx="3865">
                  <c:v>1.7073188914886701E-2</c:v>
                </c:pt>
                <c:pt idx="3866">
                  <c:v>1.7069774675133299E-2</c:v>
                </c:pt>
                <c:pt idx="3867">
                  <c:v>1.7066361408178E-2</c:v>
                </c:pt>
                <c:pt idx="3868">
                  <c:v>1.70629491132206E-2</c:v>
                </c:pt>
                <c:pt idx="3869">
                  <c:v>1.7059537789462301E-2</c:v>
                </c:pt>
                <c:pt idx="3870">
                  <c:v>1.70561274361056E-2</c:v>
                </c:pt>
                <c:pt idx="3871">
                  <c:v>1.70527180523544E-2</c:v>
                </c:pt>
                <c:pt idx="3872">
                  <c:v>1.70493096374137E-2</c:v>
                </c:pt>
                <c:pt idx="3873">
                  <c:v>1.704590219049E-2</c:v>
                </c:pt>
                <c:pt idx="3874">
                  <c:v>1.7042495710791E-2</c:v>
                </c:pt>
                <c:pt idx="3875">
                  <c:v>1.70390901975257E-2</c:v>
                </c:pt>
                <c:pt idx="3876">
                  <c:v>1.7035685649904601E-2</c:v>
                </c:pt>
                <c:pt idx="3877">
                  <c:v>1.70322820671392E-2</c:v>
                </c:pt>
                <c:pt idx="3878">
                  <c:v>1.7028879448442499E-2</c:v>
                </c:pt>
                <c:pt idx="3879">
                  <c:v>1.70254777930288E-2</c:v>
                </c:pt>
                <c:pt idx="3880">
                  <c:v>1.7022077100113601E-2</c:v>
                </c:pt>
                <c:pt idx="3881">
                  <c:v>1.7018677368913701E-2</c:v>
                </c:pt>
                <c:pt idx="3882">
                  <c:v>1.70152785986472E-2</c:v>
                </c:pt>
                <c:pt idx="3883">
                  <c:v>1.7011880788533499E-2</c:v>
                </c:pt>
                <c:pt idx="3884">
                  <c:v>1.70084839377934E-2</c:v>
                </c:pt>
                <c:pt idx="3885">
                  <c:v>1.7005088045648702E-2</c:v>
                </c:pt>
                <c:pt idx="3886">
                  <c:v>1.7001693111322699E-2</c:v>
                </c:pt>
                <c:pt idx="3887">
                  <c:v>1.6998299134039999E-2</c:v>
                </c:pt>
                <c:pt idx="3888">
                  <c:v>1.6994906113026301E-2</c:v>
                </c:pt>
                <c:pt idx="3889">
                  <c:v>1.6991514047508701E-2</c:v>
                </c:pt>
                <c:pt idx="3890">
                  <c:v>1.6988122936715502E-2</c:v>
                </c:pt>
                <c:pt idx="3891">
                  <c:v>1.6984732779876398E-2</c:v>
                </c:pt>
                <c:pt idx="3892">
                  <c:v>1.6981343576222101E-2</c:v>
                </c:pt>
                <c:pt idx="3893">
                  <c:v>1.69779553249849E-2</c:v>
                </c:pt>
                <c:pt idx="3894">
                  <c:v>1.6974568025398099E-2</c:v>
                </c:pt>
                <c:pt idx="3895">
                  <c:v>1.6971181676696399E-2</c:v>
                </c:pt>
                <c:pt idx="3896">
                  <c:v>1.69677962781156E-2</c:v>
                </c:pt>
                <c:pt idx="3897">
                  <c:v>1.6964411828892901E-2</c:v>
                </c:pt>
                <c:pt idx="3898">
                  <c:v>1.6961028328266702E-2</c:v>
                </c:pt>
                <c:pt idx="3899">
                  <c:v>1.6957645775476701E-2</c:v>
                </c:pt>
                <c:pt idx="3900">
                  <c:v>1.69542641697638E-2</c:v>
                </c:pt>
                <c:pt idx="3901">
                  <c:v>1.695088351037E-2</c:v>
                </c:pt>
                <c:pt idx="3902">
                  <c:v>1.6947503796538799E-2</c:v>
                </c:pt>
                <c:pt idx="3903">
                  <c:v>1.69441250275148E-2</c:v>
                </c:pt>
                <c:pt idx="3904">
                  <c:v>1.6940747202543901E-2</c:v>
                </c:pt>
                <c:pt idx="3905">
                  <c:v>1.6937370320873099E-2</c:v>
                </c:pt>
                <c:pt idx="3906">
                  <c:v>1.6933994381750798E-2</c:v>
                </c:pt>
                <c:pt idx="3907">
                  <c:v>1.6930619384426401E-2</c:v>
                </c:pt>
                <c:pt idx="3908">
                  <c:v>1.6927245328150899E-2</c:v>
                </c:pt>
                <c:pt idx="3909">
                  <c:v>1.69238722121762E-2</c:v>
                </c:pt>
                <c:pt idx="3910">
                  <c:v>1.69205000357554E-2</c:v>
                </c:pt>
                <c:pt idx="3911">
                  <c:v>1.6917128798143201E-2</c:v>
                </c:pt>
                <c:pt idx="3912">
                  <c:v>1.6913758498595E-2</c:v>
                </c:pt>
                <c:pt idx="3913">
                  <c:v>1.6910389136367901E-2</c:v>
                </c:pt>
                <c:pt idx="3914">
                  <c:v>1.6907020710719801E-2</c:v>
                </c:pt>
                <c:pt idx="3915">
                  <c:v>1.69036532209101E-2</c:v>
                </c:pt>
                <c:pt idx="3916">
                  <c:v>1.6900286666199402E-2</c:v>
                </c:pt>
                <c:pt idx="3917">
                  <c:v>1.6896921045849299E-2</c:v>
                </c:pt>
                <c:pt idx="3918">
                  <c:v>1.6893556359122701E-2</c:v>
                </c:pt>
                <c:pt idx="3919">
                  <c:v>1.6890192605283801E-2</c:v>
                </c:pt>
                <c:pt idx="3920">
                  <c:v>1.6886829783597901E-2</c:v>
                </c:pt>
                <c:pt idx="3921">
                  <c:v>1.6883467893331599E-2</c:v>
                </c:pt>
                <c:pt idx="3922">
                  <c:v>1.6880106933752501E-2</c:v>
                </c:pt>
                <c:pt idx="3923">
                  <c:v>1.6876746904129498E-2</c:v>
                </c:pt>
                <c:pt idx="3924">
                  <c:v>1.6873387803732799E-2</c:v>
                </c:pt>
                <c:pt idx="3925">
                  <c:v>1.6870029631833702E-2</c:v>
                </c:pt>
                <c:pt idx="3926">
                  <c:v>1.68666723877046E-2</c:v>
                </c:pt>
                <c:pt idx="3927">
                  <c:v>1.6863316070619101E-2</c:v>
                </c:pt>
                <c:pt idx="3928">
                  <c:v>1.68599606798523E-2</c:v>
                </c:pt>
                <c:pt idx="3929">
                  <c:v>1.6856606214679899E-2</c:v>
                </c:pt>
                <c:pt idx="3930">
                  <c:v>1.6853252674379399E-2</c:v>
                </c:pt>
                <c:pt idx="3931">
                  <c:v>1.6849900058228898E-2</c:v>
                </c:pt>
                <c:pt idx="3932">
                  <c:v>1.6846548365508199E-2</c:v>
                </c:pt>
                <c:pt idx="3933">
                  <c:v>1.6843197595497902E-2</c:v>
                </c:pt>
                <c:pt idx="3934">
                  <c:v>1.6839847747479899E-2</c:v>
                </c:pt>
                <c:pt idx="3935">
                  <c:v>1.6836498820737199E-2</c:v>
                </c:pt>
                <c:pt idx="3936">
                  <c:v>1.6833150814554099E-2</c:v>
                </c:pt>
                <c:pt idx="3937">
                  <c:v>1.6829803728215999E-2</c:v>
                </c:pt>
                <c:pt idx="3938">
                  <c:v>1.6826457561009402E-2</c:v>
                </c:pt>
                <c:pt idx="3939">
                  <c:v>1.6823112312221999E-2</c:v>
                </c:pt>
                <c:pt idx="3940">
                  <c:v>1.6819767981142701E-2</c:v>
                </c:pt>
                <c:pt idx="3941">
                  <c:v>1.6816424567061498E-2</c:v>
                </c:pt>
                <c:pt idx="3942">
                  <c:v>1.68130820692696E-2</c:v>
                </c:pt>
                <c:pt idx="3943">
                  <c:v>1.6809740487059199E-2</c:v>
                </c:pt>
                <c:pt idx="3944">
                  <c:v>1.6806399819723799E-2</c:v>
                </c:pt>
                <c:pt idx="3945">
                  <c:v>1.6803060066558E-2</c:v>
                </c:pt>
                <c:pt idx="3946">
                  <c:v>1.6799721226857699E-2</c:v>
                </c:pt>
                <c:pt idx="3947">
                  <c:v>1.6796383299919601E-2</c:v>
                </c:pt>
                <c:pt idx="3948">
                  <c:v>1.6793046285041802E-2</c:v>
                </c:pt>
                <c:pt idx="3949">
                  <c:v>1.67897101815235E-2</c:v>
                </c:pt>
                <c:pt idx="3950">
                  <c:v>1.67863749886649E-2</c:v>
                </c:pt>
                <c:pt idx="3951">
                  <c:v>1.6783040705767499E-2</c:v>
                </c:pt>
                <c:pt idx="3952">
                  <c:v>1.6779707332133902E-2</c:v>
                </c:pt>
                <c:pt idx="3953">
                  <c:v>1.67763748670678E-2</c:v>
                </c:pt>
                <c:pt idx="3954">
                  <c:v>1.6773043309873899E-2</c:v>
                </c:pt>
                <c:pt idx="3955">
                  <c:v>1.6769712659858198E-2</c:v>
                </c:pt>
                <c:pt idx="3956">
                  <c:v>1.6766382916327802E-2</c:v>
                </c:pt>
                <c:pt idx="3957">
                  <c:v>1.6763054078590901E-2</c:v>
                </c:pt>
                <c:pt idx="3958">
                  <c:v>1.6759726145956701E-2</c:v>
                </c:pt>
                <c:pt idx="3959">
                  <c:v>1.6756399117735601E-2</c:v>
                </c:pt>
                <c:pt idx="3960">
                  <c:v>1.6753072993239301E-2</c:v>
                </c:pt>
                <c:pt idx="3961">
                  <c:v>1.6749747771780302E-2</c:v>
                </c:pt>
                <c:pt idx="3962">
                  <c:v>1.6746423452672399E-2</c:v>
                </c:pt>
                <c:pt idx="3963">
                  <c:v>1.6743100035230499E-2</c:v>
                </c:pt>
                <c:pt idx="3964">
                  <c:v>1.67397775187705E-2</c:v>
                </c:pt>
                <c:pt idx="3965">
                  <c:v>1.6736455902609401E-2</c:v>
                </c:pt>
                <c:pt idx="3966">
                  <c:v>1.6733135186065499E-2</c:v>
                </c:pt>
                <c:pt idx="3967">
                  <c:v>1.6729815368457999E-2</c:v>
                </c:pt>
                <c:pt idx="3968">
                  <c:v>1.67264964491072E-2</c:v>
                </c:pt>
                <c:pt idx="3969">
                  <c:v>1.6723178427334701E-2</c:v>
                </c:pt>
                <c:pt idx="3970">
                  <c:v>1.6719861302463002E-2</c:v>
                </c:pt>
                <c:pt idx="3971">
                  <c:v>1.6716545073815699E-2</c:v>
                </c:pt>
                <c:pt idx="3972">
                  <c:v>1.6713229740717601E-2</c:v>
                </c:pt>
                <c:pt idx="3973">
                  <c:v>1.67099153024944E-2</c:v>
                </c:pt>
                <c:pt idx="3974">
                  <c:v>1.6706601758473098E-2</c:v>
                </c:pt>
                <c:pt idx="3975">
                  <c:v>1.67032891079817E-2</c:v>
                </c:pt>
                <c:pt idx="3976">
                  <c:v>1.6699977350349199E-2</c:v>
                </c:pt>
                <c:pt idx="3977">
                  <c:v>1.6696666484905798E-2</c:v>
                </c:pt>
                <c:pt idx="3978">
                  <c:v>1.66933565109827E-2</c:v>
                </c:pt>
                <c:pt idx="3979">
                  <c:v>1.6690047427912101E-2</c:v>
                </c:pt>
                <c:pt idx="3980">
                  <c:v>1.66867392350275E-2</c:v>
                </c:pt>
                <c:pt idx="3981">
                  <c:v>1.6683431931663401E-2</c:v>
                </c:pt>
                <c:pt idx="3982">
                  <c:v>1.6680125517155101E-2</c:v>
                </c:pt>
                <c:pt idx="3983">
                  <c:v>1.6676819990839298E-2</c:v>
                </c:pt>
                <c:pt idx="3984">
                  <c:v>1.6673515352053601E-2</c:v>
                </c:pt>
                <c:pt idx="3985">
                  <c:v>1.6670211600136799E-2</c:v>
                </c:pt>
                <c:pt idx="3986">
                  <c:v>1.6666908734428599E-2</c:v>
                </c:pt>
                <c:pt idx="3987">
                  <c:v>1.66636067542698E-2</c:v>
                </c:pt>
                <c:pt idx="3988">
                  <c:v>1.66603056590022E-2</c:v>
                </c:pt>
                <c:pt idx="3989">
                  <c:v>1.6657005447968901E-2</c:v>
                </c:pt>
                <c:pt idx="3990">
                  <c:v>1.6653706120513902E-2</c:v>
                </c:pt>
                <c:pt idx="3991">
                  <c:v>1.6650407675981999E-2</c:v>
                </c:pt>
                <c:pt idx="3992">
                  <c:v>1.6647110113719499E-2</c:v>
                </c:pt>
                <c:pt idx="3993">
                  <c:v>1.6643813433073501E-2</c:v>
                </c:pt>
                <c:pt idx="3994">
                  <c:v>1.66405176333922E-2</c:v>
                </c:pt>
                <c:pt idx="3995">
                  <c:v>1.6637222714024701E-2</c:v>
                </c:pt>
                <c:pt idx="3996">
                  <c:v>1.66339286743214E-2</c:v>
                </c:pt>
                <c:pt idx="3997">
                  <c:v>1.6630635513633502E-2</c:v>
                </c:pt>
                <c:pt idx="3998">
                  <c:v>1.6627343231313398E-2</c:v>
                </c:pt>
                <c:pt idx="3999">
                  <c:v>1.6624051826714399E-2</c:v>
                </c:pt>
                <c:pt idx="4000">
                  <c:v>1.66207612991911E-2</c:v>
                </c:pt>
                <c:pt idx="4001">
                  <c:v>1.6617471648098701E-2</c:v>
                </c:pt>
                <c:pt idx="4002">
                  <c:v>1.6614182872793801E-2</c:v>
                </c:pt>
                <c:pt idx="4003">
                  <c:v>1.6610894972633902E-2</c:v>
                </c:pt>
                <c:pt idx="4004">
                  <c:v>1.66076079469775E-2</c:v>
                </c:pt>
                <c:pt idx="4005">
                  <c:v>1.6604321795184201E-2</c:v>
                </c:pt>
                <c:pt idx="4006">
                  <c:v>1.6601036516614501E-2</c:v>
                </c:pt>
                <c:pt idx="4007">
                  <c:v>1.6597752110629999E-2</c:v>
                </c:pt>
                <c:pt idx="4008">
                  <c:v>1.6594468576593299E-2</c:v>
                </c:pt>
                <c:pt idx="4009">
                  <c:v>1.6591185913868101E-2</c:v>
                </c:pt>
                <c:pt idx="4010">
                  <c:v>1.6587904121818899E-2</c:v>
                </c:pt>
                <c:pt idx="4011">
                  <c:v>1.65846231998115E-2</c:v>
                </c:pt>
                <c:pt idx="4012">
                  <c:v>1.6581343147212501E-2</c:v>
                </c:pt>
                <c:pt idx="4013">
                  <c:v>1.6578063963389501E-2</c:v>
                </c:pt>
                <c:pt idx="4014">
                  <c:v>1.6574785647711299E-2</c:v>
                </c:pt>
                <c:pt idx="4015">
                  <c:v>1.6571508199547499E-2</c:v>
                </c:pt>
                <c:pt idx="4016">
                  <c:v>1.6568231618268901E-2</c:v>
                </c:pt>
                <c:pt idx="4017">
                  <c:v>1.6564955903247001E-2</c:v>
                </c:pt>
                <c:pt idx="4018">
                  <c:v>1.65616810538546E-2</c:v>
                </c:pt>
                <c:pt idx="4019">
                  <c:v>1.6558407069465399E-2</c:v>
                </c:pt>
                <c:pt idx="4020">
                  <c:v>1.6555133949454001E-2</c:v>
                </c:pt>
                <c:pt idx="4021">
                  <c:v>1.6551861693196199E-2</c:v>
                </c:pt>
                <c:pt idx="4022">
                  <c:v>1.65485903000685E-2</c:v>
                </c:pt>
                <c:pt idx="4023">
                  <c:v>1.6545319769448699E-2</c:v>
                </c:pt>
                <c:pt idx="4024">
                  <c:v>1.65420501007154E-2</c:v>
                </c:pt>
                <c:pt idx="4025">
                  <c:v>1.6538781293248199E-2</c:v>
                </c:pt>
                <c:pt idx="4026">
                  <c:v>1.6535513346427701E-2</c:v>
                </c:pt>
                <c:pt idx="4027">
                  <c:v>1.6532246259635602E-2</c:v>
                </c:pt>
                <c:pt idx="4028">
                  <c:v>1.6528980032254299E-2</c:v>
                </c:pt>
                <c:pt idx="4029">
                  <c:v>1.65257146636675E-2</c:v>
                </c:pt>
                <c:pt idx="4030">
                  <c:v>1.6522450153259802E-2</c:v>
                </c:pt>
                <c:pt idx="4031">
                  <c:v>1.6519186500416502E-2</c:v>
                </c:pt>
                <c:pt idx="4032">
                  <c:v>1.6515923704524201E-2</c:v>
                </c:pt>
                <c:pt idx="4033">
                  <c:v>1.6512661764970401E-2</c:v>
                </c:pt>
                <c:pt idx="4034">
                  <c:v>1.6509400681143399E-2</c:v>
                </c:pt>
                <c:pt idx="4035">
                  <c:v>1.6506140452432701E-2</c:v>
                </c:pt>
                <c:pt idx="4036">
                  <c:v>1.6502881078228698E-2</c:v>
                </c:pt>
                <c:pt idx="4037">
                  <c:v>1.6499622557922599E-2</c:v>
                </c:pt>
                <c:pt idx="4038">
                  <c:v>1.6496364890906699E-2</c:v>
                </c:pt>
                <c:pt idx="4039">
                  <c:v>1.6493108076574298E-2</c:v>
                </c:pt>
                <c:pt idx="4040">
                  <c:v>1.6489852114319699E-2</c:v>
                </c:pt>
                <c:pt idx="4041">
                  <c:v>1.6486597003537901E-2</c:v>
                </c:pt>
                <c:pt idx="4042">
                  <c:v>1.6483342743625E-2</c:v>
                </c:pt>
                <c:pt idx="4043">
                  <c:v>1.64800893339783E-2</c:v>
                </c:pt>
                <c:pt idx="4044">
                  <c:v>1.6476836773995598E-2</c:v>
                </c:pt>
                <c:pt idx="4045">
                  <c:v>1.6473585063076002E-2</c:v>
                </c:pt>
                <c:pt idx="4046">
                  <c:v>1.6470334200619299E-2</c:v>
                </c:pt>
                <c:pt idx="4047">
                  <c:v>1.64670841860266E-2</c:v>
                </c:pt>
                <c:pt idx="4048">
                  <c:v>1.64638350186995E-2</c:v>
                </c:pt>
                <c:pt idx="4049">
                  <c:v>1.6460586698040802E-2</c:v>
                </c:pt>
                <c:pt idx="4050">
                  <c:v>1.6457339223454399E-2</c:v>
                </c:pt>
                <c:pt idx="4051">
                  <c:v>1.6454092594344698E-2</c:v>
                </c:pt>
                <c:pt idx="4052">
                  <c:v>1.6450846810117301E-2</c:v>
                </c:pt>
                <c:pt idx="4053">
                  <c:v>1.64476018701789E-2</c:v>
                </c:pt>
                <c:pt idx="4054">
                  <c:v>1.64443577739368E-2</c:v>
                </c:pt>
                <c:pt idx="4055">
                  <c:v>1.64411145207994E-2</c:v>
                </c:pt>
                <c:pt idx="4056">
                  <c:v>1.64378721101761E-2</c:v>
                </c:pt>
                <c:pt idx="4057">
                  <c:v>1.6434630541477001E-2</c:v>
                </c:pt>
                <c:pt idx="4058">
                  <c:v>1.64313898141135E-2</c:v>
                </c:pt>
                <c:pt idx="4059">
                  <c:v>1.6428149927497401E-2</c:v>
                </c:pt>
                <c:pt idx="4060">
                  <c:v>1.6424910881042001E-2</c:v>
                </c:pt>
                <c:pt idx="4061">
                  <c:v>1.64216726741611E-2</c:v>
                </c:pt>
                <c:pt idx="4062">
                  <c:v>1.6418435306269501E-2</c:v>
                </c:pt>
                <c:pt idx="4063">
                  <c:v>1.6415198776783199E-2</c:v>
                </c:pt>
                <c:pt idx="4064">
                  <c:v>1.6411963085118698E-2</c:v>
                </c:pt>
                <c:pt idx="4065">
                  <c:v>1.6408728230693701E-2</c:v>
                </c:pt>
                <c:pt idx="4066">
                  <c:v>1.6405494212926801E-2</c:v>
                </c:pt>
                <c:pt idx="4067">
                  <c:v>1.6402261031237299E-2</c:v>
                </c:pt>
                <c:pt idx="4068">
                  <c:v>1.63990286850457E-2</c:v>
                </c:pt>
                <c:pt idx="4069">
                  <c:v>1.63957971737731E-2</c:v>
                </c:pt>
                <c:pt idx="4070">
                  <c:v>1.6392566496841902E-2</c:v>
                </c:pt>
                <c:pt idx="4071">
                  <c:v>1.63893366536749E-2</c:v>
                </c:pt>
                <c:pt idx="4072">
                  <c:v>1.6386107643696302E-2</c:v>
                </c:pt>
                <c:pt idx="4073">
                  <c:v>1.63828794663309E-2</c:v>
                </c:pt>
                <c:pt idx="4074">
                  <c:v>1.63796521210045E-2</c:v>
                </c:pt>
                <c:pt idx="4075">
                  <c:v>1.6376425607143801E-2</c:v>
                </c:pt>
                <c:pt idx="4076">
                  <c:v>1.6373199924176299E-2</c:v>
                </c:pt>
                <c:pt idx="4077">
                  <c:v>1.6369975071530499E-2</c:v>
                </c:pt>
                <c:pt idx="4078">
                  <c:v>1.63667510486359E-2</c:v>
                </c:pt>
                <c:pt idx="4079">
                  <c:v>1.63635278549225E-2</c:v>
                </c:pt>
                <c:pt idx="4080">
                  <c:v>1.6360305489821699E-2</c:v>
                </c:pt>
                <c:pt idx="4081">
                  <c:v>1.6357083952765399E-2</c:v>
                </c:pt>
                <c:pt idx="4082">
                  <c:v>1.6353863243186599E-2</c:v>
                </c:pt>
                <c:pt idx="4083">
                  <c:v>1.6350643360519099E-2</c:v>
                </c:pt>
                <c:pt idx="4084">
                  <c:v>1.63474243041976E-2</c:v>
                </c:pt>
                <c:pt idx="4085">
                  <c:v>1.6344206073657601E-2</c:v>
                </c:pt>
                <c:pt idx="4086">
                  <c:v>1.6340988668335599E-2</c:v>
                </c:pt>
                <c:pt idx="4087">
                  <c:v>1.6337772087669001E-2</c:v>
                </c:pt>
                <c:pt idx="4088">
                  <c:v>1.6334556331095901E-2</c:v>
                </c:pt>
                <c:pt idx="4089">
                  <c:v>1.6331341398055501E-2</c:v>
                </c:pt>
                <c:pt idx="4090">
                  <c:v>1.6328127287987802E-2</c:v>
                </c:pt>
                <c:pt idx="4091">
                  <c:v>1.63249140003335E-2</c:v>
                </c:pt>
                <c:pt idx="4092">
                  <c:v>1.63217015345343E-2</c:v>
                </c:pt>
                <c:pt idx="4093">
                  <c:v>1.63184898900329E-2</c:v>
                </c:pt>
                <c:pt idx="4094">
                  <c:v>1.6315279066272701E-2</c:v>
                </c:pt>
                <c:pt idx="4095">
                  <c:v>1.6312069062698002E-2</c:v>
                </c:pt>
                <c:pt idx="4096">
                  <c:v>1.6308859878753999E-2</c:v>
                </c:pt>
                <c:pt idx="4097">
                  <c:v>1.6305651513886701E-2</c:v>
                </c:pt>
                <c:pt idx="4098">
                  <c:v>1.6302443967543E-2</c:v>
                </c:pt>
                <c:pt idx="4099">
                  <c:v>1.6299237239170698E-2</c:v>
                </c:pt>
                <c:pt idx="4100">
                  <c:v>1.6296031328218399E-2</c:v>
                </c:pt>
                <c:pt idx="4101">
                  <c:v>1.6292826234135499E-2</c:v>
                </c:pt>
                <c:pt idx="4102">
                  <c:v>1.6289621956372499E-2</c:v>
                </c:pt>
                <c:pt idx="4103">
                  <c:v>1.6286418494380402E-2</c:v>
                </c:pt>
                <c:pt idx="4104">
                  <c:v>1.6283215847611301E-2</c:v>
                </c:pt>
                <c:pt idx="4105">
                  <c:v>1.62800140155181E-2</c:v>
                </c:pt>
                <c:pt idx="4106">
                  <c:v>1.6276812997554499E-2</c:v>
                </c:pt>
                <c:pt idx="4107">
                  <c:v>1.6273612793175098E-2</c:v>
                </c:pt>
                <c:pt idx="4108">
                  <c:v>1.6270413401835399E-2</c:v>
                </c:pt>
                <c:pt idx="4109">
                  <c:v>1.62672148229915E-2</c:v>
                </c:pt>
                <c:pt idx="4110">
                  <c:v>1.6264017056100699E-2</c:v>
                </c:pt>
                <c:pt idx="4111">
                  <c:v>1.6260820100620701E-2</c:v>
                </c:pt>
                <c:pt idx="4112">
                  <c:v>1.6257623956010599E-2</c:v>
                </c:pt>
                <c:pt idx="4113">
                  <c:v>1.62544286217297E-2</c:v>
                </c:pt>
                <c:pt idx="4114">
                  <c:v>1.62512340972388E-2</c:v>
                </c:pt>
                <c:pt idx="4115">
                  <c:v>1.62480403819989E-2</c:v>
                </c:pt>
                <c:pt idx="4116">
                  <c:v>1.62448474754723E-2</c:v>
                </c:pt>
                <c:pt idx="4117">
                  <c:v>1.62416553771219E-2</c:v>
                </c:pt>
                <c:pt idx="4118">
                  <c:v>1.6238464086411501E-2</c:v>
                </c:pt>
                <c:pt idx="4119">
                  <c:v>1.62352736028058E-2</c:v>
                </c:pt>
                <c:pt idx="4120">
                  <c:v>1.6232083925770101E-2</c:v>
                </c:pt>
                <c:pt idx="4121">
                  <c:v>1.6228895054770699E-2</c:v>
                </c:pt>
                <c:pt idx="4122">
                  <c:v>1.62257069892748E-2</c:v>
                </c:pt>
                <c:pt idx="4123">
                  <c:v>1.6222519728750301E-2</c:v>
                </c:pt>
                <c:pt idx="4124">
                  <c:v>1.6219333272665799E-2</c:v>
                </c:pt>
                <c:pt idx="4125">
                  <c:v>1.6216147620490999E-2</c:v>
                </c:pt>
                <c:pt idx="4126">
                  <c:v>1.6212962771696201E-2</c:v>
                </c:pt>
                <c:pt idx="4127">
                  <c:v>1.6209778725752601E-2</c:v>
                </c:pt>
                <c:pt idx="4128">
                  <c:v>1.62065954821323E-2</c:v>
                </c:pt>
                <c:pt idx="4129">
                  <c:v>1.6203413040307899E-2</c:v>
                </c:pt>
                <c:pt idx="4130">
                  <c:v>1.6200231399753299E-2</c:v>
                </c:pt>
                <c:pt idx="4131">
                  <c:v>1.6197050559942701E-2</c:v>
                </c:pt>
                <c:pt idx="4132">
                  <c:v>1.6193870520351501E-2</c:v>
                </c:pt>
                <c:pt idx="4133">
                  <c:v>1.61906912804556E-2</c:v>
                </c:pt>
                <c:pt idx="4134">
                  <c:v>1.6187512839732101E-2</c:v>
                </c:pt>
                <c:pt idx="4135">
                  <c:v>1.6184335197658498E-2</c:v>
                </c:pt>
                <c:pt idx="4136">
                  <c:v>1.6181158353713199E-2</c:v>
                </c:pt>
                <c:pt idx="4137">
                  <c:v>1.6177982307375698E-2</c:v>
                </c:pt>
                <c:pt idx="4138">
                  <c:v>1.6174807058125799E-2</c:v>
                </c:pt>
                <c:pt idx="4139">
                  <c:v>1.6171632605444599E-2</c:v>
                </c:pt>
                <c:pt idx="4140">
                  <c:v>1.6168458948813601E-2</c:v>
                </c:pt>
                <c:pt idx="4141">
                  <c:v>1.6165286087715301E-2</c:v>
                </c:pt>
                <c:pt idx="4142">
                  <c:v>1.6162114021632899E-2</c:v>
                </c:pt>
                <c:pt idx="4143">
                  <c:v>1.6158942750050601E-2</c:v>
                </c:pt>
                <c:pt idx="4144">
                  <c:v>1.6155772272453101E-2</c:v>
                </c:pt>
                <c:pt idx="4145">
                  <c:v>1.6152602588326102E-2</c:v>
                </c:pt>
                <c:pt idx="4146">
                  <c:v>1.61494336971559E-2</c:v>
                </c:pt>
                <c:pt idx="4147">
                  <c:v>1.6146265598429799E-2</c:v>
                </c:pt>
                <c:pt idx="4148">
                  <c:v>1.61430982916358E-2</c:v>
                </c:pt>
                <c:pt idx="4149">
                  <c:v>1.6139931776262498E-2</c:v>
                </c:pt>
                <c:pt idx="4150">
                  <c:v>1.61367660517997E-2</c:v>
                </c:pt>
                <c:pt idx="4151">
                  <c:v>1.6133601117737501E-2</c:v>
                </c:pt>
                <c:pt idx="4152">
                  <c:v>1.61304369735671E-2</c:v>
                </c:pt>
                <c:pt idx="4153">
                  <c:v>1.6127273618780299E-2</c:v>
                </c:pt>
                <c:pt idx="4154">
                  <c:v>1.6124111052869899E-2</c:v>
                </c:pt>
                <c:pt idx="4155">
                  <c:v>1.61209492753293E-2</c:v>
                </c:pt>
                <c:pt idx="4156">
                  <c:v>1.61177882856527E-2</c:v>
                </c:pt>
                <c:pt idx="4157">
                  <c:v>1.6114628083335001E-2</c:v>
                </c:pt>
                <c:pt idx="4158">
                  <c:v>1.6111468667872001E-2</c:v>
                </c:pt>
                <c:pt idx="4159">
                  <c:v>1.6108310038760201E-2</c:v>
                </c:pt>
                <c:pt idx="4160">
                  <c:v>1.6105152195497002E-2</c:v>
                </c:pt>
                <c:pt idx="4161">
                  <c:v>1.6101995137580299E-2</c:v>
                </c:pt>
                <c:pt idx="4162">
                  <c:v>1.6098838864509E-2</c:v>
                </c:pt>
                <c:pt idx="4163">
                  <c:v>1.60956833757827E-2</c:v>
                </c:pt>
                <c:pt idx="4164">
                  <c:v>1.6092528670901701E-2</c:v>
                </c:pt>
                <c:pt idx="4165">
                  <c:v>1.6089374749366999E-2</c:v>
                </c:pt>
                <c:pt idx="4166">
                  <c:v>1.6086221610680702E-2</c:v>
                </c:pt>
                <c:pt idx="4167">
                  <c:v>1.60830692543453E-2</c:v>
                </c:pt>
                <c:pt idx="4168">
                  <c:v>1.6079917679864102E-2</c:v>
                </c:pt>
                <c:pt idx="4169">
                  <c:v>1.6076766886741301E-2</c:v>
                </c:pt>
                <c:pt idx="4170">
                  <c:v>1.6073616874481798E-2</c:v>
                </c:pt>
                <c:pt idx="4171">
                  <c:v>1.60704676425912E-2</c:v>
                </c:pt>
                <c:pt idx="4172">
                  <c:v>1.6067319190575999E-2</c:v>
                </c:pt>
                <c:pt idx="4173">
                  <c:v>1.6064171517943201E-2</c:v>
                </c:pt>
                <c:pt idx="4174">
                  <c:v>1.6061024624200702E-2</c:v>
                </c:pt>
                <c:pt idx="4175">
                  <c:v>1.6057878508857201E-2</c:v>
                </c:pt>
                <c:pt idx="4176">
                  <c:v>1.6054733171422E-2</c:v>
                </c:pt>
                <c:pt idx="4177">
                  <c:v>1.60515886114053E-2</c:v>
                </c:pt>
                <c:pt idx="4178">
                  <c:v>1.6048444828317899E-2</c:v>
                </c:pt>
                <c:pt idx="4179">
                  <c:v>1.6045301821671399E-2</c:v>
                </c:pt>
                <c:pt idx="4180">
                  <c:v>1.6042159590978201E-2</c:v>
                </c:pt>
                <c:pt idx="4181">
                  <c:v>1.6039018135751398E-2</c:v>
                </c:pt>
                <c:pt idx="4182">
                  <c:v>1.60358774555047E-2</c:v>
                </c:pt>
                <c:pt idx="4183">
                  <c:v>1.6032737549752801E-2</c:v>
                </c:pt>
                <c:pt idx="4184">
                  <c:v>1.6029598418010799E-2</c:v>
                </c:pt>
                <c:pt idx="4185">
                  <c:v>1.6026460059794901E-2</c:v>
                </c:pt>
                <c:pt idx="4186">
                  <c:v>1.60233224746218E-2</c:v>
                </c:pt>
                <c:pt idx="4187">
                  <c:v>1.6020185662008999E-2</c:v>
                </c:pt>
                <c:pt idx="4188">
                  <c:v>1.6017049621474599E-2</c:v>
                </c:pt>
                <c:pt idx="4189">
                  <c:v>1.6013914352537701E-2</c:v>
                </c:pt>
                <c:pt idx="4190">
                  <c:v>1.6010779854717799E-2</c:v>
                </c:pt>
                <c:pt idx="4191">
                  <c:v>1.6007646127535399E-2</c:v>
                </c:pt>
                <c:pt idx="4192">
                  <c:v>1.6004513170511599E-2</c:v>
                </c:pt>
                <c:pt idx="4193">
                  <c:v>1.6001380983168299E-2</c:v>
                </c:pt>
                <c:pt idx="4194">
                  <c:v>1.5998249565027899E-2</c:v>
                </c:pt>
                <c:pt idx="4195">
                  <c:v>1.5995118915613699E-2</c:v>
                </c:pt>
                <c:pt idx="4196">
                  <c:v>1.5991989034449799E-2</c:v>
                </c:pt>
                <c:pt idx="4197">
                  <c:v>1.5988859921060899E-2</c:v>
                </c:pt>
                <c:pt idx="4198">
                  <c:v>1.5985731574972399E-2</c:v>
                </c:pt>
                <c:pt idx="4199">
                  <c:v>1.5982603995710401E-2</c:v>
                </c:pt>
                <c:pt idx="4200">
                  <c:v>1.59794771828017E-2</c:v>
                </c:pt>
                <c:pt idx="4201">
                  <c:v>1.5976351135773999E-2</c:v>
                </c:pt>
                <c:pt idx="4202">
                  <c:v>1.59732258541555E-2</c:v>
                </c:pt>
                <c:pt idx="4203">
                  <c:v>1.5970101337475302E-2</c:v>
                </c:pt>
                <c:pt idx="4204">
                  <c:v>1.5966977585262901E-2</c:v>
                </c:pt>
                <c:pt idx="4205">
                  <c:v>1.5963854597048799E-2</c:v>
                </c:pt>
                <c:pt idx="4206">
                  <c:v>1.5960732372363999E-2</c:v>
                </c:pt>
                <c:pt idx="4207">
                  <c:v>1.5957610910740501E-2</c:v>
                </c:pt>
                <c:pt idx="4208">
                  <c:v>1.5954490211710699E-2</c:v>
                </c:pt>
                <c:pt idx="4209">
                  <c:v>1.5951370274807801E-2</c:v>
                </c:pt>
                <c:pt idx="4210">
                  <c:v>1.59482510995657E-2</c:v>
                </c:pt>
                <c:pt idx="4211">
                  <c:v>1.5945132685519E-2</c:v>
                </c:pt>
                <c:pt idx="4212">
                  <c:v>1.5942015032203102E-2</c:v>
                </c:pt>
                <c:pt idx="4213">
                  <c:v>1.59388981391538E-2</c:v>
                </c:pt>
                <c:pt idx="4214">
                  <c:v>1.5935782005907999E-2</c:v>
                </c:pt>
                <c:pt idx="4215">
                  <c:v>1.5932666632003101E-2</c:v>
                </c:pt>
                <c:pt idx="4216">
                  <c:v>1.5929552016976999E-2</c:v>
                </c:pt>
                <c:pt idx="4217">
                  <c:v>1.5926438160368501E-2</c:v>
                </c:pt>
                <c:pt idx="4218">
                  <c:v>1.5923325061717199E-2</c:v>
                </c:pt>
                <c:pt idx="4219">
                  <c:v>1.5920212720563199E-2</c:v>
                </c:pt>
                <c:pt idx="4220">
                  <c:v>1.59171011364472E-2</c:v>
                </c:pt>
                <c:pt idx="4221">
                  <c:v>1.59139903089109E-2</c:v>
                </c:pt>
                <c:pt idx="4222">
                  <c:v>1.59108802374964E-2</c:v>
                </c:pt>
                <c:pt idx="4223">
                  <c:v>1.5907770921746701E-2</c:v>
                </c:pt>
                <c:pt idx="4224">
                  <c:v>1.5904662361205201E-2</c:v>
                </c:pt>
                <c:pt idx="4225">
                  <c:v>1.5901554555416201E-2</c:v>
                </c:pt>
                <c:pt idx="4226">
                  <c:v>1.58984475039247E-2</c:v>
                </c:pt>
                <c:pt idx="4227">
                  <c:v>1.5895341206276298E-2</c:v>
                </c:pt>
                <c:pt idx="4228">
                  <c:v>1.5892235662017199E-2</c:v>
                </c:pt>
                <c:pt idx="4229">
                  <c:v>1.58891308706945E-2</c:v>
                </c:pt>
                <c:pt idx="4230">
                  <c:v>1.58860268318557E-2</c:v>
                </c:pt>
                <c:pt idx="4231">
                  <c:v>1.58829235450492E-2</c:v>
                </c:pt>
                <c:pt idx="4232">
                  <c:v>1.5879821009823901E-2</c:v>
                </c:pt>
                <c:pt idx="4233">
                  <c:v>1.5876719225729499E-2</c:v>
                </c:pt>
                <c:pt idx="4234">
                  <c:v>1.5873618192316301E-2</c:v>
                </c:pt>
                <c:pt idx="4235">
                  <c:v>1.5870517909135299E-2</c:v>
                </c:pt>
                <c:pt idx="4236">
                  <c:v>1.5867418375738102E-2</c:v>
                </c:pt>
                <c:pt idx="4237">
                  <c:v>1.5864319591677199E-2</c:v>
                </c:pt>
                <c:pt idx="4238">
                  <c:v>1.5861221556505298E-2</c:v>
                </c:pt>
                <c:pt idx="4239">
                  <c:v>1.58581242697763E-2</c:v>
                </c:pt>
                <c:pt idx="4240">
                  <c:v>1.5855027731044399E-2</c:v>
                </c:pt>
                <c:pt idx="4241">
                  <c:v>1.5851931939864599E-2</c:v>
                </c:pt>
                <c:pt idx="4242">
                  <c:v>1.58488368957924E-2</c:v>
                </c:pt>
                <c:pt idx="4243">
                  <c:v>1.58457425983843E-2</c:v>
                </c:pt>
                <c:pt idx="4244">
                  <c:v>1.5842649047197101E-2</c:v>
                </c:pt>
                <c:pt idx="4245">
                  <c:v>1.58395562417885E-2</c:v>
                </c:pt>
                <c:pt idx="4246">
                  <c:v>1.5836464181716699E-2</c:v>
                </c:pt>
                <c:pt idx="4247">
                  <c:v>1.5833372866540501E-2</c:v>
                </c:pt>
                <c:pt idx="4248">
                  <c:v>1.58302822958197E-2</c:v>
                </c:pt>
                <c:pt idx="4249">
                  <c:v>1.58271924691143E-2</c:v>
                </c:pt>
                <c:pt idx="4250">
                  <c:v>1.5824103385985298E-2</c:v>
                </c:pt>
                <c:pt idx="4251">
                  <c:v>1.5821015045994102E-2</c:v>
                </c:pt>
                <c:pt idx="4252">
                  <c:v>1.5817927448703001E-2</c:v>
                </c:pt>
                <c:pt idx="4253">
                  <c:v>1.58148405936747E-2</c:v>
                </c:pt>
                <c:pt idx="4254">
                  <c:v>1.58117544804726E-2</c:v>
                </c:pt>
                <c:pt idx="4255">
                  <c:v>1.5808669108660901E-2</c:v>
                </c:pt>
                <c:pt idx="4256">
                  <c:v>1.5805584477804401E-2</c:v>
                </c:pt>
                <c:pt idx="4257">
                  <c:v>1.58025005874683E-2</c:v>
                </c:pt>
                <c:pt idx="4258">
                  <c:v>1.5799417437218698E-2</c:v>
                </c:pt>
                <c:pt idx="4259">
                  <c:v>1.5796335026622199E-2</c:v>
                </c:pt>
                <c:pt idx="4260">
                  <c:v>1.5793253355246201E-2</c:v>
                </c:pt>
                <c:pt idx="4261">
                  <c:v>1.5790172422658601E-2</c:v>
                </c:pt>
                <c:pt idx="4262">
                  <c:v>1.5787092228428001E-2</c:v>
                </c:pt>
                <c:pt idx="4263">
                  <c:v>1.5784012772123501E-2</c:v>
                </c:pt>
                <c:pt idx="4264">
                  <c:v>1.5780934053315002E-2</c:v>
                </c:pt>
                <c:pt idx="4265">
                  <c:v>1.57778560715729E-2</c:v>
                </c:pt>
                <c:pt idx="4266">
                  <c:v>1.57747788264684E-2</c:v>
                </c:pt>
                <c:pt idx="4267">
                  <c:v>1.5771702317573199E-2</c:v>
                </c:pt>
                <c:pt idx="4268">
                  <c:v>1.57686265444597E-2</c:v>
                </c:pt>
                <c:pt idx="4269">
                  <c:v>1.5765551506700799E-2</c:v>
                </c:pt>
                <c:pt idx="4270">
                  <c:v>1.5762477203870098E-2</c:v>
                </c:pt>
                <c:pt idx="4271">
                  <c:v>1.5759403635541899E-2</c:v>
                </c:pt>
                <c:pt idx="4272">
                  <c:v>1.5756330801291001E-2</c:v>
                </c:pt>
                <c:pt idx="4273">
                  <c:v>1.5753258700692999E-2</c:v>
                </c:pt>
                <c:pt idx="4274">
                  <c:v>1.5750187333323801E-2</c:v>
                </c:pt>
                <c:pt idx="4275">
                  <c:v>1.5747116698760399E-2</c:v>
                </c:pt>
                <c:pt idx="4276">
                  <c:v>1.57440467965799E-2</c:v>
                </c:pt>
                <c:pt idx="4277">
                  <c:v>1.5740977626360401E-2</c:v>
                </c:pt>
                <c:pt idx="4278">
                  <c:v>1.57379091876804E-2</c:v>
                </c:pt>
                <c:pt idx="4279">
                  <c:v>1.5734841480119201E-2</c:v>
                </c:pt>
                <c:pt idx="4280">
                  <c:v>1.5731774503256499E-2</c:v>
                </c:pt>
                <c:pt idx="4281">
                  <c:v>1.5728708256672799E-2</c:v>
                </c:pt>
                <c:pt idx="4282">
                  <c:v>1.57256427399491E-2</c:v>
                </c:pt>
                <c:pt idx="4283">
                  <c:v>1.5722577952666999E-2</c:v>
                </c:pt>
                <c:pt idx="4284">
                  <c:v>1.5719513894408899E-2</c:v>
                </c:pt>
                <c:pt idx="4285">
                  <c:v>1.5716450564757602E-2</c:v>
                </c:pt>
                <c:pt idx="4286">
                  <c:v>1.57133879632965E-2</c:v>
                </c:pt>
                <c:pt idx="4287">
                  <c:v>1.5710326089609799E-2</c:v>
                </c:pt>
                <c:pt idx="4288">
                  <c:v>1.57072649432821E-2</c:v>
                </c:pt>
                <c:pt idx="4289">
                  <c:v>1.5704204523898799E-2</c:v>
                </c:pt>
                <c:pt idx="4290">
                  <c:v>1.5701144831045701E-2</c:v>
                </c:pt>
                <c:pt idx="4291">
                  <c:v>1.5698085864309302E-2</c:v>
                </c:pt>
                <c:pt idx="4292">
                  <c:v>1.5695027623276701E-2</c:v>
                </c:pt>
                <c:pt idx="4293">
                  <c:v>1.5691970107535699E-2</c:v>
                </c:pt>
                <c:pt idx="4294">
                  <c:v>1.5688913316674599E-2</c:v>
                </c:pt>
                <c:pt idx="4295">
                  <c:v>1.5685857250282199E-2</c:v>
                </c:pt>
                <c:pt idx="4296">
                  <c:v>1.5682801907948001E-2</c:v>
                </c:pt>
                <c:pt idx="4297">
                  <c:v>1.5679747289262101E-2</c:v>
                </c:pt>
                <c:pt idx="4298">
                  <c:v>1.5676693393815298E-2</c:v>
                </c:pt>
                <c:pt idx="4299">
                  <c:v>1.5673640221198801E-2</c:v>
                </c:pt>
                <c:pt idx="4300">
                  <c:v>1.5670587771004399E-2</c:v>
                </c:pt>
                <c:pt idx="4301">
                  <c:v>1.5667536042824701E-2</c:v>
                </c:pt>
                <c:pt idx="4302">
                  <c:v>1.5664485036252701E-2</c:v>
                </c:pt>
                <c:pt idx="4303">
                  <c:v>1.5661434750882001E-2</c:v>
                </c:pt>
                <c:pt idx="4304">
                  <c:v>1.5658385186306901E-2</c:v>
                </c:pt>
                <c:pt idx="4305">
                  <c:v>1.5655336342122201E-2</c:v>
                </c:pt>
                <c:pt idx="4306">
                  <c:v>1.5652288217923301E-2</c:v>
                </c:pt>
                <c:pt idx="4307">
                  <c:v>1.5649240813306101E-2</c:v>
                </c:pt>
                <c:pt idx="4308">
                  <c:v>1.5646194127867399E-2</c:v>
                </c:pt>
                <c:pt idx="4309">
                  <c:v>1.5643148161204198E-2</c:v>
                </c:pt>
                <c:pt idx="4310">
                  <c:v>1.5640102912914299E-2</c:v>
                </c:pt>
                <c:pt idx="4311">
                  <c:v>1.5637058382595902E-2</c:v>
                </c:pt>
                <c:pt idx="4312">
                  <c:v>1.5634014569848101E-2</c:v>
                </c:pt>
                <c:pt idx="4313">
                  <c:v>1.56309714742702E-2</c:v>
                </c:pt>
                <c:pt idx="4314">
                  <c:v>1.5627929095462401E-2</c:v>
                </c:pt>
                <c:pt idx="4315">
                  <c:v>1.56248874330252E-2</c:v>
                </c:pt>
                <c:pt idx="4316">
                  <c:v>1.56218464865599E-2</c:v>
                </c:pt>
                <c:pt idx="4317">
                  <c:v>1.56188062556683E-2</c:v>
                </c:pt>
                <c:pt idx="4318">
                  <c:v>1.5615766739952699E-2</c:v>
                </c:pt>
                <c:pt idx="4319">
                  <c:v>1.5612727939016E-2</c:v>
                </c:pt>
                <c:pt idx="4320">
                  <c:v>1.56096898524618E-2</c:v>
                </c:pt>
                <c:pt idx="4321">
                  <c:v>1.5606652479894199E-2</c:v>
                </c:pt>
                <c:pt idx="4322">
                  <c:v>1.5603615820917601E-2</c:v>
                </c:pt>
                <c:pt idx="4323">
                  <c:v>1.56005798751375E-2</c:v>
                </c:pt>
                <c:pt idx="4324">
                  <c:v>1.55975446421594E-2</c:v>
                </c:pt>
                <c:pt idx="4325">
                  <c:v>1.55945101215899E-2</c:v>
                </c:pt>
                <c:pt idx="4326">
                  <c:v>1.55914763130358E-2</c:v>
                </c:pt>
                <c:pt idx="4327">
                  <c:v>1.5588443216104499E-2</c:v>
                </c:pt>
                <c:pt idx="4328">
                  <c:v>1.5585410830404101E-2</c:v>
                </c:pt>
                <c:pt idx="4329">
                  <c:v>1.55823791555432E-2</c:v>
                </c:pt>
                <c:pt idx="4330">
                  <c:v>1.5579348191131E-2</c:v>
                </c:pt>
                <c:pt idx="4331">
                  <c:v>1.55763179367771E-2</c:v>
                </c:pt>
                <c:pt idx="4332">
                  <c:v>1.5573288392091799E-2</c:v>
                </c:pt>
                <c:pt idx="4333">
                  <c:v>1.5570259556686099E-2</c:v>
                </c:pt>
                <c:pt idx="4334">
                  <c:v>1.5567231430171099E-2</c:v>
                </c:pt>
                <c:pt idx="4335">
                  <c:v>1.5564204012158999E-2</c:v>
                </c:pt>
                <c:pt idx="4336">
                  <c:v>1.55611773022622E-2</c:v>
                </c:pt>
                <c:pt idx="4337">
                  <c:v>1.5558151300093701E-2</c:v>
                </c:pt>
                <c:pt idx="4338">
                  <c:v>1.5555126005267201E-2</c:v>
                </c:pt>
                <c:pt idx="4339">
                  <c:v>1.55521014173968E-2</c:v>
                </c:pt>
                <c:pt idx="4340">
                  <c:v>1.5549077536097199E-2</c:v>
                </c:pt>
                <c:pt idx="4341">
                  <c:v>1.55460543609837E-2</c:v>
                </c:pt>
                <c:pt idx="4342">
                  <c:v>1.55430318916721E-2</c:v>
                </c:pt>
                <c:pt idx="4343">
                  <c:v>1.55400101277788E-2</c:v>
                </c:pt>
                <c:pt idx="4344">
                  <c:v>1.5536989068920501E-2</c:v>
                </c:pt>
                <c:pt idx="4345">
                  <c:v>1.5533968714714901E-2</c:v>
                </c:pt>
                <c:pt idx="4346">
                  <c:v>1.55309490647798E-2</c:v>
                </c:pt>
                <c:pt idx="4347">
                  <c:v>1.55279301187339E-2</c:v>
                </c:pt>
                <c:pt idx="4348">
                  <c:v>1.5524911876196101E-2</c:v>
                </c:pt>
                <c:pt idx="4349">
                  <c:v>1.55218943367861E-2</c:v>
                </c:pt>
                <c:pt idx="4350">
                  <c:v>1.55188775001241E-2</c:v>
                </c:pt>
                <c:pt idx="4351">
                  <c:v>1.55158613658308E-2</c:v>
                </c:pt>
                <c:pt idx="4352">
                  <c:v>1.55128459335273E-2</c:v>
                </c:pt>
                <c:pt idx="4353">
                  <c:v>1.55098312028355E-2</c:v>
                </c:pt>
                <c:pt idx="4354">
                  <c:v>1.55068171733777E-2</c:v>
                </c:pt>
                <c:pt idx="4355">
                  <c:v>1.5503803844776801E-2</c:v>
                </c:pt>
                <c:pt idx="4356">
                  <c:v>1.5500791216656E-2</c:v>
                </c:pt>
                <c:pt idx="4357">
                  <c:v>1.54977792886394E-2</c:v>
                </c:pt>
                <c:pt idx="4358">
                  <c:v>1.5494768060351299E-2</c:v>
                </c:pt>
                <c:pt idx="4359">
                  <c:v>1.54917575314168E-2</c:v>
                </c:pt>
                <c:pt idx="4360">
                  <c:v>1.5488747701461299E-2</c:v>
                </c:pt>
                <c:pt idx="4361">
                  <c:v>1.5485738570111001E-2</c:v>
                </c:pt>
                <c:pt idx="4362">
                  <c:v>1.54827301369923E-2</c:v>
                </c:pt>
                <c:pt idx="4363">
                  <c:v>1.54797224017324E-2</c:v>
                </c:pt>
                <c:pt idx="4364">
                  <c:v>1.54767153639589E-2</c:v>
                </c:pt>
                <c:pt idx="4365">
                  <c:v>1.5473709023299901E-2</c:v>
                </c:pt>
                <c:pt idx="4366">
                  <c:v>1.54707033793842E-2</c:v>
                </c:pt>
                <c:pt idx="4367">
                  <c:v>1.5467698431840799E-2</c:v>
                </c:pt>
                <c:pt idx="4368">
                  <c:v>1.5464694180299599E-2</c:v>
                </c:pt>
                <c:pt idx="4369">
                  <c:v>1.54616906243908E-2</c:v>
                </c:pt>
                <c:pt idx="4370">
                  <c:v>1.5458687763745101E-2</c:v>
                </c:pt>
                <c:pt idx="4371">
                  <c:v>1.5455685597993899E-2</c:v>
                </c:pt>
                <c:pt idx="4372">
                  <c:v>1.54526841267688E-2</c:v>
                </c:pt>
                <c:pt idx="4373">
                  <c:v>1.5449683349702301E-2</c:v>
                </c:pt>
                <c:pt idx="4374">
                  <c:v>1.54466832664273E-2</c:v>
                </c:pt>
                <c:pt idx="4375">
                  <c:v>1.5443683876576899E-2</c:v>
                </c:pt>
                <c:pt idx="4376">
                  <c:v>1.54406851797852E-2</c:v>
                </c:pt>
                <c:pt idx="4377">
                  <c:v>1.54376871756865E-2</c:v>
                </c:pt>
                <c:pt idx="4378">
                  <c:v>1.5434689863915701E-2</c:v>
                </c:pt>
                <c:pt idx="4379">
                  <c:v>1.54316932441082E-2</c:v>
                </c:pt>
                <c:pt idx="4380">
                  <c:v>1.5428697315900001E-2</c:v>
                </c:pt>
                <c:pt idx="4381">
                  <c:v>1.5425702078927401E-2</c:v>
                </c:pt>
                <c:pt idx="4382">
                  <c:v>1.54227075328275E-2</c:v>
                </c:pt>
                <c:pt idx="4383">
                  <c:v>1.5419713677237599E-2</c:v>
                </c:pt>
                <c:pt idx="4384">
                  <c:v>1.54167205117957E-2</c:v>
                </c:pt>
                <c:pt idx="4385">
                  <c:v>1.54137280361404E-2</c:v>
                </c:pt>
                <c:pt idx="4386">
                  <c:v>1.54107362499105E-2</c:v>
                </c:pt>
                <c:pt idx="4387">
                  <c:v>1.54077451527456E-2</c:v>
                </c:pt>
                <c:pt idx="4388">
                  <c:v>1.54047547442856E-2</c:v>
                </c:pt>
                <c:pt idx="4389">
                  <c:v>1.54017650241711E-2</c:v>
                </c:pt>
                <c:pt idx="4390">
                  <c:v>1.5398775992042899E-2</c:v>
                </c:pt>
                <c:pt idx="4391">
                  <c:v>1.5395787647542699E-2</c:v>
                </c:pt>
                <c:pt idx="4392">
                  <c:v>1.53927999903123E-2</c:v>
                </c:pt>
                <c:pt idx="4393">
                  <c:v>1.53898130199943E-2</c:v>
                </c:pt>
                <c:pt idx="4394">
                  <c:v>1.53868267362317E-2</c:v>
                </c:pt>
                <c:pt idx="4395">
                  <c:v>1.5383841138667901E-2</c:v>
                </c:pt>
                <c:pt idx="4396">
                  <c:v>1.5380856226946999E-2</c:v>
                </c:pt>
                <c:pt idx="4397">
                  <c:v>1.5377872000713401E-2</c:v>
                </c:pt>
                <c:pt idx="4398">
                  <c:v>1.53748884596121E-2</c:v>
                </c:pt>
                <c:pt idx="4399">
                  <c:v>1.53719056032886E-2</c:v>
                </c:pt>
                <c:pt idx="4400">
                  <c:v>1.5368923431388799E-2</c:v>
                </c:pt>
                <c:pt idx="4401">
                  <c:v>1.53659419435591E-2</c:v>
                </c:pt>
                <c:pt idx="4402">
                  <c:v>1.53629611394466E-2</c:v>
                </c:pt>
                <c:pt idx="4403">
                  <c:v>1.5359981018698701E-2</c:v>
                </c:pt>
                <c:pt idx="4404">
                  <c:v>1.53570015809632E-2</c:v>
                </c:pt>
                <c:pt idx="4405">
                  <c:v>1.53540228258887E-2</c:v>
                </c:pt>
                <c:pt idx="4406">
                  <c:v>1.53510447531239E-2</c:v>
                </c:pt>
                <c:pt idx="4407">
                  <c:v>1.5348067362318399E-2</c:v>
                </c:pt>
                <c:pt idx="4408">
                  <c:v>1.5345090653121901E-2</c:v>
                </c:pt>
                <c:pt idx="4409">
                  <c:v>1.53421146251848E-2</c:v>
                </c:pt>
                <c:pt idx="4410">
                  <c:v>1.5339139278158E-2</c:v>
                </c:pt>
                <c:pt idx="4411">
                  <c:v>1.53361646116928E-2</c:v>
                </c:pt>
                <c:pt idx="4412">
                  <c:v>1.5333190625440999E-2</c:v>
                </c:pt>
                <c:pt idx="4413">
                  <c:v>1.5330217319055E-2</c:v>
                </c:pt>
                <c:pt idx="4414">
                  <c:v>1.53272446921874E-2</c:v>
                </c:pt>
                <c:pt idx="4415">
                  <c:v>1.53242727444915E-2</c:v>
                </c:pt>
                <c:pt idx="4416">
                  <c:v>1.5321301475621101E-2</c:v>
                </c:pt>
                <c:pt idx="4417">
                  <c:v>1.5318330885230399E-2</c:v>
                </c:pt>
                <c:pt idx="4418">
                  <c:v>1.5315360972974101E-2</c:v>
                </c:pt>
                <c:pt idx="4419">
                  <c:v>1.53123917385073E-2</c:v>
                </c:pt>
                <c:pt idx="4420">
                  <c:v>1.53094231814856E-2</c:v>
                </c:pt>
                <c:pt idx="4421">
                  <c:v>1.53064553015652E-2</c:v>
                </c:pt>
                <c:pt idx="4422">
                  <c:v>1.53034880984027E-2</c:v>
                </c:pt>
                <c:pt idx="4423">
                  <c:v>1.5300521571655099E-2</c:v>
                </c:pt>
                <c:pt idx="4424">
                  <c:v>1.5297555720980001E-2</c:v>
                </c:pt>
                <c:pt idx="4425">
                  <c:v>1.5294590546035399E-2</c:v>
                </c:pt>
                <c:pt idx="4426">
                  <c:v>1.5291626046479699E-2</c:v>
                </c:pt>
                <c:pt idx="4427">
                  <c:v>1.52886622219718E-2</c:v>
                </c:pt>
                <c:pt idx="4428">
                  <c:v>1.52856990721713E-2</c:v>
                </c:pt>
                <c:pt idx="4429">
                  <c:v>1.52827365967379E-2</c:v>
                </c:pt>
                <c:pt idx="4430">
                  <c:v>1.52797747953321E-2</c:v>
                </c:pt>
                <c:pt idx="4431">
                  <c:v>1.5276813667614599E-2</c:v>
                </c:pt>
                <c:pt idx="4432">
                  <c:v>1.5273853213246801E-2</c:v>
                </c:pt>
                <c:pt idx="4433">
                  <c:v>1.52708934318902E-2</c:v>
                </c:pt>
                <c:pt idx="4434">
                  <c:v>1.52679343232073E-2</c:v>
                </c:pt>
                <c:pt idx="4435">
                  <c:v>1.5264975886860601E-2</c:v>
                </c:pt>
                <c:pt idx="4436">
                  <c:v>1.52620181225132E-2</c:v>
                </c:pt>
                <c:pt idx="4437">
                  <c:v>1.52590610298288E-2</c:v>
                </c:pt>
                <c:pt idx="4438">
                  <c:v>1.52561046084715E-2</c:v>
                </c:pt>
                <c:pt idx="4439">
                  <c:v>1.52531488581056E-2</c:v>
                </c:pt>
                <c:pt idx="4440">
                  <c:v>1.52501937783962E-2</c:v>
                </c:pt>
                <c:pt idx="4441">
                  <c:v>1.52472393690088E-2</c:v>
                </c:pt>
                <c:pt idx="4442">
                  <c:v>1.5244285629609101E-2</c:v>
                </c:pt>
                <c:pt idx="4443">
                  <c:v>1.52413325598636E-2</c:v>
                </c:pt>
                <c:pt idx="4444">
                  <c:v>1.5238380159438999E-2</c:v>
                </c:pt>
                <c:pt idx="4445">
                  <c:v>1.5235428428002599E-2</c:v>
                </c:pt>
                <c:pt idx="4446">
                  <c:v>1.52324773652221E-2</c:v>
                </c:pt>
                <c:pt idx="4447">
                  <c:v>1.52295269707656E-2</c:v>
                </c:pt>
                <c:pt idx="4448">
                  <c:v>1.5226577244301801E-2</c:v>
                </c:pt>
                <c:pt idx="4449">
                  <c:v>1.52236281854997E-2</c:v>
                </c:pt>
                <c:pt idx="4450">
                  <c:v>1.52206797940288E-2</c:v>
                </c:pt>
                <c:pt idx="4451">
                  <c:v>1.5217732069559099E-2</c:v>
                </c:pt>
                <c:pt idx="4452">
                  <c:v>1.5214785011761E-2</c:v>
                </c:pt>
                <c:pt idx="4453">
                  <c:v>1.52118386203053E-2</c:v>
                </c:pt>
                <c:pt idx="4454">
                  <c:v>1.52088928948633E-2</c:v>
                </c:pt>
                <c:pt idx="4455">
                  <c:v>1.5205947835106801E-2</c:v>
                </c:pt>
                <c:pt idx="4456">
                  <c:v>1.5203003440707999E-2</c:v>
                </c:pt>
                <c:pt idx="4457">
                  <c:v>1.52000597113395E-2</c:v>
                </c:pt>
                <c:pt idx="4458">
                  <c:v>1.51971166466744E-2</c:v>
                </c:pt>
                <c:pt idx="4459">
                  <c:v>1.51941742463863E-2</c:v>
                </c:pt>
                <c:pt idx="4460">
                  <c:v>1.5191232510149E-2</c:v>
                </c:pt>
                <c:pt idx="4461">
                  <c:v>1.51882914376369E-2</c:v>
                </c:pt>
                <c:pt idx="4462">
                  <c:v>1.51853510285251E-2</c:v>
                </c:pt>
                <c:pt idx="4463">
                  <c:v>1.51824112824886E-2</c:v>
                </c:pt>
                <c:pt idx="4464">
                  <c:v>1.5179472199203301E-2</c:v>
                </c:pt>
                <c:pt idx="4465">
                  <c:v>1.51765337783453E-2</c:v>
                </c:pt>
                <c:pt idx="4466">
                  <c:v>1.5173596019591199E-2</c:v>
                </c:pt>
                <c:pt idx="4467">
                  <c:v>1.5170658922617999E-2</c:v>
                </c:pt>
                <c:pt idx="4468">
                  <c:v>1.51677224871033E-2</c:v>
                </c:pt>
                <c:pt idx="4469">
                  <c:v>1.5164786712724899E-2</c:v>
                </c:pt>
                <c:pt idx="4470">
                  <c:v>1.51618515991611E-2</c:v>
                </c:pt>
                <c:pt idx="4471">
                  <c:v>1.51589171460908E-2</c:v>
                </c:pt>
                <c:pt idx="4472">
                  <c:v>1.51559833531932E-2</c:v>
                </c:pt>
                <c:pt idx="4473">
                  <c:v>1.5153050220147801E-2</c:v>
                </c:pt>
                <c:pt idx="4474">
                  <c:v>1.51501177466348E-2</c:v>
                </c:pt>
                <c:pt idx="4475">
                  <c:v>1.51471859323347E-2</c:v>
                </c:pt>
                <c:pt idx="4476">
                  <c:v>1.5144254776928301E-2</c:v>
                </c:pt>
                <c:pt idx="4477">
                  <c:v>1.5141324280097099E-2</c:v>
                </c:pt>
                <c:pt idx="4478">
                  <c:v>1.51383944415228E-2</c:v>
                </c:pt>
                <c:pt idx="4479">
                  <c:v>1.5135465260887699E-2</c:v>
                </c:pt>
                <c:pt idx="4480">
                  <c:v>1.51325367378743E-2</c:v>
                </c:pt>
                <c:pt idx="4481">
                  <c:v>1.5129608872165801E-2</c:v>
                </c:pt>
                <c:pt idx="4482">
                  <c:v>1.51266816634456E-2</c:v>
                </c:pt>
                <c:pt idx="4483">
                  <c:v>1.51237551113976E-2</c:v>
                </c:pt>
                <c:pt idx="4484">
                  <c:v>1.5120829215706301E-2</c:v>
                </c:pt>
                <c:pt idx="4485">
                  <c:v>1.51179039760562E-2</c:v>
                </c:pt>
                <c:pt idx="4486">
                  <c:v>1.51149793921327E-2</c:v>
                </c:pt>
                <c:pt idx="4487">
                  <c:v>1.51120554636213E-2</c:v>
                </c:pt>
                <c:pt idx="4488">
                  <c:v>1.51091321902081E-2</c:v>
                </c:pt>
                <c:pt idx="4489">
                  <c:v>1.5106209571579401E-2</c:v>
                </c:pt>
                <c:pt idx="4490">
                  <c:v>1.5103287607422199E-2</c:v>
                </c:pt>
                <c:pt idx="4491">
                  <c:v>1.51003662974236E-2</c:v>
                </c:pt>
                <c:pt idx="4492">
                  <c:v>1.50974456412715E-2</c:v>
                </c:pt>
                <c:pt idx="4493">
                  <c:v>1.50945256386539E-2</c:v>
                </c:pt>
                <c:pt idx="4494">
                  <c:v>1.50916062892594E-2</c:v>
                </c:pt>
                <c:pt idx="4495">
                  <c:v>1.50886875927768E-2</c:v>
                </c:pt>
                <c:pt idx="4496">
                  <c:v>1.5085769548895501E-2</c:v>
                </c:pt>
                <c:pt idx="4497">
                  <c:v>1.50828521573054E-2</c:v>
                </c:pt>
                <c:pt idx="4498">
                  <c:v>1.50799354176965E-2</c:v>
                </c:pt>
                <c:pt idx="4499">
                  <c:v>1.50770193297595E-2</c:v>
                </c:pt>
                <c:pt idx="4500">
                  <c:v>1.5074103893185401E-2</c:v>
                </c:pt>
                <c:pt idx="4501">
                  <c:v>1.50711891076655E-2</c:v>
                </c:pt>
                <c:pt idx="4502">
                  <c:v>1.50682749728918E-2</c:v>
                </c:pt>
                <c:pt idx="4503">
                  <c:v>1.50653614885564E-2</c:v>
                </c:pt>
                <c:pt idx="4504">
                  <c:v>1.50624486543519E-2</c:v>
                </c:pt>
                <c:pt idx="4505">
                  <c:v>1.5059536469971499E-2</c:v>
                </c:pt>
                <c:pt idx="4506">
                  <c:v>1.5056624935108599E-2</c:v>
                </c:pt>
                <c:pt idx="4507">
                  <c:v>1.50537140494569E-2</c:v>
                </c:pt>
                <c:pt idx="4508">
                  <c:v>1.50508038127109E-2</c:v>
                </c:pt>
                <c:pt idx="4509">
                  <c:v>1.50478942245651E-2</c:v>
                </c:pt>
                <c:pt idx="4510">
                  <c:v>1.50449852847147E-2</c:v>
                </c:pt>
                <c:pt idx="4511">
                  <c:v>1.50420769928551E-2</c:v>
                </c:pt>
                <c:pt idx="4512">
                  <c:v>1.50391693486821E-2</c:v>
                </c:pt>
                <c:pt idx="4513">
                  <c:v>1.50362623518921E-2</c:v>
                </c:pt>
                <c:pt idx="4514">
                  <c:v>1.50333560021817E-2</c:v>
                </c:pt>
                <c:pt idx="4515">
                  <c:v>1.5030450299248099E-2</c:v>
                </c:pt>
                <c:pt idx="4516">
                  <c:v>1.50275452427886E-2</c:v>
                </c:pt>
                <c:pt idx="4517">
                  <c:v>1.50246408325012E-2</c:v>
                </c:pt>
                <c:pt idx="4518">
                  <c:v>1.5021737068084099E-2</c:v>
                </c:pt>
                <c:pt idx="4519">
                  <c:v>1.5018833949235999E-2</c:v>
                </c:pt>
                <c:pt idx="4520">
                  <c:v>1.5015931475656E-2</c:v>
                </c:pt>
                <c:pt idx="4521">
                  <c:v>1.5013029647043499E-2</c:v>
                </c:pt>
                <c:pt idx="4522">
                  <c:v>1.50101284630985E-2</c:v>
                </c:pt>
                <c:pt idx="4523">
                  <c:v>1.5007227923521001E-2</c:v>
                </c:pt>
                <c:pt idx="4524">
                  <c:v>1.5004328028011899E-2</c:v>
                </c:pt>
                <c:pt idx="4525">
                  <c:v>1.5001428776272E-2</c:v>
                </c:pt>
                <c:pt idx="4526">
                  <c:v>1.4998530168003E-2</c:v>
                </c:pt>
                <c:pt idx="4527">
                  <c:v>1.4995632202906501E-2</c:v>
                </c:pt>
                <c:pt idx="4528">
                  <c:v>1.4992734880684699E-2</c:v>
                </c:pt>
                <c:pt idx="4529">
                  <c:v>1.49898382010404E-2</c:v>
                </c:pt>
                <c:pt idx="4530">
                  <c:v>1.4986942163676501E-2</c:v>
                </c:pt>
                <c:pt idx="4531">
                  <c:v>1.49840467682962E-2</c:v>
                </c:pt>
                <c:pt idx="4532">
                  <c:v>1.4981152014603601E-2</c:v>
                </c:pt>
                <c:pt idx="4533">
                  <c:v>1.49782579023025E-2</c:v>
                </c:pt>
                <c:pt idx="4534">
                  <c:v>1.4975364431097701E-2</c:v>
                </c:pt>
                <c:pt idx="4535">
                  <c:v>1.49724716006941E-2</c:v>
                </c:pt>
                <c:pt idx="4536">
                  <c:v>1.49695794107969E-2</c:v>
                </c:pt>
                <c:pt idx="4537">
                  <c:v>1.4966687861111799E-2</c:v>
                </c:pt>
                <c:pt idx="4538">
                  <c:v>1.49637969513449E-2</c:v>
                </c:pt>
                <c:pt idx="4539">
                  <c:v>1.49609066812028E-2</c:v>
                </c:pt>
                <c:pt idx="4540">
                  <c:v>1.4958017050392101E-2</c:v>
                </c:pt>
                <c:pt idx="4541">
                  <c:v>1.4955128058620201E-2</c:v>
                </c:pt>
                <c:pt idx="4542">
                  <c:v>1.49522397055947E-2</c:v>
                </c:pt>
                <c:pt idx="4543">
                  <c:v>1.4949351991023501E-2</c:v>
                </c:pt>
                <c:pt idx="4544">
                  <c:v>1.4946464914615E-2</c:v>
                </c:pt>
                <c:pt idx="4545">
                  <c:v>1.4943578476078001E-2</c:v>
                </c:pt>
                <c:pt idx="4546">
                  <c:v>1.4940692675121501E-2</c:v>
                </c:pt>
                <c:pt idx="4547">
                  <c:v>1.49378075114551E-2</c:v>
                </c:pt>
                <c:pt idx="4548">
                  <c:v>1.49349229847887E-2</c:v>
                </c:pt>
                <c:pt idx="4549">
                  <c:v>1.49320390948324E-2</c:v>
                </c:pt>
                <c:pt idx="4550">
                  <c:v>1.4929155841297E-2</c:v>
                </c:pt>
                <c:pt idx="4551">
                  <c:v>1.4926273223893401E-2</c:v>
                </c:pt>
                <c:pt idx="4552">
                  <c:v>1.4923391242333099E-2</c:v>
                </c:pt>
                <c:pt idx="4553">
                  <c:v>1.4920509896327599E-2</c:v>
                </c:pt>
                <c:pt idx="4554">
                  <c:v>1.4917629185589301E-2</c:v>
                </c:pt>
                <c:pt idx="4555">
                  <c:v>1.49147491098305E-2</c:v>
                </c:pt>
                <c:pt idx="4556">
                  <c:v>1.49118696687642E-2</c:v>
                </c:pt>
                <c:pt idx="4557">
                  <c:v>1.49089908621035E-2</c:v>
                </c:pt>
                <c:pt idx="4558">
                  <c:v>1.4906112689562099E-2</c:v>
                </c:pt>
                <c:pt idx="4559">
                  <c:v>1.4903235150854E-2</c:v>
                </c:pt>
                <c:pt idx="4560">
                  <c:v>1.49003582456934E-2</c:v>
                </c:pt>
                <c:pt idx="4561">
                  <c:v>1.48974819737952E-2</c:v>
                </c:pt>
                <c:pt idx="4562">
                  <c:v>1.48946063348743E-2</c:v>
                </c:pt>
                <c:pt idx="4563">
                  <c:v>1.4891731328646299E-2</c:v>
                </c:pt>
                <c:pt idx="4564">
                  <c:v>1.48888569548269E-2</c:v>
                </c:pt>
                <c:pt idx="4565">
                  <c:v>1.48859832131323E-2</c:v>
                </c:pt>
                <c:pt idx="4566">
                  <c:v>1.48831101032791E-2</c:v>
                </c:pt>
                <c:pt idx="4567">
                  <c:v>1.48802376249841E-2</c:v>
                </c:pt>
                <c:pt idx="4568">
                  <c:v>1.48773657779647E-2</c:v>
                </c:pt>
                <c:pt idx="4569">
                  <c:v>1.4874494561938499E-2</c:v>
                </c:pt>
                <c:pt idx="4570">
                  <c:v>1.4871623976623401E-2</c:v>
                </c:pt>
                <c:pt idx="4571">
                  <c:v>1.48687540217378E-2</c:v>
                </c:pt>
                <c:pt idx="4572">
                  <c:v>1.4865884697000399E-2</c:v>
                </c:pt>
                <c:pt idx="4573">
                  <c:v>1.4863016002130299E-2</c:v>
                </c:pt>
                <c:pt idx="4574">
                  <c:v>1.4860147936847E-2</c:v>
                </c:pt>
                <c:pt idx="4575">
                  <c:v>1.48572805008702E-2</c:v>
                </c:pt>
                <c:pt idx="4576">
                  <c:v>1.485441369392E-2</c:v>
                </c:pt>
                <c:pt idx="4577">
                  <c:v>1.4851547515717101E-2</c:v>
                </c:pt>
                <c:pt idx="4578">
                  <c:v>1.4848681965982199E-2</c:v>
                </c:pt>
                <c:pt idx="4579">
                  <c:v>1.48458170444365E-2</c:v>
                </c:pt>
                <c:pt idx="4580">
                  <c:v>1.48429527508018E-2</c:v>
                </c:pt>
                <c:pt idx="4581">
                  <c:v>1.48400890847998E-2</c:v>
                </c:pt>
                <c:pt idx="4582">
                  <c:v>1.4837226046152801E-2</c:v>
                </c:pt>
                <c:pt idx="4583">
                  <c:v>1.4834363634583601E-2</c:v>
                </c:pt>
                <c:pt idx="4584">
                  <c:v>1.4831501849815101E-2</c:v>
                </c:pt>
                <c:pt idx="4585">
                  <c:v>1.48286406915706E-2</c:v>
                </c:pt>
                <c:pt idx="4586">
                  <c:v>1.4825780159573801E-2</c:v>
                </c:pt>
                <c:pt idx="4587">
                  <c:v>1.48229202535488E-2</c:v>
                </c:pt>
                <c:pt idx="4588">
                  <c:v>1.4820060973220099E-2</c:v>
                </c:pt>
                <c:pt idx="4589">
                  <c:v>1.4817202318312199E-2</c:v>
                </c:pt>
                <c:pt idx="4590">
                  <c:v>1.4814344288550401E-2</c:v>
                </c:pt>
                <c:pt idx="4591">
                  <c:v>1.481148688366E-2</c:v>
                </c:pt>
                <c:pt idx="4592">
                  <c:v>1.48086301033669E-2</c:v>
                </c:pt>
                <c:pt idx="4593">
                  <c:v>1.4805773947397301E-2</c:v>
                </c:pt>
                <c:pt idx="4594">
                  <c:v>1.48029184154775E-2</c:v>
                </c:pt>
                <c:pt idx="4595">
                  <c:v>1.4800063507334401E-2</c:v>
                </c:pt>
                <c:pt idx="4596">
                  <c:v>1.47972092226953E-2</c:v>
                </c:pt>
                <c:pt idx="4597">
                  <c:v>1.4794355561287499E-2</c:v>
                </c:pt>
                <c:pt idx="4598">
                  <c:v>1.47915025228391E-2</c:v>
                </c:pt>
                <c:pt idx="4599">
                  <c:v>1.4788650107078199E-2</c:v>
                </c:pt>
                <c:pt idx="4600">
                  <c:v>1.4785798313733301E-2</c:v>
                </c:pt>
                <c:pt idx="4601">
                  <c:v>1.4782947142533399E-2</c:v>
                </c:pt>
                <c:pt idx="4602">
                  <c:v>1.4780096593207699E-2</c:v>
                </c:pt>
                <c:pt idx="4603">
                  <c:v>1.47772466654857E-2</c:v>
                </c:pt>
                <c:pt idx="4604">
                  <c:v>1.47743973590975E-2</c:v>
                </c:pt>
                <c:pt idx="4605">
                  <c:v>1.47715486737731E-2</c:v>
                </c:pt>
                <c:pt idx="4606">
                  <c:v>1.47687006092434E-2</c:v>
                </c:pt>
                <c:pt idx="4607">
                  <c:v>1.4765853165239101E-2</c:v>
                </c:pt>
                <c:pt idx="4608">
                  <c:v>1.4763006341491599E-2</c:v>
                </c:pt>
                <c:pt idx="4609">
                  <c:v>1.47601601377324E-2</c:v>
                </c:pt>
                <c:pt idx="4610">
                  <c:v>1.47573145536936E-2</c:v>
                </c:pt>
                <c:pt idx="4611">
                  <c:v>1.47544695891073E-2</c:v>
                </c:pt>
                <c:pt idx="4612">
                  <c:v>1.4751625243706301E-2</c:v>
                </c:pt>
                <c:pt idx="4613">
                  <c:v>1.4748781517223499E-2</c:v>
                </c:pt>
                <c:pt idx="4614">
                  <c:v>1.47459384093921E-2</c:v>
                </c:pt>
                <c:pt idx="4615">
                  <c:v>1.47430959199458E-2</c:v>
                </c:pt>
                <c:pt idx="4616">
                  <c:v>1.47402540486186E-2</c:v>
                </c:pt>
                <c:pt idx="4617">
                  <c:v>1.47374127951447E-2</c:v>
                </c:pt>
                <c:pt idx="4618">
                  <c:v>1.47345721592587E-2</c:v>
                </c:pt>
                <c:pt idx="4619">
                  <c:v>1.4731732140695701E-2</c:v>
                </c:pt>
                <c:pt idx="4620">
                  <c:v>1.4728892739190799E-2</c:v>
                </c:pt>
                <c:pt idx="4621">
                  <c:v>1.47260539544798E-2</c:v>
                </c:pt>
                <c:pt idx="4622">
                  <c:v>1.47232157862985E-2</c:v>
                </c:pt>
                <c:pt idx="4623">
                  <c:v>1.47203782343832E-2</c:v>
                </c:pt>
                <c:pt idx="4624">
                  <c:v>1.47175412984706E-2</c:v>
                </c:pt>
                <c:pt idx="4625">
                  <c:v>1.4714704978297501E-2</c:v>
                </c:pt>
                <c:pt idx="4626">
                  <c:v>1.47118692736012E-2</c:v>
                </c:pt>
                <c:pt idx="4627">
                  <c:v>1.4709034184119301E-2</c:v>
                </c:pt>
                <c:pt idx="4628">
                  <c:v>1.47061997095896E-2</c:v>
                </c:pt>
                <c:pt idx="4629">
                  <c:v>1.47033658497505E-2</c:v>
                </c:pt>
                <c:pt idx="4630">
                  <c:v>1.47005326043405E-2</c:v>
                </c:pt>
                <c:pt idx="4631">
                  <c:v>1.4697699973098499E-2</c:v>
                </c:pt>
                <c:pt idx="4632">
                  <c:v>1.4694867955763601E-2</c:v>
                </c:pt>
                <c:pt idx="4633">
                  <c:v>1.46920365520754E-2</c:v>
                </c:pt>
                <c:pt idx="4634">
                  <c:v>1.4689205761773801E-2</c:v>
                </c:pt>
                <c:pt idx="4635">
                  <c:v>1.46863755845988E-2</c:v>
                </c:pt>
                <c:pt idx="4636">
                  <c:v>1.46835460202912E-2</c:v>
                </c:pt>
                <c:pt idx="4637">
                  <c:v>1.46807170685915E-2</c:v>
                </c:pt>
                <c:pt idx="4638">
                  <c:v>1.4677888729240999E-2</c:v>
                </c:pt>
                <c:pt idx="4639">
                  <c:v>1.4675061001981101E-2</c:v>
                </c:pt>
                <c:pt idx="4640">
                  <c:v>1.46722338865537E-2</c:v>
                </c:pt>
                <c:pt idx="4641">
                  <c:v>1.46694073827007E-2</c:v>
                </c:pt>
                <c:pt idx="4642">
                  <c:v>1.46665814901646E-2</c:v>
                </c:pt>
                <c:pt idx="4643">
                  <c:v>1.46637562086882E-2</c:v>
                </c:pt>
                <c:pt idx="4644">
                  <c:v>1.46609315380145E-2</c:v>
                </c:pt>
                <c:pt idx="4645">
                  <c:v>1.4658107477886701E-2</c:v>
                </c:pt>
                <c:pt idx="4646">
                  <c:v>1.46552840280487E-2</c:v>
                </c:pt>
                <c:pt idx="4647">
                  <c:v>1.46524611882444E-2</c:v>
                </c:pt>
                <c:pt idx="4648">
                  <c:v>1.4649638958218201E-2</c:v>
                </c:pt>
                <c:pt idx="4649">
                  <c:v>1.46468173377145E-2</c:v>
                </c:pt>
                <c:pt idx="4650">
                  <c:v>1.4643996326478399E-2</c:v>
                </c:pt>
                <c:pt idx="4651">
                  <c:v>1.4641175924255101E-2</c:v>
                </c:pt>
                <c:pt idx="4652">
                  <c:v>1.46383561307902E-2</c:v>
                </c:pt>
                <c:pt idx="4653">
                  <c:v>1.46355369458296E-2</c:v>
                </c:pt>
                <c:pt idx="4654">
                  <c:v>1.4632718369119399E-2</c:v>
                </c:pt>
                <c:pt idx="4655">
                  <c:v>1.4629900400406E-2</c:v>
                </c:pt>
                <c:pt idx="4656">
                  <c:v>1.4627083039436399E-2</c:v>
                </c:pt>
                <c:pt idx="4657">
                  <c:v>1.4624266285957701E-2</c:v>
                </c:pt>
                <c:pt idx="4658">
                  <c:v>1.4621450139717201E-2</c:v>
                </c:pt>
                <c:pt idx="4659">
                  <c:v>1.46186346004626E-2</c:v>
                </c:pt>
                <c:pt idx="4660">
                  <c:v>1.46158196679421E-2</c:v>
                </c:pt>
                <c:pt idx="4661">
                  <c:v>1.4613005341903899E-2</c:v>
                </c:pt>
                <c:pt idx="4662">
                  <c:v>1.4610191622096799E-2</c:v>
                </c:pt>
                <c:pt idx="4663">
                  <c:v>1.4607378508269601E-2</c:v>
                </c:pt>
                <c:pt idx="4664">
                  <c:v>1.46045660001716E-2</c:v>
                </c:pt>
                <c:pt idx="4665">
                  <c:v>1.4601754097552501E-2</c:v>
                </c:pt>
                <c:pt idx="4666">
                  <c:v>1.4598942800161999E-2</c:v>
                </c:pt>
                <c:pt idx="4667">
                  <c:v>1.45961321077503E-2</c:v>
                </c:pt>
                <c:pt idx="4668">
                  <c:v>1.4593322020068E-2</c:v>
                </c:pt>
                <c:pt idx="4669">
                  <c:v>1.45905125368658E-2</c:v>
                </c:pt>
                <c:pt idx="4670">
                  <c:v>1.4587703657894699E-2</c:v>
                </c:pt>
                <c:pt idx="4671">
                  <c:v>1.4584895382906299E-2</c:v>
                </c:pt>
                <c:pt idx="4672">
                  <c:v>1.4582087711652101E-2</c:v>
                </c:pt>
                <c:pt idx="4673">
                  <c:v>1.4579280643884101E-2</c:v>
                </c:pt>
                <c:pt idx="4674">
                  <c:v>1.45764741793547E-2</c:v>
                </c:pt>
                <c:pt idx="4675">
                  <c:v>1.45736683178165E-2</c:v>
                </c:pt>
                <c:pt idx="4676">
                  <c:v>1.45708630590222E-2</c:v>
                </c:pt>
                <c:pt idx="4677">
                  <c:v>1.45680584027252E-2</c:v>
                </c:pt>
                <c:pt idx="4678">
                  <c:v>1.4565254348678801E-2</c:v>
                </c:pt>
                <c:pt idx="4679">
                  <c:v>1.4562450896636899E-2</c:v>
                </c:pt>
                <c:pt idx="4680">
                  <c:v>1.4559648046353501E-2</c:v>
                </c:pt>
                <c:pt idx="4681">
                  <c:v>1.4556845797583101E-2</c:v>
                </c:pt>
                <c:pt idx="4682">
                  <c:v>1.45540441500802E-2</c:v>
                </c:pt>
                <c:pt idx="4683">
                  <c:v>1.45512431035999E-2</c:v>
                </c:pt>
                <c:pt idx="4684">
                  <c:v>1.45484426578974E-2</c:v>
                </c:pt>
                <c:pt idx="4685">
                  <c:v>1.4545642812728301E-2</c:v>
                </c:pt>
                <c:pt idx="4686">
                  <c:v>1.45428435678484E-2</c:v>
                </c:pt>
                <c:pt idx="4687">
                  <c:v>1.45400449230139E-2</c:v>
                </c:pt>
                <c:pt idx="4688">
                  <c:v>1.45372468779812E-2</c:v>
                </c:pt>
                <c:pt idx="4689">
                  <c:v>1.4534449432507E-2</c:v>
                </c:pt>
                <c:pt idx="4690">
                  <c:v>1.4531652586348301E-2</c:v>
                </c:pt>
                <c:pt idx="4691">
                  <c:v>1.45288563392625E-2</c:v>
                </c:pt>
                <c:pt idx="4692">
                  <c:v>1.4526060691007101E-2</c:v>
                </c:pt>
                <c:pt idx="4693">
                  <c:v>1.45232656413401E-2</c:v>
                </c:pt>
                <c:pt idx="4694">
                  <c:v>1.45204711900195E-2</c:v>
                </c:pt>
                <c:pt idx="4695">
                  <c:v>1.4517677336803999E-2</c:v>
                </c:pt>
                <c:pt idx="4696">
                  <c:v>1.45148840814523E-2</c:v>
                </c:pt>
                <c:pt idx="4697">
                  <c:v>1.4512091423723301E-2</c:v>
                </c:pt>
                <c:pt idx="4698">
                  <c:v>1.4509299363376501E-2</c:v>
                </c:pt>
                <c:pt idx="4699">
                  <c:v>1.4506507900171399E-2</c:v>
                </c:pt>
                <c:pt idx="4700">
                  <c:v>1.4503717033867901E-2</c:v>
                </c:pt>
                <c:pt idx="4701">
                  <c:v>1.45009267642264E-2</c:v>
                </c:pt>
                <c:pt idx="4702">
                  <c:v>1.4498137091007101E-2</c:v>
                </c:pt>
                <c:pt idx="4703">
                  <c:v>1.4495348013970901E-2</c:v>
                </c:pt>
                <c:pt idx="4704">
                  <c:v>1.4492559532878899E-2</c:v>
                </c:pt>
                <c:pt idx="4705">
                  <c:v>1.44897716474924E-2</c:v>
                </c:pt>
                <c:pt idx="4706">
                  <c:v>1.44869843575729E-2</c:v>
                </c:pt>
                <c:pt idx="4707">
                  <c:v>1.4484197662882401E-2</c:v>
                </c:pt>
                <c:pt idx="4708">
                  <c:v>1.44814115631831E-2</c:v>
                </c:pt>
                <c:pt idx="4709">
                  <c:v>1.4478626058237401E-2</c:v>
                </c:pt>
                <c:pt idx="4710">
                  <c:v>1.4475841147808101E-2</c:v>
                </c:pt>
                <c:pt idx="4711">
                  <c:v>1.44730568316582E-2</c:v>
                </c:pt>
                <c:pt idx="4712">
                  <c:v>1.4470273109551001E-2</c:v>
                </c:pt>
                <c:pt idx="4713">
                  <c:v>1.44674899812501E-2</c:v>
                </c:pt>
                <c:pt idx="4714">
                  <c:v>1.4464707446519299E-2</c:v>
                </c:pt>
                <c:pt idx="4715">
                  <c:v>1.4461925505122901E-2</c:v>
                </c:pt>
                <c:pt idx="4716">
                  <c:v>1.4459144156825201E-2</c:v>
                </c:pt>
                <c:pt idx="4717">
                  <c:v>1.4456363401390801E-2</c:v>
                </c:pt>
                <c:pt idx="4718">
                  <c:v>1.4453583238584901E-2</c:v>
                </c:pt>
                <c:pt idx="4719">
                  <c:v>1.4450803668172699E-2</c:v>
                </c:pt>
                <c:pt idx="4720">
                  <c:v>1.4448024689919599E-2</c:v>
                </c:pt>
                <c:pt idx="4721">
                  <c:v>1.4445246303591499E-2</c:v>
                </c:pt>
                <c:pt idx="4722">
                  <c:v>1.44424685089545E-2</c:v>
                </c:pt>
                <c:pt idx="4723">
                  <c:v>1.4439691305775E-2</c:v>
                </c:pt>
                <c:pt idx="4724">
                  <c:v>1.44369146938195E-2</c:v>
                </c:pt>
                <c:pt idx="4725">
                  <c:v>1.4434138672855E-2</c:v>
                </c:pt>
                <c:pt idx="4726">
                  <c:v>1.44313632426486E-2</c:v>
                </c:pt>
                <c:pt idx="4727">
                  <c:v>1.4428588402967801E-2</c:v>
                </c:pt>
                <c:pt idx="4728">
                  <c:v>1.44258141535804E-2</c:v>
                </c:pt>
                <c:pt idx="4729">
                  <c:v>1.4423040494254301E-2</c:v>
                </c:pt>
                <c:pt idx="4730">
                  <c:v>1.4420267424757801E-2</c:v>
                </c:pt>
                <c:pt idx="4731">
                  <c:v>1.44174949448594E-2</c:v>
                </c:pt>
                <c:pt idx="4732">
                  <c:v>1.4414723054328E-2</c:v>
                </c:pt>
                <c:pt idx="4733">
                  <c:v>1.4411951752932599E-2</c:v>
                </c:pt>
                <c:pt idx="4734">
                  <c:v>1.4409181040442601E-2</c:v>
                </c:pt>
                <c:pt idx="4735">
                  <c:v>1.44064109166276E-2</c:v>
                </c:pt>
                <c:pt idx="4736">
                  <c:v>1.44036413812575E-2</c:v>
                </c:pt>
                <c:pt idx="4737">
                  <c:v>1.44008724341024E-2</c:v>
                </c:pt>
                <c:pt idx="4738">
                  <c:v>1.43981040749328E-2</c:v>
                </c:pt>
                <c:pt idx="4739">
                  <c:v>1.43953363035194E-2</c:v>
                </c:pt>
                <c:pt idx="4740">
                  <c:v>1.4392569119633001E-2</c:v>
                </c:pt>
                <c:pt idx="4741">
                  <c:v>1.43898025230451E-2</c:v>
                </c:pt>
                <c:pt idx="4742">
                  <c:v>1.43870365135269E-2</c:v>
                </c:pt>
                <c:pt idx="4743">
                  <c:v>1.4384271090850401E-2</c:v>
                </c:pt>
                <c:pt idx="4744">
                  <c:v>1.43815062547874E-2</c:v>
                </c:pt>
                <c:pt idx="4745">
                  <c:v>1.43787420051104E-2</c:v>
                </c:pt>
                <c:pt idx="4746">
                  <c:v>1.4375978341591799E-2</c:v>
                </c:pt>
                <c:pt idx="4747">
                  <c:v>1.4373215264004501E-2</c:v>
                </c:pt>
                <c:pt idx="4748">
                  <c:v>1.4370452772121499E-2</c:v>
                </c:pt>
                <c:pt idx="4749">
                  <c:v>1.4367690865716201E-2</c:v>
                </c:pt>
                <c:pt idx="4750">
                  <c:v>1.4364929544562199E-2</c:v>
                </c:pt>
                <c:pt idx="4751">
                  <c:v>1.4362168808433299E-2</c:v>
                </c:pt>
                <c:pt idx="4752">
                  <c:v>1.43594086571036E-2</c:v>
                </c:pt>
                <c:pt idx="4753">
                  <c:v>1.43566490903476E-2</c:v>
                </c:pt>
                <c:pt idx="4754">
                  <c:v>1.4353890107939899E-2</c:v>
                </c:pt>
                <c:pt idx="4755">
                  <c:v>1.43511317096554E-2</c:v>
                </c:pt>
                <c:pt idx="4756">
                  <c:v>1.43483738952692E-2</c:v>
                </c:pt>
                <c:pt idx="4757">
                  <c:v>1.4345616664556899E-2</c:v>
                </c:pt>
                <c:pt idx="4758">
                  <c:v>1.4342860017294E-2</c:v>
                </c:pt>
                <c:pt idx="4759">
                  <c:v>1.4340103953256401E-2</c:v>
                </c:pt>
                <c:pt idx="4760">
                  <c:v>1.43373484722205E-2</c:v>
                </c:pt>
                <c:pt idx="4761">
                  <c:v>1.4334593573962599E-2</c:v>
                </c:pt>
                <c:pt idx="4762">
                  <c:v>1.43318392582595E-2</c:v>
                </c:pt>
                <c:pt idx="4763">
                  <c:v>1.43290855248881E-2</c:v>
                </c:pt>
                <c:pt idx="4764">
                  <c:v>1.43263323736256E-2</c:v>
                </c:pt>
                <c:pt idx="4765">
                  <c:v>1.43235798042496E-2</c:v>
                </c:pt>
                <c:pt idx="4766">
                  <c:v>1.43208278165377E-2</c:v>
                </c:pt>
                <c:pt idx="4767">
                  <c:v>1.43180764102679E-2</c:v>
                </c:pt>
                <c:pt idx="4768">
                  <c:v>1.43153255852186E-2</c:v>
                </c:pt>
                <c:pt idx="4769">
                  <c:v>1.43125753411681E-2</c:v>
                </c:pt>
                <c:pt idx="4770">
                  <c:v>1.43098256778952E-2</c:v>
                </c:pt>
                <c:pt idx="4771">
                  <c:v>1.4307076595178899E-2</c:v>
                </c:pt>
                <c:pt idx="4772">
                  <c:v>1.43043280927985E-2</c:v>
                </c:pt>
                <c:pt idx="4773">
                  <c:v>1.4301580170533399E-2</c:v>
                </c:pt>
                <c:pt idx="4774">
                  <c:v>1.42988328281635E-2</c:v>
                </c:pt>
                <c:pt idx="4775">
                  <c:v>1.4296086065468601E-2</c:v>
                </c:pt>
                <c:pt idx="4776">
                  <c:v>1.42933398822292E-2</c:v>
                </c:pt>
                <c:pt idx="4777">
                  <c:v>1.4290594278225601E-2</c:v>
                </c:pt>
                <c:pt idx="4778">
                  <c:v>1.4287849253238699E-2</c:v>
                </c:pt>
                <c:pt idx="4779">
                  <c:v>1.4285104807049399E-2</c:v>
                </c:pt>
                <c:pt idx="4780">
                  <c:v>1.4282360939439E-2</c:v>
                </c:pt>
                <c:pt idx="4781">
                  <c:v>1.4279617650188901E-2</c:v>
                </c:pt>
                <c:pt idx="4782">
                  <c:v>1.4276874939081001E-2</c:v>
                </c:pt>
                <c:pt idx="4783">
                  <c:v>1.42741328058973E-2</c:v>
                </c:pt>
                <c:pt idx="4784">
                  <c:v>1.4271391250419801E-2</c:v>
                </c:pt>
                <c:pt idx="4785">
                  <c:v>1.4268650272431301E-2</c:v>
                </c:pt>
                <c:pt idx="4786">
                  <c:v>1.42659098717143E-2</c:v>
                </c:pt>
                <c:pt idx="4787">
                  <c:v>1.42631700480519E-2</c:v>
                </c:pt>
                <c:pt idx="4788">
                  <c:v>1.42604308012272E-2</c:v>
                </c:pt>
                <c:pt idx="4789">
                  <c:v>1.42576921310238E-2</c:v>
                </c:pt>
                <c:pt idx="4790">
                  <c:v>1.42549540372254E-2</c:v>
                </c:pt>
                <c:pt idx="4791">
                  <c:v>1.42522165196159E-2</c:v>
                </c:pt>
                <c:pt idx="4792">
                  <c:v>1.42494795779795E-2</c:v>
                </c:pt>
                <c:pt idx="4793">
                  <c:v>1.42467432121006E-2</c:v>
                </c:pt>
                <c:pt idx="4794">
                  <c:v>1.4244007421764E-2</c:v>
                </c:pt>
                <c:pt idx="4795">
                  <c:v>1.4241272206754601E-2</c:v>
                </c:pt>
                <c:pt idx="4796">
                  <c:v>1.4238537566857499E-2</c:v>
                </c:pt>
                <c:pt idx="4797">
                  <c:v>1.42358035018581E-2</c:v>
                </c:pt>
                <c:pt idx="4798">
                  <c:v>1.4233070011542099E-2</c:v>
                </c:pt>
                <c:pt idx="4799">
                  <c:v>1.4230337095695499E-2</c:v>
                </c:pt>
                <c:pt idx="4800">
                  <c:v>1.4227604754104201E-2</c:v>
                </c:pt>
                <c:pt idx="4801">
                  <c:v>1.42248729865547E-2</c:v>
                </c:pt>
                <c:pt idx="4802">
                  <c:v>1.42221417928336E-2</c:v>
                </c:pt>
                <c:pt idx="4803">
                  <c:v>1.42194111727277E-2</c:v>
                </c:pt>
                <c:pt idx="4804">
                  <c:v>1.4216681126024099E-2</c:v>
                </c:pt>
                <c:pt idx="4805">
                  <c:v>1.4213951652510199E-2</c:v>
                </c:pt>
                <c:pt idx="4806">
                  <c:v>1.4211222751973399E-2</c:v>
                </c:pt>
                <c:pt idx="4807">
                  <c:v>1.42084944242017E-2</c:v>
                </c:pt>
                <c:pt idx="4808">
                  <c:v>1.4205766668983001E-2</c:v>
                </c:pt>
                <c:pt idx="4809">
                  <c:v>1.4203039486105601E-2</c:v>
                </c:pt>
                <c:pt idx="4810">
                  <c:v>1.4200312875357999E-2</c:v>
                </c:pt>
                <c:pt idx="4811">
                  <c:v>1.41975868365289E-2</c:v>
                </c:pt>
                <c:pt idx="4812">
                  <c:v>1.41948613694074E-2</c:v>
                </c:pt>
                <c:pt idx="4813">
                  <c:v>1.41921364737825E-2</c:v>
                </c:pt>
                <c:pt idx="4814">
                  <c:v>1.41894121494439E-2</c:v>
                </c:pt>
                <c:pt idx="4815">
                  <c:v>1.4186688396181099E-2</c:v>
                </c:pt>
                <c:pt idx="4816">
                  <c:v>1.4183965213784001E-2</c:v>
                </c:pt>
                <c:pt idx="4817">
                  <c:v>1.41812426020429E-2</c:v>
                </c:pt>
                <c:pt idx="4818">
                  <c:v>1.4178520560748E-2</c:v>
                </c:pt>
                <c:pt idx="4819">
                  <c:v>1.417579908969E-2</c:v>
                </c:pt>
                <c:pt idx="4820">
                  <c:v>1.4173078188659699E-2</c:v>
                </c:pt>
                <c:pt idx="4821">
                  <c:v>1.4170357857448201E-2</c:v>
                </c:pt>
                <c:pt idx="4822">
                  <c:v>1.4167638095846801E-2</c:v>
                </c:pt>
                <c:pt idx="4823">
                  <c:v>1.4164918903647E-2</c:v>
                </c:pt>
                <c:pt idx="4824">
                  <c:v>1.4162200280640601E-2</c:v>
                </c:pt>
                <c:pt idx="4825">
                  <c:v>1.41594822266195E-2</c:v>
                </c:pt>
                <c:pt idx="4826">
                  <c:v>1.41567647413761E-2</c:v>
                </c:pt>
                <c:pt idx="4827">
                  <c:v>1.4154047824702601E-2</c:v>
                </c:pt>
                <c:pt idx="4828">
                  <c:v>1.41513314763919E-2</c:v>
                </c:pt>
                <c:pt idx="4829">
                  <c:v>1.4148615696236801E-2</c:v>
                </c:pt>
                <c:pt idx="4830">
                  <c:v>1.4145900484030499E-2</c:v>
                </c:pt>
                <c:pt idx="4831">
                  <c:v>1.4143185839566299E-2</c:v>
                </c:pt>
                <c:pt idx="4832">
                  <c:v>1.4140471762637699E-2</c:v>
                </c:pt>
                <c:pt idx="4833">
                  <c:v>1.41377582530387E-2</c:v>
                </c:pt>
                <c:pt idx="4834">
                  <c:v>1.4135045310563201E-2</c:v>
                </c:pt>
                <c:pt idx="4835">
                  <c:v>1.4132332935005499E-2</c:v>
                </c:pt>
                <c:pt idx="4836">
                  <c:v>1.41296211261601E-2</c:v>
                </c:pt>
                <c:pt idx="4837">
                  <c:v>1.41269098838217E-2</c:v>
                </c:pt>
                <c:pt idx="4838">
                  <c:v>1.4124199207785199E-2</c:v>
                </c:pt>
                <c:pt idx="4839">
                  <c:v>1.4121489097845901E-2</c:v>
                </c:pt>
                <c:pt idx="4840">
                  <c:v>1.4118779553798999E-2</c:v>
                </c:pt>
                <c:pt idx="4841">
                  <c:v>1.41160705754402E-2</c:v>
                </c:pt>
                <c:pt idx="4842">
                  <c:v>1.4113362162565399E-2</c:v>
                </c:pt>
                <c:pt idx="4843">
                  <c:v>1.41106543149705E-2</c:v>
                </c:pt>
                <c:pt idx="4844">
                  <c:v>1.41079470324519E-2</c:v>
                </c:pt>
                <c:pt idx="4845">
                  <c:v>1.4105240314806001E-2</c:v>
                </c:pt>
                <c:pt idx="4846">
                  <c:v>1.41025341618296E-2</c:v>
                </c:pt>
                <c:pt idx="4847">
                  <c:v>1.40998285733196E-2</c:v>
                </c:pt>
                <c:pt idx="4848">
                  <c:v>1.40971235490732E-2</c:v>
                </c:pt>
                <c:pt idx="4849">
                  <c:v>1.40944190888877E-2</c:v>
                </c:pt>
                <c:pt idx="4850">
                  <c:v>1.4091715192560699E-2</c:v>
                </c:pt>
                <c:pt idx="4851">
                  <c:v>1.40890118598901E-2</c:v>
                </c:pt>
                <c:pt idx="4852">
                  <c:v>1.4086309090673901E-2</c:v>
                </c:pt>
                <c:pt idx="4853">
                  <c:v>1.40836068847103E-2</c:v>
                </c:pt>
                <c:pt idx="4854">
                  <c:v>1.4080905241797901E-2</c:v>
                </c:pt>
                <c:pt idx="4855">
                  <c:v>1.40782041617352E-2</c:v>
                </c:pt>
                <c:pt idx="4856">
                  <c:v>1.4075503644321301E-2</c:v>
                </c:pt>
                <c:pt idx="4857">
                  <c:v>1.40728036893552E-2</c:v>
                </c:pt>
                <c:pt idx="4858">
                  <c:v>1.4070104296636399E-2</c:v>
                </c:pt>
                <c:pt idx="4859">
                  <c:v>1.4067405465964199E-2</c:v>
                </c:pt>
                <c:pt idx="4860">
                  <c:v>1.40647071971386E-2</c:v>
                </c:pt>
                <c:pt idx="4861">
                  <c:v>1.40620094899595E-2</c:v>
                </c:pt>
                <c:pt idx="4862">
                  <c:v>1.4059312344227E-2</c:v>
                </c:pt>
                <c:pt idx="4863">
                  <c:v>1.40566157597418E-2</c:v>
                </c:pt>
                <c:pt idx="4864">
                  <c:v>1.40539197363042E-2</c:v>
                </c:pt>
                <c:pt idx="4865">
                  <c:v>1.40512242737153E-2</c:v>
                </c:pt>
                <c:pt idx="4866">
                  <c:v>1.4048529371775999E-2</c:v>
                </c:pt>
                <c:pt idx="4867">
                  <c:v>1.4045835030287701E-2</c:v>
                </c:pt>
                <c:pt idx="4868">
                  <c:v>1.40431412490518E-2</c:v>
                </c:pt>
                <c:pt idx="4869">
                  <c:v>1.404044802787E-2</c:v>
                </c:pt>
                <c:pt idx="4870">
                  <c:v>1.4037755366544301E-2</c:v>
                </c:pt>
                <c:pt idx="4871">
                  <c:v>1.4035063264876701E-2</c:v>
                </c:pt>
                <c:pt idx="4872">
                  <c:v>1.40323717226696E-2</c:v>
                </c:pt>
                <c:pt idx="4873">
                  <c:v>1.4029680739725599E-2</c:v>
                </c:pt>
                <c:pt idx="4874">
                  <c:v>1.4026990315847299E-2</c:v>
                </c:pt>
                <c:pt idx="4875">
                  <c:v>1.4024300450837799E-2</c:v>
                </c:pt>
                <c:pt idx="4876">
                  <c:v>1.40216111445002E-2</c:v>
                </c:pt>
                <c:pt idx="4877">
                  <c:v>1.4018922396638E-2</c:v>
                </c:pt>
                <c:pt idx="4878">
                  <c:v>1.40162342070546E-2</c:v>
                </c:pt>
                <c:pt idx="4879">
                  <c:v>1.4013546575554E-2</c:v>
                </c:pt>
                <c:pt idx="4880">
                  <c:v>1.4010859501940099E-2</c:v>
                </c:pt>
                <c:pt idx="4881">
                  <c:v>1.4008172986017101E-2</c:v>
                </c:pt>
                <c:pt idx="4882">
                  <c:v>1.4005487027589501E-2</c:v>
                </c:pt>
                <c:pt idx="4883">
                  <c:v>1.40028016264619E-2</c:v>
                </c:pt>
                <c:pt idx="4884">
                  <c:v>1.40001167824391E-2</c:v>
                </c:pt>
                <c:pt idx="4885">
                  <c:v>1.3997432495326201E-2</c:v>
                </c:pt>
                <c:pt idx="4886">
                  <c:v>1.39947487649285E-2</c:v>
                </c:pt>
                <c:pt idx="4887">
                  <c:v>1.39920655910513E-2</c:v>
                </c:pt>
                <c:pt idx="4888">
                  <c:v>1.3989382973500501E-2</c:v>
                </c:pt>
                <c:pt idx="4889">
                  <c:v>1.39867009120817E-2</c:v>
                </c:pt>
                <c:pt idx="4890">
                  <c:v>1.3984019406601199E-2</c:v>
                </c:pt>
                <c:pt idx="4891">
                  <c:v>1.39813384568652E-2</c:v>
                </c:pt>
                <c:pt idx="4892">
                  <c:v>1.39786580626801E-2</c:v>
                </c:pt>
                <c:pt idx="4893">
                  <c:v>1.39759782238527E-2</c:v>
                </c:pt>
                <c:pt idx="4894">
                  <c:v>1.39732989401898E-2</c:v>
                </c:pt>
                <c:pt idx="4895">
                  <c:v>1.3970620211498599E-2</c:v>
                </c:pt>
                <c:pt idx="4896">
                  <c:v>1.39679420375864E-2</c:v>
                </c:pt>
                <c:pt idx="4897">
                  <c:v>1.3965264418260501E-2</c:v>
                </c:pt>
                <c:pt idx="4898">
                  <c:v>1.3962587353328801E-2</c:v>
                </c:pt>
                <c:pt idx="4899">
                  <c:v>1.3959910842599101E-2</c:v>
                </c:pt>
                <c:pt idx="4900">
                  <c:v>1.3957234885879599E-2</c:v>
                </c:pt>
                <c:pt idx="4901">
                  <c:v>1.3954559482978499E-2</c:v>
                </c:pt>
                <c:pt idx="4902">
                  <c:v>1.3951884633704399E-2</c:v>
                </c:pt>
                <c:pt idx="4903">
                  <c:v>1.39492103378659E-2</c:v>
                </c:pt>
                <c:pt idx="4904">
                  <c:v>1.39465365952719E-2</c:v>
                </c:pt>
                <c:pt idx="4905">
                  <c:v>1.3943863405731701E-2</c:v>
                </c:pt>
                <c:pt idx="4906">
                  <c:v>1.39411907690543E-2</c:v>
                </c:pt>
                <c:pt idx="4907">
                  <c:v>1.39385186850495E-2</c:v>
                </c:pt>
                <c:pt idx="4908">
                  <c:v>1.39358471535268E-2</c:v>
                </c:pt>
                <c:pt idx="4909">
                  <c:v>1.39331761742961E-2</c:v>
                </c:pt>
                <c:pt idx="4910">
                  <c:v>1.39305057471677E-2</c:v>
                </c:pt>
                <c:pt idx="4911">
                  <c:v>1.3927835871951601E-2</c:v>
                </c:pt>
                <c:pt idx="4912">
                  <c:v>1.39251665484585E-2</c:v>
                </c:pt>
                <c:pt idx="4913">
                  <c:v>1.3922497776498999E-2</c:v>
                </c:pt>
                <c:pt idx="4914">
                  <c:v>1.3919829555884101E-2</c:v>
                </c:pt>
                <c:pt idx="4915">
                  <c:v>1.39171618864247E-2</c:v>
                </c:pt>
                <c:pt idx="4916">
                  <c:v>1.3914494767932099E-2</c:v>
                </c:pt>
                <c:pt idx="4917">
                  <c:v>1.3911828200217901E-2</c:v>
                </c:pt>
                <c:pt idx="4918">
                  <c:v>1.3909162183093699E-2</c:v>
                </c:pt>
                <c:pt idx="4919">
                  <c:v>1.3906496716371401E-2</c:v>
                </c:pt>
                <c:pt idx="4920">
                  <c:v>1.39038317998629E-2</c:v>
                </c:pt>
                <c:pt idx="4921">
                  <c:v>1.39011674333806E-2</c:v>
                </c:pt>
                <c:pt idx="4922">
                  <c:v>1.3898503616736901E-2</c:v>
                </c:pt>
                <c:pt idx="4923">
                  <c:v>1.38958403497445E-2</c:v>
                </c:pt>
                <c:pt idx="4924">
                  <c:v>1.38931776322161E-2</c:v>
                </c:pt>
                <c:pt idx="4925">
                  <c:v>1.3890515463964701E-2</c:v>
                </c:pt>
                <c:pt idx="4926">
                  <c:v>1.38878538448037E-2</c:v>
                </c:pt>
                <c:pt idx="4927">
                  <c:v>1.38851927745464E-2</c:v>
                </c:pt>
                <c:pt idx="4928">
                  <c:v>1.3882532253006299E-2</c:v>
                </c:pt>
                <c:pt idx="4929">
                  <c:v>1.38798722799974E-2</c:v>
                </c:pt>
                <c:pt idx="4930">
                  <c:v>1.38772128553335E-2</c:v>
                </c:pt>
                <c:pt idx="4931">
                  <c:v>1.3874553978828801E-2</c:v>
                </c:pt>
                <c:pt idx="4932">
                  <c:v>1.38718956502977E-2</c:v>
                </c:pt>
                <c:pt idx="4933">
                  <c:v>1.3869237869554799E-2</c:v>
                </c:pt>
                <c:pt idx="4934">
                  <c:v>1.38665806364147E-2</c:v>
                </c:pt>
                <c:pt idx="4935">
                  <c:v>1.3863923950692501E-2</c:v>
                </c:pt>
                <c:pt idx="4936">
                  <c:v>1.38612678122031E-2</c:v>
                </c:pt>
                <c:pt idx="4937">
                  <c:v>1.3858612220762E-2</c:v>
                </c:pt>
                <c:pt idx="4938">
                  <c:v>1.3855957176184701E-2</c:v>
                </c:pt>
                <c:pt idx="4939">
                  <c:v>1.3853302678286701E-2</c:v>
                </c:pt>
                <c:pt idx="4940">
                  <c:v>1.3850648726883999E-2</c:v>
                </c:pt>
                <c:pt idx="4941">
                  <c:v>1.38479953217926E-2</c:v>
                </c:pt>
                <c:pt idx="4942">
                  <c:v>1.38453424628288E-2</c:v>
                </c:pt>
                <c:pt idx="4943">
                  <c:v>1.3842690149809E-2</c:v>
                </c:pt>
                <c:pt idx="4944">
                  <c:v>1.38400383825499E-2</c:v>
                </c:pt>
                <c:pt idx="4945">
                  <c:v>1.38373871608681E-2</c:v>
                </c:pt>
                <c:pt idx="4946">
                  <c:v>1.3834736484580799E-2</c:v>
                </c:pt>
                <c:pt idx="4947">
                  <c:v>1.3832086353505101E-2</c:v>
                </c:pt>
                <c:pt idx="4948">
                  <c:v>1.3829436767458399E-2</c:v>
                </c:pt>
                <c:pt idx="4949">
                  <c:v>1.3826787726258101E-2</c:v>
                </c:pt>
                <c:pt idx="4950">
                  <c:v>1.38241392297221E-2</c:v>
                </c:pt>
                <c:pt idx="4951">
                  <c:v>1.3821491277668199E-2</c:v>
                </c:pt>
                <c:pt idx="4952">
                  <c:v>1.3818843869914501E-2</c:v>
                </c:pt>
                <c:pt idx="4953">
                  <c:v>1.3816197006279399E-2</c:v>
                </c:pt>
                <c:pt idx="4954">
                  <c:v>1.38135506865813E-2</c:v>
                </c:pt>
                <c:pt idx="4955">
                  <c:v>1.38109049106387E-2</c:v>
                </c:pt>
                <c:pt idx="4956">
                  <c:v>1.38082596782707E-2</c:v>
                </c:pt>
                <c:pt idx="4957">
                  <c:v>1.3805614989296101E-2</c:v>
                </c:pt>
                <c:pt idx="4958">
                  <c:v>1.38029708435341E-2</c:v>
                </c:pt>
                <c:pt idx="4959">
                  <c:v>1.3800327240804201E-2</c:v>
                </c:pt>
                <c:pt idx="4960">
                  <c:v>1.37976841809259E-2</c:v>
                </c:pt>
                <c:pt idx="4961">
                  <c:v>1.37950416637189E-2</c:v>
                </c:pt>
                <c:pt idx="4962">
                  <c:v>1.37923996890032E-2</c:v>
                </c:pt>
                <c:pt idx="4963">
                  <c:v>1.37897582565988E-2</c:v>
                </c:pt>
                <c:pt idx="4964">
                  <c:v>1.3787117366326099E-2</c:v>
                </c:pt>
                <c:pt idx="4965">
                  <c:v>1.3784477018005401E-2</c:v>
                </c:pt>
                <c:pt idx="4966">
                  <c:v>1.37818372114574E-2</c:v>
                </c:pt>
                <c:pt idx="4967">
                  <c:v>1.3779197946502999E-2</c:v>
                </c:pt>
                <c:pt idx="4968">
                  <c:v>1.37765592229631E-2</c:v>
                </c:pt>
                <c:pt idx="4969">
                  <c:v>1.37739210406589E-2</c:v>
                </c:pt>
                <c:pt idx="4970">
                  <c:v>1.3771283399411799E-2</c:v>
                </c:pt>
                <c:pt idx="4971">
                  <c:v>1.37686462990433E-2</c:v>
                </c:pt>
                <c:pt idx="4972">
                  <c:v>1.3766009739375E-2</c:v>
                </c:pt>
                <c:pt idx="4973">
                  <c:v>1.37633737202289E-2</c:v>
                </c:pt>
                <c:pt idx="4974">
                  <c:v>1.37607382414271E-2</c:v>
                </c:pt>
                <c:pt idx="4975">
                  <c:v>1.37581033027917E-2</c:v>
                </c:pt>
                <c:pt idx="4976">
                  <c:v>1.37554689041452E-2</c:v>
                </c:pt>
                <c:pt idx="4977">
                  <c:v>1.37528350453102E-2</c:v>
                </c:pt>
                <c:pt idx="4978">
                  <c:v>1.3750201726109501E-2</c:v>
                </c:pt>
                <c:pt idx="4979">
                  <c:v>1.3747568946365901E-2</c:v>
                </c:pt>
                <c:pt idx="4980">
                  <c:v>1.37449367059027E-2</c:v>
                </c:pt>
                <c:pt idx="4981">
                  <c:v>1.3742305004542999E-2</c:v>
                </c:pt>
                <c:pt idx="4982">
                  <c:v>1.37396738421104E-2</c:v>
                </c:pt>
                <c:pt idx="4983">
                  <c:v>1.3737043218428601E-2</c:v>
                </c:pt>
                <c:pt idx="4984">
                  <c:v>1.37344131333212E-2</c:v>
                </c:pt>
                <c:pt idx="4985">
                  <c:v>1.37317835866123E-2</c:v>
                </c:pt>
                <c:pt idx="4986">
                  <c:v>1.3729154578126099E-2</c:v>
                </c:pt>
                <c:pt idx="4987">
                  <c:v>1.37265261076869E-2</c:v>
                </c:pt>
                <c:pt idx="4988">
                  <c:v>1.37238981751192E-2</c:v>
                </c:pt>
                <c:pt idx="4989">
                  <c:v>1.37212707802477E-2</c:v>
                </c:pt>
                <c:pt idx="4990">
                  <c:v>1.3718643922897299E-2</c:v>
                </c:pt>
                <c:pt idx="4991">
                  <c:v>1.3716017602892899E-2</c:v>
                </c:pt>
                <c:pt idx="4992">
                  <c:v>1.3713391820059701E-2</c:v>
                </c:pt>
                <c:pt idx="4993">
                  <c:v>1.3710766574223199E-2</c:v>
                </c:pt>
                <c:pt idx="4994">
                  <c:v>1.3708141865208899E-2</c:v>
                </c:pt>
                <c:pt idx="4995">
                  <c:v>1.37055176928424E-2</c:v>
                </c:pt>
                <c:pt idx="4996">
                  <c:v>1.37028940569496E-2</c:v>
                </c:pt>
                <c:pt idx="4997">
                  <c:v>1.37002709573567E-2</c:v>
                </c:pt>
                <c:pt idx="4998">
                  <c:v>1.36976483938897E-2</c:v>
                </c:pt>
                <c:pt idx="4999">
                  <c:v>1.36950263663752E-2</c:v>
                </c:pt>
                <c:pt idx="5000">
                  <c:v>1.36924048746396E-2</c:v>
                </c:pt>
                <c:pt idx="5001">
                  <c:v>1.3689783918509699E-2</c:v>
                </c:pt>
                <c:pt idx="5002">
                  <c:v>1.3687163497812301E-2</c:v>
                </c:pt>
                <c:pt idx="5003">
                  <c:v>1.3684543612374599E-2</c:v>
                </c:pt>
                <c:pt idx="5004">
                  <c:v>1.36819242620238E-2</c:v>
                </c:pt>
                <c:pt idx="5005">
                  <c:v>1.3679305446587299E-2</c:v>
                </c:pt>
                <c:pt idx="5006">
                  <c:v>1.3676687165892499E-2</c:v>
                </c:pt>
                <c:pt idx="5007">
                  <c:v>1.36740694197674E-2</c:v>
                </c:pt>
                <c:pt idx="5008">
                  <c:v>1.3671452208039701E-2</c:v>
                </c:pt>
                <c:pt idx="5009">
                  <c:v>1.36688355305375E-2</c:v>
                </c:pt>
                <c:pt idx="5010">
                  <c:v>1.3666219387089101E-2</c:v>
                </c:pt>
                <c:pt idx="5011">
                  <c:v>1.3663603777522799E-2</c:v>
                </c:pt>
                <c:pt idx="5012">
                  <c:v>1.36609887016673E-2</c:v>
                </c:pt>
                <c:pt idx="5013">
                  <c:v>1.36583741593513E-2</c:v>
                </c:pt>
                <c:pt idx="5014">
                  <c:v>1.36557601504036E-2</c:v>
                </c:pt>
                <c:pt idx="5015">
                  <c:v>1.36531466746533E-2</c:v>
                </c:pt>
                <c:pt idx="5016">
                  <c:v>1.36505337319296E-2</c:v>
                </c:pt>
                <c:pt idx="5017">
                  <c:v>1.3647921322062001E-2</c:v>
                </c:pt>
                <c:pt idx="5018">
                  <c:v>1.36453094448799E-2</c:v>
                </c:pt>
                <c:pt idx="5019">
                  <c:v>1.36426981002131E-2</c:v>
                </c:pt>
                <c:pt idx="5020">
                  <c:v>1.36400872878916E-2</c:v>
                </c:pt>
                <c:pt idx="5021">
                  <c:v>1.3637477007745201E-2</c:v>
                </c:pt>
                <c:pt idx="5022">
                  <c:v>1.3634867259604199E-2</c:v>
                </c:pt>
                <c:pt idx="5023">
                  <c:v>1.36322580432991E-2</c:v>
                </c:pt>
                <c:pt idx="5024">
                  <c:v>1.36296493586603E-2</c:v>
                </c:pt>
                <c:pt idx="5025">
                  <c:v>1.3627041205518499E-2</c:v>
                </c:pt>
                <c:pt idx="5026">
                  <c:v>1.36244335837045E-2</c:v>
                </c:pt>
                <c:pt idx="5027">
                  <c:v>1.3621826493049501E-2</c:v>
                </c:pt>
                <c:pt idx="5028">
                  <c:v>1.36192199333845E-2</c:v>
                </c:pt>
                <c:pt idx="5029">
                  <c:v>1.36166139045409E-2</c:v>
                </c:pt>
                <c:pt idx="5030">
                  <c:v>1.3614008406350299E-2</c:v>
                </c:pt>
                <c:pt idx="5031">
                  <c:v>1.36114034386442E-2</c:v>
                </c:pt>
                <c:pt idx="5032">
                  <c:v>1.36087990012545E-2</c:v>
                </c:pt>
                <c:pt idx="5033">
                  <c:v>1.3606195094013099E-2</c:v>
                </c:pt>
                <c:pt idx="5034">
                  <c:v>1.36035917167523E-2</c:v>
                </c:pt>
                <c:pt idx="5035">
                  <c:v>1.3600988869304199E-2</c:v>
                </c:pt>
                <c:pt idx="5036">
                  <c:v>1.3598386551501499E-2</c:v>
                </c:pt>
                <c:pt idx="5037">
                  <c:v>1.35957847631766E-2</c:v>
                </c:pt>
                <c:pt idx="5038">
                  <c:v>1.3593183504162399E-2</c:v>
                </c:pt>
                <c:pt idx="5039">
                  <c:v>1.3590582774291701E-2</c:v>
                </c:pt>
                <c:pt idx="5040">
                  <c:v>1.35879825733978E-2</c:v>
                </c:pt>
                <c:pt idx="5041">
                  <c:v>1.35853829013138E-2</c:v>
                </c:pt>
                <c:pt idx="5042">
                  <c:v>1.35827837578731E-2</c:v>
                </c:pt>
                <c:pt idx="5043">
                  <c:v>1.3580185142909301E-2</c:v>
                </c:pt>
                <c:pt idx="5044">
                  <c:v>1.35775870562562E-2</c:v>
                </c:pt>
                <c:pt idx="5045">
                  <c:v>1.35749894977475E-2</c:v>
                </c:pt>
                <c:pt idx="5046">
                  <c:v>1.3572392467217399E-2</c:v>
                </c:pt>
                <c:pt idx="5047">
                  <c:v>1.35697959645E-2</c:v>
                </c:pt>
                <c:pt idx="5048">
                  <c:v>1.35671999894297E-2</c:v>
                </c:pt>
                <c:pt idx="5049">
                  <c:v>1.3564604541841E-2</c:v>
                </c:pt>
                <c:pt idx="5050">
                  <c:v>1.35620096215685E-2</c:v>
                </c:pt>
                <c:pt idx="5051">
                  <c:v>1.3559415228446999E-2</c:v>
                </c:pt>
                <c:pt idx="5052">
                  <c:v>1.35568213623115E-2</c:v>
                </c:pt>
                <c:pt idx="5053">
                  <c:v>1.3554228022997199E-2</c:v>
                </c:pt>
                <c:pt idx="5054">
                  <c:v>1.3551635210339299E-2</c:v>
                </c:pt>
                <c:pt idx="5055">
                  <c:v>1.35490429241732E-2</c:v>
                </c:pt>
                <c:pt idx="5056">
                  <c:v>1.35464511643345E-2</c:v>
                </c:pt>
                <c:pt idx="5057">
                  <c:v>1.3543859930659E-2</c:v>
                </c:pt>
                <c:pt idx="5058">
                  <c:v>1.35412692229825E-2</c:v>
                </c:pt>
                <c:pt idx="5059">
                  <c:v>1.3538679041141199E-2</c:v>
                </c:pt>
                <c:pt idx="5060">
                  <c:v>1.35360893849711E-2</c:v>
                </c:pt>
                <c:pt idx="5061">
                  <c:v>1.3533500254308601E-2</c:v>
                </c:pt>
                <c:pt idx="5062">
                  <c:v>1.35309116489903E-2</c:v>
                </c:pt>
                <c:pt idx="5063">
                  <c:v>1.3528323568852699E-2</c:v>
                </c:pt>
                <c:pt idx="5064">
                  <c:v>1.3525736013732701E-2</c:v>
                </c:pt>
                <c:pt idx="5065">
                  <c:v>1.3523148983467299E-2</c:v>
                </c:pt>
                <c:pt idx="5066">
                  <c:v>1.3520562477893501E-2</c:v>
                </c:pt>
                <c:pt idx="5067">
                  <c:v>1.35179764968487E-2</c:v>
                </c:pt>
                <c:pt idx="5068">
                  <c:v>1.35153910401701E-2</c:v>
                </c:pt>
                <c:pt idx="5069">
                  <c:v>1.35128061076954E-2</c:v>
                </c:pt>
                <c:pt idx="5070">
                  <c:v>1.35102216992623E-2</c:v>
                </c:pt>
                <c:pt idx="5071">
                  <c:v>1.3507637814708699E-2</c:v>
                </c:pt>
                <c:pt idx="5072">
                  <c:v>1.35050544538724E-2</c:v>
                </c:pt>
                <c:pt idx="5073">
                  <c:v>1.35024716165918E-2</c:v>
                </c:pt>
                <c:pt idx="5074">
                  <c:v>1.34998893027051E-2</c:v>
                </c:pt>
                <c:pt idx="5075">
                  <c:v>1.3497307512050799E-2</c:v>
                </c:pt>
                <c:pt idx="5076">
                  <c:v>1.34947262444674E-2</c:v>
                </c:pt>
                <c:pt idx="5077">
                  <c:v>1.34921454997937E-2</c:v>
                </c:pt>
                <c:pt idx="5078">
                  <c:v>1.34895652778686E-2</c:v>
                </c:pt>
                <c:pt idx="5079">
                  <c:v>1.3486985578531299E-2</c:v>
                </c:pt>
                <c:pt idx="5080">
                  <c:v>1.3484406401620699E-2</c:v>
                </c:pt>
                <c:pt idx="5081">
                  <c:v>1.3481827746976399E-2</c:v>
                </c:pt>
                <c:pt idx="5082">
                  <c:v>1.34792496144378E-2</c:v>
                </c:pt>
                <c:pt idx="5083">
                  <c:v>1.34766720038445E-2</c:v>
                </c:pt>
                <c:pt idx="5084">
                  <c:v>1.3474094915036299E-2</c:v>
                </c:pt>
                <c:pt idx="5085">
                  <c:v>1.3471518347853199E-2</c:v>
                </c:pt>
                <c:pt idx="5086">
                  <c:v>1.3468942302135099E-2</c:v>
                </c:pt>
                <c:pt idx="5087">
                  <c:v>1.34663667777225E-2</c:v>
                </c:pt>
                <c:pt idx="5088">
                  <c:v>1.3463791774455501E-2</c:v>
                </c:pt>
                <c:pt idx="5089">
                  <c:v>1.34612172921747E-2</c:v>
                </c:pt>
                <c:pt idx="5090">
                  <c:v>1.3458643330720801E-2</c:v>
                </c:pt>
                <c:pt idx="5091">
                  <c:v>1.3456069889934599E-2</c:v>
                </c:pt>
                <c:pt idx="5092">
                  <c:v>1.34534969696571E-2</c:v>
                </c:pt>
                <c:pt idx="5093">
                  <c:v>1.3450924569729201E-2</c:v>
                </c:pt>
                <c:pt idx="5094">
                  <c:v>1.34483526899923E-2</c:v>
                </c:pt>
                <c:pt idx="5095">
                  <c:v>1.34457813302877E-2</c:v>
                </c:pt>
                <c:pt idx="5096">
                  <c:v>1.3443210490457E-2</c:v>
                </c:pt>
                <c:pt idx="5097">
                  <c:v>1.34406401703418E-2</c:v>
                </c:pt>
                <c:pt idx="5098">
                  <c:v>1.34380703697839E-2</c:v>
                </c:pt>
                <c:pt idx="5099">
                  <c:v>1.3435501088625301E-2</c:v>
                </c:pt>
                <c:pt idx="5100">
                  <c:v>1.34329323267081E-2</c:v>
                </c:pt>
                <c:pt idx="5101">
                  <c:v>1.34303640838745E-2</c:v>
                </c:pt>
                <c:pt idx="5102">
                  <c:v>1.3427796359966901E-2</c:v>
                </c:pt>
                <c:pt idx="5103">
                  <c:v>1.34252291548278E-2</c:v>
                </c:pt>
                <c:pt idx="5104">
                  <c:v>1.3422662468299901E-2</c:v>
                </c:pt>
                <c:pt idx="5105">
                  <c:v>1.3420096300226E-2</c:v>
                </c:pt>
                <c:pt idx="5106">
                  <c:v>1.3417530650449001E-2</c:v>
                </c:pt>
                <c:pt idx="5107">
                  <c:v>1.34149655188121E-2</c:v>
                </c:pt>
                <c:pt idx="5108">
                  <c:v>1.3412400905158399E-2</c:v>
                </c:pt>
                <c:pt idx="5109">
                  <c:v>1.34098368093313E-2</c:v>
                </c:pt>
                <c:pt idx="5110">
                  <c:v>1.3407273231174299E-2</c:v>
                </c:pt>
                <c:pt idx="5111">
                  <c:v>1.34047101705311E-2</c:v>
                </c:pt>
                <c:pt idx="5112">
                  <c:v>1.3402147627245399E-2</c:v>
                </c:pt>
                <c:pt idx="5113">
                  <c:v>1.3399585601161199E-2</c:v>
                </c:pt>
                <c:pt idx="5114">
                  <c:v>1.33970240921226E-2</c:v>
                </c:pt>
                <c:pt idx="5115">
                  <c:v>1.3394463099973801E-2</c:v>
                </c:pt>
                <c:pt idx="5116">
                  <c:v>1.33919026245591E-2</c:v>
                </c:pt>
                <c:pt idx="5117">
                  <c:v>1.3389342665722901E-2</c:v>
                </c:pt>
                <c:pt idx="5118">
                  <c:v>1.338678322331E-2</c:v>
                </c:pt>
                <c:pt idx="5119">
                  <c:v>1.3384224297164999E-2</c:v>
                </c:pt>
                <c:pt idx="5120">
                  <c:v>1.3381665887132899E-2</c:v>
                </c:pt>
                <c:pt idx="5121">
                  <c:v>1.33791079930588E-2</c:v>
                </c:pt>
                <c:pt idx="5122">
                  <c:v>1.3376550614787701E-2</c:v>
                </c:pt>
                <c:pt idx="5123">
                  <c:v>1.3373993752164999E-2</c:v>
                </c:pt>
                <c:pt idx="5124">
                  <c:v>1.33714374050361E-2</c:v>
                </c:pt>
                <c:pt idx="5125">
                  <c:v>1.3368881573246699E-2</c:v>
                </c:pt>
                <c:pt idx="5126">
                  <c:v>1.33663262566424E-2</c:v>
                </c:pt>
                <c:pt idx="5127">
                  <c:v>1.33637714550691E-2</c:v>
                </c:pt>
                <c:pt idx="5128">
                  <c:v>1.33612171683728E-2</c:v>
                </c:pt>
                <c:pt idx="5129">
                  <c:v>1.3358663396399699E-2</c:v>
                </c:pt>
                <c:pt idx="5130">
                  <c:v>1.3356110138995901E-2</c:v>
                </c:pt>
                <c:pt idx="5131">
                  <c:v>1.33535573960079E-2</c:v>
                </c:pt>
                <c:pt idx="5132">
                  <c:v>1.33510051672823E-2</c:v>
                </c:pt>
                <c:pt idx="5133">
                  <c:v>1.33484534526657E-2</c:v>
                </c:pt>
                <c:pt idx="5134">
                  <c:v>1.33459022520048E-2</c:v>
                </c:pt>
                <c:pt idx="5135">
                  <c:v>1.33433515651467E-2</c:v>
                </c:pt>
                <c:pt idx="5136">
                  <c:v>1.33408013919385E-2</c:v>
                </c:pt>
                <c:pt idx="5137">
                  <c:v>1.33382517322272E-2</c:v>
                </c:pt>
                <c:pt idx="5138">
                  <c:v>1.33357025858604E-2</c:v>
                </c:pt>
                <c:pt idx="5139">
                  <c:v>1.3333153952685301E-2</c:v>
                </c:pt>
                <c:pt idx="5140">
                  <c:v>1.3330605832549801E-2</c:v>
                </c:pt>
                <c:pt idx="5141">
                  <c:v>1.3328058225301399E-2</c:v>
                </c:pt>
                <c:pt idx="5142">
                  <c:v>1.3325511130788101E-2</c:v>
                </c:pt>
                <c:pt idx="5143">
                  <c:v>1.33229645488579E-2</c:v>
                </c:pt>
                <c:pt idx="5144">
                  <c:v>1.33204184793589E-2</c:v>
                </c:pt>
                <c:pt idx="5145">
                  <c:v>1.3317872922139399E-2</c:v>
                </c:pt>
                <c:pt idx="5146">
                  <c:v>1.33153278770477E-2</c:v>
                </c:pt>
                <c:pt idx="5147">
                  <c:v>1.3312783343932599E-2</c:v>
                </c:pt>
                <c:pt idx="5148">
                  <c:v>1.3310239322642499E-2</c:v>
                </c:pt>
                <c:pt idx="5149">
                  <c:v>1.33076958130263E-2</c:v>
                </c:pt>
                <c:pt idx="5150">
                  <c:v>1.3305152814933E-2</c:v>
                </c:pt>
                <c:pt idx="5151">
                  <c:v>1.3302610328211501E-2</c:v>
                </c:pt>
                <c:pt idx="5152">
                  <c:v>1.33000683527112E-2</c:v>
                </c:pt>
                <c:pt idx="5153">
                  <c:v>1.3297526888281201E-2</c:v>
                </c:pt>
                <c:pt idx="5154">
                  <c:v>1.32949859347711E-2</c:v>
                </c:pt>
                <c:pt idx="5155">
                  <c:v>1.32924454920305E-2</c:v>
                </c:pt>
                <c:pt idx="5156">
                  <c:v>1.3289905559909001E-2</c:v>
                </c:pt>
                <c:pt idx="5157">
                  <c:v>1.32873661382565E-2</c:v>
                </c:pt>
                <c:pt idx="5158">
                  <c:v>1.32848272269229E-2</c:v>
                </c:pt>
                <c:pt idx="5159">
                  <c:v>1.32822888257585E-2</c:v>
                </c:pt>
                <c:pt idx="5160">
                  <c:v>1.32797509346134E-2</c:v>
                </c:pt>
                <c:pt idx="5161">
                  <c:v>1.3277213553337899E-2</c:v>
                </c:pt>
                <c:pt idx="5162">
                  <c:v>1.3274676681782499E-2</c:v>
                </c:pt>
                <c:pt idx="5163">
                  <c:v>1.3272140319798001E-2</c:v>
                </c:pt>
                <c:pt idx="5164">
                  <c:v>1.3269604467234899E-2</c:v>
                </c:pt>
                <c:pt idx="5165">
                  <c:v>1.32670691239442E-2</c:v>
                </c:pt>
                <c:pt idx="5166">
                  <c:v>1.32645342897769E-2</c:v>
                </c:pt>
                <c:pt idx="5167">
                  <c:v>1.32619999645841E-2</c:v>
                </c:pt>
                <c:pt idx="5168">
                  <c:v>1.3259466148217099E-2</c:v>
                </c:pt>
                <c:pt idx="5169">
                  <c:v>1.3256932840527201E-2</c:v>
                </c:pt>
                <c:pt idx="5170">
                  <c:v>1.3254400041366E-2</c:v>
                </c:pt>
                <c:pt idx="5171">
                  <c:v>1.32518677505851E-2</c:v>
                </c:pt>
                <c:pt idx="5172">
                  <c:v>1.3249335968036201E-2</c:v>
                </c:pt>
                <c:pt idx="5173">
                  <c:v>1.32468046935712E-2</c:v>
                </c:pt>
                <c:pt idx="5174">
                  <c:v>1.3244273927042201E-2</c:v>
                </c:pt>
                <c:pt idx="5175">
                  <c:v>1.32417436683013E-2</c:v>
                </c:pt>
                <c:pt idx="5176">
                  <c:v>1.32392139172007E-2</c:v>
                </c:pt>
                <c:pt idx="5177">
                  <c:v>1.3236684673592901E-2</c:v>
                </c:pt>
                <c:pt idx="5178">
                  <c:v>1.3234155937330299E-2</c:v>
                </c:pt>
                <c:pt idx="5179">
                  <c:v>1.3231627708265701E-2</c:v>
                </c:pt>
                <c:pt idx="5180">
                  <c:v>1.3229099986251699E-2</c:v>
                </c:pt>
                <c:pt idx="5181">
                  <c:v>1.32265727711412E-2</c:v>
                </c:pt>
                <c:pt idx="5182">
                  <c:v>1.32240460627874E-2</c:v>
                </c:pt>
                <c:pt idx="5183">
                  <c:v>1.32215198610432E-2</c:v>
                </c:pt>
                <c:pt idx="5184">
                  <c:v>1.3218994165761999E-2</c:v>
                </c:pt>
                <c:pt idx="5185">
                  <c:v>1.3216468976797201E-2</c:v>
                </c:pt>
                <c:pt idx="5186">
                  <c:v>1.3213944294002199E-2</c:v>
                </c:pt>
                <c:pt idx="5187">
                  <c:v>1.3211420117230701E-2</c:v>
                </c:pt>
                <c:pt idx="5188">
                  <c:v>1.32088964463365E-2</c:v>
                </c:pt>
                <c:pt idx="5189">
                  <c:v>1.3206373281173399E-2</c:v>
                </c:pt>
                <c:pt idx="5190">
                  <c:v>1.32038506215955E-2</c:v>
                </c:pt>
                <c:pt idx="5191">
                  <c:v>1.32013284674567E-2</c:v>
                </c:pt>
                <c:pt idx="5192">
                  <c:v>1.3198806818611601E-2</c:v>
                </c:pt>
                <c:pt idx="5193">
                  <c:v>1.3196285674914199E-2</c:v>
                </c:pt>
                <c:pt idx="5194">
                  <c:v>1.31937650362193E-2</c:v>
                </c:pt>
                <c:pt idx="5195">
                  <c:v>1.3191244902381299E-2</c:v>
                </c:pt>
                <c:pt idx="5196">
                  <c:v>1.3188725273255E-2</c:v>
                </c:pt>
                <c:pt idx="5197">
                  <c:v>1.31862061486953E-2</c:v>
                </c:pt>
                <c:pt idx="5198">
                  <c:v>1.31836875285571E-2</c:v>
                </c:pt>
                <c:pt idx="5199">
                  <c:v>1.3181169412695599E-2</c:v>
                </c:pt>
                <c:pt idx="5200">
                  <c:v>1.3178651800965901E-2</c:v>
                </c:pt>
                <c:pt idx="5201">
                  <c:v>1.3176134693223301E-2</c:v>
                </c:pt>
                <c:pt idx="5202">
                  <c:v>1.31736180893235E-2</c:v>
                </c:pt>
                <c:pt idx="5203">
                  <c:v>1.31711019891219E-2</c:v>
                </c:pt>
                <c:pt idx="5204">
                  <c:v>1.31685863924741E-2</c:v>
                </c:pt>
                <c:pt idx="5205">
                  <c:v>1.31660712992362E-2</c:v>
                </c:pt>
                <c:pt idx="5206">
                  <c:v>1.3163556709263899E-2</c:v>
                </c:pt>
                <c:pt idx="5207">
                  <c:v>1.3161042622413299E-2</c:v>
                </c:pt>
                <c:pt idx="5208">
                  <c:v>1.3158529038540701E-2</c:v>
                </c:pt>
                <c:pt idx="5209">
                  <c:v>1.31560159575023E-2</c:v>
                </c:pt>
                <c:pt idx="5210">
                  <c:v>1.3153503379154399E-2</c:v>
                </c:pt>
                <c:pt idx="5211">
                  <c:v>1.3150991303353799E-2</c:v>
                </c:pt>
                <c:pt idx="5212">
                  <c:v>1.31484797299569E-2</c:v>
                </c:pt>
                <c:pt idx="5213">
                  <c:v>1.31459686588206E-2</c:v>
                </c:pt>
                <c:pt idx="5214">
                  <c:v>1.3143458089801699E-2</c:v>
                </c:pt>
                <c:pt idx="5215">
                  <c:v>1.31409480227574E-2</c:v>
                </c:pt>
                <c:pt idx="5216">
                  <c:v>1.3138438457544499E-2</c:v>
                </c:pt>
                <c:pt idx="5217">
                  <c:v>1.31359293940205E-2</c:v>
                </c:pt>
                <c:pt idx="5218">
                  <c:v>1.31334208320427E-2</c:v>
                </c:pt>
                <c:pt idx="5219">
                  <c:v>1.3130912771468601E-2</c:v>
                </c:pt>
                <c:pt idx="5220">
                  <c:v>1.31284052121556E-2</c:v>
                </c:pt>
                <c:pt idx="5221">
                  <c:v>1.3125898153961601E-2</c:v>
                </c:pt>
                <c:pt idx="5222">
                  <c:v>1.31233915967444E-2</c:v>
                </c:pt>
                <c:pt idx="5223">
                  <c:v>1.31208855403619E-2</c:v>
                </c:pt>
                <c:pt idx="5224">
                  <c:v>1.31183799846721E-2</c:v>
                </c:pt>
                <c:pt idx="5225">
                  <c:v>1.31158749295332E-2</c:v>
                </c:pt>
                <c:pt idx="5226">
                  <c:v>1.3113370374803601E-2</c:v>
                </c:pt>
                <c:pt idx="5227">
                  <c:v>1.3110866320341599E-2</c:v>
                </c:pt>
                <c:pt idx="5228">
                  <c:v>1.31083627660057E-2</c:v>
                </c:pt>
                <c:pt idx="5229">
                  <c:v>1.3105859711654601E-2</c:v>
                </c:pt>
                <c:pt idx="5230">
                  <c:v>1.3103357157146899E-2</c:v>
                </c:pt>
                <c:pt idx="5231">
                  <c:v>1.3100855102341699E-2</c:v>
                </c:pt>
                <c:pt idx="5232">
                  <c:v>1.3098353547097799E-2</c:v>
                </c:pt>
                <c:pt idx="5233">
                  <c:v>1.3095852491274301E-2</c:v>
                </c:pt>
                <c:pt idx="5234">
                  <c:v>1.3093351934730499E-2</c:v>
                </c:pt>
                <c:pt idx="5235">
                  <c:v>1.3090851877325701E-2</c:v>
                </c:pt>
                <c:pt idx="5236">
                  <c:v>1.3088352318919199E-2</c:v>
                </c:pt>
                <c:pt idx="5237">
                  <c:v>1.3085853259370599E-2</c:v>
                </c:pt>
                <c:pt idx="5238">
                  <c:v>1.30833546985397E-2</c:v>
                </c:pt>
                <c:pt idx="5239">
                  <c:v>1.30808566362861E-2</c:v>
                </c:pt>
                <c:pt idx="5240">
                  <c:v>1.30783590724698E-2</c:v>
                </c:pt>
                <c:pt idx="5241">
                  <c:v>1.3075862006950699E-2</c:v>
                </c:pt>
                <c:pt idx="5242">
                  <c:v>1.3073365439589001E-2</c:v>
                </c:pt>
                <c:pt idx="5243">
                  <c:v>1.3070869370244801E-2</c:v>
                </c:pt>
                <c:pt idx="5244">
                  <c:v>1.30683737987786E-2</c:v>
                </c:pt>
                <c:pt idx="5245">
                  <c:v>1.30658787250507E-2</c:v>
                </c:pt>
                <c:pt idx="5246">
                  <c:v>1.3063384148921799E-2</c:v>
                </c:pt>
                <c:pt idx="5247">
                  <c:v>1.30608900702524E-2</c:v>
                </c:pt>
                <c:pt idx="5248">
                  <c:v>1.30583964889034E-2</c:v>
                </c:pt>
                <c:pt idx="5249">
                  <c:v>1.30559034047357E-2</c:v>
                </c:pt>
                <c:pt idx="5250">
                  <c:v>1.30534108176102E-2</c:v>
                </c:pt>
                <c:pt idx="5251">
                  <c:v>1.3050918727388099E-2</c:v>
                </c:pt>
                <c:pt idx="5252">
                  <c:v>1.3048427133930699E-2</c:v>
                </c:pt>
                <c:pt idx="5253">
                  <c:v>1.30459360370992E-2</c:v>
                </c:pt>
                <c:pt idx="5254">
                  <c:v>1.3043445436754999E-2</c:v>
                </c:pt>
                <c:pt idx="5255">
                  <c:v>1.3040955332759899E-2</c:v>
                </c:pt>
                <c:pt idx="5256">
                  <c:v>1.3038465724975299E-2</c:v>
                </c:pt>
                <c:pt idx="5257">
                  <c:v>1.30359766132632E-2</c:v>
                </c:pt>
                <c:pt idx="5258">
                  <c:v>1.3033487997485301E-2</c:v>
                </c:pt>
                <c:pt idx="5259">
                  <c:v>1.30309998775037E-2</c:v>
                </c:pt>
                <c:pt idx="5260">
                  <c:v>1.30285122531805E-2</c:v>
                </c:pt>
                <c:pt idx="5261">
                  <c:v>1.30260251243779E-2</c:v>
                </c:pt>
                <c:pt idx="5262">
                  <c:v>1.3023538490958201E-2</c:v>
                </c:pt>
                <c:pt idx="5263">
                  <c:v>1.3021052352783899E-2</c:v>
                </c:pt>
                <c:pt idx="5264">
                  <c:v>1.30185667097174E-2</c:v>
                </c:pt>
                <c:pt idx="5265">
                  <c:v>1.30160815616215E-2</c:v>
                </c:pt>
                <c:pt idx="5266">
                  <c:v>1.3013596908359E-2</c:v>
                </c:pt>
                <c:pt idx="5267">
                  <c:v>1.3011112749792501E-2</c:v>
                </c:pt>
                <c:pt idx="5268">
                  <c:v>1.30086290857853E-2</c:v>
                </c:pt>
                <c:pt idx="5269">
                  <c:v>1.3006145916200199E-2</c:v>
                </c:pt>
                <c:pt idx="5270">
                  <c:v>1.30036632409006E-2</c:v>
                </c:pt>
                <c:pt idx="5271">
                  <c:v>1.3001181059749701E-2</c:v>
                </c:pt>
                <c:pt idx="5272">
                  <c:v>1.2998699372610899E-2</c:v>
                </c:pt>
                <c:pt idx="5273">
                  <c:v>1.29962181793477E-2</c:v>
                </c:pt>
                <c:pt idx="5274">
                  <c:v>1.29937374798238E-2</c:v>
                </c:pt>
                <c:pt idx="5275">
                  <c:v>1.2991257273902899E-2</c:v>
                </c:pt>
                <c:pt idx="5276">
                  <c:v>1.29887775614487E-2</c:v>
                </c:pt>
                <c:pt idx="5277">
                  <c:v>1.29862983423253E-2</c:v>
                </c:pt>
                <c:pt idx="5278">
                  <c:v>1.29838196163967E-2</c:v>
                </c:pt>
                <c:pt idx="5279">
                  <c:v>1.29813413835269E-2</c:v>
                </c:pt>
                <c:pt idx="5280">
                  <c:v>1.2978863643580399E-2</c:v>
                </c:pt>
                <c:pt idx="5281">
                  <c:v>1.2976386396421499E-2</c:v>
                </c:pt>
                <c:pt idx="5282">
                  <c:v>1.2973909641914499E-2</c:v>
                </c:pt>
                <c:pt idx="5283">
                  <c:v>1.29714333799241E-2</c:v>
                </c:pt>
                <c:pt idx="5284">
                  <c:v>1.2968957610315E-2</c:v>
                </c:pt>
                <c:pt idx="5285">
                  <c:v>1.2966482332952001E-2</c:v>
                </c:pt>
                <c:pt idx="5286">
                  <c:v>1.29640075476998E-2</c:v>
                </c:pt>
                <c:pt idx="5287">
                  <c:v>1.2961533254423599E-2</c:v>
                </c:pt>
                <c:pt idx="5288">
                  <c:v>1.29590594529884E-2</c:v>
                </c:pt>
                <c:pt idx="5289">
                  <c:v>1.2956586143259501E-2</c:v>
                </c:pt>
                <c:pt idx="5290">
                  <c:v>1.2954113325102001E-2</c:v>
                </c:pt>
                <c:pt idx="5291">
                  <c:v>1.2951640998381499E-2</c:v>
                </c:pt>
                <c:pt idx="5292">
                  <c:v>1.29491691629634E-2</c:v>
                </c:pt>
                <c:pt idx="5293">
                  <c:v>1.2946697818713399E-2</c:v>
                </c:pt>
                <c:pt idx="5294">
                  <c:v>1.29442269654971E-2</c:v>
                </c:pt>
                <c:pt idx="5295">
                  <c:v>1.2941756603180501E-2</c:v>
                </c:pt>
                <c:pt idx="5296">
                  <c:v>1.2939286731629401E-2</c:v>
                </c:pt>
                <c:pt idx="5297">
                  <c:v>1.29368173507098E-2</c:v>
                </c:pt>
                <c:pt idx="5298">
                  <c:v>1.29343484602879E-2</c:v>
                </c:pt>
                <c:pt idx="5299">
                  <c:v>1.2931880060229901E-2</c:v>
                </c:pt>
                <c:pt idx="5300">
                  <c:v>1.2929412150402201E-2</c:v>
                </c:pt>
                <c:pt idx="5301">
                  <c:v>1.29269447306712E-2</c:v>
                </c:pt>
                <c:pt idx="5302">
                  <c:v>1.2924477800903399E-2</c:v>
                </c:pt>
                <c:pt idx="5303">
                  <c:v>1.2922011360965499E-2</c:v>
                </c:pt>
                <c:pt idx="5304">
                  <c:v>1.29195454107242E-2</c:v>
                </c:pt>
                <c:pt idx="5305">
                  <c:v>1.2917079950046401E-2</c:v>
                </c:pt>
                <c:pt idx="5306">
                  <c:v>1.2914614978799E-2</c:v>
                </c:pt>
                <c:pt idx="5307">
                  <c:v>1.2912150496849E-2</c:v>
                </c:pt>
                <c:pt idx="5308">
                  <c:v>1.2909686504063701E-2</c:v>
                </c:pt>
                <c:pt idx="5309">
                  <c:v>1.29072230003102E-2</c:v>
                </c:pt>
                <c:pt idx="5310">
                  <c:v>1.2904759985455899E-2</c:v>
                </c:pt>
                <c:pt idx="5311">
                  <c:v>1.29022974593683E-2</c:v>
                </c:pt>
                <c:pt idx="5312">
                  <c:v>1.2899835421914901E-2</c:v>
                </c:pt>
                <c:pt idx="5313">
                  <c:v>1.28973738729634E-2</c:v>
                </c:pt>
                <c:pt idx="5314">
                  <c:v>1.28949128123815E-2</c:v>
                </c:pt>
                <c:pt idx="5315">
                  <c:v>1.28924522400371E-2</c:v>
                </c:pt>
                <c:pt idx="5316">
                  <c:v>1.28899921557981E-2</c:v>
                </c:pt>
                <c:pt idx="5317">
                  <c:v>1.2887532559532599E-2</c:v>
                </c:pt>
                <c:pt idx="5318">
                  <c:v>1.28850734511088E-2</c:v>
                </c:pt>
                <c:pt idx="5319">
                  <c:v>1.28826148303948E-2</c:v>
                </c:pt>
                <c:pt idx="5320">
                  <c:v>1.28801566972591E-2</c:v>
                </c:pt>
                <c:pt idx="5321">
                  <c:v>1.2877699051569999E-2</c:v>
                </c:pt>
                <c:pt idx="5322">
                  <c:v>1.28752418931962E-2</c:v>
                </c:pt>
                <c:pt idx="5323">
                  <c:v>1.28727852220063E-2</c:v>
                </c:pt>
                <c:pt idx="5324">
                  <c:v>1.2870329037868999E-2</c:v>
                </c:pt>
                <c:pt idx="5325">
                  <c:v>1.28678733406532E-2</c:v>
                </c:pt>
                <c:pt idx="5326">
                  <c:v>1.28654181302277E-2</c:v>
                </c:pt>
                <c:pt idx="5327">
                  <c:v>1.28629634064618E-2</c:v>
                </c:pt>
                <c:pt idx="5328">
                  <c:v>1.2860509169224399E-2</c:v>
                </c:pt>
                <c:pt idx="5329">
                  <c:v>1.28580554183849E-2</c:v>
                </c:pt>
                <c:pt idx="5330">
                  <c:v>1.28556021538125E-2</c:v>
                </c:pt>
                <c:pt idx="5331">
                  <c:v>1.28531493753768E-2</c:v>
                </c:pt>
                <c:pt idx="5332">
                  <c:v>1.28506970829471E-2</c:v>
                </c:pt>
                <c:pt idx="5333">
                  <c:v>1.2848245276393199E-2</c:v>
                </c:pt>
                <c:pt idx="5334">
                  <c:v>1.28457939555848E-2</c:v>
                </c:pt>
                <c:pt idx="5335">
                  <c:v>1.28433431203917E-2</c:v>
                </c:pt>
                <c:pt idx="5336">
                  <c:v>1.2840892770683799E-2</c:v>
                </c:pt>
                <c:pt idx="5337">
                  <c:v>1.2838442906331101E-2</c:v>
                </c:pt>
                <c:pt idx="5338">
                  <c:v>1.28359935272037E-2</c:v>
                </c:pt>
                <c:pt idx="5339">
                  <c:v>1.2833544633171899E-2</c:v>
                </c:pt>
                <c:pt idx="5340">
                  <c:v>1.2831096224105901E-2</c:v>
                </c:pt>
                <c:pt idx="5341">
                  <c:v>1.28286482998762E-2</c:v>
                </c:pt>
                <c:pt idx="5342">
                  <c:v>1.28262008603532E-2</c:v>
                </c:pt>
                <c:pt idx="5343">
                  <c:v>1.2823753905407499E-2</c:v>
                </c:pt>
                <c:pt idx="5344">
                  <c:v>1.28213074349098E-2</c:v>
                </c:pt>
                <c:pt idx="5345">
                  <c:v>1.28188614487308E-2</c:v>
                </c:pt>
                <c:pt idx="5346">
                  <c:v>1.2816415946741599E-2</c:v>
                </c:pt>
                <c:pt idx="5347">
                  <c:v>1.2813970928812901E-2</c:v>
                </c:pt>
                <c:pt idx="5348">
                  <c:v>1.2811526394816E-2</c:v>
                </c:pt>
                <c:pt idx="5349">
                  <c:v>1.28090823446219E-2</c:v>
                </c:pt>
                <c:pt idx="5350">
                  <c:v>1.2806638778101899E-2</c:v>
                </c:pt>
                <c:pt idx="5351">
                  <c:v>1.28041956951273E-2</c:v>
                </c:pt>
                <c:pt idx="5352">
                  <c:v>1.28017530955696E-2</c:v>
                </c:pt>
                <c:pt idx="5353">
                  <c:v>1.2799310979300401E-2</c:v>
                </c:pt>
                <c:pt idx="5354">
                  <c:v>1.27968693461912E-2</c:v>
                </c:pt>
                <c:pt idx="5355">
                  <c:v>1.2794428196113801E-2</c:v>
                </c:pt>
                <c:pt idx="5356">
                  <c:v>1.2791987528940001E-2</c:v>
                </c:pt>
                <c:pt idx="5357">
                  <c:v>1.2789547344541701E-2</c:v>
                </c:pt>
                <c:pt idx="5358">
                  <c:v>1.2787107642791E-2</c:v>
                </c:pt>
                <c:pt idx="5359">
                  <c:v>1.2784668423559801E-2</c:v>
                </c:pt>
                <c:pt idx="5360">
                  <c:v>1.27822296867204E-2</c:v>
                </c:pt>
                <c:pt idx="5361">
                  <c:v>1.27797914321452E-2</c:v>
                </c:pt>
                <c:pt idx="5362">
                  <c:v>1.2777353659706401E-2</c:v>
                </c:pt>
                <c:pt idx="5363">
                  <c:v>1.2774916369276501E-2</c:v>
                </c:pt>
                <c:pt idx="5364">
                  <c:v>1.2772479560728099E-2</c:v>
                </c:pt>
                <c:pt idx="5365">
                  <c:v>1.27700432339339E-2</c:v>
                </c:pt>
                <c:pt idx="5366">
                  <c:v>1.27676073887665E-2</c:v>
                </c:pt>
                <c:pt idx="5367">
                  <c:v>1.27651720250989E-2</c:v>
                </c:pt>
                <c:pt idx="5368">
                  <c:v>1.27627371428039E-2</c:v>
                </c:pt>
                <c:pt idx="5369">
                  <c:v>1.27603027417547E-2</c:v>
                </c:pt>
                <c:pt idx="5370">
                  <c:v>1.2757868821824199E-2</c:v>
                </c:pt>
                <c:pt idx="5371">
                  <c:v>1.27554353828857E-2</c:v>
                </c:pt>
                <c:pt idx="5372">
                  <c:v>1.2753002424812501E-2</c:v>
                </c:pt>
                <c:pt idx="5373">
                  <c:v>1.2750569947478E-2</c:v>
                </c:pt>
                <c:pt idx="5374">
                  <c:v>1.2748137950755601E-2</c:v>
                </c:pt>
                <c:pt idx="5375">
                  <c:v>1.2745706434519E-2</c:v>
                </c:pt>
                <c:pt idx="5376">
                  <c:v>1.27432753986417E-2</c:v>
                </c:pt>
                <c:pt idx="5377">
                  <c:v>1.27408448429976E-2</c:v>
                </c:pt>
                <c:pt idx="5378">
                  <c:v>1.27384147674605E-2</c:v>
                </c:pt>
                <c:pt idx="5379">
                  <c:v>1.2735985171904199E-2</c:v>
                </c:pt>
                <c:pt idx="5380">
                  <c:v>1.27335560562029E-2</c:v>
                </c:pt>
                <c:pt idx="5381">
                  <c:v>1.27311274202306E-2</c:v>
                </c:pt>
                <c:pt idx="5382">
                  <c:v>1.2728699263861601E-2</c:v>
                </c:pt>
                <c:pt idx="5383">
                  <c:v>1.27262715869701E-2</c:v>
                </c:pt>
                <c:pt idx="5384">
                  <c:v>1.27238443894305E-2</c:v>
                </c:pt>
                <c:pt idx="5385">
                  <c:v>1.27214176711172E-2</c:v>
                </c:pt>
                <c:pt idx="5386">
                  <c:v>1.27189914319049E-2</c:v>
                </c:pt>
                <c:pt idx="5387">
                  <c:v>1.2716565671668199E-2</c:v>
                </c:pt>
                <c:pt idx="5388">
                  <c:v>1.27141403902818E-2</c:v>
                </c:pt>
                <c:pt idx="5389">
                  <c:v>1.2711715587620499E-2</c:v>
                </c:pt>
                <c:pt idx="5390">
                  <c:v>1.27092912635593E-2</c:v>
                </c:pt>
                <c:pt idx="5391">
                  <c:v>1.27068674179732E-2</c:v>
                </c:pt>
                <c:pt idx="5392">
                  <c:v>1.2704444050737101E-2</c:v>
                </c:pt>
                <c:pt idx="5393">
                  <c:v>1.2702021161726499E-2</c:v>
                </c:pt>
                <c:pt idx="5394">
                  <c:v>1.26995987508164E-2</c:v>
                </c:pt>
                <c:pt idx="5395">
                  <c:v>1.2697176817882299E-2</c:v>
                </c:pt>
                <c:pt idx="5396">
                  <c:v>1.2694755362799501E-2</c:v>
                </c:pt>
                <c:pt idx="5397">
                  <c:v>1.2692334385443701E-2</c:v>
                </c:pt>
                <c:pt idx="5398">
                  <c:v>1.26899138856904E-2</c:v>
                </c:pt>
                <c:pt idx="5399">
                  <c:v>1.2687493863415399E-2</c:v>
                </c:pt>
                <c:pt idx="5400">
                  <c:v>1.26850743184944E-2</c:v>
                </c:pt>
                <c:pt idx="5401">
                  <c:v>1.26826552508034E-2</c:v>
                </c:pt>
                <c:pt idx="5402">
                  <c:v>1.2680236660218201E-2</c:v>
                </c:pt>
                <c:pt idx="5403">
                  <c:v>1.2677818546615E-2</c:v>
                </c:pt>
                <c:pt idx="5404">
                  <c:v>1.26754009098699E-2</c:v>
                </c:pt>
                <c:pt idx="5405">
                  <c:v>1.2672983749859101E-2</c:v>
                </c:pt>
                <c:pt idx="5406">
                  <c:v>1.26705670664589E-2</c:v>
                </c:pt>
                <c:pt idx="5407">
                  <c:v>1.26681508595457E-2</c:v>
                </c:pt>
                <c:pt idx="5408">
                  <c:v>1.2665735128996099E-2</c:v>
                </c:pt>
                <c:pt idx="5409">
                  <c:v>1.26633198746865E-2</c:v>
                </c:pt>
                <c:pt idx="5410">
                  <c:v>1.26609050964937E-2</c:v>
                </c:pt>
                <c:pt idx="5411">
                  <c:v>1.2658490794294401E-2</c:v>
                </c:pt>
                <c:pt idx="5412">
                  <c:v>1.2656076967965399E-2</c:v>
                </c:pt>
                <c:pt idx="5413">
                  <c:v>1.26536636173837E-2</c:v>
                </c:pt>
                <c:pt idx="5414">
                  <c:v>1.2651250742426101E-2</c:v>
                </c:pt>
                <c:pt idx="5415">
                  <c:v>1.264883834297E-2</c:v>
                </c:pt>
                <c:pt idx="5416">
                  <c:v>1.26464264188923E-2</c:v>
                </c:pt>
                <c:pt idx="5417">
                  <c:v>1.26440149700703E-2</c:v>
                </c:pt>
                <c:pt idx="5418">
                  <c:v>1.2641603996381499E-2</c:v>
                </c:pt>
                <c:pt idx="5419">
                  <c:v>1.26391934977032E-2</c:v>
                </c:pt>
                <c:pt idx="5420">
                  <c:v>1.2636783473912901E-2</c:v>
                </c:pt>
                <c:pt idx="5421">
                  <c:v>1.26343739248883E-2</c:v>
                </c:pt>
                <c:pt idx="5422">
                  <c:v>1.2631964850507001E-2</c:v>
                </c:pt>
                <c:pt idx="5423">
                  <c:v>1.26295562506467E-2</c:v>
                </c:pt>
                <c:pt idx="5424">
                  <c:v>1.26271481251854E-2</c:v>
                </c:pt>
                <c:pt idx="5425">
                  <c:v>1.26247404740009E-2</c:v>
                </c:pt>
                <c:pt idx="5426">
                  <c:v>1.2622333296971299E-2</c:v>
                </c:pt>
                <c:pt idx="5427">
                  <c:v>1.2619926593974699E-2</c:v>
                </c:pt>
                <c:pt idx="5428">
                  <c:v>1.2617520364889201E-2</c:v>
                </c:pt>
                <c:pt idx="5429">
                  <c:v>1.2615114609593201E-2</c:v>
                </c:pt>
                <c:pt idx="5430">
                  <c:v>1.26127093279649E-2</c:v>
                </c:pt>
                <c:pt idx="5431">
                  <c:v>1.2610304519882799E-2</c:v>
                </c:pt>
                <c:pt idx="5432">
                  <c:v>1.2607900185225399E-2</c:v>
                </c:pt>
                <c:pt idx="5433">
                  <c:v>1.2605496323871399E-2</c:v>
                </c:pt>
                <c:pt idx="5434">
                  <c:v>1.26030929356994E-2</c:v>
                </c:pt>
                <c:pt idx="5435">
                  <c:v>1.26006900205881E-2</c:v>
                </c:pt>
                <c:pt idx="5436">
                  <c:v>1.25982875784165E-2</c:v>
                </c:pt>
                <c:pt idx="5437">
                  <c:v>1.25958856090634E-2</c:v>
                </c:pt>
                <c:pt idx="5438">
                  <c:v>1.25934841124078E-2</c:v>
                </c:pt>
                <c:pt idx="5439">
                  <c:v>1.2591083088328899E-2</c:v>
                </c:pt>
                <c:pt idx="5440">
                  <c:v>1.25886825367058E-2</c:v>
                </c:pt>
                <c:pt idx="5441">
                  <c:v>1.2586282457417801E-2</c:v>
                </c:pt>
                <c:pt idx="5442">
                  <c:v>1.2583882850344201E-2</c:v>
                </c:pt>
                <c:pt idx="5443">
                  <c:v>1.2581483715364499E-2</c:v>
                </c:pt>
                <c:pt idx="5444">
                  <c:v>1.2579085052358101E-2</c:v>
                </c:pt>
                <c:pt idx="5445">
                  <c:v>1.25766868612047E-2</c:v>
                </c:pt>
                <c:pt idx="5446">
                  <c:v>1.2574289141783801E-2</c:v>
                </c:pt>
                <c:pt idx="5447">
                  <c:v>1.25718918939753E-2</c:v>
                </c:pt>
                <c:pt idx="5448">
                  <c:v>1.25694951176589E-2</c:v>
                </c:pt>
                <c:pt idx="5449">
                  <c:v>1.25670988127147E-2</c:v>
                </c:pt>
                <c:pt idx="5450">
                  <c:v>1.2564702979022501E-2</c:v>
                </c:pt>
                <c:pt idx="5451">
                  <c:v>1.25623076164624E-2</c:v>
                </c:pt>
                <c:pt idx="5452">
                  <c:v>1.25599127249146E-2</c:v>
                </c:pt>
                <c:pt idx="5453">
                  <c:v>1.2557518304259401E-2</c:v>
                </c:pt>
                <c:pt idx="5454">
                  <c:v>1.25551243543769E-2</c:v>
                </c:pt>
                <c:pt idx="5455">
                  <c:v>1.2552730875147701E-2</c:v>
                </c:pt>
                <c:pt idx="5456">
                  <c:v>1.25503378664522E-2</c:v>
                </c:pt>
                <c:pt idx="5457">
                  <c:v>1.25479453281709E-2</c:v>
                </c:pt>
                <c:pt idx="5458">
                  <c:v>1.25455532601845E-2</c:v>
                </c:pt>
                <c:pt idx="5459">
                  <c:v>1.25431616623737E-2</c:v>
                </c:pt>
                <c:pt idx="5460">
                  <c:v>1.2540770534619199E-2</c:v>
                </c:pt>
                <c:pt idx="5461">
                  <c:v>1.2538379876802E-2</c:v>
                </c:pt>
                <c:pt idx="5462">
                  <c:v>1.2535989688803E-2</c:v>
                </c:pt>
                <c:pt idx="5463">
                  <c:v>1.25335999705032E-2</c:v>
                </c:pt>
                <c:pt idx="5464">
                  <c:v>1.25312107217837E-2</c:v>
                </c:pt>
                <c:pt idx="5465">
                  <c:v>1.2528821942525701E-2</c:v>
                </c:pt>
                <c:pt idx="5466">
                  <c:v>1.25264336326105E-2</c:v>
                </c:pt>
                <c:pt idx="5467">
                  <c:v>1.2524045791919401E-2</c:v>
                </c:pt>
                <c:pt idx="5468">
                  <c:v>1.25216584203338E-2</c:v>
                </c:pt>
                <c:pt idx="5469">
                  <c:v>1.2519271517735299E-2</c:v>
                </c:pt>
                <c:pt idx="5470">
                  <c:v>1.25168850840054E-2</c:v>
                </c:pt>
                <c:pt idx="5471">
                  <c:v>1.2514499119025701E-2</c:v>
                </c:pt>
                <c:pt idx="5472">
                  <c:v>1.25121136226781E-2</c:v>
                </c:pt>
                <c:pt idx="5473">
                  <c:v>1.25097285948443E-2</c:v>
                </c:pt>
                <c:pt idx="5474">
                  <c:v>1.2507344035406201E-2</c:v>
                </c:pt>
                <c:pt idx="5475">
                  <c:v>1.25049599442457E-2</c:v>
                </c:pt>
                <c:pt idx="5476">
                  <c:v>1.2502576321245001E-2</c:v>
                </c:pt>
                <c:pt idx="5477">
                  <c:v>1.2500193166286099E-2</c:v>
                </c:pt>
                <c:pt idx="5478">
                  <c:v>1.24978104792513E-2</c:v>
                </c:pt>
                <c:pt idx="5479">
                  <c:v>1.24954282600228E-2</c:v>
                </c:pt>
                <c:pt idx="5480">
                  <c:v>1.2493046508482901E-2</c:v>
                </c:pt>
                <c:pt idx="5481">
                  <c:v>1.24906652245142E-2</c:v>
                </c:pt>
                <c:pt idx="5482">
                  <c:v>1.24882844079991E-2</c:v>
                </c:pt>
                <c:pt idx="5483">
                  <c:v>1.2485904058820101E-2</c:v>
                </c:pt>
                <c:pt idx="5484">
                  <c:v>1.2483524176860101E-2</c:v>
                </c:pt>
                <c:pt idx="5485">
                  <c:v>1.24811447620016E-2</c:v>
                </c:pt>
                <c:pt idx="5486">
                  <c:v>1.2478765814127501E-2</c:v>
                </c:pt>
                <c:pt idx="5487">
                  <c:v>1.24763873331207E-2</c:v>
                </c:pt>
                <c:pt idx="5488">
                  <c:v>1.24740093188642E-2</c:v>
                </c:pt>
                <c:pt idx="5489">
                  <c:v>1.2471631771241E-2</c:v>
                </c:pt>
                <c:pt idx="5490">
                  <c:v>1.2469254690134299E-2</c:v>
                </c:pt>
                <c:pt idx="5491">
                  <c:v>1.2466878075427099E-2</c:v>
                </c:pt>
                <c:pt idx="5492">
                  <c:v>1.2464501927002899E-2</c:v>
                </c:pt>
                <c:pt idx="5493">
                  <c:v>1.24621262447449E-2</c:v>
                </c:pt>
                <c:pt idx="5494">
                  <c:v>1.2459751028536499E-2</c:v>
                </c:pt>
                <c:pt idx="5495">
                  <c:v>1.24573762782613E-2</c:v>
                </c:pt>
                <c:pt idx="5496">
                  <c:v>1.24550019938029E-2</c:v>
                </c:pt>
                <c:pt idx="5497">
                  <c:v>1.24526281750448E-2</c:v>
                </c:pt>
                <c:pt idx="5498">
                  <c:v>1.24502548218708E-2</c:v>
                </c:pt>
                <c:pt idx="5499">
                  <c:v>1.24478819341647E-2</c:v>
                </c:pt>
                <c:pt idx="5500">
                  <c:v>1.24455095118104E-2</c:v>
                </c:pt>
                <c:pt idx="5501">
                  <c:v>1.2443137554691701E-2</c:v>
                </c:pt>
                <c:pt idx="5502">
                  <c:v>1.24407660626929E-2</c:v>
                </c:pt>
                <c:pt idx="5503">
                  <c:v>1.24383950356978E-2</c:v>
                </c:pt>
                <c:pt idx="5504">
                  <c:v>1.24360244735907E-2</c:v>
                </c:pt>
                <c:pt idx="5505">
                  <c:v>1.24336543762559E-2</c:v>
                </c:pt>
                <c:pt idx="5506">
                  <c:v>1.24312847435776E-2</c:v>
                </c:pt>
                <c:pt idx="5507">
                  <c:v>1.24289155754403E-2</c:v>
                </c:pt>
                <c:pt idx="5508">
                  <c:v>1.24265468717284E-2</c:v>
                </c:pt>
                <c:pt idx="5509">
                  <c:v>1.2424178632326401E-2</c:v>
                </c:pt>
                <c:pt idx="5510">
                  <c:v>1.2421810857118999E-2</c:v>
                </c:pt>
                <c:pt idx="5511">
                  <c:v>1.24194435459908E-2</c:v>
                </c:pt>
                <c:pt idx="5512">
                  <c:v>1.24170766988267E-2</c:v>
                </c:pt>
                <c:pt idx="5513">
                  <c:v>1.2414710315511401E-2</c:v>
                </c:pt>
                <c:pt idx="5514">
                  <c:v>1.24123443959299E-2</c:v>
                </c:pt>
                <c:pt idx="5515">
                  <c:v>1.2409978939967E-2</c:v>
                </c:pt>
                <c:pt idx="5516">
                  <c:v>1.2407613947508001E-2</c:v>
                </c:pt>
                <c:pt idx="5517">
                  <c:v>1.2405249418437901E-2</c:v>
                </c:pt>
                <c:pt idx="5518">
                  <c:v>1.24028853526418E-2</c:v>
                </c:pt>
                <c:pt idx="5519">
                  <c:v>1.24005217500052E-2</c:v>
                </c:pt>
                <c:pt idx="5520">
                  <c:v>1.23981586104132E-2</c:v>
                </c:pt>
                <c:pt idx="5521">
                  <c:v>1.23957959337514E-2</c:v>
                </c:pt>
                <c:pt idx="5522">
                  <c:v>1.23934337199052E-2</c:v>
                </c:pt>
                <c:pt idx="5523">
                  <c:v>1.2391071968760201E-2</c:v>
                </c:pt>
                <c:pt idx="5524">
                  <c:v>1.2388710680202E-2</c:v>
                </c:pt>
                <c:pt idx="5525">
                  <c:v>1.23863498541163E-2</c:v>
                </c:pt>
                <c:pt idx="5526">
                  <c:v>1.2383989490388899E-2</c:v>
                </c:pt>
                <c:pt idx="5527">
                  <c:v>1.23816295889057E-2</c:v>
                </c:pt>
                <c:pt idx="5528">
                  <c:v>1.23792701495525E-2</c:v>
                </c:pt>
                <c:pt idx="5529">
                  <c:v>1.23769111722153E-2</c:v>
                </c:pt>
                <c:pt idx="5530">
                  <c:v>1.2374552656780301E-2</c:v>
                </c:pt>
                <c:pt idx="5531">
                  <c:v>1.2372194603133499E-2</c:v>
                </c:pt>
                <c:pt idx="5532">
                  <c:v>1.23698370111611E-2</c:v>
                </c:pt>
                <c:pt idx="5533">
                  <c:v>1.2367479880749399E-2</c:v>
                </c:pt>
                <c:pt idx="5534">
                  <c:v>1.2365123211784901E-2</c:v>
                </c:pt>
                <c:pt idx="5535">
                  <c:v>1.2362767004153801E-2</c:v>
                </c:pt>
                <c:pt idx="5536">
                  <c:v>1.23604112577427E-2</c:v>
                </c:pt>
                <c:pt idx="5537">
                  <c:v>1.23580559724381E-2</c:v>
                </c:pt>
                <c:pt idx="5538">
                  <c:v>1.23557011481267E-2</c:v>
                </c:pt>
                <c:pt idx="5539">
                  <c:v>1.23533467846951E-2</c:v>
                </c:pt>
                <c:pt idx="5540">
                  <c:v>1.23509928820302E-2</c:v>
                </c:pt>
                <c:pt idx="5541">
                  <c:v>1.23486394400187E-2</c:v>
                </c:pt>
                <c:pt idx="5542">
                  <c:v>1.2346286458547601E-2</c:v>
                </c:pt>
                <c:pt idx="5543">
                  <c:v>1.2343933937503901E-2</c:v>
                </c:pt>
                <c:pt idx="5544">
                  <c:v>1.23415818767746E-2</c:v>
                </c:pt>
                <c:pt idx="5545">
                  <c:v>1.23392302762469E-2</c:v>
                </c:pt>
                <c:pt idx="5546">
                  <c:v>1.2336879135807799E-2</c:v>
                </c:pt>
                <c:pt idx="5547">
                  <c:v>1.2334528455344799E-2</c:v>
                </c:pt>
                <c:pt idx="5548">
                  <c:v>1.2332178234745E-2</c:v>
                </c:pt>
                <c:pt idx="5549">
                  <c:v>1.2329828473896E-2</c:v>
                </c:pt>
                <c:pt idx="5550">
                  <c:v>1.23274791726852E-2</c:v>
                </c:pt>
                <c:pt idx="5551">
                  <c:v>1.2325130331E-2</c:v>
                </c:pt>
                <c:pt idx="5552">
                  <c:v>1.23227819487282E-2</c:v>
                </c:pt>
                <c:pt idx="5553">
                  <c:v>1.23204340257574E-2</c:v>
                </c:pt>
                <c:pt idx="5554">
                  <c:v>1.23180865619753E-2</c:v>
                </c:pt>
                <c:pt idx="5555">
                  <c:v>1.2315739557269801E-2</c:v>
                </c:pt>
                <c:pt idx="5556">
                  <c:v>1.23133930115287E-2</c:v>
                </c:pt>
                <c:pt idx="5557">
                  <c:v>1.23110469246401E-2</c:v>
                </c:pt>
                <c:pt idx="5558">
                  <c:v>1.23087012964918E-2</c:v>
                </c:pt>
                <c:pt idx="5559">
                  <c:v>1.2306356126972E-2</c:v>
                </c:pt>
                <c:pt idx="5560">
                  <c:v>1.23040114159689E-2</c:v>
                </c:pt>
                <c:pt idx="5561">
                  <c:v>1.2301667163370601E-2</c:v>
                </c:pt>
                <c:pt idx="5562">
                  <c:v>1.22993233690655E-2</c:v>
                </c:pt>
                <c:pt idx="5563">
                  <c:v>1.22969800329419E-2</c:v>
                </c:pt>
                <c:pt idx="5564">
                  <c:v>1.2294637154888301E-2</c:v>
                </c:pt>
                <c:pt idx="5565">
                  <c:v>1.22922947347931E-2</c:v>
                </c:pt>
                <c:pt idx="5566">
                  <c:v>1.2289952772544899E-2</c:v>
                </c:pt>
                <c:pt idx="5567">
                  <c:v>1.22876112680323E-2</c:v>
                </c:pt>
                <c:pt idx="5568">
                  <c:v>1.22852702211441E-2</c:v>
                </c:pt>
                <c:pt idx="5569">
                  <c:v>1.2282929631769E-2</c:v>
                </c:pt>
                <c:pt idx="5570">
                  <c:v>1.22805894997958E-2</c:v>
                </c:pt>
                <c:pt idx="5571">
                  <c:v>1.22782498251135E-2</c:v>
                </c:pt>
                <c:pt idx="5572">
                  <c:v>1.22759106076109E-2</c:v>
                </c:pt>
                <c:pt idx="5573">
                  <c:v>1.22735718471772E-2</c:v>
                </c:pt>
                <c:pt idx="5574">
                  <c:v>1.2271233543701399E-2</c:v>
                </c:pt>
                <c:pt idx="5575">
                  <c:v>1.22688956970727E-2</c:v>
                </c:pt>
                <c:pt idx="5576">
                  <c:v>1.2266558307180399E-2</c:v>
                </c:pt>
                <c:pt idx="5577">
                  <c:v>1.2264221373913701E-2</c:v>
                </c:pt>
                <c:pt idx="5578">
                  <c:v>1.2261884897161899E-2</c:v>
                </c:pt>
                <c:pt idx="5579">
                  <c:v>1.2259548876814699E-2</c:v>
                </c:pt>
                <c:pt idx="5580">
                  <c:v>1.2257213312761301E-2</c:v>
                </c:pt>
                <c:pt idx="5581">
                  <c:v>1.2254878204891399E-2</c:v>
                </c:pt>
                <c:pt idx="5582">
                  <c:v>1.22525435530947E-2</c:v>
                </c:pt>
                <c:pt idx="5583">
                  <c:v>1.2250209357260801E-2</c:v>
                </c:pt>
                <c:pt idx="5584">
                  <c:v>1.22478756172795E-2</c:v>
                </c:pt>
                <c:pt idx="5585">
                  <c:v>1.22455423330406E-2</c:v>
                </c:pt>
                <c:pt idx="5586">
                  <c:v>1.2243209504433999E-2</c:v>
                </c:pt>
                <c:pt idx="5587">
                  <c:v>1.2240877131349699E-2</c:v>
                </c:pt>
                <c:pt idx="5588">
                  <c:v>1.2238545213677701E-2</c:v>
                </c:pt>
                <c:pt idx="5589">
                  <c:v>1.22362137513081E-2</c:v>
                </c:pt>
                <c:pt idx="5590">
                  <c:v>1.22338827441311E-2</c:v>
                </c:pt>
                <c:pt idx="5591">
                  <c:v>1.2231552192036799E-2</c:v>
                </c:pt>
                <c:pt idx="5592">
                  <c:v>1.22292220949155E-2</c:v>
                </c:pt>
                <c:pt idx="5593">
                  <c:v>1.2226892452657699E-2</c:v>
                </c:pt>
                <c:pt idx="5594">
                  <c:v>1.22245632651537E-2</c:v>
                </c:pt>
                <c:pt idx="5595">
                  <c:v>1.2222234532294001E-2</c:v>
                </c:pt>
                <c:pt idx="5596">
                  <c:v>1.2219906253969201E-2</c:v>
                </c:pt>
                <c:pt idx="5597">
                  <c:v>1.2217578430069801E-2</c:v>
                </c:pt>
                <c:pt idx="5598">
                  <c:v>1.2215251060486499E-2</c:v>
                </c:pt>
                <c:pt idx="5599">
                  <c:v>1.22129241451102E-2</c:v>
                </c:pt>
                <c:pt idx="5600">
                  <c:v>1.22105976838315E-2</c:v>
                </c:pt>
                <c:pt idx="5601">
                  <c:v>1.2208271676541401E-2</c:v>
                </c:pt>
                <c:pt idx="5602">
                  <c:v>1.2205946123130701E-2</c:v>
                </c:pt>
                <c:pt idx="5603">
                  <c:v>1.22036210234906E-2</c:v>
                </c:pt>
                <c:pt idx="5604">
                  <c:v>1.2201296377511901E-2</c:v>
                </c:pt>
                <c:pt idx="5605">
                  <c:v>1.2198972185085999E-2</c:v>
                </c:pt>
                <c:pt idx="5606">
                  <c:v>1.21966484461039E-2</c:v>
                </c:pt>
                <c:pt idx="5607">
                  <c:v>1.21943251604569E-2</c:v>
                </c:pt>
                <c:pt idx="5608">
                  <c:v>1.21920023280363E-2</c:v>
                </c:pt>
                <c:pt idx="5609">
                  <c:v>1.21896799487335E-2</c:v>
                </c:pt>
                <c:pt idx="5610">
                  <c:v>1.218735802244E-2</c:v>
                </c:pt>
                <c:pt idx="5611">
                  <c:v>1.21850365490472E-2</c:v>
                </c:pt>
                <c:pt idx="5612">
                  <c:v>1.21827155284467E-2</c:v>
                </c:pt>
                <c:pt idx="5613">
                  <c:v>1.2180394960530101E-2</c:v>
                </c:pt>
                <c:pt idx="5614">
                  <c:v>1.2178074845189299E-2</c:v>
                </c:pt>
                <c:pt idx="5615">
                  <c:v>1.21757551823158E-2</c:v>
                </c:pt>
                <c:pt idx="5616">
                  <c:v>1.21734359718015E-2</c:v>
                </c:pt>
                <c:pt idx="5617">
                  <c:v>1.21711172135383E-2</c:v>
                </c:pt>
                <c:pt idx="5618">
                  <c:v>1.2168798907418199E-2</c:v>
                </c:pt>
                <c:pt idx="5619">
                  <c:v>1.21664810533331E-2</c:v>
                </c:pt>
                <c:pt idx="5620">
                  <c:v>1.2164163651175199E-2</c:v>
                </c:pt>
                <c:pt idx="5621">
                  <c:v>1.21618467008365E-2</c:v>
                </c:pt>
                <c:pt idx="5622">
                  <c:v>1.2159530202209201E-2</c:v>
                </c:pt>
                <c:pt idx="5623">
                  <c:v>1.2157214155185701E-2</c:v>
                </c:pt>
                <c:pt idx="5624">
                  <c:v>1.2154898559658201E-2</c:v>
                </c:pt>
                <c:pt idx="5625">
                  <c:v>1.21525834155192E-2</c:v>
                </c:pt>
                <c:pt idx="5626">
                  <c:v>1.2150268722660999E-2</c:v>
                </c:pt>
                <c:pt idx="5627">
                  <c:v>1.21479544809761E-2</c:v>
                </c:pt>
                <c:pt idx="5628">
                  <c:v>1.2145640690357199E-2</c:v>
                </c:pt>
                <c:pt idx="5629">
                  <c:v>1.21433273506968E-2</c:v>
                </c:pt>
                <c:pt idx="5630">
                  <c:v>1.21410144618877E-2</c:v>
                </c:pt>
                <c:pt idx="5631">
                  <c:v>1.21387020238226E-2</c:v>
                </c:pt>
                <c:pt idx="5632">
                  <c:v>1.21363900363944E-2</c:v>
                </c:pt>
                <c:pt idx="5633">
                  <c:v>1.21340784994958E-2</c:v>
                </c:pt>
                <c:pt idx="5634">
                  <c:v>1.2131767413019801E-2</c:v>
                </c:pt>
                <c:pt idx="5635">
                  <c:v>1.21294567768594E-2</c:v>
                </c:pt>
                <c:pt idx="5636">
                  <c:v>1.21271465909078E-2</c:v>
                </c:pt>
                <c:pt idx="5637">
                  <c:v>1.2124836855057899E-2</c:v>
                </c:pt>
                <c:pt idx="5638">
                  <c:v>1.2122527569203E-2</c:v>
                </c:pt>
                <c:pt idx="5639">
                  <c:v>1.21202187332363E-2</c:v>
                </c:pt>
                <c:pt idx="5640">
                  <c:v>1.2117910347051199E-2</c:v>
                </c:pt>
                <c:pt idx="5641">
                  <c:v>1.21156024105409E-2</c:v>
                </c:pt>
                <c:pt idx="5642">
                  <c:v>1.2113294923598901E-2</c:v>
                </c:pt>
                <c:pt idx="5643">
                  <c:v>1.2110987886118699E-2</c:v>
                </c:pt>
                <c:pt idx="5644">
                  <c:v>1.21086812979939E-2</c:v>
                </c:pt>
                <c:pt idx="5645">
                  <c:v>1.2106375159118001E-2</c:v>
                </c:pt>
                <c:pt idx="5646">
                  <c:v>1.2104069469384599E-2</c:v>
                </c:pt>
                <c:pt idx="5647">
                  <c:v>1.2101764228687599E-2</c:v>
                </c:pt>
                <c:pt idx="5648">
                  <c:v>1.2099459436920699E-2</c:v>
                </c:pt>
                <c:pt idx="5649">
                  <c:v>1.2097155093977701E-2</c:v>
                </c:pt>
                <c:pt idx="5650">
                  <c:v>1.20948511997526E-2</c:v>
                </c:pt>
                <c:pt idx="5651">
                  <c:v>1.20925477541393E-2</c:v>
                </c:pt>
                <c:pt idx="5652">
                  <c:v>1.20902447570318E-2</c:v>
                </c:pt>
                <c:pt idx="5653">
                  <c:v>1.20879422083243E-2</c:v>
                </c:pt>
                <c:pt idx="5654">
                  <c:v>1.2085640107910699E-2</c:v>
                </c:pt>
                <c:pt idx="5655">
                  <c:v>1.2083338455685501E-2</c:v>
                </c:pt>
                <c:pt idx="5656">
                  <c:v>1.2081037251542699E-2</c:v>
                </c:pt>
                <c:pt idx="5657">
                  <c:v>1.20787364953768E-2</c:v>
                </c:pt>
                <c:pt idx="5658">
                  <c:v>1.2076436187082099E-2</c:v>
                </c:pt>
                <c:pt idx="5659">
                  <c:v>1.2074136326553001E-2</c:v>
                </c:pt>
                <c:pt idx="5660">
                  <c:v>1.20718369136841E-2</c:v>
                </c:pt>
                <c:pt idx="5661">
                  <c:v>1.20695379483699E-2</c:v>
                </c:pt>
                <c:pt idx="5662">
                  <c:v>1.2067239430505E-2</c:v>
                </c:pt>
                <c:pt idx="5663">
                  <c:v>1.2064941359984101E-2</c:v>
                </c:pt>
                <c:pt idx="5664">
                  <c:v>1.2062643736701901E-2</c:v>
                </c:pt>
                <c:pt idx="5665">
                  <c:v>1.2060346560553201E-2</c:v>
                </c:pt>
                <c:pt idx="5666">
                  <c:v>1.2058049831432801E-2</c:v>
                </c:pt>
                <c:pt idx="5667">
                  <c:v>1.2055753549235699E-2</c:v>
                </c:pt>
                <c:pt idx="5668">
                  <c:v>1.20534577138568E-2</c:v>
                </c:pt>
                <c:pt idx="5669">
                  <c:v>1.2051162325191199E-2</c:v>
                </c:pt>
                <c:pt idx="5670">
                  <c:v>1.2048867383133899E-2</c:v>
                </c:pt>
                <c:pt idx="5671">
                  <c:v>1.2046572887579999E-2</c:v>
                </c:pt>
                <c:pt idx="5672">
                  <c:v>1.20442788384248E-2</c:v>
                </c:pt>
                <c:pt idx="5673">
                  <c:v>1.20419852355636E-2</c:v>
                </c:pt>
                <c:pt idx="5674">
                  <c:v>1.20396920788915E-2</c:v>
                </c:pt>
                <c:pt idx="5675">
                  <c:v>1.20373993683041E-2</c:v>
                </c:pt>
                <c:pt idx="5676">
                  <c:v>1.20351071036966E-2</c:v>
                </c:pt>
                <c:pt idx="5677">
                  <c:v>1.20328152849647E-2</c:v>
                </c:pt>
                <c:pt idx="5678">
                  <c:v>1.20305239120038E-2</c:v>
                </c:pt>
                <c:pt idx="5679">
                  <c:v>1.20282329847096E-2</c:v>
                </c:pt>
                <c:pt idx="5680">
                  <c:v>1.2025942502977701E-2</c:v>
                </c:pt>
                <c:pt idx="5681">
                  <c:v>1.20236524667038E-2</c:v>
                </c:pt>
                <c:pt idx="5682">
                  <c:v>1.2021362875783599E-2</c:v>
                </c:pt>
                <c:pt idx="5683">
                  <c:v>1.20190737301131E-2</c:v>
                </c:pt>
                <c:pt idx="5684">
                  <c:v>1.20167850295882E-2</c:v>
                </c:pt>
                <c:pt idx="5685">
                  <c:v>1.2014496774104599E-2</c:v>
                </c:pt>
                <c:pt idx="5686">
                  <c:v>1.20122089635585E-2</c:v>
                </c:pt>
                <c:pt idx="5687">
                  <c:v>1.2009921597845899E-2</c:v>
                </c:pt>
                <c:pt idx="5688">
                  <c:v>1.20076346768629E-2</c:v>
                </c:pt>
                <c:pt idx="5689">
                  <c:v>1.20053482005057E-2</c:v>
                </c:pt>
                <c:pt idx="5690">
                  <c:v>1.20030621686705E-2</c:v>
                </c:pt>
                <c:pt idx="5691">
                  <c:v>1.20007765812535E-2</c:v>
                </c:pt>
                <c:pt idx="5692">
                  <c:v>1.1998491438151199E-2</c:v>
                </c:pt>
                <c:pt idx="5693">
                  <c:v>1.19962067392599E-2</c:v>
                </c:pt>
                <c:pt idx="5694">
                  <c:v>1.19939224844761E-2</c:v>
                </c:pt>
                <c:pt idx="5695">
                  <c:v>1.19916386736962E-2</c:v>
                </c:pt>
                <c:pt idx="5696">
                  <c:v>1.19893553068169E-2</c:v>
                </c:pt>
                <c:pt idx="5697">
                  <c:v>1.1987072383734801E-2</c:v>
                </c:pt>
                <c:pt idx="5698">
                  <c:v>1.1984789904346401E-2</c:v>
                </c:pt>
                <c:pt idx="5699">
                  <c:v>1.1982507868548599E-2</c:v>
                </c:pt>
                <c:pt idx="5700">
                  <c:v>1.1980226276238201E-2</c:v>
                </c:pt>
                <c:pt idx="5701">
                  <c:v>1.1977945127311901E-2</c:v>
                </c:pt>
                <c:pt idx="5702">
                  <c:v>1.19756644216667E-2</c:v>
                </c:pt>
                <c:pt idx="5703">
                  <c:v>1.1973384159199499E-2</c:v>
                </c:pt>
                <c:pt idx="5704">
                  <c:v>1.1971104339807401E-2</c:v>
                </c:pt>
                <c:pt idx="5705">
                  <c:v>1.1968824963387401E-2</c:v>
                </c:pt>
                <c:pt idx="5706">
                  <c:v>1.1966546029836499E-2</c:v>
                </c:pt>
                <c:pt idx="5707">
                  <c:v>1.19642675390521E-2</c:v>
                </c:pt>
                <c:pt idx="5708">
                  <c:v>1.1961989490931199E-2</c:v>
                </c:pt>
                <c:pt idx="5709">
                  <c:v>1.19597118853713E-2</c:v>
                </c:pt>
                <c:pt idx="5710">
                  <c:v>1.1957434722269599E-2</c:v>
                </c:pt>
                <c:pt idx="5711">
                  <c:v>1.1955158001523501E-2</c:v>
                </c:pt>
                <c:pt idx="5712">
                  <c:v>1.19528817230305E-2</c:v>
                </c:pt>
                <c:pt idx="5713">
                  <c:v>1.1950605886688099E-2</c:v>
                </c:pt>
                <c:pt idx="5714">
                  <c:v>1.1948330492393701E-2</c:v>
                </c:pt>
                <c:pt idx="5715">
                  <c:v>1.19460555400452E-2</c:v>
                </c:pt>
                <c:pt idx="5716">
                  <c:v>1.1943781029539999E-2</c:v>
                </c:pt>
                <c:pt idx="5717">
                  <c:v>1.1941506960775901E-2</c:v>
                </c:pt>
                <c:pt idx="5718">
                  <c:v>1.19392333336508E-2</c:v>
                </c:pt>
                <c:pt idx="5719">
                  <c:v>1.19369601480623E-2</c:v>
                </c:pt>
                <c:pt idx="5720">
                  <c:v>1.19346874039085E-2</c:v>
                </c:pt>
                <c:pt idx="5721">
                  <c:v>1.1932415101087101E-2</c:v>
                </c:pt>
                <c:pt idx="5722">
                  <c:v>1.1930143239496401E-2</c:v>
                </c:pt>
                <c:pt idx="5723">
                  <c:v>1.1927871819034199E-2</c:v>
                </c:pt>
                <c:pt idx="5724">
                  <c:v>1.19256008395986E-2</c:v>
                </c:pt>
                <c:pt idx="5725">
                  <c:v>1.19233303010879E-2</c:v>
                </c:pt>
                <c:pt idx="5726">
                  <c:v>1.19210602034002E-2</c:v>
                </c:pt>
                <c:pt idx="5727">
                  <c:v>1.1918790546433701E-2</c:v>
                </c:pt>
                <c:pt idx="5728">
                  <c:v>1.19165213300869E-2</c:v>
                </c:pt>
                <c:pt idx="5729">
                  <c:v>1.1914252554258001E-2</c:v>
                </c:pt>
                <c:pt idx="5730">
                  <c:v>1.1911984218845499E-2</c:v>
                </c:pt>
                <c:pt idx="5731">
                  <c:v>1.1909716323747901E-2</c:v>
                </c:pt>
                <c:pt idx="5732">
                  <c:v>1.19074488688636E-2</c:v>
                </c:pt>
                <c:pt idx="5733">
                  <c:v>1.19051818540912E-2</c:v>
                </c:pt>
                <c:pt idx="5734">
                  <c:v>1.1902915279329501E-2</c:v>
                </c:pt>
                <c:pt idx="5735">
                  <c:v>1.1900649144477001E-2</c:v>
                </c:pt>
                <c:pt idx="5736">
                  <c:v>1.18983834494325E-2</c:v>
                </c:pt>
                <c:pt idx="5737">
                  <c:v>1.18961181940948E-2</c:v>
                </c:pt>
                <c:pt idx="5738">
                  <c:v>1.18938533783627E-2</c:v>
                </c:pt>
                <c:pt idx="5739">
                  <c:v>1.18915890021351E-2</c:v>
                </c:pt>
                <c:pt idx="5740">
                  <c:v>1.1889325065311099E-2</c:v>
                </c:pt>
                <c:pt idx="5741">
                  <c:v>1.18870615677895E-2</c:v>
                </c:pt>
                <c:pt idx="5742">
                  <c:v>1.1884798509469399E-2</c:v>
                </c:pt>
                <c:pt idx="5743">
                  <c:v>1.1882535890249899E-2</c:v>
                </c:pt>
                <c:pt idx="5744">
                  <c:v>1.18802737100303E-2</c:v>
                </c:pt>
                <c:pt idx="5745">
                  <c:v>1.1878011968709599E-2</c:v>
                </c:pt>
                <c:pt idx="5746">
                  <c:v>1.18757506661872E-2</c:v>
                </c:pt>
                <c:pt idx="5747">
                  <c:v>1.18734898023624E-2</c:v>
                </c:pt>
                <c:pt idx="5748">
                  <c:v>1.1871229377134499E-2</c:v>
                </c:pt>
                <c:pt idx="5749">
                  <c:v>1.1868969390403E-2</c:v>
                </c:pt>
                <c:pt idx="5750">
                  <c:v>1.1866709842067299E-2</c:v>
                </c:pt>
                <c:pt idx="5751">
                  <c:v>1.18644507320269E-2</c:v>
                </c:pt>
                <c:pt idx="5752">
                  <c:v>1.18621920601814E-2</c:v>
                </c:pt>
                <c:pt idx="5753">
                  <c:v>1.1859933826430601E-2</c:v>
                </c:pt>
                <c:pt idx="5754">
                  <c:v>1.18576760306739E-2</c:v>
                </c:pt>
                <c:pt idx="5755">
                  <c:v>1.18554186728111E-2</c:v>
                </c:pt>
                <c:pt idx="5756">
                  <c:v>1.1853161752742199E-2</c:v>
                </c:pt>
                <c:pt idx="5757">
                  <c:v>1.18509052703667E-2</c:v>
                </c:pt>
                <c:pt idx="5758">
                  <c:v>1.18486492255847E-2</c:v>
                </c:pt>
                <c:pt idx="5759">
                  <c:v>1.18463936182961E-2</c:v>
                </c:pt>
                <c:pt idx="5760">
                  <c:v>1.18441384484008E-2</c:v>
                </c:pt>
                <c:pt idx="5761">
                  <c:v>1.18418837157989E-2</c:v>
                </c:pt>
                <c:pt idx="5762">
                  <c:v>1.1839629420390499E-2</c:v>
                </c:pt>
                <c:pt idx="5763">
                  <c:v>1.18373755620758E-2</c:v>
                </c:pt>
                <c:pt idx="5764">
                  <c:v>1.18351221407548E-2</c:v>
                </c:pt>
                <c:pt idx="5765">
                  <c:v>1.1832869156327801E-2</c:v>
                </c:pt>
                <c:pt idx="5766">
                  <c:v>1.1830616608695201E-2</c:v>
                </c:pt>
                <c:pt idx="5767">
                  <c:v>1.18283644977573E-2</c:v>
                </c:pt>
                <c:pt idx="5768">
                  <c:v>1.18261128234145E-2</c:v>
                </c:pt>
                <c:pt idx="5769">
                  <c:v>1.18238615855671E-2</c:v>
                </c:pt>
                <c:pt idx="5770">
                  <c:v>1.1821610784115699E-2</c:v>
                </c:pt>
                <c:pt idx="5771">
                  <c:v>1.18193604189609E-2</c:v>
                </c:pt>
                <c:pt idx="5772">
                  <c:v>1.18171104900032E-2</c:v>
                </c:pt>
                <c:pt idx="5773">
                  <c:v>1.18148609971433E-2</c:v>
                </c:pt>
                <c:pt idx="5774">
                  <c:v>1.18126119402819E-2</c:v>
                </c:pt>
                <c:pt idx="5775">
                  <c:v>1.18103633193197E-2</c:v>
                </c:pt>
                <c:pt idx="5776">
                  <c:v>1.18081151341574E-2</c:v>
                </c:pt>
                <c:pt idx="5777">
                  <c:v>1.1805867384696101E-2</c:v>
                </c:pt>
                <c:pt idx="5778">
                  <c:v>1.18036200708364E-2</c:v>
                </c:pt>
                <c:pt idx="5779">
                  <c:v>1.18013731924795E-2</c:v>
                </c:pt>
                <c:pt idx="5780">
                  <c:v>1.17991267495262E-2</c:v>
                </c:pt>
                <c:pt idx="5781">
                  <c:v>1.1796880741877701E-2</c:v>
                </c:pt>
                <c:pt idx="5782">
                  <c:v>1.17946351694349E-2</c:v>
                </c:pt>
                <c:pt idx="5783">
                  <c:v>1.1792390032099099E-2</c:v>
                </c:pt>
                <c:pt idx="5784">
                  <c:v>1.17901453297715E-2</c:v>
                </c:pt>
                <c:pt idx="5785">
                  <c:v>1.17879010623533E-2</c:v>
                </c:pt>
                <c:pt idx="5786">
                  <c:v>1.17856572297457E-2</c:v>
                </c:pt>
                <c:pt idx="5787">
                  <c:v>1.17834138318501E-2</c:v>
                </c:pt>
                <c:pt idx="5788">
                  <c:v>1.17811708685679E-2</c:v>
                </c:pt>
                <c:pt idx="5789">
                  <c:v>1.17789283398006E-2</c:v>
                </c:pt>
                <c:pt idx="5790">
                  <c:v>1.17766862454496E-2</c:v>
                </c:pt>
                <c:pt idx="5791">
                  <c:v>1.17744445854165E-2</c:v>
                </c:pt>
                <c:pt idx="5792">
                  <c:v>1.1772203359602801E-2</c:v>
                </c:pt>
                <c:pt idx="5793">
                  <c:v>1.17699625679102E-2</c:v>
                </c:pt>
                <c:pt idx="5794">
                  <c:v>1.17677222102403E-2</c:v>
                </c:pt>
                <c:pt idx="5795">
                  <c:v>1.1765482286495E-2</c:v>
                </c:pt>
                <c:pt idx="5796">
                  <c:v>1.1763242796575899E-2</c:v>
                </c:pt>
                <c:pt idx="5797">
                  <c:v>1.17610037403849E-2</c:v>
                </c:pt>
                <c:pt idx="5798">
                  <c:v>1.1758765117823901E-2</c:v>
                </c:pt>
                <c:pt idx="5799">
                  <c:v>1.17565269287948E-2</c:v>
                </c:pt>
                <c:pt idx="5800">
                  <c:v>1.17542891731996E-2</c:v>
                </c:pt>
                <c:pt idx="5801">
                  <c:v>1.17520518509403E-2</c:v>
                </c:pt>
                <c:pt idx="5802">
                  <c:v>1.1749814961918899E-2</c:v>
                </c:pt>
                <c:pt idx="5803">
                  <c:v>1.1747578506037699E-2</c:v>
                </c:pt>
                <c:pt idx="5804">
                  <c:v>1.17453424831987E-2</c:v>
                </c:pt>
                <c:pt idx="5805">
                  <c:v>1.1743106893304101E-2</c:v>
                </c:pt>
                <c:pt idx="5806">
                  <c:v>1.1740871736256301E-2</c:v>
                </c:pt>
                <c:pt idx="5807">
                  <c:v>1.17386370119576E-2</c:v>
                </c:pt>
                <c:pt idx="5808">
                  <c:v>1.17364027203102E-2</c:v>
                </c:pt>
                <c:pt idx="5809">
                  <c:v>1.17341688612167E-2</c:v>
                </c:pt>
                <c:pt idx="5810">
                  <c:v>1.1731935434579399E-2</c:v>
                </c:pt>
                <c:pt idx="5811">
                  <c:v>1.17297024403009E-2</c:v>
                </c:pt>
                <c:pt idx="5812">
                  <c:v>1.17274698782837E-2</c:v>
                </c:pt>
                <c:pt idx="5813">
                  <c:v>1.1725237748430499E-2</c:v>
                </c:pt>
                <c:pt idx="5814">
                  <c:v>1.17230060506437E-2</c:v>
                </c:pt>
                <c:pt idx="5815">
                  <c:v>1.1720774784826299E-2</c:v>
                </c:pt>
                <c:pt idx="5816">
                  <c:v>1.1718543950880801E-2</c:v>
                </c:pt>
                <c:pt idx="5817">
                  <c:v>1.1716313548710101E-2</c:v>
                </c:pt>
                <c:pt idx="5818">
                  <c:v>1.1714083578217E-2</c:v>
                </c:pt>
                <c:pt idx="5819">
                  <c:v>1.1711854039304401E-2</c:v>
                </c:pt>
                <c:pt idx="5820">
                  <c:v>1.1709624931875299E-2</c:v>
                </c:pt>
                <c:pt idx="5821">
                  <c:v>1.1707396255832499E-2</c:v>
                </c:pt>
                <c:pt idx="5822">
                  <c:v>1.17051680110792E-2</c:v>
                </c:pt>
                <c:pt idx="5823">
                  <c:v>1.1702940197518301E-2</c:v>
                </c:pt>
                <c:pt idx="5824">
                  <c:v>1.17007128150531E-2</c:v>
                </c:pt>
                <c:pt idx="5825">
                  <c:v>1.16984858635866E-2</c:v>
                </c:pt>
                <c:pt idx="5826">
                  <c:v>1.16962593430222E-2</c:v>
                </c:pt>
                <c:pt idx="5827">
                  <c:v>1.16940332532629E-2</c:v>
                </c:pt>
                <c:pt idx="5828">
                  <c:v>1.1691807594212201E-2</c:v>
                </c:pt>
                <c:pt idx="5829">
                  <c:v>1.16895823657734E-2</c:v>
                </c:pt>
                <c:pt idx="5830">
                  <c:v>1.16873575678499E-2</c:v>
                </c:pt>
                <c:pt idx="5831">
                  <c:v>1.16851332003451E-2</c:v>
                </c:pt>
                <c:pt idx="5832">
                  <c:v>1.16829092631625E-2</c:v>
                </c:pt>
                <c:pt idx="5833">
                  <c:v>1.16806857562057E-2</c:v>
                </c:pt>
                <c:pt idx="5834">
                  <c:v>1.16784626793782E-2</c:v>
                </c:pt>
                <c:pt idx="5835">
                  <c:v>1.1676240032583701E-2</c:v>
                </c:pt>
                <c:pt idx="5836">
                  <c:v>1.16740178157259E-2</c:v>
                </c:pt>
                <c:pt idx="5837">
                  <c:v>1.16717960287084E-2</c:v>
                </c:pt>
                <c:pt idx="5838">
                  <c:v>1.1669574671435E-2</c:v>
                </c:pt>
                <c:pt idx="5839">
                  <c:v>1.1667353743809601E-2</c:v>
                </c:pt>
                <c:pt idx="5840">
                  <c:v>1.16651332457359E-2</c:v>
                </c:pt>
                <c:pt idx="5841">
                  <c:v>1.1662913177118E-2</c:v>
                </c:pt>
                <c:pt idx="5842">
                  <c:v>1.1660693537859699E-2</c:v>
                </c:pt>
                <c:pt idx="5843">
                  <c:v>1.16584743278651E-2</c:v>
                </c:pt>
                <c:pt idx="5844">
                  <c:v>1.16562555470381E-2</c:v>
                </c:pt>
                <c:pt idx="5845">
                  <c:v>1.1654037195283001E-2</c:v>
                </c:pt>
                <c:pt idx="5846">
                  <c:v>1.1651819272503699E-2</c:v>
                </c:pt>
                <c:pt idx="5847">
                  <c:v>1.1649601778604499E-2</c:v>
                </c:pt>
                <c:pt idx="5848">
                  <c:v>1.16473847134897E-2</c:v>
                </c:pt>
                <c:pt idx="5849">
                  <c:v>1.16451680770634E-2</c:v>
                </c:pt>
                <c:pt idx="5850">
                  <c:v>1.1642951869230001E-2</c:v>
                </c:pt>
                <c:pt idx="5851">
                  <c:v>1.16407360898939E-2</c:v>
                </c:pt>
                <c:pt idx="5852">
                  <c:v>1.16385207389594E-2</c:v>
                </c:pt>
                <c:pt idx="5853">
                  <c:v>1.1636305816331001E-2</c:v>
                </c:pt>
                <c:pt idx="5854">
                  <c:v>1.16340913219132E-2</c:v>
                </c:pt>
                <c:pt idx="5855">
                  <c:v>1.16318772556105E-2</c:v>
                </c:pt>
                <c:pt idx="5856">
                  <c:v>1.1629663617327601E-2</c:v>
                </c:pt>
                <c:pt idx="5857">
                  <c:v>1.1627450406968999E-2</c:v>
                </c:pt>
                <c:pt idx="5858">
                  <c:v>1.16252376244395E-2</c:v>
                </c:pt>
                <c:pt idx="5859">
                  <c:v>1.16230252696437E-2</c:v>
                </c:pt>
                <c:pt idx="5860">
                  <c:v>1.1620813342486399E-2</c:v>
                </c:pt>
                <c:pt idx="5861">
                  <c:v>1.16186018428724E-2</c:v>
                </c:pt>
                <c:pt idx="5862">
                  <c:v>1.1616390770706499E-2</c:v>
                </c:pt>
                <c:pt idx="5863">
                  <c:v>1.1614180125893801E-2</c:v>
                </c:pt>
                <c:pt idx="5864">
                  <c:v>1.1611969908338999E-2</c:v>
                </c:pt>
                <c:pt idx="5865">
                  <c:v>1.1609760117947201E-2</c:v>
                </c:pt>
                <c:pt idx="5866">
                  <c:v>1.16075507546235E-2</c:v>
                </c:pt>
                <c:pt idx="5867">
                  <c:v>1.16053418182728E-2</c:v>
                </c:pt>
                <c:pt idx="5868">
                  <c:v>1.16031333088004E-2</c:v>
                </c:pt>
                <c:pt idx="5869">
                  <c:v>1.16009252261113E-2</c:v>
                </c:pt>
                <c:pt idx="5870">
                  <c:v>1.15987175701108E-2</c:v>
                </c:pt>
                <c:pt idx="5871">
                  <c:v>1.1596510340704099E-2</c:v>
                </c:pt>
                <c:pt idx="5872">
                  <c:v>1.1594303537796599E-2</c:v>
                </c:pt>
                <c:pt idx="5873">
                  <c:v>1.1592097161293601E-2</c:v>
                </c:pt>
                <c:pt idx="5874">
                  <c:v>1.1589891211100401E-2</c:v>
                </c:pt>
                <c:pt idx="5875">
                  <c:v>1.1587685687122399E-2</c:v>
                </c:pt>
                <c:pt idx="5876">
                  <c:v>1.15854805892652E-2</c:v>
                </c:pt>
                <c:pt idx="5877">
                  <c:v>1.1583275917434299E-2</c:v>
                </c:pt>
                <c:pt idx="5878">
                  <c:v>1.1581071671535201E-2</c:v>
                </c:pt>
                <c:pt idx="5879">
                  <c:v>1.1578867851473501E-2</c:v>
                </c:pt>
                <c:pt idx="5880">
                  <c:v>1.1576664457154899E-2</c:v>
                </c:pt>
                <c:pt idx="5881">
                  <c:v>1.1574461488485E-2</c:v>
                </c:pt>
                <c:pt idx="5882">
                  <c:v>1.1572258945369601E-2</c:v>
                </c:pt>
                <c:pt idx="5883">
                  <c:v>1.15700568277145E-2</c:v>
                </c:pt>
                <c:pt idx="5884">
                  <c:v>1.1567855135425501E-2</c:v>
                </c:pt>
                <c:pt idx="5885">
                  <c:v>1.1565653868408301E-2</c:v>
                </c:pt>
                <c:pt idx="5886">
                  <c:v>1.1563453026569101E-2</c:v>
                </c:pt>
                <c:pt idx="5887">
                  <c:v>1.15612526098136E-2</c:v>
                </c:pt>
                <c:pt idx="5888">
                  <c:v>1.15590526180479E-2</c:v>
                </c:pt>
                <c:pt idx="5889">
                  <c:v>1.1556853051178E-2</c:v>
                </c:pt>
                <c:pt idx="5890">
                  <c:v>1.1554653909110001E-2</c:v>
                </c:pt>
                <c:pt idx="5891">
                  <c:v>1.1552455191749999E-2</c:v>
                </c:pt>
                <c:pt idx="5892">
                  <c:v>1.1550256899004199E-2</c:v>
                </c:pt>
                <c:pt idx="5893">
                  <c:v>1.1548059030778801E-2</c:v>
                </c:pt>
                <c:pt idx="5894">
                  <c:v>1.154586158698E-2</c:v>
                </c:pt>
                <c:pt idx="5895">
                  <c:v>1.15436645675141E-2</c:v>
                </c:pt>
                <c:pt idx="5896">
                  <c:v>1.15414679722875E-2</c:v>
                </c:pt>
                <c:pt idx="5897">
                  <c:v>1.1539271801206501E-2</c:v>
                </c:pt>
                <c:pt idx="5898">
                  <c:v>1.15370760541776E-2</c:v>
                </c:pt>
                <c:pt idx="5899">
                  <c:v>1.1534880731107099E-2</c:v>
                </c:pt>
                <c:pt idx="5900">
                  <c:v>1.1532685831901699E-2</c:v>
                </c:pt>
                <c:pt idx="5901">
                  <c:v>1.15304913564678E-2</c:v>
                </c:pt>
                <c:pt idx="5902">
                  <c:v>1.1528297304712099E-2</c:v>
                </c:pt>
                <c:pt idx="5903">
                  <c:v>1.1526103676541199E-2</c:v>
                </c:pt>
                <c:pt idx="5904">
                  <c:v>1.1523910471861701E-2</c:v>
                </c:pt>
                <c:pt idx="5905">
                  <c:v>1.15217176905803E-2</c:v>
                </c:pt>
                <c:pt idx="5906">
                  <c:v>1.15195253326039E-2</c:v>
                </c:pt>
                <c:pt idx="5907">
                  <c:v>1.15173333978392E-2</c:v>
                </c:pt>
                <c:pt idx="5908">
                  <c:v>1.1515141886193099E-2</c:v>
                </c:pt>
                <c:pt idx="5909">
                  <c:v>1.15129507975724E-2</c:v>
                </c:pt>
                <c:pt idx="5910">
                  <c:v>1.1510760131884E-2</c:v>
                </c:pt>
                <c:pt idx="5911">
                  <c:v>1.1508569889035E-2</c:v>
                </c:pt>
                <c:pt idx="5912">
                  <c:v>1.15063800689324E-2</c:v>
                </c:pt>
                <c:pt idx="5913">
                  <c:v>1.1504190671483099E-2</c:v>
                </c:pt>
                <c:pt idx="5914">
                  <c:v>1.1502001696594299E-2</c:v>
                </c:pt>
                <c:pt idx="5915">
                  <c:v>1.14998131441731E-2</c:v>
                </c:pt>
                <c:pt idx="5916">
                  <c:v>1.14976250141268E-2</c:v>
                </c:pt>
                <c:pt idx="5917">
                  <c:v>1.14954373063624E-2</c:v>
                </c:pt>
                <c:pt idx="5918">
                  <c:v>1.1493250020787301E-2</c:v>
                </c:pt>
                <c:pt idx="5919">
                  <c:v>1.14910631573087E-2</c:v>
                </c:pt>
                <c:pt idx="5920">
                  <c:v>1.1488876715834E-2</c:v>
                </c:pt>
                <c:pt idx="5921">
                  <c:v>1.14866906962707E-2</c:v>
                </c:pt>
                <c:pt idx="5922">
                  <c:v>1.1484505098526001E-2</c:v>
                </c:pt>
                <c:pt idx="5923">
                  <c:v>1.14823199225075E-2</c:v>
                </c:pt>
                <c:pt idx="5924">
                  <c:v>1.14801351681227E-2</c:v>
                </c:pt>
                <c:pt idx="5925">
                  <c:v>1.14779508352791E-2</c:v>
                </c:pt>
                <c:pt idx="5926">
                  <c:v>1.1475766923884301E-2</c:v>
                </c:pt>
                <c:pt idx="5927">
                  <c:v>1.1473583433846E-2</c:v>
                </c:pt>
                <c:pt idx="5928">
                  <c:v>1.14714003650717E-2</c:v>
                </c:pt>
                <c:pt idx="5929">
                  <c:v>1.14692177174693E-2</c:v>
                </c:pt>
                <c:pt idx="5930">
                  <c:v>1.14670354909464E-2</c:v>
                </c:pt>
                <c:pt idx="5931">
                  <c:v>1.14648536854109E-2</c:v>
                </c:pt>
                <c:pt idx="5932">
                  <c:v>1.14626723007706E-2</c:v>
                </c:pt>
                <c:pt idx="5933">
                  <c:v>1.14604913369333E-2</c:v>
                </c:pt>
                <c:pt idx="5934">
                  <c:v>1.1458310793807E-2</c:v>
                </c:pt>
                <c:pt idx="5935">
                  <c:v>1.1456130671299599E-2</c:v>
                </c:pt>
                <c:pt idx="5936">
                  <c:v>1.14539509693192E-2</c:v>
                </c:pt>
                <c:pt idx="5937">
                  <c:v>1.14517716877737E-2</c:v>
                </c:pt>
                <c:pt idx="5938">
                  <c:v>1.1449592826571301E-2</c:v>
                </c:pt>
                <c:pt idx="5939">
                  <c:v>1.1447414385620001E-2</c:v>
                </c:pt>
                <c:pt idx="5940">
                  <c:v>1.1445236364828E-2</c:v>
                </c:pt>
                <c:pt idx="5941">
                  <c:v>1.14430587641035E-2</c:v>
                </c:pt>
                <c:pt idx="5942">
                  <c:v>1.14408815833547E-2</c:v>
                </c:pt>
                <c:pt idx="5943">
                  <c:v>1.1438704822490001E-2</c:v>
                </c:pt>
                <c:pt idx="5944">
                  <c:v>1.14365284814176E-2</c:v>
                </c:pt>
                <c:pt idx="5945">
                  <c:v>1.14343525600459E-2</c:v>
                </c:pt>
                <c:pt idx="5946">
                  <c:v>1.1432177058283199E-2</c:v>
                </c:pt>
                <c:pt idx="5947">
                  <c:v>1.14300019760381E-2</c:v>
                </c:pt>
                <c:pt idx="5948">
                  <c:v>1.1427827313219001E-2</c:v>
                </c:pt>
                <c:pt idx="5949">
                  <c:v>1.1425653069734301E-2</c:v>
                </c:pt>
                <c:pt idx="5950">
                  <c:v>1.14234792454928E-2</c:v>
                </c:pt>
                <c:pt idx="5951">
                  <c:v>1.14213058404029E-2</c:v>
                </c:pt>
                <c:pt idx="5952">
                  <c:v>1.14191328543733E-2</c:v>
                </c:pt>
                <c:pt idx="5953">
                  <c:v>1.14169602873127E-2</c:v>
                </c:pt>
                <c:pt idx="5954">
                  <c:v>1.14147881391298E-2</c:v>
                </c:pt>
                <c:pt idx="5955">
                  <c:v>1.14126164097333E-2</c:v>
                </c:pt>
                <c:pt idx="5956">
                  <c:v>1.1410445099032E-2</c:v>
                </c:pt>
                <c:pt idx="5957">
                  <c:v>1.14082742069348E-2</c:v>
                </c:pt>
                <c:pt idx="5958">
                  <c:v>1.14061037333506E-2</c:v>
                </c:pt>
                <c:pt idx="5959">
                  <c:v>1.14039336781882E-2</c:v>
                </c:pt>
                <c:pt idx="5960">
                  <c:v>1.14017640413566E-2</c:v>
                </c:pt>
                <c:pt idx="5961">
                  <c:v>1.13995948227648E-2</c:v>
                </c:pt>
                <c:pt idx="5962">
                  <c:v>1.13974260223219E-2</c:v>
                </c:pt>
                <c:pt idx="5963">
                  <c:v>1.13952576399368E-2</c:v>
                </c:pt>
                <c:pt idx="5964">
                  <c:v>1.13930896755187E-2</c:v>
                </c:pt>
                <c:pt idx="5965">
                  <c:v>1.1390922128976799E-2</c:v>
                </c:pt>
                <c:pt idx="5966">
                  <c:v>1.1388755000220199E-2</c:v>
                </c:pt>
                <c:pt idx="5967">
                  <c:v>1.13865882891582E-2</c:v>
                </c:pt>
                <c:pt idx="5968">
                  <c:v>1.13844219957E-2</c:v>
                </c:pt>
                <c:pt idx="5969">
                  <c:v>1.1382256119754901E-2</c:v>
                </c:pt>
                <c:pt idx="5970">
                  <c:v>1.13800906612322E-2</c:v>
                </c:pt>
                <c:pt idx="5971">
                  <c:v>1.13779256200415E-2</c:v>
                </c:pt>
                <c:pt idx="5972">
                  <c:v>1.13757609960919E-2</c:v>
                </c:pt>
                <c:pt idx="5973">
                  <c:v>1.1373596789293099E-2</c:v>
                </c:pt>
                <c:pt idx="5974">
                  <c:v>1.13714329995546E-2</c:v>
                </c:pt>
                <c:pt idx="5975">
                  <c:v>1.1369269626785699E-2</c:v>
                </c:pt>
                <c:pt idx="5976">
                  <c:v>1.13671066708962E-2</c:v>
                </c:pt>
                <c:pt idx="5977">
                  <c:v>1.1364944131795699E-2</c:v>
                </c:pt>
                <c:pt idx="5978">
                  <c:v>1.1362782009393699E-2</c:v>
                </c:pt>
                <c:pt idx="5979">
                  <c:v>1.1360620303599999E-2</c:v>
                </c:pt>
                <c:pt idx="5980">
                  <c:v>1.13584590143243E-2</c:v>
                </c:pt>
                <c:pt idx="5981">
                  <c:v>1.13562981414763E-2</c:v>
                </c:pt>
                <c:pt idx="5982">
                  <c:v>1.13541376849659E-2</c:v>
                </c:pt>
                <c:pt idx="5983">
                  <c:v>1.1351977644703E-2</c:v>
                </c:pt>
                <c:pt idx="5984">
                  <c:v>1.1349818020597299E-2</c:v>
                </c:pt>
                <c:pt idx="5985">
                  <c:v>1.13476588125588E-2</c:v>
                </c:pt>
                <c:pt idx="5986">
                  <c:v>1.1345500020497499E-2</c:v>
                </c:pt>
                <c:pt idx="5987">
                  <c:v>1.13433416443234E-2</c:v>
                </c:pt>
                <c:pt idx="5988">
                  <c:v>1.1341183683946401E-2</c:v>
                </c:pt>
                <c:pt idx="5989">
                  <c:v>1.13390261392767E-2</c:v>
                </c:pt>
                <c:pt idx="5990">
                  <c:v>1.1336869010224401E-2</c:v>
                </c:pt>
                <c:pt idx="5991">
                  <c:v>1.13347122966995E-2</c:v>
                </c:pt>
                <c:pt idx="5992">
                  <c:v>1.13325559986124E-2</c:v>
                </c:pt>
                <c:pt idx="5993">
                  <c:v>1.1330400115873201E-2</c:v>
                </c:pt>
                <c:pt idx="5994">
                  <c:v>1.13282446483921E-2</c:v>
                </c:pt>
                <c:pt idx="5995">
                  <c:v>1.1326089596079499E-2</c:v>
                </c:pt>
                <c:pt idx="5996">
                  <c:v>1.13239349588457E-2</c:v>
                </c:pt>
                <c:pt idx="5997">
                  <c:v>1.13217807366011E-2</c:v>
                </c:pt>
                <c:pt idx="5998">
                  <c:v>1.13196269292561E-2</c:v>
                </c:pt>
                <c:pt idx="5999">
                  <c:v>1.1317473536721001E-2</c:v>
                </c:pt>
                <c:pt idx="6000">
                  <c:v>1.1315320558906499E-2</c:v>
                </c:pt>
                <c:pt idx="6001">
                  <c:v>1.1313167995723E-2</c:v>
                </c:pt>
                <c:pt idx="6002">
                  <c:v>1.1311015847081199E-2</c:v>
                </c:pt>
                <c:pt idx="6003">
                  <c:v>1.1308864112891399E-2</c:v>
                </c:pt>
                <c:pt idx="6004">
                  <c:v>1.13067127930645E-2</c:v>
                </c:pt>
                <c:pt idx="6005">
                  <c:v>1.13045618875111E-2</c:v>
                </c:pt>
                <c:pt idx="6006">
                  <c:v>1.1302411396141901E-2</c:v>
                </c:pt>
                <c:pt idx="6007">
                  <c:v>1.13002613188676E-2</c:v>
                </c:pt>
                <c:pt idx="6008">
                  <c:v>1.1298111655599E-2</c:v>
                </c:pt>
                <c:pt idx="6009">
                  <c:v>1.1295962406246999E-2</c:v>
                </c:pt>
                <c:pt idx="6010">
                  <c:v>1.1293813570722301E-2</c:v>
                </c:pt>
                <c:pt idx="6011">
                  <c:v>1.1291665148935899E-2</c:v>
                </c:pt>
                <c:pt idx="6012">
                  <c:v>1.12895171407987E-2</c:v>
                </c:pt>
                <c:pt idx="6013">
                  <c:v>1.12873695462217E-2</c:v>
                </c:pt>
                <c:pt idx="6014">
                  <c:v>1.12852223651159E-2</c:v>
                </c:pt>
                <c:pt idx="6015">
                  <c:v>1.1283075597392301E-2</c:v>
                </c:pt>
                <c:pt idx="6016">
                  <c:v>1.1280929242961899E-2</c:v>
                </c:pt>
                <c:pt idx="6017">
                  <c:v>1.1278783301736E-2</c:v>
                </c:pt>
                <c:pt idx="6018">
                  <c:v>1.12766377736256E-2</c:v>
                </c:pt>
                <c:pt idx="6019">
                  <c:v>1.12744926585419E-2</c:v>
                </c:pt>
                <c:pt idx="6020">
                  <c:v>1.12723479563962E-2</c:v>
                </c:pt>
                <c:pt idx="6021">
                  <c:v>1.12702036670997E-2</c:v>
                </c:pt>
                <c:pt idx="6022">
                  <c:v>1.12680597905637E-2</c:v>
                </c:pt>
                <c:pt idx="6023">
                  <c:v>1.12659163266995E-2</c:v>
                </c:pt>
                <c:pt idx="6024">
                  <c:v>1.1263773275418601E-2</c:v>
                </c:pt>
                <c:pt idx="6025">
                  <c:v>1.12616306366322E-2</c:v>
                </c:pt>
                <c:pt idx="6026">
                  <c:v>1.12594884102519E-2</c:v>
                </c:pt>
                <c:pt idx="6027">
                  <c:v>1.1257346596189099E-2</c:v>
                </c:pt>
                <c:pt idx="6028">
                  <c:v>1.1255205194355401E-2</c:v>
                </c:pt>
                <c:pt idx="6029">
                  <c:v>1.1253064204662201E-2</c:v>
                </c:pt>
                <c:pt idx="6030">
                  <c:v>1.12509236270212E-2</c:v>
                </c:pt>
                <c:pt idx="6031">
                  <c:v>1.1248783461344E-2</c:v>
                </c:pt>
                <c:pt idx="6032">
                  <c:v>1.1246643707542201E-2</c:v>
                </c:pt>
                <c:pt idx="6033">
                  <c:v>1.12445043655276E-2</c:v>
                </c:pt>
                <c:pt idx="6034">
                  <c:v>1.12423654352118E-2</c:v>
                </c:pt>
                <c:pt idx="6035">
                  <c:v>1.1240226916506601E-2</c:v>
                </c:pt>
                <c:pt idx="6036">
                  <c:v>1.12380888093239E-2</c:v>
                </c:pt>
                <c:pt idx="6037">
                  <c:v>1.12359511135754E-2</c:v>
                </c:pt>
                <c:pt idx="6038">
                  <c:v>1.1233813829173E-2</c:v>
                </c:pt>
                <c:pt idx="6039">
                  <c:v>1.12316769560287E-2</c:v>
                </c:pt>
                <c:pt idx="6040">
                  <c:v>1.1229540494054301E-2</c:v>
                </c:pt>
                <c:pt idx="6041">
                  <c:v>1.1227404443161899E-2</c:v>
                </c:pt>
                <c:pt idx="6042">
                  <c:v>1.1225268803263499E-2</c:v>
                </c:pt>
                <c:pt idx="6043">
                  <c:v>1.1223133574271099E-2</c:v>
                </c:pt>
                <c:pt idx="6044">
                  <c:v>1.1220998756096799E-2</c:v>
                </c:pt>
                <c:pt idx="6045">
                  <c:v>1.1218864348652701E-2</c:v>
                </c:pt>
                <c:pt idx="6046">
                  <c:v>1.1216730351850999E-2</c:v>
                </c:pt>
                <c:pt idx="6047">
                  <c:v>1.1214596765603799E-2</c:v>
                </c:pt>
                <c:pt idx="6048">
                  <c:v>1.12124635898235E-2</c:v>
                </c:pt>
                <c:pt idx="6049">
                  <c:v>1.12103308244222E-2</c:v>
                </c:pt>
                <c:pt idx="6050">
                  <c:v>1.1208198469312199E-2</c:v>
                </c:pt>
                <c:pt idx="6051">
                  <c:v>1.12060665244059E-2</c:v>
                </c:pt>
                <c:pt idx="6052">
                  <c:v>1.1203934989615701E-2</c:v>
                </c:pt>
                <c:pt idx="6053">
                  <c:v>1.12018038648539E-2</c:v>
                </c:pt>
                <c:pt idx="6054">
                  <c:v>1.1199673150033E-2</c:v>
                </c:pt>
                <c:pt idx="6055">
                  <c:v>1.1197542845065399E-2</c:v>
                </c:pt>
                <c:pt idx="6056">
                  <c:v>1.11954129498637E-2</c:v>
                </c:pt>
                <c:pt idx="6057">
                  <c:v>1.11932834643404E-2</c:v>
                </c:pt>
                <c:pt idx="6058">
                  <c:v>1.1191154388408101E-2</c:v>
                </c:pt>
                <c:pt idx="6059">
                  <c:v>1.1189025721979299E-2</c:v>
                </c:pt>
                <c:pt idx="6060">
                  <c:v>1.1186897464966801E-2</c:v>
                </c:pt>
                <c:pt idx="6061">
                  <c:v>1.1184769617283199E-2</c:v>
                </c:pt>
                <c:pt idx="6062">
                  <c:v>1.11826421788412E-2</c:v>
                </c:pt>
                <c:pt idx="6063">
                  <c:v>1.1180515149553601E-2</c:v>
                </c:pt>
                <c:pt idx="6064">
                  <c:v>1.11783885293332E-2</c:v>
                </c:pt>
                <c:pt idx="6065">
                  <c:v>1.11762623180928E-2</c:v>
                </c:pt>
                <c:pt idx="6066">
                  <c:v>1.1174136515745101E-2</c:v>
                </c:pt>
                <c:pt idx="6067">
                  <c:v>1.11720111222032E-2</c:v>
                </c:pt>
                <c:pt idx="6068">
                  <c:v>1.116988613738E-2</c:v>
                </c:pt>
                <c:pt idx="6069">
                  <c:v>1.1167761561188301E-2</c:v>
                </c:pt>
                <c:pt idx="6070">
                  <c:v>1.1165637393541299E-2</c:v>
                </c:pt>
                <c:pt idx="6071">
                  <c:v>1.11635136343518E-2</c:v>
                </c:pt>
                <c:pt idx="6072">
                  <c:v>1.11613902835331E-2</c:v>
                </c:pt>
                <c:pt idx="6073">
                  <c:v>1.11592673409981E-2</c:v>
                </c:pt>
                <c:pt idx="6074">
                  <c:v>1.115714480666E-2</c:v>
                </c:pt>
                <c:pt idx="6075">
                  <c:v>1.1155022680431901E-2</c:v>
                </c:pt>
                <c:pt idx="6076">
                  <c:v>1.1152900962227199E-2</c:v>
                </c:pt>
                <c:pt idx="6077">
                  <c:v>1.11507796519589E-2</c:v>
                </c:pt>
                <c:pt idx="6078">
                  <c:v>1.11486587495403E-2</c:v>
                </c:pt>
                <c:pt idx="6079">
                  <c:v>1.1146538254884901E-2</c:v>
                </c:pt>
                <c:pt idx="6080">
                  <c:v>1.11444181679058E-2</c:v>
                </c:pt>
                <c:pt idx="6081">
                  <c:v>1.1142298488516399E-2</c:v>
                </c:pt>
                <c:pt idx="6082">
                  <c:v>1.11401792166302E-2</c:v>
                </c:pt>
                <c:pt idx="6083">
                  <c:v>1.1138060352160599E-2</c:v>
                </c:pt>
                <c:pt idx="6084">
                  <c:v>1.1135941895021101E-2</c:v>
                </c:pt>
                <c:pt idx="6085">
                  <c:v>1.1133823845125099E-2</c:v>
                </c:pt>
                <c:pt idx="6086">
                  <c:v>1.11317062023862E-2</c:v>
                </c:pt>
                <c:pt idx="6087">
                  <c:v>1.1129588966717899E-2</c:v>
                </c:pt>
                <c:pt idx="6088">
                  <c:v>1.11274721380339E-2</c:v>
                </c:pt>
                <c:pt idx="6089">
                  <c:v>1.1125355716247899E-2</c:v>
                </c:pt>
                <c:pt idx="6090">
                  <c:v>1.1123239701273401E-2</c:v>
                </c:pt>
                <c:pt idx="6091">
                  <c:v>1.11211240930241E-2</c:v>
                </c:pt>
                <c:pt idx="6092">
                  <c:v>1.1119008891413901E-2</c:v>
                </c:pt>
                <c:pt idx="6093">
                  <c:v>1.11168940963565E-2</c:v>
                </c:pt>
                <c:pt idx="6094">
                  <c:v>1.11147797077656E-2</c:v>
                </c:pt>
                <c:pt idx="6095">
                  <c:v>1.11126657255552E-2</c:v>
                </c:pt>
                <c:pt idx="6096">
                  <c:v>1.1110552149639101E-2</c:v>
                </c:pt>
                <c:pt idx="6097">
                  <c:v>1.11084389799311E-2</c:v>
                </c:pt>
                <c:pt idx="6098">
                  <c:v>1.1106326216345301E-2</c:v>
                </c:pt>
                <c:pt idx="6099">
                  <c:v>1.1104213858795699E-2</c:v>
                </c:pt>
                <c:pt idx="6100">
                  <c:v>1.1102101907196101E-2</c:v>
                </c:pt>
                <c:pt idx="6101">
                  <c:v>1.10999903614607E-2</c:v>
                </c:pt>
                <c:pt idx="6102">
                  <c:v>1.1097879221503499E-2</c:v>
                </c:pt>
                <c:pt idx="6103">
                  <c:v>1.1095768487238601E-2</c:v>
                </c:pt>
                <c:pt idx="6104">
                  <c:v>1.10936581585802E-2</c:v>
                </c:pt>
                <c:pt idx="6105">
                  <c:v>1.10915482354424E-2</c:v>
                </c:pt>
                <c:pt idx="6106">
                  <c:v>1.1089438717739399E-2</c:v>
                </c:pt>
                <c:pt idx="6107">
                  <c:v>1.10873296053855E-2</c:v>
                </c:pt>
                <c:pt idx="6108">
                  <c:v>1.10852208982949E-2</c:v>
                </c:pt>
                <c:pt idx="6109">
                  <c:v>1.1083112596382E-2</c:v>
                </c:pt>
                <c:pt idx="6110">
                  <c:v>1.1081004699561E-2</c:v>
                </c:pt>
                <c:pt idx="6111">
                  <c:v>1.1078897207746401E-2</c:v>
                </c:pt>
                <c:pt idx="6112">
                  <c:v>1.1076790120852499E-2</c:v>
                </c:pt>
                <c:pt idx="6113">
                  <c:v>1.10746834387938E-2</c:v>
                </c:pt>
                <c:pt idx="6114">
                  <c:v>1.1072577161484701E-2</c:v>
                </c:pt>
                <c:pt idx="6115">
                  <c:v>1.1070471288839701E-2</c:v>
                </c:pt>
                <c:pt idx="6116">
                  <c:v>1.1068365820773401E-2</c:v>
                </c:pt>
                <c:pt idx="6117">
                  <c:v>1.10662607572003E-2</c:v>
                </c:pt>
                <c:pt idx="6118">
                  <c:v>1.1064156098035001E-2</c:v>
                </c:pt>
                <c:pt idx="6119">
                  <c:v>1.1062051843192099E-2</c:v>
                </c:pt>
                <c:pt idx="6120">
                  <c:v>1.1059947992586401E-2</c:v>
                </c:pt>
                <c:pt idx="6121">
                  <c:v>1.10578445461324E-2</c:v>
                </c:pt>
                <c:pt idx="6122">
                  <c:v>1.1055741503745E-2</c:v>
                </c:pt>
                <c:pt idx="6123">
                  <c:v>1.1053638865338901E-2</c:v>
                </c:pt>
                <c:pt idx="6124">
                  <c:v>1.10515366308288E-2</c:v>
                </c:pt>
                <c:pt idx="6125">
                  <c:v>1.10494348001296E-2</c:v>
                </c:pt>
                <c:pt idx="6126">
                  <c:v>1.1047333373156099E-2</c:v>
                </c:pt>
                <c:pt idx="6127">
                  <c:v>1.1045232349823301E-2</c:v>
                </c:pt>
                <c:pt idx="6128">
                  <c:v>1.1043131730046001E-2</c:v>
                </c:pt>
                <c:pt idx="6129">
                  <c:v>1.10410315137392E-2</c:v>
                </c:pt>
                <c:pt idx="6130">
                  <c:v>1.10389317008178E-2</c:v>
                </c:pt>
                <c:pt idx="6131">
                  <c:v>1.1036832291197E-2</c:v>
                </c:pt>
                <c:pt idx="6132">
                  <c:v>1.10347332847917E-2</c:v>
                </c:pt>
                <c:pt idx="6133">
                  <c:v>1.1032634681517E-2</c:v>
                </c:pt>
                <c:pt idx="6134">
                  <c:v>1.1030536481288E-2</c:v>
                </c:pt>
                <c:pt idx="6135">
                  <c:v>1.10284386840199E-2</c:v>
                </c:pt>
                <c:pt idx="6136">
                  <c:v>1.10263412896279E-2</c:v>
                </c:pt>
                <c:pt idx="6137">
                  <c:v>1.10242442980271E-2</c:v>
                </c:pt>
                <c:pt idx="6138">
                  <c:v>1.10221477091327E-2</c:v>
                </c:pt>
                <c:pt idx="6139">
                  <c:v>1.10200515228601E-2</c:v>
                </c:pt>
                <c:pt idx="6140">
                  <c:v>1.1017955739124599E-2</c:v>
                </c:pt>
                <c:pt idx="6141">
                  <c:v>1.10158603578415E-2</c:v>
                </c:pt>
                <c:pt idx="6142">
                  <c:v>1.1013765378926101E-2</c:v>
                </c:pt>
                <c:pt idx="6143">
                  <c:v>1.10116708022938E-2</c:v>
                </c:pt>
                <c:pt idx="6144">
                  <c:v>1.10095766278602E-2</c:v>
                </c:pt>
                <c:pt idx="6145">
                  <c:v>1.10074828555405E-2</c:v>
                </c:pt>
                <c:pt idx="6146">
                  <c:v>1.10053894852504E-2</c:v>
                </c:pt>
                <c:pt idx="6147">
                  <c:v>1.1003296516905301E-2</c:v>
                </c:pt>
                <c:pt idx="6148">
                  <c:v>1.1001203950420899E-2</c:v>
                </c:pt>
                <c:pt idx="6149">
                  <c:v>1.09991117857126E-2</c:v>
                </c:pt>
                <c:pt idx="6150">
                  <c:v>1.09970200226961E-2</c:v>
                </c:pt>
                <c:pt idx="6151">
                  <c:v>1.0994928661287E-2</c:v>
                </c:pt>
                <c:pt idx="6152">
                  <c:v>1.09928377014011E-2</c:v>
                </c:pt>
                <c:pt idx="6153">
                  <c:v>1.0990747142954E-2</c:v>
                </c:pt>
                <c:pt idx="6154">
                  <c:v>1.0988656985861499E-2</c:v>
                </c:pt>
                <c:pt idx="6155">
                  <c:v>1.0986567230039299E-2</c:v>
                </c:pt>
                <c:pt idx="6156">
                  <c:v>1.09844778754033E-2</c:v>
                </c:pt>
                <c:pt idx="6157">
                  <c:v>1.0982388921869301E-2</c:v>
                </c:pt>
                <c:pt idx="6158">
                  <c:v>1.09803003693531E-2</c:v>
                </c:pt>
                <c:pt idx="6159">
                  <c:v>1.09782122177707E-2</c:v>
                </c:pt>
                <c:pt idx="6160">
                  <c:v>1.0976124467038001E-2</c:v>
                </c:pt>
                <c:pt idx="6161">
                  <c:v>1.0974037117070901E-2</c:v>
                </c:pt>
                <c:pt idx="6162">
                  <c:v>1.09719501677854E-2</c:v>
                </c:pt>
                <c:pt idx="6163">
                  <c:v>1.0969863619097501E-2</c:v>
                </c:pt>
                <c:pt idx="6164">
                  <c:v>1.0967777470923401E-2</c:v>
                </c:pt>
                <c:pt idx="6165">
                  <c:v>1.0965691723179001E-2</c:v>
                </c:pt>
                <c:pt idx="6166">
                  <c:v>1.0963606375780499E-2</c:v>
                </c:pt>
                <c:pt idx="6167">
                  <c:v>1.0961521428644099E-2</c:v>
                </c:pt>
                <c:pt idx="6168">
                  <c:v>1.0959436881685901E-2</c:v>
                </c:pt>
                <c:pt idx="6169">
                  <c:v>1.0957352734822101E-2</c:v>
                </c:pt>
                <c:pt idx="6170">
                  <c:v>1.09552689879689E-2</c:v>
                </c:pt>
                <c:pt idx="6171">
                  <c:v>1.0953185641042701E-2</c:v>
                </c:pt>
                <c:pt idx="6172">
                  <c:v>1.0951102693959601E-2</c:v>
                </c:pt>
                <c:pt idx="6173">
                  <c:v>1.09490201466362E-2</c:v>
                </c:pt>
                <c:pt idx="6174">
                  <c:v>1.0946937998988601E-2</c:v>
                </c:pt>
                <c:pt idx="6175">
                  <c:v>1.09448562509333E-2</c:v>
                </c:pt>
                <c:pt idx="6176">
                  <c:v>1.0942774902386701E-2</c:v>
                </c:pt>
                <c:pt idx="6177">
                  <c:v>1.09406939532653E-2</c:v>
                </c:pt>
                <c:pt idx="6178">
                  <c:v>1.09386134034855E-2</c:v>
                </c:pt>
                <c:pt idx="6179">
                  <c:v>1.09365332529639E-2</c:v>
                </c:pt>
                <c:pt idx="6180">
                  <c:v>1.0934453501617E-2</c:v>
                </c:pt>
                <c:pt idx="6181">
                  <c:v>1.0932374149361299E-2</c:v>
                </c:pt>
                <c:pt idx="6182">
                  <c:v>1.09302951961135E-2</c:v>
                </c:pt>
                <c:pt idx="6183">
                  <c:v>1.09282166417902E-2</c:v>
                </c:pt>
                <c:pt idx="6184">
                  <c:v>1.09261384863081E-2</c:v>
                </c:pt>
                <c:pt idx="6185">
                  <c:v>1.0924060729583801E-2</c:v>
                </c:pt>
                <c:pt idx="6186">
                  <c:v>1.0921983371533999E-2</c:v>
                </c:pt>
                <c:pt idx="6187">
                  <c:v>1.0919906412075599E-2</c:v>
                </c:pt>
                <c:pt idx="6188">
                  <c:v>1.0917829851125299E-2</c:v>
                </c:pt>
                <c:pt idx="6189">
                  <c:v>1.09157536886E-2</c:v>
                </c:pt>
                <c:pt idx="6190">
                  <c:v>1.0913677924416301E-2</c:v>
                </c:pt>
                <c:pt idx="6191">
                  <c:v>1.09116025584914E-2</c:v>
                </c:pt>
                <c:pt idx="6192">
                  <c:v>1.09095275907419E-2</c:v>
                </c:pt>
                <c:pt idx="6193">
                  <c:v>1.09074530210849E-2</c:v>
                </c:pt>
                <c:pt idx="6194">
                  <c:v>1.0905378849437399E-2</c:v>
                </c:pt>
                <c:pt idx="6195">
                  <c:v>1.09033050757163E-2</c:v>
                </c:pt>
                <c:pt idx="6196">
                  <c:v>1.0901231699838599E-2</c:v>
                </c:pt>
                <c:pt idx="6197">
                  <c:v>1.08991587217214E-2</c:v>
                </c:pt>
                <c:pt idx="6198">
                  <c:v>1.0897086141281801E-2</c:v>
                </c:pt>
                <c:pt idx="6199">
                  <c:v>1.08950139584369E-2</c:v>
                </c:pt>
                <c:pt idx="6200">
                  <c:v>1.08929421731038E-2</c:v>
                </c:pt>
                <c:pt idx="6201">
                  <c:v>1.0890870785199701E-2</c:v>
                </c:pt>
                <c:pt idx="6202">
                  <c:v>1.08887997946418E-2</c:v>
                </c:pt>
                <c:pt idx="6203">
                  <c:v>1.0886729201347299E-2</c:v>
                </c:pt>
                <c:pt idx="6204">
                  <c:v>1.0884659005233501E-2</c:v>
                </c:pt>
                <c:pt idx="6205">
                  <c:v>1.0882589206217701E-2</c:v>
                </c:pt>
                <c:pt idx="6206">
                  <c:v>1.08805198042172E-2</c:v>
                </c:pt>
                <c:pt idx="6207">
                  <c:v>1.08784507991493E-2</c:v>
                </c:pt>
                <c:pt idx="6208">
                  <c:v>1.08763821909315E-2</c:v>
                </c:pt>
                <c:pt idx="6209">
                  <c:v>1.0874313979481E-2</c:v>
                </c:pt>
                <c:pt idx="6210">
                  <c:v>1.08722461647155E-2</c:v>
                </c:pt>
                <c:pt idx="6211">
                  <c:v>1.08701787465522E-2</c:v>
                </c:pt>
                <c:pt idx="6212">
                  <c:v>1.0868111724908799E-2</c:v>
                </c:pt>
                <c:pt idx="6213">
                  <c:v>1.08660450997027E-2</c:v>
                </c:pt>
                <c:pt idx="6214">
                  <c:v>1.08639788708515E-2</c:v>
                </c:pt>
                <c:pt idx="6215">
                  <c:v>1.0861913038272801E-2</c:v>
                </c:pt>
                <c:pt idx="6216">
                  <c:v>1.0859847601884199E-2</c:v>
                </c:pt>
                <c:pt idx="6217">
                  <c:v>1.08577825616033E-2</c:v>
                </c:pt>
                <c:pt idx="6218">
                  <c:v>1.0855717917347799E-2</c:v>
                </c:pt>
                <c:pt idx="6219">
                  <c:v>1.08536536690354E-2</c:v>
                </c:pt>
                <c:pt idx="6220">
                  <c:v>1.0851589816583801E-2</c:v>
                </c:pt>
                <c:pt idx="6221">
                  <c:v>1.0849526359910801E-2</c:v>
                </c:pt>
                <c:pt idx="6222">
                  <c:v>1.08474632989342E-2</c:v>
                </c:pt>
                <c:pt idx="6223">
                  <c:v>1.0845400633571801E-2</c:v>
                </c:pt>
                <c:pt idx="6224">
                  <c:v>1.0843338363741401E-2</c:v>
                </c:pt>
                <c:pt idx="6225">
                  <c:v>1.0841276489360801E-2</c:v>
                </c:pt>
                <c:pt idx="6226">
                  <c:v>1.08392150103481E-2</c:v>
                </c:pt>
                <c:pt idx="6227">
                  <c:v>1.08371539266211E-2</c:v>
                </c:pt>
                <c:pt idx="6228">
                  <c:v>1.0835093238097801E-2</c:v>
                </c:pt>
                <c:pt idx="6229">
                  <c:v>1.0833032944696201E-2</c:v>
                </c:pt>
                <c:pt idx="6230">
                  <c:v>1.08309730463343E-2</c:v>
                </c:pt>
                <c:pt idx="6231">
                  <c:v>1.0828913542930099E-2</c:v>
                </c:pt>
                <c:pt idx="6232">
                  <c:v>1.0826854434401701E-2</c:v>
                </c:pt>
                <c:pt idx="6233">
                  <c:v>1.0824795720667199E-2</c:v>
                </c:pt>
                <c:pt idx="6234">
                  <c:v>1.08227374016448E-2</c:v>
                </c:pt>
                <c:pt idx="6235">
                  <c:v>1.0820679477252499E-2</c:v>
                </c:pt>
                <c:pt idx="6236">
                  <c:v>1.0818621947408701E-2</c:v>
                </c:pt>
                <c:pt idx="6237">
                  <c:v>1.08165648120315E-2</c:v>
                </c:pt>
                <c:pt idx="6238">
                  <c:v>1.08145080710391E-2</c:v>
                </c:pt>
                <c:pt idx="6239">
                  <c:v>1.08124517243498E-2</c:v>
                </c:pt>
                <c:pt idx="6240">
                  <c:v>1.0810395771882E-2</c:v>
                </c:pt>
                <c:pt idx="6241">
                  <c:v>1.0808340213554E-2</c:v>
                </c:pt>
                <c:pt idx="6242">
                  <c:v>1.0806285049283999E-2</c:v>
                </c:pt>
                <c:pt idx="6243">
                  <c:v>1.0804230278990599E-2</c:v>
                </c:pt>
                <c:pt idx="6244">
                  <c:v>1.0802175902592101E-2</c:v>
                </c:pt>
                <c:pt idx="6245">
                  <c:v>1.08001219200069E-2</c:v>
                </c:pt>
                <c:pt idx="6246">
                  <c:v>1.07980683311536E-2</c:v>
                </c:pt>
                <c:pt idx="6247">
                  <c:v>1.0796015135950699E-2</c:v>
                </c:pt>
                <c:pt idx="6248">
                  <c:v>1.0793962334316599E-2</c:v>
                </c:pt>
                <c:pt idx="6249">
                  <c:v>1.07919099261699E-2</c:v>
                </c:pt>
                <c:pt idx="6250">
                  <c:v>1.0789857911429199E-2</c:v>
                </c:pt>
                <c:pt idx="6251">
                  <c:v>1.07878062900132E-2</c:v>
                </c:pt>
                <c:pt idx="6252">
                  <c:v>1.07857550618404E-2</c:v>
                </c:pt>
                <c:pt idx="6253">
                  <c:v>1.0783704226829499E-2</c:v>
                </c:pt>
                <c:pt idx="6254">
                  <c:v>1.07816537848993E-2</c:v>
                </c:pt>
                <c:pt idx="6255">
                  <c:v>1.07796037359684E-2</c:v>
                </c:pt>
                <c:pt idx="6256">
                  <c:v>1.07775540799557E-2</c:v>
                </c:pt>
                <c:pt idx="6257">
                  <c:v>1.07755048167798E-2</c:v>
                </c:pt>
                <c:pt idx="6258">
                  <c:v>1.07734559463596E-2</c:v>
                </c:pt>
                <c:pt idx="6259">
                  <c:v>1.0771407468614E-2</c:v>
                </c:pt>
                <c:pt idx="6260">
                  <c:v>1.0769359383461701E-2</c:v>
                </c:pt>
                <c:pt idx="6261">
                  <c:v>1.0767311690821801E-2</c:v>
                </c:pt>
                <c:pt idx="6262">
                  <c:v>1.0765264390613099E-2</c:v>
                </c:pt>
                <c:pt idx="6263">
                  <c:v>1.07632174827545E-2</c:v>
                </c:pt>
                <c:pt idx="6264">
                  <c:v>1.0761170967165E-2</c:v>
                </c:pt>
                <c:pt idx="6265">
                  <c:v>1.07591248437637E-2</c:v>
                </c:pt>
                <c:pt idx="6266">
                  <c:v>1.0757079112469601E-2</c:v>
                </c:pt>
                <c:pt idx="6267">
                  <c:v>1.0755033773201699E-2</c:v>
                </c:pt>
                <c:pt idx="6268">
                  <c:v>1.0752988825879099E-2</c:v>
                </c:pt>
                <c:pt idx="6269">
                  <c:v>1.0750944270421E-2</c:v>
                </c:pt>
                <c:pt idx="6270">
                  <c:v>1.07489001067464E-2</c:v>
                </c:pt>
                <c:pt idx="6271">
                  <c:v>1.0746856334774501E-2</c:v>
                </c:pt>
                <c:pt idx="6272">
                  <c:v>1.07448129544246E-2</c:v>
                </c:pt>
                <c:pt idx="6273">
                  <c:v>1.0742769965615901E-2</c:v>
                </c:pt>
                <c:pt idx="6274">
                  <c:v>1.0740727368267601E-2</c:v>
                </c:pt>
                <c:pt idx="6275">
                  <c:v>1.07386851622989E-2</c:v>
                </c:pt>
                <c:pt idx="6276">
                  <c:v>1.0736643347629299E-2</c:v>
                </c:pt>
                <c:pt idx="6277">
                  <c:v>1.0734601924178E-2</c:v>
                </c:pt>
                <c:pt idx="6278">
                  <c:v>1.07325608918644E-2</c:v>
                </c:pt>
                <c:pt idx="6279">
                  <c:v>1.07305202506078E-2</c:v>
                </c:pt>
                <c:pt idx="6280">
                  <c:v>1.0728480000327801E-2</c:v>
                </c:pt>
                <c:pt idx="6281">
                  <c:v>1.07264401409437E-2</c:v>
                </c:pt>
                <c:pt idx="6282">
                  <c:v>1.07244006723751E-2</c:v>
                </c:pt>
                <c:pt idx="6283">
                  <c:v>1.07223615945413E-2</c:v>
                </c:pt>
                <c:pt idx="6284">
                  <c:v>1.0720322907362001E-2</c:v>
                </c:pt>
                <c:pt idx="6285">
                  <c:v>1.07182846107566E-2</c:v>
                </c:pt>
                <c:pt idx="6286">
                  <c:v>1.07162467046448E-2</c:v>
                </c:pt>
                <c:pt idx="6287">
                  <c:v>1.07142091889462E-2</c:v>
                </c:pt>
                <c:pt idx="6288">
                  <c:v>1.07121720635804E-2</c:v>
                </c:pt>
                <c:pt idx="6289">
                  <c:v>1.07101353284671E-2</c:v>
                </c:pt>
                <c:pt idx="6290">
                  <c:v>1.0708098983525901E-2</c:v>
                </c:pt>
                <c:pt idx="6291">
                  <c:v>1.07060630286765E-2</c:v>
                </c:pt>
                <c:pt idx="6292">
                  <c:v>1.07040274638388E-2</c:v>
                </c:pt>
                <c:pt idx="6293">
                  <c:v>1.07019922889325E-2</c:v>
                </c:pt>
                <c:pt idx="6294">
                  <c:v>1.0699957503877301E-2</c:v>
                </c:pt>
                <c:pt idx="6295">
                  <c:v>1.06979231085931E-2</c:v>
                </c:pt>
                <c:pt idx="6296">
                  <c:v>1.0695889102999699E-2</c:v>
                </c:pt>
                <c:pt idx="6297">
                  <c:v>1.0693855487017101E-2</c:v>
                </c:pt>
                <c:pt idx="6298">
                  <c:v>1.0691822260565099E-2</c:v>
                </c:pt>
                <c:pt idx="6299">
                  <c:v>1.0689789423563601E-2</c:v>
                </c:pt>
                <c:pt idx="6300">
                  <c:v>1.06877569759326E-2</c:v>
                </c:pt>
                <c:pt idx="6301">
                  <c:v>1.06857249175921E-2</c:v>
                </c:pt>
                <c:pt idx="6302">
                  <c:v>1.0683693248462099E-2</c:v>
                </c:pt>
                <c:pt idx="6303">
                  <c:v>1.0681661968462699E-2</c:v>
                </c:pt>
                <c:pt idx="6304">
                  <c:v>1.0679631077513799E-2</c:v>
                </c:pt>
                <c:pt idx="6305">
                  <c:v>1.0677600575535601E-2</c:v>
                </c:pt>
                <c:pt idx="6306">
                  <c:v>1.06755704624482E-2</c:v>
                </c:pt>
                <c:pt idx="6307">
                  <c:v>1.06735407381717E-2</c:v>
                </c:pt>
                <c:pt idx="6308">
                  <c:v>1.06715114026263E-2</c:v>
                </c:pt>
                <c:pt idx="6309">
                  <c:v>1.06694824557323E-2</c:v>
                </c:pt>
                <c:pt idx="6310">
                  <c:v>1.0667453897409701E-2</c:v>
                </c:pt>
                <c:pt idx="6311">
                  <c:v>1.0665425727578901E-2</c:v>
                </c:pt>
                <c:pt idx="6312">
                  <c:v>1.06633979461602E-2</c:v>
                </c:pt>
                <c:pt idx="6313">
                  <c:v>1.06613705530738E-2</c:v>
                </c:pt>
                <c:pt idx="6314">
                  <c:v>1.0659343548240101E-2</c:v>
                </c:pt>
                <c:pt idx="6315">
                  <c:v>1.06573169315794E-2</c:v>
                </c:pt>
                <c:pt idx="6316">
                  <c:v>1.0655290703012099E-2</c:v>
                </c:pt>
                <c:pt idx="6317">
                  <c:v>1.06532648624586E-2</c:v>
                </c:pt>
                <c:pt idx="6318">
                  <c:v>1.06512394098394E-2</c:v>
                </c:pt>
                <c:pt idx="6319">
                  <c:v>1.0649214345074799E-2</c:v>
                </c:pt>
                <c:pt idx="6320">
                  <c:v>1.06471896680855E-2</c:v>
                </c:pt>
                <c:pt idx="6321">
                  <c:v>1.06451653787918E-2</c:v>
                </c:pt>
                <c:pt idx="6322">
                  <c:v>1.06431414771144E-2</c:v>
                </c:pt>
                <c:pt idx="6323">
                  <c:v>1.06411179629738E-2</c:v>
                </c:pt>
                <c:pt idx="6324">
                  <c:v>1.0639094836290599E-2</c:v>
                </c:pt>
                <c:pt idx="6325">
                  <c:v>1.0637072096985299E-2</c:v>
                </c:pt>
                <c:pt idx="6326">
                  <c:v>1.06350497449788E-2</c:v>
                </c:pt>
                <c:pt idx="6327">
                  <c:v>1.06330277801915E-2</c:v>
                </c:pt>
                <c:pt idx="6328">
                  <c:v>1.06310062025442E-2</c:v>
                </c:pt>
                <c:pt idx="6329">
                  <c:v>1.0628985011957699E-2</c:v>
                </c:pt>
                <c:pt idx="6330">
                  <c:v>1.06269642083526E-2</c:v>
                </c:pt>
                <c:pt idx="6331">
                  <c:v>1.0624943791649801E-2</c:v>
                </c:pt>
                <c:pt idx="6332">
                  <c:v>1.0622923761770001E-2</c:v>
                </c:pt>
                <c:pt idx="6333">
                  <c:v>1.0620904118634001E-2</c:v>
                </c:pt>
                <c:pt idx="6334">
                  <c:v>1.06188848621628E-2</c:v>
                </c:pt>
                <c:pt idx="6335">
                  <c:v>1.06168659922771E-2</c:v>
                </c:pt>
                <c:pt idx="6336">
                  <c:v>1.0614847508898E-2</c:v>
                </c:pt>
                <c:pt idx="6337">
                  <c:v>1.06128294119462E-2</c:v>
                </c:pt>
                <c:pt idx="6338">
                  <c:v>1.0610811701342799E-2</c:v>
                </c:pt>
                <c:pt idx="6339">
                  <c:v>1.06087943770088E-2</c:v>
                </c:pt>
                <c:pt idx="6340">
                  <c:v>1.06067774388651E-2</c:v>
                </c:pt>
                <c:pt idx="6341">
                  <c:v>1.0604760886832701E-2</c:v>
                </c:pt>
                <c:pt idx="6342">
                  <c:v>1.06027447208328E-2</c:v>
                </c:pt>
                <c:pt idx="6343">
                  <c:v>1.06007289407864E-2</c:v>
                </c:pt>
                <c:pt idx="6344">
                  <c:v>1.0598713546614701E-2</c:v>
                </c:pt>
                <c:pt idx="6345">
                  <c:v>1.0596698538238599E-2</c:v>
                </c:pt>
                <c:pt idx="6346">
                  <c:v>1.05946839155795E-2</c:v>
                </c:pt>
                <c:pt idx="6347">
                  <c:v>1.0592669678558399E-2</c:v>
                </c:pt>
                <c:pt idx="6348">
                  <c:v>1.0590655827096699E-2</c:v>
                </c:pt>
                <c:pt idx="6349">
                  <c:v>1.0588642361115499E-2</c:v>
                </c:pt>
                <c:pt idx="6350">
                  <c:v>1.0586629280536001E-2</c:v>
                </c:pt>
                <c:pt idx="6351">
                  <c:v>1.0584616585279601E-2</c:v>
                </c:pt>
                <c:pt idx="6352">
                  <c:v>1.0582604275267599E-2</c:v>
                </c:pt>
                <c:pt idx="6353">
                  <c:v>1.0580592350421299E-2</c:v>
                </c:pt>
                <c:pt idx="6354">
                  <c:v>1.0578580810662101E-2</c:v>
                </c:pt>
                <c:pt idx="6355">
                  <c:v>1.0576569655911401E-2</c:v>
                </c:pt>
                <c:pt idx="6356">
                  <c:v>1.0574558886090501E-2</c:v>
                </c:pt>
                <c:pt idx="6357">
                  <c:v>1.0572548501121E-2</c:v>
                </c:pt>
                <c:pt idx="6358">
                  <c:v>1.0570538500924201E-2</c:v>
                </c:pt>
                <c:pt idx="6359">
                  <c:v>1.05685288854216E-2</c:v>
                </c:pt>
                <c:pt idx="6360">
                  <c:v>1.05665196545348E-2</c:v>
                </c:pt>
                <c:pt idx="6361">
                  <c:v>1.05645108081854E-2</c:v>
                </c:pt>
                <c:pt idx="6362">
                  <c:v>1.05625023462948E-2</c:v>
                </c:pt>
                <c:pt idx="6363">
                  <c:v>1.0560494268784601E-2</c:v>
                </c:pt>
                <c:pt idx="6364">
                  <c:v>1.0558486575576599E-2</c:v>
                </c:pt>
                <c:pt idx="6365">
                  <c:v>1.05564792665922E-2</c:v>
                </c:pt>
                <c:pt idx="6366">
                  <c:v>1.0554472341753199E-2</c:v>
                </c:pt>
                <c:pt idx="6367">
                  <c:v>1.0552465800981301E-2</c:v>
                </c:pt>
                <c:pt idx="6368">
                  <c:v>1.0550459644198099E-2</c:v>
                </c:pt>
                <c:pt idx="6369">
                  <c:v>1.05484538713254E-2</c:v>
                </c:pt>
                <c:pt idx="6370">
                  <c:v>1.0546448482285E-2</c:v>
                </c:pt>
                <c:pt idx="6371">
                  <c:v>1.05444434769987E-2</c:v>
                </c:pt>
                <c:pt idx="6372">
                  <c:v>1.0542438855388201E-2</c:v>
                </c:pt>
                <c:pt idx="6373">
                  <c:v>1.05404346173754E-2</c:v>
                </c:pt>
                <c:pt idx="6374">
                  <c:v>1.05384307628822E-2</c:v>
                </c:pt>
                <c:pt idx="6375">
                  <c:v>1.05364272918305E-2</c:v>
                </c:pt>
                <c:pt idx="6376">
                  <c:v>1.05344242041421E-2</c:v>
                </c:pt>
                <c:pt idx="6377">
                  <c:v>1.0532421499739099E-2</c:v>
                </c:pt>
                <c:pt idx="6378">
                  <c:v>1.05304191785432E-2</c:v>
                </c:pt>
                <c:pt idx="6379">
                  <c:v>1.0528417240476699E-2</c:v>
                </c:pt>
                <c:pt idx="6380">
                  <c:v>1.05264156854614E-2</c:v>
                </c:pt>
                <c:pt idx="6381">
                  <c:v>1.05244145134194E-2</c:v>
                </c:pt>
                <c:pt idx="6382">
                  <c:v>1.0522413724272799E-2</c:v>
                </c:pt>
                <c:pt idx="6383">
                  <c:v>1.05204133179436E-2</c:v>
                </c:pt>
                <c:pt idx="6384">
                  <c:v>1.0518413294354E-2</c:v>
                </c:pt>
                <c:pt idx="6385">
                  <c:v>1.0516413653426E-2</c:v>
                </c:pt>
                <c:pt idx="6386">
                  <c:v>1.0514414395081899E-2</c:v>
                </c:pt>
                <c:pt idx="6387">
                  <c:v>1.05124155192438E-2</c:v>
                </c:pt>
                <c:pt idx="6388">
                  <c:v>1.0510417025833999E-2</c:v>
                </c:pt>
                <c:pt idx="6389">
                  <c:v>1.05084189147746E-2</c:v>
                </c:pt>
                <c:pt idx="6390">
                  <c:v>1.0506421185987999E-2</c:v>
                </c:pt>
                <c:pt idx="6391">
                  <c:v>1.05044238393964E-2</c:v>
                </c:pt>
                <c:pt idx="6392">
                  <c:v>1.0502426874922101E-2</c:v>
                </c:pt>
                <c:pt idx="6393">
                  <c:v>1.05004302924874E-2</c:v>
                </c:pt>
                <c:pt idx="6394">
                  <c:v>1.0498434092014701E-2</c:v>
                </c:pt>
                <c:pt idx="6395">
                  <c:v>1.04964382734264E-2</c:v>
                </c:pt>
                <c:pt idx="6396">
                  <c:v>1.0494442836644901E-2</c:v>
                </c:pt>
                <c:pt idx="6397">
                  <c:v>1.04924477815926E-2</c:v>
                </c:pt>
                <c:pt idx="6398">
                  <c:v>1.04904531081919E-2</c:v>
                </c:pt>
                <c:pt idx="6399">
                  <c:v>1.04884588163654E-2</c:v>
                </c:pt>
                <c:pt idx="6400">
                  <c:v>1.0486464906035499E-2</c:v>
                </c:pt>
                <c:pt idx="6401">
                  <c:v>1.0484471377124801E-2</c:v>
                </c:pt>
                <c:pt idx="6402">
                  <c:v>1.04824782295558E-2</c:v>
                </c:pt>
                <c:pt idx="6403">
                  <c:v>1.0480485463251E-2</c:v>
                </c:pt>
                <c:pt idx="6404">
                  <c:v>1.04784930781332E-2</c:v>
                </c:pt>
                <c:pt idx="6405">
                  <c:v>1.04765010741249E-2</c:v>
                </c:pt>
                <c:pt idx="6406">
                  <c:v>1.0474509451148599E-2</c:v>
                </c:pt>
                <c:pt idx="6407">
                  <c:v>1.0472518209127301E-2</c:v>
                </c:pt>
                <c:pt idx="6408">
                  <c:v>1.0470527347983399E-2</c:v>
                </c:pt>
                <c:pt idx="6409">
                  <c:v>1.04685368676397E-2</c:v>
                </c:pt>
                <c:pt idx="6410">
                  <c:v>1.04665467680191E-2</c:v>
                </c:pt>
                <c:pt idx="6411">
                  <c:v>1.04645570490441E-2</c:v>
                </c:pt>
                <c:pt idx="6412">
                  <c:v>1.04625677106377E-2</c:v>
                </c:pt>
                <c:pt idx="6413">
                  <c:v>1.0460578752722599E-2</c:v>
                </c:pt>
                <c:pt idx="6414">
                  <c:v>1.04585901752217E-2</c:v>
                </c:pt>
                <c:pt idx="6415">
                  <c:v>1.0456601978057801E-2</c:v>
                </c:pt>
                <c:pt idx="6416">
                  <c:v>1.04546141611539E-2</c:v>
                </c:pt>
                <c:pt idx="6417">
                  <c:v>1.04526267244328E-2</c:v>
                </c:pt>
                <c:pt idx="6418">
                  <c:v>1.04506396678174E-2</c:v>
                </c:pt>
                <c:pt idx="6419">
                  <c:v>1.04486529912308E-2</c:v>
                </c:pt>
                <c:pt idx="6420">
                  <c:v>1.04466666945959E-2</c:v>
                </c:pt>
                <c:pt idx="6421">
                  <c:v>1.0444680777835599E-2</c:v>
                </c:pt>
                <c:pt idx="6422">
                  <c:v>1.0442695240873099E-2</c:v>
                </c:pt>
                <c:pt idx="6423">
                  <c:v>1.04407100836315E-2</c:v>
                </c:pt>
                <c:pt idx="6424">
                  <c:v>1.0438725306033601E-2</c:v>
                </c:pt>
                <c:pt idx="6425">
                  <c:v>1.04367409080028E-2</c:v>
                </c:pt>
                <c:pt idx="6426">
                  <c:v>1.0434756889462E-2</c:v>
                </c:pt>
                <c:pt idx="6427">
                  <c:v>1.04327732503344E-2</c:v>
                </c:pt>
                <c:pt idx="6428">
                  <c:v>1.04307899905433E-2</c:v>
                </c:pt>
                <c:pt idx="6429">
                  <c:v>1.0428807110011699E-2</c:v>
                </c:pt>
                <c:pt idx="6430">
                  <c:v>1.0426824608663E-2</c:v>
                </c:pt>
                <c:pt idx="6431">
                  <c:v>1.04248424864203E-2</c:v>
                </c:pt>
                <c:pt idx="6432">
                  <c:v>1.0422860743207E-2</c:v>
                </c:pt>
                <c:pt idx="6433">
                  <c:v>1.04208793789462E-2</c:v>
                </c:pt>
                <c:pt idx="6434">
                  <c:v>1.04188983935614E-2</c:v>
                </c:pt>
                <c:pt idx="6435">
                  <c:v>1.0416917786975901E-2</c:v>
                </c:pt>
                <c:pt idx="6436">
                  <c:v>1.0414937559112899E-2</c:v>
                </c:pt>
                <c:pt idx="6437">
                  <c:v>1.0412957709896E-2</c:v>
                </c:pt>
                <c:pt idx="6438">
                  <c:v>1.04109782392484E-2</c:v>
                </c:pt>
                <c:pt idx="6439">
                  <c:v>1.04089991470937E-2</c:v>
                </c:pt>
                <c:pt idx="6440">
                  <c:v>1.0407020433355301E-2</c:v>
                </c:pt>
                <c:pt idx="6441">
                  <c:v>1.0405042097956599E-2</c:v>
                </c:pt>
                <c:pt idx="6442">
                  <c:v>1.04030641408212E-2</c:v>
                </c:pt>
                <c:pt idx="6443">
                  <c:v>1.0401086561872599E-2</c:v>
                </c:pt>
                <c:pt idx="6444">
                  <c:v>1.03991093610343E-2</c:v>
                </c:pt>
                <c:pt idx="6445">
                  <c:v>1.03971325382299E-2</c:v>
                </c:pt>
                <c:pt idx="6446">
                  <c:v>1.0395156093383E-2</c:v>
                </c:pt>
                <c:pt idx="6447">
                  <c:v>1.03931800264172E-2</c:v>
                </c:pt>
                <c:pt idx="6448">
                  <c:v>1.03912043372562E-2</c:v>
                </c:pt>
                <c:pt idx="6449">
                  <c:v>1.0389229025823499E-2</c:v>
                </c:pt>
                <c:pt idx="6450">
                  <c:v>1.0387254092043E-2</c:v>
                </c:pt>
                <c:pt idx="6451">
                  <c:v>1.0385279535838199E-2</c:v>
                </c:pt>
                <c:pt idx="6452">
                  <c:v>1.0383305357132999E-2</c:v>
                </c:pt>
                <c:pt idx="6453">
                  <c:v>1.03813315558511E-2</c:v>
                </c:pt>
                <c:pt idx="6454">
                  <c:v>1.03793581319162E-2</c:v>
                </c:pt>
                <c:pt idx="6455">
                  <c:v>1.0377385085252201E-2</c:v>
                </c:pt>
                <c:pt idx="6456">
                  <c:v>1.03754124157829E-2</c:v>
                </c:pt>
                <c:pt idx="6457">
                  <c:v>1.0373440123432101E-2</c:v>
                </c:pt>
                <c:pt idx="6458">
                  <c:v>1.0371468208123701E-2</c:v>
                </c:pt>
                <c:pt idx="6459">
                  <c:v>1.0369496669781601E-2</c:v>
                </c:pt>
                <c:pt idx="6460">
                  <c:v>1.03675255083297E-2</c:v>
                </c:pt>
                <c:pt idx="6461">
                  <c:v>1.0365554723691999E-2</c:v>
                </c:pt>
                <c:pt idx="6462">
                  <c:v>1.03635843157924E-2</c:v>
                </c:pt>
                <c:pt idx="6463">
                  <c:v>1.03616142845548E-2</c:v>
                </c:pt>
                <c:pt idx="6464">
                  <c:v>1.03596446299034E-2</c:v>
                </c:pt>
                <c:pt idx="6465">
                  <c:v>1.0357675351762101E-2</c:v>
                </c:pt>
                <c:pt idx="6466">
                  <c:v>1.0355706450054999E-2</c:v>
                </c:pt>
                <c:pt idx="6467">
                  <c:v>1.0353737924706201E-2</c:v>
                </c:pt>
                <c:pt idx="6468">
                  <c:v>1.03517697756397E-2</c:v>
                </c:pt>
                <c:pt idx="6469">
                  <c:v>1.03498020027797E-2</c:v>
                </c:pt>
                <c:pt idx="6470">
                  <c:v>1.0347834606050399E-2</c:v>
                </c:pt>
                <c:pt idx="6471">
                  <c:v>1.03458675853758E-2</c:v>
                </c:pt>
                <c:pt idx="6472">
                  <c:v>1.03439009406802E-2</c:v>
                </c:pt>
                <c:pt idx="6473">
                  <c:v>1.0341934671887799E-2</c:v>
                </c:pt>
                <c:pt idx="6474">
                  <c:v>1.0339968778922799E-2</c:v>
                </c:pt>
                <c:pt idx="6475">
                  <c:v>1.03380032617096E-2</c:v>
                </c:pt>
                <c:pt idx="6476">
                  <c:v>1.0336038120172201E-2</c:v>
                </c:pt>
                <c:pt idx="6477">
                  <c:v>1.0334073354235199E-2</c:v>
                </c:pt>
                <c:pt idx="6478">
                  <c:v>1.03321089638227E-2</c:v>
                </c:pt>
                <c:pt idx="6479">
                  <c:v>1.0330144948859201E-2</c:v>
                </c:pt>
                <c:pt idx="6480">
                  <c:v>1.03281813092691E-2</c:v>
                </c:pt>
                <c:pt idx="6481">
                  <c:v>1.03262180449766E-2</c:v>
                </c:pt>
                <c:pt idx="6482">
                  <c:v>1.03242551559062E-2</c:v>
                </c:pt>
                <c:pt idx="6483">
                  <c:v>1.03222926419824E-2</c:v>
                </c:pt>
                <c:pt idx="6484">
                  <c:v>1.03203305031296E-2</c:v>
                </c:pt>
                <c:pt idx="6485">
                  <c:v>1.03183687392724E-2</c:v>
                </c:pt>
                <c:pt idx="6486">
                  <c:v>1.0316407350335101E-2</c:v>
                </c:pt>
                <c:pt idx="6487">
                  <c:v>1.03144463362424E-2</c:v>
                </c:pt>
                <c:pt idx="6488">
                  <c:v>1.03124856969187E-2</c:v>
                </c:pt>
                <c:pt idx="6489">
                  <c:v>1.0310525432288799E-2</c:v>
                </c:pt>
                <c:pt idx="6490">
                  <c:v>1.0308565542277E-2</c:v>
                </c:pt>
                <c:pt idx="6491">
                  <c:v>1.0306606026808199E-2</c:v>
                </c:pt>
                <c:pt idx="6492">
                  <c:v>1.0304646885806901E-2</c:v>
                </c:pt>
                <c:pt idx="6493">
                  <c:v>1.0302688119197699E-2</c:v>
                </c:pt>
                <c:pt idx="6494">
                  <c:v>1.03007297269054E-2</c:v>
                </c:pt>
                <c:pt idx="6495">
                  <c:v>1.0298771708854701E-2</c:v>
                </c:pt>
                <c:pt idx="6496">
                  <c:v>1.02968140649703E-2</c:v>
                </c:pt>
                <c:pt idx="6497">
                  <c:v>1.02948567951769E-2</c:v>
                </c:pt>
                <c:pt idx="6498">
                  <c:v>1.0292899899399299E-2</c:v>
                </c:pt>
                <c:pt idx="6499">
                  <c:v>1.0290943377562299E-2</c:v>
                </c:pt>
                <c:pt idx="6500">
                  <c:v>1.0288987229590801E-2</c:v>
                </c:pt>
                <c:pt idx="6501">
                  <c:v>1.0287031455409599E-2</c:v>
                </c:pt>
                <c:pt idx="6502">
                  <c:v>1.0285076054943399E-2</c:v>
                </c:pt>
                <c:pt idx="6503">
                  <c:v>1.0283121028117299E-2</c:v>
                </c:pt>
                <c:pt idx="6504">
                  <c:v>1.0281166374856199E-2</c:v>
                </c:pt>
                <c:pt idx="6505">
                  <c:v>1.0279212095084899E-2</c:v>
                </c:pt>
                <c:pt idx="6506">
                  <c:v>1.02772581887283E-2</c:v>
                </c:pt>
                <c:pt idx="6507">
                  <c:v>1.02753046557116E-2</c:v>
                </c:pt>
                <c:pt idx="6508">
                  <c:v>1.02733514959596E-2</c:v>
                </c:pt>
                <c:pt idx="6509">
                  <c:v>1.0271398709397399E-2</c:v>
                </c:pt>
                <c:pt idx="6510">
                  <c:v>1.026944629595E-2</c:v>
                </c:pt>
                <c:pt idx="6511">
                  <c:v>1.02674942555426E-2</c:v>
                </c:pt>
                <c:pt idx="6512">
                  <c:v>1.02655425881E-2</c:v>
                </c:pt>
                <c:pt idx="6513">
                  <c:v>1.02635912935476E-2</c:v>
                </c:pt>
                <c:pt idx="6514">
                  <c:v>1.02616403718103E-2</c:v>
                </c:pt>
                <c:pt idx="6515">
                  <c:v>1.02596898228134E-2</c:v>
                </c:pt>
                <c:pt idx="6516">
                  <c:v>1.0257739646482E-2</c:v>
                </c:pt>
                <c:pt idx="6517">
                  <c:v>1.02557898427413E-2</c:v>
                </c:pt>
                <c:pt idx="6518">
                  <c:v>1.02538404115165E-2</c:v>
                </c:pt>
                <c:pt idx="6519">
                  <c:v>1.0251891352732899E-2</c:v>
                </c:pt>
                <c:pt idx="6520">
                  <c:v>1.02499426663157E-2</c:v>
                </c:pt>
                <c:pt idx="6521">
                  <c:v>1.02479943521902E-2</c:v>
                </c:pt>
                <c:pt idx="6522">
                  <c:v>1.02460464102816E-2</c:v>
                </c:pt>
                <c:pt idx="6523">
                  <c:v>1.02440988405154E-2</c:v>
                </c:pt>
                <c:pt idx="6524">
                  <c:v>1.0242151642816799E-2</c:v>
                </c:pt>
                <c:pt idx="6525">
                  <c:v>1.02402048171113E-2</c:v>
                </c:pt>
                <c:pt idx="6526">
                  <c:v>1.02382583633241E-2</c:v>
                </c:pt>
                <c:pt idx="6527">
                  <c:v>1.02363122813808E-2</c:v>
                </c:pt>
                <c:pt idx="6528">
                  <c:v>1.02343665712067E-2</c:v>
                </c:pt>
                <c:pt idx="6529">
                  <c:v>1.02324212327274E-2</c:v>
                </c:pt>
                <c:pt idx="6530">
                  <c:v>1.0230476265868199E-2</c:v>
                </c:pt>
                <c:pt idx="6531">
                  <c:v>1.02285316705546E-2</c:v>
                </c:pt>
                <c:pt idx="6532">
                  <c:v>1.02265874467123E-2</c:v>
                </c:pt>
                <c:pt idx="6533">
                  <c:v>1.02246435942667E-2</c:v>
                </c:pt>
                <c:pt idx="6534">
                  <c:v>1.02227001131433E-2</c:v>
                </c:pt>
                <c:pt idx="6535">
                  <c:v>1.02207570032678E-2</c:v>
                </c:pt>
                <c:pt idx="6536">
                  <c:v>1.0218814264565799E-2</c:v>
                </c:pt>
                <c:pt idx="6537">
                  <c:v>1.02168718969629E-2</c:v>
                </c:pt>
                <c:pt idx="6538">
                  <c:v>1.0214929900384801E-2</c:v>
                </c:pt>
                <c:pt idx="6539">
                  <c:v>1.0212988274756999E-2</c:v>
                </c:pt>
                <c:pt idx="6540">
                  <c:v>1.02110470200053E-2</c:v>
                </c:pt>
                <c:pt idx="6541">
                  <c:v>1.0209106136055499E-2</c:v>
                </c:pt>
                <c:pt idx="6542">
                  <c:v>1.0207165622833201E-2</c:v>
                </c:pt>
                <c:pt idx="6543">
                  <c:v>1.0205225480264099E-2</c:v>
                </c:pt>
                <c:pt idx="6544">
                  <c:v>1.0203285708274199E-2</c:v>
                </c:pt>
                <c:pt idx="6545">
                  <c:v>1.0201346306789099E-2</c:v>
                </c:pt>
                <c:pt idx="6546">
                  <c:v>1.0199407275734601E-2</c:v>
                </c:pt>
                <c:pt idx="6547">
                  <c:v>1.01974686150367E-2</c:v>
                </c:pt>
                <c:pt idx="6548">
                  <c:v>1.0195530324621199E-2</c:v>
                </c:pt>
                <c:pt idx="6549">
                  <c:v>1.01935924044139E-2</c:v>
                </c:pt>
                <c:pt idx="6550">
                  <c:v>1.0191654854340799E-2</c:v>
                </c:pt>
                <c:pt idx="6551">
                  <c:v>1.0189717674327799E-2</c:v>
                </c:pt>
                <c:pt idx="6552">
                  <c:v>1.01877808643008E-2</c:v>
                </c:pt>
                <c:pt idx="6553">
                  <c:v>1.0185844424185801E-2</c:v>
                </c:pt>
                <c:pt idx="6554">
                  <c:v>1.01839083539088E-2</c:v>
                </c:pt>
                <c:pt idx="6555">
                  <c:v>1.01819726533957E-2</c:v>
                </c:pt>
                <c:pt idx="6556">
                  <c:v>1.0180037322572701E-2</c:v>
                </c:pt>
                <c:pt idx="6557">
                  <c:v>1.0178102361365699E-2</c:v>
                </c:pt>
                <c:pt idx="6558">
                  <c:v>1.01761677697009E-2</c:v>
                </c:pt>
                <c:pt idx="6559">
                  <c:v>1.0174233547504401E-2</c:v>
                </c:pt>
                <c:pt idx="6560">
                  <c:v>1.0172299694702101E-2</c:v>
                </c:pt>
                <c:pt idx="6561">
                  <c:v>1.0170366211220401E-2</c:v>
                </c:pt>
                <c:pt idx="6562">
                  <c:v>1.01684330969852E-2</c:v>
                </c:pt>
                <c:pt idx="6563">
                  <c:v>1.0166500351922901E-2</c:v>
                </c:pt>
                <c:pt idx="6564">
                  <c:v>1.01645679759597E-2</c:v>
                </c:pt>
                <c:pt idx="6565">
                  <c:v>1.0162635969021601E-2</c:v>
                </c:pt>
                <c:pt idx="6566">
                  <c:v>1.0160704331034999E-2</c:v>
                </c:pt>
                <c:pt idx="6567">
                  <c:v>1.0158773061926101E-2</c:v>
                </c:pt>
                <c:pt idx="6568">
                  <c:v>1.0156842161621301E-2</c:v>
                </c:pt>
                <c:pt idx="6569">
                  <c:v>1.01549116300467E-2</c:v>
                </c:pt>
                <c:pt idx="6570">
                  <c:v>1.0152981467128799E-2</c:v>
                </c:pt>
                <c:pt idx="6571">
                  <c:v>1.01510516727939E-2</c:v>
                </c:pt>
                <c:pt idx="6572">
                  <c:v>1.0149122246968401E-2</c:v>
                </c:pt>
                <c:pt idx="6573">
                  <c:v>1.0147193189578499E-2</c:v>
                </c:pt>
                <c:pt idx="6574">
                  <c:v>1.01452645005508E-2</c:v>
                </c:pt>
                <c:pt idx="6575">
                  <c:v>1.01433361798117E-2</c:v>
                </c:pt>
                <c:pt idx="6576">
                  <c:v>1.01414082272876E-2</c:v>
                </c:pt>
                <c:pt idx="6577">
                  <c:v>1.0139480642904999E-2</c:v>
                </c:pt>
                <c:pt idx="6578">
                  <c:v>1.01375534265903E-2</c:v>
                </c:pt>
                <c:pt idx="6579">
                  <c:v>1.01356265782701E-2</c:v>
                </c:pt>
                <c:pt idx="6580">
                  <c:v>1.0133700097871E-2</c:v>
                </c:pt>
                <c:pt idx="6581">
                  <c:v>1.0131773985319399E-2</c:v>
                </c:pt>
                <c:pt idx="6582">
                  <c:v>1.0129848240542E-2</c:v>
                </c:pt>
                <c:pt idx="6583">
                  <c:v>1.01279228634653E-2</c:v>
                </c:pt>
                <c:pt idx="6584">
                  <c:v>1.0125997854015901E-2</c:v>
                </c:pt>
                <c:pt idx="6585">
                  <c:v>1.01240732121206E-2</c:v>
                </c:pt>
                <c:pt idx="6586">
                  <c:v>1.0122148937705799E-2</c:v>
                </c:pt>
                <c:pt idx="6587">
                  <c:v>1.01202250306984E-2</c:v>
                </c:pt>
                <c:pt idx="6588">
                  <c:v>1.01183014910251E-2</c:v>
                </c:pt>
                <c:pt idx="6589">
                  <c:v>1.0116378318612399E-2</c:v>
                </c:pt>
                <c:pt idx="6590">
                  <c:v>1.01144555133872E-2</c:v>
                </c:pt>
                <c:pt idx="6591">
                  <c:v>1.01125330752762E-2</c:v>
                </c:pt>
                <c:pt idx="6592">
                  <c:v>1.01106110042063E-2</c:v>
                </c:pt>
                <c:pt idx="6593">
                  <c:v>1.01086893001041E-2</c:v>
                </c:pt>
                <c:pt idx="6594">
                  <c:v>1.01067679628966E-2</c:v>
                </c:pt>
                <c:pt idx="6595">
                  <c:v>1.01048469925106E-2</c:v>
                </c:pt>
                <c:pt idx="6596">
                  <c:v>1.01029263888728E-2</c:v>
                </c:pt>
                <c:pt idx="6597">
                  <c:v>1.0101006151910299E-2</c:v>
                </c:pt>
                <c:pt idx="6598">
                  <c:v>1.00990862815499E-2</c:v>
                </c:pt>
                <c:pt idx="6599">
                  <c:v>1.00971667777185E-2</c:v>
                </c:pt>
                <c:pt idx="6600">
                  <c:v>1.00952476403431E-2</c:v>
                </c:pt>
                <c:pt idx="6601">
                  <c:v>1.0093328869350699E-2</c:v>
                </c:pt>
                <c:pt idx="6602">
                  <c:v>1.0091410464668099E-2</c:v>
                </c:pt>
                <c:pt idx="6603">
                  <c:v>1.00894924262225E-2</c:v>
                </c:pt>
                <c:pt idx="6604">
                  <c:v>1.0087574753940801E-2</c:v>
                </c:pt>
                <c:pt idx="6605">
                  <c:v>1.00856574477501E-2</c:v>
                </c:pt>
                <c:pt idx="6606">
                  <c:v>1.00837405075775E-2</c:v>
                </c:pt>
                <c:pt idx="6607">
                  <c:v>1.0081823933350101E-2</c:v>
                </c:pt>
                <c:pt idx="6608">
                  <c:v>1.0079907724994799E-2</c:v>
                </c:pt>
                <c:pt idx="6609">
                  <c:v>1.0077991882439E-2</c:v>
                </c:pt>
                <c:pt idx="6610">
                  <c:v>1.00760764056096E-2</c:v>
                </c:pt>
                <c:pt idx="6611">
                  <c:v>1.0074161294434E-2</c:v>
                </c:pt>
                <c:pt idx="6612">
                  <c:v>1.00722465488392E-2</c:v>
                </c:pt>
                <c:pt idx="6613">
                  <c:v>1.0070332168752499E-2</c:v>
                </c:pt>
                <c:pt idx="6614">
                  <c:v>1.0068418154101101E-2</c:v>
                </c:pt>
                <c:pt idx="6615">
                  <c:v>1.00665045048123E-2</c:v>
                </c:pt>
                <c:pt idx="6616">
                  <c:v>1.0064591220813299E-2</c:v>
                </c:pt>
                <c:pt idx="6617">
                  <c:v>1.00626783020314E-2</c:v>
                </c:pt>
                <c:pt idx="6618">
                  <c:v>1.0060765748393799E-2</c:v>
                </c:pt>
                <c:pt idx="6619">
                  <c:v>1.00588535598281E-2</c:v>
                </c:pt>
                <c:pt idx="6620">
                  <c:v>1.0056941736261401E-2</c:v>
                </c:pt>
                <c:pt idx="6621">
                  <c:v>1.00550302776212E-2</c:v>
                </c:pt>
                <c:pt idx="6622">
                  <c:v>1.0053119183834801E-2</c:v>
                </c:pt>
                <c:pt idx="6623">
                  <c:v>1.00512084548296E-2</c:v>
                </c:pt>
                <c:pt idx="6624">
                  <c:v>1.0049298090533201E-2</c:v>
                </c:pt>
                <c:pt idx="6625">
                  <c:v>1.00473880908728E-2</c:v>
                </c:pt>
                <c:pt idx="6626">
                  <c:v>1.0045478455776099E-2</c:v>
                </c:pt>
                <c:pt idx="6627">
                  <c:v>1.00435691851704E-2</c:v>
                </c:pt>
                <c:pt idx="6628">
                  <c:v>1.0041660278983301E-2</c:v>
                </c:pt>
                <c:pt idx="6629">
                  <c:v>1.00397517371424E-2</c:v>
                </c:pt>
                <c:pt idx="6630">
                  <c:v>1.0037843559575099E-2</c:v>
                </c:pt>
                <c:pt idx="6631">
                  <c:v>1.0035935746209E-2</c:v>
                </c:pt>
                <c:pt idx="6632">
                  <c:v>1.0034028296971699E-2</c:v>
                </c:pt>
                <c:pt idx="6633">
                  <c:v>1.00321212117908E-2</c:v>
                </c:pt>
                <c:pt idx="6634">
                  <c:v>1.0030214490594E-2</c:v>
                </c:pt>
                <c:pt idx="6635">
                  <c:v>1.00283081333089E-2</c:v>
                </c:pt>
                <c:pt idx="6636">
                  <c:v>1.0026402139863199E-2</c:v>
                </c:pt>
                <c:pt idx="6637">
                  <c:v>1.0024496510184401E-2</c:v>
                </c:pt>
                <c:pt idx="6638">
                  <c:v>1.0022591244200499E-2</c:v>
                </c:pt>
                <c:pt idx="6639">
                  <c:v>1.0020686341839001E-2</c:v>
                </c:pt>
                <c:pt idx="6640">
                  <c:v>1.00187818030278E-2</c:v>
                </c:pt>
                <c:pt idx="6641">
                  <c:v>1.0016877627694499E-2</c:v>
                </c:pt>
                <c:pt idx="6642">
                  <c:v>1.0014973815767001E-2</c:v>
                </c:pt>
                <c:pt idx="6643">
                  <c:v>1.00130703671731E-2</c:v>
                </c:pt>
                <c:pt idx="6644">
                  <c:v>1.0011167281840601E-2</c:v>
                </c:pt>
                <c:pt idx="6645">
                  <c:v>1.0009264559697299E-2</c:v>
                </c:pt>
                <c:pt idx="6646">
                  <c:v>1.00073622006711E-2</c:v>
                </c:pt>
                <c:pt idx="6647">
                  <c:v>1.000546020469E-2</c:v>
                </c:pt>
                <c:pt idx="6648">
                  <c:v>1.0003558571681699E-2</c:v>
                </c:pt>
                <c:pt idx="6649">
                  <c:v>1.0001657301574301E-2</c:v>
                </c:pt>
                <c:pt idx="6650">
                  <c:v>9.9997563942955999E-3</c:v>
                </c:pt>
                <c:pt idx="6651">
                  <c:v>9.9978558497736507E-3</c:v>
                </c:pt>
                <c:pt idx="6652">
                  <c:v>9.9959556679363997E-3</c:v>
                </c:pt>
                <c:pt idx="6653">
                  <c:v>9.9940558487118594E-3</c:v>
                </c:pt>
                <c:pt idx="6654">
                  <c:v>9.9921563920280492E-3</c:v>
                </c:pt>
                <c:pt idx="6655">
                  <c:v>9.9902572978130006E-3</c:v>
                </c:pt>
                <c:pt idx="6656">
                  <c:v>9.9883585659947902E-3</c:v>
                </c:pt>
                <c:pt idx="6657">
                  <c:v>9.9864601965014808E-3</c:v>
                </c:pt>
                <c:pt idx="6658">
                  <c:v>9.9845621892611699E-3</c:v>
                </c:pt>
                <c:pt idx="6659">
                  <c:v>9.9826645442019999E-3</c:v>
                </c:pt>
                <c:pt idx="6660">
                  <c:v>9.9807672612520805E-3</c:v>
                </c:pt>
                <c:pt idx="6661">
                  <c:v>9.9788703403395906E-3</c:v>
                </c:pt>
                <c:pt idx="6662">
                  <c:v>9.9769737813926902E-3</c:v>
                </c:pt>
                <c:pt idx="6663">
                  <c:v>9.9750775843395808E-3</c:v>
                </c:pt>
                <c:pt idx="6664">
                  <c:v>9.9731817491084795E-3</c:v>
                </c:pt>
                <c:pt idx="6665">
                  <c:v>9.9712862756276294E-3</c:v>
                </c:pt>
                <c:pt idx="6666">
                  <c:v>9.9693911638252704E-3</c:v>
                </c:pt>
                <c:pt idx="6667">
                  <c:v>9.9674964136296802E-3</c:v>
                </c:pt>
                <c:pt idx="6668">
                  <c:v>9.9656020249691592E-3</c:v>
                </c:pt>
                <c:pt idx="6669">
                  <c:v>9.9637079977720096E-3</c:v>
                </c:pt>
                <c:pt idx="6670">
                  <c:v>9.9618143319665699E-3</c:v>
                </c:pt>
                <c:pt idx="6671">
                  <c:v>9.9599210274811893E-3</c:v>
                </c:pt>
                <c:pt idx="6672">
                  <c:v>9.9580280842442408E-3</c:v>
                </c:pt>
                <c:pt idx="6673">
                  <c:v>9.9561355021841099E-3</c:v>
                </c:pt>
                <c:pt idx="6674">
                  <c:v>9.9542432812291994E-3</c:v>
                </c:pt>
                <c:pt idx="6675">
                  <c:v>9.9523514213079502E-3</c:v>
                </c:pt>
                <c:pt idx="6676">
                  <c:v>9.9504599223488102E-3</c:v>
                </c:pt>
                <c:pt idx="6677">
                  <c:v>9.9485687842802307E-3</c:v>
                </c:pt>
                <c:pt idx="6678">
                  <c:v>9.9466780070307098E-3</c:v>
                </c:pt>
                <c:pt idx="6679">
                  <c:v>9.9447875905287492E-3</c:v>
                </c:pt>
                <c:pt idx="6680">
                  <c:v>9.9428975347028697E-3</c:v>
                </c:pt>
                <c:pt idx="6681">
                  <c:v>9.9410078394816196E-3</c:v>
                </c:pt>
                <c:pt idx="6682">
                  <c:v>9.9391185047935596E-3</c:v>
                </c:pt>
                <c:pt idx="6683">
                  <c:v>9.9372295305672695E-3</c:v>
                </c:pt>
                <c:pt idx="6684">
                  <c:v>9.9353409167313497E-3</c:v>
                </c:pt>
                <c:pt idx="6685">
                  <c:v>9.9334526632144302E-3</c:v>
                </c:pt>
                <c:pt idx="6686">
                  <c:v>9.9315647699451393E-3</c:v>
                </c:pt>
                <c:pt idx="6687">
                  <c:v>9.9296772368521295E-3</c:v>
                </c:pt>
                <c:pt idx="6688">
                  <c:v>9.9277900638640899E-3</c:v>
                </c:pt>
                <c:pt idx="6689">
                  <c:v>9.9259032509097199E-3</c:v>
                </c:pt>
                <c:pt idx="6690">
                  <c:v>9.9240167979177205E-3</c:v>
                </c:pt>
                <c:pt idx="6691">
                  <c:v>9.9221307048168294E-3</c:v>
                </c:pt>
                <c:pt idx="6692">
                  <c:v>9.9202449715357997E-3</c:v>
                </c:pt>
                <c:pt idx="6693">
                  <c:v>9.9183595980034192E-3</c:v>
                </c:pt>
                <c:pt idx="6694">
                  <c:v>9.9164745841484603E-3</c:v>
                </c:pt>
                <c:pt idx="6695">
                  <c:v>9.9145899298997402E-3</c:v>
                </c:pt>
                <c:pt idx="6696">
                  <c:v>9.9127056351860799E-3</c:v>
                </c:pt>
                <c:pt idx="6697">
                  <c:v>9.91082169993634E-3</c:v>
                </c:pt>
                <c:pt idx="6698">
                  <c:v>9.9089381240793899E-3</c:v>
                </c:pt>
                <c:pt idx="6699">
                  <c:v>9.9070549075441008E-3</c:v>
                </c:pt>
                <c:pt idx="6700">
                  <c:v>9.9051720502593803E-3</c:v>
                </c:pt>
                <c:pt idx="6701">
                  <c:v>9.9032895521541601E-3</c:v>
                </c:pt>
                <c:pt idx="6702">
                  <c:v>9.9014074131573808E-3</c:v>
                </c:pt>
                <c:pt idx="6703">
                  <c:v>9.8995256331980003E-3</c:v>
                </c:pt>
                <c:pt idx="6704">
                  <c:v>9.8976442122049903E-3</c:v>
                </c:pt>
                <c:pt idx="6705">
                  <c:v>9.8957631501073694E-3</c:v>
                </c:pt>
                <c:pt idx="6706">
                  <c:v>9.8938824468341492E-3</c:v>
                </c:pt>
                <c:pt idx="6707">
                  <c:v>9.8920021023143605E-3</c:v>
                </c:pt>
                <c:pt idx="6708">
                  <c:v>9.8901221164770497E-3</c:v>
                </c:pt>
                <c:pt idx="6709">
                  <c:v>9.8882424892513202E-3</c:v>
                </c:pt>
                <c:pt idx="6710">
                  <c:v>9.8863632205662307E-3</c:v>
                </c:pt>
                <c:pt idx="6711">
                  <c:v>9.8844843103509192E-3</c:v>
                </c:pt>
                <c:pt idx="6712">
                  <c:v>9.8826057585345E-3</c:v>
                </c:pt>
                <c:pt idx="6713">
                  <c:v>9.8807275650461303E-3</c:v>
                </c:pt>
                <c:pt idx="6714">
                  <c:v>9.8788497298149796E-3</c:v>
                </c:pt>
                <c:pt idx="6715">
                  <c:v>9.8769722527702296E-3</c:v>
                </c:pt>
                <c:pt idx="6716">
                  <c:v>9.8750951338410897E-3</c:v>
                </c:pt>
                <c:pt idx="6717">
                  <c:v>9.8732183729567796E-3</c:v>
                </c:pt>
                <c:pt idx="6718">
                  <c:v>9.8713419700465401E-3</c:v>
                </c:pt>
                <c:pt idx="6719">
                  <c:v>9.8694659250396395E-3</c:v>
                </c:pt>
                <c:pt idx="6720">
                  <c:v>9.8675902378653497E-3</c:v>
                </c:pt>
                <c:pt idx="6721">
                  <c:v>9.8657149084529806E-3</c:v>
                </c:pt>
                <c:pt idx="6722">
                  <c:v>9.8638399367318406E-3</c:v>
                </c:pt>
                <c:pt idx="6723">
                  <c:v>9.8619653226312606E-3</c:v>
                </c:pt>
                <c:pt idx="6724">
                  <c:v>9.8600910660806094E-3</c:v>
                </c:pt>
                <c:pt idx="6725">
                  <c:v>9.8582171670092405E-3</c:v>
                </c:pt>
                <c:pt idx="6726">
                  <c:v>9.8563436253465697E-3</c:v>
                </c:pt>
                <c:pt idx="6727">
                  <c:v>9.8544704410219904E-3</c:v>
                </c:pt>
                <c:pt idx="6728">
                  <c:v>9.8525976139649304E-3</c:v>
                </c:pt>
                <c:pt idx="6729">
                  <c:v>9.8507251441048403E-3</c:v>
                </c:pt>
                <c:pt idx="6730">
                  <c:v>9.8488530313711794E-3</c:v>
                </c:pt>
                <c:pt idx="6731">
                  <c:v>9.8469812756934397E-3</c:v>
                </c:pt>
                <c:pt idx="6732">
                  <c:v>9.8451098770011292E-3</c:v>
                </c:pt>
                <c:pt idx="6733">
                  <c:v>9.8432388352237606E-3</c:v>
                </c:pt>
                <c:pt idx="6734">
                  <c:v>9.8413681502908697E-3</c:v>
                </c:pt>
                <c:pt idx="6735">
                  <c:v>9.8394978221320196E-3</c:v>
                </c:pt>
                <c:pt idx="6736">
                  <c:v>9.8376278506767806E-3</c:v>
                </c:pt>
                <c:pt idx="6737">
                  <c:v>9.8357582358547593E-3</c:v>
                </c:pt>
                <c:pt idx="6738">
                  <c:v>9.8338889775955503E-3</c:v>
                </c:pt>
                <c:pt idx="6739">
                  <c:v>9.8320200758288002E-3</c:v>
                </c:pt>
                <c:pt idx="6740">
                  <c:v>9.8301515304841606E-3</c:v>
                </c:pt>
                <c:pt idx="6741">
                  <c:v>9.8282833414912799E-3</c:v>
                </c:pt>
                <c:pt idx="6742">
                  <c:v>9.8264155087798601E-3</c:v>
                </c:pt>
                <c:pt idx="6743">
                  <c:v>9.8245480322796102E-3</c:v>
                </c:pt>
                <c:pt idx="6744">
                  <c:v>9.8226809119202393E-3</c:v>
                </c:pt>
                <c:pt idx="6745">
                  <c:v>9.8208141476314893E-3</c:v>
                </c:pt>
                <c:pt idx="6746">
                  <c:v>9.8189477393431403E-3</c:v>
                </c:pt>
                <c:pt idx="6747">
                  <c:v>9.8170816869849395E-3</c:v>
                </c:pt>
                <c:pt idx="6748">
                  <c:v>9.8152159904867104E-3</c:v>
                </c:pt>
                <c:pt idx="6749">
                  <c:v>9.8133506497782505E-3</c:v>
                </c:pt>
                <c:pt idx="6750">
                  <c:v>9.8114856647893902E-3</c:v>
                </c:pt>
                <c:pt idx="6751">
                  <c:v>9.8096210354499894E-3</c:v>
                </c:pt>
                <c:pt idx="6752">
                  <c:v>9.8077567616899307E-3</c:v>
                </c:pt>
                <c:pt idx="6753">
                  <c:v>9.8058928434390704E-3</c:v>
                </c:pt>
                <c:pt idx="6754">
                  <c:v>9.8040292806273292E-3</c:v>
                </c:pt>
                <c:pt idx="6755">
                  <c:v>9.8021660731846295E-3</c:v>
                </c:pt>
                <c:pt idx="6756">
                  <c:v>9.8003032210409197E-3</c:v>
                </c:pt>
                <c:pt idx="6757">
                  <c:v>9.7984407241261499E-3</c:v>
                </c:pt>
                <c:pt idx="6758">
                  <c:v>9.7965785823702998E-3</c:v>
                </c:pt>
                <c:pt idx="6759">
                  <c:v>9.7947167957033697E-3</c:v>
                </c:pt>
                <c:pt idx="6760">
                  <c:v>9.7928553640553705E-3</c:v>
                </c:pt>
                <c:pt idx="6761">
                  <c:v>9.7909942873563392E-3</c:v>
                </c:pt>
                <c:pt idx="6762">
                  <c:v>9.7891335655363194E-3</c:v>
                </c:pt>
                <c:pt idx="6763">
                  <c:v>9.7872731985253793E-3</c:v>
                </c:pt>
                <c:pt idx="6764">
                  <c:v>9.7854131862536199E-3</c:v>
                </c:pt>
                <c:pt idx="6765">
                  <c:v>9.7835535286511198E-3</c:v>
                </c:pt>
                <c:pt idx="6766">
                  <c:v>9.7816942256480199E-3</c:v>
                </c:pt>
                <c:pt idx="6767">
                  <c:v>9.7798352771744593E-3</c:v>
                </c:pt>
                <c:pt idx="6768">
                  <c:v>9.7779766831606E-3</c:v>
                </c:pt>
                <c:pt idx="6769">
                  <c:v>9.7761184435366001E-3</c:v>
                </c:pt>
                <c:pt idx="6770">
                  <c:v>9.7742605582326805E-3</c:v>
                </c:pt>
                <c:pt idx="6771">
                  <c:v>9.7724030271790305E-3</c:v>
                </c:pt>
                <c:pt idx="6772">
                  <c:v>9.7705458503058902E-3</c:v>
                </c:pt>
                <c:pt idx="6773">
                  <c:v>9.7686890275435097E-3</c:v>
                </c:pt>
                <c:pt idx="6774">
                  <c:v>9.76683255882216E-3</c:v>
                </c:pt>
                <c:pt idx="6775">
                  <c:v>9.7649764440721105E-3</c:v>
                </c:pt>
                <c:pt idx="6776">
                  <c:v>9.7631206832236792E-3</c:v>
                </c:pt>
                <c:pt idx="6777">
                  <c:v>9.7612652762071699E-3</c:v>
                </c:pt>
                <c:pt idx="6778">
                  <c:v>9.7594102229529404E-3</c:v>
                </c:pt>
                <c:pt idx="6779">
                  <c:v>9.7575555233913192E-3</c:v>
                </c:pt>
                <c:pt idx="6780">
                  <c:v>9.7557011774527108E-3</c:v>
                </c:pt>
                <c:pt idx="6781">
                  <c:v>9.7538471850674904E-3</c:v>
                </c:pt>
                <c:pt idx="6782">
                  <c:v>9.7519935461660694E-3</c:v>
                </c:pt>
                <c:pt idx="6783">
                  <c:v>9.75014026067887E-3</c:v>
                </c:pt>
                <c:pt idx="6784">
                  <c:v>9.7482873285363401E-3</c:v>
                </c:pt>
                <c:pt idx="6785">
                  <c:v>9.7464347496689502E-3</c:v>
                </c:pt>
                <c:pt idx="6786">
                  <c:v>9.7445825240071796E-3</c:v>
                </c:pt>
                <c:pt idx="6787">
                  <c:v>9.7427306514815092E-3</c:v>
                </c:pt>
                <c:pt idx="6788">
                  <c:v>9.7408791320224807E-3</c:v>
                </c:pt>
                <c:pt idx="6789">
                  <c:v>9.7390279655606097E-3</c:v>
                </c:pt>
                <c:pt idx="6790">
                  <c:v>9.7371771520264605E-3</c:v>
                </c:pt>
                <c:pt idx="6791">
                  <c:v>9.7353266913505904E-3</c:v>
                </c:pt>
                <c:pt idx="6792">
                  <c:v>9.7334765834635809E-3</c:v>
                </c:pt>
                <c:pt idx="6793">
                  <c:v>9.7316268282960708E-3</c:v>
                </c:pt>
                <c:pt idx="6794">
                  <c:v>9.72977742577864E-3</c:v>
                </c:pt>
                <c:pt idx="6795">
                  <c:v>9.7279283758419498E-3</c:v>
                </c:pt>
                <c:pt idx="6796">
                  <c:v>9.7260796784166704E-3</c:v>
                </c:pt>
                <c:pt idx="6797">
                  <c:v>9.7242313334334508E-3</c:v>
                </c:pt>
                <c:pt idx="6798">
                  <c:v>9.7223833408229994E-3</c:v>
                </c:pt>
                <c:pt idx="6799">
                  <c:v>9.7205357005160208E-3</c:v>
                </c:pt>
                <c:pt idx="6800">
                  <c:v>9.7186884124432493E-3</c:v>
                </c:pt>
                <c:pt idx="6801">
                  <c:v>9.7168414765354295E-3</c:v>
                </c:pt>
                <c:pt idx="6802">
                  <c:v>9.7149948927233304E-3</c:v>
                </c:pt>
                <c:pt idx="6803">
                  <c:v>9.7131486609377104E-3</c:v>
                </c:pt>
                <c:pt idx="6804">
                  <c:v>9.7113027811093992E-3</c:v>
                </c:pt>
                <c:pt idx="6805">
                  <c:v>9.7094572531691899E-3</c:v>
                </c:pt>
                <c:pt idx="6806">
                  <c:v>9.7076120770479193E-3</c:v>
                </c:pt>
                <c:pt idx="6807">
                  <c:v>9.7057672526764498E-3</c:v>
                </c:pt>
                <c:pt idx="6808">
                  <c:v>9.7039227799856492E-3</c:v>
                </c:pt>
                <c:pt idx="6809">
                  <c:v>9.7020786589063993E-3</c:v>
                </c:pt>
                <c:pt idx="6810">
                  <c:v>9.7002348893696008E-3</c:v>
                </c:pt>
                <c:pt idx="6811">
                  <c:v>9.6983914713061701E-3</c:v>
                </c:pt>
                <c:pt idx="6812">
                  <c:v>9.6965484046470599E-3</c:v>
                </c:pt>
                <c:pt idx="6813">
                  <c:v>9.6947056893232197E-3</c:v>
                </c:pt>
                <c:pt idx="6814">
                  <c:v>9.6928633252656299E-3</c:v>
                </c:pt>
                <c:pt idx="6815">
                  <c:v>9.6910213124052694E-3</c:v>
                </c:pt>
                <c:pt idx="6816">
                  <c:v>9.6891796506731603E-3</c:v>
                </c:pt>
                <c:pt idx="6817">
                  <c:v>9.6873383400003198E-3</c:v>
                </c:pt>
                <c:pt idx="6818">
                  <c:v>9.6854973803177907E-3</c:v>
                </c:pt>
                <c:pt idx="6819">
                  <c:v>9.6836567715566403E-3</c:v>
                </c:pt>
                <c:pt idx="6820">
                  <c:v>9.6818165136479395E-3</c:v>
                </c:pt>
                <c:pt idx="6821">
                  <c:v>9.6799766065227902E-3</c:v>
                </c:pt>
                <c:pt idx="6822">
                  <c:v>9.67813705011231E-3</c:v>
                </c:pt>
                <c:pt idx="6823">
                  <c:v>9.6762978443476096E-3</c:v>
                </c:pt>
                <c:pt idx="6824">
                  <c:v>9.6744589891598603E-3</c:v>
                </c:pt>
                <c:pt idx="6825">
                  <c:v>9.6726204844802093E-3</c:v>
                </c:pt>
                <c:pt idx="6826">
                  <c:v>9.6707823302398504E-3</c:v>
                </c:pt>
                <c:pt idx="6827">
                  <c:v>9.6689445263699794E-3</c:v>
                </c:pt>
                <c:pt idx="6828">
                  <c:v>9.6671070728018092E-3</c:v>
                </c:pt>
                <c:pt idx="6829">
                  <c:v>9.6652699694665806E-3</c:v>
                </c:pt>
                <c:pt idx="6830">
                  <c:v>9.6634332162955396E-3</c:v>
                </c:pt>
                <c:pt idx="6831">
                  <c:v>9.6615968132199598E-3</c:v>
                </c:pt>
                <c:pt idx="6832">
                  <c:v>9.6597607601711308E-3</c:v>
                </c:pt>
                <c:pt idx="6833">
                  <c:v>9.65792505708034E-3</c:v>
                </c:pt>
                <c:pt idx="6834">
                  <c:v>9.6560897038789305E-3</c:v>
                </c:pt>
                <c:pt idx="6835">
                  <c:v>9.6542547004982108E-3</c:v>
                </c:pt>
                <c:pt idx="6836">
                  <c:v>9.6524200468695708E-3</c:v>
                </c:pt>
                <c:pt idx="6837">
                  <c:v>9.6505857429243502E-3</c:v>
                </c:pt>
                <c:pt idx="6838">
                  <c:v>9.6487517885939598E-3</c:v>
                </c:pt>
                <c:pt idx="6839">
                  <c:v>9.6469181838097998E-3</c:v>
                </c:pt>
                <c:pt idx="6840">
                  <c:v>9.6450849285032898E-3</c:v>
                </c:pt>
                <c:pt idx="6841">
                  <c:v>9.6432520226058804E-3</c:v>
                </c:pt>
                <c:pt idx="6842">
                  <c:v>9.6414194660490102E-3</c:v>
                </c:pt>
                <c:pt idx="6843">
                  <c:v>9.63958725876418E-3</c:v>
                </c:pt>
                <c:pt idx="6844">
                  <c:v>9.6377554006828597E-3</c:v>
                </c:pt>
                <c:pt idx="6845">
                  <c:v>9.6359238917365798E-3</c:v>
                </c:pt>
                <c:pt idx="6846">
                  <c:v>9.6340927318568498E-3</c:v>
                </c:pt>
                <c:pt idx="6847">
                  <c:v>9.6322619209752106E-3</c:v>
                </c:pt>
                <c:pt idx="6848">
                  <c:v>9.6304314590232396E-3</c:v>
                </c:pt>
                <c:pt idx="6849">
                  <c:v>9.6286013459325002E-3</c:v>
                </c:pt>
                <c:pt idx="6850">
                  <c:v>9.6267715816346008E-3</c:v>
                </c:pt>
                <c:pt idx="6851">
                  <c:v>9.6249421660611397E-3</c:v>
                </c:pt>
                <c:pt idx="6852">
                  <c:v>9.6231130991437392E-3</c:v>
                </c:pt>
                <c:pt idx="6853">
                  <c:v>9.6212843808140703E-3</c:v>
                </c:pt>
                <c:pt idx="6854">
                  <c:v>9.6194560110037797E-3</c:v>
                </c:pt>
                <c:pt idx="6855">
                  <c:v>9.6176279896445505E-3</c:v>
                </c:pt>
                <c:pt idx="6856">
                  <c:v>9.6158003166680692E-3</c:v>
                </c:pt>
                <c:pt idx="6857">
                  <c:v>9.6139729920060694E-3</c:v>
                </c:pt>
                <c:pt idx="6858">
                  <c:v>9.6121460155902602E-3</c:v>
                </c:pt>
                <c:pt idx="6859">
                  <c:v>9.6103193873523993E-3</c:v>
                </c:pt>
                <c:pt idx="6860">
                  <c:v>9.6084931072242703E-3</c:v>
                </c:pt>
                <c:pt idx="6861">
                  <c:v>9.6066671751376207E-3</c:v>
                </c:pt>
                <c:pt idx="6862">
                  <c:v>9.6048415910242602E-3</c:v>
                </c:pt>
                <c:pt idx="6863">
                  <c:v>9.6030163548160193E-3</c:v>
                </c:pt>
                <c:pt idx="6864">
                  <c:v>9.6011914664447095E-3</c:v>
                </c:pt>
                <c:pt idx="6865">
                  <c:v>9.5993669258421996E-3</c:v>
                </c:pt>
                <c:pt idx="6866">
                  <c:v>9.5975427329403496E-3</c:v>
                </c:pt>
                <c:pt idx="6867">
                  <c:v>9.5957188876710196E-3</c:v>
                </c:pt>
                <c:pt idx="6868">
                  <c:v>9.5938953899661495E-3</c:v>
                </c:pt>
                <c:pt idx="6869">
                  <c:v>9.5920722397576305E-3</c:v>
                </c:pt>
                <c:pt idx="6870">
                  <c:v>9.5902494369773904E-3</c:v>
                </c:pt>
                <c:pt idx="6871">
                  <c:v>9.5884269815573898E-3</c:v>
                </c:pt>
                <c:pt idx="6872">
                  <c:v>9.5866048734295998E-3</c:v>
                </c:pt>
                <c:pt idx="6873">
                  <c:v>9.5847831125260002E-3</c:v>
                </c:pt>
                <c:pt idx="6874">
                  <c:v>9.5829616987785898E-3</c:v>
                </c:pt>
                <c:pt idx="6875">
                  <c:v>9.58114063211939E-3</c:v>
                </c:pt>
                <c:pt idx="6876">
                  <c:v>9.5793199124804308E-3</c:v>
                </c:pt>
                <c:pt idx="6877">
                  <c:v>9.5774995397937598E-3</c:v>
                </c:pt>
                <c:pt idx="6878">
                  <c:v>9.5756795139914502E-3</c:v>
                </c:pt>
                <c:pt idx="6879">
                  <c:v>9.5738598350055895E-3</c:v>
                </c:pt>
                <c:pt idx="6880">
                  <c:v>9.5720405027682805E-3</c:v>
                </c:pt>
                <c:pt idx="6881">
                  <c:v>9.5702215172116297E-3</c:v>
                </c:pt>
                <c:pt idx="6882">
                  <c:v>9.5684028782677798E-3</c:v>
                </c:pt>
                <c:pt idx="6883">
                  <c:v>9.5665845858688807E-3</c:v>
                </c:pt>
                <c:pt idx="6884">
                  <c:v>9.5647666399470994E-3</c:v>
                </c:pt>
                <c:pt idx="6885">
                  <c:v>9.5629490404346203E-3</c:v>
                </c:pt>
                <c:pt idx="6886">
                  <c:v>9.5611317872636402E-3</c:v>
                </c:pt>
                <c:pt idx="6887">
                  <c:v>9.5593148803663902E-3</c:v>
                </c:pt>
                <c:pt idx="6888">
                  <c:v>9.5574983196750896E-3</c:v>
                </c:pt>
                <c:pt idx="6889">
                  <c:v>9.5556821051220094E-3</c:v>
                </c:pt>
                <c:pt idx="6890">
                  <c:v>9.5538662366393898E-3</c:v>
                </c:pt>
                <c:pt idx="6891">
                  <c:v>9.55205071415954E-3</c:v>
                </c:pt>
                <c:pt idx="6892">
                  <c:v>9.5502355376147607E-3</c:v>
                </c:pt>
                <c:pt idx="6893">
                  <c:v>9.5484207069373508E-3</c:v>
                </c:pt>
                <c:pt idx="6894">
                  <c:v>9.5466062220596493E-3</c:v>
                </c:pt>
                <c:pt idx="6895">
                  <c:v>9.5447920829140193E-3</c:v>
                </c:pt>
                <c:pt idx="6896">
                  <c:v>9.5429782894328307E-3</c:v>
                </c:pt>
                <c:pt idx="6897">
                  <c:v>9.5411648415484503E-3</c:v>
                </c:pt>
                <c:pt idx="6898">
                  <c:v>9.5393517391932792E-3</c:v>
                </c:pt>
                <c:pt idx="6899">
                  <c:v>9.5375389822997501E-3</c:v>
                </c:pt>
                <c:pt idx="6900">
                  <c:v>9.5357265708002903E-3</c:v>
                </c:pt>
                <c:pt idx="6901">
                  <c:v>9.5339145046273496E-3</c:v>
                </c:pt>
                <c:pt idx="6902">
                  <c:v>9.53210278371339E-3</c:v>
                </c:pt>
                <c:pt idx="6903">
                  <c:v>9.5302914079908995E-3</c:v>
                </c:pt>
                <c:pt idx="6904">
                  <c:v>9.5284803773923697E-3</c:v>
                </c:pt>
                <c:pt idx="6905">
                  <c:v>9.5266696918503303E-3</c:v>
                </c:pt>
                <c:pt idx="6906">
                  <c:v>9.5248593512973004E-3</c:v>
                </c:pt>
                <c:pt idx="6907">
                  <c:v>9.5230493556658392E-3</c:v>
                </c:pt>
                <c:pt idx="6908">
                  <c:v>9.5212397048885095E-3</c:v>
                </c:pt>
                <c:pt idx="6909">
                  <c:v>9.5194303988978893E-3</c:v>
                </c:pt>
                <c:pt idx="6910">
                  <c:v>9.5176214376265899E-3</c:v>
                </c:pt>
                <c:pt idx="6911">
                  <c:v>9.5158128210072E-3</c:v>
                </c:pt>
                <c:pt idx="6912">
                  <c:v>9.5140045489723792E-3</c:v>
                </c:pt>
                <c:pt idx="6913">
                  <c:v>9.5121966214547597E-3</c:v>
                </c:pt>
                <c:pt idx="6914">
                  <c:v>9.5103890383869995E-3</c:v>
                </c:pt>
                <c:pt idx="6915">
                  <c:v>9.5085817997017895E-3</c:v>
                </c:pt>
                <c:pt idx="6916">
                  <c:v>9.5067749053318398E-3</c:v>
                </c:pt>
                <c:pt idx="6917">
                  <c:v>9.5049683552098294E-3</c:v>
                </c:pt>
                <c:pt idx="6918">
                  <c:v>9.5031621492685098E-3</c:v>
                </c:pt>
                <c:pt idx="6919">
                  <c:v>9.5013562874406293E-3</c:v>
                </c:pt>
                <c:pt idx="6920">
                  <c:v>9.4995507696589397E-3</c:v>
                </c:pt>
                <c:pt idx="6921">
                  <c:v>9.4977455958562308E-3</c:v>
                </c:pt>
                <c:pt idx="6922">
                  <c:v>9.4959407659652804E-3</c:v>
                </c:pt>
                <c:pt idx="6923">
                  <c:v>9.4941362799189095E-3</c:v>
                </c:pt>
                <c:pt idx="6924">
                  <c:v>9.4923321376499496E-3</c:v>
                </c:pt>
                <c:pt idx="6925">
                  <c:v>9.4905283390912306E-3</c:v>
                </c:pt>
                <c:pt idx="6926">
                  <c:v>9.4887248841756307E-3</c:v>
                </c:pt>
                <c:pt idx="6927">
                  <c:v>9.4869217728360093E-3</c:v>
                </c:pt>
                <c:pt idx="6928">
                  <c:v>9.4851190050052707E-3</c:v>
                </c:pt>
                <c:pt idx="6929">
                  <c:v>9.4833165806163106E-3</c:v>
                </c:pt>
                <c:pt idx="6930">
                  <c:v>9.4815144996020593E-3</c:v>
                </c:pt>
                <c:pt idx="6931">
                  <c:v>9.4797127618954698E-3</c:v>
                </c:pt>
                <c:pt idx="6932">
                  <c:v>9.4779113674294795E-3</c:v>
                </c:pt>
                <c:pt idx="6933">
                  <c:v>9.4761103161370795E-3</c:v>
                </c:pt>
                <c:pt idx="6934">
                  <c:v>9.4743096079512503E-3</c:v>
                </c:pt>
                <c:pt idx="6935">
                  <c:v>9.4725092428049901E-3</c:v>
                </c:pt>
                <c:pt idx="6936">
                  <c:v>9.4707092206313299E-3</c:v>
                </c:pt>
                <c:pt idx="6937">
                  <c:v>9.4689095413633094E-3</c:v>
                </c:pt>
                <c:pt idx="6938">
                  <c:v>9.4671102049339803E-3</c:v>
                </c:pt>
                <c:pt idx="6939">
                  <c:v>9.4653112112764205E-3</c:v>
                </c:pt>
                <c:pt idx="6940">
                  <c:v>9.4635125603236992E-3</c:v>
                </c:pt>
                <c:pt idx="6941">
                  <c:v>9.4617142520089306E-3</c:v>
                </c:pt>
                <c:pt idx="6942">
                  <c:v>9.4599162862652308E-3</c:v>
                </c:pt>
                <c:pt idx="6943">
                  <c:v>9.4581186630257399E-3</c:v>
                </c:pt>
                <c:pt idx="6944">
                  <c:v>9.4563213822236002E-3</c:v>
                </c:pt>
                <c:pt idx="6945">
                  <c:v>9.4545244437919795E-3</c:v>
                </c:pt>
                <c:pt idx="6946">
                  <c:v>9.4527278476640702E-3</c:v>
                </c:pt>
                <c:pt idx="6947">
                  <c:v>9.4509315937730508E-3</c:v>
                </c:pt>
                <c:pt idx="6948">
                  <c:v>9.4491356820521708E-3</c:v>
                </c:pt>
                <c:pt idx="6949">
                  <c:v>9.4473401124346296E-3</c:v>
                </c:pt>
                <c:pt idx="6950">
                  <c:v>9.4455448848536801E-3</c:v>
                </c:pt>
                <c:pt idx="6951">
                  <c:v>9.4437499992425997E-3</c:v>
                </c:pt>
                <c:pt idx="6952">
                  <c:v>9.4419554555346605E-3</c:v>
                </c:pt>
                <c:pt idx="6953">
                  <c:v>9.4401612536631502E-3</c:v>
                </c:pt>
                <c:pt idx="6954">
                  <c:v>9.4383673935613897E-3</c:v>
                </c:pt>
                <c:pt idx="6955">
                  <c:v>9.4365738751627098E-3</c:v>
                </c:pt>
                <c:pt idx="6956">
                  <c:v>9.4347806984004402E-3</c:v>
                </c:pt>
                <c:pt idx="6957">
                  <c:v>9.4329878632079499E-3</c:v>
                </c:pt>
                <c:pt idx="6958">
                  <c:v>9.43119536951861E-3</c:v>
                </c:pt>
                <c:pt idx="6959">
                  <c:v>9.4294032172658106E-3</c:v>
                </c:pt>
                <c:pt idx="6960">
                  <c:v>9.4276114063829592E-3</c:v>
                </c:pt>
                <c:pt idx="6961">
                  <c:v>9.4258199368034892E-3</c:v>
                </c:pt>
                <c:pt idx="6962">
                  <c:v>9.4240288084608201E-3</c:v>
                </c:pt>
                <c:pt idx="6963">
                  <c:v>9.4222380212884305E-3</c:v>
                </c:pt>
                <c:pt idx="6964">
                  <c:v>9.4204475752197696E-3</c:v>
                </c:pt>
                <c:pt idx="6965">
                  <c:v>9.4186574701883297E-3</c:v>
                </c:pt>
                <c:pt idx="6966">
                  <c:v>9.4168677061276206E-3</c:v>
                </c:pt>
                <c:pt idx="6967">
                  <c:v>9.4150782829711607E-3</c:v>
                </c:pt>
                <c:pt idx="6968">
                  <c:v>9.4132892006524704E-3</c:v>
                </c:pt>
                <c:pt idx="6969">
                  <c:v>9.41150045910512E-3</c:v>
                </c:pt>
                <c:pt idx="6970">
                  <c:v>9.4097120582626592E-3</c:v>
                </c:pt>
                <c:pt idx="6971">
                  <c:v>9.4079239980586708E-3</c:v>
                </c:pt>
                <c:pt idx="6972">
                  <c:v>9.4061362784267598E-3</c:v>
                </c:pt>
                <c:pt idx="6973">
                  <c:v>9.4043488993005402E-3</c:v>
                </c:pt>
                <c:pt idx="6974">
                  <c:v>9.4025618606136396E-3</c:v>
                </c:pt>
                <c:pt idx="6975">
                  <c:v>9.4007751622996998E-3</c:v>
                </c:pt>
                <c:pt idx="6976">
                  <c:v>9.3989888042923901E-3</c:v>
                </c:pt>
                <c:pt idx="6977">
                  <c:v>9.3972027865253695E-3</c:v>
                </c:pt>
                <c:pt idx="6978">
                  <c:v>9.3954171089323506E-3</c:v>
                </c:pt>
                <c:pt idx="6979">
                  <c:v>9.3936317714470204E-3</c:v>
                </c:pt>
                <c:pt idx="6980">
                  <c:v>9.3918467740031295E-3</c:v>
                </c:pt>
                <c:pt idx="6981">
                  <c:v>9.3900621165343891E-3</c:v>
                </c:pt>
                <c:pt idx="6982">
                  <c:v>9.3882777989745796E-3</c:v>
                </c:pt>
                <c:pt idx="6983">
                  <c:v>9.3864938212574606E-3</c:v>
                </c:pt>
                <c:pt idx="6984">
                  <c:v>9.3847101833168193E-3</c:v>
                </c:pt>
                <c:pt idx="6985">
                  <c:v>9.3829268850864605E-3</c:v>
                </c:pt>
                <c:pt idx="6986">
                  <c:v>9.3811439265001906E-3</c:v>
                </c:pt>
                <c:pt idx="6987">
                  <c:v>9.3793613074918594E-3</c:v>
                </c:pt>
                <c:pt idx="6988">
                  <c:v>9.3775790279953201E-3</c:v>
                </c:pt>
                <c:pt idx="6989">
                  <c:v>9.3757970879444208E-3</c:v>
                </c:pt>
                <c:pt idx="6990">
                  <c:v>9.3740154872730495E-3</c:v>
                </c:pt>
                <c:pt idx="6991">
                  <c:v>9.3722342259151097E-3</c:v>
                </c:pt>
                <c:pt idx="6992">
                  <c:v>9.3704533038045101E-3</c:v>
                </c:pt>
                <c:pt idx="6993">
                  <c:v>9.3686727208751805E-3</c:v>
                </c:pt>
                <c:pt idx="6994">
                  <c:v>9.3668924770610503E-3</c:v>
                </c:pt>
                <c:pt idx="6995">
                  <c:v>9.3651125722960995E-3</c:v>
                </c:pt>
                <c:pt idx="6996">
                  <c:v>9.3633330065142906E-3</c:v>
                </c:pt>
                <c:pt idx="6997">
                  <c:v>9.3615537796496104E-3</c:v>
                </c:pt>
                <c:pt idx="6998">
                  <c:v>9.3597748916360805E-3</c:v>
                </c:pt>
                <c:pt idx="6999">
                  <c:v>9.3579963424077102E-3</c:v>
                </c:pt>
                <c:pt idx="7000">
                  <c:v>9.3562181318985402E-3</c:v>
                </c:pt>
                <c:pt idx="7001">
                  <c:v>9.3544402600426197E-3</c:v>
                </c:pt>
                <c:pt idx="7002">
                  <c:v>9.3526627267740293E-3</c:v>
                </c:pt>
                <c:pt idx="7003">
                  <c:v>9.3508855320268407E-3</c:v>
                </c:pt>
                <c:pt idx="7004">
                  <c:v>9.3491086757351606E-3</c:v>
                </c:pt>
                <c:pt idx="7005">
                  <c:v>9.3473321578331006E-3</c:v>
                </c:pt>
                <c:pt idx="7006">
                  <c:v>9.3455559782547794E-3</c:v>
                </c:pt>
                <c:pt idx="7007">
                  <c:v>9.3437801369343695E-3</c:v>
                </c:pt>
                <c:pt idx="7008">
                  <c:v>9.3420046338060104E-3</c:v>
                </c:pt>
                <c:pt idx="7009">
                  <c:v>9.34022946880389E-3</c:v>
                </c:pt>
                <c:pt idx="7010">
                  <c:v>9.3384546418622E-3</c:v>
                </c:pt>
                <c:pt idx="7011">
                  <c:v>9.3366801529151493E-3</c:v>
                </c:pt>
                <c:pt idx="7012">
                  <c:v>9.3349060018969501E-3</c:v>
                </c:pt>
                <c:pt idx="7013">
                  <c:v>9.3331321887418599E-3</c:v>
                </c:pt>
                <c:pt idx="7014">
                  <c:v>9.3313587133841205E-3</c:v>
                </c:pt>
                <c:pt idx="7015">
                  <c:v>9.3295855757579999E-3</c:v>
                </c:pt>
                <c:pt idx="7016">
                  <c:v>9.3278127757978006E-3</c:v>
                </c:pt>
                <c:pt idx="7017">
                  <c:v>9.3260403134378007E-3</c:v>
                </c:pt>
                <c:pt idx="7018">
                  <c:v>9.3242681886123308E-3</c:v>
                </c:pt>
                <c:pt idx="7019">
                  <c:v>9.3224964012557192E-3</c:v>
                </c:pt>
                <c:pt idx="7020">
                  <c:v>9.3207249513023102E-3</c:v>
                </c:pt>
                <c:pt idx="7021">
                  <c:v>9.3189538386864706E-3</c:v>
                </c:pt>
                <c:pt idx="7022">
                  <c:v>9.3171830633425792E-3</c:v>
                </c:pt>
                <c:pt idx="7023">
                  <c:v>9.3154126252050305E-3</c:v>
                </c:pt>
                <c:pt idx="7024">
                  <c:v>9.3136425242082207E-3</c:v>
                </c:pt>
                <c:pt idx="7025">
                  <c:v>9.3118727602865894E-3</c:v>
                </c:pt>
                <c:pt idx="7026">
                  <c:v>9.3101033333745694E-3</c:v>
                </c:pt>
                <c:pt idx="7027">
                  <c:v>9.3083342434066105E-3</c:v>
                </c:pt>
                <c:pt idx="7028">
                  <c:v>9.3065654903171906E-3</c:v>
                </c:pt>
                <c:pt idx="7029">
                  <c:v>9.3047970740407892E-3</c:v>
                </c:pt>
                <c:pt idx="7030">
                  <c:v>9.3030289945119204E-3</c:v>
                </c:pt>
                <c:pt idx="7031">
                  <c:v>9.3012612516650793E-3</c:v>
                </c:pt>
                <c:pt idx="7032">
                  <c:v>9.2994938454348097E-3</c:v>
                </c:pt>
                <c:pt idx="7033">
                  <c:v>9.2977267757556603E-3</c:v>
                </c:pt>
                <c:pt idx="7034">
                  <c:v>9.2959600425621906E-3</c:v>
                </c:pt>
                <c:pt idx="7035">
                  <c:v>9.2941936457889701E-3</c:v>
                </c:pt>
                <c:pt idx="7036">
                  <c:v>9.2924275853705999E-3</c:v>
                </c:pt>
                <c:pt idx="7037">
                  <c:v>9.2906618612416895E-3</c:v>
                </c:pt>
                <c:pt idx="7038">
                  <c:v>9.2888964733368502E-3</c:v>
                </c:pt>
                <c:pt idx="7039">
                  <c:v>9.2871314215907403E-3</c:v>
                </c:pt>
                <c:pt idx="7040">
                  <c:v>9.2853667059379901E-3</c:v>
                </c:pt>
                <c:pt idx="7041">
                  <c:v>9.2836023263132908E-3</c:v>
                </c:pt>
                <c:pt idx="7042">
                  <c:v>9.2818382826513092E-3</c:v>
                </c:pt>
                <c:pt idx="7043">
                  <c:v>9.2800745748867503E-3</c:v>
                </c:pt>
                <c:pt idx="7044">
                  <c:v>9.2783112029543192E-3</c:v>
                </c:pt>
                <c:pt idx="7045">
                  <c:v>9.2765481667887693E-3</c:v>
                </c:pt>
                <c:pt idx="7046">
                  <c:v>9.2747854663248197E-3</c:v>
                </c:pt>
                <c:pt idx="7047">
                  <c:v>9.2730231014972499E-3</c:v>
                </c:pt>
                <c:pt idx="7048">
                  <c:v>9.2712610722408308E-3</c:v>
                </c:pt>
                <c:pt idx="7049">
                  <c:v>9.2694993784903403E-3</c:v>
                </c:pt>
                <c:pt idx="7050">
                  <c:v>9.2677380201805996E-3</c:v>
                </c:pt>
                <c:pt idx="7051">
                  <c:v>9.2659769972464091E-3</c:v>
                </c:pt>
                <c:pt idx="7052">
                  <c:v>9.2642163096226301E-3</c:v>
                </c:pt>
                <c:pt idx="7053">
                  <c:v>9.2624559572440993E-3</c:v>
                </c:pt>
                <c:pt idx="7054">
                  <c:v>9.2606959400456899E-3</c:v>
                </c:pt>
                <c:pt idx="7055">
                  <c:v>9.2589362579622702E-3</c:v>
                </c:pt>
                <c:pt idx="7056">
                  <c:v>9.2571769109287393E-3</c:v>
                </c:pt>
                <c:pt idx="7057">
                  <c:v>9.2554178988800192E-3</c:v>
                </c:pt>
                <c:pt idx="7058">
                  <c:v>9.2536592217510403E-3</c:v>
                </c:pt>
                <c:pt idx="7059">
                  <c:v>9.2519008794767193E-3</c:v>
                </c:pt>
                <c:pt idx="7060">
                  <c:v>9.2501428719920405E-3</c:v>
                </c:pt>
                <c:pt idx="7061">
                  <c:v>9.24838519923195E-3</c:v>
                </c:pt>
                <c:pt idx="7062">
                  <c:v>9.2466278611314599E-3</c:v>
                </c:pt>
                <c:pt idx="7063">
                  <c:v>9.2448708576255596E-3</c:v>
                </c:pt>
                <c:pt idx="7064">
                  <c:v>9.2431141886492596E-3</c:v>
                </c:pt>
                <c:pt idx="7065">
                  <c:v>9.2413578541375996E-3</c:v>
                </c:pt>
                <c:pt idx="7066">
                  <c:v>9.2396018540256298E-3</c:v>
                </c:pt>
                <c:pt idx="7067">
                  <c:v>9.2378461882484005E-3</c:v>
                </c:pt>
                <c:pt idx="7068">
                  <c:v>9.2360908567410104E-3</c:v>
                </c:pt>
                <c:pt idx="7069">
                  <c:v>9.2343358594385201E-3</c:v>
                </c:pt>
                <c:pt idx="7070">
                  <c:v>9.2325811962760598E-3</c:v>
                </c:pt>
                <c:pt idx="7071">
                  <c:v>9.2308268671887506E-3</c:v>
                </c:pt>
                <c:pt idx="7072">
                  <c:v>9.2290728721117193E-3</c:v>
                </c:pt>
                <c:pt idx="7073">
                  <c:v>9.2273192109801304E-3</c:v>
                </c:pt>
                <c:pt idx="7074">
                  <c:v>9.22556588372914E-3</c:v>
                </c:pt>
                <c:pt idx="7075">
                  <c:v>9.2238128902939302E-3</c:v>
                </c:pt>
                <c:pt idx="7076">
                  <c:v>9.2220602306097004E-3</c:v>
                </c:pt>
                <c:pt idx="7077">
                  <c:v>9.2203079046116708E-3</c:v>
                </c:pt>
                <c:pt idx="7078">
                  <c:v>9.2185559122350495E-3</c:v>
                </c:pt>
                <c:pt idx="7079">
                  <c:v>9.2168042534150896E-3</c:v>
                </c:pt>
                <c:pt idx="7080">
                  <c:v>9.2150529280870495E-3</c:v>
                </c:pt>
                <c:pt idx="7081">
                  <c:v>9.2133019361861999E-3</c:v>
                </c:pt>
                <c:pt idx="7082">
                  <c:v>9.2115512776478302E-3</c:v>
                </c:pt>
                <c:pt idx="7083">
                  <c:v>9.2098009524072301E-3</c:v>
                </c:pt>
                <c:pt idx="7084">
                  <c:v>9.2080509603997204E-3</c:v>
                </c:pt>
                <c:pt idx="7085">
                  <c:v>9.2063013015606394E-3</c:v>
                </c:pt>
                <c:pt idx="7086">
                  <c:v>9.2045519758253303E-3</c:v>
                </c:pt>
                <c:pt idx="7087">
                  <c:v>9.2028029831291401E-3</c:v>
                </c:pt>
                <c:pt idx="7088">
                  <c:v>9.2010543234074694E-3</c:v>
                </c:pt>
                <c:pt idx="7089">
                  <c:v>9.1993059965956893E-3</c:v>
                </c:pt>
                <c:pt idx="7090">
                  <c:v>9.1975580026292109E-3</c:v>
                </c:pt>
                <c:pt idx="7091">
                  <c:v>9.1958103414434503E-3</c:v>
                </c:pt>
                <c:pt idx="7092">
                  <c:v>9.19406301297385E-3</c:v>
                </c:pt>
                <c:pt idx="7093">
                  <c:v>9.1923160171558608E-3</c:v>
                </c:pt>
                <c:pt idx="7094">
                  <c:v>9.1905693539249406E-3</c:v>
                </c:pt>
                <c:pt idx="7095">
                  <c:v>9.1888230232165698E-3</c:v>
                </c:pt>
                <c:pt idx="7096">
                  <c:v>9.1870770249662392E-3</c:v>
                </c:pt>
                <c:pt idx="7097">
                  <c:v>9.1853313591094693E-3</c:v>
                </c:pt>
                <c:pt idx="7098">
                  <c:v>9.1835860255817803E-3</c:v>
                </c:pt>
                <c:pt idx="7099">
                  <c:v>9.1818410243186994E-3</c:v>
                </c:pt>
                <c:pt idx="7100">
                  <c:v>9.1800963552557992E-3</c:v>
                </c:pt>
                <c:pt idx="7101">
                  <c:v>9.1783520183286293E-3</c:v>
                </c:pt>
                <c:pt idx="7102">
                  <c:v>9.1766080134727795E-3</c:v>
                </c:pt>
                <c:pt idx="7103">
                  <c:v>9.1748643406238499E-3</c:v>
                </c:pt>
                <c:pt idx="7104">
                  <c:v>9.1731209997174493E-3</c:v>
                </c:pt>
                <c:pt idx="7105">
                  <c:v>9.1713779906892091E-3</c:v>
                </c:pt>
                <c:pt idx="7106">
                  <c:v>9.1696353134747693E-3</c:v>
                </c:pt>
                <c:pt idx="7107">
                  <c:v>9.1678929680097804E-3</c:v>
                </c:pt>
                <c:pt idx="7108">
                  <c:v>9.1661509542299204E-3</c:v>
                </c:pt>
                <c:pt idx="7109">
                  <c:v>9.1644092720708798E-3</c:v>
                </c:pt>
                <c:pt idx="7110">
                  <c:v>9.1626679214683506E-3</c:v>
                </c:pt>
                <c:pt idx="7111">
                  <c:v>9.1609269023580405E-3</c:v>
                </c:pt>
                <c:pt idx="7112">
                  <c:v>9.1591862146757005E-3</c:v>
                </c:pt>
                <c:pt idx="7113">
                  <c:v>9.1574458583570592E-3</c:v>
                </c:pt>
                <c:pt idx="7114">
                  <c:v>9.1557058333378797E-3</c:v>
                </c:pt>
                <c:pt idx="7115">
                  <c:v>9.1539661395539408E-3</c:v>
                </c:pt>
                <c:pt idx="7116">
                  <c:v>9.15222677694103E-3</c:v>
                </c:pt>
                <c:pt idx="7117">
                  <c:v>9.15048774543494E-3</c:v>
                </c:pt>
                <c:pt idx="7118">
                  <c:v>9.1487490449714999E-3</c:v>
                </c:pt>
                <c:pt idx="7119">
                  <c:v>9.1470106754865405E-3</c:v>
                </c:pt>
                <c:pt idx="7120">
                  <c:v>9.1452726369159101E-3</c:v>
                </c:pt>
                <c:pt idx="7121">
                  <c:v>9.1435349291954602E-3</c:v>
                </c:pt>
                <c:pt idx="7122">
                  <c:v>9.1417975522610703E-3</c:v>
                </c:pt>
                <c:pt idx="7123">
                  <c:v>9.1400605060486494E-3</c:v>
                </c:pt>
                <c:pt idx="7124">
                  <c:v>9.1383237904940802E-3</c:v>
                </c:pt>
                <c:pt idx="7125">
                  <c:v>9.1365874055332908E-3</c:v>
                </c:pt>
                <c:pt idx="7126">
                  <c:v>9.1348513511022196E-3</c:v>
                </c:pt>
                <c:pt idx="7127">
                  <c:v>9.1331156271368102E-3</c:v>
                </c:pt>
                <c:pt idx="7128">
                  <c:v>9.1313802335730304E-3</c:v>
                </c:pt>
                <c:pt idx="7129">
                  <c:v>9.1296451703468604E-3</c:v>
                </c:pt>
                <c:pt idx="7130">
                  <c:v>9.1279104373942904E-3</c:v>
                </c:pt>
                <c:pt idx="7131">
                  <c:v>9.1261760346513197E-3</c:v>
                </c:pt>
                <c:pt idx="7132">
                  <c:v>9.1244419620539804E-3</c:v>
                </c:pt>
                <c:pt idx="7133">
                  <c:v>9.1227082195383096E-3</c:v>
                </c:pt>
                <c:pt idx="7134">
                  <c:v>9.1209748070403499E-3</c:v>
                </c:pt>
                <c:pt idx="7135">
                  <c:v>9.1192417244961802E-3</c:v>
                </c:pt>
                <c:pt idx="7136">
                  <c:v>9.1175089718418603E-3</c:v>
                </c:pt>
                <c:pt idx="7137">
                  <c:v>9.1157765490135004E-3</c:v>
                </c:pt>
                <c:pt idx="7138">
                  <c:v>9.1140444559472001E-3</c:v>
                </c:pt>
                <c:pt idx="7139">
                  <c:v>9.1123126925791009E-3</c:v>
                </c:pt>
                <c:pt idx="7140">
                  <c:v>9.1105812588453197E-3</c:v>
                </c:pt>
                <c:pt idx="7141">
                  <c:v>9.1088501546820206E-3</c:v>
                </c:pt>
                <c:pt idx="7142">
                  <c:v>9.1071193800253605E-3</c:v>
                </c:pt>
                <c:pt idx="7143">
                  <c:v>9.1053889348115293E-3</c:v>
                </c:pt>
                <c:pt idx="7144">
                  <c:v>9.1036588189767204E-3</c:v>
                </c:pt>
                <c:pt idx="7145">
                  <c:v>9.1019290324571393E-3</c:v>
                </c:pt>
                <c:pt idx="7146">
                  <c:v>9.1001995751890195E-3</c:v>
                </c:pt>
                <c:pt idx="7147">
                  <c:v>9.0984704471085993E-3</c:v>
                </c:pt>
                <c:pt idx="7148">
                  <c:v>9.0967416481521294E-3</c:v>
                </c:pt>
                <c:pt idx="7149">
                  <c:v>9.0950131782558691E-3</c:v>
                </c:pt>
                <c:pt idx="7150">
                  <c:v>9.0932850373561108E-3</c:v>
                </c:pt>
                <c:pt idx="7151">
                  <c:v>9.0915572253891502E-3</c:v>
                </c:pt>
                <c:pt idx="7152">
                  <c:v>9.0898297422912899E-3</c:v>
                </c:pt>
                <c:pt idx="7153">
                  <c:v>9.0881025879988708E-3</c:v>
                </c:pt>
                <c:pt idx="7154">
                  <c:v>9.0863757624482094E-3</c:v>
                </c:pt>
                <c:pt idx="7155">
                  <c:v>9.0846492655756901E-3</c:v>
                </c:pt>
                <c:pt idx="7156">
                  <c:v>9.0829230973176606E-3</c:v>
                </c:pt>
                <c:pt idx="7157">
                  <c:v>9.0811972576104998E-3</c:v>
                </c:pt>
                <c:pt idx="7158">
                  <c:v>9.0794717463906303E-3</c:v>
                </c:pt>
                <c:pt idx="7159">
                  <c:v>9.0777465635944292E-3</c:v>
                </c:pt>
                <c:pt idx="7160">
                  <c:v>9.0760217091583502E-3</c:v>
                </c:pt>
                <c:pt idx="7161">
                  <c:v>9.0742971830188209E-3</c:v>
                </c:pt>
                <c:pt idx="7162">
                  <c:v>9.0725729851122896E-3</c:v>
                </c:pt>
                <c:pt idx="7163">
                  <c:v>9.0708491153752395E-3</c:v>
                </c:pt>
                <c:pt idx="7164">
                  <c:v>9.0691255737441502E-3</c:v>
                </c:pt>
                <c:pt idx="7165">
                  <c:v>9.0674023601555204E-3</c:v>
                </c:pt>
                <c:pt idx="7166">
                  <c:v>9.0656794745458402E-3</c:v>
                </c:pt>
                <c:pt idx="7167">
                  <c:v>9.0639569168516707E-3</c:v>
                </c:pt>
                <c:pt idx="7168">
                  <c:v>9.0622346870095193E-3</c:v>
                </c:pt>
                <c:pt idx="7169">
                  <c:v>9.0605127849559697E-3</c:v>
                </c:pt>
                <c:pt idx="7170">
                  <c:v>9.0587912106275693E-3</c:v>
                </c:pt>
                <c:pt idx="7171">
                  <c:v>9.0570699639609103E-3</c:v>
                </c:pt>
                <c:pt idx="7172">
                  <c:v>9.05534904489258E-3</c:v>
                </c:pt>
                <c:pt idx="7173">
                  <c:v>9.0536284533592106E-3</c:v>
                </c:pt>
                <c:pt idx="7174">
                  <c:v>9.0519081892973998E-3</c:v>
                </c:pt>
                <c:pt idx="7175">
                  <c:v>9.0501882526438093E-3</c:v>
                </c:pt>
                <c:pt idx="7176">
                  <c:v>9.0484686433350905E-3</c:v>
                </c:pt>
                <c:pt idx="7177">
                  <c:v>9.0467493613079E-3</c:v>
                </c:pt>
                <c:pt idx="7178">
                  <c:v>9.0450304064989395E-3</c:v>
                </c:pt>
                <c:pt idx="7179">
                  <c:v>9.0433117788448793E-3</c:v>
                </c:pt>
                <c:pt idx="7180">
                  <c:v>9.0415934782824593E-3</c:v>
                </c:pt>
                <c:pt idx="7181">
                  <c:v>9.0398755047483795E-3</c:v>
                </c:pt>
                <c:pt idx="7182">
                  <c:v>9.0381578581794006E-3</c:v>
                </c:pt>
                <c:pt idx="7183">
                  <c:v>9.0364405385122502E-3</c:v>
                </c:pt>
                <c:pt idx="7184">
                  <c:v>9.0347235456837201E-3</c:v>
                </c:pt>
                <c:pt idx="7185">
                  <c:v>9.0330068796305903E-3</c:v>
                </c:pt>
                <c:pt idx="7186">
                  <c:v>9.0312905402896403E-3</c:v>
                </c:pt>
                <c:pt idx="7187">
                  <c:v>9.0295745275976898E-3</c:v>
                </c:pt>
                <c:pt idx="7188">
                  <c:v>9.0278588414915706E-3</c:v>
                </c:pt>
                <c:pt idx="7189">
                  <c:v>9.0261434819081093E-3</c:v>
                </c:pt>
                <c:pt idx="7190">
                  <c:v>9.0244284487841601E-3</c:v>
                </c:pt>
                <c:pt idx="7191">
                  <c:v>9.0227137420565897E-3</c:v>
                </c:pt>
                <c:pt idx="7192">
                  <c:v>9.0209993616622904E-3</c:v>
                </c:pt>
                <c:pt idx="7193">
                  <c:v>9.0192853075381392E-3</c:v>
                </c:pt>
                <c:pt idx="7194">
                  <c:v>9.0175715796210493E-3</c:v>
                </c:pt>
                <c:pt idx="7195">
                  <c:v>9.0158581778479602E-3</c:v>
                </c:pt>
                <c:pt idx="7196">
                  <c:v>9.0141451021557902E-3</c:v>
                </c:pt>
                <c:pt idx="7197">
                  <c:v>9.0124323524814892E-3</c:v>
                </c:pt>
                <c:pt idx="7198">
                  <c:v>9.0107199287620399E-3</c:v>
                </c:pt>
                <c:pt idx="7199">
                  <c:v>9.0090078309344093E-3</c:v>
                </c:pt>
                <c:pt idx="7200">
                  <c:v>9.0072960589355992E-3</c:v>
                </c:pt>
                <c:pt idx="7201">
                  <c:v>9.0055846127025992E-3</c:v>
                </c:pt>
                <c:pt idx="7202">
                  <c:v>9.0038734921724494E-3</c:v>
                </c:pt>
                <c:pt idx="7203">
                  <c:v>9.0021626972821792E-3</c:v>
                </c:pt>
                <c:pt idx="7204">
                  <c:v>9.0004522279688304E-3</c:v>
                </c:pt>
                <c:pt idx="7205">
                  <c:v>8.9987420841694792E-3</c:v>
                </c:pt>
                <c:pt idx="7206">
                  <c:v>8.99703226582119E-3</c:v>
                </c:pt>
                <c:pt idx="7207">
                  <c:v>8.9953227728610703E-3</c:v>
                </c:pt>
                <c:pt idx="7208">
                  <c:v>8.9936136052262104E-3</c:v>
                </c:pt>
                <c:pt idx="7209">
                  <c:v>8.9919047628537405E-3</c:v>
                </c:pt>
                <c:pt idx="7210">
                  <c:v>8.9901962456807906E-3</c:v>
                </c:pt>
                <c:pt idx="7211">
                  <c:v>8.9884880536444996E-3</c:v>
                </c:pt>
                <c:pt idx="7212">
                  <c:v>8.9867801866820394E-3</c:v>
                </c:pt>
                <c:pt idx="7213">
                  <c:v>8.9850726447305903E-3</c:v>
                </c:pt>
                <c:pt idx="7214">
                  <c:v>8.9833654277273293E-3</c:v>
                </c:pt>
                <c:pt idx="7215">
                  <c:v>8.9816585356094596E-3</c:v>
                </c:pt>
                <c:pt idx="7216">
                  <c:v>8.97995196831421E-3</c:v>
                </c:pt>
                <c:pt idx="7217">
                  <c:v>8.9782457257788096E-3</c:v>
                </c:pt>
                <c:pt idx="7218">
                  <c:v>8.9765398079404892E-3</c:v>
                </c:pt>
                <c:pt idx="7219">
                  <c:v>8.9748342147365299E-3</c:v>
                </c:pt>
                <c:pt idx="7220">
                  <c:v>8.9731289461041901E-3</c:v>
                </c:pt>
                <c:pt idx="7221">
                  <c:v>8.9714240019807493E-3</c:v>
                </c:pt>
                <c:pt idx="7222">
                  <c:v>8.9697193823035301E-3</c:v>
                </c:pt>
                <c:pt idx="7223">
                  <c:v>8.9680150870098292E-3</c:v>
                </c:pt>
                <c:pt idx="7224">
                  <c:v>8.9663111160369902E-3</c:v>
                </c:pt>
                <c:pt idx="7225">
                  <c:v>8.9646074693223408E-3</c:v>
                </c:pt>
                <c:pt idx="7226">
                  <c:v>8.9629041468032508E-3</c:v>
                </c:pt>
                <c:pt idx="7227">
                  <c:v>8.9612011484170792E-3</c:v>
                </c:pt>
                <c:pt idx="7228">
                  <c:v>8.9594984741012199E-3</c:v>
                </c:pt>
                <c:pt idx="7229">
                  <c:v>8.9577961237930596E-3</c:v>
                </c:pt>
                <c:pt idx="7230">
                  <c:v>8.9560940974300202E-3</c:v>
                </c:pt>
                <c:pt idx="7231">
                  <c:v>8.9543923949495299E-3</c:v>
                </c:pt>
                <c:pt idx="7232">
                  <c:v>8.9526910162890192E-3</c:v>
                </c:pt>
                <c:pt idx="7233">
                  <c:v>8.9509899613859408E-3</c:v>
                </c:pt>
                <c:pt idx="7234">
                  <c:v>8.9492892301777805E-3</c:v>
                </c:pt>
                <c:pt idx="7235">
                  <c:v>8.9475888226019894E-3</c:v>
                </c:pt>
                <c:pt idx="7236">
                  <c:v>8.9458887385960896E-3</c:v>
                </c:pt>
                <c:pt idx="7237">
                  <c:v>8.9441889780975808E-3</c:v>
                </c:pt>
                <c:pt idx="7238">
                  <c:v>8.9424895410439697E-3</c:v>
                </c:pt>
                <c:pt idx="7239">
                  <c:v>8.94079042737282E-3</c:v>
                </c:pt>
                <c:pt idx="7240">
                  <c:v>8.9390916370216608E-3</c:v>
                </c:pt>
                <c:pt idx="7241">
                  <c:v>8.93739316992807E-3</c:v>
                </c:pt>
                <c:pt idx="7242">
                  <c:v>8.9356950260296199E-3</c:v>
                </c:pt>
                <c:pt idx="7243">
                  <c:v>8.9339972052639004E-3</c:v>
                </c:pt>
                <c:pt idx="7244">
                  <c:v>8.9322997075685206E-3</c:v>
                </c:pt>
                <c:pt idx="7245">
                  <c:v>8.9306025328810892E-3</c:v>
                </c:pt>
                <c:pt idx="7246">
                  <c:v>8.9289056811392604E-3</c:v>
                </c:pt>
                <c:pt idx="7247">
                  <c:v>8.9272091522806605E-3</c:v>
                </c:pt>
                <c:pt idx="7248">
                  <c:v>8.9255129462429608E-3</c:v>
                </c:pt>
                <c:pt idx="7249">
                  <c:v>8.9238170629638291E-3</c:v>
                </c:pt>
                <c:pt idx="7250">
                  <c:v>8.9221215023809492E-3</c:v>
                </c:pt>
                <c:pt idx="7251">
                  <c:v>8.9204262644320392E-3</c:v>
                </c:pt>
                <c:pt idx="7252">
                  <c:v>8.9187313490547999E-3</c:v>
                </c:pt>
                <c:pt idx="7253">
                  <c:v>8.9170367561869704E-3</c:v>
                </c:pt>
                <c:pt idx="7254">
                  <c:v>8.9153424857662898E-3</c:v>
                </c:pt>
                <c:pt idx="7255">
                  <c:v>8.9136485377305005E-3</c:v>
                </c:pt>
                <c:pt idx="7256">
                  <c:v>8.9119549120174005E-3</c:v>
                </c:pt>
                <c:pt idx="7257">
                  <c:v>8.9102616085647499E-3</c:v>
                </c:pt>
                <c:pt idx="7258">
                  <c:v>8.9085686273103603E-3</c:v>
                </c:pt>
                <c:pt idx="7259">
                  <c:v>8.9068759681920299E-3</c:v>
                </c:pt>
                <c:pt idx="7260">
                  <c:v>8.9051836311475896E-3</c:v>
                </c:pt>
                <c:pt idx="7261">
                  <c:v>8.9034916161148895E-3</c:v>
                </c:pt>
                <c:pt idx="7262">
                  <c:v>8.9017999230317692E-3</c:v>
                </c:pt>
                <c:pt idx="7263">
                  <c:v>8.9001085518360997E-3</c:v>
                </c:pt>
                <c:pt idx="7264">
                  <c:v>8.89841750246575E-3</c:v>
                </c:pt>
                <c:pt idx="7265">
                  <c:v>8.8967267748586293E-3</c:v>
                </c:pt>
                <c:pt idx="7266">
                  <c:v>8.8950363689526309E-3</c:v>
                </c:pt>
                <c:pt idx="7267">
                  <c:v>8.8933462846856794E-3</c:v>
                </c:pt>
                <c:pt idx="7268">
                  <c:v>8.8916565219957205E-3</c:v>
                </c:pt>
                <c:pt idx="7269">
                  <c:v>8.8899670808206804E-3</c:v>
                </c:pt>
                <c:pt idx="7270">
                  <c:v>8.8882779610985393E-3</c:v>
                </c:pt>
                <c:pt idx="7271">
                  <c:v>8.8865891627672496E-3</c:v>
                </c:pt>
                <c:pt idx="7272">
                  <c:v>8.8849006857648297E-3</c:v>
                </c:pt>
                <c:pt idx="7273">
                  <c:v>8.8832125300292702E-3</c:v>
                </c:pt>
                <c:pt idx="7274">
                  <c:v>8.8815246954985702E-3</c:v>
                </c:pt>
                <c:pt idx="7275">
                  <c:v>8.8798371821107794E-3</c:v>
                </c:pt>
                <c:pt idx="7276">
                  <c:v>8.8781499898039403E-3</c:v>
                </c:pt>
                <c:pt idx="7277">
                  <c:v>8.8764631185160904E-3</c:v>
                </c:pt>
                <c:pt idx="7278">
                  <c:v>8.8747765681853105E-3</c:v>
                </c:pt>
                <c:pt idx="7279">
                  <c:v>8.8730903387496899E-3</c:v>
                </c:pt>
                <c:pt idx="7280">
                  <c:v>8.8714044301473303E-3</c:v>
                </c:pt>
                <c:pt idx="7281">
                  <c:v>8.8697188423163195E-3</c:v>
                </c:pt>
                <c:pt idx="7282">
                  <c:v>8.8680335751948006E-3</c:v>
                </c:pt>
                <c:pt idx="7283">
                  <c:v>8.86634862872091E-3</c:v>
                </c:pt>
                <c:pt idx="7284">
                  <c:v>8.8646640028327908E-3</c:v>
                </c:pt>
                <c:pt idx="7285">
                  <c:v>8.8629796974686106E-3</c:v>
                </c:pt>
                <c:pt idx="7286">
                  <c:v>8.8612957125665508E-3</c:v>
                </c:pt>
                <c:pt idx="7287">
                  <c:v>8.8596120480647998E-3</c:v>
                </c:pt>
                <c:pt idx="7288">
                  <c:v>8.85792870390157E-3</c:v>
                </c:pt>
                <c:pt idx="7289">
                  <c:v>8.8562456800150707E-3</c:v>
                </c:pt>
                <c:pt idx="7290">
                  <c:v>8.8545629763435406E-3</c:v>
                </c:pt>
                <c:pt idx="7291">
                  <c:v>8.8528805928252199E-3</c:v>
                </c:pt>
                <c:pt idx="7292">
                  <c:v>8.85119852939837E-3</c:v>
                </c:pt>
                <c:pt idx="7293">
                  <c:v>8.8495167860012693E-3</c:v>
                </c:pt>
                <c:pt idx="7294">
                  <c:v>8.8478353625721998E-3</c:v>
                </c:pt>
                <c:pt idx="7295">
                  <c:v>8.8461542590494591E-3</c:v>
                </c:pt>
                <c:pt idx="7296">
                  <c:v>8.8444734753713606E-3</c:v>
                </c:pt>
                <c:pt idx="7297">
                  <c:v>8.8427930114762399E-3</c:v>
                </c:pt>
                <c:pt idx="7298">
                  <c:v>8.8411128673024208E-3</c:v>
                </c:pt>
                <c:pt idx="7299">
                  <c:v>8.8394330427882702E-3</c:v>
                </c:pt>
                <c:pt idx="7300">
                  <c:v>8.8377535378721499E-3</c:v>
                </c:pt>
                <c:pt idx="7301">
                  <c:v>8.8360743524924408E-3</c:v>
                </c:pt>
                <c:pt idx="7302">
                  <c:v>8.8343954865875395E-3</c:v>
                </c:pt>
                <c:pt idx="7303">
                  <c:v>8.8327169400958406E-3</c:v>
                </c:pt>
                <c:pt idx="7304">
                  <c:v>8.8310387129557806E-3</c:v>
                </c:pt>
                <c:pt idx="7305">
                  <c:v>8.8293608051057907E-3</c:v>
                </c:pt>
                <c:pt idx="7306">
                  <c:v>8.8276832164843107E-3</c:v>
                </c:pt>
                <c:pt idx="7307">
                  <c:v>8.8260059470298101E-3</c:v>
                </c:pt>
                <c:pt idx="7308">
                  <c:v>8.8243289966807494E-3</c:v>
                </c:pt>
                <c:pt idx="7309">
                  <c:v>8.8226523653756293E-3</c:v>
                </c:pt>
                <c:pt idx="7310">
                  <c:v>8.8209760530529608E-3</c:v>
                </c:pt>
                <c:pt idx="7311">
                  <c:v>8.8193000596512305E-3</c:v>
                </c:pt>
                <c:pt idx="7312">
                  <c:v>8.8176243851089808E-3</c:v>
                </c:pt>
                <c:pt idx="7313">
                  <c:v>8.8159490293647502E-3</c:v>
                </c:pt>
                <c:pt idx="7314">
                  <c:v>8.8142739923571002E-3</c:v>
                </c:pt>
                <c:pt idx="7315">
                  <c:v>8.8125992740245903E-3</c:v>
                </c:pt>
                <c:pt idx="7316">
                  <c:v>8.8109248743058009E-3</c:v>
                </c:pt>
                <c:pt idx="7317">
                  <c:v>8.8092507931393296E-3</c:v>
                </c:pt>
                <c:pt idx="7318">
                  <c:v>8.8075770304637899E-3</c:v>
                </c:pt>
                <c:pt idx="7319">
                  <c:v>8.8059035862178003E-3</c:v>
                </c:pt>
                <c:pt idx="7320">
                  <c:v>8.8042304603399794E-3</c:v>
                </c:pt>
                <c:pt idx="7321">
                  <c:v>8.8025576527689994E-3</c:v>
                </c:pt>
                <c:pt idx="7322">
                  <c:v>8.8008851634435101E-3</c:v>
                </c:pt>
                <c:pt idx="7323">
                  <c:v>8.7992129923021804E-3</c:v>
                </c:pt>
                <c:pt idx="7324">
                  <c:v>8.7975411392836999E-3</c:v>
                </c:pt>
                <c:pt idx="7325">
                  <c:v>8.7958696043267792E-3</c:v>
                </c:pt>
                <c:pt idx="7326">
                  <c:v>8.79419838737012E-3</c:v>
                </c:pt>
                <c:pt idx="7327">
                  <c:v>8.7925274883524605E-3</c:v>
                </c:pt>
                <c:pt idx="7328">
                  <c:v>8.7908569072125391E-3</c:v>
                </c:pt>
                <c:pt idx="7329">
                  <c:v>8.7891866438890992E-3</c:v>
                </c:pt>
                <c:pt idx="7330">
                  <c:v>8.7875166983209206E-3</c:v>
                </c:pt>
                <c:pt idx="7331">
                  <c:v>8.7858470704467798E-3</c:v>
                </c:pt>
                <c:pt idx="7332">
                  <c:v>8.7841777602054704E-3</c:v>
                </c:pt>
                <c:pt idx="7333">
                  <c:v>8.7825087675358002E-3</c:v>
                </c:pt>
                <c:pt idx="7334">
                  <c:v>8.7808400923765906E-3</c:v>
                </c:pt>
                <c:pt idx="7335">
                  <c:v>8.7791717346666596E-3</c:v>
                </c:pt>
                <c:pt idx="7336">
                  <c:v>8.7775036943448792E-3</c:v>
                </c:pt>
                <c:pt idx="7337">
                  <c:v>8.7758359713501002E-3</c:v>
                </c:pt>
                <c:pt idx="7338">
                  <c:v>8.7741685656211894E-3</c:v>
                </c:pt>
                <c:pt idx="7339">
                  <c:v>8.7725014770970305E-3</c:v>
                </c:pt>
                <c:pt idx="7340">
                  <c:v>8.7708347057165407E-3</c:v>
                </c:pt>
                <c:pt idx="7341">
                  <c:v>8.7691682514186107E-3</c:v>
                </c:pt>
                <c:pt idx="7342">
                  <c:v>8.7675021141421904E-3</c:v>
                </c:pt>
                <c:pt idx="7343">
                  <c:v>8.7658362938262003E-3</c:v>
                </c:pt>
                <c:pt idx="7344">
                  <c:v>8.7641707904095902E-3</c:v>
                </c:pt>
                <c:pt idx="7345">
                  <c:v>8.7625056038313394E-3</c:v>
                </c:pt>
                <c:pt idx="7346">
                  <c:v>8.7608407340304204E-3</c:v>
                </c:pt>
                <c:pt idx="7347">
                  <c:v>8.75917618094583E-3</c:v>
                </c:pt>
                <c:pt idx="7348">
                  <c:v>8.7575119445165699E-3</c:v>
                </c:pt>
                <c:pt idx="7349">
                  <c:v>8.7558480246816492E-3</c:v>
                </c:pt>
                <c:pt idx="7350">
                  <c:v>8.75418442138012E-3</c:v>
                </c:pt>
                <c:pt idx="7351">
                  <c:v>8.7525211345510102E-3</c:v>
                </c:pt>
                <c:pt idx="7352">
                  <c:v>8.7508581641333807E-3</c:v>
                </c:pt>
                <c:pt idx="7353">
                  <c:v>8.7491955100662995E-3</c:v>
                </c:pt>
                <c:pt idx="7354">
                  <c:v>8.7475331722888603E-3</c:v>
                </c:pt>
                <c:pt idx="7355">
                  <c:v>8.7458711507401501E-3</c:v>
                </c:pt>
                <c:pt idx="7356">
                  <c:v>8.7442094453592904E-3</c:v>
                </c:pt>
                <c:pt idx="7357">
                  <c:v>8.7425480560853908E-3</c:v>
                </c:pt>
                <c:pt idx="7358">
                  <c:v>8.7408869828575902E-3</c:v>
                </c:pt>
                <c:pt idx="7359">
                  <c:v>8.7392262256150502E-3</c:v>
                </c:pt>
                <c:pt idx="7360">
                  <c:v>8.73756578429692E-3</c:v>
                </c:pt>
                <c:pt idx="7361">
                  <c:v>8.7359056588423908E-3</c:v>
                </c:pt>
                <c:pt idx="7362">
                  <c:v>8.7342458491906309E-3</c:v>
                </c:pt>
                <c:pt idx="7363">
                  <c:v>8.7325863552808608E-3</c:v>
                </c:pt>
                <c:pt idx="7364">
                  <c:v>8.7309271770522803E-3</c:v>
                </c:pt>
                <c:pt idx="7365">
                  <c:v>8.7292683144441201E-3</c:v>
                </c:pt>
                <c:pt idx="7366">
                  <c:v>8.7276097673956408E-3</c:v>
                </c:pt>
                <c:pt idx="7367">
                  <c:v>8.7259515358460698E-3</c:v>
                </c:pt>
                <c:pt idx="7368">
                  <c:v>8.7242936197346795E-3</c:v>
                </c:pt>
                <c:pt idx="7369">
                  <c:v>8.7226360190007703E-3</c:v>
                </c:pt>
                <c:pt idx="7370">
                  <c:v>8.72097873358362E-3</c:v>
                </c:pt>
                <c:pt idx="7371">
                  <c:v>8.7193217634225304E-3</c:v>
                </c:pt>
                <c:pt idx="7372">
                  <c:v>8.7176651084568298E-3</c:v>
                </c:pt>
                <c:pt idx="7373">
                  <c:v>8.7160087686258495E-3</c:v>
                </c:pt>
                <c:pt idx="7374">
                  <c:v>8.7143527438689299E-3</c:v>
                </c:pt>
                <c:pt idx="7375">
                  <c:v>8.7126970341254405E-3</c:v>
                </c:pt>
                <c:pt idx="7376">
                  <c:v>8.7110416393347302E-3</c:v>
                </c:pt>
                <c:pt idx="7377">
                  <c:v>8.7093865594362104E-3</c:v>
                </c:pt>
                <c:pt idx="7378">
                  <c:v>8.7077317943692594E-3</c:v>
                </c:pt>
                <c:pt idx="7379">
                  <c:v>8.7060773440733007E-3</c:v>
                </c:pt>
                <c:pt idx="7380">
                  <c:v>8.7044232084877507E-3</c:v>
                </c:pt>
                <c:pt idx="7381">
                  <c:v>8.7027693875520399E-3</c:v>
                </c:pt>
                <c:pt idx="7382">
                  <c:v>8.7011158812056299E-3</c:v>
                </c:pt>
                <c:pt idx="7383">
                  <c:v>8.6994626893879805E-3</c:v>
                </c:pt>
                <c:pt idx="7384">
                  <c:v>8.6978098120385604E-3</c:v>
                </c:pt>
                <c:pt idx="7385">
                  <c:v>8.6961572490968607E-3</c:v>
                </c:pt>
                <c:pt idx="7386">
                  <c:v>8.6945050005023793E-3</c:v>
                </c:pt>
                <c:pt idx="7387">
                  <c:v>8.6928530661946404E-3</c:v>
                </c:pt>
                <c:pt idx="7388">
                  <c:v>8.6912014461131698E-3</c:v>
                </c:pt>
                <c:pt idx="7389">
                  <c:v>8.6895501401975002E-3</c:v>
                </c:pt>
                <c:pt idx="7390">
                  <c:v>8.6878991483871904E-3</c:v>
                </c:pt>
                <c:pt idx="7391">
                  <c:v>8.6862484706217904E-3</c:v>
                </c:pt>
                <c:pt idx="7392">
                  <c:v>8.6845981068409094E-3</c:v>
                </c:pt>
                <c:pt idx="7393">
                  <c:v>8.6829480569841095E-3</c:v>
                </c:pt>
                <c:pt idx="7394">
                  <c:v>8.6812983209910207E-3</c:v>
                </c:pt>
                <c:pt idx="7395">
                  <c:v>8.6796488988012399E-3</c:v>
                </c:pt>
                <c:pt idx="7396">
                  <c:v>8.6779997903544091E-3</c:v>
                </c:pt>
                <c:pt idx="7397">
                  <c:v>8.6763509955901704E-3</c:v>
                </c:pt>
                <c:pt idx="7398">
                  <c:v>8.6747025144481692E-3</c:v>
                </c:pt>
                <c:pt idx="7399">
                  <c:v>8.6730543468680997E-3</c:v>
                </c:pt>
                <c:pt idx="7400">
                  <c:v>8.6714064927896194E-3</c:v>
                </c:pt>
                <c:pt idx="7401">
                  <c:v>8.6697589521524294E-3</c:v>
                </c:pt>
                <c:pt idx="7402">
                  <c:v>8.6681117248962394E-3</c:v>
                </c:pt>
                <c:pt idx="7403">
                  <c:v>8.6664648109607799E-3</c:v>
                </c:pt>
                <c:pt idx="7404">
                  <c:v>8.6648182102857692E-3</c:v>
                </c:pt>
                <c:pt idx="7405">
                  <c:v>8.6631719228109708E-3</c:v>
                </c:pt>
                <c:pt idx="7406">
                  <c:v>8.6615259484761203E-3</c:v>
                </c:pt>
                <c:pt idx="7407">
                  <c:v>8.6598802872210091E-3</c:v>
                </c:pt>
                <c:pt idx="7408">
                  <c:v>8.6582349389854197E-3</c:v>
                </c:pt>
                <c:pt idx="7409">
                  <c:v>8.6565899037091502E-3</c:v>
                </c:pt>
                <c:pt idx="7410">
                  <c:v>8.6549451813320005E-3</c:v>
                </c:pt>
                <c:pt idx="7411">
                  <c:v>8.6533007717938103E-3</c:v>
                </c:pt>
                <c:pt idx="7412">
                  <c:v>8.6516566750344005E-3</c:v>
                </c:pt>
                <c:pt idx="7413">
                  <c:v>8.6500128909936299E-3</c:v>
                </c:pt>
                <c:pt idx="7414">
                  <c:v>8.6483694196113504E-3</c:v>
                </c:pt>
                <c:pt idx="7415">
                  <c:v>8.6467262608274503E-3</c:v>
                </c:pt>
                <c:pt idx="7416">
                  <c:v>8.6450834145818094E-3</c:v>
                </c:pt>
                <c:pt idx="7417">
                  <c:v>8.6434408808143404E-3</c:v>
                </c:pt>
                <c:pt idx="7418">
                  <c:v>8.6417986594649297E-3</c:v>
                </c:pt>
                <c:pt idx="7419">
                  <c:v>8.6401567504735301E-3</c:v>
                </c:pt>
                <c:pt idx="7420">
                  <c:v>8.6385151537800697E-3</c:v>
                </c:pt>
                <c:pt idx="7421">
                  <c:v>8.6368738693244993E-3</c:v>
                </c:pt>
                <c:pt idx="7422">
                  <c:v>8.6352328970467906E-3</c:v>
                </c:pt>
                <c:pt idx="7423">
                  <c:v>8.6335922368868997E-3</c:v>
                </c:pt>
                <c:pt idx="7424">
                  <c:v>8.6319518887848397E-3</c:v>
                </c:pt>
                <c:pt idx="7425">
                  <c:v>8.63031185268061E-3</c:v>
                </c:pt>
                <c:pt idx="7426">
                  <c:v>8.6286721285142205E-3</c:v>
                </c:pt>
                <c:pt idx="7427">
                  <c:v>8.6270327162256896E-3</c:v>
                </c:pt>
                <c:pt idx="7428">
                  <c:v>8.6253936157550792E-3</c:v>
                </c:pt>
                <c:pt idx="7429">
                  <c:v>8.6237548270424198E-3</c:v>
                </c:pt>
                <c:pt idx="7430">
                  <c:v>8.6221163500277993E-3</c:v>
                </c:pt>
                <c:pt idx="7431">
                  <c:v>8.6204781846512899E-3</c:v>
                </c:pt>
                <c:pt idx="7432">
                  <c:v>8.6188403308529796E-3</c:v>
                </c:pt>
                <c:pt idx="7433">
                  <c:v>8.61720278857297E-3</c:v>
                </c:pt>
                <c:pt idx="7434">
                  <c:v>8.6155655577513906E-3</c:v>
                </c:pt>
                <c:pt idx="7435">
                  <c:v>8.6139286383283605E-3</c:v>
                </c:pt>
                <c:pt idx="7436">
                  <c:v>8.6122920302440197E-3</c:v>
                </c:pt>
                <c:pt idx="7437">
                  <c:v>8.6106557334385408E-3</c:v>
                </c:pt>
                <c:pt idx="7438">
                  <c:v>8.6090197478520692E-3</c:v>
                </c:pt>
                <c:pt idx="7439">
                  <c:v>8.6073840734248001E-3</c:v>
                </c:pt>
                <c:pt idx="7440">
                  <c:v>8.6057487100969308E-3</c:v>
                </c:pt>
                <c:pt idx="7441">
                  <c:v>8.6041136578086496E-3</c:v>
                </c:pt>
                <c:pt idx="7442">
                  <c:v>8.6024789165002006E-3</c:v>
                </c:pt>
                <c:pt idx="7443">
                  <c:v>8.6008444861117896E-3</c:v>
                </c:pt>
                <c:pt idx="7444">
                  <c:v>8.5992103665836692E-3</c:v>
                </c:pt>
                <c:pt idx="7445">
                  <c:v>8.5975765578561094E-3</c:v>
                </c:pt>
                <c:pt idx="7446">
                  <c:v>8.5959430598693699E-3</c:v>
                </c:pt>
                <c:pt idx="7447">
                  <c:v>8.5943098725637206E-3</c:v>
                </c:pt>
                <c:pt idx="7448">
                  <c:v>8.5926769958794801E-3</c:v>
                </c:pt>
                <c:pt idx="7449">
                  <c:v>8.5910444297569392E-3</c:v>
                </c:pt>
                <c:pt idx="7450">
                  <c:v>8.58941217413642E-3</c:v>
                </c:pt>
                <c:pt idx="7451">
                  <c:v>8.5877802289582601E-3</c:v>
                </c:pt>
                <c:pt idx="7452">
                  <c:v>8.5861485941628006E-3</c:v>
                </c:pt>
                <c:pt idx="7453">
                  <c:v>8.5845172696904001E-3</c:v>
                </c:pt>
                <c:pt idx="7454">
                  <c:v>8.5828862554814308E-3</c:v>
                </c:pt>
                <c:pt idx="7455">
                  <c:v>8.5812555514762807E-3</c:v>
                </c:pt>
                <c:pt idx="7456">
                  <c:v>8.5796251576153292E-3</c:v>
                </c:pt>
                <c:pt idx="7457">
                  <c:v>8.5779950738390093E-3</c:v>
                </c:pt>
                <c:pt idx="7458">
                  <c:v>8.5763653000877193E-3</c:v>
                </c:pt>
                <c:pt idx="7459">
                  <c:v>8.5747358363018993E-3</c:v>
                </c:pt>
                <c:pt idx="7460">
                  <c:v>8.5731066824219996E-3</c:v>
                </c:pt>
                <c:pt idx="7461">
                  <c:v>8.5714778383884794E-3</c:v>
                </c:pt>
                <c:pt idx="7462">
                  <c:v>8.5698493041418099E-3</c:v>
                </c:pt>
                <c:pt idx="7463">
                  <c:v>8.5682210796224692E-3</c:v>
                </c:pt>
                <c:pt idx="7464">
                  <c:v>8.5665931647709598E-3</c:v>
                </c:pt>
                <c:pt idx="7465">
                  <c:v>8.5649655595277895E-3</c:v>
                </c:pt>
                <c:pt idx="7466">
                  <c:v>8.5633382638334692E-3</c:v>
                </c:pt>
                <c:pt idx="7467">
                  <c:v>8.56171127762855E-3</c:v>
                </c:pt>
                <c:pt idx="7468">
                  <c:v>8.5600846008535708E-3</c:v>
                </c:pt>
                <c:pt idx="7469">
                  <c:v>8.5584582334490896E-3</c:v>
                </c:pt>
                <c:pt idx="7470">
                  <c:v>8.5568321753556695E-3</c:v>
                </c:pt>
                <c:pt idx="7471">
                  <c:v>8.5552064265139206E-3</c:v>
                </c:pt>
                <c:pt idx="7472">
                  <c:v>8.5535809868644199E-3</c:v>
                </c:pt>
                <c:pt idx="7473">
                  <c:v>8.5519558563477704E-3</c:v>
                </c:pt>
                <c:pt idx="7474">
                  <c:v>8.5503310349046204E-3</c:v>
                </c:pt>
                <c:pt idx="7475">
                  <c:v>8.5487065224755694E-3</c:v>
                </c:pt>
                <c:pt idx="7476">
                  <c:v>8.5470823190013003E-3</c:v>
                </c:pt>
                <c:pt idx="7477">
                  <c:v>8.5454584244224491E-3</c:v>
                </c:pt>
                <c:pt idx="7478">
                  <c:v>8.5438348386796901E-3</c:v>
                </c:pt>
                <c:pt idx="7479">
                  <c:v>8.5422115617137095E-3</c:v>
                </c:pt>
                <c:pt idx="7480">
                  <c:v>8.5405885934652197E-3</c:v>
                </c:pt>
                <c:pt idx="7481">
                  <c:v>8.5389659338749001E-3</c:v>
                </c:pt>
                <c:pt idx="7482">
                  <c:v>8.5373435828834995E-3</c:v>
                </c:pt>
                <c:pt idx="7483">
                  <c:v>8.5357215404317406E-3</c:v>
                </c:pt>
                <c:pt idx="7484">
                  <c:v>8.5340998064603601E-3</c:v>
                </c:pt>
                <c:pt idx="7485">
                  <c:v>8.5324783809101398E-3</c:v>
                </c:pt>
                <c:pt idx="7486">
                  <c:v>8.5308572637218406E-3</c:v>
                </c:pt>
                <c:pt idx="7487">
                  <c:v>8.5292364548362407E-3</c:v>
                </c:pt>
                <c:pt idx="7488">
                  <c:v>8.5276159541941392E-3</c:v>
                </c:pt>
                <c:pt idx="7489">
                  <c:v>8.5259957617363595E-3</c:v>
                </c:pt>
                <c:pt idx="7490">
                  <c:v>8.5243758774037007E-3</c:v>
                </c:pt>
                <c:pt idx="7491">
                  <c:v>8.5227563011370192E-3</c:v>
                </c:pt>
                <c:pt idx="7492">
                  <c:v>8.5211370328771401E-3</c:v>
                </c:pt>
                <c:pt idx="7493">
                  <c:v>8.5195180725649404E-3</c:v>
                </c:pt>
                <c:pt idx="7494">
                  <c:v>8.5178994201412801E-3</c:v>
                </c:pt>
                <c:pt idx="7495">
                  <c:v>8.5162810755470397E-3</c:v>
                </c:pt>
                <c:pt idx="7496">
                  <c:v>8.5146630387231293E-3</c:v>
                </c:pt>
                <c:pt idx="7497">
                  <c:v>8.5130453096104505E-3</c:v>
                </c:pt>
                <c:pt idx="7498">
                  <c:v>8.5114278881499202E-3</c:v>
                </c:pt>
                <c:pt idx="7499">
                  <c:v>8.5098107742824797E-3</c:v>
                </c:pt>
                <c:pt idx="7500">
                  <c:v>8.5081939679490706E-3</c:v>
                </c:pt>
                <c:pt idx="7501">
                  <c:v>8.5065774690906391E-3</c:v>
                </c:pt>
                <c:pt idx="7502">
                  <c:v>8.5049612776481806E-3</c:v>
                </c:pt>
                <c:pt idx="7503">
                  <c:v>8.5033453935626606E-3</c:v>
                </c:pt>
                <c:pt idx="7504">
                  <c:v>8.5017298167750707E-3</c:v>
                </c:pt>
                <c:pt idx="7505">
                  <c:v>8.5001145472264408E-3</c:v>
                </c:pt>
                <c:pt idx="7506">
                  <c:v>8.4984995848577695E-3</c:v>
                </c:pt>
                <c:pt idx="7507">
                  <c:v>8.4968849296101004E-3</c:v>
                </c:pt>
                <c:pt idx="7508">
                  <c:v>8.4952705814244703E-3</c:v>
                </c:pt>
                <c:pt idx="7509">
                  <c:v>8.4936565402419402E-3</c:v>
                </c:pt>
                <c:pt idx="7510">
                  <c:v>8.4920428060035798E-3</c:v>
                </c:pt>
                <c:pt idx="7511">
                  <c:v>8.4904293786504693E-3</c:v>
                </c:pt>
                <c:pt idx="7512">
                  <c:v>8.4888162581237096E-3</c:v>
                </c:pt>
                <c:pt idx="7513">
                  <c:v>8.4872034443643999E-3</c:v>
                </c:pt>
                <c:pt idx="7514">
                  <c:v>8.4855909373136602E-3</c:v>
                </c:pt>
                <c:pt idx="7515">
                  <c:v>8.4839787369126295E-3</c:v>
                </c:pt>
                <c:pt idx="7516">
                  <c:v>8.4823668431024402E-3</c:v>
                </c:pt>
                <c:pt idx="7517">
                  <c:v>8.4807552558242502E-3</c:v>
                </c:pt>
                <c:pt idx="7518">
                  <c:v>8.47914397501923E-3</c:v>
                </c:pt>
                <c:pt idx="7519">
                  <c:v>8.4775330006285708E-3</c:v>
                </c:pt>
                <c:pt idx="7520">
                  <c:v>8.4759223325934392E-3</c:v>
                </c:pt>
                <c:pt idx="7521">
                  <c:v>8.4743119708550699E-3</c:v>
                </c:pt>
                <c:pt idx="7522">
                  <c:v>8.4727019153546593E-3</c:v>
                </c:pt>
                <c:pt idx="7523">
                  <c:v>8.4710921660334504E-3</c:v>
                </c:pt>
                <c:pt idx="7524">
                  <c:v>8.4694827228326709E-3</c:v>
                </c:pt>
                <c:pt idx="7525">
                  <c:v>8.4678735856935899E-3</c:v>
                </c:pt>
                <c:pt idx="7526">
                  <c:v>8.4662647545574593E-3</c:v>
                </c:pt>
                <c:pt idx="7527">
                  <c:v>8.4646562293655692E-3</c:v>
                </c:pt>
                <c:pt idx="7528">
                  <c:v>8.4630480100592095E-3</c:v>
                </c:pt>
                <c:pt idx="7529">
                  <c:v>8.4614400965796806E-3</c:v>
                </c:pt>
                <c:pt idx="7530">
                  <c:v>8.4598324888683005E-3</c:v>
                </c:pt>
                <c:pt idx="7531">
                  <c:v>8.4582251868664006E-3</c:v>
                </c:pt>
                <c:pt idx="7532">
                  <c:v>8.4566181905153092E-3</c:v>
                </c:pt>
                <c:pt idx="7533">
                  <c:v>8.4550114997563805E-3</c:v>
                </c:pt>
                <c:pt idx="7534">
                  <c:v>8.4534051145309895E-3</c:v>
                </c:pt>
                <c:pt idx="7535">
                  <c:v>8.4517990347805199E-3</c:v>
                </c:pt>
                <c:pt idx="7536">
                  <c:v>8.4501932604463294E-3</c:v>
                </c:pt>
                <c:pt idx="7537">
                  <c:v>8.4485877914698502E-3</c:v>
                </c:pt>
                <c:pt idx="7538">
                  <c:v>8.4469826277924799E-3</c:v>
                </c:pt>
                <c:pt idx="7539">
                  <c:v>8.4453777693556508E-3</c:v>
                </c:pt>
                <c:pt idx="7540">
                  <c:v>8.4437732161008004E-3</c:v>
                </c:pt>
                <c:pt idx="7541">
                  <c:v>8.4421689679693799E-3</c:v>
                </c:pt>
                <c:pt idx="7542">
                  <c:v>8.4405650249028408E-3</c:v>
                </c:pt>
                <c:pt idx="7543">
                  <c:v>8.4389613868426708E-3</c:v>
                </c:pt>
                <c:pt idx="7544">
                  <c:v>8.4373580537303594E-3</c:v>
                </c:pt>
                <c:pt idx="7545">
                  <c:v>8.4357550255073892E-3</c:v>
                </c:pt>
                <c:pt idx="7546">
                  <c:v>8.4341523021152897E-3</c:v>
                </c:pt>
                <c:pt idx="7547">
                  <c:v>8.4325498834955694E-3</c:v>
                </c:pt>
                <c:pt idx="7548">
                  <c:v>8.4309477695897698E-3</c:v>
                </c:pt>
                <c:pt idx="7549">
                  <c:v>8.4293459603394395E-3</c:v>
                </c:pt>
                <c:pt idx="7550">
                  <c:v>8.4277444556861408E-3</c:v>
                </c:pt>
                <c:pt idx="7551">
                  <c:v>8.4261432555714395E-3</c:v>
                </c:pt>
                <c:pt idx="7552">
                  <c:v>8.4245423599369294E-3</c:v>
                </c:pt>
                <c:pt idx="7553">
                  <c:v>8.4229417687242004E-3</c:v>
                </c:pt>
                <c:pt idx="7554">
                  <c:v>8.42134148187486E-3</c:v>
                </c:pt>
                <c:pt idx="7555">
                  <c:v>8.4197414993305297E-3</c:v>
                </c:pt>
                <c:pt idx="7556">
                  <c:v>8.4181418210328395E-3</c:v>
                </c:pt>
                <c:pt idx="7557">
                  <c:v>8.4165424469234505E-3</c:v>
                </c:pt>
                <c:pt idx="7558">
                  <c:v>8.4149433769439997E-3</c:v>
                </c:pt>
                <c:pt idx="7559">
                  <c:v>8.4133446110361693E-3</c:v>
                </c:pt>
                <c:pt idx="7560">
                  <c:v>8.4117461491416308E-3</c:v>
                </c:pt>
                <c:pt idx="7561">
                  <c:v>8.4101479912020907E-3</c:v>
                </c:pt>
                <c:pt idx="7562">
                  <c:v>8.40855013715925E-3</c:v>
                </c:pt>
                <c:pt idx="7563">
                  <c:v>8.4069525869548203E-3</c:v>
                </c:pt>
                <c:pt idx="7564">
                  <c:v>8.4053553405305306E-3</c:v>
                </c:pt>
                <c:pt idx="7565">
                  <c:v>8.4037583978281306E-3</c:v>
                </c:pt>
                <c:pt idx="7566">
                  <c:v>8.4021617587893699E-3</c:v>
                </c:pt>
                <c:pt idx="7567">
                  <c:v>8.4005654233560208E-3</c:v>
                </c:pt>
                <c:pt idx="7568">
                  <c:v>8.3989693914698592E-3</c:v>
                </c:pt>
                <c:pt idx="7569">
                  <c:v>8.3973736630726693E-3</c:v>
                </c:pt>
                <c:pt idx="7570">
                  <c:v>8.3957782381062704E-3</c:v>
                </c:pt>
                <c:pt idx="7571">
                  <c:v>8.3941831165124502E-3</c:v>
                </c:pt>
                <c:pt idx="7572">
                  <c:v>8.3925882982330592E-3</c:v>
                </c:pt>
                <c:pt idx="7573">
                  <c:v>8.3909937832099303E-3</c:v>
                </c:pt>
                <c:pt idx="7574">
                  <c:v>8.3893995713849104E-3</c:v>
                </c:pt>
                <c:pt idx="7575">
                  <c:v>8.3878056626998602E-3</c:v>
                </c:pt>
                <c:pt idx="7576">
                  <c:v>8.3862120570966595E-3</c:v>
                </c:pt>
                <c:pt idx="7577">
                  <c:v>8.3846187545172004E-3</c:v>
                </c:pt>
                <c:pt idx="7578">
                  <c:v>8.3830257549033695E-3</c:v>
                </c:pt>
                <c:pt idx="7579">
                  <c:v>8.3814330581970901E-3</c:v>
                </c:pt>
                <c:pt idx="7580">
                  <c:v>8.3798406643402802E-3</c:v>
                </c:pt>
                <c:pt idx="7581">
                  <c:v>8.3782485732748595E-3</c:v>
                </c:pt>
                <c:pt idx="7582">
                  <c:v>8.3766567849428101E-3</c:v>
                </c:pt>
                <c:pt idx="7583">
                  <c:v>8.3750652992860709E-3</c:v>
                </c:pt>
                <c:pt idx="7584">
                  <c:v>8.3734741162466101E-3</c:v>
                </c:pt>
                <c:pt idx="7585">
                  <c:v>8.37188323576641E-3</c:v>
                </c:pt>
                <c:pt idx="7586">
                  <c:v>8.3702926577874804E-3</c:v>
                </c:pt>
                <c:pt idx="7587">
                  <c:v>8.3687023822518192E-3</c:v>
                </c:pt>
                <c:pt idx="7588">
                  <c:v>8.3671124091014501E-3</c:v>
                </c:pt>
                <c:pt idx="7589">
                  <c:v>8.3655227382784005E-3</c:v>
                </c:pt>
                <c:pt idx="7590">
                  <c:v>8.3639333697247097E-3</c:v>
                </c:pt>
                <c:pt idx="7591">
                  <c:v>8.3623443033824397E-3</c:v>
                </c:pt>
                <c:pt idx="7592">
                  <c:v>8.3607555391936594E-3</c:v>
                </c:pt>
                <c:pt idx="7593">
                  <c:v>8.3591670771004396E-3</c:v>
                </c:pt>
                <c:pt idx="7594">
                  <c:v>8.3575789170448906E-3</c:v>
                </c:pt>
                <c:pt idx="7595">
                  <c:v>8.3559910589690901E-3</c:v>
                </c:pt>
                <c:pt idx="7596">
                  <c:v>8.3544035028151799E-3</c:v>
                </c:pt>
                <c:pt idx="7597">
                  <c:v>8.3528162485252706E-3</c:v>
                </c:pt>
                <c:pt idx="7598">
                  <c:v>8.3512292960415003E-3</c:v>
                </c:pt>
                <c:pt idx="7599">
                  <c:v>8.3496426453060196E-3</c:v>
                </c:pt>
                <c:pt idx="7600">
                  <c:v>8.34805629626101E-3</c:v>
                </c:pt>
                <c:pt idx="7601">
                  <c:v>8.3464702488486291E-3</c:v>
                </c:pt>
                <c:pt idx="7602">
                  <c:v>8.3448845030110793E-3</c:v>
                </c:pt>
                <c:pt idx="7603">
                  <c:v>8.3432990586905405E-3</c:v>
                </c:pt>
                <c:pt idx="7604">
                  <c:v>8.3417139158292394E-3</c:v>
                </c:pt>
                <c:pt idx="7605">
                  <c:v>8.3401290743693908E-3</c:v>
                </c:pt>
                <c:pt idx="7606">
                  <c:v>8.33854453425323E-3</c:v>
                </c:pt>
                <c:pt idx="7607">
                  <c:v>8.3369602954230099E-3</c:v>
                </c:pt>
                <c:pt idx="7608">
                  <c:v>8.3353763578209797E-3</c:v>
                </c:pt>
                <c:pt idx="7609">
                  <c:v>8.33379272138942E-3</c:v>
                </c:pt>
                <c:pt idx="7610">
                  <c:v>8.3322093860706097E-3</c:v>
                </c:pt>
                <c:pt idx="7611">
                  <c:v>8.33062635180685E-3</c:v>
                </c:pt>
                <c:pt idx="7612">
                  <c:v>8.3290436185404406E-3</c:v>
                </c:pt>
                <c:pt idx="7613">
                  <c:v>8.3274611862136898E-3</c:v>
                </c:pt>
                <c:pt idx="7614">
                  <c:v>8.3258790547689494E-3</c:v>
                </c:pt>
                <c:pt idx="7615">
                  <c:v>8.32429722414855E-3</c:v>
                </c:pt>
                <c:pt idx="7616">
                  <c:v>8.32271569429484E-3</c:v>
                </c:pt>
                <c:pt idx="7617">
                  <c:v>8.3211344651502005E-3</c:v>
                </c:pt>
                <c:pt idx="7618">
                  <c:v>8.3195535366570005E-3</c:v>
                </c:pt>
                <c:pt idx="7619">
                  <c:v>8.3179729087576298E-3</c:v>
                </c:pt>
                <c:pt idx="7620">
                  <c:v>8.3163925813945008E-3</c:v>
                </c:pt>
                <c:pt idx="7621">
                  <c:v>8.31481255451E-3</c:v>
                </c:pt>
                <c:pt idx="7622">
                  <c:v>8.3132328280465795E-3</c:v>
                </c:pt>
                <c:pt idx="7623">
                  <c:v>8.3116534019466708E-3</c:v>
                </c:pt>
                <c:pt idx="7624">
                  <c:v>8.3100742761527194E-3</c:v>
                </c:pt>
                <c:pt idx="7625">
                  <c:v>8.3084954506071895E-3</c:v>
                </c:pt>
                <c:pt idx="7626">
                  <c:v>8.3069169252525492E-3</c:v>
                </c:pt>
                <c:pt idx="7627">
                  <c:v>8.3053387000312905E-3</c:v>
                </c:pt>
                <c:pt idx="7628">
                  <c:v>8.3037607748859005E-3</c:v>
                </c:pt>
                <c:pt idx="7629">
                  <c:v>8.3021831497588992E-3</c:v>
                </c:pt>
                <c:pt idx="7630">
                  <c:v>8.3006058245927907E-3</c:v>
                </c:pt>
                <c:pt idx="7631">
                  <c:v>8.2990287993301298E-3</c:v>
                </c:pt>
                <c:pt idx="7632">
                  <c:v>8.2974520739134399E-3</c:v>
                </c:pt>
                <c:pt idx="7633">
                  <c:v>8.2958756482852895E-3</c:v>
                </c:pt>
                <c:pt idx="7634">
                  <c:v>8.2942995223882401E-3</c:v>
                </c:pt>
                <c:pt idx="7635">
                  <c:v>8.2927236961648793E-3</c:v>
                </c:pt>
                <c:pt idx="7636">
                  <c:v>8.2911481695577792E-3</c:v>
                </c:pt>
                <c:pt idx="7637">
                  <c:v>8.2895729425095706E-3</c:v>
                </c:pt>
                <c:pt idx="7638">
                  <c:v>8.2879980149628499E-3</c:v>
                </c:pt>
                <c:pt idx="7639">
                  <c:v>8.2864233868602498E-3</c:v>
                </c:pt>
                <c:pt idx="7640">
                  <c:v>8.2848490581443994E-3</c:v>
                </c:pt>
                <c:pt idx="7641">
                  <c:v>8.2832750287579592E-3</c:v>
                </c:pt>
                <c:pt idx="7642">
                  <c:v>8.2817012986436001E-3</c:v>
                </c:pt>
                <c:pt idx="7643">
                  <c:v>8.2801278677439808E-3</c:v>
                </c:pt>
                <c:pt idx="7644">
                  <c:v>8.2785547360017808E-3</c:v>
                </c:pt>
                <c:pt idx="7645">
                  <c:v>8.2769819033597196E-3</c:v>
                </c:pt>
                <c:pt idx="7646">
                  <c:v>8.2754093697604905E-3</c:v>
                </c:pt>
                <c:pt idx="7647">
                  <c:v>8.27383713514682E-3</c:v>
                </c:pt>
                <c:pt idx="7648">
                  <c:v>8.2722651994614396E-3</c:v>
                </c:pt>
                <c:pt idx="7649">
                  <c:v>8.2706935626470999E-3</c:v>
                </c:pt>
                <c:pt idx="7650">
                  <c:v>8.2691222246465499E-3</c:v>
                </c:pt>
                <c:pt idx="7651">
                  <c:v>8.2675511854025593E-3</c:v>
                </c:pt>
                <c:pt idx="7652">
                  <c:v>8.2659804448579101E-3</c:v>
                </c:pt>
                <c:pt idx="7653">
                  <c:v>8.2644100029553892E-3</c:v>
                </c:pt>
                <c:pt idx="7654">
                  <c:v>8.2628398596378098E-3</c:v>
                </c:pt>
                <c:pt idx="7655">
                  <c:v>8.2612700148479695E-3</c:v>
                </c:pt>
                <c:pt idx="7656">
                  <c:v>8.2597004685287193E-3</c:v>
                </c:pt>
                <c:pt idx="7657">
                  <c:v>8.2581312206228795E-3</c:v>
                </c:pt>
                <c:pt idx="7658">
                  <c:v>8.2565622710733099E-3</c:v>
                </c:pt>
                <c:pt idx="7659">
                  <c:v>8.2549936198228601E-3</c:v>
                </c:pt>
                <c:pt idx="7660">
                  <c:v>8.2534252668144195E-3</c:v>
                </c:pt>
                <c:pt idx="7661">
                  <c:v>8.2518572119908706E-3</c:v>
                </c:pt>
                <c:pt idx="7662">
                  <c:v>8.2502894552950994E-3</c:v>
                </c:pt>
                <c:pt idx="7663">
                  <c:v>8.2487219966700196E-3</c:v>
                </c:pt>
                <c:pt idx="7664">
                  <c:v>8.2471548360585605E-3</c:v>
                </c:pt>
                <c:pt idx="7665">
                  <c:v>8.2455879734036498E-3</c:v>
                </c:pt>
                <c:pt idx="7666">
                  <c:v>8.2440214086482305E-3</c:v>
                </c:pt>
                <c:pt idx="7667">
                  <c:v>8.2424551417352599E-3</c:v>
                </c:pt>
                <c:pt idx="7668">
                  <c:v>8.2408891726077002E-3</c:v>
                </c:pt>
                <c:pt idx="7669">
                  <c:v>8.2393235012085293E-3</c:v>
                </c:pt>
                <c:pt idx="7670">
                  <c:v>8.2377581274807495E-3</c:v>
                </c:pt>
                <c:pt idx="7671">
                  <c:v>8.2361930513673593E-3</c:v>
                </c:pt>
                <c:pt idx="7672">
                  <c:v>8.2346282728113698E-3</c:v>
                </c:pt>
                <c:pt idx="7673">
                  <c:v>8.2330637917558108E-3</c:v>
                </c:pt>
                <c:pt idx="7674">
                  <c:v>8.2314996081437105E-3</c:v>
                </c:pt>
                <c:pt idx="7675">
                  <c:v>8.2299357219181198E-3</c:v>
                </c:pt>
                <c:pt idx="7676">
                  <c:v>8.2283721330221205E-3</c:v>
                </c:pt>
                <c:pt idx="7677">
                  <c:v>8.2268088413987497E-3</c:v>
                </c:pt>
                <c:pt idx="7678">
                  <c:v>8.2252458469911308E-3</c:v>
                </c:pt>
                <c:pt idx="7679">
                  <c:v>8.2236831497423304E-3</c:v>
                </c:pt>
                <c:pt idx="7680">
                  <c:v>8.2221207495954598E-3</c:v>
                </c:pt>
                <c:pt idx="7681">
                  <c:v>8.2205586464936496E-3</c:v>
                </c:pt>
                <c:pt idx="7682">
                  <c:v>8.21899684038002E-3</c:v>
                </c:pt>
                <c:pt idx="7683">
                  <c:v>8.2174353311977207E-3</c:v>
                </c:pt>
                <c:pt idx="7684">
                  <c:v>8.2158741188899098E-3</c:v>
                </c:pt>
                <c:pt idx="7685">
                  <c:v>8.2143132033997406E-3</c:v>
                </c:pt>
                <c:pt idx="7686">
                  <c:v>8.2127525846703991E-3</c:v>
                </c:pt>
                <c:pt idx="7687">
                  <c:v>8.2111922626450697E-3</c:v>
                </c:pt>
                <c:pt idx="7688">
                  <c:v>8.2096322372669506E-3</c:v>
                </c:pt>
                <c:pt idx="7689">
                  <c:v>8.2080725084792607E-3</c:v>
                </c:pt>
                <c:pt idx="7690">
                  <c:v>8.2065130762252296E-3</c:v>
                </c:pt>
                <c:pt idx="7691">
                  <c:v>8.2049539404480693E-3</c:v>
                </c:pt>
                <c:pt idx="7692">
                  <c:v>8.2033951010910492E-3</c:v>
                </c:pt>
                <c:pt idx="7693">
                  <c:v>8.2018365580974299E-3</c:v>
                </c:pt>
                <c:pt idx="7694">
                  <c:v>8.20027831141046E-3</c:v>
                </c:pt>
                <c:pt idx="7695">
                  <c:v>8.1987203609734296E-3</c:v>
                </c:pt>
                <c:pt idx="7696">
                  <c:v>8.1971627067296497E-3</c:v>
                </c:pt>
                <c:pt idx="7697">
                  <c:v>8.1956053486224104E-3</c:v>
                </c:pt>
                <c:pt idx="7698">
                  <c:v>8.1940482865950105E-3</c:v>
                </c:pt>
                <c:pt idx="7699">
                  <c:v>8.1924915205908201E-3</c:v>
                </c:pt>
                <c:pt idx="7700">
                  <c:v>8.1909350505531397E-3</c:v>
                </c:pt>
                <c:pt idx="7701">
                  <c:v>8.1893788764253392E-3</c:v>
                </c:pt>
                <c:pt idx="7702">
                  <c:v>8.1878229981507903E-3</c:v>
                </c:pt>
                <c:pt idx="7703">
                  <c:v>8.1862674156728404E-3</c:v>
                </c:pt>
                <c:pt idx="7704">
                  <c:v>8.1847121289348995E-3</c:v>
                </c:pt>
                <c:pt idx="7705">
                  <c:v>8.1831571378803598E-3</c:v>
                </c:pt>
                <c:pt idx="7706">
                  <c:v>8.1816024424526193E-3</c:v>
                </c:pt>
                <c:pt idx="7707">
                  <c:v>8.1800480425951103E-3</c:v>
                </c:pt>
                <c:pt idx="7708">
                  <c:v>8.1784939382512599E-3</c:v>
                </c:pt>
                <c:pt idx="7709">
                  <c:v>8.1769401293645093E-3</c:v>
                </c:pt>
                <c:pt idx="7710">
                  <c:v>8.1753866158783203E-3</c:v>
                </c:pt>
                <c:pt idx="7711">
                  <c:v>8.1738333977361497E-3</c:v>
                </c:pt>
                <c:pt idx="7712">
                  <c:v>8.1722804748814906E-3</c:v>
                </c:pt>
                <c:pt idx="7713">
                  <c:v>8.1707278472578204E-3</c:v>
                </c:pt>
                <c:pt idx="7714">
                  <c:v>8.1691755148086496E-3</c:v>
                </c:pt>
                <c:pt idx="7715">
                  <c:v>8.1676234774774904E-3</c:v>
                </c:pt>
                <c:pt idx="7716">
                  <c:v>8.1660717352078499E-3</c:v>
                </c:pt>
                <c:pt idx="7717">
                  <c:v>8.1645202879432801E-3</c:v>
                </c:pt>
                <c:pt idx="7718">
                  <c:v>8.1629691356273296E-3</c:v>
                </c:pt>
                <c:pt idx="7719">
                  <c:v>8.1614182782035506E-3</c:v>
                </c:pt>
                <c:pt idx="7720">
                  <c:v>8.1598677156155194E-3</c:v>
                </c:pt>
                <c:pt idx="7721">
                  <c:v>8.1583174478068107E-3</c:v>
                </c:pt>
                <c:pt idx="7722">
                  <c:v>8.15676747472102E-3</c:v>
                </c:pt>
                <c:pt idx="7723">
                  <c:v>8.1552177963017496E-3</c:v>
                </c:pt>
                <c:pt idx="7724">
                  <c:v>8.1536684124926297E-3</c:v>
                </c:pt>
                <c:pt idx="7725">
                  <c:v>8.1521193232372696E-3</c:v>
                </c:pt>
                <c:pt idx="7726">
                  <c:v>8.1505705284793204E-3</c:v>
                </c:pt>
                <c:pt idx="7727">
                  <c:v>8.1490220281624295E-3</c:v>
                </c:pt>
                <c:pt idx="7728">
                  <c:v>8.1474738222302601E-3</c:v>
                </c:pt>
                <c:pt idx="7729">
                  <c:v>8.1459259106264805E-3</c:v>
                </c:pt>
                <c:pt idx="7730">
                  <c:v>8.1443782932947798E-3</c:v>
                </c:pt>
                <c:pt idx="7731">
                  <c:v>8.1428309701788593E-3</c:v>
                </c:pt>
                <c:pt idx="7732">
                  <c:v>8.1412839412224203E-3</c:v>
                </c:pt>
                <c:pt idx="7733">
                  <c:v>8.1397372063691797E-3</c:v>
                </c:pt>
                <c:pt idx="7734">
                  <c:v>8.1381907655628805E-3</c:v>
                </c:pt>
                <c:pt idx="7735">
                  <c:v>8.1366446187472498E-3</c:v>
                </c:pt>
                <c:pt idx="7736">
                  <c:v>8.1350987658660601E-3</c:v>
                </c:pt>
                <c:pt idx="7737">
                  <c:v>8.1335532068630596E-3</c:v>
                </c:pt>
                <c:pt idx="7738">
                  <c:v>8.1320079416820294E-3</c:v>
                </c:pt>
                <c:pt idx="7739">
                  <c:v>8.1304629702667608E-3</c:v>
                </c:pt>
                <c:pt idx="7740">
                  <c:v>8.1289182925610506E-3</c:v>
                </c:pt>
                <c:pt idx="7741">
                  <c:v>8.1273739085087199E-3</c:v>
                </c:pt>
                <c:pt idx="7742">
                  <c:v>8.1258298180535704E-3</c:v>
                </c:pt>
                <c:pt idx="7743">
                  <c:v>8.1242860211394596E-3</c:v>
                </c:pt>
                <c:pt idx="7744">
                  <c:v>8.1227425177102103E-3</c:v>
                </c:pt>
                <c:pt idx="7745">
                  <c:v>8.1211993077097006E-3</c:v>
                </c:pt>
                <c:pt idx="7746">
                  <c:v>8.1196563910817792E-3</c:v>
                </c:pt>
                <c:pt idx="7747">
                  <c:v>8.1181137677703401E-3</c:v>
                </c:pt>
                <c:pt idx="7748">
                  <c:v>8.1165714377192597E-3</c:v>
                </c:pt>
                <c:pt idx="7749">
                  <c:v>8.1150294008724595E-3</c:v>
                </c:pt>
                <c:pt idx="7750">
                  <c:v>8.1134876571738405E-3</c:v>
                </c:pt>
                <c:pt idx="7751">
                  <c:v>8.1119462065673206E-3</c:v>
                </c:pt>
                <c:pt idx="7752">
                  <c:v>8.1104050489968493E-3</c:v>
                </c:pt>
                <c:pt idx="7753">
                  <c:v>8.1088641844063707E-3</c:v>
                </c:pt>
                <c:pt idx="7754">
                  <c:v>8.1073236127398498E-3</c:v>
                </c:pt>
                <c:pt idx="7755">
                  <c:v>8.1057833339412393E-3</c:v>
                </c:pt>
                <c:pt idx="7756">
                  <c:v>8.1042433479545407E-3</c:v>
                </c:pt>
                <c:pt idx="7757">
                  <c:v>8.1027036547237398E-3</c:v>
                </c:pt>
                <c:pt idx="7758">
                  <c:v>8.1011642541928396E-3</c:v>
                </c:pt>
                <c:pt idx="7759">
                  <c:v>8.0996251463058503E-3</c:v>
                </c:pt>
                <c:pt idx="7760">
                  <c:v>8.0980863310068096E-3</c:v>
                </c:pt>
                <c:pt idx="7761">
                  <c:v>8.0965478082397607E-3</c:v>
                </c:pt>
                <c:pt idx="7762">
                  <c:v>8.0950095779487308E-3</c:v>
                </c:pt>
                <c:pt idx="7763">
                  <c:v>8.0934716400777994E-3</c:v>
                </c:pt>
                <c:pt idx="7764">
                  <c:v>8.0919339945710392E-3</c:v>
                </c:pt>
                <c:pt idx="7765">
                  <c:v>8.0903966413725294E-3</c:v>
                </c:pt>
                <c:pt idx="7766">
                  <c:v>8.0888595804263792E-3</c:v>
                </c:pt>
                <c:pt idx="7767">
                  <c:v>8.0873228116766695E-3</c:v>
                </c:pt>
                <c:pt idx="7768">
                  <c:v>8.0857863350675303E-3</c:v>
                </c:pt>
                <c:pt idx="7769">
                  <c:v>8.0842501505430896E-3</c:v>
                </c:pt>
                <c:pt idx="7770">
                  <c:v>8.0827142580474996E-3</c:v>
                </c:pt>
                <c:pt idx="7771">
                  <c:v>8.0811786575249005E-3</c:v>
                </c:pt>
                <c:pt idx="7772">
                  <c:v>8.0796433489194602E-3</c:v>
                </c:pt>
                <c:pt idx="7773">
                  <c:v>8.0781083321753398E-3</c:v>
                </c:pt>
                <c:pt idx="7774">
                  <c:v>8.0765736072367506E-3</c:v>
                </c:pt>
                <c:pt idx="7775">
                  <c:v>8.0750391740478707E-3</c:v>
                </c:pt>
                <c:pt idx="7776">
                  <c:v>8.0735050325529099E-3</c:v>
                </c:pt>
                <c:pt idx="7777">
                  <c:v>8.0719711826961003E-3</c:v>
                </c:pt>
                <c:pt idx="7778">
                  <c:v>8.07043762442166E-3</c:v>
                </c:pt>
                <c:pt idx="7779">
                  <c:v>8.0689043576738402E-3</c:v>
                </c:pt>
                <c:pt idx="7780">
                  <c:v>8.0673713823968905E-3</c:v>
                </c:pt>
                <c:pt idx="7781">
                  <c:v>8.0658386985350706E-3</c:v>
                </c:pt>
                <c:pt idx="7782">
                  <c:v>8.0643063060326595E-3</c:v>
                </c:pt>
                <c:pt idx="7783">
                  <c:v>8.0627742048339605E-3</c:v>
                </c:pt>
                <c:pt idx="7784">
                  <c:v>8.0612423948832508E-3</c:v>
                </c:pt>
                <c:pt idx="7785">
                  <c:v>8.0597108761248492E-3</c:v>
                </c:pt>
                <c:pt idx="7786">
                  <c:v>8.0581796485030693E-3</c:v>
                </c:pt>
                <c:pt idx="7787">
                  <c:v>8.05664871196227E-3</c:v>
                </c:pt>
                <c:pt idx="7788">
                  <c:v>8.0551180664467596E-3</c:v>
                </c:pt>
                <c:pt idx="7789">
                  <c:v>8.0535877119009194E-3</c:v>
                </c:pt>
                <c:pt idx="7790">
                  <c:v>8.0520576482690995E-3</c:v>
                </c:pt>
                <c:pt idx="7791">
                  <c:v>8.0505278754956795E-3</c:v>
                </c:pt>
                <c:pt idx="7792">
                  <c:v>8.0489983935250597E-3</c:v>
                </c:pt>
                <c:pt idx="7793">
                  <c:v>8.0474692023016405E-3</c:v>
                </c:pt>
                <c:pt idx="7794">
                  <c:v>8.0459403017698206E-3</c:v>
                </c:pt>
                <c:pt idx="7795">
                  <c:v>8.0444116918740195E-3</c:v>
                </c:pt>
                <c:pt idx="7796">
                  <c:v>8.0428833725586894E-3</c:v>
                </c:pt>
                <c:pt idx="7797">
                  <c:v>8.0413553437682604E-3</c:v>
                </c:pt>
                <c:pt idx="7798">
                  <c:v>8.0398276054472004E-3</c:v>
                </c:pt>
                <c:pt idx="7799">
                  <c:v>8.0383001575399602E-3</c:v>
                </c:pt>
                <c:pt idx="7800">
                  <c:v>8.0367729999910303E-3</c:v>
                </c:pt>
                <c:pt idx="7801">
                  <c:v>8.0352461327448995E-3</c:v>
                </c:pt>
                <c:pt idx="7802">
                  <c:v>8.0337195557460706E-3</c:v>
                </c:pt>
                <c:pt idx="7803">
                  <c:v>8.0321932689390498E-3</c:v>
                </c:pt>
                <c:pt idx="7804">
                  <c:v>8.0306672722683693E-3</c:v>
                </c:pt>
                <c:pt idx="7805">
                  <c:v>8.0291415656785596E-3</c:v>
                </c:pt>
                <c:pt idx="7806">
                  <c:v>8.0276161491141598E-3</c:v>
                </c:pt>
                <c:pt idx="7807">
                  <c:v>8.02609102251973E-3</c:v>
                </c:pt>
                <c:pt idx="7808">
                  <c:v>8.0245661858398508E-3</c:v>
                </c:pt>
                <c:pt idx="7809">
                  <c:v>8.0230416390190806E-3</c:v>
                </c:pt>
                <c:pt idx="7810">
                  <c:v>8.0215173820020295E-3</c:v>
                </c:pt>
                <c:pt idx="7811">
                  <c:v>8.0199934147332907E-3</c:v>
                </c:pt>
                <c:pt idx="7812">
                  <c:v>8.0184697371574708E-3</c:v>
                </c:pt>
                <c:pt idx="7813">
                  <c:v>8.0169463492192096E-3</c:v>
                </c:pt>
                <c:pt idx="7814">
                  <c:v>8.0154232508631192E-3</c:v>
                </c:pt>
                <c:pt idx="7815">
                  <c:v>8.0139004420338791E-3</c:v>
                </c:pt>
                <c:pt idx="7816">
                  <c:v>8.0123779226761206E-3</c:v>
                </c:pt>
                <c:pt idx="7817">
                  <c:v>8.0108556927345094E-3</c:v>
                </c:pt>
                <c:pt idx="7818">
                  <c:v>8.0093337521537494E-3</c:v>
                </c:pt>
                <c:pt idx="7819">
                  <c:v>8.0078121008785204E-3</c:v>
                </c:pt>
                <c:pt idx="7820">
                  <c:v>8.0062907388535106E-3</c:v>
                </c:pt>
                <c:pt idx="7821">
                  <c:v>8.0047696660234605E-3</c:v>
                </c:pt>
                <c:pt idx="7822">
                  <c:v>8.0032488823330705E-3</c:v>
                </c:pt>
                <c:pt idx="7823">
                  <c:v>8.0017283877270896E-3</c:v>
                </c:pt>
                <c:pt idx="7824">
                  <c:v>8.0002081821502497E-3</c:v>
                </c:pt>
                <c:pt idx="7825">
                  <c:v>7.9986882655473292E-3</c:v>
                </c:pt>
                <c:pt idx="7826">
                  <c:v>7.9971686378630894E-3</c:v>
                </c:pt>
                <c:pt idx="7827">
                  <c:v>7.9956492990423105E-3</c:v>
                </c:pt>
                <c:pt idx="7828">
                  <c:v>7.9941302490297798E-3</c:v>
                </c:pt>
                <c:pt idx="7829">
                  <c:v>7.9926114877703E-3</c:v>
                </c:pt>
                <c:pt idx="7830">
                  <c:v>7.9910930152086793E-3</c:v>
                </c:pt>
                <c:pt idx="7831">
                  <c:v>7.9895748312897603E-3</c:v>
                </c:pt>
                <c:pt idx="7832">
                  <c:v>7.9880569359583702E-3</c:v>
                </c:pt>
                <c:pt idx="7833">
                  <c:v>7.9865393291593499E-3</c:v>
                </c:pt>
                <c:pt idx="7834">
                  <c:v>7.9850220108375596E-3</c:v>
                </c:pt>
                <c:pt idx="7835">
                  <c:v>7.9835049809378698E-3</c:v>
                </c:pt>
                <c:pt idx="7836">
                  <c:v>7.9819882394051699E-3</c:v>
                </c:pt>
                <c:pt idx="7837">
                  <c:v>7.9804717861843393E-3</c:v>
                </c:pt>
                <c:pt idx="7838">
                  <c:v>7.9789556212202795E-3</c:v>
                </c:pt>
                <c:pt idx="7839">
                  <c:v>7.9774397444579096E-3</c:v>
                </c:pt>
                <c:pt idx="7840">
                  <c:v>7.9759241558421592E-3</c:v>
                </c:pt>
                <c:pt idx="7841">
                  <c:v>7.9744088553179507E-3</c:v>
                </c:pt>
                <c:pt idx="7842">
                  <c:v>7.9728938428302396E-3</c:v>
                </c:pt>
                <c:pt idx="7843">
                  <c:v>7.9713791183239797E-3</c:v>
                </c:pt>
                <c:pt idx="7844">
                  <c:v>7.9698646817441404E-3</c:v>
                </c:pt>
                <c:pt idx="7845">
                  <c:v>7.9683505330357101E-3</c:v>
                </c:pt>
                <c:pt idx="7846">
                  <c:v>7.9668366721436599E-3</c:v>
                </c:pt>
                <c:pt idx="7847">
                  <c:v>7.9653230990130094E-3</c:v>
                </c:pt>
                <c:pt idx="7848">
                  <c:v>7.9638098135887698E-3</c:v>
                </c:pt>
                <c:pt idx="7849">
                  <c:v>7.9622968158159693E-3</c:v>
                </c:pt>
                <c:pt idx="7850">
                  <c:v>7.9607841056396293E-3</c:v>
                </c:pt>
                <c:pt idx="7851">
                  <c:v>7.9592716830048007E-3</c:v>
                </c:pt>
                <c:pt idx="7852">
                  <c:v>7.9577595478565501E-3</c:v>
                </c:pt>
                <c:pt idx="7853">
                  <c:v>7.95624770013993E-3</c:v>
                </c:pt>
                <c:pt idx="7854">
                  <c:v>7.9547361398000296E-3</c:v>
                </c:pt>
                <c:pt idx="7855">
                  <c:v>7.9532248667819501E-3</c:v>
                </c:pt>
                <c:pt idx="7856">
                  <c:v>7.9517138810307701E-3</c:v>
                </c:pt>
                <c:pt idx="7857">
                  <c:v>7.9502031824916098E-3</c:v>
                </c:pt>
                <c:pt idx="7858">
                  <c:v>7.9486927711096104E-3</c:v>
                </c:pt>
                <c:pt idx="7859">
                  <c:v>7.9471826468298801E-3</c:v>
                </c:pt>
                <c:pt idx="7860">
                  <c:v>7.9456728095975808E-3</c:v>
                </c:pt>
                <c:pt idx="7861">
                  <c:v>7.9441632593578605E-3</c:v>
                </c:pt>
                <c:pt idx="7862">
                  <c:v>7.9426539960558897E-3</c:v>
                </c:pt>
                <c:pt idx="7863">
                  <c:v>7.9411450196368496E-3</c:v>
                </c:pt>
                <c:pt idx="7864">
                  <c:v>7.9396363300459297E-3</c:v>
                </c:pt>
                <c:pt idx="7865">
                  <c:v>7.9381279272283303E-3</c:v>
                </c:pt>
                <c:pt idx="7866">
                  <c:v>7.9366198111292599E-3</c:v>
                </c:pt>
                <c:pt idx="7867">
                  <c:v>7.9351119816939396E-3</c:v>
                </c:pt>
                <c:pt idx="7868">
                  <c:v>7.9336044388676093E-3</c:v>
                </c:pt>
                <c:pt idx="7869">
                  <c:v>7.9320971825955194E-3</c:v>
                </c:pt>
                <c:pt idx="7870">
                  <c:v>7.9305902128228994E-3</c:v>
                </c:pt>
                <c:pt idx="7871">
                  <c:v>7.9290835294950502E-3</c:v>
                </c:pt>
                <c:pt idx="7872">
                  <c:v>7.9275771325572203E-3</c:v>
                </c:pt>
                <c:pt idx="7873">
                  <c:v>7.9260710219547104E-3</c:v>
                </c:pt>
                <c:pt idx="7874">
                  <c:v>7.9245651976328196E-3</c:v>
                </c:pt>
                <c:pt idx="7875">
                  <c:v>7.9230596595368605E-3</c:v>
                </c:pt>
                <c:pt idx="7876">
                  <c:v>7.9215544076121497E-3</c:v>
                </c:pt>
                <c:pt idx="7877">
                  <c:v>7.9200494418040293E-3</c:v>
                </c:pt>
                <c:pt idx="7878">
                  <c:v>7.9185447620578296E-3</c:v>
                </c:pt>
                <c:pt idx="7879">
                  <c:v>7.9170403683189103E-3</c:v>
                </c:pt>
                <c:pt idx="7880">
                  <c:v>7.9155362605326293E-3</c:v>
                </c:pt>
                <c:pt idx="7881">
                  <c:v>7.9140324386443792E-3</c:v>
                </c:pt>
                <c:pt idx="7882">
                  <c:v>7.9125289025995405E-3</c:v>
                </c:pt>
                <c:pt idx="7883">
                  <c:v>7.9110256523435007E-3</c:v>
                </c:pt>
                <c:pt idx="7884">
                  <c:v>7.9095226878216802E-3</c:v>
                </c:pt>
                <c:pt idx="7885">
                  <c:v>7.9080200089794907E-3</c:v>
                </c:pt>
                <c:pt idx="7886">
                  <c:v>7.9065176157623804E-3</c:v>
                </c:pt>
                <c:pt idx="7887">
                  <c:v>7.9050155081157696E-3</c:v>
                </c:pt>
                <c:pt idx="7888">
                  <c:v>7.9035136859851203E-3</c:v>
                </c:pt>
                <c:pt idx="7889">
                  <c:v>7.9020121493158894E-3</c:v>
                </c:pt>
                <c:pt idx="7890">
                  <c:v>7.9005108980535702E-3</c:v>
                </c:pt>
                <c:pt idx="7891">
                  <c:v>7.8990099321436299E-3</c:v>
                </c:pt>
                <c:pt idx="7892">
                  <c:v>7.8975092515315808E-3</c:v>
                </c:pt>
                <c:pt idx="7893">
                  <c:v>7.8960088561629092E-3</c:v>
                </c:pt>
                <c:pt idx="7894">
                  <c:v>7.8945087459831396E-3</c:v>
                </c:pt>
                <c:pt idx="7895">
                  <c:v>7.8930089209378208E-3</c:v>
                </c:pt>
                <c:pt idx="7896">
                  <c:v>7.8915093809724703E-3</c:v>
                </c:pt>
                <c:pt idx="7897">
                  <c:v>7.8900101260326507E-3</c:v>
                </c:pt>
                <c:pt idx="7898">
                  <c:v>7.8885111560639092E-3</c:v>
                </c:pt>
                <c:pt idx="7899">
                  <c:v>7.8870124710118394E-3</c:v>
                </c:pt>
                <c:pt idx="7900">
                  <c:v>7.8855140708220094E-3</c:v>
                </c:pt>
                <c:pt idx="7901">
                  <c:v>7.8840159554400303E-3</c:v>
                </c:pt>
                <c:pt idx="7902">
                  <c:v>7.8825181248114804E-3</c:v>
                </c:pt>
                <c:pt idx="7903">
                  <c:v>7.8810205788820004E-3</c:v>
                </c:pt>
                <c:pt idx="7904">
                  <c:v>7.8795233175972101E-3</c:v>
                </c:pt>
                <c:pt idx="7905">
                  <c:v>7.8780263409027503E-3</c:v>
                </c:pt>
                <c:pt idx="7906">
                  <c:v>7.8765296487442495E-3</c:v>
                </c:pt>
                <c:pt idx="7907">
                  <c:v>7.8750332410674004E-3</c:v>
                </c:pt>
                <c:pt idx="7908">
                  <c:v>7.8735371178178509E-3</c:v>
                </c:pt>
                <c:pt idx="7909">
                  <c:v>7.87204127894129E-3</c:v>
                </c:pt>
                <c:pt idx="7910">
                  <c:v>7.8705457243834105E-3</c:v>
                </c:pt>
                <c:pt idx="7911">
                  <c:v>7.8690504540899105E-3</c:v>
                </c:pt>
                <c:pt idx="7912">
                  <c:v>7.8675554680065103E-3</c:v>
                </c:pt>
                <c:pt idx="7913">
                  <c:v>7.8660607660789306E-3</c:v>
                </c:pt>
                <c:pt idx="7914">
                  <c:v>7.8645663482529004E-3</c:v>
                </c:pt>
                <c:pt idx="7915">
                  <c:v>7.8630722144741802E-3</c:v>
                </c:pt>
                <c:pt idx="7916">
                  <c:v>7.8615783646885304E-3</c:v>
                </c:pt>
                <c:pt idx="7917">
                  <c:v>7.8600847988416992E-3</c:v>
                </c:pt>
                <c:pt idx="7918">
                  <c:v>7.85859151687948E-3</c:v>
                </c:pt>
                <c:pt idx="7919">
                  <c:v>7.8570985187476697E-3</c:v>
                </c:pt>
                <c:pt idx="7920">
                  <c:v>7.8556058043920494E-3</c:v>
                </c:pt>
                <c:pt idx="7921">
                  <c:v>7.8541133737584402E-3</c:v>
                </c:pt>
                <c:pt idx="7922">
                  <c:v>7.8526212267926703E-3</c:v>
                </c:pt>
                <c:pt idx="7923">
                  <c:v>7.8511293634405607E-3</c:v>
                </c:pt>
                <c:pt idx="7924">
                  <c:v>7.8496377836479708E-3</c:v>
                </c:pt>
                <c:pt idx="7925">
                  <c:v>7.8481464873607406E-3</c:v>
                </c:pt>
                <c:pt idx="7926">
                  <c:v>7.8466554745247399E-3</c:v>
                </c:pt>
                <c:pt idx="7927">
                  <c:v>7.8451647450858593E-3</c:v>
                </c:pt>
                <c:pt idx="7928">
                  <c:v>7.8436742989899701E-3</c:v>
                </c:pt>
                <c:pt idx="7929">
                  <c:v>7.8421841361829697E-3</c:v>
                </c:pt>
                <c:pt idx="7930">
                  <c:v>7.8406942566107696E-3</c:v>
                </c:pt>
                <c:pt idx="7931">
                  <c:v>7.8392046602193E-3</c:v>
                </c:pt>
                <c:pt idx="7932">
                  <c:v>7.8377153469544793E-3</c:v>
                </c:pt>
                <c:pt idx="7933">
                  <c:v>7.8362263167622605E-3</c:v>
                </c:pt>
                <c:pt idx="7934">
                  <c:v>7.8347375695885808E-3</c:v>
                </c:pt>
                <c:pt idx="7935">
                  <c:v>7.8332491053794105E-3</c:v>
                </c:pt>
                <c:pt idx="7936">
                  <c:v>7.83176092408072E-3</c:v>
                </c:pt>
                <c:pt idx="7937">
                  <c:v>7.8302730256385004E-3</c:v>
                </c:pt>
                <c:pt idx="7938">
                  <c:v>7.8287854099987394E-3</c:v>
                </c:pt>
                <c:pt idx="7939">
                  <c:v>7.8272980771074592E-3</c:v>
                </c:pt>
                <c:pt idx="7940">
                  <c:v>7.8258110269106493E-3</c:v>
                </c:pt>
                <c:pt idx="7941">
                  <c:v>7.8243242593543597E-3</c:v>
                </c:pt>
                <c:pt idx="7942">
                  <c:v>7.8228377743846198E-3</c:v>
                </c:pt>
                <c:pt idx="7943">
                  <c:v>7.8213515719474797E-3</c:v>
                </c:pt>
                <c:pt idx="7944">
                  <c:v>7.8198656519889997E-3</c:v>
                </c:pt>
                <c:pt idx="7945">
                  <c:v>7.8183800144552493E-3</c:v>
                </c:pt>
                <c:pt idx="7946">
                  <c:v>7.8168946592923096E-3</c:v>
                </c:pt>
                <c:pt idx="7947">
                  <c:v>7.8154095864462793E-3</c:v>
                </c:pt>
                <c:pt idx="7948">
                  <c:v>7.8139247958632398E-3</c:v>
                </c:pt>
                <c:pt idx="7949">
                  <c:v>7.81244028748934E-3</c:v>
                </c:pt>
                <c:pt idx="7950">
                  <c:v>7.8109560612706699E-3</c:v>
                </c:pt>
                <c:pt idx="7951">
                  <c:v>7.8094721171533899E-3</c:v>
                </c:pt>
                <c:pt idx="7952">
                  <c:v>7.8079884550836202E-3</c:v>
                </c:pt>
                <c:pt idx="7953">
                  <c:v>7.8065050750075402E-3</c:v>
                </c:pt>
                <c:pt idx="7954">
                  <c:v>7.8050219768713101E-3</c:v>
                </c:pt>
                <c:pt idx="7955">
                  <c:v>7.8035391606211101E-3</c:v>
                </c:pt>
                <c:pt idx="7956">
                  <c:v>7.8020566262031197E-3</c:v>
                </c:pt>
                <c:pt idx="7957">
                  <c:v>7.8005743735635397E-3</c:v>
                </c:pt>
                <c:pt idx="7958">
                  <c:v>7.7990924026485903E-3</c:v>
                </c:pt>
                <c:pt idx="7959">
                  <c:v>7.7976107134044804E-3</c:v>
                </c:pt>
                <c:pt idx="7960">
                  <c:v>7.79612930577745E-3</c:v>
                </c:pt>
                <c:pt idx="7961">
                  <c:v>7.7946481797137399E-3</c:v>
                </c:pt>
                <c:pt idx="7962">
                  <c:v>7.7931673351595999E-3</c:v>
                </c:pt>
                <c:pt idx="7963">
                  <c:v>7.7916867720613002E-3</c:v>
                </c:pt>
                <c:pt idx="7964">
                  <c:v>7.7902064903651001E-3</c:v>
                </c:pt>
                <c:pt idx="7965">
                  <c:v>7.7887264900173003E-3</c:v>
                </c:pt>
                <c:pt idx="7966">
                  <c:v>7.7872467709641903E-3</c:v>
                </c:pt>
                <c:pt idx="7967">
                  <c:v>7.78576733315207E-3</c:v>
                </c:pt>
                <c:pt idx="7968">
                  <c:v>7.7842881765272697E-3</c:v>
                </c:pt>
                <c:pt idx="7969">
                  <c:v>7.78280930103611E-3</c:v>
                </c:pt>
                <c:pt idx="7970">
                  <c:v>7.7813307066249299E-3</c:v>
                </c:pt>
                <c:pt idx="7971">
                  <c:v>7.7798523932400797E-3</c:v>
                </c:pt>
                <c:pt idx="7972">
                  <c:v>7.7783743608279199E-3</c:v>
                </c:pt>
                <c:pt idx="7973">
                  <c:v>7.7768966093348102E-3</c:v>
                </c:pt>
                <c:pt idx="7974">
                  <c:v>7.7754191387071504E-3</c:v>
                </c:pt>
                <c:pt idx="7975">
                  <c:v>7.7739419488913096E-3</c:v>
                </c:pt>
                <c:pt idx="7976">
                  <c:v>7.7724650398337102E-3</c:v>
                </c:pt>
                <c:pt idx="7977">
                  <c:v>7.7709884114807604E-3</c:v>
                </c:pt>
                <c:pt idx="7978">
                  <c:v>7.7695120637788799E-3</c:v>
                </c:pt>
                <c:pt idx="7979">
                  <c:v>7.7680359966745003E-3</c:v>
                </c:pt>
                <c:pt idx="7980">
                  <c:v>7.7665602101140803E-3</c:v>
                </c:pt>
                <c:pt idx="7981">
                  <c:v>7.7650847040440603E-3</c:v>
                </c:pt>
                <c:pt idx="7982">
                  <c:v>7.7636094784109102E-3</c:v>
                </c:pt>
                <c:pt idx="7983">
                  <c:v>7.7621345331611103E-3</c:v>
                </c:pt>
                <c:pt idx="7984">
                  <c:v>7.7606598682411496E-3</c:v>
                </c:pt>
                <c:pt idx="7985">
                  <c:v>7.7591854835975197E-3</c:v>
                </c:pt>
                <c:pt idx="7986">
                  <c:v>7.7577113791767304E-3</c:v>
                </c:pt>
                <c:pt idx="7987">
                  <c:v>7.7562375549253097E-3</c:v>
                </c:pt>
                <c:pt idx="7988">
                  <c:v>7.75476401078979E-3</c:v>
                </c:pt>
                <c:pt idx="7989">
                  <c:v>7.7532907467166897E-3</c:v>
                </c:pt>
                <c:pt idx="7990">
                  <c:v>7.7518177626525802E-3</c:v>
                </c:pt>
                <c:pt idx="7991">
                  <c:v>7.7503450585440304E-3</c:v>
                </c:pt>
                <c:pt idx="7992">
                  <c:v>7.7488726343375803E-3</c:v>
                </c:pt>
                <c:pt idx="7993">
                  <c:v>7.7474004899798403E-3</c:v>
                </c:pt>
                <c:pt idx="7994">
                  <c:v>7.7459286254174002E-3</c:v>
                </c:pt>
                <c:pt idx="7995">
                  <c:v>7.7444570405968702E-3</c:v>
                </c:pt>
                <c:pt idx="7996">
                  <c:v>7.74298573546484E-3</c:v>
                </c:pt>
                <c:pt idx="7997">
                  <c:v>7.74151470996796E-3</c:v>
                </c:pt>
                <c:pt idx="7998">
                  <c:v>7.7400439640528604E-3</c:v>
                </c:pt>
                <c:pt idx="7999">
                  <c:v>7.7385734976661803E-3</c:v>
                </c:pt>
                <c:pt idx="8000">
                  <c:v>7.73710331075459E-3</c:v>
                </c:pt>
                <c:pt idx="8001">
                  <c:v>7.7356334032647397E-3</c:v>
                </c:pt>
                <c:pt idx="8002">
                  <c:v>7.7341637751433302E-3</c:v>
                </c:pt>
                <c:pt idx="8003">
                  <c:v>7.7326944263370299E-3</c:v>
                </c:pt>
                <c:pt idx="8004">
                  <c:v>7.7312253567925499E-3</c:v>
                </c:pt>
                <c:pt idx="8005">
                  <c:v>7.7297565664566003E-3</c:v>
                </c:pt>
                <c:pt idx="8006">
                  <c:v>7.7282880552759E-3</c:v>
                </c:pt>
                <c:pt idx="8007">
                  <c:v>7.7268198231971799E-3</c:v>
                </c:pt>
                <c:pt idx="8008">
                  <c:v>7.7253518701671797E-3</c:v>
                </c:pt>
                <c:pt idx="8009">
                  <c:v>7.7238841961326504E-3</c:v>
                </c:pt>
                <c:pt idx="8010">
                  <c:v>7.7224168010403696E-3</c:v>
                </c:pt>
                <c:pt idx="8011">
                  <c:v>7.7209496848370902E-3</c:v>
                </c:pt>
                <c:pt idx="8012">
                  <c:v>7.7194828474696203E-3</c:v>
                </c:pt>
                <c:pt idx="8013">
                  <c:v>7.7180162888847298E-3</c:v>
                </c:pt>
                <c:pt idx="8014">
                  <c:v>7.71655000902924E-3</c:v>
                </c:pt>
                <c:pt idx="8015">
                  <c:v>7.7150840078499703E-3</c:v>
                </c:pt>
                <c:pt idx="8016">
                  <c:v>7.7136182852937298E-3</c:v>
                </c:pt>
                <c:pt idx="8017">
                  <c:v>7.7121528413073596E-3</c:v>
                </c:pt>
                <c:pt idx="8018">
                  <c:v>7.7106876758377303E-3</c:v>
                </c:pt>
                <c:pt idx="8019">
                  <c:v>7.7092227888316701E-3</c:v>
                </c:pt>
                <c:pt idx="8020">
                  <c:v>7.7077581802360599E-3</c:v>
                </c:pt>
                <c:pt idx="8021">
                  <c:v>7.7062938499977904E-3</c:v>
                </c:pt>
                <c:pt idx="8022">
                  <c:v>7.7048297980637304E-3</c:v>
                </c:pt>
                <c:pt idx="8023">
                  <c:v>7.7033660243807896E-3</c:v>
                </c:pt>
                <c:pt idx="8024">
                  <c:v>7.7019025288958803E-3</c:v>
                </c:pt>
                <c:pt idx="8025">
                  <c:v>7.7004393115559303E-3</c:v>
                </c:pt>
                <c:pt idx="8026">
                  <c:v>7.6989763723078501E-3</c:v>
                </c:pt>
                <c:pt idx="8027">
                  <c:v>7.6975137110985997E-3</c:v>
                </c:pt>
                <c:pt idx="8028">
                  <c:v>7.6960513278751296E-3</c:v>
                </c:pt>
                <c:pt idx="8029">
                  <c:v>7.6945892225843996E-3</c:v>
                </c:pt>
                <c:pt idx="8030">
                  <c:v>7.6931273951733898E-3</c:v>
                </c:pt>
                <c:pt idx="8031">
                  <c:v>7.6916658455890704E-3</c:v>
                </c:pt>
                <c:pt idx="8032">
                  <c:v>7.6902045737784596E-3</c:v>
                </c:pt>
                <c:pt idx="8033">
                  <c:v>7.6887435796885398E-3</c:v>
                </c:pt>
                <c:pt idx="8034">
                  <c:v>7.6872828632663301E-3</c:v>
                </c:pt>
                <c:pt idx="8035">
                  <c:v>7.6858224244588701E-3</c:v>
                </c:pt>
                <c:pt idx="8036">
                  <c:v>7.6843622632131797E-3</c:v>
                </c:pt>
                <c:pt idx="8037">
                  <c:v>7.6829023794763298E-3</c:v>
                </c:pt>
                <c:pt idx="8038">
                  <c:v>7.6814427731953499E-3</c:v>
                </c:pt>
                <c:pt idx="8039">
                  <c:v>7.6799834443173299E-3</c:v>
                </c:pt>
                <c:pt idx="8040">
                  <c:v>7.6785243927893401E-3</c:v>
                </c:pt>
                <c:pt idx="8041">
                  <c:v>7.6770656185584703E-3</c:v>
                </c:pt>
                <c:pt idx="8042">
                  <c:v>7.6756071215718204E-3</c:v>
                </c:pt>
                <c:pt idx="8043">
                  <c:v>7.6741489017765003E-3</c:v>
                </c:pt>
                <c:pt idx="8044">
                  <c:v>7.6726909591196303E-3</c:v>
                </c:pt>
                <c:pt idx="8045">
                  <c:v>7.6712332935483397E-3</c:v>
                </c:pt>
                <c:pt idx="8046">
                  <c:v>7.6697759050097696E-3</c:v>
                </c:pt>
                <c:pt idx="8047">
                  <c:v>7.6683187934510804E-3</c:v>
                </c:pt>
                <c:pt idx="8048">
                  <c:v>7.6668619588194202E-3</c:v>
                </c:pt>
                <c:pt idx="8049">
                  <c:v>7.6654054010619798E-3</c:v>
                </c:pt>
                <c:pt idx="8050">
                  <c:v>7.6639491201259298E-3</c:v>
                </c:pt>
                <c:pt idx="8051">
                  <c:v>7.6624931159584601E-3</c:v>
                </c:pt>
                <c:pt idx="8052">
                  <c:v>7.66103738850679E-3</c:v>
                </c:pt>
                <c:pt idx="8053">
                  <c:v>7.6595819377181301E-3</c:v>
                </c:pt>
                <c:pt idx="8054">
                  <c:v>7.6581267635396902E-3</c:v>
                </c:pt>
                <c:pt idx="8055">
                  <c:v>7.6566718659187303E-3</c:v>
                </c:pt>
                <c:pt idx="8056">
                  <c:v>7.6552172448024697E-3</c:v>
                </c:pt>
                <c:pt idx="8057">
                  <c:v>7.6537629001381903E-3</c:v>
                </c:pt>
                <c:pt idx="8058">
                  <c:v>7.6523088318731398E-3</c:v>
                </c:pt>
                <c:pt idx="8059">
                  <c:v>7.6508550399546097E-3</c:v>
                </c:pt>
                <c:pt idx="8060">
                  <c:v>7.64940152432988E-3</c:v>
                </c:pt>
                <c:pt idx="8061">
                  <c:v>7.6479482849462401E-3</c:v>
                </c:pt>
                <c:pt idx="8062">
                  <c:v>7.6464953217510196E-3</c:v>
                </c:pt>
                <c:pt idx="8063">
                  <c:v>7.6450426346915202E-3</c:v>
                </c:pt>
                <c:pt idx="8064">
                  <c:v>7.6435902237150799E-3</c:v>
                </c:pt>
                <c:pt idx="8065">
                  <c:v>7.64213808876903E-3</c:v>
                </c:pt>
                <c:pt idx="8066">
                  <c:v>7.6406862298007304E-3</c:v>
                </c:pt>
                <c:pt idx="8067">
                  <c:v>7.6392346467575398E-3</c:v>
                </c:pt>
                <c:pt idx="8068">
                  <c:v>7.6377833395868304E-3</c:v>
                </c:pt>
                <c:pt idx="8069">
                  <c:v>7.6363323082359697E-3</c:v>
                </c:pt>
                <c:pt idx="8070">
                  <c:v>7.6348815526523697E-3</c:v>
                </c:pt>
                <c:pt idx="8071">
                  <c:v>7.6334310727834203E-3</c:v>
                </c:pt>
                <c:pt idx="8072">
                  <c:v>7.6319808685765302E-3</c:v>
                </c:pt>
                <c:pt idx="8073">
                  <c:v>7.6305309399791396E-3</c:v>
                </c:pt>
                <c:pt idx="8074">
                  <c:v>7.6290812869386597E-3</c:v>
                </c:pt>
                <c:pt idx="8075">
                  <c:v>7.6276319094025604E-3</c:v>
                </c:pt>
                <c:pt idx="8076">
                  <c:v>7.62618280731827E-3</c:v>
                </c:pt>
                <c:pt idx="8077">
                  <c:v>7.6247339806332602E-3</c:v>
                </c:pt>
                <c:pt idx="8078">
                  <c:v>7.6232854292950201E-3</c:v>
                </c:pt>
                <c:pt idx="8079">
                  <c:v>7.6218371532510197E-3</c:v>
                </c:pt>
                <c:pt idx="8080">
                  <c:v>7.6203891524487602E-3</c:v>
                </c:pt>
                <c:pt idx="8081">
                  <c:v>7.6189414268357401E-3</c:v>
                </c:pt>
                <c:pt idx="8082">
                  <c:v>7.6174939763594901E-3</c:v>
                </c:pt>
                <c:pt idx="8083">
                  <c:v>7.6160468009675297E-3</c:v>
                </c:pt>
                <c:pt idx="8084">
                  <c:v>7.6145999006073904E-3</c:v>
                </c:pt>
                <c:pt idx="8085">
                  <c:v>7.6131532752266298E-3</c:v>
                </c:pt>
                <c:pt idx="8086">
                  <c:v>7.6117069247727898E-3</c:v>
                </c:pt>
                <c:pt idx="8087">
                  <c:v>7.6102608491934601E-3</c:v>
                </c:pt>
                <c:pt idx="8088">
                  <c:v>7.6088150484362E-3</c:v>
                </c:pt>
                <c:pt idx="8089">
                  <c:v>7.6073695224486097E-3</c:v>
                </c:pt>
                <c:pt idx="8090">
                  <c:v>7.6059242711782804E-3</c:v>
                </c:pt>
                <c:pt idx="8091">
                  <c:v>7.60447929457284E-3</c:v>
                </c:pt>
                <c:pt idx="8092">
                  <c:v>7.60303459257988E-3</c:v>
                </c:pt>
                <c:pt idx="8093">
                  <c:v>7.6015901651470498E-3</c:v>
                </c:pt>
                <c:pt idx="8094">
                  <c:v>7.6001460122219902E-3</c:v>
                </c:pt>
                <c:pt idx="8095">
                  <c:v>7.5987021337523396E-3</c:v>
                </c:pt>
                <c:pt idx="8096">
                  <c:v>7.59725852968577E-3</c:v>
                </c:pt>
                <c:pt idx="8097">
                  <c:v>7.59581519996995E-3</c:v>
                </c:pt>
                <c:pt idx="8098">
                  <c:v>7.5943721445525499E-3</c:v>
                </c:pt>
                <c:pt idx="8099">
                  <c:v>7.5929293633812799E-3</c:v>
                </c:pt>
                <c:pt idx="8100">
                  <c:v>7.5914868564038399E-3</c:v>
                </c:pt>
                <c:pt idx="8101">
                  <c:v>7.5900446235679297E-3</c:v>
                </c:pt>
                <c:pt idx="8102">
                  <c:v>7.5886026648212803E-3</c:v>
                </c:pt>
                <c:pt idx="8103">
                  <c:v>7.5871609801116298E-3</c:v>
                </c:pt>
                <c:pt idx="8104">
                  <c:v>7.58571956938671E-3</c:v>
                </c:pt>
                <c:pt idx="8105">
                  <c:v>7.5842784325942901E-3</c:v>
                </c:pt>
                <c:pt idx="8106">
                  <c:v>7.5828375696821203E-3</c:v>
                </c:pt>
                <c:pt idx="8107">
                  <c:v>7.5813969805979802E-3</c:v>
                </c:pt>
                <c:pt idx="8108">
                  <c:v>7.5799566652896503E-3</c:v>
                </c:pt>
                <c:pt idx="8109">
                  <c:v>7.5785166237049397E-3</c:v>
                </c:pt>
                <c:pt idx="8110">
                  <c:v>7.5770768557916401E-3</c:v>
                </c:pt>
                <c:pt idx="8111">
                  <c:v>7.5756373614975702E-3</c:v>
                </c:pt>
                <c:pt idx="8112">
                  <c:v>7.5741981407705496E-3</c:v>
                </c:pt>
                <c:pt idx="8113">
                  <c:v>7.5727591935584402E-3</c:v>
                </c:pt>
                <c:pt idx="8114">
                  <c:v>7.5713205198090598E-3</c:v>
                </c:pt>
                <c:pt idx="8115">
                  <c:v>7.5698821194702696E-3</c:v>
                </c:pt>
                <c:pt idx="8116">
                  <c:v>7.5684439924899498E-3</c:v>
                </c:pt>
                <c:pt idx="8117">
                  <c:v>7.5670061388159798E-3</c:v>
                </c:pt>
                <c:pt idx="8118">
                  <c:v>7.5655685583962198E-3</c:v>
                </c:pt>
                <c:pt idx="8119">
                  <c:v>7.5641312511785996E-3</c:v>
                </c:pt>
                <c:pt idx="8120">
                  <c:v>7.5626942171110097E-3</c:v>
                </c:pt>
                <c:pt idx="8121">
                  <c:v>7.5612574561413704E-3</c:v>
                </c:pt>
                <c:pt idx="8122">
                  <c:v>7.5598209682176103E-3</c:v>
                </c:pt>
                <c:pt idx="8123">
                  <c:v>7.5583847532876697E-3</c:v>
                </c:pt>
                <c:pt idx="8124">
                  <c:v>7.5569488112994998E-3</c:v>
                </c:pt>
                <c:pt idx="8125">
                  <c:v>7.5555131422010598E-3</c:v>
                </c:pt>
                <c:pt idx="8126">
                  <c:v>7.5540777459403201E-3</c:v>
                </c:pt>
                <c:pt idx="8127">
                  <c:v>7.5526426224652599E-3</c:v>
                </c:pt>
                <c:pt idx="8128">
                  <c:v>7.55120777172386E-3</c:v>
                </c:pt>
                <c:pt idx="8129">
                  <c:v>7.5497731936641404E-3</c:v>
                </c:pt>
                <c:pt idx="8130">
                  <c:v>7.5483388882340904E-3</c:v>
                </c:pt>
                <c:pt idx="8131">
                  <c:v>7.5469048553817404E-3</c:v>
                </c:pt>
                <c:pt idx="8132">
                  <c:v>7.5454710950551198E-3</c:v>
                </c:pt>
                <c:pt idx="8133">
                  <c:v>7.5440376072022702E-3</c:v>
                </c:pt>
                <c:pt idx="8134">
                  <c:v>7.5426043917712496E-3</c:v>
                </c:pt>
                <c:pt idx="8135">
                  <c:v>7.54117144871011E-3</c:v>
                </c:pt>
                <c:pt idx="8136">
                  <c:v>7.5397387779669303E-3</c:v>
                </c:pt>
                <c:pt idx="8137">
                  <c:v>7.5383063794897901E-3</c:v>
                </c:pt>
                <c:pt idx="8138">
                  <c:v>7.5368742532267797E-3</c:v>
                </c:pt>
                <c:pt idx="8139">
                  <c:v>7.5354423991260003E-3</c:v>
                </c:pt>
                <c:pt idx="8140">
                  <c:v>7.53401081713557E-3</c:v>
                </c:pt>
                <c:pt idx="8141">
                  <c:v>7.53257950720361E-3</c:v>
                </c:pt>
                <c:pt idx="8142">
                  <c:v>7.53114846927826E-3</c:v>
                </c:pt>
                <c:pt idx="8143">
                  <c:v>7.52971770330765E-3</c:v>
                </c:pt>
                <c:pt idx="8144">
                  <c:v>7.5282872092399403E-3</c:v>
                </c:pt>
                <c:pt idx="8145">
                  <c:v>7.5268569870232897E-3</c:v>
                </c:pt>
                <c:pt idx="8146">
                  <c:v>7.5254270366058801E-3</c:v>
                </c:pt>
                <c:pt idx="8147">
                  <c:v>7.5239973579358998E-3</c:v>
                </c:pt>
                <c:pt idx="8148">
                  <c:v>7.5225679509615196E-3</c:v>
                </c:pt>
                <c:pt idx="8149">
                  <c:v>7.5211388156309804E-3</c:v>
                </c:pt>
                <c:pt idx="8150">
                  <c:v>7.5197099518924601E-3</c:v>
                </c:pt>
                <c:pt idx="8151">
                  <c:v>7.5182813596942101E-3</c:v>
                </c:pt>
                <c:pt idx="8152">
                  <c:v>7.5168530389844498E-3</c:v>
                </c:pt>
                <c:pt idx="8153">
                  <c:v>7.5154249897114297E-3</c:v>
                </c:pt>
                <c:pt idx="8154">
                  <c:v>7.5139972118234101E-3</c:v>
                </c:pt>
                <c:pt idx="8155">
                  <c:v>7.5125697052686501E-3</c:v>
                </c:pt>
                <c:pt idx="8156">
                  <c:v>7.5111424699954204E-3</c:v>
                </c:pt>
                <c:pt idx="8157">
                  <c:v>7.50971550595202E-3</c:v>
                </c:pt>
                <c:pt idx="8158">
                  <c:v>7.5082888130867404E-3</c:v>
                </c:pt>
                <c:pt idx="8159">
                  <c:v>7.5068623913478903E-3</c:v>
                </c:pt>
                <c:pt idx="8160">
                  <c:v>7.5054362406837801E-3</c:v>
                </c:pt>
                <c:pt idx="8161">
                  <c:v>7.5040103610427298E-3</c:v>
                </c:pt>
                <c:pt idx="8162">
                  <c:v>7.5025847523730897E-3</c:v>
                </c:pt>
                <c:pt idx="8163">
                  <c:v>7.5011594146231998E-3</c:v>
                </c:pt>
                <c:pt idx="8164">
                  <c:v>7.4997343477414304E-3</c:v>
                </c:pt>
                <c:pt idx="8165">
                  <c:v>7.4983095516761196E-3</c:v>
                </c:pt>
                <c:pt idx="8166">
                  <c:v>7.4968850263756699E-3</c:v>
                </c:pt>
                <c:pt idx="8167">
                  <c:v>7.4954607717884697E-3</c:v>
                </c:pt>
                <c:pt idx="8168">
                  <c:v>7.4940367878628998E-3</c:v>
                </c:pt>
                <c:pt idx="8169">
                  <c:v>7.4926130745473704E-3</c:v>
                </c:pt>
                <c:pt idx="8170">
                  <c:v>7.4911896317903202E-3</c:v>
                </c:pt>
                <c:pt idx="8171">
                  <c:v>7.48976645954015E-3</c:v>
                </c:pt>
                <c:pt idx="8172">
                  <c:v>7.4883435577453097E-3</c:v>
                </c:pt>
                <c:pt idx="8173">
                  <c:v>7.4869209263542496E-3</c:v>
                </c:pt>
                <c:pt idx="8174">
                  <c:v>7.48549856531543E-3</c:v>
                </c:pt>
                <c:pt idx="8175">
                  <c:v>7.4840764745773098E-3</c:v>
                </c:pt>
                <c:pt idx="8176">
                  <c:v>7.4826546540883799E-3</c:v>
                </c:pt>
                <c:pt idx="8177">
                  <c:v>7.4812331037971101E-3</c:v>
                </c:pt>
                <c:pt idx="8178">
                  <c:v>7.4798118236520297E-3</c:v>
                </c:pt>
                <c:pt idx="8179">
                  <c:v>7.4783908136016103E-3</c:v>
                </c:pt>
                <c:pt idx="8180">
                  <c:v>7.4769700735944E-3</c:v>
                </c:pt>
                <c:pt idx="8181">
                  <c:v>7.4755496035789201E-3</c:v>
                </c:pt>
                <c:pt idx="8182">
                  <c:v>7.4741294035037004E-3</c:v>
                </c:pt>
                <c:pt idx="8183">
                  <c:v>7.4727094733173004E-3</c:v>
                </c:pt>
                <c:pt idx="8184">
                  <c:v>7.4712898129682698E-3</c:v>
                </c:pt>
                <c:pt idx="8185">
                  <c:v>7.4698704224051898E-3</c:v>
                </c:pt>
                <c:pt idx="8186">
                  <c:v>7.4684513015766396E-3</c:v>
                </c:pt>
                <c:pt idx="8187">
                  <c:v>7.4670324504312003E-3</c:v>
                </c:pt>
                <c:pt idx="8188">
                  <c:v>7.4656138689174704E-3</c:v>
                </c:pt>
                <c:pt idx="8189">
                  <c:v>7.4641955569840698E-3</c:v>
                </c:pt>
                <c:pt idx="8190">
                  <c:v>7.4627775145796101E-3</c:v>
                </c:pt>
                <c:pt idx="8191">
                  <c:v>7.46135974165272E-3</c:v>
                </c:pt>
                <c:pt idx="8192">
                  <c:v>7.45994223815205E-3</c:v>
                </c:pt>
                <c:pt idx="8193">
                  <c:v>7.4585250040262504E-3</c:v>
                </c:pt>
                <c:pt idx="8194">
                  <c:v>7.4571080392239596E-3</c:v>
                </c:pt>
                <c:pt idx="8195">
                  <c:v>7.4556913436938802E-3</c:v>
                </c:pt>
                <c:pt idx="8196">
                  <c:v>7.4542749173846703E-3</c:v>
                </c:pt>
                <c:pt idx="8197">
                  <c:v>7.4528587602450203E-3</c:v>
                </c:pt>
                <c:pt idx="8198">
                  <c:v>7.4514428722236396E-3</c:v>
                </c:pt>
                <c:pt idx="8199">
                  <c:v>7.4500272532692299E-3</c:v>
                </c:pt>
                <c:pt idx="8200">
                  <c:v>7.4486119033305197E-3</c:v>
                </c:pt>
                <c:pt idx="8201">
                  <c:v>7.4471968223562401E-3</c:v>
                </c:pt>
                <c:pt idx="8202">
                  <c:v>7.4457820102951299E-3</c:v>
                </c:pt>
                <c:pt idx="8203">
                  <c:v>7.4443674670959404E-3</c:v>
                </c:pt>
                <c:pt idx="8204">
                  <c:v>7.4429531927074303E-3</c:v>
                </c:pt>
                <c:pt idx="8205">
                  <c:v>7.4415391870783602E-3</c:v>
                </c:pt>
                <c:pt idx="8206">
                  <c:v>7.4401254501575299E-3</c:v>
                </c:pt>
                <c:pt idx="8207">
                  <c:v>7.4387119818937197E-3</c:v>
                </c:pt>
                <c:pt idx="8208">
                  <c:v>7.4372987822357399E-3</c:v>
                </c:pt>
                <c:pt idx="8209">
                  <c:v>7.43588585113239E-3</c:v>
                </c:pt>
                <c:pt idx="8210">
                  <c:v>7.4344731885324896E-3</c:v>
                </c:pt>
                <c:pt idx="8211">
                  <c:v>7.4330607943848799E-3</c:v>
                </c:pt>
                <c:pt idx="8212">
                  <c:v>7.4316486686383998E-3</c:v>
                </c:pt>
                <c:pt idx="8213">
                  <c:v>7.4302368112418998E-3</c:v>
                </c:pt>
                <c:pt idx="8214">
                  <c:v>7.4288252221442301E-3</c:v>
                </c:pt>
                <c:pt idx="8215">
                  <c:v>7.4274139012942804E-3</c:v>
                </c:pt>
                <c:pt idx="8216">
                  <c:v>7.4260028486409103E-3</c:v>
                </c:pt>
                <c:pt idx="8217">
                  <c:v>7.4245920641330303E-3</c:v>
                </c:pt>
                <c:pt idx="8218">
                  <c:v>7.4231815477195399E-3</c:v>
                </c:pt>
                <c:pt idx="8219">
                  <c:v>7.4217712993493402E-3</c:v>
                </c:pt>
                <c:pt idx="8220">
                  <c:v>7.4203613189713497E-3</c:v>
                </c:pt>
                <c:pt idx="8221">
                  <c:v>7.4189516065345197E-3</c:v>
                </c:pt>
                <c:pt idx="8222">
                  <c:v>7.4175421619877696E-3</c:v>
                </c:pt>
                <c:pt idx="8223">
                  <c:v>7.4161329852800604E-3</c:v>
                </c:pt>
                <c:pt idx="8224">
                  <c:v>7.4147240763603496E-3</c:v>
                </c:pt>
                <c:pt idx="8225">
                  <c:v>7.4133154351776198E-3</c:v>
                </c:pt>
                <c:pt idx="8226">
                  <c:v>7.4119070616808303E-3</c:v>
                </c:pt>
                <c:pt idx="8227">
                  <c:v>7.4104989558190001E-3</c:v>
                </c:pt>
                <c:pt idx="8228">
                  <c:v>7.4090911175410997E-3</c:v>
                </c:pt>
                <c:pt idx="8229">
                  <c:v>7.40768354679617E-3</c:v>
                </c:pt>
                <c:pt idx="8230">
                  <c:v>7.4062762435332099E-3</c:v>
                </c:pt>
                <c:pt idx="8231">
                  <c:v>7.4048692077012604E-3</c:v>
                </c:pt>
                <c:pt idx="8232">
                  <c:v>7.4034624392493604E-3</c:v>
                </c:pt>
                <c:pt idx="8233">
                  <c:v>7.4020559381265602E-3</c:v>
                </c:pt>
                <c:pt idx="8234">
                  <c:v>7.4006497042819301E-3</c:v>
                </c:pt>
                <c:pt idx="8235">
                  <c:v>7.3992437376645204E-3</c:v>
                </c:pt>
                <c:pt idx="8236">
                  <c:v>7.39783803822343E-3</c:v>
                </c:pt>
                <c:pt idx="8237">
                  <c:v>7.3964326059077403E-3</c:v>
                </c:pt>
                <c:pt idx="8238">
                  <c:v>7.3950274406665599E-3</c:v>
                </c:pt>
                <c:pt idx="8239">
                  <c:v>7.3936225424489996E-3</c:v>
                </c:pt>
                <c:pt idx="8240">
                  <c:v>7.3922179112041698E-3</c:v>
                </c:pt>
                <c:pt idx="8241">
                  <c:v>7.39081354688121E-3</c:v>
                </c:pt>
                <c:pt idx="8242">
                  <c:v>7.3894094494292503E-3</c:v>
                </c:pt>
                <c:pt idx="8243">
                  <c:v>7.3880056187974599E-3</c:v>
                </c:pt>
                <c:pt idx="8244">
                  <c:v>7.3866020549349896E-3</c:v>
                </c:pt>
                <c:pt idx="8245">
                  <c:v>7.3851987577910096E-3</c:v>
                </c:pt>
                <c:pt idx="8246">
                  <c:v>7.3837957273146897E-3</c:v>
                </c:pt>
                <c:pt idx="8247">
                  <c:v>7.3823929634552398E-3</c:v>
                </c:pt>
                <c:pt idx="8248">
                  <c:v>7.38099046616185E-3</c:v>
                </c:pt>
                <c:pt idx="8249">
                  <c:v>7.3795882353837302E-3</c:v>
                </c:pt>
                <c:pt idx="8250">
                  <c:v>7.3781862710700996E-3</c:v>
                </c:pt>
                <c:pt idx="8251">
                  <c:v>7.3767845731701901E-3</c:v>
                </c:pt>
                <c:pt idx="8252">
                  <c:v>7.3753831416332504E-3</c:v>
                </c:pt>
                <c:pt idx="8253">
                  <c:v>7.3739819764085104E-3</c:v>
                </c:pt>
                <c:pt idx="8254">
                  <c:v>7.3725810774452503E-3</c:v>
                </c:pt>
                <c:pt idx="8255">
                  <c:v>7.3711804446927303E-3</c:v>
                </c:pt>
                <c:pt idx="8256">
                  <c:v>7.3697800781002297E-3</c:v>
                </c:pt>
                <c:pt idx="8257">
                  <c:v>7.3683799776170398E-3</c:v>
                </c:pt>
                <c:pt idx="8258">
                  <c:v>7.36698014319246E-3</c:v>
                </c:pt>
                <c:pt idx="8259">
                  <c:v>7.3655805747758103E-3</c:v>
                </c:pt>
                <c:pt idx="8260">
                  <c:v>7.3641812723163899E-3</c:v>
                </c:pt>
                <c:pt idx="8261">
                  <c:v>7.3627822357635398E-3</c:v>
                </c:pt>
                <c:pt idx="8262">
                  <c:v>7.3613834650665903E-3</c:v>
                </c:pt>
                <c:pt idx="8263">
                  <c:v>7.35998496017491E-3</c:v>
                </c:pt>
                <c:pt idx="8264">
                  <c:v>7.35858672103784E-3</c:v>
                </c:pt>
                <c:pt idx="8265">
                  <c:v>7.3571887476047504E-3</c:v>
                </c:pt>
                <c:pt idx="8266">
                  <c:v>7.35579103982503E-3</c:v>
                </c:pt>
                <c:pt idx="8267">
                  <c:v>7.3543935976480602E-3</c:v>
                </c:pt>
                <c:pt idx="8268">
                  <c:v>7.3529964210232402E-3</c:v>
                </c:pt>
                <c:pt idx="8269">
                  <c:v>7.3515995098999802E-3</c:v>
                </c:pt>
                <c:pt idx="8270">
                  <c:v>7.3502028642276904E-3</c:v>
                </c:pt>
                <c:pt idx="8271">
                  <c:v>7.3488064839558097E-3</c:v>
                </c:pt>
                <c:pt idx="8272">
                  <c:v>7.3474103690337796E-3</c:v>
                </c:pt>
                <c:pt idx="8273">
                  <c:v>7.3460145194110399E-3</c:v>
                </c:pt>
                <c:pt idx="8274">
                  <c:v>7.3446189350370398E-3</c:v>
                </c:pt>
                <c:pt idx="8275">
                  <c:v>7.3432236158612703E-3</c:v>
                </c:pt>
                <c:pt idx="8276">
                  <c:v>7.3418285618331797E-3</c:v>
                </c:pt>
                <c:pt idx="8277">
                  <c:v>7.3404337729022903E-3</c:v>
                </c:pt>
                <c:pt idx="8278">
                  <c:v>7.3390392490180704E-3</c:v>
                </c:pt>
                <c:pt idx="8279">
                  <c:v>7.33764499013003E-3</c:v>
                </c:pt>
                <c:pt idx="8280">
                  <c:v>7.3362509961876999E-3</c:v>
                </c:pt>
                <c:pt idx="8281">
                  <c:v>7.3348572671405998E-3</c:v>
                </c:pt>
                <c:pt idx="8282">
                  <c:v>7.3334638029382698E-3</c:v>
                </c:pt>
                <c:pt idx="8283">
                  <c:v>7.3320706035302496E-3</c:v>
                </c:pt>
                <c:pt idx="8284">
                  <c:v>7.3306776688661099E-3</c:v>
                </c:pt>
                <c:pt idx="8285">
                  <c:v>7.3292849988953997E-3</c:v>
                </c:pt>
                <c:pt idx="8286">
                  <c:v>7.3278925935677001E-3</c:v>
                </c:pt>
                <c:pt idx="8287">
                  <c:v>7.3265004528326001E-3</c:v>
                </c:pt>
                <c:pt idx="8288">
                  <c:v>7.3251085766396998E-3</c:v>
                </c:pt>
                <c:pt idx="8289">
                  <c:v>7.3237169649385996E-3</c:v>
                </c:pt>
                <c:pt idx="8290">
                  <c:v>7.3223256176789099E-3</c:v>
                </c:pt>
                <c:pt idx="8291">
                  <c:v>7.3209345348102597E-3</c:v>
                </c:pt>
                <c:pt idx="8292">
                  <c:v>7.31954371628229E-3</c:v>
                </c:pt>
                <c:pt idx="8293">
                  <c:v>7.3181531620446398E-3</c:v>
                </c:pt>
                <c:pt idx="8294">
                  <c:v>7.3167628720469703E-3</c:v>
                </c:pt>
                <c:pt idx="8295">
                  <c:v>7.3153728462389397E-3</c:v>
                </c:pt>
                <c:pt idx="8296">
                  <c:v>7.3139830845702202E-3</c:v>
                </c:pt>
                <c:pt idx="8297">
                  <c:v>7.3125935869904997E-3</c:v>
                </c:pt>
                <c:pt idx="8298">
                  <c:v>7.3112043534494797E-3</c:v>
                </c:pt>
                <c:pt idx="8299">
                  <c:v>7.30981538389685E-3</c:v>
                </c:pt>
                <c:pt idx="8300">
                  <c:v>7.3084266782823398E-3</c:v>
                </c:pt>
                <c:pt idx="8301">
                  <c:v>7.3070382365556597E-3</c:v>
                </c:pt>
                <c:pt idx="8302">
                  <c:v>7.3056500586665503E-3</c:v>
                </c:pt>
                <c:pt idx="8303">
                  <c:v>7.3042621445647497E-3</c:v>
                </c:pt>
                <c:pt idx="8304">
                  <c:v>7.3028744942000099E-3</c:v>
                </c:pt>
                <c:pt idx="8305">
                  <c:v>7.3014871075221003E-3</c:v>
                </c:pt>
                <c:pt idx="8306">
                  <c:v>7.3000999844807903E-3</c:v>
                </c:pt>
                <c:pt idx="8307">
                  <c:v>7.2987131250258699E-3</c:v>
                </c:pt>
                <c:pt idx="8308">
                  <c:v>7.2973265291071199E-3</c:v>
                </c:pt>
                <c:pt idx="8309">
                  <c:v>7.2959401966743399E-3</c:v>
                </c:pt>
                <c:pt idx="8310">
                  <c:v>7.2945541276773504E-3</c:v>
                </c:pt>
                <c:pt idx="8311">
                  <c:v>7.2931683220659703E-3</c:v>
                </c:pt>
                <c:pt idx="8312">
                  <c:v>7.2917827797900304E-3</c:v>
                </c:pt>
                <c:pt idx="8313">
                  <c:v>7.2903975007993799E-3</c:v>
                </c:pt>
                <c:pt idx="8314">
                  <c:v>7.2890124850438602E-3</c:v>
                </c:pt>
                <c:pt idx="8315">
                  <c:v>7.2876277324733204E-3</c:v>
                </c:pt>
                <c:pt idx="8316">
                  <c:v>7.2862432430376598E-3</c:v>
                </c:pt>
                <c:pt idx="8317">
                  <c:v>7.28485901668674E-3</c:v>
                </c:pt>
                <c:pt idx="8318">
                  <c:v>7.2834750533704497E-3</c:v>
                </c:pt>
                <c:pt idx="8319">
                  <c:v>7.2820913530386904E-3</c:v>
                </c:pt>
                <c:pt idx="8320">
                  <c:v>7.2807079156413804E-3</c:v>
                </c:pt>
                <c:pt idx="8321">
                  <c:v>7.2793247411284297E-3</c:v>
                </c:pt>
                <c:pt idx="8322">
                  <c:v>7.2779418294497697E-3</c:v>
                </c:pt>
                <c:pt idx="8323">
                  <c:v>7.2765591805553503E-3</c:v>
                </c:pt>
                <c:pt idx="8324">
                  <c:v>7.2751767943950996E-3</c:v>
                </c:pt>
                <c:pt idx="8325">
                  <c:v>7.2737946709189897E-3</c:v>
                </c:pt>
                <c:pt idx="8326">
                  <c:v>7.2724128100769801E-3</c:v>
                </c:pt>
                <c:pt idx="8327">
                  <c:v>7.2710312118190604E-3</c:v>
                </c:pt>
                <c:pt idx="8328">
                  <c:v>7.2696498760952003E-3</c:v>
                </c:pt>
                <c:pt idx="8329">
                  <c:v>7.2682688028554198E-3</c:v>
                </c:pt>
                <c:pt idx="8330">
                  <c:v>7.2668879920497103E-3</c:v>
                </c:pt>
                <c:pt idx="8331">
                  <c:v>7.26550744362809E-3</c:v>
                </c:pt>
                <c:pt idx="8332">
                  <c:v>7.2641271575405904E-3</c:v>
                </c:pt>
                <c:pt idx="8333">
                  <c:v>7.26274713373724E-3</c:v>
                </c:pt>
                <c:pt idx="8334">
                  <c:v>7.2613673721680901E-3</c:v>
                </c:pt>
                <c:pt idx="8335">
                  <c:v>7.2599878727831997E-3</c:v>
                </c:pt>
                <c:pt idx="8336">
                  <c:v>7.2586086355326297E-3</c:v>
                </c:pt>
                <c:pt idx="8337">
                  <c:v>7.2572296603664599E-3</c:v>
                </c:pt>
                <c:pt idx="8338">
                  <c:v>7.2558509472347701E-3</c:v>
                </c:pt>
                <c:pt idx="8339">
                  <c:v>7.2544724960876498E-3</c:v>
                </c:pt>
                <c:pt idx="8340">
                  <c:v>7.2530943068752204E-3</c:v>
                </c:pt>
                <c:pt idx="8341">
                  <c:v>7.2517163795475801E-3</c:v>
                </c:pt>
                <c:pt idx="8342">
                  <c:v>7.2503387140548598E-3</c:v>
                </c:pt>
                <c:pt idx="8343">
                  <c:v>7.2489613103471897E-3</c:v>
                </c:pt>
                <c:pt idx="8344">
                  <c:v>7.2475841683747096E-3</c:v>
                </c:pt>
                <c:pt idx="8345">
                  <c:v>7.2462072880875904E-3</c:v>
                </c:pt>
                <c:pt idx="8346">
                  <c:v>7.24483066943597E-3</c:v>
                </c:pt>
                <c:pt idx="8347">
                  <c:v>7.2434543123700299E-3</c:v>
                </c:pt>
                <c:pt idx="8348">
                  <c:v>7.2420782168399599E-3</c:v>
                </c:pt>
                <c:pt idx="8349">
                  <c:v>7.2407023827959502E-3</c:v>
                </c:pt>
                <c:pt idx="8350">
                  <c:v>7.2393268101882003E-3</c:v>
                </c:pt>
                <c:pt idx="8351">
                  <c:v>7.2379514989669097E-3</c:v>
                </c:pt>
                <c:pt idx="8352">
                  <c:v>7.2365764490823102E-3</c:v>
                </c:pt>
                <c:pt idx="8353">
                  <c:v>7.2352016604846298E-3</c:v>
                </c:pt>
                <c:pt idx="8354">
                  <c:v>7.2338271331241202E-3</c:v>
                </c:pt>
                <c:pt idx="8355">
                  <c:v>7.2324528669510096E-3</c:v>
                </c:pt>
                <c:pt idx="8356">
                  <c:v>7.2310788619155703E-3</c:v>
                </c:pt>
                <c:pt idx="8357">
                  <c:v>7.2297051179680801E-3</c:v>
                </c:pt>
                <c:pt idx="8358">
                  <c:v>7.2283316350588E-3</c:v>
                </c:pt>
                <c:pt idx="8359">
                  <c:v>7.2269584131380198E-3</c:v>
                </c:pt>
                <c:pt idx="8360">
                  <c:v>7.2255854521560596E-3</c:v>
                </c:pt>
                <c:pt idx="8361">
                  <c:v>7.2242127520631997E-3</c:v>
                </c:pt>
                <c:pt idx="8362">
                  <c:v>7.2228403128097802E-3</c:v>
                </c:pt>
                <c:pt idx="8363">
                  <c:v>7.2214681343461097E-3</c:v>
                </c:pt>
                <c:pt idx="8364">
                  <c:v>7.2200962166225303E-3</c:v>
                </c:pt>
                <c:pt idx="8365">
                  <c:v>7.2187245595894001E-3</c:v>
                </c:pt>
                <c:pt idx="8366">
                  <c:v>7.2173531631970602E-3</c:v>
                </c:pt>
                <c:pt idx="8367">
                  <c:v>7.2159820273958904E-3</c:v>
                </c:pt>
                <c:pt idx="8368">
                  <c:v>7.2146111521362499E-3</c:v>
                </c:pt>
                <c:pt idx="8369">
                  <c:v>7.2132405373685404E-3</c:v>
                </c:pt>
                <c:pt idx="8370">
                  <c:v>7.2118701830431496E-3</c:v>
                </c:pt>
                <c:pt idx="8371">
                  <c:v>7.2105000891104802E-3</c:v>
                </c:pt>
                <c:pt idx="8372">
                  <c:v>7.2091302555209501E-3</c:v>
                </c:pt>
                <c:pt idx="8373">
                  <c:v>7.2077606822249802E-3</c:v>
                </c:pt>
                <c:pt idx="8374">
                  <c:v>7.2063913691729998E-3</c:v>
                </c:pt>
                <c:pt idx="8375">
                  <c:v>7.2050223163154601E-3</c:v>
                </c:pt>
                <c:pt idx="8376">
                  <c:v>7.2036535236028104E-3</c:v>
                </c:pt>
                <c:pt idx="8377">
                  <c:v>7.20228499098552E-3</c:v>
                </c:pt>
                <c:pt idx="8378">
                  <c:v>7.2009167184140504E-3</c:v>
                </c:pt>
                <c:pt idx="8379">
                  <c:v>7.1995487058388796E-3</c:v>
                </c:pt>
                <c:pt idx="8380">
                  <c:v>7.1981809532105203E-3</c:v>
                </c:pt>
                <c:pt idx="8381">
                  <c:v>7.1968134604794504E-3</c:v>
                </c:pt>
                <c:pt idx="8382">
                  <c:v>7.1954462275961896E-3</c:v>
                </c:pt>
                <c:pt idx="8383">
                  <c:v>7.1940792545112601E-3</c:v>
                </c:pt>
                <c:pt idx="8384">
                  <c:v>7.1927125411751797E-3</c:v>
                </c:pt>
                <c:pt idx="8385">
                  <c:v>7.1913460875385098E-3</c:v>
                </c:pt>
                <c:pt idx="8386">
                  <c:v>7.1899798935517803E-3</c:v>
                </c:pt>
                <c:pt idx="8387">
                  <c:v>7.1886139591655603E-3</c:v>
                </c:pt>
                <c:pt idx="8388">
                  <c:v>7.1872482843304102E-3</c:v>
                </c:pt>
                <c:pt idx="8389">
                  <c:v>7.1858828689969102E-3</c:v>
                </c:pt>
                <c:pt idx="8390">
                  <c:v>7.1845177131156599E-3</c:v>
                </c:pt>
                <c:pt idx="8391">
                  <c:v>7.1831528166372404E-3</c:v>
                </c:pt>
                <c:pt idx="8392">
                  <c:v>7.1817881795122598E-3</c:v>
                </c:pt>
                <c:pt idx="8393">
                  <c:v>7.1804238016913401E-3</c:v>
                </c:pt>
                <c:pt idx="8394">
                  <c:v>7.1790596831250997E-3</c:v>
                </c:pt>
                <c:pt idx="8395">
                  <c:v>7.1776958237641901E-3</c:v>
                </c:pt>
                <c:pt idx="8396">
                  <c:v>7.1763322235592402E-3</c:v>
                </c:pt>
                <c:pt idx="8397">
                  <c:v>7.1749688824609102E-3</c:v>
                </c:pt>
                <c:pt idx="8398">
                  <c:v>7.1736058004198602E-3</c:v>
                </c:pt>
                <c:pt idx="8399">
                  <c:v>7.1722429773867702E-3</c:v>
                </c:pt>
                <c:pt idx="8400">
                  <c:v>7.1708804133123203E-3</c:v>
                </c:pt>
                <c:pt idx="8401">
                  <c:v>7.1695181081472097E-3</c:v>
                </c:pt>
                <c:pt idx="8402">
                  <c:v>7.1681560618421297E-3</c:v>
                </c:pt>
                <c:pt idx="8403">
                  <c:v>7.1667942743478003E-3</c:v>
                </c:pt>
                <c:pt idx="8404">
                  <c:v>7.1654327456149398E-3</c:v>
                </c:pt>
                <c:pt idx="8405">
                  <c:v>7.1640714755942898E-3</c:v>
                </c:pt>
                <c:pt idx="8406">
                  <c:v>7.1627104642365703E-3</c:v>
                </c:pt>
                <c:pt idx="8407">
                  <c:v>7.1613497114925498E-3</c:v>
                </c:pt>
                <c:pt idx="8408">
                  <c:v>7.1599892173129804E-3</c:v>
                </c:pt>
                <c:pt idx="8409">
                  <c:v>7.1586289816486298E-3</c:v>
                </c:pt>
                <c:pt idx="8410">
                  <c:v>7.1572690044502804E-3</c:v>
                </c:pt>
                <c:pt idx="8411">
                  <c:v>7.1559092856687198E-3</c:v>
                </c:pt>
                <c:pt idx="8412">
                  <c:v>7.1545498252547496E-3</c:v>
                </c:pt>
                <c:pt idx="8413">
                  <c:v>7.1531906231591799E-3</c:v>
                </c:pt>
                <c:pt idx="8414">
                  <c:v>7.15183167933282E-3</c:v>
                </c:pt>
                <c:pt idx="8415">
                  <c:v>7.1504729937264897E-3</c:v>
                </c:pt>
                <c:pt idx="8416">
                  <c:v>7.1491145662910503E-3</c:v>
                </c:pt>
                <c:pt idx="8417">
                  <c:v>7.1477563969773198E-3</c:v>
                </c:pt>
                <c:pt idx="8418">
                  <c:v>7.1463984857361804E-3</c:v>
                </c:pt>
                <c:pt idx="8419">
                  <c:v>7.14504083251847E-3</c:v>
                </c:pt>
                <c:pt idx="8420">
                  <c:v>7.1436834372750804E-3</c:v>
                </c:pt>
                <c:pt idx="8421">
                  <c:v>7.1423262999568997E-3</c:v>
                </c:pt>
                <c:pt idx="8422">
                  <c:v>7.1409694205148101E-3</c:v>
                </c:pt>
                <c:pt idx="8423">
                  <c:v>7.1396127988997103E-3</c:v>
                </c:pt>
                <c:pt idx="8424">
                  <c:v>7.1382564350625302E-3</c:v>
                </c:pt>
                <c:pt idx="8425">
                  <c:v>7.1369003289541797E-3</c:v>
                </c:pt>
                <c:pt idx="8426">
                  <c:v>7.1355444805256E-3</c:v>
                </c:pt>
                <c:pt idx="8427">
                  <c:v>7.13418888972772E-3</c:v>
                </c:pt>
                <c:pt idx="8428">
                  <c:v>7.1328335565115E-3</c:v>
                </c:pt>
                <c:pt idx="8429">
                  <c:v>7.1314784808278898E-3</c:v>
                </c:pt>
                <c:pt idx="8430">
                  <c:v>7.1301236626278696E-3</c:v>
                </c:pt>
                <c:pt idx="8431">
                  <c:v>7.1287691018624196E-3</c:v>
                </c:pt>
                <c:pt idx="8432">
                  <c:v>7.12741479848252E-3</c:v>
                </c:pt>
                <c:pt idx="8433">
                  <c:v>7.1260607524391796E-3</c:v>
                </c:pt>
                <c:pt idx="8434">
                  <c:v>7.1247069636833898E-3</c:v>
                </c:pt>
                <c:pt idx="8435">
                  <c:v>7.1233534321661898E-3</c:v>
                </c:pt>
                <c:pt idx="8436">
                  <c:v>7.1220001578385901E-3</c:v>
                </c:pt>
                <c:pt idx="8437">
                  <c:v>7.12064714065163E-3</c:v>
                </c:pt>
                <c:pt idx="8438">
                  <c:v>7.1192943805563702E-3</c:v>
                </c:pt>
                <c:pt idx="8439">
                  <c:v>7.1179418775038396E-3</c:v>
                </c:pt>
                <c:pt idx="8440">
                  <c:v>7.1165896314451197E-3</c:v>
                </c:pt>
                <c:pt idx="8441">
                  <c:v>7.1152376423312897E-3</c:v>
                </c:pt>
                <c:pt idx="8442">
                  <c:v>7.1138859101134199E-3</c:v>
                </c:pt>
                <c:pt idx="8443">
                  <c:v>7.1125344347426102E-3</c:v>
                </c:pt>
                <c:pt idx="8444">
                  <c:v>7.1111832161699596E-3</c:v>
                </c:pt>
                <c:pt idx="8445">
                  <c:v>7.1098322543465898E-3</c:v>
                </c:pt>
                <c:pt idx="8446">
                  <c:v>7.1084815492236204E-3</c:v>
                </c:pt>
                <c:pt idx="8447">
                  <c:v>7.1071311007521697E-3</c:v>
                </c:pt>
                <c:pt idx="8448">
                  <c:v>7.1057809088833903E-3</c:v>
                </c:pt>
                <c:pt idx="8449">
                  <c:v>7.1044309735684404E-3</c:v>
                </c:pt>
                <c:pt idx="8450">
                  <c:v>7.1030812947584596E-3</c:v>
                </c:pt>
                <c:pt idx="8451">
                  <c:v>7.1017318724046199E-3</c:v>
                </c:pt>
                <c:pt idx="8452">
                  <c:v>7.10038270645812E-3</c:v>
                </c:pt>
                <c:pt idx="8453">
                  <c:v>7.09903379687013E-3</c:v>
                </c:pt>
                <c:pt idx="8454">
                  <c:v>7.0976851435918496E-3</c:v>
                </c:pt>
                <c:pt idx="8455">
                  <c:v>7.0963367465744897E-3</c:v>
                </c:pt>
                <c:pt idx="8456">
                  <c:v>7.0949886057692698E-3</c:v>
                </c:pt>
                <c:pt idx="8457">
                  <c:v>7.0936407211274104E-3</c:v>
                </c:pt>
                <c:pt idx="8458">
                  <c:v>7.0922930926001502E-3</c:v>
                </c:pt>
                <c:pt idx="8459">
                  <c:v>7.0909457201387303E-3</c:v>
                </c:pt>
                <c:pt idx="8460">
                  <c:v>7.0895986036943999E-3</c:v>
                </c:pt>
                <c:pt idx="8461">
                  <c:v>7.0882517432184402E-3</c:v>
                </c:pt>
                <c:pt idx="8462">
                  <c:v>7.0869051386621097E-3</c:v>
                </c:pt>
                <c:pt idx="8463">
                  <c:v>7.0855587899766896E-3</c:v>
                </c:pt>
                <c:pt idx="8464">
                  <c:v>7.0842126971134897E-3</c:v>
                </c:pt>
                <c:pt idx="8465">
                  <c:v>7.0828668600237902E-3</c:v>
                </c:pt>
                <c:pt idx="8466">
                  <c:v>7.0815212786589201E-3</c:v>
                </c:pt>
                <c:pt idx="8467">
                  <c:v>7.0801759529701899E-3</c:v>
                </c:pt>
                <c:pt idx="8468">
                  <c:v>7.0788308829089304E-3</c:v>
                </c:pt>
                <c:pt idx="8469">
                  <c:v>7.0774860684264798E-3</c:v>
                </c:pt>
                <c:pt idx="8470">
                  <c:v>7.0761415094741896E-3</c:v>
                </c:pt>
                <c:pt idx="8471">
                  <c:v>7.0747972060034104E-3</c:v>
                </c:pt>
                <c:pt idx="8472">
                  <c:v>7.0734531579655299E-3</c:v>
                </c:pt>
                <c:pt idx="8473">
                  <c:v>7.0721093653118997E-3</c:v>
                </c:pt>
                <c:pt idx="8474">
                  <c:v>7.0707658279939196E-3</c:v>
                </c:pt>
                <c:pt idx="8475">
                  <c:v>7.0694225459629898E-3</c:v>
                </c:pt>
                <c:pt idx="8476">
                  <c:v>7.0680795191705101E-3</c:v>
                </c:pt>
                <c:pt idx="8477">
                  <c:v>7.0667367475678996E-3</c:v>
                </c:pt>
                <c:pt idx="8478">
                  <c:v>7.0653942311065697E-3</c:v>
                </c:pt>
                <c:pt idx="8479">
                  <c:v>7.0640519697379601E-3</c:v>
                </c:pt>
                <c:pt idx="8480">
                  <c:v>7.0627099634135203E-3</c:v>
                </c:pt>
                <c:pt idx="8481">
                  <c:v>7.0613682120846998E-3</c:v>
                </c:pt>
                <c:pt idx="8482">
                  <c:v>7.0600267157029601E-3</c:v>
                </c:pt>
                <c:pt idx="8483">
                  <c:v>7.0586854742197601E-3</c:v>
                </c:pt>
                <c:pt idx="8484">
                  <c:v>7.0573444875865997E-3</c:v>
                </c:pt>
                <c:pt idx="8485">
                  <c:v>7.0560037557549603E-3</c:v>
                </c:pt>
                <c:pt idx="8486">
                  <c:v>7.0546632786763399E-3</c:v>
                </c:pt>
                <c:pt idx="8487">
                  <c:v>7.0533230563022504E-3</c:v>
                </c:pt>
                <c:pt idx="8488">
                  <c:v>7.0519830885842098E-3</c:v>
                </c:pt>
                <c:pt idx="8489">
                  <c:v>7.0506433754737403E-3</c:v>
                </c:pt>
                <c:pt idx="8490">
                  <c:v>7.0493039169223799E-3</c:v>
                </c:pt>
                <c:pt idx="8491">
                  <c:v>7.0479647128816802E-3</c:v>
                </c:pt>
                <c:pt idx="8492">
                  <c:v>7.0466257633032001E-3</c:v>
                </c:pt>
                <c:pt idx="8493">
                  <c:v>7.0452870681384904E-3</c:v>
                </c:pt>
                <c:pt idx="8494">
                  <c:v>7.0439486273391402E-3</c:v>
                </c:pt>
                <c:pt idx="8495">
                  <c:v>7.0426104408567204E-3</c:v>
                </c:pt>
                <c:pt idx="8496">
                  <c:v>7.04127250864284E-3</c:v>
                </c:pt>
                <c:pt idx="8497">
                  <c:v>7.0399348306490897E-3</c:v>
                </c:pt>
                <c:pt idx="8498">
                  <c:v>7.0385974068270796E-3</c:v>
                </c:pt>
                <c:pt idx="8499">
                  <c:v>7.0372602371284402E-3</c:v>
                </c:pt>
                <c:pt idx="8500">
                  <c:v>7.0359233215047902E-3</c:v>
                </c:pt>
                <c:pt idx="8501">
                  <c:v>7.0345866599077897E-3</c:v>
                </c:pt>
                <c:pt idx="8502">
                  <c:v>7.0332502522890599E-3</c:v>
                </c:pt>
                <c:pt idx="8503">
                  <c:v>7.0319140986002896E-3</c:v>
                </c:pt>
                <c:pt idx="8504">
                  <c:v>7.0305781987931304E-3</c:v>
                </c:pt>
                <c:pt idx="8505">
                  <c:v>7.0292425528192502E-3</c:v>
                </c:pt>
                <c:pt idx="8506">
                  <c:v>7.0279071606303596E-3</c:v>
                </c:pt>
                <c:pt idx="8507">
                  <c:v>7.0265720221781404E-3</c:v>
                </c:pt>
                <c:pt idx="8508">
                  <c:v>7.0252371374142997E-3</c:v>
                </c:pt>
                <c:pt idx="8509">
                  <c:v>7.0239025062905497E-3</c:v>
                </c:pt>
                <c:pt idx="8510">
                  <c:v>7.02256812875862E-3</c:v>
                </c:pt>
                <c:pt idx="8511">
                  <c:v>7.0212340047702496E-3</c:v>
                </c:pt>
                <c:pt idx="8512">
                  <c:v>7.0199001342771596E-3</c:v>
                </c:pt>
                <c:pt idx="8513">
                  <c:v>7.0185665172311298E-3</c:v>
                </c:pt>
                <c:pt idx="8514">
                  <c:v>7.0172331535839098E-3</c:v>
                </c:pt>
                <c:pt idx="8515">
                  <c:v>7.0159000432872603E-3</c:v>
                </c:pt>
                <c:pt idx="8516">
                  <c:v>7.01456718629297E-3</c:v>
                </c:pt>
                <c:pt idx="8517">
                  <c:v>7.0132345825528403E-3</c:v>
                </c:pt>
                <c:pt idx="8518">
                  <c:v>7.0119022320186504E-3</c:v>
                </c:pt>
                <c:pt idx="8519">
                  <c:v>7.0105701346422199E-3</c:v>
                </c:pt>
                <c:pt idx="8520">
                  <c:v>7.0092382903753697E-3</c:v>
                </c:pt>
                <c:pt idx="8521">
                  <c:v>7.0079066991699098E-3</c:v>
                </c:pt>
                <c:pt idx="8522">
                  <c:v>7.0065753609776897E-3</c:v>
                </c:pt>
                <c:pt idx="8523">
                  <c:v>7.0052442757505603E-3</c:v>
                </c:pt>
                <c:pt idx="8524">
                  <c:v>7.0039134434403596E-3</c:v>
                </c:pt>
                <c:pt idx="8525">
                  <c:v>7.0025828639989698E-3</c:v>
                </c:pt>
                <c:pt idx="8526">
                  <c:v>7.0012525373782499E-3</c:v>
                </c:pt>
                <c:pt idx="8527">
                  <c:v>6.9999224635300897E-3</c:v>
                </c:pt>
                <c:pt idx="8528">
                  <c:v>6.9985926424063804E-3</c:v>
                </c:pt>
                <c:pt idx="8529">
                  <c:v>6.99726307395903E-3</c:v>
                </c:pt>
                <c:pt idx="8530">
                  <c:v>6.9959337581399304E-3</c:v>
                </c:pt>
                <c:pt idx="8531">
                  <c:v>6.9946046949010202E-3</c:v>
                </c:pt>
                <c:pt idx="8532">
                  <c:v>6.9932758841942198E-3</c:v>
                </c:pt>
                <c:pt idx="8533">
                  <c:v>6.9919473259714704E-3</c:v>
                </c:pt>
                <c:pt idx="8534">
                  <c:v>6.9906190201847202E-3</c:v>
                </c:pt>
                <c:pt idx="8535">
                  <c:v>6.98929096678592E-3</c:v>
                </c:pt>
                <c:pt idx="8536">
                  <c:v>6.98796316572705E-3</c:v>
                </c:pt>
                <c:pt idx="8537">
                  <c:v>6.9866356169600704E-3</c:v>
                </c:pt>
                <c:pt idx="8538">
                  <c:v>6.9853083204369903E-3</c:v>
                </c:pt>
                <c:pt idx="8539">
                  <c:v>6.9839812761097698E-3</c:v>
                </c:pt>
                <c:pt idx="8540">
                  <c:v>6.9826544839304396E-3</c:v>
                </c:pt>
                <c:pt idx="8541">
                  <c:v>6.9813279438509998E-3</c:v>
                </c:pt>
                <c:pt idx="8542">
                  <c:v>6.9800016558234802E-3</c:v>
                </c:pt>
                <c:pt idx="8543">
                  <c:v>6.9786756197998999E-3</c:v>
                </c:pt>
                <c:pt idx="8544">
                  <c:v>6.9773498357323096E-3</c:v>
                </c:pt>
                <c:pt idx="8545">
                  <c:v>6.9760243035727702E-3</c:v>
                </c:pt>
                <c:pt idx="8546">
                  <c:v>6.9746990232733104E-3</c:v>
                </c:pt>
                <c:pt idx="8547">
                  <c:v>6.9733739947860302E-3</c:v>
                </c:pt>
                <c:pt idx="8548">
                  <c:v>6.9720492180629897E-3</c:v>
                </c:pt>
                <c:pt idx="8549">
                  <c:v>6.9707246930562801E-3</c:v>
                </c:pt>
                <c:pt idx="8550">
                  <c:v>6.9694004197179997E-3</c:v>
                </c:pt>
                <c:pt idx="8551">
                  <c:v>6.9680763980002501E-3</c:v>
                </c:pt>
                <c:pt idx="8552">
                  <c:v>6.9667526278551503E-3</c:v>
                </c:pt>
                <c:pt idx="8553">
                  <c:v>6.9654291092348299E-3</c:v>
                </c:pt>
                <c:pt idx="8554">
                  <c:v>6.9641058420914096E-3</c:v>
                </c:pt>
                <c:pt idx="8555">
                  <c:v>6.96278282637703E-3</c:v>
                </c:pt>
                <c:pt idx="8556">
                  <c:v>6.9614600620438597E-3</c:v>
                </c:pt>
                <c:pt idx="8557">
                  <c:v>6.9601375490440497E-3</c:v>
                </c:pt>
                <c:pt idx="8558">
                  <c:v>6.9588152873297704E-3</c:v>
                </c:pt>
                <c:pt idx="8559">
                  <c:v>6.9574932768531996E-3</c:v>
                </c:pt>
                <c:pt idx="8560">
                  <c:v>6.9561715175665301E-3</c:v>
                </c:pt>
                <c:pt idx="8561">
                  <c:v>6.95485000942196E-3</c:v>
                </c:pt>
                <c:pt idx="8562">
                  <c:v>6.9535287523717002E-3</c:v>
                </c:pt>
                <c:pt idx="8563">
                  <c:v>6.9522077463679503E-3</c:v>
                </c:pt>
                <c:pt idx="8564">
                  <c:v>6.9508869913629603E-3</c:v>
                </c:pt>
                <c:pt idx="8565">
                  <c:v>6.94956648730895E-3</c:v>
                </c:pt>
                <c:pt idx="8566">
                  <c:v>6.9482462341581702E-3</c:v>
                </c:pt>
                <c:pt idx="8567">
                  <c:v>6.9469262318628596E-3</c:v>
                </c:pt>
                <c:pt idx="8568">
                  <c:v>6.9456064803753003E-3</c:v>
                </c:pt>
                <c:pt idx="8569">
                  <c:v>6.9442869796477597E-3</c:v>
                </c:pt>
                <c:pt idx="8570">
                  <c:v>6.9429677296325102E-3</c:v>
                </c:pt>
                <c:pt idx="8571">
                  <c:v>6.9416487302818497E-3</c:v>
                </c:pt>
                <c:pt idx="8572">
                  <c:v>6.9403299815480801E-3</c:v>
                </c:pt>
                <c:pt idx="8573">
                  <c:v>6.9390114833835096E-3</c:v>
                </c:pt>
                <c:pt idx="8574">
                  <c:v>6.9376932357404402E-3</c:v>
                </c:pt>
                <c:pt idx="8575">
                  <c:v>6.9363752385712199E-3</c:v>
                </c:pt>
                <c:pt idx="8576">
                  <c:v>6.9350574918281803E-3</c:v>
                </c:pt>
                <c:pt idx="8577">
                  <c:v>6.9337399954636503E-3</c:v>
                </c:pt>
                <c:pt idx="8578">
                  <c:v>6.93242274943001E-3</c:v>
                </c:pt>
                <c:pt idx="8579">
                  <c:v>6.9311057536796099E-3</c:v>
                </c:pt>
                <c:pt idx="8580">
                  <c:v>6.9297890081648199E-3</c:v>
                </c:pt>
                <c:pt idx="8581">
                  <c:v>6.9284725128380296E-3</c:v>
                </c:pt>
                <c:pt idx="8582">
                  <c:v>6.9271562676516399E-3</c:v>
                </c:pt>
                <c:pt idx="8583">
                  <c:v>6.9258402725580299E-3</c:v>
                </c:pt>
                <c:pt idx="8584">
                  <c:v>6.9245245275096198E-3</c:v>
                </c:pt>
                <c:pt idx="8585">
                  <c:v>6.9232090324588304E-3</c:v>
                </c:pt>
                <c:pt idx="8586">
                  <c:v>6.9218937873580903E-3</c:v>
                </c:pt>
                <c:pt idx="8587">
                  <c:v>6.9205787921598396E-3</c:v>
                </c:pt>
                <c:pt idx="8588">
                  <c:v>6.9192640468165104E-3</c:v>
                </c:pt>
                <c:pt idx="8589">
                  <c:v>6.9179495512805798E-3</c:v>
                </c:pt>
                <c:pt idx="8590">
                  <c:v>6.9166353055045001E-3</c:v>
                </c:pt>
                <c:pt idx="8591">
                  <c:v>6.9153213094407502E-3</c:v>
                </c:pt>
                <c:pt idx="8592">
                  <c:v>6.91400756304181E-3</c:v>
                </c:pt>
                <c:pt idx="8593">
                  <c:v>6.9126940662601697E-3</c:v>
                </c:pt>
                <c:pt idx="8594">
                  <c:v>6.9113808190483404E-3</c:v>
                </c:pt>
                <c:pt idx="8595">
                  <c:v>6.9100678213588297E-3</c:v>
                </c:pt>
                <c:pt idx="8596">
                  <c:v>6.9087550731441504E-3</c:v>
                </c:pt>
                <c:pt idx="8597">
                  <c:v>6.90744257435685E-3</c:v>
                </c:pt>
                <c:pt idx="8598">
                  <c:v>6.9061303249494397E-3</c:v>
                </c:pt>
                <c:pt idx="8599">
                  <c:v>6.9048183248744902E-3</c:v>
                </c:pt>
                <c:pt idx="8600">
                  <c:v>6.9035065740845596E-3</c:v>
                </c:pt>
                <c:pt idx="8601">
                  <c:v>6.9021950725321902E-3</c:v>
                </c:pt>
                <c:pt idx="8602">
                  <c:v>6.9008838201699797E-3</c:v>
                </c:pt>
                <c:pt idx="8603">
                  <c:v>6.8995728169505E-3</c:v>
                </c:pt>
                <c:pt idx="8604">
                  <c:v>6.8982620628263496E-3</c:v>
                </c:pt>
                <c:pt idx="8605">
                  <c:v>6.8969515577501396E-3</c:v>
                </c:pt>
                <c:pt idx="8606">
                  <c:v>6.8956413016744702E-3</c:v>
                </c:pt>
                <c:pt idx="8607">
                  <c:v>6.8943312945519602E-3</c:v>
                </c:pt>
                <c:pt idx="8608">
                  <c:v>6.8930215363352402E-3</c:v>
                </c:pt>
                <c:pt idx="8609">
                  <c:v>6.8917120269769601E-3</c:v>
                </c:pt>
                <c:pt idx="8610">
                  <c:v>6.8904027664297698E-3</c:v>
                </c:pt>
                <c:pt idx="8611">
                  <c:v>6.8890937546463096E-3</c:v>
                </c:pt>
                <c:pt idx="8612">
                  <c:v>6.8877849915792598E-3</c:v>
                </c:pt>
                <c:pt idx="8613">
                  <c:v>6.88647647718129E-3</c:v>
                </c:pt>
                <c:pt idx="8614">
                  <c:v>6.8851682114050797E-3</c:v>
                </c:pt>
                <c:pt idx="8615">
                  <c:v>6.8838601942033404E-3</c:v>
                </c:pt>
                <c:pt idx="8616">
                  <c:v>6.8825524255287599E-3</c:v>
                </c:pt>
                <c:pt idx="8617">
                  <c:v>6.8812449053340602E-3</c:v>
                </c:pt>
                <c:pt idx="8618">
                  <c:v>6.8799376335719597E-3</c:v>
                </c:pt>
                <c:pt idx="8619">
                  <c:v>6.8786306101951801E-3</c:v>
                </c:pt>
                <c:pt idx="8620">
                  <c:v>6.8773238351564799E-3</c:v>
                </c:pt>
                <c:pt idx="8621">
                  <c:v>6.8760173084085902E-3</c:v>
                </c:pt>
                <c:pt idx="8622">
                  <c:v>6.8747110299042704E-3</c:v>
                </c:pt>
                <c:pt idx="8623">
                  <c:v>6.8734049995963003E-3</c:v>
                </c:pt>
                <c:pt idx="8624">
                  <c:v>6.87209921743744E-3</c:v>
                </c:pt>
                <c:pt idx="8625">
                  <c:v>6.8707936833804903E-3</c:v>
                </c:pt>
                <c:pt idx="8626">
                  <c:v>6.8694883973782397E-3</c:v>
                </c:pt>
                <c:pt idx="8627">
                  <c:v>6.8681833593834804E-3</c:v>
                </c:pt>
                <c:pt idx="8628">
                  <c:v>6.86687856934904E-3</c:v>
                </c:pt>
                <c:pt idx="8629">
                  <c:v>6.8655740272277402E-3</c:v>
                </c:pt>
                <c:pt idx="8630">
                  <c:v>6.8642697329723999E-3</c:v>
                </c:pt>
                <c:pt idx="8631">
                  <c:v>6.8629656865358702E-3</c:v>
                </c:pt>
                <c:pt idx="8632">
                  <c:v>6.8616618878709797E-3</c:v>
                </c:pt>
                <c:pt idx="8633">
                  <c:v>6.8603583369306201E-3</c:v>
                </c:pt>
                <c:pt idx="8634">
                  <c:v>6.8590550336676296E-3</c:v>
                </c:pt>
                <c:pt idx="8635">
                  <c:v>6.8577519780349001E-3</c:v>
                </c:pt>
                <c:pt idx="8636">
                  <c:v>6.8564491699853103E-3</c:v>
                </c:pt>
                <c:pt idx="8637">
                  <c:v>6.8551466094717598E-3</c:v>
                </c:pt>
                <c:pt idx="8638">
                  <c:v>6.8538442964471398E-3</c:v>
                </c:pt>
                <c:pt idx="8639">
                  <c:v>6.8525422308643802E-3</c:v>
                </c:pt>
                <c:pt idx="8640">
                  <c:v>6.8512404126763902E-3</c:v>
                </c:pt>
                <c:pt idx="8641">
                  <c:v>6.8499388418361102E-3</c:v>
                </c:pt>
                <c:pt idx="8642">
                  <c:v>6.8486375182964703E-3</c:v>
                </c:pt>
                <c:pt idx="8643">
                  <c:v>6.8473364420104203E-3</c:v>
                </c:pt>
                <c:pt idx="8644">
                  <c:v>6.8460356129309199E-3</c:v>
                </c:pt>
                <c:pt idx="8645">
                  <c:v>6.8447350310109397E-3</c:v>
                </c:pt>
                <c:pt idx="8646">
                  <c:v>6.8434346962034601E-3</c:v>
                </c:pt>
                <c:pt idx="8647">
                  <c:v>6.8421346084614502E-3</c:v>
                </c:pt>
                <c:pt idx="8648">
                  <c:v>6.8408347677379197E-3</c:v>
                </c:pt>
                <c:pt idx="8649">
                  <c:v>6.8395351739858603E-3</c:v>
                </c:pt>
                <c:pt idx="8650">
                  <c:v>6.8382358271582896E-3</c:v>
                </c:pt>
                <c:pt idx="8651">
                  <c:v>6.8369367272082399E-3</c:v>
                </c:pt>
                <c:pt idx="8652">
                  <c:v>6.8356378740887201E-3</c:v>
                </c:pt>
                <c:pt idx="8653">
                  <c:v>6.8343392677527896E-3</c:v>
                </c:pt>
                <c:pt idx="8654">
                  <c:v>6.8330409081534798E-3</c:v>
                </c:pt>
                <c:pt idx="8655">
                  <c:v>6.8317427952438604E-3</c:v>
                </c:pt>
                <c:pt idx="8656">
                  <c:v>6.8304449289769897E-3</c:v>
                </c:pt>
                <c:pt idx="8657">
                  <c:v>6.8291473093059496E-3</c:v>
                </c:pt>
                <c:pt idx="8658">
                  <c:v>6.8278499361838297E-3</c:v>
                </c:pt>
                <c:pt idx="8659">
                  <c:v>6.82655280956371E-3</c:v>
                </c:pt>
                <c:pt idx="8660">
                  <c:v>6.8252559293987001E-3</c:v>
                </c:pt>
                <c:pt idx="8661">
                  <c:v>6.8239592956419199E-3</c:v>
                </c:pt>
                <c:pt idx="8662">
                  <c:v>6.8226629082464799E-3</c:v>
                </c:pt>
                <c:pt idx="8663">
                  <c:v>6.8213667671655097E-3</c:v>
                </c:pt>
                <c:pt idx="8664">
                  <c:v>6.8200708723521498E-3</c:v>
                </c:pt>
                <c:pt idx="8665">
                  <c:v>6.8187752237595604E-3</c:v>
                </c:pt>
                <c:pt idx="8666">
                  <c:v>6.8174798213408803E-3</c:v>
                </c:pt>
                <c:pt idx="8667">
                  <c:v>6.8161846650492798E-3</c:v>
                </c:pt>
                <c:pt idx="8668">
                  <c:v>6.8148897548379397E-3</c:v>
                </c:pt>
                <c:pt idx="8669">
                  <c:v>6.8135950906600502E-3</c:v>
                </c:pt>
                <c:pt idx="8670">
                  <c:v>6.8123006724687902E-3</c:v>
                </c:pt>
                <c:pt idx="8671">
                  <c:v>6.8110065002173602E-3</c:v>
                </c:pt>
                <c:pt idx="8672">
                  <c:v>6.8097125738589897E-3</c:v>
                </c:pt>
                <c:pt idx="8673">
                  <c:v>6.8084188933468896E-3</c:v>
                </c:pt>
                <c:pt idx="8674">
                  <c:v>6.8071254586342797E-3</c:v>
                </c:pt>
                <c:pt idx="8675">
                  <c:v>6.8058322696744099E-3</c:v>
                </c:pt>
                <c:pt idx="8676">
                  <c:v>6.8045393264205296E-3</c:v>
                </c:pt>
                <c:pt idx="8677">
                  <c:v>6.80324662882588E-3</c:v>
                </c:pt>
                <c:pt idx="8678">
                  <c:v>6.80195417684374E-3</c:v>
                </c:pt>
                <c:pt idx="8679">
                  <c:v>6.8006619704273803E-3</c:v>
                </c:pt>
                <c:pt idx="8680">
                  <c:v>6.7993700095300797E-3</c:v>
                </c:pt>
                <c:pt idx="8681">
                  <c:v>6.7980782941051403E-3</c:v>
                </c:pt>
                <c:pt idx="8682">
                  <c:v>6.7967868241058504E-3</c:v>
                </c:pt>
                <c:pt idx="8683">
                  <c:v>6.7954955994855301E-3</c:v>
                </c:pt>
                <c:pt idx="8684">
                  <c:v>6.7942046201975E-3</c:v>
                </c:pt>
                <c:pt idx="8685">
                  <c:v>6.7929138861950802E-3</c:v>
                </c:pt>
                <c:pt idx="8686">
                  <c:v>6.7916233974316103E-3</c:v>
                </c:pt>
                <c:pt idx="8687">
                  <c:v>6.79033315386044E-3</c:v>
                </c:pt>
                <c:pt idx="8688">
                  <c:v>6.7890431554349104E-3</c:v>
                </c:pt>
                <c:pt idx="8689">
                  <c:v>6.7877534021084096E-3</c:v>
                </c:pt>
                <c:pt idx="8690">
                  <c:v>6.7864638938343004E-3</c:v>
                </c:pt>
                <c:pt idx="8691">
                  <c:v>6.7851746305659603E-3</c:v>
                </c:pt>
                <c:pt idx="8692">
                  <c:v>6.7838856122567799E-3</c:v>
                </c:pt>
                <c:pt idx="8693">
                  <c:v>6.7825968388601698E-3</c:v>
                </c:pt>
                <c:pt idx="8694">
                  <c:v>6.7813083103295197E-3</c:v>
                </c:pt>
                <c:pt idx="8695">
                  <c:v>6.7800200266182704E-3</c:v>
                </c:pt>
                <c:pt idx="8696">
                  <c:v>6.7787319876798403E-3</c:v>
                </c:pt>
                <c:pt idx="8697">
                  <c:v>6.77744419346766E-3</c:v>
                </c:pt>
                <c:pt idx="8698">
                  <c:v>6.7761566439351797E-3</c:v>
                </c:pt>
                <c:pt idx="8699">
                  <c:v>6.7748693390358499E-3</c:v>
                </c:pt>
                <c:pt idx="8700">
                  <c:v>6.7735822787231299E-3</c:v>
                </c:pt>
                <c:pt idx="8701">
                  <c:v>6.7722954629505097E-3</c:v>
                </c:pt>
                <c:pt idx="8702">
                  <c:v>6.7710088916714496E-3</c:v>
                </c:pt>
                <c:pt idx="8703">
                  <c:v>6.7697225648394397E-3</c:v>
                </c:pt>
                <c:pt idx="8704">
                  <c:v>6.7684364824079999E-3</c:v>
                </c:pt>
                <c:pt idx="8705">
                  <c:v>6.7671506443306101E-3</c:v>
                </c:pt>
                <c:pt idx="8706">
                  <c:v>6.7658650505608197E-3</c:v>
                </c:pt>
                <c:pt idx="8707">
                  <c:v>6.7645797010521197E-3</c:v>
                </c:pt>
                <c:pt idx="8708">
                  <c:v>6.76329459575807E-3</c:v>
                </c:pt>
                <c:pt idx="8709">
                  <c:v>6.7620097346321904E-3</c:v>
                </c:pt>
                <c:pt idx="8710">
                  <c:v>6.7607251176280596E-3</c:v>
                </c:pt>
                <c:pt idx="8711">
                  <c:v>6.7594407446992296E-3</c:v>
                </c:pt>
                <c:pt idx="8712">
                  <c:v>6.7581566157992497E-3</c:v>
                </c:pt>
                <c:pt idx="8713">
                  <c:v>6.7568727308817403E-3</c:v>
                </c:pt>
                <c:pt idx="8714">
                  <c:v>6.7555890899002498E-3</c:v>
                </c:pt>
                <c:pt idx="8715">
                  <c:v>6.7543056928083996E-3</c:v>
                </c:pt>
                <c:pt idx="8716">
                  <c:v>6.7530225395597901E-3</c:v>
                </c:pt>
                <c:pt idx="8717">
                  <c:v>6.7517396301080296E-3</c:v>
                </c:pt>
                <c:pt idx="8718">
                  <c:v>6.7504569644067404E-3</c:v>
                </c:pt>
                <c:pt idx="8719">
                  <c:v>6.7491745424095697E-3</c:v>
                </c:pt>
                <c:pt idx="8720">
                  <c:v>6.74789236407015E-3</c:v>
                </c:pt>
                <c:pt idx="8721">
                  <c:v>6.7466104293421297E-3</c:v>
                </c:pt>
                <c:pt idx="8722">
                  <c:v>6.7453287381791802E-3</c:v>
                </c:pt>
                <c:pt idx="8723">
                  <c:v>6.7440472905349498E-3</c:v>
                </c:pt>
                <c:pt idx="8724">
                  <c:v>6.7427660863631396E-3</c:v>
                </c:pt>
                <c:pt idx="8725">
                  <c:v>6.7414851256174203E-3</c:v>
                </c:pt>
                <c:pt idx="8726">
                  <c:v>6.7402044082514904E-3</c:v>
                </c:pt>
                <c:pt idx="8727">
                  <c:v>6.7389239342190502E-3</c:v>
                </c:pt>
                <c:pt idx="8728">
                  <c:v>6.7376437034738198E-3</c:v>
                </c:pt>
                <c:pt idx="8729">
                  <c:v>6.7363637159695202E-3</c:v>
                </c:pt>
                <c:pt idx="8730">
                  <c:v>6.7350839716598804E-3</c:v>
                </c:pt>
                <c:pt idx="8731">
                  <c:v>6.7338044704986404E-3</c:v>
                </c:pt>
                <c:pt idx="8732">
                  <c:v>6.7325252124395404E-3</c:v>
                </c:pt>
                <c:pt idx="8733">
                  <c:v>6.7312461974363604E-3</c:v>
                </c:pt>
                <c:pt idx="8734">
                  <c:v>6.7299674254428397E-3</c:v>
                </c:pt>
                <c:pt idx="8735">
                  <c:v>6.7286888964127704E-3</c:v>
                </c:pt>
                <c:pt idx="8736">
                  <c:v>6.7274106102999404E-3</c:v>
                </c:pt>
                <c:pt idx="8737">
                  <c:v>6.7261325670581297E-3</c:v>
                </c:pt>
                <c:pt idx="8738">
                  <c:v>6.7248547666411496E-3</c:v>
                </c:pt>
                <c:pt idx="8739">
                  <c:v>6.7235772090028E-3</c:v>
                </c:pt>
                <c:pt idx="8740">
                  <c:v>6.7222998940969199E-3</c:v>
                </c:pt>
                <c:pt idx="8741">
                  <c:v>6.7210228218773198E-3</c:v>
                </c:pt>
                <c:pt idx="8742">
                  <c:v>6.7197459922978403E-3</c:v>
                </c:pt>
                <c:pt idx="8743">
                  <c:v>6.7184694053123396E-3</c:v>
                </c:pt>
                <c:pt idx="8744">
                  <c:v>6.7171930608746601E-3</c:v>
                </c:pt>
                <c:pt idx="8745">
                  <c:v>6.7159169589386704E-3</c:v>
                </c:pt>
                <c:pt idx="8746">
                  <c:v>6.7146410994582502E-3</c:v>
                </c:pt>
                <c:pt idx="8747">
                  <c:v>6.7133654823872697E-3</c:v>
                </c:pt>
                <c:pt idx="8748">
                  <c:v>6.7120901076796304E-3</c:v>
                </c:pt>
                <c:pt idx="8749">
                  <c:v>6.7108149752892199E-3</c:v>
                </c:pt>
                <c:pt idx="8750">
                  <c:v>6.7095400851699596E-3</c:v>
                </c:pt>
                <c:pt idx="8751">
                  <c:v>6.7082654372757596E-3</c:v>
                </c:pt>
                <c:pt idx="8752">
                  <c:v>6.70699103156055E-3</c:v>
                </c:pt>
                <c:pt idx="8753">
                  <c:v>6.7057168679782696E-3</c:v>
                </c:pt>
                <c:pt idx="8754">
                  <c:v>6.7044429464828501E-3</c:v>
                </c:pt>
                <c:pt idx="8755">
                  <c:v>6.7031692670282503E-3</c:v>
                </c:pt>
                <c:pt idx="8756">
                  <c:v>6.7018958295684298E-3</c:v>
                </c:pt>
                <c:pt idx="8757">
                  <c:v>6.7006226340573698E-3</c:v>
                </c:pt>
                <c:pt idx="8758">
                  <c:v>6.6993496804490403E-3</c:v>
                </c:pt>
                <c:pt idx="8759">
                  <c:v>6.6980769686974303E-3</c:v>
                </c:pt>
                <c:pt idx="8760">
                  <c:v>6.6968044987565402E-3</c:v>
                </c:pt>
                <c:pt idx="8761">
                  <c:v>6.6955322705803703E-3</c:v>
                </c:pt>
                <c:pt idx="8762">
                  <c:v>6.6942602841229401E-3</c:v>
                </c:pt>
                <c:pt idx="8763">
                  <c:v>6.6929885393382698E-3</c:v>
                </c:pt>
                <c:pt idx="8764">
                  <c:v>6.6917170361803996E-3</c:v>
                </c:pt>
                <c:pt idx="8765">
                  <c:v>6.6904457746033699E-3</c:v>
                </c:pt>
                <c:pt idx="8766">
                  <c:v>6.6891747545612199E-3</c:v>
                </c:pt>
                <c:pt idx="8767">
                  <c:v>6.6879039760080099E-3</c:v>
                </c:pt>
                <c:pt idx="8768">
                  <c:v>6.68663343889782E-3</c:v>
                </c:pt>
                <c:pt idx="8769">
                  <c:v>6.6853631431847199E-3</c:v>
                </c:pt>
                <c:pt idx="8770">
                  <c:v>6.6840930888228001E-3</c:v>
                </c:pt>
                <c:pt idx="8771">
                  <c:v>6.6828232757661504E-3</c:v>
                </c:pt>
                <c:pt idx="8772">
                  <c:v>6.68155370396887E-3</c:v>
                </c:pt>
                <c:pt idx="8773">
                  <c:v>6.6802843733850701E-3</c:v>
                </c:pt>
                <c:pt idx="8774">
                  <c:v>6.6790152839688796E-3</c:v>
                </c:pt>
                <c:pt idx="8775">
                  <c:v>6.6777464356744297E-3</c:v>
                </c:pt>
                <c:pt idx="8776">
                  <c:v>6.67647782845585E-3</c:v>
                </c:pt>
                <c:pt idx="8777">
                  <c:v>6.6752094622672901E-3</c:v>
                </c:pt>
                <c:pt idx="8778">
                  <c:v>6.6739413370629098E-3</c:v>
                </c:pt>
                <c:pt idx="8779">
                  <c:v>6.6726734527968803E-3</c:v>
                </c:pt>
                <c:pt idx="8780">
                  <c:v>6.67140580942336E-3</c:v>
                </c:pt>
                <c:pt idx="8781">
                  <c:v>6.6701384068965303E-3</c:v>
                </c:pt>
                <c:pt idx="8782">
                  <c:v>6.6688712451705998E-3</c:v>
                </c:pt>
                <c:pt idx="8783">
                  <c:v>6.6676043241997596E-3</c:v>
                </c:pt>
                <c:pt idx="8784">
                  <c:v>6.6663376439382201E-3</c:v>
                </c:pt>
                <c:pt idx="8785">
                  <c:v>6.6650712043402E-3</c:v>
                </c:pt>
                <c:pt idx="8786">
                  <c:v>6.66380500535992E-3</c:v>
                </c:pt>
                <c:pt idx="8787">
                  <c:v>6.66253904695162E-3</c:v>
                </c:pt>
                <c:pt idx="8788">
                  <c:v>6.6612733290695404E-3</c:v>
                </c:pt>
                <c:pt idx="8789">
                  <c:v>6.6600078516679401E-3</c:v>
                </c:pt>
                <c:pt idx="8790">
                  <c:v>6.65874261470107E-3</c:v>
                </c:pt>
                <c:pt idx="8791">
                  <c:v>6.6574776181232203E-3</c:v>
                </c:pt>
                <c:pt idx="8792">
                  <c:v>6.6562128618886498E-3</c:v>
                </c:pt>
                <c:pt idx="8793">
                  <c:v>6.6549483459516596E-3</c:v>
                </c:pt>
                <c:pt idx="8794">
                  <c:v>6.65368407026654E-3</c:v>
                </c:pt>
                <c:pt idx="8795">
                  <c:v>6.6524200347875999E-3</c:v>
                </c:pt>
                <c:pt idx="8796">
                  <c:v>6.6511562394691503E-3</c:v>
                </c:pt>
                <c:pt idx="8797">
                  <c:v>6.6498926842655202E-3</c:v>
                </c:pt>
                <c:pt idx="8798">
                  <c:v>6.6486293691310396E-3</c:v>
                </c:pt>
                <c:pt idx="8799">
                  <c:v>6.6473662940200401E-3</c:v>
                </c:pt>
                <c:pt idx="8800">
                  <c:v>6.6461034588868803E-3</c:v>
                </c:pt>
                <c:pt idx="8801">
                  <c:v>6.64484086368593E-3</c:v>
                </c:pt>
                <c:pt idx="8802">
                  <c:v>6.6435785083715296E-3</c:v>
                </c:pt>
                <c:pt idx="8803">
                  <c:v>6.6423163928980801E-3</c:v>
                </c:pt>
                <c:pt idx="8804">
                  <c:v>6.6410545172199504E-3</c:v>
                </c:pt>
                <c:pt idx="8805">
                  <c:v>6.6397928812915296E-3</c:v>
                </c:pt>
                <c:pt idx="8806">
                  <c:v>6.6385314850672403E-3</c:v>
                </c:pt>
                <c:pt idx="8807">
                  <c:v>6.6372703285014802E-3</c:v>
                </c:pt>
                <c:pt idx="8808">
                  <c:v>6.6360094115486701E-3</c:v>
                </c:pt>
                <c:pt idx="8809">
                  <c:v>6.63474873416324E-3</c:v>
                </c:pt>
                <c:pt idx="8810">
                  <c:v>6.6334882962996201E-3</c:v>
                </c:pt>
                <c:pt idx="8811">
                  <c:v>6.6322280979122699E-3</c:v>
                </c:pt>
                <c:pt idx="8812">
                  <c:v>6.6309681389556301E-3</c:v>
                </c:pt>
                <c:pt idx="8813">
                  <c:v>6.6297084193841799E-3</c:v>
                </c:pt>
                <c:pt idx="8814">
                  <c:v>6.6284489391523803E-3</c:v>
                </c:pt>
                <c:pt idx="8815">
                  <c:v>6.6271896982147104E-3</c:v>
                </c:pt>
                <c:pt idx="8816">
                  <c:v>6.6259306965256604E-3</c:v>
                </c:pt>
                <c:pt idx="8817">
                  <c:v>6.62467193403974E-3</c:v>
                </c:pt>
                <c:pt idx="8818">
                  <c:v>6.6234134107114404E-3</c:v>
                </c:pt>
                <c:pt idx="8819">
                  <c:v>6.6221551264952902E-3</c:v>
                </c:pt>
                <c:pt idx="8820">
                  <c:v>6.62089708134581E-3</c:v>
                </c:pt>
                <c:pt idx="8821">
                  <c:v>6.6196392752175303E-3</c:v>
                </c:pt>
                <c:pt idx="8822">
                  <c:v>6.6183817080650003E-3</c:v>
                </c:pt>
                <c:pt idx="8823">
                  <c:v>6.6171243798427599E-3</c:v>
                </c:pt>
                <c:pt idx="8824">
                  <c:v>6.6158672905053803E-3</c:v>
                </c:pt>
                <c:pt idx="8825">
                  <c:v>6.6146104400074202E-3</c:v>
                </c:pt>
                <c:pt idx="8826">
                  <c:v>6.6133538283034603E-3</c:v>
                </c:pt>
                <c:pt idx="8827">
                  <c:v>6.6120974553481003E-3</c:v>
                </c:pt>
                <c:pt idx="8828">
                  <c:v>6.6108413210959E-3</c:v>
                </c:pt>
                <c:pt idx="8829">
                  <c:v>6.6095854255014998E-3</c:v>
                </c:pt>
                <c:pt idx="8830">
                  <c:v>6.6083297685194898E-3</c:v>
                </c:pt>
                <c:pt idx="8831">
                  <c:v>6.6070743501045002E-3</c:v>
                </c:pt>
                <c:pt idx="8832">
                  <c:v>6.6058191702111496E-3</c:v>
                </c:pt>
                <c:pt idx="8833">
                  <c:v>6.6045642287940898E-3</c:v>
                </c:pt>
                <c:pt idx="8834">
                  <c:v>6.6033095258079596E-3</c:v>
                </c:pt>
                <c:pt idx="8835">
                  <c:v>6.6020550612074097E-3</c:v>
                </c:pt>
                <c:pt idx="8836">
                  <c:v>6.6008008349471197E-3</c:v>
                </c:pt>
                <c:pt idx="8837">
                  <c:v>6.5995468469817404E-3</c:v>
                </c:pt>
                <c:pt idx="8838">
                  <c:v>6.5982930972659799E-3</c:v>
                </c:pt>
                <c:pt idx="8839">
                  <c:v>6.5970395857545099E-3</c:v>
                </c:pt>
                <c:pt idx="8840">
                  <c:v>6.5957863124020298E-3</c:v>
                </c:pt>
                <c:pt idx="8841">
                  <c:v>6.5945332771632599E-3</c:v>
                </c:pt>
                <c:pt idx="8842">
                  <c:v>6.5932804799928996E-3</c:v>
                </c:pt>
                <c:pt idx="8843">
                  <c:v>6.5920279208456899E-3</c:v>
                </c:pt>
                <c:pt idx="8844">
                  <c:v>6.5907755996763503E-3</c:v>
                </c:pt>
                <c:pt idx="8845">
                  <c:v>6.5895235164396401E-3</c:v>
                </c:pt>
                <c:pt idx="8846">
                  <c:v>6.5882716710903002E-3</c:v>
                </c:pt>
                <c:pt idx="8847">
                  <c:v>6.5870200635830796E-3</c:v>
                </c:pt>
                <c:pt idx="8848">
                  <c:v>6.5857686938727697E-3</c:v>
                </c:pt>
                <c:pt idx="8849">
                  <c:v>6.5845175619141296E-3</c:v>
                </c:pt>
                <c:pt idx="8850">
                  <c:v>6.58326666766195E-3</c:v>
                </c:pt>
                <c:pt idx="8851">
                  <c:v>6.5820160110710403E-3</c:v>
                </c:pt>
                <c:pt idx="8852">
                  <c:v>6.58076559209618E-3</c:v>
                </c:pt>
                <c:pt idx="8853">
                  <c:v>6.5795154106922001E-3</c:v>
                </c:pt>
                <c:pt idx="8854">
                  <c:v>6.5782654668138998E-3</c:v>
                </c:pt>
                <c:pt idx="8855">
                  <c:v>6.5770157604161297E-3</c:v>
                </c:pt>
                <c:pt idx="8856">
                  <c:v>6.5757662914537199E-3</c:v>
                </c:pt>
                <c:pt idx="8857">
                  <c:v>6.5745170598815201E-3</c:v>
                </c:pt>
                <c:pt idx="8858">
                  <c:v>6.5732680656543797E-3</c:v>
                </c:pt>
                <c:pt idx="8859">
                  <c:v>6.5720193087271603E-3</c:v>
                </c:pt>
                <c:pt idx="8860">
                  <c:v>6.57077078905474E-3</c:v>
                </c:pt>
                <c:pt idx="8861">
                  <c:v>6.56952250659201E-3</c:v>
                </c:pt>
                <c:pt idx="8862">
                  <c:v>6.5682744612938397E-3</c:v>
                </c:pt>
                <c:pt idx="8863">
                  <c:v>6.5670266531151402E-3</c:v>
                </c:pt>
                <c:pt idx="8864">
                  <c:v>6.5657790820108199E-3</c:v>
                </c:pt>
                <c:pt idx="8865">
                  <c:v>6.5645317479357899E-3</c:v>
                </c:pt>
                <c:pt idx="8866">
                  <c:v>6.5632846508449699E-3</c:v>
                </c:pt>
                <c:pt idx="8867">
                  <c:v>6.5620377906932996E-3</c:v>
                </c:pt>
                <c:pt idx="8868">
                  <c:v>6.5607911674357301E-3</c:v>
                </c:pt>
                <c:pt idx="8869">
                  <c:v>6.5595447810271896E-3</c:v>
                </c:pt>
                <c:pt idx="8870">
                  <c:v>6.5582986314226604E-3</c:v>
                </c:pt>
                <c:pt idx="8871">
                  <c:v>6.5570527185770996E-3</c:v>
                </c:pt>
                <c:pt idx="8872">
                  <c:v>6.5558070424454797E-3</c:v>
                </c:pt>
                <c:pt idx="8873">
                  <c:v>6.55456160298279E-3</c:v>
                </c:pt>
                <c:pt idx="8874">
                  <c:v>6.5533164001440204E-3</c:v>
                </c:pt>
                <c:pt idx="8875">
                  <c:v>6.5520714338841903E-3</c:v>
                </c:pt>
                <c:pt idx="8876">
                  <c:v>6.5508267041582803E-3</c:v>
                </c:pt>
                <c:pt idx="8877">
                  <c:v>6.5495822109213403E-3</c:v>
                </c:pt>
                <c:pt idx="8878">
                  <c:v>6.54833795412838E-3</c:v>
                </c:pt>
                <c:pt idx="8879">
                  <c:v>6.54709393373444E-3</c:v>
                </c:pt>
                <c:pt idx="8880">
                  <c:v>6.5458501496945699E-3</c:v>
                </c:pt>
                <c:pt idx="8881">
                  <c:v>6.5446066019638196E-3</c:v>
                </c:pt>
                <c:pt idx="8882">
                  <c:v>6.5433632904972599E-3</c:v>
                </c:pt>
                <c:pt idx="8883">
                  <c:v>6.54212021524995E-3</c:v>
                </c:pt>
                <c:pt idx="8884">
                  <c:v>6.5408773761769798E-3</c:v>
                </c:pt>
                <c:pt idx="8885">
                  <c:v>6.5396347732334303E-3</c:v>
                </c:pt>
                <c:pt idx="8886">
                  <c:v>6.5383924063743999E-3</c:v>
                </c:pt>
                <c:pt idx="8887">
                  <c:v>6.5371502755550001E-3</c:v>
                </c:pt>
                <c:pt idx="8888">
                  <c:v>6.5359083807303396E-3</c:v>
                </c:pt>
                <c:pt idx="8889">
                  <c:v>6.5346667218555499E-3</c:v>
                </c:pt>
                <c:pt idx="8890">
                  <c:v>6.5334252988857597E-3</c:v>
                </c:pt>
                <c:pt idx="8891">
                  <c:v>6.5321841117760996E-3</c:v>
                </c:pt>
                <c:pt idx="8892">
                  <c:v>6.5309431604817303E-3</c:v>
                </c:pt>
                <c:pt idx="8893">
                  <c:v>6.5297024449577998E-3</c:v>
                </c:pt>
                <c:pt idx="8894">
                  <c:v>6.5284619651594803E-3</c:v>
                </c:pt>
                <c:pt idx="8895">
                  <c:v>6.5272217210419403E-3</c:v>
                </c:pt>
                <c:pt idx="8896">
                  <c:v>6.5259817125603702E-3</c:v>
                </c:pt>
                <c:pt idx="8897">
                  <c:v>6.52474193966997E-3</c:v>
                </c:pt>
                <c:pt idx="8898">
                  <c:v>6.5235024023259196E-3</c:v>
                </c:pt>
                <c:pt idx="8899">
                  <c:v>6.5222631004834396E-3</c:v>
                </c:pt>
                <c:pt idx="8900">
                  <c:v>6.5210240340977397E-3</c:v>
                </c:pt>
                <c:pt idx="8901">
                  <c:v>6.5197852031240603E-3</c:v>
                </c:pt>
                <c:pt idx="8902">
                  <c:v>6.51854660751763E-3</c:v>
                </c:pt>
                <c:pt idx="8903">
                  <c:v>6.5173082472336904E-3</c:v>
                </c:pt>
                <c:pt idx="8904">
                  <c:v>6.51607012222749E-3</c:v>
                </c:pt>
                <c:pt idx="8905">
                  <c:v>6.5148322324542996E-3</c:v>
                </c:pt>
                <c:pt idx="8906">
                  <c:v>6.5135945778693697E-3</c:v>
                </c:pt>
                <c:pt idx="8907">
                  <c:v>6.5123571584279998E-3</c:v>
                </c:pt>
                <c:pt idx="8908">
                  <c:v>6.5111199740854704E-3</c:v>
                </c:pt>
                <c:pt idx="8909">
                  <c:v>6.5098830247970699E-3</c:v>
                </c:pt>
                <c:pt idx="8910">
                  <c:v>6.5086463105180998E-3</c:v>
                </c:pt>
                <c:pt idx="8911">
                  <c:v>6.5074098312038796E-3</c:v>
                </c:pt>
                <c:pt idx="8912">
                  <c:v>6.5061735868097402E-3</c:v>
                </c:pt>
                <c:pt idx="8913">
                  <c:v>6.5049375772909899E-3</c:v>
                </c:pt>
                <c:pt idx="8914">
                  <c:v>6.5037018026029699E-3</c:v>
                </c:pt>
                <c:pt idx="8915">
                  <c:v>6.5024662627010303E-3</c:v>
                </c:pt>
                <c:pt idx="8916">
                  <c:v>6.5012309575405297E-3</c:v>
                </c:pt>
                <c:pt idx="8917">
                  <c:v>6.4999958870768397E-3</c:v>
                </c:pt>
                <c:pt idx="8918">
                  <c:v>6.4987610512653102E-3</c:v>
                </c:pt>
                <c:pt idx="8919">
                  <c:v>6.4975264500613398E-3</c:v>
                </c:pt>
                <c:pt idx="8920">
                  <c:v>6.4962920834203E-3</c:v>
                </c:pt>
                <c:pt idx="8921">
                  <c:v>6.4950579512976104E-3</c:v>
                </c:pt>
                <c:pt idx="8922">
                  <c:v>6.4938240536486702E-3</c:v>
                </c:pt>
                <c:pt idx="8923">
                  <c:v>6.4925903904288797E-3</c:v>
                </c:pt>
                <c:pt idx="8924">
                  <c:v>6.4913569615936799E-3</c:v>
                </c:pt>
                <c:pt idx="8925">
                  <c:v>6.4901237670984902E-3</c:v>
                </c:pt>
                <c:pt idx="8926">
                  <c:v>6.4888908068987602E-3</c:v>
                </c:pt>
                <c:pt idx="8927">
                  <c:v>6.4876580809499302E-3</c:v>
                </c:pt>
                <c:pt idx="8928">
                  <c:v>6.4864255892074698E-3</c:v>
                </c:pt>
                <c:pt idx="8929">
                  <c:v>6.4851933316268304E-3</c:v>
                </c:pt>
                <c:pt idx="8930">
                  <c:v>6.4839613081634998E-3</c:v>
                </c:pt>
                <c:pt idx="8931">
                  <c:v>6.4827295187729599E-3</c:v>
                </c:pt>
                <c:pt idx="8932">
                  <c:v>6.4814979634106899E-3</c:v>
                </c:pt>
                <c:pt idx="8933">
                  <c:v>6.4802666420322097E-3</c:v>
                </c:pt>
                <c:pt idx="8934">
                  <c:v>6.4790355545930002E-3</c:v>
                </c:pt>
                <c:pt idx="8935">
                  <c:v>6.47780470104861E-3</c:v>
                </c:pt>
                <c:pt idx="8936">
                  <c:v>6.47657408135454E-3</c:v>
                </c:pt>
                <c:pt idx="8937">
                  <c:v>6.4753436954663396E-3</c:v>
                </c:pt>
                <c:pt idx="8938">
                  <c:v>6.4741135433395401E-3</c:v>
                </c:pt>
                <c:pt idx="8939">
                  <c:v>6.4728836249296996E-3</c:v>
                </c:pt>
                <c:pt idx="8940">
                  <c:v>6.47165394019239E-3</c:v>
                </c:pt>
                <c:pt idx="8941">
                  <c:v>6.4704244890831496E-3</c:v>
                </c:pt>
                <c:pt idx="8942">
                  <c:v>6.4691952715575903E-3</c:v>
                </c:pt>
                <c:pt idx="8943">
                  <c:v>6.4679662875712701E-3</c:v>
                </c:pt>
                <c:pt idx="8944">
                  <c:v>6.4667375370797897E-3</c:v>
                </c:pt>
                <c:pt idx="8945">
                  <c:v>6.4655090200387601E-3</c:v>
                </c:pt>
                <c:pt idx="8946">
                  <c:v>6.4642807364037897E-3</c:v>
                </c:pt>
                <c:pt idx="8947">
                  <c:v>6.4630526861304896E-3</c:v>
                </c:pt>
                <c:pt idx="8948">
                  <c:v>6.4618248691745003E-3</c:v>
                </c:pt>
                <c:pt idx="8949">
                  <c:v>6.4605972854914501E-3</c:v>
                </c:pt>
                <c:pt idx="8950">
                  <c:v>6.4593699350369797E-3</c:v>
                </c:pt>
                <c:pt idx="8951">
                  <c:v>6.4581428177667502E-3</c:v>
                </c:pt>
                <c:pt idx="8952">
                  <c:v>6.45691593363643E-3</c:v>
                </c:pt>
                <c:pt idx="8953">
                  <c:v>6.4556892826016701E-3</c:v>
                </c:pt>
                <c:pt idx="8954">
                  <c:v>6.4544628646181698E-3</c:v>
                </c:pt>
                <c:pt idx="8955">
                  <c:v>6.4532366796416002E-3</c:v>
                </c:pt>
                <c:pt idx="8956">
                  <c:v>6.4520107276276701E-3</c:v>
                </c:pt>
                <c:pt idx="8957">
                  <c:v>6.4507850085320697E-3</c:v>
                </c:pt>
                <c:pt idx="8958">
                  <c:v>6.4495595223105296E-3</c:v>
                </c:pt>
                <c:pt idx="8959">
                  <c:v>6.4483342689187597E-3</c:v>
                </c:pt>
                <c:pt idx="8960">
                  <c:v>6.4471092483124898E-3</c:v>
                </c:pt>
                <c:pt idx="8961">
                  <c:v>6.4458844604474604E-3</c:v>
                </c:pt>
                <c:pt idx="8962">
                  <c:v>6.4446599052794297E-3</c:v>
                </c:pt>
                <c:pt idx="8963">
                  <c:v>6.4434355827641303E-3</c:v>
                </c:pt>
                <c:pt idx="8964">
                  <c:v>6.4422114928573398E-3</c:v>
                </c:pt>
                <c:pt idx="8965">
                  <c:v>6.44098763551484E-3</c:v>
                </c:pt>
                <c:pt idx="8966">
                  <c:v>6.4397640106923903E-3</c:v>
                </c:pt>
                <c:pt idx="8967">
                  <c:v>6.4385406183457899E-3</c:v>
                </c:pt>
                <c:pt idx="8968">
                  <c:v>6.4373174584308399E-3</c:v>
                </c:pt>
                <c:pt idx="8969">
                  <c:v>6.4360945309033402E-3</c:v>
                </c:pt>
                <c:pt idx="8970">
                  <c:v>6.4348718357191102E-3</c:v>
                </c:pt>
                <c:pt idx="8971">
                  <c:v>6.4336493728339699E-3</c:v>
                </c:pt>
                <c:pt idx="8972">
                  <c:v>6.4324271422037602E-3</c:v>
                </c:pt>
                <c:pt idx="8973">
                  <c:v>6.4312051437843097E-3</c:v>
                </c:pt>
                <c:pt idx="8974">
                  <c:v>6.4299833775314603E-3</c:v>
                </c:pt>
                <c:pt idx="8975">
                  <c:v>6.4287618434010901E-3</c:v>
                </c:pt>
                <c:pt idx="8976">
                  <c:v>6.4275405413490496E-3</c:v>
                </c:pt>
                <c:pt idx="8977">
                  <c:v>6.4263194713312204E-3</c:v>
                </c:pt>
                <c:pt idx="8978">
                  <c:v>6.4250986333034797E-3</c:v>
                </c:pt>
                <c:pt idx="8979">
                  <c:v>6.4238780272217301E-3</c:v>
                </c:pt>
                <c:pt idx="8980">
                  <c:v>6.4226576530418498E-3</c:v>
                </c:pt>
                <c:pt idx="8981">
                  <c:v>6.4214375107197602E-3</c:v>
                </c:pt>
                <c:pt idx="8982">
                  <c:v>6.42021760021137E-3</c:v>
                </c:pt>
                <c:pt idx="8983">
                  <c:v>6.4189979214726101E-3</c:v>
                </c:pt>
                <c:pt idx="8984">
                  <c:v>6.4177784744594204E-3</c:v>
                </c:pt>
                <c:pt idx="8985">
                  <c:v>6.4165592591277302E-3</c:v>
                </c:pt>
                <c:pt idx="8986">
                  <c:v>6.4153402754334897E-3</c:v>
                </c:pt>
                <c:pt idx="8987">
                  <c:v>6.4141215233326603E-3</c:v>
                </c:pt>
                <c:pt idx="8988">
                  <c:v>6.4129030027812103E-3</c:v>
                </c:pt>
                <c:pt idx="8989">
                  <c:v>6.4116847137351196E-3</c:v>
                </c:pt>
                <c:pt idx="8990">
                  <c:v>6.4104666561503598E-3</c:v>
                </c:pt>
                <c:pt idx="8991">
                  <c:v>6.4092488299829298E-3</c:v>
                </c:pt>
                <c:pt idx="8992">
                  <c:v>6.40803123518883E-3</c:v>
                </c:pt>
                <c:pt idx="8993">
                  <c:v>6.4068138717240696E-3</c:v>
                </c:pt>
                <c:pt idx="8994">
                  <c:v>6.4055967395446698E-3</c:v>
                </c:pt>
                <c:pt idx="8995">
                  <c:v>6.4043798386066502E-3</c:v>
                </c:pt>
                <c:pt idx="8996">
                  <c:v>6.40316316886604E-3</c:v>
                </c:pt>
                <c:pt idx="8997">
                  <c:v>6.4019467302789002E-3</c:v>
                </c:pt>
                <c:pt idx="8998">
                  <c:v>6.4007305228012601E-3</c:v>
                </c:pt>
                <c:pt idx="8999">
                  <c:v>6.3995145463891998E-3</c:v>
                </c:pt>
                <c:pt idx="9000">
                  <c:v>6.3982988009987701E-3</c:v>
                </c:pt>
                <c:pt idx="9001">
                  <c:v>6.3970832865860496E-3</c:v>
                </c:pt>
                <c:pt idx="9002">
                  <c:v>6.3958680031071403E-3</c:v>
                </c:pt>
                <c:pt idx="9003">
                  <c:v>6.3946529505181102E-3</c:v>
                </c:pt>
                <c:pt idx="9004">
                  <c:v>6.3934381287750804E-3</c:v>
                </c:pt>
                <c:pt idx="9005">
                  <c:v>6.3922235378341598E-3</c:v>
                </c:pt>
                <c:pt idx="9006">
                  <c:v>6.3910091776514504E-3</c:v>
                </c:pt>
                <c:pt idx="9007">
                  <c:v>6.3897950481830897E-3</c:v>
                </c:pt>
                <c:pt idx="9008">
                  <c:v>6.3885811493852203E-3</c:v>
                </c:pt>
                <c:pt idx="9009">
                  <c:v>6.3873674812139703E-3</c:v>
                </c:pt>
                <c:pt idx="9010">
                  <c:v>6.3861540436254997E-3</c:v>
                </c:pt>
                <c:pt idx="9011">
                  <c:v>6.3849408365759704E-3</c:v>
                </c:pt>
                <c:pt idx="9012">
                  <c:v>6.3837278600215501E-3</c:v>
                </c:pt>
                <c:pt idx="9013">
                  <c:v>6.3825151139184104E-3</c:v>
                </c:pt>
                <c:pt idx="9014">
                  <c:v>6.3813025982227501E-3</c:v>
                </c:pt>
                <c:pt idx="9015">
                  <c:v>6.3800903128907504E-3</c:v>
                </c:pt>
                <c:pt idx="9016">
                  <c:v>6.3788782578786101E-3</c:v>
                </c:pt>
                <c:pt idx="9017">
                  <c:v>6.3776664331425597E-3</c:v>
                </c:pt>
                <c:pt idx="9018">
                  <c:v>6.3764548386388E-3</c:v>
                </c:pt>
                <c:pt idx="9019">
                  <c:v>6.3752434743235701E-3</c:v>
                </c:pt>
                <c:pt idx="9020">
                  <c:v>6.3740323401530897E-3</c:v>
                </c:pt>
                <c:pt idx="9021">
                  <c:v>6.3728214360836196E-3</c:v>
                </c:pt>
                <c:pt idx="9022">
                  <c:v>6.3716107620714101E-3</c:v>
                </c:pt>
                <c:pt idx="9023">
                  <c:v>6.3704003180727097E-3</c:v>
                </c:pt>
                <c:pt idx="9024">
                  <c:v>6.3691901040438103E-3</c:v>
                </c:pt>
                <c:pt idx="9025">
                  <c:v>6.3679801199409596E-3</c:v>
                </c:pt>
                <c:pt idx="9026">
                  <c:v>6.3667703657204703E-3</c:v>
                </c:pt>
                <c:pt idx="9027">
                  <c:v>6.36556084133863E-3</c:v>
                </c:pt>
                <c:pt idx="9028">
                  <c:v>6.3643515467517297E-3</c:v>
                </c:pt>
                <c:pt idx="9029">
                  <c:v>6.3631424819161004E-3</c:v>
                </c:pt>
                <c:pt idx="9030">
                  <c:v>6.36193364678804E-3</c:v>
                </c:pt>
                <c:pt idx="9031">
                  <c:v>6.3607250413238899E-3</c:v>
                </c:pt>
                <c:pt idx="9032">
                  <c:v>6.3595166654799801E-3</c:v>
                </c:pt>
                <c:pt idx="9033">
                  <c:v>6.3583085192126599E-3</c:v>
                </c:pt>
                <c:pt idx="9034">
                  <c:v>6.3571006024782904E-3</c:v>
                </c:pt>
                <c:pt idx="9035">
                  <c:v>6.3558929152332097E-3</c:v>
                </c:pt>
                <c:pt idx="9036">
                  <c:v>6.3546854574338101E-3</c:v>
                </c:pt>
                <c:pt idx="9037">
                  <c:v>6.35347822903646E-3</c:v>
                </c:pt>
                <c:pt idx="9038">
                  <c:v>6.3522712299975397E-3</c:v>
                </c:pt>
                <c:pt idx="9039">
                  <c:v>6.35106446027346E-3</c:v>
                </c:pt>
                <c:pt idx="9040">
                  <c:v>6.3498579198206099E-3</c:v>
                </c:pt>
                <c:pt idx="9041">
                  <c:v>6.3486516085954096E-3</c:v>
                </c:pt>
                <c:pt idx="9042">
                  <c:v>6.34744552655427E-3</c:v>
                </c:pt>
                <c:pt idx="9043">
                  <c:v>6.3462396736536303E-3</c:v>
                </c:pt>
                <c:pt idx="9044">
                  <c:v>6.3450340498499196E-3</c:v>
                </c:pt>
                <c:pt idx="9045">
                  <c:v>6.3438286550995798E-3</c:v>
                </c:pt>
                <c:pt idx="9046">
                  <c:v>6.3426234893590797E-3</c:v>
                </c:pt>
                <c:pt idx="9047">
                  <c:v>6.3414185525848604E-3</c:v>
                </c:pt>
                <c:pt idx="9048">
                  <c:v>6.3402138447334003E-3</c:v>
                </c:pt>
                <c:pt idx="9049">
                  <c:v>6.3390093657611796E-3</c:v>
                </c:pt>
                <c:pt idx="9050">
                  <c:v>6.3378051156246897E-3</c:v>
                </c:pt>
                <c:pt idx="9051">
                  <c:v>6.3366010942804097E-3</c:v>
                </c:pt>
                <c:pt idx="9052">
                  <c:v>6.3353973016848598E-3</c:v>
                </c:pt>
                <c:pt idx="9053">
                  <c:v>6.33419373779454E-3</c:v>
                </c:pt>
                <c:pt idx="9054">
                  <c:v>6.3329904025659798E-3</c:v>
                </c:pt>
                <c:pt idx="9055">
                  <c:v>6.3317872959557002E-3</c:v>
                </c:pt>
                <c:pt idx="9056">
                  <c:v>6.3305844179202299E-3</c:v>
                </c:pt>
                <c:pt idx="9057">
                  <c:v>6.3293817684161296E-3</c:v>
                </c:pt>
                <c:pt idx="9058">
                  <c:v>6.3281793473999497E-3</c:v>
                </c:pt>
                <c:pt idx="9059">
                  <c:v>6.3269771548282398E-3</c:v>
                </c:pt>
                <c:pt idx="9060">
                  <c:v>6.3257751906575796E-3</c:v>
                </c:pt>
                <c:pt idx="9061">
                  <c:v>6.32457345484455E-3</c:v>
                </c:pt>
                <c:pt idx="9062">
                  <c:v>6.32337194734573E-3</c:v>
                </c:pt>
                <c:pt idx="9063">
                  <c:v>6.3221706681177098E-3</c:v>
                </c:pt>
                <c:pt idx="9064">
                  <c:v>6.3209696171171101E-3</c:v>
                </c:pt>
                <c:pt idx="9065">
                  <c:v>6.3197687943005202E-3</c:v>
                </c:pt>
                <c:pt idx="9066">
                  <c:v>6.3185681996245696E-3</c:v>
                </c:pt>
                <c:pt idx="9067">
                  <c:v>6.3173678330458996E-3</c:v>
                </c:pt>
                <c:pt idx="9068">
                  <c:v>6.3161676945211196E-3</c:v>
                </c:pt>
                <c:pt idx="9069">
                  <c:v>6.3149677840068997E-3</c:v>
                </c:pt>
                <c:pt idx="9070">
                  <c:v>6.3137681014598804E-3</c:v>
                </c:pt>
                <c:pt idx="9071">
                  <c:v>6.3125686468367102E-3</c:v>
                </c:pt>
                <c:pt idx="9072">
                  <c:v>6.31136942009408E-3</c:v>
                </c:pt>
                <c:pt idx="9073">
                  <c:v>6.3101704211886702E-3</c:v>
                </c:pt>
                <c:pt idx="9074">
                  <c:v>6.3089716500771397E-3</c:v>
                </c:pt>
                <c:pt idx="9075">
                  <c:v>6.3077731067162001E-3</c:v>
                </c:pt>
                <c:pt idx="9076">
                  <c:v>6.3065747910625598E-3</c:v>
                </c:pt>
                <c:pt idx="9077">
                  <c:v>6.3053767030729199E-3</c:v>
                </c:pt>
                <c:pt idx="9078">
                  <c:v>6.304178842704E-3</c:v>
                </c:pt>
                <c:pt idx="9079">
                  <c:v>6.3029812099125301E-3</c:v>
                </c:pt>
                <c:pt idx="9080">
                  <c:v>6.30178380465524E-3</c:v>
                </c:pt>
                <c:pt idx="9081">
                  <c:v>6.3005866268888901E-3</c:v>
                </c:pt>
                <c:pt idx="9082">
                  <c:v>6.2993896765702103E-3</c:v>
                </c:pt>
                <c:pt idx="9083">
                  <c:v>6.2981929536559799E-3</c:v>
                </c:pt>
                <c:pt idx="9084">
                  <c:v>6.2969964581029497E-3</c:v>
                </c:pt>
                <c:pt idx="9085">
                  <c:v>6.2958001898679103E-3</c:v>
                </c:pt>
                <c:pt idx="9086">
                  <c:v>6.2946041489076402E-3</c:v>
                </c:pt>
                <c:pt idx="9087">
                  <c:v>6.2934083351789396E-3</c:v>
                </c:pt>
                <c:pt idx="9088">
                  <c:v>6.2922127486386096E-3</c:v>
                </c:pt>
                <c:pt idx="9089">
                  <c:v>6.2910173892434503E-3</c:v>
                </c:pt>
                <c:pt idx="9090">
                  <c:v>6.2898222569502896E-3</c:v>
                </c:pt>
                <c:pt idx="9091">
                  <c:v>6.2886273517159504E-3</c:v>
                </c:pt>
                <c:pt idx="9092">
                  <c:v>6.28743267349727E-3</c:v>
                </c:pt>
                <c:pt idx="9093">
                  <c:v>6.2862382222510903E-3</c:v>
                </c:pt>
                <c:pt idx="9094">
                  <c:v>6.2850439979342601E-3</c:v>
                </c:pt>
                <c:pt idx="9095">
                  <c:v>6.2838500005036402E-3</c:v>
                </c:pt>
                <c:pt idx="9096">
                  <c:v>6.2826562299161098E-3</c:v>
                </c:pt>
                <c:pt idx="9097">
                  <c:v>6.2814626861285201E-3</c:v>
                </c:pt>
                <c:pt idx="9098">
                  <c:v>6.2802693690977704E-3</c:v>
                </c:pt>
                <c:pt idx="9099">
                  <c:v>6.2790762787807604E-3</c:v>
                </c:pt>
                <c:pt idx="9100">
                  <c:v>6.2778834151343797E-3</c:v>
                </c:pt>
                <c:pt idx="9101">
                  <c:v>6.2766907781155396E-3</c:v>
                </c:pt>
                <c:pt idx="9102">
                  <c:v>6.2754983676811702E-3</c:v>
                </c:pt>
                <c:pt idx="9103">
                  <c:v>6.2743061837881699E-3</c:v>
                </c:pt>
                <c:pt idx="9104">
                  <c:v>6.2731142263935001E-3</c:v>
                </c:pt>
                <c:pt idx="9105">
                  <c:v>6.2719224954540798E-3</c:v>
                </c:pt>
                <c:pt idx="9106">
                  <c:v>6.27073099092688E-3</c:v>
                </c:pt>
                <c:pt idx="9107">
                  <c:v>6.2695397127688398E-3</c:v>
                </c:pt>
                <c:pt idx="9108">
                  <c:v>6.2683486609369501E-3</c:v>
                </c:pt>
                <c:pt idx="9109">
                  <c:v>6.2671578353881603E-3</c:v>
                </c:pt>
                <c:pt idx="9110">
                  <c:v>6.2659672360794597E-3</c:v>
                </c:pt>
                <c:pt idx="9111">
                  <c:v>6.26477686296786E-3</c:v>
                </c:pt>
                <c:pt idx="9112">
                  <c:v>6.2635867160103402E-3</c:v>
                </c:pt>
                <c:pt idx="9113">
                  <c:v>6.2623967951639103E-3</c:v>
                </c:pt>
                <c:pt idx="9114">
                  <c:v>6.26120710038559E-3</c:v>
                </c:pt>
                <c:pt idx="9115">
                  <c:v>6.2600176316324101E-3</c:v>
                </c:pt>
                <c:pt idx="9116">
                  <c:v>6.2588283888613903E-3</c:v>
                </c:pt>
                <c:pt idx="9117">
                  <c:v>6.2576393720295796E-3</c:v>
                </c:pt>
                <c:pt idx="9118">
                  <c:v>6.2564505810940203E-3</c:v>
                </c:pt>
                <c:pt idx="9119">
                  <c:v>6.2552620160117797E-3</c:v>
                </c:pt>
                <c:pt idx="9120">
                  <c:v>6.2540736767399199E-3</c:v>
                </c:pt>
                <c:pt idx="9121">
                  <c:v>6.25288556323551E-3</c:v>
                </c:pt>
                <c:pt idx="9122">
                  <c:v>6.2516976754556303E-3</c:v>
                </c:pt>
                <c:pt idx="9123">
                  <c:v>6.2505100133573802E-3</c:v>
                </c:pt>
                <c:pt idx="9124">
                  <c:v>6.2493225768978497E-3</c:v>
                </c:pt>
                <c:pt idx="9125">
                  <c:v>6.2481353660341502E-3</c:v>
                </c:pt>
                <c:pt idx="9126">
                  <c:v>6.2469483807233899E-3</c:v>
                </c:pt>
                <c:pt idx="9127">
                  <c:v>6.2457616209227003E-3</c:v>
                </c:pt>
                <c:pt idx="9128">
                  <c:v>6.2445750865892102E-3</c:v>
                </c:pt>
                <c:pt idx="9129">
                  <c:v>6.2433887776800496E-3</c:v>
                </c:pt>
                <c:pt idx="9130">
                  <c:v>6.2422026941523802E-3</c:v>
                </c:pt>
                <c:pt idx="9131">
                  <c:v>6.2410168359633396E-3</c:v>
                </c:pt>
                <c:pt idx="9132">
                  <c:v>6.2398312030701097E-3</c:v>
                </c:pt>
                <c:pt idx="9133">
                  <c:v>6.2386457954298601E-3</c:v>
                </c:pt>
                <c:pt idx="9134">
                  <c:v>6.2374606129997597E-3</c:v>
                </c:pt>
                <c:pt idx="9135">
                  <c:v>6.2362756557369997E-3</c:v>
                </c:pt>
                <c:pt idx="9136">
                  <c:v>6.2350909235987899E-3</c:v>
                </c:pt>
                <c:pt idx="9137">
                  <c:v>6.2339064165423197E-3</c:v>
                </c:pt>
                <c:pt idx="9138">
                  <c:v>6.2327221345248101E-3</c:v>
                </c:pt>
                <c:pt idx="9139">
                  <c:v>6.2315380775034802E-3</c:v>
                </c:pt>
                <c:pt idx="9140">
                  <c:v>6.2303542454355603E-3</c:v>
                </c:pt>
                <c:pt idx="9141">
                  <c:v>6.2291706382782801E-3</c:v>
                </c:pt>
                <c:pt idx="9142">
                  <c:v>6.2279872559889001E-3</c:v>
                </c:pt>
                <c:pt idx="9143">
                  <c:v>6.2268040985246596E-3</c:v>
                </c:pt>
                <c:pt idx="9144">
                  <c:v>6.2256211658428297E-3</c:v>
                </c:pt>
                <c:pt idx="9145">
                  <c:v>6.2244384579006702E-3</c:v>
                </c:pt>
                <c:pt idx="9146">
                  <c:v>6.22325597465548E-3</c:v>
                </c:pt>
                <c:pt idx="9147">
                  <c:v>6.2220737160645304E-3</c:v>
                </c:pt>
                <c:pt idx="9148">
                  <c:v>6.2208916820851098E-3</c:v>
                </c:pt>
                <c:pt idx="9149">
                  <c:v>6.2197098726745302E-3</c:v>
                </c:pt>
                <c:pt idx="9150">
                  <c:v>6.2185282877901104E-3</c:v>
                </c:pt>
                <c:pt idx="9151">
                  <c:v>6.2173469273891502E-3</c:v>
                </c:pt>
                <c:pt idx="9152">
                  <c:v>6.2161657914289901E-3</c:v>
                </c:pt>
                <c:pt idx="9153">
                  <c:v>6.2149848798669699E-3</c:v>
                </c:pt>
                <c:pt idx="9154">
                  <c:v>6.2138041926604196E-3</c:v>
                </c:pt>
                <c:pt idx="9155">
                  <c:v>6.2126237297667102E-3</c:v>
                </c:pt>
                <c:pt idx="9156">
                  <c:v>6.2114434911431796E-3</c:v>
                </c:pt>
                <c:pt idx="9157">
                  <c:v>6.2102634767471996E-3</c:v>
                </c:pt>
                <c:pt idx="9158">
                  <c:v>6.2090836865361602E-3</c:v>
                </c:pt>
                <c:pt idx="9159">
                  <c:v>6.20790412046744E-3</c:v>
                </c:pt>
                <c:pt idx="9160">
                  <c:v>6.2067247784984301E-3</c:v>
                </c:pt>
                <c:pt idx="9161">
                  <c:v>6.2055456605865297E-3</c:v>
                </c:pt>
                <c:pt idx="9162">
                  <c:v>6.2043667666891403E-3</c:v>
                </c:pt>
                <c:pt idx="9163">
                  <c:v>6.2031880967636996E-3</c:v>
                </c:pt>
                <c:pt idx="9164">
                  <c:v>6.2020096507676096E-3</c:v>
                </c:pt>
                <c:pt idx="9165">
                  <c:v>6.2008314286583202E-3</c:v>
                </c:pt>
                <c:pt idx="9166">
                  <c:v>6.1996534303932604E-3</c:v>
                </c:pt>
                <c:pt idx="9167">
                  <c:v>6.1984756559298904E-3</c:v>
                </c:pt>
                <c:pt idx="9168">
                  <c:v>6.1972981052256697E-3</c:v>
                </c:pt>
                <c:pt idx="9169">
                  <c:v>6.1961207782380498E-3</c:v>
                </c:pt>
                <c:pt idx="9170">
                  <c:v>6.1949436749245204E-3</c:v>
                </c:pt>
                <c:pt idx="9171">
                  <c:v>6.1937667952425496E-3</c:v>
                </c:pt>
                <c:pt idx="9172">
                  <c:v>6.1925901391496297E-3</c:v>
                </c:pt>
                <c:pt idx="9173">
                  <c:v>6.1914137066032696E-3</c:v>
                </c:pt>
                <c:pt idx="9174">
                  <c:v>6.1902374975609702E-3</c:v>
                </c:pt>
                <c:pt idx="9175">
                  <c:v>6.1890615119802404E-3</c:v>
                </c:pt>
                <c:pt idx="9176">
                  <c:v>6.1878857498186097E-3</c:v>
                </c:pt>
                <c:pt idx="9177">
                  <c:v>6.1867102110336096E-3</c:v>
                </c:pt>
                <c:pt idx="9178">
                  <c:v>6.1855348955827697E-3</c:v>
                </c:pt>
                <c:pt idx="9179">
                  <c:v>6.18435980342365E-3</c:v>
                </c:pt>
                <c:pt idx="9180">
                  <c:v>6.1831849345138001E-3</c:v>
                </c:pt>
                <c:pt idx="9181">
                  <c:v>6.1820102888107799E-3</c:v>
                </c:pt>
                <c:pt idx="9182">
                  <c:v>6.1808358662721599E-3</c:v>
                </c:pt>
                <c:pt idx="9183">
                  <c:v>6.1796616668555199E-3</c:v>
                </c:pt>
                <c:pt idx="9184">
                  <c:v>6.17848769051846E-3</c:v>
                </c:pt>
                <c:pt idx="9185">
                  <c:v>6.17731393721856E-3</c:v>
                </c:pt>
                <c:pt idx="9186">
                  <c:v>6.1761404069134301E-3</c:v>
                </c:pt>
                <c:pt idx="9187">
                  <c:v>6.17496709956068E-3</c:v>
                </c:pt>
                <c:pt idx="9188">
                  <c:v>6.1737940151179302E-3</c:v>
                </c:pt>
                <c:pt idx="9189">
                  <c:v>6.1726211535428101E-3</c:v>
                </c:pt>
                <c:pt idx="9190">
                  <c:v>6.1714485147929604E-3</c:v>
                </c:pt>
                <c:pt idx="9191">
                  <c:v>6.17027609882602E-3</c:v>
                </c:pt>
                <c:pt idx="9192">
                  <c:v>6.16910390559964E-3</c:v>
                </c:pt>
                <c:pt idx="9193">
                  <c:v>6.1679319350714801E-3</c:v>
                </c:pt>
                <c:pt idx="9194">
                  <c:v>6.16676018719922E-3</c:v>
                </c:pt>
                <c:pt idx="9195">
                  <c:v>6.1655886619405203E-3</c:v>
                </c:pt>
                <c:pt idx="9196">
                  <c:v>6.1644173592530797E-3</c:v>
                </c:pt>
                <c:pt idx="9197">
                  <c:v>6.1632462790945797E-3</c:v>
                </c:pt>
                <c:pt idx="9198">
                  <c:v>6.16207542142272E-3</c:v>
                </c:pt>
                <c:pt idx="9199">
                  <c:v>6.1609047861952296E-3</c:v>
                </c:pt>
                <c:pt idx="9200">
                  <c:v>6.1597343733698004E-3</c:v>
                </c:pt>
                <c:pt idx="9201">
                  <c:v>6.1585641829041702E-3</c:v>
                </c:pt>
                <c:pt idx="9202">
                  <c:v>6.1573942147560698E-3</c:v>
                </c:pt>
                <c:pt idx="9203">
                  <c:v>6.1562244688832396E-3</c:v>
                </c:pt>
                <c:pt idx="9204">
                  <c:v>6.15505494524344E-3</c:v>
                </c:pt>
                <c:pt idx="9205">
                  <c:v>6.1538856437944097E-3</c:v>
                </c:pt>
                <c:pt idx="9206">
                  <c:v>6.1527165644939298E-3</c:v>
                </c:pt>
                <c:pt idx="9207">
                  <c:v>6.1515477072997702E-3</c:v>
                </c:pt>
                <c:pt idx="9208">
                  <c:v>6.1503790721697E-3</c:v>
                </c:pt>
                <c:pt idx="9209">
                  <c:v>6.1492106590615202E-3</c:v>
                </c:pt>
                <c:pt idx="9210">
                  <c:v>6.1480424679330398E-3</c:v>
                </c:pt>
                <c:pt idx="9211">
                  <c:v>6.1468744987420399E-3</c:v>
                </c:pt>
                <c:pt idx="9212">
                  <c:v>6.1457067514463504E-3</c:v>
                </c:pt>
                <c:pt idx="9213">
                  <c:v>6.1445392260037904E-3</c:v>
                </c:pt>
                <c:pt idx="9214">
                  <c:v>6.1433719223721803E-3</c:v>
                </c:pt>
                <c:pt idx="9215">
                  <c:v>6.1422048405093696E-3</c:v>
                </c:pt>
                <c:pt idx="9216">
                  <c:v>6.1410379803732099E-3</c:v>
                </c:pt>
                <c:pt idx="9217">
                  <c:v>6.1398713419215404E-3</c:v>
                </c:pt>
                <c:pt idx="9218">
                  <c:v>6.1387049251122299E-3</c:v>
                </c:pt>
                <c:pt idx="9219">
                  <c:v>6.1375387299031497E-3</c:v>
                </c:pt>
                <c:pt idx="9220">
                  <c:v>6.13637275625218E-3</c:v>
                </c:pt>
                <c:pt idx="9221">
                  <c:v>6.1352070041171998E-3</c:v>
                </c:pt>
                <c:pt idx="9222">
                  <c:v>6.1340414734561101E-3</c:v>
                </c:pt>
                <c:pt idx="9223">
                  <c:v>6.1328761642268099E-3</c:v>
                </c:pt>
                <c:pt idx="9224">
                  <c:v>6.1317110763872097E-3</c:v>
                </c:pt>
                <c:pt idx="9225">
                  <c:v>6.1305462098952303E-3</c:v>
                </c:pt>
                <c:pt idx="9226">
                  <c:v>6.1293815647088003E-3</c:v>
                </c:pt>
                <c:pt idx="9227">
                  <c:v>6.1282171407858396E-3</c:v>
                </c:pt>
                <c:pt idx="9228">
                  <c:v>6.1270529380843203E-3</c:v>
                </c:pt>
                <c:pt idx="9229">
                  <c:v>6.1258889565621597E-3</c:v>
                </c:pt>
                <c:pt idx="9230">
                  <c:v>6.1247251961773401E-3</c:v>
                </c:pt>
                <c:pt idx="9231">
                  <c:v>6.1235616568878198E-3</c:v>
                </c:pt>
                <c:pt idx="9232">
                  <c:v>6.1223983386515697E-3</c:v>
                </c:pt>
                <c:pt idx="9233">
                  <c:v>6.1212352414265802E-3</c:v>
                </c:pt>
                <c:pt idx="9234">
                  <c:v>6.1200723651708396E-3</c:v>
                </c:pt>
                <c:pt idx="9235">
                  <c:v>6.1189097098423503E-3</c:v>
                </c:pt>
                <c:pt idx="9236">
                  <c:v>6.1177472753991104E-3</c:v>
                </c:pt>
                <c:pt idx="9237">
                  <c:v>6.1165850617991404E-3</c:v>
                </c:pt>
                <c:pt idx="9238">
                  <c:v>6.1154230690004504E-3</c:v>
                </c:pt>
                <c:pt idx="9239">
                  <c:v>6.1142612969611E-3</c:v>
                </c:pt>
                <c:pt idx="9240">
                  <c:v>6.1130997456391003E-3</c:v>
                </c:pt>
                <c:pt idx="9241">
                  <c:v>6.1119384149925099E-3</c:v>
                </c:pt>
                <c:pt idx="9242">
                  <c:v>6.1107773049793902E-3</c:v>
                </c:pt>
                <c:pt idx="9243">
                  <c:v>6.1096164155577896E-3</c:v>
                </c:pt>
                <c:pt idx="9244">
                  <c:v>6.1084557466857901E-3</c:v>
                </c:pt>
                <c:pt idx="9245">
                  <c:v>6.10729529832146E-3</c:v>
                </c:pt>
                <c:pt idx="9246">
                  <c:v>6.1061350704228997E-3</c:v>
                </c:pt>
                <c:pt idx="9247">
                  <c:v>6.1049750629481999E-3</c:v>
                </c:pt>
                <c:pt idx="9248">
                  <c:v>6.1038152758554603E-3</c:v>
                </c:pt>
                <c:pt idx="9249">
                  <c:v>6.1026557091027802E-3</c:v>
                </c:pt>
                <c:pt idx="9250">
                  <c:v>6.1014963626483103E-3</c:v>
                </c:pt>
                <c:pt idx="9251">
                  <c:v>6.1003372364501502E-3</c:v>
                </c:pt>
                <c:pt idx="9252">
                  <c:v>6.09917833046644E-3</c:v>
                </c:pt>
                <c:pt idx="9253">
                  <c:v>6.0980196446553296E-3</c:v>
                </c:pt>
                <c:pt idx="9254">
                  <c:v>6.0968611789749697E-3</c:v>
                </c:pt>
                <c:pt idx="9255">
                  <c:v>6.0957029333835204E-3</c:v>
                </c:pt>
                <c:pt idx="9256">
                  <c:v>6.0945449078391297E-3</c:v>
                </c:pt>
                <c:pt idx="9257">
                  <c:v>6.0933871022999997E-3</c:v>
                </c:pt>
                <c:pt idx="9258">
                  <c:v>6.0922295167242999E-3</c:v>
                </c:pt>
                <c:pt idx="9259">
                  <c:v>6.09107215107022E-3</c:v>
                </c:pt>
                <c:pt idx="9260">
                  <c:v>6.0899150052959603E-3</c:v>
                </c:pt>
                <c:pt idx="9261">
                  <c:v>6.0887580793597303E-3</c:v>
                </c:pt>
                <c:pt idx="9262">
                  <c:v>6.0876013732197396E-3</c:v>
                </c:pt>
                <c:pt idx="9263">
                  <c:v>6.0864448868342197E-3</c:v>
                </c:pt>
                <c:pt idx="9264">
                  <c:v>6.0852886201614E-3</c:v>
                </c:pt>
                <c:pt idx="9265">
                  <c:v>6.0841325731595102E-3</c:v>
                </c:pt>
                <c:pt idx="9266">
                  <c:v>6.0829767457867999E-3</c:v>
                </c:pt>
                <c:pt idx="9267">
                  <c:v>6.0818211380015298E-3</c:v>
                </c:pt>
                <c:pt idx="9268">
                  <c:v>6.0806657497619598E-3</c:v>
                </c:pt>
                <c:pt idx="9269">
                  <c:v>6.0795105810263596E-3</c:v>
                </c:pt>
                <c:pt idx="9270">
                  <c:v>6.0783556317530203E-3</c:v>
                </c:pt>
                <c:pt idx="9271">
                  <c:v>6.0772009019002E-3</c:v>
                </c:pt>
                <c:pt idx="9272">
                  <c:v>6.0760463914262203E-3</c:v>
                </c:pt>
                <c:pt idx="9273">
                  <c:v>6.0748921002893698E-3</c:v>
                </c:pt>
                <c:pt idx="9274">
                  <c:v>6.0737380284479597E-3</c:v>
                </c:pt>
                <c:pt idx="9275">
                  <c:v>6.07258417586032E-3</c:v>
                </c:pt>
                <c:pt idx="9276">
                  <c:v>6.0714305424847698E-3</c:v>
                </c:pt>
                <c:pt idx="9277">
                  <c:v>6.0702771282796402E-3</c:v>
                </c:pt>
                <c:pt idx="9278">
                  <c:v>6.0691239332032699E-3</c:v>
                </c:pt>
                <c:pt idx="9279">
                  <c:v>6.0679709572140196E-3</c:v>
                </c:pt>
                <c:pt idx="9280">
                  <c:v>6.0668182002702404E-3</c:v>
                </c:pt>
                <c:pt idx="9281">
                  <c:v>6.06566566233031E-3</c:v>
                </c:pt>
                <c:pt idx="9282">
                  <c:v>6.06451334335259E-3</c:v>
                </c:pt>
                <c:pt idx="9283">
                  <c:v>6.0633612432954599E-3</c:v>
                </c:pt>
                <c:pt idx="9284">
                  <c:v>6.0622093621173203E-3</c:v>
                </c:pt>
                <c:pt idx="9285">
                  <c:v>6.0610576997765699E-3</c:v>
                </c:pt>
                <c:pt idx="9286">
                  <c:v>6.05990625623161E-3</c:v>
                </c:pt>
                <c:pt idx="9287">
                  <c:v>6.0587550314408498E-3</c:v>
                </c:pt>
                <c:pt idx="9288">
                  <c:v>6.05760402536272E-3</c:v>
                </c:pt>
                <c:pt idx="9289">
                  <c:v>6.0564532379556498E-3</c:v>
                </c:pt>
                <c:pt idx="9290">
                  <c:v>6.05530266917807E-3</c:v>
                </c:pt>
                <c:pt idx="9291">
                  <c:v>6.0541523189884304E-3</c:v>
                </c:pt>
                <c:pt idx="9292">
                  <c:v>6.0530021873451802E-3</c:v>
                </c:pt>
                <c:pt idx="9293">
                  <c:v>6.0518522742067796E-3</c:v>
                </c:pt>
                <c:pt idx="9294">
                  <c:v>6.0507025795317202E-3</c:v>
                </c:pt>
                <c:pt idx="9295">
                  <c:v>6.0495531032784501E-3</c:v>
                </c:pt>
                <c:pt idx="9296">
                  <c:v>6.0484038454054704E-3</c:v>
                </c:pt>
                <c:pt idx="9297">
                  <c:v>6.0472548058712701E-3</c:v>
                </c:pt>
                <c:pt idx="9298">
                  <c:v>6.0461059846343502E-3</c:v>
                </c:pt>
                <c:pt idx="9299">
                  <c:v>6.0449573816532204E-3</c:v>
                </c:pt>
                <c:pt idx="9300">
                  <c:v>6.0438089968864002E-3</c:v>
                </c:pt>
                <c:pt idx="9301">
                  <c:v>6.0426608302924104E-3</c:v>
                </c:pt>
                <c:pt idx="9302">
                  <c:v>6.0415128818297904E-3</c:v>
                </c:pt>
                <c:pt idx="9303">
                  <c:v>6.0403651514570698E-3</c:v>
                </c:pt>
                <c:pt idx="9304">
                  <c:v>6.0392176391328E-3</c:v>
                </c:pt>
                <c:pt idx="9305">
                  <c:v>6.0380703448155498E-3</c:v>
                </c:pt>
                <c:pt idx="9306">
                  <c:v>6.0369232684638801E-3</c:v>
                </c:pt>
                <c:pt idx="9307">
                  <c:v>6.03577641003635E-3</c:v>
                </c:pt>
                <c:pt idx="9308">
                  <c:v>6.0346297694915396E-3</c:v>
                </c:pt>
                <c:pt idx="9309">
                  <c:v>6.0334833467880601E-3</c:v>
                </c:pt>
                <c:pt idx="9310">
                  <c:v>6.0323371418844899E-3</c:v>
                </c:pt>
                <c:pt idx="9311">
                  <c:v>6.0311911547394296E-3</c:v>
                </c:pt>
                <c:pt idx="9312">
                  <c:v>6.0300453853115096E-3</c:v>
                </c:pt>
                <c:pt idx="9313">
                  <c:v>6.02889983355933E-3</c:v>
                </c:pt>
                <c:pt idx="9314">
                  <c:v>6.0277544994415304E-3</c:v>
                </c:pt>
                <c:pt idx="9315">
                  <c:v>6.0266093829167396E-3</c:v>
                </c:pt>
                <c:pt idx="9316">
                  <c:v>6.0254644839435999E-3</c:v>
                </c:pt>
                <c:pt idx="9317">
                  <c:v>6.0243198024807704E-3</c:v>
                </c:pt>
                <c:pt idx="9318">
                  <c:v>6.0231753384869099E-3</c:v>
                </c:pt>
                <c:pt idx="9319">
                  <c:v>6.02203109192068E-3</c:v>
                </c:pt>
                <c:pt idx="9320">
                  <c:v>6.0208870627407596E-3</c:v>
                </c:pt>
                <c:pt idx="9321">
                  <c:v>6.0197432509058197E-3</c:v>
                </c:pt>
                <c:pt idx="9322">
                  <c:v>6.01859965637458E-3</c:v>
                </c:pt>
                <c:pt idx="9323">
                  <c:v>6.0174562791057099E-3</c:v>
                </c:pt>
                <c:pt idx="9324">
                  <c:v>6.0163131190579299E-3</c:v>
                </c:pt>
                <c:pt idx="9325">
                  <c:v>6.01517017618995E-3</c:v>
                </c:pt>
                <c:pt idx="9326">
                  <c:v>6.0140274504605004E-3</c:v>
                </c:pt>
                <c:pt idx="9327">
                  <c:v>6.0128849418282998E-3</c:v>
                </c:pt>
                <c:pt idx="9328">
                  <c:v>6.0117426502520896E-3</c:v>
                </c:pt>
                <c:pt idx="9329">
                  <c:v>6.0106005756906198E-3</c:v>
                </c:pt>
                <c:pt idx="9330">
                  <c:v>6.0094587181026404E-3</c:v>
                </c:pt>
                <c:pt idx="9331">
                  <c:v>6.0083170774469204E-3</c:v>
                </c:pt>
                <c:pt idx="9332">
                  <c:v>6.0071756536822203E-3</c:v>
                </c:pt>
                <c:pt idx="9333">
                  <c:v>6.0060344467673301E-3</c:v>
                </c:pt>
                <c:pt idx="9334">
                  <c:v>6.0048934566610196E-3</c:v>
                </c:pt>
                <c:pt idx="9335">
                  <c:v>6.0037526833220901E-3</c:v>
                </c:pt>
                <c:pt idx="9336">
                  <c:v>6.0026121267093401E-3</c:v>
                </c:pt>
                <c:pt idx="9337">
                  <c:v>6.0014717867815804E-3</c:v>
                </c:pt>
                <c:pt idx="9338">
                  <c:v>6.0003316634976303E-3</c:v>
                </c:pt>
                <c:pt idx="9339">
                  <c:v>5.9991917568163102E-3</c:v>
                </c:pt>
                <c:pt idx="9340">
                  <c:v>5.9980520666964602E-3</c:v>
                </c:pt>
                <c:pt idx="9341">
                  <c:v>5.9969125930968998E-3</c:v>
                </c:pt>
                <c:pt idx="9342">
                  <c:v>5.9957733359765099E-3</c:v>
                </c:pt>
                <c:pt idx="9343">
                  <c:v>5.9946342952941203E-3</c:v>
                </c:pt>
                <c:pt idx="9344">
                  <c:v>5.9934954710085999E-3</c:v>
                </c:pt>
                <c:pt idx="9345">
                  <c:v>5.9923568630788297E-3</c:v>
                </c:pt>
                <c:pt idx="9346">
                  <c:v>5.9912184714636801E-3</c:v>
                </c:pt>
                <c:pt idx="9347">
                  <c:v>5.9900802961220401E-3</c:v>
                </c:pt>
                <c:pt idx="9348">
                  <c:v>5.9889423370128097E-3</c:v>
                </c:pt>
                <c:pt idx="9349">
                  <c:v>5.9878045940949002E-3</c:v>
                </c:pt>
                <c:pt idx="9350">
                  <c:v>5.9866670673271996E-3</c:v>
                </c:pt>
                <c:pt idx="9351">
                  <c:v>5.9855297566686399E-3</c:v>
                </c:pt>
                <c:pt idx="9352">
                  <c:v>5.98439266207815E-3</c:v>
                </c:pt>
                <c:pt idx="9353">
                  <c:v>5.9832557835146601E-3</c:v>
                </c:pt>
                <c:pt idx="9354">
                  <c:v>5.9821191209371198E-3</c:v>
                </c:pt>
                <c:pt idx="9355">
                  <c:v>5.9809826743044596E-3</c:v>
                </c:pt>
                <c:pt idx="9356">
                  <c:v>5.9798464435756697E-3</c:v>
                </c:pt>
                <c:pt idx="9357">
                  <c:v>5.9787104287096797E-3</c:v>
                </c:pt>
                <c:pt idx="9358">
                  <c:v>5.9775746296654901E-3</c:v>
                </c:pt>
                <c:pt idx="9359">
                  <c:v>5.9764390464020802E-3</c:v>
                </c:pt>
                <c:pt idx="9360">
                  <c:v>5.9753036788784304E-3</c:v>
                </c:pt>
                <c:pt idx="9361">
                  <c:v>5.9741685270535303E-3</c:v>
                </c:pt>
                <c:pt idx="9362">
                  <c:v>5.9730335908863997E-3</c:v>
                </c:pt>
                <c:pt idx="9363">
                  <c:v>5.9718988703360504E-3</c:v>
                </c:pt>
                <c:pt idx="9364">
                  <c:v>5.9707643653614997E-3</c:v>
                </c:pt>
                <c:pt idx="9365">
                  <c:v>5.9696300759217698E-3</c:v>
                </c:pt>
                <c:pt idx="9366">
                  <c:v>5.9684960019759101E-3</c:v>
                </c:pt>
                <c:pt idx="9367">
                  <c:v>5.9673621434829498E-3</c:v>
                </c:pt>
                <c:pt idx="9368">
                  <c:v>5.96622850040196E-3</c:v>
                </c:pt>
                <c:pt idx="9369">
                  <c:v>5.9650950726919802E-3</c:v>
                </c:pt>
                <c:pt idx="9370">
                  <c:v>5.9639618603120797E-3</c:v>
                </c:pt>
                <c:pt idx="9371">
                  <c:v>5.9628288632213597E-3</c:v>
                </c:pt>
                <c:pt idx="9372">
                  <c:v>5.9616960813788696E-3</c:v>
                </c:pt>
                <c:pt idx="9373">
                  <c:v>5.9605635147437202E-3</c:v>
                </c:pt>
                <c:pt idx="9374">
                  <c:v>5.9594311632750101E-3</c:v>
                </c:pt>
                <c:pt idx="9375">
                  <c:v>5.9582990269318303E-3</c:v>
                </c:pt>
                <c:pt idx="9376">
                  <c:v>5.9571671056733201E-3</c:v>
                </c:pt>
                <c:pt idx="9377">
                  <c:v>5.9560353994585801E-3</c:v>
                </c:pt>
                <c:pt idx="9378">
                  <c:v>5.9549039082467496E-3</c:v>
                </c:pt>
                <c:pt idx="9379">
                  <c:v>5.9537726319969604E-3</c:v>
                </c:pt>
                <c:pt idx="9380">
                  <c:v>5.9526415706683596E-3</c:v>
                </c:pt>
                <c:pt idx="9381">
                  <c:v>5.9515107242201102E-3</c:v>
                </c:pt>
                <c:pt idx="9382">
                  <c:v>5.9503800926113699E-3</c:v>
                </c:pt>
                <c:pt idx="9383">
                  <c:v>5.9492496758012997E-3</c:v>
                </c:pt>
                <c:pt idx="9384">
                  <c:v>5.9481194737490799E-3</c:v>
                </c:pt>
                <c:pt idx="9385">
                  <c:v>5.9469894864139002E-3</c:v>
                </c:pt>
                <c:pt idx="9386">
                  <c:v>5.9458597137549401E-3</c:v>
                </c:pt>
                <c:pt idx="9387">
                  <c:v>5.9447301557314196E-3</c:v>
                </c:pt>
                <c:pt idx="9388">
                  <c:v>5.9436008123025302E-3</c:v>
                </c:pt>
                <c:pt idx="9389">
                  <c:v>5.9424716834274903E-3</c:v>
                </c:pt>
                <c:pt idx="9390">
                  <c:v>5.9413427690655296E-3</c:v>
                </c:pt>
                <c:pt idx="9391">
                  <c:v>5.94021406917587E-3</c:v>
                </c:pt>
                <c:pt idx="9392">
                  <c:v>5.9390855837177601E-3</c:v>
                </c:pt>
                <c:pt idx="9393">
                  <c:v>5.9379573126504496E-3</c:v>
                </c:pt>
                <c:pt idx="9394">
                  <c:v>5.9368292559331803E-3</c:v>
                </c:pt>
                <c:pt idx="9395">
                  <c:v>5.9357014135252104E-3</c:v>
                </c:pt>
                <c:pt idx="9396">
                  <c:v>5.9345737853858296E-3</c:v>
                </c:pt>
                <c:pt idx="9397">
                  <c:v>5.9334463714743099E-3</c:v>
                </c:pt>
                <c:pt idx="9398">
                  <c:v>5.9323191717499304E-3</c:v>
                </c:pt>
                <c:pt idx="9399">
                  <c:v>5.9311921861719798E-3</c:v>
                </c:pt>
                <c:pt idx="9400">
                  <c:v>5.9300654146997797E-3</c:v>
                </c:pt>
                <c:pt idx="9401">
                  <c:v>5.9289388572926101E-3</c:v>
                </c:pt>
                <c:pt idx="9402">
                  <c:v>5.9278125139098203E-3</c:v>
                </c:pt>
                <c:pt idx="9403">
                  <c:v>5.9266863845107102E-3</c:v>
                </c:pt>
                <c:pt idx="9404">
                  <c:v>5.9255604690546101E-3</c:v>
                </c:pt>
                <c:pt idx="9405">
                  <c:v>5.9244347675008798E-3</c:v>
                </c:pt>
                <c:pt idx="9406">
                  <c:v>5.92330927980886E-3</c:v>
                </c:pt>
                <c:pt idx="9407">
                  <c:v>5.9221840059379E-3</c:v>
                </c:pt>
                <c:pt idx="9408">
                  <c:v>5.9210589458473699E-3</c:v>
                </c:pt>
                <c:pt idx="9409">
                  <c:v>5.9199340994966296E-3</c:v>
                </c:pt>
                <c:pt idx="9410">
                  <c:v>5.9188094668450701E-3</c:v>
                </c:pt>
                <c:pt idx="9411">
                  <c:v>5.9176850478520702E-3</c:v>
                </c:pt>
                <c:pt idx="9412">
                  <c:v>5.9165608424770304E-3</c:v>
                </c:pt>
                <c:pt idx="9413">
                  <c:v>5.9154368506793504E-3</c:v>
                </c:pt>
                <c:pt idx="9414">
                  <c:v>5.9143130724184298E-3</c:v>
                </c:pt>
                <c:pt idx="9415">
                  <c:v>5.9131895076536996E-3</c:v>
                </c:pt>
                <c:pt idx="9416">
                  <c:v>5.9120661563445897E-3</c:v>
                </c:pt>
                <c:pt idx="9417">
                  <c:v>5.9109430184505103E-3</c:v>
                </c:pt>
                <c:pt idx="9418">
                  <c:v>5.9098200939309304E-3</c:v>
                </c:pt>
                <c:pt idx="9419">
                  <c:v>5.9086973827452696E-3</c:v>
                </c:pt>
                <c:pt idx="9420">
                  <c:v>5.9075748848530004E-3</c:v>
                </c:pt>
                <c:pt idx="9421">
                  <c:v>5.9064526002135902E-3</c:v>
                </c:pt>
                <c:pt idx="9422">
                  <c:v>5.9053305287865001E-3</c:v>
                </c:pt>
                <c:pt idx="9423">
                  <c:v>5.9042086705312202E-3</c:v>
                </c:pt>
                <c:pt idx="9424">
                  <c:v>5.9030870254072202E-3</c:v>
                </c:pt>
                <c:pt idx="9425">
                  <c:v>5.9019655933740204E-3</c:v>
                </c:pt>
                <c:pt idx="9426">
                  <c:v>5.9008443743911003E-3</c:v>
                </c:pt>
                <c:pt idx="9427">
                  <c:v>5.8997233684179801E-3</c:v>
                </c:pt>
                <c:pt idx="9428">
                  <c:v>5.8986025754141696E-3</c:v>
                </c:pt>
                <c:pt idx="9429">
                  <c:v>5.8974819953392099E-3</c:v>
                </c:pt>
                <c:pt idx="9430">
                  <c:v>5.8963616281526299E-3</c:v>
                </c:pt>
                <c:pt idx="9431">
                  <c:v>5.8952414738139601E-3</c:v>
                </c:pt>
                <c:pt idx="9432">
                  <c:v>5.89412153228276E-3</c:v>
                </c:pt>
                <c:pt idx="9433">
                  <c:v>5.8930018035185799E-3</c:v>
                </c:pt>
                <c:pt idx="9434">
                  <c:v>5.8918822874809802E-3</c:v>
                </c:pt>
                <c:pt idx="9435">
                  <c:v>5.8907629841295503E-3</c:v>
                </c:pt>
                <c:pt idx="9436">
                  <c:v>5.8896438934238496E-3</c:v>
                </c:pt>
                <c:pt idx="9437">
                  <c:v>5.8885250153234798E-3</c:v>
                </c:pt>
                <c:pt idx="9438">
                  <c:v>5.8874063497880297E-3</c:v>
                </c:pt>
                <c:pt idx="9439">
                  <c:v>5.8862878967771096E-3</c:v>
                </c:pt>
                <c:pt idx="9440">
                  <c:v>5.8851696562503102E-3</c:v>
                </c:pt>
                <c:pt idx="9441">
                  <c:v>5.8840516281672703E-3</c:v>
                </c:pt>
                <c:pt idx="9442">
                  <c:v>5.8829338124876101E-3</c:v>
                </c:pt>
                <c:pt idx="9443">
                  <c:v>5.8818162091709598E-3</c:v>
                </c:pt>
                <c:pt idx="9444">
                  <c:v>5.8806988181769699E-3</c:v>
                </c:pt>
                <c:pt idx="9445">
                  <c:v>5.8795816394652698E-3</c:v>
                </c:pt>
                <c:pt idx="9446">
                  <c:v>5.8784646729955403E-3</c:v>
                </c:pt>
                <c:pt idx="9447">
                  <c:v>5.8773479187274298E-3</c:v>
                </c:pt>
                <c:pt idx="9448">
                  <c:v>5.8762313766206097E-3</c:v>
                </c:pt>
                <c:pt idx="9449">
                  <c:v>5.87511504663477E-3</c:v>
                </c:pt>
                <c:pt idx="9450">
                  <c:v>5.8739989287295898E-3</c:v>
                </c:pt>
                <c:pt idx="9451">
                  <c:v>5.8728830228647697E-3</c:v>
                </c:pt>
                <c:pt idx="9452">
                  <c:v>5.8717673290000104E-3</c:v>
                </c:pt>
                <c:pt idx="9453">
                  <c:v>5.8706518470950202E-3</c:v>
                </c:pt>
                <c:pt idx="9454">
                  <c:v>5.8695365771095197E-3</c:v>
                </c:pt>
                <c:pt idx="9455">
                  <c:v>5.8684215190032401E-3</c:v>
                </c:pt>
                <c:pt idx="9456">
                  <c:v>5.8673066727359096E-3</c:v>
                </c:pt>
                <c:pt idx="9457">
                  <c:v>5.8661920382672601E-3</c:v>
                </c:pt>
                <c:pt idx="9458">
                  <c:v>5.86507761555706E-3</c:v>
                </c:pt>
                <c:pt idx="9459">
                  <c:v>5.8639634045650497E-3</c:v>
                </c:pt>
                <c:pt idx="9460">
                  <c:v>5.8628494052510001E-3</c:v>
                </c:pt>
                <c:pt idx="9461">
                  <c:v>5.8617356175746796E-3</c:v>
                </c:pt>
                <c:pt idx="9462">
                  <c:v>5.8606220414958799E-3</c:v>
                </c:pt>
                <c:pt idx="9463">
                  <c:v>5.85950867697437E-3</c:v>
                </c:pt>
                <c:pt idx="9464">
                  <c:v>5.8583955239699601E-3</c:v>
                </c:pt>
                <c:pt idx="9465">
                  <c:v>5.8572825824424399E-3</c:v>
                </c:pt>
                <c:pt idx="9466">
                  <c:v>5.8561698523516299E-3</c:v>
                </c:pt>
                <c:pt idx="9467">
                  <c:v>5.8550573336573503E-3</c:v>
                </c:pt>
                <c:pt idx="9468">
                  <c:v>5.8539450263194103E-3</c:v>
                </c:pt>
                <c:pt idx="9469">
                  <c:v>5.8528329302976597E-3</c:v>
                </c:pt>
                <c:pt idx="9470">
                  <c:v>5.8517210455519301E-3</c:v>
                </c:pt>
                <c:pt idx="9471">
                  <c:v>5.85060937204208E-3</c:v>
                </c:pt>
                <c:pt idx="9472">
                  <c:v>5.8494979097279496E-3</c:v>
                </c:pt>
                <c:pt idx="9473">
                  <c:v>5.84838665856942E-3</c:v>
                </c:pt>
                <c:pt idx="9474">
                  <c:v>5.8472756185263602E-3</c:v>
                </c:pt>
                <c:pt idx="9475">
                  <c:v>5.8461647895586303E-3</c:v>
                </c:pt>
                <c:pt idx="9476">
                  <c:v>5.8450541716261496E-3</c:v>
                </c:pt>
                <c:pt idx="9477">
                  <c:v>5.8439437646887801E-3</c:v>
                </c:pt>
                <c:pt idx="9478">
                  <c:v>5.84283356870644E-3</c:v>
                </c:pt>
                <c:pt idx="9479">
                  <c:v>5.8417235836390399E-3</c:v>
                </c:pt>
                <c:pt idx="9480">
                  <c:v>5.8406138094464896E-3</c:v>
                </c:pt>
                <c:pt idx="9481">
                  <c:v>5.8395042460887298E-3</c:v>
                </c:pt>
                <c:pt idx="9482">
                  <c:v>5.8383948935256703E-3</c:v>
                </c:pt>
                <c:pt idx="9483">
                  <c:v>5.8372857517172702E-3</c:v>
                </c:pt>
                <c:pt idx="9484">
                  <c:v>5.8361768206234704E-3</c:v>
                </c:pt>
                <c:pt idx="9485">
                  <c:v>5.83506810020423E-3</c:v>
                </c:pt>
                <c:pt idx="9486">
                  <c:v>5.8339595904195003E-3</c:v>
                </c:pt>
                <c:pt idx="9487">
                  <c:v>5.8328512912292699E-3</c:v>
                </c:pt>
                <c:pt idx="9488">
                  <c:v>5.83174320259351E-3</c:v>
                </c:pt>
                <c:pt idx="9489">
                  <c:v>5.8306353244721998E-3</c:v>
                </c:pt>
                <c:pt idx="9490">
                  <c:v>5.8295276568253399E-3</c:v>
                </c:pt>
                <c:pt idx="9491">
                  <c:v>5.8284201996129303E-3</c:v>
                </c:pt>
                <c:pt idx="9492">
                  <c:v>5.8273129527949804E-3</c:v>
                </c:pt>
                <c:pt idx="9493">
                  <c:v>5.8262059163315099E-3</c:v>
                </c:pt>
                <c:pt idx="9494">
                  <c:v>5.8250990901825396E-3</c:v>
                </c:pt>
                <c:pt idx="9495">
                  <c:v>5.8239924743080903E-3</c:v>
                </c:pt>
                <c:pt idx="9496">
                  <c:v>5.8228860686682302E-3</c:v>
                </c:pt>
                <c:pt idx="9497">
                  <c:v>5.8217798732229801E-3</c:v>
                </c:pt>
                <c:pt idx="9498">
                  <c:v>5.8206738879323996E-3</c:v>
                </c:pt>
                <c:pt idx="9499">
                  <c:v>5.81956811275656E-3</c:v>
                </c:pt>
                <c:pt idx="9500">
                  <c:v>5.8184625476555302E-3</c:v>
                </c:pt>
                <c:pt idx="9501">
                  <c:v>5.8173571925893798E-3</c:v>
                </c:pt>
                <c:pt idx="9502">
                  <c:v>5.8162520475182004E-3</c:v>
                </c:pt>
                <c:pt idx="9503">
                  <c:v>5.8151471124020899E-3</c:v>
                </c:pt>
                <c:pt idx="9504">
                  <c:v>5.8140423872011298E-3</c:v>
                </c:pt>
                <c:pt idx="9505">
                  <c:v>5.8129378718754397E-3</c:v>
                </c:pt>
                <c:pt idx="9506">
                  <c:v>5.8118335663851503E-3</c:v>
                </c:pt>
                <c:pt idx="9507">
                  <c:v>5.8107294706903501E-3</c:v>
                </c:pt>
                <c:pt idx="9508">
                  <c:v>5.8096255847512098E-3</c:v>
                </c:pt>
                <c:pt idx="9509">
                  <c:v>5.8085219085278299E-3</c:v>
                </c:pt>
                <c:pt idx="9510">
                  <c:v>5.8074184419803897E-3</c:v>
                </c:pt>
                <c:pt idx="9511">
                  <c:v>5.8063151850690203E-3</c:v>
                </c:pt>
                <c:pt idx="9512">
                  <c:v>5.8052121377538896E-3</c:v>
                </c:pt>
                <c:pt idx="9513">
                  <c:v>5.8041092999951702E-3</c:v>
                </c:pt>
                <c:pt idx="9514">
                  <c:v>5.8030066717530302E-3</c:v>
                </c:pt>
                <c:pt idx="9515">
                  <c:v>5.8019042529876604E-3</c:v>
                </c:pt>
                <c:pt idx="9516">
                  <c:v>5.8008020436592601E-3</c:v>
                </c:pt>
                <c:pt idx="9517">
                  <c:v>5.7997000437280096E-3</c:v>
                </c:pt>
                <c:pt idx="9518">
                  <c:v>5.7985982531541299E-3</c:v>
                </c:pt>
                <c:pt idx="9519">
                  <c:v>5.79749667189783E-3</c:v>
                </c:pt>
                <c:pt idx="9520">
                  <c:v>5.79639529991933E-3</c:v>
                </c:pt>
                <c:pt idx="9521">
                  <c:v>5.7952941371788597E-3</c:v>
                </c:pt>
                <c:pt idx="9522">
                  <c:v>5.7941931836366601E-3</c:v>
                </c:pt>
                <c:pt idx="9523">
                  <c:v>5.79309243925298E-3</c:v>
                </c:pt>
                <c:pt idx="9524">
                  <c:v>5.7919919039880604E-3</c:v>
                </c:pt>
                <c:pt idx="9525">
                  <c:v>5.7908915778021701E-3</c:v>
                </c:pt>
                <c:pt idx="9526">
                  <c:v>5.78979146065557E-3</c:v>
                </c:pt>
                <c:pt idx="9527">
                  <c:v>5.7886915525085401E-3</c:v>
                </c:pt>
                <c:pt idx="9528">
                  <c:v>5.7875918533213597E-3</c:v>
                </c:pt>
                <c:pt idx="9529">
                  <c:v>5.7864923630543304E-3</c:v>
                </c:pt>
                <c:pt idx="9530">
                  <c:v>5.7853930816677297E-3</c:v>
                </c:pt>
                <c:pt idx="9531">
                  <c:v>5.7842940091218696E-3</c:v>
                </c:pt>
                <c:pt idx="9532">
                  <c:v>5.7831951453770703E-3</c:v>
                </c:pt>
                <c:pt idx="9533">
                  <c:v>5.7820964903936498E-3</c:v>
                </c:pt>
                <c:pt idx="9534">
                  <c:v>5.7809980441319402E-3</c:v>
                </c:pt>
                <c:pt idx="9535">
                  <c:v>5.7798998065522597E-3</c:v>
                </c:pt>
                <c:pt idx="9536">
                  <c:v>5.7788017776149699E-3</c:v>
                </c:pt>
                <c:pt idx="9537">
                  <c:v>5.7777039572804098E-3</c:v>
                </c:pt>
                <c:pt idx="9538">
                  <c:v>5.7766063455089497E-3</c:v>
                </c:pt>
                <c:pt idx="9539">
                  <c:v>5.7755089422609398E-3</c:v>
                </c:pt>
                <c:pt idx="9540">
                  <c:v>5.7744117474967703E-3</c:v>
                </c:pt>
                <c:pt idx="9541">
                  <c:v>5.7733147611768098E-3</c:v>
                </c:pt>
                <c:pt idx="9542">
                  <c:v>5.7722179832614398E-3</c:v>
                </c:pt>
                <c:pt idx="9543">
                  <c:v>5.7711214137110799E-3</c:v>
                </c:pt>
                <c:pt idx="9544">
                  <c:v>5.7700250524861203E-3</c:v>
                </c:pt>
                <c:pt idx="9545">
                  <c:v>5.7689288995469599E-3</c:v>
                </c:pt>
                <c:pt idx="9546">
                  <c:v>5.7678329548540401E-3</c:v>
                </c:pt>
                <c:pt idx="9547">
                  <c:v>5.7667372183677797E-3</c:v>
                </c:pt>
                <c:pt idx="9548">
                  <c:v>5.7656416900486E-3</c:v>
                </c:pt>
                <c:pt idx="9549">
                  <c:v>5.7645463698569599E-3</c:v>
                </c:pt>
                <c:pt idx="9550">
                  <c:v>5.7634512577532902E-3</c:v>
                </c:pt>
                <c:pt idx="9551">
                  <c:v>5.7623563536980602E-3</c:v>
                </c:pt>
                <c:pt idx="9552">
                  <c:v>5.7612616576517301E-3</c:v>
                </c:pt>
                <c:pt idx="9553">
                  <c:v>5.7601671695747701E-3</c:v>
                </c:pt>
                <c:pt idx="9554">
                  <c:v>5.75907288942767E-3</c:v>
                </c:pt>
                <c:pt idx="9555">
                  <c:v>5.7579788171708999E-3</c:v>
                </c:pt>
                <c:pt idx="9556">
                  <c:v>5.7568849527649497E-3</c:v>
                </c:pt>
                <c:pt idx="9557">
                  <c:v>5.7557912961703501E-3</c:v>
                </c:pt>
                <c:pt idx="9558">
                  <c:v>5.7546978473475797E-3</c:v>
                </c:pt>
                <c:pt idx="9559">
                  <c:v>5.7536046062571702E-3</c:v>
                </c:pt>
                <c:pt idx="9560">
                  <c:v>5.75251157285964E-3</c:v>
                </c:pt>
                <c:pt idx="9561">
                  <c:v>5.7514187471155304E-3</c:v>
                </c:pt>
                <c:pt idx="9562">
                  <c:v>5.7503261289853702E-3</c:v>
                </c:pt>
                <c:pt idx="9563">
                  <c:v>5.7492337184296997E-3</c:v>
                </c:pt>
                <c:pt idx="9564">
                  <c:v>5.7481415154091E-3</c:v>
                </c:pt>
                <c:pt idx="9565">
                  <c:v>5.7470495198840999E-3</c:v>
                </c:pt>
                <c:pt idx="9566">
                  <c:v>5.7459577318152901E-3</c:v>
                </c:pt>
                <c:pt idx="9567">
                  <c:v>5.7448661511632403E-3</c:v>
                </c:pt>
                <c:pt idx="9568">
                  <c:v>5.7437747778885401E-3</c:v>
                </c:pt>
                <c:pt idx="9569">
                  <c:v>5.7426836119517698E-3</c:v>
                </c:pt>
                <c:pt idx="9570">
                  <c:v>5.7415926533135398E-3</c:v>
                </c:pt>
                <c:pt idx="9571">
                  <c:v>5.7405019019344502E-3</c:v>
                </c:pt>
                <c:pt idx="9572">
                  <c:v>5.7394113577751201E-3</c:v>
                </c:pt>
                <c:pt idx="9573">
                  <c:v>5.7383210207961602E-3</c:v>
                </c:pt>
                <c:pt idx="9574">
                  <c:v>5.7372308909582198E-3</c:v>
                </c:pt>
                <c:pt idx="9575">
                  <c:v>5.73614096822192E-3</c:v>
                </c:pt>
                <c:pt idx="9576">
                  <c:v>5.7350512525479102E-3</c:v>
                </c:pt>
                <c:pt idx="9577">
                  <c:v>5.7339617438968296E-3</c:v>
                </c:pt>
                <c:pt idx="9578">
                  <c:v>5.7328724422293599E-3</c:v>
                </c:pt>
                <c:pt idx="9579">
                  <c:v>5.73178334750616E-3</c:v>
                </c:pt>
                <c:pt idx="9580">
                  <c:v>5.7306944596879003E-3</c:v>
                </c:pt>
                <c:pt idx="9581">
                  <c:v>5.7296057787352599E-3</c:v>
                </c:pt>
                <c:pt idx="9582">
                  <c:v>5.7285173046089299E-3</c:v>
                </c:pt>
                <c:pt idx="9583">
                  <c:v>5.7274290372696102E-3</c:v>
                </c:pt>
                <c:pt idx="9584">
                  <c:v>5.7263409766779997E-3</c:v>
                </c:pt>
                <c:pt idx="9585">
                  <c:v>5.7252531227948199E-3</c:v>
                </c:pt>
                <c:pt idx="9586">
                  <c:v>5.7241654755807803E-3</c:v>
                </c:pt>
                <c:pt idx="9587">
                  <c:v>5.7230780349966101E-3</c:v>
                </c:pt>
                <c:pt idx="9588">
                  <c:v>5.7219908010030501E-3</c:v>
                </c:pt>
                <c:pt idx="9589">
                  <c:v>5.7209037735608302E-3</c:v>
                </c:pt>
                <c:pt idx="9590">
                  <c:v>5.7198169526307104E-3</c:v>
                </c:pt>
                <c:pt idx="9591">
                  <c:v>5.7187303381734398E-3</c:v>
                </c:pt>
                <c:pt idx="9592">
                  <c:v>5.7176439301497902E-3</c:v>
                </c:pt>
                <c:pt idx="9593">
                  <c:v>5.7165577285205197E-3</c:v>
                </c:pt>
                <c:pt idx="9594">
                  <c:v>5.7154717332464199E-3</c:v>
                </c:pt>
                <c:pt idx="9595">
                  <c:v>5.7143859442882802E-3</c:v>
                </c:pt>
                <c:pt idx="9596">
                  <c:v>5.71330036160688E-3</c:v>
                </c:pt>
                <c:pt idx="9597">
                  <c:v>5.7122149851630303E-3</c:v>
                </c:pt>
                <c:pt idx="9598">
                  <c:v>5.7111298149175403E-3</c:v>
                </c:pt>
                <c:pt idx="9599">
                  <c:v>5.7100448508312198E-3</c:v>
                </c:pt>
                <c:pt idx="9600">
                  <c:v>5.7089600928648902E-3</c:v>
                </c:pt>
                <c:pt idx="9601">
                  <c:v>5.7078755409793996E-3</c:v>
                </c:pt>
                <c:pt idx="9602">
                  <c:v>5.7067911951355797E-3</c:v>
                </c:pt>
                <c:pt idx="9603">
                  <c:v>5.70570705529427E-3</c:v>
                </c:pt>
                <c:pt idx="9604">
                  <c:v>5.7046231214163204E-3</c:v>
                </c:pt>
                <c:pt idx="9605">
                  <c:v>5.7035393934626102E-3</c:v>
                </c:pt>
                <c:pt idx="9606">
                  <c:v>5.7024558713939903E-3</c:v>
                </c:pt>
                <c:pt idx="9607">
                  <c:v>5.7013725551713504E-3</c:v>
                </c:pt>
                <c:pt idx="9608">
                  <c:v>5.7002894447555604E-3</c:v>
                </c:pt>
                <c:pt idx="9609">
                  <c:v>5.6992065401075204E-3</c:v>
                </c:pt>
                <c:pt idx="9610">
                  <c:v>5.6981238411881298E-3</c:v>
                </c:pt>
                <c:pt idx="9611">
                  <c:v>5.6970413479582897E-3</c:v>
                </c:pt>
                <c:pt idx="9612">
                  <c:v>5.6959590603789098E-3</c:v>
                </c:pt>
                <c:pt idx="9613">
                  <c:v>5.6948769784109197E-3</c:v>
                </c:pt>
                <c:pt idx="9614">
                  <c:v>5.6937951020152502E-3</c:v>
                </c:pt>
                <c:pt idx="9615">
                  <c:v>5.6927134311528203E-3</c:v>
                </c:pt>
                <c:pt idx="9616">
                  <c:v>5.6916319657845903E-3</c:v>
                </c:pt>
                <c:pt idx="9617">
                  <c:v>5.6905507058715096E-3</c:v>
                </c:pt>
                <c:pt idx="9618">
                  <c:v>5.6894696513745202E-3</c:v>
                </c:pt>
                <c:pt idx="9619">
                  <c:v>5.6883888022546004E-3</c:v>
                </c:pt>
                <c:pt idx="9620">
                  <c:v>5.6873081584727196E-3</c:v>
                </c:pt>
                <c:pt idx="9621">
                  <c:v>5.6862277199898597E-3</c:v>
                </c:pt>
                <c:pt idx="9622">
                  <c:v>5.6851474867670101E-3</c:v>
                </c:pt>
                <c:pt idx="9623">
                  <c:v>5.6840674587651701E-3</c:v>
                </c:pt>
                <c:pt idx="9624">
                  <c:v>5.6829876359453203E-3</c:v>
                </c:pt>
                <c:pt idx="9625">
                  <c:v>5.6819080182684998E-3</c:v>
                </c:pt>
                <c:pt idx="9626">
                  <c:v>5.6808286056957103E-3</c:v>
                </c:pt>
                <c:pt idx="9627">
                  <c:v>5.67974939818797E-3</c:v>
                </c:pt>
                <c:pt idx="9628">
                  <c:v>5.6786703957063299E-3</c:v>
                </c:pt>
                <c:pt idx="9629">
                  <c:v>5.67759159821181E-3</c:v>
                </c:pt>
                <c:pt idx="9630">
                  <c:v>5.67651300566547E-3</c:v>
                </c:pt>
                <c:pt idx="9631">
                  <c:v>5.6754346180283698E-3</c:v>
                </c:pt>
                <c:pt idx="9632">
                  <c:v>5.6743564352615596E-3</c:v>
                </c:pt>
                <c:pt idx="9633">
                  <c:v>5.6732784573261096E-3</c:v>
                </c:pt>
                <c:pt idx="9634">
                  <c:v>5.6722006841830996E-3</c:v>
                </c:pt>
                <c:pt idx="9635">
                  <c:v>5.6711231157936101E-3</c:v>
                </c:pt>
                <c:pt idx="9636">
                  <c:v>5.67004575211874E-3</c:v>
                </c:pt>
                <c:pt idx="9637">
                  <c:v>5.6689685931195898E-3</c:v>
                </c:pt>
                <c:pt idx="9638">
                  <c:v>5.6678916387572498E-3</c:v>
                </c:pt>
                <c:pt idx="9639">
                  <c:v>5.6668148889928499E-3</c:v>
                </c:pt>
                <c:pt idx="9640">
                  <c:v>5.6657383437875098E-3</c:v>
                </c:pt>
                <c:pt idx="9641">
                  <c:v>5.66466200310235E-3</c:v>
                </c:pt>
                <c:pt idx="9642">
                  <c:v>5.6635858668985101E-3</c:v>
                </c:pt>
                <c:pt idx="9643">
                  <c:v>5.6625099351371401E-3</c:v>
                </c:pt>
                <c:pt idx="9644">
                  <c:v>5.6614342077793804E-3</c:v>
                </c:pt>
                <c:pt idx="9645">
                  <c:v>5.6603586847864002E-3</c:v>
                </c:pt>
                <c:pt idx="9646">
                  <c:v>5.6592833661193599E-3</c:v>
                </c:pt>
                <c:pt idx="9647">
                  <c:v>5.6582082517394302E-3</c:v>
                </c:pt>
                <c:pt idx="9648">
                  <c:v>5.6571333416077898E-3</c:v>
                </c:pt>
                <c:pt idx="9649">
                  <c:v>5.6560586356856303E-3</c:v>
                </c:pt>
                <c:pt idx="9650">
                  <c:v>5.6549841339341503E-3</c:v>
                </c:pt>
                <c:pt idx="9651">
                  <c:v>5.6539098363145501E-3</c:v>
                </c:pt>
                <c:pt idx="9652">
                  <c:v>5.65283574278803E-3</c:v>
                </c:pt>
                <c:pt idx="9653">
                  <c:v>5.6517618533158303E-3</c:v>
                </c:pt>
                <c:pt idx="9654">
                  <c:v>5.6506881678591503E-3</c:v>
                </c:pt>
                <c:pt idx="9655">
                  <c:v>5.6496146863792398E-3</c:v>
                </c:pt>
                <c:pt idx="9656">
                  <c:v>5.6485414088373199E-3</c:v>
                </c:pt>
                <c:pt idx="9657">
                  <c:v>5.6474683351946699E-3</c:v>
                </c:pt>
                <c:pt idx="9658">
                  <c:v>5.64639546541251E-3</c:v>
                </c:pt>
                <c:pt idx="9659">
                  <c:v>5.6453227994521203E-3</c:v>
                </c:pt>
                <c:pt idx="9660">
                  <c:v>5.6442503372747602E-3</c:v>
                </c:pt>
                <c:pt idx="9661">
                  <c:v>5.64317807884172E-3</c:v>
                </c:pt>
                <c:pt idx="9662">
                  <c:v>5.6421060241142696E-3</c:v>
                </c:pt>
                <c:pt idx="9663">
                  <c:v>5.6410341730537099E-3</c:v>
                </c:pt>
                <c:pt idx="9664">
                  <c:v>5.6399625256213304E-3</c:v>
                </c:pt>
                <c:pt idx="9665">
                  <c:v>5.6388910817784504E-3</c:v>
                </c:pt>
                <c:pt idx="9666">
                  <c:v>5.6378198414863698E-3</c:v>
                </c:pt>
                <c:pt idx="9667">
                  <c:v>5.6367488047064096E-3</c:v>
                </c:pt>
                <c:pt idx="9668">
                  <c:v>5.6356779713999097E-3</c:v>
                </c:pt>
                <c:pt idx="9669">
                  <c:v>5.6346073415281996E-3</c:v>
                </c:pt>
                <c:pt idx="9670">
                  <c:v>5.6335369150526202E-3</c:v>
                </c:pt>
                <c:pt idx="9671">
                  <c:v>5.6324666919345201E-3</c:v>
                </c:pt>
                <c:pt idx="9672">
                  <c:v>5.6313966721352601E-3</c:v>
                </c:pt>
                <c:pt idx="9673">
                  <c:v>5.6303268556162E-3</c:v>
                </c:pt>
                <c:pt idx="9674">
                  <c:v>5.6292572423387198E-3</c:v>
                </c:pt>
                <c:pt idx="9675">
                  <c:v>5.6281878322642E-3</c:v>
                </c:pt>
                <c:pt idx="9676">
                  <c:v>5.6271186253540198E-3</c:v>
                </c:pt>
                <c:pt idx="9677">
                  <c:v>5.6260496215695798E-3</c:v>
                </c:pt>
                <c:pt idx="9678">
                  <c:v>5.6249808208722798E-3</c:v>
                </c:pt>
                <c:pt idx="9679">
                  <c:v>5.6239122232235299E-3</c:v>
                </c:pt>
                <c:pt idx="9680">
                  <c:v>5.6228438285847396E-3</c:v>
                </c:pt>
                <c:pt idx="9681">
                  <c:v>5.6217756369173399E-3</c:v>
                </c:pt>
                <c:pt idx="9682">
                  <c:v>5.62070764818276E-3</c:v>
                </c:pt>
                <c:pt idx="9683">
                  <c:v>5.6196398623424302E-3</c:v>
                </c:pt>
                <c:pt idx="9684">
                  <c:v>5.6185722793578204E-3</c:v>
                </c:pt>
                <c:pt idx="9685">
                  <c:v>5.6175048991903504E-3</c:v>
                </c:pt>
                <c:pt idx="9686">
                  <c:v>5.6164377218015102E-3</c:v>
                </c:pt>
                <c:pt idx="9687">
                  <c:v>5.61537074715275E-3</c:v>
                </c:pt>
                <c:pt idx="9688">
                  <c:v>5.6143039752055502E-3</c:v>
                </c:pt>
                <c:pt idx="9689">
                  <c:v>5.6132374059213903E-3</c:v>
                </c:pt>
                <c:pt idx="9690">
                  <c:v>5.6121710392617701E-3</c:v>
                </c:pt>
                <c:pt idx="9691">
                  <c:v>5.6111048751881802E-3</c:v>
                </c:pt>
                <c:pt idx="9692">
                  <c:v>5.6100389136621203E-3</c:v>
                </c:pt>
                <c:pt idx="9693">
                  <c:v>5.6089731546451003E-3</c:v>
                </c:pt>
                <c:pt idx="9694">
                  <c:v>5.6079075980986501E-3</c:v>
                </c:pt>
                <c:pt idx="9695">
                  <c:v>5.6068422439842997E-3</c:v>
                </c:pt>
                <c:pt idx="9696">
                  <c:v>5.6057770922635598E-3</c:v>
                </c:pt>
                <c:pt idx="9697">
                  <c:v>5.6047121428980003E-3</c:v>
                </c:pt>
                <c:pt idx="9698">
                  <c:v>5.6036473958491501E-3</c:v>
                </c:pt>
                <c:pt idx="9699">
                  <c:v>5.6025828510785696E-3</c:v>
                </c:pt>
                <c:pt idx="9700">
                  <c:v>5.6015185085478304E-3</c:v>
                </c:pt>
                <c:pt idx="9701">
                  <c:v>5.6004543682184899E-3</c:v>
                </c:pt>
                <c:pt idx="9702">
                  <c:v>5.5993904300521303E-3</c:v>
                </c:pt>
                <c:pt idx="9703">
                  <c:v>5.5983266940103299E-3</c:v>
                </c:pt>
                <c:pt idx="9704">
                  <c:v>5.5972631600547003E-3</c:v>
                </c:pt>
                <c:pt idx="9705">
                  <c:v>5.5961998281468302E-3</c:v>
                </c:pt>
                <c:pt idx="9706">
                  <c:v>5.59513669824832E-3</c:v>
                </c:pt>
                <c:pt idx="9707">
                  <c:v>5.5940737703207904E-3</c:v>
                </c:pt>
                <c:pt idx="9708">
                  <c:v>5.5930110443258704E-3</c:v>
                </c:pt>
                <c:pt idx="9709">
                  <c:v>5.5919485202251696E-3</c:v>
                </c:pt>
                <c:pt idx="9710">
                  <c:v>5.5908861979803402E-3</c:v>
                </c:pt>
                <c:pt idx="9711">
                  <c:v>5.5898240775530302E-3</c:v>
                </c:pt>
                <c:pt idx="9712">
                  <c:v>5.5887621589048699E-3</c:v>
                </c:pt>
                <c:pt idx="9713">
                  <c:v>5.5877004419975403E-3</c:v>
                </c:pt>
                <c:pt idx="9714">
                  <c:v>5.58663892679269E-3</c:v>
                </c:pt>
                <c:pt idx="9715">
                  <c:v>5.5855776132519904E-3</c:v>
                </c:pt>
                <c:pt idx="9716">
                  <c:v>5.5845165013371396E-3</c:v>
                </c:pt>
                <c:pt idx="9717">
                  <c:v>5.5834555910098099E-3</c:v>
                </c:pt>
                <c:pt idx="9718">
                  <c:v>5.5823948822317001E-3</c:v>
                </c:pt>
                <c:pt idx="9719">
                  <c:v>5.5813343749645103E-3</c:v>
                </c:pt>
                <c:pt idx="9720">
                  <c:v>5.5802740691699602E-3</c:v>
                </c:pt>
                <c:pt idx="9721">
                  <c:v>5.5792139648097499E-3</c:v>
                </c:pt>
                <c:pt idx="9722">
                  <c:v>5.5781540618456103E-3</c:v>
                </c:pt>
                <c:pt idx="9723">
                  <c:v>5.5770943602392702E-3</c:v>
                </c:pt>
                <c:pt idx="9724">
                  <c:v>5.5760348599524804E-3</c:v>
                </c:pt>
                <c:pt idx="9725">
                  <c:v>5.5749755609469697E-3</c:v>
                </c:pt>
                <c:pt idx="9726">
                  <c:v>5.5739164631845002E-3</c:v>
                </c:pt>
                <c:pt idx="9727">
                  <c:v>5.5728575666268302E-3</c:v>
                </c:pt>
                <c:pt idx="9728">
                  <c:v>5.5717988712357201E-3</c:v>
                </c:pt>
                <c:pt idx="9729">
                  <c:v>5.57074037697296E-3</c:v>
                </c:pt>
                <c:pt idx="9730">
                  <c:v>5.5696820838003298E-3</c:v>
                </c:pt>
                <c:pt idx="9731">
                  <c:v>5.5686239916796004E-3</c:v>
                </c:pt>
                <c:pt idx="9732">
                  <c:v>5.5675661005725897E-3</c:v>
                </c:pt>
                <c:pt idx="9733">
                  <c:v>5.5665084104410904E-3</c:v>
                </c:pt>
                <c:pt idx="9734">
                  <c:v>5.5654509212469099E-3</c:v>
                </c:pt>
                <c:pt idx="9735">
                  <c:v>5.5643936329518801E-3</c:v>
                </c:pt>
                <c:pt idx="9736">
                  <c:v>5.5633365455178196E-3</c:v>
                </c:pt>
                <c:pt idx="9737">
                  <c:v>5.5622796589065602E-3</c:v>
                </c:pt>
                <c:pt idx="9738">
                  <c:v>5.5612229730799398E-3</c:v>
                </c:pt>
                <c:pt idx="9739">
                  <c:v>5.5601664879998099E-3</c:v>
                </c:pt>
                <c:pt idx="9740">
                  <c:v>5.5591102036280302E-3</c:v>
                </c:pt>
                <c:pt idx="9741">
                  <c:v>5.5580541199264496E-3</c:v>
                </c:pt>
                <c:pt idx="9742">
                  <c:v>5.5569982368569503E-3</c:v>
                </c:pt>
                <c:pt idx="9743">
                  <c:v>5.5559425543813996E-3</c:v>
                </c:pt>
                <c:pt idx="9744">
                  <c:v>5.55488707246169E-3</c:v>
                </c:pt>
                <c:pt idx="9745">
                  <c:v>5.5538317910597103E-3</c:v>
                </c:pt>
                <c:pt idx="9746">
                  <c:v>5.5527767101373497E-3</c:v>
                </c:pt>
                <c:pt idx="9747">
                  <c:v>5.5517218296565196E-3</c:v>
                </c:pt>
                <c:pt idx="9748">
                  <c:v>5.5506671495791403E-3</c:v>
                </c:pt>
                <c:pt idx="9749">
                  <c:v>5.5496126698671199E-3</c:v>
                </c:pt>
                <c:pt idx="9750">
                  <c:v>5.5485583904823898E-3</c:v>
                </c:pt>
                <c:pt idx="9751">
                  <c:v>5.5475043113868997E-3</c:v>
                </c:pt>
                <c:pt idx="9752">
                  <c:v>5.5464504325425596E-3</c:v>
                </c:pt>
                <c:pt idx="9753">
                  <c:v>5.5453967539113502E-3</c:v>
                </c:pt>
                <c:pt idx="9754">
                  <c:v>5.54434327545521E-3</c:v>
                </c:pt>
                <c:pt idx="9755">
                  <c:v>5.5432899971361001E-3</c:v>
                </c:pt>
                <c:pt idx="9756">
                  <c:v>5.54223691891601E-3</c:v>
                </c:pt>
                <c:pt idx="9757">
                  <c:v>5.5411840407568998E-3</c:v>
                </c:pt>
                <c:pt idx="9758">
                  <c:v>5.54013136262076E-3</c:v>
                </c:pt>
                <c:pt idx="9759">
                  <c:v>5.5390788844695898E-3</c:v>
                </c:pt>
                <c:pt idx="9760">
                  <c:v>5.5380266062653796E-3</c:v>
                </c:pt>
                <c:pt idx="9761">
                  <c:v>5.5369745279701399E-3</c:v>
                </c:pt>
                <c:pt idx="9762">
                  <c:v>5.5359226495458802E-3</c:v>
                </c:pt>
                <c:pt idx="9763">
                  <c:v>5.53487097095463E-3</c:v>
                </c:pt>
                <c:pt idx="9764">
                  <c:v>5.5338194921584196E-3</c:v>
                </c:pt>
                <c:pt idx="9765">
                  <c:v>5.5327682131192796E-3</c:v>
                </c:pt>
                <c:pt idx="9766">
                  <c:v>5.5317171337992497E-3</c:v>
                </c:pt>
                <c:pt idx="9767">
                  <c:v>5.5306662541603803E-3</c:v>
                </c:pt>
                <c:pt idx="9768">
                  <c:v>5.5296155741647503E-3</c:v>
                </c:pt>
                <c:pt idx="9769">
                  <c:v>5.5285650937743902E-3</c:v>
                </c:pt>
                <c:pt idx="9770">
                  <c:v>5.5275148129513996E-3</c:v>
                </c:pt>
                <c:pt idx="9771">
                  <c:v>5.5264647316578402E-3</c:v>
                </c:pt>
                <c:pt idx="9772">
                  <c:v>5.5254148498558101E-3</c:v>
                </c:pt>
                <c:pt idx="9773">
                  <c:v>5.5243651675074001E-3</c:v>
                </c:pt>
                <c:pt idx="9774">
                  <c:v>5.5233156845746999E-3</c:v>
                </c:pt>
                <c:pt idx="9775">
                  <c:v>5.5222664010198402E-3</c:v>
                </c:pt>
                <c:pt idx="9776">
                  <c:v>5.5212173168049201E-3</c:v>
                </c:pt>
                <c:pt idx="9777">
                  <c:v>5.5201684318920601E-3</c:v>
                </c:pt>
                <c:pt idx="9778">
                  <c:v>5.5191197462433998E-3</c:v>
                </c:pt>
                <c:pt idx="9779">
                  <c:v>5.5180712598210703E-3</c:v>
                </c:pt>
                <c:pt idx="9780">
                  <c:v>5.5170229725872199E-3</c:v>
                </c:pt>
                <c:pt idx="9781">
                  <c:v>5.5159748845040003E-3</c:v>
                </c:pt>
                <c:pt idx="9782">
                  <c:v>5.51492699553356E-3</c:v>
                </c:pt>
                <c:pt idx="9783">
                  <c:v>5.5138793056380801E-3</c:v>
                </c:pt>
                <c:pt idx="9784">
                  <c:v>5.5128318147797204E-3</c:v>
                </c:pt>
                <c:pt idx="9785">
                  <c:v>5.5117845229206699E-3</c:v>
                </c:pt>
                <c:pt idx="9786">
                  <c:v>5.5107374300231099E-3</c:v>
                </c:pt>
                <c:pt idx="9787">
                  <c:v>5.50969053604924E-3</c:v>
                </c:pt>
                <c:pt idx="9788">
                  <c:v>5.5086438409612604E-3</c:v>
                </c:pt>
                <c:pt idx="9789">
                  <c:v>5.5075973447213803E-3</c:v>
                </c:pt>
                <c:pt idx="9790">
                  <c:v>5.5065510472918104E-3</c:v>
                </c:pt>
                <c:pt idx="9791">
                  <c:v>5.5055049486347797E-3</c:v>
                </c:pt>
                <c:pt idx="9792">
                  <c:v>5.5044590487125199E-3</c:v>
                </c:pt>
                <c:pt idx="9793">
                  <c:v>5.5034133474872703E-3</c:v>
                </c:pt>
                <c:pt idx="9794">
                  <c:v>5.5023678449212703E-3</c:v>
                </c:pt>
                <c:pt idx="9795">
                  <c:v>5.5013225409767698E-3</c:v>
                </c:pt>
                <c:pt idx="9796">
                  <c:v>5.5002774356160402E-3</c:v>
                </c:pt>
                <c:pt idx="9797">
                  <c:v>5.4992325288013401E-3</c:v>
                </c:pt>
                <c:pt idx="9798">
                  <c:v>5.4981878204949401E-3</c:v>
                </c:pt>
                <c:pt idx="9799">
                  <c:v>5.4971433106591203E-3</c:v>
                </c:pt>
                <c:pt idx="9800">
                  <c:v>5.49609899925618E-3</c:v>
                </c:pt>
                <c:pt idx="9801">
                  <c:v>5.4950548862484098E-3</c:v>
                </c:pt>
                <c:pt idx="9802">
                  <c:v>5.4940109715981003E-3</c:v>
                </c:pt>
                <c:pt idx="9803">
                  <c:v>5.4929672552675802E-3</c:v>
                </c:pt>
                <c:pt idx="9804">
                  <c:v>5.4919237372191504E-3</c:v>
                </c:pt>
                <c:pt idx="9805">
                  <c:v>5.4908804174151503E-3</c:v>
                </c:pt>
                <c:pt idx="9806">
                  <c:v>5.4898372958178902E-3</c:v>
                </c:pt>
                <c:pt idx="9807">
                  <c:v>5.4887943723897301E-3</c:v>
                </c:pt>
                <c:pt idx="9808">
                  <c:v>5.4877516470929998E-3</c:v>
                </c:pt>
                <c:pt idx="9809">
                  <c:v>5.4867091198900599E-3</c:v>
                </c:pt>
                <c:pt idx="9810">
                  <c:v>5.4856667907432696E-3</c:v>
                </c:pt>
                <c:pt idx="9811">
                  <c:v>5.4846246596149898E-3</c:v>
                </c:pt>
                <c:pt idx="9812">
                  <c:v>5.4835827264676004E-3</c:v>
                </c:pt>
                <c:pt idx="9813">
                  <c:v>5.4825409912634899E-3</c:v>
                </c:pt>
                <c:pt idx="9814">
                  <c:v>5.4814994539650304E-3</c:v>
                </c:pt>
                <c:pt idx="9815">
                  <c:v>5.4804581145346297E-3</c:v>
                </c:pt>
                <c:pt idx="9816">
                  <c:v>5.4794169729346798E-3</c:v>
                </c:pt>
                <c:pt idx="9817">
                  <c:v>5.4783760291275997E-3</c:v>
                </c:pt>
                <c:pt idx="9818">
                  <c:v>5.47733528307581E-3</c:v>
                </c:pt>
                <c:pt idx="9819">
                  <c:v>5.4762947347417202E-3</c:v>
                </c:pt>
                <c:pt idx="9820">
                  <c:v>5.4752543840877804E-3</c:v>
                </c:pt>
                <c:pt idx="9821">
                  <c:v>5.4742142310764104E-3</c:v>
                </c:pt>
                <c:pt idx="9822">
                  <c:v>5.47317427567007E-3</c:v>
                </c:pt>
                <c:pt idx="9823">
                  <c:v>5.4721345178312102E-3</c:v>
                </c:pt>
                <c:pt idx="9824">
                  <c:v>5.4710949575222803E-3</c:v>
                </c:pt>
                <c:pt idx="9825">
                  <c:v>5.47005559470576E-3</c:v>
                </c:pt>
                <c:pt idx="9826">
                  <c:v>5.4690164293441203E-3</c:v>
                </c:pt>
                <c:pt idx="9827">
                  <c:v>5.4679774613998304E-3</c:v>
                </c:pt>
                <c:pt idx="9828">
                  <c:v>5.4669386908354003E-3</c:v>
                </c:pt>
                <c:pt idx="9829">
                  <c:v>5.4659001176133098E-3</c:v>
                </c:pt>
                <c:pt idx="9830">
                  <c:v>5.4648617416960697E-3</c:v>
                </c:pt>
                <c:pt idx="9831">
                  <c:v>5.4638235630461796E-3</c:v>
                </c:pt>
                <c:pt idx="9832">
                  <c:v>5.4627855816261704E-3</c:v>
                </c:pt>
                <c:pt idx="9833">
                  <c:v>5.4617477973985598E-3</c:v>
                </c:pt>
                <c:pt idx="9834">
                  <c:v>5.4607102103258797E-3</c:v>
                </c:pt>
                <c:pt idx="9835">
                  <c:v>5.4596728203706703E-3</c:v>
                </c:pt>
                <c:pt idx="9836">
                  <c:v>5.4586356274954704E-3</c:v>
                </c:pt>
                <c:pt idx="9837">
                  <c:v>5.4575986316628402E-3</c:v>
                </c:pt>
                <c:pt idx="9838">
                  <c:v>5.4565618328353297E-3</c:v>
                </c:pt>
                <c:pt idx="9839">
                  <c:v>5.4555252309755201E-3</c:v>
                </c:pt>
                <c:pt idx="9840">
                  <c:v>5.4544888260459803E-3</c:v>
                </c:pt>
                <c:pt idx="9841">
                  <c:v>5.4534526180092897E-3</c:v>
                </c:pt>
                <c:pt idx="9842">
                  <c:v>5.4524166068280399E-3</c:v>
                </c:pt>
                <c:pt idx="9843">
                  <c:v>5.4513807924648104E-3</c:v>
                </c:pt>
                <c:pt idx="9844">
                  <c:v>5.4503451748822299E-3</c:v>
                </c:pt>
                <c:pt idx="9845">
                  <c:v>5.44930975404289E-3</c:v>
                </c:pt>
                <c:pt idx="9846">
                  <c:v>5.4482745299094196E-3</c:v>
                </c:pt>
                <c:pt idx="9847">
                  <c:v>5.4472395024444302E-3</c:v>
                </c:pt>
                <c:pt idx="9848">
                  <c:v>5.4462046716105602E-3</c:v>
                </c:pt>
                <c:pt idx="9849">
                  <c:v>5.4451700373704401E-3</c:v>
                </c:pt>
                <c:pt idx="9850">
                  <c:v>5.4441355996867301E-3</c:v>
                </c:pt>
                <c:pt idx="9851">
                  <c:v>5.4431013585220702E-3</c:v>
                </c:pt>
                <c:pt idx="9852">
                  <c:v>5.4420673138391301E-3</c:v>
                </c:pt>
                <c:pt idx="9853">
                  <c:v>5.4410334656005603E-3</c:v>
                </c:pt>
                <c:pt idx="9854">
                  <c:v>5.4399998137690496E-3</c:v>
                </c:pt>
                <c:pt idx="9855">
                  <c:v>5.4389663583072796E-3</c:v>
                </c:pt>
                <c:pt idx="9856">
                  <c:v>5.4379330991779296E-3</c:v>
                </c:pt>
                <c:pt idx="9857">
                  <c:v>5.4369000363436899E-3</c:v>
                </c:pt>
                <c:pt idx="9858">
                  <c:v>5.4358671697672797E-3</c:v>
                </c:pt>
                <c:pt idx="9859">
                  <c:v>5.4348344994113902E-3</c:v>
                </c:pt>
                <c:pt idx="9860">
                  <c:v>5.4338020252387501E-3</c:v>
                </c:pt>
                <c:pt idx="9861">
                  <c:v>5.43276974721208E-3</c:v>
                </c:pt>
                <c:pt idx="9862">
                  <c:v>5.4317376652941096E-3</c:v>
                </c:pt>
                <c:pt idx="9863">
                  <c:v>5.4307057794475803E-3</c:v>
                </c:pt>
                <c:pt idx="9864">
                  <c:v>5.4296740896352296E-3</c:v>
                </c:pt>
                <c:pt idx="9865">
                  <c:v>5.4286425958198197E-3</c:v>
                </c:pt>
                <c:pt idx="9866">
                  <c:v>5.4276112979640898E-3</c:v>
                </c:pt>
                <c:pt idx="9867">
                  <c:v>5.4265801960308299E-3</c:v>
                </c:pt>
                <c:pt idx="9868">
                  <c:v>5.4255492899827999E-3</c:v>
                </c:pt>
                <c:pt idx="9869">
                  <c:v>5.4245185797827796E-3</c:v>
                </c:pt>
                <c:pt idx="9870">
                  <c:v>5.4234880653935601E-3</c:v>
                </c:pt>
                <c:pt idx="9871">
                  <c:v>5.4224577467779402E-3</c:v>
                </c:pt>
                <c:pt idx="9872">
                  <c:v>5.42142762389871E-3</c:v>
                </c:pt>
                <c:pt idx="9873">
                  <c:v>5.4203976967186901E-3</c:v>
                </c:pt>
                <c:pt idx="9874">
                  <c:v>5.4193679652006803E-3</c:v>
                </c:pt>
                <c:pt idx="9875">
                  <c:v>5.4183384293075201E-3</c:v>
                </c:pt>
                <c:pt idx="9876">
                  <c:v>5.4173090890020301E-3</c:v>
                </c:pt>
                <c:pt idx="9877">
                  <c:v>5.4162799442470499E-3</c:v>
                </c:pt>
                <c:pt idx="9878">
                  <c:v>5.41525099500542E-3</c:v>
                </c:pt>
                <c:pt idx="9879">
                  <c:v>5.4142222412399896E-3</c:v>
                </c:pt>
                <c:pt idx="9880">
                  <c:v>5.4131936829136303E-3</c:v>
                </c:pt>
                <c:pt idx="9881">
                  <c:v>5.4121653199892001E-3</c:v>
                </c:pt>
                <c:pt idx="9882">
                  <c:v>5.4111371524295602E-3</c:v>
                </c:pt>
                <c:pt idx="9883">
                  <c:v>5.4101091801975996E-3</c:v>
                </c:pt>
                <c:pt idx="9884">
                  <c:v>5.4090814032562102E-3</c:v>
                </c:pt>
                <c:pt idx="9885">
                  <c:v>5.4080538215682704E-3</c:v>
                </c:pt>
                <c:pt idx="9886">
                  <c:v>5.4070264350966997E-3</c:v>
                </c:pt>
                <c:pt idx="9887">
                  <c:v>5.4059992438043897E-3</c:v>
                </c:pt>
                <c:pt idx="9888">
                  <c:v>5.40497224765426E-3</c:v>
                </c:pt>
                <c:pt idx="9889">
                  <c:v>5.4039454466092299E-3</c:v>
                </c:pt>
                <c:pt idx="9890">
                  <c:v>5.4029188406322301E-3</c:v>
                </c:pt>
                <c:pt idx="9891">
                  <c:v>5.4018924296862104E-3</c:v>
                </c:pt>
                <c:pt idx="9892">
                  <c:v>5.4008662137340797E-3</c:v>
                </c:pt>
                <c:pt idx="9893">
                  <c:v>5.3998401927388201E-3</c:v>
                </c:pt>
                <c:pt idx="9894">
                  <c:v>5.3988143666633803E-3</c:v>
                </c:pt>
                <c:pt idx="9895">
                  <c:v>5.3977887354707196E-3</c:v>
                </c:pt>
                <c:pt idx="9896">
                  <c:v>5.3967632991238001E-3</c:v>
                </c:pt>
                <c:pt idx="9897">
                  <c:v>5.39573805758562E-3</c:v>
                </c:pt>
                <c:pt idx="9898">
                  <c:v>5.39471301081915E-3</c:v>
                </c:pt>
                <c:pt idx="9899">
                  <c:v>5.3936881587873797E-3</c:v>
                </c:pt>
                <c:pt idx="9900">
                  <c:v>5.39266350145333E-3</c:v>
                </c:pt>
                <c:pt idx="9901">
                  <c:v>5.3916390387799802E-3</c:v>
                </c:pt>
                <c:pt idx="9902">
                  <c:v>5.3906147707303599E-3</c:v>
                </c:pt>
                <c:pt idx="9903">
                  <c:v>5.3895906972674804E-3</c:v>
                </c:pt>
                <c:pt idx="9904">
                  <c:v>5.3885668183543799E-3</c:v>
                </c:pt>
                <c:pt idx="9905">
                  <c:v>5.3875431339540803E-3</c:v>
                </c:pt>
                <c:pt idx="9906">
                  <c:v>5.3865196440296302E-3</c:v>
                </c:pt>
                <c:pt idx="9907">
                  <c:v>5.3854963485440799E-3</c:v>
                </c:pt>
                <c:pt idx="9908">
                  <c:v>5.3844732474604799E-3</c:v>
                </c:pt>
                <c:pt idx="9909">
                  <c:v>5.3834503407418997E-3</c:v>
                </c:pt>
                <c:pt idx="9910">
                  <c:v>5.3824276283513904E-3</c:v>
                </c:pt>
                <c:pt idx="9911">
                  <c:v>5.3814051102520502E-3</c:v>
                </c:pt>
                <c:pt idx="9912">
                  <c:v>5.3803827864069599E-3</c:v>
                </c:pt>
                <c:pt idx="9913">
                  <c:v>5.3793606567792002E-3</c:v>
                </c:pt>
                <c:pt idx="9914">
                  <c:v>5.37833872133187E-3</c:v>
                </c:pt>
                <c:pt idx="9915">
                  <c:v>5.3773169800280804E-3</c:v>
                </c:pt>
                <c:pt idx="9916">
                  <c:v>5.3762954328309296E-3</c:v>
                </c:pt>
                <c:pt idx="9917">
                  <c:v>5.3752740797035599E-3</c:v>
                </c:pt>
                <c:pt idx="9918">
                  <c:v>5.3742529206090798E-3</c:v>
                </c:pt>
                <c:pt idx="9919">
                  <c:v>5.3732319555106203E-3</c:v>
                </c:pt>
                <c:pt idx="9920">
                  <c:v>5.3722111843713298E-3</c:v>
                </c:pt>
                <c:pt idx="9921">
                  <c:v>5.3711906071543499E-3</c:v>
                </c:pt>
                <c:pt idx="9922">
                  <c:v>5.3701702238228401E-3</c:v>
                </c:pt>
                <c:pt idx="9923">
                  <c:v>5.3691500343399498E-3</c:v>
                </c:pt>
                <c:pt idx="9924">
                  <c:v>5.3681300386688698E-3</c:v>
                </c:pt>
                <c:pt idx="9925">
                  <c:v>5.3671102367727399E-3</c:v>
                </c:pt>
                <c:pt idx="9926">
                  <c:v>5.3660906286147796E-3</c:v>
                </c:pt>
                <c:pt idx="9927">
                  <c:v>5.3650712141581503E-3</c:v>
                </c:pt>
                <c:pt idx="9928">
                  <c:v>5.3640519933660499E-3</c:v>
                </c:pt>
                <c:pt idx="9929">
                  <c:v>5.3630329662016996E-3</c:v>
                </c:pt>
                <c:pt idx="9930">
                  <c:v>5.3620141326282903E-3</c:v>
                </c:pt>
                <c:pt idx="9931">
                  <c:v>5.3609954926090502E-3</c:v>
                </c:pt>
                <c:pt idx="9932">
                  <c:v>5.3599770461071998E-3</c:v>
                </c:pt>
                <c:pt idx="9933">
                  <c:v>5.3589587930859698E-3</c:v>
                </c:pt>
                <c:pt idx="9934">
                  <c:v>5.3579407335085901E-3</c:v>
                </c:pt>
                <c:pt idx="9935">
                  <c:v>5.3569228673383202E-3</c:v>
                </c:pt>
                <c:pt idx="9936">
                  <c:v>5.3559051945384004E-3</c:v>
                </c:pt>
                <c:pt idx="9937">
                  <c:v>5.3548877150720996E-3</c:v>
                </c:pt>
                <c:pt idx="9938">
                  <c:v>5.35387042890268E-3</c:v>
                </c:pt>
                <c:pt idx="9939">
                  <c:v>5.3528533359934001E-3</c:v>
                </c:pt>
                <c:pt idx="9940">
                  <c:v>5.35183643630756E-3</c:v>
                </c:pt>
                <c:pt idx="9941">
                  <c:v>5.35081972980844E-3</c:v>
                </c:pt>
                <c:pt idx="9942">
                  <c:v>5.3498032164593298E-3</c:v>
                </c:pt>
                <c:pt idx="9943">
                  <c:v>5.3487868962235298E-3</c:v>
                </c:pt>
                <c:pt idx="9944">
                  <c:v>5.3477707690643504E-3</c:v>
                </c:pt>
                <c:pt idx="9945">
                  <c:v>5.34675483494511E-3</c:v>
                </c:pt>
                <c:pt idx="9946">
                  <c:v>5.3457390938291202E-3</c:v>
                </c:pt>
                <c:pt idx="9947">
                  <c:v>5.3447235456797202E-3</c:v>
                </c:pt>
                <c:pt idx="9948">
                  <c:v>5.3437081904602404E-3</c:v>
                </c:pt>
                <c:pt idx="9949">
                  <c:v>5.3426930281340202E-3</c:v>
                </c:pt>
                <c:pt idx="9950">
                  <c:v>5.3416780586644204E-3</c:v>
                </c:pt>
                <c:pt idx="9951">
                  <c:v>5.3406632820147898E-3</c:v>
                </c:pt>
                <c:pt idx="9952">
                  <c:v>5.3396486981484902E-3</c:v>
                </c:pt>
                <c:pt idx="9953">
                  <c:v>5.3386343070288902E-3</c:v>
                </c:pt>
                <c:pt idx="9954">
                  <c:v>5.3376201086193804E-3</c:v>
                </c:pt>
                <c:pt idx="9955">
                  <c:v>5.3366061028833301E-3</c:v>
                </c:pt>
                <c:pt idx="9956">
                  <c:v>5.3355922897841404E-3</c:v>
                </c:pt>
                <c:pt idx="9957">
                  <c:v>5.3345786692851997E-3</c:v>
                </c:pt>
                <c:pt idx="9958">
                  <c:v>5.3335652413499203E-3</c:v>
                </c:pt>
                <c:pt idx="9959">
                  <c:v>5.3325520059417202E-3</c:v>
                </c:pt>
                <c:pt idx="9960">
                  <c:v>5.3315389630240097E-3</c:v>
                </c:pt>
                <c:pt idx="9961">
                  <c:v>5.3305261125602202E-3</c:v>
                </c:pt>
                <c:pt idx="9962">
                  <c:v>5.32951345451378E-3</c:v>
                </c:pt>
                <c:pt idx="9963">
                  <c:v>5.32850098884813E-3</c:v>
                </c:pt>
                <c:pt idx="9964">
                  <c:v>5.3274887155267204E-3</c:v>
                </c:pt>
                <c:pt idx="9965">
                  <c:v>5.3264766345130004E-3</c:v>
                </c:pt>
                <c:pt idx="9966">
                  <c:v>5.3254647457704404E-3</c:v>
                </c:pt>
                <c:pt idx="9967">
                  <c:v>5.3244530492625002E-3</c:v>
                </c:pt>
                <c:pt idx="9968">
                  <c:v>5.3234415449526498E-3</c:v>
                </c:pt>
                <c:pt idx="9969">
                  <c:v>5.3224302328043899E-3</c:v>
                </c:pt>
                <c:pt idx="9970">
                  <c:v>5.3214191127811897E-3</c:v>
                </c:pt>
                <c:pt idx="9971">
                  <c:v>5.3204081848465604E-3</c:v>
                </c:pt>
                <c:pt idx="9972">
                  <c:v>5.3193974489639901E-3</c:v>
                </c:pt>
                <c:pt idx="9973">
                  <c:v>5.31838690509699E-3</c:v>
                </c:pt>
                <c:pt idx="9974">
                  <c:v>5.31737655320909E-3</c:v>
                </c:pt>
                <c:pt idx="9975">
                  <c:v>5.3163663932638003E-3</c:v>
                </c:pt>
                <c:pt idx="9976">
                  <c:v>5.31535642522467E-3</c:v>
                </c:pt>
                <c:pt idx="9977">
                  <c:v>5.3143466490552099E-3</c:v>
                </c:pt>
                <c:pt idx="9978">
                  <c:v>5.3133370647189797E-3</c:v>
                </c:pt>
                <c:pt idx="9979">
                  <c:v>5.3123276721795303E-3</c:v>
                </c:pt>
                <c:pt idx="9980">
                  <c:v>5.3113184714004202E-3</c:v>
                </c:pt>
                <c:pt idx="9981">
                  <c:v>5.3103094623452099E-3</c:v>
                </c:pt>
                <c:pt idx="9982">
                  <c:v>5.3093006449774702E-3</c:v>
                </c:pt>
                <c:pt idx="9983">
                  <c:v>5.3082920192607901E-3</c:v>
                </c:pt>
                <c:pt idx="9984">
                  <c:v>5.3072835851587499E-3</c:v>
                </c:pt>
                <c:pt idx="9985">
                  <c:v>5.3062753426349396E-3</c:v>
                </c:pt>
                <c:pt idx="9986">
                  <c:v>5.3052672916529603E-3</c:v>
                </c:pt>
                <c:pt idx="9987">
                  <c:v>5.3042594321764201E-3</c:v>
                </c:pt>
                <c:pt idx="9988">
                  <c:v>5.3032517641689297E-3</c:v>
                </c:pt>
                <c:pt idx="9989">
                  <c:v>5.3022442875941198E-3</c:v>
                </c:pt>
                <c:pt idx="9990">
                  <c:v>5.3012370024156001E-3</c:v>
                </c:pt>
                <c:pt idx="9991">
                  <c:v>5.3002299085970197E-3</c:v>
                </c:pt>
                <c:pt idx="9992">
                  <c:v>5.2992230061020204E-3</c:v>
                </c:pt>
                <c:pt idx="9993">
                  <c:v>5.2982162948942398E-3</c:v>
                </c:pt>
                <c:pt idx="9994">
                  <c:v>5.2972097749373398E-3</c:v>
                </c:pt>
                <c:pt idx="9995">
                  <c:v>5.2962034461949796E-3</c:v>
                </c:pt>
                <c:pt idx="9996">
                  <c:v>5.2951973086308403E-3</c:v>
                </c:pt>
                <c:pt idx="9997">
                  <c:v>5.2941913622085697E-3</c:v>
                </c:pt>
                <c:pt idx="9998">
                  <c:v>5.2931856068918802E-3</c:v>
                </c:pt>
                <c:pt idx="9999">
                  <c:v>5.2921800426444501E-3</c:v>
                </c:pt>
                <c:pt idx="10000">
                  <c:v>5.2911746694299698E-3</c:v>
                </c:pt>
                <c:pt idx="10001">
                  <c:v>5.2901694872121499E-3</c:v>
                </c:pt>
                <c:pt idx="10002">
                  <c:v>5.2891644959547103E-3</c:v>
                </c:pt>
                <c:pt idx="10003">
                  <c:v>5.2881596956213398E-3</c:v>
                </c:pt>
                <c:pt idx="10004">
                  <c:v>5.2871550861757896E-3</c:v>
                </c:pt>
                <c:pt idx="10005">
                  <c:v>5.2861506675817797E-3</c:v>
                </c:pt>
                <c:pt idx="10006">
                  <c:v>5.2851464398030604E-3</c:v>
                </c:pt>
                <c:pt idx="10007">
                  <c:v>5.2841424028033501E-3</c:v>
                </c:pt>
                <c:pt idx="10008">
                  <c:v>5.2831385565464302E-3</c:v>
                </c:pt>
                <c:pt idx="10009">
                  <c:v>5.2821349009960399E-3</c:v>
                </c:pt>
                <c:pt idx="10010">
                  <c:v>5.2811314361159503E-3</c:v>
                </c:pt>
                <c:pt idx="10011">
                  <c:v>5.2801281618699396E-3</c:v>
                </c:pt>
                <c:pt idx="10012">
                  <c:v>5.2791250782217702E-3</c:v>
                </c:pt>
                <c:pt idx="10013">
                  <c:v>5.2781221851352497E-3</c:v>
                </c:pt>
                <c:pt idx="10014">
                  <c:v>5.2771194825741597E-3</c:v>
                </c:pt>
                <c:pt idx="10015">
                  <c:v>5.2761169705023104E-3</c:v>
                </c:pt>
                <c:pt idx="10016">
                  <c:v>5.2751146488834904E-3</c:v>
                </c:pt>
                <c:pt idx="10017">
                  <c:v>5.2741125176815297E-3</c:v>
                </c:pt>
                <c:pt idx="10018">
                  <c:v>5.2731105768602403E-3</c:v>
                </c:pt>
                <c:pt idx="10019">
                  <c:v>5.2721088263834601E-3</c:v>
                </c:pt>
                <c:pt idx="10020">
                  <c:v>5.2711072662150098E-3</c:v>
                </c:pt>
                <c:pt idx="10021">
                  <c:v>5.2701058963187403E-3</c:v>
                </c:pt>
                <c:pt idx="10022">
                  <c:v>5.2691047166585001E-3</c:v>
                </c:pt>
                <c:pt idx="10023">
                  <c:v>5.2681037271981304E-3</c:v>
                </c:pt>
                <c:pt idx="10024">
                  <c:v>5.26710292790151E-3</c:v>
                </c:pt>
                <c:pt idx="10025">
                  <c:v>5.2661023187325099E-3</c:v>
                </c:pt>
                <c:pt idx="10026">
                  <c:v>5.2651018996549897E-3</c:v>
                </c:pt>
                <c:pt idx="10027">
                  <c:v>5.2641016706328403E-3</c:v>
                </c:pt>
                <c:pt idx="10028">
                  <c:v>5.2631016316299498E-3</c:v>
                </c:pt>
                <c:pt idx="10029">
                  <c:v>5.2621017826102196E-3</c:v>
                </c:pt>
                <c:pt idx="10030">
                  <c:v>5.2611021235375501E-3</c:v>
                </c:pt>
                <c:pt idx="10031">
                  <c:v>5.2601026543758504E-3</c:v>
                </c:pt>
                <c:pt idx="10032">
                  <c:v>5.2591033750890399E-3</c:v>
                </c:pt>
                <c:pt idx="10033">
                  <c:v>5.2581042856410303E-3</c:v>
                </c:pt>
                <c:pt idx="10034">
                  <c:v>5.2571053859957698E-3</c:v>
                </c:pt>
                <c:pt idx="10035">
                  <c:v>5.25610667611719E-3</c:v>
                </c:pt>
                <c:pt idx="10036">
                  <c:v>5.2551081559692302E-3</c:v>
                </c:pt>
                <c:pt idx="10037">
                  <c:v>5.25410982551585E-3</c:v>
                </c:pt>
                <c:pt idx="10038">
                  <c:v>5.2531116847209999E-3</c:v>
                </c:pt>
                <c:pt idx="10039">
                  <c:v>5.2521137335486403E-3</c:v>
                </c:pt>
                <c:pt idx="10040">
                  <c:v>5.2511159719627601E-3</c:v>
                </c:pt>
                <c:pt idx="10041">
                  <c:v>5.2501183999273202E-3</c:v>
                </c:pt>
                <c:pt idx="10042">
                  <c:v>5.2491210174063201E-3</c:v>
                </c:pt>
                <c:pt idx="10043">
                  <c:v>5.2481238243637504E-3</c:v>
                </c:pt>
                <c:pt idx="10044">
                  <c:v>5.2471268207635998E-3</c:v>
                </c:pt>
                <c:pt idx="10045">
                  <c:v>5.2461300065698904E-3</c:v>
                </c:pt>
                <c:pt idx="10046">
                  <c:v>5.2451333817466203E-3</c:v>
                </c:pt>
                <c:pt idx="10047">
                  <c:v>5.2441369462578099E-3</c:v>
                </c:pt>
                <c:pt idx="10048">
                  <c:v>5.2431407000674904E-3</c:v>
                </c:pt>
                <c:pt idx="10049">
                  <c:v>5.2421446431397001E-3</c:v>
                </c:pt>
                <c:pt idx="10050">
                  <c:v>5.2411487754384801E-3</c:v>
                </c:pt>
                <c:pt idx="10051">
                  <c:v>5.2401530969278702E-3</c:v>
                </c:pt>
                <c:pt idx="10052">
                  <c:v>5.2391576075719202E-3</c:v>
                </c:pt>
                <c:pt idx="10053">
                  <c:v>5.2381623073347004E-3</c:v>
                </c:pt>
                <c:pt idx="10054">
                  <c:v>5.2371671961802804E-3</c:v>
                </c:pt>
                <c:pt idx="10055">
                  <c:v>5.2361722740727201E-3</c:v>
                </c:pt>
                <c:pt idx="10056">
                  <c:v>5.2351775409761204E-3</c:v>
                </c:pt>
                <c:pt idx="10057">
                  <c:v>5.2341829968545498E-3</c:v>
                </c:pt>
                <c:pt idx="10058">
                  <c:v>5.2331886416721197E-3</c:v>
                </c:pt>
                <c:pt idx="10059">
                  <c:v>5.2321944753929298E-3</c:v>
                </c:pt>
                <c:pt idx="10060">
                  <c:v>5.2312004979810801E-3</c:v>
                </c:pt>
                <c:pt idx="10061">
                  <c:v>5.2302067094006904E-3</c:v>
                </c:pt>
                <c:pt idx="10062">
                  <c:v>5.2292131096158797E-3</c:v>
                </c:pt>
                <c:pt idx="10063">
                  <c:v>5.2282196985907903E-3</c:v>
                </c:pt>
                <c:pt idx="10064">
                  <c:v>5.2272264762895397E-3</c:v>
                </c:pt>
                <c:pt idx="10065">
                  <c:v>5.2262334426762796E-3</c:v>
                </c:pt>
                <c:pt idx="10066">
                  <c:v>5.2252405977151603E-3</c:v>
                </c:pt>
                <c:pt idx="10067">
                  <c:v>5.2242479413703398E-3</c:v>
                </c:pt>
                <c:pt idx="10068">
                  <c:v>5.2232554736059804E-3</c:v>
                </c:pt>
                <c:pt idx="10069">
                  <c:v>5.2222631943862402E-3</c:v>
                </c:pt>
                <c:pt idx="10070">
                  <c:v>5.2212711036753196E-3</c:v>
                </c:pt>
                <c:pt idx="10071">
                  <c:v>5.2202792014373898E-3</c:v>
                </c:pt>
                <c:pt idx="10072">
                  <c:v>5.2192874876366303E-3</c:v>
                </c:pt>
                <c:pt idx="10073">
                  <c:v>5.2182959622372599E-3</c:v>
                </c:pt>
                <c:pt idx="10074">
                  <c:v>5.21730462520346E-3</c:v>
                </c:pt>
                <c:pt idx="10075">
                  <c:v>5.2163134764994599E-3</c:v>
                </c:pt>
                <c:pt idx="10076">
                  <c:v>5.2153225160894703E-3</c:v>
                </c:pt>
                <c:pt idx="10077">
                  <c:v>5.2143317439377196E-3</c:v>
                </c:pt>
                <c:pt idx="10078">
                  <c:v>5.2133411600084403E-3</c:v>
                </c:pt>
                <c:pt idx="10079">
                  <c:v>5.2123507642658599E-3</c:v>
                </c:pt>
                <c:pt idx="10080">
                  <c:v>5.2113605566742301E-3</c:v>
                </c:pt>
                <c:pt idx="10081">
                  <c:v>5.2103705371977999E-3</c:v>
                </c:pt>
                <c:pt idx="10082">
                  <c:v>5.2093807058008297E-3</c:v>
                </c:pt>
                <c:pt idx="10083">
                  <c:v>5.2083910624475902E-3</c:v>
                </c:pt>
                <c:pt idx="10084">
                  <c:v>5.2074016071023497E-3</c:v>
                </c:pt>
                <c:pt idx="10085">
                  <c:v>5.2064123397293797E-3</c:v>
                </c:pt>
                <c:pt idx="10086">
                  <c:v>5.2054232602929797E-3</c:v>
                </c:pt>
                <c:pt idx="10087">
                  <c:v>5.2044343687574404E-3</c:v>
                </c:pt>
                <c:pt idx="10088">
                  <c:v>5.2034456650870402E-3</c:v>
                </c:pt>
                <c:pt idx="10089">
                  <c:v>5.20245714924611E-3</c:v>
                </c:pt>
                <c:pt idx="10090">
                  <c:v>5.2014688211989603E-3</c:v>
                </c:pt>
                <c:pt idx="10091">
                  <c:v>5.2004806809098896E-3</c:v>
                </c:pt>
                <c:pt idx="10092">
                  <c:v>5.1994927283432503E-3</c:v>
                </c:pt>
                <c:pt idx="10093">
                  <c:v>5.1985049634633599E-3</c:v>
                </c:pt>
                <c:pt idx="10094">
                  <c:v>5.1975173862345604E-3</c:v>
                </c:pt>
                <c:pt idx="10095">
                  <c:v>5.1965299966212101E-3</c:v>
                </c:pt>
                <c:pt idx="10096">
                  <c:v>5.1955427945876501E-3</c:v>
                </c:pt>
                <c:pt idx="10097">
                  <c:v>5.1945557800982404E-3</c:v>
                </c:pt>
                <c:pt idx="10098">
                  <c:v>5.1935689531173602E-3</c:v>
                </c:pt>
                <c:pt idx="10099">
                  <c:v>5.1925823136093696E-3</c:v>
                </c:pt>
                <c:pt idx="10100">
                  <c:v>5.1915958615386601E-3</c:v>
                </c:pt>
                <c:pt idx="10101">
                  <c:v>5.1906095968696098E-3</c:v>
                </c:pt>
                <c:pt idx="10102">
                  <c:v>5.1896235195666197E-3</c:v>
                </c:pt>
                <c:pt idx="10103">
                  <c:v>5.1886376295940898E-3</c:v>
                </c:pt>
                <c:pt idx="10104">
                  <c:v>5.1876519269164296E-3</c:v>
                </c:pt>
                <c:pt idx="10105">
                  <c:v>5.1866664114980504E-3</c:v>
                </c:pt>
                <c:pt idx="10106">
                  <c:v>5.1856810833033704E-3</c:v>
                </c:pt>
                <c:pt idx="10107">
                  <c:v>5.18469594229682E-3</c:v>
                </c:pt>
                <c:pt idx="10108">
                  <c:v>5.18371098844284E-3</c:v>
                </c:pt>
                <c:pt idx="10109">
                  <c:v>5.1827262217058702E-3</c:v>
                </c:pt>
                <c:pt idx="10110">
                  <c:v>5.1817416420503496E-3</c:v>
                </c:pt>
                <c:pt idx="10111">
                  <c:v>5.1807572494407504E-3</c:v>
                </c:pt>
                <c:pt idx="10112">
                  <c:v>5.1797730438415202E-3</c:v>
                </c:pt>
                <c:pt idx="10113">
                  <c:v>5.1787890252171396E-3</c:v>
                </c:pt>
                <c:pt idx="10114">
                  <c:v>5.1778051935320703E-3</c:v>
                </c:pt>
                <c:pt idx="10115">
                  <c:v>5.1768215487507999E-3</c:v>
                </c:pt>
                <c:pt idx="10116">
                  <c:v>5.1758380908378202E-3</c:v>
                </c:pt>
                <c:pt idx="10117">
                  <c:v>5.1748548197576199E-3</c:v>
                </c:pt>
                <c:pt idx="10118">
                  <c:v>5.1738717354747202E-3</c:v>
                </c:pt>
                <c:pt idx="10119">
                  <c:v>5.1728888379536098E-3</c:v>
                </c:pt>
                <c:pt idx="10120">
                  <c:v>5.1719061271588099E-3</c:v>
                </c:pt>
                <c:pt idx="10121">
                  <c:v>5.17092360305485E-3</c:v>
                </c:pt>
                <c:pt idx="10122">
                  <c:v>5.1699412656062496E-3</c:v>
                </c:pt>
                <c:pt idx="10123">
                  <c:v>5.1689591147775502E-3</c:v>
                </c:pt>
                <c:pt idx="10124">
                  <c:v>5.1679771505333E-3</c:v>
                </c:pt>
                <c:pt idx="10125">
                  <c:v>5.1669953728380501E-3</c:v>
                </c:pt>
                <c:pt idx="10126">
                  <c:v>5.16601378165634E-3</c:v>
                </c:pt>
                <c:pt idx="10127">
                  <c:v>5.1650323769527502E-3</c:v>
                </c:pt>
                <c:pt idx="10128">
                  <c:v>5.1640511586918403E-3</c:v>
                </c:pt>
                <c:pt idx="10129">
                  <c:v>5.1630701268381898E-3</c:v>
                </c:pt>
                <c:pt idx="10130">
                  <c:v>5.1620892813563904E-3</c:v>
                </c:pt>
                <c:pt idx="10131">
                  <c:v>5.1611086222110199E-3</c:v>
                </c:pt>
                <c:pt idx="10132">
                  <c:v>5.1601281493666804E-3</c:v>
                </c:pt>
                <c:pt idx="10133">
                  <c:v>5.1591478627879698E-3</c:v>
                </c:pt>
                <c:pt idx="10134">
                  <c:v>5.1581677624395099E-3</c:v>
                </c:pt>
                <c:pt idx="10135">
                  <c:v>5.15718784828591E-3</c:v>
                </c:pt>
                <c:pt idx="10136">
                  <c:v>5.1562081202917998E-3</c:v>
                </c:pt>
                <c:pt idx="10137">
                  <c:v>5.15522857842181E-3</c:v>
                </c:pt>
                <c:pt idx="10138">
                  <c:v>5.1542492226405697E-3</c:v>
                </c:pt>
                <c:pt idx="10139">
                  <c:v>5.1532700529127303E-3</c:v>
                </c:pt>
                <c:pt idx="10140">
                  <c:v>5.1522910692029297E-3</c:v>
                </c:pt>
                <c:pt idx="10141">
                  <c:v>5.1513122714758504E-3</c:v>
                </c:pt>
                <c:pt idx="10142">
                  <c:v>5.1503336596961302E-3</c:v>
                </c:pt>
                <c:pt idx="10143">
                  <c:v>5.1493552338284501E-3</c:v>
                </c:pt>
                <c:pt idx="10144">
                  <c:v>5.1483769938374998E-3</c:v>
                </c:pt>
                <c:pt idx="10145">
                  <c:v>5.1473989396879404E-3</c:v>
                </c:pt>
                <c:pt idx="10146">
                  <c:v>5.1464210713444798E-3</c:v>
                </c:pt>
                <c:pt idx="10147">
                  <c:v>5.1454433887718103E-3</c:v>
                </c:pt>
                <c:pt idx="10148">
                  <c:v>5.1444658919346502E-3</c:v>
                </c:pt>
                <c:pt idx="10149">
                  <c:v>5.1434885807976798E-3</c:v>
                </c:pt>
                <c:pt idx="10150">
                  <c:v>5.1425114553256398E-3</c:v>
                </c:pt>
                <c:pt idx="10151">
                  <c:v>5.1415345154832599E-3</c:v>
                </c:pt>
                <c:pt idx="10152">
                  <c:v>5.1405577612352498E-3</c:v>
                </c:pt>
                <c:pt idx="10153">
                  <c:v>5.1395811925463702E-3</c:v>
                </c:pt>
                <c:pt idx="10154">
                  <c:v>5.1386048093813499E-3</c:v>
                </c:pt>
                <c:pt idx="10155">
                  <c:v>5.1376286117049497E-3</c:v>
                </c:pt>
                <c:pt idx="10156">
                  <c:v>5.1366525994819201E-3</c:v>
                </c:pt>
                <c:pt idx="10157">
                  <c:v>5.1356767726770296E-3</c:v>
                </c:pt>
                <c:pt idx="10158">
                  <c:v>5.1347011312550504E-3</c:v>
                </c:pt>
                <c:pt idx="10159">
                  <c:v>5.1337256751807503E-3</c:v>
                </c:pt>
                <c:pt idx="10160">
                  <c:v>5.1327504044189403E-3</c:v>
                </c:pt>
                <c:pt idx="10161">
                  <c:v>5.1317753189343901E-3</c:v>
                </c:pt>
                <c:pt idx="10162">
                  <c:v>5.1308004186919002E-3</c:v>
                </c:pt>
                <c:pt idx="10163">
                  <c:v>5.1298257036562801E-3</c:v>
                </c:pt>
                <c:pt idx="10164">
                  <c:v>5.1288511737923401E-3</c:v>
                </c:pt>
                <c:pt idx="10165">
                  <c:v>5.1278768290649E-3</c:v>
                </c:pt>
                <c:pt idx="10166">
                  <c:v>5.12690266943879E-3</c:v>
                </c:pt>
                <c:pt idx="10167">
                  <c:v>5.1259286948788299E-3</c:v>
                </c:pt>
                <c:pt idx="10168">
                  <c:v>5.1249549053498699E-3</c:v>
                </c:pt>
                <c:pt idx="10169">
                  <c:v>5.1239813008167401E-3</c:v>
                </c:pt>
                <c:pt idx="10170">
                  <c:v>5.1230078812443099E-3</c:v>
                </c:pt>
                <c:pt idx="10171">
                  <c:v>5.1220346465974302E-3</c:v>
                </c:pt>
                <c:pt idx="10172">
                  <c:v>5.1210615968409704E-3</c:v>
                </c:pt>
                <c:pt idx="10173">
                  <c:v>5.1200887319397901E-3</c:v>
                </c:pt>
                <c:pt idx="10174">
                  <c:v>5.1191160518587802E-3</c:v>
                </c:pt>
                <c:pt idx="10175">
                  <c:v>5.1181435565628101E-3</c:v>
                </c:pt>
                <c:pt idx="10176">
                  <c:v>5.1171712460168E-3</c:v>
                </c:pt>
                <c:pt idx="10177">
                  <c:v>5.1161991201856202E-3</c:v>
                </c:pt>
                <c:pt idx="10178">
                  <c:v>5.1152271790341998E-3</c:v>
                </c:pt>
                <c:pt idx="10179">
                  <c:v>5.1142554225274304E-3</c:v>
                </c:pt>
                <c:pt idx="10180">
                  <c:v>5.1132838506302396E-3</c:v>
                </c:pt>
                <c:pt idx="10181">
                  <c:v>5.1123124633075502E-3</c:v>
                </c:pt>
                <c:pt idx="10182">
                  <c:v>5.1113412605243002E-3</c:v>
                </c:pt>
                <c:pt idx="10183">
                  <c:v>5.1103702422454203E-3</c:v>
                </c:pt>
                <c:pt idx="10184">
                  <c:v>5.1093994084358604E-3</c:v>
                </c:pt>
                <c:pt idx="10185">
                  <c:v>5.1084287590605799E-3</c:v>
                </c:pt>
                <c:pt idx="10186">
                  <c:v>5.1074582940845202E-3</c:v>
                </c:pt>
                <c:pt idx="10187">
                  <c:v>5.1064880134726598E-3</c:v>
                </c:pt>
                <c:pt idx="10188">
                  <c:v>5.1055179171899702E-3</c:v>
                </c:pt>
                <c:pt idx="10189">
                  <c:v>5.1045480052014196E-3</c:v>
                </c:pt>
                <c:pt idx="10190">
                  <c:v>5.1035782774720099E-3</c:v>
                </c:pt>
                <c:pt idx="10191">
                  <c:v>5.1026087339667197E-3</c:v>
                </c:pt>
                <c:pt idx="10192">
                  <c:v>5.10163937465055E-3</c:v>
                </c:pt>
                <c:pt idx="10193">
                  <c:v>5.1006701994885098E-3</c:v>
                </c:pt>
                <c:pt idx="10194">
                  <c:v>5.0997012084456001E-3</c:v>
                </c:pt>
                <c:pt idx="10195">
                  <c:v>5.0987324014868602E-3</c:v>
                </c:pt>
                <c:pt idx="10196">
                  <c:v>5.0977637785772998E-3</c:v>
                </c:pt>
                <c:pt idx="10197">
                  <c:v>5.09679533968196E-3</c:v>
                </c:pt>
                <c:pt idx="10198">
                  <c:v>5.0958270847658704E-3</c:v>
                </c:pt>
                <c:pt idx="10199">
                  <c:v>5.0948590137940702E-3</c:v>
                </c:pt>
                <c:pt idx="10200">
                  <c:v>5.0938911267316301E-3</c:v>
                </c:pt>
                <c:pt idx="10201">
                  <c:v>5.0929234235436004E-3</c:v>
                </c:pt>
                <c:pt idx="10202">
                  <c:v>5.0919559041950396E-3</c:v>
                </c:pt>
                <c:pt idx="10203">
                  <c:v>5.0909885686510302E-3</c:v>
                </c:pt>
                <c:pt idx="10204">
                  <c:v>5.0900214168766496E-3</c:v>
                </c:pt>
                <c:pt idx="10205">
                  <c:v>5.0890544488369702E-3</c:v>
                </c:pt>
                <c:pt idx="10206">
                  <c:v>5.0880876644971004E-3</c:v>
                </c:pt>
                <c:pt idx="10207">
                  <c:v>5.0871210638221203E-3</c:v>
                </c:pt>
                <c:pt idx="10208">
                  <c:v>5.0861546467771499E-3</c:v>
                </c:pt>
                <c:pt idx="10209">
                  <c:v>5.0851884133273004E-3</c:v>
                </c:pt>
                <c:pt idx="10210">
                  <c:v>5.0842223634376803E-3</c:v>
                </c:pt>
                <c:pt idx="10211">
                  <c:v>5.0832564970734297E-3</c:v>
                </c:pt>
                <c:pt idx="10212">
                  <c:v>5.0822908141996597E-3</c:v>
                </c:pt>
                <c:pt idx="10213">
                  <c:v>5.0813253147815197E-3</c:v>
                </c:pt>
                <c:pt idx="10214">
                  <c:v>5.08035999878416E-3</c:v>
                </c:pt>
                <c:pt idx="10215">
                  <c:v>5.07939486617273E-3</c:v>
                </c:pt>
                <c:pt idx="10216">
                  <c:v>5.0784299169123696E-3</c:v>
                </c:pt>
                <c:pt idx="10217">
                  <c:v>5.0774651509682698E-3</c:v>
                </c:pt>
                <c:pt idx="10218">
                  <c:v>5.0765005683055904E-3</c:v>
                </c:pt>
                <c:pt idx="10219">
                  <c:v>5.0755361688894999E-3</c:v>
                </c:pt>
                <c:pt idx="10220">
                  <c:v>5.0745719526851998E-3</c:v>
                </c:pt>
                <c:pt idx="10221">
                  <c:v>5.0736079196578698E-3</c:v>
                </c:pt>
                <c:pt idx="10222">
                  <c:v>5.0726440697727096E-3</c:v>
                </c:pt>
                <c:pt idx="10223">
                  <c:v>5.0716804029949198E-3</c:v>
                </c:pt>
                <c:pt idx="10224">
                  <c:v>5.0707169192897297E-3</c:v>
                </c:pt>
                <c:pt idx="10225">
                  <c:v>5.0697536186223302E-3</c:v>
                </c:pt>
                <c:pt idx="10226">
                  <c:v>5.0687905009579697E-3</c:v>
                </c:pt>
                <c:pt idx="10227">
                  <c:v>5.0678275662618703E-3</c:v>
                </c:pt>
                <c:pt idx="10228">
                  <c:v>5.0668648144992596E-3</c:v>
                </c:pt>
                <c:pt idx="10229">
                  <c:v>5.0659022456353902E-3</c:v>
                </c:pt>
                <c:pt idx="10230">
                  <c:v>5.06493985963552E-3</c:v>
                </c:pt>
                <c:pt idx="10231">
                  <c:v>5.0639776564648901E-3</c:v>
                </c:pt>
                <c:pt idx="10232">
                  <c:v>5.0630156360887803E-3</c:v>
                </c:pt>
                <c:pt idx="10233">
                  <c:v>5.06205379847245E-3</c:v>
                </c:pt>
                <c:pt idx="10234">
                  <c:v>5.0610921435811796E-3</c:v>
                </c:pt>
                <c:pt idx="10235">
                  <c:v>5.0601306713802599E-3</c:v>
                </c:pt>
                <c:pt idx="10236">
                  <c:v>5.0591693818349704E-3</c:v>
                </c:pt>
                <c:pt idx="10237">
                  <c:v>5.0582082749106097E-3</c:v>
                </c:pt>
                <c:pt idx="10238">
                  <c:v>5.0572473505724903E-3</c:v>
                </c:pt>
                <c:pt idx="10239">
                  <c:v>5.0562866087859098E-3</c:v>
                </c:pt>
                <c:pt idx="10240">
                  <c:v>5.0553260495161904E-3</c:v>
                </c:pt>
                <c:pt idx="10241">
                  <c:v>5.05436567272866E-3</c:v>
                </c:pt>
                <c:pt idx="10242">
                  <c:v>5.0534054783886503E-3</c:v>
                </c:pt>
                <c:pt idx="10243">
                  <c:v>5.0524454664614797E-3</c:v>
                </c:pt>
                <c:pt idx="10244">
                  <c:v>5.0514856369125102E-3</c:v>
                </c:pt>
                <c:pt idx="10245">
                  <c:v>5.0505259897070899E-3</c:v>
                </c:pt>
                <c:pt idx="10246">
                  <c:v>5.0495665248105701E-3</c:v>
                </c:pt>
                <c:pt idx="10247">
                  <c:v>5.0486072421882999E-3</c:v>
                </c:pt>
                <c:pt idx="10248">
                  <c:v>5.0476481418056801E-3</c:v>
                </c:pt>
                <c:pt idx="10249">
                  <c:v>5.0466892236280597E-3</c:v>
                </c:pt>
                <c:pt idx="10250">
                  <c:v>5.0457304876208404E-3</c:v>
                </c:pt>
                <c:pt idx="10251">
                  <c:v>5.0447719337493903E-3</c:v>
                </c:pt>
                <c:pt idx="10252">
                  <c:v>5.0438135619791198E-3</c:v>
                </c:pt>
                <c:pt idx="10253">
                  <c:v>5.0428553722754298E-3</c:v>
                </c:pt>
                <c:pt idx="10254">
                  <c:v>5.0418973646037301E-3</c:v>
                </c:pt>
                <c:pt idx="10255">
                  <c:v>5.0409395389294301E-3</c:v>
                </c:pt>
                <c:pt idx="10256">
                  <c:v>5.0399818952179603E-3</c:v>
                </c:pt>
                <c:pt idx="10257">
                  <c:v>5.0390244334347399E-3</c:v>
                </c:pt>
                <c:pt idx="10258">
                  <c:v>5.0380671535452098E-3</c:v>
                </c:pt>
                <c:pt idx="10259">
                  <c:v>5.0371100555148098E-3</c:v>
                </c:pt>
                <c:pt idx="10260">
                  <c:v>5.0361531393089904E-3</c:v>
                </c:pt>
                <c:pt idx="10261">
                  <c:v>5.0351964048932097E-3</c:v>
                </c:pt>
                <c:pt idx="10262">
                  <c:v>5.0342398522329199E-3</c:v>
                </c:pt>
                <c:pt idx="10263">
                  <c:v>5.0332834812936E-3</c:v>
                </c:pt>
                <c:pt idx="10264">
                  <c:v>5.0323272920407202E-3</c:v>
                </c:pt>
                <c:pt idx="10265">
                  <c:v>5.0313712844397502E-3</c:v>
                </c:pt>
                <c:pt idx="10266">
                  <c:v>5.0304154584562E-3</c:v>
                </c:pt>
                <c:pt idx="10267">
                  <c:v>5.02945981405554E-3</c:v>
                </c:pt>
                <c:pt idx="10268">
                  <c:v>5.0285043512033004E-3</c:v>
                </c:pt>
                <c:pt idx="10269">
                  <c:v>5.0275490698649603E-3</c:v>
                </c:pt>
                <c:pt idx="10270">
                  <c:v>5.0265939700060401E-3</c:v>
                </c:pt>
                <c:pt idx="10271">
                  <c:v>5.0256390515920702E-3</c:v>
                </c:pt>
                <c:pt idx="10272">
                  <c:v>5.0246843145885702E-3</c:v>
                </c:pt>
                <c:pt idx="10273">
                  <c:v>5.02372975896108E-3</c:v>
                </c:pt>
                <c:pt idx="10274">
                  <c:v>5.02277538467514E-3</c:v>
                </c:pt>
                <c:pt idx="10275">
                  <c:v>5.02182119169629E-3</c:v>
                </c:pt>
                <c:pt idx="10276">
                  <c:v>5.0208671799900802E-3</c:v>
                </c:pt>
                <c:pt idx="10277">
                  <c:v>5.0199133495220797E-3</c:v>
                </c:pt>
                <c:pt idx="10278">
                  <c:v>5.0189597002578603E-3</c:v>
                </c:pt>
                <c:pt idx="10279">
                  <c:v>5.01800623216298E-3</c:v>
                </c:pt>
                <c:pt idx="10280">
                  <c:v>5.0170529452030297E-3</c:v>
                </c:pt>
                <c:pt idx="10281">
                  <c:v>5.0160998393435898E-3</c:v>
                </c:pt>
                <c:pt idx="10282">
                  <c:v>5.0151469145502496E-3</c:v>
                </c:pt>
                <c:pt idx="10283">
                  <c:v>5.0141941707886103E-3</c:v>
                </c:pt>
                <c:pt idx="10284">
                  <c:v>5.0132416080242896E-3</c:v>
                </c:pt>
                <c:pt idx="10285">
                  <c:v>5.0122892262228803E-3</c:v>
                </c:pt>
                <c:pt idx="10286">
                  <c:v>5.0113370253500201E-3</c:v>
                </c:pt>
                <c:pt idx="10287">
                  <c:v>5.0103850053713197E-3</c:v>
                </c:pt>
                <c:pt idx="10288">
                  <c:v>5.0094331662524196E-3</c:v>
                </c:pt>
                <c:pt idx="10289">
                  <c:v>5.00848150795896E-3</c:v>
                </c:pt>
                <c:pt idx="10290">
                  <c:v>5.0075300304565796E-3</c:v>
                </c:pt>
                <c:pt idx="10291">
                  <c:v>5.0065787337109204E-3</c:v>
                </c:pt>
                <c:pt idx="10292">
                  <c:v>5.00562761768766E-3</c:v>
                </c:pt>
                <c:pt idx="10293">
                  <c:v>5.0046766823524597E-3</c:v>
                </c:pt>
                <c:pt idx="10294">
                  <c:v>5.0037259276709796E-3</c:v>
                </c:pt>
                <c:pt idx="10295">
                  <c:v>5.0027753536089001E-3</c:v>
                </c:pt>
                <c:pt idx="10296">
                  <c:v>5.0018249601319099E-3</c:v>
                </c:pt>
                <c:pt idx="10297">
                  <c:v>5.0008747472056999E-3</c:v>
                </c:pt>
                <c:pt idx="10298">
                  <c:v>4.9999247147959596E-3</c:v>
                </c:pt>
                <c:pt idx="10299">
                  <c:v>4.9989748628683998E-3</c:v>
                </c:pt>
                <c:pt idx="10300">
                  <c:v>4.9980251913887396E-3</c:v>
                </c:pt>
                <c:pt idx="10301">
                  <c:v>4.9970757003226802E-3</c:v>
                </c:pt>
                <c:pt idx="10302">
                  <c:v>4.9961263896359399E-3</c:v>
                </c:pt>
                <c:pt idx="10303">
                  <c:v>4.99517725929427E-3</c:v>
                </c:pt>
                <c:pt idx="10304">
                  <c:v>4.9942283092633899E-3</c:v>
                </c:pt>
                <c:pt idx="10305">
                  <c:v>4.9932795395090501E-3</c:v>
                </c:pt>
                <c:pt idx="10306">
                  <c:v>4.992330949997E-3</c:v>
                </c:pt>
                <c:pt idx="10307">
                  <c:v>4.9913825406929903E-3</c:v>
                </c:pt>
                <c:pt idx="10308">
                  <c:v>4.9904343115627896E-3</c:v>
                </c:pt>
                <c:pt idx="10309">
                  <c:v>4.9894862625721598E-3</c:v>
                </c:pt>
                <c:pt idx="10310">
                  <c:v>4.9885383936868798E-3</c:v>
                </c:pt>
                <c:pt idx="10311">
                  <c:v>4.9875907048727297E-3</c:v>
                </c:pt>
                <c:pt idx="10312">
                  <c:v>4.9866431960955103E-3</c:v>
                </c:pt>
                <c:pt idx="10313">
                  <c:v>4.9856958673209903E-3</c:v>
                </c:pt>
                <c:pt idx="10314">
                  <c:v>4.9847487185149999E-3</c:v>
                </c:pt>
                <c:pt idx="10315">
                  <c:v>4.9838017496433304E-3</c:v>
                </c:pt>
                <c:pt idx="10316">
                  <c:v>4.9828549606717896E-3</c:v>
                </c:pt>
                <c:pt idx="10317">
                  <c:v>4.9819083515662199E-3</c:v>
                </c:pt>
                <c:pt idx="10318">
                  <c:v>4.9809619222924298E-3</c:v>
                </c:pt>
                <c:pt idx="10319">
                  <c:v>4.9800156728162601E-3</c:v>
                </c:pt>
                <c:pt idx="10320">
                  <c:v>4.9790696031035602E-3</c:v>
                </c:pt>
                <c:pt idx="10321">
                  <c:v>4.9781237131201602E-3</c:v>
                </c:pt>
                <c:pt idx="10322">
                  <c:v>4.9771780028319296E-3</c:v>
                </c:pt>
                <c:pt idx="10323">
                  <c:v>4.9762324722047099E-3</c:v>
                </c:pt>
                <c:pt idx="10324">
                  <c:v>4.97528712120438E-3</c:v>
                </c:pt>
                <c:pt idx="10325">
                  <c:v>4.9743419497968204E-3</c:v>
                </c:pt>
                <c:pt idx="10326">
                  <c:v>4.97339695794789E-3</c:v>
                </c:pt>
                <c:pt idx="10327">
                  <c:v>4.9724521456234799E-3</c:v>
                </c:pt>
                <c:pt idx="10328">
                  <c:v>4.9715075127895001E-3</c:v>
                </c:pt>
                <c:pt idx="10329">
                  <c:v>4.9705630594118304E-3</c:v>
                </c:pt>
                <c:pt idx="10330">
                  <c:v>4.9696187854563903E-3</c:v>
                </c:pt>
                <c:pt idx="10331">
                  <c:v>4.9686746908890701E-3</c:v>
                </c:pt>
                <c:pt idx="10332">
                  <c:v>4.9677307756758101E-3</c:v>
                </c:pt>
                <c:pt idx="10333">
                  <c:v>4.96678703978253E-3</c:v>
                </c:pt>
                <c:pt idx="10334">
                  <c:v>4.9658434831751502E-3</c:v>
                </c:pt>
                <c:pt idx="10335">
                  <c:v>4.9649001058196199E-3</c:v>
                </c:pt>
                <c:pt idx="10336">
                  <c:v>4.9639569076818796E-3</c:v>
                </c:pt>
                <c:pt idx="10337">
                  <c:v>4.96301388872788E-3</c:v>
                </c:pt>
                <c:pt idx="10338">
                  <c:v>4.9620710489235702E-3</c:v>
                </c:pt>
                <c:pt idx="10339">
                  <c:v>4.9611283882349299E-3</c:v>
                </c:pt>
                <c:pt idx="10340">
                  <c:v>4.9601859066279097E-3</c:v>
                </c:pt>
                <c:pt idx="10341">
                  <c:v>4.95924360406851E-3</c:v>
                </c:pt>
                <c:pt idx="10342">
                  <c:v>4.9583014805226902E-3</c:v>
                </c:pt>
                <c:pt idx="10343">
                  <c:v>4.9573595359564604E-3</c:v>
                </c:pt>
                <c:pt idx="10344">
                  <c:v>4.9564177703357998E-3</c:v>
                </c:pt>
                <c:pt idx="10345">
                  <c:v>4.9554761836267096E-3</c:v>
                </c:pt>
                <c:pt idx="10346">
                  <c:v>4.9545347757952198E-3</c:v>
                </c:pt>
                <c:pt idx="10347">
                  <c:v>4.9535935468073304E-3</c:v>
                </c:pt>
                <c:pt idx="10348">
                  <c:v>4.95265249662906E-3</c:v>
                </c:pt>
                <c:pt idx="10349">
                  <c:v>4.9517116252264402E-3</c:v>
                </c:pt>
                <c:pt idx="10350">
                  <c:v>4.9507709325655102E-3</c:v>
                </c:pt>
                <c:pt idx="10351">
                  <c:v>4.9498304186123103E-3</c:v>
                </c:pt>
                <c:pt idx="10352">
                  <c:v>4.9488900833328797E-3</c:v>
                </c:pt>
                <c:pt idx="10353">
                  <c:v>4.9479499266932804E-3</c:v>
                </c:pt>
                <c:pt idx="10354">
                  <c:v>4.9470099486595698E-3</c:v>
                </c:pt>
                <c:pt idx="10355">
                  <c:v>4.9460701491978202E-3</c:v>
                </c:pt>
                <c:pt idx="10356">
                  <c:v>4.9451305282740997E-3</c:v>
                </c:pt>
                <c:pt idx="10357">
                  <c:v>4.9441910858544899E-3</c:v>
                </c:pt>
                <c:pt idx="10358">
                  <c:v>4.9432518219050797E-3</c:v>
                </c:pt>
                <c:pt idx="10359">
                  <c:v>4.9423127363919604E-3</c:v>
                </c:pt>
                <c:pt idx="10360">
                  <c:v>4.9413738292812199E-3</c:v>
                </c:pt>
                <c:pt idx="10361">
                  <c:v>4.9404351005389799E-3</c:v>
                </c:pt>
                <c:pt idx="10362">
                  <c:v>4.9394965501313396E-3</c:v>
                </c:pt>
                <c:pt idx="10363">
                  <c:v>4.9385581780244398E-3</c:v>
                </c:pt>
                <c:pt idx="10364">
                  <c:v>4.9376199841843797E-3</c:v>
                </c:pt>
                <c:pt idx="10365">
                  <c:v>4.9366819685773E-3</c:v>
                </c:pt>
                <c:pt idx="10366">
                  <c:v>4.9357441311693399E-3</c:v>
                </c:pt>
                <c:pt idx="10367">
                  <c:v>4.93480647192664E-3</c:v>
                </c:pt>
                <c:pt idx="10368">
                  <c:v>4.9338689908153604E-3</c:v>
                </c:pt>
                <c:pt idx="10369">
                  <c:v>4.9329316878016496E-3</c:v>
                </c:pt>
                <c:pt idx="10370">
                  <c:v>4.9319945628516701E-3</c:v>
                </c:pt>
                <c:pt idx="10371">
                  <c:v>4.9310576159316E-3</c:v>
                </c:pt>
                <c:pt idx="10372">
                  <c:v>4.9301208470076104E-3</c:v>
                </c:pt>
                <c:pt idx="10373">
                  <c:v>4.9291842560458899E-3</c:v>
                </c:pt>
                <c:pt idx="10374">
                  <c:v>4.9282478430126104E-3</c:v>
                </c:pt>
                <c:pt idx="10375">
                  <c:v>4.9273116078739901E-3</c:v>
                </c:pt>
                <c:pt idx="10376">
                  <c:v>4.9263755505962199E-3</c:v>
                </c:pt>
                <c:pt idx="10377">
                  <c:v>4.92543967114551E-3</c:v>
                </c:pt>
                <c:pt idx="10378">
                  <c:v>4.9245039694880699E-3</c:v>
                </c:pt>
                <c:pt idx="10379">
                  <c:v>4.9235684455901296E-3</c:v>
                </c:pt>
                <c:pt idx="10380">
                  <c:v>4.9226330994179201E-3</c:v>
                </c:pt>
                <c:pt idx="10381">
                  <c:v>4.9216979309376603E-3</c:v>
                </c:pt>
                <c:pt idx="10382">
                  <c:v>4.9207629401156099E-3</c:v>
                </c:pt>
                <c:pt idx="10383">
                  <c:v>4.9198281269179998E-3</c:v>
                </c:pt>
                <c:pt idx="10384">
                  <c:v>4.9188934913110896E-3</c:v>
                </c:pt>
                <c:pt idx="10385">
                  <c:v>4.9179590332611399E-3</c:v>
                </c:pt>
                <c:pt idx="10386">
                  <c:v>4.9170247527344198E-3</c:v>
                </c:pt>
                <c:pt idx="10387">
                  <c:v>4.9160906496971898E-3</c:v>
                </c:pt>
                <c:pt idx="10388">
                  <c:v>4.9151567241157504E-3</c:v>
                </c:pt>
                <c:pt idx="10389">
                  <c:v>4.9142229759563697E-3</c:v>
                </c:pt>
                <c:pt idx="10390">
                  <c:v>4.9132894051853396E-3</c:v>
                </c:pt>
                <c:pt idx="10391">
                  <c:v>4.91235601176897E-3</c:v>
                </c:pt>
                <c:pt idx="10392">
                  <c:v>4.9114227956735604E-3</c:v>
                </c:pt>
                <c:pt idx="10393">
                  <c:v>4.9104897568654198E-3</c:v>
                </c:pt>
                <c:pt idx="10394">
                  <c:v>4.9095568953108704E-3</c:v>
                </c:pt>
                <c:pt idx="10395">
                  <c:v>4.9086242109762299E-3</c:v>
                </c:pt>
                <c:pt idx="10396">
                  <c:v>4.9076917038278402E-3</c:v>
                </c:pt>
                <c:pt idx="10397">
                  <c:v>4.9067593738320201E-3</c:v>
                </c:pt>
                <c:pt idx="10398">
                  <c:v>4.9058272209551298E-3</c:v>
                </c:pt>
                <c:pt idx="10399">
                  <c:v>4.9048952451635104E-3</c:v>
                </c:pt>
                <c:pt idx="10400">
                  <c:v>4.9039634464235196E-3</c:v>
                </c:pt>
                <c:pt idx="10401">
                  <c:v>4.9030318247015097E-3</c:v>
                </c:pt>
                <c:pt idx="10402">
                  <c:v>4.9021003799638698E-3</c:v>
                </c:pt>
                <c:pt idx="10403">
                  <c:v>4.9011691121769703E-3</c:v>
                </c:pt>
                <c:pt idx="10404">
                  <c:v>4.9002380213071803E-3</c:v>
                </c:pt>
                <c:pt idx="10405">
                  <c:v>4.8993071073208999E-3</c:v>
                </c:pt>
                <c:pt idx="10406">
                  <c:v>4.8983763701845101E-3</c:v>
                </c:pt>
                <c:pt idx="10407">
                  <c:v>4.8974458098644301E-3</c:v>
                </c:pt>
                <c:pt idx="10408">
                  <c:v>4.8965154263270498E-3</c:v>
                </c:pt>
                <c:pt idx="10409">
                  <c:v>4.8955852195388004E-3</c:v>
                </c:pt>
                <c:pt idx="10410">
                  <c:v>4.8946551894660803E-3</c:v>
                </c:pt>
                <c:pt idx="10411">
                  <c:v>4.8937253360753297E-3</c:v>
                </c:pt>
                <c:pt idx="10412">
                  <c:v>4.8927956593329902E-3</c:v>
                </c:pt>
                <c:pt idx="10413">
                  <c:v>4.8918661592054803E-3</c:v>
                </c:pt>
                <c:pt idx="10414">
                  <c:v>4.8909368356592504E-3</c:v>
                </c:pt>
                <c:pt idx="10415">
                  <c:v>4.8900076886607699E-3</c:v>
                </c:pt>
                <c:pt idx="10416">
                  <c:v>4.8890787181764704E-3</c:v>
                </c:pt>
                <c:pt idx="10417">
                  <c:v>4.8881499241728403E-3</c:v>
                </c:pt>
                <c:pt idx="10418">
                  <c:v>4.8872213066163397E-3</c:v>
                </c:pt>
                <c:pt idx="10419">
                  <c:v>4.8862928654734399E-3</c:v>
                </c:pt>
                <c:pt idx="10420">
                  <c:v>4.8853646007106398E-3</c:v>
                </c:pt>
                <c:pt idx="10421">
                  <c:v>4.8844365122944202E-3</c:v>
                </c:pt>
                <c:pt idx="10422">
                  <c:v>4.8835086001912699E-3</c:v>
                </c:pt>
                <c:pt idx="10423">
                  <c:v>4.8825808643677103E-3</c:v>
                </c:pt>
                <c:pt idx="10424">
                  <c:v>4.8816533047902301E-3</c:v>
                </c:pt>
                <c:pt idx="10425">
                  <c:v>4.8807259214253699E-3</c:v>
                </c:pt>
                <c:pt idx="10426">
                  <c:v>4.8797987142396304E-3</c:v>
                </c:pt>
                <c:pt idx="10427">
                  <c:v>4.8788716831995402E-3</c:v>
                </c:pt>
                <c:pt idx="10428">
                  <c:v>4.8779448282716504E-3</c:v>
                </c:pt>
                <c:pt idx="10429">
                  <c:v>4.8770181494224903E-3</c:v>
                </c:pt>
                <c:pt idx="10430">
                  <c:v>4.8760916466186102E-3</c:v>
                </c:pt>
                <c:pt idx="10431">
                  <c:v>4.8751653198265601E-3</c:v>
                </c:pt>
                <c:pt idx="10432">
                  <c:v>4.8742391690128999E-3</c:v>
                </c:pt>
                <c:pt idx="10433">
                  <c:v>4.87331319414421E-3</c:v>
                </c:pt>
                <c:pt idx="10434">
                  <c:v>4.8723873951870399E-3</c:v>
                </c:pt>
                <c:pt idx="10435">
                  <c:v>4.8714617721079901E-3</c:v>
                </c:pt>
                <c:pt idx="10436">
                  <c:v>4.8705363248736297E-3</c:v>
                </c:pt>
                <c:pt idx="10437">
                  <c:v>4.8696110534505697E-3</c:v>
                </c:pt>
                <c:pt idx="10438">
                  <c:v>4.8686859578053899E-3</c:v>
                </c:pt>
                <c:pt idx="10439">
                  <c:v>4.8677610379047002E-3</c:v>
                </c:pt>
                <c:pt idx="10440">
                  <c:v>4.8668362937151202E-3</c:v>
                </c:pt>
                <c:pt idx="10441">
                  <c:v>4.86591172520326E-3</c:v>
                </c:pt>
                <c:pt idx="10442">
                  <c:v>4.86498733233574E-3</c:v>
                </c:pt>
                <c:pt idx="10443">
                  <c:v>4.8640631150791902E-3</c:v>
                </c:pt>
                <c:pt idx="10444">
                  <c:v>4.8631390734002501E-3</c:v>
                </c:pt>
                <c:pt idx="10445">
                  <c:v>4.8622152072655698E-3</c:v>
                </c:pt>
                <c:pt idx="10446">
                  <c:v>4.8612915166417903E-3</c:v>
                </c:pt>
                <c:pt idx="10447">
                  <c:v>4.8603680014955696E-3</c:v>
                </c:pt>
                <c:pt idx="10448">
                  <c:v>4.8594446617935601E-3</c:v>
                </c:pt>
                <c:pt idx="10449">
                  <c:v>4.8585214975024396E-3</c:v>
                </c:pt>
                <c:pt idx="10450">
                  <c:v>4.8575985085888796E-3</c:v>
                </c:pt>
                <c:pt idx="10451">
                  <c:v>4.8566756950195701E-3</c:v>
                </c:pt>
                <c:pt idx="10452">
                  <c:v>4.8557530567611799E-3</c:v>
                </c:pt>
                <c:pt idx="10453">
                  <c:v>4.8548305937804199E-3</c:v>
                </c:pt>
                <c:pt idx="10454">
                  <c:v>4.8539083060439797E-3</c:v>
                </c:pt>
                <c:pt idx="10455">
                  <c:v>4.8529861935185598E-3</c:v>
                </c:pt>
                <c:pt idx="10456">
                  <c:v>4.8520642561708897E-3</c:v>
                </c:pt>
                <c:pt idx="10457">
                  <c:v>4.8511424939676803E-3</c:v>
                </c:pt>
                <c:pt idx="10458">
                  <c:v>4.8502209068756498E-3</c:v>
                </c:pt>
                <c:pt idx="10459">
                  <c:v>4.8492994948615403E-3</c:v>
                </c:pt>
                <c:pt idx="10460">
                  <c:v>4.8483782578920796E-3</c:v>
                </c:pt>
                <c:pt idx="10461">
                  <c:v>4.8474571959340202E-3</c:v>
                </c:pt>
                <c:pt idx="10462">
                  <c:v>4.8465363089541004E-3</c:v>
                </c:pt>
                <c:pt idx="10463">
                  <c:v>4.8456155969190898E-3</c:v>
                </c:pt>
                <c:pt idx="10464">
                  <c:v>4.8446950597957504E-3</c:v>
                </c:pt>
                <c:pt idx="10465">
                  <c:v>4.8437746975508403E-3</c:v>
                </c:pt>
                <c:pt idx="10466">
                  <c:v>4.8428545101511398E-3</c:v>
                </c:pt>
                <c:pt idx="10467">
                  <c:v>4.8419344975634401E-3</c:v>
                </c:pt>
                <c:pt idx="10468">
                  <c:v>4.8410146597545204E-3</c:v>
                </c:pt>
                <c:pt idx="10469">
                  <c:v>4.8400949966911798E-3</c:v>
                </c:pt>
                <c:pt idx="10470">
                  <c:v>4.83917550834022E-3</c:v>
                </c:pt>
                <c:pt idx="10471">
                  <c:v>4.8382561946684402E-3</c:v>
                </c:pt>
                <c:pt idx="10472">
                  <c:v>4.8373370556426499E-3</c:v>
                </c:pt>
                <c:pt idx="10473">
                  <c:v>4.8364180912296899E-3</c:v>
                </c:pt>
                <c:pt idx="10474">
                  <c:v>4.8354993013963697E-3</c:v>
                </c:pt>
                <c:pt idx="10475">
                  <c:v>4.8345806861095301E-3</c:v>
                </c:pt>
                <c:pt idx="10476">
                  <c:v>4.8336622453359996E-3</c:v>
                </c:pt>
                <c:pt idx="10477">
                  <c:v>4.8327439790426304E-3</c:v>
                </c:pt>
                <c:pt idx="10478">
                  <c:v>4.8318258871962701E-3</c:v>
                </c:pt>
                <c:pt idx="10479">
                  <c:v>4.8309079697637898E-3</c:v>
                </c:pt>
                <c:pt idx="10480">
                  <c:v>4.8299902267120304E-3</c:v>
                </c:pt>
                <c:pt idx="10481">
                  <c:v>4.8290726580078802E-3</c:v>
                </c:pt>
                <c:pt idx="10482">
                  <c:v>4.8281552636182104E-3</c:v>
                </c:pt>
                <c:pt idx="10483">
                  <c:v>4.8272380435098999E-3</c:v>
                </c:pt>
                <c:pt idx="10484">
                  <c:v>4.8263209976498397E-3</c:v>
                </c:pt>
                <c:pt idx="10485">
                  <c:v>4.8254041260049297E-3</c:v>
                </c:pt>
                <c:pt idx="10486">
                  <c:v>4.8244874285420696E-3</c:v>
                </c:pt>
                <c:pt idx="10487">
                  <c:v>4.8235709052281703E-3</c:v>
                </c:pt>
                <c:pt idx="10488">
                  <c:v>4.8226545560301299E-3</c:v>
                </c:pt>
                <c:pt idx="10489">
                  <c:v>4.8217383809148898E-3</c:v>
                </c:pt>
                <c:pt idx="10490">
                  <c:v>4.8208223798493601E-3</c:v>
                </c:pt>
                <c:pt idx="10491">
                  <c:v>4.8199065528004899E-3</c:v>
                </c:pt>
                <c:pt idx="10492">
                  <c:v>4.8189908997352104E-3</c:v>
                </c:pt>
                <c:pt idx="10493">
                  <c:v>4.8180754206204601E-3</c:v>
                </c:pt>
                <c:pt idx="10494">
                  <c:v>4.8171601154231997E-3</c:v>
                </c:pt>
                <c:pt idx="10495">
                  <c:v>4.8162449841103903E-3</c:v>
                </c:pt>
                <c:pt idx="10496">
                  <c:v>4.8153300266490003E-3</c:v>
                </c:pt>
                <c:pt idx="10497">
                  <c:v>4.8144152430059798E-3</c:v>
                </c:pt>
                <c:pt idx="10498">
                  <c:v>4.8135006331483203E-3</c:v>
                </c:pt>
                <c:pt idx="10499">
                  <c:v>4.8125861970429997E-3</c:v>
                </c:pt>
                <c:pt idx="10500">
                  <c:v>4.8116719346570202E-3</c:v>
                </c:pt>
                <c:pt idx="10501">
                  <c:v>4.8107578459573698E-3</c:v>
                </c:pt>
                <c:pt idx="10502">
                  <c:v>4.8098439309110404E-3</c:v>
                </c:pt>
                <c:pt idx="10503">
                  <c:v>4.8089301894850599E-3</c:v>
                </c:pt>
                <c:pt idx="10504">
                  <c:v>4.8080166216464297E-3</c:v>
                </c:pt>
                <c:pt idx="10505">
                  <c:v>4.80710322736217E-3</c:v>
                </c:pt>
                <c:pt idx="10506">
                  <c:v>4.8061900065993098E-3</c:v>
                </c:pt>
                <c:pt idx="10507">
                  <c:v>4.8052769593248902E-3</c:v>
                </c:pt>
                <c:pt idx="10508">
                  <c:v>4.8043640855059497E-3</c:v>
                </c:pt>
                <c:pt idx="10509">
                  <c:v>4.8034513851095296E-3</c:v>
                </c:pt>
                <c:pt idx="10510">
                  <c:v>4.8025388581026804E-3</c:v>
                </c:pt>
                <c:pt idx="10511">
                  <c:v>4.8016265044524596E-3</c:v>
                </c:pt>
                <c:pt idx="10512">
                  <c:v>4.8007143241259398E-3</c:v>
                </c:pt>
                <c:pt idx="10513">
                  <c:v>4.7998023170901898E-3</c:v>
                </c:pt>
                <c:pt idx="10514">
                  <c:v>4.7988904833122896E-3</c:v>
                </c:pt>
                <c:pt idx="10515">
                  <c:v>4.79797882275931E-3</c:v>
                </c:pt>
                <c:pt idx="10516">
                  <c:v>4.7970673353983596E-3</c:v>
                </c:pt>
                <c:pt idx="10517">
                  <c:v>4.7961560211965196E-3</c:v>
                </c:pt>
                <c:pt idx="10518">
                  <c:v>4.79524488012089E-3</c:v>
                </c:pt>
                <c:pt idx="10519">
                  <c:v>4.7943339121386003E-3</c:v>
                </c:pt>
                <c:pt idx="10520">
                  <c:v>4.7934231172167396E-3</c:v>
                </c:pt>
                <c:pt idx="10521">
                  <c:v>4.7925124953224502E-3</c:v>
                </c:pt>
                <c:pt idx="10522">
                  <c:v>4.7916020464228498E-3</c:v>
                </c:pt>
                <c:pt idx="10523">
                  <c:v>4.7906917704850704E-3</c:v>
                </c:pt>
                <c:pt idx="10524">
                  <c:v>4.7897816674762599E-3</c:v>
                </c:pt>
                <c:pt idx="10525">
                  <c:v>4.7888717373635601E-3</c:v>
                </c:pt>
                <c:pt idx="10526">
                  <c:v>4.78796198011411E-3</c:v>
                </c:pt>
                <c:pt idx="10527">
                  <c:v>4.7870523956950999E-3</c:v>
                </c:pt>
                <c:pt idx="10528">
                  <c:v>4.7861429840736604E-3</c:v>
                </c:pt>
                <c:pt idx="10529">
                  <c:v>4.78523374521698E-3</c:v>
                </c:pt>
                <c:pt idx="10530">
                  <c:v>4.7843246790922403E-3</c:v>
                </c:pt>
                <c:pt idx="10531">
                  <c:v>4.7834157856666204E-3</c:v>
                </c:pt>
                <c:pt idx="10532">
                  <c:v>4.7825070649073001E-3</c:v>
                </c:pt>
                <c:pt idx="10533">
                  <c:v>4.7815985167814897E-3</c:v>
                </c:pt>
                <c:pt idx="10534">
                  <c:v>4.78069014125639E-3</c:v>
                </c:pt>
                <c:pt idx="10535">
                  <c:v>4.7797819382991999E-3</c:v>
                </c:pt>
                <c:pt idx="10536">
                  <c:v>4.7788739078771297E-3</c:v>
                </c:pt>
                <c:pt idx="10537">
                  <c:v>4.7779660499574304E-3</c:v>
                </c:pt>
                <c:pt idx="10538">
                  <c:v>4.7770583645072896E-3</c:v>
                </c:pt>
                <c:pt idx="10539">
                  <c:v>4.7761508514939698E-3</c:v>
                </c:pt>
                <c:pt idx="10540">
                  <c:v>4.7752435108847097E-3</c:v>
                </c:pt>
                <c:pt idx="10541">
                  <c:v>4.7743363426467397E-3</c:v>
                </c:pt>
                <c:pt idx="10542">
                  <c:v>4.7734293467473097E-3</c:v>
                </c:pt>
                <c:pt idx="10543">
                  <c:v>4.7725225231536996E-3</c:v>
                </c:pt>
                <c:pt idx="10544">
                  <c:v>4.7716158718331602E-3</c:v>
                </c:pt>
                <c:pt idx="10545">
                  <c:v>4.7707093927529601E-3</c:v>
                </c:pt>
                <c:pt idx="10546">
                  <c:v>4.7698030858803796E-3</c:v>
                </c:pt>
                <c:pt idx="10547">
                  <c:v>4.7688969511827098E-3</c:v>
                </c:pt>
                <c:pt idx="10548">
                  <c:v>4.7679909886272302E-3</c:v>
                </c:pt>
                <c:pt idx="10549">
                  <c:v>4.7670851981812404E-3</c:v>
                </c:pt>
                <c:pt idx="10550">
                  <c:v>4.7661795798120401E-3</c:v>
                </c:pt>
                <c:pt idx="10551">
                  <c:v>4.7652741334869297E-3</c:v>
                </c:pt>
                <c:pt idx="10552">
                  <c:v>4.7643688591732496E-3</c:v>
                </c:pt>
                <c:pt idx="10553">
                  <c:v>4.7634637568383003E-3</c:v>
                </c:pt>
                <c:pt idx="10554">
                  <c:v>4.7625588264494003E-3</c:v>
                </c:pt>
                <c:pt idx="10555">
                  <c:v>4.7616540679738997E-3</c:v>
                </c:pt>
                <c:pt idx="10556">
                  <c:v>4.7607494813791404E-3</c:v>
                </c:pt>
                <c:pt idx="10557">
                  <c:v>4.75984506663245E-3</c:v>
                </c:pt>
                <c:pt idx="10558">
                  <c:v>4.7589408237011903E-3</c:v>
                </c:pt>
                <c:pt idx="10559">
                  <c:v>4.75803675255272E-3</c:v>
                </c:pt>
                <c:pt idx="10560">
                  <c:v>4.7571328531544003E-3</c:v>
                </c:pt>
                <c:pt idx="10561">
                  <c:v>4.7562291254736096E-3</c:v>
                </c:pt>
                <c:pt idx="10562">
                  <c:v>4.7553255694777101E-3</c:v>
                </c:pt>
                <c:pt idx="10563">
                  <c:v>4.7544221851341002E-3</c:v>
                </c:pt>
                <c:pt idx="10564">
                  <c:v>4.7535189724101498E-3</c:v>
                </c:pt>
                <c:pt idx="10565">
                  <c:v>4.7526159312732703E-3</c:v>
                </c:pt>
                <c:pt idx="10566">
                  <c:v>4.7517130616908602E-3</c:v>
                </c:pt>
                <c:pt idx="10567">
                  <c:v>4.7508103636303197E-3</c:v>
                </c:pt>
                <c:pt idx="10568">
                  <c:v>4.7499078370590699E-3</c:v>
                </c:pt>
                <c:pt idx="10569">
                  <c:v>4.7490054819445196E-3</c:v>
                </c:pt>
                <c:pt idx="10570">
                  <c:v>4.7481032982541098E-3</c:v>
                </c:pt>
                <c:pt idx="10571">
                  <c:v>4.7472012859552703E-3</c:v>
                </c:pt>
                <c:pt idx="10572">
                  <c:v>4.7462994450154297E-3</c:v>
                </c:pt>
                <c:pt idx="10573">
                  <c:v>4.7453977754020301E-3</c:v>
                </c:pt>
                <c:pt idx="10574">
                  <c:v>4.74449627708254E-3</c:v>
                </c:pt>
                <c:pt idx="10575">
                  <c:v>4.7435949500243997E-3</c:v>
                </c:pt>
                <c:pt idx="10576">
                  <c:v>4.74269379419509E-3</c:v>
                </c:pt>
                <c:pt idx="10577">
                  <c:v>4.7417928095620596E-3</c:v>
                </c:pt>
                <c:pt idx="10578">
                  <c:v>4.7408919960927999E-3</c:v>
                </c:pt>
                <c:pt idx="10579">
                  <c:v>4.7399913537547796E-3</c:v>
                </c:pt>
                <c:pt idx="10580">
                  <c:v>4.7390908825155004E-3</c:v>
                </c:pt>
                <c:pt idx="10581">
                  <c:v>4.7381905823424397E-3</c:v>
                </c:pt>
                <c:pt idx="10582">
                  <c:v>4.7372904532031104E-3</c:v>
                </c:pt>
                <c:pt idx="10583">
                  <c:v>4.7363904950650203E-3</c:v>
                </c:pt>
                <c:pt idx="10584">
                  <c:v>4.7354907078956798E-3</c:v>
                </c:pt>
                <c:pt idx="10585">
                  <c:v>4.7345910916626001E-3</c:v>
                </c:pt>
                <c:pt idx="10586">
                  <c:v>4.7336916463333097E-3</c:v>
                </c:pt>
                <c:pt idx="10587">
                  <c:v>4.7327923718753504E-3</c:v>
                </c:pt>
                <c:pt idx="10588">
                  <c:v>4.7318932682562402E-3</c:v>
                </c:pt>
                <c:pt idx="10589">
                  <c:v>4.7309943354435398E-3</c:v>
                </c:pt>
                <c:pt idx="10590">
                  <c:v>4.7300955734047899E-3</c:v>
                </c:pt>
                <c:pt idx="10591">
                  <c:v>4.7291969821075504E-3</c:v>
                </c:pt>
                <c:pt idx="10592">
                  <c:v>4.7282985615193802E-3</c:v>
                </c:pt>
                <c:pt idx="10593">
                  <c:v>4.7274003116078399E-3</c:v>
                </c:pt>
                <c:pt idx="10594">
                  <c:v>4.7265022323405197E-3</c:v>
                </c:pt>
                <c:pt idx="10595">
                  <c:v>4.7256043236850002E-3</c:v>
                </c:pt>
                <c:pt idx="10596">
                  <c:v>4.72470658560885E-3</c:v>
                </c:pt>
                <c:pt idx="10597">
                  <c:v>4.7238090180796799E-3</c:v>
                </c:pt>
                <c:pt idx="10598">
                  <c:v>4.7229116210650698E-3</c:v>
                </c:pt>
                <c:pt idx="10599">
                  <c:v>4.7220143945326497E-3</c:v>
                </c:pt>
                <c:pt idx="10600">
                  <c:v>4.7211173384500097E-3</c:v>
                </c:pt>
                <c:pt idx="10601">
                  <c:v>4.72022045278478E-3</c:v>
                </c:pt>
                <c:pt idx="10602">
                  <c:v>4.7193237375045697E-3</c:v>
                </c:pt>
                <c:pt idx="10603">
                  <c:v>4.7184271925770297E-3</c:v>
                </c:pt>
                <c:pt idx="10604">
                  <c:v>4.7175308179697797E-3</c:v>
                </c:pt>
                <c:pt idx="10605">
                  <c:v>4.7166346136504698E-3</c:v>
                </c:pt>
                <c:pt idx="10606">
                  <c:v>4.7157385795867403E-3</c:v>
                </c:pt>
                <c:pt idx="10607">
                  <c:v>4.7148427157462499E-3</c:v>
                </c:pt>
                <c:pt idx="10608">
                  <c:v>4.71394702209666E-3</c:v>
                </c:pt>
                <c:pt idx="10609">
                  <c:v>4.7130514986056396E-3</c:v>
                </c:pt>
                <c:pt idx="10610">
                  <c:v>4.7121561452408501E-3</c:v>
                </c:pt>
                <c:pt idx="10611">
                  <c:v>4.7112609619699899E-3</c:v>
                </c:pt>
                <c:pt idx="10612">
                  <c:v>4.7103659487607204E-3</c:v>
                </c:pt>
                <c:pt idx="10613">
                  <c:v>4.7094711055807497E-3</c:v>
                </c:pt>
                <c:pt idx="10614">
                  <c:v>4.7085764323977798E-3</c:v>
                </c:pt>
                <c:pt idx="10615">
                  <c:v>4.7076819291794903E-3</c:v>
                </c:pt>
                <c:pt idx="10616">
                  <c:v>4.7067875958936196E-3</c:v>
                </c:pt>
                <c:pt idx="10617">
                  <c:v>4.7058934325078603E-3</c:v>
                </c:pt>
                <c:pt idx="10618">
                  <c:v>4.7049994389899404E-3</c:v>
                </c:pt>
                <c:pt idx="10619">
                  <c:v>4.7041056153076001E-3</c:v>
                </c:pt>
                <c:pt idx="10620">
                  <c:v>4.7032119614285597E-3</c:v>
                </c:pt>
                <c:pt idx="10621">
                  <c:v>4.7023184773205603E-3</c:v>
                </c:pt>
                <c:pt idx="10622">
                  <c:v>4.7014251629513603E-3</c:v>
                </c:pt>
                <c:pt idx="10623">
                  <c:v>4.7005320182886999E-3</c:v>
                </c:pt>
                <c:pt idx="10624">
                  <c:v>4.6996390433003401E-3</c:v>
                </c:pt>
                <c:pt idx="10625">
                  <c:v>4.6987462379540499E-3</c:v>
                </c:pt>
                <c:pt idx="10626">
                  <c:v>4.6978536022175901E-3</c:v>
                </c:pt>
                <c:pt idx="10627">
                  <c:v>4.6969611360587497E-3</c:v>
                </c:pt>
                <c:pt idx="10628">
                  <c:v>4.69606883944532E-3</c:v>
                </c:pt>
                <c:pt idx="10629">
                  <c:v>4.6951767123450698E-3</c:v>
                </c:pt>
                <c:pt idx="10630">
                  <c:v>4.6942847547258E-3</c:v>
                </c:pt>
                <c:pt idx="10631">
                  <c:v>4.69339296655531E-3</c:v>
                </c:pt>
                <c:pt idx="10632">
                  <c:v>4.6925013478014196E-3</c:v>
                </c:pt>
                <c:pt idx="10633">
                  <c:v>4.6916098984319402E-3</c:v>
                </c:pt>
                <c:pt idx="10634">
                  <c:v>4.6907186184146797E-3</c:v>
                </c:pt>
                <c:pt idx="10635">
                  <c:v>4.6898275077174702E-3</c:v>
                </c:pt>
                <c:pt idx="10636">
                  <c:v>4.68893656630815E-3</c:v>
                </c:pt>
                <c:pt idx="10637">
                  <c:v>4.6880457941545503E-3</c:v>
                </c:pt>
                <c:pt idx="10638">
                  <c:v>4.6871551912245199E-3</c:v>
                </c:pt>
                <c:pt idx="10639">
                  <c:v>4.6862647574859003E-3</c:v>
                </c:pt>
                <c:pt idx="10640">
                  <c:v>4.6853744929065601E-3</c:v>
                </c:pt>
                <c:pt idx="10641">
                  <c:v>4.6844843974543603E-3</c:v>
                </c:pt>
                <c:pt idx="10642">
                  <c:v>4.6835944710971597E-3</c:v>
                </c:pt>
                <c:pt idx="10643">
                  <c:v>4.68270471380284E-3</c:v>
                </c:pt>
                <c:pt idx="10644">
                  <c:v>4.6818151255392801E-3</c:v>
                </c:pt>
                <c:pt idx="10645">
                  <c:v>4.6809257062743704E-3</c:v>
                </c:pt>
                <c:pt idx="10646">
                  <c:v>4.6800364559760098E-3</c:v>
                </c:pt>
                <c:pt idx="10647">
                  <c:v>4.6791473746120799E-3</c:v>
                </c:pt>
                <c:pt idx="10648">
                  <c:v>4.6782584621505004E-3</c:v>
                </c:pt>
                <c:pt idx="10649">
                  <c:v>4.6773697185591798E-3</c:v>
                </c:pt>
                <c:pt idx="10650">
                  <c:v>4.6764811438060397E-3</c:v>
                </c:pt>
                <c:pt idx="10651">
                  <c:v>4.6755927378589902E-3</c:v>
                </c:pt>
                <c:pt idx="10652">
                  <c:v>4.6747045006859797E-3</c:v>
                </c:pt>
                <c:pt idx="10653">
                  <c:v>4.6738164322549297E-3</c:v>
                </c:pt>
                <c:pt idx="10654">
                  <c:v>4.6729285325337799E-3</c:v>
                </c:pt>
                <c:pt idx="10655">
                  <c:v>4.6720408014905004E-3</c:v>
                </c:pt>
                <c:pt idx="10656">
                  <c:v>4.6711532390930196E-3</c:v>
                </c:pt>
                <c:pt idx="10657">
                  <c:v>4.6702658453093102E-3</c:v>
                </c:pt>
                <c:pt idx="10658">
                  <c:v>4.6693786201073397E-3</c:v>
                </c:pt>
                <c:pt idx="10659">
                  <c:v>4.6684915634550798E-3</c:v>
                </c:pt>
                <c:pt idx="10660">
                  <c:v>4.6676046753204997E-3</c:v>
                </c:pt>
                <c:pt idx="10661">
                  <c:v>4.6667179556715999E-3</c:v>
                </c:pt>
                <c:pt idx="10662">
                  <c:v>4.66583140447636E-3</c:v>
                </c:pt>
                <c:pt idx="10663">
                  <c:v>4.6649450217027804E-3</c:v>
                </c:pt>
                <c:pt idx="10664">
                  <c:v>4.6640588073188598E-3</c:v>
                </c:pt>
                <c:pt idx="10665">
                  <c:v>4.6631727612926098E-3</c:v>
                </c:pt>
                <c:pt idx="10666">
                  <c:v>4.6622868835920501E-3</c:v>
                </c:pt>
                <c:pt idx="10667">
                  <c:v>4.6614011741852E-3</c:v>
                </c:pt>
                <c:pt idx="10668">
                  <c:v>4.66051563304008E-3</c:v>
                </c:pt>
                <c:pt idx="10669">
                  <c:v>4.6596302601247296E-3</c:v>
                </c:pt>
                <c:pt idx="10670">
                  <c:v>4.6587450554071898E-3</c:v>
                </c:pt>
                <c:pt idx="10671">
                  <c:v>4.6578600188555003E-3</c:v>
                </c:pt>
                <c:pt idx="10672">
                  <c:v>4.6569751504377203E-3</c:v>
                </c:pt>
                <c:pt idx="10673">
                  <c:v>4.6560904501218902E-3</c:v>
                </c:pt>
                <c:pt idx="10674">
                  <c:v>4.6552059178760997E-3</c:v>
                </c:pt>
                <c:pt idx="10675">
                  <c:v>4.6543215536683996E-3</c:v>
                </c:pt>
                <c:pt idx="10676">
                  <c:v>4.6534373574668702E-3</c:v>
                </c:pt>
                <c:pt idx="10677">
                  <c:v>4.6525533292395898E-3</c:v>
                </c:pt>
                <c:pt idx="10678">
                  <c:v>4.6516694689546501E-3</c:v>
                </c:pt>
                <c:pt idx="10679">
                  <c:v>4.6507857765801502E-3</c:v>
                </c:pt>
                <c:pt idx="10680">
                  <c:v>4.6499022520841904E-3</c:v>
                </c:pt>
                <c:pt idx="10681">
                  <c:v>4.6490188954348604E-3</c:v>
                </c:pt>
                <c:pt idx="10682">
                  <c:v>4.6481357066002899E-3</c:v>
                </c:pt>
                <c:pt idx="10683">
                  <c:v>4.6472526855485998E-3</c:v>
                </c:pt>
                <c:pt idx="10684">
                  <c:v>4.6463698322478904E-3</c:v>
                </c:pt>
                <c:pt idx="10685">
                  <c:v>4.6454871466663104E-3</c:v>
                </c:pt>
                <c:pt idx="10686">
                  <c:v>4.6446046287719998E-3</c:v>
                </c:pt>
                <c:pt idx="10687">
                  <c:v>4.6437222785330997E-3</c:v>
                </c:pt>
                <c:pt idx="10688">
                  <c:v>4.6428400959177404E-3</c:v>
                </c:pt>
                <c:pt idx="10689">
                  <c:v>4.6419580808940899E-3</c:v>
                </c:pt>
                <c:pt idx="10690">
                  <c:v>4.6410762334303203E-3</c:v>
                </c:pt>
                <c:pt idx="10691">
                  <c:v>4.6401945534945803E-3</c:v>
                </c:pt>
                <c:pt idx="10692">
                  <c:v>4.6393130410550404E-3</c:v>
                </c:pt>
                <c:pt idx="10693">
                  <c:v>4.6384316960798996E-3</c:v>
                </c:pt>
                <c:pt idx="10694">
                  <c:v>4.6375505185373197E-3</c:v>
                </c:pt>
                <c:pt idx="10695">
                  <c:v>4.6366695083955101E-3</c:v>
                </c:pt>
                <c:pt idx="10696">
                  <c:v>4.6357886656226603E-3</c:v>
                </c:pt>
                <c:pt idx="10697">
                  <c:v>4.6349079901869799E-3</c:v>
                </c:pt>
                <c:pt idx="10698">
                  <c:v>4.63402748205666E-3</c:v>
                </c:pt>
                <c:pt idx="10699">
                  <c:v>4.63314714119993E-3</c:v>
                </c:pt>
                <c:pt idx="10700">
                  <c:v>4.6322669675850098E-3</c:v>
                </c:pt>
                <c:pt idx="10701">
                  <c:v>4.6313869611801298E-3</c:v>
                </c:pt>
                <c:pt idx="10702">
                  <c:v>4.6305071219535096E-3</c:v>
                </c:pt>
                <c:pt idx="10703">
                  <c:v>4.6296274498733997E-3</c:v>
                </c:pt>
                <c:pt idx="10704">
                  <c:v>4.6287479449080501E-3</c:v>
                </c:pt>
                <c:pt idx="10705">
                  <c:v>4.6278686070256999E-3</c:v>
                </c:pt>
                <c:pt idx="10706">
                  <c:v>4.6269894361946097E-3</c:v>
                </c:pt>
                <c:pt idx="10707">
                  <c:v>4.6261104323830401E-3</c:v>
                </c:pt>
                <c:pt idx="10708">
                  <c:v>4.6252315955592699E-3</c:v>
                </c:pt>
                <c:pt idx="10709">
                  <c:v>4.6243529256915702E-3</c:v>
                </c:pt>
                <c:pt idx="10710">
                  <c:v>4.6234744227482199E-3</c:v>
                </c:pt>
                <c:pt idx="10711">
                  <c:v>4.6225960866975099E-3</c:v>
                </c:pt>
                <c:pt idx="10712">
                  <c:v>4.6217179175077304E-3</c:v>
                </c:pt>
                <c:pt idx="10713">
                  <c:v>4.6208399151471801E-3</c:v>
                </c:pt>
                <c:pt idx="10714">
                  <c:v>4.61996207958417E-3</c:v>
                </c:pt>
                <c:pt idx="10715">
                  <c:v>4.6190844107870102E-3</c:v>
                </c:pt>
                <c:pt idx="10716">
                  <c:v>4.6182069087240202E-3</c:v>
                </c:pt>
                <c:pt idx="10717">
                  <c:v>4.6173295733635102E-3</c:v>
                </c:pt>
                <c:pt idx="10718">
                  <c:v>4.6164524046738197E-3</c:v>
                </c:pt>
                <c:pt idx="10719">
                  <c:v>4.6155754026233004E-3</c:v>
                </c:pt>
                <c:pt idx="10720">
                  <c:v>4.6146985671802598E-3</c:v>
                </c:pt>
                <c:pt idx="10721">
                  <c:v>4.6138218983130704E-3</c:v>
                </c:pt>
                <c:pt idx="10722">
                  <c:v>4.6129453959900804E-3</c:v>
                </c:pt>
                <c:pt idx="10723">
                  <c:v>4.6120690601796502E-3</c:v>
                </c:pt>
                <c:pt idx="10724">
                  <c:v>4.6111928908501403E-3</c:v>
                </c:pt>
                <c:pt idx="10725">
                  <c:v>4.6103168879699299E-3</c:v>
                </c:pt>
                <c:pt idx="10726">
                  <c:v>4.6094410515073996E-3</c:v>
                </c:pt>
                <c:pt idx="10727">
                  <c:v>4.6085653814309097E-3</c:v>
                </c:pt>
                <c:pt idx="10728">
                  <c:v>4.6076898777088803E-3</c:v>
                </c:pt>
                <c:pt idx="10729">
                  <c:v>4.6068145403096901E-3</c:v>
                </c:pt>
                <c:pt idx="10730">
                  <c:v>4.6059393692017402E-3</c:v>
                </c:pt>
                <c:pt idx="10731">
                  <c:v>4.60506436435345E-3</c:v>
                </c:pt>
                <c:pt idx="10732">
                  <c:v>4.6041895257332198E-3</c:v>
                </c:pt>
                <c:pt idx="10733">
                  <c:v>4.6033148533094698E-3</c:v>
                </c:pt>
                <c:pt idx="10734">
                  <c:v>4.6024403470506401E-3</c:v>
                </c:pt>
                <c:pt idx="10735">
                  <c:v>4.6015660069251597E-3</c:v>
                </c:pt>
                <c:pt idx="10736">
                  <c:v>4.6006918329014497E-3</c:v>
                </c:pt>
                <c:pt idx="10737">
                  <c:v>4.5998178249479701E-3</c:v>
                </c:pt>
                <c:pt idx="10738">
                  <c:v>4.5989439830331699E-3</c:v>
                </c:pt>
                <c:pt idx="10739">
                  <c:v>4.5980703071254901E-3</c:v>
                </c:pt>
                <c:pt idx="10740">
                  <c:v>4.5971967971934098E-3</c:v>
                </c:pt>
                <c:pt idx="10741">
                  <c:v>4.5963234532053901E-3</c:v>
                </c:pt>
                <c:pt idx="10742">
                  <c:v>4.5954502751298998E-3</c:v>
                </c:pt>
                <c:pt idx="10743">
                  <c:v>4.5945772629354302E-3</c:v>
                </c:pt>
                <c:pt idx="10744">
                  <c:v>4.5937044165904597E-3</c:v>
                </c:pt>
                <c:pt idx="10745">
                  <c:v>4.5928317360634701E-3</c:v>
                </c:pt>
                <c:pt idx="10746">
                  <c:v>4.5919592213229804E-3</c:v>
                </c:pt>
                <c:pt idx="10747">
                  <c:v>4.5910868723374803E-3</c:v>
                </c:pt>
                <c:pt idx="10748">
                  <c:v>4.5902146890754803E-3</c:v>
                </c:pt>
                <c:pt idx="10749">
                  <c:v>4.5893426715055002E-3</c:v>
                </c:pt>
                <c:pt idx="10750">
                  <c:v>4.5884708195960697E-3</c:v>
                </c:pt>
                <c:pt idx="10751">
                  <c:v>4.5875991333157E-3</c:v>
                </c:pt>
                <c:pt idx="10752">
                  <c:v>4.5867276126329301E-3</c:v>
                </c:pt>
                <c:pt idx="10753">
                  <c:v>4.5858562575163001E-3</c:v>
                </c:pt>
                <c:pt idx="10754">
                  <c:v>4.5849850679343601E-3</c:v>
                </c:pt>
                <c:pt idx="10755">
                  <c:v>4.5841140438556598E-3</c:v>
                </c:pt>
                <c:pt idx="10756">
                  <c:v>4.5832431852487502E-3</c:v>
                </c:pt>
                <c:pt idx="10757">
                  <c:v>4.5823724920822E-3</c:v>
                </c:pt>
                <c:pt idx="10758">
                  <c:v>4.5815019643245802E-3</c:v>
                </c:pt>
                <c:pt idx="10759">
                  <c:v>4.5806316019444699E-3</c:v>
                </c:pt>
                <c:pt idx="10760">
                  <c:v>4.5797614049104401E-3</c:v>
                </c:pt>
                <c:pt idx="10761">
                  <c:v>4.5788913731910803E-3</c:v>
                </c:pt>
                <c:pt idx="10762">
                  <c:v>4.5780215067549998E-3</c:v>
                </c:pt>
                <c:pt idx="10763">
                  <c:v>4.5771518055707696E-3</c:v>
                </c:pt>
                <c:pt idx="10764">
                  <c:v>4.57628226960702E-3</c:v>
                </c:pt>
                <c:pt idx="10765">
                  <c:v>4.5754128988323498E-3</c:v>
                </c:pt>
                <c:pt idx="10766">
                  <c:v>4.57454369321539E-3</c:v>
                </c:pt>
                <c:pt idx="10767">
                  <c:v>4.5736746527247404E-3</c:v>
                </c:pt>
                <c:pt idx="10768">
                  <c:v>4.5728057773290502E-3</c:v>
                </c:pt>
                <c:pt idx="10769">
                  <c:v>4.57193706699694E-3</c:v>
                </c:pt>
                <c:pt idx="10770">
                  <c:v>4.5710685216970599E-3</c:v>
                </c:pt>
                <c:pt idx="10771">
                  <c:v>4.5702001413980599E-3</c:v>
                </c:pt>
                <c:pt idx="10772">
                  <c:v>4.5693319260685901E-3</c:v>
                </c:pt>
                <c:pt idx="10773">
                  <c:v>4.5684638756773102E-3</c:v>
                </c:pt>
                <c:pt idx="10774">
                  <c:v>4.5675959901928702E-3</c:v>
                </c:pt>
                <c:pt idx="10775">
                  <c:v>4.5667282695839697E-3</c:v>
                </c:pt>
                <c:pt idx="10776">
                  <c:v>4.5658607138192604E-3</c:v>
                </c:pt>
                <c:pt idx="10777">
                  <c:v>4.5649933228674297E-3</c:v>
                </c:pt>
                <c:pt idx="10778">
                  <c:v>4.5641260966971797E-3</c:v>
                </c:pt>
                <c:pt idx="10779">
                  <c:v>4.5632590352771996E-3</c:v>
                </c:pt>
                <c:pt idx="10780">
                  <c:v>4.5623921385761802E-3</c:v>
                </c:pt>
                <c:pt idx="10781">
                  <c:v>4.5615254065628401E-3</c:v>
                </c:pt>
                <c:pt idx="10782">
                  <c:v>4.5606588392058797E-3</c:v>
                </c:pt>
                <c:pt idx="10783">
                  <c:v>4.5597924364740297E-3</c:v>
                </c:pt>
                <c:pt idx="10784">
                  <c:v>4.5589261983360104E-3</c:v>
                </c:pt>
                <c:pt idx="10785">
                  <c:v>4.5580601247605396E-3</c:v>
                </c:pt>
                <c:pt idx="10786">
                  <c:v>4.5571942157163802E-3</c:v>
                </c:pt>
                <c:pt idx="10787">
                  <c:v>4.5563284711722498E-3</c:v>
                </c:pt>
                <c:pt idx="10788">
                  <c:v>4.5554628910969104E-3</c:v>
                </c:pt>
                <c:pt idx="10789">
                  <c:v>4.5545974754591101E-3</c:v>
                </c:pt>
                <c:pt idx="10790">
                  <c:v>4.55373222422761E-3</c:v>
                </c:pt>
                <c:pt idx="10791">
                  <c:v>4.5528671373711799E-3</c:v>
                </c:pt>
                <c:pt idx="10792">
                  <c:v>4.5520022148585904E-3</c:v>
                </c:pt>
                <c:pt idx="10793">
                  <c:v>4.5511374566586096E-3</c:v>
                </c:pt>
                <c:pt idx="10794">
                  <c:v>4.5502728627400402E-3</c:v>
                </c:pt>
                <c:pt idx="10795">
                  <c:v>4.5494084330716502E-3</c:v>
                </c:pt>
                <c:pt idx="10796">
                  <c:v>4.5485441676222597E-3</c:v>
                </c:pt>
                <c:pt idx="10797">
                  <c:v>4.5476800663606497E-3</c:v>
                </c:pt>
                <c:pt idx="10798">
                  <c:v>4.54681612925563E-3</c:v>
                </c:pt>
                <c:pt idx="10799">
                  <c:v>4.5459523562760302E-3</c:v>
                </c:pt>
                <c:pt idx="10800">
                  <c:v>4.5450887473906503E-3</c:v>
                </c:pt>
                <c:pt idx="10801">
                  <c:v>4.5442253025683296E-3</c:v>
                </c:pt>
                <c:pt idx="10802">
                  <c:v>4.5433620217778898E-3</c:v>
                </c:pt>
                <c:pt idx="10803">
                  <c:v>4.5424989049881797E-3</c:v>
                </c:pt>
                <c:pt idx="10804">
                  <c:v>4.5416359521680298E-3</c:v>
                </c:pt>
                <c:pt idx="10805">
                  <c:v>4.5407731632862904E-3</c:v>
                </c:pt>
                <c:pt idx="10806">
                  <c:v>4.5399105383118199E-3</c:v>
                </c:pt>
                <c:pt idx="10807">
                  <c:v>4.5390480772134903E-3</c:v>
                </c:pt>
                <c:pt idx="10808">
                  <c:v>4.5381857799601504E-3</c:v>
                </c:pt>
                <c:pt idx="10809">
                  <c:v>4.5373236465206801E-3</c:v>
                </c:pt>
                <c:pt idx="10810">
                  <c:v>4.5364616768639602E-3</c:v>
                </c:pt>
                <c:pt idx="10811">
                  <c:v>4.5355998709588697E-3</c:v>
                </c:pt>
                <c:pt idx="10812">
                  <c:v>4.5347382287742998E-3</c:v>
                </c:pt>
                <c:pt idx="10813">
                  <c:v>4.53387675027916E-3</c:v>
                </c:pt>
                <c:pt idx="10814">
                  <c:v>4.5330154354423398E-3</c:v>
                </c:pt>
                <c:pt idx="10815">
                  <c:v>4.5321542842327398E-3</c:v>
                </c:pt>
                <c:pt idx="10816">
                  <c:v>4.5312932966192999E-3</c:v>
                </c:pt>
                <c:pt idx="10817">
                  <c:v>4.5304324725709104E-3</c:v>
                </c:pt>
                <c:pt idx="10818">
                  <c:v>4.5295718120565197E-3</c:v>
                </c:pt>
                <c:pt idx="10819">
                  <c:v>4.5287113150450399E-3</c:v>
                </c:pt>
                <c:pt idx="10820">
                  <c:v>4.5278509815054298E-3</c:v>
                </c:pt>
                <c:pt idx="10821">
                  <c:v>4.5269908114066197E-3</c:v>
                </c:pt>
                <c:pt idx="10822">
                  <c:v>4.5261308047175597E-3</c:v>
                </c:pt>
                <c:pt idx="10823">
                  <c:v>4.52527096140722E-3</c:v>
                </c:pt>
                <c:pt idx="10824">
                  <c:v>4.5244112814445403E-3</c:v>
                </c:pt>
                <c:pt idx="10825">
                  <c:v>4.5235517647985004E-3</c:v>
                </c:pt>
                <c:pt idx="10826">
                  <c:v>4.5226924114380703E-3</c:v>
                </c:pt>
                <c:pt idx="10827">
                  <c:v>4.5218332213322202E-3</c:v>
                </c:pt>
                <c:pt idx="10828">
                  <c:v>4.5209741944499497E-3</c:v>
                </c:pt>
                <c:pt idx="10829">
                  <c:v>4.5201153307602498E-3</c:v>
                </c:pt>
                <c:pt idx="10830">
                  <c:v>4.5192566302321002E-3</c:v>
                </c:pt>
                <c:pt idx="10831">
                  <c:v>4.5183980928345203E-3</c:v>
                </c:pt>
                <c:pt idx="10832">
                  <c:v>4.5175397185365203E-3</c:v>
                </c:pt>
                <c:pt idx="10833">
                  <c:v>4.5166815073070998E-3</c:v>
                </c:pt>
                <c:pt idx="10834">
                  <c:v>4.5158234591152896E-3</c:v>
                </c:pt>
                <c:pt idx="10835">
                  <c:v>4.5149655739301102E-3</c:v>
                </c:pt>
                <c:pt idx="10836">
                  <c:v>4.5141078517205897E-3</c:v>
                </c:pt>
                <c:pt idx="10837">
                  <c:v>4.51325029245578E-3</c:v>
                </c:pt>
                <c:pt idx="10838">
                  <c:v>4.51239289610471E-3</c:v>
                </c:pt>
                <c:pt idx="10839">
                  <c:v>4.5115356626364497E-3</c:v>
                </c:pt>
                <c:pt idx="10840">
                  <c:v>4.51067859202003E-3</c:v>
                </c:pt>
                <c:pt idx="10841">
                  <c:v>4.5098216842245301E-3</c:v>
                </c:pt>
                <c:pt idx="10842">
                  <c:v>4.5089649392190097E-3</c:v>
                </c:pt>
                <c:pt idx="10843">
                  <c:v>4.5081083569725403E-3</c:v>
                </c:pt>
                <c:pt idx="10844">
                  <c:v>4.5072519374542101E-3</c:v>
                </c:pt>
                <c:pt idx="10845">
                  <c:v>4.5063956806330897E-3</c:v>
                </c:pt>
                <c:pt idx="10846">
                  <c:v>4.5055395864782802E-3</c:v>
                </c:pt>
                <c:pt idx="10847">
                  <c:v>4.5046836549588803E-3</c:v>
                </c:pt>
                <c:pt idx="10848">
                  <c:v>4.5038278860439901E-3</c:v>
                </c:pt>
                <c:pt idx="10849">
                  <c:v>4.5029722797027202E-3</c:v>
                </c:pt>
                <c:pt idx="10850">
                  <c:v>4.5021168359041701E-3</c:v>
                </c:pt>
                <c:pt idx="10851">
                  <c:v>4.5012615546174799E-3</c:v>
                </c:pt>
                <c:pt idx="10852">
                  <c:v>4.5004064358117601E-3</c:v>
                </c:pt>
                <c:pt idx="10853">
                  <c:v>4.4995514794561597E-3</c:v>
                </c:pt>
                <c:pt idx="10854">
                  <c:v>4.4986966855197997E-3</c:v>
                </c:pt>
                <c:pt idx="10855">
                  <c:v>4.4978420539718298E-3</c:v>
                </c:pt>
                <c:pt idx="10856">
                  <c:v>4.4969875847814004E-3</c:v>
                </c:pt>
                <c:pt idx="10857">
                  <c:v>4.49613327791767E-3</c:v>
                </c:pt>
                <c:pt idx="10858">
                  <c:v>4.49527913334979E-3</c:v>
                </c:pt>
                <c:pt idx="10859">
                  <c:v>4.4944251510469404E-3</c:v>
                </c:pt>
                <c:pt idx="10860">
                  <c:v>4.4935713309782899E-3</c:v>
                </c:pt>
                <c:pt idx="10861">
                  <c:v>4.4927176731129996E-3</c:v>
                </c:pt>
                <c:pt idx="10862">
                  <c:v>4.4918641774202902E-3</c:v>
                </c:pt>
                <c:pt idx="10863">
                  <c:v>4.49101084386932E-3</c:v>
                </c:pt>
                <c:pt idx="10864">
                  <c:v>4.4901576724292996E-3</c:v>
                </c:pt>
                <c:pt idx="10865">
                  <c:v>4.4893046630694296E-3</c:v>
                </c:pt>
                <c:pt idx="10866">
                  <c:v>4.4884518157589197E-3</c:v>
                </c:pt>
                <c:pt idx="10867">
                  <c:v>4.4875991304669802E-3</c:v>
                </c:pt>
                <c:pt idx="10868">
                  <c:v>4.4867466071628302E-3</c:v>
                </c:pt>
                <c:pt idx="10869">
                  <c:v>4.4858942458156897E-3</c:v>
                </c:pt>
                <c:pt idx="10870">
                  <c:v>4.4850420463948097E-3</c:v>
                </c:pt>
                <c:pt idx="10871">
                  <c:v>4.4841900088694103E-3</c:v>
                </c:pt>
                <c:pt idx="10872">
                  <c:v>4.48333813320874E-3</c:v>
                </c:pt>
                <c:pt idx="10873">
                  <c:v>4.4824864193820499E-3</c:v>
                </c:pt>
                <c:pt idx="10874">
                  <c:v>4.4816348673585998E-3</c:v>
                </c:pt>
                <c:pt idx="10875">
                  <c:v>4.4807834771076298E-3</c:v>
                </c:pt>
                <c:pt idx="10876">
                  <c:v>4.4799322485984299E-3</c:v>
                </c:pt>
                <c:pt idx="10877">
                  <c:v>4.47908118180026E-3</c:v>
                </c:pt>
                <c:pt idx="10878">
                  <c:v>4.4782302766823998E-3</c:v>
                </c:pt>
                <c:pt idx="10879">
                  <c:v>4.4773795332141396E-3</c:v>
                </c:pt>
                <c:pt idx="10880">
                  <c:v>4.47652895136476E-3</c:v>
                </c:pt>
                <c:pt idx="10881">
                  <c:v>4.4756785311035599E-3</c:v>
                </c:pt>
                <c:pt idx="10882">
                  <c:v>4.4748282723998398E-3</c:v>
                </c:pt>
                <c:pt idx="10883">
                  <c:v>4.4739781752229204E-3</c:v>
                </c:pt>
                <c:pt idx="10884">
                  <c:v>4.4731282395421004E-3</c:v>
                </c:pt>
                <c:pt idx="10885">
                  <c:v>4.4722784653266996E-3</c:v>
                </c:pt>
                <c:pt idx="10886">
                  <c:v>4.4714288525460402E-3</c:v>
                </c:pt>
                <c:pt idx="10887">
                  <c:v>4.4705794011694697E-3</c:v>
                </c:pt>
                <c:pt idx="10888">
                  <c:v>4.4697301111663104E-3</c:v>
                </c:pt>
                <c:pt idx="10889">
                  <c:v>4.4688809825059001E-3</c:v>
                </c:pt>
                <c:pt idx="10890">
                  <c:v>4.4680320151576098E-3</c:v>
                </c:pt>
                <c:pt idx="10891">
                  <c:v>4.4671832090907599E-3</c:v>
                </c:pt>
                <c:pt idx="10892">
                  <c:v>4.4663345642747404E-3</c:v>
                </c:pt>
                <c:pt idx="10893">
                  <c:v>4.46548608067891E-3</c:v>
                </c:pt>
                <c:pt idx="10894">
                  <c:v>4.46463775827263E-3</c:v>
                </c:pt>
                <c:pt idx="10895">
                  <c:v>4.46378959702528E-3</c:v>
                </c:pt>
                <c:pt idx="10896">
                  <c:v>4.4629415969062499E-3</c:v>
                </c:pt>
                <c:pt idx="10897">
                  <c:v>4.4620937578849296E-3</c:v>
                </c:pt>
                <c:pt idx="10898">
                  <c:v>4.4612460799307099E-3</c:v>
                </c:pt>
                <c:pt idx="10899">
                  <c:v>4.46039856301298E-3</c:v>
                </c:pt>
                <c:pt idx="10900">
                  <c:v>4.4595512071011704E-3</c:v>
                </c:pt>
                <c:pt idx="10901">
                  <c:v>4.4587040121646798E-3</c:v>
                </c:pt>
                <c:pt idx="10902">
                  <c:v>4.4578569781729199E-3</c:v>
                </c:pt>
                <c:pt idx="10903">
                  <c:v>4.4570101050953204E-3</c:v>
                </c:pt>
                <c:pt idx="10904">
                  <c:v>4.45616339290132E-3</c:v>
                </c:pt>
                <c:pt idx="10905">
                  <c:v>4.4553168415603396E-3</c:v>
                </c:pt>
                <c:pt idx="10906">
                  <c:v>4.4544704510418301E-3</c:v>
                </c:pt>
                <c:pt idx="10907">
                  <c:v>4.4536242213152402E-3</c:v>
                </c:pt>
                <c:pt idx="10908">
                  <c:v>4.4527781523500199E-3</c:v>
                </c:pt>
                <c:pt idx="10909">
                  <c:v>4.4519322441156197E-3</c:v>
                </c:pt>
                <c:pt idx="10910">
                  <c:v>4.4510864965815102E-3</c:v>
                </c:pt>
                <c:pt idx="10911">
                  <c:v>4.4502409097171699E-3</c:v>
                </c:pt>
                <c:pt idx="10912">
                  <c:v>4.4493954834920598E-3</c:v>
                </c:pt>
                <c:pt idx="10913">
                  <c:v>4.4485502178756697E-3</c:v>
                </c:pt>
                <c:pt idx="10914">
                  <c:v>4.4477051128374899E-3</c:v>
                </c:pt>
                <c:pt idx="10915">
                  <c:v>4.4468601683470199E-3</c:v>
                </c:pt>
                <c:pt idx="10916">
                  <c:v>4.4460153843737396E-3</c:v>
                </c:pt>
                <c:pt idx="10917">
                  <c:v>4.4451707608871701E-3</c:v>
                </c:pt>
                <c:pt idx="10918">
                  <c:v>4.4443262978568097E-3</c:v>
                </c:pt>
                <c:pt idx="10919">
                  <c:v>4.4434819952521897E-3</c:v>
                </c:pt>
                <c:pt idx="10920">
                  <c:v>4.4426378530428197E-3</c:v>
                </c:pt>
                <c:pt idx="10921">
                  <c:v>4.4417938711982397E-3</c:v>
                </c:pt>
                <c:pt idx="10922">
                  <c:v>4.4409500496879698E-3</c:v>
                </c:pt>
                <c:pt idx="10923">
                  <c:v>4.4401063884815604E-3</c:v>
                </c:pt>
                <c:pt idx="10924">
                  <c:v>4.4392628875485601E-3</c:v>
                </c:pt>
                <c:pt idx="10925">
                  <c:v>4.4384195468585097E-3</c:v>
                </c:pt>
                <c:pt idx="10926">
                  <c:v>4.4375763663809702E-3</c:v>
                </c:pt>
                <c:pt idx="10927">
                  <c:v>4.4367333460855101E-3</c:v>
                </c:pt>
                <c:pt idx="10928">
                  <c:v>4.4358904859416902E-3</c:v>
                </c:pt>
                <c:pt idx="10929">
                  <c:v>4.4350477859190903E-3</c:v>
                </c:pt>
                <c:pt idx="10930">
                  <c:v>4.4342052459872897E-3</c:v>
                </c:pt>
                <c:pt idx="10931">
                  <c:v>4.4333628661158801E-3</c:v>
                </c:pt>
                <c:pt idx="10932">
                  <c:v>4.4325206462744399E-3</c:v>
                </c:pt>
                <c:pt idx="10933">
                  <c:v>4.4316785864325697E-3</c:v>
                </c:pt>
                <c:pt idx="10934">
                  <c:v>4.4308366865598902E-3</c:v>
                </c:pt>
                <c:pt idx="10935">
                  <c:v>4.4299949466259899E-3</c:v>
                </c:pt>
                <c:pt idx="10936">
                  <c:v>4.4291533666004999E-3</c:v>
                </c:pt>
                <c:pt idx="10937">
                  <c:v>4.42831194645302E-3</c:v>
                </c:pt>
                <c:pt idx="10938">
                  <c:v>4.4274706861532004E-3</c:v>
                </c:pt>
                <c:pt idx="10939">
                  <c:v>4.42662958567066E-3</c:v>
                </c:pt>
                <c:pt idx="10940">
                  <c:v>4.4257886449750403E-3</c:v>
                </c:pt>
                <c:pt idx="10941">
                  <c:v>4.4249478640359802E-3</c:v>
                </c:pt>
                <c:pt idx="10942">
                  <c:v>4.4241072428231401E-3</c:v>
                </c:pt>
                <c:pt idx="10943">
                  <c:v>4.4232667813061703E-3</c:v>
                </c:pt>
                <c:pt idx="10944">
                  <c:v>4.4224264794547304E-3</c:v>
                </c:pt>
                <c:pt idx="10945">
                  <c:v>4.4215863372384801E-3</c:v>
                </c:pt>
                <c:pt idx="10946">
                  <c:v>4.4207463546271104E-3</c:v>
                </c:pt>
                <c:pt idx="10947">
                  <c:v>4.41990653159028E-3</c:v>
                </c:pt>
                <c:pt idx="10948">
                  <c:v>4.4190668680976902E-3</c:v>
                </c:pt>
                <c:pt idx="10949">
                  <c:v>4.4182273641190199E-3</c:v>
                </c:pt>
                <c:pt idx="10950">
                  <c:v>4.41738801962396E-3</c:v>
                </c:pt>
                <c:pt idx="10951">
                  <c:v>4.4165488345822299E-3</c:v>
                </c:pt>
                <c:pt idx="10952">
                  <c:v>4.4157098089635301E-3</c:v>
                </c:pt>
                <c:pt idx="10953">
                  <c:v>4.4148709427375603E-3</c:v>
                </c:pt>
                <c:pt idx="10954">
                  <c:v>4.4140322358740599E-3</c:v>
                </c:pt>
                <c:pt idx="10955">
                  <c:v>4.4131936883427397E-3</c:v>
                </c:pt>
                <c:pt idx="10956">
                  <c:v>4.4123553001133298E-3</c:v>
                </c:pt>
                <c:pt idx="10957">
                  <c:v>4.4115170711555799E-3</c:v>
                </c:pt>
                <c:pt idx="10958">
                  <c:v>4.4106790014392097E-3</c:v>
                </c:pt>
                <c:pt idx="10959">
                  <c:v>4.4098410909339898E-3</c:v>
                </c:pt>
                <c:pt idx="10960">
                  <c:v>4.4090033396096597E-3</c:v>
                </c:pt>
                <c:pt idx="10961">
                  <c:v>4.4081657474359798E-3</c:v>
                </c:pt>
                <c:pt idx="10962">
                  <c:v>4.4073283143827103E-3</c:v>
                </c:pt>
                <c:pt idx="10963">
                  <c:v>4.4064910404196401E-3</c:v>
                </c:pt>
                <c:pt idx="10964">
                  <c:v>4.4056539255165304E-3</c:v>
                </c:pt>
                <c:pt idx="10965">
                  <c:v>4.4048169696431598E-3</c:v>
                </c:pt>
                <c:pt idx="10966">
                  <c:v>4.4039801727693301E-3</c:v>
                </c:pt>
                <c:pt idx="10967">
                  <c:v>4.40314353486482E-3</c:v>
                </c:pt>
                <c:pt idx="10968">
                  <c:v>4.4023070558994399E-3</c:v>
                </c:pt>
                <c:pt idx="10969">
                  <c:v>4.40147073584299E-3</c:v>
                </c:pt>
                <c:pt idx="10970">
                  <c:v>4.4006345746652803E-3</c:v>
                </c:pt>
                <c:pt idx="10971">
                  <c:v>4.3997985723361298E-3</c:v>
                </c:pt>
                <c:pt idx="10972">
                  <c:v>4.39896272882537E-3</c:v>
                </c:pt>
                <c:pt idx="10973">
                  <c:v>4.3981270441028099E-3</c:v>
                </c:pt>
                <c:pt idx="10974">
                  <c:v>4.3972915181382903E-3</c:v>
                </c:pt>
                <c:pt idx="10975">
                  <c:v>4.3964561509016497E-3</c:v>
                </c:pt>
                <c:pt idx="10976">
                  <c:v>4.3956209423627402E-3</c:v>
                </c:pt>
                <c:pt idx="10977">
                  <c:v>4.3947858924914098E-3</c:v>
                </c:pt>
                <c:pt idx="10978">
                  <c:v>4.3939510012575098E-3</c:v>
                </c:pt>
                <c:pt idx="10979">
                  <c:v>4.3931162686309099E-3</c:v>
                </c:pt>
                <c:pt idx="10980">
                  <c:v>4.3922816945814701E-3</c:v>
                </c:pt>
                <c:pt idx="10981">
                  <c:v>4.3914472790790799E-3</c:v>
                </c:pt>
                <c:pt idx="10982">
                  <c:v>4.3906130220935898E-3</c:v>
                </c:pt>
                <c:pt idx="10983">
                  <c:v>4.3897789235949197E-3</c:v>
                </c:pt>
                <c:pt idx="10984">
                  <c:v>4.3889449835529297E-3</c:v>
                </c:pt>
                <c:pt idx="10985">
                  <c:v>4.3881112019375397E-3</c:v>
                </c:pt>
                <c:pt idx="10986">
                  <c:v>4.38727757871864E-3</c:v>
                </c:pt>
                <c:pt idx="10987">
                  <c:v>4.3864441138661402E-3</c:v>
                </c:pt>
                <c:pt idx="10988">
                  <c:v>4.3856108073499498E-3</c:v>
                </c:pt>
                <c:pt idx="10989">
                  <c:v>4.3847776591399998E-3</c:v>
                </c:pt>
                <c:pt idx="10990">
                  <c:v>4.3839446692062103E-3</c:v>
                </c:pt>
                <c:pt idx="10991">
                  <c:v>4.3831118375185201E-3</c:v>
                </c:pt>
                <c:pt idx="10992">
                  <c:v>4.3822791640468397E-3</c:v>
                </c:pt>
                <c:pt idx="10993">
                  <c:v>4.3814466487611401E-3</c:v>
                </c:pt>
                <c:pt idx="10994">
                  <c:v>4.3806142916313602E-3</c:v>
                </c:pt>
                <c:pt idx="10995">
                  <c:v>4.37978209262744E-3</c:v>
                </c:pt>
                <c:pt idx="10996">
                  <c:v>4.3789500517193601E-3</c:v>
                </c:pt>
                <c:pt idx="10997">
                  <c:v>4.3781181688770801E-3</c:v>
                </c:pt>
                <c:pt idx="10998">
                  <c:v>4.37728644407056E-3</c:v>
                </c:pt>
                <c:pt idx="10999">
                  <c:v>4.3764548772697899E-3</c:v>
                </c:pt>
                <c:pt idx="11000">
                  <c:v>4.37562346844474E-3</c:v>
                </c:pt>
                <c:pt idx="11001">
                  <c:v>4.3747922175654099E-3</c:v>
                </c:pt>
                <c:pt idx="11002">
                  <c:v>4.3739611246017898E-3</c:v>
                </c:pt>
                <c:pt idx="11003">
                  <c:v>4.3731301895238699E-3</c:v>
                </c:pt>
                <c:pt idx="11004">
                  <c:v>4.3722994123016699E-3</c:v>
                </c:pt>
                <c:pt idx="11005">
                  <c:v>4.3714687929051902E-3</c:v>
                </c:pt>
                <c:pt idx="11006">
                  <c:v>4.3706383313044496E-3</c:v>
                </c:pt>
                <c:pt idx="11007">
                  <c:v>4.3698080274694696E-3</c:v>
                </c:pt>
                <c:pt idx="11008">
                  <c:v>4.3689778813702897E-3</c:v>
                </c:pt>
                <c:pt idx="11009">
                  <c:v>4.3681478929769304E-3</c:v>
                </c:pt>
                <c:pt idx="11010">
                  <c:v>4.3673180622594296E-3</c:v>
                </c:pt>
                <c:pt idx="11011">
                  <c:v>4.3664883891878399E-3</c:v>
                </c:pt>
                <c:pt idx="11012">
                  <c:v>4.3656588737322104E-3</c:v>
                </c:pt>
                <c:pt idx="11013">
                  <c:v>4.3648295158625998E-3</c:v>
                </c:pt>
                <c:pt idx="11014">
                  <c:v>4.3640003155490598E-3</c:v>
                </c:pt>
                <c:pt idx="11015">
                  <c:v>4.3631712727616803E-3</c:v>
                </c:pt>
                <c:pt idx="11016">
                  <c:v>4.3623423874705001E-3</c:v>
                </c:pt>
                <c:pt idx="11017">
                  <c:v>4.3615136596456298E-3</c:v>
                </c:pt>
                <c:pt idx="11018">
                  <c:v>4.3606850892571403E-3</c:v>
                </c:pt>
                <c:pt idx="11019">
                  <c:v>4.3598566762751301E-3</c:v>
                </c:pt>
                <c:pt idx="11020">
                  <c:v>4.3590284206696797E-3</c:v>
                </c:pt>
                <c:pt idx="11021">
                  <c:v>4.35820032241091E-3</c:v>
                </c:pt>
                <c:pt idx="11022">
                  <c:v>4.3573723814689198E-3</c:v>
                </c:pt>
                <c:pt idx="11023">
                  <c:v>4.3565445978138197E-3</c:v>
                </c:pt>
                <c:pt idx="11024">
                  <c:v>4.3557169714157299E-3</c:v>
                </c:pt>
                <c:pt idx="11025">
                  <c:v>4.3548895022447803E-3</c:v>
                </c:pt>
                <c:pt idx="11026">
                  <c:v>4.3540621902710902E-3</c:v>
                </c:pt>
                <c:pt idx="11027">
                  <c:v>4.3532350354648103E-3</c:v>
                </c:pt>
                <c:pt idx="11028">
                  <c:v>4.3524080377960704E-3</c:v>
                </c:pt>
                <c:pt idx="11029">
                  <c:v>4.3515811972350297E-3</c:v>
                </c:pt>
                <c:pt idx="11030">
                  <c:v>4.3507545137518302E-3</c:v>
                </c:pt>
                <c:pt idx="11031">
                  <c:v>4.3499279873166303E-3</c:v>
                </c:pt>
                <c:pt idx="11032">
                  <c:v>4.3491016178995997E-3</c:v>
                </c:pt>
                <c:pt idx="11033">
                  <c:v>4.3482754054709099E-3</c:v>
                </c:pt>
                <c:pt idx="11034">
                  <c:v>4.3474493500007304E-3</c:v>
                </c:pt>
                <c:pt idx="11035">
                  <c:v>4.3466234514592398E-3</c:v>
                </c:pt>
                <c:pt idx="11036">
                  <c:v>4.3457977098166397E-3</c:v>
                </c:pt>
                <c:pt idx="11037">
                  <c:v>4.3449721250431199E-3</c:v>
                </c:pt>
                <c:pt idx="11038">
                  <c:v>4.3441466971088603E-3</c:v>
                </c:pt>
                <c:pt idx="11039">
                  <c:v>4.3433214259840898E-3</c:v>
                </c:pt>
                <c:pt idx="11040">
                  <c:v>4.3424963116389997E-3</c:v>
                </c:pt>
                <c:pt idx="11041">
                  <c:v>4.34167135404381E-3</c:v>
                </c:pt>
                <c:pt idx="11042">
                  <c:v>4.3408465531687397E-3</c:v>
                </c:pt>
                <c:pt idx="11043">
                  <c:v>4.3400219089840299E-3</c:v>
                </c:pt>
                <c:pt idx="11044">
                  <c:v>4.3391974214598899E-3</c:v>
                </c:pt>
                <c:pt idx="11045">
                  <c:v>4.3383730905665798E-3</c:v>
                </c:pt>
                <c:pt idx="11046">
                  <c:v>4.3375489162743299E-3</c:v>
                </c:pt>
                <c:pt idx="11047">
                  <c:v>4.3367248985533898E-3</c:v>
                </c:pt>
                <c:pt idx="11048">
                  <c:v>4.3359010373740202E-3</c:v>
                </c:pt>
                <c:pt idx="11049">
                  <c:v>4.3350773327064801E-3</c:v>
                </c:pt>
                <c:pt idx="11050">
                  <c:v>4.3342537845210399E-3</c:v>
                </c:pt>
                <c:pt idx="11051">
                  <c:v>4.3334303927879602E-3</c:v>
                </c:pt>
                <c:pt idx="11052">
                  <c:v>4.3326071574775202E-3</c:v>
                </c:pt>
                <c:pt idx="11053">
                  <c:v>4.33178407856001E-3</c:v>
                </c:pt>
                <c:pt idx="11054">
                  <c:v>4.33096115600572E-3</c:v>
                </c:pt>
                <c:pt idx="11055">
                  <c:v>4.3301383897849403E-3</c:v>
                </c:pt>
                <c:pt idx="11056">
                  <c:v>4.3293157798679699E-3</c:v>
                </c:pt>
                <c:pt idx="11057">
                  <c:v>4.3284933262251104E-3</c:v>
                </c:pt>
                <c:pt idx="11058">
                  <c:v>4.3276710288266797E-3</c:v>
                </c:pt>
                <c:pt idx="11059">
                  <c:v>4.3268488876430002E-3</c:v>
                </c:pt>
                <c:pt idx="11060">
                  <c:v>4.32602690264439E-3</c:v>
                </c:pt>
                <c:pt idx="11061">
                  <c:v>4.3252050738011704E-3</c:v>
                </c:pt>
                <c:pt idx="11062">
                  <c:v>4.3243834010836804E-3</c:v>
                </c:pt>
                <c:pt idx="11063">
                  <c:v>4.3235618844622596E-3</c:v>
                </c:pt>
                <c:pt idx="11064">
                  <c:v>4.3227405239072503E-3</c:v>
                </c:pt>
                <c:pt idx="11065">
                  <c:v>4.3219193193890096E-3</c:v>
                </c:pt>
                <c:pt idx="11066">
                  <c:v>4.3210982708778998E-3</c:v>
                </c:pt>
                <c:pt idx="11067">
                  <c:v>4.3202773783442604E-3</c:v>
                </c:pt>
                <c:pt idx="11068">
                  <c:v>4.3194566417584799E-3</c:v>
                </c:pt>
                <c:pt idx="11069">
                  <c:v>4.3186360610909299E-3</c:v>
                </c:pt>
                <c:pt idx="11070">
                  <c:v>4.3178156363119797E-3</c:v>
                </c:pt>
                <c:pt idx="11071">
                  <c:v>4.3169953673920097E-3</c:v>
                </c:pt>
                <c:pt idx="11072">
                  <c:v>4.31617525430143E-3</c:v>
                </c:pt>
                <c:pt idx="11073">
                  <c:v>4.31535529701062E-3</c:v>
                </c:pt>
                <c:pt idx="11074">
                  <c:v>4.3145354954899897E-3</c:v>
                </c:pt>
                <c:pt idx="11075">
                  <c:v>4.3137158497099501E-3</c:v>
                </c:pt>
                <c:pt idx="11076">
                  <c:v>4.3128963596408996E-3</c:v>
                </c:pt>
                <c:pt idx="11077">
                  <c:v>4.3120770252532597E-3</c:v>
                </c:pt>
                <c:pt idx="11078">
                  <c:v>4.3112578465174696E-3</c:v>
                </c:pt>
                <c:pt idx="11079">
                  <c:v>4.3104388234039403E-3</c:v>
                </c:pt>
                <c:pt idx="11080">
                  <c:v>4.3096199558831103E-3</c:v>
                </c:pt>
                <c:pt idx="11081">
                  <c:v>4.3088012439254399E-3</c:v>
                </c:pt>
                <c:pt idx="11082">
                  <c:v>4.3079826875013503E-3</c:v>
                </c:pt>
                <c:pt idx="11083">
                  <c:v>4.3071642865813104E-3</c:v>
                </c:pt>
                <c:pt idx="11084">
                  <c:v>4.3063460411357701E-3</c:v>
                </c:pt>
                <c:pt idx="11085">
                  <c:v>4.3055279511351897E-3</c:v>
                </c:pt>
                <c:pt idx="11086">
                  <c:v>4.3047100165500502E-3</c:v>
                </c:pt>
                <c:pt idx="11087">
                  <c:v>4.3038922373508101E-3</c:v>
                </c:pt>
                <c:pt idx="11088">
                  <c:v>4.3030746135079697E-3</c:v>
                </c:pt>
                <c:pt idx="11089">
                  <c:v>4.3022571449919996E-3</c:v>
                </c:pt>
                <c:pt idx="11090">
                  <c:v>4.3014398317733904E-3</c:v>
                </c:pt>
                <c:pt idx="11091">
                  <c:v>4.3006226738226501E-3</c:v>
                </c:pt>
                <c:pt idx="11092">
                  <c:v>4.2998056711102701E-3</c:v>
                </c:pt>
                <c:pt idx="11093">
                  <c:v>4.2989888236067602E-3</c:v>
                </c:pt>
                <c:pt idx="11094">
                  <c:v>4.29817213128265E-3</c:v>
                </c:pt>
                <c:pt idx="11095">
                  <c:v>4.2973555941084301E-3</c:v>
                </c:pt>
                <c:pt idx="11096">
                  <c:v>4.2965392120546597E-3</c:v>
                </c:pt>
                <c:pt idx="11097">
                  <c:v>4.2957229850918398E-3</c:v>
                </c:pt>
                <c:pt idx="11098">
                  <c:v>4.29490691319052E-3</c:v>
                </c:pt>
                <c:pt idx="11099">
                  <c:v>4.2940909963212403E-3</c:v>
                </c:pt>
                <c:pt idx="11100">
                  <c:v>4.2932752344545496E-3</c:v>
                </c:pt>
                <c:pt idx="11101">
                  <c:v>4.2924596275609999E-3</c:v>
                </c:pt>
                <c:pt idx="11102">
                  <c:v>4.2916441756111496E-3</c:v>
                </c:pt>
                <c:pt idx="11103">
                  <c:v>4.2908288785755699E-3</c:v>
                </c:pt>
                <c:pt idx="11104">
                  <c:v>4.2900137364248201E-3</c:v>
                </c:pt>
                <c:pt idx="11105">
                  <c:v>4.2891987491294704E-3</c:v>
                </c:pt>
                <c:pt idx="11106">
                  <c:v>4.28838391666012E-3</c:v>
                </c:pt>
                <c:pt idx="11107">
                  <c:v>4.2875692389873401E-3</c:v>
                </c:pt>
                <c:pt idx="11108">
                  <c:v>4.2867547160817298E-3</c:v>
                </c:pt>
                <c:pt idx="11109">
                  <c:v>4.2859403479138898E-3</c:v>
                </c:pt>
                <c:pt idx="11110">
                  <c:v>4.28512613445442E-3</c:v>
                </c:pt>
                <c:pt idx="11111">
                  <c:v>4.2843120756739196E-3</c:v>
                </c:pt>
                <c:pt idx="11112">
                  <c:v>4.2834981715430204E-3</c:v>
                </c:pt>
                <c:pt idx="11113">
                  <c:v>4.2826844220323398E-3</c:v>
                </c:pt>
                <c:pt idx="11114">
                  <c:v>4.2818708271124897E-3</c:v>
                </c:pt>
                <c:pt idx="11115">
                  <c:v>4.2810573867541101E-3</c:v>
                </c:pt>
                <c:pt idx="11116">
                  <c:v>4.2802441009278398E-3</c:v>
                </c:pt>
                <c:pt idx="11117">
                  <c:v>4.2794309696043099E-3</c:v>
                </c:pt>
                <c:pt idx="11118">
                  <c:v>4.2786179927541898E-3</c:v>
                </c:pt>
                <c:pt idx="11119">
                  <c:v>4.2778051703481097E-3</c:v>
                </c:pt>
                <c:pt idx="11120">
                  <c:v>4.2769925023567502E-3</c:v>
                </c:pt>
                <c:pt idx="11121">
                  <c:v>4.2761799887507598E-3</c:v>
                </c:pt>
                <c:pt idx="11122">
                  <c:v>4.2753676295008199E-3</c:v>
                </c:pt>
                <c:pt idx="11123">
                  <c:v>4.2745554245775998E-3</c:v>
                </c:pt>
                <c:pt idx="11124">
                  <c:v>4.2737433739517801E-3</c:v>
                </c:pt>
                <c:pt idx="11125">
                  <c:v>4.2729314775940396E-3</c:v>
                </c:pt>
                <c:pt idx="11126">
                  <c:v>4.2721197354750997E-3</c:v>
                </c:pt>
                <c:pt idx="11127">
                  <c:v>4.2713081475656304E-3</c:v>
                </c:pt>
                <c:pt idx="11128">
                  <c:v>4.2704967138363402E-3</c:v>
                </c:pt>
                <c:pt idx="11129">
                  <c:v>4.2696854342579504E-3</c:v>
                </c:pt>
                <c:pt idx="11130">
                  <c:v>4.2688743088011702E-3</c:v>
                </c:pt>
                <c:pt idx="11131">
                  <c:v>4.2680633374367104E-3</c:v>
                </c:pt>
                <c:pt idx="11132">
                  <c:v>4.2672525201353098E-3</c:v>
                </c:pt>
                <c:pt idx="11133">
                  <c:v>4.2664418568677002E-3</c:v>
                </c:pt>
                <c:pt idx="11134">
                  <c:v>4.2656313476046098E-3</c:v>
                </c:pt>
                <c:pt idx="11135">
                  <c:v>4.2648209923167799E-3</c:v>
                </c:pt>
                <c:pt idx="11136">
                  <c:v>4.2640107909749803E-3</c:v>
                </c:pt>
                <c:pt idx="11137">
                  <c:v>4.2632007435499299E-3</c:v>
                </c:pt>
                <c:pt idx="11138">
                  <c:v>4.2623908500124099E-3</c:v>
                </c:pt>
                <c:pt idx="11139">
                  <c:v>4.26158111033319E-3</c:v>
                </c:pt>
                <c:pt idx="11140">
                  <c:v>4.2607715244830299E-3</c:v>
                </c:pt>
                <c:pt idx="11141">
                  <c:v>4.2599620924327003E-3</c:v>
                </c:pt>
                <c:pt idx="11142">
                  <c:v>4.2591528141529998E-3</c:v>
                </c:pt>
                <c:pt idx="11143">
                  <c:v>4.2583436896147103E-3</c:v>
                </c:pt>
                <c:pt idx="11144">
                  <c:v>4.2575347187886097E-3</c:v>
                </c:pt>
                <c:pt idx="11145">
                  <c:v>4.2567259016455103E-3</c:v>
                </c:pt>
                <c:pt idx="11146">
                  <c:v>4.2559172381562201E-3</c:v>
                </c:pt>
                <c:pt idx="11147">
                  <c:v>4.25510872829153E-3</c:v>
                </c:pt>
                <c:pt idx="11148">
                  <c:v>4.2543003720222697E-3</c:v>
                </c:pt>
                <c:pt idx="11149">
                  <c:v>4.2534921693192602E-3</c:v>
                </c:pt>
                <c:pt idx="11150">
                  <c:v>4.2526841201533201E-3</c:v>
                </c:pt>
                <c:pt idx="11151">
                  <c:v>4.2518762244952799E-3</c:v>
                </c:pt>
                <c:pt idx="11152">
                  <c:v>4.2510684823159903E-3</c:v>
                </c:pt>
                <c:pt idx="11153">
                  <c:v>4.2502608935862697E-3</c:v>
                </c:pt>
                <c:pt idx="11154">
                  <c:v>4.2494534582769904E-3</c:v>
                </c:pt>
                <c:pt idx="11155">
                  <c:v>4.2486461763590003E-3</c:v>
                </c:pt>
                <c:pt idx="11156">
                  <c:v>4.2478390478031397E-3</c:v>
                </c:pt>
                <c:pt idx="11157">
                  <c:v>4.2470320725802998E-3</c:v>
                </c:pt>
                <c:pt idx="11158">
                  <c:v>4.2462252506613399E-3</c:v>
                </c:pt>
                <c:pt idx="11159">
                  <c:v>4.2454185820171297E-3</c:v>
                </c:pt>
                <c:pt idx="11160">
                  <c:v>4.2446120666185597E-3</c:v>
                </c:pt>
                <c:pt idx="11161">
                  <c:v>4.2438057044365098E-3</c:v>
                </c:pt>
                <c:pt idx="11162">
                  <c:v>4.2429994954418801E-3</c:v>
                </c:pt>
                <c:pt idx="11163">
                  <c:v>4.2421934396055603E-3</c:v>
                </c:pt>
                <c:pt idx="11164">
                  <c:v>4.2413875368984598E-3</c:v>
                </c:pt>
                <c:pt idx="11165">
                  <c:v>4.2405817872914796E-3</c:v>
                </c:pt>
                <c:pt idx="11166">
                  <c:v>4.23977619075555E-3</c:v>
                </c:pt>
                <c:pt idx="11167">
                  <c:v>4.2389707472615702E-3</c:v>
                </c:pt>
                <c:pt idx="11168">
                  <c:v>4.2381654567804896E-3</c:v>
                </c:pt>
                <c:pt idx="11169">
                  <c:v>4.23736031928321E-3</c:v>
                </c:pt>
                <c:pt idx="11170">
                  <c:v>4.2365553347406999E-3</c:v>
                </c:pt>
                <c:pt idx="11171">
                  <c:v>4.2357505031238802E-3</c:v>
                </c:pt>
                <c:pt idx="11172">
                  <c:v>4.2349458244037002E-3</c:v>
                </c:pt>
                <c:pt idx="11173">
                  <c:v>4.2341412985511199E-3</c:v>
                </c:pt>
                <c:pt idx="11174">
                  <c:v>4.2333369255370904E-3</c:v>
                </c:pt>
                <c:pt idx="11175">
                  <c:v>4.2325327053325899E-3</c:v>
                </c:pt>
                <c:pt idx="11176">
                  <c:v>4.2317286379085703E-3</c:v>
                </c:pt>
                <c:pt idx="11177">
                  <c:v>4.2309247232360202E-3</c:v>
                </c:pt>
                <c:pt idx="11178">
                  <c:v>4.2301209612859202E-3</c:v>
                </c:pt>
                <c:pt idx="11179">
                  <c:v>4.2293173520292502E-3</c:v>
                </c:pt>
                <c:pt idx="11180">
                  <c:v>4.2285138954370003E-3</c:v>
                </c:pt>
                <c:pt idx="11181">
                  <c:v>4.2277105914801704E-3</c:v>
                </c:pt>
                <c:pt idx="11182">
                  <c:v>4.2269074401297601E-3</c:v>
                </c:pt>
                <c:pt idx="11183">
                  <c:v>4.2261044413567901E-3</c:v>
                </c:pt>
                <c:pt idx="11184">
                  <c:v>4.2253015951322602E-3</c:v>
                </c:pt>
                <c:pt idx="11185">
                  <c:v>4.2244989014272004E-3</c:v>
                </c:pt>
                <c:pt idx="11186">
                  <c:v>4.2236963602126304E-3</c:v>
                </c:pt>
                <c:pt idx="11187">
                  <c:v>4.2228939714595796E-3</c:v>
                </c:pt>
                <c:pt idx="11188">
                  <c:v>4.2220917351390797E-3</c:v>
                </c:pt>
                <c:pt idx="11189">
                  <c:v>4.2212896512221799E-3</c:v>
                </c:pt>
                <c:pt idx="11190">
                  <c:v>4.2204877196799304E-3</c:v>
                </c:pt>
                <c:pt idx="11191">
                  <c:v>4.2196859404833699E-3</c:v>
                </c:pt>
                <c:pt idx="11192">
                  <c:v>4.2188843136035702E-3</c:v>
                </c:pt>
                <c:pt idx="11193">
                  <c:v>4.21808283901159E-3</c:v>
                </c:pt>
                <c:pt idx="11194">
                  <c:v>4.2172815166784897E-3</c:v>
                </c:pt>
                <c:pt idx="11195">
                  <c:v>4.2164803465753499E-3</c:v>
                </c:pt>
                <c:pt idx="11196">
                  <c:v>4.2156793286732596E-3</c:v>
                </c:pt>
                <c:pt idx="11197">
                  <c:v>4.2148784629432896E-3</c:v>
                </c:pt>
                <c:pt idx="11198">
                  <c:v>4.2140777493565396E-3</c:v>
                </c:pt>
                <c:pt idx="11199">
                  <c:v>4.2132771878841003E-3</c:v>
                </c:pt>
                <c:pt idx="11200">
                  <c:v>4.2124767784970799E-3</c:v>
                </c:pt>
                <c:pt idx="11201">
                  <c:v>4.2116765211665796E-3</c:v>
                </c:pt>
                <c:pt idx="11202">
                  <c:v>4.2108764158637199E-3</c:v>
                </c:pt>
                <c:pt idx="11203">
                  <c:v>4.2100764625596096E-3</c:v>
                </c:pt>
                <c:pt idx="11204">
                  <c:v>4.2092766612253796E-3</c:v>
                </c:pt>
                <c:pt idx="11205">
                  <c:v>4.2084770118321502E-3</c:v>
                </c:pt>
                <c:pt idx="11206">
                  <c:v>4.2076775143510704E-3</c:v>
                </c:pt>
                <c:pt idx="11207">
                  <c:v>4.2068781687532699E-3</c:v>
                </c:pt>
                <c:pt idx="11208">
                  <c:v>4.2060789750099003E-3</c:v>
                </c:pt>
                <c:pt idx="11209">
                  <c:v>4.2052799330921002E-3</c:v>
                </c:pt>
                <c:pt idx="11210">
                  <c:v>4.2044810429710403E-3</c:v>
                </c:pt>
                <c:pt idx="11211">
                  <c:v>4.2036823046178798E-3</c:v>
                </c:pt>
                <c:pt idx="11212">
                  <c:v>4.2028837180037902E-3</c:v>
                </c:pt>
                <c:pt idx="11213">
                  <c:v>4.2020852830999302E-3</c:v>
                </c:pt>
                <c:pt idx="11214">
                  <c:v>4.2012869998774901E-3</c:v>
                </c:pt>
                <c:pt idx="11215">
                  <c:v>4.2004888683076502E-3</c:v>
                </c:pt>
                <c:pt idx="11216">
                  <c:v>4.1996908883616003E-3</c:v>
                </c:pt>
                <c:pt idx="11217">
                  <c:v>4.1988930600105404E-3</c:v>
                </c:pt>
                <c:pt idx="11218">
                  <c:v>4.1980953832256602E-3</c:v>
                </c:pt>
                <c:pt idx="11219">
                  <c:v>4.1972978579781798E-3</c:v>
                </c:pt>
                <c:pt idx="11220">
                  <c:v>4.1965004842393003E-3</c:v>
                </c:pt>
                <c:pt idx="11221">
                  <c:v>4.1957032619802399E-3</c:v>
                </c:pt>
                <c:pt idx="11222">
                  <c:v>4.1949061911722204E-3</c:v>
                </c:pt>
                <c:pt idx="11223">
                  <c:v>4.1941092717864802E-3</c:v>
                </c:pt>
                <c:pt idx="11224">
                  <c:v>4.1933125037942401E-3</c:v>
                </c:pt>
                <c:pt idx="11225">
                  <c:v>4.1925158871667402E-3</c:v>
                </c:pt>
                <c:pt idx="11226">
                  <c:v>4.1917194218752301E-3</c:v>
                </c:pt>
                <c:pt idx="11227">
                  <c:v>4.1909231078909497E-3</c:v>
                </c:pt>
                <c:pt idx="11228">
                  <c:v>4.1901269451851703E-3</c:v>
                </c:pt>
                <c:pt idx="11229">
                  <c:v>4.1893309337291398E-3</c:v>
                </c:pt>
                <c:pt idx="11230">
                  <c:v>4.1885350734941302E-3</c:v>
                </c:pt>
                <c:pt idx="11231">
                  <c:v>4.1877393644514102E-3</c:v>
                </c:pt>
                <c:pt idx="11232">
                  <c:v>4.1869438065722598E-3</c:v>
                </c:pt>
                <c:pt idx="11233">
                  <c:v>4.18614839982795E-3</c:v>
                </c:pt>
                <c:pt idx="11234">
                  <c:v>4.1853531441897896E-3</c:v>
                </c:pt>
                <c:pt idx="11235">
                  <c:v>4.1845580396290497E-3</c:v>
                </c:pt>
                <c:pt idx="11236">
                  <c:v>4.1837630861170502E-3</c:v>
                </c:pt>
                <c:pt idx="11237">
                  <c:v>4.1829682836250796E-3</c:v>
                </c:pt>
                <c:pt idx="11238">
                  <c:v>4.1821736321244604E-3</c:v>
                </c:pt>
                <c:pt idx="11239">
                  <c:v>4.1813791315864898E-3</c:v>
                </c:pt>
                <c:pt idx="11240">
                  <c:v>4.1805847819825102E-3</c:v>
                </c:pt>
                <c:pt idx="11241">
                  <c:v>4.1797905832838197E-3</c:v>
                </c:pt>
                <c:pt idx="11242">
                  <c:v>4.1789965354617799E-3</c:v>
                </c:pt>
                <c:pt idx="11243">
                  <c:v>4.1782026384877199E-3</c:v>
                </c:pt>
                <c:pt idx="11244">
                  <c:v>4.1774088923329598E-3</c:v>
                </c:pt>
                <c:pt idx="11245">
                  <c:v>4.1766152969688799E-3</c:v>
                </c:pt>
                <c:pt idx="11246">
                  <c:v>4.1758218523668096E-3</c:v>
                </c:pt>
                <c:pt idx="11247">
                  <c:v>4.17502855849812E-3</c:v>
                </c:pt>
                <c:pt idx="11248">
                  <c:v>4.1742354153341699E-3</c:v>
                </c:pt>
                <c:pt idx="11249">
                  <c:v>4.1734424228463398E-3</c:v>
                </c:pt>
                <c:pt idx="11250">
                  <c:v>4.1726495810059799E-3</c:v>
                </c:pt>
                <c:pt idx="11251">
                  <c:v>4.1718568897845002E-3</c:v>
                </c:pt>
                <c:pt idx="11252">
                  <c:v>4.1710643491532596E-3</c:v>
                </c:pt>
                <c:pt idx="11253">
                  <c:v>4.1702719590836802E-3</c:v>
                </c:pt>
                <c:pt idx="11254">
                  <c:v>4.1694797195471296E-3</c:v>
                </c:pt>
                <c:pt idx="11255">
                  <c:v>4.1686876305150203E-3</c:v>
                </c:pt>
                <c:pt idx="11256">
                  <c:v>4.1678956919587703E-3</c:v>
                </c:pt>
                <c:pt idx="11257">
                  <c:v>4.1671039038497799E-3</c:v>
                </c:pt>
                <c:pt idx="11258">
                  <c:v>4.1663122661594696E-3</c:v>
                </c:pt>
                <c:pt idx="11259">
                  <c:v>4.1655207788592703E-3</c:v>
                </c:pt>
                <c:pt idx="11260">
                  <c:v>4.1647294419205998E-3</c:v>
                </c:pt>
                <c:pt idx="11261">
                  <c:v>4.1639382553149097E-3</c:v>
                </c:pt>
                <c:pt idx="11262">
                  <c:v>4.1631472190136196E-3</c:v>
                </c:pt>
                <c:pt idx="11263">
                  <c:v>4.1623563329882002E-3</c:v>
                </c:pt>
                <c:pt idx="11264">
                  <c:v>4.1615655972100799E-3</c:v>
                </c:pt>
                <c:pt idx="11265">
                  <c:v>4.1607750116507197E-3</c:v>
                </c:pt>
                <c:pt idx="11266">
                  <c:v>4.1599845762815999E-3</c:v>
                </c:pt>
                <c:pt idx="11267">
                  <c:v>4.1591942910741602E-3</c:v>
                </c:pt>
                <c:pt idx="11268">
                  <c:v>4.1584041559998997E-3</c:v>
                </c:pt>
                <c:pt idx="11269">
                  <c:v>4.1576141710302703E-3</c:v>
                </c:pt>
                <c:pt idx="11270">
                  <c:v>4.1568243361367798E-3</c:v>
                </c:pt>
                <c:pt idx="11271">
                  <c:v>4.1560346512909104E-3</c:v>
                </c:pt>
                <c:pt idx="11272">
                  <c:v>4.1552451164641397E-3</c:v>
                </c:pt>
                <c:pt idx="11273">
                  <c:v>4.1544557316279896E-3</c:v>
                </c:pt>
                <c:pt idx="11274">
                  <c:v>4.1536664967539603E-3</c:v>
                </c:pt>
                <c:pt idx="11275">
                  <c:v>4.1528774118135504E-3</c:v>
                </c:pt>
                <c:pt idx="11276">
                  <c:v>4.1520884767783E-3</c:v>
                </c:pt>
                <c:pt idx="11277">
                  <c:v>4.1512996916196997E-3</c:v>
                </c:pt>
                <c:pt idx="11278">
                  <c:v>4.1505110563093001E-3</c:v>
                </c:pt>
                <c:pt idx="11279">
                  <c:v>4.14972257081863E-3</c:v>
                </c:pt>
                <c:pt idx="11280">
                  <c:v>4.1489342351192096E-3</c:v>
                </c:pt>
                <c:pt idx="11281">
                  <c:v>4.1481460491826104E-3</c:v>
                </c:pt>
                <c:pt idx="11282">
                  <c:v>4.1473580129803601E-3</c:v>
                </c:pt>
                <c:pt idx="11283">
                  <c:v>4.1465701264840199E-3</c:v>
                </c:pt>
                <c:pt idx="11284">
                  <c:v>4.1457823896651497E-3</c:v>
                </c:pt>
                <c:pt idx="11285">
                  <c:v>4.1449948024953097E-3</c:v>
                </c:pt>
                <c:pt idx="11286">
                  <c:v>4.1442073649460703E-3</c:v>
                </c:pt>
                <c:pt idx="11287">
                  <c:v>4.1434200769890203E-3</c:v>
                </c:pt>
                <c:pt idx="11288">
                  <c:v>4.1426329385957196E-3</c:v>
                </c:pt>
                <c:pt idx="11289">
                  <c:v>4.1418459497377701E-3</c:v>
                </c:pt>
                <c:pt idx="11290">
                  <c:v>4.1410591103867604E-3</c:v>
                </c:pt>
                <c:pt idx="11291">
                  <c:v>4.1402724205142896E-3</c:v>
                </c:pt>
                <c:pt idx="11292">
                  <c:v>4.1394858800919603E-3</c:v>
                </c:pt>
                <c:pt idx="11293">
                  <c:v>4.1386994890913699E-3</c:v>
                </c:pt>
                <c:pt idx="11294">
                  <c:v>4.13791324748414E-3</c:v>
                </c:pt>
                <c:pt idx="11295">
                  <c:v>4.1371271552418896E-3</c:v>
                </c:pt>
                <c:pt idx="11296">
                  <c:v>4.1363412123362501E-3</c:v>
                </c:pt>
                <c:pt idx="11297">
                  <c:v>4.13555541873883E-3</c:v>
                </c:pt>
                <c:pt idx="11298">
                  <c:v>4.1347697744212901E-3</c:v>
                </c:pt>
                <c:pt idx="11299">
                  <c:v>4.1339842793552501E-3</c:v>
                </c:pt>
                <c:pt idx="11300">
                  <c:v>4.1331989335123701E-3</c:v>
                </c:pt>
                <c:pt idx="11301">
                  <c:v>4.1324137368642898E-3</c:v>
                </c:pt>
                <c:pt idx="11302">
                  <c:v>4.1316286893826803E-3</c:v>
                </c:pt>
                <c:pt idx="11303">
                  <c:v>4.1308437910391798E-3</c:v>
                </c:pt>
                <c:pt idx="11304">
                  <c:v>4.1300590418054802E-3</c:v>
                </c:pt>
                <c:pt idx="11305">
                  <c:v>4.1292744416532396E-3</c:v>
                </c:pt>
                <c:pt idx="11306">
                  <c:v>4.1284899905541499E-3</c:v>
                </c:pt>
                <c:pt idx="11307">
                  <c:v>4.1277056884798796E-3</c:v>
                </c:pt>
                <c:pt idx="11308">
                  <c:v>4.1269215354021197E-3</c:v>
                </c:pt>
                <c:pt idx="11309">
                  <c:v>4.12613753129257E-3</c:v>
                </c:pt>
                <c:pt idx="11310">
                  <c:v>4.1253536761229302E-3</c:v>
                </c:pt>
                <c:pt idx="11311">
                  <c:v>4.1245699698649E-3</c:v>
                </c:pt>
                <c:pt idx="11312">
                  <c:v>4.1237864124901999E-3</c:v>
                </c:pt>
                <c:pt idx="11313">
                  <c:v>4.1230030039705297E-3</c:v>
                </c:pt>
                <c:pt idx="11314">
                  <c:v>4.1222197442776203E-3</c:v>
                </c:pt>
                <c:pt idx="11315">
                  <c:v>4.1214366333832096E-3</c:v>
                </c:pt>
                <c:pt idx="11316">
                  <c:v>4.1206536712589999E-3</c:v>
                </c:pt>
                <c:pt idx="11317">
                  <c:v>4.1198708578767604E-3</c:v>
                </c:pt>
                <c:pt idx="11318">
                  <c:v>4.1190881932082098E-3</c:v>
                </c:pt>
                <c:pt idx="11319">
                  <c:v>4.1183056772251102E-3</c:v>
                </c:pt>
                <c:pt idx="11320">
                  <c:v>4.1175233098992101E-3</c:v>
                </c:pt>
                <c:pt idx="11321">
                  <c:v>4.1167410912022698E-3</c:v>
                </c:pt>
                <c:pt idx="11322">
                  <c:v>4.1159590211060403E-3</c:v>
                </c:pt>
                <c:pt idx="11323">
                  <c:v>4.1151770995823097E-3</c:v>
                </c:pt>
                <c:pt idx="11324">
                  <c:v>4.1143953266028497E-3</c:v>
                </c:pt>
                <c:pt idx="11325">
                  <c:v>4.1136137021394398E-3</c:v>
                </c:pt>
                <c:pt idx="11326">
                  <c:v>4.1128322261638501E-3</c:v>
                </c:pt>
                <c:pt idx="11327">
                  <c:v>4.1120508986478904E-3</c:v>
                </c:pt>
                <c:pt idx="11328">
                  <c:v>4.1112697195633497E-3</c:v>
                </c:pt>
                <c:pt idx="11329">
                  <c:v>4.1104886888820302E-3</c:v>
                </c:pt>
                <c:pt idx="11330">
                  <c:v>4.1097078065757296E-3</c:v>
                </c:pt>
                <c:pt idx="11331">
                  <c:v>4.1089270726162802E-3</c:v>
                </c:pt>
                <c:pt idx="11332">
                  <c:v>4.1081464869754903E-3</c:v>
                </c:pt>
                <c:pt idx="11333">
                  <c:v>4.1073660496251697E-3</c:v>
                </c:pt>
                <c:pt idx="11334">
                  <c:v>4.10658576053717E-3</c:v>
                </c:pt>
                <c:pt idx="11335">
                  <c:v>4.1058056196833E-3</c:v>
                </c:pt>
                <c:pt idx="11336">
                  <c:v>4.1050256270354201E-3</c:v>
                </c:pt>
                <c:pt idx="11337">
                  <c:v>4.1042457825653704E-3</c:v>
                </c:pt>
                <c:pt idx="11338">
                  <c:v>4.1034660862449904E-3</c:v>
                </c:pt>
                <c:pt idx="11339">
                  <c:v>4.1026865380461497E-3</c:v>
                </c:pt>
                <c:pt idx="11340">
                  <c:v>4.1019071379406902E-3</c:v>
                </c:pt>
                <c:pt idx="11341">
                  <c:v>4.1011278859004897E-3</c:v>
                </c:pt>
                <c:pt idx="11342">
                  <c:v>4.1003487818974298E-3</c:v>
                </c:pt>
                <c:pt idx="11343">
                  <c:v>4.0995698259033604E-3</c:v>
                </c:pt>
                <c:pt idx="11344">
                  <c:v>4.0987910178901903E-3</c:v>
                </c:pt>
                <c:pt idx="11345">
                  <c:v>4.0980123578297899E-3</c:v>
                </c:pt>
                <c:pt idx="11346">
                  <c:v>4.09723384569405E-3</c:v>
                </c:pt>
                <c:pt idx="11347">
                  <c:v>4.09645548145488E-3</c:v>
                </c:pt>
                <c:pt idx="11348">
                  <c:v>4.0956772650841801E-3</c:v>
                </c:pt>
                <c:pt idx="11349">
                  <c:v>4.0948991965538599E-3</c:v>
                </c:pt>
                <c:pt idx="11350">
                  <c:v>4.0941212758358204E-3</c:v>
                </c:pt>
                <c:pt idx="11351">
                  <c:v>4.0933435029019997E-3</c:v>
                </c:pt>
                <c:pt idx="11352">
                  <c:v>4.0925658777243102E-3</c:v>
                </c:pt>
                <c:pt idx="11353">
                  <c:v>4.0917884002746796E-3</c:v>
                </c:pt>
                <c:pt idx="11354">
                  <c:v>4.0910110705250601E-3</c:v>
                </c:pt>
                <c:pt idx="11355">
                  <c:v>4.0902338884473699E-3</c:v>
                </c:pt>
                <c:pt idx="11356">
                  <c:v>4.0894568540135699E-3</c:v>
                </c:pt>
                <c:pt idx="11357">
                  <c:v>4.0886799671956096E-3</c:v>
                </c:pt>
                <c:pt idx="11358">
                  <c:v>4.0879032279654403E-3</c:v>
                </c:pt>
                <c:pt idx="11359">
                  <c:v>4.0871266362950201E-3</c:v>
                </c:pt>
                <c:pt idx="11360">
                  <c:v>4.0863501921563298E-3</c:v>
                </c:pt>
                <c:pt idx="11361">
                  <c:v>4.0855738955213302E-3</c:v>
                </c:pt>
                <c:pt idx="11362">
                  <c:v>4.0847977463620098E-3</c:v>
                </c:pt>
                <c:pt idx="11363">
                  <c:v>4.0840217446503398E-3</c:v>
                </c:pt>
                <c:pt idx="11364">
                  <c:v>4.0832458903583202E-3</c:v>
                </c:pt>
                <c:pt idx="11365">
                  <c:v>4.0824701834579402E-3</c:v>
                </c:pt>
                <c:pt idx="11366">
                  <c:v>4.0816946239211902E-3</c:v>
                </c:pt>
                <c:pt idx="11367">
                  <c:v>4.0809192117200899E-3</c:v>
                </c:pt>
                <c:pt idx="11368">
                  <c:v>4.0801439468266401E-3</c:v>
                </c:pt>
                <c:pt idx="11369">
                  <c:v>4.0793688292128502E-3</c:v>
                </c:pt>
                <c:pt idx="11370">
                  <c:v>4.0785938588507598E-3</c:v>
                </c:pt>
                <c:pt idx="11371">
                  <c:v>4.07781903571238E-3</c:v>
                </c:pt>
                <c:pt idx="11372">
                  <c:v>4.0770443597697402E-3</c:v>
                </c:pt>
                <c:pt idx="11373">
                  <c:v>4.0762698309948801E-3</c:v>
                </c:pt>
                <c:pt idx="11374">
                  <c:v>4.0754954493598498E-3</c:v>
                </c:pt>
                <c:pt idx="11375">
                  <c:v>4.0747212148366796E-3</c:v>
                </c:pt>
                <c:pt idx="11376">
                  <c:v>4.0739471273974403E-3</c:v>
                </c:pt>
                <c:pt idx="11377">
                  <c:v>4.07317318701417E-3</c:v>
                </c:pt>
                <c:pt idx="11378">
                  <c:v>4.07239939365895E-3</c:v>
                </c:pt>
                <c:pt idx="11379">
                  <c:v>4.0716257473038401E-3</c:v>
                </c:pt>
                <c:pt idx="11380">
                  <c:v>4.0708522479209197E-3</c:v>
                </c:pt>
                <c:pt idx="11381">
                  <c:v>4.0700788954822504E-3</c:v>
                </c:pt>
                <c:pt idx="11382">
                  <c:v>4.0693056899599404E-3</c:v>
                </c:pt>
                <c:pt idx="11383">
                  <c:v>4.0685326313260597E-3</c:v>
                </c:pt>
                <c:pt idx="11384">
                  <c:v>4.0677597195527097E-3</c:v>
                </c:pt>
                <c:pt idx="11385">
                  <c:v>4.06698695461199E-3</c:v>
                </c:pt>
                <c:pt idx="11386">
                  <c:v>4.0662143364760097E-3</c:v>
                </c:pt>
                <c:pt idx="11387">
                  <c:v>4.0654418651168804E-3</c:v>
                </c:pt>
                <c:pt idx="11388">
                  <c:v>4.0646695405067096E-3</c:v>
                </c:pt>
                <c:pt idx="11389">
                  <c:v>4.0638973626176298E-3</c:v>
                </c:pt>
                <c:pt idx="11390">
                  <c:v>4.0631253314217597E-3</c:v>
                </c:pt>
                <c:pt idx="11391">
                  <c:v>4.0623534468912301E-3</c:v>
                </c:pt>
                <c:pt idx="11392">
                  <c:v>4.0615817089981803E-3</c:v>
                </c:pt>
                <c:pt idx="11393">
                  <c:v>4.06081011771475E-3</c:v>
                </c:pt>
                <c:pt idx="11394">
                  <c:v>4.0600386730131003E-3</c:v>
                </c:pt>
                <c:pt idx="11395">
                  <c:v>4.0592673748653697E-3</c:v>
                </c:pt>
                <c:pt idx="11396">
                  <c:v>4.05849622324371E-3</c:v>
                </c:pt>
                <c:pt idx="11397">
                  <c:v>4.0577252181203099E-3</c:v>
                </c:pt>
                <c:pt idx="11398">
                  <c:v>4.0569543594673203E-3</c:v>
                </c:pt>
                <c:pt idx="11399">
                  <c:v>4.0561836472569196E-3</c:v>
                </c:pt>
                <c:pt idx="11400">
                  <c:v>4.0554130814612899E-3</c:v>
                </c:pt>
                <c:pt idx="11401">
                  <c:v>4.0546426620526096E-3</c:v>
                </c:pt>
                <c:pt idx="11402">
                  <c:v>4.0538723890030702E-3</c:v>
                </c:pt>
                <c:pt idx="11403">
                  <c:v>4.0531022622848703E-3</c:v>
                </c:pt>
                <c:pt idx="11404">
                  <c:v>4.05233228187021E-3</c:v>
                </c:pt>
                <c:pt idx="11405">
                  <c:v>4.0515624477312903E-3</c:v>
                </c:pt>
                <c:pt idx="11406">
                  <c:v>4.0507927598403297E-3</c:v>
                </c:pt>
                <c:pt idx="11407">
                  <c:v>4.05002321816955E-3</c:v>
                </c:pt>
                <c:pt idx="11408">
                  <c:v>4.0492538226911496E-3</c:v>
                </c:pt>
                <c:pt idx="11409">
                  <c:v>4.0484845733773801E-3</c:v>
                </c:pt>
                <c:pt idx="11410">
                  <c:v>4.0477154702004596E-3</c:v>
                </c:pt>
                <c:pt idx="11411">
                  <c:v>4.0469465131326302E-3</c:v>
                </c:pt>
                <c:pt idx="11412">
                  <c:v>4.0461777021461396E-3</c:v>
                </c:pt>
                <c:pt idx="11413">
                  <c:v>4.0454090372132297E-3</c:v>
                </c:pt>
                <c:pt idx="11414">
                  <c:v>4.0446405183061501E-3</c:v>
                </c:pt>
                <c:pt idx="11415">
                  <c:v>4.0438721453971696E-3</c:v>
                </c:pt>
                <c:pt idx="11416">
                  <c:v>4.0431039184585403E-3</c:v>
                </c:pt>
                <c:pt idx="11417">
                  <c:v>4.0423358374625396E-3</c:v>
                </c:pt>
                <c:pt idx="11418">
                  <c:v>4.0415679023814502E-3</c:v>
                </c:pt>
                <c:pt idx="11419">
                  <c:v>4.0408001131875303E-3</c:v>
                </c:pt>
                <c:pt idx="11420">
                  <c:v>4.0400324698530799E-3</c:v>
                </c:pt>
                <c:pt idx="11421">
                  <c:v>4.0392649723503902E-3</c:v>
                </c:pt>
                <c:pt idx="11422">
                  <c:v>4.0384976206517499E-3</c:v>
                </c:pt>
                <c:pt idx="11423">
                  <c:v>4.0377304147294598E-3</c:v>
                </c:pt>
                <c:pt idx="11424">
                  <c:v>4.0369633545558302E-3</c:v>
                </c:pt>
                <c:pt idx="11425">
                  <c:v>4.0361964401031698E-3</c:v>
                </c:pt>
                <c:pt idx="11426">
                  <c:v>4.0354296713438001E-3</c:v>
                </c:pt>
                <c:pt idx="11427">
                  <c:v>4.0346630482500402E-3</c:v>
                </c:pt>
                <c:pt idx="11428">
                  <c:v>4.03389657079421E-3</c:v>
                </c:pt>
                <c:pt idx="11429">
                  <c:v>4.0331302389486502E-3</c:v>
                </c:pt>
                <c:pt idx="11430">
                  <c:v>4.0323640526856996E-3</c:v>
                </c:pt>
                <c:pt idx="11431">
                  <c:v>4.0315980119777E-3</c:v>
                </c:pt>
                <c:pt idx="11432">
                  <c:v>4.0308321167969903E-3</c:v>
                </c:pt>
                <c:pt idx="11433">
                  <c:v>4.0300663671159302E-3</c:v>
                </c:pt>
                <c:pt idx="11434">
                  <c:v>4.0293007629068796E-3</c:v>
                </c:pt>
                <c:pt idx="11435">
                  <c:v>4.0285353041421999E-3</c:v>
                </c:pt>
                <c:pt idx="11436">
                  <c:v>4.02776999079427E-3</c:v>
                </c:pt>
                <c:pt idx="11437">
                  <c:v>4.0270048228354498E-3</c:v>
                </c:pt>
                <c:pt idx="11438">
                  <c:v>4.0262398002381301E-3</c:v>
                </c:pt>
                <c:pt idx="11439">
                  <c:v>4.02547492297469E-3</c:v>
                </c:pt>
                <c:pt idx="11440">
                  <c:v>4.0247101910175203E-3</c:v>
                </c:pt>
                <c:pt idx="11441">
                  <c:v>4.0239456043390104E-3</c:v>
                </c:pt>
                <c:pt idx="11442">
                  <c:v>4.0231811629115703E-3</c:v>
                </c:pt>
                <c:pt idx="11443">
                  <c:v>4.0224168667076102E-3</c:v>
                </c:pt>
                <c:pt idx="11444">
                  <c:v>4.0216527156995297E-3</c:v>
                </c:pt>
                <c:pt idx="11445">
                  <c:v>4.0208887098597502E-3</c:v>
                </c:pt>
                <c:pt idx="11446">
                  <c:v>4.0201248491606896E-3</c:v>
                </c:pt>
                <c:pt idx="11447">
                  <c:v>4.0193611335747797E-3</c:v>
                </c:pt>
                <c:pt idx="11448">
                  <c:v>4.01859756307444E-3</c:v>
                </c:pt>
                <c:pt idx="11449">
                  <c:v>4.0178341376321302E-3</c:v>
                </c:pt>
                <c:pt idx="11450">
                  <c:v>4.0170708572202802E-3</c:v>
                </c:pt>
                <c:pt idx="11451">
                  <c:v>4.0163077218113297E-3</c:v>
                </c:pt>
                <c:pt idx="11452">
                  <c:v>4.0155447313777503E-3</c:v>
                </c:pt>
                <c:pt idx="11453">
                  <c:v>4.0147818858919902E-3</c:v>
                </c:pt>
                <c:pt idx="11454">
                  <c:v>4.01401918532651E-3</c:v>
                </c:pt>
                <c:pt idx="11455">
                  <c:v>4.0132566296537803E-3</c:v>
                </c:pt>
                <c:pt idx="11456">
                  <c:v>4.0124942188462798E-3</c:v>
                </c:pt>
                <c:pt idx="11457">
                  <c:v>4.0117319528764801E-3</c:v>
                </c:pt>
                <c:pt idx="11458">
                  <c:v>4.0109698317168704E-3</c:v>
                </c:pt>
                <c:pt idx="11459">
                  <c:v>4.0102078553399404E-3</c:v>
                </c:pt>
                <c:pt idx="11460">
                  <c:v>4.00944602371818E-3</c:v>
                </c:pt>
                <c:pt idx="11461">
                  <c:v>4.0086843368241001E-3</c:v>
                </c:pt>
                <c:pt idx="11462">
                  <c:v>4.0079227946301903E-3</c:v>
                </c:pt>
                <c:pt idx="11463">
                  <c:v>4.0071613971089798E-3</c:v>
                </c:pt>
                <c:pt idx="11464">
                  <c:v>4.0064001442329704E-3</c:v>
                </c:pt>
                <c:pt idx="11465">
                  <c:v>4.0056390359746903E-3</c:v>
                </c:pt>
                <c:pt idx="11466">
                  <c:v>4.0048780723066502E-3</c:v>
                </c:pt>
                <c:pt idx="11467">
                  <c:v>4.0041172532014101E-3</c:v>
                </c:pt>
                <c:pt idx="11468">
                  <c:v>4.00335657863148E-3</c:v>
                </c:pt>
                <c:pt idx="11469">
                  <c:v>4.0025960485694199E-3</c:v>
                </c:pt>
                <c:pt idx="11470">
                  <c:v>4.0018356629877598E-3</c:v>
                </c:pt>
                <c:pt idx="11471">
                  <c:v>4.00107542185907E-3</c:v>
                </c:pt>
                <c:pt idx="11472">
                  <c:v>4.0003153251559004E-3</c:v>
                </c:pt>
                <c:pt idx="11473">
                  <c:v>3.9995553728508102E-3</c:v>
                </c:pt>
                <c:pt idx="11474">
                  <c:v>3.9987955649163597E-3</c:v>
                </c:pt>
                <c:pt idx="11475">
                  <c:v>3.9980359013251504E-3</c:v>
                </c:pt>
                <c:pt idx="11476">
                  <c:v>3.9972763820497297E-3</c:v>
                </c:pt>
                <c:pt idx="11477">
                  <c:v>3.9965170070627E-3</c:v>
                </c:pt>
                <c:pt idx="11478">
                  <c:v>3.9957577763366399E-3</c:v>
                </c:pt>
                <c:pt idx="11479">
                  <c:v>3.9949986898441502E-3</c:v>
                </c:pt>
                <c:pt idx="11480">
                  <c:v>3.9942397475578196E-3</c:v>
                </c:pt>
                <c:pt idx="11481">
                  <c:v>3.9934809494502699E-3</c:v>
                </c:pt>
                <c:pt idx="11482">
                  <c:v>3.9927222954941003E-3</c:v>
                </c:pt>
                <c:pt idx="11483">
                  <c:v>3.9919637856619204E-3</c:v>
                </c:pt>
                <c:pt idx="11484">
                  <c:v>3.9912054199263596E-3</c:v>
                </c:pt>
                <c:pt idx="11485">
                  <c:v>3.9904471982600397E-3</c:v>
                </c:pt>
                <c:pt idx="11486">
                  <c:v>3.9896891206355903E-3</c:v>
                </c:pt>
                <c:pt idx="11487">
                  <c:v>3.9889311870256504E-3</c:v>
                </c:pt>
                <c:pt idx="11488">
                  <c:v>3.9881733974028496E-3</c:v>
                </c:pt>
                <c:pt idx="11489">
                  <c:v>3.9874157517398503E-3</c:v>
                </c:pt>
                <c:pt idx="11490">
                  <c:v>3.9866582500093003E-3</c:v>
                </c:pt>
                <c:pt idx="11491">
                  <c:v>3.9859008921838404E-3</c:v>
                </c:pt>
                <c:pt idx="11492">
                  <c:v>3.9851436782361504E-3</c:v>
                </c:pt>
                <c:pt idx="11493">
                  <c:v>3.9843866081388903E-3</c:v>
                </c:pt>
                <c:pt idx="11494">
                  <c:v>3.9836296818647303E-3</c:v>
                </c:pt>
                <c:pt idx="11495">
                  <c:v>3.9828728993863503E-3</c:v>
                </c:pt>
                <c:pt idx="11496">
                  <c:v>3.98211626067643E-3</c:v>
                </c:pt>
                <c:pt idx="11497">
                  <c:v>3.9813597657076503E-3</c:v>
                </c:pt>
                <c:pt idx="11498">
                  <c:v>3.9806034144527196E-3</c:v>
                </c:pt>
                <c:pt idx="11499">
                  <c:v>3.9798472068843299E-3</c:v>
                </c:pt>
                <c:pt idx="11500">
                  <c:v>3.97909114297518E-3</c:v>
                </c:pt>
                <c:pt idx="11501">
                  <c:v>3.9783352226979898E-3</c:v>
                </c:pt>
                <c:pt idx="11502">
                  <c:v>3.9775794460254503E-3</c:v>
                </c:pt>
                <c:pt idx="11503">
                  <c:v>3.9768238129303003E-3</c:v>
                </c:pt>
                <c:pt idx="11504">
                  <c:v>3.9760683233852597E-3</c:v>
                </c:pt>
                <c:pt idx="11505">
                  <c:v>3.9753129773630498E-3</c:v>
                </c:pt>
                <c:pt idx="11506">
                  <c:v>3.9745577748364104E-3</c:v>
                </c:pt>
                <c:pt idx="11507">
                  <c:v>3.9738027157780803E-3</c:v>
                </c:pt>
                <c:pt idx="11508">
                  <c:v>3.9730478001608E-3</c:v>
                </c:pt>
                <c:pt idx="11509">
                  <c:v>3.97229302795733E-3</c:v>
                </c:pt>
                <c:pt idx="11510">
                  <c:v>3.9715383991404197E-3</c:v>
                </c:pt>
                <c:pt idx="11511">
                  <c:v>3.9707839136828302E-3</c:v>
                </c:pt>
                <c:pt idx="11512">
                  <c:v>3.9700295715573196E-3</c:v>
                </c:pt>
                <c:pt idx="11513">
                  <c:v>3.9692753727366597E-3</c:v>
                </c:pt>
                <c:pt idx="11514">
                  <c:v>3.9685213171936403E-3</c:v>
                </c:pt>
                <c:pt idx="11515">
                  <c:v>3.9677674049010203E-3</c:v>
                </c:pt>
                <c:pt idx="11516">
                  <c:v>3.9670136358316097E-3</c:v>
                </c:pt>
                <c:pt idx="11517">
                  <c:v>3.9662600099581802E-3</c:v>
                </c:pt>
                <c:pt idx="11518">
                  <c:v>3.9655065272535296E-3</c:v>
                </c:pt>
                <c:pt idx="11519">
                  <c:v>3.96475318769048E-3</c:v>
                </c:pt>
                <c:pt idx="11520">
                  <c:v>3.9639999912418102E-3</c:v>
                </c:pt>
                <c:pt idx="11521">
                  <c:v>3.9632469378803499E-3</c:v>
                </c:pt>
                <c:pt idx="11522">
                  <c:v>3.9624940275789101E-3</c:v>
                </c:pt>
                <c:pt idx="11523">
                  <c:v>3.9617412603103102E-3</c:v>
                </c:pt>
                <c:pt idx="11524">
                  <c:v>3.9609886360473801E-3</c:v>
                </c:pt>
                <c:pt idx="11525">
                  <c:v>3.9602361547629601E-3</c:v>
                </c:pt>
                <c:pt idx="11526">
                  <c:v>3.9594838164298801E-3</c:v>
                </c:pt>
                <c:pt idx="11527">
                  <c:v>3.9587316210209804E-3</c:v>
                </c:pt>
                <c:pt idx="11528">
                  <c:v>3.9579795685091203E-3</c:v>
                </c:pt>
                <c:pt idx="11529">
                  <c:v>3.9572276588671403E-3</c:v>
                </c:pt>
                <c:pt idx="11530">
                  <c:v>3.9564758920678997E-3</c:v>
                </c:pt>
                <c:pt idx="11531">
                  <c:v>3.9557242680842604E-3</c:v>
                </c:pt>
                <c:pt idx="11532">
                  <c:v>3.9549727868891096E-3</c:v>
                </c:pt>
                <c:pt idx="11533">
                  <c:v>3.9542214484552998E-3</c:v>
                </c:pt>
                <c:pt idx="11534">
                  <c:v>3.9534702527557197E-3</c:v>
                </c:pt>
                <c:pt idx="11535">
                  <c:v>3.9527191997632497E-3</c:v>
                </c:pt>
                <c:pt idx="11536">
                  <c:v>3.9519682894507803E-3</c:v>
                </c:pt>
                <c:pt idx="11537">
                  <c:v>3.95121752179121E-3</c:v>
                </c:pt>
                <c:pt idx="11538">
                  <c:v>3.9504668967574397E-3</c:v>
                </c:pt>
                <c:pt idx="11539">
                  <c:v>3.9497164143223601E-3</c:v>
                </c:pt>
                <c:pt idx="11540">
                  <c:v>3.9489660744588904E-3</c:v>
                </c:pt>
                <c:pt idx="11541">
                  <c:v>3.9482158771399498E-3</c:v>
                </c:pt>
                <c:pt idx="11542">
                  <c:v>3.9474658223384498E-3</c:v>
                </c:pt>
                <c:pt idx="11543">
                  <c:v>3.9467159100273199E-3</c:v>
                </c:pt>
                <c:pt idx="11544">
                  <c:v>3.9459661401794899E-3</c:v>
                </c:pt>
                <c:pt idx="11545">
                  <c:v>3.9452165127678903E-3</c:v>
                </c:pt>
                <c:pt idx="11546">
                  <c:v>3.9444670277654697E-3</c:v>
                </c:pt>
                <c:pt idx="11547">
                  <c:v>3.9437176851451804E-3</c:v>
                </c:pt>
                <c:pt idx="11548">
                  <c:v>3.9429684848799502E-3</c:v>
                </c:pt>
                <c:pt idx="11549">
                  <c:v>3.9422194269427601E-3</c:v>
                </c:pt>
                <c:pt idx="11550">
                  <c:v>3.9414705113065603E-3</c:v>
                </c:pt>
                <c:pt idx="11551">
                  <c:v>3.9407217379443102E-3</c:v>
                </c:pt>
                <c:pt idx="11552">
                  <c:v>3.9399731068289904E-3</c:v>
                </c:pt>
                <c:pt idx="11553">
                  <c:v>3.9392246179335696E-3</c:v>
                </c:pt>
                <c:pt idx="11554">
                  <c:v>3.93847627123104E-3</c:v>
                </c:pt>
                <c:pt idx="11555">
                  <c:v>3.9377280666943902E-3</c:v>
                </c:pt>
                <c:pt idx="11556">
                  <c:v>3.9369800042966E-3</c:v>
                </c:pt>
                <c:pt idx="11557">
                  <c:v>3.9362320840106704E-3</c:v>
                </c:pt>
                <c:pt idx="11558">
                  <c:v>3.9354843058096098E-3</c:v>
                </c:pt>
                <c:pt idx="11559">
                  <c:v>3.9347366696664198E-3</c:v>
                </c:pt>
                <c:pt idx="11560">
                  <c:v>3.9339891755541196E-3</c:v>
                </c:pt>
                <c:pt idx="11561">
                  <c:v>3.9332418234457097E-3</c:v>
                </c:pt>
                <c:pt idx="11562">
                  <c:v>3.9324946133142396E-3</c:v>
                </c:pt>
                <c:pt idx="11563">
                  <c:v>3.93174754513271E-3</c:v>
                </c:pt>
                <c:pt idx="11564">
                  <c:v>3.9310006188741703E-3</c:v>
                </c:pt>
                <c:pt idx="11565">
                  <c:v>3.9302538345116602E-3</c:v>
                </c:pt>
                <c:pt idx="11566">
                  <c:v>3.92950719201821E-3</c:v>
                </c:pt>
                <c:pt idx="11567">
                  <c:v>3.9287606913668898E-3</c:v>
                </c:pt>
                <c:pt idx="11568">
                  <c:v>3.92801433253073E-3</c:v>
                </c:pt>
                <c:pt idx="11569">
                  <c:v>3.9272681154827902E-3</c:v>
                </c:pt>
                <c:pt idx="11570">
                  <c:v>3.9265220401961598E-3</c:v>
                </c:pt>
                <c:pt idx="11571">
                  <c:v>3.9257761066438801E-3</c:v>
                </c:pt>
                <c:pt idx="11572">
                  <c:v>3.9250303147990396E-3</c:v>
                </c:pt>
                <c:pt idx="11573">
                  <c:v>3.9242846646347102E-3</c:v>
                </c:pt>
                <c:pt idx="11574">
                  <c:v>3.9235391561239803E-3</c:v>
                </c:pt>
                <c:pt idx="11575">
                  <c:v>3.9227937892399398E-3</c:v>
                </c:pt>
                <c:pt idx="11576">
                  <c:v>3.9220485639556799E-3</c:v>
                </c:pt>
                <c:pt idx="11577">
                  <c:v>3.9213034802443002E-3</c:v>
                </c:pt>
                <c:pt idx="11578">
                  <c:v>3.9205585380789098E-3</c:v>
                </c:pt>
                <c:pt idx="11579">
                  <c:v>3.9198137374326101E-3</c:v>
                </c:pt>
                <c:pt idx="11580">
                  <c:v>3.9190690782785302E-3</c:v>
                </c:pt>
                <c:pt idx="11581">
                  <c:v>3.9183245605897803E-3</c:v>
                </c:pt>
                <c:pt idx="11582">
                  <c:v>3.9175801843394798E-3</c:v>
                </c:pt>
                <c:pt idx="11583">
                  <c:v>3.9168359495007701E-3</c:v>
                </c:pt>
                <c:pt idx="11584">
                  <c:v>3.9160918560467899E-3</c:v>
                </c:pt>
                <c:pt idx="11585">
                  <c:v>3.9153479039506604E-3</c:v>
                </c:pt>
                <c:pt idx="11586">
                  <c:v>3.9146040931855499E-3</c:v>
                </c:pt>
                <c:pt idx="11587">
                  <c:v>3.91386042372459E-3</c:v>
                </c:pt>
                <c:pt idx="11588">
                  <c:v>3.9131168955409499E-3</c:v>
                </c:pt>
                <c:pt idx="11589">
                  <c:v>3.9123735086077803E-3</c:v>
                </c:pt>
                <c:pt idx="11590">
                  <c:v>3.9116302628982502E-3</c:v>
                </c:pt>
                <c:pt idx="11591">
                  <c:v>3.91088715838554E-3</c:v>
                </c:pt>
                <c:pt idx="11592">
                  <c:v>3.91014419504281E-3</c:v>
                </c:pt>
                <c:pt idx="11593">
                  <c:v>3.9094013728432596E-3</c:v>
                </c:pt>
                <c:pt idx="11594">
                  <c:v>3.9086586917600596E-3</c:v>
                </c:pt>
                <c:pt idx="11595">
                  <c:v>3.9079161517663998E-3</c:v>
                </c:pt>
                <c:pt idx="11596">
                  <c:v>3.9071737528355004E-3</c:v>
                </c:pt>
                <c:pt idx="11597">
                  <c:v>3.9064314949405297E-3</c:v>
                </c:pt>
                <c:pt idx="11598">
                  <c:v>3.9056893780547199E-3</c:v>
                </c:pt>
                <c:pt idx="11599">
                  <c:v>3.9049474021512799E-3</c:v>
                </c:pt>
                <c:pt idx="11600">
                  <c:v>3.9042055672034101E-3</c:v>
                </c:pt>
                <c:pt idx="11601">
                  <c:v>3.9034638731843502E-3</c:v>
                </c:pt>
                <c:pt idx="11602">
                  <c:v>3.9027223200673198E-3</c:v>
                </c:pt>
                <c:pt idx="11603">
                  <c:v>3.9019809078255502E-3</c:v>
                </c:pt>
                <c:pt idx="11604">
                  <c:v>3.9012396364322801E-3</c:v>
                </c:pt>
                <c:pt idx="11605">
                  <c:v>3.9004985058607501E-3</c:v>
                </c:pt>
                <c:pt idx="11606">
                  <c:v>3.8997575160842099E-3</c:v>
                </c:pt>
                <c:pt idx="11607">
                  <c:v>3.8990166670759101E-3</c:v>
                </c:pt>
                <c:pt idx="11608">
                  <c:v>3.8982759588091099E-3</c:v>
                </c:pt>
                <c:pt idx="11609">
                  <c:v>3.8975353912570798E-3</c:v>
                </c:pt>
                <c:pt idx="11610">
                  <c:v>3.89679496439307E-3</c:v>
                </c:pt>
                <c:pt idx="11611">
                  <c:v>3.8960546781903701E-3</c:v>
                </c:pt>
                <c:pt idx="11612">
                  <c:v>3.8953145326222401E-3</c:v>
                </c:pt>
                <c:pt idx="11613">
                  <c:v>3.8945745276619801E-3</c:v>
                </c:pt>
                <c:pt idx="11614">
                  <c:v>3.8938346632828701E-3</c:v>
                </c:pt>
                <c:pt idx="11615">
                  <c:v>3.8930949394582002E-3</c:v>
                </c:pt>
                <c:pt idx="11616">
                  <c:v>3.8923553561612798E-3</c:v>
                </c:pt>
                <c:pt idx="11617">
                  <c:v>3.89161591336541E-3</c:v>
                </c:pt>
                <c:pt idx="11618">
                  <c:v>3.8908766110438801E-3</c:v>
                </c:pt>
                <c:pt idx="11619">
                  <c:v>3.8901374491700298E-3</c:v>
                </c:pt>
                <c:pt idx="11620">
                  <c:v>3.8893984277171599E-3</c:v>
                </c:pt>
                <c:pt idx="11621">
                  <c:v>3.8886595466585999E-3</c:v>
                </c:pt>
                <c:pt idx="11622">
                  <c:v>3.8879208059676802E-3</c:v>
                </c:pt>
                <c:pt idx="11623">
                  <c:v>3.8871822056177302E-3</c:v>
                </c:pt>
                <c:pt idx="11624">
                  <c:v>3.8864437455820898E-3</c:v>
                </c:pt>
                <c:pt idx="11625">
                  <c:v>3.8857054258341099E-3</c:v>
                </c:pt>
                <c:pt idx="11626">
                  <c:v>3.8849672463471302E-3</c:v>
                </c:pt>
                <c:pt idx="11627">
                  <c:v>3.8842292070945098E-3</c:v>
                </c:pt>
                <c:pt idx="11628">
                  <c:v>3.8834913080495999E-3</c:v>
                </c:pt>
                <c:pt idx="11629">
                  <c:v>3.8827535491857798E-3</c:v>
                </c:pt>
                <c:pt idx="11630">
                  <c:v>3.8820159304763999E-3</c:v>
                </c:pt>
                <c:pt idx="11631">
                  <c:v>3.8812784518948498E-3</c:v>
                </c:pt>
                <c:pt idx="11632">
                  <c:v>3.8805411134145E-3</c:v>
                </c:pt>
                <c:pt idx="11633">
                  <c:v>3.8798039150087301E-3</c:v>
                </c:pt>
                <c:pt idx="11634">
                  <c:v>3.8790668566509499E-3</c:v>
                </c:pt>
                <c:pt idx="11635">
                  <c:v>3.87832993831453E-3</c:v>
                </c:pt>
                <c:pt idx="11636">
                  <c:v>3.8775931599728899E-3</c:v>
                </c:pt>
                <c:pt idx="11637">
                  <c:v>3.87685652159942E-3</c:v>
                </c:pt>
                <c:pt idx="11638">
                  <c:v>3.8761200231675402E-3</c:v>
                </c:pt>
                <c:pt idx="11639">
                  <c:v>3.8753836646506501E-3</c:v>
                </c:pt>
                <c:pt idx="11640">
                  <c:v>3.8746474460221898E-3</c:v>
                </c:pt>
                <c:pt idx="11641">
                  <c:v>3.87391136725556E-3</c:v>
                </c:pt>
                <c:pt idx="11642">
                  <c:v>3.8731754283242098E-3</c:v>
                </c:pt>
                <c:pt idx="11643">
                  <c:v>3.8724396292015698E-3</c:v>
                </c:pt>
                <c:pt idx="11644">
                  <c:v>3.8717039698610801E-3</c:v>
                </c:pt>
                <c:pt idx="11645">
                  <c:v>3.8709684502761799E-3</c:v>
                </c:pt>
                <c:pt idx="11646">
                  <c:v>3.87023307042032E-3</c:v>
                </c:pt>
                <c:pt idx="11647">
                  <c:v>3.8694978302669602E-3</c:v>
                </c:pt>
                <c:pt idx="11648">
                  <c:v>3.8687627297895599E-3</c:v>
                </c:pt>
                <c:pt idx="11649">
                  <c:v>3.8680277689615902E-3</c:v>
                </c:pt>
                <c:pt idx="11650">
                  <c:v>3.8672929477565001E-3</c:v>
                </c:pt>
                <c:pt idx="11651">
                  <c:v>3.86655826614779E-3</c:v>
                </c:pt>
                <c:pt idx="11652">
                  <c:v>3.86582372410892E-3</c:v>
                </c:pt>
                <c:pt idx="11653">
                  <c:v>3.8650893216133899E-3</c:v>
                </c:pt>
                <c:pt idx="11654">
                  <c:v>3.8643550586346799E-3</c:v>
                </c:pt>
                <c:pt idx="11655">
                  <c:v>3.8636209351462902E-3</c:v>
                </c:pt>
                <c:pt idx="11656">
                  <c:v>3.8628869511217198E-3</c:v>
                </c:pt>
                <c:pt idx="11657">
                  <c:v>3.8621531065344702E-3</c:v>
                </c:pt>
                <c:pt idx="11658">
                  <c:v>3.8614194013580701E-3</c:v>
                </c:pt>
                <c:pt idx="11659">
                  <c:v>3.86068583556601E-3</c:v>
                </c:pt>
                <c:pt idx="11660">
                  <c:v>3.8599524091318298E-3</c:v>
                </c:pt>
                <c:pt idx="11661">
                  <c:v>3.8592191220290402E-3</c:v>
                </c:pt>
                <c:pt idx="11662">
                  <c:v>3.8584859742311801E-3</c:v>
                </c:pt>
                <c:pt idx="11663">
                  <c:v>3.85775296571178E-3</c:v>
                </c:pt>
                <c:pt idx="11664">
                  <c:v>3.8570200964443899E-3</c:v>
                </c:pt>
                <c:pt idx="11665">
                  <c:v>3.8562873664025501E-3</c:v>
                </c:pt>
                <c:pt idx="11666">
                  <c:v>3.8555547755598002E-3</c:v>
                </c:pt>
                <c:pt idx="11667">
                  <c:v>3.8548223238897201E-3</c:v>
                </c:pt>
                <c:pt idx="11668">
                  <c:v>3.8540900113658498E-3</c:v>
                </c:pt>
                <c:pt idx="11669">
                  <c:v>3.8533578379617598E-3</c:v>
                </c:pt>
                <c:pt idx="11670">
                  <c:v>3.85262580365103E-3</c:v>
                </c:pt>
                <c:pt idx="11671">
                  <c:v>3.85189390840722E-3</c:v>
                </c:pt>
                <c:pt idx="11672">
                  <c:v>3.85116215220393E-3</c:v>
                </c:pt>
                <c:pt idx="11673">
                  <c:v>3.8504305350147302E-3</c:v>
                </c:pt>
                <c:pt idx="11674">
                  <c:v>3.8496990568132102E-3</c:v>
                </c:pt>
                <c:pt idx="11675">
                  <c:v>3.8489677175729802E-3</c:v>
                </c:pt>
                <c:pt idx="11676">
                  <c:v>3.8482365172676299E-3</c:v>
                </c:pt>
                <c:pt idx="11677">
                  <c:v>3.8475054558707801E-3</c:v>
                </c:pt>
                <c:pt idx="11678">
                  <c:v>3.8467745333560198E-3</c:v>
                </c:pt>
                <c:pt idx="11679">
                  <c:v>3.8460437496969798E-3</c:v>
                </c:pt>
                <c:pt idx="11680">
                  <c:v>3.8453131048672702E-3</c:v>
                </c:pt>
                <c:pt idx="11681">
                  <c:v>3.8445825988405301E-3</c:v>
                </c:pt>
                <c:pt idx="11682">
                  <c:v>3.8438522315903802E-3</c:v>
                </c:pt>
                <c:pt idx="11683">
                  <c:v>3.8431220030904602E-3</c:v>
                </c:pt>
                <c:pt idx="11684">
                  <c:v>3.8423919133144099E-3</c:v>
                </c:pt>
                <c:pt idx="11685">
                  <c:v>3.8416619622358801E-3</c:v>
                </c:pt>
                <c:pt idx="11686">
                  <c:v>3.8409321498285198E-3</c:v>
                </c:pt>
                <c:pt idx="11687">
                  <c:v>3.8402024760659801E-3</c:v>
                </c:pt>
                <c:pt idx="11688">
                  <c:v>3.8394729409219198E-3</c:v>
                </c:pt>
                <c:pt idx="11689">
                  <c:v>3.8387435443700099E-3</c:v>
                </c:pt>
                <c:pt idx="11690">
                  <c:v>3.8380142863839299E-3</c:v>
                </c:pt>
                <c:pt idx="11691">
                  <c:v>3.83728516693734E-3</c:v>
                </c:pt>
                <c:pt idx="11692">
                  <c:v>3.8365561860039402E-3</c:v>
                </c:pt>
                <c:pt idx="11693">
                  <c:v>3.8358273435574E-3</c:v>
                </c:pt>
                <c:pt idx="11694">
                  <c:v>3.83509863957141E-3</c:v>
                </c:pt>
                <c:pt idx="11695">
                  <c:v>3.8343700740196699E-3</c:v>
                </c:pt>
                <c:pt idx="11696">
                  <c:v>3.8336416468758901E-3</c:v>
                </c:pt>
                <c:pt idx="11697">
                  <c:v>3.8329133581137698E-3</c:v>
                </c:pt>
                <c:pt idx="11698">
                  <c:v>3.8321852077070101E-3</c:v>
                </c:pt>
                <c:pt idx="11699">
                  <c:v>3.8314571956293499E-3</c:v>
                </c:pt>
                <c:pt idx="11700">
                  <c:v>3.8307293218544898E-3</c:v>
                </c:pt>
                <c:pt idx="11701">
                  <c:v>3.8300015863561598E-3</c:v>
                </c:pt>
                <c:pt idx="11702">
                  <c:v>3.8292739891080899E-3</c:v>
                </c:pt>
                <c:pt idx="11703">
                  <c:v>3.82854653008403E-3</c:v>
                </c:pt>
                <c:pt idx="11704">
                  <c:v>3.8278192092576998E-3</c:v>
                </c:pt>
                <c:pt idx="11705">
                  <c:v>3.8270920266028599E-3</c:v>
                </c:pt>
                <c:pt idx="11706">
                  <c:v>3.8263649820932601E-3</c:v>
                </c:pt>
                <c:pt idx="11707">
                  <c:v>3.82563807570266E-3</c:v>
                </c:pt>
                <c:pt idx="11708">
                  <c:v>3.8249113074047998E-3</c:v>
                </c:pt>
                <c:pt idx="11709">
                  <c:v>3.8241846771734701E-3</c:v>
                </c:pt>
                <c:pt idx="11710">
                  <c:v>3.82345818498243E-3</c:v>
                </c:pt>
                <c:pt idx="11711">
                  <c:v>3.8227318308054498E-3</c:v>
                </c:pt>
                <c:pt idx="11712">
                  <c:v>3.8220056146163299E-3</c:v>
                </c:pt>
                <c:pt idx="11713">
                  <c:v>3.82127953638883E-3</c:v>
                </c:pt>
                <c:pt idx="11714">
                  <c:v>3.82055359609676E-3</c:v>
                </c:pt>
                <c:pt idx="11715">
                  <c:v>3.8198277937139102E-3</c:v>
                </c:pt>
                <c:pt idx="11716">
                  <c:v>3.81910212921408E-3</c:v>
                </c:pt>
                <c:pt idx="11717">
                  <c:v>3.8183766025710799E-3</c:v>
                </c:pt>
                <c:pt idx="11718">
                  <c:v>3.81765121375872E-3</c:v>
                </c:pt>
                <c:pt idx="11719">
                  <c:v>3.8169259627508102E-3</c:v>
                </c:pt>
                <c:pt idx="11720">
                  <c:v>3.8162008495211701E-3</c:v>
                </c:pt>
                <c:pt idx="11721">
                  <c:v>3.81547587404363E-3</c:v>
                </c:pt>
                <c:pt idx="11722">
                  <c:v>3.8147510362920201E-3</c:v>
                </c:pt>
                <c:pt idx="11723">
                  <c:v>3.8140263362401801E-3</c:v>
                </c:pt>
                <c:pt idx="11724">
                  <c:v>3.8133017738619401E-3</c:v>
                </c:pt>
                <c:pt idx="11725">
                  <c:v>3.8125773491311499E-3</c:v>
                </c:pt>
                <c:pt idx="11726">
                  <c:v>3.8118530620216699E-3</c:v>
                </c:pt>
                <c:pt idx="11727">
                  <c:v>3.8111289125073401E-3</c:v>
                </c:pt>
                <c:pt idx="11728">
                  <c:v>3.8104049005620302E-3</c:v>
                </c:pt>
                <c:pt idx="11729">
                  <c:v>3.8096810261596102E-3</c:v>
                </c:pt>
                <c:pt idx="11730">
                  <c:v>3.8089572892739299E-3</c:v>
                </c:pt>
                <c:pt idx="11731">
                  <c:v>3.80823368987889E-3</c:v>
                </c:pt>
                <c:pt idx="11732">
                  <c:v>3.8075102279483599E-3</c:v>
                </c:pt>
                <c:pt idx="11733">
                  <c:v>3.8067869034562199E-3</c:v>
                </c:pt>
                <c:pt idx="11734">
                  <c:v>3.8060637163763599E-3</c:v>
                </c:pt>
                <c:pt idx="11735">
                  <c:v>3.8053406666826899E-3</c:v>
                </c:pt>
                <c:pt idx="11736">
                  <c:v>3.8046177543490899E-3</c:v>
                </c:pt>
                <c:pt idx="11737">
                  <c:v>3.8038949793494899E-3</c:v>
                </c:pt>
                <c:pt idx="11738">
                  <c:v>3.8031723416577698E-3</c:v>
                </c:pt>
                <c:pt idx="11739">
                  <c:v>3.8024498412478698E-3</c:v>
                </c:pt>
                <c:pt idx="11740">
                  <c:v>3.80172747809369E-3</c:v>
                </c:pt>
                <c:pt idx="11741">
                  <c:v>3.8010052521691702E-3</c:v>
                </c:pt>
                <c:pt idx="11742">
                  <c:v>3.80028316344824E-3</c:v>
                </c:pt>
                <c:pt idx="11743">
                  <c:v>3.79956121190482E-3</c:v>
                </c:pt>
                <c:pt idx="11744">
                  <c:v>3.7988393975128699E-3</c:v>
                </c:pt>
                <c:pt idx="11745">
                  <c:v>3.7981177202463202E-3</c:v>
                </c:pt>
                <c:pt idx="11746">
                  <c:v>3.7973961800791202E-3</c:v>
                </c:pt>
                <c:pt idx="11747">
                  <c:v>3.7966747769852299E-3</c:v>
                </c:pt>
                <c:pt idx="11748">
                  <c:v>3.7959535109386099E-3</c:v>
                </c:pt>
                <c:pt idx="11749">
                  <c:v>3.7952323819132202E-3</c:v>
                </c:pt>
                <c:pt idx="11750">
                  <c:v>3.7945113898830299E-3</c:v>
                </c:pt>
                <c:pt idx="11751">
                  <c:v>3.79379053482202E-3</c:v>
                </c:pt>
                <c:pt idx="11752">
                  <c:v>3.79306981670417E-3</c:v>
                </c:pt>
                <c:pt idx="11753">
                  <c:v>3.7923492355034501E-3</c:v>
                </c:pt>
                <c:pt idx="11754">
                  <c:v>3.79162879119387E-3</c:v>
                </c:pt>
                <c:pt idx="11755">
                  <c:v>3.7909084837494098E-3</c:v>
                </c:pt>
                <c:pt idx="11756">
                  <c:v>3.79018831314407E-3</c:v>
                </c:pt>
                <c:pt idx="11757">
                  <c:v>3.78946827935186E-3</c:v>
                </c:pt>
                <c:pt idx="11758">
                  <c:v>3.7887483823467799E-3</c:v>
                </c:pt>
                <c:pt idx="11759">
                  <c:v>3.7880286221028498E-3</c:v>
                </c:pt>
                <c:pt idx="11760">
                  <c:v>3.7873089985940899E-3</c:v>
                </c:pt>
                <c:pt idx="11761">
                  <c:v>3.7865895117945199E-3</c:v>
                </c:pt>
                <c:pt idx="11762">
                  <c:v>3.7858701616781802E-3</c:v>
                </c:pt>
                <c:pt idx="11763">
                  <c:v>3.7851509482190902E-3</c:v>
                </c:pt>
                <c:pt idx="11764">
                  <c:v>3.7844318713912898E-3</c:v>
                </c:pt>
                <c:pt idx="11765">
                  <c:v>3.7837129311688298E-3</c:v>
                </c:pt>
                <c:pt idx="11766">
                  <c:v>3.78299412752575E-3</c:v>
                </c:pt>
                <c:pt idx="11767">
                  <c:v>3.7822754604361101E-3</c:v>
                </c:pt>
                <c:pt idx="11768">
                  <c:v>3.7815569298739801E-3</c:v>
                </c:pt>
                <c:pt idx="11769">
                  <c:v>3.7808385358134001E-3</c:v>
                </c:pt>
                <c:pt idx="11770">
                  <c:v>3.7801202782284399E-3</c:v>
                </c:pt>
                <c:pt idx="11771">
                  <c:v>3.7794021570931998E-3</c:v>
                </c:pt>
                <c:pt idx="11772">
                  <c:v>3.77868417238173E-3</c:v>
                </c:pt>
                <c:pt idx="11773">
                  <c:v>3.7779663240681198E-3</c:v>
                </c:pt>
                <c:pt idx="11774">
                  <c:v>3.7772486121264602E-3</c:v>
                </c:pt>
                <c:pt idx="11775">
                  <c:v>3.77653103653085E-3</c:v>
                </c:pt>
                <c:pt idx="11776">
                  <c:v>3.77581359725538E-3</c:v>
                </c:pt>
                <c:pt idx="11777">
                  <c:v>3.7750962942741501E-3</c:v>
                </c:pt>
                <c:pt idx="11778">
                  <c:v>3.7743791275612702E-3</c:v>
                </c:pt>
                <c:pt idx="11779">
                  <c:v>3.7736620970908602E-3</c:v>
                </c:pt>
                <c:pt idx="11780">
                  <c:v>3.7729452028370299E-3</c:v>
                </c:pt>
                <c:pt idx="11781">
                  <c:v>3.7722284447738999E-3</c:v>
                </c:pt>
                <c:pt idx="11782">
                  <c:v>3.7715118228756001E-3</c:v>
                </c:pt>
                <c:pt idx="11783">
                  <c:v>3.7707953371162598E-3</c:v>
                </c:pt>
                <c:pt idx="11784">
                  <c:v>3.7700789874700298E-3</c:v>
                </c:pt>
                <c:pt idx="11785">
                  <c:v>3.7693627739110399E-3</c:v>
                </c:pt>
                <c:pt idx="11786">
                  <c:v>3.76864669641343E-3</c:v>
                </c:pt>
                <c:pt idx="11787">
                  <c:v>3.7679307549513701E-3</c:v>
                </c:pt>
                <c:pt idx="11788">
                  <c:v>3.7672149494990099E-3</c:v>
                </c:pt>
                <c:pt idx="11789">
                  <c:v>3.7664992800305001E-3</c:v>
                </c:pt>
                <c:pt idx="11790">
                  <c:v>3.7657837465200198E-3</c:v>
                </c:pt>
                <c:pt idx="11791">
                  <c:v>3.76506834894174E-3</c:v>
                </c:pt>
                <c:pt idx="11792">
                  <c:v>3.76435308726983E-3</c:v>
                </c:pt>
                <c:pt idx="11793">
                  <c:v>3.76363796147847E-3</c:v>
                </c:pt>
                <c:pt idx="11794">
                  <c:v>3.7629229715418601E-3</c:v>
                </c:pt>
                <c:pt idx="11795">
                  <c:v>3.76220811743418E-3</c:v>
                </c:pt>
                <c:pt idx="11796">
                  <c:v>3.7614933991296198E-3</c:v>
                </c:pt>
                <c:pt idx="11797">
                  <c:v>3.7607788166024001E-3</c:v>
                </c:pt>
                <c:pt idx="11798">
                  <c:v>3.7600643698267101E-3</c:v>
                </c:pt>
                <c:pt idx="11799">
                  <c:v>3.7593500587767602E-3</c:v>
                </c:pt>
                <c:pt idx="11800">
                  <c:v>3.7586358834267798E-3</c:v>
                </c:pt>
                <c:pt idx="11801">
                  <c:v>3.7579218437509801E-3</c:v>
                </c:pt>
                <c:pt idx="11802">
                  <c:v>3.75720793972358E-3</c:v>
                </c:pt>
                <c:pt idx="11803">
                  <c:v>3.7564941713188198E-3</c:v>
                </c:pt>
                <c:pt idx="11804">
                  <c:v>3.7557805385109401E-3</c:v>
                </c:pt>
                <c:pt idx="11805">
                  <c:v>3.7550670412741598E-3</c:v>
                </c:pt>
                <c:pt idx="11806">
                  <c:v>3.7543536795827501E-3</c:v>
                </c:pt>
                <c:pt idx="11807">
                  <c:v>3.7536404534109398E-3</c:v>
                </c:pt>
                <c:pt idx="11808">
                  <c:v>3.75292736273299E-3</c:v>
                </c:pt>
                <c:pt idx="11809">
                  <c:v>3.75221440752317E-3</c:v>
                </c:pt>
                <c:pt idx="11810">
                  <c:v>3.7515015877557299E-3</c:v>
                </c:pt>
                <c:pt idx="11811">
                  <c:v>3.75078890340494E-3</c:v>
                </c:pt>
                <c:pt idx="11812">
                  <c:v>3.7500763544450898E-3</c:v>
                </c:pt>
                <c:pt idx="11813">
                  <c:v>3.74936394085044E-3</c:v>
                </c:pt>
                <c:pt idx="11814">
                  <c:v>3.7486516625952898E-3</c:v>
                </c:pt>
                <c:pt idx="11815">
                  <c:v>3.7479395196539202E-3</c:v>
                </c:pt>
                <c:pt idx="11816">
                  <c:v>3.7472275120006299E-3</c:v>
                </c:pt>
                <c:pt idx="11817">
                  <c:v>3.74651563960971E-3</c:v>
                </c:pt>
                <c:pt idx="11818">
                  <c:v>3.74580390245547E-3</c:v>
                </c:pt>
                <c:pt idx="11819">
                  <c:v>3.7450923005122199E-3</c:v>
                </c:pt>
                <c:pt idx="11820">
                  <c:v>3.7443808337542699E-3</c:v>
                </c:pt>
                <c:pt idx="11821">
                  <c:v>3.7436695021559299E-3</c:v>
                </c:pt>
                <c:pt idx="11822">
                  <c:v>3.74295830569154E-3</c:v>
                </c:pt>
                <c:pt idx="11823">
                  <c:v>3.7422472443354102E-3</c:v>
                </c:pt>
                <c:pt idx="11824">
                  <c:v>3.7415363180618899E-3</c:v>
                </c:pt>
                <c:pt idx="11825">
                  <c:v>3.7408255268453101E-3</c:v>
                </c:pt>
                <c:pt idx="11826">
                  <c:v>3.7401148706600099E-3</c:v>
                </c:pt>
                <c:pt idx="11827">
                  <c:v>3.73940434948035E-3</c:v>
                </c:pt>
                <c:pt idx="11828">
                  <c:v>3.7386939632806601E-3</c:v>
                </c:pt>
                <c:pt idx="11829">
                  <c:v>3.7379837120353199E-3</c:v>
                </c:pt>
                <c:pt idx="11830">
                  <c:v>3.7372735957186798E-3</c:v>
                </c:pt>
                <c:pt idx="11831">
                  <c:v>3.7365636143050999E-3</c:v>
                </c:pt>
                <c:pt idx="11832">
                  <c:v>3.7358537677689698E-3</c:v>
                </c:pt>
                <c:pt idx="11833">
                  <c:v>3.7351440560846601E-3</c:v>
                </c:pt>
                <c:pt idx="11834">
                  <c:v>3.73443447922654E-3</c:v>
                </c:pt>
                <c:pt idx="11835">
                  <c:v>3.7337250371690198E-3</c:v>
                </c:pt>
                <c:pt idx="11836">
                  <c:v>3.73301572988647E-3</c:v>
                </c:pt>
                <c:pt idx="11837">
                  <c:v>3.7323065573532902E-3</c:v>
                </c:pt>
                <c:pt idx="11838">
                  <c:v>3.7315975195438898E-3</c:v>
                </c:pt>
                <c:pt idx="11839">
                  <c:v>3.73088861643267E-3</c:v>
                </c:pt>
                <c:pt idx="11840">
                  <c:v>3.7301798479940401E-3</c:v>
                </c:pt>
                <c:pt idx="11841">
                  <c:v>3.72947121420241E-3</c:v>
                </c:pt>
                <c:pt idx="11842">
                  <c:v>3.7287627150322201E-3</c:v>
                </c:pt>
                <c:pt idx="11843">
                  <c:v>3.7280543504578799E-3</c:v>
                </c:pt>
                <c:pt idx="11844">
                  <c:v>3.72734612045382E-3</c:v>
                </c:pt>
                <c:pt idx="11845">
                  <c:v>3.72663802499448E-3</c:v>
                </c:pt>
                <c:pt idx="11846">
                  <c:v>3.7259300640543002E-3</c:v>
                </c:pt>
                <c:pt idx="11847">
                  <c:v>3.7252222376077202E-3</c:v>
                </c:pt>
                <c:pt idx="11848">
                  <c:v>3.7245145456291902E-3</c:v>
                </c:pt>
                <c:pt idx="11849">
                  <c:v>3.7238069880931699E-3</c:v>
                </c:pt>
                <c:pt idx="11850">
                  <c:v>3.7230995649741201E-3</c:v>
                </c:pt>
                <c:pt idx="11851">
                  <c:v>3.7223922762465002E-3</c:v>
                </c:pt>
                <c:pt idx="11852">
                  <c:v>3.7216851218847798E-3</c:v>
                </c:pt>
                <c:pt idx="11853">
                  <c:v>3.7209781018634402E-3</c:v>
                </c:pt>
                <c:pt idx="11854">
                  <c:v>3.7202712161569398E-3</c:v>
                </c:pt>
                <c:pt idx="11855">
                  <c:v>3.7195644647397799E-3</c:v>
                </c:pt>
                <c:pt idx="11856">
                  <c:v>3.7188578475864501E-3</c:v>
                </c:pt>
                <c:pt idx="11857">
                  <c:v>3.71815136467144E-3</c:v>
                </c:pt>
                <c:pt idx="11858">
                  <c:v>3.71744501596924E-3</c:v>
                </c:pt>
                <c:pt idx="11859">
                  <c:v>3.7167388014543602E-3</c:v>
                </c:pt>
                <c:pt idx="11860">
                  <c:v>3.7160327211013099E-3</c:v>
                </c:pt>
                <c:pt idx="11861">
                  <c:v>3.7153267748846002E-3</c:v>
                </c:pt>
                <c:pt idx="11862">
                  <c:v>3.71462096277875E-3</c:v>
                </c:pt>
                <c:pt idx="11863">
                  <c:v>3.7139152847582798E-3</c:v>
                </c:pt>
                <c:pt idx="11864">
                  <c:v>3.7132097407977099E-3</c:v>
                </c:pt>
                <c:pt idx="11865">
                  <c:v>3.7125043308715898E-3</c:v>
                </c:pt>
                <c:pt idx="11866">
                  <c:v>3.7117990549544399E-3</c:v>
                </c:pt>
                <c:pt idx="11867">
                  <c:v>3.7110939130208099E-3</c:v>
                </c:pt>
                <c:pt idx="11868">
                  <c:v>3.7103889050452399E-3</c:v>
                </c:pt>
                <c:pt idx="11869">
                  <c:v>3.7096840310022901E-3</c:v>
                </c:pt>
                <c:pt idx="11870">
                  <c:v>3.70897929086651E-3</c:v>
                </c:pt>
                <c:pt idx="11871">
                  <c:v>3.7082746846124602E-3</c:v>
                </c:pt>
                <c:pt idx="11872">
                  <c:v>3.7075702122147201E-3</c:v>
                </c:pt>
                <c:pt idx="11873">
                  <c:v>3.70686587364784E-3</c:v>
                </c:pt>
                <c:pt idx="11874">
                  <c:v>3.7061616688864102E-3</c:v>
                </c:pt>
                <c:pt idx="11875">
                  <c:v>3.7054575979050099E-3</c:v>
                </c:pt>
                <c:pt idx="11876">
                  <c:v>3.7047536606782099E-3</c:v>
                </c:pt>
                <c:pt idx="11877">
                  <c:v>3.7040498571806199E-3</c:v>
                </c:pt>
                <c:pt idx="11878">
                  <c:v>3.7033461873868202E-3</c:v>
                </c:pt>
                <c:pt idx="11879">
                  <c:v>3.70264265127142E-3</c:v>
                </c:pt>
                <c:pt idx="11880">
                  <c:v>3.7019392488090198E-3</c:v>
                </c:pt>
                <c:pt idx="11881">
                  <c:v>3.70123597997423E-3</c:v>
                </c:pt>
                <c:pt idx="11882">
                  <c:v>3.7005328447416701E-3</c:v>
                </c:pt>
                <c:pt idx="11883">
                  <c:v>3.69982984308595E-3</c:v>
                </c:pt>
                <c:pt idx="11884">
                  <c:v>3.6991269749816901E-3</c:v>
                </c:pt>
                <c:pt idx="11885">
                  <c:v>3.6984242404035301E-3</c:v>
                </c:pt>
                <c:pt idx="11886">
                  <c:v>3.6977216393261E-3</c:v>
                </c:pt>
                <c:pt idx="11887">
                  <c:v>3.6970191717240401E-3</c:v>
                </c:pt>
                <c:pt idx="11888">
                  <c:v>3.6963168375719799E-3</c:v>
                </c:pt>
                <c:pt idx="11889">
                  <c:v>3.6956146368445899E-3</c:v>
                </c:pt>
                <c:pt idx="11890">
                  <c:v>3.6949125695165102E-3</c:v>
                </c:pt>
                <c:pt idx="11891">
                  <c:v>3.6942106355623899E-3</c:v>
                </c:pt>
                <c:pt idx="11892">
                  <c:v>3.6935088349569099E-3</c:v>
                </c:pt>
                <c:pt idx="11893">
                  <c:v>3.6928071676747198E-3</c:v>
                </c:pt>
                <c:pt idx="11894">
                  <c:v>3.69210563369051E-3</c:v>
                </c:pt>
                <c:pt idx="11895">
                  <c:v>3.6914042329789401E-3</c:v>
                </c:pt>
                <c:pt idx="11896">
                  <c:v>3.6907029655147E-3</c:v>
                </c:pt>
                <c:pt idx="11897">
                  <c:v>3.6900018312724801E-3</c:v>
                </c:pt>
                <c:pt idx="11898">
                  <c:v>3.68930083022697E-3</c:v>
                </c:pt>
                <c:pt idx="11899">
                  <c:v>3.6885999623528501E-3</c:v>
                </c:pt>
                <c:pt idx="11900">
                  <c:v>3.6878992276248401E-3</c:v>
                </c:pt>
                <c:pt idx="11901">
                  <c:v>3.6871986260176401E-3</c:v>
                </c:pt>
                <c:pt idx="11902">
                  <c:v>3.68649815750596E-3</c:v>
                </c:pt>
                <c:pt idx="11903">
                  <c:v>3.68579782206451E-3</c:v>
                </c:pt>
                <c:pt idx="11904">
                  <c:v>3.68509761966802E-3</c:v>
                </c:pt>
                <c:pt idx="11905">
                  <c:v>3.68439755029121E-3</c:v>
                </c:pt>
                <c:pt idx="11906">
                  <c:v>3.6836976139088102E-3</c:v>
                </c:pt>
                <c:pt idx="11907">
                  <c:v>3.6829978104955499E-3</c:v>
                </c:pt>
                <c:pt idx="11908">
                  <c:v>3.68229814002618E-3</c:v>
                </c:pt>
                <c:pt idx="11909">
                  <c:v>3.6815986024754301E-3</c:v>
                </c:pt>
                <c:pt idx="11910">
                  <c:v>3.6808991978180602E-3</c:v>
                </c:pt>
                <c:pt idx="11911">
                  <c:v>3.6801999260288299E-3</c:v>
                </c:pt>
                <c:pt idx="11912">
                  <c:v>3.67950078708247E-3</c:v>
                </c:pt>
                <c:pt idx="11913">
                  <c:v>3.6788017809537702E-3</c:v>
                </c:pt>
                <c:pt idx="11914">
                  <c:v>3.6781029076175002E-3</c:v>
                </c:pt>
                <c:pt idx="11915">
                  <c:v>3.6774041670484098E-3</c:v>
                </c:pt>
                <c:pt idx="11916">
                  <c:v>3.6767055592212901E-3</c:v>
                </c:pt>
                <c:pt idx="11917">
                  <c:v>3.6760070841109298E-3</c:v>
                </c:pt>
                <c:pt idx="11918">
                  <c:v>3.67530874169211E-3</c:v>
                </c:pt>
                <c:pt idx="11919">
                  <c:v>3.67461053193962E-3</c:v>
                </c:pt>
                <c:pt idx="11920">
                  <c:v>3.6739124548282598E-3</c:v>
                </c:pt>
                <c:pt idx="11921">
                  <c:v>3.67321451033283E-3</c:v>
                </c:pt>
                <c:pt idx="11922">
                  <c:v>3.6725166984281402E-3</c:v>
                </c:pt>
                <c:pt idx="11923">
                  <c:v>3.6718190190889901E-3</c:v>
                </c:pt>
                <c:pt idx="11924">
                  <c:v>3.6711214722902098E-3</c:v>
                </c:pt>
                <c:pt idx="11925">
                  <c:v>3.6704240580066202E-3</c:v>
                </c:pt>
                <c:pt idx="11926">
                  <c:v>3.6697267762130399E-3</c:v>
                </c:pt>
                <c:pt idx="11927">
                  <c:v>3.66902962688429E-3</c:v>
                </c:pt>
                <c:pt idx="11928">
                  <c:v>3.66833260999522E-3</c:v>
                </c:pt>
                <c:pt idx="11929">
                  <c:v>3.6676357255206698E-3</c:v>
                </c:pt>
                <c:pt idx="11930">
                  <c:v>3.66693897343548E-3</c:v>
                </c:pt>
                <c:pt idx="11931">
                  <c:v>3.6662423537145001E-3</c:v>
                </c:pt>
                <c:pt idx="11932">
                  <c:v>3.66554586633259E-3</c:v>
                </c:pt>
                <c:pt idx="11933">
                  <c:v>3.6648495112645901E-3</c:v>
                </c:pt>
                <c:pt idx="11934">
                  <c:v>3.6641532884853899E-3</c:v>
                </c:pt>
                <c:pt idx="11935">
                  <c:v>3.6634571979698399E-3</c:v>
                </c:pt>
                <c:pt idx="11936">
                  <c:v>3.6627612396928199E-3</c:v>
                </c:pt>
              </c:numCache>
            </c:numRef>
          </c:yVal>
          <c:smooth val="0"/>
          <c:extLst>
            <c:ext xmlns:c16="http://schemas.microsoft.com/office/drawing/2014/chart" uri="{C3380CC4-5D6E-409C-BE32-E72D297353CC}">
              <c16:uniqueId val="{00000002-D668-4971-9075-DB191AE28164}"/>
            </c:ext>
          </c:extLst>
        </c:ser>
        <c:dLbls>
          <c:showLegendKey val="0"/>
          <c:showVal val="0"/>
          <c:showCatName val="0"/>
          <c:showSerName val="0"/>
          <c:showPercent val="0"/>
          <c:showBubbleSize val="0"/>
        </c:dLbls>
        <c:axId val="570405840"/>
        <c:axId val="570406168"/>
      </c:scatterChart>
      <c:valAx>
        <c:axId val="570405840"/>
        <c:scaling>
          <c:orientation val="minMax"/>
          <c:max val="12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nb-NO"/>
                  <a:t>Time</a:t>
                </a:r>
                <a:r>
                  <a:rPr lang="nb-NO" baseline="0"/>
                  <a:t> (days)</a:t>
                </a:r>
                <a:endParaRPr lang="nb-NO"/>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570406168"/>
        <c:crosses val="autoZero"/>
        <c:crossBetween val="midCat"/>
      </c:valAx>
      <c:valAx>
        <c:axId val="5704061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nb-NO"/>
                  <a:t>Cs-137</a:t>
                </a:r>
                <a:r>
                  <a:rPr lang="nb-NO" baseline="0"/>
                  <a:t> (Bq/kg)</a:t>
                </a:r>
                <a:endParaRPr lang="nb-NO"/>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570405840"/>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Milk!$B$1</c:f>
              <c:strCache>
                <c:ptCount val="1"/>
                <c:pt idx="0">
                  <c:v>FDMT </c:v>
                </c:pt>
              </c:strCache>
            </c:strRef>
          </c:tx>
          <c:spPr>
            <a:ln w="19050" cap="rnd">
              <a:noFill/>
              <a:round/>
            </a:ln>
            <a:effectLst/>
          </c:spPr>
          <c:marker>
            <c:symbol val="circle"/>
            <c:size val="5"/>
            <c:spPr>
              <a:solidFill>
                <a:schemeClr val="accent1"/>
              </a:solidFill>
              <a:ln w="9525">
                <a:solidFill>
                  <a:schemeClr val="accent1"/>
                </a:solidFill>
              </a:ln>
              <a:effectLst/>
            </c:spPr>
          </c:marker>
          <c:xVal>
            <c:numRef>
              <c:f>Milk!$A$2:$A$11939</c:f>
              <c:numCache>
                <c:formatCode>General</c:formatCode>
                <c:ptCount val="11938"/>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pt idx="1313">
                  <c:v>1313</c:v>
                </c:pt>
                <c:pt idx="1314">
                  <c:v>1314</c:v>
                </c:pt>
                <c:pt idx="1315">
                  <c:v>1315</c:v>
                </c:pt>
                <c:pt idx="1316">
                  <c:v>1316</c:v>
                </c:pt>
                <c:pt idx="1317">
                  <c:v>1317</c:v>
                </c:pt>
                <c:pt idx="1318">
                  <c:v>1318</c:v>
                </c:pt>
                <c:pt idx="1319">
                  <c:v>1319</c:v>
                </c:pt>
                <c:pt idx="1320">
                  <c:v>1320</c:v>
                </c:pt>
                <c:pt idx="1321">
                  <c:v>1321</c:v>
                </c:pt>
                <c:pt idx="1322">
                  <c:v>1322</c:v>
                </c:pt>
                <c:pt idx="1323">
                  <c:v>1323</c:v>
                </c:pt>
                <c:pt idx="1324">
                  <c:v>1324</c:v>
                </c:pt>
                <c:pt idx="1325">
                  <c:v>1325</c:v>
                </c:pt>
                <c:pt idx="1326">
                  <c:v>1326</c:v>
                </c:pt>
                <c:pt idx="1327">
                  <c:v>1327</c:v>
                </c:pt>
                <c:pt idx="1328">
                  <c:v>1328</c:v>
                </c:pt>
                <c:pt idx="1329">
                  <c:v>1329</c:v>
                </c:pt>
                <c:pt idx="1330">
                  <c:v>1330</c:v>
                </c:pt>
                <c:pt idx="1331">
                  <c:v>1331</c:v>
                </c:pt>
                <c:pt idx="1332">
                  <c:v>1332</c:v>
                </c:pt>
                <c:pt idx="1333">
                  <c:v>1333</c:v>
                </c:pt>
                <c:pt idx="1334">
                  <c:v>1334</c:v>
                </c:pt>
                <c:pt idx="1335">
                  <c:v>1335</c:v>
                </c:pt>
                <c:pt idx="1336">
                  <c:v>1336</c:v>
                </c:pt>
                <c:pt idx="1337">
                  <c:v>1337</c:v>
                </c:pt>
                <c:pt idx="1338">
                  <c:v>1338</c:v>
                </c:pt>
                <c:pt idx="1339">
                  <c:v>1339</c:v>
                </c:pt>
                <c:pt idx="1340">
                  <c:v>1340</c:v>
                </c:pt>
                <c:pt idx="1341">
                  <c:v>1341</c:v>
                </c:pt>
                <c:pt idx="1342">
                  <c:v>1342</c:v>
                </c:pt>
                <c:pt idx="1343">
                  <c:v>1343</c:v>
                </c:pt>
                <c:pt idx="1344">
                  <c:v>1344</c:v>
                </c:pt>
                <c:pt idx="1345">
                  <c:v>1345</c:v>
                </c:pt>
                <c:pt idx="1346">
                  <c:v>1346</c:v>
                </c:pt>
                <c:pt idx="1347">
                  <c:v>1347</c:v>
                </c:pt>
                <c:pt idx="1348">
                  <c:v>1348</c:v>
                </c:pt>
                <c:pt idx="1349">
                  <c:v>1349</c:v>
                </c:pt>
                <c:pt idx="1350">
                  <c:v>1350</c:v>
                </c:pt>
                <c:pt idx="1351">
                  <c:v>1351</c:v>
                </c:pt>
                <c:pt idx="1352">
                  <c:v>1352</c:v>
                </c:pt>
                <c:pt idx="1353">
                  <c:v>1353</c:v>
                </c:pt>
                <c:pt idx="1354">
                  <c:v>1354</c:v>
                </c:pt>
                <c:pt idx="1355">
                  <c:v>1355</c:v>
                </c:pt>
                <c:pt idx="1356">
                  <c:v>1356</c:v>
                </c:pt>
                <c:pt idx="1357">
                  <c:v>1357</c:v>
                </c:pt>
                <c:pt idx="1358">
                  <c:v>1358</c:v>
                </c:pt>
                <c:pt idx="1359">
                  <c:v>1359</c:v>
                </c:pt>
                <c:pt idx="1360">
                  <c:v>1360</c:v>
                </c:pt>
                <c:pt idx="1361">
                  <c:v>1361</c:v>
                </c:pt>
                <c:pt idx="1362">
                  <c:v>1362</c:v>
                </c:pt>
                <c:pt idx="1363">
                  <c:v>1363</c:v>
                </c:pt>
                <c:pt idx="1364">
                  <c:v>1364</c:v>
                </c:pt>
                <c:pt idx="1365">
                  <c:v>1365</c:v>
                </c:pt>
                <c:pt idx="1366">
                  <c:v>1366</c:v>
                </c:pt>
                <c:pt idx="1367">
                  <c:v>1367</c:v>
                </c:pt>
                <c:pt idx="1368">
                  <c:v>1368</c:v>
                </c:pt>
                <c:pt idx="1369">
                  <c:v>1369</c:v>
                </c:pt>
                <c:pt idx="1370">
                  <c:v>1370</c:v>
                </c:pt>
                <c:pt idx="1371">
                  <c:v>1371</c:v>
                </c:pt>
                <c:pt idx="1372">
                  <c:v>1372</c:v>
                </c:pt>
                <c:pt idx="1373">
                  <c:v>1373</c:v>
                </c:pt>
                <c:pt idx="1374">
                  <c:v>1374</c:v>
                </c:pt>
                <c:pt idx="1375">
                  <c:v>1375</c:v>
                </c:pt>
                <c:pt idx="1376">
                  <c:v>1376</c:v>
                </c:pt>
                <c:pt idx="1377">
                  <c:v>1377</c:v>
                </c:pt>
                <c:pt idx="1378">
                  <c:v>1378</c:v>
                </c:pt>
                <c:pt idx="1379">
                  <c:v>1379</c:v>
                </c:pt>
                <c:pt idx="1380">
                  <c:v>1380</c:v>
                </c:pt>
                <c:pt idx="1381">
                  <c:v>1381</c:v>
                </c:pt>
                <c:pt idx="1382">
                  <c:v>1382</c:v>
                </c:pt>
                <c:pt idx="1383">
                  <c:v>1383</c:v>
                </c:pt>
                <c:pt idx="1384">
                  <c:v>1384</c:v>
                </c:pt>
                <c:pt idx="1385">
                  <c:v>1385</c:v>
                </c:pt>
                <c:pt idx="1386">
                  <c:v>1386</c:v>
                </c:pt>
                <c:pt idx="1387">
                  <c:v>1387</c:v>
                </c:pt>
                <c:pt idx="1388">
                  <c:v>1388</c:v>
                </c:pt>
                <c:pt idx="1389">
                  <c:v>1389</c:v>
                </c:pt>
                <c:pt idx="1390">
                  <c:v>1390</c:v>
                </c:pt>
                <c:pt idx="1391">
                  <c:v>1391</c:v>
                </c:pt>
                <c:pt idx="1392">
                  <c:v>1392</c:v>
                </c:pt>
                <c:pt idx="1393">
                  <c:v>1393</c:v>
                </c:pt>
                <c:pt idx="1394">
                  <c:v>1394</c:v>
                </c:pt>
                <c:pt idx="1395">
                  <c:v>1395</c:v>
                </c:pt>
                <c:pt idx="1396">
                  <c:v>1396</c:v>
                </c:pt>
                <c:pt idx="1397">
                  <c:v>1397</c:v>
                </c:pt>
                <c:pt idx="1398">
                  <c:v>1398</c:v>
                </c:pt>
                <c:pt idx="1399">
                  <c:v>1399</c:v>
                </c:pt>
                <c:pt idx="1400">
                  <c:v>1400</c:v>
                </c:pt>
                <c:pt idx="1401">
                  <c:v>1401</c:v>
                </c:pt>
                <c:pt idx="1402">
                  <c:v>1402</c:v>
                </c:pt>
                <c:pt idx="1403">
                  <c:v>1403</c:v>
                </c:pt>
                <c:pt idx="1404">
                  <c:v>1404</c:v>
                </c:pt>
                <c:pt idx="1405">
                  <c:v>1405</c:v>
                </c:pt>
                <c:pt idx="1406">
                  <c:v>1406</c:v>
                </c:pt>
                <c:pt idx="1407">
                  <c:v>1407</c:v>
                </c:pt>
                <c:pt idx="1408">
                  <c:v>1408</c:v>
                </c:pt>
                <c:pt idx="1409">
                  <c:v>1409</c:v>
                </c:pt>
                <c:pt idx="1410">
                  <c:v>1410</c:v>
                </c:pt>
                <c:pt idx="1411">
                  <c:v>1411</c:v>
                </c:pt>
                <c:pt idx="1412">
                  <c:v>1412</c:v>
                </c:pt>
                <c:pt idx="1413">
                  <c:v>1413</c:v>
                </c:pt>
                <c:pt idx="1414">
                  <c:v>1414</c:v>
                </c:pt>
                <c:pt idx="1415">
                  <c:v>1415</c:v>
                </c:pt>
                <c:pt idx="1416">
                  <c:v>1416</c:v>
                </c:pt>
                <c:pt idx="1417">
                  <c:v>1417</c:v>
                </c:pt>
                <c:pt idx="1418">
                  <c:v>1418</c:v>
                </c:pt>
                <c:pt idx="1419">
                  <c:v>1419</c:v>
                </c:pt>
                <c:pt idx="1420">
                  <c:v>1420</c:v>
                </c:pt>
                <c:pt idx="1421">
                  <c:v>1421</c:v>
                </c:pt>
                <c:pt idx="1422">
                  <c:v>1422</c:v>
                </c:pt>
                <c:pt idx="1423">
                  <c:v>1423</c:v>
                </c:pt>
                <c:pt idx="1424">
                  <c:v>1424</c:v>
                </c:pt>
                <c:pt idx="1425">
                  <c:v>1425</c:v>
                </c:pt>
                <c:pt idx="1426">
                  <c:v>1426</c:v>
                </c:pt>
                <c:pt idx="1427">
                  <c:v>1427</c:v>
                </c:pt>
                <c:pt idx="1428">
                  <c:v>1428</c:v>
                </c:pt>
                <c:pt idx="1429">
                  <c:v>1429</c:v>
                </c:pt>
                <c:pt idx="1430">
                  <c:v>1430</c:v>
                </c:pt>
                <c:pt idx="1431">
                  <c:v>1431</c:v>
                </c:pt>
                <c:pt idx="1432">
                  <c:v>1432</c:v>
                </c:pt>
                <c:pt idx="1433">
                  <c:v>1433</c:v>
                </c:pt>
                <c:pt idx="1434">
                  <c:v>1434</c:v>
                </c:pt>
                <c:pt idx="1435">
                  <c:v>1435</c:v>
                </c:pt>
                <c:pt idx="1436">
                  <c:v>1436</c:v>
                </c:pt>
                <c:pt idx="1437">
                  <c:v>1437</c:v>
                </c:pt>
                <c:pt idx="1438">
                  <c:v>1438</c:v>
                </c:pt>
                <c:pt idx="1439">
                  <c:v>1439</c:v>
                </c:pt>
                <c:pt idx="1440">
                  <c:v>1440</c:v>
                </c:pt>
                <c:pt idx="1441">
                  <c:v>1441</c:v>
                </c:pt>
                <c:pt idx="1442">
                  <c:v>1442</c:v>
                </c:pt>
                <c:pt idx="1443">
                  <c:v>1443</c:v>
                </c:pt>
                <c:pt idx="1444">
                  <c:v>1444</c:v>
                </c:pt>
                <c:pt idx="1445">
                  <c:v>1445</c:v>
                </c:pt>
                <c:pt idx="1446">
                  <c:v>1446</c:v>
                </c:pt>
                <c:pt idx="1447">
                  <c:v>1447</c:v>
                </c:pt>
                <c:pt idx="1448">
                  <c:v>1448</c:v>
                </c:pt>
                <c:pt idx="1449">
                  <c:v>1449</c:v>
                </c:pt>
                <c:pt idx="1450">
                  <c:v>1450</c:v>
                </c:pt>
                <c:pt idx="1451">
                  <c:v>1451</c:v>
                </c:pt>
                <c:pt idx="1452">
                  <c:v>1452</c:v>
                </c:pt>
                <c:pt idx="1453">
                  <c:v>1453</c:v>
                </c:pt>
                <c:pt idx="1454">
                  <c:v>1454</c:v>
                </c:pt>
                <c:pt idx="1455">
                  <c:v>1455</c:v>
                </c:pt>
                <c:pt idx="1456">
                  <c:v>1456</c:v>
                </c:pt>
                <c:pt idx="1457">
                  <c:v>1457</c:v>
                </c:pt>
                <c:pt idx="1458">
                  <c:v>1458</c:v>
                </c:pt>
                <c:pt idx="1459">
                  <c:v>1459</c:v>
                </c:pt>
                <c:pt idx="1460">
                  <c:v>1460</c:v>
                </c:pt>
                <c:pt idx="1461">
                  <c:v>1461</c:v>
                </c:pt>
                <c:pt idx="1462">
                  <c:v>1462</c:v>
                </c:pt>
                <c:pt idx="1463">
                  <c:v>1463</c:v>
                </c:pt>
                <c:pt idx="1464">
                  <c:v>1464</c:v>
                </c:pt>
                <c:pt idx="1465">
                  <c:v>1465</c:v>
                </c:pt>
                <c:pt idx="1466">
                  <c:v>1466</c:v>
                </c:pt>
                <c:pt idx="1467">
                  <c:v>1467</c:v>
                </c:pt>
                <c:pt idx="1468">
                  <c:v>1468</c:v>
                </c:pt>
                <c:pt idx="1469">
                  <c:v>1469</c:v>
                </c:pt>
                <c:pt idx="1470">
                  <c:v>1470</c:v>
                </c:pt>
                <c:pt idx="1471">
                  <c:v>1471</c:v>
                </c:pt>
                <c:pt idx="1472">
                  <c:v>1472</c:v>
                </c:pt>
                <c:pt idx="1473">
                  <c:v>1473</c:v>
                </c:pt>
                <c:pt idx="1474">
                  <c:v>1474</c:v>
                </c:pt>
                <c:pt idx="1475">
                  <c:v>1475</c:v>
                </c:pt>
                <c:pt idx="1476">
                  <c:v>1476</c:v>
                </c:pt>
                <c:pt idx="1477">
                  <c:v>1477</c:v>
                </c:pt>
                <c:pt idx="1478">
                  <c:v>1478</c:v>
                </c:pt>
                <c:pt idx="1479">
                  <c:v>1479</c:v>
                </c:pt>
                <c:pt idx="1480">
                  <c:v>1480</c:v>
                </c:pt>
                <c:pt idx="1481">
                  <c:v>1481</c:v>
                </c:pt>
                <c:pt idx="1482">
                  <c:v>1482</c:v>
                </c:pt>
                <c:pt idx="1483">
                  <c:v>1483</c:v>
                </c:pt>
                <c:pt idx="1484">
                  <c:v>1484</c:v>
                </c:pt>
                <c:pt idx="1485">
                  <c:v>1485</c:v>
                </c:pt>
                <c:pt idx="1486">
                  <c:v>1486</c:v>
                </c:pt>
                <c:pt idx="1487">
                  <c:v>1487</c:v>
                </c:pt>
                <c:pt idx="1488">
                  <c:v>1488</c:v>
                </c:pt>
                <c:pt idx="1489">
                  <c:v>1489</c:v>
                </c:pt>
                <c:pt idx="1490">
                  <c:v>1490</c:v>
                </c:pt>
                <c:pt idx="1491">
                  <c:v>1491</c:v>
                </c:pt>
                <c:pt idx="1492">
                  <c:v>1492</c:v>
                </c:pt>
                <c:pt idx="1493">
                  <c:v>1493</c:v>
                </c:pt>
                <c:pt idx="1494">
                  <c:v>1494</c:v>
                </c:pt>
                <c:pt idx="1495">
                  <c:v>1495</c:v>
                </c:pt>
                <c:pt idx="1496">
                  <c:v>1496</c:v>
                </c:pt>
                <c:pt idx="1497">
                  <c:v>1497</c:v>
                </c:pt>
                <c:pt idx="1498">
                  <c:v>1498</c:v>
                </c:pt>
                <c:pt idx="1499">
                  <c:v>1499</c:v>
                </c:pt>
                <c:pt idx="1500">
                  <c:v>1500</c:v>
                </c:pt>
                <c:pt idx="1501">
                  <c:v>1501</c:v>
                </c:pt>
                <c:pt idx="1502">
                  <c:v>1502</c:v>
                </c:pt>
                <c:pt idx="1503">
                  <c:v>1503</c:v>
                </c:pt>
                <c:pt idx="1504">
                  <c:v>1504</c:v>
                </c:pt>
                <c:pt idx="1505">
                  <c:v>1505</c:v>
                </c:pt>
                <c:pt idx="1506">
                  <c:v>1506</c:v>
                </c:pt>
                <c:pt idx="1507">
                  <c:v>1507</c:v>
                </c:pt>
                <c:pt idx="1508">
                  <c:v>1508</c:v>
                </c:pt>
                <c:pt idx="1509">
                  <c:v>1509</c:v>
                </c:pt>
                <c:pt idx="1510">
                  <c:v>1510</c:v>
                </c:pt>
                <c:pt idx="1511">
                  <c:v>1511</c:v>
                </c:pt>
                <c:pt idx="1512">
                  <c:v>1512</c:v>
                </c:pt>
                <c:pt idx="1513">
                  <c:v>1513</c:v>
                </c:pt>
                <c:pt idx="1514">
                  <c:v>1514</c:v>
                </c:pt>
                <c:pt idx="1515">
                  <c:v>1515</c:v>
                </c:pt>
                <c:pt idx="1516">
                  <c:v>1516</c:v>
                </c:pt>
                <c:pt idx="1517">
                  <c:v>1517</c:v>
                </c:pt>
                <c:pt idx="1518">
                  <c:v>1518</c:v>
                </c:pt>
                <c:pt idx="1519">
                  <c:v>1519</c:v>
                </c:pt>
                <c:pt idx="1520">
                  <c:v>1520</c:v>
                </c:pt>
                <c:pt idx="1521">
                  <c:v>1521</c:v>
                </c:pt>
                <c:pt idx="1522">
                  <c:v>1522</c:v>
                </c:pt>
                <c:pt idx="1523">
                  <c:v>1523</c:v>
                </c:pt>
                <c:pt idx="1524">
                  <c:v>1524</c:v>
                </c:pt>
                <c:pt idx="1525">
                  <c:v>1525</c:v>
                </c:pt>
                <c:pt idx="1526">
                  <c:v>1526</c:v>
                </c:pt>
                <c:pt idx="1527">
                  <c:v>1527</c:v>
                </c:pt>
                <c:pt idx="1528">
                  <c:v>1528</c:v>
                </c:pt>
                <c:pt idx="1529">
                  <c:v>1529</c:v>
                </c:pt>
                <c:pt idx="1530">
                  <c:v>1530</c:v>
                </c:pt>
                <c:pt idx="1531">
                  <c:v>1531</c:v>
                </c:pt>
                <c:pt idx="1532">
                  <c:v>1532</c:v>
                </c:pt>
                <c:pt idx="1533">
                  <c:v>1533</c:v>
                </c:pt>
                <c:pt idx="1534">
                  <c:v>1534</c:v>
                </c:pt>
                <c:pt idx="1535">
                  <c:v>1535</c:v>
                </c:pt>
                <c:pt idx="1536">
                  <c:v>1536</c:v>
                </c:pt>
                <c:pt idx="1537">
                  <c:v>1537</c:v>
                </c:pt>
                <c:pt idx="1538">
                  <c:v>1538</c:v>
                </c:pt>
                <c:pt idx="1539">
                  <c:v>1539</c:v>
                </c:pt>
                <c:pt idx="1540">
                  <c:v>1540</c:v>
                </c:pt>
                <c:pt idx="1541">
                  <c:v>1541</c:v>
                </c:pt>
                <c:pt idx="1542">
                  <c:v>1542</c:v>
                </c:pt>
                <c:pt idx="1543">
                  <c:v>1543</c:v>
                </c:pt>
                <c:pt idx="1544">
                  <c:v>1544</c:v>
                </c:pt>
                <c:pt idx="1545">
                  <c:v>1545</c:v>
                </c:pt>
                <c:pt idx="1546">
                  <c:v>1546</c:v>
                </c:pt>
                <c:pt idx="1547">
                  <c:v>1547</c:v>
                </c:pt>
                <c:pt idx="1548">
                  <c:v>1548</c:v>
                </c:pt>
                <c:pt idx="1549">
                  <c:v>1549</c:v>
                </c:pt>
                <c:pt idx="1550">
                  <c:v>1550</c:v>
                </c:pt>
                <c:pt idx="1551">
                  <c:v>1551</c:v>
                </c:pt>
                <c:pt idx="1552">
                  <c:v>1552</c:v>
                </c:pt>
                <c:pt idx="1553">
                  <c:v>1553</c:v>
                </c:pt>
                <c:pt idx="1554">
                  <c:v>1554</c:v>
                </c:pt>
                <c:pt idx="1555">
                  <c:v>1555</c:v>
                </c:pt>
                <c:pt idx="1556">
                  <c:v>1556</c:v>
                </c:pt>
                <c:pt idx="1557">
                  <c:v>1557</c:v>
                </c:pt>
                <c:pt idx="1558">
                  <c:v>1558</c:v>
                </c:pt>
                <c:pt idx="1559">
                  <c:v>1559</c:v>
                </c:pt>
                <c:pt idx="1560">
                  <c:v>1560</c:v>
                </c:pt>
                <c:pt idx="1561">
                  <c:v>1561</c:v>
                </c:pt>
                <c:pt idx="1562">
                  <c:v>1562</c:v>
                </c:pt>
                <c:pt idx="1563">
                  <c:v>1563</c:v>
                </c:pt>
                <c:pt idx="1564">
                  <c:v>1564</c:v>
                </c:pt>
                <c:pt idx="1565">
                  <c:v>1565</c:v>
                </c:pt>
                <c:pt idx="1566">
                  <c:v>1566</c:v>
                </c:pt>
                <c:pt idx="1567">
                  <c:v>1567</c:v>
                </c:pt>
                <c:pt idx="1568">
                  <c:v>1568</c:v>
                </c:pt>
                <c:pt idx="1569">
                  <c:v>1569</c:v>
                </c:pt>
                <c:pt idx="1570">
                  <c:v>1570</c:v>
                </c:pt>
                <c:pt idx="1571">
                  <c:v>1571</c:v>
                </c:pt>
                <c:pt idx="1572">
                  <c:v>1572</c:v>
                </c:pt>
                <c:pt idx="1573">
                  <c:v>1573</c:v>
                </c:pt>
                <c:pt idx="1574">
                  <c:v>1574</c:v>
                </c:pt>
                <c:pt idx="1575">
                  <c:v>1575</c:v>
                </c:pt>
                <c:pt idx="1576">
                  <c:v>1576</c:v>
                </c:pt>
                <c:pt idx="1577">
                  <c:v>1577</c:v>
                </c:pt>
                <c:pt idx="1578">
                  <c:v>1578</c:v>
                </c:pt>
                <c:pt idx="1579">
                  <c:v>1579</c:v>
                </c:pt>
                <c:pt idx="1580">
                  <c:v>1580</c:v>
                </c:pt>
                <c:pt idx="1581">
                  <c:v>1581</c:v>
                </c:pt>
                <c:pt idx="1582">
                  <c:v>1582</c:v>
                </c:pt>
                <c:pt idx="1583">
                  <c:v>1583</c:v>
                </c:pt>
                <c:pt idx="1584">
                  <c:v>1584</c:v>
                </c:pt>
                <c:pt idx="1585">
                  <c:v>1585</c:v>
                </c:pt>
                <c:pt idx="1586">
                  <c:v>1586</c:v>
                </c:pt>
                <c:pt idx="1587">
                  <c:v>1587</c:v>
                </c:pt>
                <c:pt idx="1588">
                  <c:v>1588</c:v>
                </c:pt>
                <c:pt idx="1589">
                  <c:v>1589</c:v>
                </c:pt>
                <c:pt idx="1590">
                  <c:v>1590</c:v>
                </c:pt>
                <c:pt idx="1591">
                  <c:v>1591</c:v>
                </c:pt>
                <c:pt idx="1592">
                  <c:v>1592</c:v>
                </c:pt>
                <c:pt idx="1593">
                  <c:v>1593</c:v>
                </c:pt>
                <c:pt idx="1594">
                  <c:v>1594</c:v>
                </c:pt>
                <c:pt idx="1595">
                  <c:v>1595</c:v>
                </c:pt>
                <c:pt idx="1596">
                  <c:v>1596</c:v>
                </c:pt>
                <c:pt idx="1597">
                  <c:v>1597</c:v>
                </c:pt>
                <c:pt idx="1598">
                  <c:v>1598</c:v>
                </c:pt>
                <c:pt idx="1599">
                  <c:v>1599</c:v>
                </c:pt>
                <c:pt idx="1600">
                  <c:v>1600</c:v>
                </c:pt>
                <c:pt idx="1601">
                  <c:v>1601</c:v>
                </c:pt>
                <c:pt idx="1602">
                  <c:v>1602</c:v>
                </c:pt>
                <c:pt idx="1603">
                  <c:v>1603</c:v>
                </c:pt>
                <c:pt idx="1604">
                  <c:v>1604</c:v>
                </c:pt>
                <c:pt idx="1605">
                  <c:v>1605</c:v>
                </c:pt>
                <c:pt idx="1606">
                  <c:v>1606</c:v>
                </c:pt>
                <c:pt idx="1607">
                  <c:v>1607</c:v>
                </c:pt>
                <c:pt idx="1608">
                  <c:v>1608</c:v>
                </c:pt>
                <c:pt idx="1609">
                  <c:v>1609</c:v>
                </c:pt>
                <c:pt idx="1610">
                  <c:v>1610</c:v>
                </c:pt>
                <c:pt idx="1611">
                  <c:v>1611</c:v>
                </c:pt>
                <c:pt idx="1612">
                  <c:v>1612</c:v>
                </c:pt>
                <c:pt idx="1613">
                  <c:v>1613</c:v>
                </c:pt>
                <c:pt idx="1614">
                  <c:v>1614</c:v>
                </c:pt>
                <c:pt idx="1615">
                  <c:v>1615</c:v>
                </c:pt>
                <c:pt idx="1616">
                  <c:v>1616</c:v>
                </c:pt>
                <c:pt idx="1617">
                  <c:v>1617</c:v>
                </c:pt>
                <c:pt idx="1618">
                  <c:v>1618</c:v>
                </c:pt>
                <c:pt idx="1619">
                  <c:v>1619</c:v>
                </c:pt>
                <c:pt idx="1620">
                  <c:v>1620</c:v>
                </c:pt>
                <c:pt idx="1621">
                  <c:v>1621</c:v>
                </c:pt>
                <c:pt idx="1622">
                  <c:v>1622</c:v>
                </c:pt>
                <c:pt idx="1623">
                  <c:v>1623</c:v>
                </c:pt>
                <c:pt idx="1624">
                  <c:v>1624</c:v>
                </c:pt>
                <c:pt idx="1625">
                  <c:v>1625</c:v>
                </c:pt>
                <c:pt idx="1626">
                  <c:v>1626</c:v>
                </c:pt>
                <c:pt idx="1627">
                  <c:v>1627</c:v>
                </c:pt>
                <c:pt idx="1628">
                  <c:v>1628</c:v>
                </c:pt>
                <c:pt idx="1629">
                  <c:v>1629</c:v>
                </c:pt>
                <c:pt idx="1630">
                  <c:v>1630</c:v>
                </c:pt>
                <c:pt idx="1631">
                  <c:v>1631</c:v>
                </c:pt>
                <c:pt idx="1632">
                  <c:v>1632</c:v>
                </c:pt>
                <c:pt idx="1633">
                  <c:v>1633</c:v>
                </c:pt>
                <c:pt idx="1634">
                  <c:v>1634</c:v>
                </c:pt>
                <c:pt idx="1635">
                  <c:v>1635</c:v>
                </c:pt>
                <c:pt idx="1636">
                  <c:v>1636</c:v>
                </c:pt>
                <c:pt idx="1637">
                  <c:v>1637</c:v>
                </c:pt>
                <c:pt idx="1638">
                  <c:v>1638</c:v>
                </c:pt>
                <c:pt idx="1639">
                  <c:v>1639</c:v>
                </c:pt>
                <c:pt idx="1640">
                  <c:v>1640</c:v>
                </c:pt>
                <c:pt idx="1641">
                  <c:v>1641</c:v>
                </c:pt>
                <c:pt idx="1642">
                  <c:v>1642</c:v>
                </c:pt>
                <c:pt idx="1643">
                  <c:v>1643</c:v>
                </c:pt>
                <c:pt idx="1644">
                  <c:v>1644</c:v>
                </c:pt>
                <c:pt idx="1645">
                  <c:v>1645</c:v>
                </c:pt>
                <c:pt idx="1646">
                  <c:v>1646</c:v>
                </c:pt>
                <c:pt idx="1647">
                  <c:v>1647</c:v>
                </c:pt>
                <c:pt idx="1648">
                  <c:v>1648</c:v>
                </c:pt>
                <c:pt idx="1649">
                  <c:v>1649</c:v>
                </c:pt>
                <c:pt idx="1650">
                  <c:v>1650</c:v>
                </c:pt>
                <c:pt idx="1651">
                  <c:v>1651</c:v>
                </c:pt>
                <c:pt idx="1652">
                  <c:v>1652</c:v>
                </c:pt>
                <c:pt idx="1653">
                  <c:v>1653</c:v>
                </c:pt>
                <c:pt idx="1654">
                  <c:v>1654</c:v>
                </c:pt>
                <c:pt idx="1655">
                  <c:v>1655</c:v>
                </c:pt>
                <c:pt idx="1656">
                  <c:v>1656</c:v>
                </c:pt>
                <c:pt idx="1657">
                  <c:v>1657</c:v>
                </c:pt>
                <c:pt idx="1658">
                  <c:v>1658</c:v>
                </c:pt>
                <c:pt idx="1659">
                  <c:v>1659</c:v>
                </c:pt>
                <c:pt idx="1660">
                  <c:v>1660</c:v>
                </c:pt>
                <c:pt idx="1661">
                  <c:v>1661</c:v>
                </c:pt>
                <c:pt idx="1662">
                  <c:v>1662</c:v>
                </c:pt>
                <c:pt idx="1663">
                  <c:v>1663</c:v>
                </c:pt>
                <c:pt idx="1664">
                  <c:v>1664</c:v>
                </c:pt>
                <c:pt idx="1665">
                  <c:v>1665</c:v>
                </c:pt>
                <c:pt idx="1666">
                  <c:v>1666</c:v>
                </c:pt>
                <c:pt idx="1667">
                  <c:v>1667</c:v>
                </c:pt>
                <c:pt idx="1668">
                  <c:v>1668</c:v>
                </c:pt>
                <c:pt idx="1669">
                  <c:v>1669</c:v>
                </c:pt>
                <c:pt idx="1670">
                  <c:v>1670</c:v>
                </c:pt>
                <c:pt idx="1671">
                  <c:v>1671</c:v>
                </c:pt>
                <c:pt idx="1672">
                  <c:v>1672</c:v>
                </c:pt>
                <c:pt idx="1673">
                  <c:v>1673</c:v>
                </c:pt>
                <c:pt idx="1674">
                  <c:v>1674</c:v>
                </c:pt>
                <c:pt idx="1675">
                  <c:v>1675</c:v>
                </c:pt>
                <c:pt idx="1676">
                  <c:v>1676</c:v>
                </c:pt>
                <c:pt idx="1677">
                  <c:v>1677</c:v>
                </c:pt>
                <c:pt idx="1678">
                  <c:v>1678</c:v>
                </c:pt>
                <c:pt idx="1679">
                  <c:v>1679</c:v>
                </c:pt>
                <c:pt idx="1680">
                  <c:v>1680</c:v>
                </c:pt>
                <c:pt idx="1681">
                  <c:v>1681</c:v>
                </c:pt>
                <c:pt idx="1682">
                  <c:v>1682</c:v>
                </c:pt>
                <c:pt idx="1683">
                  <c:v>1683</c:v>
                </c:pt>
                <c:pt idx="1684">
                  <c:v>1684</c:v>
                </c:pt>
                <c:pt idx="1685">
                  <c:v>1685</c:v>
                </c:pt>
                <c:pt idx="1686">
                  <c:v>1686</c:v>
                </c:pt>
                <c:pt idx="1687">
                  <c:v>1687</c:v>
                </c:pt>
                <c:pt idx="1688">
                  <c:v>1688</c:v>
                </c:pt>
                <c:pt idx="1689">
                  <c:v>1689</c:v>
                </c:pt>
                <c:pt idx="1690">
                  <c:v>1690</c:v>
                </c:pt>
                <c:pt idx="1691">
                  <c:v>1691</c:v>
                </c:pt>
                <c:pt idx="1692">
                  <c:v>1692</c:v>
                </c:pt>
                <c:pt idx="1693">
                  <c:v>1693</c:v>
                </c:pt>
                <c:pt idx="1694">
                  <c:v>1694</c:v>
                </c:pt>
                <c:pt idx="1695">
                  <c:v>1695</c:v>
                </c:pt>
                <c:pt idx="1696">
                  <c:v>1696</c:v>
                </c:pt>
                <c:pt idx="1697">
                  <c:v>1697</c:v>
                </c:pt>
                <c:pt idx="1698">
                  <c:v>1698</c:v>
                </c:pt>
                <c:pt idx="1699">
                  <c:v>1699</c:v>
                </c:pt>
                <c:pt idx="1700">
                  <c:v>1700</c:v>
                </c:pt>
                <c:pt idx="1701">
                  <c:v>1701</c:v>
                </c:pt>
                <c:pt idx="1702">
                  <c:v>1702</c:v>
                </c:pt>
                <c:pt idx="1703">
                  <c:v>1703</c:v>
                </c:pt>
                <c:pt idx="1704">
                  <c:v>1704</c:v>
                </c:pt>
                <c:pt idx="1705">
                  <c:v>1705</c:v>
                </c:pt>
                <c:pt idx="1706">
                  <c:v>1706</c:v>
                </c:pt>
                <c:pt idx="1707">
                  <c:v>1707</c:v>
                </c:pt>
                <c:pt idx="1708">
                  <c:v>1708</c:v>
                </c:pt>
                <c:pt idx="1709">
                  <c:v>1709</c:v>
                </c:pt>
                <c:pt idx="1710">
                  <c:v>1710</c:v>
                </c:pt>
                <c:pt idx="1711">
                  <c:v>1711</c:v>
                </c:pt>
                <c:pt idx="1712">
                  <c:v>1712</c:v>
                </c:pt>
                <c:pt idx="1713">
                  <c:v>1713</c:v>
                </c:pt>
                <c:pt idx="1714">
                  <c:v>1714</c:v>
                </c:pt>
                <c:pt idx="1715">
                  <c:v>1715</c:v>
                </c:pt>
                <c:pt idx="1716">
                  <c:v>1716</c:v>
                </c:pt>
                <c:pt idx="1717">
                  <c:v>1717</c:v>
                </c:pt>
                <c:pt idx="1718">
                  <c:v>1718</c:v>
                </c:pt>
                <c:pt idx="1719">
                  <c:v>1719</c:v>
                </c:pt>
                <c:pt idx="1720">
                  <c:v>1720</c:v>
                </c:pt>
                <c:pt idx="1721">
                  <c:v>1721</c:v>
                </c:pt>
                <c:pt idx="1722">
                  <c:v>1722</c:v>
                </c:pt>
                <c:pt idx="1723">
                  <c:v>1723</c:v>
                </c:pt>
                <c:pt idx="1724">
                  <c:v>1724</c:v>
                </c:pt>
                <c:pt idx="1725">
                  <c:v>1725</c:v>
                </c:pt>
                <c:pt idx="1726">
                  <c:v>1726</c:v>
                </c:pt>
                <c:pt idx="1727">
                  <c:v>1727</c:v>
                </c:pt>
                <c:pt idx="1728">
                  <c:v>1728</c:v>
                </c:pt>
                <c:pt idx="1729">
                  <c:v>1729</c:v>
                </c:pt>
                <c:pt idx="1730">
                  <c:v>1730</c:v>
                </c:pt>
                <c:pt idx="1731">
                  <c:v>1731</c:v>
                </c:pt>
                <c:pt idx="1732">
                  <c:v>1732</c:v>
                </c:pt>
                <c:pt idx="1733">
                  <c:v>1733</c:v>
                </c:pt>
                <c:pt idx="1734">
                  <c:v>1734</c:v>
                </c:pt>
                <c:pt idx="1735">
                  <c:v>1735</c:v>
                </c:pt>
                <c:pt idx="1736">
                  <c:v>1736</c:v>
                </c:pt>
                <c:pt idx="1737">
                  <c:v>1737</c:v>
                </c:pt>
                <c:pt idx="1738">
                  <c:v>1738</c:v>
                </c:pt>
                <c:pt idx="1739">
                  <c:v>1739</c:v>
                </c:pt>
                <c:pt idx="1740">
                  <c:v>1740</c:v>
                </c:pt>
                <c:pt idx="1741">
                  <c:v>1741</c:v>
                </c:pt>
                <c:pt idx="1742">
                  <c:v>1742</c:v>
                </c:pt>
                <c:pt idx="1743">
                  <c:v>1743</c:v>
                </c:pt>
                <c:pt idx="1744">
                  <c:v>1744</c:v>
                </c:pt>
                <c:pt idx="1745">
                  <c:v>1745</c:v>
                </c:pt>
                <c:pt idx="1746">
                  <c:v>1746</c:v>
                </c:pt>
                <c:pt idx="1747">
                  <c:v>1747</c:v>
                </c:pt>
                <c:pt idx="1748">
                  <c:v>1748</c:v>
                </c:pt>
                <c:pt idx="1749">
                  <c:v>1749</c:v>
                </c:pt>
                <c:pt idx="1750">
                  <c:v>1750</c:v>
                </c:pt>
                <c:pt idx="1751">
                  <c:v>1751</c:v>
                </c:pt>
                <c:pt idx="1752">
                  <c:v>1752</c:v>
                </c:pt>
                <c:pt idx="1753">
                  <c:v>1753</c:v>
                </c:pt>
                <c:pt idx="1754">
                  <c:v>1754</c:v>
                </c:pt>
                <c:pt idx="1755">
                  <c:v>1755</c:v>
                </c:pt>
                <c:pt idx="1756">
                  <c:v>1756</c:v>
                </c:pt>
                <c:pt idx="1757">
                  <c:v>1757</c:v>
                </c:pt>
                <c:pt idx="1758">
                  <c:v>1758</c:v>
                </c:pt>
                <c:pt idx="1759">
                  <c:v>1759</c:v>
                </c:pt>
                <c:pt idx="1760">
                  <c:v>1760</c:v>
                </c:pt>
                <c:pt idx="1761">
                  <c:v>1761</c:v>
                </c:pt>
                <c:pt idx="1762">
                  <c:v>1762</c:v>
                </c:pt>
                <c:pt idx="1763">
                  <c:v>1763</c:v>
                </c:pt>
                <c:pt idx="1764">
                  <c:v>1764</c:v>
                </c:pt>
                <c:pt idx="1765">
                  <c:v>1765</c:v>
                </c:pt>
                <c:pt idx="1766">
                  <c:v>1766</c:v>
                </c:pt>
                <c:pt idx="1767">
                  <c:v>1767</c:v>
                </c:pt>
                <c:pt idx="1768">
                  <c:v>1768</c:v>
                </c:pt>
                <c:pt idx="1769">
                  <c:v>1769</c:v>
                </c:pt>
                <c:pt idx="1770">
                  <c:v>1770</c:v>
                </c:pt>
                <c:pt idx="1771">
                  <c:v>1771</c:v>
                </c:pt>
                <c:pt idx="1772">
                  <c:v>1772</c:v>
                </c:pt>
                <c:pt idx="1773">
                  <c:v>1773</c:v>
                </c:pt>
                <c:pt idx="1774">
                  <c:v>1774</c:v>
                </c:pt>
                <c:pt idx="1775">
                  <c:v>1775</c:v>
                </c:pt>
                <c:pt idx="1776">
                  <c:v>1776</c:v>
                </c:pt>
                <c:pt idx="1777">
                  <c:v>1777</c:v>
                </c:pt>
                <c:pt idx="1778">
                  <c:v>1778</c:v>
                </c:pt>
                <c:pt idx="1779">
                  <c:v>1779</c:v>
                </c:pt>
                <c:pt idx="1780">
                  <c:v>1780</c:v>
                </c:pt>
                <c:pt idx="1781">
                  <c:v>1781</c:v>
                </c:pt>
                <c:pt idx="1782">
                  <c:v>1782</c:v>
                </c:pt>
                <c:pt idx="1783">
                  <c:v>1783</c:v>
                </c:pt>
                <c:pt idx="1784">
                  <c:v>1784</c:v>
                </c:pt>
                <c:pt idx="1785">
                  <c:v>1785</c:v>
                </c:pt>
                <c:pt idx="1786">
                  <c:v>1786</c:v>
                </c:pt>
                <c:pt idx="1787">
                  <c:v>1787</c:v>
                </c:pt>
                <c:pt idx="1788">
                  <c:v>1788</c:v>
                </c:pt>
                <c:pt idx="1789">
                  <c:v>1789</c:v>
                </c:pt>
                <c:pt idx="1790">
                  <c:v>1790</c:v>
                </c:pt>
                <c:pt idx="1791">
                  <c:v>1791</c:v>
                </c:pt>
                <c:pt idx="1792">
                  <c:v>1792</c:v>
                </c:pt>
                <c:pt idx="1793">
                  <c:v>1793</c:v>
                </c:pt>
                <c:pt idx="1794">
                  <c:v>1794</c:v>
                </c:pt>
                <c:pt idx="1795">
                  <c:v>1795</c:v>
                </c:pt>
                <c:pt idx="1796">
                  <c:v>1796</c:v>
                </c:pt>
                <c:pt idx="1797">
                  <c:v>1797</c:v>
                </c:pt>
                <c:pt idx="1798">
                  <c:v>1798</c:v>
                </c:pt>
                <c:pt idx="1799">
                  <c:v>1799</c:v>
                </c:pt>
                <c:pt idx="1800">
                  <c:v>1800</c:v>
                </c:pt>
                <c:pt idx="1801">
                  <c:v>1801</c:v>
                </c:pt>
                <c:pt idx="1802">
                  <c:v>1802</c:v>
                </c:pt>
                <c:pt idx="1803">
                  <c:v>1803</c:v>
                </c:pt>
                <c:pt idx="1804">
                  <c:v>1804</c:v>
                </c:pt>
                <c:pt idx="1805">
                  <c:v>1805</c:v>
                </c:pt>
                <c:pt idx="1806">
                  <c:v>1806</c:v>
                </c:pt>
                <c:pt idx="1807">
                  <c:v>1807</c:v>
                </c:pt>
                <c:pt idx="1808">
                  <c:v>1808</c:v>
                </c:pt>
                <c:pt idx="1809">
                  <c:v>1809</c:v>
                </c:pt>
                <c:pt idx="1810">
                  <c:v>1810</c:v>
                </c:pt>
                <c:pt idx="1811">
                  <c:v>1811</c:v>
                </c:pt>
                <c:pt idx="1812">
                  <c:v>1812</c:v>
                </c:pt>
                <c:pt idx="1813">
                  <c:v>1813</c:v>
                </c:pt>
                <c:pt idx="1814">
                  <c:v>1814</c:v>
                </c:pt>
                <c:pt idx="1815">
                  <c:v>1815</c:v>
                </c:pt>
                <c:pt idx="1816">
                  <c:v>1816</c:v>
                </c:pt>
                <c:pt idx="1817">
                  <c:v>1817</c:v>
                </c:pt>
                <c:pt idx="1818">
                  <c:v>1818</c:v>
                </c:pt>
                <c:pt idx="1819">
                  <c:v>1819</c:v>
                </c:pt>
                <c:pt idx="1820">
                  <c:v>1820</c:v>
                </c:pt>
                <c:pt idx="1821">
                  <c:v>1821</c:v>
                </c:pt>
                <c:pt idx="1822">
                  <c:v>1822</c:v>
                </c:pt>
                <c:pt idx="1823">
                  <c:v>1823</c:v>
                </c:pt>
                <c:pt idx="1824">
                  <c:v>1824</c:v>
                </c:pt>
                <c:pt idx="1825">
                  <c:v>1825</c:v>
                </c:pt>
                <c:pt idx="1826">
                  <c:v>1826</c:v>
                </c:pt>
                <c:pt idx="1827">
                  <c:v>1827</c:v>
                </c:pt>
                <c:pt idx="1828">
                  <c:v>1828</c:v>
                </c:pt>
                <c:pt idx="1829">
                  <c:v>1829</c:v>
                </c:pt>
                <c:pt idx="1830">
                  <c:v>1830</c:v>
                </c:pt>
                <c:pt idx="1831">
                  <c:v>1831</c:v>
                </c:pt>
                <c:pt idx="1832">
                  <c:v>1832</c:v>
                </c:pt>
                <c:pt idx="1833">
                  <c:v>1833</c:v>
                </c:pt>
                <c:pt idx="1834">
                  <c:v>1834</c:v>
                </c:pt>
                <c:pt idx="1835">
                  <c:v>1835</c:v>
                </c:pt>
                <c:pt idx="1836">
                  <c:v>1836</c:v>
                </c:pt>
                <c:pt idx="1837">
                  <c:v>1837</c:v>
                </c:pt>
                <c:pt idx="1838">
                  <c:v>1838</c:v>
                </c:pt>
                <c:pt idx="1839">
                  <c:v>1839</c:v>
                </c:pt>
                <c:pt idx="1840">
                  <c:v>1840</c:v>
                </c:pt>
                <c:pt idx="1841">
                  <c:v>1841</c:v>
                </c:pt>
                <c:pt idx="1842">
                  <c:v>1842</c:v>
                </c:pt>
                <c:pt idx="1843">
                  <c:v>1843</c:v>
                </c:pt>
                <c:pt idx="1844">
                  <c:v>1844</c:v>
                </c:pt>
                <c:pt idx="1845">
                  <c:v>1845</c:v>
                </c:pt>
                <c:pt idx="1846">
                  <c:v>1846</c:v>
                </c:pt>
                <c:pt idx="1847">
                  <c:v>1847</c:v>
                </c:pt>
                <c:pt idx="1848">
                  <c:v>1848</c:v>
                </c:pt>
                <c:pt idx="1849">
                  <c:v>1849</c:v>
                </c:pt>
                <c:pt idx="1850">
                  <c:v>1850</c:v>
                </c:pt>
                <c:pt idx="1851">
                  <c:v>1851</c:v>
                </c:pt>
                <c:pt idx="1852">
                  <c:v>1852</c:v>
                </c:pt>
                <c:pt idx="1853">
                  <c:v>1853</c:v>
                </c:pt>
                <c:pt idx="1854">
                  <c:v>1854</c:v>
                </c:pt>
                <c:pt idx="1855">
                  <c:v>1855</c:v>
                </c:pt>
                <c:pt idx="1856">
                  <c:v>1856</c:v>
                </c:pt>
                <c:pt idx="1857">
                  <c:v>1857</c:v>
                </c:pt>
                <c:pt idx="1858">
                  <c:v>1858</c:v>
                </c:pt>
                <c:pt idx="1859">
                  <c:v>1859</c:v>
                </c:pt>
                <c:pt idx="1860">
                  <c:v>1860</c:v>
                </c:pt>
                <c:pt idx="1861">
                  <c:v>1861</c:v>
                </c:pt>
                <c:pt idx="1862">
                  <c:v>1862</c:v>
                </c:pt>
                <c:pt idx="1863">
                  <c:v>1863</c:v>
                </c:pt>
                <c:pt idx="1864">
                  <c:v>1864</c:v>
                </c:pt>
                <c:pt idx="1865">
                  <c:v>1865</c:v>
                </c:pt>
                <c:pt idx="1866">
                  <c:v>1866</c:v>
                </c:pt>
                <c:pt idx="1867">
                  <c:v>1867</c:v>
                </c:pt>
                <c:pt idx="1868">
                  <c:v>1868</c:v>
                </c:pt>
                <c:pt idx="1869">
                  <c:v>1869</c:v>
                </c:pt>
                <c:pt idx="1870">
                  <c:v>1870</c:v>
                </c:pt>
                <c:pt idx="1871">
                  <c:v>1871</c:v>
                </c:pt>
                <c:pt idx="1872">
                  <c:v>1872</c:v>
                </c:pt>
                <c:pt idx="1873">
                  <c:v>1873</c:v>
                </c:pt>
                <c:pt idx="1874">
                  <c:v>1874</c:v>
                </c:pt>
                <c:pt idx="1875">
                  <c:v>1875</c:v>
                </c:pt>
                <c:pt idx="1876">
                  <c:v>1876</c:v>
                </c:pt>
                <c:pt idx="1877">
                  <c:v>1877</c:v>
                </c:pt>
                <c:pt idx="1878">
                  <c:v>1878</c:v>
                </c:pt>
                <c:pt idx="1879">
                  <c:v>1879</c:v>
                </c:pt>
                <c:pt idx="1880">
                  <c:v>1880</c:v>
                </c:pt>
                <c:pt idx="1881">
                  <c:v>1881</c:v>
                </c:pt>
                <c:pt idx="1882">
                  <c:v>1882</c:v>
                </c:pt>
                <c:pt idx="1883">
                  <c:v>1883</c:v>
                </c:pt>
                <c:pt idx="1884">
                  <c:v>1884</c:v>
                </c:pt>
                <c:pt idx="1885">
                  <c:v>1885</c:v>
                </c:pt>
                <c:pt idx="1886">
                  <c:v>1886</c:v>
                </c:pt>
                <c:pt idx="1887">
                  <c:v>1887</c:v>
                </c:pt>
                <c:pt idx="1888">
                  <c:v>1888</c:v>
                </c:pt>
                <c:pt idx="1889">
                  <c:v>1889</c:v>
                </c:pt>
                <c:pt idx="1890">
                  <c:v>1890</c:v>
                </c:pt>
                <c:pt idx="1891">
                  <c:v>1891</c:v>
                </c:pt>
                <c:pt idx="1892">
                  <c:v>1892</c:v>
                </c:pt>
                <c:pt idx="1893">
                  <c:v>1893</c:v>
                </c:pt>
                <c:pt idx="1894">
                  <c:v>1894</c:v>
                </c:pt>
                <c:pt idx="1895">
                  <c:v>1895</c:v>
                </c:pt>
                <c:pt idx="1896">
                  <c:v>1896</c:v>
                </c:pt>
                <c:pt idx="1897">
                  <c:v>1897</c:v>
                </c:pt>
                <c:pt idx="1898">
                  <c:v>1898</c:v>
                </c:pt>
                <c:pt idx="1899">
                  <c:v>1899</c:v>
                </c:pt>
                <c:pt idx="1900">
                  <c:v>1900</c:v>
                </c:pt>
                <c:pt idx="1901">
                  <c:v>1901</c:v>
                </c:pt>
                <c:pt idx="1902">
                  <c:v>1902</c:v>
                </c:pt>
                <c:pt idx="1903">
                  <c:v>1903</c:v>
                </c:pt>
                <c:pt idx="1904">
                  <c:v>1904</c:v>
                </c:pt>
                <c:pt idx="1905">
                  <c:v>1905</c:v>
                </c:pt>
                <c:pt idx="1906">
                  <c:v>1906</c:v>
                </c:pt>
                <c:pt idx="1907">
                  <c:v>1907</c:v>
                </c:pt>
                <c:pt idx="1908">
                  <c:v>1908</c:v>
                </c:pt>
                <c:pt idx="1909">
                  <c:v>1909</c:v>
                </c:pt>
                <c:pt idx="1910">
                  <c:v>1910</c:v>
                </c:pt>
                <c:pt idx="1911">
                  <c:v>1911</c:v>
                </c:pt>
                <c:pt idx="1912">
                  <c:v>1912</c:v>
                </c:pt>
                <c:pt idx="1913">
                  <c:v>1913</c:v>
                </c:pt>
                <c:pt idx="1914">
                  <c:v>1914</c:v>
                </c:pt>
                <c:pt idx="1915">
                  <c:v>1915</c:v>
                </c:pt>
                <c:pt idx="1916">
                  <c:v>1916</c:v>
                </c:pt>
                <c:pt idx="1917">
                  <c:v>1917</c:v>
                </c:pt>
                <c:pt idx="1918">
                  <c:v>1918</c:v>
                </c:pt>
                <c:pt idx="1919">
                  <c:v>1919</c:v>
                </c:pt>
                <c:pt idx="1920">
                  <c:v>1920</c:v>
                </c:pt>
                <c:pt idx="1921">
                  <c:v>1921</c:v>
                </c:pt>
                <c:pt idx="1922">
                  <c:v>1922</c:v>
                </c:pt>
                <c:pt idx="1923">
                  <c:v>1923</c:v>
                </c:pt>
                <c:pt idx="1924">
                  <c:v>1924</c:v>
                </c:pt>
                <c:pt idx="1925">
                  <c:v>1925</c:v>
                </c:pt>
                <c:pt idx="1926">
                  <c:v>1926</c:v>
                </c:pt>
                <c:pt idx="1927">
                  <c:v>1927</c:v>
                </c:pt>
                <c:pt idx="1928">
                  <c:v>1928</c:v>
                </c:pt>
                <c:pt idx="1929">
                  <c:v>1929</c:v>
                </c:pt>
                <c:pt idx="1930">
                  <c:v>1930</c:v>
                </c:pt>
                <c:pt idx="1931">
                  <c:v>1931</c:v>
                </c:pt>
                <c:pt idx="1932">
                  <c:v>1932</c:v>
                </c:pt>
                <c:pt idx="1933">
                  <c:v>1933</c:v>
                </c:pt>
                <c:pt idx="1934">
                  <c:v>1934</c:v>
                </c:pt>
                <c:pt idx="1935">
                  <c:v>1935</c:v>
                </c:pt>
                <c:pt idx="1936">
                  <c:v>1936</c:v>
                </c:pt>
                <c:pt idx="1937">
                  <c:v>1937</c:v>
                </c:pt>
                <c:pt idx="1938">
                  <c:v>1938</c:v>
                </c:pt>
                <c:pt idx="1939">
                  <c:v>1939</c:v>
                </c:pt>
                <c:pt idx="1940">
                  <c:v>1940</c:v>
                </c:pt>
                <c:pt idx="1941">
                  <c:v>1941</c:v>
                </c:pt>
                <c:pt idx="1942">
                  <c:v>1942</c:v>
                </c:pt>
                <c:pt idx="1943">
                  <c:v>1943</c:v>
                </c:pt>
                <c:pt idx="1944">
                  <c:v>1944</c:v>
                </c:pt>
                <c:pt idx="1945">
                  <c:v>1945</c:v>
                </c:pt>
                <c:pt idx="1946">
                  <c:v>1946</c:v>
                </c:pt>
                <c:pt idx="1947">
                  <c:v>1947</c:v>
                </c:pt>
                <c:pt idx="1948">
                  <c:v>1948</c:v>
                </c:pt>
                <c:pt idx="1949">
                  <c:v>1949</c:v>
                </c:pt>
                <c:pt idx="1950">
                  <c:v>1950</c:v>
                </c:pt>
                <c:pt idx="1951">
                  <c:v>1951</c:v>
                </c:pt>
                <c:pt idx="1952">
                  <c:v>1952</c:v>
                </c:pt>
                <c:pt idx="1953">
                  <c:v>1953</c:v>
                </c:pt>
                <c:pt idx="1954">
                  <c:v>1954</c:v>
                </c:pt>
                <c:pt idx="1955">
                  <c:v>1955</c:v>
                </c:pt>
                <c:pt idx="1956">
                  <c:v>1956</c:v>
                </c:pt>
                <c:pt idx="1957">
                  <c:v>1957</c:v>
                </c:pt>
                <c:pt idx="1958">
                  <c:v>1958</c:v>
                </c:pt>
                <c:pt idx="1959">
                  <c:v>1959</c:v>
                </c:pt>
                <c:pt idx="1960">
                  <c:v>1960</c:v>
                </c:pt>
                <c:pt idx="1961">
                  <c:v>1961</c:v>
                </c:pt>
                <c:pt idx="1962">
                  <c:v>1962</c:v>
                </c:pt>
                <c:pt idx="1963">
                  <c:v>1963</c:v>
                </c:pt>
                <c:pt idx="1964">
                  <c:v>1964</c:v>
                </c:pt>
                <c:pt idx="1965">
                  <c:v>1965</c:v>
                </c:pt>
                <c:pt idx="1966">
                  <c:v>1966</c:v>
                </c:pt>
                <c:pt idx="1967">
                  <c:v>1967</c:v>
                </c:pt>
                <c:pt idx="1968">
                  <c:v>1968</c:v>
                </c:pt>
                <c:pt idx="1969">
                  <c:v>1969</c:v>
                </c:pt>
                <c:pt idx="1970">
                  <c:v>1970</c:v>
                </c:pt>
                <c:pt idx="1971">
                  <c:v>1971</c:v>
                </c:pt>
                <c:pt idx="1972">
                  <c:v>1972</c:v>
                </c:pt>
                <c:pt idx="1973">
                  <c:v>1973</c:v>
                </c:pt>
                <c:pt idx="1974">
                  <c:v>1974</c:v>
                </c:pt>
                <c:pt idx="1975">
                  <c:v>1975</c:v>
                </c:pt>
                <c:pt idx="1976">
                  <c:v>1976</c:v>
                </c:pt>
                <c:pt idx="1977">
                  <c:v>1977</c:v>
                </c:pt>
                <c:pt idx="1978">
                  <c:v>1978</c:v>
                </c:pt>
                <c:pt idx="1979">
                  <c:v>1979</c:v>
                </c:pt>
                <c:pt idx="1980">
                  <c:v>1980</c:v>
                </c:pt>
                <c:pt idx="1981">
                  <c:v>1981</c:v>
                </c:pt>
                <c:pt idx="1982">
                  <c:v>1982</c:v>
                </c:pt>
                <c:pt idx="1983">
                  <c:v>1983</c:v>
                </c:pt>
                <c:pt idx="1984">
                  <c:v>1984</c:v>
                </c:pt>
                <c:pt idx="1985">
                  <c:v>1985</c:v>
                </c:pt>
                <c:pt idx="1986">
                  <c:v>1986</c:v>
                </c:pt>
                <c:pt idx="1987">
                  <c:v>1987</c:v>
                </c:pt>
                <c:pt idx="1988">
                  <c:v>1988</c:v>
                </c:pt>
                <c:pt idx="1989">
                  <c:v>1989</c:v>
                </c:pt>
                <c:pt idx="1990">
                  <c:v>1990</c:v>
                </c:pt>
                <c:pt idx="1991">
                  <c:v>1991</c:v>
                </c:pt>
                <c:pt idx="1992">
                  <c:v>1992</c:v>
                </c:pt>
                <c:pt idx="1993">
                  <c:v>1993</c:v>
                </c:pt>
                <c:pt idx="1994">
                  <c:v>1994</c:v>
                </c:pt>
                <c:pt idx="1995">
                  <c:v>1995</c:v>
                </c:pt>
                <c:pt idx="1996">
                  <c:v>1996</c:v>
                </c:pt>
                <c:pt idx="1997">
                  <c:v>1997</c:v>
                </c:pt>
                <c:pt idx="1998">
                  <c:v>1998</c:v>
                </c:pt>
                <c:pt idx="1999">
                  <c:v>1999</c:v>
                </c:pt>
                <c:pt idx="2000">
                  <c:v>2000</c:v>
                </c:pt>
                <c:pt idx="2001">
                  <c:v>2001</c:v>
                </c:pt>
                <c:pt idx="2002">
                  <c:v>2002</c:v>
                </c:pt>
                <c:pt idx="2003">
                  <c:v>2003</c:v>
                </c:pt>
                <c:pt idx="2004">
                  <c:v>2004</c:v>
                </c:pt>
                <c:pt idx="2005">
                  <c:v>2005</c:v>
                </c:pt>
                <c:pt idx="2006">
                  <c:v>2006</c:v>
                </c:pt>
                <c:pt idx="2007">
                  <c:v>2007</c:v>
                </c:pt>
                <c:pt idx="2008">
                  <c:v>2008</c:v>
                </c:pt>
                <c:pt idx="2009">
                  <c:v>2009</c:v>
                </c:pt>
                <c:pt idx="2010">
                  <c:v>2010</c:v>
                </c:pt>
                <c:pt idx="2011">
                  <c:v>2011</c:v>
                </c:pt>
                <c:pt idx="2012">
                  <c:v>2012</c:v>
                </c:pt>
                <c:pt idx="2013">
                  <c:v>2013</c:v>
                </c:pt>
                <c:pt idx="2014">
                  <c:v>2014</c:v>
                </c:pt>
                <c:pt idx="2015">
                  <c:v>2015</c:v>
                </c:pt>
                <c:pt idx="2016">
                  <c:v>2016</c:v>
                </c:pt>
                <c:pt idx="2017">
                  <c:v>2017</c:v>
                </c:pt>
                <c:pt idx="2018">
                  <c:v>2018</c:v>
                </c:pt>
                <c:pt idx="2019">
                  <c:v>2019</c:v>
                </c:pt>
                <c:pt idx="2020">
                  <c:v>2020</c:v>
                </c:pt>
                <c:pt idx="2021">
                  <c:v>2021</c:v>
                </c:pt>
                <c:pt idx="2022">
                  <c:v>2022</c:v>
                </c:pt>
                <c:pt idx="2023">
                  <c:v>2023</c:v>
                </c:pt>
                <c:pt idx="2024">
                  <c:v>2024</c:v>
                </c:pt>
                <c:pt idx="2025">
                  <c:v>2025</c:v>
                </c:pt>
                <c:pt idx="2026">
                  <c:v>2026</c:v>
                </c:pt>
                <c:pt idx="2027">
                  <c:v>2027</c:v>
                </c:pt>
                <c:pt idx="2028">
                  <c:v>2028</c:v>
                </c:pt>
                <c:pt idx="2029">
                  <c:v>2029</c:v>
                </c:pt>
                <c:pt idx="2030">
                  <c:v>2030</c:v>
                </c:pt>
                <c:pt idx="2031">
                  <c:v>2031</c:v>
                </c:pt>
                <c:pt idx="2032">
                  <c:v>2032</c:v>
                </c:pt>
                <c:pt idx="2033">
                  <c:v>2033</c:v>
                </c:pt>
                <c:pt idx="2034">
                  <c:v>2034</c:v>
                </c:pt>
                <c:pt idx="2035">
                  <c:v>2035</c:v>
                </c:pt>
                <c:pt idx="2036">
                  <c:v>2036</c:v>
                </c:pt>
                <c:pt idx="2037">
                  <c:v>2037</c:v>
                </c:pt>
                <c:pt idx="2038">
                  <c:v>2038</c:v>
                </c:pt>
                <c:pt idx="2039">
                  <c:v>2039</c:v>
                </c:pt>
                <c:pt idx="2040">
                  <c:v>2040</c:v>
                </c:pt>
                <c:pt idx="2041">
                  <c:v>2041</c:v>
                </c:pt>
                <c:pt idx="2042">
                  <c:v>2042</c:v>
                </c:pt>
                <c:pt idx="2043">
                  <c:v>2043</c:v>
                </c:pt>
                <c:pt idx="2044">
                  <c:v>2044</c:v>
                </c:pt>
                <c:pt idx="2045">
                  <c:v>2045</c:v>
                </c:pt>
                <c:pt idx="2046">
                  <c:v>2046</c:v>
                </c:pt>
                <c:pt idx="2047">
                  <c:v>2047</c:v>
                </c:pt>
                <c:pt idx="2048">
                  <c:v>2048</c:v>
                </c:pt>
                <c:pt idx="2049">
                  <c:v>2049</c:v>
                </c:pt>
                <c:pt idx="2050">
                  <c:v>2050</c:v>
                </c:pt>
                <c:pt idx="2051">
                  <c:v>2051</c:v>
                </c:pt>
                <c:pt idx="2052">
                  <c:v>2052</c:v>
                </c:pt>
                <c:pt idx="2053">
                  <c:v>2053</c:v>
                </c:pt>
                <c:pt idx="2054">
                  <c:v>2054</c:v>
                </c:pt>
                <c:pt idx="2055">
                  <c:v>2055</c:v>
                </c:pt>
                <c:pt idx="2056">
                  <c:v>2056</c:v>
                </c:pt>
                <c:pt idx="2057">
                  <c:v>2057</c:v>
                </c:pt>
                <c:pt idx="2058">
                  <c:v>2058</c:v>
                </c:pt>
                <c:pt idx="2059">
                  <c:v>2059</c:v>
                </c:pt>
                <c:pt idx="2060">
                  <c:v>2060</c:v>
                </c:pt>
                <c:pt idx="2061">
                  <c:v>2061</c:v>
                </c:pt>
                <c:pt idx="2062">
                  <c:v>2062</c:v>
                </c:pt>
                <c:pt idx="2063">
                  <c:v>2063</c:v>
                </c:pt>
                <c:pt idx="2064">
                  <c:v>2064</c:v>
                </c:pt>
                <c:pt idx="2065">
                  <c:v>2065</c:v>
                </c:pt>
                <c:pt idx="2066">
                  <c:v>2066</c:v>
                </c:pt>
                <c:pt idx="2067">
                  <c:v>2067</c:v>
                </c:pt>
                <c:pt idx="2068">
                  <c:v>2068</c:v>
                </c:pt>
                <c:pt idx="2069">
                  <c:v>2069</c:v>
                </c:pt>
                <c:pt idx="2070">
                  <c:v>2070</c:v>
                </c:pt>
                <c:pt idx="2071">
                  <c:v>2071</c:v>
                </c:pt>
                <c:pt idx="2072">
                  <c:v>2072</c:v>
                </c:pt>
                <c:pt idx="2073">
                  <c:v>2073</c:v>
                </c:pt>
                <c:pt idx="2074">
                  <c:v>2074</c:v>
                </c:pt>
                <c:pt idx="2075">
                  <c:v>2075</c:v>
                </c:pt>
                <c:pt idx="2076">
                  <c:v>2076</c:v>
                </c:pt>
                <c:pt idx="2077">
                  <c:v>2077</c:v>
                </c:pt>
                <c:pt idx="2078">
                  <c:v>2078</c:v>
                </c:pt>
                <c:pt idx="2079">
                  <c:v>2079</c:v>
                </c:pt>
                <c:pt idx="2080">
                  <c:v>2080</c:v>
                </c:pt>
                <c:pt idx="2081">
                  <c:v>2081</c:v>
                </c:pt>
                <c:pt idx="2082">
                  <c:v>2082</c:v>
                </c:pt>
                <c:pt idx="2083">
                  <c:v>2083</c:v>
                </c:pt>
                <c:pt idx="2084">
                  <c:v>2084</c:v>
                </c:pt>
                <c:pt idx="2085">
                  <c:v>2085</c:v>
                </c:pt>
                <c:pt idx="2086">
                  <c:v>2086</c:v>
                </c:pt>
                <c:pt idx="2087">
                  <c:v>2087</c:v>
                </c:pt>
                <c:pt idx="2088">
                  <c:v>2088</c:v>
                </c:pt>
                <c:pt idx="2089">
                  <c:v>2089</c:v>
                </c:pt>
                <c:pt idx="2090">
                  <c:v>2090</c:v>
                </c:pt>
                <c:pt idx="2091">
                  <c:v>2091</c:v>
                </c:pt>
                <c:pt idx="2092">
                  <c:v>2092</c:v>
                </c:pt>
                <c:pt idx="2093">
                  <c:v>2093</c:v>
                </c:pt>
                <c:pt idx="2094">
                  <c:v>2094</c:v>
                </c:pt>
                <c:pt idx="2095">
                  <c:v>2095</c:v>
                </c:pt>
                <c:pt idx="2096">
                  <c:v>2096</c:v>
                </c:pt>
                <c:pt idx="2097">
                  <c:v>2097</c:v>
                </c:pt>
                <c:pt idx="2098">
                  <c:v>2098</c:v>
                </c:pt>
                <c:pt idx="2099">
                  <c:v>2099</c:v>
                </c:pt>
                <c:pt idx="2100">
                  <c:v>2100</c:v>
                </c:pt>
                <c:pt idx="2101">
                  <c:v>2101</c:v>
                </c:pt>
                <c:pt idx="2102">
                  <c:v>2102</c:v>
                </c:pt>
                <c:pt idx="2103">
                  <c:v>2103</c:v>
                </c:pt>
                <c:pt idx="2104">
                  <c:v>2104</c:v>
                </c:pt>
                <c:pt idx="2105">
                  <c:v>2105</c:v>
                </c:pt>
                <c:pt idx="2106">
                  <c:v>2106</c:v>
                </c:pt>
                <c:pt idx="2107">
                  <c:v>2107</c:v>
                </c:pt>
                <c:pt idx="2108">
                  <c:v>2108</c:v>
                </c:pt>
                <c:pt idx="2109">
                  <c:v>2109</c:v>
                </c:pt>
                <c:pt idx="2110">
                  <c:v>2110</c:v>
                </c:pt>
                <c:pt idx="2111">
                  <c:v>2111</c:v>
                </c:pt>
                <c:pt idx="2112">
                  <c:v>2112</c:v>
                </c:pt>
                <c:pt idx="2113">
                  <c:v>2113</c:v>
                </c:pt>
                <c:pt idx="2114">
                  <c:v>2114</c:v>
                </c:pt>
                <c:pt idx="2115">
                  <c:v>2115</c:v>
                </c:pt>
                <c:pt idx="2116">
                  <c:v>2116</c:v>
                </c:pt>
                <c:pt idx="2117">
                  <c:v>2117</c:v>
                </c:pt>
                <c:pt idx="2118">
                  <c:v>2118</c:v>
                </c:pt>
                <c:pt idx="2119">
                  <c:v>2119</c:v>
                </c:pt>
                <c:pt idx="2120">
                  <c:v>2120</c:v>
                </c:pt>
                <c:pt idx="2121">
                  <c:v>2121</c:v>
                </c:pt>
                <c:pt idx="2122">
                  <c:v>2122</c:v>
                </c:pt>
                <c:pt idx="2123">
                  <c:v>2123</c:v>
                </c:pt>
                <c:pt idx="2124">
                  <c:v>2124</c:v>
                </c:pt>
                <c:pt idx="2125">
                  <c:v>2125</c:v>
                </c:pt>
                <c:pt idx="2126">
                  <c:v>2126</c:v>
                </c:pt>
                <c:pt idx="2127">
                  <c:v>2127</c:v>
                </c:pt>
                <c:pt idx="2128">
                  <c:v>2128</c:v>
                </c:pt>
                <c:pt idx="2129">
                  <c:v>2129</c:v>
                </c:pt>
                <c:pt idx="2130">
                  <c:v>2130</c:v>
                </c:pt>
                <c:pt idx="2131">
                  <c:v>2131</c:v>
                </c:pt>
                <c:pt idx="2132">
                  <c:v>2132</c:v>
                </c:pt>
                <c:pt idx="2133">
                  <c:v>2133</c:v>
                </c:pt>
                <c:pt idx="2134">
                  <c:v>2134</c:v>
                </c:pt>
                <c:pt idx="2135">
                  <c:v>2135</c:v>
                </c:pt>
                <c:pt idx="2136">
                  <c:v>2136</c:v>
                </c:pt>
                <c:pt idx="2137">
                  <c:v>2137</c:v>
                </c:pt>
                <c:pt idx="2138">
                  <c:v>2138</c:v>
                </c:pt>
                <c:pt idx="2139">
                  <c:v>2139</c:v>
                </c:pt>
                <c:pt idx="2140">
                  <c:v>2140</c:v>
                </c:pt>
                <c:pt idx="2141">
                  <c:v>2141</c:v>
                </c:pt>
                <c:pt idx="2142">
                  <c:v>2142</c:v>
                </c:pt>
                <c:pt idx="2143">
                  <c:v>2143</c:v>
                </c:pt>
                <c:pt idx="2144">
                  <c:v>2144</c:v>
                </c:pt>
                <c:pt idx="2145">
                  <c:v>2145</c:v>
                </c:pt>
                <c:pt idx="2146">
                  <c:v>2146</c:v>
                </c:pt>
                <c:pt idx="2147">
                  <c:v>2147</c:v>
                </c:pt>
                <c:pt idx="2148">
                  <c:v>2148</c:v>
                </c:pt>
                <c:pt idx="2149">
                  <c:v>2149</c:v>
                </c:pt>
                <c:pt idx="2150">
                  <c:v>2150</c:v>
                </c:pt>
                <c:pt idx="2151">
                  <c:v>2151</c:v>
                </c:pt>
                <c:pt idx="2152">
                  <c:v>2152</c:v>
                </c:pt>
                <c:pt idx="2153">
                  <c:v>2153</c:v>
                </c:pt>
                <c:pt idx="2154">
                  <c:v>2154</c:v>
                </c:pt>
                <c:pt idx="2155">
                  <c:v>2155</c:v>
                </c:pt>
                <c:pt idx="2156">
                  <c:v>2156</c:v>
                </c:pt>
                <c:pt idx="2157">
                  <c:v>2157</c:v>
                </c:pt>
                <c:pt idx="2158">
                  <c:v>2158</c:v>
                </c:pt>
                <c:pt idx="2159">
                  <c:v>2159</c:v>
                </c:pt>
                <c:pt idx="2160">
                  <c:v>2160</c:v>
                </c:pt>
                <c:pt idx="2161">
                  <c:v>2161</c:v>
                </c:pt>
                <c:pt idx="2162">
                  <c:v>2162</c:v>
                </c:pt>
                <c:pt idx="2163">
                  <c:v>2163</c:v>
                </c:pt>
                <c:pt idx="2164">
                  <c:v>2164</c:v>
                </c:pt>
                <c:pt idx="2165">
                  <c:v>2165</c:v>
                </c:pt>
                <c:pt idx="2166">
                  <c:v>2166</c:v>
                </c:pt>
                <c:pt idx="2167">
                  <c:v>2167</c:v>
                </c:pt>
                <c:pt idx="2168">
                  <c:v>2168</c:v>
                </c:pt>
                <c:pt idx="2169">
                  <c:v>2169</c:v>
                </c:pt>
                <c:pt idx="2170">
                  <c:v>2170</c:v>
                </c:pt>
                <c:pt idx="2171">
                  <c:v>2171</c:v>
                </c:pt>
                <c:pt idx="2172">
                  <c:v>2172</c:v>
                </c:pt>
                <c:pt idx="2173">
                  <c:v>2173</c:v>
                </c:pt>
                <c:pt idx="2174">
                  <c:v>2174</c:v>
                </c:pt>
                <c:pt idx="2175">
                  <c:v>2175</c:v>
                </c:pt>
                <c:pt idx="2176">
                  <c:v>2176</c:v>
                </c:pt>
                <c:pt idx="2177">
                  <c:v>2177</c:v>
                </c:pt>
                <c:pt idx="2178">
                  <c:v>2178</c:v>
                </c:pt>
                <c:pt idx="2179">
                  <c:v>2179</c:v>
                </c:pt>
                <c:pt idx="2180">
                  <c:v>2180</c:v>
                </c:pt>
                <c:pt idx="2181">
                  <c:v>2181</c:v>
                </c:pt>
                <c:pt idx="2182">
                  <c:v>2182</c:v>
                </c:pt>
                <c:pt idx="2183">
                  <c:v>2183</c:v>
                </c:pt>
                <c:pt idx="2184">
                  <c:v>2184</c:v>
                </c:pt>
                <c:pt idx="2185">
                  <c:v>2185</c:v>
                </c:pt>
                <c:pt idx="2186">
                  <c:v>2186</c:v>
                </c:pt>
                <c:pt idx="2187">
                  <c:v>2187</c:v>
                </c:pt>
                <c:pt idx="2188">
                  <c:v>2188</c:v>
                </c:pt>
                <c:pt idx="2189">
                  <c:v>2189</c:v>
                </c:pt>
                <c:pt idx="2190">
                  <c:v>2190</c:v>
                </c:pt>
                <c:pt idx="2191">
                  <c:v>2191</c:v>
                </c:pt>
                <c:pt idx="2192">
                  <c:v>2192</c:v>
                </c:pt>
                <c:pt idx="2193">
                  <c:v>2193</c:v>
                </c:pt>
                <c:pt idx="2194">
                  <c:v>2194</c:v>
                </c:pt>
                <c:pt idx="2195">
                  <c:v>2195</c:v>
                </c:pt>
                <c:pt idx="2196">
                  <c:v>2196</c:v>
                </c:pt>
                <c:pt idx="2197">
                  <c:v>2197</c:v>
                </c:pt>
                <c:pt idx="2198">
                  <c:v>2198</c:v>
                </c:pt>
                <c:pt idx="2199">
                  <c:v>2199</c:v>
                </c:pt>
                <c:pt idx="2200">
                  <c:v>2200</c:v>
                </c:pt>
                <c:pt idx="2201">
                  <c:v>2201</c:v>
                </c:pt>
                <c:pt idx="2202">
                  <c:v>2202</c:v>
                </c:pt>
                <c:pt idx="2203">
                  <c:v>2203</c:v>
                </c:pt>
                <c:pt idx="2204">
                  <c:v>2204</c:v>
                </c:pt>
                <c:pt idx="2205">
                  <c:v>2205</c:v>
                </c:pt>
                <c:pt idx="2206">
                  <c:v>2206</c:v>
                </c:pt>
                <c:pt idx="2207">
                  <c:v>2207</c:v>
                </c:pt>
                <c:pt idx="2208">
                  <c:v>2208</c:v>
                </c:pt>
                <c:pt idx="2209">
                  <c:v>2209</c:v>
                </c:pt>
                <c:pt idx="2210">
                  <c:v>2210</c:v>
                </c:pt>
                <c:pt idx="2211">
                  <c:v>2211</c:v>
                </c:pt>
                <c:pt idx="2212">
                  <c:v>2212</c:v>
                </c:pt>
                <c:pt idx="2213">
                  <c:v>2213</c:v>
                </c:pt>
                <c:pt idx="2214">
                  <c:v>2214</c:v>
                </c:pt>
                <c:pt idx="2215">
                  <c:v>2215</c:v>
                </c:pt>
                <c:pt idx="2216">
                  <c:v>2216</c:v>
                </c:pt>
                <c:pt idx="2217">
                  <c:v>2217</c:v>
                </c:pt>
                <c:pt idx="2218">
                  <c:v>2218</c:v>
                </c:pt>
                <c:pt idx="2219">
                  <c:v>2219</c:v>
                </c:pt>
                <c:pt idx="2220">
                  <c:v>2220</c:v>
                </c:pt>
                <c:pt idx="2221">
                  <c:v>2221</c:v>
                </c:pt>
                <c:pt idx="2222">
                  <c:v>2222</c:v>
                </c:pt>
                <c:pt idx="2223">
                  <c:v>2223</c:v>
                </c:pt>
                <c:pt idx="2224">
                  <c:v>2224</c:v>
                </c:pt>
                <c:pt idx="2225">
                  <c:v>2225</c:v>
                </c:pt>
                <c:pt idx="2226">
                  <c:v>2226</c:v>
                </c:pt>
                <c:pt idx="2227">
                  <c:v>2227</c:v>
                </c:pt>
                <c:pt idx="2228">
                  <c:v>2228</c:v>
                </c:pt>
                <c:pt idx="2229">
                  <c:v>2229</c:v>
                </c:pt>
                <c:pt idx="2230">
                  <c:v>2230</c:v>
                </c:pt>
                <c:pt idx="2231">
                  <c:v>2231</c:v>
                </c:pt>
                <c:pt idx="2232">
                  <c:v>2232</c:v>
                </c:pt>
                <c:pt idx="2233">
                  <c:v>2233</c:v>
                </c:pt>
                <c:pt idx="2234">
                  <c:v>2234</c:v>
                </c:pt>
                <c:pt idx="2235">
                  <c:v>2235</c:v>
                </c:pt>
                <c:pt idx="2236">
                  <c:v>2236</c:v>
                </c:pt>
                <c:pt idx="2237">
                  <c:v>2237</c:v>
                </c:pt>
                <c:pt idx="2238">
                  <c:v>2238</c:v>
                </c:pt>
                <c:pt idx="2239">
                  <c:v>2239</c:v>
                </c:pt>
                <c:pt idx="2240">
                  <c:v>2240</c:v>
                </c:pt>
                <c:pt idx="2241">
                  <c:v>2241</c:v>
                </c:pt>
                <c:pt idx="2242">
                  <c:v>2242</c:v>
                </c:pt>
                <c:pt idx="2243">
                  <c:v>2243</c:v>
                </c:pt>
                <c:pt idx="2244">
                  <c:v>2244</c:v>
                </c:pt>
                <c:pt idx="2245">
                  <c:v>2245</c:v>
                </c:pt>
                <c:pt idx="2246">
                  <c:v>2246</c:v>
                </c:pt>
                <c:pt idx="2247">
                  <c:v>2247</c:v>
                </c:pt>
                <c:pt idx="2248">
                  <c:v>2248</c:v>
                </c:pt>
                <c:pt idx="2249">
                  <c:v>2249</c:v>
                </c:pt>
                <c:pt idx="2250">
                  <c:v>2250</c:v>
                </c:pt>
                <c:pt idx="2251">
                  <c:v>2251</c:v>
                </c:pt>
                <c:pt idx="2252">
                  <c:v>2252</c:v>
                </c:pt>
                <c:pt idx="2253">
                  <c:v>2253</c:v>
                </c:pt>
                <c:pt idx="2254">
                  <c:v>2254</c:v>
                </c:pt>
                <c:pt idx="2255">
                  <c:v>2255</c:v>
                </c:pt>
                <c:pt idx="2256">
                  <c:v>2256</c:v>
                </c:pt>
                <c:pt idx="2257">
                  <c:v>2257</c:v>
                </c:pt>
                <c:pt idx="2258">
                  <c:v>2258</c:v>
                </c:pt>
                <c:pt idx="2259">
                  <c:v>2259</c:v>
                </c:pt>
                <c:pt idx="2260">
                  <c:v>2260</c:v>
                </c:pt>
                <c:pt idx="2261">
                  <c:v>2261</c:v>
                </c:pt>
                <c:pt idx="2262">
                  <c:v>2262</c:v>
                </c:pt>
                <c:pt idx="2263">
                  <c:v>2263</c:v>
                </c:pt>
                <c:pt idx="2264">
                  <c:v>2264</c:v>
                </c:pt>
                <c:pt idx="2265">
                  <c:v>2265</c:v>
                </c:pt>
                <c:pt idx="2266">
                  <c:v>2266</c:v>
                </c:pt>
                <c:pt idx="2267">
                  <c:v>2267</c:v>
                </c:pt>
                <c:pt idx="2268">
                  <c:v>2268</c:v>
                </c:pt>
                <c:pt idx="2269">
                  <c:v>2269</c:v>
                </c:pt>
                <c:pt idx="2270">
                  <c:v>2270</c:v>
                </c:pt>
                <c:pt idx="2271">
                  <c:v>2271</c:v>
                </c:pt>
                <c:pt idx="2272">
                  <c:v>2272</c:v>
                </c:pt>
                <c:pt idx="2273">
                  <c:v>2273</c:v>
                </c:pt>
                <c:pt idx="2274">
                  <c:v>2274</c:v>
                </c:pt>
                <c:pt idx="2275">
                  <c:v>2275</c:v>
                </c:pt>
                <c:pt idx="2276">
                  <c:v>2276</c:v>
                </c:pt>
                <c:pt idx="2277">
                  <c:v>2277</c:v>
                </c:pt>
                <c:pt idx="2278">
                  <c:v>2278</c:v>
                </c:pt>
                <c:pt idx="2279">
                  <c:v>2279</c:v>
                </c:pt>
                <c:pt idx="2280">
                  <c:v>2280</c:v>
                </c:pt>
                <c:pt idx="2281">
                  <c:v>2281</c:v>
                </c:pt>
                <c:pt idx="2282">
                  <c:v>2282</c:v>
                </c:pt>
                <c:pt idx="2283">
                  <c:v>2283</c:v>
                </c:pt>
                <c:pt idx="2284">
                  <c:v>2284</c:v>
                </c:pt>
                <c:pt idx="2285">
                  <c:v>2285</c:v>
                </c:pt>
                <c:pt idx="2286">
                  <c:v>2286</c:v>
                </c:pt>
                <c:pt idx="2287">
                  <c:v>2287</c:v>
                </c:pt>
                <c:pt idx="2288">
                  <c:v>2288</c:v>
                </c:pt>
                <c:pt idx="2289">
                  <c:v>2289</c:v>
                </c:pt>
                <c:pt idx="2290">
                  <c:v>2290</c:v>
                </c:pt>
                <c:pt idx="2291">
                  <c:v>2291</c:v>
                </c:pt>
                <c:pt idx="2292">
                  <c:v>2292</c:v>
                </c:pt>
                <c:pt idx="2293">
                  <c:v>2293</c:v>
                </c:pt>
                <c:pt idx="2294">
                  <c:v>2294</c:v>
                </c:pt>
                <c:pt idx="2295">
                  <c:v>2295</c:v>
                </c:pt>
                <c:pt idx="2296">
                  <c:v>2296</c:v>
                </c:pt>
                <c:pt idx="2297">
                  <c:v>2297</c:v>
                </c:pt>
                <c:pt idx="2298">
                  <c:v>2298</c:v>
                </c:pt>
                <c:pt idx="2299">
                  <c:v>2299</c:v>
                </c:pt>
                <c:pt idx="2300">
                  <c:v>2300</c:v>
                </c:pt>
                <c:pt idx="2301">
                  <c:v>2301</c:v>
                </c:pt>
                <c:pt idx="2302">
                  <c:v>2302</c:v>
                </c:pt>
                <c:pt idx="2303">
                  <c:v>2303</c:v>
                </c:pt>
                <c:pt idx="2304">
                  <c:v>2304</c:v>
                </c:pt>
                <c:pt idx="2305">
                  <c:v>2305</c:v>
                </c:pt>
                <c:pt idx="2306">
                  <c:v>2306</c:v>
                </c:pt>
                <c:pt idx="2307">
                  <c:v>2307</c:v>
                </c:pt>
                <c:pt idx="2308">
                  <c:v>2308</c:v>
                </c:pt>
                <c:pt idx="2309">
                  <c:v>2309</c:v>
                </c:pt>
                <c:pt idx="2310">
                  <c:v>2310</c:v>
                </c:pt>
                <c:pt idx="2311">
                  <c:v>2311</c:v>
                </c:pt>
                <c:pt idx="2312">
                  <c:v>2312</c:v>
                </c:pt>
                <c:pt idx="2313">
                  <c:v>2313</c:v>
                </c:pt>
                <c:pt idx="2314">
                  <c:v>2314</c:v>
                </c:pt>
                <c:pt idx="2315">
                  <c:v>2315</c:v>
                </c:pt>
                <c:pt idx="2316">
                  <c:v>2316</c:v>
                </c:pt>
                <c:pt idx="2317">
                  <c:v>2317</c:v>
                </c:pt>
                <c:pt idx="2318">
                  <c:v>2318</c:v>
                </c:pt>
                <c:pt idx="2319">
                  <c:v>2319</c:v>
                </c:pt>
                <c:pt idx="2320">
                  <c:v>2320</c:v>
                </c:pt>
                <c:pt idx="2321">
                  <c:v>2321</c:v>
                </c:pt>
                <c:pt idx="2322">
                  <c:v>2322</c:v>
                </c:pt>
                <c:pt idx="2323">
                  <c:v>2323</c:v>
                </c:pt>
                <c:pt idx="2324">
                  <c:v>2324</c:v>
                </c:pt>
                <c:pt idx="2325">
                  <c:v>2325</c:v>
                </c:pt>
                <c:pt idx="2326">
                  <c:v>2326</c:v>
                </c:pt>
                <c:pt idx="2327">
                  <c:v>2327</c:v>
                </c:pt>
                <c:pt idx="2328">
                  <c:v>2328</c:v>
                </c:pt>
                <c:pt idx="2329">
                  <c:v>2329</c:v>
                </c:pt>
                <c:pt idx="2330">
                  <c:v>2330</c:v>
                </c:pt>
                <c:pt idx="2331">
                  <c:v>2331</c:v>
                </c:pt>
                <c:pt idx="2332">
                  <c:v>2332</c:v>
                </c:pt>
                <c:pt idx="2333">
                  <c:v>2333</c:v>
                </c:pt>
                <c:pt idx="2334">
                  <c:v>2334</c:v>
                </c:pt>
                <c:pt idx="2335">
                  <c:v>2335</c:v>
                </c:pt>
                <c:pt idx="2336">
                  <c:v>2336</c:v>
                </c:pt>
                <c:pt idx="2337">
                  <c:v>2337</c:v>
                </c:pt>
                <c:pt idx="2338">
                  <c:v>2338</c:v>
                </c:pt>
                <c:pt idx="2339">
                  <c:v>2339</c:v>
                </c:pt>
                <c:pt idx="2340">
                  <c:v>2340</c:v>
                </c:pt>
                <c:pt idx="2341">
                  <c:v>2341</c:v>
                </c:pt>
                <c:pt idx="2342">
                  <c:v>2342</c:v>
                </c:pt>
                <c:pt idx="2343">
                  <c:v>2343</c:v>
                </c:pt>
                <c:pt idx="2344">
                  <c:v>2344</c:v>
                </c:pt>
                <c:pt idx="2345">
                  <c:v>2345</c:v>
                </c:pt>
                <c:pt idx="2346">
                  <c:v>2346</c:v>
                </c:pt>
                <c:pt idx="2347">
                  <c:v>2347</c:v>
                </c:pt>
                <c:pt idx="2348">
                  <c:v>2348</c:v>
                </c:pt>
                <c:pt idx="2349">
                  <c:v>2349</c:v>
                </c:pt>
                <c:pt idx="2350">
                  <c:v>2350</c:v>
                </c:pt>
                <c:pt idx="2351">
                  <c:v>2351</c:v>
                </c:pt>
                <c:pt idx="2352">
                  <c:v>2352</c:v>
                </c:pt>
                <c:pt idx="2353">
                  <c:v>2353</c:v>
                </c:pt>
                <c:pt idx="2354">
                  <c:v>2354</c:v>
                </c:pt>
                <c:pt idx="2355">
                  <c:v>2355</c:v>
                </c:pt>
                <c:pt idx="2356">
                  <c:v>2356</c:v>
                </c:pt>
                <c:pt idx="2357">
                  <c:v>2357</c:v>
                </c:pt>
                <c:pt idx="2358">
                  <c:v>2358</c:v>
                </c:pt>
                <c:pt idx="2359">
                  <c:v>2359</c:v>
                </c:pt>
                <c:pt idx="2360">
                  <c:v>2360</c:v>
                </c:pt>
                <c:pt idx="2361">
                  <c:v>2361</c:v>
                </c:pt>
                <c:pt idx="2362">
                  <c:v>2362</c:v>
                </c:pt>
                <c:pt idx="2363">
                  <c:v>2363</c:v>
                </c:pt>
                <c:pt idx="2364">
                  <c:v>2364</c:v>
                </c:pt>
                <c:pt idx="2365">
                  <c:v>2365</c:v>
                </c:pt>
                <c:pt idx="2366">
                  <c:v>2366</c:v>
                </c:pt>
                <c:pt idx="2367">
                  <c:v>2367</c:v>
                </c:pt>
                <c:pt idx="2368">
                  <c:v>2368</c:v>
                </c:pt>
                <c:pt idx="2369">
                  <c:v>2369</c:v>
                </c:pt>
                <c:pt idx="2370">
                  <c:v>2370</c:v>
                </c:pt>
                <c:pt idx="2371">
                  <c:v>2371</c:v>
                </c:pt>
                <c:pt idx="2372">
                  <c:v>2372</c:v>
                </c:pt>
                <c:pt idx="2373">
                  <c:v>2373</c:v>
                </c:pt>
                <c:pt idx="2374">
                  <c:v>2374</c:v>
                </c:pt>
                <c:pt idx="2375">
                  <c:v>2375</c:v>
                </c:pt>
                <c:pt idx="2376">
                  <c:v>2376</c:v>
                </c:pt>
                <c:pt idx="2377">
                  <c:v>2377</c:v>
                </c:pt>
                <c:pt idx="2378">
                  <c:v>2378</c:v>
                </c:pt>
                <c:pt idx="2379">
                  <c:v>2379</c:v>
                </c:pt>
                <c:pt idx="2380">
                  <c:v>2380</c:v>
                </c:pt>
                <c:pt idx="2381">
                  <c:v>2381</c:v>
                </c:pt>
                <c:pt idx="2382">
                  <c:v>2382</c:v>
                </c:pt>
                <c:pt idx="2383">
                  <c:v>2383</c:v>
                </c:pt>
                <c:pt idx="2384">
                  <c:v>2384</c:v>
                </c:pt>
                <c:pt idx="2385">
                  <c:v>2385</c:v>
                </c:pt>
                <c:pt idx="2386">
                  <c:v>2386</c:v>
                </c:pt>
                <c:pt idx="2387">
                  <c:v>2387</c:v>
                </c:pt>
                <c:pt idx="2388">
                  <c:v>2388</c:v>
                </c:pt>
                <c:pt idx="2389">
                  <c:v>2389</c:v>
                </c:pt>
                <c:pt idx="2390">
                  <c:v>2390</c:v>
                </c:pt>
                <c:pt idx="2391">
                  <c:v>2391</c:v>
                </c:pt>
                <c:pt idx="2392">
                  <c:v>2392</c:v>
                </c:pt>
                <c:pt idx="2393">
                  <c:v>2393</c:v>
                </c:pt>
                <c:pt idx="2394">
                  <c:v>2394</c:v>
                </c:pt>
                <c:pt idx="2395">
                  <c:v>2395</c:v>
                </c:pt>
                <c:pt idx="2396">
                  <c:v>2396</c:v>
                </c:pt>
                <c:pt idx="2397">
                  <c:v>2397</c:v>
                </c:pt>
                <c:pt idx="2398">
                  <c:v>2398</c:v>
                </c:pt>
                <c:pt idx="2399">
                  <c:v>2399</c:v>
                </c:pt>
                <c:pt idx="2400">
                  <c:v>2400</c:v>
                </c:pt>
                <c:pt idx="2401">
                  <c:v>2401</c:v>
                </c:pt>
                <c:pt idx="2402">
                  <c:v>2402</c:v>
                </c:pt>
                <c:pt idx="2403">
                  <c:v>2403</c:v>
                </c:pt>
                <c:pt idx="2404">
                  <c:v>2404</c:v>
                </c:pt>
                <c:pt idx="2405">
                  <c:v>2405</c:v>
                </c:pt>
                <c:pt idx="2406">
                  <c:v>2406</c:v>
                </c:pt>
                <c:pt idx="2407">
                  <c:v>2407</c:v>
                </c:pt>
                <c:pt idx="2408">
                  <c:v>2408</c:v>
                </c:pt>
                <c:pt idx="2409">
                  <c:v>2409</c:v>
                </c:pt>
                <c:pt idx="2410">
                  <c:v>2410</c:v>
                </c:pt>
                <c:pt idx="2411">
                  <c:v>2411</c:v>
                </c:pt>
                <c:pt idx="2412">
                  <c:v>2412</c:v>
                </c:pt>
                <c:pt idx="2413">
                  <c:v>2413</c:v>
                </c:pt>
                <c:pt idx="2414">
                  <c:v>2414</c:v>
                </c:pt>
                <c:pt idx="2415">
                  <c:v>2415</c:v>
                </c:pt>
                <c:pt idx="2416">
                  <c:v>2416</c:v>
                </c:pt>
                <c:pt idx="2417">
                  <c:v>2417</c:v>
                </c:pt>
                <c:pt idx="2418">
                  <c:v>2418</c:v>
                </c:pt>
                <c:pt idx="2419">
                  <c:v>2419</c:v>
                </c:pt>
                <c:pt idx="2420">
                  <c:v>2420</c:v>
                </c:pt>
                <c:pt idx="2421">
                  <c:v>2421</c:v>
                </c:pt>
                <c:pt idx="2422">
                  <c:v>2422</c:v>
                </c:pt>
                <c:pt idx="2423">
                  <c:v>2423</c:v>
                </c:pt>
                <c:pt idx="2424">
                  <c:v>2424</c:v>
                </c:pt>
                <c:pt idx="2425">
                  <c:v>2425</c:v>
                </c:pt>
                <c:pt idx="2426">
                  <c:v>2426</c:v>
                </c:pt>
                <c:pt idx="2427">
                  <c:v>2427</c:v>
                </c:pt>
                <c:pt idx="2428">
                  <c:v>2428</c:v>
                </c:pt>
                <c:pt idx="2429">
                  <c:v>2429</c:v>
                </c:pt>
                <c:pt idx="2430">
                  <c:v>2430</c:v>
                </c:pt>
                <c:pt idx="2431">
                  <c:v>2431</c:v>
                </c:pt>
                <c:pt idx="2432">
                  <c:v>2432</c:v>
                </c:pt>
                <c:pt idx="2433">
                  <c:v>2433</c:v>
                </c:pt>
                <c:pt idx="2434">
                  <c:v>2434</c:v>
                </c:pt>
                <c:pt idx="2435">
                  <c:v>2435</c:v>
                </c:pt>
                <c:pt idx="2436">
                  <c:v>2436</c:v>
                </c:pt>
                <c:pt idx="2437">
                  <c:v>2437</c:v>
                </c:pt>
                <c:pt idx="2438">
                  <c:v>2438</c:v>
                </c:pt>
                <c:pt idx="2439">
                  <c:v>2439</c:v>
                </c:pt>
                <c:pt idx="2440">
                  <c:v>2440</c:v>
                </c:pt>
                <c:pt idx="2441">
                  <c:v>2441</c:v>
                </c:pt>
                <c:pt idx="2442">
                  <c:v>2442</c:v>
                </c:pt>
                <c:pt idx="2443">
                  <c:v>2443</c:v>
                </c:pt>
                <c:pt idx="2444">
                  <c:v>2444</c:v>
                </c:pt>
                <c:pt idx="2445">
                  <c:v>2445</c:v>
                </c:pt>
                <c:pt idx="2446">
                  <c:v>2446</c:v>
                </c:pt>
                <c:pt idx="2447">
                  <c:v>2447</c:v>
                </c:pt>
                <c:pt idx="2448">
                  <c:v>2448</c:v>
                </c:pt>
                <c:pt idx="2449">
                  <c:v>2449</c:v>
                </c:pt>
                <c:pt idx="2450">
                  <c:v>2450</c:v>
                </c:pt>
                <c:pt idx="2451">
                  <c:v>2451</c:v>
                </c:pt>
                <c:pt idx="2452">
                  <c:v>2452</c:v>
                </c:pt>
                <c:pt idx="2453">
                  <c:v>2453</c:v>
                </c:pt>
                <c:pt idx="2454">
                  <c:v>2454</c:v>
                </c:pt>
                <c:pt idx="2455">
                  <c:v>2455</c:v>
                </c:pt>
                <c:pt idx="2456">
                  <c:v>2456</c:v>
                </c:pt>
                <c:pt idx="2457">
                  <c:v>2457</c:v>
                </c:pt>
                <c:pt idx="2458">
                  <c:v>2458</c:v>
                </c:pt>
                <c:pt idx="2459">
                  <c:v>2459</c:v>
                </c:pt>
                <c:pt idx="2460">
                  <c:v>2460</c:v>
                </c:pt>
                <c:pt idx="2461">
                  <c:v>2461</c:v>
                </c:pt>
                <c:pt idx="2462">
                  <c:v>2462</c:v>
                </c:pt>
                <c:pt idx="2463">
                  <c:v>2463</c:v>
                </c:pt>
                <c:pt idx="2464">
                  <c:v>2464</c:v>
                </c:pt>
                <c:pt idx="2465">
                  <c:v>2465</c:v>
                </c:pt>
                <c:pt idx="2466">
                  <c:v>2466</c:v>
                </c:pt>
                <c:pt idx="2467">
                  <c:v>2467</c:v>
                </c:pt>
                <c:pt idx="2468">
                  <c:v>2468</c:v>
                </c:pt>
                <c:pt idx="2469">
                  <c:v>2469</c:v>
                </c:pt>
                <c:pt idx="2470">
                  <c:v>2470</c:v>
                </c:pt>
                <c:pt idx="2471">
                  <c:v>2471</c:v>
                </c:pt>
                <c:pt idx="2472">
                  <c:v>2472</c:v>
                </c:pt>
                <c:pt idx="2473">
                  <c:v>2473</c:v>
                </c:pt>
                <c:pt idx="2474">
                  <c:v>2474</c:v>
                </c:pt>
                <c:pt idx="2475">
                  <c:v>2475</c:v>
                </c:pt>
                <c:pt idx="2476">
                  <c:v>2476</c:v>
                </c:pt>
                <c:pt idx="2477">
                  <c:v>2477</c:v>
                </c:pt>
                <c:pt idx="2478">
                  <c:v>2478</c:v>
                </c:pt>
                <c:pt idx="2479">
                  <c:v>2479</c:v>
                </c:pt>
                <c:pt idx="2480">
                  <c:v>2480</c:v>
                </c:pt>
                <c:pt idx="2481">
                  <c:v>2481</c:v>
                </c:pt>
                <c:pt idx="2482">
                  <c:v>2482</c:v>
                </c:pt>
                <c:pt idx="2483">
                  <c:v>2483</c:v>
                </c:pt>
                <c:pt idx="2484">
                  <c:v>2484</c:v>
                </c:pt>
                <c:pt idx="2485">
                  <c:v>2485</c:v>
                </c:pt>
                <c:pt idx="2486">
                  <c:v>2486</c:v>
                </c:pt>
                <c:pt idx="2487">
                  <c:v>2487</c:v>
                </c:pt>
                <c:pt idx="2488">
                  <c:v>2488</c:v>
                </c:pt>
                <c:pt idx="2489">
                  <c:v>2489</c:v>
                </c:pt>
                <c:pt idx="2490">
                  <c:v>2490</c:v>
                </c:pt>
                <c:pt idx="2491">
                  <c:v>2491</c:v>
                </c:pt>
                <c:pt idx="2492">
                  <c:v>2492</c:v>
                </c:pt>
                <c:pt idx="2493">
                  <c:v>2493</c:v>
                </c:pt>
                <c:pt idx="2494">
                  <c:v>2494</c:v>
                </c:pt>
                <c:pt idx="2495">
                  <c:v>2495</c:v>
                </c:pt>
                <c:pt idx="2496">
                  <c:v>2496</c:v>
                </c:pt>
                <c:pt idx="2497">
                  <c:v>2497</c:v>
                </c:pt>
                <c:pt idx="2498">
                  <c:v>2498</c:v>
                </c:pt>
                <c:pt idx="2499">
                  <c:v>2499</c:v>
                </c:pt>
                <c:pt idx="2500">
                  <c:v>2500</c:v>
                </c:pt>
                <c:pt idx="2501">
                  <c:v>2501</c:v>
                </c:pt>
                <c:pt idx="2502">
                  <c:v>2502</c:v>
                </c:pt>
                <c:pt idx="2503">
                  <c:v>2503</c:v>
                </c:pt>
                <c:pt idx="2504">
                  <c:v>2504</c:v>
                </c:pt>
                <c:pt idx="2505">
                  <c:v>2505</c:v>
                </c:pt>
                <c:pt idx="2506">
                  <c:v>2506</c:v>
                </c:pt>
                <c:pt idx="2507">
                  <c:v>2507</c:v>
                </c:pt>
                <c:pt idx="2508">
                  <c:v>2508</c:v>
                </c:pt>
                <c:pt idx="2509">
                  <c:v>2509</c:v>
                </c:pt>
                <c:pt idx="2510">
                  <c:v>2510</c:v>
                </c:pt>
                <c:pt idx="2511">
                  <c:v>2511</c:v>
                </c:pt>
                <c:pt idx="2512">
                  <c:v>2512</c:v>
                </c:pt>
                <c:pt idx="2513">
                  <c:v>2513</c:v>
                </c:pt>
                <c:pt idx="2514">
                  <c:v>2514</c:v>
                </c:pt>
                <c:pt idx="2515">
                  <c:v>2515</c:v>
                </c:pt>
                <c:pt idx="2516">
                  <c:v>2516</c:v>
                </c:pt>
                <c:pt idx="2517">
                  <c:v>2517</c:v>
                </c:pt>
                <c:pt idx="2518">
                  <c:v>2518</c:v>
                </c:pt>
                <c:pt idx="2519">
                  <c:v>2519</c:v>
                </c:pt>
                <c:pt idx="2520">
                  <c:v>2520</c:v>
                </c:pt>
                <c:pt idx="2521">
                  <c:v>2521</c:v>
                </c:pt>
                <c:pt idx="2522">
                  <c:v>2522</c:v>
                </c:pt>
                <c:pt idx="2523">
                  <c:v>2523</c:v>
                </c:pt>
                <c:pt idx="2524">
                  <c:v>2524</c:v>
                </c:pt>
                <c:pt idx="2525">
                  <c:v>2525</c:v>
                </c:pt>
                <c:pt idx="2526">
                  <c:v>2526</c:v>
                </c:pt>
                <c:pt idx="2527">
                  <c:v>2527</c:v>
                </c:pt>
                <c:pt idx="2528">
                  <c:v>2528</c:v>
                </c:pt>
                <c:pt idx="2529">
                  <c:v>2529</c:v>
                </c:pt>
                <c:pt idx="2530">
                  <c:v>2530</c:v>
                </c:pt>
                <c:pt idx="2531">
                  <c:v>2531</c:v>
                </c:pt>
                <c:pt idx="2532">
                  <c:v>2532</c:v>
                </c:pt>
                <c:pt idx="2533">
                  <c:v>2533</c:v>
                </c:pt>
                <c:pt idx="2534">
                  <c:v>2534</c:v>
                </c:pt>
                <c:pt idx="2535">
                  <c:v>2535</c:v>
                </c:pt>
                <c:pt idx="2536">
                  <c:v>2536</c:v>
                </c:pt>
                <c:pt idx="2537">
                  <c:v>2537</c:v>
                </c:pt>
                <c:pt idx="2538">
                  <c:v>2538</c:v>
                </c:pt>
                <c:pt idx="2539">
                  <c:v>2539</c:v>
                </c:pt>
                <c:pt idx="2540">
                  <c:v>2540</c:v>
                </c:pt>
                <c:pt idx="2541">
                  <c:v>2541</c:v>
                </c:pt>
                <c:pt idx="2542">
                  <c:v>2542</c:v>
                </c:pt>
                <c:pt idx="2543">
                  <c:v>2543</c:v>
                </c:pt>
                <c:pt idx="2544">
                  <c:v>2544</c:v>
                </c:pt>
                <c:pt idx="2545">
                  <c:v>2545</c:v>
                </c:pt>
                <c:pt idx="2546">
                  <c:v>2546</c:v>
                </c:pt>
                <c:pt idx="2547">
                  <c:v>2547</c:v>
                </c:pt>
                <c:pt idx="2548">
                  <c:v>2548</c:v>
                </c:pt>
                <c:pt idx="2549">
                  <c:v>2549</c:v>
                </c:pt>
                <c:pt idx="2550">
                  <c:v>2550</c:v>
                </c:pt>
                <c:pt idx="2551">
                  <c:v>2551</c:v>
                </c:pt>
                <c:pt idx="2552">
                  <c:v>2552</c:v>
                </c:pt>
                <c:pt idx="2553">
                  <c:v>2553</c:v>
                </c:pt>
                <c:pt idx="2554">
                  <c:v>2554</c:v>
                </c:pt>
                <c:pt idx="2555">
                  <c:v>2555</c:v>
                </c:pt>
                <c:pt idx="2556">
                  <c:v>2556</c:v>
                </c:pt>
                <c:pt idx="2557">
                  <c:v>2557</c:v>
                </c:pt>
                <c:pt idx="2558">
                  <c:v>2558</c:v>
                </c:pt>
                <c:pt idx="2559">
                  <c:v>2559</c:v>
                </c:pt>
                <c:pt idx="2560">
                  <c:v>2560</c:v>
                </c:pt>
                <c:pt idx="2561">
                  <c:v>2561</c:v>
                </c:pt>
                <c:pt idx="2562">
                  <c:v>2562</c:v>
                </c:pt>
                <c:pt idx="2563">
                  <c:v>2563</c:v>
                </c:pt>
                <c:pt idx="2564">
                  <c:v>2564</c:v>
                </c:pt>
                <c:pt idx="2565">
                  <c:v>2565</c:v>
                </c:pt>
                <c:pt idx="2566">
                  <c:v>2566</c:v>
                </c:pt>
                <c:pt idx="2567">
                  <c:v>2567</c:v>
                </c:pt>
                <c:pt idx="2568">
                  <c:v>2568</c:v>
                </c:pt>
                <c:pt idx="2569">
                  <c:v>2569</c:v>
                </c:pt>
                <c:pt idx="2570">
                  <c:v>2570</c:v>
                </c:pt>
                <c:pt idx="2571">
                  <c:v>2571</c:v>
                </c:pt>
                <c:pt idx="2572">
                  <c:v>2572</c:v>
                </c:pt>
                <c:pt idx="2573">
                  <c:v>2573</c:v>
                </c:pt>
                <c:pt idx="2574">
                  <c:v>2574</c:v>
                </c:pt>
                <c:pt idx="2575">
                  <c:v>2575</c:v>
                </c:pt>
                <c:pt idx="2576">
                  <c:v>2576</c:v>
                </c:pt>
                <c:pt idx="2577">
                  <c:v>2577</c:v>
                </c:pt>
                <c:pt idx="2578">
                  <c:v>2578</c:v>
                </c:pt>
                <c:pt idx="2579">
                  <c:v>2579</c:v>
                </c:pt>
                <c:pt idx="2580">
                  <c:v>2580</c:v>
                </c:pt>
                <c:pt idx="2581">
                  <c:v>2581</c:v>
                </c:pt>
                <c:pt idx="2582">
                  <c:v>2582</c:v>
                </c:pt>
                <c:pt idx="2583">
                  <c:v>2583</c:v>
                </c:pt>
                <c:pt idx="2584">
                  <c:v>2584</c:v>
                </c:pt>
                <c:pt idx="2585">
                  <c:v>2585</c:v>
                </c:pt>
                <c:pt idx="2586">
                  <c:v>2586</c:v>
                </c:pt>
                <c:pt idx="2587">
                  <c:v>2587</c:v>
                </c:pt>
                <c:pt idx="2588">
                  <c:v>2588</c:v>
                </c:pt>
                <c:pt idx="2589">
                  <c:v>2589</c:v>
                </c:pt>
                <c:pt idx="2590">
                  <c:v>2590</c:v>
                </c:pt>
                <c:pt idx="2591">
                  <c:v>2591</c:v>
                </c:pt>
                <c:pt idx="2592">
                  <c:v>2592</c:v>
                </c:pt>
                <c:pt idx="2593">
                  <c:v>2593</c:v>
                </c:pt>
                <c:pt idx="2594">
                  <c:v>2594</c:v>
                </c:pt>
                <c:pt idx="2595">
                  <c:v>2595</c:v>
                </c:pt>
                <c:pt idx="2596">
                  <c:v>2596</c:v>
                </c:pt>
                <c:pt idx="2597">
                  <c:v>2597</c:v>
                </c:pt>
                <c:pt idx="2598">
                  <c:v>2598</c:v>
                </c:pt>
                <c:pt idx="2599">
                  <c:v>2599</c:v>
                </c:pt>
                <c:pt idx="2600">
                  <c:v>2600</c:v>
                </c:pt>
                <c:pt idx="2601">
                  <c:v>2601</c:v>
                </c:pt>
                <c:pt idx="2602">
                  <c:v>2602</c:v>
                </c:pt>
                <c:pt idx="2603">
                  <c:v>2603</c:v>
                </c:pt>
                <c:pt idx="2604">
                  <c:v>2604</c:v>
                </c:pt>
                <c:pt idx="2605">
                  <c:v>2605</c:v>
                </c:pt>
                <c:pt idx="2606">
                  <c:v>2606</c:v>
                </c:pt>
                <c:pt idx="2607">
                  <c:v>2607</c:v>
                </c:pt>
                <c:pt idx="2608">
                  <c:v>2608</c:v>
                </c:pt>
                <c:pt idx="2609">
                  <c:v>2609</c:v>
                </c:pt>
                <c:pt idx="2610">
                  <c:v>2610</c:v>
                </c:pt>
                <c:pt idx="2611">
                  <c:v>2611</c:v>
                </c:pt>
                <c:pt idx="2612">
                  <c:v>2612</c:v>
                </c:pt>
                <c:pt idx="2613">
                  <c:v>2613</c:v>
                </c:pt>
                <c:pt idx="2614">
                  <c:v>2614</c:v>
                </c:pt>
                <c:pt idx="2615">
                  <c:v>2615</c:v>
                </c:pt>
                <c:pt idx="2616">
                  <c:v>2616</c:v>
                </c:pt>
                <c:pt idx="2617">
                  <c:v>2617</c:v>
                </c:pt>
                <c:pt idx="2618">
                  <c:v>2618</c:v>
                </c:pt>
                <c:pt idx="2619">
                  <c:v>2619</c:v>
                </c:pt>
                <c:pt idx="2620">
                  <c:v>2620</c:v>
                </c:pt>
                <c:pt idx="2621">
                  <c:v>2621</c:v>
                </c:pt>
                <c:pt idx="2622">
                  <c:v>2622</c:v>
                </c:pt>
                <c:pt idx="2623">
                  <c:v>2623</c:v>
                </c:pt>
                <c:pt idx="2624">
                  <c:v>2624</c:v>
                </c:pt>
                <c:pt idx="2625">
                  <c:v>2625</c:v>
                </c:pt>
                <c:pt idx="2626">
                  <c:v>2626</c:v>
                </c:pt>
                <c:pt idx="2627">
                  <c:v>2627</c:v>
                </c:pt>
                <c:pt idx="2628">
                  <c:v>2628</c:v>
                </c:pt>
                <c:pt idx="2629">
                  <c:v>2629</c:v>
                </c:pt>
                <c:pt idx="2630">
                  <c:v>2630</c:v>
                </c:pt>
                <c:pt idx="2631">
                  <c:v>2631</c:v>
                </c:pt>
                <c:pt idx="2632">
                  <c:v>2632</c:v>
                </c:pt>
                <c:pt idx="2633">
                  <c:v>2633</c:v>
                </c:pt>
                <c:pt idx="2634">
                  <c:v>2634</c:v>
                </c:pt>
                <c:pt idx="2635">
                  <c:v>2635</c:v>
                </c:pt>
                <c:pt idx="2636">
                  <c:v>2636</c:v>
                </c:pt>
                <c:pt idx="2637">
                  <c:v>2637</c:v>
                </c:pt>
                <c:pt idx="2638">
                  <c:v>2638</c:v>
                </c:pt>
                <c:pt idx="2639">
                  <c:v>2639</c:v>
                </c:pt>
                <c:pt idx="2640">
                  <c:v>2640</c:v>
                </c:pt>
                <c:pt idx="2641">
                  <c:v>2641</c:v>
                </c:pt>
                <c:pt idx="2642">
                  <c:v>2642</c:v>
                </c:pt>
                <c:pt idx="2643">
                  <c:v>2643</c:v>
                </c:pt>
                <c:pt idx="2644">
                  <c:v>2644</c:v>
                </c:pt>
                <c:pt idx="2645">
                  <c:v>2645</c:v>
                </c:pt>
                <c:pt idx="2646">
                  <c:v>2646</c:v>
                </c:pt>
                <c:pt idx="2647">
                  <c:v>2647</c:v>
                </c:pt>
                <c:pt idx="2648">
                  <c:v>2648</c:v>
                </c:pt>
                <c:pt idx="2649">
                  <c:v>2649</c:v>
                </c:pt>
                <c:pt idx="2650">
                  <c:v>2650</c:v>
                </c:pt>
                <c:pt idx="2651">
                  <c:v>2651</c:v>
                </c:pt>
                <c:pt idx="2652">
                  <c:v>2652</c:v>
                </c:pt>
                <c:pt idx="2653">
                  <c:v>2653</c:v>
                </c:pt>
                <c:pt idx="2654">
                  <c:v>2654</c:v>
                </c:pt>
                <c:pt idx="2655">
                  <c:v>2655</c:v>
                </c:pt>
                <c:pt idx="2656">
                  <c:v>2656</c:v>
                </c:pt>
                <c:pt idx="2657">
                  <c:v>2657</c:v>
                </c:pt>
                <c:pt idx="2658">
                  <c:v>2658</c:v>
                </c:pt>
                <c:pt idx="2659">
                  <c:v>2659</c:v>
                </c:pt>
                <c:pt idx="2660">
                  <c:v>2660</c:v>
                </c:pt>
                <c:pt idx="2661">
                  <c:v>2661</c:v>
                </c:pt>
                <c:pt idx="2662">
                  <c:v>2662</c:v>
                </c:pt>
                <c:pt idx="2663">
                  <c:v>2663</c:v>
                </c:pt>
                <c:pt idx="2664">
                  <c:v>2664</c:v>
                </c:pt>
                <c:pt idx="2665">
                  <c:v>2665</c:v>
                </c:pt>
                <c:pt idx="2666">
                  <c:v>2666</c:v>
                </c:pt>
                <c:pt idx="2667">
                  <c:v>2667</c:v>
                </c:pt>
                <c:pt idx="2668">
                  <c:v>2668</c:v>
                </c:pt>
                <c:pt idx="2669">
                  <c:v>2669</c:v>
                </c:pt>
                <c:pt idx="2670">
                  <c:v>2670</c:v>
                </c:pt>
                <c:pt idx="2671">
                  <c:v>2671</c:v>
                </c:pt>
                <c:pt idx="2672">
                  <c:v>2672</c:v>
                </c:pt>
                <c:pt idx="2673">
                  <c:v>2673</c:v>
                </c:pt>
                <c:pt idx="2674">
                  <c:v>2674</c:v>
                </c:pt>
                <c:pt idx="2675">
                  <c:v>2675</c:v>
                </c:pt>
                <c:pt idx="2676">
                  <c:v>2676</c:v>
                </c:pt>
                <c:pt idx="2677">
                  <c:v>2677</c:v>
                </c:pt>
                <c:pt idx="2678">
                  <c:v>2678</c:v>
                </c:pt>
                <c:pt idx="2679">
                  <c:v>2679</c:v>
                </c:pt>
                <c:pt idx="2680">
                  <c:v>2680</c:v>
                </c:pt>
                <c:pt idx="2681">
                  <c:v>2681</c:v>
                </c:pt>
                <c:pt idx="2682">
                  <c:v>2682</c:v>
                </c:pt>
                <c:pt idx="2683">
                  <c:v>2683</c:v>
                </c:pt>
                <c:pt idx="2684">
                  <c:v>2684</c:v>
                </c:pt>
                <c:pt idx="2685">
                  <c:v>2685</c:v>
                </c:pt>
                <c:pt idx="2686">
                  <c:v>2686</c:v>
                </c:pt>
                <c:pt idx="2687">
                  <c:v>2687</c:v>
                </c:pt>
                <c:pt idx="2688">
                  <c:v>2688</c:v>
                </c:pt>
                <c:pt idx="2689">
                  <c:v>2689</c:v>
                </c:pt>
                <c:pt idx="2690">
                  <c:v>2690</c:v>
                </c:pt>
                <c:pt idx="2691">
                  <c:v>2691</c:v>
                </c:pt>
                <c:pt idx="2692">
                  <c:v>2692</c:v>
                </c:pt>
                <c:pt idx="2693">
                  <c:v>2693</c:v>
                </c:pt>
                <c:pt idx="2694">
                  <c:v>2694</c:v>
                </c:pt>
                <c:pt idx="2695">
                  <c:v>2695</c:v>
                </c:pt>
                <c:pt idx="2696">
                  <c:v>2696</c:v>
                </c:pt>
                <c:pt idx="2697">
                  <c:v>2697</c:v>
                </c:pt>
                <c:pt idx="2698">
                  <c:v>2698</c:v>
                </c:pt>
                <c:pt idx="2699">
                  <c:v>2699</c:v>
                </c:pt>
                <c:pt idx="2700">
                  <c:v>2700</c:v>
                </c:pt>
                <c:pt idx="2701">
                  <c:v>2701</c:v>
                </c:pt>
                <c:pt idx="2702">
                  <c:v>2702</c:v>
                </c:pt>
                <c:pt idx="2703">
                  <c:v>2703</c:v>
                </c:pt>
                <c:pt idx="2704">
                  <c:v>2704</c:v>
                </c:pt>
                <c:pt idx="2705">
                  <c:v>2705</c:v>
                </c:pt>
                <c:pt idx="2706">
                  <c:v>2706</c:v>
                </c:pt>
                <c:pt idx="2707">
                  <c:v>2707</c:v>
                </c:pt>
                <c:pt idx="2708">
                  <c:v>2708</c:v>
                </c:pt>
                <c:pt idx="2709">
                  <c:v>2709</c:v>
                </c:pt>
                <c:pt idx="2710">
                  <c:v>2710</c:v>
                </c:pt>
                <c:pt idx="2711">
                  <c:v>2711</c:v>
                </c:pt>
                <c:pt idx="2712">
                  <c:v>2712</c:v>
                </c:pt>
                <c:pt idx="2713">
                  <c:v>2713</c:v>
                </c:pt>
                <c:pt idx="2714">
                  <c:v>2714</c:v>
                </c:pt>
                <c:pt idx="2715">
                  <c:v>2715</c:v>
                </c:pt>
                <c:pt idx="2716">
                  <c:v>2716</c:v>
                </c:pt>
                <c:pt idx="2717">
                  <c:v>2717</c:v>
                </c:pt>
                <c:pt idx="2718">
                  <c:v>2718</c:v>
                </c:pt>
                <c:pt idx="2719">
                  <c:v>2719</c:v>
                </c:pt>
                <c:pt idx="2720">
                  <c:v>2720</c:v>
                </c:pt>
                <c:pt idx="2721">
                  <c:v>2721</c:v>
                </c:pt>
                <c:pt idx="2722">
                  <c:v>2722</c:v>
                </c:pt>
                <c:pt idx="2723">
                  <c:v>2723</c:v>
                </c:pt>
                <c:pt idx="2724">
                  <c:v>2724</c:v>
                </c:pt>
                <c:pt idx="2725">
                  <c:v>2725</c:v>
                </c:pt>
                <c:pt idx="2726">
                  <c:v>2726</c:v>
                </c:pt>
                <c:pt idx="2727">
                  <c:v>2727</c:v>
                </c:pt>
                <c:pt idx="2728">
                  <c:v>2728</c:v>
                </c:pt>
                <c:pt idx="2729">
                  <c:v>2729</c:v>
                </c:pt>
                <c:pt idx="2730">
                  <c:v>2730</c:v>
                </c:pt>
                <c:pt idx="2731">
                  <c:v>2731</c:v>
                </c:pt>
                <c:pt idx="2732">
                  <c:v>2732</c:v>
                </c:pt>
                <c:pt idx="2733">
                  <c:v>2733</c:v>
                </c:pt>
                <c:pt idx="2734">
                  <c:v>2734</c:v>
                </c:pt>
                <c:pt idx="2735">
                  <c:v>2735</c:v>
                </c:pt>
                <c:pt idx="2736">
                  <c:v>2736</c:v>
                </c:pt>
                <c:pt idx="2737">
                  <c:v>2737</c:v>
                </c:pt>
                <c:pt idx="2738">
                  <c:v>2738</c:v>
                </c:pt>
                <c:pt idx="2739">
                  <c:v>2739</c:v>
                </c:pt>
                <c:pt idx="2740">
                  <c:v>2740</c:v>
                </c:pt>
                <c:pt idx="2741">
                  <c:v>2741</c:v>
                </c:pt>
                <c:pt idx="2742">
                  <c:v>2742</c:v>
                </c:pt>
                <c:pt idx="2743">
                  <c:v>2743</c:v>
                </c:pt>
                <c:pt idx="2744">
                  <c:v>2744</c:v>
                </c:pt>
                <c:pt idx="2745">
                  <c:v>2745</c:v>
                </c:pt>
                <c:pt idx="2746">
                  <c:v>2746</c:v>
                </c:pt>
                <c:pt idx="2747">
                  <c:v>2747</c:v>
                </c:pt>
                <c:pt idx="2748">
                  <c:v>2748</c:v>
                </c:pt>
                <c:pt idx="2749">
                  <c:v>2749</c:v>
                </c:pt>
                <c:pt idx="2750">
                  <c:v>2750</c:v>
                </c:pt>
                <c:pt idx="2751">
                  <c:v>2751</c:v>
                </c:pt>
                <c:pt idx="2752">
                  <c:v>2752</c:v>
                </c:pt>
                <c:pt idx="2753">
                  <c:v>2753</c:v>
                </c:pt>
                <c:pt idx="2754">
                  <c:v>2754</c:v>
                </c:pt>
                <c:pt idx="2755">
                  <c:v>2755</c:v>
                </c:pt>
                <c:pt idx="2756">
                  <c:v>2756</c:v>
                </c:pt>
                <c:pt idx="2757">
                  <c:v>2757</c:v>
                </c:pt>
                <c:pt idx="2758">
                  <c:v>2758</c:v>
                </c:pt>
                <c:pt idx="2759">
                  <c:v>2759</c:v>
                </c:pt>
                <c:pt idx="2760">
                  <c:v>2760</c:v>
                </c:pt>
                <c:pt idx="2761">
                  <c:v>2761</c:v>
                </c:pt>
                <c:pt idx="2762">
                  <c:v>2762</c:v>
                </c:pt>
                <c:pt idx="2763">
                  <c:v>2763</c:v>
                </c:pt>
                <c:pt idx="2764">
                  <c:v>2764</c:v>
                </c:pt>
                <c:pt idx="2765">
                  <c:v>2765</c:v>
                </c:pt>
                <c:pt idx="2766">
                  <c:v>2766</c:v>
                </c:pt>
                <c:pt idx="2767">
                  <c:v>2767</c:v>
                </c:pt>
                <c:pt idx="2768">
                  <c:v>2768</c:v>
                </c:pt>
                <c:pt idx="2769">
                  <c:v>2769</c:v>
                </c:pt>
                <c:pt idx="2770">
                  <c:v>2770</c:v>
                </c:pt>
                <c:pt idx="2771">
                  <c:v>2771</c:v>
                </c:pt>
                <c:pt idx="2772">
                  <c:v>2772</c:v>
                </c:pt>
                <c:pt idx="2773">
                  <c:v>2773</c:v>
                </c:pt>
                <c:pt idx="2774">
                  <c:v>2774</c:v>
                </c:pt>
                <c:pt idx="2775">
                  <c:v>2775</c:v>
                </c:pt>
                <c:pt idx="2776">
                  <c:v>2776</c:v>
                </c:pt>
                <c:pt idx="2777">
                  <c:v>2777</c:v>
                </c:pt>
                <c:pt idx="2778">
                  <c:v>2778</c:v>
                </c:pt>
                <c:pt idx="2779">
                  <c:v>2779</c:v>
                </c:pt>
                <c:pt idx="2780">
                  <c:v>2780</c:v>
                </c:pt>
                <c:pt idx="2781">
                  <c:v>2781</c:v>
                </c:pt>
                <c:pt idx="2782">
                  <c:v>2782</c:v>
                </c:pt>
                <c:pt idx="2783">
                  <c:v>2783</c:v>
                </c:pt>
                <c:pt idx="2784">
                  <c:v>2784</c:v>
                </c:pt>
                <c:pt idx="2785">
                  <c:v>2785</c:v>
                </c:pt>
                <c:pt idx="2786">
                  <c:v>2786</c:v>
                </c:pt>
                <c:pt idx="2787">
                  <c:v>2787</c:v>
                </c:pt>
                <c:pt idx="2788">
                  <c:v>2788</c:v>
                </c:pt>
                <c:pt idx="2789">
                  <c:v>2789</c:v>
                </c:pt>
                <c:pt idx="2790">
                  <c:v>2790</c:v>
                </c:pt>
                <c:pt idx="2791">
                  <c:v>2791</c:v>
                </c:pt>
                <c:pt idx="2792">
                  <c:v>2792</c:v>
                </c:pt>
                <c:pt idx="2793">
                  <c:v>2793</c:v>
                </c:pt>
                <c:pt idx="2794">
                  <c:v>2794</c:v>
                </c:pt>
                <c:pt idx="2795">
                  <c:v>2795</c:v>
                </c:pt>
                <c:pt idx="2796">
                  <c:v>2796</c:v>
                </c:pt>
                <c:pt idx="2797">
                  <c:v>2797</c:v>
                </c:pt>
                <c:pt idx="2798">
                  <c:v>2798</c:v>
                </c:pt>
                <c:pt idx="2799">
                  <c:v>2799</c:v>
                </c:pt>
                <c:pt idx="2800">
                  <c:v>2800</c:v>
                </c:pt>
                <c:pt idx="2801">
                  <c:v>2801</c:v>
                </c:pt>
                <c:pt idx="2802">
                  <c:v>2802</c:v>
                </c:pt>
                <c:pt idx="2803">
                  <c:v>2803</c:v>
                </c:pt>
                <c:pt idx="2804">
                  <c:v>2804</c:v>
                </c:pt>
                <c:pt idx="2805">
                  <c:v>2805</c:v>
                </c:pt>
                <c:pt idx="2806">
                  <c:v>2806</c:v>
                </c:pt>
                <c:pt idx="2807">
                  <c:v>2807</c:v>
                </c:pt>
                <c:pt idx="2808">
                  <c:v>2808</c:v>
                </c:pt>
                <c:pt idx="2809">
                  <c:v>2809</c:v>
                </c:pt>
                <c:pt idx="2810">
                  <c:v>2810</c:v>
                </c:pt>
                <c:pt idx="2811">
                  <c:v>2811</c:v>
                </c:pt>
                <c:pt idx="2812">
                  <c:v>2812</c:v>
                </c:pt>
                <c:pt idx="2813">
                  <c:v>2813</c:v>
                </c:pt>
                <c:pt idx="2814">
                  <c:v>2814</c:v>
                </c:pt>
                <c:pt idx="2815">
                  <c:v>2815</c:v>
                </c:pt>
                <c:pt idx="2816">
                  <c:v>2816</c:v>
                </c:pt>
                <c:pt idx="2817">
                  <c:v>2817</c:v>
                </c:pt>
                <c:pt idx="2818">
                  <c:v>2818</c:v>
                </c:pt>
                <c:pt idx="2819">
                  <c:v>2819</c:v>
                </c:pt>
                <c:pt idx="2820">
                  <c:v>2820</c:v>
                </c:pt>
                <c:pt idx="2821">
                  <c:v>2821</c:v>
                </c:pt>
                <c:pt idx="2822">
                  <c:v>2822</c:v>
                </c:pt>
                <c:pt idx="2823">
                  <c:v>2823</c:v>
                </c:pt>
                <c:pt idx="2824">
                  <c:v>2824</c:v>
                </c:pt>
                <c:pt idx="2825">
                  <c:v>2825</c:v>
                </c:pt>
                <c:pt idx="2826">
                  <c:v>2826</c:v>
                </c:pt>
                <c:pt idx="2827">
                  <c:v>2827</c:v>
                </c:pt>
                <c:pt idx="2828">
                  <c:v>2828</c:v>
                </c:pt>
                <c:pt idx="2829">
                  <c:v>2829</c:v>
                </c:pt>
                <c:pt idx="2830">
                  <c:v>2830</c:v>
                </c:pt>
                <c:pt idx="2831">
                  <c:v>2831</c:v>
                </c:pt>
                <c:pt idx="2832">
                  <c:v>2832</c:v>
                </c:pt>
                <c:pt idx="2833">
                  <c:v>2833</c:v>
                </c:pt>
                <c:pt idx="2834">
                  <c:v>2834</c:v>
                </c:pt>
                <c:pt idx="2835">
                  <c:v>2835</c:v>
                </c:pt>
                <c:pt idx="2836">
                  <c:v>2836</c:v>
                </c:pt>
                <c:pt idx="2837">
                  <c:v>2837</c:v>
                </c:pt>
                <c:pt idx="2838">
                  <c:v>2838</c:v>
                </c:pt>
                <c:pt idx="2839">
                  <c:v>2839</c:v>
                </c:pt>
                <c:pt idx="2840">
                  <c:v>2840</c:v>
                </c:pt>
                <c:pt idx="2841">
                  <c:v>2841</c:v>
                </c:pt>
                <c:pt idx="2842">
                  <c:v>2842</c:v>
                </c:pt>
                <c:pt idx="2843">
                  <c:v>2843</c:v>
                </c:pt>
                <c:pt idx="2844">
                  <c:v>2844</c:v>
                </c:pt>
                <c:pt idx="2845">
                  <c:v>2845</c:v>
                </c:pt>
                <c:pt idx="2846">
                  <c:v>2846</c:v>
                </c:pt>
                <c:pt idx="2847">
                  <c:v>2847</c:v>
                </c:pt>
                <c:pt idx="2848">
                  <c:v>2848</c:v>
                </c:pt>
                <c:pt idx="2849">
                  <c:v>2849</c:v>
                </c:pt>
                <c:pt idx="2850">
                  <c:v>2850</c:v>
                </c:pt>
                <c:pt idx="2851">
                  <c:v>2851</c:v>
                </c:pt>
                <c:pt idx="2852">
                  <c:v>2852</c:v>
                </c:pt>
                <c:pt idx="2853">
                  <c:v>2853</c:v>
                </c:pt>
                <c:pt idx="2854">
                  <c:v>2854</c:v>
                </c:pt>
                <c:pt idx="2855">
                  <c:v>2855</c:v>
                </c:pt>
                <c:pt idx="2856">
                  <c:v>2856</c:v>
                </c:pt>
                <c:pt idx="2857">
                  <c:v>2857</c:v>
                </c:pt>
                <c:pt idx="2858">
                  <c:v>2858</c:v>
                </c:pt>
                <c:pt idx="2859">
                  <c:v>2859</c:v>
                </c:pt>
                <c:pt idx="2860">
                  <c:v>2860</c:v>
                </c:pt>
                <c:pt idx="2861">
                  <c:v>2861</c:v>
                </c:pt>
                <c:pt idx="2862">
                  <c:v>2862</c:v>
                </c:pt>
                <c:pt idx="2863">
                  <c:v>2863</c:v>
                </c:pt>
                <c:pt idx="2864">
                  <c:v>2864</c:v>
                </c:pt>
                <c:pt idx="2865">
                  <c:v>2865</c:v>
                </c:pt>
                <c:pt idx="2866">
                  <c:v>2866</c:v>
                </c:pt>
                <c:pt idx="2867">
                  <c:v>2867</c:v>
                </c:pt>
                <c:pt idx="2868">
                  <c:v>2868</c:v>
                </c:pt>
                <c:pt idx="2869">
                  <c:v>2869</c:v>
                </c:pt>
                <c:pt idx="2870">
                  <c:v>2870</c:v>
                </c:pt>
                <c:pt idx="2871">
                  <c:v>2871</c:v>
                </c:pt>
                <c:pt idx="2872">
                  <c:v>2872</c:v>
                </c:pt>
                <c:pt idx="2873">
                  <c:v>2873</c:v>
                </c:pt>
                <c:pt idx="2874">
                  <c:v>2874</c:v>
                </c:pt>
                <c:pt idx="2875">
                  <c:v>2875</c:v>
                </c:pt>
                <c:pt idx="2876">
                  <c:v>2876</c:v>
                </c:pt>
                <c:pt idx="2877">
                  <c:v>2877</c:v>
                </c:pt>
                <c:pt idx="2878">
                  <c:v>2878</c:v>
                </c:pt>
                <c:pt idx="2879">
                  <c:v>2879</c:v>
                </c:pt>
                <c:pt idx="2880">
                  <c:v>2880</c:v>
                </c:pt>
                <c:pt idx="2881">
                  <c:v>2881</c:v>
                </c:pt>
                <c:pt idx="2882">
                  <c:v>2882</c:v>
                </c:pt>
                <c:pt idx="2883">
                  <c:v>2883</c:v>
                </c:pt>
                <c:pt idx="2884">
                  <c:v>2884</c:v>
                </c:pt>
                <c:pt idx="2885">
                  <c:v>2885</c:v>
                </c:pt>
                <c:pt idx="2886">
                  <c:v>2886</c:v>
                </c:pt>
                <c:pt idx="2887">
                  <c:v>2887</c:v>
                </c:pt>
                <c:pt idx="2888">
                  <c:v>2888</c:v>
                </c:pt>
                <c:pt idx="2889">
                  <c:v>2889</c:v>
                </c:pt>
                <c:pt idx="2890">
                  <c:v>2890</c:v>
                </c:pt>
                <c:pt idx="2891">
                  <c:v>2891</c:v>
                </c:pt>
                <c:pt idx="2892">
                  <c:v>2892</c:v>
                </c:pt>
                <c:pt idx="2893">
                  <c:v>2893</c:v>
                </c:pt>
                <c:pt idx="2894">
                  <c:v>2894</c:v>
                </c:pt>
                <c:pt idx="2895">
                  <c:v>2895</c:v>
                </c:pt>
                <c:pt idx="2896">
                  <c:v>2896</c:v>
                </c:pt>
                <c:pt idx="2897">
                  <c:v>2897</c:v>
                </c:pt>
                <c:pt idx="2898">
                  <c:v>2898</c:v>
                </c:pt>
                <c:pt idx="2899">
                  <c:v>2899</c:v>
                </c:pt>
                <c:pt idx="2900">
                  <c:v>2900</c:v>
                </c:pt>
                <c:pt idx="2901">
                  <c:v>2901</c:v>
                </c:pt>
                <c:pt idx="2902">
                  <c:v>2902</c:v>
                </c:pt>
                <c:pt idx="2903">
                  <c:v>2903</c:v>
                </c:pt>
                <c:pt idx="2904">
                  <c:v>2904</c:v>
                </c:pt>
                <c:pt idx="2905">
                  <c:v>2905</c:v>
                </c:pt>
                <c:pt idx="2906">
                  <c:v>2906</c:v>
                </c:pt>
                <c:pt idx="2907">
                  <c:v>2907</c:v>
                </c:pt>
                <c:pt idx="2908">
                  <c:v>2908</c:v>
                </c:pt>
                <c:pt idx="2909">
                  <c:v>2909</c:v>
                </c:pt>
                <c:pt idx="2910">
                  <c:v>2910</c:v>
                </c:pt>
                <c:pt idx="2911">
                  <c:v>2911</c:v>
                </c:pt>
                <c:pt idx="2912">
                  <c:v>2912</c:v>
                </c:pt>
                <c:pt idx="2913">
                  <c:v>2913</c:v>
                </c:pt>
                <c:pt idx="2914">
                  <c:v>2914</c:v>
                </c:pt>
                <c:pt idx="2915">
                  <c:v>2915</c:v>
                </c:pt>
                <c:pt idx="2916">
                  <c:v>2916</c:v>
                </c:pt>
                <c:pt idx="2917">
                  <c:v>2917</c:v>
                </c:pt>
                <c:pt idx="2918">
                  <c:v>2918</c:v>
                </c:pt>
                <c:pt idx="2919">
                  <c:v>2919</c:v>
                </c:pt>
                <c:pt idx="2920">
                  <c:v>2920</c:v>
                </c:pt>
                <c:pt idx="2921">
                  <c:v>2921</c:v>
                </c:pt>
                <c:pt idx="2922">
                  <c:v>2922</c:v>
                </c:pt>
                <c:pt idx="2923">
                  <c:v>2923</c:v>
                </c:pt>
                <c:pt idx="2924">
                  <c:v>2924</c:v>
                </c:pt>
                <c:pt idx="2925">
                  <c:v>2925</c:v>
                </c:pt>
                <c:pt idx="2926">
                  <c:v>2926</c:v>
                </c:pt>
                <c:pt idx="2927">
                  <c:v>2927</c:v>
                </c:pt>
                <c:pt idx="2928">
                  <c:v>2928</c:v>
                </c:pt>
                <c:pt idx="2929">
                  <c:v>2929</c:v>
                </c:pt>
                <c:pt idx="2930">
                  <c:v>2930</c:v>
                </c:pt>
                <c:pt idx="2931">
                  <c:v>2931</c:v>
                </c:pt>
                <c:pt idx="2932">
                  <c:v>2932</c:v>
                </c:pt>
                <c:pt idx="2933">
                  <c:v>2933</c:v>
                </c:pt>
                <c:pt idx="2934">
                  <c:v>2934</c:v>
                </c:pt>
                <c:pt idx="2935">
                  <c:v>2935</c:v>
                </c:pt>
                <c:pt idx="2936">
                  <c:v>2936</c:v>
                </c:pt>
                <c:pt idx="2937">
                  <c:v>2937</c:v>
                </c:pt>
                <c:pt idx="2938">
                  <c:v>2938</c:v>
                </c:pt>
                <c:pt idx="2939">
                  <c:v>2939</c:v>
                </c:pt>
                <c:pt idx="2940">
                  <c:v>2940</c:v>
                </c:pt>
                <c:pt idx="2941">
                  <c:v>2941</c:v>
                </c:pt>
                <c:pt idx="2942">
                  <c:v>2942</c:v>
                </c:pt>
                <c:pt idx="2943">
                  <c:v>2943</c:v>
                </c:pt>
                <c:pt idx="2944">
                  <c:v>2944</c:v>
                </c:pt>
                <c:pt idx="2945">
                  <c:v>2945</c:v>
                </c:pt>
                <c:pt idx="2946">
                  <c:v>2946</c:v>
                </c:pt>
                <c:pt idx="2947">
                  <c:v>2947</c:v>
                </c:pt>
                <c:pt idx="2948">
                  <c:v>2948</c:v>
                </c:pt>
                <c:pt idx="2949">
                  <c:v>2949</c:v>
                </c:pt>
                <c:pt idx="2950">
                  <c:v>2950</c:v>
                </c:pt>
                <c:pt idx="2951">
                  <c:v>2951</c:v>
                </c:pt>
                <c:pt idx="2952">
                  <c:v>2952</c:v>
                </c:pt>
                <c:pt idx="2953">
                  <c:v>2953</c:v>
                </c:pt>
                <c:pt idx="2954">
                  <c:v>2954</c:v>
                </c:pt>
                <c:pt idx="2955">
                  <c:v>2955</c:v>
                </c:pt>
                <c:pt idx="2956">
                  <c:v>2956</c:v>
                </c:pt>
                <c:pt idx="2957">
                  <c:v>2957</c:v>
                </c:pt>
                <c:pt idx="2958">
                  <c:v>2958</c:v>
                </c:pt>
                <c:pt idx="2959">
                  <c:v>2959</c:v>
                </c:pt>
                <c:pt idx="2960">
                  <c:v>2960</c:v>
                </c:pt>
                <c:pt idx="2961">
                  <c:v>2961</c:v>
                </c:pt>
                <c:pt idx="2962">
                  <c:v>2962</c:v>
                </c:pt>
                <c:pt idx="2963">
                  <c:v>2963</c:v>
                </c:pt>
                <c:pt idx="2964">
                  <c:v>2964</c:v>
                </c:pt>
                <c:pt idx="2965">
                  <c:v>2965</c:v>
                </c:pt>
                <c:pt idx="2966">
                  <c:v>2966</c:v>
                </c:pt>
                <c:pt idx="2967">
                  <c:v>2967</c:v>
                </c:pt>
                <c:pt idx="2968">
                  <c:v>2968</c:v>
                </c:pt>
                <c:pt idx="2969">
                  <c:v>2969</c:v>
                </c:pt>
                <c:pt idx="2970">
                  <c:v>2970</c:v>
                </c:pt>
                <c:pt idx="2971">
                  <c:v>2971</c:v>
                </c:pt>
                <c:pt idx="2972">
                  <c:v>2972</c:v>
                </c:pt>
                <c:pt idx="2973">
                  <c:v>2973</c:v>
                </c:pt>
                <c:pt idx="2974">
                  <c:v>2974</c:v>
                </c:pt>
                <c:pt idx="2975">
                  <c:v>2975</c:v>
                </c:pt>
                <c:pt idx="2976">
                  <c:v>2976</c:v>
                </c:pt>
                <c:pt idx="2977">
                  <c:v>2977</c:v>
                </c:pt>
                <c:pt idx="2978">
                  <c:v>2978</c:v>
                </c:pt>
                <c:pt idx="2979">
                  <c:v>2979</c:v>
                </c:pt>
                <c:pt idx="2980">
                  <c:v>2980</c:v>
                </c:pt>
                <c:pt idx="2981">
                  <c:v>2981</c:v>
                </c:pt>
                <c:pt idx="2982">
                  <c:v>2982</c:v>
                </c:pt>
                <c:pt idx="2983">
                  <c:v>2983</c:v>
                </c:pt>
                <c:pt idx="2984">
                  <c:v>2984</c:v>
                </c:pt>
                <c:pt idx="2985">
                  <c:v>2985</c:v>
                </c:pt>
                <c:pt idx="2986">
                  <c:v>2986</c:v>
                </c:pt>
                <c:pt idx="2987">
                  <c:v>2987</c:v>
                </c:pt>
                <c:pt idx="2988">
                  <c:v>2988</c:v>
                </c:pt>
                <c:pt idx="2989">
                  <c:v>2989</c:v>
                </c:pt>
                <c:pt idx="2990">
                  <c:v>2990</c:v>
                </c:pt>
                <c:pt idx="2991">
                  <c:v>2991</c:v>
                </c:pt>
                <c:pt idx="2992">
                  <c:v>2992</c:v>
                </c:pt>
                <c:pt idx="2993">
                  <c:v>2993</c:v>
                </c:pt>
                <c:pt idx="2994">
                  <c:v>2994</c:v>
                </c:pt>
                <c:pt idx="2995">
                  <c:v>2995</c:v>
                </c:pt>
                <c:pt idx="2996">
                  <c:v>2996</c:v>
                </c:pt>
                <c:pt idx="2997">
                  <c:v>2997</c:v>
                </c:pt>
                <c:pt idx="2998">
                  <c:v>2998</c:v>
                </c:pt>
                <c:pt idx="2999">
                  <c:v>2999</c:v>
                </c:pt>
                <c:pt idx="3000">
                  <c:v>3000</c:v>
                </c:pt>
                <c:pt idx="3001">
                  <c:v>3001</c:v>
                </c:pt>
                <c:pt idx="3002">
                  <c:v>3002</c:v>
                </c:pt>
                <c:pt idx="3003">
                  <c:v>3003</c:v>
                </c:pt>
                <c:pt idx="3004">
                  <c:v>3004</c:v>
                </c:pt>
                <c:pt idx="3005">
                  <c:v>3005</c:v>
                </c:pt>
                <c:pt idx="3006">
                  <c:v>3006</c:v>
                </c:pt>
                <c:pt idx="3007">
                  <c:v>3007</c:v>
                </c:pt>
                <c:pt idx="3008">
                  <c:v>3008</c:v>
                </c:pt>
                <c:pt idx="3009">
                  <c:v>3009</c:v>
                </c:pt>
                <c:pt idx="3010">
                  <c:v>3010</c:v>
                </c:pt>
                <c:pt idx="3011">
                  <c:v>3011</c:v>
                </c:pt>
                <c:pt idx="3012">
                  <c:v>3012</c:v>
                </c:pt>
                <c:pt idx="3013">
                  <c:v>3013</c:v>
                </c:pt>
                <c:pt idx="3014">
                  <c:v>3014</c:v>
                </c:pt>
                <c:pt idx="3015">
                  <c:v>3015</c:v>
                </c:pt>
                <c:pt idx="3016">
                  <c:v>3016</c:v>
                </c:pt>
                <c:pt idx="3017">
                  <c:v>3017</c:v>
                </c:pt>
                <c:pt idx="3018">
                  <c:v>3018</c:v>
                </c:pt>
                <c:pt idx="3019">
                  <c:v>3019</c:v>
                </c:pt>
                <c:pt idx="3020">
                  <c:v>3020</c:v>
                </c:pt>
                <c:pt idx="3021">
                  <c:v>3021</c:v>
                </c:pt>
                <c:pt idx="3022">
                  <c:v>3022</c:v>
                </c:pt>
                <c:pt idx="3023">
                  <c:v>3023</c:v>
                </c:pt>
                <c:pt idx="3024">
                  <c:v>3024</c:v>
                </c:pt>
                <c:pt idx="3025">
                  <c:v>3025</c:v>
                </c:pt>
                <c:pt idx="3026">
                  <c:v>3026</c:v>
                </c:pt>
                <c:pt idx="3027">
                  <c:v>3027</c:v>
                </c:pt>
                <c:pt idx="3028">
                  <c:v>3028</c:v>
                </c:pt>
                <c:pt idx="3029">
                  <c:v>3029</c:v>
                </c:pt>
                <c:pt idx="3030">
                  <c:v>3030</c:v>
                </c:pt>
                <c:pt idx="3031">
                  <c:v>3031</c:v>
                </c:pt>
                <c:pt idx="3032">
                  <c:v>3032</c:v>
                </c:pt>
                <c:pt idx="3033">
                  <c:v>3033</c:v>
                </c:pt>
                <c:pt idx="3034">
                  <c:v>3034</c:v>
                </c:pt>
                <c:pt idx="3035">
                  <c:v>3035</c:v>
                </c:pt>
                <c:pt idx="3036">
                  <c:v>3036</c:v>
                </c:pt>
                <c:pt idx="3037">
                  <c:v>3037</c:v>
                </c:pt>
                <c:pt idx="3038">
                  <c:v>3038</c:v>
                </c:pt>
                <c:pt idx="3039">
                  <c:v>3039</c:v>
                </c:pt>
                <c:pt idx="3040">
                  <c:v>3040</c:v>
                </c:pt>
                <c:pt idx="3041">
                  <c:v>3041</c:v>
                </c:pt>
                <c:pt idx="3042">
                  <c:v>3042</c:v>
                </c:pt>
                <c:pt idx="3043">
                  <c:v>3043</c:v>
                </c:pt>
                <c:pt idx="3044">
                  <c:v>3044</c:v>
                </c:pt>
                <c:pt idx="3045">
                  <c:v>3045</c:v>
                </c:pt>
                <c:pt idx="3046">
                  <c:v>3046</c:v>
                </c:pt>
                <c:pt idx="3047">
                  <c:v>3047</c:v>
                </c:pt>
                <c:pt idx="3048">
                  <c:v>3048</c:v>
                </c:pt>
                <c:pt idx="3049">
                  <c:v>3049</c:v>
                </c:pt>
                <c:pt idx="3050">
                  <c:v>3050</c:v>
                </c:pt>
                <c:pt idx="3051">
                  <c:v>3051</c:v>
                </c:pt>
                <c:pt idx="3052">
                  <c:v>3052</c:v>
                </c:pt>
                <c:pt idx="3053">
                  <c:v>3053</c:v>
                </c:pt>
                <c:pt idx="3054">
                  <c:v>3054</c:v>
                </c:pt>
                <c:pt idx="3055">
                  <c:v>3055</c:v>
                </c:pt>
                <c:pt idx="3056">
                  <c:v>3056</c:v>
                </c:pt>
                <c:pt idx="3057">
                  <c:v>3057</c:v>
                </c:pt>
                <c:pt idx="3058">
                  <c:v>3058</c:v>
                </c:pt>
                <c:pt idx="3059">
                  <c:v>3059</c:v>
                </c:pt>
                <c:pt idx="3060">
                  <c:v>3060</c:v>
                </c:pt>
                <c:pt idx="3061">
                  <c:v>3061</c:v>
                </c:pt>
                <c:pt idx="3062">
                  <c:v>3062</c:v>
                </c:pt>
                <c:pt idx="3063">
                  <c:v>3063</c:v>
                </c:pt>
                <c:pt idx="3064">
                  <c:v>3064</c:v>
                </c:pt>
                <c:pt idx="3065">
                  <c:v>3065</c:v>
                </c:pt>
                <c:pt idx="3066">
                  <c:v>3066</c:v>
                </c:pt>
                <c:pt idx="3067">
                  <c:v>3067</c:v>
                </c:pt>
                <c:pt idx="3068">
                  <c:v>3068</c:v>
                </c:pt>
                <c:pt idx="3069">
                  <c:v>3069</c:v>
                </c:pt>
                <c:pt idx="3070">
                  <c:v>3070</c:v>
                </c:pt>
                <c:pt idx="3071">
                  <c:v>3071</c:v>
                </c:pt>
                <c:pt idx="3072">
                  <c:v>3072</c:v>
                </c:pt>
                <c:pt idx="3073">
                  <c:v>3073</c:v>
                </c:pt>
                <c:pt idx="3074">
                  <c:v>3074</c:v>
                </c:pt>
                <c:pt idx="3075">
                  <c:v>3075</c:v>
                </c:pt>
                <c:pt idx="3076">
                  <c:v>3076</c:v>
                </c:pt>
                <c:pt idx="3077">
                  <c:v>3077</c:v>
                </c:pt>
                <c:pt idx="3078">
                  <c:v>3078</c:v>
                </c:pt>
                <c:pt idx="3079">
                  <c:v>3079</c:v>
                </c:pt>
                <c:pt idx="3080">
                  <c:v>3080</c:v>
                </c:pt>
                <c:pt idx="3081">
                  <c:v>3081</c:v>
                </c:pt>
                <c:pt idx="3082">
                  <c:v>3082</c:v>
                </c:pt>
                <c:pt idx="3083">
                  <c:v>3083</c:v>
                </c:pt>
                <c:pt idx="3084">
                  <c:v>3084</c:v>
                </c:pt>
                <c:pt idx="3085">
                  <c:v>3085</c:v>
                </c:pt>
                <c:pt idx="3086">
                  <c:v>3086</c:v>
                </c:pt>
                <c:pt idx="3087">
                  <c:v>3087</c:v>
                </c:pt>
                <c:pt idx="3088">
                  <c:v>3088</c:v>
                </c:pt>
                <c:pt idx="3089">
                  <c:v>3089</c:v>
                </c:pt>
                <c:pt idx="3090">
                  <c:v>3090</c:v>
                </c:pt>
                <c:pt idx="3091">
                  <c:v>3091</c:v>
                </c:pt>
                <c:pt idx="3092">
                  <c:v>3092</c:v>
                </c:pt>
                <c:pt idx="3093">
                  <c:v>3093</c:v>
                </c:pt>
                <c:pt idx="3094">
                  <c:v>3094</c:v>
                </c:pt>
                <c:pt idx="3095">
                  <c:v>3095</c:v>
                </c:pt>
                <c:pt idx="3096">
                  <c:v>3096</c:v>
                </c:pt>
                <c:pt idx="3097">
                  <c:v>3097</c:v>
                </c:pt>
                <c:pt idx="3098">
                  <c:v>3098</c:v>
                </c:pt>
                <c:pt idx="3099">
                  <c:v>3099</c:v>
                </c:pt>
                <c:pt idx="3100">
                  <c:v>3100</c:v>
                </c:pt>
                <c:pt idx="3101">
                  <c:v>3101</c:v>
                </c:pt>
                <c:pt idx="3102">
                  <c:v>3102</c:v>
                </c:pt>
                <c:pt idx="3103">
                  <c:v>3103</c:v>
                </c:pt>
                <c:pt idx="3104">
                  <c:v>3104</c:v>
                </c:pt>
                <c:pt idx="3105">
                  <c:v>3105</c:v>
                </c:pt>
                <c:pt idx="3106">
                  <c:v>3106</c:v>
                </c:pt>
                <c:pt idx="3107">
                  <c:v>3107</c:v>
                </c:pt>
                <c:pt idx="3108">
                  <c:v>3108</c:v>
                </c:pt>
                <c:pt idx="3109">
                  <c:v>3109</c:v>
                </c:pt>
                <c:pt idx="3110">
                  <c:v>3110</c:v>
                </c:pt>
                <c:pt idx="3111">
                  <c:v>3111</c:v>
                </c:pt>
                <c:pt idx="3112">
                  <c:v>3112</c:v>
                </c:pt>
                <c:pt idx="3113">
                  <c:v>3113</c:v>
                </c:pt>
                <c:pt idx="3114">
                  <c:v>3114</c:v>
                </c:pt>
                <c:pt idx="3115">
                  <c:v>3115</c:v>
                </c:pt>
                <c:pt idx="3116">
                  <c:v>3116</c:v>
                </c:pt>
                <c:pt idx="3117">
                  <c:v>3117</c:v>
                </c:pt>
                <c:pt idx="3118">
                  <c:v>3118</c:v>
                </c:pt>
                <c:pt idx="3119">
                  <c:v>3119</c:v>
                </c:pt>
                <c:pt idx="3120">
                  <c:v>3120</c:v>
                </c:pt>
                <c:pt idx="3121">
                  <c:v>3121</c:v>
                </c:pt>
                <c:pt idx="3122">
                  <c:v>3122</c:v>
                </c:pt>
                <c:pt idx="3123">
                  <c:v>3123</c:v>
                </c:pt>
                <c:pt idx="3124">
                  <c:v>3124</c:v>
                </c:pt>
                <c:pt idx="3125">
                  <c:v>3125</c:v>
                </c:pt>
                <c:pt idx="3126">
                  <c:v>3126</c:v>
                </c:pt>
                <c:pt idx="3127">
                  <c:v>3127</c:v>
                </c:pt>
                <c:pt idx="3128">
                  <c:v>3128</c:v>
                </c:pt>
                <c:pt idx="3129">
                  <c:v>3129</c:v>
                </c:pt>
                <c:pt idx="3130">
                  <c:v>3130</c:v>
                </c:pt>
                <c:pt idx="3131">
                  <c:v>3131</c:v>
                </c:pt>
                <c:pt idx="3132">
                  <c:v>3132</c:v>
                </c:pt>
                <c:pt idx="3133">
                  <c:v>3133</c:v>
                </c:pt>
                <c:pt idx="3134">
                  <c:v>3134</c:v>
                </c:pt>
                <c:pt idx="3135">
                  <c:v>3135</c:v>
                </c:pt>
                <c:pt idx="3136">
                  <c:v>3136</c:v>
                </c:pt>
                <c:pt idx="3137">
                  <c:v>3137</c:v>
                </c:pt>
                <c:pt idx="3138">
                  <c:v>3138</c:v>
                </c:pt>
                <c:pt idx="3139">
                  <c:v>3139</c:v>
                </c:pt>
                <c:pt idx="3140">
                  <c:v>3140</c:v>
                </c:pt>
                <c:pt idx="3141">
                  <c:v>3141</c:v>
                </c:pt>
                <c:pt idx="3142">
                  <c:v>3142</c:v>
                </c:pt>
                <c:pt idx="3143">
                  <c:v>3143</c:v>
                </c:pt>
                <c:pt idx="3144">
                  <c:v>3144</c:v>
                </c:pt>
                <c:pt idx="3145">
                  <c:v>3145</c:v>
                </c:pt>
                <c:pt idx="3146">
                  <c:v>3146</c:v>
                </c:pt>
                <c:pt idx="3147">
                  <c:v>3147</c:v>
                </c:pt>
                <c:pt idx="3148">
                  <c:v>3148</c:v>
                </c:pt>
                <c:pt idx="3149">
                  <c:v>3149</c:v>
                </c:pt>
                <c:pt idx="3150">
                  <c:v>3150</c:v>
                </c:pt>
                <c:pt idx="3151">
                  <c:v>3151</c:v>
                </c:pt>
                <c:pt idx="3152">
                  <c:v>3152</c:v>
                </c:pt>
                <c:pt idx="3153">
                  <c:v>3153</c:v>
                </c:pt>
                <c:pt idx="3154">
                  <c:v>3154</c:v>
                </c:pt>
                <c:pt idx="3155">
                  <c:v>3155</c:v>
                </c:pt>
                <c:pt idx="3156">
                  <c:v>3156</c:v>
                </c:pt>
                <c:pt idx="3157">
                  <c:v>3157</c:v>
                </c:pt>
                <c:pt idx="3158">
                  <c:v>3158</c:v>
                </c:pt>
                <c:pt idx="3159">
                  <c:v>3159</c:v>
                </c:pt>
                <c:pt idx="3160">
                  <c:v>3160</c:v>
                </c:pt>
                <c:pt idx="3161">
                  <c:v>3161</c:v>
                </c:pt>
                <c:pt idx="3162">
                  <c:v>3162</c:v>
                </c:pt>
                <c:pt idx="3163">
                  <c:v>3163</c:v>
                </c:pt>
                <c:pt idx="3164">
                  <c:v>3164</c:v>
                </c:pt>
                <c:pt idx="3165">
                  <c:v>3165</c:v>
                </c:pt>
                <c:pt idx="3166">
                  <c:v>3166</c:v>
                </c:pt>
                <c:pt idx="3167">
                  <c:v>3167</c:v>
                </c:pt>
                <c:pt idx="3168">
                  <c:v>3168</c:v>
                </c:pt>
                <c:pt idx="3169">
                  <c:v>3169</c:v>
                </c:pt>
                <c:pt idx="3170">
                  <c:v>3170</c:v>
                </c:pt>
                <c:pt idx="3171">
                  <c:v>3171</c:v>
                </c:pt>
                <c:pt idx="3172">
                  <c:v>3172</c:v>
                </c:pt>
                <c:pt idx="3173">
                  <c:v>3173</c:v>
                </c:pt>
                <c:pt idx="3174">
                  <c:v>3174</c:v>
                </c:pt>
                <c:pt idx="3175">
                  <c:v>3175</c:v>
                </c:pt>
                <c:pt idx="3176">
                  <c:v>3176</c:v>
                </c:pt>
                <c:pt idx="3177">
                  <c:v>3177</c:v>
                </c:pt>
                <c:pt idx="3178">
                  <c:v>3178</c:v>
                </c:pt>
                <c:pt idx="3179">
                  <c:v>3179</c:v>
                </c:pt>
                <c:pt idx="3180">
                  <c:v>3180</c:v>
                </c:pt>
                <c:pt idx="3181">
                  <c:v>3181</c:v>
                </c:pt>
                <c:pt idx="3182">
                  <c:v>3182</c:v>
                </c:pt>
                <c:pt idx="3183">
                  <c:v>3183</c:v>
                </c:pt>
                <c:pt idx="3184">
                  <c:v>3184</c:v>
                </c:pt>
                <c:pt idx="3185">
                  <c:v>3185</c:v>
                </c:pt>
                <c:pt idx="3186">
                  <c:v>3186</c:v>
                </c:pt>
                <c:pt idx="3187">
                  <c:v>3187</c:v>
                </c:pt>
                <c:pt idx="3188">
                  <c:v>3188</c:v>
                </c:pt>
                <c:pt idx="3189">
                  <c:v>3189</c:v>
                </c:pt>
                <c:pt idx="3190">
                  <c:v>3190</c:v>
                </c:pt>
                <c:pt idx="3191">
                  <c:v>3191</c:v>
                </c:pt>
                <c:pt idx="3192">
                  <c:v>3192</c:v>
                </c:pt>
                <c:pt idx="3193">
                  <c:v>3193</c:v>
                </c:pt>
                <c:pt idx="3194">
                  <c:v>3194</c:v>
                </c:pt>
                <c:pt idx="3195">
                  <c:v>3195</c:v>
                </c:pt>
                <c:pt idx="3196">
                  <c:v>3196</c:v>
                </c:pt>
                <c:pt idx="3197">
                  <c:v>3197</c:v>
                </c:pt>
                <c:pt idx="3198">
                  <c:v>3198</c:v>
                </c:pt>
                <c:pt idx="3199">
                  <c:v>3199</c:v>
                </c:pt>
                <c:pt idx="3200">
                  <c:v>3200</c:v>
                </c:pt>
                <c:pt idx="3201">
                  <c:v>3201</c:v>
                </c:pt>
                <c:pt idx="3202">
                  <c:v>3202</c:v>
                </c:pt>
                <c:pt idx="3203">
                  <c:v>3203</c:v>
                </c:pt>
                <c:pt idx="3204">
                  <c:v>3204</c:v>
                </c:pt>
                <c:pt idx="3205">
                  <c:v>3205</c:v>
                </c:pt>
                <c:pt idx="3206">
                  <c:v>3206</c:v>
                </c:pt>
                <c:pt idx="3207">
                  <c:v>3207</c:v>
                </c:pt>
                <c:pt idx="3208">
                  <c:v>3208</c:v>
                </c:pt>
                <c:pt idx="3209">
                  <c:v>3209</c:v>
                </c:pt>
                <c:pt idx="3210">
                  <c:v>3210</c:v>
                </c:pt>
                <c:pt idx="3211">
                  <c:v>3211</c:v>
                </c:pt>
                <c:pt idx="3212">
                  <c:v>3212</c:v>
                </c:pt>
                <c:pt idx="3213">
                  <c:v>3213</c:v>
                </c:pt>
                <c:pt idx="3214">
                  <c:v>3214</c:v>
                </c:pt>
                <c:pt idx="3215">
                  <c:v>3215</c:v>
                </c:pt>
                <c:pt idx="3216">
                  <c:v>3216</c:v>
                </c:pt>
                <c:pt idx="3217">
                  <c:v>3217</c:v>
                </c:pt>
                <c:pt idx="3218">
                  <c:v>3218</c:v>
                </c:pt>
                <c:pt idx="3219">
                  <c:v>3219</c:v>
                </c:pt>
                <c:pt idx="3220">
                  <c:v>3220</c:v>
                </c:pt>
                <c:pt idx="3221">
                  <c:v>3221</c:v>
                </c:pt>
                <c:pt idx="3222">
                  <c:v>3222</c:v>
                </c:pt>
                <c:pt idx="3223">
                  <c:v>3223</c:v>
                </c:pt>
                <c:pt idx="3224">
                  <c:v>3224</c:v>
                </c:pt>
                <c:pt idx="3225">
                  <c:v>3225</c:v>
                </c:pt>
                <c:pt idx="3226">
                  <c:v>3226</c:v>
                </c:pt>
                <c:pt idx="3227">
                  <c:v>3227</c:v>
                </c:pt>
                <c:pt idx="3228">
                  <c:v>3228</c:v>
                </c:pt>
                <c:pt idx="3229">
                  <c:v>3229</c:v>
                </c:pt>
                <c:pt idx="3230">
                  <c:v>3230</c:v>
                </c:pt>
                <c:pt idx="3231">
                  <c:v>3231</c:v>
                </c:pt>
                <c:pt idx="3232">
                  <c:v>3232</c:v>
                </c:pt>
                <c:pt idx="3233">
                  <c:v>3233</c:v>
                </c:pt>
                <c:pt idx="3234">
                  <c:v>3234</c:v>
                </c:pt>
                <c:pt idx="3235">
                  <c:v>3235</c:v>
                </c:pt>
                <c:pt idx="3236">
                  <c:v>3236</c:v>
                </c:pt>
                <c:pt idx="3237">
                  <c:v>3237</c:v>
                </c:pt>
                <c:pt idx="3238">
                  <c:v>3238</c:v>
                </c:pt>
                <c:pt idx="3239">
                  <c:v>3239</c:v>
                </c:pt>
                <c:pt idx="3240">
                  <c:v>3240</c:v>
                </c:pt>
                <c:pt idx="3241">
                  <c:v>3241</c:v>
                </c:pt>
                <c:pt idx="3242">
                  <c:v>3242</c:v>
                </c:pt>
                <c:pt idx="3243">
                  <c:v>3243</c:v>
                </c:pt>
                <c:pt idx="3244">
                  <c:v>3244</c:v>
                </c:pt>
                <c:pt idx="3245">
                  <c:v>3245</c:v>
                </c:pt>
                <c:pt idx="3246">
                  <c:v>3246</c:v>
                </c:pt>
                <c:pt idx="3247">
                  <c:v>3247</c:v>
                </c:pt>
                <c:pt idx="3248">
                  <c:v>3248</c:v>
                </c:pt>
                <c:pt idx="3249">
                  <c:v>3249</c:v>
                </c:pt>
                <c:pt idx="3250">
                  <c:v>3250</c:v>
                </c:pt>
                <c:pt idx="3251">
                  <c:v>3251</c:v>
                </c:pt>
                <c:pt idx="3252">
                  <c:v>3252</c:v>
                </c:pt>
                <c:pt idx="3253">
                  <c:v>3253</c:v>
                </c:pt>
                <c:pt idx="3254">
                  <c:v>3254</c:v>
                </c:pt>
                <c:pt idx="3255">
                  <c:v>3255</c:v>
                </c:pt>
                <c:pt idx="3256">
                  <c:v>3256</c:v>
                </c:pt>
                <c:pt idx="3257">
                  <c:v>3257</c:v>
                </c:pt>
                <c:pt idx="3258">
                  <c:v>3258</c:v>
                </c:pt>
                <c:pt idx="3259">
                  <c:v>3259</c:v>
                </c:pt>
                <c:pt idx="3260">
                  <c:v>3260</c:v>
                </c:pt>
                <c:pt idx="3261">
                  <c:v>3261</c:v>
                </c:pt>
                <c:pt idx="3262">
                  <c:v>3262</c:v>
                </c:pt>
                <c:pt idx="3263">
                  <c:v>3263</c:v>
                </c:pt>
                <c:pt idx="3264">
                  <c:v>3264</c:v>
                </c:pt>
                <c:pt idx="3265">
                  <c:v>3265</c:v>
                </c:pt>
                <c:pt idx="3266">
                  <c:v>3266</c:v>
                </c:pt>
                <c:pt idx="3267">
                  <c:v>3267</c:v>
                </c:pt>
                <c:pt idx="3268">
                  <c:v>3268</c:v>
                </c:pt>
                <c:pt idx="3269">
                  <c:v>3269</c:v>
                </c:pt>
                <c:pt idx="3270">
                  <c:v>3270</c:v>
                </c:pt>
                <c:pt idx="3271">
                  <c:v>3271</c:v>
                </c:pt>
                <c:pt idx="3272">
                  <c:v>3272</c:v>
                </c:pt>
                <c:pt idx="3273">
                  <c:v>3273</c:v>
                </c:pt>
                <c:pt idx="3274">
                  <c:v>3274</c:v>
                </c:pt>
                <c:pt idx="3275">
                  <c:v>3275</c:v>
                </c:pt>
                <c:pt idx="3276">
                  <c:v>3276</c:v>
                </c:pt>
                <c:pt idx="3277">
                  <c:v>3277</c:v>
                </c:pt>
                <c:pt idx="3278">
                  <c:v>3278</c:v>
                </c:pt>
                <c:pt idx="3279">
                  <c:v>3279</c:v>
                </c:pt>
                <c:pt idx="3280">
                  <c:v>3280</c:v>
                </c:pt>
                <c:pt idx="3281">
                  <c:v>3281</c:v>
                </c:pt>
                <c:pt idx="3282">
                  <c:v>3282</c:v>
                </c:pt>
                <c:pt idx="3283">
                  <c:v>3283</c:v>
                </c:pt>
                <c:pt idx="3284">
                  <c:v>3284</c:v>
                </c:pt>
                <c:pt idx="3285">
                  <c:v>3285</c:v>
                </c:pt>
                <c:pt idx="3286">
                  <c:v>3286</c:v>
                </c:pt>
                <c:pt idx="3287">
                  <c:v>3287</c:v>
                </c:pt>
                <c:pt idx="3288">
                  <c:v>3288</c:v>
                </c:pt>
                <c:pt idx="3289">
                  <c:v>3289</c:v>
                </c:pt>
                <c:pt idx="3290">
                  <c:v>3290</c:v>
                </c:pt>
                <c:pt idx="3291">
                  <c:v>3291</c:v>
                </c:pt>
                <c:pt idx="3292">
                  <c:v>3292</c:v>
                </c:pt>
                <c:pt idx="3293">
                  <c:v>3293</c:v>
                </c:pt>
                <c:pt idx="3294">
                  <c:v>3294</c:v>
                </c:pt>
                <c:pt idx="3295">
                  <c:v>3295</c:v>
                </c:pt>
                <c:pt idx="3296">
                  <c:v>3296</c:v>
                </c:pt>
                <c:pt idx="3297">
                  <c:v>3297</c:v>
                </c:pt>
                <c:pt idx="3298">
                  <c:v>3298</c:v>
                </c:pt>
                <c:pt idx="3299">
                  <c:v>3299</c:v>
                </c:pt>
                <c:pt idx="3300">
                  <c:v>3300</c:v>
                </c:pt>
                <c:pt idx="3301">
                  <c:v>3301</c:v>
                </c:pt>
                <c:pt idx="3302">
                  <c:v>3302</c:v>
                </c:pt>
                <c:pt idx="3303">
                  <c:v>3303</c:v>
                </c:pt>
                <c:pt idx="3304">
                  <c:v>3304</c:v>
                </c:pt>
                <c:pt idx="3305">
                  <c:v>3305</c:v>
                </c:pt>
                <c:pt idx="3306">
                  <c:v>3306</c:v>
                </c:pt>
                <c:pt idx="3307">
                  <c:v>3307</c:v>
                </c:pt>
                <c:pt idx="3308">
                  <c:v>3308</c:v>
                </c:pt>
                <c:pt idx="3309">
                  <c:v>3309</c:v>
                </c:pt>
                <c:pt idx="3310">
                  <c:v>3310</c:v>
                </c:pt>
                <c:pt idx="3311">
                  <c:v>3311</c:v>
                </c:pt>
                <c:pt idx="3312">
                  <c:v>3312</c:v>
                </c:pt>
                <c:pt idx="3313">
                  <c:v>3313</c:v>
                </c:pt>
                <c:pt idx="3314">
                  <c:v>3314</c:v>
                </c:pt>
                <c:pt idx="3315">
                  <c:v>3315</c:v>
                </c:pt>
                <c:pt idx="3316">
                  <c:v>3316</c:v>
                </c:pt>
                <c:pt idx="3317">
                  <c:v>3317</c:v>
                </c:pt>
                <c:pt idx="3318">
                  <c:v>3318</c:v>
                </c:pt>
                <c:pt idx="3319">
                  <c:v>3319</c:v>
                </c:pt>
                <c:pt idx="3320">
                  <c:v>3320</c:v>
                </c:pt>
                <c:pt idx="3321">
                  <c:v>3321</c:v>
                </c:pt>
                <c:pt idx="3322">
                  <c:v>3322</c:v>
                </c:pt>
                <c:pt idx="3323">
                  <c:v>3323</c:v>
                </c:pt>
                <c:pt idx="3324">
                  <c:v>3324</c:v>
                </c:pt>
                <c:pt idx="3325">
                  <c:v>3325</c:v>
                </c:pt>
                <c:pt idx="3326">
                  <c:v>3326</c:v>
                </c:pt>
                <c:pt idx="3327">
                  <c:v>3327</c:v>
                </c:pt>
                <c:pt idx="3328">
                  <c:v>3328</c:v>
                </c:pt>
                <c:pt idx="3329">
                  <c:v>3329</c:v>
                </c:pt>
                <c:pt idx="3330">
                  <c:v>3330</c:v>
                </c:pt>
                <c:pt idx="3331">
                  <c:v>3331</c:v>
                </c:pt>
                <c:pt idx="3332">
                  <c:v>3332</c:v>
                </c:pt>
                <c:pt idx="3333">
                  <c:v>3333</c:v>
                </c:pt>
                <c:pt idx="3334">
                  <c:v>3334</c:v>
                </c:pt>
                <c:pt idx="3335">
                  <c:v>3335</c:v>
                </c:pt>
                <c:pt idx="3336">
                  <c:v>3336</c:v>
                </c:pt>
                <c:pt idx="3337">
                  <c:v>3337</c:v>
                </c:pt>
                <c:pt idx="3338">
                  <c:v>3338</c:v>
                </c:pt>
                <c:pt idx="3339">
                  <c:v>3339</c:v>
                </c:pt>
                <c:pt idx="3340">
                  <c:v>3340</c:v>
                </c:pt>
                <c:pt idx="3341">
                  <c:v>3341</c:v>
                </c:pt>
                <c:pt idx="3342">
                  <c:v>3342</c:v>
                </c:pt>
                <c:pt idx="3343">
                  <c:v>3343</c:v>
                </c:pt>
                <c:pt idx="3344">
                  <c:v>3344</c:v>
                </c:pt>
                <c:pt idx="3345">
                  <c:v>3345</c:v>
                </c:pt>
                <c:pt idx="3346">
                  <c:v>3346</c:v>
                </c:pt>
                <c:pt idx="3347">
                  <c:v>3347</c:v>
                </c:pt>
                <c:pt idx="3348">
                  <c:v>3348</c:v>
                </c:pt>
                <c:pt idx="3349">
                  <c:v>3349</c:v>
                </c:pt>
                <c:pt idx="3350">
                  <c:v>3350</c:v>
                </c:pt>
                <c:pt idx="3351">
                  <c:v>3351</c:v>
                </c:pt>
                <c:pt idx="3352">
                  <c:v>3352</c:v>
                </c:pt>
                <c:pt idx="3353">
                  <c:v>3353</c:v>
                </c:pt>
                <c:pt idx="3354">
                  <c:v>3354</c:v>
                </c:pt>
                <c:pt idx="3355">
                  <c:v>3355</c:v>
                </c:pt>
                <c:pt idx="3356">
                  <c:v>3356</c:v>
                </c:pt>
                <c:pt idx="3357">
                  <c:v>3357</c:v>
                </c:pt>
                <c:pt idx="3358">
                  <c:v>3358</c:v>
                </c:pt>
                <c:pt idx="3359">
                  <c:v>3359</c:v>
                </c:pt>
                <c:pt idx="3360">
                  <c:v>3360</c:v>
                </c:pt>
                <c:pt idx="3361">
                  <c:v>3361</c:v>
                </c:pt>
                <c:pt idx="3362">
                  <c:v>3362</c:v>
                </c:pt>
                <c:pt idx="3363">
                  <c:v>3363</c:v>
                </c:pt>
                <c:pt idx="3364">
                  <c:v>3364</c:v>
                </c:pt>
                <c:pt idx="3365">
                  <c:v>3365</c:v>
                </c:pt>
                <c:pt idx="3366">
                  <c:v>3366</c:v>
                </c:pt>
                <c:pt idx="3367">
                  <c:v>3367</c:v>
                </c:pt>
                <c:pt idx="3368">
                  <c:v>3368</c:v>
                </c:pt>
                <c:pt idx="3369">
                  <c:v>3369</c:v>
                </c:pt>
                <c:pt idx="3370">
                  <c:v>3370</c:v>
                </c:pt>
                <c:pt idx="3371">
                  <c:v>3371</c:v>
                </c:pt>
                <c:pt idx="3372">
                  <c:v>3372</c:v>
                </c:pt>
                <c:pt idx="3373">
                  <c:v>3373</c:v>
                </c:pt>
                <c:pt idx="3374">
                  <c:v>3374</c:v>
                </c:pt>
                <c:pt idx="3375">
                  <c:v>3375</c:v>
                </c:pt>
                <c:pt idx="3376">
                  <c:v>3376</c:v>
                </c:pt>
                <c:pt idx="3377">
                  <c:v>3377</c:v>
                </c:pt>
                <c:pt idx="3378">
                  <c:v>3378</c:v>
                </c:pt>
                <c:pt idx="3379">
                  <c:v>3379</c:v>
                </c:pt>
                <c:pt idx="3380">
                  <c:v>3380</c:v>
                </c:pt>
                <c:pt idx="3381">
                  <c:v>3381</c:v>
                </c:pt>
                <c:pt idx="3382">
                  <c:v>3382</c:v>
                </c:pt>
                <c:pt idx="3383">
                  <c:v>3383</c:v>
                </c:pt>
                <c:pt idx="3384">
                  <c:v>3384</c:v>
                </c:pt>
                <c:pt idx="3385">
                  <c:v>3385</c:v>
                </c:pt>
                <c:pt idx="3386">
                  <c:v>3386</c:v>
                </c:pt>
                <c:pt idx="3387">
                  <c:v>3387</c:v>
                </c:pt>
                <c:pt idx="3388">
                  <c:v>3388</c:v>
                </c:pt>
                <c:pt idx="3389">
                  <c:v>3389</c:v>
                </c:pt>
                <c:pt idx="3390">
                  <c:v>3390</c:v>
                </c:pt>
                <c:pt idx="3391">
                  <c:v>3391</c:v>
                </c:pt>
                <c:pt idx="3392">
                  <c:v>3392</c:v>
                </c:pt>
                <c:pt idx="3393">
                  <c:v>3393</c:v>
                </c:pt>
                <c:pt idx="3394">
                  <c:v>3394</c:v>
                </c:pt>
                <c:pt idx="3395">
                  <c:v>3395</c:v>
                </c:pt>
                <c:pt idx="3396">
                  <c:v>3396</c:v>
                </c:pt>
                <c:pt idx="3397">
                  <c:v>3397</c:v>
                </c:pt>
                <c:pt idx="3398">
                  <c:v>3398</c:v>
                </c:pt>
                <c:pt idx="3399">
                  <c:v>3399</c:v>
                </c:pt>
                <c:pt idx="3400">
                  <c:v>3400</c:v>
                </c:pt>
                <c:pt idx="3401">
                  <c:v>3401</c:v>
                </c:pt>
                <c:pt idx="3402">
                  <c:v>3402</c:v>
                </c:pt>
                <c:pt idx="3403">
                  <c:v>3403</c:v>
                </c:pt>
                <c:pt idx="3404">
                  <c:v>3404</c:v>
                </c:pt>
                <c:pt idx="3405">
                  <c:v>3405</c:v>
                </c:pt>
                <c:pt idx="3406">
                  <c:v>3406</c:v>
                </c:pt>
                <c:pt idx="3407">
                  <c:v>3407</c:v>
                </c:pt>
                <c:pt idx="3408">
                  <c:v>3408</c:v>
                </c:pt>
                <c:pt idx="3409">
                  <c:v>3409</c:v>
                </c:pt>
                <c:pt idx="3410">
                  <c:v>3410</c:v>
                </c:pt>
                <c:pt idx="3411">
                  <c:v>3411</c:v>
                </c:pt>
                <c:pt idx="3412">
                  <c:v>3412</c:v>
                </c:pt>
                <c:pt idx="3413">
                  <c:v>3413</c:v>
                </c:pt>
                <c:pt idx="3414">
                  <c:v>3414</c:v>
                </c:pt>
                <c:pt idx="3415">
                  <c:v>3415</c:v>
                </c:pt>
                <c:pt idx="3416">
                  <c:v>3416</c:v>
                </c:pt>
                <c:pt idx="3417">
                  <c:v>3417</c:v>
                </c:pt>
                <c:pt idx="3418">
                  <c:v>3418</c:v>
                </c:pt>
                <c:pt idx="3419">
                  <c:v>3419</c:v>
                </c:pt>
                <c:pt idx="3420">
                  <c:v>3420</c:v>
                </c:pt>
                <c:pt idx="3421">
                  <c:v>3421</c:v>
                </c:pt>
                <c:pt idx="3422">
                  <c:v>3422</c:v>
                </c:pt>
                <c:pt idx="3423">
                  <c:v>3423</c:v>
                </c:pt>
                <c:pt idx="3424">
                  <c:v>3424</c:v>
                </c:pt>
                <c:pt idx="3425">
                  <c:v>3425</c:v>
                </c:pt>
                <c:pt idx="3426">
                  <c:v>3426</c:v>
                </c:pt>
                <c:pt idx="3427">
                  <c:v>3427</c:v>
                </c:pt>
                <c:pt idx="3428">
                  <c:v>3428</c:v>
                </c:pt>
                <c:pt idx="3429">
                  <c:v>3429</c:v>
                </c:pt>
                <c:pt idx="3430">
                  <c:v>3430</c:v>
                </c:pt>
                <c:pt idx="3431">
                  <c:v>3431</c:v>
                </c:pt>
                <c:pt idx="3432">
                  <c:v>3432</c:v>
                </c:pt>
                <c:pt idx="3433">
                  <c:v>3433</c:v>
                </c:pt>
                <c:pt idx="3434">
                  <c:v>3434</c:v>
                </c:pt>
                <c:pt idx="3435">
                  <c:v>3435</c:v>
                </c:pt>
                <c:pt idx="3436">
                  <c:v>3436</c:v>
                </c:pt>
                <c:pt idx="3437">
                  <c:v>3437</c:v>
                </c:pt>
                <c:pt idx="3438">
                  <c:v>3438</c:v>
                </c:pt>
                <c:pt idx="3439">
                  <c:v>3439</c:v>
                </c:pt>
                <c:pt idx="3440">
                  <c:v>3440</c:v>
                </c:pt>
                <c:pt idx="3441">
                  <c:v>3441</c:v>
                </c:pt>
                <c:pt idx="3442">
                  <c:v>3442</c:v>
                </c:pt>
                <c:pt idx="3443">
                  <c:v>3443</c:v>
                </c:pt>
                <c:pt idx="3444">
                  <c:v>3444</c:v>
                </c:pt>
                <c:pt idx="3445">
                  <c:v>3445</c:v>
                </c:pt>
                <c:pt idx="3446">
                  <c:v>3446</c:v>
                </c:pt>
                <c:pt idx="3447">
                  <c:v>3447</c:v>
                </c:pt>
                <c:pt idx="3448">
                  <c:v>3448</c:v>
                </c:pt>
                <c:pt idx="3449">
                  <c:v>3449</c:v>
                </c:pt>
                <c:pt idx="3450">
                  <c:v>3450</c:v>
                </c:pt>
                <c:pt idx="3451">
                  <c:v>3451</c:v>
                </c:pt>
                <c:pt idx="3452">
                  <c:v>3452</c:v>
                </c:pt>
                <c:pt idx="3453">
                  <c:v>3453</c:v>
                </c:pt>
                <c:pt idx="3454">
                  <c:v>3454</c:v>
                </c:pt>
                <c:pt idx="3455">
                  <c:v>3455</c:v>
                </c:pt>
                <c:pt idx="3456">
                  <c:v>3456</c:v>
                </c:pt>
                <c:pt idx="3457">
                  <c:v>3457</c:v>
                </c:pt>
                <c:pt idx="3458">
                  <c:v>3458</c:v>
                </c:pt>
                <c:pt idx="3459">
                  <c:v>3459</c:v>
                </c:pt>
                <c:pt idx="3460">
                  <c:v>3460</c:v>
                </c:pt>
                <c:pt idx="3461">
                  <c:v>3461</c:v>
                </c:pt>
                <c:pt idx="3462">
                  <c:v>3462</c:v>
                </c:pt>
                <c:pt idx="3463">
                  <c:v>3463</c:v>
                </c:pt>
                <c:pt idx="3464">
                  <c:v>3464</c:v>
                </c:pt>
                <c:pt idx="3465">
                  <c:v>3465</c:v>
                </c:pt>
                <c:pt idx="3466">
                  <c:v>3466</c:v>
                </c:pt>
                <c:pt idx="3467">
                  <c:v>3467</c:v>
                </c:pt>
                <c:pt idx="3468">
                  <c:v>3468</c:v>
                </c:pt>
                <c:pt idx="3469">
                  <c:v>3469</c:v>
                </c:pt>
                <c:pt idx="3470">
                  <c:v>3470</c:v>
                </c:pt>
                <c:pt idx="3471">
                  <c:v>3471</c:v>
                </c:pt>
                <c:pt idx="3472">
                  <c:v>3472</c:v>
                </c:pt>
                <c:pt idx="3473">
                  <c:v>3473</c:v>
                </c:pt>
                <c:pt idx="3474">
                  <c:v>3474</c:v>
                </c:pt>
                <c:pt idx="3475">
                  <c:v>3475</c:v>
                </c:pt>
                <c:pt idx="3476">
                  <c:v>3476</c:v>
                </c:pt>
                <c:pt idx="3477">
                  <c:v>3477</c:v>
                </c:pt>
                <c:pt idx="3478">
                  <c:v>3478</c:v>
                </c:pt>
                <c:pt idx="3479">
                  <c:v>3479</c:v>
                </c:pt>
                <c:pt idx="3480">
                  <c:v>3480</c:v>
                </c:pt>
                <c:pt idx="3481">
                  <c:v>3481</c:v>
                </c:pt>
                <c:pt idx="3482">
                  <c:v>3482</c:v>
                </c:pt>
                <c:pt idx="3483">
                  <c:v>3483</c:v>
                </c:pt>
                <c:pt idx="3484">
                  <c:v>3484</c:v>
                </c:pt>
                <c:pt idx="3485">
                  <c:v>3485</c:v>
                </c:pt>
                <c:pt idx="3486">
                  <c:v>3486</c:v>
                </c:pt>
                <c:pt idx="3487">
                  <c:v>3487</c:v>
                </c:pt>
                <c:pt idx="3488">
                  <c:v>3488</c:v>
                </c:pt>
                <c:pt idx="3489">
                  <c:v>3489</c:v>
                </c:pt>
                <c:pt idx="3490">
                  <c:v>3490</c:v>
                </c:pt>
                <c:pt idx="3491">
                  <c:v>3491</c:v>
                </c:pt>
                <c:pt idx="3492">
                  <c:v>3492</c:v>
                </c:pt>
                <c:pt idx="3493">
                  <c:v>3493</c:v>
                </c:pt>
                <c:pt idx="3494">
                  <c:v>3494</c:v>
                </c:pt>
                <c:pt idx="3495">
                  <c:v>3495</c:v>
                </c:pt>
                <c:pt idx="3496">
                  <c:v>3496</c:v>
                </c:pt>
                <c:pt idx="3497">
                  <c:v>3497</c:v>
                </c:pt>
                <c:pt idx="3498">
                  <c:v>3498</c:v>
                </c:pt>
                <c:pt idx="3499">
                  <c:v>3499</c:v>
                </c:pt>
                <c:pt idx="3500">
                  <c:v>3500</c:v>
                </c:pt>
                <c:pt idx="3501">
                  <c:v>3501</c:v>
                </c:pt>
                <c:pt idx="3502">
                  <c:v>3502</c:v>
                </c:pt>
                <c:pt idx="3503">
                  <c:v>3503</c:v>
                </c:pt>
                <c:pt idx="3504">
                  <c:v>3504</c:v>
                </c:pt>
                <c:pt idx="3505">
                  <c:v>3505</c:v>
                </c:pt>
                <c:pt idx="3506">
                  <c:v>3506</c:v>
                </c:pt>
                <c:pt idx="3507">
                  <c:v>3507</c:v>
                </c:pt>
                <c:pt idx="3508">
                  <c:v>3508</c:v>
                </c:pt>
                <c:pt idx="3509">
                  <c:v>3509</c:v>
                </c:pt>
                <c:pt idx="3510">
                  <c:v>3510</c:v>
                </c:pt>
                <c:pt idx="3511">
                  <c:v>3511</c:v>
                </c:pt>
                <c:pt idx="3512">
                  <c:v>3512</c:v>
                </c:pt>
                <c:pt idx="3513">
                  <c:v>3513</c:v>
                </c:pt>
                <c:pt idx="3514">
                  <c:v>3514</c:v>
                </c:pt>
                <c:pt idx="3515">
                  <c:v>3515</c:v>
                </c:pt>
                <c:pt idx="3516">
                  <c:v>3516</c:v>
                </c:pt>
                <c:pt idx="3517">
                  <c:v>3517</c:v>
                </c:pt>
                <c:pt idx="3518">
                  <c:v>3518</c:v>
                </c:pt>
                <c:pt idx="3519">
                  <c:v>3519</c:v>
                </c:pt>
                <c:pt idx="3520">
                  <c:v>3520</c:v>
                </c:pt>
                <c:pt idx="3521">
                  <c:v>3521</c:v>
                </c:pt>
                <c:pt idx="3522">
                  <c:v>3522</c:v>
                </c:pt>
                <c:pt idx="3523">
                  <c:v>3523</c:v>
                </c:pt>
                <c:pt idx="3524">
                  <c:v>3524</c:v>
                </c:pt>
                <c:pt idx="3525">
                  <c:v>3525</c:v>
                </c:pt>
                <c:pt idx="3526">
                  <c:v>3526</c:v>
                </c:pt>
                <c:pt idx="3527">
                  <c:v>3527</c:v>
                </c:pt>
                <c:pt idx="3528">
                  <c:v>3528</c:v>
                </c:pt>
                <c:pt idx="3529">
                  <c:v>3529</c:v>
                </c:pt>
                <c:pt idx="3530">
                  <c:v>3530</c:v>
                </c:pt>
                <c:pt idx="3531">
                  <c:v>3531</c:v>
                </c:pt>
                <c:pt idx="3532">
                  <c:v>3532</c:v>
                </c:pt>
                <c:pt idx="3533">
                  <c:v>3533</c:v>
                </c:pt>
                <c:pt idx="3534">
                  <c:v>3534</c:v>
                </c:pt>
                <c:pt idx="3535">
                  <c:v>3535</c:v>
                </c:pt>
                <c:pt idx="3536">
                  <c:v>3536</c:v>
                </c:pt>
                <c:pt idx="3537">
                  <c:v>3537</c:v>
                </c:pt>
                <c:pt idx="3538">
                  <c:v>3538</c:v>
                </c:pt>
                <c:pt idx="3539">
                  <c:v>3539</c:v>
                </c:pt>
                <c:pt idx="3540">
                  <c:v>3540</c:v>
                </c:pt>
                <c:pt idx="3541">
                  <c:v>3541</c:v>
                </c:pt>
                <c:pt idx="3542">
                  <c:v>3542</c:v>
                </c:pt>
                <c:pt idx="3543">
                  <c:v>3543</c:v>
                </c:pt>
                <c:pt idx="3544">
                  <c:v>3544</c:v>
                </c:pt>
                <c:pt idx="3545">
                  <c:v>3545</c:v>
                </c:pt>
                <c:pt idx="3546">
                  <c:v>3546</c:v>
                </c:pt>
                <c:pt idx="3547">
                  <c:v>3547</c:v>
                </c:pt>
                <c:pt idx="3548">
                  <c:v>3548</c:v>
                </c:pt>
                <c:pt idx="3549">
                  <c:v>3549</c:v>
                </c:pt>
                <c:pt idx="3550">
                  <c:v>3550</c:v>
                </c:pt>
                <c:pt idx="3551">
                  <c:v>3551</c:v>
                </c:pt>
                <c:pt idx="3552">
                  <c:v>3552</c:v>
                </c:pt>
                <c:pt idx="3553">
                  <c:v>3553</c:v>
                </c:pt>
                <c:pt idx="3554">
                  <c:v>3554</c:v>
                </c:pt>
                <c:pt idx="3555">
                  <c:v>3555</c:v>
                </c:pt>
                <c:pt idx="3556">
                  <c:v>3556</c:v>
                </c:pt>
                <c:pt idx="3557">
                  <c:v>3557</c:v>
                </c:pt>
                <c:pt idx="3558">
                  <c:v>3558</c:v>
                </c:pt>
                <c:pt idx="3559">
                  <c:v>3559</c:v>
                </c:pt>
                <c:pt idx="3560">
                  <c:v>3560</c:v>
                </c:pt>
                <c:pt idx="3561">
                  <c:v>3561</c:v>
                </c:pt>
                <c:pt idx="3562">
                  <c:v>3562</c:v>
                </c:pt>
                <c:pt idx="3563">
                  <c:v>3563</c:v>
                </c:pt>
                <c:pt idx="3564">
                  <c:v>3564</c:v>
                </c:pt>
                <c:pt idx="3565">
                  <c:v>3565</c:v>
                </c:pt>
                <c:pt idx="3566">
                  <c:v>3566</c:v>
                </c:pt>
                <c:pt idx="3567">
                  <c:v>3567</c:v>
                </c:pt>
                <c:pt idx="3568">
                  <c:v>3568</c:v>
                </c:pt>
                <c:pt idx="3569">
                  <c:v>3569</c:v>
                </c:pt>
                <c:pt idx="3570">
                  <c:v>3570</c:v>
                </c:pt>
                <c:pt idx="3571">
                  <c:v>3571</c:v>
                </c:pt>
                <c:pt idx="3572">
                  <c:v>3572</c:v>
                </c:pt>
                <c:pt idx="3573">
                  <c:v>3573</c:v>
                </c:pt>
                <c:pt idx="3574">
                  <c:v>3574</c:v>
                </c:pt>
                <c:pt idx="3575">
                  <c:v>3575</c:v>
                </c:pt>
                <c:pt idx="3576">
                  <c:v>3576</c:v>
                </c:pt>
                <c:pt idx="3577">
                  <c:v>3577</c:v>
                </c:pt>
                <c:pt idx="3578">
                  <c:v>3578</c:v>
                </c:pt>
                <c:pt idx="3579">
                  <c:v>3579</c:v>
                </c:pt>
                <c:pt idx="3580">
                  <c:v>3580</c:v>
                </c:pt>
                <c:pt idx="3581">
                  <c:v>3581</c:v>
                </c:pt>
                <c:pt idx="3582">
                  <c:v>3582</c:v>
                </c:pt>
                <c:pt idx="3583">
                  <c:v>3583</c:v>
                </c:pt>
                <c:pt idx="3584">
                  <c:v>3584</c:v>
                </c:pt>
                <c:pt idx="3585">
                  <c:v>3585</c:v>
                </c:pt>
                <c:pt idx="3586">
                  <c:v>3586</c:v>
                </c:pt>
                <c:pt idx="3587">
                  <c:v>3587</c:v>
                </c:pt>
                <c:pt idx="3588">
                  <c:v>3588</c:v>
                </c:pt>
                <c:pt idx="3589">
                  <c:v>3589</c:v>
                </c:pt>
                <c:pt idx="3590">
                  <c:v>3590</c:v>
                </c:pt>
                <c:pt idx="3591">
                  <c:v>3591</c:v>
                </c:pt>
                <c:pt idx="3592">
                  <c:v>3592</c:v>
                </c:pt>
                <c:pt idx="3593">
                  <c:v>3593</c:v>
                </c:pt>
                <c:pt idx="3594">
                  <c:v>3594</c:v>
                </c:pt>
                <c:pt idx="3595">
                  <c:v>3595</c:v>
                </c:pt>
                <c:pt idx="3596">
                  <c:v>3596</c:v>
                </c:pt>
                <c:pt idx="3597">
                  <c:v>3597</c:v>
                </c:pt>
                <c:pt idx="3598">
                  <c:v>3598</c:v>
                </c:pt>
                <c:pt idx="3599">
                  <c:v>3599</c:v>
                </c:pt>
                <c:pt idx="3600">
                  <c:v>3600</c:v>
                </c:pt>
                <c:pt idx="3601">
                  <c:v>3601</c:v>
                </c:pt>
                <c:pt idx="3602">
                  <c:v>3602</c:v>
                </c:pt>
                <c:pt idx="3603">
                  <c:v>3603</c:v>
                </c:pt>
                <c:pt idx="3604">
                  <c:v>3604</c:v>
                </c:pt>
                <c:pt idx="3605">
                  <c:v>3605</c:v>
                </c:pt>
                <c:pt idx="3606">
                  <c:v>3606</c:v>
                </c:pt>
                <c:pt idx="3607">
                  <c:v>3607</c:v>
                </c:pt>
                <c:pt idx="3608">
                  <c:v>3608</c:v>
                </c:pt>
                <c:pt idx="3609">
                  <c:v>3609</c:v>
                </c:pt>
                <c:pt idx="3610">
                  <c:v>3610</c:v>
                </c:pt>
                <c:pt idx="3611">
                  <c:v>3611</c:v>
                </c:pt>
                <c:pt idx="3612">
                  <c:v>3612</c:v>
                </c:pt>
                <c:pt idx="3613">
                  <c:v>3613</c:v>
                </c:pt>
                <c:pt idx="3614">
                  <c:v>3614</c:v>
                </c:pt>
                <c:pt idx="3615">
                  <c:v>3615</c:v>
                </c:pt>
                <c:pt idx="3616">
                  <c:v>3616</c:v>
                </c:pt>
                <c:pt idx="3617">
                  <c:v>3617</c:v>
                </c:pt>
                <c:pt idx="3618">
                  <c:v>3618</c:v>
                </c:pt>
                <c:pt idx="3619">
                  <c:v>3619</c:v>
                </c:pt>
                <c:pt idx="3620">
                  <c:v>3620</c:v>
                </c:pt>
                <c:pt idx="3621">
                  <c:v>3621</c:v>
                </c:pt>
                <c:pt idx="3622">
                  <c:v>3622</c:v>
                </c:pt>
                <c:pt idx="3623">
                  <c:v>3623</c:v>
                </c:pt>
                <c:pt idx="3624">
                  <c:v>3624</c:v>
                </c:pt>
                <c:pt idx="3625">
                  <c:v>3625</c:v>
                </c:pt>
                <c:pt idx="3626">
                  <c:v>3626</c:v>
                </c:pt>
                <c:pt idx="3627">
                  <c:v>3627</c:v>
                </c:pt>
                <c:pt idx="3628">
                  <c:v>3628</c:v>
                </c:pt>
                <c:pt idx="3629">
                  <c:v>3629</c:v>
                </c:pt>
                <c:pt idx="3630">
                  <c:v>3630</c:v>
                </c:pt>
                <c:pt idx="3631">
                  <c:v>3631</c:v>
                </c:pt>
                <c:pt idx="3632">
                  <c:v>3632</c:v>
                </c:pt>
                <c:pt idx="3633">
                  <c:v>3633</c:v>
                </c:pt>
                <c:pt idx="3634">
                  <c:v>3634</c:v>
                </c:pt>
                <c:pt idx="3635">
                  <c:v>3635</c:v>
                </c:pt>
                <c:pt idx="3636">
                  <c:v>3636</c:v>
                </c:pt>
                <c:pt idx="3637">
                  <c:v>3637</c:v>
                </c:pt>
                <c:pt idx="3638">
                  <c:v>3638</c:v>
                </c:pt>
                <c:pt idx="3639">
                  <c:v>3639</c:v>
                </c:pt>
                <c:pt idx="3640">
                  <c:v>3640</c:v>
                </c:pt>
                <c:pt idx="3641">
                  <c:v>3641</c:v>
                </c:pt>
                <c:pt idx="3642">
                  <c:v>3642</c:v>
                </c:pt>
                <c:pt idx="3643">
                  <c:v>3643</c:v>
                </c:pt>
                <c:pt idx="3644">
                  <c:v>3644</c:v>
                </c:pt>
                <c:pt idx="3645">
                  <c:v>3645</c:v>
                </c:pt>
                <c:pt idx="3646">
                  <c:v>3646</c:v>
                </c:pt>
                <c:pt idx="3647">
                  <c:v>3647</c:v>
                </c:pt>
                <c:pt idx="3648">
                  <c:v>3648</c:v>
                </c:pt>
                <c:pt idx="3649">
                  <c:v>3649</c:v>
                </c:pt>
                <c:pt idx="3650">
                  <c:v>3650</c:v>
                </c:pt>
                <c:pt idx="3651">
                  <c:v>3651</c:v>
                </c:pt>
                <c:pt idx="3652">
                  <c:v>3652</c:v>
                </c:pt>
                <c:pt idx="3653">
                  <c:v>3653</c:v>
                </c:pt>
                <c:pt idx="3654">
                  <c:v>3654</c:v>
                </c:pt>
                <c:pt idx="3655">
                  <c:v>3655</c:v>
                </c:pt>
                <c:pt idx="3656">
                  <c:v>3656</c:v>
                </c:pt>
                <c:pt idx="3657">
                  <c:v>3657</c:v>
                </c:pt>
                <c:pt idx="3658">
                  <c:v>3658</c:v>
                </c:pt>
                <c:pt idx="3659">
                  <c:v>3659</c:v>
                </c:pt>
                <c:pt idx="3660">
                  <c:v>3660</c:v>
                </c:pt>
                <c:pt idx="3661">
                  <c:v>3661</c:v>
                </c:pt>
                <c:pt idx="3662">
                  <c:v>3662</c:v>
                </c:pt>
                <c:pt idx="3663">
                  <c:v>3663</c:v>
                </c:pt>
                <c:pt idx="3664">
                  <c:v>3664</c:v>
                </c:pt>
                <c:pt idx="3665">
                  <c:v>3665</c:v>
                </c:pt>
                <c:pt idx="3666">
                  <c:v>3666</c:v>
                </c:pt>
                <c:pt idx="3667">
                  <c:v>3667</c:v>
                </c:pt>
                <c:pt idx="3668">
                  <c:v>3668</c:v>
                </c:pt>
                <c:pt idx="3669">
                  <c:v>3669</c:v>
                </c:pt>
                <c:pt idx="3670">
                  <c:v>3670</c:v>
                </c:pt>
                <c:pt idx="3671">
                  <c:v>3671</c:v>
                </c:pt>
                <c:pt idx="3672">
                  <c:v>3672</c:v>
                </c:pt>
                <c:pt idx="3673">
                  <c:v>3673</c:v>
                </c:pt>
                <c:pt idx="3674">
                  <c:v>3674</c:v>
                </c:pt>
                <c:pt idx="3675">
                  <c:v>3675</c:v>
                </c:pt>
                <c:pt idx="3676">
                  <c:v>3676</c:v>
                </c:pt>
                <c:pt idx="3677">
                  <c:v>3677</c:v>
                </c:pt>
                <c:pt idx="3678">
                  <c:v>3678</c:v>
                </c:pt>
                <c:pt idx="3679">
                  <c:v>3679</c:v>
                </c:pt>
                <c:pt idx="3680">
                  <c:v>3680</c:v>
                </c:pt>
                <c:pt idx="3681">
                  <c:v>3681</c:v>
                </c:pt>
                <c:pt idx="3682">
                  <c:v>3682</c:v>
                </c:pt>
                <c:pt idx="3683">
                  <c:v>3683</c:v>
                </c:pt>
                <c:pt idx="3684">
                  <c:v>3684</c:v>
                </c:pt>
                <c:pt idx="3685">
                  <c:v>3685</c:v>
                </c:pt>
                <c:pt idx="3686">
                  <c:v>3686</c:v>
                </c:pt>
                <c:pt idx="3687">
                  <c:v>3687</c:v>
                </c:pt>
                <c:pt idx="3688">
                  <c:v>3688</c:v>
                </c:pt>
                <c:pt idx="3689">
                  <c:v>3689</c:v>
                </c:pt>
                <c:pt idx="3690">
                  <c:v>3690</c:v>
                </c:pt>
                <c:pt idx="3691">
                  <c:v>3691</c:v>
                </c:pt>
                <c:pt idx="3692">
                  <c:v>3692</c:v>
                </c:pt>
                <c:pt idx="3693">
                  <c:v>3693</c:v>
                </c:pt>
                <c:pt idx="3694">
                  <c:v>3694</c:v>
                </c:pt>
                <c:pt idx="3695">
                  <c:v>3695</c:v>
                </c:pt>
                <c:pt idx="3696">
                  <c:v>3696</c:v>
                </c:pt>
                <c:pt idx="3697">
                  <c:v>3697</c:v>
                </c:pt>
                <c:pt idx="3698">
                  <c:v>3698</c:v>
                </c:pt>
                <c:pt idx="3699">
                  <c:v>3699</c:v>
                </c:pt>
                <c:pt idx="3700">
                  <c:v>3700</c:v>
                </c:pt>
                <c:pt idx="3701">
                  <c:v>3701</c:v>
                </c:pt>
                <c:pt idx="3702">
                  <c:v>3702</c:v>
                </c:pt>
                <c:pt idx="3703">
                  <c:v>3703</c:v>
                </c:pt>
                <c:pt idx="3704">
                  <c:v>3704</c:v>
                </c:pt>
                <c:pt idx="3705">
                  <c:v>3705</c:v>
                </c:pt>
                <c:pt idx="3706">
                  <c:v>3706</c:v>
                </c:pt>
                <c:pt idx="3707">
                  <c:v>3707</c:v>
                </c:pt>
                <c:pt idx="3708">
                  <c:v>3708</c:v>
                </c:pt>
                <c:pt idx="3709">
                  <c:v>3709</c:v>
                </c:pt>
                <c:pt idx="3710">
                  <c:v>3710</c:v>
                </c:pt>
                <c:pt idx="3711">
                  <c:v>3711</c:v>
                </c:pt>
                <c:pt idx="3712">
                  <c:v>3712</c:v>
                </c:pt>
                <c:pt idx="3713">
                  <c:v>3713</c:v>
                </c:pt>
                <c:pt idx="3714">
                  <c:v>3714</c:v>
                </c:pt>
                <c:pt idx="3715">
                  <c:v>3715</c:v>
                </c:pt>
                <c:pt idx="3716">
                  <c:v>3716</c:v>
                </c:pt>
                <c:pt idx="3717">
                  <c:v>3717</c:v>
                </c:pt>
                <c:pt idx="3718">
                  <c:v>3718</c:v>
                </c:pt>
                <c:pt idx="3719">
                  <c:v>3719</c:v>
                </c:pt>
                <c:pt idx="3720">
                  <c:v>3720</c:v>
                </c:pt>
                <c:pt idx="3721">
                  <c:v>3721</c:v>
                </c:pt>
                <c:pt idx="3722">
                  <c:v>3722</c:v>
                </c:pt>
                <c:pt idx="3723">
                  <c:v>3723</c:v>
                </c:pt>
                <c:pt idx="3724">
                  <c:v>3724</c:v>
                </c:pt>
                <c:pt idx="3725">
                  <c:v>3725</c:v>
                </c:pt>
                <c:pt idx="3726">
                  <c:v>3726</c:v>
                </c:pt>
                <c:pt idx="3727">
                  <c:v>3727</c:v>
                </c:pt>
                <c:pt idx="3728">
                  <c:v>3728</c:v>
                </c:pt>
                <c:pt idx="3729">
                  <c:v>3729</c:v>
                </c:pt>
                <c:pt idx="3730">
                  <c:v>3730</c:v>
                </c:pt>
                <c:pt idx="3731">
                  <c:v>3731</c:v>
                </c:pt>
                <c:pt idx="3732">
                  <c:v>3732</c:v>
                </c:pt>
                <c:pt idx="3733">
                  <c:v>3733</c:v>
                </c:pt>
                <c:pt idx="3734">
                  <c:v>3734</c:v>
                </c:pt>
                <c:pt idx="3735">
                  <c:v>3735</c:v>
                </c:pt>
                <c:pt idx="3736">
                  <c:v>3736</c:v>
                </c:pt>
                <c:pt idx="3737">
                  <c:v>3737</c:v>
                </c:pt>
                <c:pt idx="3738">
                  <c:v>3738</c:v>
                </c:pt>
                <c:pt idx="3739">
                  <c:v>3739</c:v>
                </c:pt>
                <c:pt idx="3740">
                  <c:v>3740</c:v>
                </c:pt>
                <c:pt idx="3741">
                  <c:v>3741</c:v>
                </c:pt>
                <c:pt idx="3742">
                  <c:v>3742</c:v>
                </c:pt>
                <c:pt idx="3743">
                  <c:v>3743</c:v>
                </c:pt>
                <c:pt idx="3744">
                  <c:v>3744</c:v>
                </c:pt>
                <c:pt idx="3745">
                  <c:v>3745</c:v>
                </c:pt>
                <c:pt idx="3746">
                  <c:v>3746</c:v>
                </c:pt>
                <c:pt idx="3747">
                  <c:v>3747</c:v>
                </c:pt>
                <c:pt idx="3748">
                  <c:v>3748</c:v>
                </c:pt>
                <c:pt idx="3749">
                  <c:v>3749</c:v>
                </c:pt>
                <c:pt idx="3750">
                  <c:v>3750</c:v>
                </c:pt>
                <c:pt idx="3751">
                  <c:v>3751</c:v>
                </c:pt>
                <c:pt idx="3752">
                  <c:v>3752</c:v>
                </c:pt>
                <c:pt idx="3753">
                  <c:v>3753</c:v>
                </c:pt>
                <c:pt idx="3754">
                  <c:v>3754</c:v>
                </c:pt>
                <c:pt idx="3755">
                  <c:v>3755</c:v>
                </c:pt>
                <c:pt idx="3756">
                  <c:v>3756</c:v>
                </c:pt>
                <c:pt idx="3757">
                  <c:v>3757</c:v>
                </c:pt>
                <c:pt idx="3758">
                  <c:v>3758</c:v>
                </c:pt>
                <c:pt idx="3759">
                  <c:v>3759</c:v>
                </c:pt>
                <c:pt idx="3760">
                  <c:v>3760</c:v>
                </c:pt>
                <c:pt idx="3761">
                  <c:v>3761</c:v>
                </c:pt>
                <c:pt idx="3762">
                  <c:v>3762</c:v>
                </c:pt>
                <c:pt idx="3763">
                  <c:v>3763</c:v>
                </c:pt>
                <c:pt idx="3764">
                  <c:v>3764</c:v>
                </c:pt>
                <c:pt idx="3765">
                  <c:v>3765</c:v>
                </c:pt>
                <c:pt idx="3766">
                  <c:v>3766</c:v>
                </c:pt>
                <c:pt idx="3767">
                  <c:v>3767</c:v>
                </c:pt>
                <c:pt idx="3768">
                  <c:v>3768</c:v>
                </c:pt>
                <c:pt idx="3769">
                  <c:v>3769</c:v>
                </c:pt>
                <c:pt idx="3770">
                  <c:v>3770</c:v>
                </c:pt>
                <c:pt idx="3771">
                  <c:v>3771</c:v>
                </c:pt>
                <c:pt idx="3772">
                  <c:v>3772</c:v>
                </c:pt>
                <c:pt idx="3773">
                  <c:v>3773</c:v>
                </c:pt>
                <c:pt idx="3774">
                  <c:v>3774</c:v>
                </c:pt>
                <c:pt idx="3775">
                  <c:v>3775</c:v>
                </c:pt>
                <c:pt idx="3776">
                  <c:v>3776</c:v>
                </c:pt>
                <c:pt idx="3777">
                  <c:v>3777</c:v>
                </c:pt>
                <c:pt idx="3778">
                  <c:v>3778</c:v>
                </c:pt>
                <c:pt idx="3779">
                  <c:v>3779</c:v>
                </c:pt>
                <c:pt idx="3780">
                  <c:v>3780</c:v>
                </c:pt>
                <c:pt idx="3781">
                  <c:v>3781</c:v>
                </c:pt>
                <c:pt idx="3782">
                  <c:v>3782</c:v>
                </c:pt>
                <c:pt idx="3783">
                  <c:v>3783</c:v>
                </c:pt>
                <c:pt idx="3784">
                  <c:v>3784</c:v>
                </c:pt>
                <c:pt idx="3785">
                  <c:v>3785</c:v>
                </c:pt>
                <c:pt idx="3786">
                  <c:v>3786</c:v>
                </c:pt>
                <c:pt idx="3787">
                  <c:v>3787</c:v>
                </c:pt>
                <c:pt idx="3788">
                  <c:v>3788</c:v>
                </c:pt>
                <c:pt idx="3789">
                  <c:v>3789</c:v>
                </c:pt>
                <c:pt idx="3790">
                  <c:v>3790</c:v>
                </c:pt>
                <c:pt idx="3791">
                  <c:v>3791</c:v>
                </c:pt>
                <c:pt idx="3792">
                  <c:v>3792</c:v>
                </c:pt>
                <c:pt idx="3793">
                  <c:v>3793</c:v>
                </c:pt>
                <c:pt idx="3794">
                  <c:v>3794</c:v>
                </c:pt>
                <c:pt idx="3795">
                  <c:v>3795</c:v>
                </c:pt>
                <c:pt idx="3796">
                  <c:v>3796</c:v>
                </c:pt>
                <c:pt idx="3797">
                  <c:v>3797</c:v>
                </c:pt>
                <c:pt idx="3798">
                  <c:v>3798</c:v>
                </c:pt>
                <c:pt idx="3799">
                  <c:v>3799</c:v>
                </c:pt>
                <c:pt idx="3800">
                  <c:v>3800</c:v>
                </c:pt>
                <c:pt idx="3801">
                  <c:v>3801</c:v>
                </c:pt>
                <c:pt idx="3802">
                  <c:v>3802</c:v>
                </c:pt>
                <c:pt idx="3803">
                  <c:v>3803</c:v>
                </c:pt>
                <c:pt idx="3804">
                  <c:v>3804</c:v>
                </c:pt>
                <c:pt idx="3805">
                  <c:v>3805</c:v>
                </c:pt>
                <c:pt idx="3806">
                  <c:v>3806</c:v>
                </c:pt>
                <c:pt idx="3807">
                  <c:v>3807</c:v>
                </c:pt>
                <c:pt idx="3808">
                  <c:v>3808</c:v>
                </c:pt>
                <c:pt idx="3809">
                  <c:v>3809</c:v>
                </c:pt>
                <c:pt idx="3810">
                  <c:v>3810</c:v>
                </c:pt>
                <c:pt idx="3811">
                  <c:v>3811</c:v>
                </c:pt>
                <c:pt idx="3812">
                  <c:v>3812</c:v>
                </c:pt>
                <c:pt idx="3813">
                  <c:v>3813</c:v>
                </c:pt>
                <c:pt idx="3814">
                  <c:v>3814</c:v>
                </c:pt>
                <c:pt idx="3815">
                  <c:v>3815</c:v>
                </c:pt>
                <c:pt idx="3816">
                  <c:v>3816</c:v>
                </c:pt>
                <c:pt idx="3817">
                  <c:v>3817</c:v>
                </c:pt>
                <c:pt idx="3818">
                  <c:v>3818</c:v>
                </c:pt>
                <c:pt idx="3819">
                  <c:v>3819</c:v>
                </c:pt>
                <c:pt idx="3820">
                  <c:v>3820</c:v>
                </c:pt>
                <c:pt idx="3821">
                  <c:v>3821</c:v>
                </c:pt>
                <c:pt idx="3822">
                  <c:v>3822</c:v>
                </c:pt>
                <c:pt idx="3823">
                  <c:v>3823</c:v>
                </c:pt>
                <c:pt idx="3824">
                  <c:v>3824</c:v>
                </c:pt>
                <c:pt idx="3825">
                  <c:v>3825</c:v>
                </c:pt>
                <c:pt idx="3826">
                  <c:v>3826</c:v>
                </c:pt>
                <c:pt idx="3827">
                  <c:v>3827</c:v>
                </c:pt>
                <c:pt idx="3828">
                  <c:v>3828</c:v>
                </c:pt>
                <c:pt idx="3829">
                  <c:v>3829</c:v>
                </c:pt>
                <c:pt idx="3830">
                  <c:v>3830</c:v>
                </c:pt>
                <c:pt idx="3831">
                  <c:v>3831</c:v>
                </c:pt>
                <c:pt idx="3832">
                  <c:v>3832</c:v>
                </c:pt>
                <c:pt idx="3833">
                  <c:v>3833</c:v>
                </c:pt>
                <c:pt idx="3834">
                  <c:v>3834</c:v>
                </c:pt>
                <c:pt idx="3835">
                  <c:v>3835</c:v>
                </c:pt>
                <c:pt idx="3836">
                  <c:v>3836</c:v>
                </c:pt>
                <c:pt idx="3837">
                  <c:v>3837</c:v>
                </c:pt>
                <c:pt idx="3838">
                  <c:v>3838</c:v>
                </c:pt>
                <c:pt idx="3839">
                  <c:v>3839</c:v>
                </c:pt>
                <c:pt idx="3840">
                  <c:v>3840</c:v>
                </c:pt>
                <c:pt idx="3841">
                  <c:v>3841</c:v>
                </c:pt>
                <c:pt idx="3842">
                  <c:v>3842</c:v>
                </c:pt>
                <c:pt idx="3843">
                  <c:v>3843</c:v>
                </c:pt>
                <c:pt idx="3844">
                  <c:v>3844</c:v>
                </c:pt>
                <c:pt idx="3845">
                  <c:v>3845</c:v>
                </c:pt>
                <c:pt idx="3846">
                  <c:v>3846</c:v>
                </c:pt>
                <c:pt idx="3847">
                  <c:v>3847</c:v>
                </c:pt>
                <c:pt idx="3848">
                  <c:v>3848</c:v>
                </c:pt>
                <c:pt idx="3849">
                  <c:v>3849</c:v>
                </c:pt>
                <c:pt idx="3850">
                  <c:v>3850</c:v>
                </c:pt>
                <c:pt idx="3851">
                  <c:v>3851</c:v>
                </c:pt>
                <c:pt idx="3852">
                  <c:v>3852</c:v>
                </c:pt>
                <c:pt idx="3853">
                  <c:v>3853</c:v>
                </c:pt>
                <c:pt idx="3854">
                  <c:v>3854</c:v>
                </c:pt>
                <c:pt idx="3855">
                  <c:v>3855</c:v>
                </c:pt>
                <c:pt idx="3856">
                  <c:v>3856</c:v>
                </c:pt>
                <c:pt idx="3857">
                  <c:v>3857</c:v>
                </c:pt>
                <c:pt idx="3858">
                  <c:v>3858</c:v>
                </c:pt>
                <c:pt idx="3859">
                  <c:v>3859</c:v>
                </c:pt>
                <c:pt idx="3860">
                  <c:v>3860</c:v>
                </c:pt>
                <c:pt idx="3861">
                  <c:v>3861</c:v>
                </c:pt>
                <c:pt idx="3862">
                  <c:v>3862</c:v>
                </c:pt>
                <c:pt idx="3863">
                  <c:v>3863</c:v>
                </c:pt>
                <c:pt idx="3864">
                  <c:v>3864</c:v>
                </c:pt>
                <c:pt idx="3865">
                  <c:v>3865</c:v>
                </c:pt>
                <c:pt idx="3866">
                  <c:v>3866</c:v>
                </c:pt>
                <c:pt idx="3867">
                  <c:v>3867</c:v>
                </c:pt>
                <c:pt idx="3868">
                  <c:v>3868</c:v>
                </c:pt>
                <c:pt idx="3869">
                  <c:v>3869</c:v>
                </c:pt>
                <c:pt idx="3870">
                  <c:v>3870</c:v>
                </c:pt>
                <c:pt idx="3871">
                  <c:v>3871</c:v>
                </c:pt>
                <c:pt idx="3872">
                  <c:v>3872</c:v>
                </c:pt>
                <c:pt idx="3873">
                  <c:v>3873</c:v>
                </c:pt>
                <c:pt idx="3874">
                  <c:v>3874</c:v>
                </c:pt>
                <c:pt idx="3875">
                  <c:v>3875</c:v>
                </c:pt>
                <c:pt idx="3876">
                  <c:v>3876</c:v>
                </c:pt>
                <c:pt idx="3877">
                  <c:v>3877</c:v>
                </c:pt>
                <c:pt idx="3878">
                  <c:v>3878</c:v>
                </c:pt>
                <c:pt idx="3879">
                  <c:v>3879</c:v>
                </c:pt>
                <c:pt idx="3880">
                  <c:v>3880</c:v>
                </c:pt>
                <c:pt idx="3881">
                  <c:v>3881</c:v>
                </c:pt>
                <c:pt idx="3882">
                  <c:v>3882</c:v>
                </c:pt>
                <c:pt idx="3883">
                  <c:v>3883</c:v>
                </c:pt>
                <c:pt idx="3884">
                  <c:v>3884</c:v>
                </c:pt>
                <c:pt idx="3885">
                  <c:v>3885</c:v>
                </c:pt>
                <c:pt idx="3886">
                  <c:v>3886</c:v>
                </c:pt>
                <c:pt idx="3887">
                  <c:v>3887</c:v>
                </c:pt>
                <c:pt idx="3888">
                  <c:v>3888</c:v>
                </c:pt>
                <c:pt idx="3889">
                  <c:v>3889</c:v>
                </c:pt>
                <c:pt idx="3890">
                  <c:v>3890</c:v>
                </c:pt>
                <c:pt idx="3891">
                  <c:v>3891</c:v>
                </c:pt>
                <c:pt idx="3892">
                  <c:v>3892</c:v>
                </c:pt>
                <c:pt idx="3893">
                  <c:v>3893</c:v>
                </c:pt>
                <c:pt idx="3894">
                  <c:v>3894</c:v>
                </c:pt>
                <c:pt idx="3895">
                  <c:v>3895</c:v>
                </c:pt>
                <c:pt idx="3896">
                  <c:v>3896</c:v>
                </c:pt>
                <c:pt idx="3897">
                  <c:v>3897</c:v>
                </c:pt>
                <c:pt idx="3898">
                  <c:v>3898</c:v>
                </c:pt>
                <c:pt idx="3899">
                  <c:v>3899</c:v>
                </c:pt>
                <c:pt idx="3900">
                  <c:v>3900</c:v>
                </c:pt>
                <c:pt idx="3901">
                  <c:v>3901</c:v>
                </c:pt>
                <c:pt idx="3902">
                  <c:v>3902</c:v>
                </c:pt>
                <c:pt idx="3903">
                  <c:v>3903</c:v>
                </c:pt>
                <c:pt idx="3904">
                  <c:v>3904</c:v>
                </c:pt>
                <c:pt idx="3905">
                  <c:v>3905</c:v>
                </c:pt>
                <c:pt idx="3906">
                  <c:v>3906</c:v>
                </c:pt>
                <c:pt idx="3907">
                  <c:v>3907</c:v>
                </c:pt>
                <c:pt idx="3908">
                  <c:v>3908</c:v>
                </c:pt>
                <c:pt idx="3909">
                  <c:v>3909</c:v>
                </c:pt>
                <c:pt idx="3910">
                  <c:v>3910</c:v>
                </c:pt>
                <c:pt idx="3911">
                  <c:v>3911</c:v>
                </c:pt>
                <c:pt idx="3912">
                  <c:v>3912</c:v>
                </c:pt>
                <c:pt idx="3913">
                  <c:v>3913</c:v>
                </c:pt>
                <c:pt idx="3914">
                  <c:v>3914</c:v>
                </c:pt>
                <c:pt idx="3915">
                  <c:v>3915</c:v>
                </c:pt>
                <c:pt idx="3916">
                  <c:v>3916</c:v>
                </c:pt>
                <c:pt idx="3917">
                  <c:v>3917</c:v>
                </c:pt>
                <c:pt idx="3918">
                  <c:v>3918</c:v>
                </c:pt>
                <c:pt idx="3919">
                  <c:v>3919</c:v>
                </c:pt>
                <c:pt idx="3920">
                  <c:v>3920</c:v>
                </c:pt>
                <c:pt idx="3921">
                  <c:v>3921</c:v>
                </c:pt>
                <c:pt idx="3922">
                  <c:v>3922</c:v>
                </c:pt>
                <c:pt idx="3923">
                  <c:v>3923</c:v>
                </c:pt>
                <c:pt idx="3924">
                  <c:v>3924</c:v>
                </c:pt>
                <c:pt idx="3925">
                  <c:v>3925</c:v>
                </c:pt>
                <c:pt idx="3926">
                  <c:v>3926</c:v>
                </c:pt>
                <c:pt idx="3927">
                  <c:v>3927</c:v>
                </c:pt>
                <c:pt idx="3928">
                  <c:v>3928</c:v>
                </c:pt>
                <c:pt idx="3929">
                  <c:v>3929</c:v>
                </c:pt>
                <c:pt idx="3930">
                  <c:v>3930</c:v>
                </c:pt>
                <c:pt idx="3931">
                  <c:v>3931</c:v>
                </c:pt>
                <c:pt idx="3932">
                  <c:v>3932</c:v>
                </c:pt>
                <c:pt idx="3933">
                  <c:v>3933</c:v>
                </c:pt>
                <c:pt idx="3934">
                  <c:v>3934</c:v>
                </c:pt>
                <c:pt idx="3935">
                  <c:v>3935</c:v>
                </c:pt>
                <c:pt idx="3936">
                  <c:v>3936</c:v>
                </c:pt>
                <c:pt idx="3937">
                  <c:v>3937</c:v>
                </c:pt>
                <c:pt idx="3938">
                  <c:v>3938</c:v>
                </c:pt>
                <c:pt idx="3939">
                  <c:v>3939</c:v>
                </c:pt>
                <c:pt idx="3940">
                  <c:v>3940</c:v>
                </c:pt>
                <c:pt idx="3941">
                  <c:v>3941</c:v>
                </c:pt>
                <c:pt idx="3942">
                  <c:v>3942</c:v>
                </c:pt>
                <c:pt idx="3943">
                  <c:v>3943</c:v>
                </c:pt>
                <c:pt idx="3944">
                  <c:v>3944</c:v>
                </c:pt>
                <c:pt idx="3945">
                  <c:v>3945</c:v>
                </c:pt>
                <c:pt idx="3946">
                  <c:v>3946</c:v>
                </c:pt>
                <c:pt idx="3947">
                  <c:v>3947</c:v>
                </c:pt>
                <c:pt idx="3948">
                  <c:v>3948</c:v>
                </c:pt>
                <c:pt idx="3949">
                  <c:v>3949</c:v>
                </c:pt>
                <c:pt idx="3950">
                  <c:v>3950</c:v>
                </c:pt>
                <c:pt idx="3951">
                  <c:v>3951</c:v>
                </c:pt>
                <c:pt idx="3952">
                  <c:v>3952</c:v>
                </c:pt>
                <c:pt idx="3953">
                  <c:v>3953</c:v>
                </c:pt>
                <c:pt idx="3954">
                  <c:v>3954</c:v>
                </c:pt>
                <c:pt idx="3955">
                  <c:v>3955</c:v>
                </c:pt>
                <c:pt idx="3956">
                  <c:v>3956</c:v>
                </c:pt>
                <c:pt idx="3957">
                  <c:v>3957</c:v>
                </c:pt>
                <c:pt idx="3958">
                  <c:v>3958</c:v>
                </c:pt>
                <c:pt idx="3959">
                  <c:v>3959</c:v>
                </c:pt>
                <c:pt idx="3960">
                  <c:v>3960</c:v>
                </c:pt>
                <c:pt idx="3961">
                  <c:v>3961</c:v>
                </c:pt>
                <c:pt idx="3962">
                  <c:v>3962</c:v>
                </c:pt>
                <c:pt idx="3963">
                  <c:v>3963</c:v>
                </c:pt>
                <c:pt idx="3964">
                  <c:v>3964</c:v>
                </c:pt>
                <c:pt idx="3965">
                  <c:v>3965</c:v>
                </c:pt>
                <c:pt idx="3966">
                  <c:v>3966</c:v>
                </c:pt>
                <c:pt idx="3967">
                  <c:v>3967</c:v>
                </c:pt>
                <c:pt idx="3968">
                  <c:v>3968</c:v>
                </c:pt>
                <c:pt idx="3969">
                  <c:v>3969</c:v>
                </c:pt>
                <c:pt idx="3970">
                  <c:v>3970</c:v>
                </c:pt>
                <c:pt idx="3971">
                  <c:v>3971</c:v>
                </c:pt>
                <c:pt idx="3972">
                  <c:v>3972</c:v>
                </c:pt>
                <c:pt idx="3973">
                  <c:v>3973</c:v>
                </c:pt>
                <c:pt idx="3974">
                  <c:v>3974</c:v>
                </c:pt>
                <c:pt idx="3975">
                  <c:v>3975</c:v>
                </c:pt>
                <c:pt idx="3976">
                  <c:v>3976</c:v>
                </c:pt>
                <c:pt idx="3977">
                  <c:v>3977</c:v>
                </c:pt>
                <c:pt idx="3978">
                  <c:v>3978</c:v>
                </c:pt>
                <c:pt idx="3979">
                  <c:v>3979</c:v>
                </c:pt>
                <c:pt idx="3980">
                  <c:v>3980</c:v>
                </c:pt>
                <c:pt idx="3981">
                  <c:v>3981</c:v>
                </c:pt>
                <c:pt idx="3982">
                  <c:v>3982</c:v>
                </c:pt>
                <c:pt idx="3983">
                  <c:v>3983</c:v>
                </c:pt>
                <c:pt idx="3984">
                  <c:v>3984</c:v>
                </c:pt>
                <c:pt idx="3985">
                  <c:v>3985</c:v>
                </c:pt>
                <c:pt idx="3986">
                  <c:v>3986</c:v>
                </c:pt>
                <c:pt idx="3987">
                  <c:v>3987</c:v>
                </c:pt>
                <c:pt idx="3988">
                  <c:v>3988</c:v>
                </c:pt>
                <c:pt idx="3989">
                  <c:v>3989</c:v>
                </c:pt>
                <c:pt idx="3990">
                  <c:v>3990</c:v>
                </c:pt>
                <c:pt idx="3991">
                  <c:v>3991</c:v>
                </c:pt>
                <c:pt idx="3992">
                  <c:v>3992</c:v>
                </c:pt>
                <c:pt idx="3993">
                  <c:v>3993</c:v>
                </c:pt>
                <c:pt idx="3994">
                  <c:v>3994</c:v>
                </c:pt>
                <c:pt idx="3995">
                  <c:v>3995</c:v>
                </c:pt>
                <c:pt idx="3996">
                  <c:v>3996</c:v>
                </c:pt>
                <c:pt idx="3997">
                  <c:v>3997</c:v>
                </c:pt>
                <c:pt idx="3998">
                  <c:v>3998</c:v>
                </c:pt>
                <c:pt idx="3999">
                  <c:v>3999</c:v>
                </c:pt>
                <c:pt idx="4000">
                  <c:v>4000</c:v>
                </c:pt>
                <c:pt idx="4001">
                  <c:v>4001</c:v>
                </c:pt>
                <c:pt idx="4002">
                  <c:v>4002</c:v>
                </c:pt>
                <c:pt idx="4003">
                  <c:v>4003</c:v>
                </c:pt>
                <c:pt idx="4004">
                  <c:v>4004</c:v>
                </c:pt>
                <c:pt idx="4005">
                  <c:v>4005</c:v>
                </c:pt>
                <c:pt idx="4006">
                  <c:v>4006</c:v>
                </c:pt>
                <c:pt idx="4007">
                  <c:v>4007</c:v>
                </c:pt>
                <c:pt idx="4008">
                  <c:v>4008</c:v>
                </c:pt>
                <c:pt idx="4009">
                  <c:v>4009</c:v>
                </c:pt>
                <c:pt idx="4010">
                  <c:v>4010</c:v>
                </c:pt>
                <c:pt idx="4011">
                  <c:v>4011</c:v>
                </c:pt>
                <c:pt idx="4012">
                  <c:v>4012</c:v>
                </c:pt>
                <c:pt idx="4013">
                  <c:v>4013</c:v>
                </c:pt>
                <c:pt idx="4014">
                  <c:v>4014</c:v>
                </c:pt>
                <c:pt idx="4015">
                  <c:v>4015</c:v>
                </c:pt>
                <c:pt idx="4016">
                  <c:v>4016</c:v>
                </c:pt>
                <c:pt idx="4017">
                  <c:v>4017</c:v>
                </c:pt>
                <c:pt idx="4018">
                  <c:v>4018</c:v>
                </c:pt>
                <c:pt idx="4019">
                  <c:v>4019</c:v>
                </c:pt>
                <c:pt idx="4020">
                  <c:v>4020</c:v>
                </c:pt>
                <c:pt idx="4021">
                  <c:v>4021</c:v>
                </c:pt>
                <c:pt idx="4022">
                  <c:v>4022</c:v>
                </c:pt>
                <c:pt idx="4023">
                  <c:v>4023</c:v>
                </c:pt>
                <c:pt idx="4024">
                  <c:v>4024</c:v>
                </c:pt>
                <c:pt idx="4025">
                  <c:v>4025</c:v>
                </c:pt>
                <c:pt idx="4026">
                  <c:v>4026</c:v>
                </c:pt>
                <c:pt idx="4027">
                  <c:v>4027</c:v>
                </c:pt>
                <c:pt idx="4028">
                  <c:v>4028</c:v>
                </c:pt>
                <c:pt idx="4029">
                  <c:v>4029</c:v>
                </c:pt>
                <c:pt idx="4030">
                  <c:v>4030</c:v>
                </c:pt>
                <c:pt idx="4031">
                  <c:v>4031</c:v>
                </c:pt>
                <c:pt idx="4032">
                  <c:v>4032</c:v>
                </c:pt>
                <c:pt idx="4033">
                  <c:v>4033</c:v>
                </c:pt>
                <c:pt idx="4034">
                  <c:v>4034</c:v>
                </c:pt>
                <c:pt idx="4035">
                  <c:v>4035</c:v>
                </c:pt>
                <c:pt idx="4036">
                  <c:v>4036</c:v>
                </c:pt>
                <c:pt idx="4037">
                  <c:v>4037</c:v>
                </c:pt>
                <c:pt idx="4038">
                  <c:v>4038</c:v>
                </c:pt>
                <c:pt idx="4039">
                  <c:v>4039</c:v>
                </c:pt>
                <c:pt idx="4040">
                  <c:v>4040</c:v>
                </c:pt>
                <c:pt idx="4041">
                  <c:v>4041</c:v>
                </c:pt>
                <c:pt idx="4042">
                  <c:v>4042</c:v>
                </c:pt>
                <c:pt idx="4043">
                  <c:v>4043</c:v>
                </c:pt>
                <c:pt idx="4044">
                  <c:v>4044</c:v>
                </c:pt>
                <c:pt idx="4045">
                  <c:v>4045</c:v>
                </c:pt>
                <c:pt idx="4046">
                  <c:v>4046</c:v>
                </c:pt>
                <c:pt idx="4047">
                  <c:v>4047</c:v>
                </c:pt>
                <c:pt idx="4048">
                  <c:v>4048</c:v>
                </c:pt>
                <c:pt idx="4049">
                  <c:v>4049</c:v>
                </c:pt>
                <c:pt idx="4050">
                  <c:v>4050</c:v>
                </c:pt>
                <c:pt idx="4051">
                  <c:v>4051</c:v>
                </c:pt>
                <c:pt idx="4052">
                  <c:v>4052</c:v>
                </c:pt>
                <c:pt idx="4053">
                  <c:v>4053</c:v>
                </c:pt>
                <c:pt idx="4054">
                  <c:v>4054</c:v>
                </c:pt>
                <c:pt idx="4055">
                  <c:v>4055</c:v>
                </c:pt>
                <c:pt idx="4056">
                  <c:v>4056</c:v>
                </c:pt>
                <c:pt idx="4057">
                  <c:v>4057</c:v>
                </c:pt>
                <c:pt idx="4058">
                  <c:v>4058</c:v>
                </c:pt>
                <c:pt idx="4059">
                  <c:v>4059</c:v>
                </c:pt>
                <c:pt idx="4060">
                  <c:v>4060</c:v>
                </c:pt>
                <c:pt idx="4061">
                  <c:v>4061</c:v>
                </c:pt>
                <c:pt idx="4062">
                  <c:v>4062</c:v>
                </c:pt>
                <c:pt idx="4063">
                  <c:v>4063</c:v>
                </c:pt>
                <c:pt idx="4064">
                  <c:v>4064</c:v>
                </c:pt>
                <c:pt idx="4065">
                  <c:v>4065</c:v>
                </c:pt>
                <c:pt idx="4066">
                  <c:v>4066</c:v>
                </c:pt>
                <c:pt idx="4067">
                  <c:v>4067</c:v>
                </c:pt>
                <c:pt idx="4068">
                  <c:v>4068</c:v>
                </c:pt>
                <c:pt idx="4069">
                  <c:v>4069</c:v>
                </c:pt>
                <c:pt idx="4070">
                  <c:v>4070</c:v>
                </c:pt>
                <c:pt idx="4071">
                  <c:v>4071</c:v>
                </c:pt>
                <c:pt idx="4072">
                  <c:v>4072</c:v>
                </c:pt>
                <c:pt idx="4073">
                  <c:v>4073</c:v>
                </c:pt>
                <c:pt idx="4074">
                  <c:v>4074</c:v>
                </c:pt>
                <c:pt idx="4075">
                  <c:v>4075</c:v>
                </c:pt>
                <c:pt idx="4076">
                  <c:v>4076</c:v>
                </c:pt>
                <c:pt idx="4077">
                  <c:v>4077</c:v>
                </c:pt>
                <c:pt idx="4078">
                  <c:v>4078</c:v>
                </c:pt>
                <c:pt idx="4079">
                  <c:v>4079</c:v>
                </c:pt>
                <c:pt idx="4080">
                  <c:v>4080</c:v>
                </c:pt>
                <c:pt idx="4081">
                  <c:v>4081</c:v>
                </c:pt>
                <c:pt idx="4082">
                  <c:v>4082</c:v>
                </c:pt>
                <c:pt idx="4083">
                  <c:v>4083</c:v>
                </c:pt>
                <c:pt idx="4084">
                  <c:v>4084</c:v>
                </c:pt>
                <c:pt idx="4085">
                  <c:v>4085</c:v>
                </c:pt>
                <c:pt idx="4086">
                  <c:v>4086</c:v>
                </c:pt>
                <c:pt idx="4087">
                  <c:v>4087</c:v>
                </c:pt>
                <c:pt idx="4088">
                  <c:v>4088</c:v>
                </c:pt>
                <c:pt idx="4089">
                  <c:v>4089</c:v>
                </c:pt>
                <c:pt idx="4090">
                  <c:v>4090</c:v>
                </c:pt>
                <c:pt idx="4091">
                  <c:v>4091</c:v>
                </c:pt>
                <c:pt idx="4092">
                  <c:v>4092</c:v>
                </c:pt>
                <c:pt idx="4093">
                  <c:v>4093</c:v>
                </c:pt>
                <c:pt idx="4094">
                  <c:v>4094</c:v>
                </c:pt>
                <c:pt idx="4095">
                  <c:v>4095</c:v>
                </c:pt>
                <c:pt idx="4096">
                  <c:v>4096</c:v>
                </c:pt>
                <c:pt idx="4097">
                  <c:v>4097</c:v>
                </c:pt>
                <c:pt idx="4098">
                  <c:v>4098</c:v>
                </c:pt>
                <c:pt idx="4099">
                  <c:v>4099</c:v>
                </c:pt>
                <c:pt idx="4100">
                  <c:v>4100</c:v>
                </c:pt>
                <c:pt idx="4101">
                  <c:v>4101</c:v>
                </c:pt>
                <c:pt idx="4102">
                  <c:v>4102</c:v>
                </c:pt>
                <c:pt idx="4103">
                  <c:v>4103</c:v>
                </c:pt>
                <c:pt idx="4104">
                  <c:v>4104</c:v>
                </c:pt>
                <c:pt idx="4105">
                  <c:v>4105</c:v>
                </c:pt>
                <c:pt idx="4106">
                  <c:v>4106</c:v>
                </c:pt>
                <c:pt idx="4107">
                  <c:v>4107</c:v>
                </c:pt>
                <c:pt idx="4108">
                  <c:v>4108</c:v>
                </c:pt>
                <c:pt idx="4109">
                  <c:v>4109</c:v>
                </c:pt>
                <c:pt idx="4110">
                  <c:v>4110</c:v>
                </c:pt>
                <c:pt idx="4111">
                  <c:v>4111</c:v>
                </c:pt>
                <c:pt idx="4112">
                  <c:v>4112</c:v>
                </c:pt>
                <c:pt idx="4113">
                  <c:v>4113</c:v>
                </c:pt>
                <c:pt idx="4114">
                  <c:v>4114</c:v>
                </c:pt>
                <c:pt idx="4115">
                  <c:v>4115</c:v>
                </c:pt>
                <c:pt idx="4116">
                  <c:v>4116</c:v>
                </c:pt>
                <c:pt idx="4117">
                  <c:v>4117</c:v>
                </c:pt>
                <c:pt idx="4118">
                  <c:v>4118</c:v>
                </c:pt>
                <c:pt idx="4119">
                  <c:v>4119</c:v>
                </c:pt>
                <c:pt idx="4120">
                  <c:v>4120</c:v>
                </c:pt>
                <c:pt idx="4121">
                  <c:v>4121</c:v>
                </c:pt>
                <c:pt idx="4122">
                  <c:v>4122</c:v>
                </c:pt>
                <c:pt idx="4123">
                  <c:v>4123</c:v>
                </c:pt>
                <c:pt idx="4124">
                  <c:v>4124</c:v>
                </c:pt>
                <c:pt idx="4125">
                  <c:v>4125</c:v>
                </c:pt>
                <c:pt idx="4126">
                  <c:v>4126</c:v>
                </c:pt>
                <c:pt idx="4127">
                  <c:v>4127</c:v>
                </c:pt>
                <c:pt idx="4128">
                  <c:v>4128</c:v>
                </c:pt>
                <c:pt idx="4129">
                  <c:v>4129</c:v>
                </c:pt>
                <c:pt idx="4130">
                  <c:v>4130</c:v>
                </c:pt>
                <c:pt idx="4131">
                  <c:v>4131</c:v>
                </c:pt>
                <c:pt idx="4132">
                  <c:v>4132</c:v>
                </c:pt>
                <c:pt idx="4133">
                  <c:v>4133</c:v>
                </c:pt>
                <c:pt idx="4134">
                  <c:v>4134</c:v>
                </c:pt>
                <c:pt idx="4135">
                  <c:v>4135</c:v>
                </c:pt>
                <c:pt idx="4136">
                  <c:v>4136</c:v>
                </c:pt>
                <c:pt idx="4137">
                  <c:v>4137</c:v>
                </c:pt>
                <c:pt idx="4138">
                  <c:v>4138</c:v>
                </c:pt>
                <c:pt idx="4139">
                  <c:v>4139</c:v>
                </c:pt>
                <c:pt idx="4140">
                  <c:v>4140</c:v>
                </c:pt>
                <c:pt idx="4141">
                  <c:v>4141</c:v>
                </c:pt>
                <c:pt idx="4142">
                  <c:v>4142</c:v>
                </c:pt>
                <c:pt idx="4143">
                  <c:v>4143</c:v>
                </c:pt>
                <c:pt idx="4144">
                  <c:v>4144</c:v>
                </c:pt>
                <c:pt idx="4145">
                  <c:v>4145</c:v>
                </c:pt>
                <c:pt idx="4146">
                  <c:v>4146</c:v>
                </c:pt>
                <c:pt idx="4147">
                  <c:v>4147</c:v>
                </c:pt>
                <c:pt idx="4148">
                  <c:v>4148</c:v>
                </c:pt>
                <c:pt idx="4149">
                  <c:v>4149</c:v>
                </c:pt>
                <c:pt idx="4150">
                  <c:v>4150</c:v>
                </c:pt>
                <c:pt idx="4151">
                  <c:v>4151</c:v>
                </c:pt>
                <c:pt idx="4152">
                  <c:v>4152</c:v>
                </c:pt>
                <c:pt idx="4153">
                  <c:v>4153</c:v>
                </c:pt>
                <c:pt idx="4154">
                  <c:v>4154</c:v>
                </c:pt>
                <c:pt idx="4155">
                  <c:v>4155</c:v>
                </c:pt>
                <c:pt idx="4156">
                  <c:v>4156</c:v>
                </c:pt>
                <c:pt idx="4157">
                  <c:v>4157</c:v>
                </c:pt>
                <c:pt idx="4158">
                  <c:v>4158</c:v>
                </c:pt>
                <c:pt idx="4159">
                  <c:v>4159</c:v>
                </c:pt>
                <c:pt idx="4160">
                  <c:v>4160</c:v>
                </c:pt>
                <c:pt idx="4161">
                  <c:v>4161</c:v>
                </c:pt>
                <c:pt idx="4162">
                  <c:v>4162</c:v>
                </c:pt>
                <c:pt idx="4163">
                  <c:v>4163</c:v>
                </c:pt>
                <c:pt idx="4164">
                  <c:v>4164</c:v>
                </c:pt>
                <c:pt idx="4165">
                  <c:v>4165</c:v>
                </c:pt>
                <c:pt idx="4166">
                  <c:v>4166</c:v>
                </c:pt>
                <c:pt idx="4167">
                  <c:v>4167</c:v>
                </c:pt>
                <c:pt idx="4168">
                  <c:v>4168</c:v>
                </c:pt>
                <c:pt idx="4169">
                  <c:v>4169</c:v>
                </c:pt>
                <c:pt idx="4170">
                  <c:v>4170</c:v>
                </c:pt>
                <c:pt idx="4171">
                  <c:v>4171</c:v>
                </c:pt>
                <c:pt idx="4172">
                  <c:v>4172</c:v>
                </c:pt>
                <c:pt idx="4173">
                  <c:v>4173</c:v>
                </c:pt>
                <c:pt idx="4174">
                  <c:v>4174</c:v>
                </c:pt>
                <c:pt idx="4175">
                  <c:v>4175</c:v>
                </c:pt>
                <c:pt idx="4176">
                  <c:v>4176</c:v>
                </c:pt>
                <c:pt idx="4177">
                  <c:v>4177</c:v>
                </c:pt>
                <c:pt idx="4178">
                  <c:v>4178</c:v>
                </c:pt>
                <c:pt idx="4179">
                  <c:v>4179</c:v>
                </c:pt>
                <c:pt idx="4180">
                  <c:v>4180</c:v>
                </c:pt>
                <c:pt idx="4181">
                  <c:v>4181</c:v>
                </c:pt>
                <c:pt idx="4182">
                  <c:v>4182</c:v>
                </c:pt>
                <c:pt idx="4183">
                  <c:v>4183</c:v>
                </c:pt>
                <c:pt idx="4184">
                  <c:v>4184</c:v>
                </c:pt>
                <c:pt idx="4185">
                  <c:v>4185</c:v>
                </c:pt>
                <c:pt idx="4186">
                  <c:v>4186</c:v>
                </c:pt>
                <c:pt idx="4187">
                  <c:v>4187</c:v>
                </c:pt>
                <c:pt idx="4188">
                  <c:v>4188</c:v>
                </c:pt>
                <c:pt idx="4189">
                  <c:v>4189</c:v>
                </c:pt>
                <c:pt idx="4190">
                  <c:v>4190</c:v>
                </c:pt>
                <c:pt idx="4191">
                  <c:v>4191</c:v>
                </c:pt>
                <c:pt idx="4192">
                  <c:v>4192</c:v>
                </c:pt>
                <c:pt idx="4193">
                  <c:v>4193</c:v>
                </c:pt>
                <c:pt idx="4194">
                  <c:v>4194</c:v>
                </c:pt>
                <c:pt idx="4195">
                  <c:v>4195</c:v>
                </c:pt>
                <c:pt idx="4196">
                  <c:v>4196</c:v>
                </c:pt>
                <c:pt idx="4197">
                  <c:v>4197</c:v>
                </c:pt>
                <c:pt idx="4198">
                  <c:v>4198</c:v>
                </c:pt>
                <c:pt idx="4199">
                  <c:v>4199</c:v>
                </c:pt>
                <c:pt idx="4200">
                  <c:v>4200</c:v>
                </c:pt>
                <c:pt idx="4201">
                  <c:v>4201</c:v>
                </c:pt>
                <c:pt idx="4202">
                  <c:v>4202</c:v>
                </c:pt>
                <c:pt idx="4203">
                  <c:v>4203</c:v>
                </c:pt>
                <c:pt idx="4204">
                  <c:v>4204</c:v>
                </c:pt>
                <c:pt idx="4205">
                  <c:v>4205</c:v>
                </c:pt>
                <c:pt idx="4206">
                  <c:v>4206</c:v>
                </c:pt>
                <c:pt idx="4207">
                  <c:v>4207</c:v>
                </c:pt>
                <c:pt idx="4208">
                  <c:v>4208</c:v>
                </c:pt>
                <c:pt idx="4209">
                  <c:v>4209</c:v>
                </c:pt>
                <c:pt idx="4210">
                  <c:v>4210</c:v>
                </c:pt>
                <c:pt idx="4211">
                  <c:v>4211</c:v>
                </c:pt>
                <c:pt idx="4212">
                  <c:v>4212</c:v>
                </c:pt>
                <c:pt idx="4213">
                  <c:v>4213</c:v>
                </c:pt>
                <c:pt idx="4214">
                  <c:v>4214</c:v>
                </c:pt>
                <c:pt idx="4215">
                  <c:v>4215</c:v>
                </c:pt>
                <c:pt idx="4216">
                  <c:v>4216</c:v>
                </c:pt>
                <c:pt idx="4217">
                  <c:v>4217</c:v>
                </c:pt>
                <c:pt idx="4218">
                  <c:v>4218</c:v>
                </c:pt>
                <c:pt idx="4219">
                  <c:v>4219</c:v>
                </c:pt>
                <c:pt idx="4220">
                  <c:v>4220</c:v>
                </c:pt>
                <c:pt idx="4221">
                  <c:v>4221</c:v>
                </c:pt>
                <c:pt idx="4222">
                  <c:v>4222</c:v>
                </c:pt>
                <c:pt idx="4223">
                  <c:v>4223</c:v>
                </c:pt>
                <c:pt idx="4224">
                  <c:v>4224</c:v>
                </c:pt>
                <c:pt idx="4225">
                  <c:v>4225</c:v>
                </c:pt>
                <c:pt idx="4226">
                  <c:v>4226</c:v>
                </c:pt>
                <c:pt idx="4227">
                  <c:v>4227</c:v>
                </c:pt>
                <c:pt idx="4228">
                  <c:v>4228</c:v>
                </c:pt>
                <c:pt idx="4229">
                  <c:v>4229</c:v>
                </c:pt>
                <c:pt idx="4230">
                  <c:v>4230</c:v>
                </c:pt>
                <c:pt idx="4231">
                  <c:v>4231</c:v>
                </c:pt>
                <c:pt idx="4232">
                  <c:v>4232</c:v>
                </c:pt>
                <c:pt idx="4233">
                  <c:v>4233</c:v>
                </c:pt>
                <c:pt idx="4234">
                  <c:v>4234</c:v>
                </c:pt>
                <c:pt idx="4235">
                  <c:v>4235</c:v>
                </c:pt>
                <c:pt idx="4236">
                  <c:v>4236</c:v>
                </c:pt>
                <c:pt idx="4237">
                  <c:v>4237</c:v>
                </c:pt>
                <c:pt idx="4238">
                  <c:v>4238</c:v>
                </c:pt>
                <c:pt idx="4239">
                  <c:v>4239</c:v>
                </c:pt>
                <c:pt idx="4240">
                  <c:v>4240</c:v>
                </c:pt>
                <c:pt idx="4241">
                  <c:v>4241</c:v>
                </c:pt>
                <c:pt idx="4242">
                  <c:v>4242</c:v>
                </c:pt>
                <c:pt idx="4243">
                  <c:v>4243</c:v>
                </c:pt>
                <c:pt idx="4244">
                  <c:v>4244</c:v>
                </c:pt>
                <c:pt idx="4245">
                  <c:v>4245</c:v>
                </c:pt>
                <c:pt idx="4246">
                  <c:v>4246</c:v>
                </c:pt>
                <c:pt idx="4247">
                  <c:v>4247</c:v>
                </c:pt>
                <c:pt idx="4248">
                  <c:v>4248</c:v>
                </c:pt>
                <c:pt idx="4249">
                  <c:v>4249</c:v>
                </c:pt>
                <c:pt idx="4250">
                  <c:v>4250</c:v>
                </c:pt>
                <c:pt idx="4251">
                  <c:v>4251</c:v>
                </c:pt>
                <c:pt idx="4252">
                  <c:v>4252</c:v>
                </c:pt>
                <c:pt idx="4253">
                  <c:v>4253</c:v>
                </c:pt>
                <c:pt idx="4254">
                  <c:v>4254</c:v>
                </c:pt>
                <c:pt idx="4255">
                  <c:v>4255</c:v>
                </c:pt>
                <c:pt idx="4256">
                  <c:v>4256</c:v>
                </c:pt>
                <c:pt idx="4257">
                  <c:v>4257</c:v>
                </c:pt>
                <c:pt idx="4258">
                  <c:v>4258</c:v>
                </c:pt>
                <c:pt idx="4259">
                  <c:v>4259</c:v>
                </c:pt>
                <c:pt idx="4260">
                  <c:v>4260</c:v>
                </c:pt>
                <c:pt idx="4261">
                  <c:v>4261</c:v>
                </c:pt>
                <c:pt idx="4262">
                  <c:v>4262</c:v>
                </c:pt>
                <c:pt idx="4263">
                  <c:v>4263</c:v>
                </c:pt>
                <c:pt idx="4264">
                  <c:v>4264</c:v>
                </c:pt>
                <c:pt idx="4265">
                  <c:v>4265</c:v>
                </c:pt>
                <c:pt idx="4266">
                  <c:v>4266</c:v>
                </c:pt>
                <c:pt idx="4267">
                  <c:v>4267</c:v>
                </c:pt>
                <c:pt idx="4268">
                  <c:v>4268</c:v>
                </c:pt>
                <c:pt idx="4269">
                  <c:v>4269</c:v>
                </c:pt>
                <c:pt idx="4270">
                  <c:v>4270</c:v>
                </c:pt>
                <c:pt idx="4271">
                  <c:v>4271</c:v>
                </c:pt>
                <c:pt idx="4272">
                  <c:v>4272</c:v>
                </c:pt>
                <c:pt idx="4273">
                  <c:v>4273</c:v>
                </c:pt>
                <c:pt idx="4274">
                  <c:v>4274</c:v>
                </c:pt>
                <c:pt idx="4275">
                  <c:v>4275</c:v>
                </c:pt>
                <c:pt idx="4276">
                  <c:v>4276</c:v>
                </c:pt>
                <c:pt idx="4277">
                  <c:v>4277</c:v>
                </c:pt>
                <c:pt idx="4278">
                  <c:v>4278</c:v>
                </c:pt>
                <c:pt idx="4279">
                  <c:v>4279</c:v>
                </c:pt>
                <c:pt idx="4280">
                  <c:v>4280</c:v>
                </c:pt>
                <c:pt idx="4281">
                  <c:v>4281</c:v>
                </c:pt>
                <c:pt idx="4282">
                  <c:v>4282</c:v>
                </c:pt>
                <c:pt idx="4283">
                  <c:v>4283</c:v>
                </c:pt>
                <c:pt idx="4284">
                  <c:v>4284</c:v>
                </c:pt>
                <c:pt idx="4285">
                  <c:v>4285</c:v>
                </c:pt>
                <c:pt idx="4286">
                  <c:v>4286</c:v>
                </c:pt>
                <c:pt idx="4287">
                  <c:v>4287</c:v>
                </c:pt>
                <c:pt idx="4288">
                  <c:v>4288</c:v>
                </c:pt>
                <c:pt idx="4289">
                  <c:v>4289</c:v>
                </c:pt>
                <c:pt idx="4290">
                  <c:v>4290</c:v>
                </c:pt>
                <c:pt idx="4291">
                  <c:v>4291</c:v>
                </c:pt>
                <c:pt idx="4292">
                  <c:v>4292</c:v>
                </c:pt>
                <c:pt idx="4293">
                  <c:v>4293</c:v>
                </c:pt>
                <c:pt idx="4294">
                  <c:v>4294</c:v>
                </c:pt>
                <c:pt idx="4295">
                  <c:v>4295</c:v>
                </c:pt>
                <c:pt idx="4296">
                  <c:v>4296</c:v>
                </c:pt>
                <c:pt idx="4297">
                  <c:v>4297</c:v>
                </c:pt>
                <c:pt idx="4298">
                  <c:v>4298</c:v>
                </c:pt>
                <c:pt idx="4299">
                  <c:v>4299</c:v>
                </c:pt>
                <c:pt idx="4300">
                  <c:v>4300</c:v>
                </c:pt>
                <c:pt idx="4301">
                  <c:v>4301</c:v>
                </c:pt>
                <c:pt idx="4302">
                  <c:v>4302</c:v>
                </c:pt>
                <c:pt idx="4303">
                  <c:v>4303</c:v>
                </c:pt>
                <c:pt idx="4304">
                  <c:v>4304</c:v>
                </c:pt>
                <c:pt idx="4305">
                  <c:v>4305</c:v>
                </c:pt>
                <c:pt idx="4306">
                  <c:v>4306</c:v>
                </c:pt>
                <c:pt idx="4307">
                  <c:v>4307</c:v>
                </c:pt>
                <c:pt idx="4308">
                  <c:v>4308</c:v>
                </c:pt>
                <c:pt idx="4309">
                  <c:v>4309</c:v>
                </c:pt>
                <c:pt idx="4310">
                  <c:v>4310</c:v>
                </c:pt>
                <c:pt idx="4311">
                  <c:v>4311</c:v>
                </c:pt>
                <c:pt idx="4312">
                  <c:v>4312</c:v>
                </c:pt>
                <c:pt idx="4313">
                  <c:v>4313</c:v>
                </c:pt>
                <c:pt idx="4314">
                  <c:v>4314</c:v>
                </c:pt>
                <c:pt idx="4315">
                  <c:v>4315</c:v>
                </c:pt>
                <c:pt idx="4316">
                  <c:v>4316</c:v>
                </c:pt>
                <c:pt idx="4317">
                  <c:v>4317</c:v>
                </c:pt>
                <c:pt idx="4318">
                  <c:v>4318</c:v>
                </c:pt>
                <c:pt idx="4319">
                  <c:v>4319</c:v>
                </c:pt>
                <c:pt idx="4320">
                  <c:v>4320</c:v>
                </c:pt>
                <c:pt idx="4321">
                  <c:v>4321</c:v>
                </c:pt>
                <c:pt idx="4322">
                  <c:v>4322</c:v>
                </c:pt>
                <c:pt idx="4323">
                  <c:v>4323</c:v>
                </c:pt>
                <c:pt idx="4324">
                  <c:v>4324</c:v>
                </c:pt>
                <c:pt idx="4325">
                  <c:v>4325</c:v>
                </c:pt>
                <c:pt idx="4326">
                  <c:v>4326</c:v>
                </c:pt>
                <c:pt idx="4327">
                  <c:v>4327</c:v>
                </c:pt>
                <c:pt idx="4328">
                  <c:v>4328</c:v>
                </c:pt>
                <c:pt idx="4329">
                  <c:v>4329</c:v>
                </c:pt>
                <c:pt idx="4330">
                  <c:v>4330</c:v>
                </c:pt>
                <c:pt idx="4331">
                  <c:v>4331</c:v>
                </c:pt>
                <c:pt idx="4332">
                  <c:v>4332</c:v>
                </c:pt>
                <c:pt idx="4333">
                  <c:v>4333</c:v>
                </c:pt>
                <c:pt idx="4334">
                  <c:v>4334</c:v>
                </c:pt>
                <c:pt idx="4335">
                  <c:v>4335</c:v>
                </c:pt>
                <c:pt idx="4336">
                  <c:v>4336</c:v>
                </c:pt>
                <c:pt idx="4337">
                  <c:v>4337</c:v>
                </c:pt>
                <c:pt idx="4338">
                  <c:v>4338</c:v>
                </c:pt>
                <c:pt idx="4339">
                  <c:v>4339</c:v>
                </c:pt>
                <c:pt idx="4340">
                  <c:v>4340</c:v>
                </c:pt>
                <c:pt idx="4341">
                  <c:v>4341</c:v>
                </c:pt>
                <c:pt idx="4342">
                  <c:v>4342</c:v>
                </c:pt>
                <c:pt idx="4343">
                  <c:v>4343</c:v>
                </c:pt>
                <c:pt idx="4344">
                  <c:v>4344</c:v>
                </c:pt>
                <c:pt idx="4345">
                  <c:v>4345</c:v>
                </c:pt>
                <c:pt idx="4346">
                  <c:v>4346</c:v>
                </c:pt>
                <c:pt idx="4347">
                  <c:v>4347</c:v>
                </c:pt>
                <c:pt idx="4348">
                  <c:v>4348</c:v>
                </c:pt>
                <c:pt idx="4349">
                  <c:v>4349</c:v>
                </c:pt>
                <c:pt idx="4350">
                  <c:v>4350</c:v>
                </c:pt>
                <c:pt idx="4351">
                  <c:v>4351</c:v>
                </c:pt>
                <c:pt idx="4352">
                  <c:v>4352</c:v>
                </c:pt>
                <c:pt idx="4353">
                  <c:v>4353</c:v>
                </c:pt>
                <c:pt idx="4354">
                  <c:v>4354</c:v>
                </c:pt>
                <c:pt idx="4355">
                  <c:v>4355</c:v>
                </c:pt>
                <c:pt idx="4356">
                  <c:v>4356</c:v>
                </c:pt>
                <c:pt idx="4357">
                  <c:v>4357</c:v>
                </c:pt>
                <c:pt idx="4358">
                  <c:v>4358</c:v>
                </c:pt>
                <c:pt idx="4359">
                  <c:v>4359</c:v>
                </c:pt>
                <c:pt idx="4360">
                  <c:v>4360</c:v>
                </c:pt>
                <c:pt idx="4361">
                  <c:v>4361</c:v>
                </c:pt>
                <c:pt idx="4362">
                  <c:v>4362</c:v>
                </c:pt>
                <c:pt idx="4363">
                  <c:v>4363</c:v>
                </c:pt>
                <c:pt idx="4364">
                  <c:v>4364</c:v>
                </c:pt>
                <c:pt idx="4365">
                  <c:v>4365</c:v>
                </c:pt>
                <c:pt idx="4366">
                  <c:v>4366</c:v>
                </c:pt>
                <c:pt idx="4367">
                  <c:v>4367</c:v>
                </c:pt>
                <c:pt idx="4368">
                  <c:v>4368</c:v>
                </c:pt>
                <c:pt idx="4369">
                  <c:v>4369</c:v>
                </c:pt>
                <c:pt idx="4370">
                  <c:v>4370</c:v>
                </c:pt>
                <c:pt idx="4371">
                  <c:v>4371</c:v>
                </c:pt>
                <c:pt idx="4372">
                  <c:v>4372</c:v>
                </c:pt>
                <c:pt idx="4373">
                  <c:v>4373</c:v>
                </c:pt>
                <c:pt idx="4374">
                  <c:v>4374</c:v>
                </c:pt>
                <c:pt idx="4375">
                  <c:v>4375</c:v>
                </c:pt>
                <c:pt idx="4376">
                  <c:v>4376</c:v>
                </c:pt>
                <c:pt idx="4377">
                  <c:v>4377</c:v>
                </c:pt>
                <c:pt idx="4378">
                  <c:v>4378</c:v>
                </c:pt>
                <c:pt idx="4379">
                  <c:v>4379</c:v>
                </c:pt>
                <c:pt idx="4380">
                  <c:v>4380</c:v>
                </c:pt>
                <c:pt idx="4381">
                  <c:v>4381</c:v>
                </c:pt>
                <c:pt idx="4382">
                  <c:v>4382</c:v>
                </c:pt>
                <c:pt idx="4383">
                  <c:v>4383</c:v>
                </c:pt>
                <c:pt idx="4384">
                  <c:v>4384</c:v>
                </c:pt>
                <c:pt idx="4385">
                  <c:v>4385</c:v>
                </c:pt>
                <c:pt idx="4386">
                  <c:v>4386</c:v>
                </c:pt>
                <c:pt idx="4387">
                  <c:v>4387</c:v>
                </c:pt>
                <c:pt idx="4388">
                  <c:v>4388</c:v>
                </c:pt>
                <c:pt idx="4389">
                  <c:v>4389</c:v>
                </c:pt>
                <c:pt idx="4390">
                  <c:v>4390</c:v>
                </c:pt>
                <c:pt idx="4391">
                  <c:v>4391</c:v>
                </c:pt>
                <c:pt idx="4392">
                  <c:v>4392</c:v>
                </c:pt>
                <c:pt idx="4393">
                  <c:v>4393</c:v>
                </c:pt>
                <c:pt idx="4394">
                  <c:v>4394</c:v>
                </c:pt>
                <c:pt idx="4395">
                  <c:v>4395</c:v>
                </c:pt>
                <c:pt idx="4396">
                  <c:v>4396</c:v>
                </c:pt>
                <c:pt idx="4397">
                  <c:v>4397</c:v>
                </c:pt>
                <c:pt idx="4398">
                  <c:v>4398</c:v>
                </c:pt>
                <c:pt idx="4399">
                  <c:v>4399</c:v>
                </c:pt>
                <c:pt idx="4400">
                  <c:v>4400</c:v>
                </c:pt>
                <c:pt idx="4401">
                  <c:v>4401</c:v>
                </c:pt>
                <c:pt idx="4402">
                  <c:v>4402</c:v>
                </c:pt>
                <c:pt idx="4403">
                  <c:v>4403</c:v>
                </c:pt>
                <c:pt idx="4404">
                  <c:v>4404</c:v>
                </c:pt>
                <c:pt idx="4405">
                  <c:v>4405</c:v>
                </c:pt>
                <c:pt idx="4406">
                  <c:v>4406</c:v>
                </c:pt>
                <c:pt idx="4407">
                  <c:v>4407</c:v>
                </c:pt>
                <c:pt idx="4408">
                  <c:v>4408</c:v>
                </c:pt>
                <c:pt idx="4409">
                  <c:v>4409</c:v>
                </c:pt>
                <c:pt idx="4410">
                  <c:v>4410</c:v>
                </c:pt>
                <c:pt idx="4411">
                  <c:v>4411</c:v>
                </c:pt>
                <c:pt idx="4412">
                  <c:v>4412</c:v>
                </c:pt>
                <c:pt idx="4413">
                  <c:v>4413</c:v>
                </c:pt>
                <c:pt idx="4414">
                  <c:v>4414</c:v>
                </c:pt>
                <c:pt idx="4415">
                  <c:v>4415</c:v>
                </c:pt>
                <c:pt idx="4416">
                  <c:v>4416</c:v>
                </c:pt>
                <c:pt idx="4417">
                  <c:v>4417</c:v>
                </c:pt>
                <c:pt idx="4418">
                  <c:v>4418</c:v>
                </c:pt>
                <c:pt idx="4419">
                  <c:v>4419</c:v>
                </c:pt>
                <c:pt idx="4420">
                  <c:v>4420</c:v>
                </c:pt>
                <c:pt idx="4421">
                  <c:v>4421</c:v>
                </c:pt>
                <c:pt idx="4422">
                  <c:v>4422</c:v>
                </c:pt>
                <c:pt idx="4423">
                  <c:v>4423</c:v>
                </c:pt>
                <c:pt idx="4424">
                  <c:v>4424</c:v>
                </c:pt>
                <c:pt idx="4425">
                  <c:v>4425</c:v>
                </c:pt>
                <c:pt idx="4426">
                  <c:v>4426</c:v>
                </c:pt>
                <c:pt idx="4427">
                  <c:v>4427</c:v>
                </c:pt>
                <c:pt idx="4428">
                  <c:v>4428</c:v>
                </c:pt>
                <c:pt idx="4429">
                  <c:v>4429</c:v>
                </c:pt>
                <c:pt idx="4430">
                  <c:v>4430</c:v>
                </c:pt>
                <c:pt idx="4431">
                  <c:v>4431</c:v>
                </c:pt>
                <c:pt idx="4432">
                  <c:v>4432</c:v>
                </c:pt>
                <c:pt idx="4433">
                  <c:v>4433</c:v>
                </c:pt>
                <c:pt idx="4434">
                  <c:v>4434</c:v>
                </c:pt>
                <c:pt idx="4435">
                  <c:v>4435</c:v>
                </c:pt>
                <c:pt idx="4436">
                  <c:v>4436</c:v>
                </c:pt>
                <c:pt idx="4437">
                  <c:v>4437</c:v>
                </c:pt>
                <c:pt idx="4438">
                  <c:v>4438</c:v>
                </c:pt>
                <c:pt idx="4439">
                  <c:v>4439</c:v>
                </c:pt>
                <c:pt idx="4440">
                  <c:v>4440</c:v>
                </c:pt>
                <c:pt idx="4441">
                  <c:v>4441</c:v>
                </c:pt>
                <c:pt idx="4442">
                  <c:v>4442</c:v>
                </c:pt>
                <c:pt idx="4443">
                  <c:v>4443</c:v>
                </c:pt>
                <c:pt idx="4444">
                  <c:v>4444</c:v>
                </c:pt>
                <c:pt idx="4445">
                  <c:v>4445</c:v>
                </c:pt>
                <c:pt idx="4446">
                  <c:v>4446</c:v>
                </c:pt>
                <c:pt idx="4447">
                  <c:v>4447</c:v>
                </c:pt>
                <c:pt idx="4448">
                  <c:v>4448</c:v>
                </c:pt>
                <c:pt idx="4449">
                  <c:v>4449</c:v>
                </c:pt>
                <c:pt idx="4450">
                  <c:v>4450</c:v>
                </c:pt>
                <c:pt idx="4451">
                  <c:v>4451</c:v>
                </c:pt>
                <c:pt idx="4452">
                  <c:v>4452</c:v>
                </c:pt>
                <c:pt idx="4453">
                  <c:v>4453</c:v>
                </c:pt>
                <c:pt idx="4454">
                  <c:v>4454</c:v>
                </c:pt>
                <c:pt idx="4455">
                  <c:v>4455</c:v>
                </c:pt>
                <c:pt idx="4456">
                  <c:v>4456</c:v>
                </c:pt>
                <c:pt idx="4457">
                  <c:v>4457</c:v>
                </c:pt>
                <c:pt idx="4458">
                  <c:v>4458</c:v>
                </c:pt>
                <c:pt idx="4459">
                  <c:v>4459</c:v>
                </c:pt>
                <c:pt idx="4460">
                  <c:v>4460</c:v>
                </c:pt>
                <c:pt idx="4461">
                  <c:v>4461</c:v>
                </c:pt>
                <c:pt idx="4462">
                  <c:v>4462</c:v>
                </c:pt>
                <c:pt idx="4463">
                  <c:v>4463</c:v>
                </c:pt>
                <c:pt idx="4464">
                  <c:v>4464</c:v>
                </c:pt>
                <c:pt idx="4465">
                  <c:v>4465</c:v>
                </c:pt>
                <c:pt idx="4466">
                  <c:v>4466</c:v>
                </c:pt>
                <c:pt idx="4467">
                  <c:v>4467</c:v>
                </c:pt>
                <c:pt idx="4468">
                  <c:v>4468</c:v>
                </c:pt>
                <c:pt idx="4469">
                  <c:v>4469</c:v>
                </c:pt>
                <c:pt idx="4470">
                  <c:v>4470</c:v>
                </c:pt>
                <c:pt idx="4471">
                  <c:v>4471</c:v>
                </c:pt>
                <c:pt idx="4472">
                  <c:v>4472</c:v>
                </c:pt>
                <c:pt idx="4473">
                  <c:v>4473</c:v>
                </c:pt>
                <c:pt idx="4474">
                  <c:v>4474</c:v>
                </c:pt>
                <c:pt idx="4475">
                  <c:v>4475</c:v>
                </c:pt>
                <c:pt idx="4476">
                  <c:v>4476</c:v>
                </c:pt>
                <c:pt idx="4477">
                  <c:v>4477</c:v>
                </c:pt>
                <c:pt idx="4478">
                  <c:v>4478</c:v>
                </c:pt>
                <c:pt idx="4479">
                  <c:v>4479</c:v>
                </c:pt>
                <c:pt idx="4480">
                  <c:v>4480</c:v>
                </c:pt>
                <c:pt idx="4481">
                  <c:v>4481</c:v>
                </c:pt>
                <c:pt idx="4482">
                  <c:v>4482</c:v>
                </c:pt>
                <c:pt idx="4483">
                  <c:v>4483</c:v>
                </c:pt>
                <c:pt idx="4484">
                  <c:v>4484</c:v>
                </c:pt>
                <c:pt idx="4485">
                  <c:v>4485</c:v>
                </c:pt>
                <c:pt idx="4486">
                  <c:v>4486</c:v>
                </c:pt>
                <c:pt idx="4487">
                  <c:v>4487</c:v>
                </c:pt>
                <c:pt idx="4488">
                  <c:v>4488</c:v>
                </c:pt>
                <c:pt idx="4489">
                  <c:v>4489</c:v>
                </c:pt>
                <c:pt idx="4490">
                  <c:v>4490</c:v>
                </c:pt>
                <c:pt idx="4491">
                  <c:v>4491</c:v>
                </c:pt>
                <c:pt idx="4492">
                  <c:v>4492</c:v>
                </c:pt>
                <c:pt idx="4493">
                  <c:v>4493</c:v>
                </c:pt>
                <c:pt idx="4494">
                  <c:v>4494</c:v>
                </c:pt>
                <c:pt idx="4495">
                  <c:v>4495</c:v>
                </c:pt>
                <c:pt idx="4496">
                  <c:v>4496</c:v>
                </c:pt>
                <c:pt idx="4497">
                  <c:v>4497</c:v>
                </c:pt>
                <c:pt idx="4498">
                  <c:v>4498</c:v>
                </c:pt>
                <c:pt idx="4499">
                  <c:v>4499</c:v>
                </c:pt>
                <c:pt idx="4500">
                  <c:v>4500</c:v>
                </c:pt>
                <c:pt idx="4501">
                  <c:v>4501</c:v>
                </c:pt>
                <c:pt idx="4502">
                  <c:v>4502</c:v>
                </c:pt>
                <c:pt idx="4503">
                  <c:v>4503</c:v>
                </c:pt>
                <c:pt idx="4504">
                  <c:v>4504</c:v>
                </c:pt>
                <c:pt idx="4505">
                  <c:v>4505</c:v>
                </c:pt>
                <c:pt idx="4506">
                  <c:v>4506</c:v>
                </c:pt>
                <c:pt idx="4507">
                  <c:v>4507</c:v>
                </c:pt>
                <c:pt idx="4508">
                  <c:v>4508</c:v>
                </c:pt>
                <c:pt idx="4509">
                  <c:v>4509</c:v>
                </c:pt>
                <c:pt idx="4510">
                  <c:v>4510</c:v>
                </c:pt>
                <c:pt idx="4511">
                  <c:v>4511</c:v>
                </c:pt>
                <c:pt idx="4512">
                  <c:v>4512</c:v>
                </c:pt>
                <c:pt idx="4513">
                  <c:v>4513</c:v>
                </c:pt>
                <c:pt idx="4514">
                  <c:v>4514</c:v>
                </c:pt>
                <c:pt idx="4515">
                  <c:v>4515</c:v>
                </c:pt>
                <c:pt idx="4516">
                  <c:v>4516</c:v>
                </c:pt>
                <c:pt idx="4517">
                  <c:v>4517</c:v>
                </c:pt>
                <c:pt idx="4518">
                  <c:v>4518</c:v>
                </c:pt>
                <c:pt idx="4519">
                  <c:v>4519</c:v>
                </c:pt>
                <c:pt idx="4520">
                  <c:v>4520</c:v>
                </c:pt>
                <c:pt idx="4521">
                  <c:v>4521</c:v>
                </c:pt>
                <c:pt idx="4522">
                  <c:v>4522</c:v>
                </c:pt>
                <c:pt idx="4523">
                  <c:v>4523</c:v>
                </c:pt>
                <c:pt idx="4524">
                  <c:v>4524</c:v>
                </c:pt>
                <c:pt idx="4525">
                  <c:v>4525</c:v>
                </c:pt>
                <c:pt idx="4526">
                  <c:v>4526</c:v>
                </c:pt>
                <c:pt idx="4527">
                  <c:v>4527</c:v>
                </c:pt>
                <c:pt idx="4528">
                  <c:v>4528</c:v>
                </c:pt>
                <c:pt idx="4529">
                  <c:v>4529</c:v>
                </c:pt>
                <c:pt idx="4530">
                  <c:v>4530</c:v>
                </c:pt>
                <c:pt idx="4531">
                  <c:v>4531</c:v>
                </c:pt>
                <c:pt idx="4532">
                  <c:v>4532</c:v>
                </c:pt>
                <c:pt idx="4533">
                  <c:v>4533</c:v>
                </c:pt>
                <c:pt idx="4534">
                  <c:v>4534</c:v>
                </c:pt>
                <c:pt idx="4535">
                  <c:v>4535</c:v>
                </c:pt>
                <c:pt idx="4536">
                  <c:v>4536</c:v>
                </c:pt>
                <c:pt idx="4537">
                  <c:v>4537</c:v>
                </c:pt>
                <c:pt idx="4538">
                  <c:v>4538</c:v>
                </c:pt>
                <c:pt idx="4539">
                  <c:v>4539</c:v>
                </c:pt>
                <c:pt idx="4540">
                  <c:v>4540</c:v>
                </c:pt>
                <c:pt idx="4541">
                  <c:v>4541</c:v>
                </c:pt>
                <c:pt idx="4542">
                  <c:v>4542</c:v>
                </c:pt>
                <c:pt idx="4543">
                  <c:v>4543</c:v>
                </c:pt>
                <c:pt idx="4544">
                  <c:v>4544</c:v>
                </c:pt>
                <c:pt idx="4545">
                  <c:v>4545</c:v>
                </c:pt>
                <c:pt idx="4546">
                  <c:v>4546</c:v>
                </c:pt>
                <c:pt idx="4547">
                  <c:v>4547</c:v>
                </c:pt>
                <c:pt idx="4548">
                  <c:v>4548</c:v>
                </c:pt>
                <c:pt idx="4549">
                  <c:v>4549</c:v>
                </c:pt>
                <c:pt idx="4550">
                  <c:v>4550</c:v>
                </c:pt>
                <c:pt idx="4551">
                  <c:v>4551</c:v>
                </c:pt>
                <c:pt idx="4552">
                  <c:v>4552</c:v>
                </c:pt>
                <c:pt idx="4553">
                  <c:v>4553</c:v>
                </c:pt>
                <c:pt idx="4554">
                  <c:v>4554</c:v>
                </c:pt>
                <c:pt idx="4555">
                  <c:v>4555</c:v>
                </c:pt>
                <c:pt idx="4556">
                  <c:v>4556</c:v>
                </c:pt>
                <c:pt idx="4557">
                  <c:v>4557</c:v>
                </c:pt>
                <c:pt idx="4558">
                  <c:v>4558</c:v>
                </c:pt>
                <c:pt idx="4559">
                  <c:v>4559</c:v>
                </c:pt>
                <c:pt idx="4560">
                  <c:v>4560</c:v>
                </c:pt>
                <c:pt idx="4561">
                  <c:v>4561</c:v>
                </c:pt>
                <c:pt idx="4562">
                  <c:v>4562</c:v>
                </c:pt>
                <c:pt idx="4563">
                  <c:v>4563</c:v>
                </c:pt>
                <c:pt idx="4564">
                  <c:v>4564</c:v>
                </c:pt>
                <c:pt idx="4565">
                  <c:v>4565</c:v>
                </c:pt>
                <c:pt idx="4566">
                  <c:v>4566</c:v>
                </c:pt>
                <c:pt idx="4567">
                  <c:v>4567</c:v>
                </c:pt>
                <c:pt idx="4568">
                  <c:v>4568</c:v>
                </c:pt>
                <c:pt idx="4569">
                  <c:v>4569</c:v>
                </c:pt>
                <c:pt idx="4570">
                  <c:v>4570</c:v>
                </c:pt>
                <c:pt idx="4571">
                  <c:v>4571</c:v>
                </c:pt>
                <c:pt idx="4572">
                  <c:v>4572</c:v>
                </c:pt>
                <c:pt idx="4573">
                  <c:v>4573</c:v>
                </c:pt>
                <c:pt idx="4574">
                  <c:v>4574</c:v>
                </c:pt>
                <c:pt idx="4575">
                  <c:v>4575</c:v>
                </c:pt>
                <c:pt idx="4576">
                  <c:v>4576</c:v>
                </c:pt>
                <c:pt idx="4577">
                  <c:v>4577</c:v>
                </c:pt>
                <c:pt idx="4578">
                  <c:v>4578</c:v>
                </c:pt>
                <c:pt idx="4579">
                  <c:v>4579</c:v>
                </c:pt>
                <c:pt idx="4580">
                  <c:v>4580</c:v>
                </c:pt>
                <c:pt idx="4581">
                  <c:v>4581</c:v>
                </c:pt>
                <c:pt idx="4582">
                  <c:v>4582</c:v>
                </c:pt>
                <c:pt idx="4583">
                  <c:v>4583</c:v>
                </c:pt>
                <c:pt idx="4584">
                  <c:v>4584</c:v>
                </c:pt>
                <c:pt idx="4585">
                  <c:v>4585</c:v>
                </c:pt>
                <c:pt idx="4586">
                  <c:v>4586</c:v>
                </c:pt>
                <c:pt idx="4587">
                  <c:v>4587</c:v>
                </c:pt>
                <c:pt idx="4588">
                  <c:v>4588</c:v>
                </c:pt>
                <c:pt idx="4589">
                  <c:v>4589</c:v>
                </c:pt>
                <c:pt idx="4590">
                  <c:v>4590</c:v>
                </c:pt>
                <c:pt idx="4591">
                  <c:v>4591</c:v>
                </c:pt>
                <c:pt idx="4592">
                  <c:v>4592</c:v>
                </c:pt>
                <c:pt idx="4593">
                  <c:v>4593</c:v>
                </c:pt>
                <c:pt idx="4594">
                  <c:v>4594</c:v>
                </c:pt>
                <c:pt idx="4595">
                  <c:v>4595</c:v>
                </c:pt>
                <c:pt idx="4596">
                  <c:v>4596</c:v>
                </c:pt>
                <c:pt idx="4597">
                  <c:v>4597</c:v>
                </c:pt>
                <c:pt idx="4598">
                  <c:v>4598</c:v>
                </c:pt>
                <c:pt idx="4599">
                  <c:v>4599</c:v>
                </c:pt>
                <c:pt idx="4600">
                  <c:v>4600</c:v>
                </c:pt>
                <c:pt idx="4601">
                  <c:v>4601</c:v>
                </c:pt>
                <c:pt idx="4602">
                  <c:v>4602</c:v>
                </c:pt>
                <c:pt idx="4603">
                  <c:v>4603</c:v>
                </c:pt>
                <c:pt idx="4604">
                  <c:v>4604</c:v>
                </c:pt>
                <c:pt idx="4605">
                  <c:v>4605</c:v>
                </c:pt>
                <c:pt idx="4606">
                  <c:v>4606</c:v>
                </c:pt>
                <c:pt idx="4607">
                  <c:v>4607</c:v>
                </c:pt>
                <c:pt idx="4608">
                  <c:v>4608</c:v>
                </c:pt>
                <c:pt idx="4609">
                  <c:v>4609</c:v>
                </c:pt>
                <c:pt idx="4610">
                  <c:v>4610</c:v>
                </c:pt>
                <c:pt idx="4611">
                  <c:v>4611</c:v>
                </c:pt>
                <c:pt idx="4612">
                  <c:v>4612</c:v>
                </c:pt>
                <c:pt idx="4613">
                  <c:v>4613</c:v>
                </c:pt>
                <c:pt idx="4614">
                  <c:v>4614</c:v>
                </c:pt>
                <c:pt idx="4615">
                  <c:v>4615</c:v>
                </c:pt>
                <c:pt idx="4616">
                  <c:v>4616</c:v>
                </c:pt>
                <c:pt idx="4617">
                  <c:v>4617</c:v>
                </c:pt>
                <c:pt idx="4618">
                  <c:v>4618</c:v>
                </c:pt>
                <c:pt idx="4619">
                  <c:v>4619</c:v>
                </c:pt>
                <c:pt idx="4620">
                  <c:v>4620</c:v>
                </c:pt>
                <c:pt idx="4621">
                  <c:v>4621</c:v>
                </c:pt>
                <c:pt idx="4622">
                  <c:v>4622</c:v>
                </c:pt>
                <c:pt idx="4623">
                  <c:v>4623</c:v>
                </c:pt>
                <c:pt idx="4624">
                  <c:v>4624</c:v>
                </c:pt>
                <c:pt idx="4625">
                  <c:v>4625</c:v>
                </c:pt>
                <c:pt idx="4626">
                  <c:v>4626</c:v>
                </c:pt>
                <c:pt idx="4627">
                  <c:v>4627</c:v>
                </c:pt>
                <c:pt idx="4628">
                  <c:v>4628</c:v>
                </c:pt>
                <c:pt idx="4629">
                  <c:v>4629</c:v>
                </c:pt>
                <c:pt idx="4630">
                  <c:v>4630</c:v>
                </c:pt>
                <c:pt idx="4631">
                  <c:v>4631</c:v>
                </c:pt>
                <c:pt idx="4632">
                  <c:v>4632</c:v>
                </c:pt>
                <c:pt idx="4633">
                  <c:v>4633</c:v>
                </c:pt>
                <c:pt idx="4634">
                  <c:v>4634</c:v>
                </c:pt>
                <c:pt idx="4635">
                  <c:v>4635</c:v>
                </c:pt>
                <c:pt idx="4636">
                  <c:v>4636</c:v>
                </c:pt>
                <c:pt idx="4637">
                  <c:v>4637</c:v>
                </c:pt>
                <c:pt idx="4638">
                  <c:v>4638</c:v>
                </c:pt>
                <c:pt idx="4639">
                  <c:v>4639</c:v>
                </c:pt>
                <c:pt idx="4640">
                  <c:v>4640</c:v>
                </c:pt>
                <c:pt idx="4641">
                  <c:v>4641</c:v>
                </c:pt>
                <c:pt idx="4642">
                  <c:v>4642</c:v>
                </c:pt>
                <c:pt idx="4643">
                  <c:v>4643</c:v>
                </c:pt>
                <c:pt idx="4644">
                  <c:v>4644</c:v>
                </c:pt>
                <c:pt idx="4645">
                  <c:v>4645</c:v>
                </c:pt>
                <c:pt idx="4646">
                  <c:v>4646</c:v>
                </c:pt>
                <c:pt idx="4647">
                  <c:v>4647</c:v>
                </c:pt>
                <c:pt idx="4648">
                  <c:v>4648</c:v>
                </c:pt>
                <c:pt idx="4649">
                  <c:v>4649</c:v>
                </c:pt>
                <c:pt idx="4650">
                  <c:v>4650</c:v>
                </c:pt>
                <c:pt idx="4651">
                  <c:v>4651</c:v>
                </c:pt>
                <c:pt idx="4652">
                  <c:v>4652</c:v>
                </c:pt>
                <c:pt idx="4653">
                  <c:v>4653</c:v>
                </c:pt>
                <c:pt idx="4654">
                  <c:v>4654</c:v>
                </c:pt>
                <c:pt idx="4655">
                  <c:v>4655</c:v>
                </c:pt>
                <c:pt idx="4656">
                  <c:v>4656</c:v>
                </c:pt>
                <c:pt idx="4657">
                  <c:v>4657</c:v>
                </c:pt>
                <c:pt idx="4658">
                  <c:v>4658</c:v>
                </c:pt>
                <c:pt idx="4659">
                  <c:v>4659</c:v>
                </c:pt>
                <c:pt idx="4660">
                  <c:v>4660</c:v>
                </c:pt>
                <c:pt idx="4661">
                  <c:v>4661</c:v>
                </c:pt>
                <c:pt idx="4662">
                  <c:v>4662</c:v>
                </c:pt>
                <c:pt idx="4663">
                  <c:v>4663</c:v>
                </c:pt>
                <c:pt idx="4664">
                  <c:v>4664</c:v>
                </c:pt>
                <c:pt idx="4665">
                  <c:v>4665</c:v>
                </c:pt>
                <c:pt idx="4666">
                  <c:v>4666</c:v>
                </c:pt>
                <c:pt idx="4667">
                  <c:v>4667</c:v>
                </c:pt>
                <c:pt idx="4668">
                  <c:v>4668</c:v>
                </c:pt>
                <c:pt idx="4669">
                  <c:v>4669</c:v>
                </c:pt>
                <c:pt idx="4670">
                  <c:v>4670</c:v>
                </c:pt>
                <c:pt idx="4671">
                  <c:v>4671</c:v>
                </c:pt>
                <c:pt idx="4672">
                  <c:v>4672</c:v>
                </c:pt>
                <c:pt idx="4673">
                  <c:v>4673</c:v>
                </c:pt>
                <c:pt idx="4674">
                  <c:v>4674</c:v>
                </c:pt>
                <c:pt idx="4675">
                  <c:v>4675</c:v>
                </c:pt>
                <c:pt idx="4676">
                  <c:v>4676</c:v>
                </c:pt>
                <c:pt idx="4677">
                  <c:v>4677</c:v>
                </c:pt>
                <c:pt idx="4678">
                  <c:v>4678</c:v>
                </c:pt>
                <c:pt idx="4679">
                  <c:v>4679</c:v>
                </c:pt>
                <c:pt idx="4680">
                  <c:v>4680</c:v>
                </c:pt>
                <c:pt idx="4681">
                  <c:v>4681</c:v>
                </c:pt>
                <c:pt idx="4682">
                  <c:v>4682</c:v>
                </c:pt>
                <c:pt idx="4683">
                  <c:v>4683</c:v>
                </c:pt>
                <c:pt idx="4684">
                  <c:v>4684</c:v>
                </c:pt>
                <c:pt idx="4685">
                  <c:v>4685</c:v>
                </c:pt>
                <c:pt idx="4686">
                  <c:v>4686</c:v>
                </c:pt>
                <c:pt idx="4687">
                  <c:v>4687</c:v>
                </c:pt>
                <c:pt idx="4688">
                  <c:v>4688</c:v>
                </c:pt>
                <c:pt idx="4689">
                  <c:v>4689</c:v>
                </c:pt>
                <c:pt idx="4690">
                  <c:v>4690</c:v>
                </c:pt>
                <c:pt idx="4691">
                  <c:v>4691</c:v>
                </c:pt>
                <c:pt idx="4692">
                  <c:v>4692</c:v>
                </c:pt>
                <c:pt idx="4693">
                  <c:v>4693</c:v>
                </c:pt>
                <c:pt idx="4694">
                  <c:v>4694</c:v>
                </c:pt>
                <c:pt idx="4695">
                  <c:v>4695</c:v>
                </c:pt>
                <c:pt idx="4696">
                  <c:v>4696</c:v>
                </c:pt>
                <c:pt idx="4697">
                  <c:v>4697</c:v>
                </c:pt>
                <c:pt idx="4698">
                  <c:v>4698</c:v>
                </c:pt>
                <c:pt idx="4699">
                  <c:v>4699</c:v>
                </c:pt>
                <c:pt idx="4700">
                  <c:v>4700</c:v>
                </c:pt>
                <c:pt idx="4701">
                  <c:v>4701</c:v>
                </c:pt>
                <c:pt idx="4702">
                  <c:v>4702</c:v>
                </c:pt>
                <c:pt idx="4703">
                  <c:v>4703</c:v>
                </c:pt>
                <c:pt idx="4704">
                  <c:v>4704</c:v>
                </c:pt>
                <c:pt idx="4705">
                  <c:v>4705</c:v>
                </c:pt>
                <c:pt idx="4706">
                  <c:v>4706</c:v>
                </c:pt>
                <c:pt idx="4707">
                  <c:v>4707</c:v>
                </c:pt>
                <c:pt idx="4708">
                  <c:v>4708</c:v>
                </c:pt>
                <c:pt idx="4709">
                  <c:v>4709</c:v>
                </c:pt>
                <c:pt idx="4710">
                  <c:v>4710</c:v>
                </c:pt>
                <c:pt idx="4711">
                  <c:v>4711</c:v>
                </c:pt>
                <c:pt idx="4712">
                  <c:v>4712</c:v>
                </c:pt>
                <c:pt idx="4713">
                  <c:v>4713</c:v>
                </c:pt>
                <c:pt idx="4714">
                  <c:v>4714</c:v>
                </c:pt>
                <c:pt idx="4715">
                  <c:v>4715</c:v>
                </c:pt>
                <c:pt idx="4716">
                  <c:v>4716</c:v>
                </c:pt>
                <c:pt idx="4717">
                  <c:v>4717</c:v>
                </c:pt>
                <c:pt idx="4718">
                  <c:v>4718</c:v>
                </c:pt>
                <c:pt idx="4719">
                  <c:v>4719</c:v>
                </c:pt>
                <c:pt idx="4720">
                  <c:v>4720</c:v>
                </c:pt>
                <c:pt idx="4721">
                  <c:v>4721</c:v>
                </c:pt>
                <c:pt idx="4722">
                  <c:v>4722</c:v>
                </c:pt>
                <c:pt idx="4723">
                  <c:v>4723</c:v>
                </c:pt>
                <c:pt idx="4724">
                  <c:v>4724</c:v>
                </c:pt>
                <c:pt idx="4725">
                  <c:v>4725</c:v>
                </c:pt>
                <c:pt idx="4726">
                  <c:v>4726</c:v>
                </c:pt>
                <c:pt idx="4727">
                  <c:v>4727</c:v>
                </c:pt>
                <c:pt idx="4728">
                  <c:v>4728</c:v>
                </c:pt>
                <c:pt idx="4729">
                  <c:v>4729</c:v>
                </c:pt>
                <c:pt idx="4730">
                  <c:v>4730</c:v>
                </c:pt>
                <c:pt idx="4731">
                  <c:v>4731</c:v>
                </c:pt>
                <c:pt idx="4732">
                  <c:v>4732</c:v>
                </c:pt>
                <c:pt idx="4733">
                  <c:v>4733</c:v>
                </c:pt>
                <c:pt idx="4734">
                  <c:v>4734</c:v>
                </c:pt>
                <c:pt idx="4735">
                  <c:v>4735</c:v>
                </c:pt>
                <c:pt idx="4736">
                  <c:v>4736</c:v>
                </c:pt>
                <c:pt idx="4737">
                  <c:v>4737</c:v>
                </c:pt>
                <c:pt idx="4738">
                  <c:v>4738</c:v>
                </c:pt>
                <c:pt idx="4739">
                  <c:v>4739</c:v>
                </c:pt>
                <c:pt idx="4740">
                  <c:v>4740</c:v>
                </c:pt>
                <c:pt idx="4741">
                  <c:v>4741</c:v>
                </c:pt>
                <c:pt idx="4742">
                  <c:v>4742</c:v>
                </c:pt>
                <c:pt idx="4743">
                  <c:v>4743</c:v>
                </c:pt>
                <c:pt idx="4744">
                  <c:v>4744</c:v>
                </c:pt>
                <c:pt idx="4745">
                  <c:v>4745</c:v>
                </c:pt>
                <c:pt idx="4746">
                  <c:v>4746</c:v>
                </c:pt>
                <c:pt idx="4747">
                  <c:v>4747</c:v>
                </c:pt>
                <c:pt idx="4748">
                  <c:v>4748</c:v>
                </c:pt>
                <c:pt idx="4749">
                  <c:v>4749</c:v>
                </c:pt>
                <c:pt idx="4750">
                  <c:v>4750</c:v>
                </c:pt>
                <c:pt idx="4751">
                  <c:v>4751</c:v>
                </c:pt>
                <c:pt idx="4752">
                  <c:v>4752</c:v>
                </c:pt>
                <c:pt idx="4753">
                  <c:v>4753</c:v>
                </c:pt>
                <c:pt idx="4754">
                  <c:v>4754</c:v>
                </c:pt>
                <c:pt idx="4755">
                  <c:v>4755</c:v>
                </c:pt>
                <c:pt idx="4756">
                  <c:v>4756</c:v>
                </c:pt>
                <c:pt idx="4757">
                  <c:v>4757</c:v>
                </c:pt>
                <c:pt idx="4758">
                  <c:v>4758</c:v>
                </c:pt>
                <c:pt idx="4759">
                  <c:v>4759</c:v>
                </c:pt>
                <c:pt idx="4760">
                  <c:v>4760</c:v>
                </c:pt>
                <c:pt idx="4761">
                  <c:v>4761</c:v>
                </c:pt>
                <c:pt idx="4762">
                  <c:v>4762</c:v>
                </c:pt>
                <c:pt idx="4763">
                  <c:v>4763</c:v>
                </c:pt>
                <c:pt idx="4764">
                  <c:v>4764</c:v>
                </c:pt>
                <c:pt idx="4765">
                  <c:v>4765</c:v>
                </c:pt>
                <c:pt idx="4766">
                  <c:v>4766</c:v>
                </c:pt>
                <c:pt idx="4767">
                  <c:v>4767</c:v>
                </c:pt>
                <c:pt idx="4768">
                  <c:v>4768</c:v>
                </c:pt>
                <c:pt idx="4769">
                  <c:v>4769</c:v>
                </c:pt>
                <c:pt idx="4770">
                  <c:v>4770</c:v>
                </c:pt>
                <c:pt idx="4771">
                  <c:v>4771</c:v>
                </c:pt>
                <c:pt idx="4772">
                  <c:v>4772</c:v>
                </c:pt>
                <c:pt idx="4773">
                  <c:v>4773</c:v>
                </c:pt>
                <c:pt idx="4774">
                  <c:v>4774</c:v>
                </c:pt>
                <c:pt idx="4775">
                  <c:v>4775</c:v>
                </c:pt>
                <c:pt idx="4776">
                  <c:v>4776</c:v>
                </c:pt>
                <c:pt idx="4777">
                  <c:v>4777</c:v>
                </c:pt>
                <c:pt idx="4778">
                  <c:v>4778</c:v>
                </c:pt>
                <c:pt idx="4779">
                  <c:v>4779</c:v>
                </c:pt>
                <c:pt idx="4780">
                  <c:v>4780</c:v>
                </c:pt>
                <c:pt idx="4781">
                  <c:v>4781</c:v>
                </c:pt>
                <c:pt idx="4782">
                  <c:v>4782</c:v>
                </c:pt>
                <c:pt idx="4783">
                  <c:v>4783</c:v>
                </c:pt>
                <c:pt idx="4784">
                  <c:v>4784</c:v>
                </c:pt>
                <c:pt idx="4785">
                  <c:v>4785</c:v>
                </c:pt>
                <c:pt idx="4786">
                  <c:v>4786</c:v>
                </c:pt>
                <c:pt idx="4787">
                  <c:v>4787</c:v>
                </c:pt>
                <c:pt idx="4788">
                  <c:v>4788</c:v>
                </c:pt>
                <c:pt idx="4789">
                  <c:v>4789</c:v>
                </c:pt>
                <c:pt idx="4790">
                  <c:v>4790</c:v>
                </c:pt>
                <c:pt idx="4791">
                  <c:v>4791</c:v>
                </c:pt>
                <c:pt idx="4792">
                  <c:v>4792</c:v>
                </c:pt>
                <c:pt idx="4793">
                  <c:v>4793</c:v>
                </c:pt>
                <c:pt idx="4794">
                  <c:v>4794</c:v>
                </c:pt>
                <c:pt idx="4795">
                  <c:v>4795</c:v>
                </c:pt>
                <c:pt idx="4796">
                  <c:v>4796</c:v>
                </c:pt>
                <c:pt idx="4797">
                  <c:v>4797</c:v>
                </c:pt>
                <c:pt idx="4798">
                  <c:v>4798</c:v>
                </c:pt>
                <c:pt idx="4799">
                  <c:v>4799</c:v>
                </c:pt>
                <c:pt idx="4800">
                  <c:v>4800</c:v>
                </c:pt>
                <c:pt idx="4801">
                  <c:v>4801</c:v>
                </c:pt>
                <c:pt idx="4802">
                  <c:v>4802</c:v>
                </c:pt>
                <c:pt idx="4803">
                  <c:v>4803</c:v>
                </c:pt>
                <c:pt idx="4804">
                  <c:v>4804</c:v>
                </c:pt>
                <c:pt idx="4805">
                  <c:v>4805</c:v>
                </c:pt>
                <c:pt idx="4806">
                  <c:v>4806</c:v>
                </c:pt>
                <c:pt idx="4807">
                  <c:v>4807</c:v>
                </c:pt>
                <c:pt idx="4808">
                  <c:v>4808</c:v>
                </c:pt>
                <c:pt idx="4809">
                  <c:v>4809</c:v>
                </c:pt>
                <c:pt idx="4810">
                  <c:v>4810</c:v>
                </c:pt>
                <c:pt idx="4811">
                  <c:v>4811</c:v>
                </c:pt>
                <c:pt idx="4812">
                  <c:v>4812</c:v>
                </c:pt>
                <c:pt idx="4813">
                  <c:v>4813</c:v>
                </c:pt>
                <c:pt idx="4814">
                  <c:v>4814</c:v>
                </c:pt>
                <c:pt idx="4815">
                  <c:v>4815</c:v>
                </c:pt>
                <c:pt idx="4816">
                  <c:v>4816</c:v>
                </c:pt>
                <c:pt idx="4817">
                  <c:v>4817</c:v>
                </c:pt>
                <c:pt idx="4818">
                  <c:v>4818</c:v>
                </c:pt>
                <c:pt idx="4819">
                  <c:v>4819</c:v>
                </c:pt>
                <c:pt idx="4820">
                  <c:v>4820</c:v>
                </c:pt>
                <c:pt idx="4821">
                  <c:v>4821</c:v>
                </c:pt>
                <c:pt idx="4822">
                  <c:v>4822</c:v>
                </c:pt>
                <c:pt idx="4823">
                  <c:v>4823</c:v>
                </c:pt>
                <c:pt idx="4824">
                  <c:v>4824</c:v>
                </c:pt>
                <c:pt idx="4825">
                  <c:v>4825</c:v>
                </c:pt>
                <c:pt idx="4826">
                  <c:v>4826</c:v>
                </c:pt>
                <c:pt idx="4827">
                  <c:v>4827</c:v>
                </c:pt>
                <c:pt idx="4828">
                  <c:v>4828</c:v>
                </c:pt>
                <c:pt idx="4829">
                  <c:v>4829</c:v>
                </c:pt>
                <c:pt idx="4830">
                  <c:v>4830</c:v>
                </c:pt>
                <c:pt idx="4831">
                  <c:v>4831</c:v>
                </c:pt>
                <c:pt idx="4832">
                  <c:v>4832</c:v>
                </c:pt>
                <c:pt idx="4833">
                  <c:v>4833</c:v>
                </c:pt>
                <c:pt idx="4834">
                  <c:v>4834</c:v>
                </c:pt>
                <c:pt idx="4835">
                  <c:v>4835</c:v>
                </c:pt>
                <c:pt idx="4836">
                  <c:v>4836</c:v>
                </c:pt>
                <c:pt idx="4837">
                  <c:v>4837</c:v>
                </c:pt>
                <c:pt idx="4838">
                  <c:v>4838</c:v>
                </c:pt>
                <c:pt idx="4839">
                  <c:v>4839</c:v>
                </c:pt>
                <c:pt idx="4840">
                  <c:v>4840</c:v>
                </c:pt>
                <c:pt idx="4841">
                  <c:v>4841</c:v>
                </c:pt>
                <c:pt idx="4842">
                  <c:v>4842</c:v>
                </c:pt>
                <c:pt idx="4843">
                  <c:v>4843</c:v>
                </c:pt>
                <c:pt idx="4844">
                  <c:v>4844</c:v>
                </c:pt>
                <c:pt idx="4845">
                  <c:v>4845</c:v>
                </c:pt>
                <c:pt idx="4846">
                  <c:v>4846</c:v>
                </c:pt>
                <c:pt idx="4847">
                  <c:v>4847</c:v>
                </c:pt>
                <c:pt idx="4848">
                  <c:v>4848</c:v>
                </c:pt>
                <c:pt idx="4849">
                  <c:v>4849</c:v>
                </c:pt>
                <c:pt idx="4850">
                  <c:v>4850</c:v>
                </c:pt>
                <c:pt idx="4851">
                  <c:v>4851</c:v>
                </c:pt>
                <c:pt idx="4852">
                  <c:v>4852</c:v>
                </c:pt>
                <c:pt idx="4853">
                  <c:v>4853</c:v>
                </c:pt>
                <c:pt idx="4854">
                  <c:v>4854</c:v>
                </c:pt>
                <c:pt idx="4855">
                  <c:v>4855</c:v>
                </c:pt>
                <c:pt idx="4856">
                  <c:v>4856</c:v>
                </c:pt>
                <c:pt idx="4857">
                  <c:v>4857</c:v>
                </c:pt>
                <c:pt idx="4858">
                  <c:v>4858</c:v>
                </c:pt>
                <c:pt idx="4859">
                  <c:v>4859</c:v>
                </c:pt>
                <c:pt idx="4860">
                  <c:v>4860</c:v>
                </c:pt>
                <c:pt idx="4861">
                  <c:v>4861</c:v>
                </c:pt>
                <c:pt idx="4862">
                  <c:v>4862</c:v>
                </c:pt>
                <c:pt idx="4863">
                  <c:v>4863</c:v>
                </c:pt>
                <c:pt idx="4864">
                  <c:v>4864</c:v>
                </c:pt>
                <c:pt idx="4865">
                  <c:v>4865</c:v>
                </c:pt>
                <c:pt idx="4866">
                  <c:v>4866</c:v>
                </c:pt>
                <c:pt idx="4867">
                  <c:v>4867</c:v>
                </c:pt>
                <c:pt idx="4868">
                  <c:v>4868</c:v>
                </c:pt>
                <c:pt idx="4869">
                  <c:v>4869</c:v>
                </c:pt>
                <c:pt idx="4870">
                  <c:v>4870</c:v>
                </c:pt>
                <c:pt idx="4871">
                  <c:v>4871</c:v>
                </c:pt>
                <c:pt idx="4872">
                  <c:v>4872</c:v>
                </c:pt>
                <c:pt idx="4873">
                  <c:v>4873</c:v>
                </c:pt>
                <c:pt idx="4874">
                  <c:v>4874</c:v>
                </c:pt>
                <c:pt idx="4875">
                  <c:v>4875</c:v>
                </c:pt>
                <c:pt idx="4876">
                  <c:v>4876</c:v>
                </c:pt>
                <c:pt idx="4877">
                  <c:v>4877</c:v>
                </c:pt>
                <c:pt idx="4878">
                  <c:v>4878</c:v>
                </c:pt>
                <c:pt idx="4879">
                  <c:v>4879</c:v>
                </c:pt>
                <c:pt idx="4880">
                  <c:v>4880</c:v>
                </c:pt>
                <c:pt idx="4881">
                  <c:v>4881</c:v>
                </c:pt>
                <c:pt idx="4882">
                  <c:v>4882</c:v>
                </c:pt>
                <c:pt idx="4883">
                  <c:v>4883</c:v>
                </c:pt>
                <c:pt idx="4884">
                  <c:v>4884</c:v>
                </c:pt>
                <c:pt idx="4885">
                  <c:v>4885</c:v>
                </c:pt>
                <c:pt idx="4886">
                  <c:v>4886</c:v>
                </c:pt>
                <c:pt idx="4887">
                  <c:v>4887</c:v>
                </c:pt>
                <c:pt idx="4888">
                  <c:v>4888</c:v>
                </c:pt>
                <c:pt idx="4889">
                  <c:v>4889</c:v>
                </c:pt>
                <c:pt idx="4890">
                  <c:v>4890</c:v>
                </c:pt>
                <c:pt idx="4891">
                  <c:v>4891</c:v>
                </c:pt>
                <c:pt idx="4892">
                  <c:v>4892</c:v>
                </c:pt>
                <c:pt idx="4893">
                  <c:v>4893</c:v>
                </c:pt>
                <c:pt idx="4894">
                  <c:v>4894</c:v>
                </c:pt>
                <c:pt idx="4895">
                  <c:v>4895</c:v>
                </c:pt>
                <c:pt idx="4896">
                  <c:v>4896</c:v>
                </c:pt>
                <c:pt idx="4897">
                  <c:v>4897</c:v>
                </c:pt>
                <c:pt idx="4898">
                  <c:v>4898</c:v>
                </c:pt>
                <c:pt idx="4899">
                  <c:v>4899</c:v>
                </c:pt>
                <c:pt idx="4900">
                  <c:v>4900</c:v>
                </c:pt>
                <c:pt idx="4901">
                  <c:v>4901</c:v>
                </c:pt>
                <c:pt idx="4902">
                  <c:v>4902</c:v>
                </c:pt>
                <c:pt idx="4903">
                  <c:v>4903</c:v>
                </c:pt>
                <c:pt idx="4904">
                  <c:v>4904</c:v>
                </c:pt>
                <c:pt idx="4905">
                  <c:v>4905</c:v>
                </c:pt>
                <c:pt idx="4906">
                  <c:v>4906</c:v>
                </c:pt>
                <c:pt idx="4907">
                  <c:v>4907</c:v>
                </c:pt>
                <c:pt idx="4908">
                  <c:v>4908</c:v>
                </c:pt>
                <c:pt idx="4909">
                  <c:v>4909</c:v>
                </c:pt>
                <c:pt idx="4910">
                  <c:v>4910</c:v>
                </c:pt>
                <c:pt idx="4911">
                  <c:v>4911</c:v>
                </c:pt>
                <c:pt idx="4912">
                  <c:v>4912</c:v>
                </c:pt>
                <c:pt idx="4913">
                  <c:v>4913</c:v>
                </c:pt>
                <c:pt idx="4914">
                  <c:v>4914</c:v>
                </c:pt>
                <c:pt idx="4915">
                  <c:v>4915</c:v>
                </c:pt>
                <c:pt idx="4916">
                  <c:v>4916</c:v>
                </c:pt>
                <c:pt idx="4917">
                  <c:v>4917</c:v>
                </c:pt>
                <c:pt idx="4918">
                  <c:v>4918</c:v>
                </c:pt>
                <c:pt idx="4919">
                  <c:v>4919</c:v>
                </c:pt>
                <c:pt idx="4920">
                  <c:v>4920</c:v>
                </c:pt>
                <c:pt idx="4921">
                  <c:v>4921</c:v>
                </c:pt>
                <c:pt idx="4922">
                  <c:v>4922</c:v>
                </c:pt>
                <c:pt idx="4923">
                  <c:v>4923</c:v>
                </c:pt>
                <c:pt idx="4924">
                  <c:v>4924</c:v>
                </c:pt>
                <c:pt idx="4925">
                  <c:v>4925</c:v>
                </c:pt>
                <c:pt idx="4926">
                  <c:v>4926</c:v>
                </c:pt>
                <c:pt idx="4927">
                  <c:v>4927</c:v>
                </c:pt>
                <c:pt idx="4928">
                  <c:v>4928</c:v>
                </c:pt>
                <c:pt idx="4929">
                  <c:v>4929</c:v>
                </c:pt>
                <c:pt idx="4930">
                  <c:v>4930</c:v>
                </c:pt>
                <c:pt idx="4931">
                  <c:v>4931</c:v>
                </c:pt>
                <c:pt idx="4932">
                  <c:v>4932</c:v>
                </c:pt>
                <c:pt idx="4933">
                  <c:v>4933</c:v>
                </c:pt>
                <c:pt idx="4934">
                  <c:v>4934</c:v>
                </c:pt>
                <c:pt idx="4935">
                  <c:v>4935</c:v>
                </c:pt>
                <c:pt idx="4936">
                  <c:v>4936</c:v>
                </c:pt>
                <c:pt idx="4937">
                  <c:v>4937</c:v>
                </c:pt>
                <c:pt idx="4938">
                  <c:v>4938</c:v>
                </c:pt>
                <c:pt idx="4939">
                  <c:v>4939</c:v>
                </c:pt>
                <c:pt idx="4940">
                  <c:v>4940</c:v>
                </c:pt>
                <c:pt idx="4941">
                  <c:v>4941</c:v>
                </c:pt>
                <c:pt idx="4942">
                  <c:v>4942</c:v>
                </c:pt>
                <c:pt idx="4943">
                  <c:v>4943</c:v>
                </c:pt>
                <c:pt idx="4944">
                  <c:v>4944</c:v>
                </c:pt>
                <c:pt idx="4945">
                  <c:v>4945</c:v>
                </c:pt>
                <c:pt idx="4946">
                  <c:v>4946</c:v>
                </c:pt>
                <c:pt idx="4947">
                  <c:v>4947</c:v>
                </c:pt>
                <c:pt idx="4948">
                  <c:v>4948</c:v>
                </c:pt>
                <c:pt idx="4949">
                  <c:v>4949</c:v>
                </c:pt>
                <c:pt idx="4950">
                  <c:v>4950</c:v>
                </c:pt>
                <c:pt idx="4951">
                  <c:v>4951</c:v>
                </c:pt>
                <c:pt idx="4952">
                  <c:v>4952</c:v>
                </c:pt>
                <c:pt idx="4953">
                  <c:v>4953</c:v>
                </c:pt>
                <c:pt idx="4954">
                  <c:v>4954</c:v>
                </c:pt>
                <c:pt idx="4955">
                  <c:v>4955</c:v>
                </c:pt>
                <c:pt idx="4956">
                  <c:v>4956</c:v>
                </c:pt>
                <c:pt idx="4957">
                  <c:v>4957</c:v>
                </c:pt>
                <c:pt idx="4958">
                  <c:v>4958</c:v>
                </c:pt>
                <c:pt idx="4959">
                  <c:v>4959</c:v>
                </c:pt>
                <c:pt idx="4960">
                  <c:v>4960</c:v>
                </c:pt>
                <c:pt idx="4961">
                  <c:v>4961</c:v>
                </c:pt>
                <c:pt idx="4962">
                  <c:v>4962</c:v>
                </c:pt>
                <c:pt idx="4963">
                  <c:v>4963</c:v>
                </c:pt>
                <c:pt idx="4964">
                  <c:v>4964</c:v>
                </c:pt>
                <c:pt idx="4965">
                  <c:v>4965</c:v>
                </c:pt>
                <c:pt idx="4966">
                  <c:v>4966</c:v>
                </c:pt>
                <c:pt idx="4967">
                  <c:v>4967</c:v>
                </c:pt>
                <c:pt idx="4968">
                  <c:v>4968</c:v>
                </c:pt>
                <c:pt idx="4969">
                  <c:v>4969</c:v>
                </c:pt>
                <c:pt idx="4970">
                  <c:v>4970</c:v>
                </c:pt>
                <c:pt idx="4971">
                  <c:v>4971</c:v>
                </c:pt>
                <c:pt idx="4972">
                  <c:v>4972</c:v>
                </c:pt>
                <c:pt idx="4973">
                  <c:v>4973</c:v>
                </c:pt>
                <c:pt idx="4974">
                  <c:v>4974</c:v>
                </c:pt>
                <c:pt idx="4975">
                  <c:v>4975</c:v>
                </c:pt>
                <c:pt idx="4976">
                  <c:v>4976</c:v>
                </c:pt>
                <c:pt idx="4977">
                  <c:v>4977</c:v>
                </c:pt>
                <c:pt idx="4978">
                  <c:v>4978</c:v>
                </c:pt>
                <c:pt idx="4979">
                  <c:v>4979</c:v>
                </c:pt>
                <c:pt idx="4980">
                  <c:v>4980</c:v>
                </c:pt>
                <c:pt idx="4981">
                  <c:v>4981</c:v>
                </c:pt>
                <c:pt idx="4982">
                  <c:v>4982</c:v>
                </c:pt>
                <c:pt idx="4983">
                  <c:v>4983</c:v>
                </c:pt>
                <c:pt idx="4984">
                  <c:v>4984</c:v>
                </c:pt>
                <c:pt idx="4985">
                  <c:v>4985</c:v>
                </c:pt>
                <c:pt idx="4986">
                  <c:v>4986</c:v>
                </c:pt>
                <c:pt idx="4987">
                  <c:v>4987</c:v>
                </c:pt>
                <c:pt idx="4988">
                  <c:v>4988</c:v>
                </c:pt>
                <c:pt idx="4989">
                  <c:v>4989</c:v>
                </c:pt>
                <c:pt idx="4990">
                  <c:v>4990</c:v>
                </c:pt>
                <c:pt idx="4991">
                  <c:v>4991</c:v>
                </c:pt>
                <c:pt idx="4992">
                  <c:v>4992</c:v>
                </c:pt>
                <c:pt idx="4993">
                  <c:v>4993</c:v>
                </c:pt>
                <c:pt idx="4994">
                  <c:v>4994</c:v>
                </c:pt>
                <c:pt idx="4995">
                  <c:v>4995</c:v>
                </c:pt>
                <c:pt idx="4996">
                  <c:v>4996</c:v>
                </c:pt>
                <c:pt idx="4997">
                  <c:v>4997</c:v>
                </c:pt>
                <c:pt idx="4998">
                  <c:v>4998</c:v>
                </c:pt>
                <c:pt idx="4999">
                  <c:v>4999</c:v>
                </c:pt>
                <c:pt idx="5000">
                  <c:v>5000</c:v>
                </c:pt>
                <c:pt idx="5001">
                  <c:v>5001</c:v>
                </c:pt>
                <c:pt idx="5002">
                  <c:v>5002</c:v>
                </c:pt>
                <c:pt idx="5003">
                  <c:v>5003</c:v>
                </c:pt>
                <c:pt idx="5004">
                  <c:v>5004</c:v>
                </c:pt>
                <c:pt idx="5005">
                  <c:v>5005</c:v>
                </c:pt>
                <c:pt idx="5006">
                  <c:v>5006</c:v>
                </c:pt>
                <c:pt idx="5007">
                  <c:v>5007</c:v>
                </c:pt>
                <c:pt idx="5008">
                  <c:v>5008</c:v>
                </c:pt>
                <c:pt idx="5009">
                  <c:v>5009</c:v>
                </c:pt>
                <c:pt idx="5010">
                  <c:v>5010</c:v>
                </c:pt>
                <c:pt idx="5011">
                  <c:v>5011</c:v>
                </c:pt>
                <c:pt idx="5012">
                  <c:v>5012</c:v>
                </c:pt>
                <c:pt idx="5013">
                  <c:v>5013</c:v>
                </c:pt>
                <c:pt idx="5014">
                  <c:v>5014</c:v>
                </c:pt>
                <c:pt idx="5015">
                  <c:v>5015</c:v>
                </c:pt>
                <c:pt idx="5016">
                  <c:v>5016</c:v>
                </c:pt>
                <c:pt idx="5017">
                  <c:v>5017</c:v>
                </c:pt>
                <c:pt idx="5018">
                  <c:v>5018</c:v>
                </c:pt>
                <c:pt idx="5019">
                  <c:v>5019</c:v>
                </c:pt>
                <c:pt idx="5020">
                  <c:v>5020</c:v>
                </c:pt>
                <c:pt idx="5021">
                  <c:v>5021</c:v>
                </c:pt>
                <c:pt idx="5022">
                  <c:v>5022</c:v>
                </c:pt>
                <c:pt idx="5023">
                  <c:v>5023</c:v>
                </c:pt>
                <c:pt idx="5024">
                  <c:v>5024</c:v>
                </c:pt>
                <c:pt idx="5025">
                  <c:v>5025</c:v>
                </c:pt>
                <c:pt idx="5026">
                  <c:v>5026</c:v>
                </c:pt>
                <c:pt idx="5027">
                  <c:v>5027</c:v>
                </c:pt>
                <c:pt idx="5028">
                  <c:v>5028</c:v>
                </c:pt>
                <c:pt idx="5029">
                  <c:v>5029</c:v>
                </c:pt>
                <c:pt idx="5030">
                  <c:v>5030</c:v>
                </c:pt>
                <c:pt idx="5031">
                  <c:v>5031</c:v>
                </c:pt>
                <c:pt idx="5032">
                  <c:v>5032</c:v>
                </c:pt>
                <c:pt idx="5033">
                  <c:v>5033</c:v>
                </c:pt>
                <c:pt idx="5034">
                  <c:v>5034</c:v>
                </c:pt>
                <c:pt idx="5035">
                  <c:v>5035</c:v>
                </c:pt>
                <c:pt idx="5036">
                  <c:v>5036</c:v>
                </c:pt>
                <c:pt idx="5037">
                  <c:v>5037</c:v>
                </c:pt>
                <c:pt idx="5038">
                  <c:v>5038</c:v>
                </c:pt>
                <c:pt idx="5039">
                  <c:v>5039</c:v>
                </c:pt>
                <c:pt idx="5040">
                  <c:v>5040</c:v>
                </c:pt>
                <c:pt idx="5041">
                  <c:v>5041</c:v>
                </c:pt>
                <c:pt idx="5042">
                  <c:v>5042</c:v>
                </c:pt>
                <c:pt idx="5043">
                  <c:v>5043</c:v>
                </c:pt>
                <c:pt idx="5044">
                  <c:v>5044</c:v>
                </c:pt>
                <c:pt idx="5045">
                  <c:v>5045</c:v>
                </c:pt>
                <c:pt idx="5046">
                  <c:v>5046</c:v>
                </c:pt>
                <c:pt idx="5047">
                  <c:v>5047</c:v>
                </c:pt>
                <c:pt idx="5048">
                  <c:v>5048</c:v>
                </c:pt>
                <c:pt idx="5049">
                  <c:v>5049</c:v>
                </c:pt>
                <c:pt idx="5050">
                  <c:v>5050</c:v>
                </c:pt>
                <c:pt idx="5051">
                  <c:v>5051</c:v>
                </c:pt>
                <c:pt idx="5052">
                  <c:v>5052</c:v>
                </c:pt>
                <c:pt idx="5053">
                  <c:v>5053</c:v>
                </c:pt>
                <c:pt idx="5054">
                  <c:v>5054</c:v>
                </c:pt>
                <c:pt idx="5055">
                  <c:v>5055</c:v>
                </c:pt>
                <c:pt idx="5056">
                  <c:v>5056</c:v>
                </c:pt>
                <c:pt idx="5057">
                  <c:v>5057</c:v>
                </c:pt>
                <c:pt idx="5058">
                  <c:v>5058</c:v>
                </c:pt>
                <c:pt idx="5059">
                  <c:v>5059</c:v>
                </c:pt>
                <c:pt idx="5060">
                  <c:v>5060</c:v>
                </c:pt>
                <c:pt idx="5061">
                  <c:v>5061</c:v>
                </c:pt>
                <c:pt idx="5062">
                  <c:v>5062</c:v>
                </c:pt>
                <c:pt idx="5063">
                  <c:v>5063</c:v>
                </c:pt>
                <c:pt idx="5064">
                  <c:v>5064</c:v>
                </c:pt>
                <c:pt idx="5065">
                  <c:v>5065</c:v>
                </c:pt>
                <c:pt idx="5066">
                  <c:v>5066</c:v>
                </c:pt>
                <c:pt idx="5067">
                  <c:v>5067</c:v>
                </c:pt>
                <c:pt idx="5068">
                  <c:v>5068</c:v>
                </c:pt>
                <c:pt idx="5069">
                  <c:v>5069</c:v>
                </c:pt>
                <c:pt idx="5070">
                  <c:v>5070</c:v>
                </c:pt>
                <c:pt idx="5071">
                  <c:v>5071</c:v>
                </c:pt>
                <c:pt idx="5072">
                  <c:v>5072</c:v>
                </c:pt>
                <c:pt idx="5073">
                  <c:v>5073</c:v>
                </c:pt>
                <c:pt idx="5074">
                  <c:v>5074</c:v>
                </c:pt>
                <c:pt idx="5075">
                  <c:v>5075</c:v>
                </c:pt>
                <c:pt idx="5076">
                  <c:v>5076</c:v>
                </c:pt>
                <c:pt idx="5077">
                  <c:v>5077</c:v>
                </c:pt>
                <c:pt idx="5078">
                  <c:v>5078</c:v>
                </c:pt>
                <c:pt idx="5079">
                  <c:v>5079</c:v>
                </c:pt>
                <c:pt idx="5080">
                  <c:v>5080</c:v>
                </c:pt>
                <c:pt idx="5081">
                  <c:v>5081</c:v>
                </c:pt>
                <c:pt idx="5082">
                  <c:v>5082</c:v>
                </c:pt>
                <c:pt idx="5083">
                  <c:v>5083</c:v>
                </c:pt>
                <c:pt idx="5084">
                  <c:v>5084</c:v>
                </c:pt>
                <c:pt idx="5085">
                  <c:v>5085</c:v>
                </c:pt>
                <c:pt idx="5086">
                  <c:v>5086</c:v>
                </c:pt>
                <c:pt idx="5087">
                  <c:v>5087</c:v>
                </c:pt>
                <c:pt idx="5088">
                  <c:v>5088</c:v>
                </c:pt>
                <c:pt idx="5089">
                  <c:v>5089</c:v>
                </c:pt>
                <c:pt idx="5090">
                  <c:v>5090</c:v>
                </c:pt>
                <c:pt idx="5091">
                  <c:v>5091</c:v>
                </c:pt>
                <c:pt idx="5092">
                  <c:v>5092</c:v>
                </c:pt>
                <c:pt idx="5093">
                  <c:v>5093</c:v>
                </c:pt>
                <c:pt idx="5094">
                  <c:v>5094</c:v>
                </c:pt>
                <c:pt idx="5095">
                  <c:v>5095</c:v>
                </c:pt>
                <c:pt idx="5096">
                  <c:v>5096</c:v>
                </c:pt>
                <c:pt idx="5097">
                  <c:v>5097</c:v>
                </c:pt>
                <c:pt idx="5098">
                  <c:v>5098</c:v>
                </c:pt>
                <c:pt idx="5099">
                  <c:v>5099</c:v>
                </c:pt>
                <c:pt idx="5100">
                  <c:v>5100</c:v>
                </c:pt>
                <c:pt idx="5101">
                  <c:v>5101</c:v>
                </c:pt>
                <c:pt idx="5102">
                  <c:v>5102</c:v>
                </c:pt>
                <c:pt idx="5103">
                  <c:v>5103</c:v>
                </c:pt>
                <c:pt idx="5104">
                  <c:v>5104</c:v>
                </c:pt>
                <c:pt idx="5105">
                  <c:v>5105</c:v>
                </c:pt>
                <c:pt idx="5106">
                  <c:v>5106</c:v>
                </c:pt>
                <c:pt idx="5107">
                  <c:v>5107</c:v>
                </c:pt>
                <c:pt idx="5108">
                  <c:v>5108</c:v>
                </c:pt>
                <c:pt idx="5109">
                  <c:v>5109</c:v>
                </c:pt>
                <c:pt idx="5110">
                  <c:v>5110</c:v>
                </c:pt>
                <c:pt idx="5111">
                  <c:v>5111</c:v>
                </c:pt>
                <c:pt idx="5112">
                  <c:v>5112</c:v>
                </c:pt>
                <c:pt idx="5113">
                  <c:v>5113</c:v>
                </c:pt>
                <c:pt idx="5114">
                  <c:v>5114</c:v>
                </c:pt>
                <c:pt idx="5115">
                  <c:v>5115</c:v>
                </c:pt>
                <c:pt idx="5116">
                  <c:v>5116</c:v>
                </c:pt>
                <c:pt idx="5117">
                  <c:v>5117</c:v>
                </c:pt>
                <c:pt idx="5118">
                  <c:v>5118</c:v>
                </c:pt>
                <c:pt idx="5119">
                  <c:v>5119</c:v>
                </c:pt>
                <c:pt idx="5120">
                  <c:v>5120</c:v>
                </c:pt>
                <c:pt idx="5121">
                  <c:v>5121</c:v>
                </c:pt>
                <c:pt idx="5122">
                  <c:v>5122</c:v>
                </c:pt>
                <c:pt idx="5123">
                  <c:v>5123</c:v>
                </c:pt>
                <c:pt idx="5124">
                  <c:v>5124</c:v>
                </c:pt>
                <c:pt idx="5125">
                  <c:v>5125</c:v>
                </c:pt>
                <c:pt idx="5126">
                  <c:v>5126</c:v>
                </c:pt>
                <c:pt idx="5127">
                  <c:v>5127</c:v>
                </c:pt>
                <c:pt idx="5128">
                  <c:v>5128</c:v>
                </c:pt>
                <c:pt idx="5129">
                  <c:v>5129</c:v>
                </c:pt>
                <c:pt idx="5130">
                  <c:v>5130</c:v>
                </c:pt>
                <c:pt idx="5131">
                  <c:v>5131</c:v>
                </c:pt>
                <c:pt idx="5132">
                  <c:v>5132</c:v>
                </c:pt>
                <c:pt idx="5133">
                  <c:v>5133</c:v>
                </c:pt>
                <c:pt idx="5134">
                  <c:v>5134</c:v>
                </c:pt>
                <c:pt idx="5135">
                  <c:v>5135</c:v>
                </c:pt>
                <c:pt idx="5136">
                  <c:v>5136</c:v>
                </c:pt>
                <c:pt idx="5137">
                  <c:v>5137</c:v>
                </c:pt>
                <c:pt idx="5138">
                  <c:v>5138</c:v>
                </c:pt>
                <c:pt idx="5139">
                  <c:v>5139</c:v>
                </c:pt>
                <c:pt idx="5140">
                  <c:v>5140</c:v>
                </c:pt>
                <c:pt idx="5141">
                  <c:v>5141</c:v>
                </c:pt>
                <c:pt idx="5142">
                  <c:v>5142</c:v>
                </c:pt>
                <c:pt idx="5143">
                  <c:v>5143</c:v>
                </c:pt>
                <c:pt idx="5144">
                  <c:v>5144</c:v>
                </c:pt>
                <c:pt idx="5145">
                  <c:v>5145</c:v>
                </c:pt>
                <c:pt idx="5146">
                  <c:v>5146</c:v>
                </c:pt>
                <c:pt idx="5147">
                  <c:v>5147</c:v>
                </c:pt>
                <c:pt idx="5148">
                  <c:v>5148</c:v>
                </c:pt>
                <c:pt idx="5149">
                  <c:v>5149</c:v>
                </c:pt>
                <c:pt idx="5150">
                  <c:v>5150</c:v>
                </c:pt>
                <c:pt idx="5151">
                  <c:v>5151</c:v>
                </c:pt>
                <c:pt idx="5152">
                  <c:v>5152</c:v>
                </c:pt>
                <c:pt idx="5153">
                  <c:v>5153</c:v>
                </c:pt>
                <c:pt idx="5154">
                  <c:v>5154</c:v>
                </c:pt>
                <c:pt idx="5155">
                  <c:v>5155</c:v>
                </c:pt>
                <c:pt idx="5156">
                  <c:v>5156</c:v>
                </c:pt>
                <c:pt idx="5157">
                  <c:v>5157</c:v>
                </c:pt>
                <c:pt idx="5158">
                  <c:v>5158</c:v>
                </c:pt>
                <c:pt idx="5159">
                  <c:v>5159</c:v>
                </c:pt>
                <c:pt idx="5160">
                  <c:v>5160</c:v>
                </c:pt>
                <c:pt idx="5161">
                  <c:v>5161</c:v>
                </c:pt>
                <c:pt idx="5162">
                  <c:v>5162</c:v>
                </c:pt>
                <c:pt idx="5163">
                  <c:v>5163</c:v>
                </c:pt>
                <c:pt idx="5164">
                  <c:v>5164</c:v>
                </c:pt>
                <c:pt idx="5165">
                  <c:v>5165</c:v>
                </c:pt>
                <c:pt idx="5166">
                  <c:v>5166</c:v>
                </c:pt>
                <c:pt idx="5167">
                  <c:v>5167</c:v>
                </c:pt>
                <c:pt idx="5168">
                  <c:v>5168</c:v>
                </c:pt>
                <c:pt idx="5169">
                  <c:v>5169</c:v>
                </c:pt>
                <c:pt idx="5170">
                  <c:v>5170</c:v>
                </c:pt>
                <c:pt idx="5171">
                  <c:v>5171</c:v>
                </c:pt>
                <c:pt idx="5172">
                  <c:v>5172</c:v>
                </c:pt>
                <c:pt idx="5173">
                  <c:v>5173</c:v>
                </c:pt>
                <c:pt idx="5174">
                  <c:v>5174</c:v>
                </c:pt>
                <c:pt idx="5175">
                  <c:v>5175</c:v>
                </c:pt>
                <c:pt idx="5176">
                  <c:v>5176</c:v>
                </c:pt>
                <c:pt idx="5177">
                  <c:v>5177</c:v>
                </c:pt>
                <c:pt idx="5178">
                  <c:v>5178</c:v>
                </c:pt>
                <c:pt idx="5179">
                  <c:v>5179</c:v>
                </c:pt>
                <c:pt idx="5180">
                  <c:v>5180</c:v>
                </c:pt>
                <c:pt idx="5181">
                  <c:v>5181</c:v>
                </c:pt>
                <c:pt idx="5182">
                  <c:v>5182</c:v>
                </c:pt>
                <c:pt idx="5183">
                  <c:v>5183</c:v>
                </c:pt>
                <c:pt idx="5184">
                  <c:v>5184</c:v>
                </c:pt>
                <c:pt idx="5185">
                  <c:v>5185</c:v>
                </c:pt>
                <c:pt idx="5186">
                  <c:v>5186</c:v>
                </c:pt>
                <c:pt idx="5187">
                  <c:v>5187</c:v>
                </c:pt>
                <c:pt idx="5188">
                  <c:v>5188</c:v>
                </c:pt>
                <c:pt idx="5189">
                  <c:v>5189</c:v>
                </c:pt>
                <c:pt idx="5190">
                  <c:v>5190</c:v>
                </c:pt>
                <c:pt idx="5191">
                  <c:v>5191</c:v>
                </c:pt>
                <c:pt idx="5192">
                  <c:v>5192</c:v>
                </c:pt>
                <c:pt idx="5193">
                  <c:v>5193</c:v>
                </c:pt>
                <c:pt idx="5194">
                  <c:v>5194</c:v>
                </c:pt>
                <c:pt idx="5195">
                  <c:v>5195</c:v>
                </c:pt>
                <c:pt idx="5196">
                  <c:v>5196</c:v>
                </c:pt>
                <c:pt idx="5197">
                  <c:v>5197</c:v>
                </c:pt>
                <c:pt idx="5198">
                  <c:v>5198</c:v>
                </c:pt>
                <c:pt idx="5199">
                  <c:v>5199</c:v>
                </c:pt>
                <c:pt idx="5200">
                  <c:v>5200</c:v>
                </c:pt>
                <c:pt idx="5201">
                  <c:v>5201</c:v>
                </c:pt>
                <c:pt idx="5202">
                  <c:v>5202</c:v>
                </c:pt>
                <c:pt idx="5203">
                  <c:v>5203</c:v>
                </c:pt>
                <c:pt idx="5204">
                  <c:v>5204</c:v>
                </c:pt>
                <c:pt idx="5205">
                  <c:v>5205</c:v>
                </c:pt>
                <c:pt idx="5206">
                  <c:v>5206</c:v>
                </c:pt>
                <c:pt idx="5207">
                  <c:v>5207</c:v>
                </c:pt>
                <c:pt idx="5208">
                  <c:v>5208</c:v>
                </c:pt>
                <c:pt idx="5209">
                  <c:v>5209</c:v>
                </c:pt>
                <c:pt idx="5210">
                  <c:v>5210</c:v>
                </c:pt>
                <c:pt idx="5211">
                  <c:v>5211</c:v>
                </c:pt>
                <c:pt idx="5212">
                  <c:v>5212</c:v>
                </c:pt>
                <c:pt idx="5213">
                  <c:v>5213</c:v>
                </c:pt>
                <c:pt idx="5214">
                  <c:v>5214</c:v>
                </c:pt>
                <c:pt idx="5215">
                  <c:v>5215</c:v>
                </c:pt>
                <c:pt idx="5216">
                  <c:v>5216</c:v>
                </c:pt>
                <c:pt idx="5217">
                  <c:v>5217</c:v>
                </c:pt>
                <c:pt idx="5218">
                  <c:v>5218</c:v>
                </c:pt>
                <c:pt idx="5219">
                  <c:v>5219</c:v>
                </c:pt>
                <c:pt idx="5220">
                  <c:v>5220</c:v>
                </c:pt>
                <c:pt idx="5221">
                  <c:v>5221</c:v>
                </c:pt>
                <c:pt idx="5222">
                  <c:v>5222</c:v>
                </c:pt>
                <c:pt idx="5223">
                  <c:v>5223</c:v>
                </c:pt>
                <c:pt idx="5224">
                  <c:v>5224</c:v>
                </c:pt>
                <c:pt idx="5225">
                  <c:v>5225</c:v>
                </c:pt>
                <c:pt idx="5226">
                  <c:v>5226</c:v>
                </c:pt>
                <c:pt idx="5227">
                  <c:v>5227</c:v>
                </c:pt>
                <c:pt idx="5228">
                  <c:v>5228</c:v>
                </c:pt>
                <c:pt idx="5229">
                  <c:v>5229</c:v>
                </c:pt>
                <c:pt idx="5230">
                  <c:v>5230</c:v>
                </c:pt>
                <c:pt idx="5231">
                  <c:v>5231</c:v>
                </c:pt>
                <c:pt idx="5232">
                  <c:v>5232</c:v>
                </c:pt>
                <c:pt idx="5233">
                  <c:v>5233</c:v>
                </c:pt>
                <c:pt idx="5234">
                  <c:v>5234</c:v>
                </c:pt>
                <c:pt idx="5235">
                  <c:v>5235</c:v>
                </c:pt>
                <c:pt idx="5236">
                  <c:v>5236</c:v>
                </c:pt>
                <c:pt idx="5237">
                  <c:v>5237</c:v>
                </c:pt>
                <c:pt idx="5238">
                  <c:v>5238</c:v>
                </c:pt>
                <c:pt idx="5239">
                  <c:v>5239</c:v>
                </c:pt>
                <c:pt idx="5240">
                  <c:v>5240</c:v>
                </c:pt>
                <c:pt idx="5241">
                  <c:v>5241</c:v>
                </c:pt>
                <c:pt idx="5242">
                  <c:v>5242</c:v>
                </c:pt>
                <c:pt idx="5243">
                  <c:v>5243</c:v>
                </c:pt>
                <c:pt idx="5244">
                  <c:v>5244</c:v>
                </c:pt>
                <c:pt idx="5245">
                  <c:v>5245</c:v>
                </c:pt>
                <c:pt idx="5246">
                  <c:v>5246</c:v>
                </c:pt>
                <c:pt idx="5247">
                  <c:v>5247</c:v>
                </c:pt>
                <c:pt idx="5248">
                  <c:v>5248</c:v>
                </c:pt>
                <c:pt idx="5249">
                  <c:v>5249</c:v>
                </c:pt>
                <c:pt idx="5250">
                  <c:v>5250</c:v>
                </c:pt>
                <c:pt idx="5251">
                  <c:v>5251</c:v>
                </c:pt>
                <c:pt idx="5252">
                  <c:v>5252</c:v>
                </c:pt>
                <c:pt idx="5253">
                  <c:v>5253</c:v>
                </c:pt>
                <c:pt idx="5254">
                  <c:v>5254</c:v>
                </c:pt>
                <c:pt idx="5255">
                  <c:v>5255</c:v>
                </c:pt>
                <c:pt idx="5256">
                  <c:v>5256</c:v>
                </c:pt>
                <c:pt idx="5257">
                  <c:v>5257</c:v>
                </c:pt>
                <c:pt idx="5258">
                  <c:v>5258</c:v>
                </c:pt>
                <c:pt idx="5259">
                  <c:v>5259</c:v>
                </c:pt>
                <c:pt idx="5260">
                  <c:v>5260</c:v>
                </c:pt>
                <c:pt idx="5261">
                  <c:v>5261</c:v>
                </c:pt>
                <c:pt idx="5262">
                  <c:v>5262</c:v>
                </c:pt>
                <c:pt idx="5263">
                  <c:v>5263</c:v>
                </c:pt>
                <c:pt idx="5264">
                  <c:v>5264</c:v>
                </c:pt>
                <c:pt idx="5265">
                  <c:v>5265</c:v>
                </c:pt>
                <c:pt idx="5266">
                  <c:v>5266</c:v>
                </c:pt>
                <c:pt idx="5267">
                  <c:v>5267</c:v>
                </c:pt>
                <c:pt idx="5268">
                  <c:v>5268</c:v>
                </c:pt>
                <c:pt idx="5269">
                  <c:v>5269</c:v>
                </c:pt>
                <c:pt idx="5270">
                  <c:v>5270</c:v>
                </c:pt>
                <c:pt idx="5271">
                  <c:v>5271</c:v>
                </c:pt>
                <c:pt idx="5272">
                  <c:v>5272</c:v>
                </c:pt>
                <c:pt idx="5273">
                  <c:v>5273</c:v>
                </c:pt>
                <c:pt idx="5274">
                  <c:v>5274</c:v>
                </c:pt>
                <c:pt idx="5275">
                  <c:v>5275</c:v>
                </c:pt>
                <c:pt idx="5276">
                  <c:v>5276</c:v>
                </c:pt>
                <c:pt idx="5277">
                  <c:v>5277</c:v>
                </c:pt>
                <c:pt idx="5278">
                  <c:v>5278</c:v>
                </c:pt>
                <c:pt idx="5279">
                  <c:v>5279</c:v>
                </c:pt>
                <c:pt idx="5280">
                  <c:v>5280</c:v>
                </c:pt>
                <c:pt idx="5281">
                  <c:v>5281</c:v>
                </c:pt>
                <c:pt idx="5282">
                  <c:v>5282</c:v>
                </c:pt>
                <c:pt idx="5283">
                  <c:v>5283</c:v>
                </c:pt>
                <c:pt idx="5284">
                  <c:v>5284</c:v>
                </c:pt>
                <c:pt idx="5285">
                  <c:v>5285</c:v>
                </c:pt>
                <c:pt idx="5286">
                  <c:v>5286</c:v>
                </c:pt>
                <c:pt idx="5287">
                  <c:v>5287</c:v>
                </c:pt>
                <c:pt idx="5288">
                  <c:v>5288</c:v>
                </c:pt>
                <c:pt idx="5289">
                  <c:v>5289</c:v>
                </c:pt>
                <c:pt idx="5290">
                  <c:v>5290</c:v>
                </c:pt>
                <c:pt idx="5291">
                  <c:v>5291</c:v>
                </c:pt>
                <c:pt idx="5292">
                  <c:v>5292</c:v>
                </c:pt>
                <c:pt idx="5293">
                  <c:v>5293</c:v>
                </c:pt>
                <c:pt idx="5294">
                  <c:v>5294</c:v>
                </c:pt>
                <c:pt idx="5295">
                  <c:v>5295</c:v>
                </c:pt>
                <c:pt idx="5296">
                  <c:v>5296</c:v>
                </c:pt>
                <c:pt idx="5297">
                  <c:v>5297</c:v>
                </c:pt>
                <c:pt idx="5298">
                  <c:v>5298</c:v>
                </c:pt>
                <c:pt idx="5299">
                  <c:v>5299</c:v>
                </c:pt>
                <c:pt idx="5300">
                  <c:v>5300</c:v>
                </c:pt>
                <c:pt idx="5301">
                  <c:v>5301</c:v>
                </c:pt>
                <c:pt idx="5302">
                  <c:v>5302</c:v>
                </c:pt>
                <c:pt idx="5303">
                  <c:v>5303</c:v>
                </c:pt>
                <c:pt idx="5304">
                  <c:v>5304</c:v>
                </c:pt>
                <c:pt idx="5305">
                  <c:v>5305</c:v>
                </c:pt>
                <c:pt idx="5306">
                  <c:v>5306</c:v>
                </c:pt>
                <c:pt idx="5307">
                  <c:v>5307</c:v>
                </c:pt>
                <c:pt idx="5308">
                  <c:v>5308</c:v>
                </c:pt>
                <c:pt idx="5309">
                  <c:v>5309</c:v>
                </c:pt>
                <c:pt idx="5310">
                  <c:v>5310</c:v>
                </c:pt>
                <c:pt idx="5311">
                  <c:v>5311</c:v>
                </c:pt>
                <c:pt idx="5312">
                  <c:v>5312</c:v>
                </c:pt>
                <c:pt idx="5313">
                  <c:v>5313</c:v>
                </c:pt>
                <c:pt idx="5314">
                  <c:v>5314</c:v>
                </c:pt>
                <c:pt idx="5315">
                  <c:v>5315</c:v>
                </c:pt>
                <c:pt idx="5316">
                  <c:v>5316</c:v>
                </c:pt>
                <c:pt idx="5317">
                  <c:v>5317</c:v>
                </c:pt>
                <c:pt idx="5318">
                  <c:v>5318</c:v>
                </c:pt>
                <c:pt idx="5319">
                  <c:v>5319</c:v>
                </c:pt>
                <c:pt idx="5320">
                  <c:v>5320</c:v>
                </c:pt>
                <c:pt idx="5321">
                  <c:v>5321</c:v>
                </c:pt>
                <c:pt idx="5322">
                  <c:v>5322</c:v>
                </c:pt>
                <c:pt idx="5323">
                  <c:v>5323</c:v>
                </c:pt>
                <c:pt idx="5324">
                  <c:v>5324</c:v>
                </c:pt>
                <c:pt idx="5325">
                  <c:v>5325</c:v>
                </c:pt>
                <c:pt idx="5326">
                  <c:v>5326</c:v>
                </c:pt>
                <c:pt idx="5327">
                  <c:v>5327</c:v>
                </c:pt>
                <c:pt idx="5328">
                  <c:v>5328</c:v>
                </c:pt>
                <c:pt idx="5329">
                  <c:v>5329</c:v>
                </c:pt>
                <c:pt idx="5330">
                  <c:v>5330</c:v>
                </c:pt>
                <c:pt idx="5331">
                  <c:v>5331</c:v>
                </c:pt>
                <c:pt idx="5332">
                  <c:v>5332</c:v>
                </c:pt>
                <c:pt idx="5333">
                  <c:v>5333</c:v>
                </c:pt>
                <c:pt idx="5334">
                  <c:v>5334</c:v>
                </c:pt>
                <c:pt idx="5335">
                  <c:v>5335</c:v>
                </c:pt>
                <c:pt idx="5336">
                  <c:v>5336</c:v>
                </c:pt>
                <c:pt idx="5337">
                  <c:v>5337</c:v>
                </c:pt>
                <c:pt idx="5338">
                  <c:v>5338</c:v>
                </c:pt>
                <c:pt idx="5339">
                  <c:v>5339</c:v>
                </c:pt>
                <c:pt idx="5340">
                  <c:v>5340</c:v>
                </c:pt>
                <c:pt idx="5341">
                  <c:v>5341</c:v>
                </c:pt>
                <c:pt idx="5342">
                  <c:v>5342</c:v>
                </c:pt>
                <c:pt idx="5343">
                  <c:v>5343</c:v>
                </c:pt>
                <c:pt idx="5344">
                  <c:v>5344</c:v>
                </c:pt>
                <c:pt idx="5345">
                  <c:v>5345</c:v>
                </c:pt>
                <c:pt idx="5346">
                  <c:v>5346</c:v>
                </c:pt>
                <c:pt idx="5347">
                  <c:v>5347</c:v>
                </c:pt>
                <c:pt idx="5348">
                  <c:v>5348</c:v>
                </c:pt>
                <c:pt idx="5349">
                  <c:v>5349</c:v>
                </c:pt>
                <c:pt idx="5350">
                  <c:v>5350</c:v>
                </c:pt>
                <c:pt idx="5351">
                  <c:v>5351</c:v>
                </c:pt>
                <c:pt idx="5352">
                  <c:v>5352</c:v>
                </c:pt>
                <c:pt idx="5353">
                  <c:v>5353</c:v>
                </c:pt>
                <c:pt idx="5354">
                  <c:v>5354</c:v>
                </c:pt>
                <c:pt idx="5355">
                  <c:v>5355</c:v>
                </c:pt>
                <c:pt idx="5356">
                  <c:v>5356</c:v>
                </c:pt>
                <c:pt idx="5357">
                  <c:v>5357</c:v>
                </c:pt>
                <c:pt idx="5358">
                  <c:v>5358</c:v>
                </c:pt>
                <c:pt idx="5359">
                  <c:v>5359</c:v>
                </c:pt>
                <c:pt idx="5360">
                  <c:v>5360</c:v>
                </c:pt>
                <c:pt idx="5361">
                  <c:v>5361</c:v>
                </c:pt>
                <c:pt idx="5362">
                  <c:v>5362</c:v>
                </c:pt>
                <c:pt idx="5363">
                  <c:v>5363</c:v>
                </c:pt>
                <c:pt idx="5364">
                  <c:v>5364</c:v>
                </c:pt>
                <c:pt idx="5365">
                  <c:v>5365</c:v>
                </c:pt>
                <c:pt idx="5366">
                  <c:v>5366</c:v>
                </c:pt>
                <c:pt idx="5367">
                  <c:v>5367</c:v>
                </c:pt>
                <c:pt idx="5368">
                  <c:v>5368</c:v>
                </c:pt>
                <c:pt idx="5369">
                  <c:v>5369</c:v>
                </c:pt>
                <c:pt idx="5370">
                  <c:v>5370</c:v>
                </c:pt>
                <c:pt idx="5371">
                  <c:v>5371</c:v>
                </c:pt>
                <c:pt idx="5372">
                  <c:v>5372</c:v>
                </c:pt>
                <c:pt idx="5373">
                  <c:v>5373</c:v>
                </c:pt>
                <c:pt idx="5374">
                  <c:v>5374</c:v>
                </c:pt>
                <c:pt idx="5375">
                  <c:v>5375</c:v>
                </c:pt>
                <c:pt idx="5376">
                  <c:v>5376</c:v>
                </c:pt>
                <c:pt idx="5377">
                  <c:v>5377</c:v>
                </c:pt>
                <c:pt idx="5378">
                  <c:v>5378</c:v>
                </c:pt>
                <c:pt idx="5379">
                  <c:v>5379</c:v>
                </c:pt>
                <c:pt idx="5380">
                  <c:v>5380</c:v>
                </c:pt>
                <c:pt idx="5381">
                  <c:v>5381</c:v>
                </c:pt>
                <c:pt idx="5382">
                  <c:v>5382</c:v>
                </c:pt>
                <c:pt idx="5383">
                  <c:v>5383</c:v>
                </c:pt>
                <c:pt idx="5384">
                  <c:v>5384</c:v>
                </c:pt>
                <c:pt idx="5385">
                  <c:v>5385</c:v>
                </c:pt>
                <c:pt idx="5386">
                  <c:v>5386</c:v>
                </c:pt>
                <c:pt idx="5387">
                  <c:v>5387</c:v>
                </c:pt>
                <c:pt idx="5388">
                  <c:v>5388</c:v>
                </c:pt>
                <c:pt idx="5389">
                  <c:v>5389</c:v>
                </c:pt>
                <c:pt idx="5390">
                  <c:v>5390</c:v>
                </c:pt>
                <c:pt idx="5391">
                  <c:v>5391</c:v>
                </c:pt>
                <c:pt idx="5392">
                  <c:v>5392</c:v>
                </c:pt>
                <c:pt idx="5393">
                  <c:v>5393</c:v>
                </c:pt>
                <c:pt idx="5394">
                  <c:v>5394</c:v>
                </c:pt>
                <c:pt idx="5395">
                  <c:v>5395</c:v>
                </c:pt>
                <c:pt idx="5396">
                  <c:v>5396</c:v>
                </c:pt>
                <c:pt idx="5397">
                  <c:v>5397</c:v>
                </c:pt>
                <c:pt idx="5398">
                  <c:v>5398</c:v>
                </c:pt>
                <c:pt idx="5399">
                  <c:v>5399</c:v>
                </c:pt>
                <c:pt idx="5400">
                  <c:v>5400</c:v>
                </c:pt>
                <c:pt idx="5401">
                  <c:v>5401</c:v>
                </c:pt>
                <c:pt idx="5402">
                  <c:v>5402</c:v>
                </c:pt>
                <c:pt idx="5403">
                  <c:v>5403</c:v>
                </c:pt>
                <c:pt idx="5404">
                  <c:v>5404</c:v>
                </c:pt>
                <c:pt idx="5405">
                  <c:v>5405</c:v>
                </c:pt>
                <c:pt idx="5406">
                  <c:v>5406</c:v>
                </c:pt>
                <c:pt idx="5407">
                  <c:v>5407</c:v>
                </c:pt>
                <c:pt idx="5408">
                  <c:v>5408</c:v>
                </c:pt>
                <c:pt idx="5409">
                  <c:v>5409</c:v>
                </c:pt>
                <c:pt idx="5410">
                  <c:v>5410</c:v>
                </c:pt>
                <c:pt idx="5411">
                  <c:v>5411</c:v>
                </c:pt>
                <c:pt idx="5412">
                  <c:v>5412</c:v>
                </c:pt>
                <c:pt idx="5413">
                  <c:v>5413</c:v>
                </c:pt>
                <c:pt idx="5414">
                  <c:v>5414</c:v>
                </c:pt>
                <c:pt idx="5415">
                  <c:v>5415</c:v>
                </c:pt>
                <c:pt idx="5416">
                  <c:v>5416</c:v>
                </c:pt>
                <c:pt idx="5417">
                  <c:v>5417</c:v>
                </c:pt>
                <c:pt idx="5418">
                  <c:v>5418</c:v>
                </c:pt>
                <c:pt idx="5419">
                  <c:v>5419</c:v>
                </c:pt>
                <c:pt idx="5420">
                  <c:v>5420</c:v>
                </c:pt>
                <c:pt idx="5421">
                  <c:v>5421</c:v>
                </c:pt>
                <c:pt idx="5422">
                  <c:v>5422</c:v>
                </c:pt>
                <c:pt idx="5423">
                  <c:v>5423</c:v>
                </c:pt>
                <c:pt idx="5424">
                  <c:v>5424</c:v>
                </c:pt>
                <c:pt idx="5425">
                  <c:v>5425</c:v>
                </c:pt>
                <c:pt idx="5426">
                  <c:v>5426</c:v>
                </c:pt>
                <c:pt idx="5427">
                  <c:v>5427</c:v>
                </c:pt>
                <c:pt idx="5428">
                  <c:v>5428</c:v>
                </c:pt>
                <c:pt idx="5429">
                  <c:v>5429</c:v>
                </c:pt>
                <c:pt idx="5430">
                  <c:v>5430</c:v>
                </c:pt>
                <c:pt idx="5431">
                  <c:v>5431</c:v>
                </c:pt>
                <c:pt idx="5432">
                  <c:v>5432</c:v>
                </c:pt>
                <c:pt idx="5433">
                  <c:v>5433</c:v>
                </c:pt>
                <c:pt idx="5434">
                  <c:v>5434</c:v>
                </c:pt>
                <c:pt idx="5435">
                  <c:v>5435</c:v>
                </c:pt>
                <c:pt idx="5436">
                  <c:v>5436</c:v>
                </c:pt>
                <c:pt idx="5437">
                  <c:v>5437</c:v>
                </c:pt>
                <c:pt idx="5438">
                  <c:v>5438</c:v>
                </c:pt>
                <c:pt idx="5439">
                  <c:v>5439</c:v>
                </c:pt>
                <c:pt idx="5440">
                  <c:v>5440</c:v>
                </c:pt>
                <c:pt idx="5441">
                  <c:v>5441</c:v>
                </c:pt>
                <c:pt idx="5442">
                  <c:v>5442</c:v>
                </c:pt>
                <c:pt idx="5443">
                  <c:v>5443</c:v>
                </c:pt>
                <c:pt idx="5444">
                  <c:v>5444</c:v>
                </c:pt>
                <c:pt idx="5445">
                  <c:v>5445</c:v>
                </c:pt>
                <c:pt idx="5446">
                  <c:v>5446</c:v>
                </c:pt>
                <c:pt idx="5447">
                  <c:v>5447</c:v>
                </c:pt>
                <c:pt idx="5448">
                  <c:v>5448</c:v>
                </c:pt>
                <c:pt idx="5449">
                  <c:v>5449</c:v>
                </c:pt>
                <c:pt idx="5450">
                  <c:v>5450</c:v>
                </c:pt>
                <c:pt idx="5451">
                  <c:v>5451</c:v>
                </c:pt>
                <c:pt idx="5452">
                  <c:v>5452</c:v>
                </c:pt>
                <c:pt idx="5453">
                  <c:v>5453</c:v>
                </c:pt>
                <c:pt idx="5454">
                  <c:v>5454</c:v>
                </c:pt>
                <c:pt idx="5455">
                  <c:v>5455</c:v>
                </c:pt>
                <c:pt idx="5456">
                  <c:v>5456</c:v>
                </c:pt>
                <c:pt idx="5457">
                  <c:v>5457</c:v>
                </c:pt>
                <c:pt idx="5458">
                  <c:v>5458</c:v>
                </c:pt>
                <c:pt idx="5459">
                  <c:v>5459</c:v>
                </c:pt>
                <c:pt idx="5460">
                  <c:v>5460</c:v>
                </c:pt>
                <c:pt idx="5461">
                  <c:v>5461</c:v>
                </c:pt>
                <c:pt idx="5462">
                  <c:v>5462</c:v>
                </c:pt>
                <c:pt idx="5463">
                  <c:v>5463</c:v>
                </c:pt>
                <c:pt idx="5464">
                  <c:v>5464</c:v>
                </c:pt>
                <c:pt idx="5465">
                  <c:v>5465</c:v>
                </c:pt>
                <c:pt idx="5466">
                  <c:v>5466</c:v>
                </c:pt>
                <c:pt idx="5467">
                  <c:v>5467</c:v>
                </c:pt>
                <c:pt idx="5468">
                  <c:v>5468</c:v>
                </c:pt>
                <c:pt idx="5469">
                  <c:v>5469</c:v>
                </c:pt>
                <c:pt idx="5470">
                  <c:v>5470</c:v>
                </c:pt>
                <c:pt idx="5471">
                  <c:v>5471</c:v>
                </c:pt>
                <c:pt idx="5472">
                  <c:v>5472</c:v>
                </c:pt>
                <c:pt idx="5473">
                  <c:v>5473</c:v>
                </c:pt>
                <c:pt idx="5474">
                  <c:v>5474</c:v>
                </c:pt>
                <c:pt idx="5475">
                  <c:v>5475</c:v>
                </c:pt>
                <c:pt idx="5476">
                  <c:v>5476</c:v>
                </c:pt>
                <c:pt idx="5477">
                  <c:v>5477</c:v>
                </c:pt>
                <c:pt idx="5478">
                  <c:v>5478</c:v>
                </c:pt>
                <c:pt idx="5479">
                  <c:v>5479</c:v>
                </c:pt>
                <c:pt idx="5480">
                  <c:v>5480</c:v>
                </c:pt>
                <c:pt idx="5481">
                  <c:v>5481</c:v>
                </c:pt>
                <c:pt idx="5482">
                  <c:v>5482</c:v>
                </c:pt>
                <c:pt idx="5483">
                  <c:v>5483</c:v>
                </c:pt>
                <c:pt idx="5484">
                  <c:v>5484</c:v>
                </c:pt>
                <c:pt idx="5485">
                  <c:v>5485</c:v>
                </c:pt>
                <c:pt idx="5486">
                  <c:v>5486</c:v>
                </c:pt>
                <c:pt idx="5487">
                  <c:v>5487</c:v>
                </c:pt>
                <c:pt idx="5488">
                  <c:v>5488</c:v>
                </c:pt>
                <c:pt idx="5489">
                  <c:v>5489</c:v>
                </c:pt>
                <c:pt idx="5490">
                  <c:v>5490</c:v>
                </c:pt>
                <c:pt idx="5491">
                  <c:v>5491</c:v>
                </c:pt>
                <c:pt idx="5492">
                  <c:v>5492</c:v>
                </c:pt>
                <c:pt idx="5493">
                  <c:v>5493</c:v>
                </c:pt>
                <c:pt idx="5494">
                  <c:v>5494</c:v>
                </c:pt>
                <c:pt idx="5495">
                  <c:v>5495</c:v>
                </c:pt>
                <c:pt idx="5496">
                  <c:v>5496</c:v>
                </c:pt>
                <c:pt idx="5497">
                  <c:v>5497</c:v>
                </c:pt>
                <c:pt idx="5498">
                  <c:v>5498</c:v>
                </c:pt>
                <c:pt idx="5499">
                  <c:v>5499</c:v>
                </c:pt>
                <c:pt idx="5500">
                  <c:v>5500</c:v>
                </c:pt>
                <c:pt idx="5501">
                  <c:v>5501</c:v>
                </c:pt>
                <c:pt idx="5502">
                  <c:v>5502</c:v>
                </c:pt>
                <c:pt idx="5503">
                  <c:v>5503</c:v>
                </c:pt>
                <c:pt idx="5504">
                  <c:v>5504</c:v>
                </c:pt>
                <c:pt idx="5505">
                  <c:v>5505</c:v>
                </c:pt>
                <c:pt idx="5506">
                  <c:v>5506</c:v>
                </c:pt>
                <c:pt idx="5507">
                  <c:v>5507</c:v>
                </c:pt>
                <c:pt idx="5508">
                  <c:v>5508</c:v>
                </c:pt>
                <c:pt idx="5509">
                  <c:v>5509</c:v>
                </c:pt>
                <c:pt idx="5510">
                  <c:v>5510</c:v>
                </c:pt>
                <c:pt idx="5511">
                  <c:v>5511</c:v>
                </c:pt>
                <c:pt idx="5512">
                  <c:v>5512</c:v>
                </c:pt>
                <c:pt idx="5513">
                  <c:v>5513</c:v>
                </c:pt>
                <c:pt idx="5514">
                  <c:v>5514</c:v>
                </c:pt>
                <c:pt idx="5515">
                  <c:v>5515</c:v>
                </c:pt>
                <c:pt idx="5516">
                  <c:v>5516</c:v>
                </c:pt>
                <c:pt idx="5517">
                  <c:v>5517</c:v>
                </c:pt>
                <c:pt idx="5518">
                  <c:v>5518</c:v>
                </c:pt>
                <c:pt idx="5519">
                  <c:v>5519</c:v>
                </c:pt>
                <c:pt idx="5520">
                  <c:v>5520</c:v>
                </c:pt>
                <c:pt idx="5521">
                  <c:v>5521</c:v>
                </c:pt>
                <c:pt idx="5522">
                  <c:v>5522</c:v>
                </c:pt>
                <c:pt idx="5523">
                  <c:v>5523</c:v>
                </c:pt>
                <c:pt idx="5524">
                  <c:v>5524</c:v>
                </c:pt>
                <c:pt idx="5525">
                  <c:v>5525</c:v>
                </c:pt>
                <c:pt idx="5526">
                  <c:v>5526</c:v>
                </c:pt>
                <c:pt idx="5527">
                  <c:v>5527</c:v>
                </c:pt>
                <c:pt idx="5528">
                  <c:v>5528</c:v>
                </c:pt>
                <c:pt idx="5529">
                  <c:v>5529</c:v>
                </c:pt>
                <c:pt idx="5530">
                  <c:v>5530</c:v>
                </c:pt>
                <c:pt idx="5531">
                  <c:v>5531</c:v>
                </c:pt>
                <c:pt idx="5532">
                  <c:v>5532</c:v>
                </c:pt>
                <c:pt idx="5533">
                  <c:v>5533</c:v>
                </c:pt>
                <c:pt idx="5534">
                  <c:v>5534</c:v>
                </c:pt>
                <c:pt idx="5535">
                  <c:v>5535</c:v>
                </c:pt>
                <c:pt idx="5536">
                  <c:v>5536</c:v>
                </c:pt>
                <c:pt idx="5537">
                  <c:v>5537</c:v>
                </c:pt>
                <c:pt idx="5538">
                  <c:v>5538</c:v>
                </c:pt>
                <c:pt idx="5539">
                  <c:v>5539</c:v>
                </c:pt>
                <c:pt idx="5540">
                  <c:v>5540</c:v>
                </c:pt>
                <c:pt idx="5541">
                  <c:v>5541</c:v>
                </c:pt>
                <c:pt idx="5542">
                  <c:v>5542</c:v>
                </c:pt>
                <c:pt idx="5543">
                  <c:v>5543</c:v>
                </c:pt>
                <c:pt idx="5544">
                  <c:v>5544</c:v>
                </c:pt>
                <c:pt idx="5545">
                  <c:v>5545</c:v>
                </c:pt>
                <c:pt idx="5546">
                  <c:v>5546</c:v>
                </c:pt>
                <c:pt idx="5547">
                  <c:v>5547</c:v>
                </c:pt>
                <c:pt idx="5548">
                  <c:v>5548</c:v>
                </c:pt>
                <c:pt idx="5549">
                  <c:v>5549</c:v>
                </c:pt>
                <c:pt idx="5550">
                  <c:v>5550</c:v>
                </c:pt>
                <c:pt idx="5551">
                  <c:v>5551</c:v>
                </c:pt>
                <c:pt idx="5552">
                  <c:v>5552</c:v>
                </c:pt>
                <c:pt idx="5553">
                  <c:v>5553</c:v>
                </c:pt>
                <c:pt idx="5554">
                  <c:v>5554</c:v>
                </c:pt>
                <c:pt idx="5555">
                  <c:v>5555</c:v>
                </c:pt>
                <c:pt idx="5556">
                  <c:v>5556</c:v>
                </c:pt>
                <c:pt idx="5557">
                  <c:v>5557</c:v>
                </c:pt>
                <c:pt idx="5558">
                  <c:v>5558</c:v>
                </c:pt>
                <c:pt idx="5559">
                  <c:v>5559</c:v>
                </c:pt>
                <c:pt idx="5560">
                  <c:v>5560</c:v>
                </c:pt>
                <c:pt idx="5561">
                  <c:v>5561</c:v>
                </c:pt>
                <c:pt idx="5562">
                  <c:v>5562</c:v>
                </c:pt>
                <c:pt idx="5563">
                  <c:v>5563</c:v>
                </c:pt>
                <c:pt idx="5564">
                  <c:v>5564</c:v>
                </c:pt>
                <c:pt idx="5565">
                  <c:v>5565</c:v>
                </c:pt>
                <c:pt idx="5566">
                  <c:v>5566</c:v>
                </c:pt>
                <c:pt idx="5567">
                  <c:v>5567</c:v>
                </c:pt>
                <c:pt idx="5568">
                  <c:v>5568</c:v>
                </c:pt>
                <c:pt idx="5569">
                  <c:v>5569</c:v>
                </c:pt>
                <c:pt idx="5570">
                  <c:v>5570</c:v>
                </c:pt>
                <c:pt idx="5571">
                  <c:v>5571</c:v>
                </c:pt>
                <c:pt idx="5572">
                  <c:v>5572</c:v>
                </c:pt>
                <c:pt idx="5573">
                  <c:v>5573</c:v>
                </c:pt>
                <c:pt idx="5574">
                  <c:v>5574</c:v>
                </c:pt>
                <c:pt idx="5575">
                  <c:v>5575</c:v>
                </c:pt>
                <c:pt idx="5576">
                  <c:v>5576</c:v>
                </c:pt>
                <c:pt idx="5577">
                  <c:v>5577</c:v>
                </c:pt>
                <c:pt idx="5578">
                  <c:v>5578</c:v>
                </c:pt>
                <c:pt idx="5579">
                  <c:v>5579</c:v>
                </c:pt>
                <c:pt idx="5580">
                  <c:v>5580</c:v>
                </c:pt>
                <c:pt idx="5581">
                  <c:v>5581</c:v>
                </c:pt>
                <c:pt idx="5582">
                  <c:v>5582</c:v>
                </c:pt>
                <c:pt idx="5583">
                  <c:v>5583</c:v>
                </c:pt>
                <c:pt idx="5584">
                  <c:v>5584</c:v>
                </c:pt>
                <c:pt idx="5585">
                  <c:v>5585</c:v>
                </c:pt>
                <c:pt idx="5586">
                  <c:v>5586</c:v>
                </c:pt>
                <c:pt idx="5587">
                  <c:v>5587</c:v>
                </c:pt>
                <c:pt idx="5588">
                  <c:v>5588</c:v>
                </c:pt>
                <c:pt idx="5589">
                  <c:v>5589</c:v>
                </c:pt>
                <c:pt idx="5590">
                  <c:v>5590</c:v>
                </c:pt>
                <c:pt idx="5591">
                  <c:v>5591</c:v>
                </c:pt>
                <c:pt idx="5592">
                  <c:v>5592</c:v>
                </c:pt>
                <c:pt idx="5593">
                  <c:v>5593</c:v>
                </c:pt>
                <c:pt idx="5594">
                  <c:v>5594</c:v>
                </c:pt>
                <c:pt idx="5595">
                  <c:v>5595</c:v>
                </c:pt>
                <c:pt idx="5596">
                  <c:v>5596</c:v>
                </c:pt>
                <c:pt idx="5597">
                  <c:v>5597</c:v>
                </c:pt>
                <c:pt idx="5598">
                  <c:v>5598</c:v>
                </c:pt>
                <c:pt idx="5599">
                  <c:v>5599</c:v>
                </c:pt>
                <c:pt idx="5600">
                  <c:v>5600</c:v>
                </c:pt>
                <c:pt idx="5601">
                  <c:v>5601</c:v>
                </c:pt>
                <c:pt idx="5602">
                  <c:v>5602</c:v>
                </c:pt>
                <c:pt idx="5603">
                  <c:v>5603</c:v>
                </c:pt>
                <c:pt idx="5604">
                  <c:v>5604</c:v>
                </c:pt>
                <c:pt idx="5605">
                  <c:v>5605</c:v>
                </c:pt>
                <c:pt idx="5606">
                  <c:v>5606</c:v>
                </c:pt>
                <c:pt idx="5607">
                  <c:v>5607</c:v>
                </c:pt>
                <c:pt idx="5608">
                  <c:v>5608</c:v>
                </c:pt>
                <c:pt idx="5609">
                  <c:v>5609</c:v>
                </c:pt>
                <c:pt idx="5610">
                  <c:v>5610</c:v>
                </c:pt>
                <c:pt idx="5611">
                  <c:v>5611</c:v>
                </c:pt>
                <c:pt idx="5612">
                  <c:v>5612</c:v>
                </c:pt>
                <c:pt idx="5613">
                  <c:v>5613</c:v>
                </c:pt>
                <c:pt idx="5614">
                  <c:v>5614</c:v>
                </c:pt>
                <c:pt idx="5615">
                  <c:v>5615</c:v>
                </c:pt>
                <c:pt idx="5616">
                  <c:v>5616</c:v>
                </c:pt>
                <c:pt idx="5617">
                  <c:v>5617</c:v>
                </c:pt>
                <c:pt idx="5618">
                  <c:v>5618</c:v>
                </c:pt>
                <c:pt idx="5619">
                  <c:v>5619</c:v>
                </c:pt>
                <c:pt idx="5620">
                  <c:v>5620</c:v>
                </c:pt>
                <c:pt idx="5621">
                  <c:v>5621</c:v>
                </c:pt>
                <c:pt idx="5622">
                  <c:v>5622</c:v>
                </c:pt>
                <c:pt idx="5623">
                  <c:v>5623</c:v>
                </c:pt>
                <c:pt idx="5624">
                  <c:v>5624</c:v>
                </c:pt>
                <c:pt idx="5625">
                  <c:v>5625</c:v>
                </c:pt>
                <c:pt idx="5626">
                  <c:v>5626</c:v>
                </c:pt>
                <c:pt idx="5627">
                  <c:v>5627</c:v>
                </c:pt>
                <c:pt idx="5628">
                  <c:v>5628</c:v>
                </c:pt>
                <c:pt idx="5629">
                  <c:v>5629</c:v>
                </c:pt>
                <c:pt idx="5630">
                  <c:v>5630</c:v>
                </c:pt>
                <c:pt idx="5631">
                  <c:v>5631</c:v>
                </c:pt>
                <c:pt idx="5632">
                  <c:v>5632</c:v>
                </c:pt>
                <c:pt idx="5633">
                  <c:v>5633</c:v>
                </c:pt>
                <c:pt idx="5634">
                  <c:v>5634</c:v>
                </c:pt>
                <c:pt idx="5635">
                  <c:v>5635</c:v>
                </c:pt>
                <c:pt idx="5636">
                  <c:v>5636</c:v>
                </c:pt>
                <c:pt idx="5637">
                  <c:v>5637</c:v>
                </c:pt>
                <c:pt idx="5638">
                  <c:v>5638</c:v>
                </c:pt>
                <c:pt idx="5639">
                  <c:v>5639</c:v>
                </c:pt>
                <c:pt idx="5640">
                  <c:v>5640</c:v>
                </c:pt>
                <c:pt idx="5641">
                  <c:v>5641</c:v>
                </c:pt>
                <c:pt idx="5642">
                  <c:v>5642</c:v>
                </c:pt>
                <c:pt idx="5643">
                  <c:v>5643</c:v>
                </c:pt>
                <c:pt idx="5644">
                  <c:v>5644</c:v>
                </c:pt>
                <c:pt idx="5645">
                  <c:v>5645</c:v>
                </c:pt>
                <c:pt idx="5646">
                  <c:v>5646</c:v>
                </c:pt>
                <c:pt idx="5647">
                  <c:v>5647</c:v>
                </c:pt>
                <c:pt idx="5648">
                  <c:v>5648</c:v>
                </c:pt>
                <c:pt idx="5649">
                  <c:v>5649</c:v>
                </c:pt>
                <c:pt idx="5650">
                  <c:v>5650</c:v>
                </c:pt>
                <c:pt idx="5651">
                  <c:v>5651</c:v>
                </c:pt>
                <c:pt idx="5652">
                  <c:v>5652</c:v>
                </c:pt>
                <c:pt idx="5653">
                  <c:v>5653</c:v>
                </c:pt>
                <c:pt idx="5654">
                  <c:v>5654</c:v>
                </c:pt>
                <c:pt idx="5655">
                  <c:v>5655</c:v>
                </c:pt>
                <c:pt idx="5656">
                  <c:v>5656</c:v>
                </c:pt>
                <c:pt idx="5657">
                  <c:v>5657</c:v>
                </c:pt>
                <c:pt idx="5658">
                  <c:v>5658</c:v>
                </c:pt>
                <c:pt idx="5659">
                  <c:v>5659</c:v>
                </c:pt>
                <c:pt idx="5660">
                  <c:v>5660</c:v>
                </c:pt>
                <c:pt idx="5661">
                  <c:v>5661</c:v>
                </c:pt>
                <c:pt idx="5662">
                  <c:v>5662</c:v>
                </c:pt>
                <c:pt idx="5663">
                  <c:v>5663</c:v>
                </c:pt>
                <c:pt idx="5664">
                  <c:v>5664</c:v>
                </c:pt>
                <c:pt idx="5665">
                  <c:v>5665</c:v>
                </c:pt>
                <c:pt idx="5666">
                  <c:v>5666</c:v>
                </c:pt>
                <c:pt idx="5667">
                  <c:v>5667</c:v>
                </c:pt>
                <c:pt idx="5668">
                  <c:v>5668</c:v>
                </c:pt>
                <c:pt idx="5669">
                  <c:v>5669</c:v>
                </c:pt>
                <c:pt idx="5670">
                  <c:v>5670</c:v>
                </c:pt>
                <c:pt idx="5671">
                  <c:v>5671</c:v>
                </c:pt>
                <c:pt idx="5672">
                  <c:v>5672</c:v>
                </c:pt>
                <c:pt idx="5673">
                  <c:v>5673</c:v>
                </c:pt>
                <c:pt idx="5674">
                  <c:v>5674</c:v>
                </c:pt>
                <c:pt idx="5675">
                  <c:v>5675</c:v>
                </c:pt>
                <c:pt idx="5676">
                  <c:v>5676</c:v>
                </c:pt>
                <c:pt idx="5677">
                  <c:v>5677</c:v>
                </c:pt>
                <c:pt idx="5678">
                  <c:v>5678</c:v>
                </c:pt>
                <c:pt idx="5679">
                  <c:v>5679</c:v>
                </c:pt>
                <c:pt idx="5680">
                  <c:v>5680</c:v>
                </c:pt>
                <c:pt idx="5681">
                  <c:v>5681</c:v>
                </c:pt>
                <c:pt idx="5682">
                  <c:v>5682</c:v>
                </c:pt>
                <c:pt idx="5683">
                  <c:v>5683</c:v>
                </c:pt>
                <c:pt idx="5684">
                  <c:v>5684</c:v>
                </c:pt>
                <c:pt idx="5685">
                  <c:v>5685</c:v>
                </c:pt>
                <c:pt idx="5686">
                  <c:v>5686</c:v>
                </c:pt>
                <c:pt idx="5687">
                  <c:v>5687</c:v>
                </c:pt>
                <c:pt idx="5688">
                  <c:v>5688</c:v>
                </c:pt>
                <c:pt idx="5689">
                  <c:v>5689</c:v>
                </c:pt>
                <c:pt idx="5690">
                  <c:v>5690</c:v>
                </c:pt>
                <c:pt idx="5691">
                  <c:v>5691</c:v>
                </c:pt>
                <c:pt idx="5692">
                  <c:v>5692</c:v>
                </c:pt>
                <c:pt idx="5693">
                  <c:v>5693</c:v>
                </c:pt>
                <c:pt idx="5694">
                  <c:v>5694</c:v>
                </c:pt>
                <c:pt idx="5695">
                  <c:v>5695</c:v>
                </c:pt>
                <c:pt idx="5696">
                  <c:v>5696</c:v>
                </c:pt>
                <c:pt idx="5697">
                  <c:v>5697</c:v>
                </c:pt>
                <c:pt idx="5698">
                  <c:v>5698</c:v>
                </c:pt>
                <c:pt idx="5699">
                  <c:v>5699</c:v>
                </c:pt>
                <c:pt idx="5700">
                  <c:v>5700</c:v>
                </c:pt>
                <c:pt idx="5701">
                  <c:v>5701</c:v>
                </c:pt>
                <c:pt idx="5702">
                  <c:v>5702</c:v>
                </c:pt>
                <c:pt idx="5703">
                  <c:v>5703</c:v>
                </c:pt>
                <c:pt idx="5704">
                  <c:v>5704</c:v>
                </c:pt>
                <c:pt idx="5705">
                  <c:v>5705</c:v>
                </c:pt>
                <c:pt idx="5706">
                  <c:v>5706</c:v>
                </c:pt>
                <c:pt idx="5707">
                  <c:v>5707</c:v>
                </c:pt>
                <c:pt idx="5708">
                  <c:v>5708</c:v>
                </c:pt>
                <c:pt idx="5709">
                  <c:v>5709</c:v>
                </c:pt>
                <c:pt idx="5710">
                  <c:v>5710</c:v>
                </c:pt>
                <c:pt idx="5711">
                  <c:v>5711</c:v>
                </c:pt>
                <c:pt idx="5712">
                  <c:v>5712</c:v>
                </c:pt>
                <c:pt idx="5713">
                  <c:v>5713</c:v>
                </c:pt>
                <c:pt idx="5714">
                  <c:v>5714</c:v>
                </c:pt>
                <c:pt idx="5715">
                  <c:v>5715</c:v>
                </c:pt>
                <c:pt idx="5716">
                  <c:v>5716</c:v>
                </c:pt>
                <c:pt idx="5717">
                  <c:v>5717</c:v>
                </c:pt>
                <c:pt idx="5718">
                  <c:v>5718</c:v>
                </c:pt>
                <c:pt idx="5719">
                  <c:v>5719</c:v>
                </c:pt>
                <c:pt idx="5720">
                  <c:v>5720</c:v>
                </c:pt>
                <c:pt idx="5721">
                  <c:v>5721</c:v>
                </c:pt>
                <c:pt idx="5722">
                  <c:v>5722</c:v>
                </c:pt>
                <c:pt idx="5723">
                  <c:v>5723</c:v>
                </c:pt>
                <c:pt idx="5724">
                  <c:v>5724</c:v>
                </c:pt>
                <c:pt idx="5725">
                  <c:v>5725</c:v>
                </c:pt>
                <c:pt idx="5726">
                  <c:v>5726</c:v>
                </c:pt>
                <c:pt idx="5727">
                  <c:v>5727</c:v>
                </c:pt>
                <c:pt idx="5728">
                  <c:v>5728</c:v>
                </c:pt>
                <c:pt idx="5729">
                  <c:v>5729</c:v>
                </c:pt>
                <c:pt idx="5730">
                  <c:v>5730</c:v>
                </c:pt>
                <c:pt idx="5731">
                  <c:v>5731</c:v>
                </c:pt>
                <c:pt idx="5732">
                  <c:v>5732</c:v>
                </c:pt>
                <c:pt idx="5733">
                  <c:v>5733</c:v>
                </c:pt>
                <c:pt idx="5734">
                  <c:v>5734</c:v>
                </c:pt>
                <c:pt idx="5735">
                  <c:v>5735</c:v>
                </c:pt>
                <c:pt idx="5736">
                  <c:v>5736</c:v>
                </c:pt>
                <c:pt idx="5737">
                  <c:v>5737</c:v>
                </c:pt>
                <c:pt idx="5738">
                  <c:v>5738</c:v>
                </c:pt>
                <c:pt idx="5739">
                  <c:v>5739</c:v>
                </c:pt>
                <c:pt idx="5740">
                  <c:v>5740</c:v>
                </c:pt>
                <c:pt idx="5741">
                  <c:v>5741</c:v>
                </c:pt>
                <c:pt idx="5742">
                  <c:v>5742</c:v>
                </c:pt>
                <c:pt idx="5743">
                  <c:v>5743</c:v>
                </c:pt>
                <c:pt idx="5744">
                  <c:v>5744</c:v>
                </c:pt>
                <c:pt idx="5745">
                  <c:v>5745</c:v>
                </c:pt>
                <c:pt idx="5746">
                  <c:v>5746</c:v>
                </c:pt>
                <c:pt idx="5747">
                  <c:v>5747</c:v>
                </c:pt>
                <c:pt idx="5748">
                  <c:v>5748</c:v>
                </c:pt>
                <c:pt idx="5749">
                  <c:v>5749</c:v>
                </c:pt>
                <c:pt idx="5750">
                  <c:v>5750</c:v>
                </c:pt>
                <c:pt idx="5751">
                  <c:v>5751</c:v>
                </c:pt>
                <c:pt idx="5752">
                  <c:v>5752</c:v>
                </c:pt>
                <c:pt idx="5753">
                  <c:v>5753</c:v>
                </c:pt>
                <c:pt idx="5754">
                  <c:v>5754</c:v>
                </c:pt>
                <c:pt idx="5755">
                  <c:v>5755</c:v>
                </c:pt>
                <c:pt idx="5756">
                  <c:v>5756</c:v>
                </c:pt>
                <c:pt idx="5757">
                  <c:v>5757</c:v>
                </c:pt>
                <c:pt idx="5758">
                  <c:v>5758</c:v>
                </c:pt>
                <c:pt idx="5759">
                  <c:v>5759</c:v>
                </c:pt>
                <c:pt idx="5760">
                  <c:v>5760</c:v>
                </c:pt>
                <c:pt idx="5761">
                  <c:v>5761</c:v>
                </c:pt>
                <c:pt idx="5762">
                  <c:v>5762</c:v>
                </c:pt>
                <c:pt idx="5763">
                  <c:v>5763</c:v>
                </c:pt>
                <c:pt idx="5764">
                  <c:v>5764</c:v>
                </c:pt>
                <c:pt idx="5765">
                  <c:v>5765</c:v>
                </c:pt>
                <c:pt idx="5766">
                  <c:v>5766</c:v>
                </c:pt>
                <c:pt idx="5767">
                  <c:v>5767</c:v>
                </c:pt>
                <c:pt idx="5768">
                  <c:v>5768</c:v>
                </c:pt>
                <c:pt idx="5769">
                  <c:v>5769</c:v>
                </c:pt>
                <c:pt idx="5770">
                  <c:v>5770</c:v>
                </c:pt>
                <c:pt idx="5771">
                  <c:v>5771</c:v>
                </c:pt>
                <c:pt idx="5772">
                  <c:v>5772</c:v>
                </c:pt>
                <c:pt idx="5773">
                  <c:v>5773</c:v>
                </c:pt>
                <c:pt idx="5774">
                  <c:v>5774</c:v>
                </c:pt>
                <c:pt idx="5775">
                  <c:v>5775</c:v>
                </c:pt>
                <c:pt idx="5776">
                  <c:v>5776</c:v>
                </c:pt>
                <c:pt idx="5777">
                  <c:v>5777</c:v>
                </c:pt>
                <c:pt idx="5778">
                  <c:v>5778</c:v>
                </c:pt>
                <c:pt idx="5779">
                  <c:v>5779</c:v>
                </c:pt>
                <c:pt idx="5780">
                  <c:v>5780</c:v>
                </c:pt>
                <c:pt idx="5781">
                  <c:v>5781</c:v>
                </c:pt>
                <c:pt idx="5782">
                  <c:v>5782</c:v>
                </c:pt>
                <c:pt idx="5783">
                  <c:v>5783</c:v>
                </c:pt>
                <c:pt idx="5784">
                  <c:v>5784</c:v>
                </c:pt>
                <c:pt idx="5785">
                  <c:v>5785</c:v>
                </c:pt>
                <c:pt idx="5786">
                  <c:v>5786</c:v>
                </c:pt>
                <c:pt idx="5787">
                  <c:v>5787</c:v>
                </c:pt>
                <c:pt idx="5788">
                  <c:v>5788</c:v>
                </c:pt>
                <c:pt idx="5789">
                  <c:v>5789</c:v>
                </c:pt>
                <c:pt idx="5790">
                  <c:v>5790</c:v>
                </c:pt>
                <c:pt idx="5791">
                  <c:v>5791</c:v>
                </c:pt>
                <c:pt idx="5792">
                  <c:v>5792</c:v>
                </c:pt>
                <c:pt idx="5793">
                  <c:v>5793</c:v>
                </c:pt>
                <c:pt idx="5794">
                  <c:v>5794</c:v>
                </c:pt>
                <c:pt idx="5795">
                  <c:v>5795</c:v>
                </c:pt>
                <c:pt idx="5796">
                  <c:v>5796</c:v>
                </c:pt>
                <c:pt idx="5797">
                  <c:v>5797</c:v>
                </c:pt>
                <c:pt idx="5798">
                  <c:v>5798</c:v>
                </c:pt>
                <c:pt idx="5799">
                  <c:v>5799</c:v>
                </c:pt>
                <c:pt idx="5800">
                  <c:v>5800</c:v>
                </c:pt>
                <c:pt idx="5801">
                  <c:v>5801</c:v>
                </c:pt>
                <c:pt idx="5802">
                  <c:v>5802</c:v>
                </c:pt>
                <c:pt idx="5803">
                  <c:v>5803</c:v>
                </c:pt>
                <c:pt idx="5804">
                  <c:v>5804</c:v>
                </c:pt>
                <c:pt idx="5805">
                  <c:v>5805</c:v>
                </c:pt>
                <c:pt idx="5806">
                  <c:v>5806</c:v>
                </c:pt>
                <c:pt idx="5807">
                  <c:v>5807</c:v>
                </c:pt>
                <c:pt idx="5808">
                  <c:v>5808</c:v>
                </c:pt>
                <c:pt idx="5809">
                  <c:v>5809</c:v>
                </c:pt>
                <c:pt idx="5810">
                  <c:v>5810</c:v>
                </c:pt>
                <c:pt idx="5811">
                  <c:v>5811</c:v>
                </c:pt>
                <c:pt idx="5812">
                  <c:v>5812</c:v>
                </c:pt>
                <c:pt idx="5813">
                  <c:v>5813</c:v>
                </c:pt>
                <c:pt idx="5814">
                  <c:v>5814</c:v>
                </c:pt>
                <c:pt idx="5815">
                  <c:v>5815</c:v>
                </c:pt>
                <c:pt idx="5816">
                  <c:v>5816</c:v>
                </c:pt>
                <c:pt idx="5817">
                  <c:v>5817</c:v>
                </c:pt>
                <c:pt idx="5818">
                  <c:v>5818</c:v>
                </c:pt>
                <c:pt idx="5819">
                  <c:v>5819</c:v>
                </c:pt>
                <c:pt idx="5820">
                  <c:v>5820</c:v>
                </c:pt>
                <c:pt idx="5821">
                  <c:v>5821</c:v>
                </c:pt>
                <c:pt idx="5822">
                  <c:v>5822</c:v>
                </c:pt>
                <c:pt idx="5823">
                  <c:v>5823</c:v>
                </c:pt>
                <c:pt idx="5824">
                  <c:v>5824</c:v>
                </c:pt>
                <c:pt idx="5825">
                  <c:v>5825</c:v>
                </c:pt>
                <c:pt idx="5826">
                  <c:v>5826</c:v>
                </c:pt>
                <c:pt idx="5827">
                  <c:v>5827</c:v>
                </c:pt>
                <c:pt idx="5828">
                  <c:v>5828</c:v>
                </c:pt>
                <c:pt idx="5829">
                  <c:v>5829</c:v>
                </c:pt>
                <c:pt idx="5830">
                  <c:v>5830</c:v>
                </c:pt>
                <c:pt idx="5831">
                  <c:v>5831</c:v>
                </c:pt>
                <c:pt idx="5832">
                  <c:v>5832</c:v>
                </c:pt>
                <c:pt idx="5833">
                  <c:v>5833</c:v>
                </c:pt>
                <c:pt idx="5834">
                  <c:v>5834</c:v>
                </c:pt>
                <c:pt idx="5835">
                  <c:v>5835</c:v>
                </c:pt>
                <c:pt idx="5836">
                  <c:v>5836</c:v>
                </c:pt>
                <c:pt idx="5837">
                  <c:v>5837</c:v>
                </c:pt>
                <c:pt idx="5838">
                  <c:v>5838</c:v>
                </c:pt>
                <c:pt idx="5839">
                  <c:v>5839</c:v>
                </c:pt>
                <c:pt idx="5840">
                  <c:v>5840</c:v>
                </c:pt>
                <c:pt idx="5841">
                  <c:v>5841</c:v>
                </c:pt>
                <c:pt idx="5842">
                  <c:v>5842</c:v>
                </c:pt>
                <c:pt idx="5843">
                  <c:v>5843</c:v>
                </c:pt>
                <c:pt idx="5844">
                  <c:v>5844</c:v>
                </c:pt>
                <c:pt idx="5845">
                  <c:v>5845</c:v>
                </c:pt>
                <c:pt idx="5846">
                  <c:v>5846</c:v>
                </c:pt>
                <c:pt idx="5847">
                  <c:v>5847</c:v>
                </c:pt>
                <c:pt idx="5848">
                  <c:v>5848</c:v>
                </c:pt>
                <c:pt idx="5849">
                  <c:v>5849</c:v>
                </c:pt>
                <c:pt idx="5850">
                  <c:v>5850</c:v>
                </c:pt>
                <c:pt idx="5851">
                  <c:v>5851</c:v>
                </c:pt>
                <c:pt idx="5852">
                  <c:v>5852</c:v>
                </c:pt>
                <c:pt idx="5853">
                  <c:v>5853</c:v>
                </c:pt>
                <c:pt idx="5854">
                  <c:v>5854</c:v>
                </c:pt>
                <c:pt idx="5855">
                  <c:v>5855</c:v>
                </c:pt>
                <c:pt idx="5856">
                  <c:v>5856</c:v>
                </c:pt>
                <c:pt idx="5857">
                  <c:v>5857</c:v>
                </c:pt>
                <c:pt idx="5858">
                  <c:v>5858</c:v>
                </c:pt>
                <c:pt idx="5859">
                  <c:v>5859</c:v>
                </c:pt>
                <c:pt idx="5860">
                  <c:v>5860</c:v>
                </c:pt>
                <c:pt idx="5861">
                  <c:v>5861</c:v>
                </c:pt>
                <c:pt idx="5862">
                  <c:v>5862</c:v>
                </c:pt>
                <c:pt idx="5863">
                  <c:v>5863</c:v>
                </c:pt>
                <c:pt idx="5864">
                  <c:v>5864</c:v>
                </c:pt>
                <c:pt idx="5865">
                  <c:v>5865</c:v>
                </c:pt>
                <c:pt idx="5866">
                  <c:v>5866</c:v>
                </c:pt>
                <c:pt idx="5867">
                  <c:v>5867</c:v>
                </c:pt>
                <c:pt idx="5868">
                  <c:v>5868</c:v>
                </c:pt>
                <c:pt idx="5869">
                  <c:v>5869</c:v>
                </c:pt>
                <c:pt idx="5870">
                  <c:v>5870</c:v>
                </c:pt>
                <c:pt idx="5871">
                  <c:v>5871</c:v>
                </c:pt>
                <c:pt idx="5872">
                  <c:v>5872</c:v>
                </c:pt>
                <c:pt idx="5873">
                  <c:v>5873</c:v>
                </c:pt>
                <c:pt idx="5874">
                  <c:v>5874</c:v>
                </c:pt>
                <c:pt idx="5875">
                  <c:v>5875</c:v>
                </c:pt>
                <c:pt idx="5876">
                  <c:v>5876</c:v>
                </c:pt>
                <c:pt idx="5877">
                  <c:v>5877</c:v>
                </c:pt>
                <c:pt idx="5878">
                  <c:v>5878</c:v>
                </c:pt>
                <c:pt idx="5879">
                  <c:v>5879</c:v>
                </c:pt>
                <c:pt idx="5880">
                  <c:v>5880</c:v>
                </c:pt>
                <c:pt idx="5881">
                  <c:v>5881</c:v>
                </c:pt>
                <c:pt idx="5882">
                  <c:v>5882</c:v>
                </c:pt>
                <c:pt idx="5883">
                  <c:v>5883</c:v>
                </c:pt>
                <c:pt idx="5884">
                  <c:v>5884</c:v>
                </c:pt>
                <c:pt idx="5885">
                  <c:v>5885</c:v>
                </c:pt>
                <c:pt idx="5886">
                  <c:v>5886</c:v>
                </c:pt>
                <c:pt idx="5887">
                  <c:v>5887</c:v>
                </c:pt>
                <c:pt idx="5888">
                  <c:v>5888</c:v>
                </c:pt>
                <c:pt idx="5889">
                  <c:v>5889</c:v>
                </c:pt>
                <c:pt idx="5890">
                  <c:v>5890</c:v>
                </c:pt>
                <c:pt idx="5891">
                  <c:v>5891</c:v>
                </c:pt>
                <c:pt idx="5892">
                  <c:v>5892</c:v>
                </c:pt>
                <c:pt idx="5893">
                  <c:v>5893</c:v>
                </c:pt>
                <c:pt idx="5894">
                  <c:v>5894</c:v>
                </c:pt>
                <c:pt idx="5895">
                  <c:v>5895</c:v>
                </c:pt>
                <c:pt idx="5896">
                  <c:v>5896</c:v>
                </c:pt>
                <c:pt idx="5897">
                  <c:v>5897</c:v>
                </c:pt>
                <c:pt idx="5898">
                  <c:v>5898</c:v>
                </c:pt>
                <c:pt idx="5899">
                  <c:v>5899</c:v>
                </c:pt>
                <c:pt idx="5900">
                  <c:v>5900</c:v>
                </c:pt>
                <c:pt idx="5901">
                  <c:v>5901</c:v>
                </c:pt>
                <c:pt idx="5902">
                  <c:v>5902</c:v>
                </c:pt>
                <c:pt idx="5903">
                  <c:v>5903</c:v>
                </c:pt>
                <c:pt idx="5904">
                  <c:v>5904</c:v>
                </c:pt>
                <c:pt idx="5905">
                  <c:v>5905</c:v>
                </c:pt>
                <c:pt idx="5906">
                  <c:v>5906</c:v>
                </c:pt>
                <c:pt idx="5907">
                  <c:v>5907</c:v>
                </c:pt>
                <c:pt idx="5908">
                  <c:v>5908</c:v>
                </c:pt>
                <c:pt idx="5909">
                  <c:v>5909</c:v>
                </c:pt>
                <c:pt idx="5910">
                  <c:v>5910</c:v>
                </c:pt>
                <c:pt idx="5911">
                  <c:v>5911</c:v>
                </c:pt>
                <c:pt idx="5912">
                  <c:v>5912</c:v>
                </c:pt>
                <c:pt idx="5913">
                  <c:v>5913</c:v>
                </c:pt>
                <c:pt idx="5914">
                  <c:v>5914</c:v>
                </c:pt>
                <c:pt idx="5915">
                  <c:v>5915</c:v>
                </c:pt>
                <c:pt idx="5916">
                  <c:v>5916</c:v>
                </c:pt>
                <c:pt idx="5917">
                  <c:v>5917</c:v>
                </c:pt>
                <c:pt idx="5918">
                  <c:v>5918</c:v>
                </c:pt>
                <c:pt idx="5919">
                  <c:v>5919</c:v>
                </c:pt>
                <c:pt idx="5920">
                  <c:v>5920</c:v>
                </c:pt>
                <c:pt idx="5921">
                  <c:v>5921</c:v>
                </c:pt>
                <c:pt idx="5922">
                  <c:v>5922</c:v>
                </c:pt>
                <c:pt idx="5923">
                  <c:v>5923</c:v>
                </c:pt>
                <c:pt idx="5924">
                  <c:v>5924</c:v>
                </c:pt>
                <c:pt idx="5925">
                  <c:v>5925</c:v>
                </c:pt>
                <c:pt idx="5926">
                  <c:v>5926</c:v>
                </c:pt>
                <c:pt idx="5927">
                  <c:v>5927</c:v>
                </c:pt>
                <c:pt idx="5928">
                  <c:v>5928</c:v>
                </c:pt>
                <c:pt idx="5929">
                  <c:v>5929</c:v>
                </c:pt>
                <c:pt idx="5930">
                  <c:v>5930</c:v>
                </c:pt>
                <c:pt idx="5931">
                  <c:v>5931</c:v>
                </c:pt>
                <c:pt idx="5932">
                  <c:v>5932</c:v>
                </c:pt>
                <c:pt idx="5933">
                  <c:v>5933</c:v>
                </c:pt>
                <c:pt idx="5934">
                  <c:v>5934</c:v>
                </c:pt>
                <c:pt idx="5935">
                  <c:v>5935</c:v>
                </c:pt>
                <c:pt idx="5936">
                  <c:v>5936</c:v>
                </c:pt>
                <c:pt idx="5937">
                  <c:v>5937</c:v>
                </c:pt>
                <c:pt idx="5938">
                  <c:v>5938</c:v>
                </c:pt>
                <c:pt idx="5939">
                  <c:v>5939</c:v>
                </c:pt>
                <c:pt idx="5940">
                  <c:v>5940</c:v>
                </c:pt>
                <c:pt idx="5941">
                  <c:v>5941</c:v>
                </c:pt>
                <c:pt idx="5942">
                  <c:v>5942</c:v>
                </c:pt>
                <c:pt idx="5943">
                  <c:v>5943</c:v>
                </c:pt>
                <c:pt idx="5944">
                  <c:v>5944</c:v>
                </c:pt>
                <c:pt idx="5945">
                  <c:v>5945</c:v>
                </c:pt>
                <c:pt idx="5946">
                  <c:v>5946</c:v>
                </c:pt>
                <c:pt idx="5947">
                  <c:v>5947</c:v>
                </c:pt>
                <c:pt idx="5948">
                  <c:v>5948</c:v>
                </c:pt>
                <c:pt idx="5949">
                  <c:v>5949</c:v>
                </c:pt>
                <c:pt idx="5950">
                  <c:v>5950</c:v>
                </c:pt>
                <c:pt idx="5951">
                  <c:v>5951</c:v>
                </c:pt>
                <c:pt idx="5952">
                  <c:v>5952</c:v>
                </c:pt>
                <c:pt idx="5953">
                  <c:v>5953</c:v>
                </c:pt>
                <c:pt idx="5954">
                  <c:v>5954</c:v>
                </c:pt>
                <c:pt idx="5955">
                  <c:v>5955</c:v>
                </c:pt>
                <c:pt idx="5956">
                  <c:v>5956</c:v>
                </c:pt>
                <c:pt idx="5957">
                  <c:v>5957</c:v>
                </c:pt>
                <c:pt idx="5958">
                  <c:v>5958</c:v>
                </c:pt>
                <c:pt idx="5959">
                  <c:v>5959</c:v>
                </c:pt>
                <c:pt idx="5960">
                  <c:v>5960</c:v>
                </c:pt>
                <c:pt idx="5961">
                  <c:v>5961</c:v>
                </c:pt>
                <c:pt idx="5962">
                  <c:v>5962</c:v>
                </c:pt>
                <c:pt idx="5963">
                  <c:v>5963</c:v>
                </c:pt>
                <c:pt idx="5964">
                  <c:v>5964</c:v>
                </c:pt>
                <c:pt idx="5965">
                  <c:v>5965</c:v>
                </c:pt>
                <c:pt idx="5966">
                  <c:v>5966</c:v>
                </c:pt>
                <c:pt idx="5967">
                  <c:v>5967</c:v>
                </c:pt>
                <c:pt idx="5968">
                  <c:v>5968</c:v>
                </c:pt>
                <c:pt idx="5969">
                  <c:v>5969</c:v>
                </c:pt>
                <c:pt idx="5970">
                  <c:v>5970</c:v>
                </c:pt>
                <c:pt idx="5971">
                  <c:v>5971</c:v>
                </c:pt>
                <c:pt idx="5972">
                  <c:v>5972</c:v>
                </c:pt>
                <c:pt idx="5973">
                  <c:v>5973</c:v>
                </c:pt>
                <c:pt idx="5974">
                  <c:v>5974</c:v>
                </c:pt>
                <c:pt idx="5975">
                  <c:v>5975</c:v>
                </c:pt>
                <c:pt idx="5976">
                  <c:v>5976</c:v>
                </c:pt>
                <c:pt idx="5977">
                  <c:v>5977</c:v>
                </c:pt>
                <c:pt idx="5978">
                  <c:v>5978</c:v>
                </c:pt>
                <c:pt idx="5979">
                  <c:v>5979</c:v>
                </c:pt>
                <c:pt idx="5980">
                  <c:v>5980</c:v>
                </c:pt>
                <c:pt idx="5981">
                  <c:v>5981</c:v>
                </c:pt>
                <c:pt idx="5982">
                  <c:v>5982</c:v>
                </c:pt>
                <c:pt idx="5983">
                  <c:v>5983</c:v>
                </c:pt>
                <c:pt idx="5984">
                  <c:v>5984</c:v>
                </c:pt>
                <c:pt idx="5985">
                  <c:v>5985</c:v>
                </c:pt>
                <c:pt idx="5986">
                  <c:v>5986</c:v>
                </c:pt>
                <c:pt idx="5987">
                  <c:v>5987</c:v>
                </c:pt>
                <c:pt idx="5988">
                  <c:v>5988</c:v>
                </c:pt>
                <c:pt idx="5989">
                  <c:v>5989</c:v>
                </c:pt>
                <c:pt idx="5990">
                  <c:v>5990</c:v>
                </c:pt>
                <c:pt idx="5991">
                  <c:v>5991</c:v>
                </c:pt>
                <c:pt idx="5992">
                  <c:v>5992</c:v>
                </c:pt>
                <c:pt idx="5993">
                  <c:v>5993</c:v>
                </c:pt>
                <c:pt idx="5994">
                  <c:v>5994</c:v>
                </c:pt>
                <c:pt idx="5995">
                  <c:v>5995</c:v>
                </c:pt>
                <c:pt idx="5996">
                  <c:v>5996</c:v>
                </c:pt>
                <c:pt idx="5997">
                  <c:v>5997</c:v>
                </c:pt>
                <c:pt idx="5998">
                  <c:v>5998</c:v>
                </c:pt>
                <c:pt idx="5999">
                  <c:v>5999</c:v>
                </c:pt>
                <c:pt idx="6000">
                  <c:v>6000</c:v>
                </c:pt>
                <c:pt idx="6001">
                  <c:v>6001</c:v>
                </c:pt>
                <c:pt idx="6002">
                  <c:v>6002</c:v>
                </c:pt>
                <c:pt idx="6003">
                  <c:v>6003</c:v>
                </c:pt>
                <c:pt idx="6004">
                  <c:v>6004</c:v>
                </c:pt>
                <c:pt idx="6005">
                  <c:v>6005</c:v>
                </c:pt>
                <c:pt idx="6006">
                  <c:v>6006</c:v>
                </c:pt>
                <c:pt idx="6007">
                  <c:v>6007</c:v>
                </c:pt>
                <c:pt idx="6008">
                  <c:v>6008</c:v>
                </c:pt>
                <c:pt idx="6009">
                  <c:v>6009</c:v>
                </c:pt>
                <c:pt idx="6010">
                  <c:v>6010</c:v>
                </c:pt>
                <c:pt idx="6011">
                  <c:v>6011</c:v>
                </c:pt>
                <c:pt idx="6012">
                  <c:v>6012</c:v>
                </c:pt>
                <c:pt idx="6013">
                  <c:v>6013</c:v>
                </c:pt>
                <c:pt idx="6014">
                  <c:v>6014</c:v>
                </c:pt>
                <c:pt idx="6015">
                  <c:v>6015</c:v>
                </c:pt>
                <c:pt idx="6016">
                  <c:v>6016</c:v>
                </c:pt>
                <c:pt idx="6017">
                  <c:v>6017</c:v>
                </c:pt>
                <c:pt idx="6018">
                  <c:v>6018</c:v>
                </c:pt>
                <c:pt idx="6019">
                  <c:v>6019</c:v>
                </c:pt>
                <c:pt idx="6020">
                  <c:v>6020</c:v>
                </c:pt>
                <c:pt idx="6021">
                  <c:v>6021</c:v>
                </c:pt>
                <c:pt idx="6022">
                  <c:v>6022</c:v>
                </c:pt>
                <c:pt idx="6023">
                  <c:v>6023</c:v>
                </c:pt>
                <c:pt idx="6024">
                  <c:v>6024</c:v>
                </c:pt>
                <c:pt idx="6025">
                  <c:v>6025</c:v>
                </c:pt>
                <c:pt idx="6026">
                  <c:v>6026</c:v>
                </c:pt>
                <c:pt idx="6027">
                  <c:v>6027</c:v>
                </c:pt>
                <c:pt idx="6028">
                  <c:v>6028</c:v>
                </c:pt>
                <c:pt idx="6029">
                  <c:v>6029</c:v>
                </c:pt>
                <c:pt idx="6030">
                  <c:v>6030</c:v>
                </c:pt>
                <c:pt idx="6031">
                  <c:v>6031</c:v>
                </c:pt>
                <c:pt idx="6032">
                  <c:v>6032</c:v>
                </c:pt>
                <c:pt idx="6033">
                  <c:v>6033</c:v>
                </c:pt>
                <c:pt idx="6034">
                  <c:v>6034</c:v>
                </c:pt>
                <c:pt idx="6035">
                  <c:v>6035</c:v>
                </c:pt>
                <c:pt idx="6036">
                  <c:v>6036</c:v>
                </c:pt>
                <c:pt idx="6037">
                  <c:v>6037</c:v>
                </c:pt>
                <c:pt idx="6038">
                  <c:v>6038</c:v>
                </c:pt>
                <c:pt idx="6039">
                  <c:v>6039</c:v>
                </c:pt>
                <c:pt idx="6040">
                  <c:v>6040</c:v>
                </c:pt>
                <c:pt idx="6041">
                  <c:v>6041</c:v>
                </c:pt>
                <c:pt idx="6042">
                  <c:v>6042</c:v>
                </c:pt>
                <c:pt idx="6043">
                  <c:v>6043</c:v>
                </c:pt>
                <c:pt idx="6044">
                  <c:v>6044</c:v>
                </c:pt>
                <c:pt idx="6045">
                  <c:v>6045</c:v>
                </c:pt>
                <c:pt idx="6046">
                  <c:v>6046</c:v>
                </c:pt>
                <c:pt idx="6047">
                  <c:v>6047</c:v>
                </c:pt>
                <c:pt idx="6048">
                  <c:v>6048</c:v>
                </c:pt>
                <c:pt idx="6049">
                  <c:v>6049</c:v>
                </c:pt>
                <c:pt idx="6050">
                  <c:v>6050</c:v>
                </c:pt>
                <c:pt idx="6051">
                  <c:v>6051</c:v>
                </c:pt>
                <c:pt idx="6052">
                  <c:v>6052</c:v>
                </c:pt>
                <c:pt idx="6053">
                  <c:v>6053</c:v>
                </c:pt>
                <c:pt idx="6054">
                  <c:v>6054</c:v>
                </c:pt>
                <c:pt idx="6055">
                  <c:v>6055</c:v>
                </c:pt>
                <c:pt idx="6056">
                  <c:v>6056</c:v>
                </c:pt>
                <c:pt idx="6057">
                  <c:v>6057</c:v>
                </c:pt>
                <c:pt idx="6058">
                  <c:v>6058</c:v>
                </c:pt>
                <c:pt idx="6059">
                  <c:v>6059</c:v>
                </c:pt>
                <c:pt idx="6060">
                  <c:v>6060</c:v>
                </c:pt>
                <c:pt idx="6061">
                  <c:v>6061</c:v>
                </c:pt>
                <c:pt idx="6062">
                  <c:v>6062</c:v>
                </c:pt>
                <c:pt idx="6063">
                  <c:v>6063</c:v>
                </c:pt>
                <c:pt idx="6064">
                  <c:v>6064</c:v>
                </c:pt>
                <c:pt idx="6065">
                  <c:v>6065</c:v>
                </c:pt>
                <c:pt idx="6066">
                  <c:v>6066</c:v>
                </c:pt>
                <c:pt idx="6067">
                  <c:v>6067</c:v>
                </c:pt>
                <c:pt idx="6068">
                  <c:v>6068</c:v>
                </c:pt>
                <c:pt idx="6069">
                  <c:v>6069</c:v>
                </c:pt>
                <c:pt idx="6070">
                  <c:v>6070</c:v>
                </c:pt>
                <c:pt idx="6071">
                  <c:v>6071</c:v>
                </c:pt>
                <c:pt idx="6072">
                  <c:v>6072</c:v>
                </c:pt>
                <c:pt idx="6073">
                  <c:v>6073</c:v>
                </c:pt>
                <c:pt idx="6074">
                  <c:v>6074</c:v>
                </c:pt>
                <c:pt idx="6075">
                  <c:v>6075</c:v>
                </c:pt>
                <c:pt idx="6076">
                  <c:v>6076</c:v>
                </c:pt>
                <c:pt idx="6077">
                  <c:v>6077</c:v>
                </c:pt>
                <c:pt idx="6078">
                  <c:v>6078</c:v>
                </c:pt>
                <c:pt idx="6079">
                  <c:v>6079</c:v>
                </c:pt>
                <c:pt idx="6080">
                  <c:v>6080</c:v>
                </c:pt>
                <c:pt idx="6081">
                  <c:v>6081</c:v>
                </c:pt>
                <c:pt idx="6082">
                  <c:v>6082</c:v>
                </c:pt>
                <c:pt idx="6083">
                  <c:v>6083</c:v>
                </c:pt>
                <c:pt idx="6084">
                  <c:v>6084</c:v>
                </c:pt>
                <c:pt idx="6085">
                  <c:v>6085</c:v>
                </c:pt>
                <c:pt idx="6086">
                  <c:v>6086</c:v>
                </c:pt>
                <c:pt idx="6087">
                  <c:v>6087</c:v>
                </c:pt>
                <c:pt idx="6088">
                  <c:v>6088</c:v>
                </c:pt>
                <c:pt idx="6089">
                  <c:v>6089</c:v>
                </c:pt>
                <c:pt idx="6090">
                  <c:v>6090</c:v>
                </c:pt>
                <c:pt idx="6091">
                  <c:v>6091</c:v>
                </c:pt>
                <c:pt idx="6092">
                  <c:v>6092</c:v>
                </c:pt>
                <c:pt idx="6093">
                  <c:v>6093</c:v>
                </c:pt>
                <c:pt idx="6094">
                  <c:v>6094</c:v>
                </c:pt>
                <c:pt idx="6095">
                  <c:v>6095</c:v>
                </c:pt>
                <c:pt idx="6096">
                  <c:v>6096</c:v>
                </c:pt>
                <c:pt idx="6097">
                  <c:v>6097</c:v>
                </c:pt>
                <c:pt idx="6098">
                  <c:v>6098</c:v>
                </c:pt>
                <c:pt idx="6099">
                  <c:v>6099</c:v>
                </c:pt>
                <c:pt idx="6100">
                  <c:v>6100</c:v>
                </c:pt>
                <c:pt idx="6101">
                  <c:v>6101</c:v>
                </c:pt>
                <c:pt idx="6102">
                  <c:v>6102</c:v>
                </c:pt>
                <c:pt idx="6103">
                  <c:v>6103</c:v>
                </c:pt>
                <c:pt idx="6104">
                  <c:v>6104</c:v>
                </c:pt>
                <c:pt idx="6105">
                  <c:v>6105</c:v>
                </c:pt>
                <c:pt idx="6106">
                  <c:v>6106</c:v>
                </c:pt>
                <c:pt idx="6107">
                  <c:v>6107</c:v>
                </c:pt>
                <c:pt idx="6108">
                  <c:v>6108</c:v>
                </c:pt>
                <c:pt idx="6109">
                  <c:v>6109</c:v>
                </c:pt>
                <c:pt idx="6110">
                  <c:v>6110</c:v>
                </c:pt>
                <c:pt idx="6111">
                  <c:v>6111</c:v>
                </c:pt>
                <c:pt idx="6112">
                  <c:v>6112</c:v>
                </c:pt>
                <c:pt idx="6113">
                  <c:v>6113</c:v>
                </c:pt>
                <c:pt idx="6114">
                  <c:v>6114</c:v>
                </c:pt>
                <c:pt idx="6115">
                  <c:v>6115</c:v>
                </c:pt>
                <c:pt idx="6116">
                  <c:v>6116</c:v>
                </c:pt>
                <c:pt idx="6117">
                  <c:v>6117</c:v>
                </c:pt>
                <c:pt idx="6118">
                  <c:v>6118</c:v>
                </c:pt>
                <c:pt idx="6119">
                  <c:v>6119</c:v>
                </c:pt>
                <c:pt idx="6120">
                  <c:v>6120</c:v>
                </c:pt>
                <c:pt idx="6121">
                  <c:v>6121</c:v>
                </c:pt>
                <c:pt idx="6122">
                  <c:v>6122</c:v>
                </c:pt>
                <c:pt idx="6123">
                  <c:v>6123</c:v>
                </c:pt>
                <c:pt idx="6124">
                  <c:v>6124</c:v>
                </c:pt>
                <c:pt idx="6125">
                  <c:v>6125</c:v>
                </c:pt>
                <c:pt idx="6126">
                  <c:v>6126</c:v>
                </c:pt>
                <c:pt idx="6127">
                  <c:v>6127</c:v>
                </c:pt>
                <c:pt idx="6128">
                  <c:v>6128</c:v>
                </c:pt>
                <c:pt idx="6129">
                  <c:v>6129</c:v>
                </c:pt>
                <c:pt idx="6130">
                  <c:v>6130</c:v>
                </c:pt>
                <c:pt idx="6131">
                  <c:v>6131</c:v>
                </c:pt>
                <c:pt idx="6132">
                  <c:v>6132</c:v>
                </c:pt>
                <c:pt idx="6133">
                  <c:v>6133</c:v>
                </c:pt>
                <c:pt idx="6134">
                  <c:v>6134</c:v>
                </c:pt>
                <c:pt idx="6135">
                  <c:v>6135</c:v>
                </c:pt>
                <c:pt idx="6136">
                  <c:v>6136</c:v>
                </c:pt>
                <c:pt idx="6137">
                  <c:v>6137</c:v>
                </c:pt>
                <c:pt idx="6138">
                  <c:v>6138</c:v>
                </c:pt>
                <c:pt idx="6139">
                  <c:v>6139</c:v>
                </c:pt>
                <c:pt idx="6140">
                  <c:v>6140</c:v>
                </c:pt>
                <c:pt idx="6141">
                  <c:v>6141</c:v>
                </c:pt>
                <c:pt idx="6142">
                  <c:v>6142</c:v>
                </c:pt>
                <c:pt idx="6143">
                  <c:v>6143</c:v>
                </c:pt>
                <c:pt idx="6144">
                  <c:v>6144</c:v>
                </c:pt>
                <c:pt idx="6145">
                  <c:v>6145</c:v>
                </c:pt>
                <c:pt idx="6146">
                  <c:v>6146</c:v>
                </c:pt>
                <c:pt idx="6147">
                  <c:v>6147</c:v>
                </c:pt>
                <c:pt idx="6148">
                  <c:v>6148</c:v>
                </c:pt>
                <c:pt idx="6149">
                  <c:v>6149</c:v>
                </c:pt>
                <c:pt idx="6150">
                  <c:v>6150</c:v>
                </c:pt>
                <c:pt idx="6151">
                  <c:v>6151</c:v>
                </c:pt>
                <c:pt idx="6152">
                  <c:v>6152</c:v>
                </c:pt>
                <c:pt idx="6153">
                  <c:v>6153</c:v>
                </c:pt>
                <c:pt idx="6154">
                  <c:v>6154</c:v>
                </c:pt>
                <c:pt idx="6155">
                  <c:v>6155</c:v>
                </c:pt>
                <c:pt idx="6156">
                  <c:v>6156</c:v>
                </c:pt>
                <c:pt idx="6157">
                  <c:v>6157</c:v>
                </c:pt>
                <c:pt idx="6158">
                  <c:v>6158</c:v>
                </c:pt>
                <c:pt idx="6159">
                  <c:v>6159</c:v>
                </c:pt>
                <c:pt idx="6160">
                  <c:v>6160</c:v>
                </c:pt>
                <c:pt idx="6161">
                  <c:v>6161</c:v>
                </c:pt>
                <c:pt idx="6162">
                  <c:v>6162</c:v>
                </c:pt>
                <c:pt idx="6163">
                  <c:v>6163</c:v>
                </c:pt>
                <c:pt idx="6164">
                  <c:v>6164</c:v>
                </c:pt>
                <c:pt idx="6165">
                  <c:v>6165</c:v>
                </c:pt>
                <c:pt idx="6166">
                  <c:v>6166</c:v>
                </c:pt>
                <c:pt idx="6167">
                  <c:v>6167</c:v>
                </c:pt>
                <c:pt idx="6168">
                  <c:v>6168</c:v>
                </c:pt>
                <c:pt idx="6169">
                  <c:v>6169</c:v>
                </c:pt>
                <c:pt idx="6170">
                  <c:v>6170</c:v>
                </c:pt>
                <c:pt idx="6171">
                  <c:v>6171</c:v>
                </c:pt>
                <c:pt idx="6172">
                  <c:v>6172</c:v>
                </c:pt>
                <c:pt idx="6173">
                  <c:v>6173</c:v>
                </c:pt>
                <c:pt idx="6174">
                  <c:v>6174</c:v>
                </c:pt>
                <c:pt idx="6175">
                  <c:v>6175</c:v>
                </c:pt>
                <c:pt idx="6176">
                  <c:v>6176</c:v>
                </c:pt>
                <c:pt idx="6177">
                  <c:v>6177</c:v>
                </c:pt>
                <c:pt idx="6178">
                  <c:v>6178</c:v>
                </c:pt>
                <c:pt idx="6179">
                  <c:v>6179</c:v>
                </c:pt>
                <c:pt idx="6180">
                  <c:v>6180</c:v>
                </c:pt>
                <c:pt idx="6181">
                  <c:v>6181</c:v>
                </c:pt>
                <c:pt idx="6182">
                  <c:v>6182</c:v>
                </c:pt>
                <c:pt idx="6183">
                  <c:v>6183</c:v>
                </c:pt>
                <c:pt idx="6184">
                  <c:v>6184</c:v>
                </c:pt>
                <c:pt idx="6185">
                  <c:v>6185</c:v>
                </c:pt>
                <c:pt idx="6186">
                  <c:v>6186</c:v>
                </c:pt>
                <c:pt idx="6187">
                  <c:v>6187</c:v>
                </c:pt>
                <c:pt idx="6188">
                  <c:v>6188</c:v>
                </c:pt>
                <c:pt idx="6189">
                  <c:v>6189</c:v>
                </c:pt>
                <c:pt idx="6190">
                  <c:v>6190</c:v>
                </c:pt>
                <c:pt idx="6191">
                  <c:v>6191</c:v>
                </c:pt>
                <c:pt idx="6192">
                  <c:v>6192</c:v>
                </c:pt>
                <c:pt idx="6193">
                  <c:v>6193</c:v>
                </c:pt>
                <c:pt idx="6194">
                  <c:v>6194</c:v>
                </c:pt>
                <c:pt idx="6195">
                  <c:v>6195</c:v>
                </c:pt>
                <c:pt idx="6196">
                  <c:v>6196</c:v>
                </c:pt>
                <c:pt idx="6197">
                  <c:v>6197</c:v>
                </c:pt>
                <c:pt idx="6198">
                  <c:v>6198</c:v>
                </c:pt>
                <c:pt idx="6199">
                  <c:v>6199</c:v>
                </c:pt>
                <c:pt idx="6200">
                  <c:v>6200</c:v>
                </c:pt>
                <c:pt idx="6201">
                  <c:v>6201</c:v>
                </c:pt>
                <c:pt idx="6202">
                  <c:v>6202</c:v>
                </c:pt>
                <c:pt idx="6203">
                  <c:v>6203</c:v>
                </c:pt>
                <c:pt idx="6204">
                  <c:v>6204</c:v>
                </c:pt>
                <c:pt idx="6205">
                  <c:v>6205</c:v>
                </c:pt>
                <c:pt idx="6206">
                  <c:v>6206</c:v>
                </c:pt>
                <c:pt idx="6207">
                  <c:v>6207</c:v>
                </c:pt>
                <c:pt idx="6208">
                  <c:v>6208</c:v>
                </c:pt>
                <c:pt idx="6209">
                  <c:v>6209</c:v>
                </c:pt>
                <c:pt idx="6210">
                  <c:v>6210</c:v>
                </c:pt>
                <c:pt idx="6211">
                  <c:v>6211</c:v>
                </c:pt>
                <c:pt idx="6212">
                  <c:v>6212</c:v>
                </c:pt>
                <c:pt idx="6213">
                  <c:v>6213</c:v>
                </c:pt>
                <c:pt idx="6214">
                  <c:v>6214</c:v>
                </c:pt>
                <c:pt idx="6215">
                  <c:v>6215</c:v>
                </c:pt>
                <c:pt idx="6216">
                  <c:v>6216</c:v>
                </c:pt>
                <c:pt idx="6217">
                  <c:v>6217</c:v>
                </c:pt>
                <c:pt idx="6218">
                  <c:v>6218</c:v>
                </c:pt>
                <c:pt idx="6219">
                  <c:v>6219</c:v>
                </c:pt>
                <c:pt idx="6220">
                  <c:v>6220</c:v>
                </c:pt>
                <c:pt idx="6221">
                  <c:v>6221</c:v>
                </c:pt>
                <c:pt idx="6222">
                  <c:v>6222</c:v>
                </c:pt>
                <c:pt idx="6223">
                  <c:v>6223</c:v>
                </c:pt>
                <c:pt idx="6224">
                  <c:v>6224</c:v>
                </c:pt>
                <c:pt idx="6225">
                  <c:v>6225</c:v>
                </c:pt>
                <c:pt idx="6226">
                  <c:v>6226</c:v>
                </c:pt>
                <c:pt idx="6227">
                  <c:v>6227</c:v>
                </c:pt>
                <c:pt idx="6228">
                  <c:v>6228</c:v>
                </c:pt>
                <c:pt idx="6229">
                  <c:v>6229</c:v>
                </c:pt>
                <c:pt idx="6230">
                  <c:v>6230</c:v>
                </c:pt>
                <c:pt idx="6231">
                  <c:v>6231</c:v>
                </c:pt>
                <c:pt idx="6232">
                  <c:v>6232</c:v>
                </c:pt>
                <c:pt idx="6233">
                  <c:v>6233</c:v>
                </c:pt>
                <c:pt idx="6234">
                  <c:v>6234</c:v>
                </c:pt>
                <c:pt idx="6235">
                  <c:v>6235</c:v>
                </c:pt>
                <c:pt idx="6236">
                  <c:v>6236</c:v>
                </c:pt>
                <c:pt idx="6237">
                  <c:v>6237</c:v>
                </c:pt>
                <c:pt idx="6238">
                  <c:v>6238</c:v>
                </c:pt>
                <c:pt idx="6239">
                  <c:v>6239</c:v>
                </c:pt>
                <c:pt idx="6240">
                  <c:v>6240</c:v>
                </c:pt>
                <c:pt idx="6241">
                  <c:v>6241</c:v>
                </c:pt>
                <c:pt idx="6242">
                  <c:v>6242</c:v>
                </c:pt>
                <c:pt idx="6243">
                  <c:v>6243</c:v>
                </c:pt>
                <c:pt idx="6244">
                  <c:v>6244</c:v>
                </c:pt>
                <c:pt idx="6245">
                  <c:v>6245</c:v>
                </c:pt>
                <c:pt idx="6246">
                  <c:v>6246</c:v>
                </c:pt>
                <c:pt idx="6247">
                  <c:v>6247</c:v>
                </c:pt>
                <c:pt idx="6248">
                  <c:v>6248</c:v>
                </c:pt>
                <c:pt idx="6249">
                  <c:v>6249</c:v>
                </c:pt>
                <c:pt idx="6250">
                  <c:v>6250</c:v>
                </c:pt>
                <c:pt idx="6251">
                  <c:v>6251</c:v>
                </c:pt>
                <c:pt idx="6252">
                  <c:v>6252</c:v>
                </c:pt>
                <c:pt idx="6253">
                  <c:v>6253</c:v>
                </c:pt>
                <c:pt idx="6254">
                  <c:v>6254</c:v>
                </c:pt>
                <c:pt idx="6255">
                  <c:v>6255</c:v>
                </c:pt>
                <c:pt idx="6256">
                  <c:v>6256</c:v>
                </c:pt>
                <c:pt idx="6257">
                  <c:v>6257</c:v>
                </c:pt>
                <c:pt idx="6258">
                  <c:v>6258</c:v>
                </c:pt>
                <c:pt idx="6259">
                  <c:v>6259</c:v>
                </c:pt>
                <c:pt idx="6260">
                  <c:v>6260</c:v>
                </c:pt>
                <c:pt idx="6261">
                  <c:v>6261</c:v>
                </c:pt>
                <c:pt idx="6262">
                  <c:v>6262</c:v>
                </c:pt>
                <c:pt idx="6263">
                  <c:v>6263</c:v>
                </c:pt>
                <c:pt idx="6264">
                  <c:v>6264</c:v>
                </c:pt>
                <c:pt idx="6265">
                  <c:v>6265</c:v>
                </c:pt>
                <c:pt idx="6266">
                  <c:v>6266</c:v>
                </c:pt>
                <c:pt idx="6267">
                  <c:v>6267</c:v>
                </c:pt>
                <c:pt idx="6268">
                  <c:v>6268</c:v>
                </c:pt>
                <c:pt idx="6269">
                  <c:v>6269</c:v>
                </c:pt>
                <c:pt idx="6270">
                  <c:v>6270</c:v>
                </c:pt>
                <c:pt idx="6271">
                  <c:v>6271</c:v>
                </c:pt>
                <c:pt idx="6272">
                  <c:v>6272</c:v>
                </c:pt>
                <c:pt idx="6273">
                  <c:v>6273</c:v>
                </c:pt>
                <c:pt idx="6274">
                  <c:v>6274</c:v>
                </c:pt>
                <c:pt idx="6275">
                  <c:v>6275</c:v>
                </c:pt>
                <c:pt idx="6276">
                  <c:v>6276</c:v>
                </c:pt>
                <c:pt idx="6277">
                  <c:v>6277</c:v>
                </c:pt>
                <c:pt idx="6278">
                  <c:v>6278</c:v>
                </c:pt>
                <c:pt idx="6279">
                  <c:v>6279</c:v>
                </c:pt>
                <c:pt idx="6280">
                  <c:v>6280</c:v>
                </c:pt>
                <c:pt idx="6281">
                  <c:v>6281</c:v>
                </c:pt>
                <c:pt idx="6282">
                  <c:v>6282</c:v>
                </c:pt>
                <c:pt idx="6283">
                  <c:v>6283</c:v>
                </c:pt>
                <c:pt idx="6284">
                  <c:v>6284</c:v>
                </c:pt>
                <c:pt idx="6285">
                  <c:v>6285</c:v>
                </c:pt>
                <c:pt idx="6286">
                  <c:v>6286</c:v>
                </c:pt>
                <c:pt idx="6287">
                  <c:v>6287</c:v>
                </c:pt>
                <c:pt idx="6288">
                  <c:v>6288</c:v>
                </c:pt>
                <c:pt idx="6289">
                  <c:v>6289</c:v>
                </c:pt>
                <c:pt idx="6290">
                  <c:v>6290</c:v>
                </c:pt>
                <c:pt idx="6291">
                  <c:v>6291</c:v>
                </c:pt>
                <c:pt idx="6292">
                  <c:v>6292</c:v>
                </c:pt>
                <c:pt idx="6293">
                  <c:v>6293</c:v>
                </c:pt>
                <c:pt idx="6294">
                  <c:v>6294</c:v>
                </c:pt>
                <c:pt idx="6295">
                  <c:v>6295</c:v>
                </c:pt>
                <c:pt idx="6296">
                  <c:v>6296</c:v>
                </c:pt>
                <c:pt idx="6297">
                  <c:v>6297</c:v>
                </c:pt>
                <c:pt idx="6298">
                  <c:v>6298</c:v>
                </c:pt>
                <c:pt idx="6299">
                  <c:v>6299</c:v>
                </c:pt>
                <c:pt idx="6300">
                  <c:v>6300</c:v>
                </c:pt>
                <c:pt idx="6301">
                  <c:v>6301</c:v>
                </c:pt>
                <c:pt idx="6302">
                  <c:v>6302</c:v>
                </c:pt>
                <c:pt idx="6303">
                  <c:v>6303</c:v>
                </c:pt>
                <c:pt idx="6304">
                  <c:v>6304</c:v>
                </c:pt>
                <c:pt idx="6305">
                  <c:v>6305</c:v>
                </c:pt>
                <c:pt idx="6306">
                  <c:v>6306</c:v>
                </c:pt>
                <c:pt idx="6307">
                  <c:v>6307</c:v>
                </c:pt>
                <c:pt idx="6308">
                  <c:v>6308</c:v>
                </c:pt>
                <c:pt idx="6309">
                  <c:v>6309</c:v>
                </c:pt>
                <c:pt idx="6310">
                  <c:v>6310</c:v>
                </c:pt>
                <c:pt idx="6311">
                  <c:v>6311</c:v>
                </c:pt>
                <c:pt idx="6312">
                  <c:v>6312</c:v>
                </c:pt>
                <c:pt idx="6313">
                  <c:v>6313</c:v>
                </c:pt>
                <c:pt idx="6314">
                  <c:v>6314</c:v>
                </c:pt>
                <c:pt idx="6315">
                  <c:v>6315</c:v>
                </c:pt>
                <c:pt idx="6316">
                  <c:v>6316</c:v>
                </c:pt>
                <c:pt idx="6317">
                  <c:v>6317</c:v>
                </c:pt>
                <c:pt idx="6318">
                  <c:v>6318</c:v>
                </c:pt>
                <c:pt idx="6319">
                  <c:v>6319</c:v>
                </c:pt>
                <c:pt idx="6320">
                  <c:v>6320</c:v>
                </c:pt>
                <c:pt idx="6321">
                  <c:v>6321</c:v>
                </c:pt>
                <c:pt idx="6322">
                  <c:v>6322</c:v>
                </c:pt>
                <c:pt idx="6323">
                  <c:v>6323</c:v>
                </c:pt>
                <c:pt idx="6324">
                  <c:v>6324</c:v>
                </c:pt>
                <c:pt idx="6325">
                  <c:v>6325</c:v>
                </c:pt>
                <c:pt idx="6326">
                  <c:v>6326</c:v>
                </c:pt>
                <c:pt idx="6327">
                  <c:v>6327</c:v>
                </c:pt>
                <c:pt idx="6328">
                  <c:v>6328</c:v>
                </c:pt>
                <c:pt idx="6329">
                  <c:v>6329</c:v>
                </c:pt>
                <c:pt idx="6330">
                  <c:v>6330</c:v>
                </c:pt>
                <c:pt idx="6331">
                  <c:v>6331</c:v>
                </c:pt>
                <c:pt idx="6332">
                  <c:v>6332</c:v>
                </c:pt>
                <c:pt idx="6333">
                  <c:v>6333</c:v>
                </c:pt>
                <c:pt idx="6334">
                  <c:v>6334</c:v>
                </c:pt>
                <c:pt idx="6335">
                  <c:v>6335</c:v>
                </c:pt>
                <c:pt idx="6336">
                  <c:v>6336</c:v>
                </c:pt>
                <c:pt idx="6337">
                  <c:v>6337</c:v>
                </c:pt>
                <c:pt idx="6338">
                  <c:v>6338</c:v>
                </c:pt>
                <c:pt idx="6339">
                  <c:v>6339</c:v>
                </c:pt>
                <c:pt idx="6340">
                  <c:v>6340</c:v>
                </c:pt>
                <c:pt idx="6341">
                  <c:v>6341</c:v>
                </c:pt>
                <c:pt idx="6342">
                  <c:v>6342</c:v>
                </c:pt>
                <c:pt idx="6343">
                  <c:v>6343</c:v>
                </c:pt>
                <c:pt idx="6344">
                  <c:v>6344</c:v>
                </c:pt>
                <c:pt idx="6345">
                  <c:v>6345</c:v>
                </c:pt>
                <c:pt idx="6346">
                  <c:v>6346</c:v>
                </c:pt>
                <c:pt idx="6347">
                  <c:v>6347</c:v>
                </c:pt>
                <c:pt idx="6348">
                  <c:v>6348</c:v>
                </c:pt>
                <c:pt idx="6349">
                  <c:v>6349</c:v>
                </c:pt>
                <c:pt idx="6350">
                  <c:v>6350</c:v>
                </c:pt>
                <c:pt idx="6351">
                  <c:v>6351</c:v>
                </c:pt>
                <c:pt idx="6352">
                  <c:v>6352</c:v>
                </c:pt>
                <c:pt idx="6353">
                  <c:v>6353</c:v>
                </c:pt>
                <c:pt idx="6354">
                  <c:v>6354</c:v>
                </c:pt>
                <c:pt idx="6355">
                  <c:v>6355</c:v>
                </c:pt>
                <c:pt idx="6356">
                  <c:v>6356</c:v>
                </c:pt>
                <c:pt idx="6357">
                  <c:v>6357</c:v>
                </c:pt>
                <c:pt idx="6358">
                  <c:v>6358</c:v>
                </c:pt>
                <c:pt idx="6359">
                  <c:v>6359</c:v>
                </c:pt>
                <c:pt idx="6360">
                  <c:v>6360</c:v>
                </c:pt>
                <c:pt idx="6361">
                  <c:v>6361</c:v>
                </c:pt>
                <c:pt idx="6362">
                  <c:v>6362</c:v>
                </c:pt>
                <c:pt idx="6363">
                  <c:v>6363</c:v>
                </c:pt>
                <c:pt idx="6364">
                  <c:v>6364</c:v>
                </c:pt>
                <c:pt idx="6365">
                  <c:v>6365</c:v>
                </c:pt>
                <c:pt idx="6366">
                  <c:v>6366</c:v>
                </c:pt>
                <c:pt idx="6367">
                  <c:v>6367</c:v>
                </c:pt>
                <c:pt idx="6368">
                  <c:v>6368</c:v>
                </c:pt>
                <c:pt idx="6369">
                  <c:v>6369</c:v>
                </c:pt>
                <c:pt idx="6370">
                  <c:v>6370</c:v>
                </c:pt>
                <c:pt idx="6371">
                  <c:v>6371</c:v>
                </c:pt>
                <c:pt idx="6372">
                  <c:v>6372</c:v>
                </c:pt>
                <c:pt idx="6373">
                  <c:v>6373</c:v>
                </c:pt>
                <c:pt idx="6374">
                  <c:v>6374</c:v>
                </c:pt>
                <c:pt idx="6375">
                  <c:v>6375</c:v>
                </c:pt>
                <c:pt idx="6376">
                  <c:v>6376</c:v>
                </c:pt>
                <c:pt idx="6377">
                  <c:v>6377</c:v>
                </c:pt>
                <c:pt idx="6378">
                  <c:v>6378</c:v>
                </c:pt>
                <c:pt idx="6379">
                  <c:v>6379</c:v>
                </c:pt>
                <c:pt idx="6380">
                  <c:v>6380</c:v>
                </c:pt>
                <c:pt idx="6381">
                  <c:v>6381</c:v>
                </c:pt>
                <c:pt idx="6382">
                  <c:v>6382</c:v>
                </c:pt>
                <c:pt idx="6383">
                  <c:v>6383</c:v>
                </c:pt>
                <c:pt idx="6384">
                  <c:v>6384</c:v>
                </c:pt>
                <c:pt idx="6385">
                  <c:v>6385</c:v>
                </c:pt>
                <c:pt idx="6386">
                  <c:v>6386</c:v>
                </c:pt>
                <c:pt idx="6387">
                  <c:v>6387</c:v>
                </c:pt>
                <c:pt idx="6388">
                  <c:v>6388</c:v>
                </c:pt>
                <c:pt idx="6389">
                  <c:v>6389</c:v>
                </c:pt>
                <c:pt idx="6390">
                  <c:v>6390</c:v>
                </c:pt>
                <c:pt idx="6391">
                  <c:v>6391</c:v>
                </c:pt>
                <c:pt idx="6392">
                  <c:v>6392</c:v>
                </c:pt>
                <c:pt idx="6393">
                  <c:v>6393</c:v>
                </c:pt>
                <c:pt idx="6394">
                  <c:v>6394</c:v>
                </c:pt>
                <c:pt idx="6395">
                  <c:v>6395</c:v>
                </c:pt>
                <c:pt idx="6396">
                  <c:v>6396</c:v>
                </c:pt>
                <c:pt idx="6397">
                  <c:v>6397</c:v>
                </c:pt>
                <c:pt idx="6398">
                  <c:v>6398</c:v>
                </c:pt>
                <c:pt idx="6399">
                  <c:v>6399</c:v>
                </c:pt>
                <c:pt idx="6400">
                  <c:v>6400</c:v>
                </c:pt>
                <c:pt idx="6401">
                  <c:v>6401</c:v>
                </c:pt>
                <c:pt idx="6402">
                  <c:v>6402</c:v>
                </c:pt>
                <c:pt idx="6403">
                  <c:v>6403</c:v>
                </c:pt>
                <c:pt idx="6404">
                  <c:v>6404</c:v>
                </c:pt>
                <c:pt idx="6405">
                  <c:v>6405</c:v>
                </c:pt>
                <c:pt idx="6406">
                  <c:v>6406</c:v>
                </c:pt>
                <c:pt idx="6407">
                  <c:v>6407</c:v>
                </c:pt>
                <c:pt idx="6408">
                  <c:v>6408</c:v>
                </c:pt>
                <c:pt idx="6409">
                  <c:v>6409</c:v>
                </c:pt>
                <c:pt idx="6410">
                  <c:v>6410</c:v>
                </c:pt>
                <c:pt idx="6411">
                  <c:v>6411</c:v>
                </c:pt>
                <c:pt idx="6412">
                  <c:v>6412</c:v>
                </c:pt>
                <c:pt idx="6413">
                  <c:v>6413</c:v>
                </c:pt>
                <c:pt idx="6414">
                  <c:v>6414</c:v>
                </c:pt>
                <c:pt idx="6415">
                  <c:v>6415</c:v>
                </c:pt>
                <c:pt idx="6416">
                  <c:v>6416</c:v>
                </c:pt>
                <c:pt idx="6417">
                  <c:v>6417</c:v>
                </c:pt>
                <c:pt idx="6418">
                  <c:v>6418</c:v>
                </c:pt>
                <c:pt idx="6419">
                  <c:v>6419</c:v>
                </c:pt>
                <c:pt idx="6420">
                  <c:v>6420</c:v>
                </c:pt>
                <c:pt idx="6421">
                  <c:v>6421</c:v>
                </c:pt>
                <c:pt idx="6422">
                  <c:v>6422</c:v>
                </c:pt>
                <c:pt idx="6423">
                  <c:v>6423</c:v>
                </c:pt>
                <c:pt idx="6424">
                  <c:v>6424</c:v>
                </c:pt>
                <c:pt idx="6425">
                  <c:v>6425</c:v>
                </c:pt>
                <c:pt idx="6426">
                  <c:v>6426</c:v>
                </c:pt>
                <c:pt idx="6427">
                  <c:v>6427</c:v>
                </c:pt>
                <c:pt idx="6428">
                  <c:v>6428</c:v>
                </c:pt>
                <c:pt idx="6429">
                  <c:v>6429</c:v>
                </c:pt>
                <c:pt idx="6430">
                  <c:v>6430</c:v>
                </c:pt>
                <c:pt idx="6431">
                  <c:v>6431</c:v>
                </c:pt>
                <c:pt idx="6432">
                  <c:v>6432</c:v>
                </c:pt>
                <c:pt idx="6433">
                  <c:v>6433</c:v>
                </c:pt>
                <c:pt idx="6434">
                  <c:v>6434</c:v>
                </c:pt>
                <c:pt idx="6435">
                  <c:v>6435</c:v>
                </c:pt>
                <c:pt idx="6436">
                  <c:v>6436</c:v>
                </c:pt>
                <c:pt idx="6437">
                  <c:v>6437</c:v>
                </c:pt>
                <c:pt idx="6438">
                  <c:v>6438</c:v>
                </c:pt>
                <c:pt idx="6439">
                  <c:v>6439</c:v>
                </c:pt>
                <c:pt idx="6440">
                  <c:v>6440</c:v>
                </c:pt>
                <c:pt idx="6441">
                  <c:v>6441</c:v>
                </c:pt>
                <c:pt idx="6442">
                  <c:v>6442</c:v>
                </c:pt>
                <c:pt idx="6443">
                  <c:v>6443</c:v>
                </c:pt>
                <c:pt idx="6444">
                  <c:v>6444</c:v>
                </c:pt>
                <c:pt idx="6445">
                  <c:v>6445</c:v>
                </c:pt>
                <c:pt idx="6446">
                  <c:v>6446</c:v>
                </c:pt>
                <c:pt idx="6447">
                  <c:v>6447</c:v>
                </c:pt>
                <c:pt idx="6448">
                  <c:v>6448</c:v>
                </c:pt>
                <c:pt idx="6449">
                  <c:v>6449</c:v>
                </c:pt>
                <c:pt idx="6450">
                  <c:v>6450</c:v>
                </c:pt>
                <c:pt idx="6451">
                  <c:v>6451</c:v>
                </c:pt>
                <c:pt idx="6452">
                  <c:v>6452</c:v>
                </c:pt>
                <c:pt idx="6453">
                  <c:v>6453</c:v>
                </c:pt>
                <c:pt idx="6454">
                  <c:v>6454</c:v>
                </c:pt>
                <c:pt idx="6455">
                  <c:v>6455</c:v>
                </c:pt>
                <c:pt idx="6456">
                  <c:v>6456</c:v>
                </c:pt>
                <c:pt idx="6457">
                  <c:v>6457</c:v>
                </c:pt>
                <c:pt idx="6458">
                  <c:v>6458</c:v>
                </c:pt>
                <c:pt idx="6459">
                  <c:v>6459</c:v>
                </c:pt>
                <c:pt idx="6460">
                  <c:v>6460</c:v>
                </c:pt>
                <c:pt idx="6461">
                  <c:v>6461</c:v>
                </c:pt>
                <c:pt idx="6462">
                  <c:v>6462</c:v>
                </c:pt>
                <c:pt idx="6463">
                  <c:v>6463</c:v>
                </c:pt>
                <c:pt idx="6464">
                  <c:v>6464</c:v>
                </c:pt>
                <c:pt idx="6465">
                  <c:v>6465</c:v>
                </c:pt>
                <c:pt idx="6466">
                  <c:v>6466</c:v>
                </c:pt>
                <c:pt idx="6467">
                  <c:v>6467</c:v>
                </c:pt>
                <c:pt idx="6468">
                  <c:v>6468</c:v>
                </c:pt>
                <c:pt idx="6469">
                  <c:v>6469</c:v>
                </c:pt>
                <c:pt idx="6470">
                  <c:v>6470</c:v>
                </c:pt>
                <c:pt idx="6471">
                  <c:v>6471</c:v>
                </c:pt>
                <c:pt idx="6472">
                  <c:v>6472</c:v>
                </c:pt>
                <c:pt idx="6473">
                  <c:v>6473</c:v>
                </c:pt>
                <c:pt idx="6474">
                  <c:v>6474</c:v>
                </c:pt>
                <c:pt idx="6475">
                  <c:v>6475</c:v>
                </c:pt>
                <c:pt idx="6476">
                  <c:v>6476</c:v>
                </c:pt>
                <c:pt idx="6477">
                  <c:v>6477</c:v>
                </c:pt>
                <c:pt idx="6478">
                  <c:v>6478</c:v>
                </c:pt>
                <c:pt idx="6479">
                  <c:v>6479</c:v>
                </c:pt>
                <c:pt idx="6480">
                  <c:v>6480</c:v>
                </c:pt>
                <c:pt idx="6481">
                  <c:v>6481</c:v>
                </c:pt>
                <c:pt idx="6482">
                  <c:v>6482</c:v>
                </c:pt>
                <c:pt idx="6483">
                  <c:v>6483</c:v>
                </c:pt>
                <c:pt idx="6484">
                  <c:v>6484</c:v>
                </c:pt>
                <c:pt idx="6485">
                  <c:v>6485</c:v>
                </c:pt>
                <c:pt idx="6486">
                  <c:v>6486</c:v>
                </c:pt>
                <c:pt idx="6487">
                  <c:v>6487</c:v>
                </c:pt>
                <c:pt idx="6488">
                  <c:v>6488</c:v>
                </c:pt>
                <c:pt idx="6489">
                  <c:v>6489</c:v>
                </c:pt>
                <c:pt idx="6490">
                  <c:v>6490</c:v>
                </c:pt>
                <c:pt idx="6491">
                  <c:v>6491</c:v>
                </c:pt>
                <c:pt idx="6492">
                  <c:v>6492</c:v>
                </c:pt>
                <c:pt idx="6493">
                  <c:v>6493</c:v>
                </c:pt>
                <c:pt idx="6494">
                  <c:v>6494</c:v>
                </c:pt>
                <c:pt idx="6495">
                  <c:v>6495</c:v>
                </c:pt>
                <c:pt idx="6496">
                  <c:v>6496</c:v>
                </c:pt>
                <c:pt idx="6497">
                  <c:v>6497</c:v>
                </c:pt>
                <c:pt idx="6498">
                  <c:v>6498</c:v>
                </c:pt>
                <c:pt idx="6499">
                  <c:v>6499</c:v>
                </c:pt>
                <c:pt idx="6500">
                  <c:v>6500</c:v>
                </c:pt>
                <c:pt idx="6501">
                  <c:v>6501</c:v>
                </c:pt>
                <c:pt idx="6502">
                  <c:v>6502</c:v>
                </c:pt>
                <c:pt idx="6503">
                  <c:v>6503</c:v>
                </c:pt>
                <c:pt idx="6504">
                  <c:v>6504</c:v>
                </c:pt>
                <c:pt idx="6505">
                  <c:v>6505</c:v>
                </c:pt>
                <c:pt idx="6506">
                  <c:v>6506</c:v>
                </c:pt>
                <c:pt idx="6507">
                  <c:v>6507</c:v>
                </c:pt>
                <c:pt idx="6508">
                  <c:v>6508</c:v>
                </c:pt>
                <c:pt idx="6509">
                  <c:v>6509</c:v>
                </c:pt>
                <c:pt idx="6510">
                  <c:v>6510</c:v>
                </c:pt>
                <c:pt idx="6511">
                  <c:v>6511</c:v>
                </c:pt>
                <c:pt idx="6512">
                  <c:v>6512</c:v>
                </c:pt>
                <c:pt idx="6513">
                  <c:v>6513</c:v>
                </c:pt>
                <c:pt idx="6514">
                  <c:v>6514</c:v>
                </c:pt>
                <c:pt idx="6515">
                  <c:v>6515</c:v>
                </c:pt>
                <c:pt idx="6516">
                  <c:v>6516</c:v>
                </c:pt>
                <c:pt idx="6517">
                  <c:v>6517</c:v>
                </c:pt>
                <c:pt idx="6518">
                  <c:v>6518</c:v>
                </c:pt>
                <c:pt idx="6519">
                  <c:v>6519</c:v>
                </c:pt>
                <c:pt idx="6520">
                  <c:v>6520</c:v>
                </c:pt>
                <c:pt idx="6521">
                  <c:v>6521</c:v>
                </c:pt>
                <c:pt idx="6522">
                  <c:v>6522</c:v>
                </c:pt>
                <c:pt idx="6523">
                  <c:v>6523</c:v>
                </c:pt>
                <c:pt idx="6524">
                  <c:v>6524</c:v>
                </c:pt>
                <c:pt idx="6525">
                  <c:v>6525</c:v>
                </c:pt>
                <c:pt idx="6526">
                  <c:v>6526</c:v>
                </c:pt>
                <c:pt idx="6527">
                  <c:v>6527</c:v>
                </c:pt>
                <c:pt idx="6528">
                  <c:v>6528</c:v>
                </c:pt>
                <c:pt idx="6529">
                  <c:v>6529</c:v>
                </c:pt>
                <c:pt idx="6530">
                  <c:v>6530</c:v>
                </c:pt>
                <c:pt idx="6531">
                  <c:v>6531</c:v>
                </c:pt>
                <c:pt idx="6532">
                  <c:v>6532</c:v>
                </c:pt>
                <c:pt idx="6533">
                  <c:v>6533</c:v>
                </c:pt>
                <c:pt idx="6534">
                  <c:v>6534</c:v>
                </c:pt>
                <c:pt idx="6535">
                  <c:v>6535</c:v>
                </c:pt>
                <c:pt idx="6536">
                  <c:v>6536</c:v>
                </c:pt>
                <c:pt idx="6537">
                  <c:v>6537</c:v>
                </c:pt>
                <c:pt idx="6538">
                  <c:v>6538</c:v>
                </c:pt>
                <c:pt idx="6539">
                  <c:v>6539</c:v>
                </c:pt>
                <c:pt idx="6540">
                  <c:v>6540</c:v>
                </c:pt>
                <c:pt idx="6541">
                  <c:v>6541</c:v>
                </c:pt>
                <c:pt idx="6542">
                  <c:v>6542</c:v>
                </c:pt>
                <c:pt idx="6543">
                  <c:v>6543</c:v>
                </c:pt>
                <c:pt idx="6544">
                  <c:v>6544</c:v>
                </c:pt>
                <c:pt idx="6545">
                  <c:v>6545</c:v>
                </c:pt>
                <c:pt idx="6546">
                  <c:v>6546</c:v>
                </c:pt>
                <c:pt idx="6547">
                  <c:v>6547</c:v>
                </c:pt>
                <c:pt idx="6548">
                  <c:v>6548</c:v>
                </c:pt>
                <c:pt idx="6549">
                  <c:v>6549</c:v>
                </c:pt>
                <c:pt idx="6550">
                  <c:v>6550</c:v>
                </c:pt>
                <c:pt idx="6551">
                  <c:v>6551</c:v>
                </c:pt>
                <c:pt idx="6552">
                  <c:v>6552</c:v>
                </c:pt>
                <c:pt idx="6553">
                  <c:v>6553</c:v>
                </c:pt>
                <c:pt idx="6554">
                  <c:v>6554</c:v>
                </c:pt>
                <c:pt idx="6555">
                  <c:v>6555</c:v>
                </c:pt>
                <c:pt idx="6556">
                  <c:v>6556</c:v>
                </c:pt>
                <c:pt idx="6557">
                  <c:v>6557</c:v>
                </c:pt>
                <c:pt idx="6558">
                  <c:v>6558</c:v>
                </c:pt>
                <c:pt idx="6559">
                  <c:v>6559</c:v>
                </c:pt>
                <c:pt idx="6560">
                  <c:v>6560</c:v>
                </c:pt>
                <c:pt idx="6561">
                  <c:v>6561</c:v>
                </c:pt>
                <c:pt idx="6562">
                  <c:v>6562</c:v>
                </c:pt>
                <c:pt idx="6563">
                  <c:v>6563</c:v>
                </c:pt>
                <c:pt idx="6564">
                  <c:v>6564</c:v>
                </c:pt>
                <c:pt idx="6565">
                  <c:v>6565</c:v>
                </c:pt>
                <c:pt idx="6566">
                  <c:v>6566</c:v>
                </c:pt>
                <c:pt idx="6567">
                  <c:v>6567</c:v>
                </c:pt>
                <c:pt idx="6568">
                  <c:v>6568</c:v>
                </c:pt>
                <c:pt idx="6569">
                  <c:v>6569</c:v>
                </c:pt>
                <c:pt idx="6570">
                  <c:v>6570</c:v>
                </c:pt>
                <c:pt idx="6571">
                  <c:v>6571</c:v>
                </c:pt>
                <c:pt idx="6572">
                  <c:v>6572</c:v>
                </c:pt>
                <c:pt idx="6573">
                  <c:v>6573</c:v>
                </c:pt>
                <c:pt idx="6574">
                  <c:v>6574</c:v>
                </c:pt>
                <c:pt idx="6575">
                  <c:v>6575</c:v>
                </c:pt>
                <c:pt idx="6576">
                  <c:v>6576</c:v>
                </c:pt>
                <c:pt idx="6577">
                  <c:v>6577</c:v>
                </c:pt>
                <c:pt idx="6578">
                  <c:v>6578</c:v>
                </c:pt>
                <c:pt idx="6579">
                  <c:v>6579</c:v>
                </c:pt>
                <c:pt idx="6580">
                  <c:v>6580</c:v>
                </c:pt>
                <c:pt idx="6581">
                  <c:v>6581</c:v>
                </c:pt>
                <c:pt idx="6582">
                  <c:v>6582</c:v>
                </c:pt>
                <c:pt idx="6583">
                  <c:v>6583</c:v>
                </c:pt>
                <c:pt idx="6584">
                  <c:v>6584</c:v>
                </c:pt>
                <c:pt idx="6585">
                  <c:v>6585</c:v>
                </c:pt>
                <c:pt idx="6586">
                  <c:v>6586</c:v>
                </c:pt>
                <c:pt idx="6587">
                  <c:v>6587</c:v>
                </c:pt>
                <c:pt idx="6588">
                  <c:v>6588</c:v>
                </c:pt>
                <c:pt idx="6589">
                  <c:v>6589</c:v>
                </c:pt>
                <c:pt idx="6590">
                  <c:v>6590</c:v>
                </c:pt>
                <c:pt idx="6591">
                  <c:v>6591</c:v>
                </c:pt>
                <c:pt idx="6592">
                  <c:v>6592</c:v>
                </c:pt>
                <c:pt idx="6593">
                  <c:v>6593</c:v>
                </c:pt>
                <c:pt idx="6594">
                  <c:v>6594</c:v>
                </c:pt>
                <c:pt idx="6595">
                  <c:v>6595</c:v>
                </c:pt>
                <c:pt idx="6596">
                  <c:v>6596</c:v>
                </c:pt>
                <c:pt idx="6597">
                  <c:v>6597</c:v>
                </c:pt>
                <c:pt idx="6598">
                  <c:v>6598</c:v>
                </c:pt>
                <c:pt idx="6599">
                  <c:v>6599</c:v>
                </c:pt>
                <c:pt idx="6600">
                  <c:v>6600</c:v>
                </c:pt>
                <c:pt idx="6601">
                  <c:v>6601</c:v>
                </c:pt>
                <c:pt idx="6602">
                  <c:v>6602</c:v>
                </c:pt>
                <c:pt idx="6603">
                  <c:v>6603</c:v>
                </c:pt>
                <c:pt idx="6604">
                  <c:v>6604</c:v>
                </c:pt>
                <c:pt idx="6605">
                  <c:v>6605</c:v>
                </c:pt>
                <c:pt idx="6606">
                  <c:v>6606</c:v>
                </c:pt>
                <c:pt idx="6607">
                  <c:v>6607</c:v>
                </c:pt>
                <c:pt idx="6608">
                  <c:v>6608</c:v>
                </c:pt>
                <c:pt idx="6609">
                  <c:v>6609</c:v>
                </c:pt>
                <c:pt idx="6610">
                  <c:v>6610</c:v>
                </c:pt>
                <c:pt idx="6611">
                  <c:v>6611</c:v>
                </c:pt>
                <c:pt idx="6612">
                  <c:v>6612</c:v>
                </c:pt>
                <c:pt idx="6613">
                  <c:v>6613</c:v>
                </c:pt>
                <c:pt idx="6614">
                  <c:v>6614</c:v>
                </c:pt>
                <c:pt idx="6615">
                  <c:v>6615</c:v>
                </c:pt>
                <c:pt idx="6616">
                  <c:v>6616</c:v>
                </c:pt>
                <c:pt idx="6617">
                  <c:v>6617</c:v>
                </c:pt>
                <c:pt idx="6618">
                  <c:v>6618</c:v>
                </c:pt>
                <c:pt idx="6619">
                  <c:v>6619</c:v>
                </c:pt>
                <c:pt idx="6620">
                  <c:v>6620</c:v>
                </c:pt>
                <c:pt idx="6621">
                  <c:v>6621</c:v>
                </c:pt>
                <c:pt idx="6622">
                  <c:v>6622</c:v>
                </c:pt>
                <c:pt idx="6623">
                  <c:v>6623</c:v>
                </c:pt>
                <c:pt idx="6624">
                  <c:v>6624</c:v>
                </c:pt>
                <c:pt idx="6625">
                  <c:v>6625</c:v>
                </c:pt>
                <c:pt idx="6626">
                  <c:v>6626</c:v>
                </c:pt>
                <c:pt idx="6627">
                  <c:v>6627</c:v>
                </c:pt>
                <c:pt idx="6628">
                  <c:v>6628</c:v>
                </c:pt>
                <c:pt idx="6629">
                  <c:v>6629</c:v>
                </c:pt>
                <c:pt idx="6630">
                  <c:v>6630</c:v>
                </c:pt>
                <c:pt idx="6631">
                  <c:v>6631</c:v>
                </c:pt>
                <c:pt idx="6632">
                  <c:v>6632</c:v>
                </c:pt>
                <c:pt idx="6633">
                  <c:v>6633</c:v>
                </c:pt>
                <c:pt idx="6634">
                  <c:v>6634</c:v>
                </c:pt>
                <c:pt idx="6635">
                  <c:v>6635</c:v>
                </c:pt>
                <c:pt idx="6636">
                  <c:v>6636</c:v>
                </c:pt>
                <c:pt idx="6637">
                  <c:v>6637</c:v>
                </c:pt>
                <c:pt idx="6638">
                  <c:v>6638</c:v>
                </c:pt>
                <c:pt idx="6639">
                  <c:v>6639</c:v>
                </c:pt>
                <c:pt idx="6640">
                  <c:v>6640</c:v>
                </c:pt>
                <c:pt idx="6641">
                  <c:v>6641</c:v>
                </c:pt>
                <c:pt idx="6642">
                  <c:v>6642</c:v>
                </c:pt>
                <c:pt idx="6643">
                  <c:v>6643</c:v>
                </c:pt>
                <c:pt idx="6644">
                  <c:v>6644</c:v>
                </c:pt>
                <c:pt idx="6645">
                  <c:v>6645</c:v>
                </c:pt>
                <c:pt idx="6646">
                  <c:v>6646</c:v>
                </c:pt>
                <c:pt idx="6647">
                  <c:v>6647</c:v>
                </c:pt>
                <c:pt idx="6648">
                  <c:v>6648</c:v>
                </c:pt>
                <c:pt idx="6649">
                  <c:v>6649</c:v>
                </c:pt>
                <c:pt idx="6650">
                  <c:v>6650</c:v>
                </c:pt>
                <c:pt idx="6651">
                  <c:v>6651</c:v>
                </c:pt>
                <c:pt idx="6652">
                  <c:v>6652</c:v>
                </c:pt>
                <c:pt idx="6653">
                  <c:v>6653</c:v>
                </c:pt>
                <c:pt idx="6654">
                  <c:v>6654</c:v>
                </c:pt>
                <c:pt idx="6655">
                  <c:v>6655</c:v>
                </c:pt>
                <c:pt idx="6656">
                  <c:v>6656</c:v>
                </c:pt>
                <c:pt idx="6657">
                  <c:v>6657</c:v>
                </c:pt>
                <c:pt idx="6658">
                  <c:v>6658</c:v>
                </c:pt>
                <c:pt idx="6659">
                  <c:v>6659</c:v>
                </c:pt>
                <c:pt idx="6660">
                  <c:v>6660</c:v>
                </c:pt>
                <c:pt idx="6661">
                  <c:v>6661</c:v>
                </c:pt>
                <c:pt idx="6662">
                  <c:v>6662</c:v>
                </c:pt>
                <c:pt idx="6663">
                  <c:v>6663</c:v>
                </c:pt>
                <c:pt idx="6664">
                  <c:v>6664</c:v>
                </c:pt>
                <c:pt idx="6665">
                  <c:v>6665</c:v>
                </c:pt>
                <c:pt idx="6666">
                  <c:v>6666</c:v>
                </c:pt>
                <c:pt idx="6667">
                  <c:v>6667</c:v>
                </c:pt>
                <c:pt idx="6668">
                  <c:v>6668</c:v>
                </c:pt>
                <c:pt idx="6669">
                  <c:v>6669</c:v>
                </c:pt>
                <c:pt idx="6670">
                  <c:v>6670</c:v>
                </c:pt>
                <c:pt idx="6671">
                  <c:v>6671</c:v>
                </c:pt>
                <c:pt idx="6672">
                  <c:v>6672</c:v>
                </c:pt>
                <c:pt idx="6673">
                  <c:v>6673</c:v>
                </c:pt>
                <c:pt idx="6674">
                  <c:v>6674</c:v>
                </c:pt>
                <c:pt idx="6675">
                  <c:v>6675</c:v>
                </c:pt>
                <c:pt idx="6676">
                  <c:v>6676</c:v>
                </c:pt>
                <c:pt idx="6677">
                  <c:v>6677</c:v>
                </c:pt>
                <c:pt idx="6678">
                  <c:v>6678</c:v>
                </c:pt>
                <c:pt idx="6679">
                  <c:v>6679</c:v>
                </c:pt>
                <c:pt idx="6680">
                  <c:v>6680</c:v>
                </c:pt>
                <c:pt idx="6681">
                  <c:v>6681</c:v>
                </c:pt>
                <c:pt idx="6682">
                  <c:v>6682</c:v>
                </c:pt>
                <c:pt idx="6683">
                  <c:v>6683</c:v>
                </c:pt>
                <c:pt idx="6684">
                  <c:v>6684</c:v>
                </c:pt>
                <c:pt idx="6685">
                  <c:v>6685</c:v>
                </c:pt>
                <c:pt idx="6686">
                  <c:v>6686</c:v>
                </c:pt>
                <c:pt idx="6687">
                  <c:v>6687</c:v>
                </c:pt>
                <c:pt idx="6688">
                  <c:v>6688</c:v>
                </c:pt>
                <c:pt idx="6689">
                  <c:v>6689</c:v>
                </c:pt>
                <c:pt idx="6690">
                  <c:v>6690</c:v>
                </c:pt>
                <c:pt idx="6691">
                  <c:v>6691</c:v>
                </c:pt>
                <c:pt idx="6692">
                  <c:v>6692</c:v>
                </c:pt>
                <c:pt idx="6693">
                  <c:v>6693</c:v>
                </c:pt>
                <c:pt idx="6694">
                  <c:v>6694</c:v>
                </c:pt>
                <c:pt idx="6695">
                  <c:v>6695</c:v>
                </c:pt>
                <c:pt idx="6696">
                  <c:v>6696</c:v>
                </c:pt>
                <c:pt idx="6697">
                  <c:v>6697</c:v>
                </c:pt>
                <c:pt idx="6698">
                  <c:v>6698</c:v>
                </c:pt>
                <c:pt idx="6699">
                  <c:v>6699</c:v>
                </c:pt>
                <c:pt idx="6700">
                  <c:v>6700</c:v>
                </c:pt>
                <c:pt idx="6701">
                  <c:v>6701</c:v>
                </c:pt>
                <c:pt idx="6702">
                  <c:v>6702</c:v>
                </c:pt>
                <c:pt idx="6703">
                  <c:v>6703</c:v>
                </c:pt>
                <c:pt idx="6704">
                  <c:v>6704</c:v>
                </c:pt>
                <c:pt idx="6705">
                  <c:v>6705</c:v>
                </c:pt>
                <c:pt idx="6706">
                  <c:v>6706</c:v>
                </c:pt>
                <c:pt idx="6707">
                  <c:v>6707</c:v>
                </c:pt>
                <c:pt idx="6708">
                  <c:v>6708</c:v>
                </c:pt>
                <c:pt idx="6709">
                  <c:v>6709</c:v>
                </c:pt>
                <c:pt idx="6710">
                  <c:v>6710</c:v>
                </c:pt>
                <c:pt idx="6711">
                  <c:v>6711</c:v>
                </c:pt>
                <c:pt idx="6712">
                  <c:v>6712</c:v>
                </c:pt>
                <c:pt idx="6713">
                  <c:v>6713</c:v>
                </c:pt>
                <c:pt idx="6714">
                  <c:v>6714</c:v>
                </c:pt>
                <c:pt idx="6715">
                  <c:v>6715</c:v>
                </c:pt>
                <c:pt idx="6716">
                  <c:v>6716</c:v>
                </c:pt>
                <c:pt idx="6717">
                  <c:v>6717</c:v>
                </c:pt>
                <c:pt idx="6718">
                  <c:v>6718</c:v>
                </c:pt>
                <c:pt idx="6719">
                  <c:v>6719</c:v>
                </c:pt>
                <c:pt idx="6720">
                  <c:v>6720</c:v>
                </c:pt>
                <c:pt idx="6721">
                  <c:v>6721</c:v>
                </c:pt>
                <c:pt idx="6722">
                  <c:v>6722</c:v>
                </c:pt>
                <c:pt idx="6723">
                  <c:v>6723</c:v>
                </c:pt>
                <c:pt idx="6724">
                  <c:v>6724</c:v>
                </c:pt>
                <c:pt idx="6725">
                  <c:v>6725</c:v>
                </c:pt>
                <c:pt idx="6726">
                  <c:v>6726</c:v>
                </c:pt>
                <c:pt idx="6727">
                  <c:v>6727</c:v>
                </c:pt>
                <c:pt idx="6728">
                  <c:v>6728</c:v>
                </c:pt>
                <c:pt idx="6729">
                  <c:v>6729</c:v>
                </c:pt>
                <c:pt idx="6730">
                  <c:v>6730</c:v>
                </c:pt>
                <c:pt idx="6731">
                  <c:v>6731</c:v>
                </c:pt>
                <c:pt idx="6732">
                  <c:v>6732</c:v>
                </c:pt>
                <c:pt idx="6733">
                  <c:v>6733</c:v>
                </c:pt>
                <c:pt idx="6734">
                  <c:v>6734</c:v>
                </c:pt>
                <c:pt idx="6735">
                  <c:v>6735</c:v>
                </c:pt>
                <c:pt idx="6736">
                  <c:v>6736</c:v>
                </c:pt>
                <c:pt idx="6737">
                  <c:v>6737</c:v>
                </c:pt>
                <c:pt idx="6738">
                  <c:v>6738</c:v>
                </c:pt>
                <c:pt idx="6739">
                  <c:v>6739</c:v>
                </c:pt>
                <c:pt idx="6740">
                  <c:v>6740</c:v>
                </c:pt>
                <c:pt idx="6741">
                  <c:v>6741</c:v>
                </c:pt>
                <c:pt idx="6742">
                  <c:v>6742</c:v>
                </c:pt>
                <c:pt idx="6743">
                  <c:v>6743</c:v>
                </c:pt>
                <c:pt idx="6744">
                  <c:v>6744</c:v>
                </c:pt>
                <c:pt idx="6745">
                  <c:v>6745</c:v>
                </c:pt>
                <c:pt idx="6746">
                  <c:v>6746</c:v>
                </c:pt>
                <c:pt idx="6747">
                  <c:v>6747</c:v>
                </c:pt>
                <c:pt idx="6748">
                  <c:v>6748</c:v>
                </c:pt>
                <c:pt idx="6749">
                  <c:v>6749</c:v>
                </c:pt>
                <c:pt idx="6750">
                  <c:v>6750</c:v>
                </c:pt>
                <c:pt idx="6751">
                  <c:v>6751</c:v>
                </c:pt>
                <c:pt idx="6752">
                  <c:v>6752</c:v>
                </c:pt>
                <c:pt idx="6753">
                  <c:v>6753</c:v>
                </c:pt>
                <c:pt idx="6754">
                  <c:v>6754</c:v>
                </c:pt>
                <c:pt idx="6755">
                  <c:v>6755</c:v>
                </c:pt>
                <c:pt idx="6756">
                  <c:v>6756</c:v>
                </c:pt>
                <c:pt idx="6757">
                  <c:v>6757</c:v>
                </c:pt>
                <c:pt idx="6758">
                  <c:v>6758</c:v>
                </c:pt>
                <c:pt idx="6759">
                  <c:v>6759</c:v>
                </c:pt>
                <c:pt idx="6760">
                  <c:v>6760</c:v>
                </c:pt>
                <c:pt idx="6761">
                  <c:v>6761</c:v>
                </c:pt>
                <c:pt idx="6762">
                  <c:v>6762</c:v>
                </c:pt>
                <c:pt idx="6763">
                  <c:v>6763</c:v>
                </c:pt>
                <c:pt idx="6764">
                  <c:v>6764</c:v>
                </c:pt>
                <c:pt idx="6765">
                  <c:v>6765</c:v>
                </c:pt>
                <c:pt idx="6766">
                  <c:v>6766</c:v>
                </c:pt>
                <c:pt idx="6767">
                  <c:v>6767</c:v>
                </c:pt>
                <c:pt idx="6768">
                  <c:v>6768</c:v>
                </c:pt>
                <c:pt idx="6769">
                  <c:v>6769</c:v>
                </c:pt>
                <c:pt idx="6770">
                  <c:v>6770</c:v>
                </c:pt>
                <c:pt idx="6771">
                  <c:v>6771</c:v>
                </c:pt>
                <c:pt idx="6772">
                  <c:v>6772</c:v>
                </c:pt>
                <c:pt idx="6773">
                  <c:v>6773</c:v>
                </c:pt>
                <c:pt idx="6774">
                  <c:v>6774</c:v>
                </c:pt>
                <c:pt idx="6775">
                  <c:v>6775</c:v>
                </c:pt>
                <c:pt idx="6776">
                  <c:v>6776</c:v>
                </c:pt>
                <c:pt idx="6777">
                  <c:v>6777</c:v>
                </c:pt>
                <c:pt idx="6778">
                  <c:v>6778</c:v>
                </c:pt>
                <c:pt idx="6779">
                  <c:v>6779</c:v>
                </c:pt>
                <c:pt idx="6780">
                  <c:v>6780</c:v>
                </c:pt>
                <c:pt idx="6781">
                  <c:v>6781</c:v>
                </c:pt>
                <c:pt idx="6782">
                  <c:v>6782</c:v>
                </c:pt>
                <c:pt idx="6783">
                  <c:v>6783</c:v>
                </c:pt>
                <c:pt idx="6784">
                  <c:v>6784</c:v>
                </c:pt>
                <c:pt idx="6785">
                  <c:v>6785</c:v>
                </c:pt>
                <c:pt idx="6786">
                  <c:v>6786</c:v>
                </c:pt>
                <c:pt idx="6787">
                  <c:v>6787</c:v>
                </c:pt>
                <c:pt idx="6788">
                  <c:v>6788</c:v>
                </c:pt>
                <c:pt idx="6789">
                  <c:v>6789</c:v>
                </c:pt>
                <c:pt idx="6790">
                  <c:v>6790</c:v>
                </c:pt>
                <c:pt idx="6791">
                  <c:v>6791</c:v>
                </c:pt>
                <c:pt idx="6792">
                  <c:v>6792</c:v>
                </c:pt>
                <c:pt idx="6793">
                  <c:v>6793</c:v>
                </c:pt>
                <c:pt idx="6794">
                  <c:v>6794</c:v>
                </c:pt>
                <c:pt idx="6795">
                  <c:v>6795</c:v>
                </c:pt>
                <c:pt idx="6796">
                  <c:v>6796</c:v>
                </c:pt>
                <c:pt idx="6797">
                  <c:v>6797</c:v>
                </c:pt>
                <c:pt idx="6798">
                  <c:v>6798</c:v>
                </c:pt>
                <c:pt idx="6799">
                  <c:v>6799</c:v>
                </c:pt>
                <c:pt idx="6800">
                  <c:v>6800</c:v>
                </c:pt>
                <c:pt idx="6801">
                  <c:v>6801</c:v>
                </c:pt>
                <c:pt idx="6802">
                  <c:v>6802</c:v>
                </c:pt>
                <c:pt idx="6803">
                  <c:v>6803</c:v>
                </c:pt>
                <c:pt idx="6804">
                  <c:v>6804</c:v>
                </c:pt>
                <c:pt idx="6805">
                  <c:v>6805</c:v>
                </c:pt>
                <c:pt idx="6806">
                  <c:v>6806</c:v>
                </c:pt>
                <c:pt idx="6807">
                  <c:v>6807</c:v>
                </c:pt>
                <c:pt idx="6808">
                  <c:v>6808</c:v>
                </c:pt>
                <c:pt idx="6809">
                  <c:v>6809</c:v>
                </c:pt>
                <c:pt idx="6810">
                  <c:v>6810</c:v>
                </c:pt>
                <c:pt idx="6811">
                  <c:v>6811</c:v>
                </c:pt>
                <c:pt idx="6812">
                  <c:v>6812</c:v>
                </c:pt>
                <c:pt idx="6813">
                  <c:v>6813</c:v>
                </c:pt>
                <c:pt idx="6814">
                  <c:v>6814</c:v>
                </c:pt>
                <c:pt idx="6815">
                  <c:v>6815</c:v>
                </c:pt>
                <c:pt idx="6816">
                  <c:v>6816</c:v>
                </c:pt>
                <c:pt idx="6817">
                  <c:v>6817</c:v>
                </c:pt>
                <c:pt idx="6818">
                  <c:v>6818</c:v>
                </c:pt>
                <c:pt idx="6819">
                  <c:v>6819</c:v>
                </c:pt>
                <c:pt idx="6820">
                  <c:v>6820</c:v>
                </c:pt>
                <c:pt idx="6821">
                  <c:v>6821</c:v>
                </c:pt>
                <c:pt idx="6822">
                  <c:v>6822</c:v>
                </c:pt>
                <c:pt idx="6823">
                  <c:v>6823</c:v>
                </c:pt>
                <c:pt idx="6824">
                  <c:v>6824</c:v>
                </c:pt>
                <c:pt idx="6825">
                  <c:v>6825</c:v>
                </c:pt>
                <c:pt idx="6826">
                  <c:v>6826</c:v>
                </c:pt>
                <c:pt idx="6827">
                  <c:v>6827</c:v>
                </c:pt>
                <c:pt idx="6828">
                  <c:v>6828</c:v>
                </c:pt>
                <c:pt idx="6829">
                  <c:v>6829</c:v>
                </c:pt>
                <c:pt idx="6830">
                  <c:v>6830</c:v>
                </c:pt>
                <c:pt idx="6831">
                  <c:v>6831</c:v>
                </c:pt>
                <c:pt idx="6832">
                  <c:v>6832</c:v>
                </c:pt>
                <c:pt idx="6833">
                  <c:v>6833</c:v>
                </c:pt>
                <c:pt idx="6834">
                  <c:v>6834</c:v>
                </c:pt>
                <c:pt idx="6835">
                  <c:v>6835</c:v>
                </c:pt>
                <c:pt idx="6836">
                  <c:v>6836</c:v>
                </c:pt>
                <c:pt idx="6837">
                  <c:v>6837</c:v>
                </c:pt>
                <c:pt idx="6838">
                  <c:v>6838</c:v>
                </c:pt>
                <c:pt idx="6839">
                  <c:v>6839</c:v>
                </c:pt>
                <c:pt idx="6840">
                  <c:v>6840</c:v>
                </c:pt>
                <c:pt idx="6841">
                  <c:v>6841</c:v>
                </c:pt>
                <c:pt idx="6842">
                  <c:v>6842</c:v>
                </c:pt>
                <c:pt idx="6843">
                  <c:v>6843</c:v>
                </c:pt>
                <c:pt idx="6844">
                  <c:v>6844</c:v>
                </c:pt>
                <c:pt idx="6845">
                  <c:v>6845</c:v>
                </c:pt>
                <c:pt idx="6846">
                  <c:v>6846</c:v>
                </c:pt>
                <c:pt idx="6847">
                  <c:v>6847</c:v>
                </c:pt>
                <c:pt idx="6848">
                  <c:v>6848</c:v>
                </c:pt>
                <c:pt idx="6849">
                  <c:v>6849</c:v>
                </c:pt>
                <c:pt idx="6850">
                  <c:v>6850</c:v>
                </c:pt>
                <c:pt idx="6851">
                  <c:v>6851</c:v>
                </c:pt>
                <c:pt idx="6852">
                  <c:v>6852</c:v>
                </c:pt>
                <c:pt idx="6853">
                  <c:v>6853</c:v>
                </c:pt>
                <c:pt idx="6854">
                  <c:v>6854</c:v>
                </c:pt>
                <c:pt idx="6855">
                  <c:v>6855</c:v>
                </c:pt>
                <c:pt idx="6856">
                  <c:v>6856</c:v>
                </c:pt>
                <c:pt idx="6857">
                  <c:v>6857</c:v>
                </c:pt>
                <c:pt idx="6858">
                  <c:v>6858</c:v>
                </c:pt>
                <c:pt idx="6859">
                  <c:v>6859</c:v>
                </c:pt>
                <c:pt idx="6860">
                  <c:v>6860</c:v>
                </c:pt>
                <c:pt idx="6861">
                  <c:v>6861</c:v>
                </c:pt>
                <c:pt idx="6862">
                  <c:v>6862</c:v>
                </c:pt>
                <c:pt idx="6863">
                  <c:v>6863</c:v>
                </c:pt>
                <c:pt idx="6864">
                  <c:v>6864</c:v>
                </c:pt>
                <c:pt idx="6865">
                  <c:v>6865</c:v>
                </c:pt>
                <c:pt idx="6866">
                  <c:v>6866</c:v>
                </c:pt>
                <c:pt idx="6867">
                  <c:v>6867</c:v>
                </c:pt>
                <c:pt idx="6868">
                  <c:v>6868</c:v>
                </c:pt>
                <c:pt idx="6869">
                  <c:v>6869</c:v>
                </c:pt>
                <c:pt idx="6870">
                  <c:v>6870</c:v>
                </c:pt>
                <c:pt idx="6871">
                  <c:v>6871</c:v>
                </c:pt>
                <c:pt idx="6872">
                  <c:v>6872</c:v>
                </c:pt>
                <c:pt idx="6873">
                  <c:v>6873</c:v>
                </c:pt>
                <c:pt idx="6874">
                  <c:v>6874</c:v>
                </c:pt>
                <c:pt idx="6875">
                  <c:v>6875</c:v>
                </c:pt>
                <c:pt idx="6876">
                  <c:v>6876</c:v>
                </c:pt>
                <c:pt idx="6877">
                  <c:v>6877</c:v>
                </c:pt>
                <c:pt idx="6878">
                  <c:v>6878</c:v>
                </c:pt>
                <c:pt idx="6879">
                  <c:v>6879</c:v>
                </c:pt>
                <c:pt idx="6880">
                  <c:v>6880</c:v>
                </c:pt>
                <c:pt idx="6881">
                  <c:v>6881</c:v>
                </c:pt>
                <c:pt idx="6882">
                  <c:v>6882</c:v>
                </c:pt>
                <c:pt idx="6883">
                  <c:v>6883</c:v>
                </c:pt>
                <c:pt idx="6884">
                  <c:v>6884</c:v>
                </c:pt>
                <c:pt idx="6885">
                  <c:v>6885</c:v>
                </c:pt>
                <c:pt idx="6886">
                  <c:v>6886</c:v>
                </c:pt>
                <c:pt idx="6887">
                  <c:v>6887</c:v>
                </c:pt>
                <c:pt idx="6888">
                  <c:v>6888</c:v>
                </c:pt>
                <c:pt idx="6889">
                  <c:v>6889</c:v>
                </c:pt>
                <c:pt idx="6890">
                  <c:v>6890</c:v>
                </c:pt>
                <c:pt idx="6891">
                  <c:v>6891</c:v>
                </c:pt>
                <c:pt idx="6892">
                  <c:v>6892</c:v>
                </c:pt>
                <c:pt idx="6893">
                  <c:v>6893</c:v>
                </c:pt>
                <c:pt idx="6894">
                  <c:v>6894</c:v>
                </c:pt>
                <c:pt idx="6895">
                  <c:v>6895</c:v>
                </c:pt>
                <c:pt idx="6896">
                  <c:v>6896</c:v>
                </c:pt>
                <c:pt idx="6897">
                  <c:v>6897</c:v>
                </c:pt>
                <c:pt idx="6898">
                  <c:v>6898</c:v>
                </c:pt>
                <c:pt idx="6899">
                  <c:v>6899</c:v>
                </c:pt>
                <c:pt idx="6900">
                  <c:v>6900</c:v>
                </c:pt>
                <c:pt idx="6901">
                  <c:v>6901</c:v>
                </c:pt>
                <c:pt idx="6902">
                  <c:v>6902</c:v>
                </c:pt>
                <c:pt idx="6903">
                  <c:v>6903</c:v>
                </c:pt>
                <c:pt idx="6904">
                  <c:v>6904</c:v>
                </c:pt>
                <c:pt idx="6905">
                  <c:v>6905</c:v>
                </c:pt>
                <c:pt idx="6906">
                  <c:v>6906</c:v>
                </c:pt>
                <c:pt idx="6907">
                  <c:v>6907</c:v>
                </c:pt>
                <c:pt idx="6908">
                  <c:v>6908</c:v>
                </c:pt>
                <c:pt idx="6909">
                  <c:v>6909</c:v>
                </c:pt>
                <c:pt idx="6910">
                  <c:v>6910</c:v>
                </c:pt>
                <c:pt idx="6911">
                  <c:v>6911</c:v>
                </c:pt>
                <c:pt idx="6912">
                  <c:v>6912</c:v>
                </c:pt>
                <c:pt idx="6913">
                  <c:v>6913</c:v>
                </c:pt>
                <c:pt idx="6914">
                  <c:v>6914</c:v>
                </c:pt>
                <c:pt idx="6915">
                  <c:v>6915</c:v>
                </c:pt>
                <c:pt idx="6916">
                  <c:v>6916</c:v>
                </c:pt>
                <c:pt idx="6917">
                  <c:v>6917</c:v>
                </c:pt>
                <c:pt idx="6918">
                  <c:v>6918</c:v>
                </c:pt>
                <c:pt idx="6919">
                  <c:v>6919</c:v>
                </c:pt>
                <c:pt idx="6920">
                  <c:v>6920</c:v>
                </c:pt>
                <c:pt idx="6921">
                  <c:v>6921</c:v>
                </c:pt>
                <c:pt idx="6922">
                  <c:v>6922</c:v>
                </c:pt>
                <c:pt idx="6923">
                  <c:v>6923</c:v>
                </c:pt>
                <c:pt idx="6924">
                  <c:v>6924</c:v>
                </c:pt>
                <c:pt idx="6925">
                  <c:v>6925</c:v>
                </c:pt>
                <c:pt idx="6926">
                  <c:v>6926</c:v>
                </c:pt>
                <c:pt idx="6927">
                  <c:v>6927</c:v>
                </c:pt>
                <c:pt idx="6928">
                  <c:v>6928</c:v>
                </c:pt>
                <c:pt idx="6929">
                  <c:v>6929</c:v>
                </c:pt>
                <c:pt idx="6930">
                  <c:v>6930</c:v>
                </c:pt>
                <c:pt idx="6931">
                  <c:v>6931</c:v>
                </c:pt>
                <c:pt idx="6932">
                  <c:v>6932</c:v>
                </c:pt>
                <c:pt idx="6933">
                  <c:v>6933</c:v>
                </c:pt>
                <c:pt idx="6934">
                  <c:v>6934</c:v>
                </c:pt>
                <c:pt idx="6935">
                  <c:v>6935</c:v>
                </c:pt>
                <c:pt idx="6936">
                  <c:v>6936</c:v>
                </c:pt>
                <c:pt idx="6937">
                  <c:v>6937</c:v>
                </c:pt>
                <c:pt idx="6938">
                  <c:v>6938</c:v>
                </c:pt>
                <c:pt idx="6939">
                  <c:v>6939</c:v>
                </c:pt>
                <c:pt idx="6940">
                  <c:v>6940</c:v>
                </c:pt>
                <c:pt idx="6941">
                  <c:v>6941</c:v>
                </c:pt>
                <c:pt idx="6942">
                  <c:v>6942</c:v>
                </c:pt>
                <c:pt idx="6943">
                  <c:v>6943</c:v>
                </c:pt>
                <c:pt idx="6944">
                  <c:v>6944</c:v>
                </c:pt>
                <c:pt idx="6945">
                  <c:v>6945</c:v>
                </c:pt>
                <c:pt idx="6946">
                  <c:v>6946</c:v>
                </c:pt>
                <c:pt idx="6947">
                  <c:v>6947</c:v>
                </c:pt>
                <c:pt idx="6948">
                  <c:v>6948</c:v>
                </c:pt>
                <c:pt idx="6949">
                  <c:v>6949</c:v>
                </c:pt>
                <c:pt idx="6950">
                  <c:v>6950</c:v>
                </c:pt>
                <c:pt idx="6951">
                  <c:v>6951</c:v>
                </c:pt>
                <c:pt idx="6952">
                  <c:v>6952</c:v>
                </c:pt>
                <c:pt idx="6953">
                  <c:v>6953</c:v>
                </c:pt>
                <c:pt idx="6954">
                  <c:v>6954</c:v>
                </c:pt>
                <c:pt idx="6955">
                  <c:v>6955</c:v>
                </c:pt>
                <c:pt idx="6956">
                  <c:v>6956</c:v>
                </c:pt>
                <c:pt idx="6957">
                  <c:v>6957</c:v>
                </c:pt>
                <c:pt idx="6958">
                  <c:v>6958</c:v>
                </c:pt>
                <c:pt idx="6959">
                  <c:v>6959</c:v>
                </c:pt>
                <c:pt idx="6960">
                  <c:v>6960</c:v>
                </c:pt>
                <c:pt idx="6961">
                  <c:v>6961</c:v>
                </c:pt>
                <c:pt idx="6962">
                  <c:v>6962</c:v>
                </c:pt>
                <c:pt idx="6963">
                  <c:v>6963</c:v>
                </c:pt>
                <c:pt idx="6964">
                  <c:v>6964</c:v>
                </c:pt>
                <c:pt idx="6965">
                  <c:v>6965</c:v>
                </c:pt>
                <c:pt idx="6966">
                  <c:v>6966</c:v>
                </c:pt>
                <c:pt idx="6967">
                  <c:v>6967</c:v>
                </c:pt>
                <c:pt idx="6968">
                  <c:v>6968</c:v>
                </c:pt>
                <c:pt idx="6969">
                  <c:v>6969</c:v>
                </c:pt>
                <c:pt idx="6970">
                  <c:v>6970</c:v>
                </c:pt>
                <c:pt idx="6971">
                  <c:v>6971</c:v>
                </c:pt>
                <c:pt idx="6972">
                  <c:v>6972</c:v>
                </c:pt>
                <c:pt idx="6973">
                  <c:v>6973</c:v>
                </c:pt>
                <c:pt idx="6974">
                  <c:v>6974</c:v>
                </c:pt>
                <c:pt idx="6975">
                  <c:v>6975</c:v>
                </c:pt>
                <c:pt idx="6976">
                  <c:v>6976</c:v>
                </c:pt>
                <c:pt idx="6977">
                  <c:v>6977</c:v>
                </c:pt>
                <c:pt idx="6978">
                  <c:v>6978</c:v>
                </c:pt>
                <c:pt idx="6979">
                  <c:v>6979</c:v>
                </c:pt>
                <c:pt idx="6980">
                  <c:v>6980</c:v>
                </c:pt>
                <c:pt idx="6981">
                  <c:v>6981</c:v>
                </c:pt>
                <c:pt idx="6982">
                  <c:v>6982</c:v>
                </c:pt>
                <c:pt idx="6983">
                  <c:v>6983</c:v>
                </c:pt>
                <c:pt idx="6984">
                  <c:v>6984</c:v>
                </c:pt>
                <c:pt idx="6985">
                  <c:v>6985</c:v>
                </c:pt>
                <c:pt idx="6986">
                  <c:v>6986</c:v>
                </c:pt>
                <c:pt idx="6987">
                  <c:v>6987</c:v>
                </c:pt>
                <c:pt idx="6988">
                  <c:v>6988</c:v>
                </c:pt>
                <c:pt idx="6989">
                  <c:v>6989</c:v>
                </c:pt>
                <c:pt idx="6990">
                  <c:v>6990</c:v>
                </c:pt>
                <c:pt idx="6991">
                  <c:v>6991</c:v>
                </c:pt>
                <c:pt idx="6992">
                  <c:v>6992</c:v>
                </c:pt>
                <c:pt idx="6993">
                  <c:v>6993</c:v>
                </c:pt>
                <c:pt idx="6994">
                  <c:v>6994</c:v>
                </c:pt>
                <c:pt idx="6995">
                  <c:v>6995</c:v>
                </c:pt>
                <c:pt idx="6996">
                  <c:v>6996</c:v>
                </c:pt>
                <c:pt idx="6997">
                  <c:v>6997</c:v>
                </c:pt>
                <c:pt idx="6998">
                  <c:v>6998</c:v>
                </c:pt>
                <c:pt idx="6999">
                  <c:v>6999</c:v>
                </c:pt>
                <c:pt idx="7000">
                  <c:v>7000</c:v>
                </c:pt>
                <c:pt idx="7001">
                  <c:v>7001</c:v>
                </c:pt>
                <c:pt idx="7002">
                  <c:v>7002</c:v>
                </c:pt>
                <c:pt idx="7003">
                  <c:v>7003</c:v>
                </c:pt>
                <c:pt idx="7004">
                  <c:v>7004</c:v>
                </c:pt>
                <c:pt idx="7005">
                  <c:v>7005</c:v>
                </c:pt>
                <c:pt idx="7006">
                  <c:v>7006</c:v>
                </c:pt>
                <c:pt idx="7007">
                  <c:v>7007</c:v>
                </c:pt>
                <c:pt idx="7008">
                  <c:v>7008</c:v>
                </c:pt>
                <c:pt idx="7009">
                  <c:v>7009</c:v>
                </c:pt>
                <c:pt idx="7010">
                  <c:v>7010</c:v>
                </c:pt>
                <c:pt idx="7011">
                  <c:v>7011</c:v>
                </c:pt>
                <c:pt idx="7012">
                  <c:v>7012</c:v>
                </c:pt>
                <c:pt idx="7013">
                  <c:v>7013</c:v>
                </c:pt>
                <c:pt idx="7014">
                  <c:v>7014</c:v>
                </c:pt>
                <c:pt idx="7015">
                  <c:v>7015</c:v>
                </c:pt>
                <c:pt idx="7016">
                  <c:v>7016</c:v>
                </c:pt>
                <c:pt idx="7017">
                  <c:v>7017</c:v>
                </c:pt>
                <c:pt idx="7018">
                  <c:v>7018</c:v>
                </c:pt>
                <c:pt idx="7019">
                  <c:v>7019</c:v>
                </c:pt>
                <c:pt idx="7020">
                  <c:v>7020</c:v>
                </c:pt>
                <c:pt idx="7021">
                  <c:v>7021</c:v>
                </c:pt>
                <c:pt idx="7022">
                  <c:v>7022</c:v>
                </c:pt>
                <c:pt idx="7023">
                  <c:v>7023</c:v>
                </c:pt>
                <c:pt idx="7024">
                  <c:v>7024</c:v>
                </c:pt>
                <c:pt idx="7025">
                  <c:v>7025</c:v>
                </c:pt>
                <c:pt idx="7026">
                  <c:v>7026</c:v>
                </c:pt>
                <c:pt idx="7027">
                  <c:v>7027</c:v>
                </c:pt>
                <c:pt idx="7028">
                  <c:v>7028</c:v>
                </c:pt>
                <c:pt idx="7029">
                  <c:v>7029</c:v>
                </c:pt>
                <c:pt idx="7030">
                  <c:v>7030</c:v>
                </c:pt>
                <c:pt idx="7031">
                  <c:v>7031</c:v>
                </c:pt>
                <c:pt idx="7032">
                  <c:v>7032</c:v>
                </c:pt>
                <c:pt idx="7033">
                  <c:v>7033</c:v>
                </c:pt>
                <c:pt idx="7034">
                  <c:v>7034</c:v>
                </c:pt>
                <c:pt idx="7035">
                  <c:v>7035</c:v>
                </c:pt>
                <c:pt idx="7036">
                  <c:v>7036</c:v>
                </c:pt>
                <c:pt idx="7037">
                  <c:v>7037</c:v>
                </c:pt>
                <c:pt idx="7038">
                  <c:v>7038</c:v>
                </c:pt>
                <c:pt idx="7039">
                  <c:v>7039</c:v>
                </c:pt>
                <c:pt idx="7040">
                  <c:v>7040</c:v>
                </c:pt>
                <c:pt idx="7041">
                  <c:v>7041</c:v>
                </c:pt>
                <c:pt idx="7042">
                  <c:v>7042</c:v>
                </c:pt>
                <c:pt idx="7043">
                  <c:v>7043</c:v>
                </c:pt>
                <c:pt idx="7044">
                  <c:v>7044</c:v>
                </c:pt>
                <c:pt idx="7045">
                  <c:v>7045</c:v>
                </c:pt>
                <c:pt idx="7046">
                  <c:v>7046</c:v>
                </c:pt>
                <c:pt idx="7047">
                  <c:v>7047</c:v>
                </c:pt>
                <c:pt idx="7048">
                  <c:v>7048</c:v>
                </c:pt>
                <c:pt idx="7049">
                  <c:v>7049</c:v>
                </c:pt>
                <c:pt idx="7050">
                  <c:v>7050</c:v>
                </c:pt>
                <c:pt idx="7051">
                  <c:v>7051</c:v>
                </c:pt>
                <c:pt idx="7052">
                  <c:v>7052</c:v>
                </c:pt>
                <c:pt idx="7053">
                  <c:v>7053</c:v>
                </c:pt>
                <c:pt idx="7054">
                  <c:v>7054</c:v>
                </c:pt>
                <c:pt idx="7055">
                  <c:v>7055</c:v>
                </c:pt>
                <c:pt idx="7056">
                  <c:v>7056</c:v>
                </c:pt>
                <c:pt idx="7057">
                  <c:v>7057</c:v>
                </c:pt>
                <c:pt idx="7058">
                  <c:v>7058</c:v>
                </c:pt>
                <c:pt idx="7059">
                  <c:v>7059</c:v>
                </c:pt>
                <c:pt idx="7060">
                  <c:v>7060</c:v>
                </c:pt>
                <c:pt idx="7061">
                  <c:v>7061</c:v>
                </c:pt>
                <c:pt idx="7062">
                  <c:v>7062</c:v>
                </c:pt>
                <c:pt idx="7063">
                  <c:v>7063</c:v>
                </c:pt>
                <c:pt idx="7064">
                  <c:v>7064</c:v>
                </c:pt>
                <c:pt idx="7065">
                  <c:v>7065</c:v>
                </c:pt>
                <c:pt idx="7066">
                  <c:v>7066</c:v>
                </c:pt>
                <c:pt idx="7067">
                  <c:v>7067</c:v>
                </c:pt>
                <c:pt idx="7068">
                  <c:v>7068</c:v>
                </c:pt>
                <c:pt idx="7069">
                  <c:v>7069</c:v>
                </c:pt>
                <c:pt idx="7070">
                  <c:v>7070</c:v>
                </c:pt>
                <c:pt idx="7071">
                  <c:v>7071</c:v>
                </c:pt>
                <c:pt idx="7072">
                  <c:v>7072</c:v>
                </c:pt>
                <c:pt idx="7073">
                  <c:v>7073</c:v>
                </c:pt>
                <c:pt idx="7074">
                  <c:v>7074</c:v>
                </c:pt>
                <c:pt idx="7075">
                  <c:v>7075</c:v>
                </c:pt>
                <c:pt idx="7076">
                  <c:v>7076</c:v>
                </c:pt>
                <c:pt idx="7077">
                  <c:v>7077</c:v>
                </c:pt>
                <c:pt idx="7078">
                  <c:v>7078</c:v>
                </c:pt>
                <c:pt idx="7079">
                  <c:v>7079</c:v>
                </c:pt>
                <c:pt idx="7080">
                  <c:v>7080</c:v>
                </c:pt>
                <c:pt idx="7081">
                  <c:v>7081</c:v>
                </c:pt>
                <c:pt idx="7082">
                  <c:v>7082</c:v>
                </c:pt>
                <c:pt idx="7083">
                  <c:v>7083</c:v>
                </c:pt>
                <c:pt idx="7084">
                  <c:v>7084</c:v>
                </c:pt>
                <c:pt idx="7085">
                  <c:v>7085</c:v>
                </c:pt>
                <c:pt idx="7086">
                  <c:v>7086</c:v>
                </c:pt>
                <c:pt idx="7087">
                  <c:v>7087</c:v>
                </c:pt>
                <c:pt idx="7088">
                  <c:v>7088</c:v>
                </c:pt>
                <c:pt idx="7089">
                  <c:v>7089</c:v>
                </c:pt>
                <c:pt idx="7090">
                  <c:v>7090</c:v>
                </c:pt>
                <c:pt idx="7091">
                  <c:v>7091</c:v>
                </c:pt>
                <c:pt idx="7092">
                  <c:v>7092</c:v>
                </c:pt>
                <c:pt idx="7093">
                  <c:v>7093</c:v>
                </c:pt>
                <c:pt idx="7094">
                  <c:v>7094</c:v>
                </c:pt>
                <c:pt idx="7095">
                  <c:v>7095</c:v>
                </c:pt>
                <c:pt idx="7096">
                  <c:v>7096</c:v>
                </c:pt>
                <c:pt idx="7097">
                  <c:v>7097</c:v>
                </c:pt>
                <c:pt idx="7098">
                  <c:v>7098</c:v>
                </c:pt>
                <c:pt idx="7099">
                  <c:v>7099</c:v>
                </c:pt>
                <c:pt idx="7100">
                  <c:v>7100</c:v>
                </c:pt>
                <c:pt idx="7101">
                  <c:v>7101</c:v>
                </c:pt>
                <c:pt idx="7102">
                  <c:v>7102</c:v>
                </c:pt>
                <c:pt idx="7103">
                  <c:v>7103</c:v>
                </c:pt>
                <c:pt idx="7104">
                  <c:v>7104</c:v>
                </c:pt>
                <c:pt idx="7105">
                  <c:v>7105</c:v>
                </c:pt>
                <c:pt idx="7106">
                  <c:v>7106</c:v>
                </c:pt>
                <c:pt idx="7107">
                  <c:v>7107</c:v>
                </c:pt>
                <c:pt idx="7108">
                  <c:v>7108</c:v>
                </c:pt>
                <c:pt idx="7109">
                  <c:v>7109</c:v>
                </c:pt>
                <c:pt idx="7110">
                  <c:v>7110</c:v>
                </c:pt>
                <c:pt idx="7111">
                  <c:v>7111</c:v>
                </c:pt>
                <c:pt idx="7112">
                  <c:v>7112</c:v>
                </c:pt>
                <c:pt idx="7113">
                  <c:v>7113</c:v>
                </c:pt>
                <c:pt idx="7114">
                  <c:v>7114</c:v>
                </c:pt>
                <c:pt idx="7115">
                  <c:v>7115</c:v>
                </c:pt>
                <c:pt idx="7116">
                  <c:v>7116</c:v>
                </c:pt>
                <c:pt idx="7117">
                  <c:v>7117</c:v>
                </c:pt>
                <c:pt idx="7118">
                  <c:v>7118</c:v>
                </c:pt>
                <c:pt idx="7119">
                  <c:v>7119</c:v>
                </c:pt>
                <c:pt idx="7120">
                  <c:v>7120</c:v>
                </c:pt>
                <c:pt idx="7121">
                  <c:v>7121</c:v>
                </c:pt>
                <c:pt idx="7122">
                  <c:v>7122</c:v>
                </c:pt>
                <c:pt idx="7123">
                  <c:v>7123</c:v>
                </c:pt>
                <c:pt idx="7124">
                  <c:v>7124</c:v>
                </c:pt>
                <c:pt idx="7125">
                  <c:v>7125</c:v>
                </c:pt>
                <c:pt idx="7126">
                  <c:v>7126</c:v>
                </c:pt>
                <c:pt idx="7127">
                  <c:v>7127</c:v>
                </c:pt>
                <c:pt idx="7128">
                  <c:v>7128</c:v>
                </c:pt>
                <c:pt idx="7129">
                  <c:v>7129</c:v>
                </c:pt>
                <c:pt idx="7130">
                  <c:v>7130</c:v>
                </c:pt>
                <c:pt idx="7131">
                  <c:v>7131</c:v>
                </c:pt>
                <c:pt idx="7132">
                  <c:v>7132</c:v>
                </c:pt>
                <c:pt idx="7133">
                  <c:v>7133</c:v>
                </c:pt>
                <c:pt idx="7134">
                  <c:v>7134</c:v>
                </c:pt>
                <c:pt idx="7135">
                  <c:v>7135</c:v>
                </c:pt>
                <c:pt idx="7136">
                  <c:v>7136</c:v>
                </c:pt>
                <c:pt idx="7137">
                  <c:v>7137</c:v>
                </c:pt>
                <c:pt idx="7138">
                  <c:v>7138</c:v>
                </c:pt>
                <c:pt idx="7139">
                  <c:v>7139</c:v>
                </c:pt>
                <c:pt idx="7140">
                  <c:v>7140</c:v>
                </c:pt>
                <c:pt idx="7141">
                  <c:v>7141</c:v>
                </c:pt>
                <c:pt idx="7142">
                  <c:v>7142</c:v>
                </c:pt>
                <c:pt idx="7143">
                  <c:v>7143</c:v>
                </c:pt>
                <c:pt idx="7144">
                  <c:v>7144</c:v>
                </c:pt>
                <c:pt idx="7145">
                  <c:v>7145</c:v>
                </c:pt>
                <c:pt idx="7146">
                  <c:v>7146</c:v>
                </c:pt>
                <c:pt idx="7147">
                  <c:v>7147</c:v>
                </c:pt>
                <c:pt idx="7148">
                  <c:v>7148</c:v>
                </c:pt>
                <c:pt idx="7149">
                  <c:v>7149</c:v>
                </c:pt>
                <c:pt idx="7150">
                  <c:v>7150</c:v>
                </c:pt>
                <c:pt idx="7151">
                  <c:v>7151</c:v>
                </c:pt>
                <c:pt idx="7152">
                  <c:v>7152</c:v>
                </c:pt>
                <c:pt idx="7153">
                  <c:v>7153</c:v>
                </c:pt>
                <c:pt idx="7154">
                  <c:v>7154</c:v>
                </c:pt>
                <c:pt idx="7155">
                  <c:v>7155</c:v>
                </c:pt>
                <c:pt idx="7156">
                  <c:v>7156</c:v>
                </c:pt>
                <c:pt idx="7157">
                  <c:v>7157</c:v>
                </c:pt>
                <c:pt idx="7158">
                  <c:v>7158</c:v>
                </c:pt>
                <c:pt idx="7159">
                  <c:v>7159</c:v>
                </c:pt>
                <c:pt idx="7160">
                  <c:v>7160</c:v>
                </c:pt>
                <c:pt idx="7161">
                  <c:v>7161</c:v>
                </c:pt>
                <c:pt idx="7162">
                  <c:v>7162</c:v>
                </c:pt>
                <c:pt idx="7163">
                  <c:v>7163</c:v>
                </c:pt>
                <c:pt idx="7164">
                  <c:v>7164</c:v>
                </c:pt>
                <c:pt idx="7165">
                  <c:v>7165</c:v>
                </c:pt>
                <c:pt idx="7166">
                  <c:v>7166</c:v>
                </c:pt>
                <c:pt idx="7167">
                  <c:v>7167</c:v>
                </c:pt>
                <c:pt idx="7168">
                  <c:v>7168</c:v>
                </c:pt>
                <c:pt idx="7169">
                  <c:v>7169</c:v>
                </c:pt>
                <c:pt idx="7170">
                  <c:v>7170</c:v>
                </c:pt>
                <c:pt idx="7171">
                  <c:v>7171</c:v>
                </c:pt>
                <c:pt idx="7172">
                  <c:v>7172</c:v>
                </c:pt>
                <c:pt idx="7173">
                  <c:v>7173</c:v>
                </c:pt>
                <c:pt idx="7174">
                  <c:v>7174</c:v>
                </c:pt>
                <c:pt idx="7175">
                  <c:v>7175</c:v>
                </c:pt>
                <c:pt idx="7176">
                  <c:v>7176</c:v>
                </c:pt>
                <c:pt idx="7177">
                  <c:v>7177</c:v>
                </c:pt>
                <c:pt idx="7178">
                  <c:v>7178</c:v>
                </c:pt>
                <c:pt idx="7179">
                  <c:v>7179</c:v>
                </c:pt>
                <c:pt idx="7180">
                  <c:v>7180</c:v>
                </c:pt>
                <c:pt idx="7181">
                  <c:v>7181</c:v>
                </c:pt>
                <c:pt idx="7182">
                  <c:v>7182</c:v>
                </c:pt>
                <c:pt idx="7183">
                  <c:v>7183</c:v>
                </c:pt>
                <c:pt idx="7184">
                  <c:v>7184</c:v>
                </c:pt>
                <c:pt idx="7185">
                  <c:v>7185</c:v>
                </c:pt>
                <c:pt idx="7186">
                  <c:v>7186</c:v>
                </c:pt>
                <c:pt idx="7187">
                  <c:v>7187</c:v>
                </c:pt>
                <c:pt idx="7188">
                  <c:v>7188</c:v>
                </c:pt>
                <c:pt idx="7189">
                  <c:v>7189</c:v>
                </c:pt>
                <c:pt idx="7190">
                  <c:v>7190</c:v>
                </c:pt>
                <c:pt idx="7191">
                  <c:v>7191</c:v>
                </c:pt>
                <c:pt idx="7192">
                  <c:v>7192</c:v>
                </c:pt>
                <c:pt idx="7193">
                  <c:v>7193</c:v>
                </c:pt>
                <c:pt idx="7194">
                  <c:v>7194</c:v>
                </c:pt>
                <c:pt idx="7195">
                  <c:v>7195</c:v>
                </c:pt>
                <c:pt idx="7196">
                  <c:v>7196</c:v>
                </c:pt>
                <c:pt idx="7197">
                  <c:v>7197</c:v>
                </c:pt>
                <c:pt idx="7198">
                  <c:v>7198</c:v>
                </c:pt>
                <c:pt idx="7199">
                  <c:v>7199</c:v>
                </c:pt>
                <c:pt idx="7200">
                  <c:v>7200</c:v>
                </c:pt>
                <c:pt idx="7201">
                  <c:v>7201</c:v>
                </c:pt>
                <c:pt idx="7202">
                  <c:v>7202</c:v>
                </c:pt>
                <c:pt idx="7203">
                  <c:v>7203</c:v>
                </c:pt>
                <c:pt idx="7204">
                  <c:v>7204</c:v>
                </c:pt>
                <c:pt idx="7205">
                  <c:v>7205</c:v>
                </c:pt>
                <c:pt idx="7206">
                  <c:v>7206</c:v>
                </c:pt>
                <c:pt idx="7207">
                  <c:v>7207</c:v>
                </c:pt>
                <c:pt idx="7208">
                  <c:v>7208</c:v>
                </c:pt>
                <c:pt idx="7209">
                  <c:v>7209</c:v>
                </c:pt>
                <c:pt idx="7210">
                  <c:v>7210</c:v>
                </c:pt>
                <c:pt idx="7211">
                  <c:v>7211</c:v>
                </c:pt>
                <c:pt idx="7212">
                  <c:v>7212</c:v>
                </c:pt>
                <c:pt idx="7213">
                  <c:v>7213</c:v>
                </c:pt>
                <c:pt idx="7214">
                  <c:v>7214</c:v>
                </c:pt>
                <c:pt idx="7215">
                  <c:v>7215</c:v>
                </c:pt>
                <c:pt idx="7216">
                  <c:v>7216</c:v>
                </c:pt>
                <c:pt idx="7217">
                  <c:v>7217</c:v>
                </c:pt>
                <c:pt idx="7218">
                  <c:v>7218</c:v>
                </c:pt>
                <c:pt idx="7219">
                  <c:v>7219</c:v>
                </c:pt>
                <c:pt idx="7220">
                  <c:v>7220</c:v>
                </c:pt>
                <c:pt idx="7221">
                  <c:v>7221</c:v>
                </c:pt>
                <c:pt idx="7222">
                  <c:v>7222</c:v>
                </c:pt>
                <c:pt idx="7223">
                  <c:v>7223</c:v>
                </c:pt>
                <c:pt idx="7224">
                  <c:v>7224</c:v>
                </c:pt>
                <c:pt idx="7225">
                  <c:v>7225</c:v>
                </c:pt>
                <c:pt idx="7226">
                  <c:v>7226</c:v>
                </c:pt>
                <c:pt idx="7227">
                  <c:v>7227</c:v>
                </c:pt>
                <c:pt idx="7228">
                  <c:v>7228</c:v>
                </c:pt>
                <c:pt idx="7229">
                  <c:v>7229</c:v>
                </c:pt>
                <c:pt idx="7230">
                  <c:v>7230</c:v>
                </c:pt>
                <c:pt idx="7231">
                  <c:v>7231</c:v>
                </c:pt>
                <c:pt idx="7232">
                  <c:v>7232</c:v>
                </c:pt>
                <c:pt idx="7233">
                  <c:v>7233</c:v>
                </c:pt>
                <c:pt idx="7234">
                  <c:v>7234</c:v>
                </c:pt>
                <c:pt idx="7235">
                  <c:v>7235</c:v>
                </c:pt>
                <c:pt idx="7236">
                  <c:v>7236</c:v>
                </c:pt>
                <c:pt idx="7237">
                  <c:v>7237</c:v>
                </c:pt>
                <c:pt idx="7238">
                  <c:v>7238</c:v>
                </c:pt>
                <c:pt idx="7239">
                  <c:v>7239</c:v>
                </c:pt>
                <c:pt idx="7240">
                  <c:v>7240</c:v>
                </c:pt>
                <c:pt idx="7241">
                  <c:v>7241</c:v>
                </c:pt>
                <c:pt idx="7242">
                  <c:v>7242</c:v>
                </c:pt>
                <c:pt idx="7243">
                  <c:v>7243</c:v>
                </c:pt>
                <c:pt idx="7244">
                  <c:v>7244</c:v>
                </c:pt>
                <c:pt idx="7245">
                  <c:v>7245</c:v>
                </c:pt>
                <c:pt idx="7246">
                  <c:v>7246</c:v>
                </c:pt>
                <c:pt idx="7247">
                  <c:v>7247</c:v>
                </c:pt>
                <c:pt idx="7248">
                  <c:v>7248</c:v>
                </c:pt>
                <c:pt idx="7249">
                  <c:v>7249</c:v>
                </c:pt>
                <c:pt idx="7250">
                  <c:v>7250</c:v>
                </c:pt>
                <c:pt idx="7251">
                  <c:v>7251</c:v>
                </c:pt>
                <c:pt idx="7252">
                  <c:v>7252</c:v>
                </c:pt>
                <c:pt idx="7253">
                  <c:v>7253</c:v>
                </c:pt>
                <c:pt idx="7254">
                  <c:v>7254</c:v>
                </c:pt>
                <c:pt idx="7255">
                  <c:v>7255</c:v>
                </c:pt>
                <c:pt idx="7256">
                  <c:v>7256</c:v>
                </c:pt>
                <c:pt idx="7257">
                  <c:v>7257</c:v>
                </c:pt>
                <c:pt idx="7258">
                  <c:v>7258</c:v>
                </c:pt>
                <c:pt idx="7259">
                  <c:v>7259</c:v>
                </c:pt>
                <c:pt idx="7260">
                  <c:v>7260</c:v>
                </c:pt>
                <c:pt idx="7261">
                  <c:v>7261</c:v>
                </c:pt>
                <c:pt idx="7262">
                  <c:v>7262</c:v>
                </c:pt>
                <c:pt idx="7263">
                  <c:v>7263</c:v>
                </c:pt>
                <c:pt idx="7264">
                  <c:v>7264</c:v>
                </c:pt>
                <c:pt idx="7265">
                  <c:v>7265</c:v>
                </c:pt>
                <c:pt idx="7266">
                  <c:v>7266</c:v>
                </c:pt>
                <c:pt idx="7267">
                  <c:v>7267</c:v>
                </c:pt>
                <c:pt idx="7268">
                  <c:v>7268</c:v>
                </c:pt>
                <c:pt idx="7269">
                  <c:v>7269</c:v>
                </c:pt>
                <c:pt idx="7270">
                  <c:v>7270</c:v>
                </c:pt>
                <c:pt idx="7271">
                  <c:v>7271</c:v>
                </c:pt>
                <c:pt idx="7272">
                  <c:v>7272</c:v>
                </c:pt>
                <c:pt idx="7273">
                  <c:v>7273</c:v>
                </c:pt>
                <c:pt idx="7274">
                  <c:v>7274</c:v>
                </c:pt>
                <c:pt idx="7275">
                  <c:v>7275</c:v>
                </c:pt>
                <c:pt idx="7276">
                  <c:v>7276</c:v>
                </c:pt>
                <c:pt idx="7277">
                  <c:v>7277</c:v>
                </c:pt>
                <c:pt idx="7278">
                  <c:v>7278</c:v>
                </c:pt>
                <c:pt idx="7279">
                  <c:v>7279</c:v>
                </c:pt>
                <c:pt idx="7280">
                  <c:v>7280</c:v>
                </c:pt>
                <c:pt idx="7281">
                  <c:v>7281</c:v>
                </c:pt>
                <c:pt idx="7282">
                  <c:v>7282</c:v>
                </c:pt>
                <c:pt idx="7283">
                  <c:v>7283</c:v>
                </c:pt>
                <c:pt idx="7284">
                  <c:v>7284</c:v>
                </c:pt>
                <c:pt idx="7285">
                  <c:v>7285</c:v>
                </c:pt>
                <c:pt idx="7286">
                  <c:v>7286</c:v>
                </c:pt>
                <c:pt idx="7287">
                  <c:v>7287</c:v>
                </c:pt>
                <c:pt idx="7288">
                  <c:v>7288</c:v>
                </c:pt>
                <c:pt idx="7289">
                  <c:v>7289</c:v>
                </c:pt>
                <c:pt idx="7290">
                  <c:v>7290</c:v>
                </c:pt>
                <c:pt idx="7291">
                  <c:v>7291</c:v>
                </c:pt>
                <c:pt idx="7292">
                  <c:v>7292</c:v>
                </c:pt>
                <c:pt idx="7293">
                  <c:v>7293</c:v>
                </c:pt>
                <c:pt idx="7294">
                  <c:v>7294</c:v>
                </c:pt>
                <c:pt idx="7295">
                  <c:v>7295</c:v>
                </c:pt>
                <c:pt idx="7296">
                  <c:v>7296</c:v>
                </c:pt>
                <c:pt idx="7297">
                  <c:v>7297</c:v>
                </c:pt>
                <c:pt idx="7298">
                  <c:v>7298</c:v>
                </c:pt>
                <c:pt idx="7299">
                  <c:v>7299</c:v>
                </c:pt>
                <c:pt idx="7300">
                  <c:v>7300</c:v>
                </c:pt>
                <c:pt idx="7301">
                  <c:v>7301</c:v>
                </c:pt>
                <c:pt idx="7302">
                  <c:v>7302</c:v>
                </c:pt>
                <c:pt idx="7303">
                  <c:v>7303</c:v>
                </c:pt>
                <c:pt idx="7304">
                  <c:v>7304</c:v>
                </c:pt>
                <c:pt idx="7305">
                  <c:v>7305</c:v>
                </c:pt>
                <c:pt idx="7306">
                  <c:v>7306</c:v>
                </c:pt>
                <c:pt idx="7307">
                  <c:v>7307</c:v>
                </c:pt>
                <c:pt idx="7308">
                  <c:v>7308</c:v>
                </c:pt>
                <c:pt idx="7309">
                  <c:v>7309</c:v>
                </c:pt>
                <c:pt idx="7310">
                  <c:v>7310</c:v>
                </c:pt>
                <c:pt idx="7311">
                  <c:v>7311</c:v>
                </c:pt>
                <c:pt idx="7312">
                  <c:v>7312</c:v>
                </c:pt>
                <c:pt idx="7313">
                  <c:v>7313</c:v>
                </c:pt>
                <c:pt idx="7314">
                  <c:v>7314</c:v>
                </c:pt>
                <c:pt idx="7315">
                  <c:v>7315</c:v>
                </c:pt>
                <c:pt idx="7316">
                  <c:v>7316</c:v>
                </c:pt>
                <c:pt idx="7317">
                  <c:v>7317</c:v>
                </c:pt>
                <c:pt idx="7318">
                  <c:v>7318</c:v>
                </c:pt>
                <c:pt idx="7319">
                  <c:v>7319</c:v>
                </c:pt>
                <c:pt idx="7320">
                  <c:v>7320</c:v>
                </c:pt>
                <c:pt idx="7321">
                  <c:v>7321</c:v>
                </c:pt>
                <c:pt idx="7322">
                  <c:v>7322</c:v>
                </c:pt>
                <c:pt idx="7323">
                  <c:v>7323</c:v>
                </c:pt>
                <c:pt idx="7324">
                  <c:v>7324</c:v>
                </c:pt>
                <c:pt idx="7325">
                  <c:v>7325</c:v>
                </c:pt>
                <c:pt idx="7326">
                  <c:v>7326</c:v>
                </c:pt>
                <c:pt idx="7327">
                  <c:v>7327</c:v>
                </c:pt>
                <c:pt idx="7328">
                  <c:v>7328</c:v>
                </c:pt>
                <c:pt idx="7329">
                  <c:v>7329</c:v>
                </c:pt>
                <c:pt idx="7330">
                  <c:v>7330</c:v>
                </c:pt>
                <c:pt idx="7331">
                  <c:v>7331</c:v>
                </c:pt>
                <c:pt idx="7332">
                  <c:v>7332</c:v>
                </c:pt>
                <c:pt idx="7333">
                  <c:v>7333</c:v>
                </c:pt>
                <c:pt idx="7334">
                  <c:v>7334</c:v>
                </c:pt>
                <c:pt idx="7335">
                  <c:v>7335</c:v>
                </c:pt>
                <c:pt idx="7336">
                  <c:v>7336</c:v>
                </c:pt>
                <c:pt idx="7337">
                  <c:v>7337</c:v>
                </c:pt>
                <c:pt idx="7338">
                  <c:v>7338</c:v>
                </c:pt>
                <c:pt idx="7339">
                  <c:v>7339</c:v>
                </c:pt>
                <c:pt idx="7340">
                  <c:v>7340</c:v>
                </c:pt>
                <c:pt idx="7341">
                  <c:v>7341</c:v>
                </c:pt>
                <c:pt idx="7342">
                  <c:v>7342</c:v>
                </c:pt>
                <c:pt idx="7343">
                  <c:v>7343</c:v>
                </c:pt>
                <c:pt idx="7344">
                  <c:v>7344</c:v>
                </c:pt>
                <c:pt idx="7345">
                  <c:v>7345</c:v>
                </c:pt>
                <c:pt idx="7346">
                  <c:v>7346</c:v>
                </c:pt>
                <c:pt idx="7347">
                  <c:v>7347</c:v>
                </c:pt>
                <c:pt idx="7348">
                  <c:v>7348</c:v>
                </c:pt>
                <c:pt idx="7349">
                  <c:v>7349</c:v>
                </c:pt>
                <c:pt idx="7350">
                  <c:v>7350</c:v>
                </c:pt>
                <c:pt idx="7351">
                  <c:v>7351</c:v>
                </c:pt>
                <c:pt idx="7352">
                  <c:v>7352</c:v>
                </c:pt>
                <c:pt idx="7353">
                  <c:v>7353</c:v>
                </c:pt>
                <c:pt idx="7354">
                  <c:v>7354</c:v>
                </c:pt>
                <c:pt idx="7355">
                  <c:v>7355</c:v>
                </c:pt>
                <c:pt idx="7356">
                  <c:v>7356</c:v>
                </c:pt>
                <c:pt idx="7357">
                  <c:v>7357</c:v>
                </c:pt>
                <c:pt idx="7358">
                  <c:v>7358</c:v>
                </c:pt>
                <c:pt idx="7359">
                  <c:v>7359</c:v>
                </c:pt>
                <c:pt idx="7360">
                  <c:v>7360</c:v>
                </c:pt>
                <c:pt idx="7361">
                  <c:v>7361</c:v>
                </c:pt>
                <c:pt idx="7362">
                  <c:v>7362</c:v>
                </c:pt>
                <c:pt idx="7363">
                  <c:v>7363</c:v>
                </c:pt>
                <c:pt idx="7364">
                  <c:v>7364</c:v>
                </c:pt>
                <c:pt idx="7365">
                  <c:v>7365</c:v>
                </c:pt>
                <c:pt idx="7366">
                  <c:v>7366</c:v>
                </c:pt>
                <c:pt idx="7367">
                  <c:v>7367</c:v>
                </c:pt>
                <c:pt idx="7368">
                  <c:v>7368</c:v>
                </c:pt>
                <c:pt idx="7369">
                  <c:v>7369</c:v>
                </c:pt>
                <c:pt idx="7370">
                  <c:v>7370</c:v>
                </c:pt>
                <c:pt idx="7371">
                  <c:v>7371</c:v>
                </c:pt>
                <c:pt idx="7372">
                  <c:v>7372</c:v>
                </c:pt>
                <c:pt idx="7373">
                  <c:v>7373</c:v>
                </c:pt>
                <c:pt idx="7374">
                  <c:v>7374</c:v>
                </c:pt>
                <c:pt idx="7375">
                  <c:v>7375</c:v>
                </c:pt>
                <c:pt idx="7376">
                  <c:v>7376</c:v>
                </c:pt>
                <c:pt idx="7377">
                  <c:v>7377</c:v>
                </c:pt>
                <c:pt idx="7378">
                  <c:v>7378</c:v>
                </c:pt>
                <c:pt idx="7379">
                  <c:v>7379</c:v>
                </c:pt>
                <c:pt idx="7380">
                  <c:v>7380</c:v>
                </c:pt>
                <c:pt idx="7381">
                  <c:v>7381</c:v>
                </c:pt>
                <c:pt idx="7382">
                  <c:v>7382</c:v>
                </c:pt>
                <c:pt idx="7383">
                  <c:v>7383</c:v>
                </c:pt>
                <c:pt idx="7384">
                  <c:v>7384</c:v>
                </c:pt>
                <c:pt idx="7385">
                  <c:v>7385</c:v>
                </c:pt>
                <c:pt idx="7386">
                  <c:v>7386</c:v>
                </c:pt>
                <c:pt idx="7387">
                  <c:v>7387</c:v>
                </c:pt>
                <c:pt idx="7388">
                  <c:v>7388</c:v>
                </c:pt>
                <c:pt idx="7389">
                  <c:v>7389</c:v>
                </c:pt>
                <c:pt idx="7390">
                  <c:v>7390</c:v>
                </c:pt>
                <c:pt idx="7391">
                  <c:v>7391</c:v>
                </c:pt>
                <c:pt idx="7392">
                  <c:v>7392</c:v>
                </c:pt>
                <c:pt idx="7393">
                  <c:v>7393</c:v>
                </c:pt>
                <c:pt idx="7394">
                  <c:v>7394</c:v>
                </c:pt>
                <c:pt idx="7395">
                  <c:v>7395</c:v>
                </c:pt>
                <c:pt idx="7396">
                  <c:v>7396</c:v>
                </c:pt>
                <c:pt idx="7397">
                  <c:v>7397</c:v>
                </c:pt>
                <c:pt idx="7398">
                  <c:v>7398</c:v>
                </c:pt>
                <c:pt idx="7399">
                  <c:v>7399</c:v>
                </c:pt>
                <c:pt idx="7400">
                  <c:v>7400</c:v>
                </c:pt>
                <c:pt idx="7401">
                  <c:v>7401</c:v>
                </c:pt>
                <c:pt idx="7402">
                  <c:v>7402</c:v>
                </c:pt>
                <c:pt idx="7403">
                  <c:v>7403</c:v>
                </c:pt>
                <c:pt idx="7404">
                  <c:v>7404</c:v>
                </c:pt>
                <c:pt idx="7405">
                  <c:v>7405</c:v>
                </c:pt>
                <c:pt idx="7406">
                  <c:v>7406</c:v>
                </c:pt>
                <c:pt idx="7407">
                  <c:v>7407</c:v>
                </c:pt>
                <c:pt idx="7408">
                  <c:v>7408</c:v>
                </c:pt>
                <c:pt idx="7409">
                  <c:v>7409</c:v>
                </c:pt>
                <c:pt idx="7410">
                  <c:v>7410</c:v>
                </c:pt>
                <c:pt idx="7411">
                  <c:v>7411</c:v>
                </c:pt>
                <c:pt idx="7412">
                  <c:v>7412</c:v>
                </c:pt>
                <c:pt idx="7413">
                  <c:v>7413</c:v>
                </c:pt>
                <c:pt idx="7414">
                  <c:v>7414</c:v>
                </c:pt>
                <c:pt idx="7415">
                  <c:v>7415</c:v>
                </c:pt>
                <c:pt idx="7416">
                  <c:v>7416</c:v>
                </c:pt>
                <c:pt idx="7417">
                  <c:v>7417</c:v>
                </c:pt>
                <c:pt idx="7418">
                  <c:v>7418</c:v>
                </c:pt>
                <c:pt idx="7419">
                  <c:v>7419</c:v>
                </c:pt>
                <c:pt idx="7420">
                  <c:v>7420</c:v>
                </c:pt>
                <c:pt idx="7421">
                  <c:v>7421</c:v>
                </c:pt>
                <c:pt idx="7422">
                  <c:v>7422</c:v>
                </c:pt>
                <c:pt idx="7423">
                  <c:v>7423</c:v>
                </c:pt>
                <c:pt idx="7424">
                  <c:v>7424</c:v>
                </c:pt>
                <c:pt idx="7425">
                  <c:v>7425</c:v>
                </c:pt>
                <c:pt idx="7426">
                  <c:v>7426</c:v>
                </c:pt>
                <c:pt idx="7427">
                  <c:v>7427</c:v>
                </c:pt>
                <c:pt idx="7428">
                  <c:v>7428</c:v>
                </c:pt>
                <c:pt idx="7429">
                  <c:v>7429</c:v>
                </c:pt>
                <c:pt idx="7430">
                  <c:v>7430</c:v>
                </c:pt>
                <c:pt idx="7431">
                  <c:v>7431</c:v>
                </c:pt>
                <c:pt idx="7432">
                  <c:v>7432</c:v>
                </c:pt>
                <c:pt idx="7433">
                  <c:v>7433</c:v>
                </c:pt>
                <c:pt idx="7434">
                  <c:v>7434</c:v>
                </c:pt>
                <c:pt idx="7435">
                  <c:v>7435</c:v>
                </c:pt>
                <c:pt idx="7436">
                  <c:v>7436</c:v>
                </c:pt>
                <c:pt idx="7437">
                  <c:v>7437</c:v>
                </c:pt>
                <c:pt idx="7438">
                  <c:v>7438</c:v>
                </c:pt>
                <c:pt idx="7439">
                  <c:v>7439</c:v>
                </c:pt>
                <c:pt idx="7440">
                  <c:v>7440</c:v>
                </c:pt>
                <c:pt idx="7441">
                  <c:v>7441</c:v>
                </c:pt>
                <c:pt idx="7442">
                  <c:v>7442</c:v>
                </c:pt>
                <c:pt idx="7443">
                  <c:v>7443</c:v>
                </c:pt>
                <c:pt idx="7444">
                  <c:v>7444</c:v>
                </c:pt>
                <c:pt idx="7445">
                  <c:v>7445</c:v>
                </c:pt>
                <c:pt idx="7446">
                  <c:v>7446</c:v>
                </c:pt>
                <c:pt idx="7447">
                  <c:v>7447</c:v>
                </c:pt>
                <c:pt idx="7448">
                  <c:v>7448</c:v>
                </c:pt>
                <c:pt idx="7449">
                  <c:v>7449</c:v>
                </c:pt>
                <c:pt idx="7450">
                  <c:v>7450</c:v>
                </c:pt>
                <c:pt idx="7451">
                  <c:v>7451</c:v>
                </c:pt>
                <c:pt idx="7452">
                  <c:v>7452</c:v>
                </c:pt>
                <c:pt idx="7453">
                  <c:v>7453</c:v>
                </c:pt>
                <c:pt idx="7454">
                  <c:v>7454</c:v>
                </c:pt>
                <c:pt idx="7455">
                  <c:v>7455</c:v>
                </c:pt>
                <c:pt idx="7456">
                  <c:v>7456</c:v>
                </c:pt>
                <c:pt idx="7457">
                  <c:v>7457</c:v>
                </c:pt>
                <c:pt idx="7458">
                  <c:v>7458</c:v>
                </c:pt>
                <c:pt idx="7459">
                  <c:v>7459</c:v>
                </c:pt>
                <c:pt idx="7460">
                  <c:v>7460</c:v>
                </c:pt>
                <c:pt idx="7461">
                  <c:v>7461</c:v>
                </c:pt>
                <c:pt idx="7462">
                  <c:v>7462</c:v>
                </c:pt>
                <c:pt idx="7463">
                  <c:v>7463</c:v>
                </c:pt>
                <c:pt idx="7464">
                  <c:v>7464</c:v>
                </c:pt>
                <c:pt idx="7465">
                  <c:v>7465</c:v>
                </c:pt>
                <c:pt idx="7466">
                  <c:v>7466</c:v>
                </c:pt>
                <c:pt idx="7467">
                  <c:v>7467</c:v>
                </c:pt>
                <c:pt idx="7468">
                  <c:v>7468</c:v>
                </c:pt>
                <c:pt idx="7469">
                  <c:v>7469</c:v>
                </c:pt>
                <c:pt idx="7470">
                  <c:v>7470</c:v>
                </c:pt>
                <c:pt idx="7471">
                  <c:v>7471</c:v>
                </c:pt>
                <c:pt idx="7472">
                  <c:v>7472</c:v>
                </c:pt>
                <c:pt idx="7473">
                  <c:v>7473</c:v>
                </c:pt>
                <c:pt idx="7474">
                  <c:v>7474</c:v>
                </c:pt>
                <c:pt idx="7475">
                  <c:v>7475</c:v>
                </c:pt>
                <c:pt idx="7476">
                  <c:v>7476</c:v>
                </c:pt>
                <c:pt idx="7477">
                  <c:v>7477</c:v>
                </c:pt>
                <c:pt idx="7478">
                  <c:v>7478</c:v>
                </c:pt>
                <c:pt idx="7479">
                  <c:v>7479</c:v>
                </c:pt>
                <c:pt idx="7480">
                  <c:v>7480</c:v>
                </c:pt>
                <c:pt idx="7481">
                  <c:v>7481</c:v>
                </c:pt>
                <c:pt idx="7482">
                  <c:v>7482</c:v>
                </c:pt>
                <c:pt idx="7483">
                  <c:v>7483</c:v>
                </c:pt>
                <c:pt idx="7484">
                  <c:v>7484</c:v>
                </c:pt>
                <c:pt idx="7485">
                  <c:v>7485</c:v>
                </c:pt>
                <c:pt idx="7486">
                  <c:v>7486</c:v>
                </c:pt>
                <c:pt idx="7487">
                  <c:v>7487</c:v>
                </c:pt>
                <c:pt idx="7488">
                  <c:v>7488</c:v>
                </c:pt>
                <c:pt idx="7489">
                  <c:v>7489</c:v>
                </c:pt>
                <c:pt idx="7490">
                  <c:v>7490</c:v>
                </c:pt>
                <c:pt idx="7491">
                  <c:v>7491</c:v>
                </c:pt>
                <c:pt idx="7492">
                  <c:v>7492</c:v>
                </c:pt>
                <c:pt idx="7493">
                  <c:v>7493</c:v>
                </c:pt>
                <c:pt idx="7494">
                  <c:v>7494</c:v>
                </c:pt>
                <c:pt idx="7495">
                  <c:v>7495</c:v>
                </c:pt>
                <c:pt idx="7496">
                  <c:v>7496</c:v>
                </c:pt>
                <c:pt idx="7497">
                  <c:v>7497</c:v>
                </c:pt>
                <c:pt idx="7498">
                  <c:v>7498</c:v>
                </c:pt>
                <c:pt idx="7499">
                  <c:v>7499</c:v>
                </c:pt>
                <c:pt idx="7500">
                  <c:v>7500</c:v>
                </c:pt>
                <c:pt idx="7501">
                  <c:v>7501</c:v>
                </c:pt>
                <c:pt idx="7502">
                  <c:v>7502</c:v>
                </c:pt>
                <c:pt idx="7503">
                  <c:v>7503</c:v>
                </c:pt>
                <c:pt idx="7504">
                  <c:v>7504</c:v>
                </c:pt>
                <c:pt idx="7505">
                  <c:v>7505</c:v>
                </c:pt>
                <c:pt idx="7506">
                  <c:v>7506</c:v>
                </c:pt>
                <c:pt idx="7507">
                  <c:v>7507</c:v>
                </c:pt>
                <c:pt idx="7508">
                  <c:v>7508</c:v>
                </c:pt>
                <c:pt idx="7509">
                  <c:v>7509</c:v>
                </c:pt>
                <c:pt idx="7510">
                  <c:v>7510</c:v>
                </c:pt>
                <c:pt idx="7511">
                  <c:v>7511</c:v>
                </c:pt>
                <c:pt idx="7512">
                  <c:v>7512</c:v>
                </c:pt>
                <c:pt idx="7513">
                  <c:v>7513</c:v>
                </c:pt>
                <c:pt idx="7514">
                  <c:v>7514</c:v>
                </c:pt>
                <c:pt idx="7515">
                  <c:v>7515</c:v>
                </c:pt>
                <c:pt idx="7516">
                  <c:v>7516</c:v>
                </c:pt>
                <c:pt idx="7517">
                  <c:v>7517</c:v>
                </c:pt>
                <c:pt idx="7518">
                  <c:v>7518</c:v>
                </c:pt>
                <c:pt idx="7519">
                  <c:v>7519</c:v>
                </c:pt>
                <c:pt idx="7520">
                  <c:v>7520</c:v>
                </c:pt>
                <c:pt idx="7521">
                  <c:v>7521</c:v>
                </c:pt>
                <c:pt idx="7522">
                  <c:v>7522</c:v>
                </c:pt>
                <c:pt idx="7523">
                  <c:v>7523</c:v>
                </c:pt>
                <c:pt idx="7524">
                  <c:v>7524</c:v>
                </c:pt>
                <c:pt idx="7525">
                  <c:v>7525</c:v>
                </c:pt>
                <c:pt idx="7526">
                  <c:v>7526</c:v>
                </c:pt>
                <c:pt idx="7527">
                  <c:v>7527</c:v>
                </c:pt>
                <c:pt idx="7528">
                  <c:v>7528</c:v>
                </c:pt>
                <c:pt idx="7529">
                  <c:v>7529</c:v>
                </c:pt>
                <c:pt idx="7530">
                  <c:v>7530</c:v>
                </c:pt>
                <c:pt idx="7531">
                  <c:v>7531</c:v>
                </c:pt>
                <c:pt idx="7532">
                  <c:v>7532</c:v>
                </c:pt>
                <c:pt idx="7533">
                  <c:v>7533</c:v>
                </c:pt>
                <c:pt idx="7534">
                  <c:v>7534</c:v>
                </c:pt>
                <c:pt idx="7535">
                  <c:v>7535</c:v>
                </c:pt>
                <c:pt idx="7536">
                  <c:v>7536</c:v>
                </c:pt>
                <c:pt idx="7537">
                  <c:v>7537</c:v>
                </c:pt>
                <c:pt idx="7538">
                  <c:v>7538</c:v>
                </c:pt>
                <c:pt idx="7539">
                  <c:v>7539</c:v>
                </c:pt>
                <c:pt idx="7540">
                  <c:v>7540</c:v>
                </c:pt>
                <c:pt idx="7541">
                  <c:v>7541</c:v>
                </c:pt>
                <c:pt idx="7542">
                  <c:v>7542</c:v>
                </c:pt>
                <c:pt idx="7543">
                  <c:v>7543</c:v>
                </c:pt>
                <c:pt idx="7544">
                  <c:v>7544</c:v>
                </c:pt>
                <c:pt idx="7545">
                  <c:v>7545</c:v>
                </c:pt>
                <c:pt idx="7546">
                  <c:v>7546</c:v>
                </c:pt>
                <c:pt idx="7547">
                  <c:v>7547</c:v>
                </c:pt>
                <c:pt idx="7548">
                  <c:v>7548</c:v>
                </c:pt>
                <c:pt idx="7549">
                  <c:v>7549</c:v>
                </c:pt>
                <c:pt idx="7550">
                  <c:v>7550</c:v>
                </c:pt>
                <c:pt idx="7551">
                  <c:v>7551</c:v>
                </c:pt>
                <c:pt idx="7552">
                  <c:v>7552</c:v>
                </c:pt>
                <c:pt idx="7553">
                  <c:v>7553</c:v>
                </c:pt>
                <c:pt idx="7554">
                  <c:v>7554</c:v>
                </c:pt>
                <c:pt idx="7555">
                  <c:v>7555</c:v>
                </c:pt>
                <c:pt idx="7556">
                  <c:v>7556</c:v>
                </c:pt>
                <c:pt idx="7557">
                  <c:v>7557</c:v>
                </c:pt>
                <c:pt idx="7558">
                  <c:v>7558</c:v>
                </c:pt>
                <c:pt idx="7559">
                  <c:v>7559</c:v>
                </c:pt>
                <c:pt idx="7560">
                  <c:v>7560</c:v>
                </c:pt>
                <c:pt idx="7561">
                  <c:v>7561</c:v>
                </c:pt>
                <c:pt idx="7562">
                  <c:v>7562</c:v>
                </c:pt>
                <c:pt idx="7563">
                  <c:v>7563</c:v>
                </c:pt>
                <c:pt idx="7564">
                  <c:v>7564</c:v>
                </c:pt>
                <c:pt idx="7565">
                  <c:v>7565</c:v>
                </c:pt>
                <c:pt idx="7566">
                  <c:v>7566</c:v>
                </c:pt>
                <c:pt idx="7567">
                  <c:v>7567</c:v>
                </c:pt>
                <c:pt idx="7568">
                  <c:v>7568</c:v>
                </c:pt>
                <c:pt idx="7569">
                  <c:v>7569</c:v>
                </c:pt>
                <c:pt idx="7570">
                  <c:v>7570</c:v>
                </c:pt>
                <c:pt idx="7571">
                  <c:v>7571</c:v>
                </c:pt>
                <c:pt idx="7572">
                  <c:v>7572</c:v>
                </c:pt>
                <c:pt idx="7573">
                  <c:v>7573</c:v>
                </c:pt>
                <c:pt idx="7574">
                  <c:v>7574</c:v>
                </c:pt>
                <c:pt idx="7575">
                  <c:v>7575</c:v>
                </c:pt>
                <c:pt idx="7576">
                  <c:v>7576</c:v>
                </c:pt>
                <c:pt idx="7577">
                  <c:v>7577</c:v>
                </c:pt>
                <c:pt idx="7578">
                  <c:v>7578</c:v>
                </c:pt>
                <c:pt idx="7579">
                  <c:v>7579</c:v>
                </c:pt>
                <c:pt idx="7580">
                  <c:v>7580</c:v>
                </c:pt>
                <c:pt idx="7581">
                  <c:v>7581</c:v>
                </c:pt>
                <c:pt idx="7582">
                  <c:v>7582</c:v>
                </c:pt>
                <c:pt idx="7583">
                  <c:v>7583</c:v>
                </c:pt>
                <c:pt idx="7584">
                  <c:v>7584</c:v>
                </c:pt>
                <c:pt idx="7585">
                  <c:v>7585</c:v>
                </c:pt>
                <c:pt idx="7586">
                  <c:v>7586</c:v>
                </c:pt>
                <c:pt idx="7587">
                  <c:v>7587</c:v>
                </c:pt>
                <c:pt idx="7588">
                  <c:v>7588</c:v>
                </c:pt>
                <c:pt idx="7589">
                  <c:v>7589</c:v>
                </c:pt>
                <c:pt idx="7590">
                  <c:v>7590</c:v>
                </c:pt>
                <c:pt idx="7591">
                  <c:v>7591</c:v>
                </c:pt>
                <c:pt idx="7592">
                  <c:v>7592</c:v>
                </c:pt>
                <c:pt idx="7593">
                  <c:v>7593</c:v>
                </c:pt>
                <c:pt idx="7594">
                  <c:v>7594</c:v>
                </c:pt>
                <c:pt idx="7595">
                  <c:v>7595</c:v>
                </c:pt>
                <c:pt idx="7596">
                  <c:v>7596</c:v>
                </c:pt>
                <c:pt idx="7597">
                  <c:v>7597</c:v>
                </c:pt>
                <c:pt idx="7598">
                  <c:v>7598</c:v>
                </c:pt>
                <c:pt idx="7599">
                  <c:v>7599</c:v>
                </c:pt>
                <c:pt idx="7600">
                  <c:v>7600</c:v>
                </c:pt>
                <c:pt idx="7601">
                  <c:v>7601</c:v>
                </c:pt>
                <c:pt idx="7602">
                  <c:v>7602</c:v>
                </c:pt>
                <c:pt idx="7603">
                  <c:v>7603</c:v>
                </c:pt>
                <c:pt idx="7604">
                  <c:v>7604</c:v>
                </c:pt>
                <c:pt idx="7605">
                  <c:v>7605</c:v>
                </c:pt>
                <c:pt idx="7606">
                  <c:v>7606</c:v>
                </c:pt>
                <c:pt idx="7607">
                  <c:v>7607</c:v>
                </c:pt>
                <c:pt idx="7608">
                  <c:v>7608</c:v>
                </c:pt>
                <c:pt idx="7609">
                  <c:v>7609</c:v>
                </c:pt>
                <c:pt idx="7610">
                  <c:v>7610</c:v>
                </c:pt>
                <c:pt idx="7611">
                  <c:v>7611</c:v>
                </c:pt>
                <c:pt idx="7612">
                  <c:v>7612</c:v>
                </c:pt>
                <c:pt idx="7613">
                  <c:v>7613</c:v>
                </c:pt>
                <c:pt idx="7614">
                  <c:v>7614</c:v>
                </c:pt>
                <c:pt idx="7615">
                  <c:v>7615</c:v>
                </c:pt>
                <c:pt idx="7616">
                  <c:v>7616</c:v>
                </c:pt>
                <c:pt idx="7617">
                  <c:v>7617</c:v>
                </c:pt>
                <c:pt idx="7618">
                  <c:v>7618</c:v>
                </c:pt>
                <c:pt idx="7619">
                  <c:v>7619</c:v>
                </c:pt>
                <c:pt idx="7620">
                  <c:v>7620</c:v>
                </c:pt>
                <c:pt idx="7621">
                  <c:v>7621</c:v>
                </c:pt>
                <c:pt idx="7622">
                  <c:v>7622</c:v>
                </c:pt>
                <c:pt idx="7623">
                  <c:v>7623</c:v>
                </c:pt>
                <c:pt idx="7624">
                  <c:v>7624</c:v>
                </c:pt>
                <c:pt idx="7625">
                  <c:v>7625</c:v>
                </c:pt>
                <c:pt idx="7626">
                  <c:v>7626</c:v>
                </c:pt>
                <c:pt idx="7627">
                  <c:v>7627</c:v>
                </c:pt>
                <c:pt idx="7628">
                  <c:v>7628</c:v>
                </c:pt>
                <c:pt idx="7629">
                  <c:v>7629</c:v>
                </c:pt>
                <c:pt idx="7630">
                  <c:v>7630</c:v>
                </c:pt>
                <c:pt idx="7631">
                  <c:v>7631</c:v>
                </c:pt>
                <c:pt idx="7632">
                  <c:v>7632</c:v>
                </c:pt>
                <c:pt idx="7633">
                  <c:v>7633</c:v>
                </c:pt>
                <c:pt idx="7634">
                  <c:v>7634</c:v>
                </c:pt>
                <c:pt idx="7635">
                  <c:v>7635</c:v>
                </c:pt>
                <c:pt idx="7636">
                  <c:v>7636</c:v>
                </c:pt>
                <c:pt idx="7637">
                  <c:v>7637</c:v>
                </c:pt>
                <c:pt idx="7638">
                  <c:v>7638</c:v>
                </c:pt>
                <c:pt idx="7639">
                  <c:v>7639</c:v>
                </c:pt>
                <c:pt idx="7640">
                  <c:v>7640</c:v>
                </c:pt>
                <c:pt idx="7641">
                  <c:v>7641</c:v>
                </c:pt>
                <c:pt idx="7642">
                  <c:v>7642</c:v>
                </c:pt>
                <c:pt idx="7643">
                  <c:v>7643</c:v>
                </c:pt>
                <c:pt idx="7644">
                  <c:v>7644</c:v>
                </c:pt>
                <c:pt idx="7645">
                  <c:v>7645</c:v>
                </c:pt>
                <c:pt idx="7646">
                  <c:v>7646</c:v>
                </c:pt>
                <c:pt idx="7647">
                  <c:v>7647</c:v>
                </c:pt>
                <c:pt idx="7648">
                  <c:v>7648</c:v>
                </c:pt>
                <c:pt idx="7649">
                  <c:v>7649</c:v>
                </c:pt>
                <c:pt idx="7650">
                  <c:v>7650</c:v>
                </c:pt>
                <c:pt idx="7651">
                  <c:v>7651</c:v>
                </c:pt>
                <c:pt idx="7652">
                  <c:v>7652</c:v>
                </c:pt>
                <c:pt idx="7653">
                  <c:v>7653</c:v>
                </c:pt>
                <c:pt idx="7654">
                  <c:v>7654</c:v>
                </c:pt>
                <c:pt idx="7655">
                  <c:v>7655</c:v>
                </c:pt>
                <c:pt idx="7656">
                  <c:v>7656</c:v>
                </c:pt>
                <c:pt idx="7657">
                  <c:v>7657</c:v>
                </c:pt>
                <c:pt idx="7658">
                  <c:v>7658</c:v>
                </c:pt>
                <c:pt idx="7659">
                  <c:v>7659</c:v>
                </c:pt>
                <c:pt idx="7660">
                  <c:v>7660</c:v>
                </c:pt>
                <c:pt idx="7661">
                  <c:v>7661</c:v>
                </c:pt>
                <c:pt idx="7662">
                  <c:v>7662</c:v>
                </c:pt>
                <c:pt idx="7663">
                  <c:v>7663</c:v>
                </c:pt>
                <c:pt idx="7664">
                  <c:v>7664</c:v>
                </c:pt>
                <c:pt idx="7665">
                  <c:v>7665</c:v>
                </c:pt>
                <c:pt idx="7666">
                  <c:v>7666</c:v>
                </c:pt>
                <c:pt idx="7667">
                  <c:v>7667</c:v>
                </c:pt>
                <c:pt idx="7668">
                  <c:v>7668</c:v>
                </c:pt>
                <c:pt idx="7669">
                  <c:v>7669</c:v>
                </c:pt>
                <c:pt idx="7670">
                  <c:v>7670</c:v>
                </c:pt>
                <c:pt idx="7671">
                  <c:v>7671</c:v>
                </c:pt>
                <c:pt idx="7672">
                  <c:v>7672</c:v>
                </c:pt>
                <c:pt idx="7673">
                  <c:v>7673</c:v>
                </c:pt>
                <c:pt idx="7674">
                  <c:v>7674</c:v>
                </c:pt>
                <c:pt idx="7675">
                  <c:v>7675</c:v>
                </c:pt>
                <c:pt idx="7676">
                  <c:v>7676</c:v>
                </c:pt>
                <c:pt idx="7677">
                  <c:v>7677</c:v>
                </c:pt>
                <c:pt idx="7678">
                  <c:v>7678</c:v>
                </c:pt>
                <c:pt idx="7679">
                  <c:v>7679</c:v>
                </c:pt>
                <c:pt idx="7680">
                  <c:v>7680</c:v>
                </c:pt>
                <c:pt idx="7681">
                  <c:v>7681</c:v>
                </c:pt>
                <c:pt idx="7682">
                  <c:v>7682</c:v>
                </c:pt>
                <c:pt idx="7683">
                  <c:v>7683</c:v>
                </c:pt>
                <c:pt idx="7684">
                  <c:v>7684</c:v>
                </c:pt>
                <c:pt idx="7685">
                  <c:v>7685</c:v>
                </c:pt>
                <c:pt idx="7686">
                  <c:v>7686</c:v>
                </c:pt>
                <c:pt idx="7687">
                  <c:v>7687</c:v>
                </c:pt>
                <c:pt idx="7688">
                  <c:v>7688</c:v>
                </c:pt>
                <c:pt idx="7689">
                  <c:v>7689</c:v>
                </c:pt>
                <c:pt idx="7690">
                  <c:v>7690</c:v>
                </c:pt>
                <c:pt idx="7691">
                  <c:v>7691</c:v>
                </c:pt>
                <c:pt idx="7692">
                  <c:v>7692</c:v>
                </c:pt>
                <c:pt idx="7693">
                  <c:v>7693</c:v>
                </c:pt>
                <c:pt idx="7694">
                  <c:v>7694</c:v>
                </c:pt>
                <c:pt idx="7695">
                  <c:v>7695</c:v>
                </c:pt>
                <c:pt idx="7696">
                  <c:v>7696</c:v>
                </c:pt>
                <c:pt idx="7697">
                  <c:v>7697</c:v>
                </c:pt>
                <c:pt idx="7698">
                  <c:v>7698</c:v>
                </c:pt>
                <c:pt idx="7699">
                  <c:v>7699</c:v>
                </c:pt>
                <c:pt idx="7700">
                  <c:v>7700</c:v>
                </c:pt>
                <c:pt idx="7701">
                  <c:v>7701</c:v>
                </c:pt>
                <c:pt idx="7702">
                  <c:v>7702</c:v>
                </c:pt>
                <c:pt idx="7703">
                  <c:v>7703</c:v>
                </c:pt>
                <c:pt idx="7704">
                  <c:v>7704</c:v>
                </c:pt>
                <c:pt idx="7705">
                  <c:v>7705</c:v>
                </c:pt>
                <c:pt idx="7706">
                  <c:v>7706</c:v>
                </c:pt>
                <c:pt idx="7707">
                  <c:v>7707</c:v>
                </c:pt>
                <c:pt idx="7708">
                  <c:v>7708</c:v>
                </c:pt>
                <c:pt idx="7709">
                  <c:v>7709</c:v>
                </c:pt>
                <c:pt idx="7710">
                  <c:v>7710</c:v>
                </c:pt>
                <c:pt idx="7711">
                  <c:v>7711</c:v>
                </c:pt>
                <c:pt idx="7712">
                  <c:v>7712</c:v>
                </c:pt>
                <c:pt idx="7713">
                  <c:v>7713</c:v>
                </c:pt>
                <c:pt idx="7714">
                  <c:v>7714</c:v>
                </c:pt>
                <c:pt idx="7715">
                  <c:v>7715</c:v>
                </c:pt>
                <c:pt idx="7716">
                  <c:v>7716</c:v>
                </c:pt>
                <c:pt idx="7717">
                  <c:v>7717</c:v>
                </c:pt>
                <c:pt idx="7718">
                  <c:v>7718</c:v>
                </c:pt>
                <c:pt idx="7719">
                  <c:v>7719</c:v>
                </c:pt>
                <c:pt idx="7720">
                  <c:v>7720</c:v>
                </c:pt>
                <c:pt idx="7721">
                  <c:v>7721</c:v>
                </c:pt>
                <c:pt idx="7722">
                  <c:v>7722</c:v>
                </c:pt>
                <c:pt idx="7723">
                  <c:v>7723</c:v>
                </c:pt>
                <c:pt idx="7724">
                  <c:v>7724</c:v>
                </c:pt>
                <c:pt idx="7725">
                  <c:v>7725</c:v>
                </c:pt>
                <c:pt idx="7726">
                  <c:v>7726</c:v>
                </c:pt>
                <c:pt idx="7727">
                  <c:v>7727</c:v>
                </c:pt>
                <c:pt idx="7728">
                  <c:v>7728</c:v>
                </c:pt>
                <c:pt idx="7729">
                  <c:v>7729</c:v>
                </c:pt>
                <c:pt idx="7730">
                  <c:v>7730</c:v>
                </c:pt>
                <c:pt idx="7731">
                  <c:v>7731</c:v>
                </c:pt>
                <c:pt idx="7732">
                  <c:v>7732</c:v>
                </c:pt>
                <c:pt idx="7733">
                  <c:v>7733</c:v>
                </c:pt>
                <c:pt idx="7734">
                  <c:v>7734</c:v>
                </c:pt>
                <c:pt idx="7735">
                  <c:v>7735</c:v>
                </c:pt>
                <c:pt idx="7736">
                  <c:v>7736</c:v>
                </c:pt>
                <c:pt idx="7737">
                  <c:v>7737</c:v>
                </c:pt>
                <c:pt idx="7738">
                  <c:v>7738</c:v>
                </c:pt>
                <c:pt idx="7739">
                  <c:v>7739</c:v>
                </c:pt>
                <c:pt idx="7740">
                  <c:v>7740</c:v>
                </c:pt>
                <c:pt idx="7741">
                  <c:v>7741</c:v>
                </c:pt>
                <c:pt idx="7742">
                  <c:v>7742</c:v>
                </c:pt>
                <c:pt idx="7743">
                  <c:v>7743</c:v>
                </c:pt>
                <c:pt idx="7744">
                  <c:v>7744</c:v>
                </c:pt>
                <c:pt idx="7745">
                  <c:v>7745</c:v>
                </c:pt>
                <c:pt idx="7746">
                  <c:v>7746</c:v>
                </c:pt>
                <c:pt idx="7747">
                  <c:v>7747</c:v>
                </c:pt>
                <c:pt idx="7748">
                  <c:v>7748</c:v>
                </c:pt>
                <c:pt idx="7749">
                  <c:v>7749</c:v>
                </c:pt>
                <c:pt idx="7750">
                  <c:v>7750</c:v>
                </c:pt>
                <c:pt idx="7751">
                  <c:v>7751</c:v>
                </c:pt>
                <c:pt idx="7752">
                  <c:v>7752</c:v>
                </c:pt>
                <c:pt idx="7753">
                  <c:v>7753</c:v>
                </c:pt>
                <c:pt idx="7754">
                  <c:v>7754</c:v>
                </c:pt>
                <c:pt idx="7755">
                  <c:v>7755</c:v>
                </c:pt>
                <c:pt idx="7756">
                  <c:v>7756</c:v>
                </c:pt>
                <c:pt idx="7757">
                  <c:v>7757</c:v>
                </c:pt>
                <c:pt idx="7758">
                  <c:v>7758</c:v>
                </c:pt>
                <c:pt idx="7759">
                  <c:v>7759</c:v>
                </c:pt>
                <c:pt idx="7760">
                  <c:v>7760</c:v>
                </c:pt>
                <c:pt idx="7761">
                  <c:v>7761</c:v>
                </c:pt>
                <c:pt idx="7762">
                  <c:v>7762</c:v>
                </c:pt>
                <c:pt idx="7763">
                  <c:v>7763</c:v>
                </c:pt>
                <c:pt idx="7764">
                  <c:v>7764</c:v>
                </c:pt>
                <c:pt idx="7765">
                  <c:v>7765</c:v>
                </c:pt>
                <c:pt idx="7766">
                  <c:v>7766</c:v>
                </c:pt>
                <c:pt idx="7767">
                  <c:v>7767</c:v>
                </c:pt>
                <c:pt idx="7768">
                  <c:v>7768</c:v>
                </c:pt>
                <c:pt idx="7769">
                  <c:v>7769</c:v>
                </c:pt>
                <c:pt idx="7770">
                  <c:v>7770</c:v>
                </c:pt>
                <c:pt idx="7771">
                  <c:v>7771</c:v>
                </c:pt>
                <c:pt idx="7772">
                  <c:v>7772</c:v>
                </c:pt>
                <c:pt idx="7773">
                  <c:v>7773</c:v>
                </c:pt>
                <c:pt idx="7774">
                  <c:v>7774</c:v>
                </c:pt>
                <c:pt idx="7775">
                  <c:v>7775</c:v>
                </c:pt>
                <c:pt idx="7776">
                  <c:v>7776</c:v>
                </c:pt>
                <c:pt idx="7777">
                  <c:v>7777</c:v>
                </c:pt>
                <c:pt idx="7778">
                  <c:v>7778</c:v>
                </c:pt>
                <c:pt idx="7779">
                  <c:v>7779</c:v>
                </c:pt>
                <c:pt idx="7780">
                  <c:v>7780</c:v>
                </c:pt>
                <c:pt idx="7781">
                  <c:v>7781</c:v>
                </c:pt>
                <c:pt idx="7782">
                  <c:v>7782</c:v>
                </c:pt>
                <c:pt idx="7783">
                  <c:v>7783</c:v>
                </c:pt>
                <c:pt idx="7784">
                  <c:v>7784</c:v>
                </c:pt>
                <c:pt idx="7785">
                  <c:v>7785</c:v>
                </c:pt>
                <c:pt idx="7786">
                  <c:v>7786</c:v>
                </c:pt>
                <c:pt idx="7787">
                  <c:v>7787</c:v>
                </c:pt>
                <c:pt idx="7788">
                  <c:v>7788</c:v>
                </c:pt>
                <c:pt idx="7789">
                  <c:v>7789</c:v>
                </c:pt>
                <c:pt idx="7790">
                  <c:v>7790</c:v>
                </c:pt>
                <c:pt idx="7791">
                  <c:v>7791</c:v>
                </c:pt>
                <c:pt idx="7792">
                  <c:v>7792</c:v>
                </c:pt>
                <c:pt idx="7793">
                  <c:v>7793</c:v>
                </c:pt>
                <c:pt idx="7794">
                  <c:v>7794</c:v>
                </c:pt>
                <c:pt idx="7795">
                  <c:v>7795</c:v>
                </c:pt>
                <c:pt idx="7796">
                  <c:v>7796</c:v>
                </c:pt>
                <c:pt idx="7797">
                  <c:v>7797</c:v>
                </c:pt>
                <c:pt idx="7798">
                  <c:v>7798</c:v>
                </c:pt>
                <c:pt idx="7799">
                  <c:v>7799</c:v>
                </c:pt>
                <c:pt idx="7800">
                  <c:v>7800</c:v>
                </c:pt>
                <c:pt idx="7801">
                  <c:v>7801</c:v>
                </c:pt>
                <c:pt idx="7802">
                  <c:v>7802</c:v>
                </c:pt>
                <c:pt idx="7803">
                  <c:v>7803</c:v>
                </c:pt>
                <c:pt idx="7804">
                  <c:v>7804</c:v>
                </c:pt>
                <c:pt idx="7805">
                  <c:v>7805</c:v>
                </c:pt>
                <c:pt idx="7806">
                  <c:v>7806</c:v>
                </c:pt>
                <c:pt idx="7807">
                  <c:v>7807</c:v>
                </c:pt>
                <c:pt idx="7808">
                  <c:v>7808</c:v>
                </c:pt>
                <c:pt idx="7809">
                  <c:v>7809</c:v>
                </c:pt>
                <c:pt idx="7810">
                  <c:v>7810</c:v>
                </c:pt>
                <c:pt idx="7811">
                  <c:v>7811</c:v>
                </c:pt>
                <c:pt idx="7812">
                  <c:v>7812</c:v>
                </c:pt>
                <c:pt idx="7813">
                  <c:v>7813</c:v>
                </c:pt>
                <c:pt idx="7814">
                  <c:v>7814</c:v>
                </c:pt>
                <c:pt idx="7815">
                  <c:v>7815</c:v>
                </c:pt>
                <c:pt idx="7816">
                  <c:v>7816</c:v>
                </c:pt>
                <c:pt idx="7817">
                  <c:v>7817</c:v>
                </c:pt>
                <c:pt idx="7818">
                  <c:v>7818</c:v>
                </c:pt>
                <c:pt idx="7819">
                  <c:v>7819</c:v>
                </c:pt>
                <c:pt idx="7820">
                  <c:v>7820</c:v>
                </c:pt>
                <c:pt idx="7821">
                  <c:v>7821</c:v>
                </c:pt>
                <c:pt idx="7822">
                  <c:v>7822</c:v>
                </c:pt>
                <c:pt idx="7823">
                  <c:v>7823</c:v>
                </c:pt>
                <c:pt idx="7824">
                  <c:v>7824</c:v>
                </c:pt>
                <c:pt idx="7825">
                  <c:v>7825</c:v>
                </c:pt>
                <c:pt idx="7826">
                  <c:v>7826</c:v>
                </c:pt>
                <c:pt idx="7827">
                  <c:v>7827</c:v>
                </c:pt>
                <c:pt idx="7828">
                  <c:v>7828</c:v>
                </c:pt>
                <c:pt idx="7829">
                  <c:v>7829</c:v>
                </c:pt>
                <c:pt idx="7830">
                  <c:v>7830</c:v>
                </c:pt>
                <c:pt idx="7831">
                  <c:v>7831</c:v>
                </c:pt>
                <c:pt idx="7832">
                  <c:v>7832</c:v>
                </c:pt>
                <c:pt idx="7833">
                  <c:v>7833</c:v>
                </c:pt>
                <c:pt idx="7834">
                  <c:v>7834</c:v>
                </c:pt>
                <c:pt idx="7835">
                  <c:v>7835</c:v>
                </c:pt>
                <c:pt idx="7836">
                  <c:v>7836</c:v>
                </c:pt>
                <c:pt idx="7837">
                  <c:v>7837</c:v>
                </c:pt>
                <c:pt idx="7838">
                  <c:v>7838</c:v>
                </c:pt>
                <c:pt idx="7839">
                  <c:v>7839</c:v>
                </c:pt>
                <c:pt idx="7840">
                  <c:v>7840</c:v>
                </c:pt>
                <c:pt idx="7841">
                  <c:v>7841</c:v>
                </c:pt>
                <c:pt idx="7842">
                  <c:v>7842</c:v>
                </c:pt>
                <c:pt idx="7843">
                  <c:v>7843</c:v>
                </c:pt>
                <c:pt idx="7844">
                  <c:v>7844</c:v>
                </c:pt>
                <c:pt idx="7845">
                  <c:v>7845</c:v>
                </c:pt>
                <c:pt idx="7846">
                  <c:v>7846</c:v>
                </c:pt>
                <c:pt idx="7847">
                  <c:v>7847</c:v>
                </c:pt>
                <c:pt idx="7848">
                  <c:v>7848</c:v>
                </c:pt>
                <c:pt idx="7849">
                  <c:v>7849</c:v>
                </c:pt>
                <c:pt idx="7850">
                  <c:v>7850</c:v>
                </c:pt>
                <c:pt idx="7851">
                  <c:v>7851</c:v>
                </c:pt>
                <c:pt idx="7852">
                  <c:v>7852</c:v>
                </c:pt>
                <c:pt idx="7853">
                  <c:v>7853</c:v>
                </c:pt>
                <c:pt idx="7854">
                  <c:v>7854</c:v>
                </c:pt>
                <c:pt idx="7855">
                  <c:v>7855</c:v>
                </c:pt>
                <c:pt idx="7856">
                  <c:v>7856</c:v>
                </c:pt>
                <c:pt idx="7857">
                  <c:v>7857</c:v>
                </c:pt>
                <c:pt idx="7858">
                  <c:v>7858</c:v>
                </c:pt>
                <c:pt idx="7859">
                  <c:v>7859</c:v>
                </c:pt>
                <c:pt idx="7860">
                  <c:v>7860</c:v>
                </c:pt>
                <c:pt idx="7861">
                  <c:v>7861</c:v>
                </c:pt>
                <c:pt idx="7862">
                  <c:v>7862</c:v>
                </c:pt>
                <c:pt idx="7863">
                  <c:v>7863</c:v>
                </c:pt>
                <c:pt idx="7864">
                  <c:v>7864</c:v>
                </c:pt>
                <c:pt idx="7865">
                  <c:v>7865</c:v>
                </c:pt>
                <c:pt idx="7866">
                  <c:v>7866</c:v>
                </c:pt>
                <c:pt idx="7867">
                  <c:v>7867</c:v>
                </c:pt>
                <c:pt idx="7868">
                  <c:v>7868</c:v>
                </c:pt>
                <c:pt idx="7869">
                  <c:v>7869</c:v>
                </c:pt>
                <c:pt idx="7870">
                  <c:v>7870</c:v>
                </c:pt>
                <c:pt idx="7871">
                  <c:v>7871</c:v>
                </c:pt>
                <c:pt idx="7872">
                  <c:v>7872</c:v>
                </c:pt>
                <c:pt idx="7873">
                  <c:v>7873</c:v>
                </c:pt>
                <c:pt idx="7874">
                  <c:v>7874</c:v>
                </c:pt>
                <c:pt idx="7875">
                  <c:v>7875</c:v>
                </c:pt>
                <c:pt idx="7876">
                  <c:v>7876</c:v>
                </c:pt>
                <c:pt idx="7877">
                  <c:v>7877</c:v>
                </c:pt>
                <c:pt idx="7878">
                  <c:v>7878</c:v>
                </c:pt>
                <c:pt idx="7879">
                  <c:v>7879</c:v>
                </c:pt>
                <c:pt idx="7880">
                  <c:v>7880</c:v>
                </c:pt>
                <c:pt idx="7881">
                  <c:v>7881</c:v>
                </c:pt>
                <c:pt idx="7882">
                  <c:v>7882</c:v>
                </c:pt>
                <c:pt idx="7883">
                  <c:v>7883</c:v>
                </c:pt>
                <c:pt idx="7884">
                  <c:v>7884</c:v>
                </c:pt>
                <c:pt idx="7885">
                  <c:v>7885</c:v>
                </c:pt>
                <c:pt idx="7886">
                  <c:v>7886</c:v>
                </c:pt>
                <c:pt idx="7887">
                  <c:v>7887</c:v>
                </c:pt>
                <c:pt idx="7888">
                  <c:v>7888</c:v>
                </c:pt>
                <c:pt idx="7889">
                  <c:v>7889</c:v>
                </c:pt>
                <c:pt idx="7890">
                  <c:v>7890</c:v>
                </c:pt>
                <c:pt idx="7891">
                  <c:v>7891</c:v>
                </c:pt>
                <c:pt idx="7892">
                  <c:v>7892</c:v>
                </c:pt>
                <c:pt idx="7893">
                  <c:v>7893</c:v>
                </c:pt>
                <c:pt idx="7894">
                  <c:v>7894</c:v>
                </c:pt>
                <c:pt idx="7895">
                  <c:v>7895</c:v>
                </c:pt>
                <c:pt idx="7896">
                  <c:v>7896</c:v>
                </c:pt>
                <c:pt idx="7897">
                  <c:v>7897</c:v>
                </c:pt>
                <c:pt idx="7898">
                  <c:v>7898</c:v>
                </c:pt>
                <c:pt idx="7899">
                  <c:v>7899</c:v>
                </c:pt>
                <c:pt idx="7900">
                  <c:v>7900</c:v>
                </c:pt>
                <c:pt idx="7901">
                  <c:v>7901</c:v>
                </c:pt>
                <c:pt idx="7902">
                  <c:v>7902</c:v>
                </c:pt>
                <c:pt idx="7903">
                  <c:v>7903</c:v>
                </c:pt>
                <c:pt idx="7904">
                  <c:v>7904</c:v>
                </c:pt>
                <c:pt idx="7905">
                  <c:v>7905</c:v>
                </c:pt>
                <c:pt idx="7906">
                  <c:v>7906</c:v>
                </c:pt>
                <c:pt idx="7907">
                  <c:v>7907</c:v>
                </c:pt>
                <c:pt idx="7908">
                  <c:v>7908</c:v>
                </c:pt>
                <c:pt idx="7909">
                  <c:v>7909</c:v>
                </c:pt>
                <c:pt idx="7910">
                  <c:v>7910</c:v>
                </c:pt>
                <c:pt idx="7911">
                  <c:v>7911</c:v>
                </c:pt>
                <c:pt idx="7912">
                  <c:v>7912</c:v>
                </c:pt>
                <c:pt idx="7913">
                  <c:v>7913</c:v>
                </c:pt>
                <c:pt idx="7914">
                  <c:v>7914</c:v>
                </c:pt>
                <c:pt idx="7915">
                  <c:v>7915</c:v>
                </c:pt>
                <c:pt idx="7916">
                  <c:v>7916</c:v>
                </c:pt>
                <c:pt idx="7917">
                  <c:v>7917</c:v>
                </c:pt>
                <c:pt idx="7918">
                  <c:v>7918</c:v>
                </c:pt>
                <c:pt idx="7919">
                  <c:v>7919</c:v>
                </c:pt>
                <c:pt idx="7920">
                  <c:v>7920</c:v>
                </c:pt>
                <c:pt idx="7921">
                  <c:v>7921</c:v>
                </c:pt>
                <c:pt idx="7922">
                  <c:v>7922</c:v>
                </c:pt>
                <c:pt idx="7923">
                  <c:v>7923</c:v>
                </c:pt>
                <c:pt idx="7924">
                  <c:v>7924</c:v>
                </c:pt>
                <c:pt idx="7925">
                  <c:v>7925</c:v>
                </c:pt>
                <c:pt idx="7926">
                  <c:v>7926</c:v>
                </c:pt>
                <c:pt idx="7927">
                  <c:v>7927</c:v>
                </c:pt>
                <c:pt idx="7928">
                  <c:v>7928</c:v>
                </c:pt>
                <c:pt idx="7929">
                  <c:v>7929</c:v>
                </c:pt>
                <c:pt idx="7930">
                  <c:v>7930</c:v>
                </c:pt>
                <c:pt idx="7931">
                  <c:v>7931</c:v>
                </c:pt>
                <c:pt idx="7932">
                  <c:v>7932</c:v>
                </c:pt>
                <c:pt idx="7933">
                  <c:v>7933</c:v>
                </c:pt>
                <c:pt idx="7934">
                  <c:v>7934</c:v>
                </c:pt>
                <c:pt idx="7935">
                  <c:v>7935</c:v>
                </c:pt>
                <c:pt idx="7936">
                  <c:v>7936</c:v>
                </c:pt>
                <c:pt idx="7937">
                  <c:v>7937</c:v>
                </c:pt>
                <c:pt idx="7938">
                  <c:v>7938</c:v>
                </c:pt>
                <c:pt idx="7939">
                  <c:v>7939</c:v>
                </c:pt>
                <c:pt idx="7940">
                  <c:v>7940</c:v>
                </c:pt>
                <c:pt idx="7941">
                  <c:v>7941</c:v>
                </c:pt>
                <c:pt idx="7942">
                  <c:v>7942</c:v>
                </c:pt>
                <c:pt idx="7943">
                  <c:v>7943</c:v>
                </c:pt>
                <c:pt idx="7944">
                  <c:v>7944</c:v>
                </c:pt>
                <c:pt idx="7945">
                  <c:v>7945</c:v>
                </c:pt>
                <c:pt idx="7946">
                  <c:v>7946</c:v>
                </c:pt>
                <c:pt idx="7947">
                  <c:v>7947</c:v>
                </c:pt>
                <c:pt idx="7948">
                  <c:v>7948</c:v>
                </c:pt>
                <c:pt idx="7949">
                  <c:v>7949</c:v>
                </c:pt>
                <c:pt idx="7950">
                  <c:v>7950</c:v>
                </c:pt>
                <c:pt idx="7951">
                  <c:v>7951</c:v>
                </c:pt>
                <c:pt idx="7952">
                  <c:v>7952</c:v>
                </c:pt>
                <c:pt idx="7953">
                  <c:v>7953</c:v>
                </c:pt>
                <c:pt idx="7954">
                  <c:v>7954</c:v>
                </c:pt>
                <c:pt idx="7955">
                  <c:v>7955</c:v>
                </c:pt>
                <c:pt idx="7956">
                  <c:v>7956</c:v>
                </c:pt>
                <c:pt idx="7957">
                  <c:v>7957</c:v>
                </c:pt>
                <c:pt idx="7958">
                  <c:v>7958</c:v>
                </c:pt>
                <c:pt idx="7959">
                  <c:v>7959</c:v>
                </c:pt>
                <c:pt idx="7960">
                  <c:v>7960</c:v>
                </c:pt>
                <c:pt idx="7961">
                  <c:v>7961</c:v>
                </c:pt>
                <c:pt idx="7962">
                  <c:v>7962</c:v>
                </c:pt>
                <c:pt idx="7963">
                  <c:v>7963</c:v>
                </c:pt>
                <c:pt idx="7964">
                  <c:v>7964</c:v>
                </c:pt>
                <c:pt idx="7965">
                  <c:v>7965</c:v>
                </c:pt>
                <c:pt idx="7966">
                  <c:v>7966</c:v>
                </c:pt>
                <c:pt idx="7967">
                  <c:v>7967</c:v>
                </c:pt>
                <c:pt idx="7968">
                  <c:v>7968</c:v>
                </c:pt>
                <c:pt idx="7969">
                  <c:v>7969</c:v>
                </c:pt>
                <c:pt idx="7970">
                  <c:v>7970</c:v>
                </c:pt>
                <c:pt idx="7971">
                  <c:v>7971</c:v>
                </c:pt>
                <c:pt idx="7972">
                  <c:v>7972</c:v>
                </c:pt>
                <c:pt idx="7973">
                  <c:v>7973</c:v>
                </c:pt>
                <c:pt idx="7974">
                  <c:v>7974</c:v>
                </c:pt>
                <c:pt idx="7975">
                  <c:v>7975</c:v>
                </c:pt>
                <c:pt idx="7976">
                  <c:v>7976</c:v>
                </c:pt>
                <c:pt idx="7977">
                  <c:v>7977</c:v>
                </c:pt>
                <c:pt idx="7978">
                  <c:v>7978</c:v>
                </c:pt>
                <c:pt idx="7979">
                  <c:v>7979</c:v>
                </c:pt>
                <c:pt idx="7980">
                  <c:v>7980</c:v>
                </c:pt>
                <c:pt idx="7981">
                  <c:v>7981</c:v>
                </c:pt>
                <c:pt idx="7982">
                  <c:v>7982</c:v>
                </c:pt>
                <c:pt idx="7983">
                  <c:v>7983</c:v>
                </c:pt>
                <c:pt idx="7984">
                  <c:v>7984</c:v>
                </c:pt>
                <c:pt idx="7985">
                  <c:v>7985</c:v>
                </c:pt>
                <c:pt idx="7986">
                  <c:v>7986</c:v>
                </c:pt>
                <c:pt idx="7987">
                  <c:v>7987</c:v>
                </c:pt>
                <c:pt idx="7988">
                  <c:v>7988</c:v>
                </c:pt>
                <c:pt idx="7989">
                  <c:v>7989</c:v>
                </c:pt>
                <c:pt idx="7990">
                  <c:v>7990</c:v>
                </c:pt>
                <c:pt idx="7991">
                  <c:v>7991</c:v>
                </c:pt>
                <c:pt idx="7992">
                  <c:v>7992</c:v>
                </c:pt>
                <c:pt idx="7993">
                  <c:v>7993</c:v>
                </c:pt>
                <c:pt idx="7994">
                  <c:v>7994</c:v>
                </c:pt>
                <c:pt idx="7995">
                  <c:v>7995</c:v>
                </c:pt>
                <c:pt idx="7996">
                  <c:v>7996</c:v>
                </c:pt>
                <c:pt idx="7997">
                  <c:v>7997</c:v>
                </c:pt>
                <c:pt idx="7998">
                  <c:v>7998</c:v>
                </c:pt>
                <c:pt idx="7999">
                  <c:v>7999</c:v>
                </c:pt>
                <c:pt idx="8000">
                  <c:v>8000</c:v>
                </c:pt>
                <c:pt idx="8001">
                  <c:v>8001</c:v>
                </c:pt>
                <c:pt idx="8002">
                  <c:v>8002</c:v>
                </c:pt>
                <c:pt idx="8003">
                  <c:v>8003</c:v>
                </c:pt>
                <c:pt idx="8004">
                  <c:v>8004</c:v>
                </c:pt>
                <c:pt idx="8005">
                  <c:v>8005</c:v>
                </c:pt>
                <c:pt idx="8006">
                  <c:v>8006</c:v>
                </c:pt>
                <c:pt idx="8007">
                  <c:v>8007</c:v>
                </c:pt>
                <c:pt idx="8008">
                  <c:v>8008</c:v>
                </c:pt>
                <c:pt idx="8009">
                  <c:v>8009</c:v>
                </c:pt>
                <c:pt idx="8010">
                  <c:v>8010</c:v>
                </c:pt>
                <c:pt idx="8011">
                  <c:v>8011</c:v>
                </c:pt>
                <c:pt idx="8012">
                  <c:v>8012</c:v>
                </c:pt>
                <c:pt idx="8013">
                  <c:v>8013</c:v>
                </c:pt>
                <c:pt idx="8014">
                  <c:v>8014</c:v>
                </c:pt>
                <c:pt idx="8015">
                  <c:v>8015</c:v>
                </c:pt>
                <c:pt idx="8016">
                  <c:v>8016</c:v>
                </c:pt>
                <c:pt idx="8017">
                  <c:v>8017</c:v>
                </c:pt>
                <c:pt idx="8018">
                  <c:v>8018</c:v>
                </c:pt>
                <c:pt idx="8019">
                  <c:v>8019</c:v>
                </c:pt>
                <c:pt idx="8020">
                  <c:v>8020</c:v>
                </c:pt>
                <c:pt idx="8021">
                  <c:v>8021</c:v>
                </c:pt>
                <c:pt idx="8022">
                  <c:v>8022</c:v>
                </c:pt>
                <c:pt idx="8023">
                  <c:v>8023</c:v>
                </c:pt>
                <c:pt idx="8024">
                  <c:v>8024</c:v>
                </c:pt>
                <c:pt idx="8025">
                  <c:v>8025</c:v>
                </c:pt>
                <c:pt idx="8026">
                  <c:v>8026</c:v>
                </c:pt>
                <c:pt idx="8027">
                  <c:v>8027</c:v>
                </c:pt>
                <c:pt idx="8028">
                  <c:v>8028</c:v>
                </c:pt>
                <c:pt idx="8029">
                  <c:v>8029</c:v>
                </c:pt>
                <c:pt idx="8030">
                  <c:v>8030</c:v>
                </c:pt>
                <c:pt idx="8031">
                  <c:v>8031</c:v>
                </c:pt>
                <c:pt idx="8032">
                  <c:v>8032</c:v>
                </c:pt>
                <c:pt idx="8033">
                  <c:v>8033</c:v>
                </c:pt>
                <c:pt idx="8034">
                  <c:v>8034</c:v>
                </c:pt>
                <c:pt idx="8035">
                  <c:v>8035</c:v>
                </c:pt>
                <c:pt idx="8036">
                  <c:v>8036</c:v>
                </c:pt>
                <c:pt idx="8037">
                  <c:v>8037</c:v>
                </c:pt>
                <c:pt idx="8038">
                  <c:v>8038</c:v>
                </c:pt>
                <c:pt idx="8039">
                  <c:v>8039</c:v>
                </c:pt>
                <c:pt idx="8040">
                  <c:v>8040</c:v>
                </c:pt>
                <c:pt idx="8041">
                  <c:v>8041</c:v>
                </c:pt>
                <c:pt idx="8042">
                  <c:v>8042</c:v>
                </c:pt>
                <c:pt idx="8043">
                  <c:v>8043</c:v>
                </c:pt>
                <c:pt idx="8044">
                  <c:v>8044</c:v>
                </c:pt>
                <c:pt idx="8045">
                  <c:v>8045</c:v>
                </c:pt>
                <c:pt idx="8046">
                  <c:v>8046</c:v>
                </c:pt>
                <c:pt idx="8047">
                  <c:v>8047</c:v>
                </c:pt>
                <c:pt idx="8048">
                  <c:v>8048</c:v>
                </c:pt>
                <c:pt idx="8049">
                  <c:v>8049</c:v>
                </c:pt>
                <c:pt idx="8050">
                  <c:v>8050</c:v>
                </c:pt>
                <c:pt idx="8051">
                  <c:v>8051</c:v>
                </c:pt>
                <c:pt idx="8052">
                  <c:v>8052</c:v>
                </c:pt>
                <c:pt idx="8053">
                  <c:v>8053</c:v>
                </c:pt>
                <c:pt idx="8054">
                  <c:v>8054</c:v>
                </c:pt>
                <c:pt idx="8055">
                  <c:v>8055</c:v>
                </c:pt>
                <c:pt idx="8056">
                  <c:v>8056</c:v>
                </c:pt>
                <c:pt idx="8057">
                  <c:v>8057</c:v>
                </c:pt>
                <c:pt idx="8058">
                  <c:v>8058</c:v>
                </c:pt>
                <c:pt idx="8059">
                  <c:v>8059</c:v>
                </c:pt>
                <c:pt idx="8060">
                  <c:v>8060</c:v>
                </c:pt>
                <c:pt idx="8061">
                  <c:v>8061</c:v>
                </c:pt>
                <c:pt idx="8062">
                  <c:v>8062</c:v>
                </c:pt>
                <c:pt idx="8063">
                  <c:v>8063</c:v>
                </c:pt>
                <c:pt idx="8064">
                  <c:v>8064</c:v>
                </c:pt>
                <c:pt idx="8065">
                  <c:v>8065</c:v>
                </c:pt>
                <c:pt idx="8066">
                  <c:v>8066</c:v>
                </c:pt>
                <c:pt idx="8067">
                  <c:v>8067</c:v>
                </c:pt>
                <c:pt idx="8068">
                  <c:v>8068</c:v>
                </c:pt>
                <c:pt idx="8069">
                  <c:v>8069</c:v>
                </c:pt>
                <c:pt idx="8070">
                  <c:v>8070</c:v>
                </c:pt>
                <c:pt idx="8071">
                  <c:v>8071</c:v>
                </c:pt>
                <c:pt idx="8072">
                  <c:v>8072</c:v>
                </c:pt>
                <c:pt idx="8073">
                  <c:v>8073</c:v>
                </c:pt>
                <c:pt idx="8074">
                  <c:v>8074</c:v>
                </c:pt>
                <c:pt idx="8075">
                  <c:v>8075</c:v>
                </c:pt>
                <c:pt idx="8076">
                  <c:v>8076</c:v>
                </c:pt>
                <c:pt idx="8077">
                  <c:v>8077</c:v>
                </c:pt>
                <c:pt idx="8078">
                  <c:v>8078</c:v>
                </c:pt>
                <c:pt idx="8079">
                  <c:v>8079</c:v>
                </c:pt>
                <c:pt idx="8080">
                  <c:v>8080</c:v>
                </c:pt>
                <c:pt idx="8081">
                  <c:v>8081</c:v>
                </c:pt>
                <c:pt idx="8082">
                  <c:v>8082</c:v>
                </c:pt>
                <c:pt idx="8083">
                  <c:v>8083</c:v>
                </c:pt>
                <c:pt idx="8084">
                  <c:v>8084</c:v>
                </c:pt>
                <c:pt idx="8085">
                  <c:v>8085</c:v>
                </c:pt>
                <c:pt idx="8086">
                  <c:v>8086</c:v>
                </c:pt>
                <c:pt idx="8087">
                  <c:v>8087</c:v>
                </c:pt>
                <c:pt idx="8088">
                  <c:v>8088</c:v>
                </c:pt>
                <c:pt idx="8089">
                  <c:v>8089</c:v>
                </c:pt>
                <c:pt idx="8090">
                  <c:v>8090</c:v>
                </c:pt>
                <c:pt idx="8091">
                  <c:v>8091</c:v>
                </c:pt>
                <c:pt idx="8092">
                  <c:v>8092</c:v>
                </c:pt>
                <c:pt idx="8093">
                  <c:v>8093</c:v>
                </c:pt>
                <c:pt idx="8094">
                  <c:v>8094</c:v>
                </c:pt>
                <c:pt idx="8095">
                  <c:v>8095</c:v>
                </c:pt>
                <c:pt idx="8096">
                  <c:v>8096</c:v>
                </c:pt>
                <c:pt idx="8097">
                  <c:v>8097</c:v>
                </c:pt>
                <c:pt idx="8098">
                  <c:v>8098</c:v>
                </c:pt>
                <c:pt idx="8099">
                  <c:v>8099</c:v>
                </c:pt>
                <c:pt idx="8100">
                  <c:v>8100</c:v>
                </c:pt>
                <c:pt idx="8101">
                  <c:v>8101</c:v>
                </c:pt>
                <c:pt idx="8102">
                  <c:v>8102</c:v>
                </c:pt>
                <c:pt idx="8103">
                  <c:v>8103</c:v>
                </c:pt>
                <c:pt idx="8104">
                  <c:v>8104</c:v>
                </c:pt>
                <c:pt idx="8105">
                  <c:v>8105</c:v>
                </c:pt>
                <c:pt idx="8106">
                  <c:v>8106</c:v>
                </c:pt>
                <c:pt idx="8107">
                  <c:v>8107</c:v>
                </c:pt>
                <c:pt idx="8108">
                  <c:v>8108</c:v>
                </c:pt>
                <c:pt idx="8109">
                  <c:v>8109</c:v>
                </c:pt>
                <c:pt idx="8110">
                  <c:v>8110</c:v>
                </c:pt>
                <c:pt idx="8111">
                  <c:v>8111</c:v>
                </c:pt>
                <c:pt idx="8112">
                  <c:v>8112</c:v>
                </c:pt>
                <c:pt idx="8113">
                  <c:v>8113</c:v>
                </c:pt>
                <c:pt idx="8114">
                  <c:v>8114</c:v>
                </c:pt>
                <c:pt idx="8115">
                  <c:v>8115</c:v>
                </c:pt>
                <c:pt idx="8116">
                  <c:v>8116</c:v>
                </c:pt>
                <c:pt idx="8117">
                  <c:v>8117</c:v>
                </c:pt>
                <c:pt idx="8118">
                  <c:v>8118</c:v>
                </c:pt>
                <c:pt idx="8119">
                  <c:v>8119</c:v>
                </c:pt>
                <c:pt idx="8120">
                  <c:v>8120</c:v>
                </c:pt>
                <c:pt idx="8121">
                  <c:v>8121</c:v>
                </c:pt>
                <c:pt idx="8122">
                  <c:v>8122</c:v>
                </c:pt>
                <c:pt idx="8123">
                  <c:v>8123</c:v>
                </c:pt>
                <c:pt idx="8124">
                  <c:v>8124</c:v>
                </c:pt>
                <c:pt idx="8125">
                  <c:v>8125</c:v>
                </c:pt>
                <c:pt idx="8126">
                  <c:v>8126</c:v>
                </c:pt>
                <c:pt idx="8127">
                  <c:v>8127</c:v>
                </c:pt>
                <c:pt idx="8128">
                  <c:v>8128</c:v>
                </c:pt>
                <c:pt idx="8129">
                  <c:v>8129</c:v>
                </c:pt>
                <c:pt idx="8130">
                  <c:v>8130</c:v>
                </c:pt>
                <c:pt idx="8131">
                  <c:v>8131</c:v>
                </c:pt>
                <c:pt idx="8132">
                  <c:v>8132</c:v>
                </c:pt>
                <c:pt idx="8133">
                  <c:v>8133</c:v>
                </c:pt>
                <c:pt idx="8134">
                  <c:v>8134</c:v>
                </c:pt>
                <c:pt idx="8135">
                  <c:v>8135</c:v>
                </c:pt>
                <c:pt idx="8136">
                  <c:v>8136</c:v>
                </c:pt>
                <c:pt idx="8137">
                  <c:v>8137</c:v>
                </c:pt>
                <c:pt idx="8138">
                  <c:v>8138</c:v>
                </c:pt>
                <c:pt idx="8139">
                  <c:v>8139</c:v>
                </c:pt>
                <c:pt idx="8140">
                  <c:v>8140</c:v>
                </c:pt>
                <c:pt idx="8141">
                  <c:v>8141</c:v>
                </c:pt>
                <c:pt idx="8142">
                  <c:v>8142</c:v>
                </c:pt>
                <c:pt idx="8143">
                  <c:v>8143</c:v>
                </c:pt>
                <c:pt idx="8144">
                  <c:v>8144</c:v>
                </c:pt>
                <c:pt idx="8145">
                  <c:v>8145</c:v>
                </c:pt>
                <c:pt idx="8146">
                  <c:v>8146</c:v>
                </c:pt>
                <c:pt idx="8147">
                  <c:v>8147</c:v>
                </c:pt>
                <c:pt idx="8148">
                  <c:v>8148</c:v>
                </c:pt>
                <c:pt idx="8149">
                  <c:v>8149</c:v>
                </c:pt>
                <c:pt idx="8150">
                  <c:v>8150</c:v>
                </c:pt>
                <c:pt idx="8151">
                  <c:v>8151</c:v>
                </c:pt>
                <c:pt idx="8152">
                  <c:v>8152</c:v>
                </c:pt>
                <c:pt idx="8153">
                  <c:v>8153</c:v>
                </c:pt>
                <c:pt idx="8154">
                  <c:v>8154</c:v>
                </c:pt>
                <c:pt idx="8155">
                  <c:v>8155</c:v>
                </c:pt>
                <c:pt idx="8156">
                  <c:v>8156</c:v>
                </c:pt>
                <c:pt idx="8157">
                  <c:v>8157</c:v>
                </c:pt>
                <c:pt idx="8158">
                  <c:v>8158</c:v>
                </c:pt>
                <c:pt idx="8159">
                  <c:v>8159</c:v>
                </c:pt>
                <c:pt idx="8160">
                  <c:v>8160</c:v>
                </c:pt>
                <c:pt idx="8161">
                  <c:v>8161</c:v>
                </c:pt>
                <c:pt idx="8162">
                  <c:v>8162</c:v>
                </c:pt>
                <c:pt idx="8163">
                  <c:v>8163</c:v>
                </c:pt>
                <c:pt idx="8164">
                  <c:v>8164</c:v>
                </c:pt>
                <c:pt idx="8165">
                  <c:v>8165</c:v>
                </c:pt>
                <c:pt idx="8166">
                  <c:v>8166</c:v>
                </c:pt>
                <c:pt idx="8167">
                  <c:v>8167</c:v>
                </c:pt>
                <c:pt idx="8168">
                  <c:v>8168</c:v>
                </c:pt>
                <c:pt idx="8169">
                  <c:v>8169</c:v>
                </c:pt>
                <c:pt idx="8170">
                  <c:v>8170</c:v>
                </c:pt>
                <c:pt idx="8171">
                  <c:v>8171</c:v>
                </c:pt>
                <c:pt idx="8172">
                  <c:v>8172</c:v>
                </c:pt>
                <c:pt idx="8173">
                  <c:v>8173</c:v>
                </c:pt>
                <c:pt idx="8174">
                  <c:v>8174</c:v>
                </c:pt>
                <c:pt idx="8175">
                  <c:v>8175</c:v>
                </c:pt>
                <c:pt idx="8176">
                  <c:v>8176</c:v>
                </c:pt>
                <c:pt idx="8177">
                  <c:v>8177</c:v>
                </c:pt>
                <c:pt idx="8178">
                  <c:v>8178</c:v>
                </c:pt>
                <c:pt idx="8179">
                  <c:v>8179</c:v>
                </c:pt>
                <c:pt idx="8180">
                  <c:v>8180</c:v>
                </c:pt>
                <c:pt idx="8181">
                  <c:v>8181</c:v>
                </c:pt>
                <c:pt idx="8182">
                  <c:v>8182</c:v>
                </c:pt>
                <c:pt idx="8183">
                  <c:v>8183</c:v>
                </c:pt>
                <c:pt idx="8184">
                  <c:v>8184</c:v>
                </c:pt>
                <c:pt idx="8185">
                  <c:v>8185</c:v>
                </c:pt>
                <c:pt idx="8186">
                  <c:v>8186</c:v>
                </c:pt>
                <c:pt idx="8187">
                  <c:v>8187</c:v>
                </c:pt>
                <c:pt idx="8188">
                  <c:v>8188</c:v>
                </c:pt>
                <c:pt idx="8189">
                  <c:v>8189</c:v>
                </c:pt>
                <c:pt idx="8190">
                  <c:v>8190</c:v>
                </c:pt>
                <c:pt idx="8191">
                  <c:v>8191</c:v>
                </c:pt>
                <c:pt idx="8192">
                  <c:v>8192</c:v>
                </c:pt>
                <c:pt idx="8193">
                  <c:v>8193</c:v>
                </c:pt>
                <c:pt idx="8194">
                  <c:v>8194</c:v>
                </c:pt>
                <c:pt idx="8195">
                  <c:v>8195</c:v>
                </c:pt>
                <c:pt idx="8196">
                  <c:v>8196</c:v>
                </c:pt>
                <c:pt idx="8197">
                  <c:v>8197</c:v>
                </c:pt>
                <c:pt idx="8198">
                  <c:v>8198</c:v>
                </c:pt>
                <c:pt idx="8199">
                  <c:v>8199</c:v>
                </c:pt>
                <c:pt idx="8200">
                  <c:v>8200</c:v>
                </c:pt>
                <c:pt idx="8201">
                  <c:v>8201</c:v>
                </c:pt>
                <c:pt idx="8202">
                  <c:v>8202</c:v>
                </c:pt>
                <c:pt idx="8203">
                  <c:v>8203</c:v>
                </c:pt>
                <c:pt idx="8204">
                  <c:v>8204</c:v>
                </c:pt>
                <c:pt idx="8205">
                  <c:v>8205</c:v>
                </c:pt>
                <c:pt idx="8206">
                  <c:v>8206</c:v>
                </c:pt>
                <c:pt idx="8207">
                  <c:v>8207</c:v>
                </c:pt>
                <c:pt idx="8208">
                  <c:v>8208</c:v>
                </c:pt>
                <c:pt idx="8209">
                  <c:v>8209</c:v>
                </c:pt>
                <c:pt idx="8210">
                  <c:v>8210</c:v>
                </c:pt>
                <c:pt idx="8211">
                  <c:v>8211</c:v>
                </c:pt>
                <c:pt idx="8212">
                  <c:v>8212</c:v>
                </c:pt>
                <c:pt idx="8213">
                  <c:v>8213</c:v>
                </c:pt>
                <c:pt idx="8214">
                  <c:v>8214</c:v>
                </c:pt>
                <c:pt idx="8215">
                  <c:v>8215</c:v>
                </c:pt>
                <c:pt idx="8216">
                  <c:v>8216</c:v>
                </c:pt>
                <c:pt idx="8217">
                  <c:v>8217</c:v>
                </c:pt>
                <c:pt idx="8218">
                  <c:v>8218</c:v>
                </c:pt>
                <c:pt idx="8219">
                  <c:v>8219</c:v>
                </c:pt>
                <c:pt idx="8220">
                  <c:v>8220</c:v>
                </c:pt>
                <c:pt idx="8221">
                  <c:v>8221</c:v>
                </c:pt>
                <c:pt idx="8222">
                  <c:v>8222</c:v>
                </c:pt>
                <c:pt idx="8223">
                  <c:v>8223</c:v>
                </c:pt>
                <c:pt idx="8224">
                  <c:v>8224</c:v>
                </c:pt>
                <c:pt idx="8225">
                  <c:v>8225</c:v>
                </c:pt>
                <c:pt idx="8226">
                  <c:v>8226</c:v>
                </c:pt>
                <c:pt idx="8227">
                  <c:v>8227</c:v>
                </c:pt>
                <c:pt idx="8228">
                  <c:v>8228</c:v>
                </c:pt>
                <c:pt idx="8229">
                  <c:v>8229</c:v>
                </c:pt>
                <c:pt idx="8230">
                  <c:v>8230</c:v>
                </c:pt>
                <c:pt idx="8231">
                  <c:v>8231</c:v>
                </c:pt>
                <c:pt idx="8232">
                  <c:v>8232</c:v>
                </c:pt>
                <c:pt idx="8233">
                  <c:v>8233</c:v>
                </c:pt>
                <c:pt idx="8234">
                  <c:v>8234</c:v>
                </c:pt>
                <c:pt idx="8235">
                  <c:v>8235</c:v>
                </c:pt>
                <c:pt idx="8236">
                  <c:v>8236</c:v>
                </c:pt>
                <c:pt idx="8237">
                  <c:v>8237</c:v>
                </c:pt>
                <c:pt idx="8238">
                  <c:v>8238</c:v>
                </c:pt>
                <c:pt idx="8239">
                  <c:v>8239</c:v>
                </c:pt>
                <c:pt idx="8240">
                  <c:v>8240</c:v>
                </c:pt>
                <c:pt idx="8241">
                  <c:v>8241</c:v>
                </c:pt>
                <c:pt idx="8242">
                  <c:v>8242</c:v>
                </c:pt>
                <c:pt idx="8243">
                  <c:v>8243</c:v>
                </c:pt>
                <c:pt idx="8244">
                  <c:v>8244</c:v>
                </c:pt>
                <c:pt idx="8245">
                  <c:v>8245</c:v>
                </c:pt>
                <c:pt idx="8246">
                  <c:v>8246</c:v>
                </c:pt>
                <c:pt idx="8247">
                  <c:v>8247</c:v>
                </c:pt>
                <c:pt idx="8248">
                  <c:v>8248</c:v>
                </c:pt>
                <c:pt idx="8249">
                  <c:v>8249</c:v>
                </c:pt>
                <c:pt idx="8250">
                  <c:v>8250</c:v>
                </c:pt>
                <c:pt idx="8251">
                  <c:v>8251</c:v>
                </c:pt>
                <c:pt idx="8252">
                  <c:v>8252</c:v>
                </c:pt>
                <c:pt idx="8253">
                  <c:v>8253</c:v>
                </c:pt>
                <c:pt idx="8254">
                  <c:v>8254</c:v>
                </c:pt>
                <c:pt idx="8255">
                  <c:v>8255</c:v>
                </c:pt>
                <c:pt idx="8256">
                  <c:v>8256</c:v>
                </c:pt>
                <c:pt idx="8257">
                  <c:v>8257</c:v>
                </c:pt>
                <c:pt idx="8258">
                  <c:v>8258</c:v>
                </c:pt>
                <c:pt idx="8259">
                  <c:v>8259</c:v>
                </c:pt>
                <c:pt idx="8260">
                  <c:v>8260</c:v>
                </c:pt>
                <c:pt idx="8261">
                  <c:v>8261</c:v>
                </c:pt>
                <c:pt idx="8262">
                  <c:v>8262</c:v>
                </c:pt>
                <c:pt idx="8263">
                  <c:v>8263</c:v>
                </c:pt>
                <c:pt idx="8264">
                  <c:v>8264</c:v>
                </c:pt>
                <c:pt idx="8265">
                  <c:v>8265</c:v>
                </c:pt>
                <c:pt idx="8266">
                  <c:v>8266</c:v>
                </c:pt>
                <c:pt idx="8267">
                  <c:v>8267</c:v>
                </c:pt>
                <c:pt idx="8268">
                  <c:v>8268</c:v>
                </c:pt>
                <c:pt idx="8269">
                  <c:v>8269</c:v>
                </c:pt>
                <c:pt idx="8270">
                  <c:v>8270</c:v>
                </c:pt>
                <c:pt idx="8271">
                  <c:v>8271</c:v>
                </c:pt>
                <c:pt idx="8272">
                  <c:v>8272</c:v>
                </c:pt>
                <c:pt idx="8273">
                  <c:v>8273</c:v>
                </c:pt>
                <c:pt idx="8274">
                  <c:v>8274</c:v>
                </c:pt>
                <c:pt idx="8275">
                  <c:v>8275</c:v>
                </c:pt>
                <c:pt idx="8276">
                  <c:v>8276</c:v>
                </c:pt>
                <c:pt idx="8277">
                  <c:v>8277</c:v>
                </c:pt>
                <c:pt idx="8278">
                  <c:v>8278</c:v>
                </c:pt>
                <c:pt idx="8279">
                  <c:v>8279</c:v>
                </c:pt>
                <c:pt idx="8280">
                  <c:v>8280</c:v>
                </c:pt>
                <c:pt idx="8281">
                  <c:v>8281</c:v>
                </c:pt>
                <c:pt idx="8282">
                  <c:v>8282</c:v>
                </c:pt>
                <c:pt idx="8283">
                  <c:v>8283</c:v>
                </c:pt>
                <c:pt idx="8284">
                  <c:v>8284</c:v>
                </c:pt>
                <c:pt idx="8285">
                  <c:v>8285</c:v>
                </c:pt>
                <c:pt idx="8286">
                  <c:v>8286</c:v>
                </c:pt>
                <c:pt idx="8287">
                  <c:v>8287</c:v>
                </c:pt>
                <c:pt idx="8288">
                  <c:v>8288</c:v>
                </c:pt>
                <c:pt idx="8289">
                  <c:v>8289</c:v>
                </c:pt>
                <c:pt idx="8290">
                  <c:v>8290</c:v>
                </c:pt>
                <c:pt idx="8291">
                  <c:v>8291</c:v>
                </c:pt>
                <c:pt idx="8292">
                  <c:v>8292</c:v>
                </c:pt>
                <c:pt idx="8293">
                  <c:v>8293</c:v>
                </c:pt>
                <c:pt idx="8294">
                  <c:v>8294</c:v>
                </c:pt>
                <c:pt idx="8295">
                  <c:v>8295</c:v>
                </c:pt>
                <c:pt idx="8296">
                  <c:v>8296</c:v>
                </c:pt>
                <c:pt idx="8297">
                  <c:v>8297</c:v>
                </c:pt>
                <c:pt idx="8298">
                  <c:v>8298</c:v>
                </c:pt>
                <c:pt idx="8299">
                  <c:v>8299</c:v>
                </c:pt>
                <c:pt idx="8300">
                  <c:v>8300</c:v>
                </c:pt>
                <c:pt idx="8301">
                  <c:v>8301</c:v>
                </c:pt>
                <c:pt idx="8302">
                  <c:v>8302</c:v>
                </c:pt>
                <c:pt idx="8303">
                  <c:v>8303</c:v>
                </c:pt>
                <c:pt idx="8304">
                  <c:v>8304</c:v>
                </c:pt>
                <c:pt idx="8305">
                  <c:v>8305</c:v>
                </c:pt>
                <c:pt idx="8306">
                  <c:v>8306</c:v>
                </c:pt>
                <c:pt idx="8307">
                  <c:v>8307</c:v>
                </c:pt>
                <c:pt idx="8308">
                  <c:v>8308</c:v>
                </c:pt>
                <c:pt idx="8309">
                  <c:v>8309</c:v>
                </c:pt>
                <c:pt idx="8310">
                  <c:v>8310</c:v>
                </c:pt>
                <c:pt idx="8311">
                  <c:v>8311</c:v>
                </c:pt>
                <c:pt idx="8312">
                  <c:v>8312</c:v>
                </c:pt>
                <c:pt idx="8313">
                  <c:v>8313</c:v>
                </c:pt>
                <c:pt idx="8314">
                  <c:v>8314</c:v>
                </c:pt>
                <c:pt idx="8315">
                  <c:v>8315</c:v>
                </c:pt>
                <c:pt idx="8316">
                  <c:v>8316</c:v>
                </c:pt>
                <c:pt idx="8317">
                  <c:v>8317</c:v>
                </c:pt>
                <c:pt idx="8318">
                  <c:v>8318</c:v>
                </c:pt>
                <c:pt idx="8319">
                  <c:v>8319</c:v>
                </c:pt>
                <c:pt idx="8320">
                  <c:v>8320</c:v>
                </c:pt>
                <c:pt idx="8321">
                  <c:v>8321</c:v>
                </c:pt>
                <c:pt idx="8322">
                  <c:v>8322</c:v>
                </c:pt>
                <c:pt idx="8323">
                  <c:v>8323</c:v>
                </c:pt>
                <c:pt idx="8324">
                  <c:v>8324</c:v>
                </c:pt>
                <c:pt idx="8325">
                  <c:v>8325</c:v>
                </c:pt>
                <c:pt idx="8326">
                  <c:v>8326</c:v>
                </c:pt>
                <c:pt idx="8327">
                  <c:v>8327</c:v>
                </c:pt>
                <c:pt idx="8328">
                  <c:v>8328</c:v>
                </c:pt>
                <c:pt idx="8329">
                  <c:v>8329</c:v>
                </c:pt>
                <c:pt idx="8330">
                  <c:v>8330</c:v>
                </c:pt>
                <c:pt idx="8331">
                  <c:v>8331</c:v>
                </c:pt>
                <c:pt idx="8332">
                  <c:v>8332</c:v>
                </c:pt>
                <c:pt idx="8333">
                  <c:v>8333</c:v>
                </c:pt>
                <c:pt idx="8334">
                  <c:v>8334</c:v>
                </c:pt>
                <c:pt idx="8335">
                  <c:v>8335</c:v>
                </c:pt>
                <c:pt idx="8336">
                  <c:v>8336</c:v>
                </c:pt>
                <c:pt idx="8337">
                  <c:v>8337</c:v>
                </c:pt>
                <c:pt idx="8338">
                  <c:v>8338</c:v>
                </c:pt>
                <c:pt idx="8339">
                  <c:v>8339</c:v>
                </c:pt>
                <c:pt idx="8340">
                  <c:v>8340</c:v>
                </c:pt>
                <c:pt idx="8341">
                  <c:v>8341</c:v>
                </c:pt>
                <c:pt idx="8342">
                  <c:v>8342</c:v>
                </c:pt>
                <c:pt idx="8343">
                  <c:v>8343</c:v>
                </c:pt>
                <c:pt idx="8344">
                  <c:v>8344</c:v>
                </c:pt>
                <c:pt idx="8345">
                  <c:v>8345</c:v>
                </c:pt>
                <c:pt idx="8346">
                  <c:v>8346</c:v>
                </c:pt>
                <c:pt idx="8347">
                  <c:v>8347</c:v>
                </c:pt>
                <c:pt idx="8348">
                  <c:v>8348</c:v>
                </c:pt>
                <c:pt idx="8349">
                  <c:v>8349</c:v>
                </c:pt>
                <c:pt idx="8350">
                  <c:v>8350</c:v>
                </c:pt>
                <c:pt idx="8351">
                  <c:v>8351</c:v>
                </c:pt>
                <c:pt idx="8352">
                  <c:v>8352</c:v>
                </c:pt>
                <c:pt idx="8353">
                  <c:v>8353</c:v>
                </c:pt>
                <c:pt idx="8354">
                  <c:v>8354</c:v>
                </c:pt>
                <c:pt idx="8355">
                  <c:v>8355</c:v>
                </c:pt>
                <c:pt idx="8356">
                  <c:v>8356</c:v>
                </c:pt>
                <c:pt idx="8357">
                  <c:v>8357</c:v>
                </c:pt>
                <c:pt idx="8358">
                  <c:v>8358</c:v>
                </c:pt>
                <c:pt idx="8359">
                  <c:v>8359</c:v>
                </c:pt>
                <c:pt idx="8360">
                  <c:v>8360</c:v>
                </c:pt>
                <c:pt idx="8361">
                  <c:v>8361</c:v>
                </c:pt>
                <c:pt idx="8362">
                  <c:v>8362</c:v>
                </c:pt>
                <c:pt idx="8363">
                  <c:v>8363</c:v>
                </c:pt>
                <c:pt idx="8364">
                  <c:v>8364</c:v>
                </c:pt>
                <c:pt idx="8365">
                  <c:v>8365</c:v>
                </c:pt>
                <c:pt idx="8366">
                  <c:v>8366</c:v>
                </c:pt>
                <c:pt idx="8367">
                  <c:v>8367</c:v>
                </c:pt>
                <c:pt idx="8368">
                  <c:v>8368</c:v>
                </c:pt>
                <c:pt idx="8369">
                  <c:v>8369</c:v>
                </c:pt>
                <c:pt idx="8370">
                  <c:v>8370</c:v>
                </c:pt>
                <c:pt idx="8371">
                  <c:v>8371</c:v>
                </c:pt>
                <c:pt idx="8372">
                  <c:v>8372</c:v>
                </c:pt>
                <c:pt idx="8373">
                  <c:v>8373</c:v>
                </c:pt>
                <c:pt idx="8374">
                  <c:v>8374</c:v>
                </c:pt>
                <c:pt idx="8375">
                  <c:v>8375</c:v>
                </c:pt>
                <c:pt idx="8376">
                  <c:v>8376</c:v>
                </c:pt>
                <c:pt idx="8377">
                  <c:v>8377</c:v>
                </c:pt>
                <c:pt idx="8378">
                  <c:v>8378</c:v>
                </c:pt>
                <c:pt idx="8379">
                  <c:v>8379</c:v>
                </c:pt>
                <c:pt idx="8380">
                  <c:v>8380</c:v>
                </c:pt>
                <c:pt idx="8381">
                  <c:v>8381</c:v>
                </c:pt>
                <c:pt idx="8382">
                  <c:v>8382</c:v>
                </c:pt>
                <c:pt idx="8383">
                  <c:v>8383</c:v>
                </c:pt>
                <c:pt idx="8384">
                  <c:v>8384</c:v>
                </c:pt>
                <c:pt idx="8385">
                  <c:v>8385</c:v>
                </c:pt>
                <c:pt idx="8386">
                  <c:v>8386</c:v>
                </c:pt>
                <c:pt idx="8387">
                  <c:v>8387</c:v>
                </c:pt>
                <c:pt idx="8388">
                  <c:v>8388</c:v>
                </c:pt>
                <c:pt idx="8389">
                  <c:v>8389</c:v>
                </c:pt>
                <c:pt idx="8390">
                  <c:v>8390</c:v>
                </c:pt>
                <c:pt idx="8391">
                  <c:v>8391</c:v>
                </c:pt>
                <c:pt idx="8392">
                  <c:v>8392</c:v>
                </c:pt>
                <c:pt idx="8393">
                  <c:v>8393</c:v>
                </c:pt>
                <c:pt idx="8394">
                  <c:v>8394</c:v>
                </c:pt>
                <c:pt idx="8395">
                  <c:v>8395</c:v>
                </c:pt>
                <c:pt idx="8396">
                  <c:v>8396</c:v>
                </c:pt>
                <c:pt idx="8397">
                  <c:v>8397</c:v>
                </c:pt>
                <c:pt idx="8398">
                  <c:v>8398</c:v>
                </c:pt>
                <c:pt idx="8399">
                  <c:v>8399</c:v>
                </c:pt>
                <c:pt idx="8400">
                  <c:v>8400</c:v>
                </c:pt>
                <c:pt idx="8401">
                  <c:v>8401</c:v>
                </c:pt>
                <c:pt idx="8402">
                  <c:v>8402</c:v>
                </c:pt>
                <c:pt idx="8403">
                  <c:v>8403</c:v>
                </c:pt>
                <c:pt idx="8404">
                  <c:v>8404</c:v>
                </c:pt>
                <c:pt idx="8405">
                  <c:v>8405</c:v>
                </c:pt>
                <c:pt idx="8406">
                  <c:v>8406</c:v>
                </c:pt>
                <c:pt idx="8407">
                  <c:v>8407</c:v>
                </c:pt>
                <c:pt idx="8408">
                  <c:v>8408</c:v>
                </c:pt>
                <c:pt idx="8409">
                  <c:v>8409</c:v>
                </c:pt>
                <c:pt idx="8410">
                  <c:v>8410</c:v>
                </c:pt>
                <c:pt idx="8411">
                  <c:v>8411</c:v>
                </c:pt>
                <c:pt idx="8412">
                  <c:v>8412</c:v>
                </c:pt>
                <c:pt idx="8413">
                  <c:v>8413</c:v>
                </c:pt>
                <c:pt idx="8414">
                  <c:v>8414</c:v>
                </c:pt>
                <c:pt idx="8415">
                  <c:v>8415</c:v>
                </c:pt>
                <c:pt idx="8416">
                  <c:v>8416</c:v>
                </c:pt>
                <c:pt idx="8417">
                  <c:v>8417</c:v>
                </c:pt>
                <c:pt idx="8418">
                  <c:v>8418</c:v>
                </c:pt>
                <c:pt idx="8419">
                  <c:v>8419</c:v>
                </c:pt>
                <c:pt idx="8420">
                  <c:v>8420</c:v>
                </c:pt>
                <c:pt idx="8421">
                  <c:v>8421</c:v>
                </c:pt>
                <c:pt idx="8422">
                  <c:v>8422</c:v>
                </c:pt>
                <c:pt idx="8423">
                  <c:v>8423</c:v>
                </c:pt>
                <c:pt idx="8424">
                  <c:v>8424</c:v>
                </c:pt>
                <c:pt idx="8425">
                  <c:v>8425</c:v>
                </c:pt>
                <c:pt idx="8426">
                  <c:v>8426</c:v>
                </c:pt>
                <c:pt idx="8427">
                  <c:v>8427</c:v>
                </c:pt>
                <c:pt idx="8428">
                  <c:v>8428</c:v>
                </c:pt>
                <c:pt idx="8429">
                  <c:v>8429</c:v>
                </c:pt>
                <c:pt idx="8430">
                  <c:v>8430</c:v>
                </c:pt>
                <c:pt idx="8431">
                  <c:v>8431</c:v>
                </c:pt>
                <c:pt idx="8432">
                  <c:v>8432</c:v>
                </c:pt>
                <c:pt idx="8433">
                  <c:v>8433</c:v>
                </c:pt>
                <c:pt idx="8434">
                  <c:v>8434</c:v>
                </c:pt>
                <c:pt idx="8435">
                  <c:v>8435</c:v>
                </c:pt>
                <c:pt idx="8436">
                  <c:v>8436</c:v>
                </c:pt>
                <c:pt idx="8437">
                  <c:v>8437</c:v>
                </c:pt>
                <c:pt idx="8438">
                  <c:v>8438</c:v>
                </c:pt>
                <c:pt idx="8439">
                  <c:v>8439</c:v>
                </c:pt>
                <c:pt idx="8440">
                  <c:v>8440</c:v>
                </c:pt>
                <c:pt idx="8441">
                  <c:v>8441</c:v>
                </c:pt>
                <c:pt idx="8442">
                  <c:v>8442</c:v>
                </c:pt>
                <c:pt idx="8443">
                  <c:v>8443</c:v>
                </c:pt>
                <c:pt idx="8444">
                  <c:v>8444</c:v>
                </c:pt>
                <c:pt idx="8445">
                  <c:v>8445</c:v>
                </c:pt>
                <c:pt idx="8446">
                  <c:v>8446</c:v>
                </c:pt>
                <c:pt idx="8447">
                  <c:v>8447</c:v>
                </c:pt>
                <c:pt idx="8448">
                  <c:v>8448</c:v>
                </c:pt>
                <c:pt idx="8449">
                  <c:v>8449</c:v>
                </c:pt>
                <c:pt idx="8450">
                  <c:v>8450</c:v>
                </c:pt>
                <c:pt idx="8451">
                  <c:v>8451</c:v>
                </c:pt>
                <c:pt idx="8452">
                  <c:v>8452</c:v>
                </c:pt>
                <c:pt idx="8453">
                  <c:v>8453</c:v>
                </c:pt>
                <c:pt idx="8454">
                  <c:v>8454</c:v>
                </c:pt>
                <c:pt idx="8455">
                  <c:v>8455</c:v>
                </c:pt>
                <c:pt idx="8456">
                  <c:v>8456</c:v>
                </c:pt>
                <c:pt idx="8457">
                  <c:v>8457</c:v>
                </c:pt>
                <c:pt idx="8458">
                  <c:v>8458</c:v>
                </c:pt>
                <c:pt idx="8459">
                  <c:v>8459</c:v>
                </c:pt>
                <c:pt idx="8460">
                  <c:v>8460</c:v>
                </c:pt>
                <c:pt idx="8461">
                  <c:v>8461</c:v>
                </c:pt>
                <c:pt idx="8462">
                  <c:v>8462</c:v>
                </c:pt>
                <c:pt idx="8463">
                  <c:v>8463</c:v>
                </c:pt>
                <c:pt idx="8464">
                  <c:v>8464</c:v>
                </c:pt>
                <c:pt idx="8465">
                  <c:v>8465</c:v>
                </c:pt>
                <c:pt idx="8466">
                  <c:v>8466</c:v>
                </c:pt>
                <c:pt idx="8467">
                  <c:v>8467</c:v>
                </c:pt>
                <c:pt idx="8468">
                  <c:v>8468</c:v>
                </c:pt>
                <c:pt idx="8469">
                  <c:v>8469</c:v>
                </c:pt>
                <c:pt idx="8470">
                  <c:v>8470</c:v>
                </c:pt>
                <c:pt idx="8471">
                  <c:v>8471</c:v>
                </c:pt>
                <c:pt idx="8472">
                  <c:v>8472</c:v>
                </c:pt>
                <c:pt idx="8473">
                  <c:v>8473</c:v>
                </c:pt>
                <c:pt idx="8474">
                  <c:v>8474</c:v>
                </c:pt>
                <c:pt idx="8475">
                  <c:v>8475</c:v>
                </c:pt>
                <c:pt idx="8476">
                  <c:v>8476</c:v>
                </c:pt>
                <c:pt idx="8477">
                  <c:v>8477</c:v>
                </c:pt>
                <c:pt idx="8478">
                  <c:v>8478</c:v>
                </c:pt>
                <c:pt idx="8479">
                  <c:v>8479</c:v>
                </c:pt>
                <c:pt idx="8480">
                  <c:v>8480</c:v>
                </c:pt>
                <c:pt idx="8481">
                  <c:v>8481</c:v>
                </c:pt>
                <c:pt idx="8482">
                  <c:v>8482</c:v>
                </c:pt>
                <c:pt idx="8483">
                  <c:v>8483</c:v>
                </c:pt>
                <c:pt idx="8484">
                  <c:v>8484</c:v>
                </c:pt>
                <c:pt idx="8485">
                  <c:v>8485</c:v>
                </c:pt>
                <c:pt idx="8486">
                  <c:v>8486</c:v>
                </c:pt>
                <c:pt idx="8487">
                  <c:v>8487</c:v>
                </c:pt>
                <c:pt idx="8488">
                  <c:v>8488</c:v>
                </c:pt>
                <c:pt idx="8489">
                  <c:v>8489</c:v>
                </c:pt>
                <c:pt idx="8490">
                  <c:v>8490</c:v>
                </c:pt>
                <c:pt idx="8491">
                  <c:v>8491</c:v>
                </c:pt>
                <c:pt idx="8492">
                  <c:v>8492</c:v>
                </c:pt>
                <c:pt idx="8493">
                  <c:v>8493</c:v>
                </c:pt>
                <c:pt idx="8494">
                  <c:v>8494</c:v>
                </c:pt>
                <c:pt idx="8495">
                  <c:v>8495</c:v>
                </c:pt>
                <c:pt idx="8496">
                  <c:v>8496</c:v>
                </c:pt>
                <c:pt idx="8497">
                  <c:v>8497</c:v>
                </c:pt>
                <c:pt idx="8498">
                  <c:v>8498</c:v>
                </c:pt>
                <c:pt idx="8499">
                  <c:v>8499</c:v>
                </c:pt>
                <c:pt idx="8500">
                  <c:v>8500</c:v>
                </c:pt>
                <c:pt idx="8501">
                  <c:v>8501</c:v>
                </c:pt>
                <c:pt idx="8502">
                  <c:v>8502</c:v>
                </c:pt>
                <c:pt idx="8503">
                  <c:v>8503</c:v>
                </c:pt>
                <c:pt idx="8504">
                  <c:v>8504</c:v>
                </c:pt>
                <c:pt idx="8505">
                  <c:v>8505</c:v>
                </c:pt>
                <c:pt idx="8506">
                  <c:v>8506</c:v>
                </c:pt>
                <c:pt idx="8507">
                  <c:v>8507</c:v>
                </c:pt>
                <c:pt idx="8508">
                  <c:v>8508</c:v>
                </c:pt>
                <c:pt idx="8509">
                  <c:v>8509</c:v>
                </c:pt>
                <c:pt idx="8510">
                  <c:v>8510</c:v>
                </c:pt>
                <c:pt idx="8511">
                  <c:v>8511</c:v>
                </c:pt>
                <c:pt idx="8512">
                  <c:v>8512</c:v>
                </c:pt>
                <c:pt idx="8513">
                  <c:v>8513</c:v>
                </c:pt>
                <c:pt idx="8514">
                  <c:v>8514</c:v>
                </c:pt>
                <c:pt idx="8515">
                  <c:v>8515</c:v>
                </c:pt>
                <c:pt idx="8516">
                  <c:v>8516</c:v>
                </c:pt>
                <c:pt idx="8517">
                  <c:v>8517</c:v>
                </c:pt>
                <c:pt idx="8518">
                  <c:v>8518</c:v>
                </c:pt>
                <c:pt idx="8519">
                  <c:v>8519</c:v>
                </c:pt>
                <c:pt idx="8520">
                  <c:v>8520</c:v>
                </c:pt>
                <c:pt idx="8521">
                  <c:v>8521</c:v>
                </c:pt>
                <c:pt idx="8522">
                  <c:v>8522</c:v>
                </c:pt>
                <c:pt idx="8523">
                  <c:v>8523</c:v>
                </c:pt>
                <c:pt idx="8524">
                  <c:v>8524</c:v>
                </c:pt>
                <c:pt idx="8525">
                  <c:v>8525</c:v>
                </c:pt>
                <c:pt idx="8526">
                  <c:v>8526</c:v>
                </c:pt>
                <c:pt idx="8527">
                  <c:v>8527</c:v>
                </c:pt>
                <c:pt idx="8528">
                  <c:v>8528</c:v>
                </c:pt>
                <c:pt idx="8529">
                  <c:v>8529</c:v>
                </c:pt>
                <c:pt idx="8530">
                  <c:v>8530</c:v>
                </c:pt>
                <c:pt idx="8531">
                  <c:v>8531</c:v>
                </c:pt>
                <c:pt idx="8532">
                  <c:v>8532</c:v>
                </c:pt>
                <c:pt idx="8533">
                  <c:v>8533</c:v>
                </c:pt>
                <c:pt idx="8534">
                  <c:v>8534</c:v>
                </c:pt>
                <c:pt idx="8535">
                  <c:v>8535</c:v>
                </c:pt>
                <c:pt idx="8536">
                  <c:v>8536</c:v>
                </c:pt>
                <c:pt idx="8537">
                  <c:v>8537</c:v>
                </c:pt>
                <c:pt idx="8538">
                  <c:v>8538</c:v>
                </c:pt>
                <c:pt idx="8539">
                  <c:v>8539</c:v>
                </c:pt>
                <c:pt idx="8540">
                  <c:v>8540</c:v>
                </c:pt>
                <c:pt idx="8541">
                  <c:v>8541</c:v>
                </c:pt>
                <c:pt idx="8542">
                  <c:v>8542</c:v>
                </c:pt>
                <c:pt idx="8543">
                  <c:v>8543</c:v>
                </c:pt>
                <c:pt idx="8544">
                  <c:v>8544</c:v>
                </c:pt>
                <c:pt idx="8545">
                  <c:v>8545</c:v>
                </c:pt>
                <c:pt idx="8546">
                  <c:v>8546</c:v>
                </c:pt>
                <c:pt idx="8547">
                  <c:v>8547</c:v>
                </c:pt>
                <c:pt idx="8548">
                  <c:v>8548</c:v>
                </c:pt>
                <c:pt idx="8549">
                  <c:v>8549</c:v>
                </c:pt>
                <c:pt idx="8550">
                  <c:v>8550</c:v>
                </c:pt>
                <c:pt idx="8551">
                  <c:v>8551</c:v>
                </c:pt>
                <c:pt idx="8552">
                  <c:v>8552</c:v>
                </c:pt>
                <c:pt idx="8553">
                  <c:v>8553</c:v>
                </c:pt>
                <c:pt idx="8554">
                  <c:v>8554</c:v>
                </c:pt>
                <c:pt idx="8555">
                  <c:v>8555</c:v>
                </c:pt>
                <c:pt idx="8556">
                  <c:v>8556</c:v>
                </c:pt>
                <c:pt idx="8557">
                  <c:v>8557</c:v>
                </c:pt>
                <c:pt idx="8558">
                  <c:v>8558</c:v>
                </c:pt>
                <c:pt idx="8559">
                  <c:v>8559</c:v>
                </c:pt>
                <c:pt idx="8560">
                  <c:v>8560</c:v>
                </c:pt>
                <c:pt idx="8561">
                  <c:v>8561</c:v>
                </c:pt>
                <c:pt idx="8562">
                  <c:v>8562</c:v>
                </c:pt>
                <c:pt idx="8563">
                  <c:v>8563</c:v>
                </c:pt>
                <c:pt idx="8564">
                  <c:v>8564</c:v>
                </c:pt>
                <c:pt idx="8565">
                  <c:v>8565</c:v>
                </c:pt>
                <c:pt idx="8566">
                  <c:v>8566</c:v>
                </c:pt>
                <c:pt idx="8567">
                  <c:v>8567</c:v>
                </c:pt>
                <c:pt idx="8568">
                  <c:v>8568</c:v>
                </c:pt>
                <c:pt idx="8569">
                  <c:v>8569</c:v>
                </c:pt>
                <c:pt idx="8570">
                  <c:v>8570</c:v>
                </c:pt>
                <c:pt idx="8571">
                  <c:v>8571</c:v>
                </c:pt>
                <c:pt idx="8572">
                  <c:v>8572</c:v>
                </c:pt>
                <c:pt idx="8573">
                  <c:v>8573</c:v>
                </c:pt>
                <c:pt idx="8574">
                  <c:v>8574</c:v>
                </c:pt>
                <c:pt idx="8575">
                  <c:v>8575</c:v>
                </c:pt>
                <c:pt idx="8576">
                  <c:v>8576</c:v>
                </c:pt>
                <c:pt idx="8577">
                  <c:v>8577</c:v>
                </c:pt>
                <c:pt idx="8578">
                  <c:v>8578</c:v>
                </c:pt>
                <c:pt idx="8579">
                  <c:v>8579</c:v>
                </c:pt>
                <c:pt idx="8580">
                  <c:v>8580</c:v>
                </c:pt>
                <c:pt idx="8581">
                  <c:v>8581</c:v>
                </c:pt>
                <c:pt idx="8582">
                  <c:v>8582</c:v>
                </c:pt>
                <c:pt idx="8583">
                  <c:v>8583</c:v>
                </c:pt>
                <c:pt idx="8584">
                  <c:v>8584</c:v>
                </c:pt>
                <c:pt idx="8585">
                  <c:v>8585</c:v>
                </c:pt>
                <c:pt idx="8586">
                  <c:v>8586</c:v>
                </c:pt>
                <c:pt idx="8587">
                  <c:v>8587</c:v>
                </c:pt>
                <c:pt idx="8588">
                  <c:v>8588</c:v>
                </c:pt>
                <c:pt idx="8589">
                  <c:v>8589</c:v>
                </c:pt>
                <c:pt idx="8590">
                  <c:v>8590</c:v>
                </c:pt>
                <c:pt idx="8591">
                  <c:v>8591</c:v>
                </c:pt>
                <c:pt idx="8592">
                  <c:v>8592</c:v>
                </c:pt>
                <c:pt idx="8593">
                  <c:v>8593</c:v>
                </c:pt>
                <c:pt idx="8594">
                  <c:v>8594</c:v>
                </c:pt>
                <c:pt idx="8595">
                  <c:v>8595</c:v>
                </c:pt>
                <c:pt idx="8596">
                  <c:v>8596</c:v>
                </c:pt>
                <c:pt idx="8597">
                  <c:v>8597</c:v>
                </c:pt>
                <c:pt idx="8598">
                  <c:v>8598</c:v>
                </c:pt>
                <c:pt idx="8599">
                  <c:v>8599</c:v>
                </c:pt>
                <c:pt idx="8600">
                  <c:v>8600</c:v>
                </c:pt>
                <c:pt idx="8601">
                  <c:v>8601</c:v>
                </c:pt>
                <c:pt idx="8602">
                  <c:v>8602</c:v>
                </c:pt>
                <c:pt idx="8603">
                  <c:v>8603</c:v>
                </c:pt>
                <c:pt idx="8604">
                  <c:v>8604</c:v>
                </c:pt>
                <c:pt idx="8605">
                  <c:v>8605</c:v>
                </c:pt>
                <c:pt idx="8606">
                  <c:v>8606</c:v>
                </c:pt>
                <c:pt idx="8607">
                  <c:v>8607</c:v>
                </c:pt>
                <c:pt idx="8608">
                  <c:v>8608</c:v>
                </c:pt>
                <c:pt idx="8609">
                  <c:v>8609</c:v>
                </c:pt>
                <c:pt idx="8610">
                  <c:v>8610</c:v>
                </c:pt>
                <c:pt idx="8611">
                  <c:v>8611</c:v>
                </c:pt>
                <c:pt idx="8612">
                  <c:v>8612</c:v>
                </c:pt>
                <c:pt idx="8613">
                  <c:v>8613</c:v>
                </c:pt>
                <c:pt idx="8614">
                  <c:v>8614</c:v>
                </c:pt>
                <c:pt idx="8615">
                  <c:v>8615</c:v>
                </c:pt>
                <c:pt idx="8616">
                  <c:v>8616</c:v>
                </c:pt>
                <c:pt idx="8617">
                  <c:v>8617</c:v>
                </c:pt>
                <c:pt idx="8618">
                  <c:v>8618</c:v>
                </c:pt>
                <c:pt idx="8619">
                  <c:v>8619</c:v>
                </c:pt>
                <c:pt idx="8620">
                  <c:v>8620</c:v>
                </c:pt>
                <c:pt idx="8621">
                  <c:v>8621</c:v>
                </c:pt>
                <c:pt idx="8622">
                  <c:v>8622</c:v>
                </c:pt>
                <c:pt idx="8623">
                  <c:v>8623</c:v>
                </c:pt>
                <c:pt idx="8624">
                  <c:v>8624</c:v>
                </c:pt>
                <c:pt idx="8625">
                  <c:v>8625</c:v>
                </c:pt>
                <c:pt idx="8626">
                  <c:v>8626</c:v>
                </c:pt>
                <c:pt idx="8627">
                  <c:v>8627</c:v>
                </c:pt>
                <c:pt idx="8628">
                  <c:v>8628</c:v>
                </c:pt>
                <c:pt idx="8629">
                  <c:v>8629</c:v>
                </c:pt>
                <c:pt idx="8630">
                  <c:v>8630</c:v>
                </c:pt>
                <c:pt idx="8631">
                  <c:v>8631</c:v>
                </c:pt>
                <c:pt idx="8632">
                  <c:v>8632</c:v>
                </c:pt>
                <c:pt idx="8633">
                  <c:v>8633</c:v>
                </c:pt>
                <c:pt idx="8634">
                  <c:v>8634</c:v>
                </c:pt>
                <c:pt idx="8635">
                  <c:v>8635</c:v>
                </c:pt>
                <c:pt idx="8636">
                  <c:v>8636</c:v>
                </c:pt>
                <c:pt idx="8637">
                  <c:v>8637</c:v>
                </c:pt>
                <c:pt idx="8638">
                  <c:v>8638</c:v>
                </c:pt>
                <c:pt idx="8639">
                  <c:v>8639</c:v>
                </c:pt>
                <c:pt idx="8640">
                  <c:v>8640</c:v>
                </c:pt>
                <c:pt idx="8641">
                  <c:v>8641</c:v>
                </c:pt>
                <c:pt idx="8642">
                  <c:v>8642</c:v>
                </c:pt>
                <c:pt idx="8643">
                  <c:v>8643</c:v>
                </c:pt>
                <c:pt idx="8644">
                  <c:v>8644</c:v>
                </c:pt>
                <c:pt idx="8645">
                  <c:v>8645</c:v>
                </c:pt>
                <c:pt idx="8646">
                  <c:v>8646</c:v>
                </c:pt>
                <c:pt idx="8647">
                  <c:v>8647</c:v>
                </c:pt>
                <c:pt idx="8648">
                  <c:v>8648</c:v>
                </c:pt>
                <c:pt idx="8649">
                  <c:v>8649</c:v>
                </c:pt>
                <c:pt idx="8650">
                  <c:v>8650</c:v>
                </c:pt>
                <c:pt idx="8651">
                  <c:v>8651</c:v>
                </c:pt>
                <c:pt idx="8652">
                  <c:v>8652</c:v>
                </c:pt>
                <c:pt idx="8653">
                  <c:v>8653</c:v>
                </c:pt>
                <c:pt idx="8654">
                  <c:v>8654</c:v>
                </c:pt>
                <c:pt idx="8655">
                  <c:v>8655</c:v>
                </c:pt>
                <c:pt idx="8656">
                  <c:v>8656</c:v>
                </c:pt>
                <c:pt idx="8657">
                  <c:v>8657</c:v>
                </c:pt>
                <c:pt idx="8658">
                  <c:v>8658</c:v>
                </c:pt>
                <c:pt idx="8659">
                  <c:v>8659</c:v>
                </c:pt>
                <c:pt idx="8660">
                  <c:v>8660</c:v>
                </c:pt>
                <c:pt idx="8661">
                  <c:v>8661</c:v>
                </c:pt>
                <c:pt idx="8662">
                  <c:v>8662</c:v>
                </c:pt>
                <c:pt idx="8663">
                  <c:v>8663</c:v>
                </c:pt>
                <c:pt idx="8664">
                  <c:v>8664</c:v>
                </c:pt>
                <c:pt idx="8665">
                  <c:v>8665</c:v>
                </c:pt>
                <c:pt idx="8666">
                  <c:v>8666</c:v>
                </c:pt>
                <c:pt idx="8667">
                  <c:v>8667</c:v>
                </c:pt>
                <c:pt idx="8668">
                  <c:v>8668</c:v>
                </c:pt>
                <c:pt idx="8669">
                  <c:v>8669</c:v>
                </c:pt>
                <c:pt idx="8670">
                  <c:v>8670</c:v>
                </c:pt>
                <c:pt idx="8671">
                  <c:v>8671</c:v>
                </c:pt>
                <c:pt idx="8672">
                  <c:v>8672</c:v>
                </c:pt>
                <c:pt idx="8673">
                  <c:v>8673</c:v>
                </c:pt>
                <c:pt idx="8674">
                  <c:v>8674</c:v>
                </c:pt>
                <c:pt idx="8675">
                  <c:v>8675</c:v>
                </c:pt>
                <c:pt idx="8676">
                  <c:v>8676</c:v>
                </c:pt>
                <c:pt idx="8677">
                  <c:v>8677</c:v>
                </c:pt>
                <c:pt idx="8678">
                  <c:v>8678</c:v>
                </c:pt>
                <c:pt idx="8679">
                  <c:v>8679</c:v>
                </c:pt>
                <c:pt idx="8680">
                  <c:v>8680</c:v>
                </c:pt>
                <c:pt idx="8681">
                  <c:v>8681</c:v>
                </c:pt>
                <c:pt idx="8682">
                  <c:v>8682</c:v>
                </c:pt>
                <c:pt idx="8683">
                  <c:v>8683</c:v>
                </c:pt>
                <c:pt idx="8684">
                  <c:v>8684</c:v>
                </c:pt>
                <c:pt idx="8685">
                  <c:v>8685</c:v>
                </c:pt>
                <c:pt idx="8686">
                  <c:v>8686</c:v>
                </c:pt>
                <c:pt idx="8687">
                  <c:v>8687</c:v>
                </c:pt>
                <c:pt idx="8688">
                  <c:v>8688</c:v>
                </c:pt>
                <c:pt idx="8689">
                  <c:v>8689</c:v>
                </c:pt>
                <c:pt idx="8690">
                  <c:v>8690</c:v>
                </c:pt>
                <c:pt idx="8691">
                  <c:v>8691</c:v>
                </c:pt>
                <c:pt idx="8692">
                  <c:v>8692</c:v>
                </c:pt>
                <c:pt idx="8693">
                  <c:v>8693</c:v>
                </c:pt>
                <c:pt idx="8694">
                  <c:v>8694</c:v>
                </c:pt>
                <c:pt idx="8695">
                  <c:v>8695</c:v>
                </c:pt>
                <c:pt idx="8696">
                  <c:v>8696</c:v>
                </c:pt>
                <c:pt idx="8697">
                  <c:v>8697</c:v>
                </c:pt>
                <c:pt idx="8698">
                  <c:v>8698</c:v>
                </c:pt>
                <c:pt idx="8699">
                  <c:v>8699</c:v>
                </c:pt>
                <c:pt idx="8700">
                  <c:v>8700</c:v>
                </c:pt>
                <c:pt idx="8701">
                  <c:v>8701</c:v>
                </c:pt>
                <c:pt idx="8702">
                  <c:v>8702</c:v>
                </c:pt>
                <c:pt idx="8703">
                  <c:v>8703</c:v>
                </c:pt>
                <c:pt idx="8704">
                  <c:v>8704</c:v>
                </c:pt>
                <c:pt idx="8705">
                  <c:v>8705</c:v>
                </c:pt>
                <c:pt idx="8706">
                  <c:v>8706</c:v>
                </c:pt>
                <c:pt idx="8707">
                  <c:v>8707</c:v>
                </c:pt>
                <c:pt idx="8708">
                  <c:v>8708</c:v>
                </c:pt>
                <c:pt idx="8709">
                  <c:v>8709</c:v>
                </c:pt>
                <c:pt idx="8710">
                  <c:v>8710</c:v>
                </c:pt>
                <c:pt idx="8711">
                  <c:v>8711</c:v>
                </c:pt>
                <c:pt idx="8712">
                  <c:v>8712</c:v>
                </c:pt>
                <c:pt idx="8713">
                  <c:v>8713</c:v>
                </c:pt>
                <c:pt idx="8714">
                  <c:v>8714</c:v>
                </c:pt>
                <c:pt idx="8715">
                  <c:v>8715</c:v>
                </c:pt>
                <c:pt idx="8716">
                  <c:v>8716</c:v>
                </c:pt>
                <c:pt idx="8717">
                  <c:v>8717</c:v>
                </c:pt>
                <c:pt idx="8718">
                  <c:v>8718</c:v>
                </c:pt>
                <c:pt idx="8719">
                  <c:v>8719</c:v>
                </c:pt>
                <c:pt idx="8720">
                  <c:v>8720</c:v>
                </c:pt>
                <c:pt idx="8721">
                  <c:v>8721</c:v>
                </c:pt>
                <c:pt idx="8722">
                  <c:v>8722</c:v>
                </c:pt>
                <c:pt idx="8723">
                  <c:v>8723</c:v>
                </c:pt>
                <c:pt idx="8724">
                  <c:v>8724</c:v>
                </c:pt>
                <c:pt idx="8725">
                  <c:v>8725</c:v>
                </c:pt>
                <c:pt idx="8726">
                  <c:v>8726</c:v>
                </c:pt>
                <c:pt idx="8727">
                  <c:v>8727</c:v>
                </c:pt>
                <c:pt idx="8728">
                  <c:v>8728</c:v>
                </c:pt>
                <c:pt idx="8729">
                  <c:v>8729</c:v>
                </c:pt>
                <c:pt idx="8730">
                  <c:v>8730</c:v>
                </c:pt>
                <c:pt idx="8731">
                  <c:v>8731</c:v>
                </c:pt>
                <c:pt idx="8732">
                  <c:v>8732</c:v>
                </c:pt>
                <c:pt idx="8733">
                  <c:v>8733</c:v>
                </c:pt>
                <c:pt idx="8734">
                  <c:v>8734</c:v>
                </c:pt>
                <c:pt idx="8735">
                  <c:v>8735</c:v>
                </c:pt>
                <c:pt idx="8736">
                  <c:v>8736</c:v>
                </c:pt>
                <c:pt idx="8737">
                  <c:v>8737</c:v>
                </c:pt>
                <c:pt idx="8738">
                  <c:v>8738</c:v>
                </c:pt>
                <c:pt idx="8739">
                  <c:v>8739</c:v>
                </c:pt>
                <c:pt idx="8740">
                  <c:v>8740</c:v>
                </c:pt>
                <c:pt idx="8741">
                  <c:v>8741</c:v>
                </c:pt>
                <c:pt idx="8742">
                  <c:v>8742</c:v>
                </c:pt>
                <c:pt idx="8743">
                  <c:v>8743</c:v>
                </c:pt>
                <c:pt idx="8744">
                  <c:v>8744</c:v>
                </c:pt>
                <c:pt idx="8745">
                  <c:v>8745</c:v>
                </c:pt>
                <c:pt idx="8746">
                  <c:v>8746</c:v>
                </c:pt>
                <c:pt idx="8747">
                  <c:v>8747</c:v>
                </c:pt>
                <c:pt idx="8748">
                  <c:v>8748</c:v>
                </c:pt>
                <c:pt idx="8749">
                  <c:v>8749</c:v>
                </c:pt>
                <c:pt idx="8750">
                  <c:v>8750</c:v>
                </c:pt>
                <c:pt idx="8751">
                  <c:v>8751</c:v>
                </c:pt>
                <c:pt idx="8752">
                  <c:v>8752</c:v>
                </c:pt>
                <c:pt idx="8753">
                  <c:v>8753</c:v>
                </c:pt>
                <c:pt idx="8754">
                  <c:v>8754</c:v>
                </c:pt>
                <c:pt idx="8755">
                  <c:v>8755</c:v>
                </c:pt>
                <c:pt idx="8756">
                  <c:v>8756</c:v>
                </c:pt>
                <c:pt idx="8757">
                  <c:v>8757</c:v>
                </c:pt>
                <c:pt idx="8758">
                  <c:v>8758</c:v>
                </c:pt>
                <c:pt idx="8759">
                  <c:v>8759</c:v>
                </c:pt>
                <c:pt idx="8760">
                  <c:v>8760</c:v>
                </c:pt>
                <c:pt idx="8761">
                  <c:v>8761</c:v>
                </c:pt>
                <c:pt idx="8762">
                  <c:v>8762</c:v>
                </c:pt>
                <c:pt idx="8763">
                  <c:v>8763</c:v>
                </c:pt>
                <c:pt idx="8764">
                  <c:v>8764</c:v>
                </c:pt>
                <c:pt idx="8765">
                  <c:v>8765</c:v>
                </c:pt>
                <c:pt idx="8766">
                  <c:v>8766</c:v>
                </c:pt>
                <c:pt idx="8767">
                  <c:v>8767</c:v>
                </c:pt>
                <c:pt idx="8768">
                  <c:v>8768</c:v>
                </c:pt>
                <c:pt idx="8769">
                  <c:v>8769</c:v>
                </c:pt>
                <c:pt idx="8770">
                  <c:v>8770</c:v>
                </c:pt>
                <c:pt idx="8771">
                  <c:v>8771</c:v>
                </c:pt>
                <c:pt idx="8772">
                  <c:v>8772</c:v>
                </c:pt>
                <c:pt idx="8773">
                  <c:v>8773</c:v>
                </c:pt>
                <c:pt idx="8774">
                  <c:v>8774</c:v>
                </c:pt>
                <c:pt idx="8775">
                  <c:v>8775</c:v>
                </c:pt>
                <c:pt idx="8776">
                  <c:v>8776</c:v>
                </c:pt>
                <c:pt idx="8777">
                  <c:v>8777</c:v>
                </c:pt>
                <c:pt idx="8778">
                  <c:v>8778</c:v>
                </c:pt>
                <c:pt idx="8779">
                  <c:v>8779</c:v>
                </c:pt>
                <c:pt idx="8780">
                  <c:v>8780</c:v>
                </c:pt>
                <c:pt idx="8781">
                  <c:v>8781</c:v>
                </c:pt>
                <c:pt idx="8782">
                  <c:v>8782</c:v>
                </c:pt>
                <c:pt idx="8783">
                  <c:v>8783</c:v>
                </c:pt>
                <c:pt idx="8784">
                  <c:v>8784</c:v>
                </c:pt>
                <c:pt idx="8785">
                  <c:v>8785</c:v>
                </c:pt>
                <c:pt idx="8786">
                  <c:v>8786</c:v>
                </c:pt>
                <c:pt idx="8787">
                  <c:v>8787</c:v>
                </c:pt>
                <c:pt idx="8788">
                  <c:v>8788</c:v>
                </c:pt>
                <c:pt idx="8789">
                  <c:v>8789</c:v>
                </c:pt>
                <c:pt idx="8790">
                  <c:v>8790</c:v>
                </c:pt>
                <c:pt idx="8791">
                  <c:v>8791</c:v>
                </c:pt>
                <c:pt idx="8792">
                  <c:v>8792</c:v>
                </c:pt>
                <c:pt idx="8793">
                  <c:v>8793</c:v>
                </c:pt>
                <c:pt idx="8794">
                  <c:v>8794</c:v>
                </c:pt>
                <c:pt idx="8795">
                  <c:v>8795</c:v>
                </c:pt>
                <c:pt idx="8796">
                  <c:v>8796</c:v>
                </c:pt>
                <c:pt idx="8797">
                  <c:v>8797</c:v>
                </c:pt>
                <c:pt idx="8798">
                  <c:v>8798</c:v>
                </c:pt>
                <c:pt idx="8799">
                  <c:v>8799</c:v>
                </c:pt>
                <c:pt idx="8800">
                  <c:v>8800</c:v>
                </c:pt>
                <c:pt idx="8801">
                  <c:v>8801</c:v>
                </c:pt>
                <c:pt idx="8802">
                  <c:v>8802</c:v>
                </c:pt>
                <c:pt idx="8803">
                  <c:v>8803</c:v>
                </c:pt>
                <c:pt idx="8804">
                  <c:v>8804</c:v>
                </c:pt>
                <c:pt idx="8805">
                  <c:v>8805</c:v>
                </c:pt>
                <c:pt idx="8806">
                  <c:v>8806</c:v>
                </c:pt>
                <c:pt idx="8807">
                  <c:v>8807</c:v>
                </c:pt>
                <c:pt idx="8808">
                  <c:v>8808</c:v>
                </c:pt>
                <c:pt idx="8809">
                  <c:v>8809</c:v>
                </c:pt>
                <c:pt idx="8810">
                  <c:v>8810</c:v>
                </c:pt>
                <c:pt idx="8811">
                  <c:v>8811</c:v>
                </c:pt>
                <c:pt idx="8812">
                  <c:v>8812</c:v>
                </c:pt>
                <c:pt idx="8813">
                  <c:v>8813</c:v>
                </c:pt>
                <c:pt idx="8814">
                  <c:v>8814</c:v>
                </c:pt>
                <c:pt idx="8815">
                  <c:v>8815</c:v>
                </c:pt>
                <c:pt idx="8816">
                  <c:v>8816</c:v>
                </c:pt>
                <c:pt idx="8817">
                  <c:v>8817</c:v>
                </c:pt>
                <c:pt idx="8818">
                  <c:v>8818</c:v>
                </c:pt>
                <c:pt idx="8819">
                  <c:v>8819</c:v>
                </c:pt>
                <c:pt idx="8820">
                  <c:v>8820</c:v>
                </c:pt>
                <c:pt idx="8821">
                  <c:v>8821</c:v>
                </c:pt>
                <c:pt idx="8822">
                  <c:v>8822</c:v>
                </c:pt>
                <c:pt idx="8823">
                  <c:v>8823</c:v>
                </c:pt>
                <c:pt idx="8824">
                  <c:v>8824</c:v>
                </c:pt>
                <c:pt idx="8825">
                  <c:v>8825</c:v>
                </c:pt>
                <c:pt idx="8826">
                  <c:v>8826</c:v>
                </c:pt>
                <c:pt idx="8827">
                  <c:v>8827</c:v>
                </c:pt>
                <c:pt idx="8828">
                  <c:v>8828</c:v>
                </c:pt>
                <c:pt idx="8829">
                  <c:v>8829</c:v>
                </c:pt>
                <c:pt idx="8830">
                  <c:v>8830</c:v>
                </c:pt>
                <c:pt idx="8831">
                  <c:v>8831</c:v>
                </c:pt>
                <c:pt idx="8832">
                  <c:v>8832</c:v>
                </c:pt>
                <c:pt idx="8833">
                  <c:v>8833</c:v>
                </c:pt>
                <c:pt idx="8834">
                  <c:v>8834</c:v>
                </c:pt>
                <c:pt idx="8835">
                  <c:v>8835</c:v>
                </c:pt>
                <c:pt idx="8836">
                  <c:v>8836</c:v>
                </c:pt>
                <c:pt idx="8837">
                  <c:v>8837</c:v>
                </c:pt>
                <c:pt idx="8838">
                  <c:v>8838</c:v>
                </c:pt>
                <c:pt idx="8839">
                  <c:v>8839</c:v>
                </c:pt>
                <c:pt idx="8840">
                  <c:v>8840</c:v>
                </c:pt>
                <c:pt idx="8841">
                  <c:v>8841</c:v>
                </c:pt>
                <c:pt idx="8842">
                  <c:v>8842</c:v>
                </c:pt>
                <c:pt idx="8843">
                  <c:v>8843</c:v>
                </c:pt>
                <c:pt idx="8844">
                  <c:v>8844</c:v>
                </c:pt>
                <c:pt idx="8845">
                  <c:v>8845</c:v>
                </c:pt>
                <c:pt idx="8846">
                  <c:v>8846</c:v>
                </c:pt>
                <c:pt idx="8847">
                  <c:v>8847</c:v>
                </c:pt>
                <c:pt idx="8848">
                  <c:v>8848</c:v>
                </c:pt>
                <c:pt idx="8849">
                  <c:v>8849</c:v>
                </c:pt>
                <c:pt idx="8850">
                  <c:v>8850</c:v>
                </c:pt>
                <c:pt idx="8851">
                  <c:v>8851</c:v>
                </c:pt>
                <c:pt idx="8852">
                  <c:v>8852</c:v>
                </c:pt>
                <c:pt idx="8853">
                  <c:v>8853</c:v>
                </c:pt>
                <c:pt idx="8854">
                  <c:v>8854</c:v>
                </c:pt>
                <c:pt idx="8855">
                  <c:v>8855</c:v>
                </c:pt>
                <c:pt idx="8856">
                  <c:v>8856</c:v>
                </c:pt>
                <c:pt idx="8857">
                  <c:v>8857</c:v>
                </c:pt>
                <c:pt idx="8858">
                  <c:v>8858</c:v>
                </c:pt>
                <c:pt idx="8859">
                  <c:v>8859</c:v>
                </c:pt>
                <c:pt idx="8860">
                  <c:v>8860</c:v>
                </c:pt>
                <c:pt idx="8861">
                  <c:v>8861</c:v>
                </c:pt>
                <c:pt idx="8862">
                  <c:v>8862</c:v>
                </c:pt>
                <c:pt idx="8863">
                  <c:v>8863</c:v>
                </c:pt>
                <c:pt idx="8864">
                  <c:v>8864</c:v>
                </c:pt>
                <c:pt idx="8865">
                  <c:v>8865</c:v>
                </c:pt>
                <c:pt idx="8866">
                  <c:v>8866</c:v>
                </c:pt>
                <c:pt idx="8867">
                  <c:v>8867</c:v>
                </c:pt>
                <c:pt idx="8868">
                  <c:v>8868</c:v>
                </c:pt>
                <c:pt idx="8869">
                  <c:v>8869</c:v>
                </c:pt>
                <c:pt idx="8870">
                  <c:v>8870</c:v>
                </c:pt>
                <c:pt idx="8871">
                  <c:v>8871</c:v>
                </c:pt>
                <c:pt idx="8872">
                  <c:v>8872</c:v>
                </c:pt>
                <c:pt idx="8873">
                  <c:v>8873</c:v>
                </c:pt>
                <c:pt idx="8874">
                  <c:v>8874</c:v>
                </c:pt>
                <c:pt idx="8875">
                  <c:v>8875</c:v>
                </c:pt>
                <c:pt idx="8876">
                  <c:v>8876</c:v>
                </c:pt>
                <c:pt idx="8877">
                  <c:v>8877</c:v>
                </c:pt>
                <c:pt idx="8878">
                  <c:v>8878</c:v>
                </c:pt>
                <c:pt idx="8879">
                  <c:v>8879</c:v>
                </c:pt>
                <c:pt idx="8880">
                  <c:v>8880</c:v>
                </c:pt>
                <c:pt idx="8881">
                  <c:v>8881</c:v>
                </c:pt>
                <c:pt idx="8882">
                  <c:v>8882</c:v>
                </c:pt>
                <c:pt idx="8883">
                  <c:v>8883</c:v>
                </c:pt>
                <c:pt idx="8884">
                  <c:v>8884</c:v>
                </c:pt>
                <c:pt idx="8885">
                  <c:v>8885</c:v>
                </c:pt>
                <c:pt idx="8886">
                  <c:v>8886</c:v>
                </c:pt>
                <c:pt idx="8887">
                  <c:v>8887</c:v>
                </c:pt>
                <c:pt idx="8888">
                  <c:v>8888</c:v>
                </c:pt>
                <c:pt idx="8889">
                  <c:v>8889</c:v>
                </c:pt>
                <c:pt idx="8890">
                  <c:v>8890</c:v>
                </c:pt>
                <c:pt idx="8891">
                  <c:v>8891</c:v>
                </c:pt>
                <c:pt idx="8892">
                  <c:v>8892</c:v>
                </c:pt>
                <c:pt idx="8893">
                  <c:v>8893</c:v>
                </c:pt>
                <c:pt idx="8894">
                  <c:v>8894</c:v>
                </c:pt>
                <c:pt idx="8895">
                  <c:v>8895</c:v>
                </c:pt>
                <c:pt idx="8896">
                  <c:v>8896</c:v>
                </c:pt>
                <c:pt idx="8897">
                  <c:v>8897</c:v>
                </c:pt>
                <c:pt idx="8898">
                  <c:v>8898</c:v>
                </c:pt>
                <c:pt idx="8899">
                  <c:v>8899</c:v>
                </c:pt>
                <c:pt idx="8900">
                  <c:v>8900</c:v>
                </c:pt>
                <c:pt idx="8901">
                  <c:v>8901</c:v>
                </c:pt>
                <c:pt idx="8902">
                  <c:v>8902</c:v>
                </c:pt>
                <c:pt idx="8903">
                  <c:v>8903</c:v>
                </c:pt>
                <c:pt idx="8904">
                  <c:v>8904</c:v>
                </c:pt>
                <c:pt idx="8905">
                  <c:v>8905</c:v>
                </c:pt>
                <c:pt idx="8906">
                  <c:v>8906</c:v>
                </c:pt>
                <c:pt idx="8907">
                  <c:v>8907</c:v>
                </c:pt>
                <c:pt idx="8908">
                  <c:v>8908</c:v>
                </c:pt>
                <c:pt idx="8909">
                  <c:v>8909</c:v>
                </c:pt>
                <c:pt idx="8910">
                  <c:v>8910</c:v>
                </c:pt>
                <c:pt idx="8911">
                  <c:v>8911</c:v>
                </c:pt>
                <c:pt idx="8912">
                  <c:v>8912</c:v>
                </c:pt>
                <c:pt idx="8913">
                  <c:v>8913</c:v>
                </c:pt>
                <c:pt idx="8914">
                  <c:v>8914</c:v>
                </c:pt>
                <c:pt idx="8915">
                  <c:v>8915</c:v>
                </c:pt>
                <c:pt idx="8916">
                  <c:v>8916</c:v>
                </c:pt>
                <c:pt idx="8917">
                  <c:v>8917</c:v>
                </c:pt>
                <c:pt idx="8918">
                  <c:v>8918</c:v>
                </c:pt>
                <c:pt idx="8919">
                  <c:v>8919</c:v>
                </c:pt>
                <c:pt idx="8920">
                  <c:v>8920</c:v>
                </c:pt>
                <c:pt idx="8921">
                  <c:v>8921</c:v>
                </c:pt>
                <c:pt idx="8922">
                  <c:v>8922</c:v>
                </c:pt>
                <c:pt idx="8923">
                  <c:v>8923</c:v>
                </c:pt>
                <c:pt idx="8924">
                  <c:v>8924</c:v>
                </c:pt>
                <c:pt idx="8925">
                  <c:v>8925</c:v>
                </c:pt>
                <c:pt idx="8926">
                  <c:v>8926</c:v>
                </c:pt>
                <c:pt idx="8927">
                  <c:v>8927</c:v>
                </c:pt>
                <c:pt idx="8928">
                  <c:v>8928</c:v>
                </c:pt>
                <c:pt idx="8929">
                  <c:v>8929</c:v>
                </c:pt>
                <c:pt idx="8930">
                  <c:v>8930</c:v>
                </c:pt>
                <c:pt idx="8931">
                  <c:v>8931</c:v>
                </c:pt>
                <c:pt idx="8932">
                  <c:v>8932</c:v>
                </c:pt>
                <c:pt idx="8933">
                  <c:v>8933</c:v>
                </c:pt>
                <c:pt idx="8934">
                  <c:v>8934</c:v>
                </c:pt>
                <c:pt idx="8935">
                  <c:v>8935</c:v>
                </c:pt>
                <c:pt idx="8936">
                  <c:v>8936</c:v>
                </c:pt>
                <c:pt idx="8937">
                  <c:v>8937</c:v>
                </c:pt>
                <c:pt idx="8938">
                  <c:v>8938</c:v>
                </c:pt>
                <c:pt idx="8939">
                  <c:v>8939</c:v>
                </c:pt>
                <c:pt idx="8940">
                  <c:v>8940</c:v>
                </c:pt>
                <c:pt idx="8941">
                  <c:v>8941</c:v>
                </c:pt>
                <c:pt idx="8942">
                  <c:v>8942</c:v>
                </c:pt>
                <c:pt idx="8943">
                  <c:v>8943</c:v>
                </c:pt>
                <c:pt idx="8944">
                  <c:v>8944</c:v>
                </c:pt>
                <c:pt idx="8945">
                  <c:v>8945</c:v>
                </c:pt>
                <c:pt idx="8946">
                  <c:v>8946</c:v>
                </c:pt>
                <c:pt idx="8947">
                  <c:v>8947</c:v>
                </c:pt>
                <c:pt idx="8948">
                  <c:v>8948</c:v>
                </c:pt>
                <c:pt idx="8949">
                  <c:v>8949</c:v>
                </c:pt>
                <c:pt idx="8950">
                  <c:v>8950</c:v>
                </c:pt>
                <c:pt idx="8951">
                  <c:v>8951</c:v>
                </c:pt>
                <c:pt idx="8952">
                  <c:v>8952</c:v>
                </c:pt>
                <c:pt idx="8953">
                  <c:v>8953</c:v>
                </c:pt>
                <c:pt idx="8954">
                  <c:v>8954</c:v>
                </c:pt>
                <c:pt idx="8955">
                  <c:v>8955</c:v>
                </c:pt>
                <c:pt idx="8956">
                  <c:v>8956</c:v>
                </c:pt>
                <c:pt idx="8957">
                  <c:v>8957</c:v>
                </c:pt>
                <c:pt idx="8958">
                  <c:v>8958</c:v>
                </c:pt>
                <c:pt idx="8959">
                  <c:v>8959</c:v>
                </c:pt>
                <c:pt idx="8960">
                  <c:v>8960</c:v>
                </c:pt>
                <c:pt idx="8961">
                  <c:v>8961</c:v>
                </c:pt>
                <c:pt idx="8962">
                  <c:v>8962</c:v>
                </c:pt>
                <c:pt idx="8963">
                  <c:v>8963</c:v>
                </c:pt>
                <c:pt idx="8964">
                  <c:v>8964</c:v>
                </c:pt>
                <c:pt idx="8965">
                  <c:v>8965</c:v>
                </c:pt>
                <c:pt idx="8966">
                  <c:v>8966</c:v>
                </c:pt>
                <c:pt idx="8967">
                  <c:v>8967</c:v>
                </c:pt>
                <c:pt idx="8968">
                  <c:v>8968</c:v>
                </c:pt>
                <c:pt idx="8969">
                  <c:v>8969</c:v>
                </c:pt>
                <c:pt idx="8970">
                  <c:v>8970</c:v>
                </c:pt>
                <c:pt idx="8971">
                  <c:v>8971</c:v>
                </c:pt>
                <c:pt idx="8972">
                  <c:v>8972</c:v>
                </c:pt>
                <c:pt idx="8973">
                  <c:v>8973</c:v>
                </c:pt>
                <c:pt idx="8974">
                  <c:v>8974</c:v>
                </c:pt>
                <c:pt idx="8975">
                  <c:v>8975</c:v>
                </c:pt>
                <c:pt idx="8976">
                  <c:v>8976</c:v>
                </c:pt>
                <c:pt idx="8977">
                  <c:v>8977</c:v>
                </c:pt>
                <c:pt idx="8978">
                  <c:v>8978</c:v>
                </c:pt>
                <c:pt idx="8979">
                  <c:v>8979</c:v>
                </c:pt>
                <c:pt idx="8980">
                  <c:v>8980</c:v>
                </c:pt>
                <c:pt idx="8981">
                  <c:v>8981</c:v>
                </c:pt>
                <c:pt idx="8982">
                  <c:v>8982</c:v>
                </c:pt>
                <c:pt idx="8983">
                  <c:v>8983</c:v>
                </c:pt>
                <c:pt idx="8984">
                  <c:v>8984</c:v>
                </c:pt>
                <c:pt idx="8985">
                  <c:v>8985</c:v>
                </c:pt>
                <c:pt idx="8986">
                  <c:v>8986</c:v>
                </c:pt>
                <c:pt idx="8987">
                  <c:v>8987</c:v>
                </c:pt>
                <c:pt idx="8988">
                  <c:v>8988</c:v>
                </c:pt>
                <c:pt idx="8989">
                  <c:v>8989</c:v>
                </c:pt>
                <c:pt idx="8990">
                  <c:v>8990</c:v>
                </c:pt>
                <c:pt idx="8991">
                  <c:v>8991</c:v>
                </c:pt>
                <c:pt idx="8992">
                  <c:v>8992</c:v>
                </c:pt>
                <c:pt idx="8993">
                  <c:v>8993</c:v>
                </c:pt>
                <c:pt idx="8994">
                  <c:v>8994</c:v>
                </c:pt>
                <c:pt idx="8995">
                  <c:v>8995</c:v>
                </c:pt>
                <c:pt idx="8996">
                  <c:v>8996</c:v>
                </c:pt>
                <c:pt idx="8997">
                  <c:v>8997</c:v>
                </c:pt>
                <c:pt idx="8998">
                  <c:v>8998</c:v>
                </c:pt>
                <c:pt idx="8999">
                  <c:v>8999</c:v>
                </c:pt>
                <c:pt idx="9000">
                  <c:v>9000</c:v>
                </c:pt>
                <c:pt idx="9001">
                  <c:v>9001</c:v>
                </c:pt>
                <c:pt idx="9002">
                  <c:v>9002</c:v>
                </c:pt>
                <c:pt idx="9003">
                  <c:v>9003</c:v>
                </c:pt>
                <c:pt idx="9004">
                  <c:v>9004</c:v>
                </c:pt>
                <c:pt idx="9005">
                  <c:v>9005</c:v>
                </c:pt>
                <c:pt idx="9006">
                  <c:v>9006</c:v>
                </c:pt>
                <c:pt idx="9007">
                  <c:v>9007</c:v>
                </c:pt>
                <c:pt idx="9008">
                  <c:v>9008</c:v>
                </c:pt>
                <c:pt idx="9009">
                  <c:v>9009</c:v>
                </c:pt>
                <c:pt idx="9010">
                  <c:v>9010</c:v>
                </c:pt>
                <c:pt idx="9011">
                  <c:v>9011</c:v>
                </c:pt>
                <c:pt idx="9012">
                  <c:v>9012</c:v>
                </c:pt>
                <c:pt idx="9013">
                  <c:v>9013</c:v>
                </c:pt>
                <c:pt idx="9014">
                  <c:v>9014</c:v>
                </c:pt>
                <c:pt idx="9015">
                  <c:v>9015</c:v>
                </c:pt>
                <c:pt idx="9016">
                  <c:v>9016</c:v>
                </c:pt>
                <c:pt idx="9017">
                  <c:v>9017</c:v>
                </c:pt>
                <c:pt idx="9018">
                  <c:v>9018</c:v>
                </c:pt>
                <c:pt idx="9019">
                  <c:v>9019</c:v>
                </c:pt>
                <c:pt idx="9020">
                  <c:v>9020</c:v>
                </c:pt>
                <c:pt idx="9021">
                  <c:v>9021</c:v>
                </c:pt>
                <c:pt idx="9022">
                  <c:v>9022</c:v>
                </c:pt>
                <c:pt idx="9023">
                  <c:v>9023</c:v>
                </c:pt>
                <c:pt idx="9024">
                  <c:v>9024</c:v>
                </c:pt>
                <c:pt idx="9025">
                  <c:v>9025</c:v>
                </c:pt>
                <c:pt idx="9026">
                  <c:v>9026</c:v>
                </c:pt>
                <c:pt idx="9027">
                  <c:v>9027</c:v>
                </c:pt>
                <c:pt idx="9028">
                  <c:v>9028</c:v>
                </c:pt>
                <c:pt idx="9029">
                  <c:v>9029</c:v>
                </c:pt>
                <c:pt idx="9030">
                  <c:v>9030</c:v>
                </c:pt>
                <c:pt idx="9031">
                  <c:v>9031</c:v>
                </c:pt>
                <c:pt idx="9032">
                  <c:v>9032</c:v>
                </c:pt>
                <c:pt idx="9033">
                  <c:v>9033</c:v>
                </c:pt>
                <c:pt idx="9034">
                  <c:v>9034</c:v>
                </c:pt>
                <c:pt idx="9035">
                  <c:v>9035</c:v>
                </c:pt>
                <c:pt idx="9036">
                  <c:v>9036</c:v>
                </c:pt>
                <c:pt idx="9037">
                  <c:v>9037</c:v>
                </c:pt>
                <c:pt idx="9038">
                  <c:v>9038</c:v>
                </c:pt>
                <c:pt idx="9039">
                  <c:v>9039</c:v>
                </c:pt>
                <c:pt idx="9040">
                  <c:v>9040</c:v>
                </c:pt>
                <c:pt idx="9041">
                  <c:v>9041</c:v>
                </c:pt>
                <c:pt idx="9042">
                  <c:v>9042</c:v>
                </c:pt>
                <c:pt idx="9043">
                  <c:v>9043</c:v>
                </c:pt>
                <c:pt idx="9044">
                  <c:v>9044</c:v>
                </c:pt>
                <c:pt idx="9045">
                  <c:v>9045</c:v>
                </c:pt>
                <c:pt idx="9046">
                  <c:v>9046</c:v>
                </c:pt>
                <c:pt idx="9047">
                  <c:v>9047</c:v>
                </c:pt>
                <c:pt idx="9048">
                  <c:v>9048</c:v>
                </c:pt>
                <c:pt idx="9049">
                  <c:v>9049</c:v>
                </c:pt>
                <c:pt idx="9050">
                  <c:v>9050</c:v>
                </c:pt>
                <c:pt idx="9051">
                  <c:v>9051</c:v>
                </c:pt>
                <c:pt idx="9052">
                  <c:v>9052</c:v>
                </c:pt>
                <c:pt idx="9053">
                  <c:v>9053</c:v>
                </c:pt>
                <c:pt idx="9054">
                  <c:v>9054</c:v>
                </c:pt>
                <c:pt idx="9055">
                  <c:v>9055</c:v>
                </c:pt>
                <c:pt idx="9056">
                  <c:v>9056</c:v>
                </c:pt>
                <c:pt idx="9057">
                  <c:v>9057</c:v>
                </c:pt>
                <c:pt idx="9058">
                  <c:v>9058</c:v>
                </c:pt>
                <c:pt idx="9059">
                  <c:v>9059</c:v>
                </c:pt>
                <c:pt idx="9060">
                  <c:v>9060</c:v>
                </c:pt>
                <c:pt idx="9061">
                  <c:v>9061</c:v>
                </c:pt>
                <c:pt idx="9062">
                  <c:v>9062</c:v>
                </c:pt>
                <c:pt idx="9063">
                  <c:v>9063</c:v>
                </c:pt>
                <c:pt idx="9064">
                  <c:v>9064</c:v>
                </c:pt>
                <c:pt idx="9065">
                  <c:v>9065</c:v>
                </c:pt>
                <c:pt idx="9066">
                  <c:v>9066</c:v>
                </c:pt>
                <c:pt idx="9067">
                  <c:v>9067</c:v>
                </c:pt>
                <c:pt idx="9068">
                  <c:v>9068</c:v>
                </c:pt>
                <c:pt idx="9069">
                  <c:v>9069</c:v>
                </c:pt>
                <c:pt idx="9070">
                  <c:v>9070</c:v>
                </c:pt>
                <c:pt idx="9071">
                  <c:v>9071</c:v>
                </c:pt>
                <c:pt idx="9072">
                  <c:v>9072</c:v>
                </c:pt>
                <c:pt idx="9073">
                  <c:v>9073</c:v>
                </c:pt>
                <c:pt idx="9074">
                  <c:v>9074</c:v>
                </c:pt>
                <c:pt idx="9075">
                  <c:v>9075</c:v>
                </c:pt>
                <c:pt idx="9076">
                  <c:v>9076</c:v>
                </c:pt>
                <c:pt idx="9077">
                  <c:v>9077</c:v>
                </c:pt>
                <c:pt idx="9078">
                  <c:v>9078</c:v>
                </c:pt>
                <c:pt idx="9079">
                  <c:v>9079</c:v>
                </c:pt>
                <c:pt idx="9080">
                  <c:v>9080</c:v>
                </c:pt>
                <c:pt idx="9081">
                  <c:v>9081</c:v>
                </c:pt>
                <c:pt idx="9082">
                  <c:v>9082</c:v>
                </c:pt>
                <c:pt idx="9083">
                  <c:v>9083</c:v>
                </c:pt>
                <c:pt idx="9084">
                  <c:v>9084</c:v>
                </c:pt>
                <c:pt idx="9085">
                  <c:v>9085</c:v>
                </c:pt>
                <c:pt idx="9086">
                  <c:v>9086</c:v>
                </c:pt>
                <c:pt idx="9087">
                  <c:v>9087</c:v>
                </c:pt>
                <c:pt idx="9088">
                  <c:v>9088</c:v>
                </c:pt>
                <c:pt idx="9089">
                  <c:v>9089</c:v>
                </c:pt>
                <c:pt idx="9090">
                  <c:v>9090</c:v>
                </c:pt>
                <c:pt idx="9091">
                  <c:v>9091</c:v>
                </c:pt>
                <c:pt idx="9092">
                  <c:v>9092</c:v>
                </c:pt>
                <c:pt idx="9093">
                  <c:v>9093</c:v>
                </c:pt>
                <c:pt idx="9094">
                  <c:v>9094</c:v>
                </c:pt>
                <c:pt idx="9095">
                  <c:v>9095</c:v>
                </c:pt>
                <c:pt idx="9096">
                  <c:v>9096</c:v>
                </c:pt>
                <c:pt idx="9097">
                  <c:v>9097</c:v>
                </c:pt>
                <c:pt idx="9098">
                  <c:v>9098</c:v>
                </c:pt>
                <c:pt idx="9099">
                  <c:v>9099</c:v>
                </c:pt>
                <c:pt idx="9100">
                  <c:v>9100</c:v>
                </c:pt>
                <c:pt idx="9101">
                  <c:v>9101</c:v>
                </c:pt>
                <c:pt idx="9102">
                  <c:v>9102</c:v>
                </c:pt>
                <c:pt idx="9103">
                  <c:v>9103</c:v>
                </c:pt>
                <c:pt idx="9104">
                  <c:v>9104</c:v>
                </c:pt>
                <c:pt idx="9105">
                  <c:v>9105</c:v>
                </c:pt>
                <c:pt idx="9106">
                  <c:v>9106</c:v>
                </c:pt>
                <c:pt idx="9107">
                  <c:v>9107</c:v>
                </c:pt>
                <c:pt idx="9108">
                  <c:v>9108</c:v>
                </c:pt>
                <c:pt idx="9109">
                  <c:v>9109</c:v>
                </c:pt>
                <c:pt idx="9110">
                  <c:v>9110</c:v>
                </c:pt>
                <c:pt idx="9111">
                  <c:v>9111</c:v>
                </c:pt>
                <c:pt idx="9112">
                  <c:v>9112</c:v>
                </c:pt>
                <c:pt idx="9113">
                  <c:v>9113</c:v>
                </c:pt>
                <c:pt idx="9114">
                  <c:v>9114</c:v>
                </c:pt>
                <c:pt idx="9115">
                  <c:v>9115</c:v>
                </c:pt>
                <c:pt idx="9116">
                  <c:v>9116</c:v>
                </c:pt>
                <c:pt idx="9117">
                  <c:v>9117</c:v>
                </c:pt>
                <c:pt idx="9118">
                  <c:v>9118</c:v>
                </c:pt>
                <c:pt idx="9119">
                  <c:v>9119</c:v>
                </c:pt>
                <c:pt idx="9120">
                  <c:v>9120</c:v>
                </c:pt>
                <c:pt idx="9121">
                  <c:v>9121</c:v>
                </c:pt>
                <c:pt idx="9122">
                  <c:v>9122</c:v>
                </c:pt>
                <c:pt idx="9123">
                  <c:v>9123</c:v>
                </c:pt>
                <c:pt idx="9124">
                  <c:v>9124</c:v>
                </c:pt>
                <c:pt idx="9125">
                  <c:v>9125</c:v>
                </c:pt>
                <c:pt idx="9126">
                  <c:v>9126</c:v>
                </c:pt>
                <c:pt idx="9127">
                  <c:v>9127</c:v>
                </c:pt>
                <c:pt idx="9128">
                  <c:v>9128</c:v>
                </c:pt>
                <c:pt idx="9129">
                  <c:v>9129</c:v>
                </c:pt>
                <c:pt idx="9130">
                  <c:v>9130</c:v>
                </c:pt>
                <c:pt idx="9131">
                  <c:v>9131</c:v>
                </c:pt>
                <c:pt idx="9132">
                  <c:v>9132</c:v>
                </c:pt>
                <c:pt idx="9133">
                  <c:v>9133</c:v>
                </c:pt>
                <c:pt idx="9134">
                  <c:v>9134</c:v>
                </c:pt>
                <c:pt idx="9135">
                  <c:v>9135</c:v>
                </c:pt>
                <c:pt idx="9136">
                  <c:v>9136</c:v>
                </c:pt>
                <c:pt idx="9137">
                  <c:v>9137</c:v>
                </c:pt>
                <c:pt idx="9138">
                  <c:v>9138</c:v>
                </c:pt>
                <c:pt idx="9139">
                  <c:v>9139</c:v>
                </c:pt>
                <c:pt idx="9140">
                  <c:v>9140</c:v>
                </c:pt>
                <c:pt idx="9141">
                  <c:v>9141</c:v>
                </c:pt>
                <c:pt idx="9142">
                  <c:v>9142</c:v>
                </c:pt>
                <c:pt idx="9143">
                  <c:v>9143</c:v>
                </c:pt>
                <c:pt idx="9144">
                  <c:v>9144</c:v>
                </c:pt>
                <c:pt idx="9145">
                  <c:v>9145</c:v>
                </c:pt>
                <c:pt idx="9146">
                  <c:v>9146</c:v>
                </c:pt>
                <c:pt idx="9147">
                  <c:v>9147</c:v>
                </c:pt>
                <c:pt idx="9148">
                  <c:v>9148</c:v>
                </c:pt>
                <c:pt idx="9149">
                  <c:v>9149</c:v>
                </c:pt>
                <c:pt idx="9150">
                  <c:v>9150</c:v>
                </c:pt>
                <c:pt idx="9151">
                  <c:v>9151</c:v>
                </c:pt>
                <c:pt idx="9152">
                  <c:v>9152</c:v>
                </c:pt>
                <c:pt idx="9153">
                  <c:v>9153</c:v>
                </c:pt>
                <c:pt idx="9154">
                  <c:v>9154</c:v>
                </c:pt>
                <c:pt idx="9155">
                  <c:v>9155</c:v>
                </c:pt>
                <c:pt idx="9156">
                  <c:v>9156</c:v>
                </c:pt>
                <c:pt idx="9157">
                  <c:v>9157</c:v>
                </c:pt>
                <c:pt idx="9158">
                  <c:v>9158</c:v>
                </c:pt>
                <c:pt idx="9159">
                  <c:v>9159</c:v>
                </c:pt>
                <c:pt idx="9160">
                  <c:v>9160</c:v>
                </c:pt>
                <c:pt idx="9161">
                  <c:v>9161</c:v>
                </c:pt>
                <c:pt idx="9162">
                  <c:v>9162</c:v>
                </c:pt>
                <c:pt idx="9163">
                  <c:v>9163</c:v>
                </c:pt>
                <c:pt idx="9164">
                  <c:v>9164</c:v>
                </c:pt>
                <c:pt idx="9165">
                  <c:v>9165</c:v>
                </c:pt>
                <c:pt idx="9166">
                  <c:v>9166</c:v>
                </c:pt>
                <c:pt idx="9167">
                  <c:v>9167</c:v>
                </c:pt>
                <c:pt idx="9168">
                  <c:v>9168</c:v>
                </c:pt>
                <c:pt idx="9169">
                  <c:v>9169</c:v>
                </c:pt>
                <c:pt idx="9170">
                  <c:v>9170</c:v>
                </c:pt>
                <c:pt idx="9171">
                  <c:v>9171</c:v>
                </c:pt>
                <c:pt idx="9172">
                  <c:v>9172</c:v>
                </c:pt>
                <c:pt idx="9173">
                  <c:v>9173</c:v>
                </c:pt>
                <c:pt idx="9174">
                  <c:v>9174</c:v>
                </c:pt>
                <c:pt idx="9175">
                  <c:v>9175</c:v>
                </c:pt>
                <c:pt idx="9176">
                  <c:v>9176</c:v>
                </c:pt>
                <c:pt idx="9177">
                  <c:v>9177</c:v>
                </c:pt>
                <c:pt idx="9178">
                  <c:v>9178</c:v>
                </c:pt>
                <c:pt idx="9179">
                  <c:v>9179</c:v>
                </c:pt>
                <c:pt idx="9180">
                  <c:v>9180</c:v>
                </c:pt>
                <c:pt idx="9181">
                  <c:v>9181</c:v>
                </c:pt>
                <c:pt idx="9182">
                  <c:v>9182</c:v>
                </c:pt>
                <c:pt idx="9183">
                  <c:v>9183</c:v>
                </c:pt>
                <c:pt idx="9184">
                  <c:v>9184</c:v>
                </c:pt>
                <c:pt idx="9185">
                  <c:v>9185</c:v>
                </c:pt>
                <c:pt idx="9186">
                  <c:v>9186</c:v>
                </c:pt>
                <c:pt idx="9187">
                  <c:v>9187</c:v>
                </c:pt>
                <c:pt idx="9188">
                  <c:v>9188</c:v>
                </c:pt>
                <c:pt idx="9189">
                  <c:v>9189</c:v>
                </c:pt>
                <c:pt idx="9190">
                  <c:v>9190</c:v>
                </c:pt>
                <c:pt idx="9191">
                  <c:v>9191</c:v>
                </c:pt>
                <c:pt idx="9192">
                  <c:v>9192</c:v>
                </c:pt>
                <c:pt idx="9193">
                  <c:v>9193</c:v>
                </c:pt>
                <c:pt idx="9194">
                  <c:v>9194</c:v>
                </c:pt>
                <c:pt idx="9195">
                  <c:v>9195</c:v>
                </c:pt>
                <c:pt idx="9196">
                  <c:v>9196</c:v>
                </c:pt>
                <c:pt idx="9197">
                  <c:v>9197</c:v>
                </c:pt>
                <c:pt idx="9198">
                  <c:v>9198</c:v>
                </c:pt>
                <c:pt idx="9199">
                  <c:v>9199</c:v>
                </c:pt>
                <c:pt idx="9200">
                  <c:v>9200</c:v>
                </c:pt>
                <c:pt idx="9201">
                  <c:v>9201</c:v>
                </c:pt>
                <c:pt idx="9202">
                  <c:v>9202</c:v>
                </c:pt>
                <c:pt idx="9203">
                  <c:v>9203</c:v>
                </c:pt>
                <c:pt idx="9204">
                  <c:v>9204</c:v>
                </c:pt>
                <c:pt idx="9205">
                  <c:v>9205</c:v>
                </c:pt>
                <c:pt idx="9206">
                  <c:v>9206</c:v>
                </c:pt>
                <c:pt idx="9207">
                  <c:v>9207</c:v>
                </c:pt>
                <c:pt idx="9208">
                  <c:v>9208</c:v>
                </c:pt>
                <c:pt idx="9209">
                  <c:v>9209</c:v>
                </c:pt>
                <c:pt idx="9210">
                  <c:v>9210</c:v>
                </c:pt>
                <c:pt idx="9211">
                  <c:v>9211</c:v>
                </c:pt>
                <c:pt idx="9212">
                  <c:v>9212</c:v>
                </c:pt>
                <c:pt idx="9213">
                  <c:v>9213</c:v>
                </c:pt>
                <c:pt idx="9214">
                  <c:v>9214</c:v>
                </c:pt>
                <c:pt idx="9215">
                  <c:v>9215</c:v>
                </c:pt>
                <c:pt idx="9216">
                  <c:v>9216</c:v>
                </c:pt>
                <c:pt idx="9217">
                  <c:v>9217</c:v>
                </c:pt>
                <c:pt idx="9218">
                  <c:v>9218</c:v>
                </c:pt>
                <c:pt idx="9219">
                  <c:v>9219</c:v>
                </c:pt>
                <c:pt idx="9220">
                  <c:v>9220</c:v>
                </c:pt>
                <c:pt idx="9221">
                  <c:v>9221</c:v>
                </c:pt>
                <c:pt idx="9222">
                  <c:v>9222</c:v>
                </c:pt>
                <c:pt idx="9223">
                  <c:v>9223</c:v>
                </c:pt>
                <c:pt idx="9224">
                  <c:v>9224</c:v>
                </c:pt>
                <c:pt idx="9225">
                  <c:v>9225</c:v>
                </c:pt>
                <c:pt idx="9226">
                  <c:v>9226</c:v>
                </c:pt>
                <c:pt idx="9227">
                  <c:v>9227</c:v>
                </c:pt>
                <c:pt idx="9228">
                  <c:v>9228</c:v>
                </c:pt>
                <c:pt idx="9229">
                  <c:v>9229</c:v>
                </c:pt>
                <c:pt idx="9230">
                  <c:v>9230</c:v>
                </c:pt>
                <c:pt idx="9231">
                  <c:v>9231</c:v>
                </c:pt>
                <c:pt idx="9232">
                  <c:v>9232</c:v>
                </c:pt>
                <c:pt idx="9233">
                  <c:v>9233</c:v>
                </c:pt>
                <c:pt idx="9234">
                  <c:v>9234</c:v>
                </c:pt>
                <c:pt idx="9235">
                  <c:v>9235</c:v>
                </c:pt>
                <c:pt idx="9236">
                  <c:v>9236</c:v>
                </c:pt>
                <c:pt idx="9237">
                  <c:v>9237</c:v>
                </c:pt>
                <c:pt idx="9238">
                  <c:v>9238</c:v>
                </c:pt>
                <c:pt idx="9239">
                  <c:v>9239</c:v>
                </c:pt>
                <c:pt idx="9240">
                  <c:v>9240</c:v>
                </c:pt>
                <c:pt idx="9241">
                  <c:v>9241</c:v>
                </c:pt>
                <c:pt idx="9242">
                  <c:v>9242</c:v>
                </c:pt>
                <c:pt idx="9243">
                  <c:v>9243</c:v>
                </c:pt>
                <c:pt idx="9244">
                  <c:v>9244</c:v>
                </c:pt>
                <c:pt idx="9245">
                  <c:v>9245</c:v>
                </c:pt>
                <c:pt idx="9246">
                  <c:v>9246</c:v>
                </c:pt>
                <c:pt idx="9247">
                  <c:v>9247</c:v>
                </c:pt>
                <c:pt idx="9248">
                  <c:v>9248</c:v>
                </c:pt>
                <c:pt idx="9249">
                  <c:v>9249</c:v>
                </c:pt>
                <c:pt idx="9250">
                  <c:v>9250</c:v>
                </c:pt>
                <c:pt idx="9251">
                  <c:v>9251</c:v>
                </c:pt>
                <c:pt idx="9252">
                  <c:v>9252</c:v>
                </c:pt>
                <c:pt idx="9253">
                  <c:v>9253</c:v>
                </c:pt>
                <c:pt idx="9254">
                  <c:v>9254</c:v>
                </c:pt>
                <c:pt idx="9255">
                  <c:v>9255</c:v>
                </c:pt>
                <c:pt idx="9256">
                  <c:v>9256</c:v>
                </c:pt>
                <c:pt idx="9257">
                  <c:v>9257</c:v>
                </c:pt>
                <c:pt idx="9258">
                  <c:v>9258</c:v>
                </c:pt>
                <c:pt idx="9259">
                  <c:v>9259</c:v>
                </c:pt>
                <c:pt idx="9260">
                  <c:v>9260</c:v>
                </c:pt>
                <c:pt idx="9261">
                  <c:v>9261</c:v>
                </c:pt>
                <c:pt idx="9262">
                  <c:v>9262</c:v>
                </c:pt>
                <c:pt idx="9263">
                  <c:v>9263</c:v>
                </c:pt>
                <c:pt idx="9264">
                  <c:v>9264</c:v>
                </c:pt>
                <c:pt idx="9265">
                  <c:v>9265</c:v>
                </c:pt>
                <c:pt idx="9266">
                  <c:v>9266</c:v>
                </c:pt>
                <c:pt idx="9267">
                  <c:v>9267</c:v>
                </c:pt>
                <c:pt idx="9268">
                  <c:v>9268</c:v>
                </c:pt>
                <c:pt idx="9269">
                  <c:v>9269</c:v>
                </c:pt>
                <c:pt idx="9270">
                  <c:v>9270</c:v>
                </c:pt>
                <c:pt idx="9271">
                  <c:v>9271</c:v>
                </c:pt>
                <c:pt idx="9272">
                  <c:v>9272</c:v>
                </c:pt>
                <c:pt idx="9273">
                  <c:v>9273</c:v>
                </c:pt>
                <c:pt idx="9274">
                  <c:v>9274</c:v>
                </c:pt>
                <c:pt idx="9275">
                  <c:v>9275</c:v>
                </c:pt>
                <c:pt idx="9276">
                  <c:v>9276</c:v>
                </c:pt>
                <c:pt idx="9277">
                  <c:v>9277</c:v>
                </c:pt>
                <c:pt idx="9278">
                  <c:v>9278</c:v>
                </c:pt>
                <c:pt idx="9279">
                  <c:v>9279</c:v>
                </c:pt>
                <c:pt idx="9280">
                  <c:v>9280</c:v>
                </c:pt>
                <c:pt idx="9281">
                  <c:v>9281</c:v>
                </c:pt>
                <c:pt idx="9282">
                  <c:v>9282</c:v>
                </c:pt>
                <c:pt idx="9283">
                  <c:v>9283</c:v>
                </c:pt>
                <c:pt idx="9284">
                  <c:v>9284</c:v>
                </c:pt>
                <c:pt idx="9285">
                  <c:v>9285</c:v>
                </c:pt>
                <c:pt idx="9286">
                  <c:v>9286</c:v>
                </c:pt>
                <c:pt idx="9287">
                  <c:v>9287</c:v>
                </c:pt>
                <c:pt idx="9288">
                  <c:v>9288</c:v>
                </c:pt>
                <c:pt idx="9289">
                  <c:v>9289</c:v>
                </c:pt>
                <c:pt idx="9290">
                  <c:v>9290</c:v>
                </c:pt>
                <c:pt idx="9291">
                  <c:v>9291</c:v>
                </c:pt>
                <c:pt idx="9292">
                  <c:v>9292</c:v>
                </c:pt>
                <c:pt idx="9293">
                  <c:v>9293</c:v>
                </c:pt>
                <c:pt idx="9294">
                  <c:v>9294</c:v>
                </c:pt>
                <c:pt idx="9295">
                  <c:v>9295</c:v>
                </c:pt>
                <c:pt idx="9296">
                  <c:v>9296</c:v>
                </c:pt>
                <c:pt idx="9297">
                  <c:v>9297</c:v>
                </c:pt>
                <c:pt idx="9298">
                  <c:v>9298</c:v>
                </c:pt>
                <c:pt idx="9299">
                  <c:v>9299</c:v>
                </c:pt>
                <c:pt idx="9300">
                  <c:v>9300</c:v>
                </c:pt>
                <c:pt idx="9301">
                  <c:v>9301</c:v>
                </c:pt>
                <c:pt idx="9302">
                  <c:v>9302</c:v>
                </c:pt>
                <c:pt idx="9303">
                  <c:v>9303</c:v>
                </c:pt>
                <c:pt idx="9304">
                  <c:v>9304</c:v>
                </c:pt>
                <c:pt idx="9305">
                  <c:v>9305</c:v>
                </c:pt>
                <c:pt idx="9306">
                  <c:v>9306</c:v>
                </c:pt>
                <c:pt idx="9307">
                  <c:v>9307</c:v>
                </c:pt>
                <c:pt idx="9308">
                  <c:v>9308</c:v>
                </c:pt>
                <c:pt idx="9309">
                  <c:v>9309</c:v>
                </c:pt>
                <c:pt idx="9310">
                  <c:v>9310</c:v>
                </c:pt>
                <c:pt idx="9311">
                  <c:v>9311</c:v>
                </c:pt>
                <c:pt idx="9312">
                  <c:v>9312</c:v>
                </c:pt>
                <c:pt idx="9313">
                  <c:v>9313</c:v>
                </c:pt>
                <c:pt idx="9314">
                  <c:v>9314</c:v>
                </c:pt>
                <c:pt idx="9315">
                  <c:v>9315</c:v>
                </c:pt>
                <c:pt idx="9316">
                  <c:v>9316</c:v>
                </c:pt>
                <c:pt idx="9317">
                  <c:v>9317</c:v>
                </c:pt>
                <c:pt idx="9318">
                  <c:v>9318</c:v>
                </c:pt>
                <c:pt idx="9319">
                  <c:v>9319</c:v>
                </c:pt>
                <c:pt idx="9320">
                  <c:v>9320</c:v>
                </c:pt>
                <c:pt idx="9321">
                  <c:v>9321</c:v>
                </c:pt>
                <c:pt idx="9322">
                  <c:v>9322</c:v>
                </c:pt>
                <c:pt idx="9323">
                  <c:v>9323</c:v>
                </c:pt>
                <c:pt idx="9324">
                  <c:v>9324</c:v>
                </c:pt>
                <c:pt idx="9325">
                  <c:v>9325</c:v>
                </c:pt>
                <c:pt idx="9326">
                  <c:v>9326</c:v>
                </c:pt>
                <c:pt idx="9327">
                  <c:v>9327</c:v>
                </c:pt>
                <c:pt idx="9328">
                  <c:v>9328</c:v>
                </c:pt>
                <c:pt idx="9329">
                  <c:v>9329</c:v>
                </c:pt>
                <c:pt idx="9330">
                  <c:v>9330</c:v>
                </c:pt>
                <c:pt idx="9331">
                  <c:v>9331</c:v>
                </c:pt>
                <c:pt idx="9332">
                  <c:v>9332</c:v>
                </c:pt>
                <c:pt idx="9333">
                  <c:v>9333</c:v>
                </c:pt>
                <c:pt idx="9334">
                  <c:v>9334</c:v>
                </c:pt>
                <c:pt idx="9335">
                  <c:v>9335</c:v>
                </c:pt>
                <c:pt idx="9336">
                  <c:v>9336</c:v>
                </c:pt>
                <c:pt idx="9337">
                  <c:v>9337</c:v>
                </c:pt>
                <c:pt idx="9338">
                  <c:v>9338</c:v>
                </c:pt>
                <c:pt idx="9339">
                  <c:v>9339</c:v>
                </c:pt>
                <c:pt idx="9340">
                  <c:v>9340</c:v>
                </c:pt>
                <c:pt idx="9341">
                  <c:v>9341</c:v>
                </c:pt>
                <c:pt idx="9342">
                  <c:v>9342</c:v>
                </c:pt>
                <c:pt idx="9343">
                  <c:v>9343</c:v>
                </c:pt>
                <c:pt idx="9344">
                  <c:v>9344</c:v>
                </c:pt>
                <c:pt idx="9345">
                  <c:v>9345</c:v>
                </c:pt>
                <c:pt idx="9346">
                  <c:v>9346</c:v>
                </c:pt>
                <c:pt idx="9347">
                  <c:v>9347</c:v>
                </c:pt>
                <c:pt idx="9348">
                  <c:v>9348</c:v>
                </c:pt>
                <c:pt idx="9349">
                  <c:v>9349</c:v>
                </c:pt>
                <c:pt idx="9350">
                  <c:v>9350</c:v>
                </c:pt>
                <c:pt idx="9351">
                  <c:v>9351</c:v>
                </c:pt>
                <c:pt idx="9352">
                  <c:v>9352</c:v>
                </c:pt>
                <c:pt idx="9353">
                  <c:v>9353</c:v>
                </c:pt>
                <c:pt idx="9354">
                  <c:v>9354</c:v>
                </c:pt>
                <c:pt idx="9355">
                  <c:v>9355</c:v>
                </c:pt>
                <c:pt idx="9356">
                  <c:v>9356</c:v>
                </c:pt>
                <c:pt idx="9357">
                  <c:v>9357</c:v>
                </c:pt>
                <c:pt idx="9358">
                  <c:v>9358</c:v>
                </c:pt>
                <c:pt idx="9359">
                  <c:v>9359</c:v>
                </c:pt>
                <c:pt idx="9360">
                  <c:v>9360</c:v>
                </c:pt>
                <c:pt idx="9361">
                  <c:v>9361</c:v>
                </c:pt>
                <c:pt idx="9362">
                  <c:v>9362</c:v>
                </c:pt>
                <c:pt idx="9363">
                  <c:v>9363</c:v>
                </c:pt>
                <c:pt idx="9364">
                  <c:v>9364</c:v>
                </c:pt>
                <c:pt idx="9365">
                  <c:v>9365</c:v>
                </c:pt>
                <c:pt idx="9366">
                  <c:v>9366</c:v>
                </c:pt>
                <c:pt idx="9367">
                  <c:v>9367</c:v>
                </c:pt>
                <c:pt idx="9368">
                  <c:v>9368</c:v>
                </c:pt>
                <c:pt idx="9369">
                  <c:v>9369</c:v>
                </c:pt>
                <c:pt idx="9370">
                  <c:v>9370</c:v>
                </c:pt>
                <c:pt idx="9371">
                  <c:v>9371</c:v>
                </c:pt>
                <c:pt idx="9372">
                  <c:v>9372</c:v>
                </c:pt>
                <c:pt idx="9373">
                  <c:v>9373</c:v>
                </c:pt>
                <c:pt idx="9374">
                  <c:v>9374</c:v>
                </c:pt>
                <c:pt idx="9375">
                  <c:v>9375</c:v>
                </c:pt>
                <c:pt idx="9376">
                  <c:v>9376</c:v>
                </c:pt>
                <c:pt idx="9377">
                  <c:v>9377</c:v>
                </c:pt>
                <c:pt idx="9378">
                  <c:v>9378</c:v>
                </c:pt>
                <c:pt idx="9379">
                  <c:v>9379</c:v>
                </c:pt>
                <c:pt idx="9380">
                  <c:v>9380</c:v>
                </c:pt>
                <c:pt idx="9381">
                  <c:v>9381</c:v>
                </c:pt>
                <c:pt idx="9382">
                  <c:v>9382</c:v>
                </c:pt>
                <c:pt idx="9383">
                  <c:v>9383</c:v>
                </c:pt>
                <c:pt idx="9384">
                  <c:v>9384</c:v>
                </c:pt>
                <c:pt idx="9385">
                  <c:v>9385</c:v>
                </c:pt>
                <c:pt idx="9386">
                  <c:v>9386</c:v>
                </c:pt>
                <c:pt idx="9387">
                  <c:v>9387</c:v>
                </c:pt>
                <c:pt idx="9388">
                  <c:v>9388</c:v>
                </c:pt>
                <c:pt idx="9389">
                  <c:v>9389</c:v>
                </c:pt>
                <c:pt idx="9390">
                  <c:v>9390</c:v>
                </c:pt>
                <c:pt idx="9391">
                  <c:v>9391</c:v>
                </c:pt>
                <c:pt idx="9392">
                  <c:v>9392</c:v>
                </c:pt>
                <c:pt idx="9393">
                  <c:v>9393</c:v>
                </c:pt>
                <c:pt idx="9394">
                  <c:v>9394</c:v>
                </c:pt>
                <c:pt idx="9395">
                  <c:v>9395</c:v>
                </c:pt>
                <c:pt idx="9396">
                  <c:v>9396</c:v>
                </c:pt>
                <c:pt idx="9397">
                  <c:v>9397</c:v>
                </c:pt>
                <c:pt idx="9398">
                  <c:v>9398</c:v>
                </c:pt>
                <c:pt idx="9399">
                  <c:v>9399</c:v>
                </c:pt>
                <c:pt idx="9400">
                  <c:v>9400</c:v>
                </c:pt>
                <c:pt idx="9401">
                  <c:v>9401</c:v>
                </c:pt>
                <c:pt idx="9402">
                  <c:v>9402</c:v>
                </c:pt>
                <c:pt idx="9403">
                  <c:v>9403</c:v>
                </c:pt>
                <c:pt idx="9404">
                  <c:v>9404</c:v>
                </c:pt>
                <c:pt idx="9405">
                  <c:v>9405</c:v>
                </c:pt>
                <c:pt idx="9406">
                  <c:v>9406</c:v>
                </c:pt>
                <c:pt idx="9407">
                  <c:v>9407</c:v>
                </c:pt>
                <c:pt idx="9408">
                  <c:v>9408</c:v>
                </c:pt>
                <c:pt idx="9409">
                  <c:v>9409</c:v>
                </c:pt>
                <c:pt idx="9410">
                  <c:v>9410</c:v>
                </c:pt>
                <c:pt idx="9411">
                  <c:v>9411</c:v>
                </c:pt>
                <c:pt idx="9412">
                  <c:v>9412</c:v>
                </c:pt>
                <c:pt idx="9413">
                  <c:v>9413</c:v>
                </c:pt>
                <c:pt idx="9414">
                  <c:v>9414</c:v>
                </c:pt>
                <c:pt idx="9415">
                  <c:v>9415</c:v>
                </c:pt>
                <c:pt idx="9416">
                  <c:v>9416</c:v>
                </c:pt>
                <c:pt idx="9417">
                  <c:v>9417</c:v>
                </c:pt>
                <c:pt idx="9418">
                  <c:v>9418</c:v>
                </c:pt>
                <c:pt idx="9419">
                  <c:v>9419</c:v>
                </c:pt>
                <c:pt idx="9420">
                  <c:v>9420</c:v>
                </c:pt>
                <c:pt idx="9421">
                  <c:v>9421</c:v>
                </c:pt>
                <c:pt idx="9422">
                  <c:v>9422</c:v>
                </c:pt>
                <c:pt idx="9423">
                  <c:v>9423</c:v>
                </c:pt>
                <c:pt idx="9424">
                  <c:v>9424</c:v>
                </c:pt>
                <c:pt idx="9425">
                  <c:v>9425</c:v>
                </c:pt>
                <c:pt idx="9426">
                  <c:v>9426</c:v>
                </c:pt>
                <c:pt idx="9427">
                  <c:v>9427</c:v>
                </c:pt>
                <c:pt idx="9428">
                  <c:v>9428</c:v>
                </c:pt>
                <c:pt idx="9429">
                  <c:v>9429</c:v>
                </c:pt>
                <c:pt idx="9430">
                  <c:v>9430</c:v>
                </c:pt>
                <c:pt idx="9431">
                  <c:v>9431</c:v>
                </c:pt>
                <c:pt idx="9432">
                  <c:v>9432</c:v>
                </c:pt>
                <c:pt idx="9433">
                  <c:v>9433</c:v>
                </c:pt>
                <c:pt idx="9434">
                  <c:v>9434</c:v>
                </c:pt>
                <c:pt idx="9435">
                  <c:v>9435</c:v>
                </c:pt>
                <c:pt idx="9436">
                  <c:v>9436</c:v>
                </c:pt>
                <c:pt idx="9437">
                  <c:v>9437</c:v>
                </c:pt>
                <c:pt idx="9438">
                  <c:v>9438</c:v>
                </c:pt>
                <c:pt idx="9439">
                  <c:v>9439</c:v>
                </c:pt>
                <c:pt idx="9440">
                  <c:v>9440</c:v>
                </c:pt>
                <c:pt idx="9441">
                  <c:v>9441</c:v>
                </c:pt>
                <c:pt idx="9442">
                  <c:v>9442</c:v>
                </c:pt>
                <c:pt idx="9443">
                  <c:v>9443</c:v>
                </c:pt>
                <c:pt idx="9444">
                  <c:v>9444</c:v>
                </c:pt>
                <c:pt idx="9445">
                  <c:v>9445</c:v>
                </c:pt>
                <c:pt idx="9446">
                  <c:v>9446</c:v>
                </c:pt>
                <c:pt idx="9447">
                  <c:v>9447</c:v>
                </c:pt>
                <c:pt idx="9448">
                  <c:v>9448</c:v>
                </c:pt>
                <c:pt idx="9449">
                  <c:v>9449</c:v>
                </c:pt>
                <c:pt idx="9450">
                  <c:v>9450</c:v>
                </c:pt>
                <c:pt idx="9451">
                  <c:v>9451</c:v>
                </c:pt>
                <c:pt idx="9452">
                  <c:v>9452</c:v>
                </c:pt>
                <c:pt idx="9453">
                  <c:v>9453</c:v>
                </c:pt>
                <c:pt idx="9454">
                  <c:v>9454</c:v>
                </c:pt>
                <c:pt idx="9455">
                  <c:v>9455</c:v>
                </c:pt>
                <c:pt idx="9456">
                  <c:v>9456</c:v>
                </c:pt>
                <c:pt idx="9457">
                  <c:v>9457</c:v>
                </c:pt>
                <c:pt idx="9458">
                  <c:v>9458</c:v>
                </c:pt>
                <c:pt idx="9459">
                  <c:v>9459</c:v>
                </c:pt>
                <c:pt idx="9460">
                  <c:v>9460</c:v>
                </c:pt>
                <c:pt idx="9461">
                  <c:v>9461</c:v>
                </c:pt>
                <c:pt idx="9462">
                  <c:v>9462</c:v>
                </c:pt>
                <c:pt idx="9463">
                  <c:v>9463</c:v>
                </c:pt>
                <c:pt idx="9464">
                  <c:v>9464</c:v>
                </c:pt>
                <c:pt idx="9465">
                  <c:v>9465</c:v>
                </c:pt>
                <c:pt idx="9466">
                  <c:v>9466</c:v>
                </c:pt>
                <c:pt idx="9467">
                  <c:v>9467</c:v>
                </c:pt>
                <c:pt idx="9468">
                  <c:v>9468</c:v>
                </c:pt>
                <c:pt idx="9469">
                  <c:v>9469</c:v>
                </c:pt>
                <c:pt idx="9470">
                  <c:v>9470</c:v>
                </c:pt>
                <c:pt idx="9471">
                  <c:v>9471</c:v>
                </c:pt>
                <c:pt idx="9472">
                  <c:v>9472</c:v>
                </c:pt>
                <c:pt idx="9473">
                  <c:v>9473</c:v>
                </c:pt>
                <c:pt idx="9474">
                  <c:v>9474</c:v>
                </c:pt>
                <c:pt idx="9475">
                  <c:v>9475</c:v>
                </c:pt>
                <c:pt idx="9476">
                  <c:v>9476</c:v>
                </c:pt>
                <c:pt idx="9477">
                  <c:v>9477</c:v>
                </c:pt>
                <c:pt idx="9478">
                  <c:v>9478</c:v>
                </c:pt>
                <c:pt idx="9479">
                  <c:v>9479</c:v>
                </c:pt>
                <c:pt idx="9480">
                  <c:v>9480</c:v>
                </c:pt>
                <c:pt idx="9481">
                  <c:v>9481</c:v>
                </c:pt>
                <c:pt idx="9482">
                  <c:v>9482</c:v>
                </c:pt>
                <c:pt idx="9483">
                  <c:v>9483</c:v>
                </c:pt>
                <c:pt idx="9484">
                  <c:v>9484</c:v>
                </c:pt>
                <c:pt idx="9485">
                  <c:v>9485</c:v>
                </c:pt>
                <c:pt idx="9486">
                  <c:v>9486</c:v>
                </c:pt>
                <c:pt idx="9487">
                  <c:v>9487</c:v>
                </c:pt>
                <c:pt idx="9488">
                  <c:v>9488</c:v>
                </c:pt>
                <c:pt idx="9489">
                  <c:v>9489</c:v>
                </c:pt>
                <c:pt idx="9490">
                  <c:v>9490</c:v>
                </c:pt>
                <c:pt idx="9491">
                  <c:v>9491</c:v>
                </c:pt>
                <c:pt idx="9492">
                  <c:v>9492</c:v>
                </c:pt>
                <c:pt idx="9493">
                  <c:v>9493</c:v>
                </c:pt>
                <c:pt idx="9494">
                  <c:v>9494</c:v>
                </c:pt>
                <c:pt idx="9495">
                  <c:v>9495</c:v>
                </c:pt>
                <c:pt idx="9496">
                  <c:v>9496</c:v>
                </c:pt>
                <c:pt idx="9497">
                  <c:v>9497</c:v>
                </c:pt>
                <c:pt idx="9498">
                  <c:v>9498</c:v>
                </c:pt>
                <c:pt idx="9499">
                  <c:v>9499</c:v>
                </c:pt>
                <c:pt idx="9500">
                  <c:v>9500</c:v>
                </c:pt>
                <c:pt idx="9501">
                  <c:v>9501</c:v>
                </c:pt>
                <c:pt idx="9502">
                  <c:v>9502</c:v>
                </c:pt>
                <c:pt idx="9503">
                  <c:v>9503</c:v>
                </c:pt>
                <c:pt idx="9504">
                  <c:v>9504</c:v>
                </c:pt>
                <c:pt idx="9505">
                  <c:v>9505</c:v>
                </c:pt>
                <c:pt idx="9506">
                  <c:v>9506</c:v>
                </c:pt>
                <c:pt idx="9507">
                  <c:v>9507</c:v>
                </c:pt>
                <c:pt idx="9508">
                  <c:v>9508</c:v>
                </c:pt>
                <c:pt idx="9509">
                  <c:v>9509</c:v>
                </c:pt>
                <c:pt idx="9510">
                  <c:v>9510</c:v>
                </c:pt>
                <c:pt idx="9511">
                  <c:v>9511</c:v>
                </c:pt>
                <c:pt idx="9512">
                  <c:v>9512</c:v>
                </c:pt>
                <c:pt idx="9513">
                  <c:v>9513</c:v>
                </c:pt>
                <c:pt idx="9514">
                  <c:v>9514</c:v>
                </c:pt>
                <c:pt idx="9515">
                  <c:v>9515</c:v>
                </c:pt>
                <c:pt idx="9516">
                  <c:v>9516</c:v>
                </c:pt>
                <c:pt idx="9517">
                  <c:v>9517</c:v>
                </c:pt>
                <c:pt idx="9518">
                  <c:v>9518</c:v>
                </c:pt>
                <c:pt idx="9519">
                  <c:v>9519</c:v>
                </c:pt>
                <c:pt idx="9520">
                  <c:v>9520</c:v>
                </c:pt>
                <c:pt idx="9521">
                  <c:v>9521</c:v>
                </c:pt>
                <c:pt idx="9522">
                  <c:v>9522</c:v>
                </c:pt>
                <c:pt idx="9523">
                  <c:v>9523</c:v>
                </c:pt>
                <c:pt idx="9524">
                  <c:v>9524</c:v>
                </c:pt>
                <c:pt idx="9525">
                  <c:v>9525</c:v>
                </c:pt>
                <c:pt idx="9526">
                  <c:v>9526</c:v>
                </c:pt>
                <c:pt idx="9527">
                  <c:v>9527</c:v>
                </c:pt>
                <c:pt idx="9528">
                  <c:v>9528</c:v>
                </c:pt>
                <c:pt idx="9529">
                  <c:v>9529</c:v>
                </c:pt>
                <c:pt idx="9530">
                  <c:v>9530</c:v>
                </c:pt>
                <c:pt idx="9531">
                  <c:v>9531</c:v>
                </c:pt>
                <c:pt idx="9532">
                  <c:v>9532</c:v>
                </c:pt>
                <c:pt idx="9533">
                  <c:v>9533</c:v>
                </c:pt>
                <c:pt idx="9534">
                  <c:v>9534</c:v>
                </c:pt>
                <c:pt idx="9535">
                  <c:v>9535</c:v>
                </c:pt>
                <c:pt idx="9536">
                  <c:v>9536</c:v>
                </c:pt>
                <c:pt idx="9537">
                  <c:v>9537</c:v>
                </c:pt>
                <c:pt idx="9538">
                  <c:v>9538</c:v>
                </c:pt>
                <c:pt idx="9539">
                  <c:v>9539</c:v>
                </c:pt>
                <c:pt idx="9540">
                  <c:v>9540</c:v>
                </c:pt>
                <c:pt idx="9541">
                  <c:v>9541</c:v>
                </c:pt>
                <c:pt idx="9542">
                  <c:v>9542</c:v>
                </c:pt>
                <c:pt idx="9543">
                  <c:v>9543</c:v>
                </c:pt>
                <c:pt idx="9544">
                  <c:v>9544</c:v>
                </c:pt>
                <c:pt idx="9545">
                  <c:v>9545</c:v>
                </c:pt>
                <c:pt idx="9546">
                  <c:v>9546</c:v>
                </c:pt>
                <c:pt idx="9547">
                  <c:v>9547</c:v>
                </c:pt>
                <c:pt idx="9548">
                  <c:v>9548</c:v>
                </c:pt>
                <c:pt idx="9549">
                  <c:v>9549</c:v>
                </c:pt>
                <c:pt idx="9550">
                  <c:v>9550</c:v>
                </c:pt>
                <c:pt idx="9551">
                  <c:v>9551</c:v>
                </c:pt>
                <c:pt idx="9552">
                  <c:v>9552</c:v>
                </c:pt>
                <c:pt idx="9553">
                  <c:v>9553</c:v>
                </c:pt>
                <c:pt idx="9554">
                  <c:v>9554</c:v>
                </c:pt>
                <c:pt idx="9555">
                  <c:v>9555</c:v>
                </c:pt>
                <c:pt idx="9556">
                  <c:v>9556</c:v>
                </c:pt>
                <c:pt idx="9557">
                  <c:v>9557</c:v>
                </c:pt>
                <c:pt idx="9558">
                  <c:v>9558</c:v>
                </c:pt>
                <c:pt idx="9559">
                  <c:v>9559</c:v>
                </c:pt>
                <c:pt idx="9560">
                  <c:v>9560</c:v>
                </c:pt>
                <c:pt idx="9561">
                  <c:v>9561</c:v>
                </c:pt>
                <c:pt idx="9562">
                  <c:v>9562</c:v>
                </c:pt>
                <c:pt idx="9563">
                  <c:v>9563</c:v>
                </c:pt>
                <c:pt idx="9564">
                  <c:v>9564</c:v>
                </c:pt>
                <c:pt idx="9565">
                  <c:v>9565</c:v>
                </c:pt>
                <c:pt idx="9566">
                  <c:v>9566</c:v>
                </c:pt>
                <c:pt idx="9567">
                  <c:v>9567</c:v>
                </c:pt>
                <c:pt idx="9568">
                  <c:v>9568</c:v>
                </c:pt>
                <c:pt idx="9569">
                  <c:v>9569</c:v>
                </c:pt>
                <c:pt idx="9570">
                  <c:v>9570</c:v>
                </c:pt>
                <c:pt idx="9571">
                  <c:v>9571</c:v>
                </c:pt>
                <c:pt idx="9572">
                  <c:v>9572</c:v>
                </c:pt>
                <c:pt idx="9573">
                  <c:v>9573</c:v>
                </c:pt>
                <c:pt idx="9574">
                  <c:v>9574</c:v>
                </c:pt>
                <c:pt idx="9575">
                  <c:v>9575</c:v>
                </c:pt>
                <c:pt idx="9576">
                  <c:v>9576</c:v>
                </c:pt>
                <c:pt idx="9577">
                  <c:v>9577</c:v>
                </c:pt>
                <c:pt idx="9578">
                  <c:v>9578</c:v>
                </c:pt>
                <c:pt idx="9579">
                  <c:v>9579</c:v>
                </c:pt>
                <c:pt idx="9580">
                  <c:v>9580</c:v>
                </c:pt>
                <c:pt idx="9581">
                  <c:v>9581</c:v>
                </c:pt>
                <c:pt idx="9582">
                  <c:v>9582</c:v>
                </c:pt>
                <c:pt idx="9583">
                  <c:v>9583</c:v>
                </c:pt>
                <c:pt idx="9584">
                  <c:v>9584</c:v>
                </c:pt>
                <c:pt idx="9585">
                  <c:v>9585</c:v>
                </c:pt>
                <c:pt idx="9586">
                  <c:v>9586</c:v>
                </c:pt>
                <c:pt idx="9587">
                  <c:v>9587</c:v>
                </c:pt>
                <c:pt idx="9588">
                  <c:v>9588</c:v>
                </c:pt>
                <c:pt idx="9589">
                  <c:v>9589</c:v>
                </c:pt>
                <c:pt idx="9590">
                  <c:v>9590</c:v>
                </c:pt>
                <c:pt idx="9591">
                  <c:v>9591</c:v>
                </c:pt>
                <c:pt idx="9592">
                  <c:v>9592</c:v>
                </c:pt>
                <c:pt idx="9593">
                  <c:v>9593</c:v>
                </c:pt>
                <c:pt idx="9594">
                  <c:v>9594</c:v>
                </c:pt>
                <c:pt idx="9595">
                  <c:v>9595</c:v>
                </c:pt>
                <c:pt idx="9596">
                  <c:v>9596</c:v>
                </c:pt>
                <c:pt idx="9597">
                  <c:v>9597</c:v>
                </c:pt>
                <c:pt idx="9598">
                  <c:v>9598</c:v>
                </c:pt>
                <c:pt idx="9599">
                  <c:v>9599</c:v>
                </c:pt>
                <c:pt idx="9600">
                  <c:v>9600</c:v>
                </c:pt>
                <c:pt idx="9601">
                  <c:v>9601</c:v>
                </c:pt>
                <c:pt idx="9602">
                  <c:v>9602</c:v>
                </c:pt>
                <c:pt idx="9603">
                  <c:v>9603</c:v>
                </c:pt>
                <c:pt idx="9604">
                  <c:v>9604</c:v>
                </c:pt>
                <c:pt idx="9605">
                  <c:v>9605</c:v>
                </c:pt>
                <c:pt idx="9606">
                  <c:v>9606</c:v>
                </c:pt>
                <c:pt idx="9607">
                  <c:v>9607</c:v>
                </c:pt>
                <c:pt idx="9608">
                  <c:v>9608</c:v>
                </c:pt>
                <c:pt idx="9609">
                  <c:v>9609</c:v>
                </c:pt>
                <c:pt idx="9610">
                  <c:v>9610</c:v>
                </c:pt>
                <c:pt idx="9611">
                  <c:v>9611</c:v>
                </c:pt>
                <c:pt idx="9612">
                  <c:v>9612</c:v>
                </c:pt>
                <c:pt idx="9613">
                  <c:v>9613</c:v>
                </c:pt>
                <c:pt idx="9614">
                  <c:v>9614</c:v>
                </c:pt>
                <c:pt idx="9615">
                  <c:v>9615</c:v>
                </c:pt>
                <c:pt idx="9616">
                  <c:v>9616</c:v>
                </c:pt>
                <c:pt idx="9617">
                  <c:v>9617</c:v>
                </c:pt>
                <c:pt idx="9618">
                  <c:v>9618</c:v>
                </c:pt>
                <c:pt idx="9619">
                  <c:v>9619</c:v>
                </c:pt>
                <c:pt idx="9620">
                  <c:v>9620</c:v>
                </c:pt>
                <c:pt idx="9621">
                  <c:v>9621</c:v>
                </c:pt>
                <c:pt idx="9622">
                  <c:v>9622</c:v>
                </c:pt>
                <c:pt idx="9623">
                  <c:v>9623</c:v>
                </c:pt>
                <c:pt idx="9624">
                  <c:v>9624</c:v>
                </c:pt>
                <c:pt idx="9625">
                  <c:v>9625</c:v>
                </c:pt>
                <c:pt idx="9626">
                  <c:v>9626</c:v>
                </c:pt>
                <c:pt idx="9627">
                  <c:v>9627</c:v>
                </c:pt>
                <c:pt idx="9628">
                  <c:v>9628</c:v>
                </c:pt>
                <c:pt idx="9629">
                  <c:v>9629</c:v>
                </c:pt>
                <c:pt idx="9630">
                  <c:v>9630</c:v>
                </c:pt>
                <c:pt idx="9631">
                  <c:v>9631</c:v>
                </c:pt>
                <c:pt idx="9632">
                  <c:v>9632</c:v>
                </c:pt>
                <c:pt idx="9633">
                  <c:v>9633</c:v>
                </c:pt>
                <c:pt idx="9634">
                  <c:v>9634</c:v>
                </c:pt>
                <c:pt idx="9635">
                  <c:v>9635</c:v>
                </c:pt>
                <c:pt idx="9636">
                  <c:v>9636</c:v>
                </c:pt>
                <c:pt idx="9637">
                  <c:v>9637</c:v>
                </c:pt>
                <c:pt idx="9638">
                  <c:v>9638</c:v>
                </c:pt>
                <c:pt idx="9639">
                  <c:v>9639</c:v>
                </c:pt>
                <c:pt idx="9640">
                  <c:v>9640</c:v>
                </c:pt>
                <c:pt idx="9641">
                  <c:v>9641</c:v>
                </c:pt>
                <c:pt idx="9642">
                  <c:v>9642</c:v>
                </c:pt>
                <c:pt idx="9643">
                  <c:v>9643</c:v>
                </c:pt>
                <c:pt idx="9644">
                  <c:v>9644</c:v>
                </c:pt>
                <c:pt idx="9645">
                  <c:v>9645</c:v>
                </c:pt>
                <c:pt idx="9646">
                  <c:v>9646</c:v>
                </c:pt>
                <c:pt idx="9647">
                  <c:v>9647</c:v>
                </c:pt>
                <c:pt idx="9648">
                  <c:v>9648</c:v>
                </c:pt>
                <c:pt idx="9649">
                  <c:v>9649</c:v>
                </c:pt>
                <c:pt idx="9650">
                  <c:v>9650</c:v>
                </c:pt>
                <c:pt idx="9651">
                  <c:v>9651</c:v>
                </c:pt>
                <c:pt idx="9652">
                  <c:v>9652</c:v>
                </c:pt>
                <c:pt idx="9653">
                  <c:v>9653</c:v>
                </c:pt>
                <c:pt idx="9654">
                  <c:v>9654</c:v>
                </c:pt>
                <c:pt idx="9655">
                  <c:v>9655</c:v>
                </c:pt>
                <c:pt idx="9656">
                  <c:v>9656</c:v>
                </c:pt>
                <c:pt idx="9657">
                  <c:v>9657</c:v>
                </c:pt>
                <c:pt idx="9658">
                  <c:v>9658</c:v>
                </c:pt>
                <c:pt idx="9659">
                  <c:v>9659</c:v>
                </c:pt>
                <c:pt idx="9660">
                  <c:v>9660</c:v>
                </c:pt>
                <c:pt idx="9661">
                  <c:v>9661</c:v>
                </c:pt>
                <c:pt idx="9662">
                  <c:v>9662</c:v>
                </c:pt>
                <c:pt idx="9663">
                  <c:v>9663</c:v>
                </c:pt>
                <c:pt idx="9664">
                  <c:v>9664</c:v>
                </c:pt>
                <c:pt idx="9665">
                  <c:v>9665</c:v>
                </c:pt>
                <c:pt idx="9666">
                  <c:v>9666</c:v>
                </c:pt>
                <c:pt idx="9667">
                  <c:v>9667</c:v>
                </c:pt>
                <c:pt idx="9668">
                  <c:v>9668</c:v>
                </c:pt>
                <c:pt idx="9669">
                  <c:v>9669</c:v>
                </c:pt>
                <c:pt idx="9670">
                  <c:v>9670</c:v>
                </c:pt>
                <c:pt idx="9671">
                  <c:v>9671</c:v>
                </c:pt>
                <c:pt idx="9672">
                  <c:v>9672</c:v>
                </c:pt>
                <c:pt idx="9673">
                  <c:v>9673</c:v>
                </c:pt>
                <c:pt idx="9674">
                  <c:v>9674</c:v>
                </c:pt>
                <c:pt idx="9675">
                  <c:v>9675</c:v>
                </c:pt>
                <c:pt idx="9676">
                  <c:v>9676</c:v>
                </c:pt>
                <c:pt idx="9677">
                  <c:v>9677</c:v>
                </c:pt>
                <c:pt idx="9678">
                  <c:v>9678</c:v>
                </c:pt>
                <c:pt idx="9679">
                  <c:v>9679</c:v>
                </c:pt>
                <c:pt idx="9680">
                  <c:v>9680</c:v>
                </c:pt>
                <c:pt idx="9681">
                  <c:v>9681</c:v>
                </c:pt>
                <c:pt idx="9682">
                  <c:v>9682</c:v>
                </c:pt>
                <c:pt idx="9683">
                  <c:v>9683</c:v>
                </c:pt>
                <c:pt idx="9684">
                  <c:v>9684</c:v>
                </c:pt>
                <c:pt idx="9685">
                  <c:v>9685</c:v>
                </c:pt>
                <c:pt idx="9686">
                  <c:v>9686</c:v>
                </c:pt>
                <c:pt idx="9687">
                  <c:v>9687</c:v>
                </c:pt>
                <c:pt idx="9688">
                  <c:v>9688</c:v>
                </c:pt>
                <c:pt idx="9689">
                  <c:v>9689</c:v>
                </c:pt>
                <c:pt idx="9690">
                  <c:v>9690</c:v>
                </c:pt>
                <c:pt idx="9691">
                  <c:v>9691</c:v>
                </c:pt>
                <c:pt idx="9692">
                  <c:v>9692</c:v>
                </c:pt>
                <c:pt idx="9693">
                  <c:v>9693</c:v>
                </c:pt>
                <c:pt idx="9694">
                  <c:v>9694</c:v>
                </c:pt>
                <c:pt idx="9695">
                  <c:v>9695</c:v>
                </c:pt>
                <c:pt idx="9696">
                  <c:v>9696</c:v>
                </c:pt>
                <c:pt idx="9697">
                  <c:v>9697</c:v>
                </c:pt>
                <c:pt idx="9698">
                  <c:v>9698</c:v>
                </c:pt>
                <c:pt idx="9699">
                  <c:v>9699</c:v>
                </c:pt>
                <c:pt idx="9700">
                  <c:v>9700</c:v>
                </c:pt>
                <c:pt idx="9701">
                  <c:v>9701</c:v>
                </c:pt>
                <c:pt idx="9702">
                  <c:v>9702</c:v>
                </c:pt>
                <c:pt idx="9703">
                  <c:v>9703</c:v>
                </c:pt>
                <c:pt idx="9704">
                  <c:v>9704</c:v>
                </c:pt>
                <c:pt idx="9705">
                  <c:v>9705</c:v>
                </c:pt>
                <c:pt idx="9706">
                  <c:v>9706</c:v>
                </c:pt>
                <c:pt idx="9707">
                  <c:v>9707</c:v>
                </c:pt>
                <c:pt idx="9708">
                  <c:v>9708</c:v>
                </c:pt>
                <c:pt idx="9709">
                  <c:v>9709</c:v>
                </c:pt>
                <c:pt idx="9710">
                  <c:v>9710</c:v>
                </c:pt>
                <c:pt idx="9711">
                  <c:v>9711</c:v>
                </c:pt>
                <c:pt idx="9712">
                  <c:v>9712</c:v>
                </c:pt>
                <c:pt idx="9713">
                  <c:v>9713</c:v>
                </c:pt>
                <c:pt idx="9714">
                  <c:v>9714</c:v>
                </c:pt>
                <c:pt idx="9715">
                  <c:v>9715</c:v>
                </c:pt>
                <c:pt idx="9716">
                  <c:v>9716</c:v>
                </c:pt>
                <c:pt idx="9717">
                  <c:v>9717</c:v>
                </c:pt>
                <c:pt idx="9718">
                  <c:v>9718</c:v>
                </c:pt>
                <c:pt idx="9719">
                  <c:v>9719</c:v>
                </c:pt>
                <c:pt idx="9720">
                  <c:v>9720</c:v>
                </c:pt>
                <c:pt idx="9721">
                  <c:v>9721</c:v>
                </c:pt>
                <c:pt idx="9722">
                  <c:v>9722</c:v>
                </c:pt>
                <c:pt idx="9723">
                  <c:v>9723</c:v>
                </c:pt>
                <c:pt idx="9724">
                  <c:v>9724</c:v>
                </c:pt>
                <c:pt idx="9725">
                  <c:v>9725</c:v>
                </c:pt>
                <c:pt idx="9726">
                  <c:v>9726</c:v>
                </c:pt>
                <c:pt idx="9727">
                  <c:v>9727</c:v>
                </c:pt>
                <c:pt idx="9728">
                  <c:v>9728</c:v>
                </c:pt>
                <c:pt idx="9729">
                  <c:v>9729</c:v>
                </c:pt>
                <c:pt idx="9730">
                  <c:v>9730</c:v>
                </c:pt>
                <c:pt idx="9731">
                  <c:v>9731</c:v>
                </c:pt>
                <c:pt idx="9732">
                  <c:v>9732</c:v>
                </c:pt>
                <c:pt idx="9733">
                  <c:v>9733</c:v>
                </c:pt>
                <c:pt idx="9734">
                  <c:v>9734</c:v>
                </c:pt>
                <c:pt idx="9735">
                  <c:v>9735</c:v>
                </c:pt>
                <c:pt idx="9736">
                  <c:v>9736</c:v>
                </c:pt>
                <c:pt idx="9737">
                  <c:v>9737</c:v>
                </c:pt>
                <c:pt idx="9738">
                  <c:v>9738</c:v>
                </c:pt>
                <c:pt idx="9739">
                  <c:v>9739</c:v>
                </c:pt>
                <c:pt idx="9740">
                  <c:v>9740</c:v>
                </c:pt>
                <c:pt idx="9741">
                  <c:v>9741</c:v>
                </c:pt>
                <c:pt idx="9742">
                  <c:v>9742</c:v>
                </c:pt>
                <c:pt idx="9743">
                  <c:v>9743</c:v>
                </c:pt>
                <c:pt idx="9744">
                  <c:v>9744</c:v>
                </c:pt>
                <c:pt idx="9745">
                  <c:v>9745</c:v>
                </c:pt>
                <c:pt idx="9746">
                  <c:v>9746</c:v>
                </c:pt>
                <c:pt idx="9747">
                  <c:v>9747</c:v>
                </c:pt>
                <c:pt idx="9748">
                  <c:v>9748</c:v>
                </c:pt>
                <c:pt idx="9749">
                  <c:v>9749</c:v>
                </c:pt>
                <c:pt idx="9750">
                  <c:v>9750</c:v>
                </c:pt>
                <c:pt idx="9751">
                  <c:v>9751</c:v>
                </c:pt>
                <c:pt idx="9752">
                  <c:v>9752</c:v>
                </c:pt>
                <c:pt idx="9753">
                  <c:v>9753</c:v>
                </c:pt>
                <c:pt idx="9754">
                  <c:v>9754</c:v>
                </c:pt>
                <c:pt idx="9755">
                  <c:v>9755</c:v>
                </c:pt>
                <c:pt idx="9756">
                  <c:v>9756</c:v>
                </c:pt>
                <c:pt idx="9757">
                  <c:v>9757</c:v>
                </c:pt>
                <c:pt idx="9758">
                  <c:v>9758</c:v>
                </c:pt>
                <c:pt idx="9759">
                  <c:v>9759</c:v>
                </c:pt>
                <c:pt idx="9760">
                  <c:v>9760</c:v>
                </c:pt>
                <c:pt idx="9761">
                  <c:v>9761</c:v>
                </c:pt>
                <c:pt idx="9762">
                  <c:v>9762</c:v>
                </c:pt>
                <c:pt idx="9763">
                  <c:v>9763</c:v>
                </c:pt>
                <c:pt idx="9764">
                  <c:v>9764</c:v>
                </c:pt>
                <c:pt idx="9765">
                  <c:v>9765</c:v>
                </c:pt>
                <c:pt idx="9766">
                  <c:v>9766</c:v>
                </c:pt>
                <c:pt idx="9767">
                  <c:v>9767</c:v>
                </c:pt>
                <c:pt idx="9768">
                  <c:v>9768</c:v>
                </c:pt>
                <c:pt idx="9769">
                  <c:v>9769</c:v>
                </c:pt>
                <c:pt idx="9770">
                  <c:v>9770</c:v>
                </c:pt>
                <c:pt idx="9771">
                  <c:v>9771</c:v>
                </c:pt>
                <c:pt idx="9772">
                  <c:v>9772</c:v>
                </c:pt>
                <c:pt idx="9773">
                  <c:v>9773</c:v>
                </c:pt>
                <c:pt idx="9774">
                  <c:v>9774</c:v>
                </c:pt>
                <c:pt idx="9775">
                  <c:v>9775</c:v>
                </c:pt>
                <c:pt idx="9776">
                  <c:v>9776</c:v>
                </c:pt>
                <c:pt idx="9777">
                  <c:v>9777</c:v>
                </c:pt>
                <c:pt idx="9778">
                  <c:v>9778</c:v>
                </c:pt>
                <c:pt idx="9779">
                  <c:v>9779</c:v>
                </c:pt>
                <c:pt idx="9780">
                  <c:v>9780</c:v>
                </c:pt>
                <c:pt idx="9781">
                  <c:v>9781</c:v>
                </c:pt>
                <c:pt idx="9782">
                  <c:v>9782</c:v>
                </c:pt>
                <c:pt idx="9783">
                  <c:v>9783</c:v>
                </c:pt>
                <c:pt idx="9784">
                  <c:v>9784</c:v>
                </c:pt>
                <c:pt idx="9785">
                  <c:v>9785</c:v>
                </c:pt>
                <c:pt idx="9786">
                  <c:v>9786</c:v>
                </c:pt>
                <c:pt idx="9787">
                  <c:v>9787</c:v>
                </c:pt>
                <c:pt idx="9788">
                  <c:v>9788</c:v>
                </c:pt>
                <c:pt idx="9789">
                  <c:v>9789</c:v>
                </c:pt>
                <c:pt idx="9790">
                  <c:v>9790</c:v>
                </c:pt>
                <c:pt idx="9791">
                  <c:v>9791</c:v>
                </c:pt>
                <c:pt idx="9792">
                  <c:v>9792</c:v>
                </c:pt>
                <c:pt idx="9793">
                  <c:v>9793</c:v>
                </c:pt>
                <c:pt idx="9794">
                  <c:v>9794</c:v>
                </c:pt>
                <c:pt idx="9795">
                  <c:v>9795</c:v>
                </c:pt>
                <c:pt idx="9796">
                  <c:v>9796</c:v>
                </c:pt>
                <c:pt idx="9797">
                  <c:v>9797</c:v>
                </c:pt>
                <c:pt idx="9798">
                  <c:v>9798</c:v>
                </c:pt>
                <c:pt idx="9799">
                  <c:v>9799</c:v>
                </c:pt>
                <c:pt idx="9800">
                  <c:v>9800</c:v>
                </c:pt>
                <c:pt idx="9801">
                  <c:v>9801</c:v>
                </c:pt>
                <c:pt idx="9802">
                  <c:v>9802</c:v>
                </c:pt>
                <c:pt idx="9803">
                  <c:v>9803</c:v>
                </c:pt>
                <c:pt idx="9804">
                  <c:v>9804</c:v>
                </c:pt>
                <c:pt idx="9805">
                  <c:v>9805</c:v>
                </c:pt>
                <c:pt idx="9806">
                  <c:v>9806</c:v>
                </c:pt>
                <c:pt idx="9807">
                  <c:v>9807</c:v>
                </c:pt>
                <c:pt idx="9808">
                  <c:v>9808</c:v>
                </c:pt>
                <c:pt idx="9809">
                  <c:v>9809</c:v>
                </c:pt>
                <c:pt idx="9810">
                  <c:v>9810</c:v>
                </c:pt>
                <c:pt idx="9811">
                  <c:v>9811</c:v>
                </c:pt>
                <c:pt idx="9812">
                  <c:v>9812</c:v>
                </c:pt>
                <c:pt idx="9813">
                  <c:v>9813</c:v>
                </c:pt>
                <c:pt idx="9814">
                  <c:v>9814</c:v>
                </c:pt>
                <c:pt idx="9815">
                  <c:v>9815</c:v>
                </c:pt>
                <c:pt idx="9816">
                  <c:v>9816</c:v>
                </c:pt>
                <c:pt idx="9817">
                  <c:v>9817</c:v>
                </c:pt>
                <c:pt idx="9818">
                  <c:v>9818</c:v>
                </c:pt>
                <c:pt idx="9819">
                  <c:v>9819</c:v>
                </c:pt>
                <c:pt idx="9820">
                  <c:v>9820</c:v>
                </c:pt>
                <c:pt idx="9821">
                  <c:v>9821</c:v>
                </c:pt>
                <c:pt idx="9822">
                  <c:v>9822</c:v>
                </c:pt>
                <c:pt idx="9823">
                  <c:v>9823</c:v>
                </c:pt>
                <c:pt idx="9824">
                  <c:v>9824</c:v>
                </c:pt>
                <c:pt idx="9825">
                  <c:v>9825</c:v>
                </c:pt>
                <c:pt idx="9826">
                  <c:v>9826</c:v>
                </c:pt>
                <c:pt idx="9827">
                  <c:v>9827</c:v>
                </c:pt>
                <c:pt idx="9828">
                  <c:v>9828</c:v>
                </c:pt>
                <c:pt idx="9829">
                  <c:v>9829</c:v>
                </c:pt>
                <c:pt idx="9830">
                  <c:v>9830</c:v>
                </c:pt>
                <c:pt idx="9831">
                  <c:v>9831</c:v>
                </c:pt>
                <c:pt idx="9832">
                  <c:v>9832</c:v>
                </c:pt>
                <c:pt idx="9833">
                  <c:v>9833</c:v>
                </c:pt>
                <c:pt idx="9834">
                  <c:v>9834</c:v>
                </c:pt>
                <c:pt idx="9835">
                  <c:v>9835</c:v>
                </c:pt>
                <c:pt idx="9836">
                  <c:v>9836</c:v>
                </c:pt>
                <c:pt idx="9837">
                  <c:v>9837</c:v>
                </c:pt>
                <c:pt idx="9838">
                  <c:v>9838</c:v>
                </c:pt>
                <c:pt idx="9839">
                  <c:v>9839</c:v>
                </c:pt>
                <c:pt idx="9840">
                  <c:v>9840</c:v>
                </c:pt>
                <c:pt idx="9841">
                  <c:v>9841</c:v>
                </c:pt>
                <c:pt idx="9842">
                  <c:v>9842</c:v>
                </c:pt>
                <c:pt idx="9843">
                  <c:v>9843</c:v>
                </c:pt>
                <c:pt idx="9844">
                  <c:v>9844</c:v>
                </c:pt>
                <c:pt idx="9845">
                  <c:v>9845</c:v>
                </c:pt>
                <c:pt idx="9846">
                  <c:v>9846</c:v>
                </c:pt>
                <c:pt idx="9847">
                  <c:v>9847</c:v>
                </c:pt>
                <c:pt idx="9848">
                  <c:v>9848</c:v>
                </c:pt>
                <c:pt idx="9849">
                  <c:v>9849</c:v>
                </c:pt>
                <c:pt idx="9850">
                  <c:v>9850</c:v>
                </c:pt>
                <c:pt idx="9851">
                  <c:v>9851</c:v>
                </c:pt>
                <c:pt idx="9852">
                  <c:v>9852</c:v>
                </c:pt>
                <c:pt idx="9853">
                  <c:v>9853</c:v>
                </c:pt>
                <c:pt idx="9854">
                  <c:v>9854</c:v>
                </c:pt>
                <c:pt idx="9855">
                  <c:v>9855</c:v>
                </c:pt>
                <c:pt idx="9856">
                  <c:v>9856</c:v>
                </c:pt>
                <c:pt idx="9857">
                  <c:v>9857</c:v>
                </c:pt>
                <c:pt idx="9858">
                  <c:v>9858</c:v>
                </c:pt>
                <c:pt idx="9859">
                  <c:v>9859</c:v>
                </c:pt>
                <c:pt idx="9860">
                  <c:v>9860</c:v>
                </c:pt>
                <c:pt idx="9861">
                  <c:v>9861</c:v>
                </c:pt>
                <c:pt idx="9862">
                  <c:v>9862</c:v>
                </c:pt>
                <c:pt idx="9863">
                  <c:v>9863</c:v>
                </c:pt>
                <c:pt idx="9864">
                  <c:v>9864</c:v>
                </c:pt>
                <c:pt idx="9865">
                  <c:v>9865</c:v>
                </c:pt>
                <c:pt idx="9866">
                  <c:v>9866</c:v>
                </c:pt>
                <c:pt idx="9867">
                  <c:v>9867</c:v>
                </c:pt>
                <c:pt idx="9868">
                  <c:v>9868</c:v>
                </c:pt>
                <c:pt idx="9869">
                  <c:v>9869</c:v>
                </c:pt>
                <c:pt idx="9870">
                  <c:v>9870</c:v>
                </c:pt>
                <c:pt idx="9871">
                  <c:v>9871</c:v>
                </c:pt>
                <c:pt idx="9872">
                  <c:v>9872</c:v>
                </c:pt>
                <c:pt idx="9873">
                  <c:v>9873</c:v>
                </c:pt>
                <c:pt idx="9874">
                  <c:v>9874</c:v>
                </c:pt>
                <c:pt idx="9875">
                  <c:v>9875</c:v>
                </c:pt>
                <c:pt idx="9876">
                  <c:v>9876</c:v>
                </c:pt>
                <c:pt idx="9877">
                  <c:v>9877</c:v>
                </c:pt>
                <c:pt idx="9878">
                  <c:v>9878</c:v>
                </c:pt>
                <c:pt idx="9879">
                  <c:v>9879</c:v>
                </c:pt>
                <c:pt idx="9880">
                  <c:v>9880</c:v>
                </c:pt>
                <c:pt idx="9881">
                  <c:v>9881</c:v>
                </c:pt>
                <c:pt idx="9882">
                  <c:v>9882</c:v>
                </c:pt>
                <c:pt idx="9883">
                  <c:v>9883</c:v>
                </c:pt>
                <c:pt idx="9884">
                  <c:v>9884</c:v>
                </c:pt>
                <c:pt idx="9885">
                  <c:v>9885</c:v>
                </c:pt>
                <c:pt idx="9886">
                  <c:v>9886</c:v>
                </c:pt>
                <c:pt idx="9887">
                  <c:v>9887</c:v>
                </c:pt>
                <c:pt idx="9888">
                  <c:v>9888</c:v>
                </c:pt>
                <c:pt idx="9889">
                  <c:v>9889</c:v>
                </c:pt>
                <c:pt idx="9890">
                  <c:v>9890</c:v>
                </c:pt>
                <c:pt idx="9891">
                  <c:v>9891</c:v>
                </c:pt>
                <c:pt idx="9892">
                  <c:v>9892</c:v>
                </c:pt>
                <c:pt idx="9893">
                  <c:v>9893</c:v>
                </c:pt>
                <c:pt idx="9894">
                  <c:v>9894</c:v>
                </c:pt>
                <c:pt idx="9895">
                  <c:v>9895</c:v>
                </c:pt>
                <c:pt idx="9896">
                  <c:v>9896</c:v>
                </c:pt>
                <c:pt idx="9897">
                  <c:v>9897</c:v>
                </c:pt>
                <c:pt idx="9898">
                  <c:v>9898</c:v>
                </c:pt>
                <c:pt idx="9899">
                  <c:v>9899</c:v>
                </c:pt>
                <c:pt idx="9900">
                  <c:v>9900</c:v>
                </c:pt>
                <c:pt idx="9901">
                  <c:v>9901</c:v>
                </c:pt>
                <c:pt idx="9902">
                  <c:v>9902</c:v>
                </c:pt>
                <c:pt idx="9903">
                  <c:v>9903</c:v>
                </c:pt>
                <c:pt idx="9904">
                  <c:v>9904</c:v>
                </c:pt>
                <c:pt idx="9905">
                  <c:v>9905</c:v>
                </c:pt>
                <c:pt idx="9906">
                  <c:v>9906</c:v>
                </c:pt>
                <c:pt idx="9907">
                  <c:v>9907</c:v>
                </c:pt>
                <c:pt idx="9908">
                  <c:v>9908</c:v>
                </c:pt>
                <c:pt idx="9909">
                  <c:v>9909</c:v>
                </c:pt>
                <c:pt idx="9910">
                  <c:v>9910</c:v>
                </c:pt>
                <c:pt idx="9911">
                  <c:v>9911</c:v>
                </c:pt>
                <c:pt idx="9912">
                  <c:v>9912</c:v>
                </c:pt>
                <c:pt idx="9913">
                  <c:v>9913</c:v>
                </c:pt>
                <c:pt idx="9914">
                  <c:v>9914</c:v>
                </c:pt>
                <c:pt idx="9915">
                  <c:v>9915</c:v>
                </c:pt>
                <c:pt idx="9916">
                  <c:v>9916</c:v>
                </c:pt>
                <c:pt idx="9917">
                  <c:v>9917</c:v>
                </c:pt>
                <c:pt idx="9918">
                  <c:v>9918</c:v>
                </c:pt>
                <c:pt idx="9919">
                  <c:v>9919</c:v>
                </c:pt>
                <c:pt idx="9920">
                  <c:v>9920</c:v>
                </c:pt>
                <c:pt idx="9921">
                  <c:v>9921</c:v>
                </c:pt>
                <c:pt idx="9922">
                  <c:v>9922</c:v>
                </c:pt>
                <c:pt idx="9923">
                  <c:v>9923</c:v>
                </c:pt>
                <c:pt idx="9924">
                  <c:v>9924</c:v>
                </c:pt>
                <c:pt idx="9925">
                  <c:v>9925</c:v>
                </c:pt>
                <c:pt idx="9926">
                  <c:v>9926</c:v>
                </c:pt>
                <c:pt idx="9927">
                  <c:v>9927</c:v>
                </c:pt>
                <c:pt idx="9928">
                  <c:v>9928</c:v>
                </c:pt>
                <c:pt idx="9929">
                  <c:v>9929</c:v>
                </c:pt>
                <c:pt idx="9930">
                  <c:v>9930</c:v>
                </c:pt>
                <c:pt idx="9931">
                  <c:v>9931</c:v>
                </c:pt>
                <c:pt idx="9932">
                  <c:v>9932</c:v>
                </c:pt>
                <c:pt idx="9933">
                  <c:v>9933</c:v>
                </c:pt>
                <c:pt idx="9934">
                  <c:v>9934</c:v>
                </c:pt>
                <c:pt idx="9935">
                  <c:v>9935</c:v>
                </c:pt>
                <c:pt idx="9936">
                  <c:v>9936</c:v>
                </c:pt>
                <c:pt idx="9937">
                  <c:v>9937</c:v>
                </c:pt>
                <c:pt idx="9938">
                  <c:v>9938</c:v>
                </c:pt>
                <c:pt idx="9939">
                  <c:v>9939</c:v>
                </c:pt>
                <c:pt idx="9940">
                  <c:v>9940</c:v>
                </c:pt>
                <c:pt idx="9941">
                  <c:v>9941</c:v>
                </c:pt>
                <c:pt idx="9942">
                  <c:v>9942</c:v>
                </c:pt>
                <c:pt idx="9943">
                  <c:v>9943</c:v>
                </c:pt>
                <c:pt idx="9944">
                  <c:v>9944</c:v>
                </c:pt>
                <c:pt idx="9945">
                  <c:v>9945</c:v>
                </c:pt>
                <c:pt idx="9946">
                  <c:v>9946</c:v>
                </c:pt>
                <c:pt idx="9947">
                  <c:v>9947</c:v>
                </c:pt>
                <c:pt idx="9948">
                  <c:v>9948</c:v>
                </c:pt>
                <c:pt idx="9949">
                  <c:v>9949</c:v>
                </c:pt>
                <c:pt idx="9950">
                  <c:v>9950</c:v>
                </c:pt>
                <c:pt idx="9951">
                  <c:v>9951</c:v>
                </c:pt>
                <c:pt idx="9952">
                  <c:v>9952</c:v>
                </c:pt>
                <c:pt idx="9953">
                  <c:v>9953</c:v>
                </c:pt>
                <c:pt idx="9954">
                  <c:v>9954</c:v>
                </c:pt>
                <c:pt idx="9955">
                  <c:v>9955</c:v>
                </c:pt>
                <c:pt idx="9956">
                  <c:v>9956</c:v>
                </c:pt>
                <c:pt idx="9957">
                  <c:v>9957</c:v>
                </c:pt>
                <c:pt idx="9958">
                  <c:v>9958</c:v>
                </c:pt>
                <c:pt idx="9959">
                  <c:v>9959</c:v>
                </c:pt>
                <c:pt idx="9960">
                  <c:v>9960</c:v>
                </c:pt>
                <c:pt idx="9961">
                  <c:v>9961</c:v>
                </c:pt>
                <c:pt idx="9962">
                  <c:v>9962</c:v>
                </c:pt>
                <c:pt idx="9963">
                  <c:v>9963</c:v>
                </c:pt>
                <c:pt idx="9964">
                  <c:v>9964</c:v>
                </c:pt>
                <c:pt idx="9965">
                  <c:v>9965</c:v>
                </c:pt>
                <c:pt idx="9966">
                  <c:v>9966</c:v>
                </c:pt>
                <c:pt idx="9967">
                  <c:v>9967</c:v>
                </c:pt>
                <c:pt idx="9968">
                  <c:v>9968</c:v>
                </c:pt>
                <c:pt idx="9969">
                  <c:v>9969</c:v>
                </c:pt>
                <c:pt idx="9970">
                  <c:v>9970</c:v>
                </c:pt>
                <c:pt idx="9971">
                  <c:v>9971</c:v>
                </c:pt>
                <c:pt idx="9972">
                  <c:v>9972</c:v>
                </c:pt>
                <c:pt idx="9973">
                  <c:v>9973</c:v>
                </c:pt>
                <c:pt idx="9974">
                  <c:v>9974</c:v>
                </c:pt>
                <c:pt idx="9975">
                  <c:v>9975</c:v>
                </c:pt>
                <c:pt idx="9976">
                  <c:v>9976</c:v>
                </c:pt>
                <c:pt idx="9977">
                  <c:v>9977</c:v>
                </c:pt>
                <c:pt idx="9978">
                  <c:v>9978</c:v>
                </c:pt>
                <c:pt idx="9979">
                  <c:v>9979</c:v>
                </c:pt>
                <c:pt idx="9980">
                  <c:v>9980</c:v>
                </c:pt>
                <c:pt idx="9981">
                  <c:v>9981</c:v>
                </c:pt>
                <c:pt idx="9982">
                  <c:v>9982</c:v>
                </c:pt>
                <c:pt idx="9983">
                  <c:v>9983</c:v>
                </c:pt>
                <c:pt idx="9984">
                  <c:v>9984</c:v>
                </c:pt>
                <c:pt idx="9985">
                  <c:v>9985</c:v>
                </c:pt>
                <c:pt idx="9986">
                  <c:v>9986</c:v>
                </c:pt>
                <c:pt idx="9987">
                  <c:v>9987</c:v>
                </c:pt>
                <c:pt idx="9988">
                  <c:v>9988</c:v>
                </c:pt>
                <c:pt idx="9989">
                  <c:v>9989</c:v>
                </c:pt>
                <c:pt idx="9990">
                  <c:v>9990</c:v>
                </c:pt>
                <c:pt idx="9991">
                  <c:v>9991</c:v>
                </c:pt>
                <c:pt idx="9992">
                  <c:v>9992</c:v>
                </c:pt>
                <c:pt idx="9993">
                  <c:v>9993</c:v>
                </c:pt>
                <c:pt idx="9994">
                  <c:v>9994</c:v>
                </c:pt>
                <c:pt idx="9995">
                  <c:v>9995</c:v>
                </c:pt>
                <c:pt idx="9996">
                  <c:v>9996</c:v>
                </c:pt>
                <c:pt idx="9997">
                  <c:v>9997</c:v>
                </c:pt>
                <c:pt idx="9998">
                  <c:v>9998</c:v>
                </c:pt>
                <c:pt idx="9999">
                  <c:v>9999</c:v>
                </c:pt>
                <c:pt idx="10000">
                  <c:v>10000</c:v>
                </c:pt>
                <c:pt idx="10001">
                  <c:v>10001</c:v>
                </c:pt>
                <c:pt idx="10002">
                  <c:v>10002</c:v>
                </c:pt>
                <c:pt idx="10003">
                  <c:v>10003</c:v>
                </c:pt>
                <c:pt idx="10004">
                  <c:v>10004</c:v>
                </c:pt>
                <c:pt idx="10005">
                  <c:v>10005</c:v>
                </c:pt>
                <c:pt idx="10006">
                  <c:v>10006</c:v>
                </c:pt>
                <c:pt idx="10007">
                  <c:v>10007</c:v>
                </c:pt>
                <c:pt idx="10008">
                  <c:v>10008</c:v>
                </c:pt>
                <c:pt idx="10009">
                  <c:v>10009</c:v>
                </c:pt>
                <c:pt idx="10010">
                  <c:v>10010</c:v>
                </c:pt>
                <c:pt idx="10011">
                  <c:v>10011</c:v>
                </c:pt>
                <c:pt idx="10012">
                  <c:v>10012</c:v>
                </c:pt>
                <c:pt idx="10013">
                  <c:v>10013</c:v>
                </c:pt>
                <c:pt idx="10014">
                  <c:v>10014</c:v>
                </c:pt>
                <c:pt idx="10015">
                  <c:v>10015</c:v>
                </c:pt>
                <c:pt idx="10016">
                  <c:v>10016</c:v>
                </c:pt>
                <c:pt idx="10017">
                  <c:v>10017</c:v>
                </c:pt>
                <c:pt idx="10018">
                  <c:v>10018</c:v>
                </c:pt>
                <c:pt idx="10019">
                  <c:v>10019</c:v>
                </c:pt>
                <c:pt idx="10020">
                  <c:v>10020</c:v>
                </c:pt>
                <c:pt idx="10021">
                  <c:v>10021</c:v>
                </c:pt>
                <c:pt idx="10022">
                  <c:v>10022</c:v>
                </c:pt>
                <c:pt idx="10023">
                  <c:v>10023</c:v>
                </c:pt>
                <c:pt idx="10024">
                  <c:v>10024</c:v>
                </c:pt>
                <c:pt idx="10025">
                  <c:v>10025</c:v>
                </c:pt>
                <c:pt idx="10026">
                  <c:v>10026</c:v>
                </c:pt>
                <c:pt idx="10027">
                  <c:v>10027</c:v>
                </c:pt>
                <c:pt idx="10028">
                  <c:v>10028</c:v>
                </c:pt>
                <c:pt idx="10029">
                  <c:v>10029</c:v>
                </c:pt>
                <c:pt idx="10030">
                  <c:v>10030</c:v>
                </c:pt>
                <c:pt idx="10031">
                  <c:v>10031</c:v>
                </c:pt>
                <c:pt idx="10032">
                  <c:v>10032</c:v>
                </c:pt>
                <c:pt idx="10033">
                  <c:v>10033</c:v>
                </c:pt>
                <c:pt idx="10034">
                  <c:v>10034</c:v>
                </c:pt>
                <c:pt idx="10035">
                  <c:v>10035</c:v>
                </c:pt>
                <c:pt idx="10036">
                  <c:v>10036</c:v>
                </c:pt>
                <c:pt idx="10037">
                  <c:v>10037</c:v>
                </c:pt>
                <c:pt idx="10038">
                  <c:v>10038</c:v>
                </c:pt>
                <c:pt idx="10039">
                  <c:v>10039</c:v>
                </c:pt>
                <c:pt idx="10040">
                  <c:v>10040</c:v>
                </c:pt>
                <c:pt idx="10041">
                  <c:v>10041</c:v>
                </c:pt>
                <c:pt idx="10042">
                  <c:v>10042</c:v>
                </c:pt>
                <c:pt idx="10043">
                  <c:v>10043</c:v>
                </c:pt>
                <c:pt idx="10044">
                  <c:v>10044</c:v>
                </c:pt>
                <c:pt idx="10045">
                  <c:v>10045</c:v>
                </c:pt>
                <c:pt idx="10046">
                  <c:v>10046</c:v>
                </c:pt>
                <c:pt idx="10047">
                  <c:v>10047</c:v>
                </c:pt>
                <c:pt idx="10048">
                  <c:v>10048</c:v>
                </c:pt>
                <c:pt idx="10049">
                  <c:v>10049</c:v>
                </c:pt>
                <c:pt idx="10050">
                  <c:v>10050</c:v>
                </c:pt>
                <c:pt idx="10051">
                  <c:v>10051</c:v>
                </c:pt>
                <c:pt idx="10052">
                  <c:v>10052</c:v>
                </c:pt>
                <c:pt idx="10053">
                  <c:v>10053</c:v>
                </c:pt>
                <c:pt idx="10054">
                  <c:v>10054</c:v>
                </c:pt>
                <c:pt idx="10055">
                  <c:v>10055</c:v>
                </c:pt>
                <c:pt idx="10056">
                  <c:v>10056</c:v>
                </c:pt>
                <c:pt idx="10057">
                  <c:v>10057</c:v>
                </c:pt>
                <c:pt idx="10058">
                  <c:v>10058</c:v>
                </c:pt>
                <c:pt idx="10059">
                  <c:v>10059</c:v>
                </c:pt>
                <c:pt idx="10060">
                  <c:v>10060</c:v>
                </c:pt>
                <c:pt idx="10061">
                  <c:v>10061</c:v>
                </c:pt>
                <c:pt idx="10062">
                  <c:v>10062</c:v>
                </c:pt>
                <c:pt idx="10063">
                  <c:v>10063</c:v>
                </c:pt>
                <c:pt idx="10064">
                  <c:v>10064</c:v>
                </c:pt>
                <c:pt idx="10065">
                  <c:v>10065</c:v>
                </c:pt>
                <c:pt idx="10066">
                  <c:v>10066</c:v>
                </c:pt>
                <c:pt idx="10067">
                  <c:v>10067</c:v>
                </c:pt>
                <c:pt idx="10068">
                  <c:v>10068</c:v>
                </c:pt>
                <c:pt idx="10069">
                  <c:v>10069</c:v>
                </c:pt>
                <c:pt idx="10070">
                  <c:v>10070</c:v>
                </c:pt>
                <c:pt idx="10071">
                  <c:v>10071</c:v>
                </c:pt>
                <c:pt idx="10072">
                  <c:v>10072</c:v>
                </c:pt>
                <c:pt idx="10073">
                  <c:v>10073</c:v>
                </c:pt>
                <c:pt idx="10074">
                  <c:v>10074</c:v>
                </c:pt>
                <c:pt idx="10075">
                  <c:v>10075</c:v>
                </c:pt>
                <c:pt idx="10076">
                  <c:v>10076</c:v>
                </c:pt>
                <c:pt idx="10077">
                  <c:v>10077</c:v>
                </c:pt>
                <c:pt idx="10078">
                  <c:v>10078</c:v>
                </c:pt>
                <c:pt idx="10079">
                  <c:v>10079</c:v>
                </c:pt>
                <c:pt idx="10080">
                  <c:v>10080</c:v>
                </c:pt>
                <c:pt idx="10081">
                  <c:v>10081</c:v>
                </c:pt>
                <c:pt idx="10082">
                  <c:v>10082</c:v>
                </c:pt>
                <c:pt idx="10083">
                  <c:v>10083</c:v>
                </c:pt>
                <c:pt idx="10084">
                  <c:v>10084</c:v>
                </c:pt>
                <c:pt idx="10085">
                  <c:v>10085</c:v>
                </c:pt>
                <c:pt idx="10086">
                  <c:v>10086</c:v>
                </c:pt>
                <c:pt idx="10087">
                  <c:v>10087</c:v>
                </c:pt>
                <c:pt idx="10088">
                  <c:v>10088</c:v>
                </c:pt>
                <c:pt idx="10089">
                  <c:v>10089</c:v>
                </c:pt>
                <c:pt idx="10090">
                  <c:v>10090</c:v>
                </c:pt>
                <c:pt idx="10091">
                  <c:v>10091</c:v>
                </c:pt>
                <c:pt idx="10092">
                  <c:v>10092</c:v>
                </c:pt>
                <c:pt idx="10093">
                  <c:v>10093</c:v>
                </c:pt>
                <c:pt idx="10094">
                  <c:v>10094</c:v>
                </c:pt>
                <c:pt idx="10095">
                  <c:v>10095</c:v>
                </c:pt>
                <c:pt idx="10096">
                  <c:v>10096</c:v>
                </c:pt>
                <c:pt idx="10097">
                  <c:v>10097</c:v>
                </c:pt>
                <c:pt idx="10098">
                  <c:v>10098</c:v>
                </c:pt>
                <c:pt idx="10099">
                  <c:v>10099</c:v>
                </c:pt>
                <c:pt idx="10100">
                  <c:v>10100</c:v>
                </c:pt>
                <c:pt idx="10101">
                  <c:v>10101</c:v>
                </c:pt>
                <c:pt idx="10102">
                  <c:v>10102</c:v>
                </c:pt>
                <c:pt idx="10103">
                  <c:v>10103</c:v>
                </c:pt>
                <c:pt idx="10104">
                  <c:v>10104</c:v>
                </c:pt>
                <c:pt idx="10105">
                  <c:v>10105</c:v>
                </c:pt>
                <c:pt idx="10106">
                  <c:v>10106</c:v>
                </c:pt>
                <c:pt idx="10107">
                  <c:v>10107</c:v>
                </c:pt>
                <c:pt idx="10108">
                  <c:v>10108</c:v>
                </c:pt>
                <c:pt idx="10109">
                  <c:v>10109</c:v>
                </c:pt>
                <c:pt idx="10110">
                  <c:v>10110</c:v>
                </c:pt>
                <c:pt idx="10111">
                  <c:v>10111</c:v>
                </c:pt>
                <c:pt idx="10112">
                  <c:v>10112</c:v>
                </c:pt>
                <c:pt idx="10113">
                  <c:v>10113</c:v>
                </c:pt>
                <c:pt idx="10114">
                  <c:v>10114</c:v>
                </c:pt>
                <c:pt idx="10115">
                  <c:v>10115</c:v>
                </c:pt>
                <c:pt idx="10116">
                  <c:v>10116</c:v>
                </c:pt>
                <c:pt idx="10117">
                  <c:v>10117</c:v>
                </c:pt>
                <c:pt idx="10118">
                  <c:v>10118</c:v>
                </c:pt>
                <c:pt idx="10119">
                  <c:v>10119</c:v>
                </c:pt>
                <c:pt idx="10120">
                  <c:v>10120</c:v>
                </c:pt>
                <c:pt idx="10121">
                  <c:v>10121</c:v>
                </c:pt>
                <c:pt idx="10122">
                  <c:v>10122</c:v>
                </c:pt>
                <c:pt idx="10123">
                  <c:v>10123</c:v>
                </c:pt>
                <c:pt idx="10124">
                  <c:v>10124</c:v>
                </c:pt>
                <c:pt idx="10125">
                  <c:v>10125</c:v>
                </c:pt>
                <c:pt idx="10126">
                  <c:v>10126</c:v>
                </c:pt>
                <c:pt idx="10127">
                  <c:v>10127</c:v>
                </c:pt>
                <c:pt idx="10128">
                  <c:v>10128</c:v>
                </c:pt>
                <c:pt idx="10129">
                  <c:v>10129</c:v>
                </c:pt>
                <c:pt idx="10130">
                  <c:v>10130</c:v>
                </c:pt>
                <c:pt idx="10131">
                  <c:v>10131</c:v>
                </c:pt>
                <c:pt idx="10132">
                  <c:v>10132</c:v>
                </c:pt>
                <c:pt idx="10133">
                  <c:v>10133</c:v>
                </c:pt>
                <c:pt idx="10134">
                  <c:v>10134</c:v>
                </c:pt>
                <c:pt idx="10135">
                  <c:v>10135</c:v>
                </c:pt>
                <c:pt idx="10136">
                  <c:v>10136</c:v>
                </c:pt>
                <c:pt idx="10137">
                  <c:v>10137</c:v>
                </c:pt>
                <c:pt idx="10138">
                  <c:v>10138</c:v>
                </c:pt>
                <c:pt idx="10139">
                  <c:v>10139</c:v>
                </c:pt>
                <c:pt idx="10140">
                  <c:v>10140</c:v>
                </c:pt>
                <c:pt idx="10141">
                  <c:v>10141</c:v>
                </c:pt>
                <c:pt idx="10142">
                  <c:v>10142</c:v>
                </c:pt>
                <c:pt idx="10143">
                  <c:v>10143</c:v>
                </c:pt>
                <c:pt idx="10144">
                  <c:v>10144</c:v>
                </c:pt>
                <c:pt idx="10145">
                  <c:v>10145</c:v>
                </c:pt>
                <c:pt idx="10146">
                  <c:v>10146</c:v>
                </c:pt>
                <c:pt idx="10147">
                  <c:v>10147</c:v>
                </c:pt>
                <c:pt idx="10148">
                  <c:v>10148</c:v>
                </c:pt>
                <c:pt idx="10149">
                  <c:v>10149</c:v>
                </c:pt>
                <c:pt idx="10150">
                  <c:v>10150</c:v>
                </c:pt>
                <c:pt idx="10151">
                  <c:v>10151</c:v>
                </c:pt>
                <c:pt idx="10152">
                  <c:v>10152</c:v>
                </c:pt>
                <c:pt idx="10153">
                  <c:v>10153</c:v>
                </c:pt>
                <c:pt idx="10154">
                  <c:v>10154</c:v>
                </c:pt>
                <c:pt idx="10155">
                  <c:v>10155</c:v>
                </c:pt>
                <c:pt idx="10156">
                  <c:v>10156</c:v>
                </c:pt>
                <c:pt idx="10157">
                  <c:v>10157</c:v>
                </c:pt>
                <c:pt idx="10158">
                  <c:v>10158</c:v>
                </c:pt>
                <c:pt idx="10159">
                  <c:v>10159</c:v>
                </c:pt>
                <c:pt idx="10160">
                  <c:v>10160</c:v>
                </c:pt>
                <c:pt idx="10161">
                  <c:v>10161</c:v>
                </c:pt>
                <c:pt idx="10162">
                  <c:v>10162</c:v>
                </c:pt>
                <c:pt idx="10163">
                  <c:v>10163</c:v>
                </c:pt>
                <c:pt idx="10164">
                  <c:v>10164</c:v>
                </c:pt>
                <c:pt idx="10165">
                  <c:v>10165</c:v>
                </c:pt>
                <c:pt idx="10166">
                  <c:v>10166</c:v>
                </c:pt>
                <c:pt idx="10167">
                  <c:v>10167</c:v>
                </c:pt>
                <c:pt idx="10168">
                  <c:v>10168</c:v>
                </c:pt>
                <c:pt idx="10169">
                  <c:v>10169</c:v>
                </c:pt>
                <c:pt idx="10170">
                  <c:v>10170</c:v>
                </c:pt>
                <c:pt idx="10171">
                  <c:v>10171</c:v>
                </c:pt>
                <c:pt idx="10172">
                  <c:v>10172</c:v>
                </c:pt>
                <c:pt idx="10173">
                  <c:v>10173</c:v>
                </c:pt>
                <c:pt idx="10174">
                  <c:v>10174</c:v>
                </c:pt>
                <c:pt idx="10175">
                  <c:v>10175</c:v>
                </c:pt>
                <c:pt idx="10176">
                  <c:v>10176</c:v>
                </c:pt>
                <c:pt idx="10177">
                  <c:v>10177</c:v>
                </c:pt>
                <c:pt idx="10178">
                  <c:v>10178</c:v>
                </c:pt>
                <c:pt idx="10179">
                  <c:v>10179</c:v>
                </c:pt>
                <c:pt idx="10180">
                  <c:v>10180</c:v>
                </c:pt>
                <c:pt idx="10181">
                  <c:v>10181</c:v>
                </c:pt>
                <c:pt idx="10182">
                  <c:v>10182</c:v>
                </c:pt>
                <c:pt idx="10183">
                  <c:v>10183</c:v>
                </c:pt>
                <c:pt idx="10184">
                  <c:v>10184</c:v>
                </c:pt>
                <c:pt idx="10185">
                  <c:v>10185</c:v>
                </c:pt>
                <c:pt idx="10186">
                  <c:v>10186</c:v>
                </c:pt>
                <c:pt idx="10187">
                  <c:v>10187</c:v>
                </c:pt>
                <c:pt idx="10188">
                  <c:v>10188</c:v>
                </c:pt>
                <c:pt idx="10189">
                  <c:v>10189</c:v>
                </c:pt>
                <c:pt idx="10190">
                  <c:v>10190</c:v>
                </c:pt>
                <c:pt idx="10191">
                  <c:v>10191</c:v>
                </c:pt>
                <c:pt idx="10192">
                  <c:v>10192</c:v>
                </c:pt>
                <c:pt idx="10193">
                  <c:v>10193</c:v>
                </c:pt>
                <c:pt idx="10194">
                  <c:v>10194</c:v>
                </c:pt>
                <c:pt idx="10195">
                  <c:v>10195</c:v>
                </c:pt>
                <c:pt idx="10196">
                  <c:v>10196</c:v>
                </c:pt>
                <c:pt idx="10197">
                  <c:v>10197</c:v>
                </c:pt>
                <c:pt idx="10198">
                  <c:v>10198</c:v>
                </c:pt>
                <c:pt idx="10199">
                  <c:v>10199</c:v>
                </c:pt>
                <c:pt idx="10200">
                  <c:v>10200</c:v>
                </c:pt>
                <c:pt idx="10201">
                  <c:v>10201</c:v>
                </c:pt>
                <c:pt idx="10202">
                  <c:v>10202</c:v>
                </c:pt>
                <c:pt idx="10203">
                  <c:v>10203</c:v>
                </c:pt>
                <c:pt idx="10204">
                  <c:v>10204</c:v>
                </c:pt>
                <c:pt idx="10205">
                  <c:v>10205</c:v>
                </c:pt>
                <c:pt idx="10206">
                  <c:v>10206</c:v>
                </c:pt>
                <c:pt idx="10207">
                  <c:v>10207</c:v>
                </c:pt>
                <c:pt idx="10208">
                  <c:v>10208</c:v>
                </c:pt>
                <c:pt idx="10209">
                  <c:v>10209</c:v>
                </c:pt>
                <c:pt idx="10210">
                  <c:v>10210</c:v>
                </c:pt>
                <c:pt idx="10211">
                  <c:v>10211</c:v>
                </c:pt>
                <c:pt idx="10212">
                  <c:v>10212</c:v>
                </c:pt>
                <c:pt idx="10213">
                  <c:v>10213</c:v>
                </c:pt>
                <c:pt idx="10214">
                  <c:v>10214</c:v>
                </c:pt>
                <c:pt idx="10215">
                  <c:v>10215</c:v>
                </c:pt>
                <c:pt idx="10216">
                  <c:v>10216</c:v>
                </c:pt>
                <c:pt idx="10217">
                  <c:v>10217</c:v>
                </c:pt>
                <c:pt idx="10218">
                  <c:v>10218</c:v>
                </c:pt>
                <c:pt idx="10219">
                  <c:v>10219</c:v>
                </c:pt>
                <c:pt idx="10220">
                  <c:v>10220</c:v>
                </c:pt>
                <c:pt idx="10221">
                  <c:v>10221</c:v>
                </c:pt>
                <c:pt idx="10222">
                  <c:v>10222</c:v>
                </c:pt>
                <c:pt idx="10223">
                  <c:v>10223</c:v>
                </c:pt>
                <c:pt idx="10224">
                  <c:v>10224</c:v>
                </c:pt>
                <c:pt idx="10225">
                  <c:v>10225</c:v>
                </c:pt>
                <c:pt idx="10226">
                  <c:v>10226</c:v>
                </c:pt>
                <c:pt idx="10227">
                  <c:v>10227</c:v>
                </c:pt>
                <c:pt idx="10228">
                  <c:v>10228</c:v>
                </c:pt>
                <c:pt idx="10229">
                  <c:v>10229</c:v>
                </c:pt>
                <c:pt idx="10230">
                  <c:v>10230</c:v>
                </c:pt>
                <c:pt idx="10231">
                  <c:v>10231</c:v>
                </c:pt>
                <c:pt idx="10232">
                  <c:v>10232</c:v>
                </c:pt>
                <c:pt idx="10233">
                  <c:v>10233</c:v>
                </c:pt>
                <c:pt idx="10234">
                  <c:v>10234</c:v>
                </c:pt>
                <c:pt idx="10235">
                  <c:v>10235</c:v>
                </c:pt>
                <c:pt idx="10236">
                  <c:v>10236</c:v>
                </c:pt>
                <c:pt idx="10237">
                  <c:v>10237</c:v>
                </c:pt>
                <c:pt idx="10238">
                  <c:v>10238</c:v>
                </c:pt>
                <c:pt idx="10239">
                  <c:v>10239</c:v>
                </c:pt>
                <c:pt idx="10240">
                  <c:v>10240</c:v>
                </c:pt>
                <c:pt idx="10241">
                  <c:v>10241</c:v>
                </c:pt>
                <c:pt idx="10242">
                  <c:v>10242</c:v>
                </c:pt>
                <c:pt idx="10243">
                  <c:v>10243</c:v>
                </c:pt>
                <c:pt idx="10244">
                  <c:v>10244</c:v>
                </c:pt>
                <c:pt idx="10245">
                  <c:v>10245</c:v>
                </c:pt>
                <c:pt idx="10246">
                  <c:v>10246</c:v>
                </c:pt>
                <c:pt idx="10247">
                  <c:v>10247</c:v>
                </c:pt>
                <c:pt idx="10248">
                  <c:v>10248</c:v>
                </c:pt>
                <c:pt idx="10249">
                  <c:v>10249</c:v>
                </c:pt>
                <c:pt idx="10250">
                  <c:v>10250</c:v>
                </c:pt>
                <c:pt idx="10251">
                  <c:v>10251</c:v>
                </c:pt>
                <c:pt idx="10252">
                  <c:v>10252</c:v>
                </c:pt>
                <c:pt idx="10253">
                  <c:v>10253</c:v>
                </c:pt>
                <c:pt idx="10254">
                  <c:v>10254</c:v>
                </c:pt>
                <c:pt idx="10255">
                  <c:v>10255</c:v>
                </c:pt>
                <c:pt idx="10256">
                  <c:v>10256</c:v>
                </c:pt>
                <c:pt idx="10257">
                  <c:v>10257</c:v>
                </c:pt>
                <c:pt idx="10258">
                  <c:v>10258</c:v>
                </c:pt>
                <c:pt idx="10259">
                  <c:v>10259</c:v>
                </c:pt>
                <c:pt idx="10260">
                  <c:v>10260</c:v>
                </c:pt>
                <c:pt idx="10261">
                  <c:v>10261</c:v>
                </c:pt>
                <c:pt idx="10262">
                  <c:v>10262</c:v>
                </c:pt>
                <c:pt idx="10263">
                  <c:v>10263</c:v>
                </c:pt>
                <c:pt idx="10264">
                  <c:v>10264</c:v>
                </c:pt>
                <c:pt idx="10265">
                  <c:v>10265</c:v>
                </c:pt>
                <c:pt idx="10266">
                  <c:v>10266</c:v>
                </c:pt>
                <c:pt idx="10267">
                  <c:v>10267</c:v>
                </c:pt>
                <c:pt idx="10268">
                  <c:v>10268</c:v>
                </c:pt>
                <c:pt idx="10269">
                  <c:v>10269</c:v>
                </c:pt>
                <c:pt idx="10270">
                  <c:v>10270</c:v>
                </c:pt>
                <c:pt idx="10271">
                  <c:v>10271</c:v>
                </c:pt>
                <c:pt idx="10272">
                  <c:v>10272</c:v>
                </c:pt>
                <c:pt idx="10273">
                  <c:v>10273</c:v>
                </c:pt>
                <c:pt idx="10274">
                  <c:v>10274</c:v>
                </c:pt>
                <c:pt idx="10275">
                  <c:v>10275</c:v>
                </c:pt>
                <c:pt idx="10276">
                  <c:v>10276</c:v>
                </c:pt>
                <c:pt idx="10277">
                  <c:v>10277</c:v>
                </c:pt>
                <c:pt idx="10278">
                  <c:v>10278</c:v>
                </c:pt>
                <c:pt idx="10279">
                  <c:v>10279</c:v>
                </c:pt>
                <c:pt idx="10280">
                  <c:v>10280</c:v>
                </c:pt>
                <c:pt idx="10281">
                  <c:v>10281</c:v>
                </c:pt>
                <c:pt idx="10282">
                  <c:v>10282</c:v>
                </c:pt>
                <c:pt idx="10283">
                  <c:v>10283</c:v>
                </c:pt>
                <c:pt idx="10284">
                  <c:v>10284</c:v>
                </c:pt>
                <c:pt idx="10285">
                  <c:v>10285</c:v>
                </c:pt>
                <c:pt idx="10286">
                  <c:v>10286</c:v>
                </c:pt>
                <c:pt idx="10287">
                  <c:v>10287</c:v>
                </c:pt>
                <c:pt idx="10288">
                  <c:v>10288</c:v>
                </c:pt>
                <c:pt idx="10289">
                  <c:v>10289</c:v>
                </c:pt>
                <c:pt idx="10290">
                  <c:v>10290</c:v>
                </c:pt>
                <c:pt idx="10291">
                  <c:v>10291</c:v>
                </c:pt>
                <c:pt idx="10292">
                  <c:v>10292</c:v>
                </c:pt>
                <c:pt idx="10293">
                  <c:v>10293</c:v>
                </c:pt>
                <c:pt idx="10294">
                  <c:v>10294</c:v>
                </c:pt>
                <c:pt idx="10295">
                  <c:v>10295</c:v>
                </c:pt>
                <c:pt idx="10296">
                  <c:v>10296</c:v>
                </c:pt>
                <c:pt idx="10297">
                  <c:v>10297</c:v>
                </c:pt>
                <c:pt idx="10298">
                  <c:v>10298</c:v>
                </c:pt>
                <c:pt idx="10299">
                  <c:v>10299</c:v>
                </c:pt>
                <c:pt idx="10300">
                  <c:v>10300</c:v>
                </c:pt>
                <c:pt idx="10301">
                  <c:v>10301</c:v>
                </c:pt>
                <c:pt idx="10302">
                  <c:v>10302</c:v>
                </c:pt>
                <c:pt idx="10303">
                  <c:v>10303</c:v>
                </c:pt>
                <c:pt idx="10304">
                  <c:v>10304</c:v>
                </c:pt>
                <c:pt idx="10305">
                  <c:v>10305</c:v>
                </c:pt>
                <c:pt idx="10306">
                  <c:v>10306</c:v>
                </c:pt>
                <c:pt idx="10307">
                  <c:v>10307</c:v>
                </c:pt>
                <c:pt idx="10308">
                  <c:v>10308</c:v>
                </c:pt>
                <c:pt idx="10309">
                  <c:v>10309</c:v>
                </c:pt>
                <c:pt idx="10310">
                  <c:v>10310</c:v>
                </c:pt>
                <c:pt idx="10311">
                  <c:v>10311</c:v>
                </c:pt>
                <c:pt idx="10312">
                  <c:v>10312</c:v>
                </c:pt>
                <c:pt idx="10313">
                  <c:v>10313</c:v>
                </c:pt>
                <c:pt idx="10314">
                  <c:v>10314</c:v>
                </c:pt>
                <c:pt idx="10315">
                  <c:v>10315</c:v>
                </c:pt>
                <c:pt idx="10316">
                  <c:v>10316</c:v>
                </c:pt>
                <c:pt idx="10317">
                  <c:v>10317</c:v>
                </c:pt>
                <c:pt idx="10318">
                  <c:v>10318</c:v>
                </c:pt>
                <c:pt idx="10319">
                  <c:v>10319</c:v>
                </c:pt>
                <c:pt idx="10320">
                  <c:v>10320</c:v>
                </c:pt>
                <c:pt idx="10321">
                  <c:v>10321</c:v>
                </c:pt>
                <c:pt idx="10322">
                  <c:v>10322</c:v>
                </c:pt>
                <c:pt idx="10323">
                  <c:v>10323</c:v>
                </c:pt>
                <c:pt idx="10324">
                  <c:v>10324</c:v>
                </c:pt>
                <c:pt idx="10325">
                  <c:v>10325</c:v>
                </c:pt>
                <c:pt idx="10326">
                  <c:v>10326</c:v>
                </c:pt>
                <c:pt idx="10327">
                  <c:v>10327</c:v>
                </c:pt>
                <c:pt idx="10328">
                  <c:v>10328</c:v>
                </c:pt>
                <c:pt idx="10329">
                  <c:v>10329</c:v>
                </c:pt>
                <c:pt idx="10330">
                  <c:v>10330</c:v>
                </c:pt>
                <c:pt idx="10331">
                  <c:v>10331</c:v>
                </c:pt>
                <c:pt idx="10332">
                  <c:v>10332</c:v>
                </c:pt>
                <c:pt idx="10333">
                  <c:v>10333</c:v>
                </c:pt>
                <c:pt idx="10334">
                  <c:v>10334</c:v>
                </c:pt>
                <c:pt idx="10335">
                  <c:v>10335</c:v>
                </c:pt>
                <c:pt idx="10336">
                  <c:v>10336</c:v>
                </c:pt>
                <c:pt idx="10337">
                  <c:v>10337</c:v>
                </c:pt>
                <c:pt idx="10338">
                  <c:v>10338</c:v>
                </c:pt>
                <c:pt idx="10339">
                  <c:v>10339</c:v>
                </c:pt>
                <c:pt idx="10340">
                  <c:v>10340</c:v>
                </c:pt>
                <c:pt idx="10341">
                  <c:v>10341</c:v>
                </c:pt>
                <c:pt idx="10342">
                  <c:v>10342</c:v>
                </c:pt>
                <c:pt idx="10343">
                  <c:v>10343</c:v>
                </c:pt>
                <c:pt idx="10344">
                  <c:v>10344</c:v>
                </c:pt>
                <c:pt idx="10345">
                  <c:v>10345</c:v>
                </c:pt>
                <c:pt idx="10346">
                  <c:v>10346</c:v>
                </c:pt>
                <c:pt idx="10347">
                  <c:v>10347</c:v>
                </c:pt>
                <c:pt idx="10348">
                  <c:v>10348</c:v>
                </c:pt>
                <c:pt idx="10349">
                  <c:v>10349</c:v>
                </c:pt>
                <c:pt idx="10350">
                  <c:v>10350</c:v>
                </c:pt>
                <c:pt idx="10351">
                  <c:v>10351</c:v>
                </c:pt>
                <c:pt idx="10352">
                  <c:v>10352</c:v>
                </c:pt>
                <c:pt idx="10353">
                  <c:v>10353</c:v>
                </c:pt>
                <c:pt idx="10354">
                  <c:v>10354</c:v>
                </c:pt>
                <c:pt idx="10355">
                  <c:v>10355</c:v>
                </c:pt>
                <c:pt idx="10356">
                  <c:v>10356</c:v>
                </c:pt>
                <c:pt idx="10357">
                  <c:v>10357</c:v>
                </c:pt>
                <c:pt idx="10358">
                  <c:v>10358</c:v>
                </c:pt>
                <c:pt idx="10359">
                  <c:v>10359</c:v>
                </c:pt>
                <c:pt idx="10360">
                  <c:v>10360</c:v>
                </c:pt>
                <c:pt idx="10361">
                  <c:v>10361</c:v>
                </c:pt>
                <c:pt idx="10362">
                  <c:v>10362</c:v>
                </c:pt>
                <c:pt idx="10363">
                  <c:v>10363</c:v>
                </c:pt>
                <c:pt idx="10364">
                  <c:v>10364</c:v>
                </c:pt>
                <c:pt idx="10365">
                  <c:v>10365</c:v>
                </c:pt>
                <c:pt idx="10366">
                  <c:v>10366</c:v>
                </c:pt>
                <c:pt idx="10367">
                  <c:v>10367</c:v>
                </c:pt>
                <c:pt idx="10368">
                  <c:v>10368</c:v>
                </c:pt>
                <c:pt idx="10369">
                  <c:v>10369</c:v>
                </c:pt>
                <c:pt idx="10370">
                  <c:v>10370</c:v>
                </c:pt>
                <c:pt idx="10371">
                  <c:v>10371</c:v>
                </c:pt>
                <c:pt idx="10372">
                  <c:v>10372</c:v>
                </c:pt>
                <c:pt idx="10373">
                  <c:v>10373</c:v>
                </c:pt>
                <c:pt idx="10374">
                  <c:v>10374</c:v>
                </c:pt>
                <c:pt idx="10375">
                  <c:v>10375</c:v>
                </c:pt>
                <c:pt idx="10376">
                  <c:v>10376</c:v>
                </c:pt>
                <c:pt idx="10377">
                  <c:v>10377</c:v>
                </c:pt>
                <c:pt idx="10378">
                  <c:v>10378</c:v>
                </c:pt>
                <c:pt idx="10379">
                  <c:v>10379</c:v>
                </c:pt>
                <c:pt idx="10380">
                  <c:v>10380</c:v>
                </c:pt>
                <c:pt idx="10381">
                  <c:v>10381</c:v>
                </c:pt>
                <c:pt idx="10382">
                  <c:v>10382</c:v>
                </c:pt>
                <c:pt idx="10383">
                  <c:v>10383</c:v>
                </c:pt>
                <c:pt idx="10384">
                  <c:v>10384</c:v>
                </c:pt>
                <c:pt idx="10385">
                  <c:v>10385</c:v>
                </c:pt>
                <c:pt idx="10386">
                  <c:v>10386</c:v>
                </c:pt>
                <c:pt idx="10387">
                  <c:v>10387</c:v>
                </c:pt>
                <c:pt idx="10388">
                  <c:v>10388</c:v>
                </c:pt>
                <c:pt idx="10389">
                  <c:v>10389</c:v>
                </c:pt>
                <c:pt idx="10390">
                  <c:v>10390</c:v>
                </c:pt>
                <c:pt idx="10391">
                  <c:v>10391</c:v>
                </c:pt>
                <c:pt idx="10392">
                  <c:v>10392</c:v>
                </c:pt>
                <c:pt idx="10393">
                  <c:v>10393</c:v>
                </c:pt>
                <c:pt idx="10394">
                  <c:v>10394</c:v>
                </c:pt>
                <c:pt idx="10395">
                  <c:v>10395</c:v>
                </c:pt>
                <c:pt idx="10396">
                  <c:v>10396</c:v>
                </c:pt>
                <c:pt idx="10397">
                  <c:v>10397</c:v>
                </c:pt>
                <c:pt idx="10398">
                  <c:v>10398</c:v>
                </c:pt>
                <c:pt idx="10399">
                  <c:v>10399</c:v>
                </c:pt>
                <c:pt idx="10400">
                  <c:v>10400</c:v>
                </c:pt>
                <c:pt idx="10401">
                  <c:v>10401</c:v>
                </c:pt>
                <c:pt idx="10402">
                  <c:v>10402</c:v>
                </c:pt>
                <c:pt idx="10403">
                  <c:v>10403</c:v>
                </c:pt>
                <c:pt idx="10404">
                  <c:v>10404</c:v>
                </c:pt>
                <c:pt idx="10405">
                  <c:v>10405</c:v>
                </c:pt>
                <c:pt idx="10406">
                  <c:v>10406</c:v>
                </c:pt>
                <c:pt idx="10407">
                  <c:v>10407</c:v>
                </c:pt>
                <c:pt idx="10408">
                  <c:v>10408</c:v>
                </c:pt>
                <c:pt idx="10409">
                  <c:v>10409</c:v>
                </c:pt>
                <c:pt idx="10410">
                  <c:v>10410</c:v>
                </c:pt>
                <c:pt idx="10411">
                  <c:v>10411</c:v>
                </c:pt>
                <c:pt idx="10412">
                  <c:v>10412</c:v>
                </c:pt>
                <c:pt idx="10413">
                  <c:v>10413</c:v>
                </c:pt>
                <c:pt idx="10414">
                  <c:v>10414</c:v>
                </c:pt>
                <c:pt idx="10415">
                  <c:v>10415</c:v>
                </c:pt>
                <c:pt idx="10416">
                  <c:v>10416</c:v>
                </c:pt>
                <c:pt idx="10417">
                  <c:v>10417</c:v>
                </c:pt>
                <c:pt idx="10418">
                  <c:v>10418</c:v>
                </c:pt>
                <c:pt idx="10419">
                  <c:v>10419</c:v>
                </c:pt>
                <c:pt idx="10420">
                  <c:v>10420</c:v>
                </c:pt>
                <c:pt idx="10421">
                  <c:v>10421</c:v>
                </c:pt>
                <c:pt idx="10422">
                  <c:v>10422</c:v>
                </c:pt>
                <c:pt idx="10423">
                  <c:v>10423</c:v>
                </c:pt>
                <c:pt idx="10424">
                  <c:v>10424</c:v>
                </c:pt>
                <c:pt idx="10425">
                  <c:v>10425</c:v>
                </c:pt>
                <c:pt idx="10426">
                  <c:v>10426</c:v>
                </c:pt>
                <c:pt idx="10427">
                  <c:v>10427</c:v>
                </c:pt>
                <c:pt idx="10428">
                  <c:v>10428</c:v>
                </c:pt>
                <c:pt idx="10429">
                  <c:v>10429</c:v>
                </c:pt>
                <c:pt idx="10430">
                  <c:v>10430</c:v>
                </c:pt>
                <c:pt idx="10431">
                  <c:v>10431</c:v>
                </c:pt>
                <c:pt idx="10432">
                  <c:v>10432</c:v>
                </c:pt>
                <c:pt idx="10433">
                  <c:v>10433</c:v>
                </c:pt>
                <c:pt idx="10434">
                  <c:v>10434</c:v>
                </c:pt>
                <c:pt idx="10435">
                  <c:v>10435</c:v>
                </c:pt>
                <c:pt idx="10436">
                  <c:v>10436</c:v>
                </c:pt>
                <c:pt idx="10437">
                  <c:v>10437</c:v>
                </c:pt>
                <c:pt idx="10438">
                  <c:v>10438</c:v>
                </c:pt>
                <c:pt idx="10439">
                  <c:v>10439</c:v>
                </c:pt>
                <c:pt idx="10440">
                  <c:v>10440</c:v>
                </c:pt>
                <c:pt idx="10441">
                  <c:v>10441</c:v>
                </c:pt>
                <c:pt idx="10442">
                  <c:v>10442</c:v>
                </c:pt>
                <c:pt idx="10443">
                  <c:v>10443</c:v>
                </c:pt>
                <c:pt idx="10444">
                  <c:v>10444</c:v>
                </c:pt>
                <c:pt idx="10445">
                  <c:v>10445</c:v>
                </c:pt>
                <c:pt idx="10446">
                  <c:v>10446</c:v>
                </c:pt>
                <c:pt idx="10447">
                  <c:v>10447</c:v>
                </c:pt>
                <c:pt idx="10448">
                  <c:v>10448</c:v>
                </c:pt>
                <c:pt idx="10449">
                  <c:v>10449</c:v>
                </c:pt>
                <c:pt idx="10450">
                  <c:v>10450</c:v>
                </c:pt>
                <c:pt idx="10451">
                  <c:v>10451</c:v>
                </c:pt>
                <c:pt idx="10452">
                  <c:v>10452</c:v>
                </c:pt>
                <c:pt idx="10453">
                  <c:v>10453</c:v>
                </c:pt>
                <c:pt idx="10454">
                  <c:v>10454</c:v>
                </c:pt>
                <c:pt idx="10455">
                  <c:v>10455</c:v>
                </c:pt>
                <c:pt idx="10456">
                  <c:v>10456</c:v>
                </c:pt>
                <c:pt idx="10457">
                  <c:v>10457</c:v>
                </c:pt>
                <c:pt idx="10458">
                  <c:v>10458</c:v>
                </c:pt>
                <c:pt idx="10459">
                  <c:v>10459</c:v>
                </c:pt>
                <c:pt idx="10460">
                  <c:v>10460</c:v>
                </c:pt>
                <c:pt idx="10461">
                  <c:v>10461</c:v>
                </c:pt>
                <c:pt idx="10462">
                  <c:v>10462</c:v>
                </c:pt>
                <c:pt idx="10463">
                  <c:v>10463</c:v>
                </c:pt>
                <c:pt idx="10464">
                  <c:v>10464</c:v>
                </c:pt>
                <c:pt idx="10465">
                  <c:v>10465</c:v>
                </c:pt>
                <c:pt idx="10466">
                  <c:v>10466</c:v>
                </c:pt>
                <c:pt idx="10467">
                  <c:v>10467</c:v>
                </c:pt>
                <c:pt idx="10468">
                  <c:v>10468</c:v>
                </c:pt>
                <c:pt idx="10469">
                  <c:v>10469</c:v>
                </c:pt>
                <c:pt idx="10470">
                  <c:v>10470</c:v>
                </c:pt>
                <c:pt idx="10471">
                  <c:v>10471</c:v>
                </c:pt>
                <c:pt idx="10472">
                  <c:v>10472</c:v>
                </c:pt>
                <c:pt idx="10473">
                  <c:v>10473</c:v>
                </c:pt>
                <c:pt idx="10474">
                  <c:v>10474</c:v>
                </c:pt>
                <c:pt idx="10475">
                  <c:v>10475</c:v>
                </c:pt>
                <c:pt idx="10476">
                  <c:v>10476</c:v>
                </c:pt>
                <c:pt idx="10477">
                  <c:v>10477</c:v>
                </c:pt>
                <c:pt idx="10478">
                  <c:v>10478</c:v>
                </c:pt>
                <c:pt idx="10479">
                  <c:v>10479</c:v>
                </c:pt>
                <c:pt idx="10480">
                  <c:v>10480</c:v>
                </c:pt>
                <c:pt idx="10481">
                  <c:v>10481</c:v>
                </c:pt>
                <c:pt idx="10482">
                  <c:v>10482</c:v>
                </c:pt>
                <c:pt idx="10483">
                  <c:v>10483</c:v>
                </c:pt>
                <c:pt idx="10484">
                  <c:v>10484</c:v>
                </c:pt>
                <c:pt idx="10485">
                  <c:v>10485</c:v>
                </c:pt>
                <c:pt idx="10486">
                  <c:v>10486</c:v>
                </c:pt>
                <c:pt idx="10487">
                  <c:v>10487</c:v>
                </c:pt>
                <c:pt idx="10488">
                  <c:v>10488</c:v>
                </c:pt>
                <c:pt idx="10489">
                  <c:v>10489</c:v>
                </c:pt>
                <c:pt idx="10490">
                  <c:v>10490</c:v>
                </c:pt>
                <c:pt idx="10491">
                  <c:v>10491</c:v>
                </c:pt>
                <c:pt idx="10492">
                  <c:v>10492</c:v>
                </c:pt>
                <c:pt idx="10493">
                  <c:v>10493</c:v>
                </c:pt>
                <c:pt idx="10494">
                  <c:v>10494</c:v>
                </c:pt>
                <c:pt idx="10495">
                  <c:v>10495</c:v>
                </c:pt>
                <c:pt idx="10496">
                  <c:v>10496</c:v>
                </c:pt>
                <c:pt idx="10497">
                  <c:v>10497</c:v>
                </c:pt>
                <c:pt idx="10498">
                  <c:v>10498</c:v>
                </c:pt>
                <c:pt idx="10499">
                  <c:v>10499</c:v>
                </c:pt>
                <c:pt idx="10500">
                  <c:v>10500</c:v>
                </c:pt>
                <c:pt idx="10501">
                  <c:v>10501</c:v>
                </c:pt>
                <c:pt idx="10502">
                  <c:v>10502</c:v>
                </c:pt>
                <c:pt idx="10503">
                  <c:v>10503</c:v>
                </c:pt>
                <c:pt idx="10504">
                  <c:v>10504</c:v>
                </c:pt>
                <c:pt idx="10505">
                  <c:v>10505</c:v>
                </c:pt>
                <c:pt idx="10506">
                  <c:v>10506</c:v>
                </c:pt>
                <c:pt idx="10507">
                  <c:v>10507</c:v>
                </c:pt>
                <c:pt idx="10508">
                  <c:v>10508</c:v>
                </c:pt>
                <c:pt idx="10509">
                  <c:v>10509</c:v>
                </c:pt>
                <c:pt idx="10510">
                  <c:v>10510</c:v>
                </c:pt>
                <c:pt idx="10511">
                  <c:v>10511</c:v>
                </c:pt>
                <c:pt idx="10512">
                  <c:v>10512</c:v>
                </c:pt>
                <c:pt idx="10513">
                  <c:v>10513</c:v>
                </c:pt>
                <c:pt idx="10514">
                  <c:v>10514</c:v>
                </c:pt>
                <c:pt idx="10515">
                  <c:v>10515</c:v>
                </c:pt>
                <c:pt idx="10516">
                  <c:v>10516</c:v>
                </c:pt>
                <c:pt idx="10517">
                  <c:v>10517</c:v>
                </c:pt>
                <c:pt idx="10518">
                  <c:v>10518</c:v>
                </c:pt>
                <c:pt idx="10519">
                  <c:v>10519</c:v>
                </c:pt>
                <c:pt idx="10520">
                  <c:v>10520</c:v>
                </c:pt>
                <c:pt idx="10521">
                  <c:v>10521</c:v>
                </c:pt>
                <c:pt idx="10522">
                  <c:v>10522</c:v>
                </c:pt>
                <c:pt idx="10523">
                  <c:v>10523</c:v>
                </c:pt>
                <c:pt idx="10524">
                  <c:v>10524</c:v>
                </c:pt>
                <c:pt idx="10525">
                  <c:v>10525</c:v>
                </c:pt>
                <c:pt idx="10526">
                  <c:v>10526</c:v>
                </c:pt>
                <c:pt idx="10527">
                  <c:v>10527</c:v>
                </c:pt>
                <c:pt idx="10528">
                  <c:v>10528</c:v>
                </c:pt>
                <c:pt idx="10529">
                  <c:v>10529</c:v>
                </c:pt>
                <c:pt idx="10530">
                  <c:v>10530</c:v>
                </c:pt>
                <c:pt idx="10531">
                  <c:v>10531</c:v>
                </c:pt>
                <c:pt idx="10532">
                  <c:v>10532</c:v>
                </c:pt>
                <c:pt idx="10533">
                  <c:v>10533</c:v>
                </c:pt>
                <c:pt idx="10534">
                  <c:v>10534</c:v>
                </c:pt>
                <c:pt idx="10535">
                  <c:v>10535</c:v>
                </c:pt>
                <c:pt idx="10536">
                  <c:v>10536</c:v>
                </c:pt>
                <c:pt idx="10537">
                  <c:v>10537</c:v>
                </c:pt>
                <c:pt idx="10538">
                  <c:v>10538</c:v>
                </c:pt>
                <c:pt idx="10539">
                  <c:v>10539</c:v>
                </c:pt>
                <c:pt idx="10540">
                  <c:v>10540</c:v>
                </c:pt>
                <c:pt idx="10541">
                  <c:v>10541</c:v>
                </c:pt>
                <c:pt idx="10542">
                  <c:v>10542</c:v>
                </c:pt>
                <c:pt idx="10543">
                  <c:v>10543</c:v>
                </c:pt>
                <c:pt idx="10544">
                  <c:v>10544</c:v>
                </c:pt>
                <c:pt idx="10545">
                  <c:v>10545</c:v>
                </c:pt>
                <c:pt idx="10546">
                  <c:v>10546</c:v>
                </c:pt>
                <c:pt idx="10547">
                  <c:v>10547</c:v>
                </c:pt>
                <c:pt idx="10548">
                  <c:v>10548</c:v>
                </c:pt>
                <c:pt idx="10549">
                  <c:v>10549</c:v>
                </c:pt>
                <c:pt idx="10550">
                  <c:v>10550</c:v>
                </c:pt>
                <c:pt idx="10551">
                  <c:v>10551</c:v>
                </c:pt>
                <c:pt idx="10552">
                  <c:v>10552</c:v>
                </c:pt>
                <c:pt idx="10553">
                  <c:v>10553</c:v>
                </c:pt>
                <c:pt idx="10554">
                  <c:v>10554</c:v>
                </c:pt>
                <c:pt idx="10555">
                  <c:v>10555</c:v>
                </c:pt>
                <c:pt idx="10556">
                  <c:v>10556</c:v>
                </c:pt>
                <c:pt idx="10557">
                  <c:v>10557</c:v>
                </c:pt>
                <c:pt idx="10558">
                  <c:v>10558</c:v>
                </c:pt>
                <c:pt idx="10559">
                  <c:v>10559</c:v>
                </c:pt>
                <c:pt idx="10560">
                  <c:v>10560</c:v>
                </c:pt>
                <c:pt idx="10561">
                  <c:v>10561</c:v>
                </c:pt>
                <c:pt idx="10562">
                  <c:v>10562</c:v>
                </c:pt>
                <c:pt idx="10563">
                  <c:v>10563</c:v>
                </c:pt>
                <c:pt idx="10564">
                  <c:v>10564</c:v>
                </c:pt>
                <c:pt idx="10565">
                  <c:v>10565</c:v>
                </c:pt>
                <c:pt idx="10566">
                  <c:v>10566</c:v>
                </c:pt>
                <c:pt idx="10567">
                  <c:v>10567</c:v>
                </c:pt>
                <c:pt idx="10568">
                  <c:v>10568</c:v>
                </c:pt>
                <c:pt idx="10569">
                  <c:v>10569</c:v>
                </c:pt>
                <c:pt idx="10570">
                  <c:v>10570</c:v>
                </c:pt>
                <c:pt idx="10571">
                  <c:v>10571</c:v>
                </c:pt>
                <c:pt idx="10572">
                  <c:v>10572</c:v>
                </c:pt>
                <c:pt idx="10573">
                  <c:v>10573</c:v>
                </c:pt>
                <c:pt idx="10574">
                  <c:v>10574</c:v>
                </c:pt>
                <c:pt idx="10575">
                  <c:v>10575</c:v>
                </c:pt>
                <c:pt idx="10576">
                  <c:v>10576</c:v>
                </c:pt>
                <c:pt idx="10577">
                  <c:v>10577</c:v>
                </c:pt>
                <c:pt idx="10578">
                  <c:v>10578</c:v>
                </c:pt>
                <c:pt idx="10579">
                  <c:v>10579</c:v>
                </c:pt>
                <c:pt idx="10580">
                  <c:v>10580</c:v>
                </c:pt>
                <c:pt idx="10581">
                  <c:v>10581</c:v>
                </c:pt>
                <c:pt idx="10582">
                  <c:v>10582</c:v>
                </c:pt>
                <c:pt idx="10583">
                  <c:v>10583</c:v>
                </c:pt>
                <c:pt idx="10584">
                  <c:v>10584</c:v>
                </c:pt>
                <c:pt idx="10585">
                  <c:v>10585</c:v>
                </c:pt>
                <c:pt idx="10586">
                  <c:v>10586</c:v>
                </c:pt>
                <c:pt idx="10587">
                  <c:v>10587</c:v>
                </c:pt>
                <c:pt idx="10588">
                  <c:v>10588</c:v>
                </c:pt>
                <c:pt idx="10589">
                  <c:v>10589</c:v>
                </c:pt>
                <c:pt idx="10590">
                  <c:v>10590</c:v>
                </c:pt>
                <c:pt idx="10591">
                  <c:v>10591</c:v>
                </c:pt>
                <c:pt idx="10592">
                  <c:v>10592</c:v>
                </c:pt>
                <c:pt idx="10593">
                  <c:v>10593</c:v>
                </c:pt>
                <c:pt idx="10594">
                  <c:v>10594</c:v>
                </c:pt>
                <c:pt idx="10595">
                  <c:v>10595</c:v>
                </c:pt>
                <c:pt idx="10596">
                  <c:v>10596</c:v>
                </c:pt>
                <c:pt idx="10597">
                  <c:v>10597</c:v>
                </c:pt>
                <c:pt idx="10598">
                  <c:v>10598</c:v>
                </c:pt>
                <c:pt idx="10599">
                  <c:v>10599</c:v>
                </c:pt>
                <c:pt idx="10600">
                  <c:v>10600</c:v>
                </c:pt>
                <c:pt idx="10601">
                  <c:v>10601</c:v>
                </c:pt>
                <c:pt idx="10602">
                  <c:v>10602</c:v>
                </c:pt>
                <c:pt idx="10603">
                  <c:v>10603</c:v>
                </c:pt>
                <c:pt idx="10604">
                  <c:v>10604</c:v>
                </c:pt>
                <c:pt idx="10605">
                  <c:v>10605</c:v>
                </c:pt>
                <c:pt idx="10606">
                  <c:v>10606</c:v>
                </c:pt>
                <c:pt idx="10607">
                  <c:v>10607</c:v>
                </c:pt>
                <c:pt idx="10608">
                  <c:v>10608</c:v>
                </c:pt>
                <c:pt idx="10609">
                  <c:v>10609</c:v>
                </c:pt>
                <c:pt idx="10610">
                  <c:v>10610</c:v>
                </c:pt>
                <c:pt idx="10611">
                  <c:v>10611</c:v>
                </c:pt>
                <c:pt idx="10612">
                  <c:v>10612</c:v>
                </c:pt>
                <c:pt idx="10613">
                  <c:v>10613</c:v>
                </c:pt>
                <c:pt idx="10614">
                  <c:v>10614</c:v>
                </c:pt>
                <c:pt idx="10615">
                  <c:v>10615</c:v>
                </c:pt>
                <c:pt idx="10616">
                  <c:v>10616</c:v>
                </c:pt>
                <c:pt idx="10617">
                  <c:v>10617</c:v>
                </c:pt>
                <c:pt idx="10618">
                  <c:v>10618</c:v>
                </c:pt>
                <c:pt idx="10619">
                  <c:v>10619</c:v>
                </c:pt>
                <c:pt idx="10620">
                  <c:v>10620</c:v>
                </c:pt>
                <c:pt idx="10621">
                  <c:v>10621</c:v>
                </c:pt>
                <c:pt idx="10622">
                  <c:v>10622</c:v>
                </c:pt>
                <c:pt idx="10623">
                  <c:v>10623</c:v>
                </c:pt>
                <c:pt idx="10624">
                  <c:v>10624</c:v>
                </c:pt>
                <c:pt idx="10625">
                  <c:v>10625</c:v>
                </c:pt>
                <c:pt idx="10626">
                  <c:v>10626</c:v>
                </c:pt>
                <c:pt idx="10627">
                  <c:v>10627</c:v>
                </c:pt>
                <c:pt idx="10628">
                  <c:v>10628</c:v>
                </c:pt>
                <c:pt idx="10629">
                  <c:v>10629</c:v>
                </c:pt>
                <c:pt idx="10630">
                  <c:v>10630</c:v>
                </c:pt>
                <c:pt idx="10631">
                  <c:v>10631</c:v>
                </c:pt>
                <c:pt idx="10632">
                  <c:v>10632</c:v>
                </c:pt>
                <c:pt idx="10633">
                  <c:v>10633</c:v>
                </c:pt>
                <c:pt idx="10634">
                  <c:v>10634</c:v>
                </c:pt>
                <c:pt idx="10635">
                  <c:v>10635</c:v>
                </c:pt>
                <c:pt idx="10636">
                  <c:v>10636</c:v>
                </c:pt>
                <c:pt idx="10637">
                  <c:v>10637</c:v>
                </c:pt>
                <c:pt idx="10638">
                  <c:v>10638</c:v>
                </c:pt>
                <c:pt idx="10639">
                  <c:v>10639</c:v>
                </c:pt>
                <c:pt idx="10640">
                  <c:v>10640</c:v>
                </c:pt>
                <c:pt idx="10641">
                  <c:v>10641</c:v>
                </c:pt>
                <c:pt idx="10642">
                  <c:v>10642</c:v>
                </c:pt>
                <c:pt idx="10643">
                  <c:v>10643</c:v>
                </c:pt>
                <c:pt idx="10644">
                  <c:v>10644</c:v>
                </c:pt>
                <c:pt idx="10645">
                  <c:v>10645</c:v>
                </c:pt>
                <c:pt idx="10646">
                  <c:v>10646</c:v>
                </c:pt>
                <c:pt idx="10647">
                  <c:v>10647</c:v>
                </c:pt>
                <c:pt idx="10648">
                  <c:v>10648</c:v>
                </c:pt>
                <c:pt idx="10649">
                  <c:v>10649</c:v>
                </c:pt>
                <c:pt idx="10650">
                  <c:v>10650</c:v>
                </c:pt>
                <c:pt idx="10651">
                  <c:v>10651</c:v>
                </c:pt>
                <c:pt idx="10652">
                  <c:v>10652</c:v>
                </c:pt>
                <c:pt idx="10653">
                  <c:v>10653</c:v>
                </c:pt>
                <c:pt idx="10654">
                  <c:v>10654</c:v>
                </c:pt>
                <c:pt idx="10655">
                  <c:v>10655</c:v>
                </c:pt>
                <c:pt idx="10656">
                  <c:v>10656</c:v>
                </c:pt>
                <c:pt idx="10657">
                  <c:v>10657</c:v>
                </c:pt>
                <c:pt idx="10658">
                  <c:v>10658</c:v>
                </c:pt>
                <c:pt idx="10659">
                  <c:v>10659</c:v>
                </c:pt>
                <c:pt idx="10660">
                  <c:v>10660</c:v>
                </c:pt>
                <c:pt idx="10661">
                  <c:v>10661</c:v>
                </c:pt>
                <c:pt idx="10662">
                  <c:v>10662</c:v>
                </c:pt>
                <c:pt idx="10663">
                  <c:v>10663</c:v>
                </c:pt>
                <c:pt idx="10664">
                  <c:v>10664</c:v>
                </c:pt>
                <c:pt idx="10665">
                  <c:v>10665</c:v>
                </c:pt>
                <c:pt idx="10666">
                  <c:v>10666</c:v>
                </c:pt>
                <c:pt idx="10667">
                  <c:v>10667</c:v>
                </c:pt>
                <c:pt idx="10668">
                  <c:v>10668</c:v>
                </c:pt>
                <c:pt idx="10669">
                  <c:v>10669</c:v>
                </c:pt>
                <c:pt idx="10670">
                  <c:v>10670</c:v>
                </c:pt>
                <c:pt idx="10671">
                  <c:v>10671</c:v>
                </c:pt>
                <c:pt idx="10672">
                  <c:v>10672</c:v>
                </c:pt>
                <c:pt idx="10673">
                  <c:v>10673</c:v>
                </c:pt>
                <c:pt idx="10674">
                  <c:v>10674</c:v>
                </c:pt>
                <c:pt idx="10675">
                  <c:v>10675</c:v>
                </c:pt>
                <c:pt idx="10676">
                  <c:v>10676</c:v>
                </c:pt>
                <c:pt idx="10677">
                  <c:v>10677</c:v>
                </c:pt>
                <c:pt idx="10678">
                  <c:v>10678</c:v>
                </c:pt>
                <c:pt idx="10679">
                  <c:v>10679</c:v>
                </c:pt>
                <c:pt idx="10680">
                  <c:v>10680</c:v>
                </c:pt>
                <c:pt idx="10681">
                  <c:v>10681</c:v>
                </c:pt>
                <c:pt idx="10682">
                  <c:v>10682</c:v>
                </c:pt>
                <c:pt idx="10683">
                  <c:v>10683</c:v>
                </c:pt>
                <c:pt idx="10684">
                  <c:v>10684</c:v>
                </c:pt>
                <c:pt idx="10685">
                  <c:v>10685</c:v>
                </c:pt>
                <c:pt idx="10686">
                  <c:v>10686</c:v>
                </c:pt>
                <c:pt idx="10687">
                  <c:v>10687</c:v>
                </c:pt>
                <c:pt idx="10688">
                  <c:v>10688</c:v>
                </c:pt>
                <c:pt idx="10689">
                  <c:v>10689</c:v>
                </c:pt>
                <c:pt idx="10690">
                  <c:v>10690</c:v>
                </c:pt>
                <c:pt idx="10691">
                  <c:v>10691</c:v>
                </c:pt>
                <c:pt idx="10692">
                  <c:v>10692</c:v>
                </c:pt>
                <c:pt idx="10693">
                  <c:v>10693</c:v>
                </c:pt>
                <c:pt idx="10694">
                  <c:v>10694</c:v>
                </c:pt>
                <c:pt idx="10695">
                  <c:v>10695</c:v>
                </c:pt>
                <c:pt idx="10696">
                  <c:v>10696</c:v>
                </c:pt>
                <c:pt idx="10697">
                  <c:v>10697</c:v>
                </c:pt>
                <c:pt idx="10698">
                  <c:v>10698</c:v>
                </c:pt>
                <c:pt idx="10699">
                  <c:v>10699</c:v>
                </c:pt>
                <c:pt idx="10700">
                  <c:v>10700</c:v>
                </c:pt>
                <c:pt idx="10701">
                  <c:v>10701</c:v>
                </c:pt>
                <c:pt idx="10702">
                  <c:v>10702</c:v>
                </c:pt>
                <c:pt idx="10703">
                  <c:v>10703</c:v>
                </c:pt>
                <c:pt idx="10704">
                  <c:v>10704</c:v>
                </c:pt>
                <c:pt idx="10705">
                  <c:v>10705</c:v>
                </c:pt>
                <c:pt idx="10706">
                  <c:v>10706</c:v>
                </c:pt>
                <c:pt idx="10707">
                  <c:v>10707</c:v>
                </c:pt>
                <c:pt idx="10708">
                  <c:v>10708</c:v>
                </c:pt>
                <c:pt idx="10709">
                  <c:v>10709</c:v>
                </c:pt>
                <c:pt idx="10710">
                  <c:v>10710</c:v>
                </c:pt>
                <c:pt idx="10711">
                  <c:v>10711</c:v>
                </c:pt>
                <c:pt idx="10712">
                  <c:v>10712</c:v>
                </c:pt>
                <c:pt idx="10713">
                  <c:v>10713</c:v>
                </c:pt>
                <c:pt idx="10714">
                  <c:v>10714</c:v>
                </c:pt>
                <c:pt idx="10715">
                  <c:v>10715</c:v>
                </c:pt>
                <c:pt idx="10716">
                  <c:v>10716</c:v>
                </c:pt>
                <c:pt idx="10717">
                  <c:v>10717</c:v>
                </c:pt>
                <c:pt idx="10718">
                  <c:v>10718</c:v>
                </c:pt>
                <c:pt idx="10719">
                  <c:v>10719</c:v>
                </c:pt>
                <c:pt idx="10720">
                  <c:v>10720</c:v>
                </c:pt>
                <c:pt idx="10721">
                  <c:v>10721</c:v>
                </c:pt>
                <c:pt idx="10722">
                  <c:v>10722</c:v>
                </c:pt>
                <c:pt idx="10723">
                  <c:v>10723</c:v>
                </c:pt>
                <c:pt idx="10724">
                  <c:v>10724</c:v>
                </c:pt>
                <c:pt idx="10725">
                  <c:v>10725</c:v>
                </c:pt>
                <c:pt idx="10726">
                  <c:v>10726</c:v>
                </c:pt>
                <c:pt idx="10727">
                  <c:v>10727</c:v>
                </c:pt>
                <c:pt idx="10728">
                  <c:v>10728</c:v>
                </c:pt>
                <c:pt idx="10729">
                  <c:v>10729</c:v>
                </c:pt>
                <c:pt idx="10730">
                  <c:v>10730</c:v>
                </c:pt>
                <c:pt idx="10731">
                  <c:v>10731</c:v>
                </c:pt>
                <c:pt idx="10732">
                  <c:v>10732</c:v>
                </c:pt>
                <c:pt idx="10733">
                  <c:v>10733</c:v>
                </c:pt>
                <c:pt idx="10734">
                  <c:v>10734</c:v>
                </c:pt>
                <c:pt idx="10735">
                  <c:v>10735</c:v>
                </c:pt>
                <c:pt idx="10736">
                  <c:v>10736</c:v>
                </c:pt>
                <c:pt idx="10737">
                  <c:v>10737</c:v>
                </c:pt>
                <c:pt idx="10738">
                  <c:v>10738</c:v>
                </c:pt>
                <c:pt idx="10739">
                  <c:v>10739</c:v>
                </c:pt>
                <c:pt idx="10740">
                  <c:v>10740</c:v>
                </c:pt>
                <c:pt idx="10741">
                  <c:v>10741</c:v>
                </c:pt>
                <c:pt idx="10742">
                  <c:v>10742</c:v>
                </c:pt>
                <c:pt idx="10743">
                  <c:v>10743</c:v>
                </c:pt>
                <c:pt idx="10744">
                  <c:v>10744</c:v>
                </c:pt>
                <c:pt idx="10745">
                  <c:v>10745</c:v>
                </c:pt>
                <c:pt idx="10746">
                  <c:v>10746</c:v>
                </c:pt>
                <c:pt idx="10747">
                  <c:v>10747</c:v>
                </c:pt>
                <c:pt idx="10748">
                  <c:v>10748</c:v>
                </c:pt>
                <c:pt idx="10749">
                  <c:v>10749</c:v>
                </c:pt>
                <c:pt idx="10750">
                  <c:v>10750</c:v>
                </c:pt>
                <c:pt idx="10751">
                  <c:v>10751</c:v>
                </c:pt>
                <c:pt idx="10752">
                  <c:v>10752</c:v>
                </c:pt>
                <c:pt idx="10753">
                  <c:v>10753</c:v>
                </c:pt>
                <c:pt idx="10754">
                  <c:v>10754</c:v>
                </c:pt>
                <c:pt idx="10755">
                  <c:v>10755</c:v>
                </c:pt>
                <c:pt idx="10756">
                  <c:v>10756</c:v>
                </c:pt>
                <c:pt idx="10757">
                  <c:v>10757</c:v>
                </c:pt>
                <c:pt idx="10758">
                  <c:v>10758</c:v>
                </c:pt>
                <c:pt idx="10759">
                  <c:v>10759</c:v>
                </c:pt>
                <c:pt idx="10760">
                  <c:v>10760</c:v>
                </c:pt>
                <c:pt idx="10761">
                  <c:v>10761</c:v>
                </c:pt>
                <c:pt idx="10762">
                  <c:v>10762</c:v>
                </c:pt>
                <c:pt idx="10763">
                  <c:v>10763</c:v>
                </c:pt>
                <c:pt idx="10764">
                  <c:v>10764</c:v>
                </c:pt>
                <c:pt idx="10765">
                  <c:v>10765</c:v>
                </c:pt>
                <c:pt idx="10766">
                  <c:v>10766</c:v>
                </c:pt>
                <c:pt idx="10767">
                  <c:v>10767</c:v>
                </c:pt>
                <c:pt idx="10768">
                  <c:v>10768</c:v>
                </c:pt>
                <c:pt idx="10769">
                  <c:v>10769</c:v>
                </c:pt>
                <c:pt idx="10770">
                  <c:v>10770</c:v>
                </c:pt>
                <c:pt idx="10771">
                  <c:v>10771</c:v>
                </c:pt>
                <c:pt idx="10772">
                  <c:v>10772</c:v>
                </c:pt>
                <c:pt idx="10773">
                  <c:v>10773</c:v>
                </c:pt>
                <c:pt idx="10774">
                  <c:v>10774</c:v>
                </c:pt>
                <c:pt idx="10775">
                  <c:v>10775</c:v>
                </c:pt>
                <c:pt idx="10776">
                  <c:v>10776</c:v>
                </c:pt>
                <c:pt idx="10777">
                  <c:v>10777</c:v>
                </c:pt>
                <c:pt idx="10778">
                  <c:v>10778</c:v>
                </c:pt>
                <c:pt idx="10779">
                  <c:v>10779</c:v>
                </c:pt>
                <c:pt idx="10780">
                  <c:v>10780</c:v>
                </c:pt>
                <c:pt idx="10781">
                  <c:v>10781</c:v>
                </c:pt>
                <c:pt idx="10782">
                  <c:v>10782</c:v>
                </c:pt>
                <c:pt idx="10783">
                  <c:v>10783</c:v>
                </c:pt>
                <c:pt idx="10784">
                  <c:v>10784</c:v>
                </c:pt>
                <c:pt idx="10785">
                  <c:v>10785</c:v>
                </c:pt>
                <c:pt idx="10786">
                  <c:v>10786</c:v>
                </c:pt>
                <c:pt idx="10787">
                  <c:v>10787</c:v>
                </c:pt>
                <c:pt idx="10788">
                  <c:v>10788</c:v>
                </c:pt>
                <c:pt idx="10789">
                  <c:v>10789</c:v>
                </c:pt>
                <c:pt idx="10790">
                  <c:v>10790</c:v>
                </c:pt>
                <c:pt idx="10791">
                  <c:v>10791</c:v>
                </c:pt>
                <c:pt idx="10792">
                  <c:v>10792</c:v>
                </c:pt>
                <c:pt idx="10793">
                  <c:v>10793</c:v>
                </c:pt>
                <c:pt idx="10794">
                  <c:v>10794</c:v>
                </c:pt>
                <c:pt idx="10795">
                  <c:v>10795</c:v>
                </c:pt>
                <c:pt idx="10796">
                  <c:v>10796</c:v>
                </c:pt>
                <c:pt idx="10797">
                  <c:v>10797</c:v>
                </c:pt>
                <c:pt idx="10798">
                  <c:v>10798</c:v>
                </c:pt>
                <c:pt idx="10799">
                  <c:v>10799</c:v>
                </c:pt>
                <c:pt idx="10800">
                  <c:v>10800</c:v>
                </c:pt>
                <c:pt idx="10801">
                  <c:v>10801</c:v>
                </c:pt>
                <c:pt idx="10802">
                  <c:v>10802</c:v>
                </c:pt>
                <c:pt idx="10803">
                  <c:v>10803</c:v>
                </c:pt>
                <c:pt idx="10804">
                  <c:v>10804</c:v>
                </c:pt>
                <c:pt idx="10805">
                  <c:v>10805</c:v>
                </c:pt>
                <c:pt idx="10806">
                  <c:v>10806</c:v>
                </c:pt>
                <c:pt idx="10807">
                  <c:v>10807</c:v>
                </c:pt>
                <c:pt idx="10808">
                  <c:v>10808</c:v>
                </c:pt>
                <c:pt idx="10809">
                  <c:v>10809</c:v>
                </c:pt>
                <c:pt idx="10810">
                  <c:v>10810</c:v>
                </c:pt>
                <c:pt idx="10811">
                  <c:v>10811</c:v>
                </c:pt>
                <c:pt idx="10812">
                  <c:v>10812</c:v>
                </c:pt>
                <c:pt idx="10813">
                  <c:v>10813</c:v>
                </c:pt>
                <c:pt idx="10814">
                  <c:v>10814</c:v>
                </c:pt>
                <c:pt idx="10815">
                  <c:v>10815</c:v>
                </c:pt>
                <c:pt idx="10816">
                  <c:v>10816</c:v>
                </c:pt>
                <c:pt idx="10817">
                  <c:v>10817</c:v>
                </c:pt>
                <c:pt idx="10818">
                  <c:v>10818</c:v>
                </c:pt>
                <c:pt idx="10819">
                  <c:v>10819</c:v>
                </c:pt>
                <c:pt idx="10820">
                  <c:v>10820</c:v>
                </c:pt>
                <c:pt idx="10821">
                  <c:v>10821</c:v>
                </c:pt>
                <c:pt idx="10822">
                  <c:v>10822</c:v>
                </c:pt>
                <c:pt idx="10823">
                  <c:v>10823</c:v>
                </c:pt>
                <c:pt idx="10824">
                  <c:v>10824</c:v>
                </c:pt>
                <c:pt idx="10825">
                  <c:v>10825</c:v>
                </c:pt>
                <c:pt idx="10826">
                  <c:v>10826</c:v>
                </c:pt>
                <c:pt idx="10827">
                  <c:v>10827</c:v>
                </c:pt>
                <c:pt idx="10828">
                  <c:v>10828</c:v>
                </c:pt>
                <c:pt idx="10829">
                  <c:v>10829</c:v>
                </c:pt>
                <c:pt idx="10830">
                  <c:v>10830</c:v>
                </c:pt>
                <c:pt idx="10831">
                  <c:v>10831</c:v>
                </c:pt>
                <c:pt idx="10832">
                  <c:v>10832</c:v>
                </c:pt>
                <c:pt idx="10833">
                  <c:v>10833</c:v>
                </c:pt>
                <c:pt idx="10834">
                  <c:v>10834</c:v>
                </c:pt>
                <c:pt idx="10835">
                  <c:v>10835</c:v>
                </c:pt>
                <c:pt idx="10836">
                  <c:v>10836</c:v>
                </c:pt>
                <c:pt idx="10837">
                  <c:v>10837</c:v>
                </c:pt>
                <c:pt idx="10838">
                  <c:v>10838</c:v>
                </c:pt>
                <c:pt idx="10839">
                  <c:v>10839</c:v>
                </c:pt>
                <c:pt idx="10840">
                  <c:v>10840</c:v>
                </c:pt>
                <c:pt idx="10841">
                  <c:v>10841</c:v>
                </c:pt>
                <c:pt idx="10842">
                  <c:v>10842</c:v>
                </c:pt>
                <c:pt idx="10843">
                  <c:v>10843</c:v>
                </c:pt>
                <c:pt idx="10844">
                  <c:v>10844</c:v>
                </c:pt>
                <c:pt idx="10845">
                  <c:v>10845</c:v>
                </c:pt>
                <c:pt idx="10846">
                  <c:v>10846</c:v>
                </c:pt>
                <c:pt idx="10847">
                  <c:v>10847</c:v>
                </c:pt>
                <c:pt idx="10848">
                  <c:v>10848</c:v>
                </c:pt>
                <c:pt idx="10849">
                  <c:v>10849</c:v>
                </c:pt>
                <c:pt idx="10850">
                  <c:v>10850</c:v>
                </c:pt>
                <c:pt idx="10851">
                  <c:v>10851</c:v>
                </c:pt>
                <c:pt idx="10852">
                  <c:v>10852</c:v>
                </c:pt>
                <c:pt idx="10853">
                  <c:v>10853</c:v>
                </c:pt>
                <c:pt idx="10854">
                  <c:v>10854</c:v>
                </c:pt>
                <c:pt idx="10855">
                  <c:v>10855</c:v>
                </c:pt>
                <c:pt idx="10856">
                  <c:v>10856</c:v>
                </c:pt>
                <c:pt idx="10857">
                  <c:v>10857</c:v>
                </c:pt>
                <c:pt idx="10858">
                  <c:v>10858</c:v>
                </c:pt>
                <c:pt idx="10859">
                  <c:v>10859</c:v>
                </c:pt>
                <c:pt idx="10860">
                  <c:v>10860</c:v>
                </c:pt>
                <c:pt idx="10861">
                  <c:v>10861</c:v>
                </c:pt>
                <c:pt idx="10862">
                  <c:v>10862</c:v>
                </c:pt>
                <c:pt idx="10863">
                  <c:v>10863</c:v>
                </c:pt>
                <c:pt idx="10864">
                  <c:v>10864</c:v>
                </c:pt>
                <c:pt idx="10865">
                  <c:v>10865</c:v>
                </c:pt>
                <c:pt idx="10866">
                  <c:v>10866</c:v>
                </c:pt>
                <c:pt idx="10867">
                  <c:v>10867</c:v>
                </c:pt>
                <c:pt idx="10868">
                  <c:v>10868</c:v>
                </c:pt>
                <c:pt idx="10869">
                  <c:v>10869</c:v>
                </c:pt>
                <c:pt idx="10870">
                  <c:v>10870</c:v>
                </c:pt>
                <c:pt idx="10871">
                  <c:v>10871</c:v>
                </c:pt>
                <c:pt idx="10872">
                  <c:v>10872</c:v>
                </c:pt>
                <c:pt idx="10873">
                  <c:v>10873</c:v>
                </c:pt>
                <c:pt idx="10874">
                  <c:v>10874</c:v>
                </c:pt>
                <c:pt idx="10875">
                  <c:v>10875</c:v>
                </c:pt>
                <c:pt idx="10876">
                  <c:v>10876</c:v>
                </c:pt>
                <c:pt idx="10877">
                  <c:v>10877</c:v>
                </c:pt>
                <c:pt idx="10878">
                  <c:v>10878</c:v>
                </c:pt>
                <c:pt idx="10879">
                  <c:v>10879</c:v>
                </c:pt>
                <c:pt idx="10880">
                  <c:v>10880</c:v>
                </c:pt>
                <c:pt idx="10881">
                  <c:v>10881</c:v>
                </c:pt>
                <c:pt idx="10882">
                  <c:v>10882</c:v>
                </c:pt>
                <c:pt idx="10883">
                  <c:v>10883</c:v>
                </c:pt>
                <c:pt idx="10884">
                  <c:v>10884</c:v>
                </c:pt>
                <c:pt idx="10885">
                  <c:v>10885</c:v>
                </c:pt>
                <c:pt idx="10886">
                  <c:v>10886</c:v>
                </c:pt>
                <c:pt idx="10887">
                  <c:v>10887</c:v>
                </c:pt>
                <c:pt idx="10888">
                  <c:v>10888</c:v>
                </c:pt>
                <c:pt idx="10889">
                  <c:v>10889</c:v>
                </c:pt>
                <c:pt idx="10890">
                  <c:v>10890</c:v>
                </c:pt>
                <c:pt idx="10891">
                  <c:v>10891</c:v>
                </c:pt>
                <c:pt idx="10892">
                  <c:v>10892</c:v>
                </c:pt>
                <c:pt idx="10893">
                  <c:v>10893</c:v>
                </c:pt>
                <c:pt idx="10894">
                  <c:v>10894</c:v>
                </c:pt>
                <c:pt idx="10895">
                  <c:v>10895</c:v>
                </c:pt>
                <c:pt idx="10896">
                  <c:v>10896</c:v>
                </c:pt>
                <c:pt idx="10897">
                  <c:v>10897</c:v>
                </c:pt>
                <c:pt idx="10898">
                  <c:v>10898</c:v>
                </c:pt>
                <c:pt idx="10899">
                  <c:v>10899</c:v>
                </c:pt>
                <c:pt idx="10900">
                  <c:v>10900</c:v>
                </c:pt>
                <c:pt idx="10901">
                  <c:v>10901</c:v>
                </c:pt>
                <c:pt idx="10902">
                  <c:v>10902</c:v>
                </c:pt>
                <c:pt idx="10903">
                  <c:v>10903</c:v>
                </c:pt>
                <c:pt idx="10904">
                  <c:v>10904</c:v>
                </c:pt>
                <c:pt idx="10905">
                  <c:v>10905</c:v>
                </c:pt>
                <c:pt idx="10906">
                  <c:v>10906</c:v>
                </c:pt>
                <c:pt idx="10907">
                  <c:v>10907</c:v>
                </c:pt>
                <c:pt idx="10908">
                  <c:v>10908</c:v>
                </c:pt>
                <c:pt idx="10909">
                  <c:v>10909</c:v>
                </c:pt>
                <c:pt idx="10910">
                  <c:v>10910</c:v>
                </c:pt>
                <c:pt idx="10911">
                  <c:v>10911</c:v>
                </c:pt>
                <c:pt idx="10912">
                  <c:v>10912</c:v>
                </c:pt>
                <c:pt idx="10913">
                  <c:v>10913</c:v>
                </c:pt>
                <c:pt idx="10914">
                  <c:v>10914</c:v>
                </c:pt>
                <c:pt idx="10915">
                  <c:v>10915</c:v>
                </c:pt>
                <c:pt idx="10916">
                  <c:v>10916</c:v>
                </c:pt>
                <c:pt idx="10917">
                  <c:v>10917</c:v>
                </c:pt>
                <c:pt idx="10918">
                  <c:v>10918</c:v>
                </c:pt>
                <c:pt idx="10919">
                  <c:v>10919</c:v>
                </c:pt>
                <c:pt idx="10920">
                  <c:v>10920</c:v>
                </c:pt>
                <c:pt idx="10921">
                  <c:v>10921</c:v>
                </c:pt>
                <c:pt idx="10922">
                  <c:v>10922</c:v>
                </c:pt>
                <c:pt idx="10923">
                  <c:v>10923</c:v>
                </c:pt>
                <c:pt idx="10924">
                  <c:v>10924</c:v>
                </c:pt>
                <c:pt idx="10925">
                  <c:v>10925</c:v>
                </c:pt>
                <c:pt idx="10926">
                  <c:v>10926</c:v>
                </c:pt>
                <c:pt idx="10927">
                  <c:v>10927</c:v>
                </c:pt>
                <c:pt idx="10928">
                  <c:v>10928</c:v>
                </c:pt>
                <c:pt idx="10929">
                  <c:v>10929</c:v>
                </c:pt>
                <c:pt idx="10930">
                  <c:v>10930</c:v>
                </c:pt>
                <c:pt idx="10931">
                  <c:v>10931</c:v>
                </c:pt>
                <c:pt idx="10932">
                  <c:v>10932</c:v>
                </c:pt>
                <c:pt idx="10933">
                  <c:v>10933</c:v>
                </c:pt>
                <c:pt idx="10934">
                  <c:v>10934</c:v>
                </c:pt>
                <c:pt idx="10935">
                  <c:v>10935</c:v>
                </c:pt>
                <c:pt idx="10936">
                  <c:v>10936</c:v>
                </c:pt>
                <c:pt idx="10937">
                  <c:v>10937</c:v>
                </c:pt>
                <c:pt idx="10938">
                  <c:v>10938</c:v>
                </c:pt>
                <c:pt idx="10939">
                  <c:v>10939</c:v>
                </c:pt>
                <c:pt idx="10940">
                  <c:v>10940</c:v>
                </c:pt>
                <c:pt idx="10941">
                  <c:v>10941</c:v>
                </c:pt>
                <c:pt idx="10942">
                  <c:v>10942</c:v>
                </c:pt>
                <c:pt idx="10943">
                  <c:v>10943</c:v>
                </c:pt>
                <c:pt idx="10944">
                  <c:v>10944</c:v>
                </c:pt>
                <c:pt idx="10945">
                  <c:v>10945</c:v>
                </c:pt>
                <c:pt idx="10946">
                  <c:v>10946</c:v>
                </c:pt>
                <c:pt idx="10947">
                  <c:v>10947</c:v>
                </c:pt>
                <c:pt idx="10948">
                  <c:v>10948</c:v>
                </c:pt>
                <c:pt idx="10949">
                  <c:v>10949</c:v>
                </c:pt>
                <c:pt idx="10950">
                  <c:v>10950</c:v>
                </c:pt>
                <c:pt idx="10951">
                  <c:v>10951</c:v>
                </c:pt>
                <c:pt idx="10952">
                  <c:v>10952</c:v>
                </c:pt>
                <c:pt idx="10953">
                  <c:v>10953</c:v>
                </c:pt>
                <c:pt idx="10954">
                  <c:v>10954</c:v>
                </c:pt>
                <c:pt idx="10955">
                  <c:v>10955</c:v>
                </c:pt>
                <c:pt idx="10956">
                  <c:v>10956</c:v>
                </c:pt>
                <c:pt idx="10957">
                  <c:v>10957</c:v>
                </c:pt>
                <c:pt idx="10958">
                  <c:v>10958</c:v>
                </c:pt>
                <c:pt idx="10959">
                  <c:v>10959</c:v>
                </c:pt>
                <c:pt idx="10960">
                  <c:v>10960</c:v>
                </c:pt>
                <c:pt idx="10961">
                  <c:v>10961</c:v>
                </c:pt>
                <c:pt idx="10962">
                  <c:v>10962</c:v>
                </c:pt>
                <c:pt idx="10963">
                  <c:v>10963</c:v>
                </c:pt>
                <c:pt idx="10964">
                  <c:v>10964</c:v>
                </c:pt>
                <c:pt idx="10965">
                  <c:v>10965</c:v>
                </c:pt>
                <c:pt idx="10966">
                  <c:v>10966</c:v>
                </c:pt>
                <c:pt idx="10967">
                  <c:v>10967</c:v>
                </c:pt>
                <c:pt idx="10968">
                  <c:v>10968</c:v>
                </c:pt>
                <c:pt idx="10969">
                  <c:v>10969</c:v>
                </c:pt>
                <c:pt idx="10970">
                  <c:v>10970</c:v>
                </c:pt>
                <c:pt idx="10971">
                  <c:v>10971</c:v>
                </c:pt>
                <c:pt idx="10972">
                  <c:v>10972</c:v>
                </c:pt>
                <c:pt idx="10973">
                  <c:v>10973</c:v>
                </c:pt>
                <c:pt idx="10974">
                  <c:v>10974</c:v>
                </c:pt>
                <c:pt idx="10975">
                  <c:v>10975</c:v>
                </c:pt>
                <c:pt idx="10976">
                  <c:v>10976</c:v>
                </c:pt>
                <c:pt idx="10977">
                  <c:v>10977</c:v>
                </c:pt>
                <c:pt idx="10978">
                  <c:v>10978</c:v>
                </c:pt>
                <c:pt idx="10979">
                  <c:v>10979</c:v>
                </c:pt>
                <c:pt idx="10980">
                  <c:v>10980</c:v>
                </c:pt>
                <c:pt idx="10981">
                  <c:v>10981</c:v>
                </c:pt>
                <c:pt idx="10982">
                  <c:v>10982</c:v>
                </c:pt>
                <c:pt idx="10983">
                  <c:v>10983</c:v>
                </c:pt>
                <c:pt idx="10984">
                  <c:v>10984</c:v>
                </c:pt>
                <c:pt idx="10985">
                  <c:v>10985</c:v>
                </c:pt>
                <c:pt idx="10986">
                  <c:v>10986</c:v>
                </c:pt>
                <c:pt idx="10987">
                  <c:v>10987</c:v>
                </c:pt>
                <c:pt idx="10988">
                  <c:v>10988</c:v>
                </c:pt>
                <c:pt idx="10989">
                  <c:v>10989</c:v>
                </c:pt>
                <c:pt idx="10990">
                  <c:v>10990</c:v>
                </c:pt>
                <c:pt idx="10991">
                  <c:v>10991</c:v>
                </c:pt>
                <c:pt idx="10992">
                  <c:v>10992</c:v>
                </c:pt>
                <c:pt idx="10993">
                  <c:v>10993</c:v>
                </c:pt>
                <c:pt idx="10994">
                  <c:v>10994</c:v>
                </c:pt>
                <c:pt idx="10995">
                  <c:v>10995</c:v>
                </c:pt>
                <c:pt idx="10996">
                  <c:v>10996</c:v>
                </c:pt>
                <c:pt idx="10997">
                  <c:v>10997</c:v>
                </c:pt>
                <c:pt idx="10998">
                  <c:v>10998</c:v>
                </c:pt>
                <c:pt idx="10999">
                  <c:v>10999</c:v>
                </c:pt>
                <c:pt idx="11000">
                  <c:v>11000</c:v>
                </c:pt>
                <c:pt idx="11001">
                  <c:v>11001</c:v>
                </c:pt>
                <c:pt idx="11002">
                  <c:v>11002</c:v>
                </c:pt>
                <c:pt idx="11003">
                  <c:v>11003</c:v>
                </c:pt>
                <c:pt idx="11004">
                  <c:v>11004</c:v>
                </c:pt>
                <c:pt idx="11005">
                  <c:v>11005</c:v>
                </c:pt>
                <c:pt idx="11006">
                  <c:v>11006</c:v>
                </c:pt>
                <c:pt idx="11007">
                  <c:v>11007</c:v>
                </c:pt>
                <c:pt idx="11008">
                  <c:v>11008</c:v>
                </c:pt>
                <c:pt idx="11009">
                  <c:v>11009</c:v>
                </c:pt>
                <c:pt idx="11010">
                  <c:v>11010</c:v>
                </c:pt>
                <c:pt idx="11011">
                  <c:v>11011</c:v>
                </c:pt>
                <c:pt idx="11012">
                  <c:v>11012</c:v>
                </c:pt>
                <c:pt idx="11013">
                  <c:v>11013</c:v>
                </c:pt>
                <c:pt idx="11014">
                  <c:v>11014</c:v>
                </c:pt>
                <c:pt idx="11015">
                  <c:v>11015</c:v>
                </c:pt>
                <c:pt idx="11016">
                  <c:v>11016</c:v>
                </c:pt>
                <c:pt idx="11017">
                  <c:v>11017</c:v>
                </c:pt>
                <c:pt idx="11018">
                  <c:v>11018</c:v>
                </c:pt>
                <c:pt idx="11019">
                  <c:v>11019</c:v>
                </c:pt>
                <c:pt idx="11020">
                  <c:v>11020</c:v>
                </c:pt>
                <c:pt idx="11021">
                  <c:v>11021</c:v>
                </c:pt>
                <c:pt idx="11022">
                  <c:v>11022</c:v>
                </c:pt>
                <c:pt idx="11023">
                  <c:v>11023</c:v>
                </c:pt>
                <c:pt idx="11024">
                  <c:v>11024</c:v>
                </c:pt>
                <c:pt idx="11025">
                  <c:v>11025</c:v>
                </c:pt>
                <c:pt idx="11026">
                  <c:v>11026</c:v>
                </c:pt>
                <c:pt idx="11027">
                  <c:v>11027</c:v>
                </c:pt>
                <c:pt idx="11028">
                  <c:v>11028</c:v>
                </c:pt>
                <c:pt idx="11029">
                  <c:v>11029</c:v>
                </c:pt>
                <c:pt idx="11030">
                  <c:v>11030</c:v>
                </c:pt>
                <c:pt idx="11031">
                  <c:v>11031</c:v>
                </c:pt>
                <c:pt idx="11032">
                  <c:v>11032</c:v>
                </c:pt>
                <c:pt idx="11033">
                  <c:v>11033</c:v>
                </c:pt>
                <c:pt idx="11034">
                  <c:v>11034</c:v>
                </c:pt>
                <c:pt idx="11035">
                  <c:v>11035</c:v>
                </c:pt>
                <c:pt idx="11036">
                  <c:v>11036</c:v>
                </c:pt>
                <c:pt idx="11037">
                  <c:v>11037</c:v>
                </c:pt>
                <c:pt idx="11038">
                  <c:v>11038</c:v>
                </c:pt>
                <c:pt idx="11039">
                  <c:v>11039</c:v>
                </c:pt>
                <c:pt idx="11040">
                  <c:v>11040</c:v>
                </c:pt>
                <c:pt idx="11041">
                  <c:v>11041</c:v>
                </c:pt>
                <c:pt idx="11042">
                  <c:v>11042</c:v>
                </c:pt>
                <c:pt idx="11043">
                  <c:v>11043</c:v>
                </c:pt>
                <c:pt idx="11044">
                  <c:v>11044</c:v>
                </c:pt>
                <c:pt idx="11045">
                  <c:v>11045</c:v>
                </c:pt>
                <c:pt idx="11046">
                  <c:v>11046</c:v>
                </c:pt>
                <c:pt idx="11047">
                  <c:v>11047</c:v>
                </c:pt>
                <c:pt idx="11048">
                  <c:v>11048</c:v>
                </c:pt>
                <c:pt idx="11049">
                  <c:v>11049</c:v>
                </c:pt>
                <c:pt idx="11050">
                  <c:v>11050</c:v>
                </c:pt>
                <c:pt idx="11051">
                  <c:v>11051</c:v>
                </c:pt>
                <c:pt idx="11052">
                  <c:v>11052</c:v>
                </c:pt>
                <c:pt idx="11053">
                  <c:v>11053</c:v>
                </c:pt>
                <c:pt idx="11054">
                  <c:v>11054</c:v>
                </c:pt>
                <c:pt idx="11055">
                  <c:v>11055</c:v>
                </c:pt>
                <c:pt idx="11056">
                  <c:v>11056</c:v>
                </c:pt>
                <c:pt idx="11057">
                  <c:v>11057</c:v>
                </c:pt>
                <c:pt idx="11058">
                  <c:v>11058</c:v>
                </c:pt>
                <c:pt idx="11059">
                  <c:v>11059</c:v>
                </c:pt>
                <c:pt idx="11060">
                  <c:v>11060</c:v>
                </c:pt>
                <c:pt idx="11061">
                  <c:v>11061</c:v>
                </c:pt>
                <c:pt idx="11062">
                  <c:v>11062</c:v>
                </c:pt>
                <c:pt idx="11063">
                  <c:v>11063</c:v>
                </c:pt>
                <c:pt idx="11064">
                  <c:v>11064</c:v>
                </c:pt>
                <c:pt idx="11065">
                  <c:v>11065</c:v>
                </c:pt>
                <c:pt idx="11066">
                  <c:v>11066</c:v>
                </c:pt>
                <c:pt idx="11067">
                  <c:v>11067</c:v>
                </c:pt>
                <c:pt idx="11068">
                  <c:v>11068</c:v>
                </c:pt>
                <c:pt idx="11069">
                  <c:v>11069</c:v>
                </c:pt>
                <c:pt idx="11070">
                  <c:v>11070</c:v>
                </c:pt>
                <c:pt idx="11071">
                  <c:v>11071</c:v>
                </c:pt>
                <c:pt idx="11072">
                  <c:v>11072</c:v>
                </c:pt>
                <c:pt idx="11073">
                  <c:v>11073</c:v>
                </c:pt>
                <c:pt idx="11074">
                  <c:v>11074</c:v>
                </c:pt>
                <c:pt idx="11075">
                  <c:v>11075</c:v>
                </c:pt>
                <c:pt idx="11076">
                  <c:v>11076</c:v>
                </c:pt>
                <c:pt idx="11077">
                  <c:v>11077</c:v>
                </c:pt>
                <c:pt idx="11078">
                  <c:v>11078</c:v>
                </c:pt>
                <c:pt idx="11079">
                  <c:v>11079</c:v>
                </c:pt>
                <c:pt idx="11080">
                  <c:v>11080</c:v>
                </c:pt>
                <c:pt idx="11081">
                  <c:v>11081</c:v>
                </c:pt>
                <c:pt idx="11082">
                  <c:v>11082</c:v>
                </c:pt>
                <c:pt idx="11083">
                  <c:v>11083</c:v>
                </c:pt>
                <c:pt idx="11084">
                  <c:v>11084</c:v>
                </c:pt>
                <c:pt idx="11085">
                  <c:v>11085</c:v>
                </c:pt>
                <c:pt idx="11086">
                  <c:v>11086</c:v>
                </c:pt>
                <c:pt idx="11087">
                  <c:v>11087</c:v>
                </c:pt>
                <c:pt idx="11088">
                  <c:v>11088</c:v>
                </c:pt>
                <c:pt idx="11089">
                  <c:v>11089</c:v>
                </c:pt>
                <c:pt idx="11090">
                  <c:v>11090</c:v>
                </c:pt>
                <c:pt idx="11091">
                  <c:v>11091</c:v>
                </c:pt>
                <c:pt idx="11092">
                  <c:v>11092</c:v>
                </c:pt>
                <c:pt idx="11093">
                  <c:v>11093</c:v>
                </c:pt>
                <c:pt idx="11094">
                  <c:v>11094</c:v>
                </c:pt>
                <c:pt idx="11095">
                  <c:v>11095</c:v>
                </c:pt>
                <c:pt idx="11096">
                  <c:v>11096</c:v>
                </c:pt>
                <c:pt idx="11097">
                  <c:v>11097</c:v>
                </c:pt>
                <c:pt idx="11098">
                  <c:v>11098</c:v>
                </c:pt>
                <c:pt idx="11099">
                  <c:v>11099</c:v>
                </c:pt>
                <c:pt idx="11100">
                  <c:v>11100</c:v>
                </c:pt>
                <c:pt idx="11101">
                  <c:v>11101</c:v>
                </c:pt>
                <c:pt idx="11102">
                  <c:v>11102</c:v>
                </c:pt>
                <c:pt idx="11103">
                  <c:v>11103</c:v>
                </c:pt>
                <c:pt idx="11104">
                  <c:v>11104</c:v>
                </c:pt>
                <c:pt idx="11105">
                  <c:v>11105</c:v>
                </c:pt>
                <c:pt idx="11106">
                  <c:v>11106</c:v>
                </c:pt>
                <c:pt idx="11107">
                  <c:v>11107</c:v>
                </c:pt>
                <c:pt idx="11108">
                  <c:v>11108</c:v>
                </c:pt>
                <c:pt idx="11109">
                  <c:v>11109</c:v>
                </c:pt>
                <c:pt idx="11110">
                  <c:v>11110</c:v>
                </c:pt>
                <c:pt idx="11111">
                  <c:v>11111</c:v>
                </c:pt>
                <c:pt idx="11112">
                  <c:v>11112</c:v>
                </c:pt>
                <c:pt idx="11113">
                  <c:v>11113</c:v>
                </c:pt>
                <c:pt idx="11114">
                  <c:v>11114</c:v>
                </c:pt>
                <c:pt idx="11115">
                  <c:v>11115</c:v>
                </c:pt>
                <c:pt idx="11116">
                  <c:v>11116</c:v>
                </c:pt>
                <c:pt idx="11117">
                  <c:v>11117</c:v>
                </c:pt>
                <c:pt idx="11118">
                  <c:v>11118</c:v>
                </c:pt>
                <c:pt idx="11119">
                  <c:v>11119</c:v>
                </c:pt>
                <c:pt idx="11120">
                  <c:v>11120</c:v>
                </c:pt>
                <c:pt idx="11121">
                  <c:v>11121</c:v>
                </c:pt>
                <c:pt idx="11122">
                  <c:v>11122</c:v>
                </c:pt>
                <c:pt idx="11123">
                  <c:v>11123</c:v>
                </c:pt>
                <c:pt idx="11124">
                  <c:v>11124</c:v>
                </c:pt>
                <c:pt idx="11125">
                  <c:v>11125</c:v>
                </c:pt>
                <c:pt idx="11126">
                  <c:v>11126</c:v>
                </c:pt>
                <c:pt idx="11127">
                  <c:v>11127</c:v>
                </c:pt>
                <c:pt idx="11128">
                  <c:v>11128</c:v>
                </c:pt>
                <c:pt idx="11129">
                  <c:v>11129</c:v>
                </c:pt>
                <c:pt idx="11130">
                  <c:v>11130</c:v>
                </c:pt>
                <c:pt idx="11131">
                  <c:v>11131</c:v>
                </c:pt>
                <c:pt idx="11132">
                  <c:v>11132</c:v>
                </c:pt>
                <c:pt idx="11133">
                  <c:v>11133</c:v>
                </c:pt>
                <c:pt idx="11134">
                  <c:v>11134</c:v>
                </c:pt>
                <c:pt idx="11135">
                  <c:v>11135</c:v>
                </c:pt>
                <c:pt idx="11136">
                  <c:v>11136</c:v>
                </c:pt>
                <c:pt idx="11137">
                  <c:v>11137</c:v>
                </c:pt>
                <c:pt idx="11138">
                  <c:v>11138</c:v>
                </c:pt>
                <c:pt idx="11139">
                  <c:v>11139</c:v>
                </c:pt>
                <c:pt idx="11140">
                  <c:v>11140</c:v>
                </c:pt>
                <c:pt idx="11141">
                  <c:v>11141</c:v>
                </c:pt>
                <c:pt idx="11142">
                  <c:v>11142</c:v>
                </c:pt>
                <c:pt idx="11143">
                  <c:v>11143</c:v>
                </c:pt>
                <c:pt idx="11144">
                  <c:v>11144</c:v>
                </c:pt>
                <c:pt idx="11145">
                  <c:v>11145</c:v>
                </c:pt>
                <c:pt idx="11146">
                  <c:v>11146</c:v>
                </c:pt>
                <c:pt idx="11147">
                  <c:v>11147</c:v>
                </c:pt>
                <c:pt idx="11148">
                  <c:v>11148</c:v>
                </c:pt>
                <c:pt idx="11149">
                  <c:v>11149</c:v>
                </c:pt>
                <c:pt idx="11150">
                  <c:v>11150</c:v>
                </c:pt>
                <c:pt idx="11151">
                  <c:v>11151</c:v>
                </c:pt>
                <c:pt idx="11152">
                  <c:v>11152</c:v>
                </c:pt>
                <c:pt idx="11153">
                  <c:v>11153</c:v>
                </c:pt>
                <c:pt idx="11154">
                  <c:v>11154</c:v>
                </c:pt>
                <c:pt idx="11155">
                  <c:v>11155</c:v>
                </c:pt>
                <c:pt idx="11156">
                  <c:v>11156</c:v>
                </c:pt>
                <c:pt idx="11157">
                  <c:v>11157</c:v>
                </c:pt>
                <c:pt idx="11158">
                  <c:v>11158</c:v>
                </c:pt>
                <c:pt idx="11159">
                  <c:v>11159</c:v>
                </c:pt>
                <c:pt idx="11160">
                  <c:v>11160</c:v>
                </c:pt>
                <c:pt idx="11161">
                  <c:v>11161</c:v>
                </c:pt>
                <c:pt idx="11162">
                  <c:v>11162</c:v>
                </c:pt>
                <c:pt idx="11163">
                  <c:v>11163</c:v>
                </c:pt>
                <c:pt idx="11164">
                  <c:v>11164</c:v>
                </c:pt>
                <c:pt idx="11165">
                  <c:v>11165</c:v>
                </c:pt>
                <c:pt idx="11166">
                  <c:v>11166</c:v>
                </c:pt>
                <c:pt idx="11167">
                  <c:v>11167</c:v>
                </c:pt>
                <c:pt idx="11168">
                  <c:v>11168</c:v>
                </c:pt>
                <c:pt idx="11169">
                  <c:v>11169</c:v>
                </c:pt>
                <c:pt idx="11170">
                  <c:v>11170</c:v>
                </c:pt>
                <c:pt idx="11171">
                  <c:v>11171</c:v>
                </c:pt>
                <c:pt idx="11172">
                  <c:v>11172</c:v>
                </c:pt>
                <c:pt idx="11173">
                  <c:v>11173</c:v>
                </c:pt>
                <c:pt idx="11174">
                  <c:v>11174</c:v>
                </c:pt>
                <c:pt idx="11175">
                  <c:v>11175</c:v>
                </c:pt>
                <c:pt idx="11176">
                  <c:v>11176</c:v>
                </c:pt>
                <c:pt idx="11177">
                  <c:v>11177</c:v>
                </c:pt>
                <c:pt idx="11178">
                  <c:v>11178</c:v>
                </c:pt>
                <c:pt idx="11179">
                  <c:v>11179</c:v>
                </c:pt>
                <c:pt idx="11180">
                  <c:v>11180</c:v>
                </c:pt>
                <c:pt idx="11181">
                  <c:v>11181</c:v>
                </c:pt>
                <c:pt idx="11182">
                  <c:v>11182</c:v>
                </c:pt>
                <c:pt idx="11183">
                  <c:v>11183</c:v>
                </c:pt>
                <c:pt idx="11184">
                  <c:v>11184</c:v>
                </c:pt>
                <c:pt idx="11185">
                  <c:v>11185</c:v>
                </c:pt>
                <c:pt idx="11186">
                  <c:v>11186</c:v>
                </c:pt>
                <c:pt idx="11187">
                  <c:v>11187</c:v>
                </c:pt>
                <c:pt idx="11188">
                  <c:v>11188</c:v>
                </c:pt>
                <c:pt idx="11189">
                  <c:v>11189</c:v>
                </c:pt>
                <c:pt idx="11190">
                  <c:v>11190</c:v>
                </c:pt>
                <c:pt idx="11191">
                  <c:v>11191</c:v>
                </c:pt>
                <c:pt idx="11192">
                  <c:v>11192</c:v>
                </c:pt>
                <c:pt idx="11193">
                  <c:v>11193</c:v>
                </c:pt>
                <c:pt idx="11194">
                  <c:v>11194</c:v>
                </c:pt>
                <c:pt idx="11195">
                  <c:v>11195</c:v>
                </c:pt>
                <c:pt idx="11196">
                  <c:v>11196</c:v>
                </c:pt>
                <c:pt idx="11197">
                  <c:v>11197</c:v>
                </c:pt>
                <c:pt idx="11198">
                  <c:v>11198</c:v>
                </c:pt>
                <c:pt idx="11199">
                  <c:v>11199</c:v>
                </c:pt>
                <c:pt idx="11200">
                  <c:v>11200</c:v>
                </c:pt>
                <c:pt idx="11201">
                  <c:v>11201</c:v>
                </c:pt>
                <c:pt idx="11202">
                  <c:v>11202</c:v>
                </c:pt>
                <c:pt idx="11203">
                  <c:v>11203</c:v>
                </c:pt>
                <c:pt idx="11204">
                  <c:v>11204</c:v>
                </c:pt>
                <c:pt idx="11205">
                  <c:v>11205</c:v>
                </c:pt>
                <c:pt idx="11206">
                  <c:v>11206</c:v>
                </c:pt>
                <c:pt idx="11207">
                  <c:v>11207</c:v>
                </c:pt>
                <c:pt idx="11208">
                  <c:v>11208</c:v>
                </c:pt>
                <c:pt idx="11209">
                  <c:v>11209</c:v>
                </c:pt>
                <c:pt idx="11210">
                  <c:v>11210</c:v>
                </c:pt>
                <c:pt idx="11211">
                  <c:v>11211</c:v>
                </c:pt>
                <c:pt idx="11212">
                  <c:v>11212</c:v>
                </c:pt>
                <c:pt idx="11213">
                  <c:v>11213</c:v>
                </c:pt>
                <c:pt idx="11214">
                  <c:v>11214</c:v>
                </c:pt>
                <c:pt idx="11215">
                  <c:v>11215</c:v>
                </c:pt>
                <c:pt idx="11216">
                  <c:v>11216</c:v>
                </c:pt>
                <c:pt idx="11217">
                  <c:v>11217</c:v>
                </c:pt>
                <c:pt idx="11218">
                  <c:v>11218</c:v>
                </c:pt>
                <c:pt idx="11219">
                  <c:v>11219</c:v>
                </c:pt>
                <c:pt idx="11220">
                  <c:v>11220</c:v>
                </c:pt>
                <c:pt idx="11221">
                  <c:v>11221</c:v>
                </c:pt>
                <c:pt idx="11222">
                  <c:v>11222</c:v>
                </c:pt>
                <c:pt idx="11223">
                  <c:v>11223</c:v>
                </c:pt>
                <c:pt idx="11224">
                  <c:v>11224</c:v>
                </c:pt>
                <c:pt idx="11225">
                  <c:v>11225</c:v>
                </c:pt>
                <c:pt idx="11226">
                  <c:v>11226</c:v>
                </c:pt>
                <c:pt idx="11227">
                  <c:v>11227</c:v>
                </c:pt>
                <c:pt idx="11228">
                  <c:v>11228</c:v>
                </c:pt>
                <c:pt idx="11229">
                  <c:v>11229</c:v>
                </c:pt>
                <c:pt idx="11230">
                  <c:v>11230</c:v>
                </c:pt>
                <c:pt idx="11231">
                  <c:v>11231</c:v>
                </c:pt>
                <c:pt idx="11232">
                  <c:v>11232</c:v>
                </c:pt>
                <c:pt idx="11233">
                  <c:v>11233</c:v>
                </c:pt>
                <c:pt idx="11234">
                  <c:v>11234</c:v>
                </c:pt>
                <c:pt idx="11235">
                  <c:v>11235</c:v>
                </c:pt>
                <c:pt idx="11236">
                  <c:v>11236</c:v>
                </c:pt>
                <c:pt idx="11237">
                  <c:v>11237</c:v>
                </c:pt>
                <c:pt idx="11238">
                  <c:v>11238</c:v>
                </c:pt>
                <c:pt idx="11239">
                  <c:v>11239</c:v>
                </c:pt>
                <c:pt idx="11240">
                  <c:v>11240</c:v>
                </c:pt>
                <c:pt idx="11241">
                  <c:v>11241</c:v>
                </c:pt>
                <c:pt idx="11242">
                  <c:v>11242</c:v>
                </c:pt>
                <c:pt idx="11243">
                  <c:v>11243</c:v>
                </c:pt>
                <c:pt idx="11244">
                  <c:v>11244</c:v>
                </c:pt>
                <c:pt idx="11245">
                  <c:v>11245</c:v>
                </c:pt>
                <c:pt idx="11246">
                  <c:v>11246</c:v>
                </c:pt>
                <c:pt idx="11247">
                  <c:v>11247</c:v>
                </c:pt>
                <c:pt idx="11248">
                  <c:v>11248</c:v>
                </c:pt>
                <c:pt idx="11249">
                  <c:v>11249</c:v>
                </c:pt>
                <c:pt idx="11250">
                  <c:v>11250</c:v>
                </c:pt>
                <c:pt idx="11251">
                  <c:v>11251</c:v>
                </c:pt>
                <c:pt idx="11252">
                  <c:v>11252</c:v>
                </c:pt>
                <c:pt idx="11253">
                  <c:v>11253</c:v>
                </c:pt>
                <c:pt idx="11254">
                  <c:v>11254</c:v>
                </c:pt>
                <c:pt idx="11255">
                  <c:v>11255</c:v>
                </c:pt>
                <c:pt idx="11256">
                  <c:v>11256</c:v>
                </c:pt>
                <c:pt idx="11257">
                  <c:v>11257</c:v>
                </c:pt>
                <c:pt idx="11258">
                  <c:v>11258</c:v>
                </c:pt>
                <c:pt idx="11259">
                  <c:v>11259</c:v>
                </c:pt>
                <c:pt idx="11260">
                  <c:v>11260</c:v>
                </c:pt>
                <c:pt idx="11261">
                  <c:v>11261</c:v>
                </c:pt>
                <c:pt idx="11262">
                  <c:v>11262</c:v>
                </c:pt>
                <c:pt idx="11263">
                  <c:v>11263</c:v>
                </c:pt>
                <c:pt idx="11264">
                  <c:v>11264</c:v>
                </c:pt>
                <c:pt idx="11265">
                  <c:v>11265</c:v>
                </c:pt>
                <c:pt idx="11266">
                  <c:v>11266</c:v>
                </c:pt>
                <c:pt idx="11267">
                  <c:v>11267</c:v>
                </c:pt>
                <c:pt idx="11268">
                  <c:v>11268</c:v>
                </c:pt>
                <c:pt idx="11269">
                  <c:v>11269</c:v>
                </c:pt>
                <c:pt idx="11270">
                  <c:v>11270</c:v>
                </c:pt>
                <c:pt idx="11271">
                  <c:v>11271</c:v>
                </c:pt>
                <c:pt idx="11272">
                  <c:v>11272</c:v>
                </c:pt>
                <c:pt idx="11273">
                  <c:v>11273</c:v>
                </c:pt>
                <c:pt idx="11274">
                  <c:v>11274</c:v>
                </c:pt>
                <c:pt idx="11275">
                  <c:v>11275</c:v>
                </c:pt>
                <c:pt idx="11276">
                  <c:v>11276</c:v>
                </c:pt>
                <c:pt idx="11277">
                  <c:v>11277</c:v>
                </c:pt>
                <c:pt idx="11278">
                  <c:v>11278</c:v>
                </c:pt>
                <c:pt idx="11279">
                  <c:v>11279</c:v>
                </c:pt>
                <c:pt idx="11280">
                  <c:v>11280</c:v>
                </c:pt>
                <c:pt idx="11281">
                  <c:v>11281</c:v>
                </c:pt>
                <c:pt idx="11282">
                  <c:v>11282</c:v>
                </c:pt>
                <c:pt idx="11283">
                  <c:v>11283</c:v>
                </c:pt>
                <c:pt idx="11284">
                  <c:v>11284</c:v>
                </c:pt>
                <c:pt idx="11285">
                  <c:v>11285</c:v>
                </c:pt>
                <c:pt idx="11286">
                  <c:v>11286</c:v>
                </c:pt>
                <c:pt idx="11287">
                  <c:v>11287</c:v>
                </c:pt>
                <c:pt idx="11288">
                  <c:v>11288</c:v>
                </c:pt>
                <c:pt idx="11289">
                  <c:v>11289</c:v>
                </c:pt>
                <c:pt idx="11290">
                  <c:v>11290</c:v>
                </c:pt>
                <c:pt idx="11291">
                  <c:v>11291</c:v>
                </c:pt>
                <c:pt idx="11292">
                  <c:v>11292</c:v>
                </c:pt>
                <c:pt idx="11293">
                  <c:v>11293</c:v>
                </c:pt>
                <c:pt idx="11294">
                  <c:v>11294</c:v>
                </c:pt>
                <c:pt idx="11295">
                  <c:v>11295</c:v>
                </c:pt>
                <c:pt idx="11296">
                  <c:v>11296</c:v>
                </c:pt>
                <c:pt idx="11297">
                  <c:v>11297</c:v>
                </c:pt>
                <c:pt idx="11298">
                  <c:v>11298</c:v>
                </c:pt>
                <c:pt idx="11299">
                  <c:v>11299</c:v>
                </c:pt>
                <c:pt idx="11300">
                  <c:v>11300</c:v>
                </c:pt>
                <c:pt idx="11301">
                  <c:v>11301</c:v>
                </c:pt>
                <c:pt idx="11302">
                  <c:v>11302</c:v>
                </c:pt>
                <c:pt idx="11303">
                  <c:v>11303</c:v>
                </c:pt>
                <c:pt idx="11304">
                  <c:v>11304</c:v>
                </c:pt>
                <c:pt idx="11305">
                  <c:v>11305</c:v>
                </c:pt>
                <c:pt idx="11306">
                  <c:v>11306</c:v>
                </c:pt>
                <c:pt idx="11307">
                  <c:v>11307</c:v>
                </c:pt>
                <c:pt idx="11308">
                  <c:v>11308</c:v>
                </c:pt>
                <c:pt idx="11309">
                  <c:v>11309</c:v>
                </c:pt>
                <c:pt idx="11310">
                  <c:v>11310</c:v>
                </c:pt>
                <c:pt idx="11311">
                  <c:v>11311</c:v>
                </c:pt>
                <c:pt idx="11312">
                  <c:v>11312</c:v>
                </c:pt>
                <c:pt idx="11313">
                  <c:v>11313</c:v>
                </c:pt>
                <c:pt idx="11314">
                  <c:v>11314</c:v>
                </c:pt>
                <c:pt idx="11315">
                  <c:v>11315</c:v>
                </c:pt>
                <c:pt idx="11316">
                  <c:v>11316</c:v>
                </c:pt>
                <c:pt idx="11317">
                  <c:v>11317</c:v>
                </c:pt>
                <c:pt idx="11318">
                  <c:v>11318</c:v>
                </c:pt>
                <c:pt idx="11319">
                  <c:v>11319</c:v>
                </c:pt>
                <c:pt idx="11320">
                  <c:v>11320</c:v>
                </c:pt>
                <c:pt idx="11321">
                  <c:v>11321</c:v>
                </c:pt>
                <c:pt idx="11322">
                  <c:v>11322</c:v>
                </c:pt>
                <c:pt idx="11323">
                  <c:v>11323</c:v>
                </c:pt>
                <c:pt idx="11324">
                  <c:v>11324</c:v>
                </c:pt>
                <c:pt idx="11325">
                  <c:v>11325</c:v>
                </c:pt>
                <c:pt idx="11326">
                  <c:v>11326</c:v>
                </c:pt>
                <c:pt idx="11327">
                  <c:v>11327</c:v>
                </c:pt>
                <c:pt idx="11328">
                  <c:v>11328</c:v>
                </c:pt>
                <c:pt idx="11329">
                  <c:v>11329</c:v>
                </c:pt>
                <c:pt idx="11330">
                  <c:v>11330</c:v>
                </c:pt>
                <c:pt idx="11331">
                  <c:v>11331</c:v>
                </c:pt>
                <c:pt idx="11332">
                  <c:v>11332</c:v>
                </c:pt>
                <c:pt idx="11333">
                  <c:v>11333</c:v>
                </c:pt>
                <c:pt idx="11334">
                  <c:v>11334</c:v>
                </c:pt>
                <c:pt idx="11335">
                  <c:v>11335</c:v>
                </c:pt>
                <c:pt idx="11336">
                  <c:v>11336</c:v>
                </c:pt>
                <c:pt idx="11337">
                  <c:v>11337</c:v>
                </c:pt>
                <c:pt idx="11338">
                  <c:v>11338</c:v>
                </c:pt>
                <c:pt idx="11339">
                  <c:v>11339</c:v>
                </c:pt>
                <c:pt idx="11340">
                  <c:v>11340</c:v>
                </c:pt>
                <c:pt idx="11341">
                  <c:v>11341</c:v>
                </c:pt>
                <c:pt idx="11342">
                  <c:v>11342</c:v>
                </c:pt>
                <c:pt idx="11343">
                  <c:v>11343</c:v>
                </c:pt>
                <c:pt idx="11344">
                  <c:v>11344</c:v>
                </c:pt>
                <c:pt idx="11345">
                  <c:v>11345</c:v>
                </c:pt>
                <c:pt idx="11346">
                  <c:v>11346</c:v>
                </c:pt>
                <c:pt idx="11347">
                  <c:v>11347</c:v>
                </c:pt>
                <c:pt idx="11348">
                  <c:v>11348</c:v>
                </c:pt>
                <c:pt idx="11349">
                  <c:v>11349</c:v>
                </c:pt>
                <c:pt idx="11350">
                  <c:v>11350</c:v>
                </c:pt>
                <c:pt idx="11351">
                  <c:v>11351</c:v>
                </c:pt>
                <c:pt idx="11352">
                  <c:v>11352</c:v>
                </c:pt>
                <c:pt idx="11353">
                  <c:v>11353</c:v>
                </c:pt>
                <c:pt idx="11354">
                  <c:v>11354</c:v>
                </c:pt>
                <c:pt idx="11355">
                  <c:v>11355</c:v>
                </c:pt>
                <c:pt idx="11356">
                  <c:v>11356</c:v>
                </c:pt>
                <c:pt idx="11357">
                  <c:v>11357</c:v>
                </c:pt>
                <c:pt idx="11358">
                  <c:v>11358</c:v>
                </c:pt>
                <c:pt idx="11359">
                  <c:v>11359</c:v>
                </c:pt>
                <c:pt idx="11360">
                  <c:v>11360</c:v>
                </c:pt>
                <c:pt idx="11361">
                  <c:v>11361</c:v>
                </c:pt>
                <c:pt idx="11362">
                  <c:v>11362</c:v>
                </c:pt>
                <c:pt idx="11363">
                  <c:v>11363</c:v>
                </c:pt>
                <c:pt idx="11364">
                  <c:v>11364</c:v>
                </c:pt>
                <c:pt idx="11365">
                  <c:v>11365</c:v>
                </c:pt>
                <c:pt idx="11366">
                  <c:v>11366</c:v>
                </c:pt>
                <c:pt idx="11367">
                  <c:v>11367</c:v>
                </c:pt>
                <c:pt idx="11368">
                  <c:v>11368</c:v>
                </c:pt>
                <c:pt idx="11369">
                  <c:v>11369</c:v>
                </c:pt>
                <c:pt idx="11370">
                  <c:v>11370</c:v>
                </c:pt>
                <c:pt idx="11371">
                  <c:v>11371</c:v>
                </c:pt>
                <c:pt idx="11372">
                  <c:v>11372</c:v>
                </c:pt>
                <c:pt idx="11373">
                  <c:v>11373</c:v>
                </c:pt>
                <c:pt idx="11374">
                  <c:v>11374</c:v>
                </c:pt>
                <c:pt idx="11375">
                  <c:v>11375</c:v>
                </c:pt>
                <c:pt idx="11376">
                  <c:v>11376</c:v>
                </c:pt>
                <c:pt idx="11377">
                  <c:v>11377</c:v>
                </c:pt>
                <c:pt idx="11378">
                  <c:v>11378</c:v>
                </c:pt>
                <c:pt idx="11379">
                  <c:v>11379</c:v>
                </c:pt>
                <c:pt idx="11380">
                  <c:v>11380</c:v>
                </c:pt>
                <c:pt idx="11381">
                  <c:v>11381</c:v>
                </c:pt>
                <c:pt idx="11382">
                  <c:v>11382</c:v>
                </c:pt>
                <c:pt idx="11383">
                  <c:v>11383</c:v>
                </c:pt>
                <c:pt idx="11384">
                  <c:v>11384</c:v>
                </c:pt>
                <c:pt idx="11385">
                  <c:v>11385</c:v>
                </c:pt>
                <c:pt idx="11386">
                  <c:v>11386</c:v>
                </c:pt>
                <c:pt idx="11387">
                  <c:v>11387</c:v>
                </c:pt>
                <c:pt idx="11388">
                  <c:v>11388</c:v>
                </c:pt>
                <c:pt idx="11389">
                  <c:v>11389</c:v>
                </c:pt>
                <c:pt idx="11390">
                  <c:v>11390</c:v>
                </c:pt>
                <c:pt idx="11391">
                  <c:v>11391</c:v>
                </c:pt>
                <c:pt idx="11392">
                  <c:v>11392</c:v>
                </c:pt>
                <c:pt idx="11393">
                  <c:v>11393</c:v>
                </c:pt>
                <c:pt idx="11394">
                  <c:v>11394</c:v>
                </c:pt>
                <c:pt idx="11395">
                  <c:v>11395</c:v>
                </c:pt>
                <c:pt idx="11396">
                  <c:v>11396</c:v>
                </c:pt>
                <c:pt idx="11397">
                  <c:v>11397</c:v>
                </c:pt>
                <c:pt idx="11398">
                  <c:v>11398</c:v>
                </c:pt>
                <c:pt idx="11399">
                  <c:v>11399</c:v>
                </c:pt>
                <c:pt idx="11400">
                  <c:v>11400</c:v>
                </c:pt>
                <c:pt idx="11401">
                  <c:v>11401</c:v>
                </c:pt>
                <c:pt idx="11402">
                  <c:v>11402</c:v>
                </c:pt>
                <c:pt idx="11403">
                  <c:v>11403</c:v>
                </c:pt>
                <c:pt idx="11404">
                  <c:v>11404</c:v>
                </c:pt>
                <c:pt idx="11405">
                  <c:v>11405</c:v>
                </c:pt>
                <c:pt idx="11406">
                  <c:v>11406</c:v>
                </c:pt>
                <c:pt idx="11407">
                  <c:v>11407</c:v>
                </c:pt>
                <c:pt idx="11408">
                  <c:v>11408</c:v>
                </c:pt>
                <c:pt idx="11409">
                  <c:v>11409</c:v>
                </c:pt>
                <c:pt idx="11410">
                  <c:v>11410</c:v>
                </c:pt>
                <c:pt idx="11411">
                  <c:v>11411</c:v>
                </c:pt>
                <c:pt idx="11412">
                  <c:v>11412</c:v>
                </c:pt>
                <c:pt idx="11413">
                  <c:v>11413</c:v>
                </c:pt>
                <c:pt idx="11414">
                  <c:v>11414</c:v>
                </c:pt>
                <c:pt idx="11415">
                  <c:v>11415</c:v>
                </c:pt>
                <c:pt idx="11416">
                  <c:v>11416</c:v>
                </c:pt>
                <c:pt idx="11417">
                  <c:v>11417</c:v>
                </c:pt>
                <c:pt idx="11418">
                  <c:v>11418</c:v>
                </c:pt>
                <c:pt idx="11419">
                  <c:v>11419</c:v>
                </c:pt>
                <c:pt idx="11420">
                  <c:v>11420</c:v>
                </c:pt>
                <c:pt idx="11421">
                  <c:v>11421</c:v>
                </c:pt>
                <c:pt idx="11422">
                  <c:v>11422</c:v>
                </c:pt>
                <c:pt idx="11423">
                  <c:v>11423</c:v>
                </c:pt>
                <c:pt idx="11424">
                  <c:v>11424</c:v>
                </c:pt>
                <c:pt idx="11425">
                  <c:v>11425</c:v>
                </c:pt>
                <c:pt idx="11426">
                  <c:v>11426</c:v>
                </c:pt>
                <c:pt idx="11427">
                  <c:v>11427</c:v>
                </c:pt>
                <c:pt idx="11428">
                  <c:v>11428</c:v>
                </c:pt>
                <c:pt idx="11429">
                  <c:v>11429</c:v>
                </c:pt>
                <c:pt idx="11430">
                  <c:v>11430</c:v>
                </c:pt>
                <c:pt idx="11431">
                  <c:v>11431</c:v>
                </c:pt>
                <c:pt idx="11432">
                  <c:v>11432</c:v>
                </c:pt>
                <c:pt idx="11433">
                  <c:v>11433</c:v>
                </c:pt>
                <c:pt idx="11434">
                  <c:v>11434</c:v>
                </c:pt>
                <c:pt idx="11435">
                  <c:v>11435</c:v>
                </c:pt>
                <c:pt idx="11436">
                  <c:v>11436</c:v>
                </c:pt>
                <c:pt idx="11437">
                  <c:v>11437</c:v>
                </c:pt>
                <c:pt idx="11438">
                  <c:v>11438</c:v>
                </c:pt>
                <c:pt idx="11439">
                  <c:v>11439</c:v>
                </c:pt>
                <c:pt idx="11440">
                  <c:v>11440</c:v>
                </c:pt>
                <c:pt idx="11441">
                  <c:v>11441</c:v>
                </c:pt>
                <c:pt idx="11442">
                  <c:v>11442</c:v>
                </c:pt>
                <c:pt idx="11443">
                  <c:v>11443</c:v>
                </c:pt>
                <c:pt idx="11444">
                  <c:v>11444</c:v>
                </c:pt>
                <c:pt idx="11445">
                  <c:v>11445</c:v>
                </c:pt>
                <c:pt idx="11446">
                  <c:v>11446</c:v>
                </c:pt>
                <c:pt idx="11447">
                  <c:v>11447</c:v>
                </c:pt>
                <c:pt idx="11448">
                  <c:v>11448</c:v>
                </c:pt>
                <c:pt idx="11449">
                  <c:v>11449</c:v>
                </c:pt>
                <c:pt idx="11450">
                  <c:v>11450</c:v>
                </c:pt>
                <c:pt idx="11451">
                  <c:v>11451</c:v>
                </c:pt>
                <c:pt idx="11452">
                  <c:v>11452</c:v>
                </c:pt>
                <c:pt idx="11453">
                  <c:v>11453</c:v>
                </c:pt>
                <c:pt idx="11454">
                  <c:v>11454</c:v>
                </c:pt>
                <c:pt idx="11455">
                  <c:v>11455</c:v>
                </c:pt>
                <c:pt idx="11456">
                  <c:v>11456</c:v>
                </c:pt>
                <c:pt idx="11457">
                  <c:v>11457</c:v>
                </c:pt>
                <c:pt idx="11458">
                  <c:v>11458</c:v>
                </c:pt>
                <c:pt idx="11459">
                  <c:v>11459</c:v>
                </c:pt>
                <c:pt idx="11460">
                  <c:v>11460</c:v>
                </c:pt>
                <c:pt idx="11461">
                  <c:v>11461</c:v>
                </c:pt>
                <c:pt idx="11462">
                  <c:v>11462</c:v>
                </c:pt>
                <c:pt idx="11463">
                  <c:v>11463</c:v>
                </c:pt>
                <c:pt idx="11464">
                  <c:v>11464</c:v>
                </c:pt>
                <c:pt idx="11465">
                  <c:v>11465</c:v>
                </c:pt>
                <c:pt idx="11466">
                  <c:v>11466</c:v>
                </c:pt>
                <c:pt idx="11467">
                  <c:v>11467</c:v>
                </c:pt>
                <c:pt idx="11468">
                  <c:v>11468</c:v>
                </c:pt>
                <c:pt idx="11469">
                  <c:v>11469</c:v>
                </c:pt>
                <c:pt idx="11470">
                  <c:v>11470</c:v>
                </c:pt>
                <c:pt idx="11471">
                  <c:v>11471</c:v>
                </c:pt>
                <c:pt idx="11472">
                  <c:v>11472</c:v>
                </c:pt>
                <c:pt idx="11473">
                  <c:v>11473</c:v>
                </c:pt>
                <c:pt idx="11474">
                  <c:v>11474</c:v>
                </c:pt>
                <c:pt idx="11475">
                  <c:v>11475</c:v>
                </c:pt>
                <c:pt idx="11476">
                  <c:v>11476</c:v>
                </c:pt>
                <c:pt idx="11477">
                  <c:v>11477</c:v>
                </c:pt>
                <c:pt idx="11478">
                  <c:v>11478</c:v>
                </c:pt>
                <c:pt idx="11479">
                  <c:v>11479</c:v>
                </c:pt>
                <c:pt idx="11480">
                  <c:v>11480</c:v>
                </c:pt>
                <c:pt idx="11481">
                  <c:v>11481</c:v>
                </c:pt>
                <c:pt idx="11482">
                  <c:v>11482</c:v>
                </c:pt>
                <c:pt idx="11483">
                  <c:v>11483</c:v>
                </c:pt>
                <c:pt idx="11484">
                  <c:v>11484</c:v>
                </c:pt>
                <c:pt idx="11485">
                  <c:v>11485</c:v>
                </c:pt>
                <c:pt idx="11486">
                  <c:v>11486</c:v>
                </c:pt>
                <c:pt idx="11487">
                  <c:v>11487</c:v>
                </c:pt>
                <c:pt idx="11488">
                  <c:v>11488</c:v>
                </c:pt>
                <c:pt idx="11489">
                  <c:v>11489</c:v>
                </c:pt>
                <c:pt idx="11490">
                  <c:v>11490</c:v>
                </c:pt>
                <c:pt idx="11491">
                  <c:v>11491</c:v>
                </c:pt>
                <c:pt idx="11492">
                  <c:v>11492</c:v>
                </c:pt>
                <c:pt idx="11493">
                  <c:v>11493</c:v>
                </c:pt>
                <c:pt idx="11494">
                  <c:v>11494</c:v>
                </c:pt>
                <c:pt idx="11495">
                  <c:v>11495</c:v>
                </c:pt>
                <c:pt idx="11496">
                  <c:v>11496</c:v>
                </c:pt>
                <c:pt idx="11497">
                  <c:v>11497</c:v>
                </c:pt>
                <c:pt idx="11498">
                  <c:v>11498</c:v>
                </c:pt>
                <c:pt idx="11499">
                  <c:v>11499</c:v>
                </c:pt>
                <c:pt idx="11500">
                  <c:v>11500</c:v>
                </c:pt>
                <c:pt idx="11501">
                  <c:v>11501</c:v>
                </c:pt>
                <c:pt idx="11502">
                  <c:v>11502</c:v>
                </c:pt>
                <c:pt idx="11503">
                  <c:v>11503</c:v>
                </c:pt>
                <c:pt idx="11504">
                  <c:v>11504</c:v>
                </c:pt>
                <c:pt idx="11505">
                  <c:v>11505</c:v>
                </c:pt>
                <c:pt idx="11506">
                  <c:v>11506</c:v>
                </c:pt>
                <c:pt idx="11507">
                  <c:v>11507</c:v>
                </c:pt>
                <c:pt idx="11508">
                  <c:v>11508</c:v>
                </c:pt>
                <c:pt idx="11509">
                  <c:v>11509</c:v>
                </c:pt>
                <c:pt idx="11510">
                  <c:v>11510</c:v>
                </c:pt>
                <c:pt idx="11511">
                  <c:v>11511</c:v>
                </c:pt>
                <c:pt idx="11512">
                  <c:v>11512</c:v>
                </c:pt>
                <c:pt idx="11513">
                  <c:v>11513</c:v>
                </c:pt>
                <c:pt idx="11514">
                  <c:v>11514</c:v>
                </c:pt>
                <c:pt idx="11515">
                  <c:v>11515</c:v>
                </c:pt>
                <c:pt idx="11516">
                  <c:v>11516</c:v>
                </c:pt>
                <c:pt idx="11517">
                  <c:v>11517</c:v>
                </c:pt>
                <c:pt idx="11518">
                  <c:v>11518</c:v>
                </c:pt>
                <c:pt idx="11519">
                  <c:v>11519</c:v>
                </c:pt>
                <c:pt idx="11520">
                  <c:v>11520</c:v>
                </c:pt>
                <c:pt idx="11521">
                  <c:v>11521</c:v>
                </c:pt>
                <c:pt idx="11522">
                  <c:v>11522</c:v>
                </c:pt>
                <c:pt idx="11523">
                  <c:v>11523</c:v>
                </c:pt>
                <c:pt idx="11524">
                  <c:v>11524</c:v>
                </c:pt>
                <c:pt idx="11525">
                  <c:v>11525</c:v>
                </c:pt>
                <c:pt idx="11526">
                  <c:v>11526</c:v>
                </c:pt>
                <c:pt idx="11527">
                  <c:v>11527</c:v>
                </c:pt>
                <c:pt idx="11528">
                  <c:v>11528</c:v>
                </c:pt>
                <c:pt idx="11529">
                  <c:v>11529</c:v>
                </c:pt>
                <c:pt idx="11530">
                  <c:v>11530</c:v>
                </c:pt>
                <c:pt idx="11531">
                  <c:v>11531</c:v>
                </c:pt>
                <c:pt idx="11532">
                  <c:v>11532</c:v>
                </c:pt>
                <c:pt idx="11533">
                  <c:v>11533</c:v>
                </c:pt>
                <c:pt idx="11534">
                  <c:v>11534</c:v>
                </c:pt>
                <c:pt idx="11535">
                  <c:v>11535</c:v>
                </c:pt>
                <c:pt idx="11536">
                  <c:v>11536</c:v>
                </c:pt>
                <c:pt idx="11537">
                  <c:v>11537</c:v>
                </c:pt>
                <c:pt idx="11538">
                  <c:v>11538</c:v>
                </c:pt>
                <c:pt idx="11539">
                  <c:v>11539</c:v>
                </c:pt>
                <c:pt idx="11540">
                  <c:v>11540</c:v>
                </c:pt>
                <c:pt idx="11541">
                  <c:v>11541</c:v>
                </c:pt>
                <c:pt idx="11542">
                  <c:v>11542</c:v>
                </c:pt>
                <c:pt idx="11543">
                  <c:v>11543</c:v>
                </c:pt>
                <c:pt idx="11544">
                  <c:v>11544</c:v>
                </c:pt>
                <c:pt idx="11545">
                  <c:v>11545</c:v>
                </c:pt>
                <c:pt idx="11546">
                  <c:v>11546</c:v>
                </c:pt>
                <c:pt idx="11547">
                  <c:v>11547</c:v>
                </c:pt>
                <c:pt idx="11548">
                  <c:v>11548</c:v>
                </c:pt>
                <c:pt idx="11549">
                  <c:v>11549</c:v>
                </c:pt>
                <c:pt idx="11550">
                  <c:v>11550</c:v>
                </c:pt>
                <c:pt idx="11551">
                  <c:v>11551</c:v>
                </c:pt>
                <c:pt idx="11552">
                  <c:v>11552</c:v>
                </c:pt>
                <c:pt idx="11553">
                  <c:v>11553</c:v>
                </c:pt>
                <c:pt idx="11554">
                  <c:v>11554</c:v>
                </c:pt>
                <c:pt idx="11555">
                  <c:v>11555</c:v>
                </c:pt>
                <c:pt idx="11556">
                  <c:v>11556</c:v>
                </c:pt>
                <c:pt idx="11557">
                  <c:v>11557</c:v>
                </c:pt>
                <c:pt idx="11558">
                  <c:v>11558</c:v>
                </c:pt>
                <c:pt idx="11559">
                  <c:v>11559</c:v>
                </c:pt>
                <c:pt idx="11560">
                  <c:v>11560</c:v>
                </c:pt>
                <c:pt idx="11561">
                  <c:v>11561</c:v>
                </c:pt>
                <c:pt idx="11562">
                  <c:v>11562</c:v>
                </c:pt>
                <c:pt idx="11563">
                  <c:v>11563</c:v>
                </c:pt>
                <c:pt idx="11564">
                  <c:v>11564</c:v>
                </c:pt>
                <c:pt idx="11565">
                  <c:v>11565</c:v>
                </c:pt>
                <c:pt idx="11566">
                  <c:v>11566</c:v>
                </c:pt>
                <c:pt idx="11567">
                  <c:v>11567</c:v>
                </c:pt>
                <c:pt idx="11568">
                  <c:v>11568</c:v>
                </c:pt>
                <c:pt idx="11569">
                  <c:v>11569</c:v>
                </c:pt>
                <c:pt idx="11570">
                  <c:v>11570</c:v>
                </c:pt>
                <c:pt idx="11571">
                  <c:v>11571</c:v>
                </c:pt>
                <c:pt idx="11572">
                  <c:v>11572</c:v>
                </c:pt>
                <c:pt idx="11573">
                  <c:v>11573</c:v>
                </c:pt>
                <c:pt idx="11574">
                  <c:v>11574</c:v>
                </c:pt>
                <c:pt idx="11575">
                  <c:v>11575</c:v>
                </c:pt>
                <c:pt idx="11576">
                  <c:v>11576</c:v>
                </c:pt>
                <c:pt idx="11577">
                  <c:v>11577</c:v>
                </c:pt>
                <c:pt idx="11578">
                  <c:v>11578</c:v>
                </c:pt>
                <c:pt idx="11579">
                  <c:v>11579</c:v>
                </c:pt>
                <c:pt idx="11580">
                  <c:v>11580</c:v>
                </c:pt>
                <c:pt idx="11581">
                  <c:v>11581</c:v>
                </c:pt>
                <c:pt idx="11582">
                  <c:v>11582</c:v>
                </c:pt>
                <c:pt idx="11583">
                  <c:v>11583</c:v>
                </c:pt>
                <c:pt idx="11584">
                  <c:v>11584</c:v>
                </c:pt>
                <c:pt idx="11585">
                  <c:v>11585</c:v>
                </c:pt>
                <c:pt idx="11586">
                  <c:v>11586</c:v>
                </c:pt>
                <c:pt idx="11587">
                  <c:v>11587</c:v>
                </c:pt>
                <c:pt idx="11588">
                  <c:v>11588</c:v>
                </c:pt>
                <c:pt idx="11589">
                  <c:v>11589</c:v>
                </c:pt>
                <c:pt idx="11590">
                  <c:v>11590</c:v>
                </c:pt>
                <c:pt idx="11591">
                  <c:v>11591</c:v>
                </c:pt>
                <c:pt idx="11592">
                  <c:v>11592</c:v>
                </c:pt>
                <c:pt idx="11593">
                  <c:v>11593</c:v>
                </c:pt>
                <c:pt idx="11594">
                  <c:v>11594</c:v>
                </c:pt>
                <c:pt idx="11595">
                  <c:v>11595</c:v>
                </c:pt>
                <c:pt idx="11596">
                  <c:v>11596</c:v>
                </c:pt>
                <c:pt idx="11597">
                  <c:v>11597</c:v>
                </c:pt>
                <c:pt idx="11598">
                  <c:v>11598</c:v>
                </c:pt>
                <c:pt idx="11599">
                  <c:v>11599</c:v>
                </c:pt>
                <c:pt idx="11600">
                  <c:v>11600</c:v>
                </c:pt>
                <c:pt idx="11601">
                  <c:v>11601</c:v>
                </c:pt>
                <c:pt idx="11602">
                  <c:v>11602</c:v>
                </c:pt>
                <c:pt idx="11603">
                  <c:v>11603</c:v>
                </c:pt>
                <c:pt idx="11604">
                  <c:v>11604</c:v>
                </c:pt>
                <c:pt idx="11605">
                  <c:v>11605</c:v>
                </c:pt>
                <c:pt idx="11606">
                  <c:v>11606</c:v>
                </c:pt>
                <c:pt idx="11607">
                  <c:v>11607</c:v>
                </c:pt>
                <c:pt idx="11608">
                  <c:v>11608</c:v>
                </c:pt>
                <c:pt idx="11609">
                  <c:v>11609</c:v>
                </c:pt>
                <c:pt idx="11610">
                  <c:v>11610</c:v>
                </c:pt>
                <c:pt idx="11611">
                  <c:v>11611</c:v>
                </c:pt>
                <c:pt idx="11612">
                  <c:v>11612</c:v>
                </c:pt>
                <c:pt idx="11613">
                  <c:v>11613</c:v>
                </c:pt>
                <c:pt idx="11614">
                  <c:v>11614</c:v>
                </c:pt>
                <c:pt idx="11615">
                  <c:v>11615</c:v>
                </c:pt>
                <c:pt idx="11616">
                  <c:v>11616</c:v>
                </c:pt>
                <c:pt idx="11617">
                  <c:v>11617</c:v>
                </c:pt>
                <c:pt idx="11618">
                  <c:v>11618</c:v>
                </c:pt>
                <c:pt idx="11619">
                  <c:v>11619</c:v>
                </c:pt>
                <c:pt idx="11620">
                  <c:v>11620</c:v>
                </c:pt>
                <c:pt idx="11621">
                  <c:v>11621</c:v>
                </c:pt>
                <c:pt idx="11622">
                  <c:v>11622</c:v>
                </c:pt>
                <c:pt idx="11623">
                  <c:v>11623</c:v>
                </c:pt>
                <c:pt idx="11624">
                  <c:v>11624</c:v>
                </c:pt>
                <c:pt idx="11625">
                  <c:v>11625</c:v>
                </c:pt>
                <c:pt idx="11626">
                  <c:v>11626</c:v>
                </c:pt>
                <c:pt idx="11627">
                  <c:v>11627</c:v>
                </c:pt>
                <c:pt idx="11628">
                  <c:v>11628</c:v>
                </c:pt>
                <c:pt idx="11629">
                  <c:v>11629</c:v>
                </c:pt>
                <c:pt idx="11630">
                  <c:v>11630</c:v>
                </c:pt>
                <c:pt idx="11631">
                  <c:v>11631</c:v>
                </c:pt>
                <c:pt idx="11632">
                  <c:v>11632</c:v>
                </c:pt>
                <c:pt idx="11633">
                  <c:v>11633</c:v>
                </c:pt>
                <c:pt idx="11634">
                  <c:v>11634</c:v>
                </c:pt>
                <c:pt idx="11635">
                  <c:v>11635</c:v>
                </c:pt>
                <c:pt idx="11636">
                  <c:v>11636</c:v>
                </c:pt>
                <c:pt idx="11637">
                  <c:v>11637</c:v>
                </c:pt>
                <c:pt idx="11638">
                  <c:v>11638</c:v>
                </c:pt>
                <c:pt idx="11639">
                  <c:v>11639</c:v>
                </c:pt>
                <c:pt idx="11640">
                  <c:v>11640</c:v>
                </c:pt>
                <c:pt idx="11641">
                  <c:v>11641</c:v>
                </c:pt>
                <c:pt idx="11642">
                  <c:v>11642</c:v>
                </c:pt>
                <c:pt idx="11643">
                  <c:v>11643</c:v>
                </c:pt>
                <c:pt idx="11644">
                  <c:v>11644</c:v>
                </c:pt>
                <c:pt idx="11645">
                  <c:v>11645</c:v>
                </c:pt>
                <c:pt idx="11646">
                  <c:v>11646</c:v>
                </c:pt>
                <c:pt idx="11647">
                  <c:v>11647</c:v>
                </c:pt>
                <c:pt idx="11648">
                  <c:v>11648</c:v>
                </c:pt>
                <c:pt idx="11649">
                  <c:v>11649</c:v>
                </c:pt>
                <c:pt idx="11650">
                  <c:v>11650</c:v>
                </c:pt>
                <c:pt idx="11651">
                  <c:v>11651</c:v>
                </c:pt>
                <c:pt idx="11652">
                  <c:v>11652</c:v>
                </c:pt>
                <c:pt idx="11653">
                  <c:v>11653</c:v>
                </c:pt>
                <c:pt idx="11654">
                  <c:v>11654</c:v>
                </c:pt>
                <c:pt idx="11655">
                  <c:v>11655</c:v>
                </c:pt>
                <c:pt idx="11656">
                  <c:v>11656</c:v>
                </c:pt>
                <c:pt idx="11657">
                  <c:v>11657</c:v>
                </c:pt>
                <c:pt idx="11658">
                  <c:v>11658</c:v>
                </c:pt>
                <c:pt idx="11659">
                  <c:v>11659</c:v>
                </c:pt>
                <c:pt idx="11660">
                  <c:v>11660</c:v>
                </c:pt>
                <c:pt idx="11661">
                  <c:v>11661</c:v>
                </c:pt>
                <c:pt idx="11662">
                  <c:v>11662</c:v>
                </c:pt>
                <c:pt idx="11663">
                  <c:v>11663</c:v>
                </c:pt>
                <c:pt idx="11664">
                  <c:v>11664</c:v>
                </c:pt>
                <c:pt idx="11665">
                  <c:v>11665</c:v>
                </c:pt>
                <c:pt idx="11666">
                  <c:v>11666</c:v>
                </c:pt>
                <c:pt idx="11667">
                  <c:v>11667</c:v>
                </c:pt>
                <c:pt idx="11668">
                  <c:v>11668</c:v>
                </c:pt>
                <c:pt idx="11669">
                  <c:v>11669</c:v>
                </c:pt>
                <c:pt idx="11670">
                  <c:v>11670</c:v>
                </c:pt>
                <c:pt idx="11671">
                  <c:v>11671</c:v>
                </c:pt>
                <c:pt idx="11672">
                  <c:v>11672</c:v>
                </c:pt>
                <c:pt idx="11673">
                  <c:v>11673</c:v>
                </c:pt>
                <c:pt idx="11674">
                  <c:v>11674</c:v>
                </c:pt>
                <c:pt idx="11675">
                  <c:v>11675</c:v>
                </c:pt>
                <c:pt idx="11676">
                  <c:v>11676</c:v>
                </c:pt>
                <c:pt idx="11677">
                  <c:v>11677</c:v>
                </c:pt>
                <c:pt idx="11678">
                  <c:v>11678</c:v>
                </c:pt>
                <c:pt idx="11679">
                  <c:v>11679</c:v>
                </c:pt>
                <c:pt idx="11680">
                  <c:v>11680</c:v>
                </c:pt>
                <c:pt idx="11681">
                  <c:v>11681</c:v>
                </c:pt>
                <c:pt idx="11682">
                  <c:v>11682</c:v>
                </c:pt>
                <c:pt idx="11683">
                  <c:v>11683</c:v>
                </c:pt>
                <c:pt idx="11684">
                  <c:v>11684</c:v>
                </c:pt>
                <c:pt idx="11685">
                  <c:v>11685</c:v>
                </c:pt>
                <c:pt idx="11686">
                  <c:v>11686</c:v>
                </c:pt>
                <c:pt idx="11687">
                  <c:v>11687</c:v>
                </c:pt>
                <c:pt idx="11688">
                  <c:v>11688</c:v>
                </c:pt>
                <c:pt idx="11689">
                  <c:v>11689</c:v>
                </c:pt>
                <c:pt idx="11690">
                  <c:v>11690</c:v>
                </c:pt>
                <c:pt idx="11691">
                  <c:v>11691</c:v>
                </c:pt>
                <c:pt idx="11692">
                  <c:v>11692</c:v>
                </c:pt>
                <c:pt idx="11693">
                  <c:v>11693</c:v>
                </c:pt>
                <c:pt idx="11694">
                  <c:v>11694</c:v>
                </c:pt>
                <c:pt idx="11695">
                  <c:v>11695</c:v>
                </c:pt>
                <c:pt idx="11696">
                  <c:v>11696</c:v>
                </c:pt>
                <c:pt idx="11697">
                  <c:v>11697</c:v>
                </c:pt>
                <c:pt idx="11698">
                  <c:v>11698</c:v>
                </c:pt>
                <c:pt idx="11699">
                  <c:v>11699</c:v>
                </c:pt>
                <c:pt idx="11700">
                  <c:v>11700</c:v>
                </c:pt>
                <c:pt idx="11701">
                  <c:v>11701</c:v>
                </c:pt>
                <c:pt idx="11702">
                  <c:v>11702</c:v>
                </c:pt>
                <c:pt idx="11703">
                  <c:v>11703</c:v>
                </c:pt>
                <c:pt idx="11704">
                  <c:v>11704</c:v>
                </c:pt>
                <c:pt idx="11705">
                  <c:v>11705</c:v>
                </c:pt>
                <c:pt idx="11706">
                  <c:v>11706</c:v>
                </c:pt>
                <c:pt idx="11707">
                  <c:v>11707</c:v>
                </c:pt>
                <c:pt idx="11708">
                  <c:v>11708</c:v>
                </c:pt>
                <c:pt idx="11709">
                  <c:v>11709</c:v>
                </c:pt>
                <c:pt idx="11710">
                  <c:v>11710</c:v>
                </c:pt>
                <c:pt idx="11711">
                  <c:v>11711</c:v>
                </c:pt>
                <c:pt idx="11712">
                  <c:v>11712</c:v>
                </c:pt>
                <c:pt idx="11713">
                  <c:v>11713</c:v>
                </c:pt>
                <c:pt idx="11714">
                  <c:v>11714</c:v>
                </c:pt>
                <c:pt idx="11715">
                  <c:v>11715</c:v>
                </c:pt>
                <c:pt idx="11716">
                  <c:v>11716</c:v>
                </c:pt>
                <c:pt idx="11717">
                  <c:v>11717</c:v>
                </c:pt>
                <c:pt idx="11718">
                  <c:v>11718</c:v>
                </c:pt>
                <c:pt idx="11719">
                  <c:v>11719</c:v>
                </c:pt>
                <c:pt idx="11720">
                  <c:v>11720</c:v>
                </c:pt>
                <c:pt idx="11721">
                  <c:v>11721</c:v>
                </c:pt>
                <c:pt idx="11722">
                  <c:v>11722</c:v>
                </c:pt>
                <c:pt idx="11723">
                  <c:v>11723</c:v>
                </c:pt>
                <c:pt idx="11724">
                  <c:v>11724</c:v>
                </c:pt>
                <c:pt idx="11725">
                  <c:v>11725</c:v>
                </c:pt>
                <c:pt idx="11726">
                  <c:v>11726</c:v>
                </c:pt>
                <c:pt idx="11727">
                  <c:v>11727</c:v>
                </c:pt>
                <c:pt idx="11728">
                  <c:v>11728</c:v>
                </c:pt>
                <c:pt idx="11729">
                  <c:v>11729</c:v>
                </c:pt>
                <c:pt idx="11730">
                  <c:v>11730</c:v>
                </c:pt>
                <c:pt idx="11731">
                  <c:v>11731</c:v>
                </c:pt>
                <c:pt idx="11732">
                  <c:v>11732</c:v>
                </c:pt>
                <c:pt idx="11733">
                  <c:v>11733</c:v>
                </c:pt>
                <c:pt idx="11734">
                  <c:v>11734</c:v>
                </c:pt>
                <c:pt idx="11735">
                  <c:v>11735</c:v>
                </c:pt>
                <c:pt idx="11736">
                  <c:v>11736</c:v>
                </c:pt>
                <c:pt idx="11737">
                  <c:v>11737</c:v>
                </c:pt>
                <c:pt idx="11738">
                  <c:v>11738</c:v>
                </c:pt>
                <c:pt idx="11739">
                  <c:v>11739</c:v>
                </c:pt>
                <c:pt idx="11740">
                  <c:v>11740</c:v>
                </c:pt>
                <c:pt idx="11741">
                  <c:v>11741</c:v>
                </c:pt>
                <c:pt idx="11742">
                  <c:v>11742</c:v>
                </c:pt>
                <c:pt idx="11743">
                  <c:v>11743</c:v>
                </c:pt>
                <c:pt idx="11744">
                  <c:v>11744</c:v>
                </c:pt>
                <c:pt idx="11745">
                  <c:v>11745</c:v>
                </c:pt>
                <c:pt idx="11746">
                  <c:v>11746</c:v>
                </c:pt>
                <c:pt idx="11747">
                  <c:v>11747</c:v>
                </c:pt>
                <c:pt idx="11748">
                  <c:v>11748</c:v>
                </c:pt>
                <c:pt idx="11749">
                  <c:v>11749</c:v>
                </c:pt>
                <c:pt idx="11750">
                  <c:v>11750</c:v>
                </c:pt>
                <c:pt idx="11751">
                  <c:v>11751</c:v>
                </c:pt>
                <c:pt idx="11752">
                  <c:v>11752</c:v>
                </c:pt>
                <c:pt idx="11753">
                  <c:v>11753</c:v>
                </c:pt>
                <c:pt idx="11754">
                  <c:v>11754</c:v>
                </c:pt>
                <c:pt idx="11755">
                  <c:v>11755</c:v>
                </c:pt>
                <c:pt idx="11756">
                  <c:v>11756</c:v>
                </c:pt>
                <c:pt idx="11757">
                  <c:v>11757</c:v>
                </c:pt>
                <c:pt idx="11758">
                  <c:v>11758</c:v>
                </c:pt>
                <c:pt idx="11759">
                  <c:v>11759</c:v>
                </c:pt>
                <c:pt idx="11760">
                  <c:v>11760</c:v>
                </c:pt>
                <c:pt idx="11761">
                  <c:v>11761</c:v>
                </c:pt>
                <c:pt idx="11762">
                  <c:v>11762</c:v>
                </c:pt>
                <c:pt idx="11763">
                  <c:v>11763</c:v>
                </c:pt>
                <c:pt idx="11764">
                  <c:v>11764</c:v>
                </c:pt>
                <c:pt idx="11765">
                  <c:v>11765</c:v>
                </c:pt>
                <c:pt idx="11766">
                  <c:v>11766</c:v>
                </c:pt>
                <c:pt idx="11767">
                  <c:v>11767</c:v>
                </c:pt>
                <c:pt idx="11768">
                  <c:v>11768</c:v>
                </c:pt>
                <c:pt idx="11769">
                  <c:v>11769</c:v>
                </c:pt>
                <c:pt idx="11770">
                  <c:v>11770</c:v>
                </c:pt>
                <c:pt idx="11771">
                  <c:v>11771</c:v>
                </c:pt>
                <c:pt idx="11772">
                  <c:v>11772</c:v>
                </c:pt>
                <c:pt idx="11773">
                  <c:v>11773</c:v>
                </c:pt>
                <c:pt idx="11774">
                  <c:v>11774</c:v>
                </c:pt>
                <c:pt idx="11775">
                  <c:v>11775</c:v>
                </c:pt>
                <c:pt idx="11776">
                  <c:v>11776</c:v>
                </c:pt>
                <c:pt idx="11777">
                  <c:v>11777</c:v>
                </c:pt>
                <c:pt idx="11778">
                  <c:v>11778</c:v>
                </c:pt>
                <c:pt idx="11779">
                  <c:v>11779</c:v>
                </c:pt>
                <c:pt idx="11780">
                  <c:v>11780</c:v>
                </c:pt>
                <c:pt idx="11781">
                  <c:v>11781</c:v>
                </c:pt>
                <c:pt idx="11782">
                  <c:v>11782</c:v>
                </c:pt>
                <c:pt idx="11783">
                  <c:v>11783</c:v>
                </c:pt>
                <c:pt idx="11784">
                  <c:v>11784</c:v>
                </c:pt>
                <c:pt idx="11785">
                  <c:v>11785</c:v>
                </c:pt>
                <c:pt idx="11786">
                  <c:v>11786</c:v>
                </c:pt>
                <c:pt idx="11787">
                  <c:v>11787</c:v>
                </c:pt>
                <c:pt idx="11788">
                  <c:v>11788</c:v>
                </c:pt>
                <c:pt idx="11789">
                  <c:v>11789</c:v>
                </c:pt>
                <c:pt idx="11790">
                  <c:v>11790</c:v>
                </c:pt>
                <c:pt idx="11791">
                  <c:v>11791</c:v>
                </c:pt>
                <c:pt idx="11792">
                  <c:v>11792</c:v>
                </c:pt>
                <c:pt idx="11793">
                  <c:v>11793</c:v>
                </c:pt>
                <c:pt idx="11794">
                  <c:v>11794</c:v>
                </c:pt>
                <c:pt idx="11795">
                  <c:v>11795</c:v>
                </c:pt>
                <c:pt idx="11796">
                  <c:v>11796</c:v>
                </c:pt>
                <c:pt idx="11797">
                  <c:v>11797</c:v>
                </c:pt>
                <c:pt idx="11798">
                  <c:v>11798</c:v>
                </c:pt>
                <c:pt idx="11799">
                  <c:v>11799</c:v>
                </c:pt>
                <c:pt idx="11800">
                  <c:v>11800</c:v>
                </c:pt>
                <c:pt idx="11801">
                  <c:v>11801</c:v>
                </c:pt>
                <c:pt idx="11802">
                  <c:v>11802</c:v>
                </c:pt>
                <c:pt idx="11803">
                  <c:v>11803</c:v>
                </c:pt>
                <c:pt idx="11804">
                  <c:v>11804</c:v>
                </c:pt>
                <c:pt idx="11805">
                  <c:v>11805</c:v>
                </c:pt>
                <c:pt idx="11806">
                  <c:v>11806</c:v>
                </c:pt>
                <c:pt idx="11807">
                  <c:v>11807</c:v>
                </c:pt>
                <c:pt idx="11808">
                  <c:v>11808</c:v>
                </c:pt>
                <c:pt idx="11809">
                  <c:v>11809</c:v>
                </c:pt>
                <c:pt idx="11810">
                  <c:v>11810</c:v>
                </c:pt>
                <c:pt idx="11811">
                  <c:v>11811</c:v>
                </c:pt>
                <c:pt idx="11812">
                  <c:v>11812</c:v>
                </c:pt>
                <c:pt idx="11813">
                  <c:v>11813</c:v>
                </c:pt>
                <c:pt idx="11814">
                  <c:v>11814</c:v>
                </c:pt>
                <c:pt idx="11815">
                  <c:v>11815</c:v>
                </c:pt>
                <c:pt idx="11816">
                  <c:v>11816</c:v>
                </c:pt>
                <c:pt idx="11817">
                  <c:v>11817</c:v>
                </c:pt>
                <c:pt idx="11818">
                  <c:v>11818</c:v>
                </c:pt>
                <c:pt idx="11819">
                  <c:v>11819</c:v>
                </c:pt>
                <c:pt idx="11820">
                  <c:v>11820</c:v>
                </c:pt>
                <c:pt idx="11821">
                  <c:v>11821</c:v>
                </c:pt>
                <c:pt idx="11822">
                  <c:v>11822</c:v>
                </c:pt>
                <c:pt idx="11823">
                  <c:v>11823</c:v>
                </c:pt>
                <c:pt idx="11824">
                  <c:v>11824</c:v>
                </c:pt>
                <c:pt idx="11825">
                  <c:v>11825</c:v>
                </c:pt>
                <c:pt idx="11826">
                  <c:v>11826</c:v>
                </c:pt>
                <c:pt idx="11827">
                  <c:v>11827</c:v>
                </c:pt>
                <c:pt idx="11828">
                  <c:v>11828</c:v>
                </c:pt>
                <c:pt idx="11829">
                  <c:v>11829</c:v>
                </c:pt>
                <c:pt idx="11830">
                  <c:v>11830</c:v>
                </c:pt>
                <c:pt idx="11831">
                  <c:v>11831</c:v>
                </c:pt>
                <c:pt idx="11832">
                  <c:v>11832</c:v>
                </c:pt>
                <c:pt idx="11833">
                  <c:v>11833</c:v>
                </c:pt>
                <c:pt idx="11834">
                  <c:v>11834</c:v>
                </c:pt>
                <c:pt idx="11835">
                  <c:v>11835</c:v>
                </c:pt>
                <c:pt idx="11836">
                  <c:v>11836</c:v>
                </c:pt>
                <c:pt idx="11837">
                  <c:v>11837</c:v>
                </c:pt>
                <c:pt idx="11838">
                  <c:v>11838</c:v>
                </c:pt>
                <c:pt idx="11839">
                  <c:v>11839</c:v>
                </c:pt>
                <c:pt idx="11840">
                  <c:v>11840</c:v>
                </c:pt>
                <c:pt idx="11841">
                  <c:v>11841</c:v>
                </c:pt>
                <c:pt idx="11842">
                  <c:v>11842</c:v>
                </c:pt>
                <c:pt idx="11843">
                  <c:v>11843</c:v>
                </c:pt>
                <c:pt idx="11844">
                  <c:v>11844</c:v>
                </c:pt>
                <c:pt idx="11845">
                  <c:v>11845</c:v>
                </c:pt>
                <c:pt idx="11846">
                  <c:v>11846</c:v>
                </c:pt>
                <c:pt idx="11847">
                  <c:v>11847</c:v>
                </c:pt>
                <c:pt idx="11848">
                  <c:v>11848</c:v>
                </c:pt>
                <c:pt idx="11849">
                  <c:v>11849</c:v>
                </c:pt>
                <c:pt idx="11850">
                  <c:v>11850</c:v>
                </c:pt>
                <c:pt idx="11851">
                  <c:v>11851</c:v>
                </c:pt>
                <c:pt idx="11852">
                  <c:v>11852</c:v>
                </c:pt>
                <c:pt idx="11853">
                  <c:v>11853</c:v>
                </c:pt>
                <c:pt idx="11854">
                  <c:v>11854</c:v>
                </c:pt>
                <c:pt idx="11855">
                  <c:v>11855</c:v>
                </c:pt>
                <c:pt idx="11856">
                  <c:v>11856</c:v>
                </c:pt>
                <c:pt idx="11857">
                  <c:v>11857</c:v>
                </c:pt>
                <c:pt idx="11858">
                  <c:v>11858</c:v>
                </c:pt>
                <c:pt idx="11859">
                  <c:v>11859</c:v>
                </c:pt>
                <c:pt idx="11860">
                  <c:v>11860</c:v>
                </c:pt>
                <c:pt idx="11861">
                  <c:v>11861</c:v>
                </c:pt>
                <c:pt idx="11862">
                  <c:v>11862</c:v>
                </c:pt>
                <c:pt idx="11863">
                  <c:v>11863</c:v>
                </c:pt>
                <c:pt idx="11864">
                  <c:v>11864</c:v>
                </c:pt>
                <c:pt idx="11865">
                  <c:v>11865</c:v>
                </c:pt>
                <c:pt idx="11866">
                  <c:v>11866</c:v>
                </c:pt>
                <c:pt idx="11867">
                  <c:v>11867</c:v>
                </c:pt>
                <c:pt idx="11868">
                  <c:v>11868</c:v>
                </c:pt>
                <c:pt idx="11869">
                  <c:v>11869</c:v>
                </c:pt>
                <c:pt idx="11870">
                  <c:v>11870</c:v>
                </c:pt>
                <c:pt idx="11871">
                  <c:v>11871</c:v>
                </c:pt>
                <c:pt idx="11872">
                  <c:v>11872</c:v>
                </c:pt>
                <c:pt idx="11873">
                  <c:v>11873</c:v>
                </c:pt>
                <c:pt idx="11874">
                  <c:v>11874</c:v>
                </c:pt>
                <c:pt idx="11875">
                  <c:v>11875</c:v>
                </c:pt>
                <c:pt idx="11876">
                  <c:v>11876</c:v>
                </c:pt>
                <c:pt idx="11877">
                  <c:v>11877</c:v>
                </c:pt>
                <c:pt idx="11878">
                  <c:v>11878</c:v>
                </c:pt>
                <c:pt idx="11879">
                  <c:v>11879</c:v>
                </c:pt>
                <c:pt idx="11880">
                  <c:v>11880</c:v>
                </c:pt>
                <c:pt idx="11881">
                  <c:v>11881</c:v>
                </c:pt>
                <c:pt idx="11882">
                  <c:v>11882</c:v>
                </c:pt>
                <c:pt idx="11883">
                  <c:v>11883</c:v>
                </c:pt>
                <c:pt idx="11884">
                  <c:v>11884</c:v>
                </c:pt>
                <c:pt idx="11885">
                  <c:v>11885</c:v>
                </c:pt>
                <c:pt idx="11886">
                  <c:v>11886</c:v>
                </c:pt>
                <c:pt idx="11887">
                  <c:v>11887</c:v>
                </c:pt>
                <c:pt idx="11888">
                  <c:v>11888</c:v>
                </c:pt>
                <c:pt idx="11889">
                  <c:v>11889</c:v>
                </c:pt>
                <c:pt idx="11890">
                  <c:v>11890</c:v>
                </c:pt>
                <c:pt idx="11891">
                  <c:v>11891</c:v>
                </c:pt>
                <c:pt idx="11892">
                  <c:v>11892</c:v>
                </c:pt>
                <c:pt idx="11893">
                  <c:v>11893</c:v>
                </c:pt>
                <c:pt idx="11894">
                  <c:v>11894</c:v>
                </c:pt>
                <c:pt idx="11895">
                  <c:v>11895</c:v>
                </c:pt>
                <c:pt idx="11896">
                  <c:v>11896</c:v>
                </c:pt>
                <c:pt idx="11897">
                  <c:v>11897</c:v>
                </c:pt>
                <c:pt idx="11898">
                  <c:v>11898</c:v>
                </c:pt>
                <c:pt idx="11899">
                  <c:v>11899</c:v>
                </c:pt>
                <c:pt idx="11900">
                  <c:v>11900</c:v>
                </c:pt>
                <c:pt idx="11901">
                  <c:v>11901</c:v>
                </c:pt>
                <c:pt idx="11902">
                  <c:v>11902</c:v>
                </c:pt>
                <c:pt idx="11903">
                  <c:v>11903</c:v>
                </c:pt>
                <c:pt idx="11904">
                  <c:v>11904</c:v>
                </c:pt>
                <c:pt idx="11905">
                  <c:v>11905</c:v>
                </c:pt>
                <c:pt idx="11906">
                  <c:v>11906</c:v>
                </c:pt>
                <c:pt idx="11907">
                  <c:v>11907</c:v>
                </c:pt>
                <c:pt idx="11908">
                  <c:v>11908</c:v>
                </c:pt>
                <c:pt idx="11909">
                  <c:v>11909</c:v>
                </c:pt>
                <c:pt idx="11910">
                  <c:v>11910</c:v>
                </c:pt>
                <c:pt idx="11911">
                  <c:v>11911</c:v>
                </c:pt>
                <c:pt idx="11912">
                  <c:v>11912</c:v>
                </c:pt>
                <c:pt idx="11913">
                  <c:v>11913</c:v>
                </c:pt>
                <c:pt idx="11914">
                  <c:v>11914</c:v>
                </c:pt>
                <c:pt idx="11915">
                  <c:v>11915</c:v>
                </c:pt>
                <c:pt idx="11916">
                  <c:v>11916</c:v>
                </c:pt>
                <c:pt idx="11917">
                  <c:v>11917</c:v>
                </c:pt>
                <c:pt idx="11918">
                  <c:v>11918</c:v>
                </c:pt>
                <c:pt idx="11919">
                  <c:v>11919</c:v>
                </c:pt>
                <c:pt idx="11920">
                  <c:v>11920</c:v>
                </c:pt>
                <c:pt idx="11921">
                  <c:v>11921</c:v>
                </c:pt>
                <c:pt idx="11922">
                  <c:v>11922</c:v>
                </c:pt>
                <c:pt idx="11923">
                  <c:v>11923</c:v>
                </c:pt>
                <c:pt idx="11924">
                  <c:v>11924</c:v>
                </c:pt>
                <c:pt idx="11925">
                  <c:v>11925</c:v>
                </c:pt>
                <c:pt idx="11926">
                  <c:v>11926</c:v>
                </c:pt>
                <c:pt idx="11927">
                  <c:v>11927</c:v>
                </c:pt>
                <c:pt idx="11928">
                  <c:v>11928</c:v>
                </c:pt>
                <c:pt idx="11929">
                  <c:v>11929</c:v>
                </c:pt>
                <c:pt idx="11930">
                  <c:v>11930</c:v>
                </c:pt>
                <c:pt idx="11931">
                  <c:v>11931</c:v>
                </c:pt>
                <c:pt idx="11932">
                  <c:v>11932</c:v>
                </c:pt>
                <c:pt idx="11933">
                  <c:v>11933</c:v>
                </c:pt>
                <c:pt idx="11934">
                  <c:v>11934</c:v>
                </c:pt>
                <c:pt idx="11935">
                  <c:v>11935</c:v>
                </c:pt>
                <c:pt idx="11936">
                  <c:v>11936</c:v>
                </c:pt>
                <c:pt idx="11937">
                  <c:v>11937</c:v>
                </c:pt>
              </c:numCache>
            </c:numRef>
          </c:xVal>
          <c:yVal>
            <c:numRef>
              <c:f>Milk!$B$2:$B$11939</c:f>
              <c:numCache>
                <c:formatCode>General</c:formatCode>
                <c:ptCount val="11938"/>
                <c:pt idx="0">
                  <c:v>0</c:v>
                </c:pt>
                <c:pt idx="1">
                  <c:v>0</c:v>
                </c:pt>
                <c:pt idx="2">
                  <c:v>0.76545473330633429</c:v>
                </c:pt>
                <c:pt idx="3">
                  <c:v>1.3515334639690948</c:v>
                </c:pt>
                <c:pt idx="4">
                  <c:v>1.8270320978020462</c:v>
                </c:pt>
                <c:pt idx="5">
                  <c:v>2.2307209888749862</c:v>
                </c:pt>
                <c:pt idx="6">
                  <c:v>2.5492239379936543</c:v>
                </c:pt>
                <c:pt idx="7">
                  <c:v>2.810928630963756</c:v>
                </c:pt>
                <c:pt idx="8">
                  <c:v>3.0343708851813691</c:v>
                </c:pt>
                <c:pt idx="9">
                  <c:v>3.2206112657750428</c:v>
                </c:pt>
                <c:pt idx="10">
                  <c:v>3.3720640306477758</c:v>
                </c:pt>
                <c:pt idx="11">
                  <c:v>3.4962670255991335</c:v>
                </c:pt>
                <c:pt idx="12">
                  <c:v>3.5941724413489919</c:v>
                </c:pt>
                <c:pt idx="13">
                  <c:v>3.6694235785672147</c:v>
                </c:pt>
                <c:pt idx="14">
                  <c:v>3.7330651095432428</c:v>
                </c:pt>
                <c:pt idx="15">
                  <c:v>3.7874812586889846</c:v>
                </c:pt>
                <c:pt idx="16">
                  <c:v>3.8188972438442503</c:v>
                </c:pt>
                <c:pt idx="17">
                  <c:v>3.8363682909206562</c:v>
                </c:pt>
                <c:pt idx="18">
                  <c:v>3.7861574656546959</c:v>
                </c:pt>
                <c:pt idx="19">
                  <c:v>3.692966834652998</c:v>
                </c:pt>
                <c:pt idx="20">
                  <c:v>3.5758237234696528</c:v>
                </c:pt>
                <c:pt idx="21">
                  <c:v>3.4465523329165633</c:v>
                </c:pt>
                <c:pt idx="22">
                  <c:v>3.3124479496652919</c:v>
                </c:pt>
                <c:pt idx="23">
                  <c:v>3.177955631265418</c:v>
                </c:pt>
                <c:pt idx="24">
                  <c:v>3.0457415588745618</c:v>
                </c:pt>
                <c:pt idx="25">
                  <c:v>2.9173522578490032</c:v>
                </c:pt>
                <c:pt idx="26">
                  <c:v>2.7936371184989555</c:v>
                </c:pt>
                <c:pt idx="27">
                  <c:v>2.675015232805757</c:v>
                </c:pt>
                <c:pt idx="28">
                  <c:v>2.5616392629014753</c:v>
                </c:pt>
                <c:pt idx="29">
                  <c:v>2.4534967532731327</c:v>
                </c:pt>
                <c:pt idx="30">
                  <c:v>2.3504870804644638</c:v>
                </c:pt>
                <c:pt idx="31">
                  <c:v>2.2524429693104868</c:v>
                </c:pt>
                <c:pt idx="32">
                  <c:v>2.159180468456869</c:v>
                </c:pt>
                <c:pt idx="33">
                  <c:v>2.0704888571412789</c:v>
                </c:pt>
                <c:pt idx="34">
                  <c:v>1.9861615807372563</c:v>
                </c:pt>
                <c:pt idx="35">
                  <c:v>1.9059916868172446</c:v>
                </c:pt>
                <c:pt idx="36">
                  <c:v>1.8297743104326165</c:v>
                </c:pt>
                <c:pt idx="37">
                  <c:v>1.7573150323329927</c:v>
                </c:pt>
                <c:pt idx="38">
                  <c:v>1.6884249136974234</c:v>
                </c:pt>
                <c:pt idx="39">
                  <c:v>1.6229245152625649</c:v>
                </c:pt>
                <c:pt idx="40">
                  <c:v>1.5606427670152159</c:v>
                </c:pt>
                <c:pt idx="41">
                  <c:v>1.5014168068067499</c:v>
                </c:pt>
                <c:pt idx="42">
                  <c:v>1.4450920239537108</c:v>
                </c:pt>
                <c:pt idx="43">
                  <c:v>1.3915216678109879</c:v>
                </c:pt>
                <c:pt idx="44">
                  <c:v>1.3405665070696622</c:v>
                </c:pt>
                <c:pt idx="45">
                  <c:v>1.2920944903436149</c:v>
                </c:pt>
                <c:pt idx="46">
                  <c:v>1.2459804015602909</c:v>
                </c:pt>
                <c:pt idx="47">
                  <c:v>1.2021054951985399</c:v>
                </c:pt>
                <c:pt idx="48">
                  <c:v>1.1603571899410539</c:v>
                </c:pt>
                <c:pt idx="49">
                  <c:v>1.1206287377981055</c:v>
                </c:pt>
                <c:pt idx="50">
                  <c:v>1.0828233535245948</c:v>
                </c:pt>
                <c:pt idx="51">
                  <c:v>1.0468187018353654</c:v>
                </c:pt>
                <c:pt idx="52">
                  <c:v>1.0122982752774237</c:v>
                </c:pt>
                <c:pt idx="53">
                  <c:v>0.97901121128576074</c:v>
                </c:pt>
                <c:pt idx="54">
                  <c:v>0.94702879732444678</c:v>
                </c:pt>
                <c:pt idx="55">
                  <c:v>0.91636471097049754</c:v>
                </c:pt>
                <c:pt idx="56">
                  <c:v>0.88700250633931743</c:v>
                </c:pt>
                <c:pt idx="57">
                  <c:v>0.85890905109561722</c:v>
                </c:pt>
                <c:pt idx="58">
                  <c:v>0.83204181035767655</c:v>
                </c:pt>
                <c:pt idx="59">
                  <c:v>0.80635284858995426</c:v>
                </c:pt>
                <c:pt idx="60">
                  <c:v>0.78179232596870651</c:v>
                </c:pt>
                <c:pt idx="61">
                  <c:v>0.7583096084733385</c:v>
                </c:pt>
                <c:pt idx="62">
                  <c:v>0.7358553696603386</c:v>
                </c:pt>
                <c:pt idx="63">
                  <c:v>0.71438120388807669</c:v>
                </c:pt>
                <c:pt idx="64">
                  <c:v>0.69384059325145897</c:v>
                </c:pt>
                <c:pt idx="65">
                  <c:v>0.67418892853467938</c:v>
                </c:pt>
                <c:pt idx="66">
                  <c:v>0.65538356016287813</c:v>
                </c:pt>
                <c:pt idx="67">
                  <c:v>0.63738384060330522</c:v>
                </c:pt>
                <c:pt idx="68">
                  <c:v>0.62015105113888713</c:v>
                </c:pt>
                <c:pt idx="69">
                  <c:v>0.60364836546478706</c:v>
                </c:pt>
                <c:pt idx="70">
                  <c:v>0.58784077251041689</c:v>
                </c:pt>
                <c:pt idx="71">
                  <c:v>0.57269499304293481</c:v>
                </c:pt>
                <c:pt idx="72">
                  <c:v>0.55817941083360989</c:v>
                </c:pt>
                <c:pt idx="73">
                  <c:v>0.54426398469273984</c:v>
                </c:pt>
                <c:pt idx="74">
                  <c:v>0.53092017621815757</c:v>
                </c:pt>
                <c:pt idx="75">
                  <c:v>0.51812087428357767</c:v>
                </c:pt>
                <c:pt idx="76">
                  <c:v>0.50584031736275881</c:v>
                </c:pt>
                <c:pt idx="77">
                  <c:v>0.49405403802514625</c:v>
                </c:pt>
                <c:pt idx="78">
                  <c:v>0.48273877801944748</c:v>
                </c:pt>
                <c:pt idx="79">
                  <c:v>0.47187244682589891</c:v>
                </c:pt>
                <c:pt idx="80">
                  <c:v>0.46143404570384217</c:v>
                </c:pt>
                <c:pt idx="81">
                  <c:v>0.45140362129994482</c:v>
                </c:pt>
                <c:pt idx="82">
                  <c:v>0.44176220854407816</c:v>
                </c:pt>
                <c:pt idx="83">
                  <c:v>0.43249178143311284</c:v>
                </c:pt>
                <c:pt idx="84">
                  <c:v>0.42357520491486339</c:v>
                </c:pt>
                <c:pt idx="85">
                  <c:v>0.41499618885183881</c:v>
                </c:pt>
                <c:pt idx="86">
                  <c:v>0.40673924706827441</c:v>
                </c:pt>
                <c:pt idx="87">
                  <c:v>0.39878965113543641</c:v>
                </c:pt>
                <c:pt idx="88">
                  <c:v>0.3911333985716825</c:v>
                </c:pt>
                <c:pt idx="89">
                  <c:v>0.38375717252928054</c:v>
                </c:pt>
                <c:pt idx="90">
                  <c:v>0.37664830664475457</c:v>
                </c:pt>
                <c:pt idx="91">
                  <c:v>0.36979475418066304</c:v>
                </c:pt>
                <c:pt idx="92">
                  <c:v>0.36318505446058813</c:v>
                </c:pt>
                <c:pt idx="93">
                  <c:v>0.35680830533897345</c:v>
                </c:pt>
                <c:pt idx="94">
                  <c:v>0.35065413303828896</c:v>
                </c:pt>
                <c:pt idx="95">
                  <c:v>0.3447126672821415</c:v>
                </c:pt>
                <c:pt idx="96">
                  <c:v>0.33897451517534238</c:v>
                </c:pt>
                <c:pt idx="97">
                  <c:v>0.33343073708464743</c:v>
                </c:pt>
                <c:pt idx="98">
                  <c:v>0.32807282438306823</c:v>
                </c:pt>
                <c:pt idx="99">
                  <c:v>0.3228926779877897</c:v>
                </c:pt>
                <c:pt idx="100">
                  <c:v>0.31788258646467193</c:v>
                </c:pt>
                <c:pt idx="101">
                  <c:v>0.31303520956954944</c:v>
                </c:pt>
                <c:pt idx="102">
                  <c:v>0.30834355562836591</c:v>
                </c:pt>
                <c:pt idx="103">
                  <c:v>0.30380096875406282</c:v>
                </c:pt>
                <c:pt idx="104">
                  <c:v>0.29940110795081748</c:v>
                </c:pt>
                <c:pt idx="105">
                  <c:v>0.29513793459462906</c:v>
                </c:pt>
                <c:pt idx="106">
                  <c:v>0.29100569576972135</c:v>
                </c:pt>
                <c:pt idx="107">
                  <c:v>0.28699891055610988</c:v>
                </c:pt>
                <c:pt idx="108">
                  <c:v>0.28311235667267054</c:v>
                </c:pt>
                <c:pt idx="109">
                  <c:v>0.27934105786217156</c:v>
                </c:pt>
                <c:pt idx="110">
                  <c:v>0.27568027081071778</c:v>
                </c:pt>
                <c:pt idx="111">
                  <c:v>0.27212547543887206</c:v>
                </c:pt>
                <c:pt idx="112">
                  <c:v>0.26867236169051711</c:v>
                </c:pt>
                <c:pt idx="113">
                  <c:v>0.26531682133057582</c:v>
                </c:pt>
                <c:pt idx="114">
                  <c:v>0.26205493643549915</c:v>
                </c:pt>
                <c:pt idx="115">
                  <c:v>0.25888297117050862</c:v>
                </c:pt>
                <c:pt idx="116">
                  <c:v>0.25579736229688399</c:v>
                </c:pt>
                <c:pt idx="117">
                  <c:v>0.25279471082347527</c:v>
                </c:pt>
                <c:pt idx="118">
                  <c:v>0.24987177425395099</c:v>
                </c:pt>
                <c:pt idx="119">
                  <c:v>0.24702545866058842</c:v>
                </c:pt>
                <c:pt idx="120">
                  <c:v>0.24425281167754873</c:v>
                </c:pt>
                <c:pt idx="121">
                  <c:v>0.24155101539836871</c:v>
                </c:pt>
                <c:pt idx="122">
                  <c:v>0.23891738017466901</c:v>
                </c:pt>
                <c:pt idx="123">
                  <c:v>0.23634933809272576</c:v>
                </c:pt>
                <c:pt idx="124">
                  <c:v>0.23384443728057466</c:v>
                </c:pt>
                <c:pt idx="125">
                  <c:v>0.23140033631394749</c:v>
                </c:pt>
                <c:pt idx="126">
                  <c:v>0.22901479883655904</c:v>
                </c:pt>
                <c:pt idx="127">
                  <c:v>0.2266856883965252</c:v>
                </c:pt>
                <c:pt idx="128">
                  <c:v>0.22441096406525257</c:v>
                </c:pt>
                <c:pt idx="129">
                  <c:v>0.22218867512127891</c:v>
                </c:pt>
                <c:pt idx="130">
                  <c:v>0.22001696310863639</c:v>
                </c:pt>
                <c:pt idx="131">
                  <c:v>0.2178987850240971</c:v>
                </c:pt>
                <c:pt idx="132">
                  <c:v>0.21583523813668287</c:v>
                </c:pt>
                <c:pt idx="133">
                  <c:v>0.21382218268194414</c:v>
                </c:pt>
                <c:pt idx="134">
                  <c:v>0.21185476740967663</c:v>
                </c:pt>
                <c:pt idx="135">
                  <c:v>0.20992998201375371</c:v>
                </c:pt>
                <c:pt idx="136">
                  <c:v>0.20804550926650911</c:v>
                </c:pt>
                <c:pt idx="137">
                  <c:v>0.20619947953139156</c:v>
                </c:pt>
                <c:pt idx="138">
                  <c:v>0.20439034330587902</c:v>
                </c:pt>
                <c:pt idx="139">
                  <c:v>0.20261673332388477</c:v>
                </c:pt>
                <c:pt idx="140">
                  <c:v>0.20087744341013514</c:v>
                </c:pt>
                <c:pt idx="141">
                  <c:v>0.19917136168367366</c:v>
                </c:pt>
                <c:pt idx="142">
                  <c:v>0.19749745938947078</c:v>
                </c:pt>
                <c:pt idx="143">
                  <c:v>0.19585476782315375</c:v>
                </c:pt>
                <c:pt idx="144">
                  <c:v>0.1942423696804253</c:v>
                </c:pt>
                <c:pt idx="145">
                  <c:v>0.19265939110855901</c:v>
                </c:pt>
                <c:pt idx="146">
                  <c:v>0.19110499581623905</c:v>
                </c:pt>
                <c:pt idx="147">
                  <c:v>0.1895783848709833</c:v>
                </c:pt>
                <c:pt idx="148">
                  <c:v>0.18807878922267901</c:v>
                </c:pt>
                <c:pt idx="149">
                  <c:v>0.1866054680999894</c:v>
                </c:pt>
                <c:pt idx="150">
                  <c:v>0.18515771175912044</c:v>
                </c:pt>
                <c:pt idx="151">
                  <c:v>0.18373483584386879</c:v>
                </c:pt>
                <c:pt idx="152">
                  <c:v>0.18233618125886869</c:v>
                </c:pt>
                <c:pt idx="153">
                  <c:v>0.18096111306797757</c:v>
                </c:pt>
                <c:pt idx="154">
                  <c:v>0.17960901924026113</c:v>
                </c:pt>
                <c:pt idx="155">
                  <c:v>0.17827930984123758</c:v>
                </c:pt>
                <c:pt idx="156">
                  <c:v>0.17697141596714641</c:v>
                </c:pt>
                <c:pt idx="157">
                  <c:v>0.17568478894104061</c:v>
                </c:pt>
                <c:pt idx="158">
                  <c:v>0.17441889942223848</c:v>
                </c:pt>
                <c:pt idx="159">
                  <c:v>0.17317326873236352</c:v>
                </c:pt>
                <c:pt idx="160">
                  <c:v>0.17194726857767045</c:v>
                </c:pt>
                <c:pt idx="161">
                  <c:v>0.17074131363852024</c:v>
                </c:pt>
                <c:pt idx="162">
                  <c:v>0.1695550088875932</c:v>
                </c:pt>
                <c:pt idx="163">
                  <c:v>0.16838749207467424</c:v>
                </c:pt>
                <c:pt idx="164">
                  <c:v>0.16723808787705918</c:v>
                </c:pt>
                <c:pt idx="165">
                  <c:v>0.16610622951109771</c:v>
                </c:pt>
                <c:pt idx="166">
                  <c:v>0.16499142518596799</c:v>
                </c:pt>
                <c:pt idx="167">
                  <c:v>0.1638932368917026</c:v>
                </c:pt>
                <c:pt idx="168">
                  <c:v>0.16281126144334129</c:v>
                </c:pt>
                <c:pt idx="169">
                  <c:v>0.16174512406474534</c:v>
                </c:pt>
                <c:pt idx="170">
                  <c:v>0.16069447015979255</c:v>
                </c:pt>
                <c:pt idx="171">
                  <c:v>0.15965896223343445</c:v>
                </c:pt>
                <c:pt idx="172">
                  <c:v>0.15863827687141191</c:v>
                </c:pt>
                <c:pt idx="173">
                  <c:v>0.15763210284365073</c:v>
                </c:pt>
                <c:pt idx="174">
                  <c:v>0.15664013996965731</c:v>
                </c:pt>
                <c:pt idx="175">
                  <c:v>0.1556620980674345</c:v>
                </c:pt>
                <c:pt idx="176">
                  <c:v>0.15469769627110858</c:v>
                </c:pt>
                <c:pt idx="177">
                  <c:v>0.15374666252253713</c:v>
                </c:pt>
                <c:pt idx="178">
                  <c:v>0.15280873301768838</c:v>
                </c:pt>
                <c:pt idx="179">
                  <c:v>0.15165271891671189</c:v>
                </c:pt>
                <c:pt idx="180">
                  <c:v>0.15412660446356546</c:v>
                </c:pt>
                <c:pt idx="181">
                  <c:v>0.16216884085209743</c:v>
                </c:pt>
                <c:pt idx="182">
                  <c:v>0.17650846456676295</c:v>
                </c:pt>
                <c:pt idx="183">
                  <c:v>0.19643403655524702</c:v>
                </c:pt>
                <c:pt idx="184">
                  <c:v>0.21857348572218024</c:v>
                </c:pt>
                <c:pt idx="185">
                  <c:v>0.24326546009777381</c:v>
                </c:pt>
                <c:pt idx="186">
                  <c:v>0.2690062659510235</c:v>
                </c:pt>
                <c:pt idx="187">
                  <c:v>0.29671129091200704</c:v>
                </c:pt>
                <c:pt idx="188">
                  <c:v>0.32454712655877338</c:v>
                </c:pt>
                <c:pt idx="189">
                  <c:v>0.35390093079708129</c:v>
                </c:pt>
                <c:pt idx="190">
                  <c:v>0.38294832761672543</c:v>
                </c:pt>
                <c:pt idx="191">
                  <c:v>0.41284160156847249</c:v>
                </c:pt>
                <c:pt idx="192">
                  <c:v>0.44129573220162444</c:v>
                </c:pt>
                <c:pt idx="193">
                  <c:v>0.47038476264016099</c:v>
                </c:pt>
                <c:pt idx="194">
                  <c:v>0.50074369524865736</c:v>
                </c:pt>
                <c:pt idx="195">
                  <c:v>0.53021369878917968</c:v>
                </c:pt>
                <c:pt idx="196">
                  <c:v>0.56102857271842077</c:v>
                </c:pt>
                <c:pt idx="197">
                  <c:v>0.59423603882016529</c:v>
                </c:pt>
                <c:pt idx="198">
                  <c:v>0.6239934791257773</c:v>
                </c:pt>
                <c:pt idx="199">
                  <c:v>0.65328765611914874</c:v>
                </c:pt>
                <c:pt idx="200">
                  <c:v>0.68371627549533698</c:v>
                </c:pt>
                <c:pt idx="201">
                  <c:v>0.70440156057151293</c:v>
                </c:pt>
                <c:pt idx="202">
                  <c:v>0.71864214822318062</c:v>
                </c:pt>
                <c:pt idx="203">
                  <c:v>0.72875837485053074</c:v>
                </c:pt>
                <c:pt idx="204">
                  <c:v>0.73623412813368194</c:v>
                </c:pt>
                <c:pt idx="205">
                  <c:v>0.74197834687063091</c:v>
                </c:pt>
                <c:pt idx="206">
                  <c:v>0.74661654370684338</c:v>
                </c:pt>
                <c:pt idx="207">
                  <c:v>0.75046056493783542</c:v>
                </c:pt>
                <c:pt idx="208">
                  <c:v>0.75381102135284739</c:v>
                </c:pt>
                <c:pt idx="209">
                  <c:v>0.75680525967635437</c:v>
                </c:pt>
                <c:pt idx="210">
                  <c:v>0.75948306052312486</c:v>
                </c:pt>
                <c:pt idx="211">
                  <c:v>0.7619440110353628</c:v>
                </c:pt>
                <c:pt idx="212">
                  <c:v>0.76427403408339611</c:v>
                </c:pt>
                <c:pt idx="213">
                  <c:v>0.76645699959853064</c:v>
                </c:pt>
                <c:pt idx="214">
                  <c:v>0.76850928825721787</c:v>
                </c:pt>
                <c:pt idx="215">
                  <c:v>0.77045656399152396</c:v>
                </c:pt>
                <c:pt idx="216">
                  <c:v>0.77230694297424862</c:v>
                </c:pt>
                <c:pt idx="217">
                  <c:v>0.77406384234671322</c:v>
                </c:pt>
                <c:pt idx="218">
                  <c:v>0.77573466755351772</c:v>
                </c:pt>
                <c:pt idx="219">
                  <c:v>0.77732663903270494</c:v>
                </c:pt>
                <c:pt idx="220">
                  <c:v>0.77884264751146548</c:v>
                </c:pt>
                <c:pt idx="221">
                  <c:v>0.78028646988165162</c:v>
                </c:pt>
                <c:pt idx="222">
                  <c:v>0.78166221885763654</c:v>
                </c:pt>
                <c:pt idx="223">
                  <c:v>0.78297320840693563</c:v>
                </c:pt>
                <c:pt idx="224">
                  <c:v>0.78422228586524656</c:v>
                </c:pt>
                <c:pt idx="225">
                  <c:v>0.78541237582209278</c:v>
                </c:pt>
                <c:pt idx="226">
                  <c:v>0.7865462905077647</c:v>
                </c:pt>
                <c:pt idx="227">
                  <c:v>0.78762654973247692</c:v>
                </c:pt>
                <c:pt idx="228">
                  <c:v>0.78865559847063127</c:v>
                </c:pt>
                <c:pt idx="229">
                  <c:v>0.78963578392249967</c:v>
                </c:pt>
                <c:pt idx="230">
                  <c:v>0.79056932027817783</c:v>
                </c:pt>
                <c:pt idx="231">
                  <c:v>0.79145832221943713</c:v>
                </c:pt>
                <c:pt idx="232">
                  <c:v>0.79230480792438207</c:v>
                </c:pt>
                <c:pt idx="233">
                  <c:v>0.79311070240141845</c:v>
                </c:pt>
                <c:pt idx="234">
                  <c:v>0.79387784325152322</c:v>
                </c:pt>
                <c:pt idx="235">
                  <c:v>0.79460798381425779</c:v>
                </c:pt>
                <c:pt idx="236">
                  <c:v>0.79530279816617377</c:v>
                </c:pt>
                <c:pt idx="237">
                  <c:v>0.79596388411786601</c:v>
                </c:pt>
                <c:pt idx="238">
                  <c:v>0.79659276733299522</c:v>
                </c:pt>
                <c:pt idx="239">
                  <c:v>0.79719090422874428</c:v>
                </c:pt>
                <c:pt idx="240">
                  <c:v>0.79775968536675146</c:v>
                </c:pt>
                <c:pt idx="241">
                  <c:v>0.7983004384106096</c:v>
                </c:pt>
                <c:pt idx="242">
                  <c:v>0.79881443090648141</c:v>
                </c:pt>
                <c:pt idx="243">
                  <c:v>0.79930287311002512</c:v>
                </c:pt>
                <c:pt idx="244">
                  <c:v>0.79976692055270338</c:v>
                </c:pt>
                <c:pt idx="245">
                  <c:v>0.80020767643149915</c:v>
                </c:pt>
                <c:pt idx="246">
                  <c:v>0.80062619418189529</c:v>
                </c:pt>
                <c:pt idx="247">
                  <c:v>0.8010234794581701</c:v>
                </c:pt>
                <c:pt idx="248">
                  <c:v>0.8014004925737308</c:v>
                </c:pt>
                <c:pt idx="249">
                  <c:v>0.80175815031615794</c:v>
                </c:pt>
                <c:pt idx="250">
                  <c:v>0.80209732806657075</c:v>
                </c:pt>
                <c:pt idx="251">
                  <c:v>0.8024188616206458</c:v>
                </c:pt>
                <c:pt idx="252">
                  <c:v>0.80272354894901954</c:v>
                </c:pt>
                <c:pt idx="253">
                  <c:v>0.80301215197846121</c:v>
                </c:pt>
                <c:pt idx="254">
                  <c:v>0.80328539815408817</c:v>
                </c:pt>
                <c:pt idx="255">
                  <c:v>0.80354398203335342</c:v>
                </c:pt>
                <c:pt idx="256">
                  <c:v>0.80378856678151789</c:v>
                </c:pt>
                <c:pt idx="257">
                  <c:v>0.80401978555019693</c:v>
                </c:pt>
                <c:pt idx="258">
                  <c:v>0.80423824289377399</c:v>
                </c:pt>
                <c:pt idx="259">
                  <c:v>0.80444451599768119</c:v>
                </c:pt>
                <c:pt idx="260">
                  <c:v>0.80463915596653157</c:v>
                </c:pt>
                <c:pt idx="261">
                  <c:v>0.80482268898556864</c:v>
                </c:pt>
                <c:pt idx="262">
                  <c:v>0.80499561742498948</c:v>
                </c:pt>
                <c:pt idx="263">
                  <c:v>0.80515842097480583</c:v>
                </c:pt>
                <c:pt idx="264">
                  <c:v>0.80531155759214801</c:v>
                </c:pt>
                <c:pt idx="265">
                  <c:v>0.80545546456464967</c:v>
                </c:pt>
                <c:pt idx="266">
                  <c:v>0.80559055937879809</c:v>
                </c:pt>
                <c:pt idx="267">
                  <c:v>0.80571724065713324</c:v>
                </c:pt>
                <c:pt idx="268">
                  <c:v>0.8058358889955457</c:v>
                </c:pt>
                <c:pt idx="269">
                  <c:v>0.80594686777386648</c:v>
                </c:pt>
                <c:pt idx="270">
                  <c:v>0.80605052394585541</c:v>
                </c:pt>
                <c:pt idx="271">
                  <c:v>0.80614718877740643</c:v>
                </c:pt>
                <c:pt idx="272">
                  <c:v>0.80623717854515031</c:v>
                </c:pt>
                <c:pt idx="273">
                  <c:v>0.8063207952396958</c:v>
                </c:pt>
                <c:pt idx="274">
                  <c:v>0.80639832718010951</c:v>
                </c:pt>
                <c:pt idx="275">
                  <c:v>0.80647004966068803</c:v>
                </c:pt>
                <c:pt idx="276">
                  <c:v>0.80653622551999238</c:v>
                </c:pt>
                <c:pt idx="277">
                  <c:v>0.80659710571446075</c:v>
                </c:pt>
                <c:pt idx="278">
                  <c:v>0.80665292985255044</c:v>
                </c:pt>
                <c:pt idx="279">
                  <c:v>0.80670392670637303</c:v>
                </c:pt>
                <c:pt idx="280">
                  <c:v>0.80675031470418901</c:v>
                </c:pt>
                <c:pt idx="281">
                  <c:v>0.80679230239833932</c:v>
                </c:pt>
                <c:pt idx="282">
                  <c:v>0.80683008890764785</c:v>
                </c:pt>
                <c:pt idx="283">
                  <c:v>0.80686386435081303</c:v>
                </c:pt>
                <c:pt idx="284">
                  <c:v>0.80689381024608897</c:v>
                </c:pt>
                <c:pt idx="285">
                  <c:v>0.80692009990561642</c:v>
                </c:pt>
                <c:pt idx="286">
                  <c:v>0.80694289880528824</c:v>
                </c:pt>
                <c:pt idx="287">
                  <c:v>0.80696236493638884</c:v>
                </c:pt>
                <c:pt idx="288">
                  <c:v>0.8069786491478439</c:v>
                </c:pt>
                <c:pt idx="289">
                  <c:v>0.80699189546813699</c:v>
                </c:pt>
                <c:pt idx="290">
                  <c:v>0.80700224140717114</c:v>
                </c:pt>
                <c:pt idx="291">
                  <c:v>0.80700981826913654</c:v>
                </c:pt>
                <c:pt idx="292">
                  <c:v>0.80701475140241863</c:v>
                </c:pt>
                <c:pt idx="293">
                  <c:v>0.80701716050935057</c:v>
                </c:pt>
                <c:pt idx="294">
                  <c:v>0.80701715985726485</c:v>
                </c:pt>
                <c:pt idx="295">
                  <c:v>0.80701485856283295</c:v>
                </c:pt>
                <c:pt idx="296">
                  <c:v>0.80701036080201582</c:v>
                </c:pt>
                <c:pt idx="297">
                  <c:v>0.80700376603982438</c:v>
                </c:pt>
                <c:pt idx="298">
                  <c:v>0.80699516924496717</c:v>
                </c:pt>
                <c:pt idx="299">
                  <c:v>0.80698466109623479</c:v>
                </c:pt>
                <c:pt idx="300">
                  <c:v>0.8069723281561858</c:v>
                </c:pt>
                <c:pt idx="301">
                  <c:v>0.80695825310282698</c:v>
                </c:pt>
                <c:pt idx="302">
                  <c:v>0.80694251483520807</c:v>
                </c:pt>
                <c:pt idx="303">
                  <c:v>0.80692518872537666</c:v>
                </c:pt>
                <c:pt idx="304">
                  <c:v>0.80690634670415395</c:v>
                </c:pt>
                <c:pt idx="305">
                  <c:v>0.80688605747141162</c:v>
                </c:pt>
                <c:pt idx="306">
                  <c:v>0.80686438661189164</c:v>
                </c:pt>
                <c:pt idx="307">
                  <c:v>0.80684139674349831</c:v>
                </c:pt>
                <c:pt idx="308">
                  <c:v>0.80681714765659018</c:v>
                </c:pt>
                <c:pt idx="309">
                  <c:v>0.80679169643917525</c:v>
                </c:pt>
                <c:pt idx="310">
                  <c:v>0.80676509758863002</c:v>
                </c:pt>
                <c:pt idx="311">
                  <c:v>0.80673740315199594</c:v>
                </c:pt>
                <c:pt idx="312">
                  <c:v>0.80670866280771647</c:v>
                </c:pt>
                <c:pt idx="313">
                  <c:v>0.80667892399991625</c:v>
                </c:pt>
                <c:pt idx="314">
                  <c:v>0.80664823201714964</c:v>
                </c:pt>
                <c:pt idx="315">
                  <c:v>0.80661663010998153</c:v>
                </c:pt>
                <c:pt idx="316">
                  <c:v>0.80658415956931695</c:v>
                </c:pt>
                <c:pt idx="317">
                  <c:v>0.806550859812591</c:v>
                </c:pt>
                <c:pt idx="318">
                  <c:v>0.80651676849080078</c:v>
                </c:pt>
                <c:pt idx="319">
                  <c:v>0.80648192152938747</c:v>
                </c:pt>
                <c:pt idx="320">
                  <c:v>0.80644635326042258</c:v>
                </c:pt>
                <c:pt idx="321">
                  <c:v>0.80641009642418915</c:v>
                </c:pt>
                <c:pt idx="322">
                  <c:v>0.8063731823169894</c:v>
                </c:pt>
                <c:pt idx="323">
                  <c:v>0.80633564079642006</c:v>
                </c:pt>
                <c:pt idx="324">
                  <c:v>0.80629750037879777</c:v>
                </c:pt>
                <c:pt idx="325">
                  <c:v>0.80625878829208497</c:v>
                </c:pt>
                <c:pt idx="326">
                  <c:v>0.80621953053368745</c:v>
                </c:pt>
                <c:pt idx="327">
                  <c:v>0.80617975191188762</c:v>
                </c:pt>
                <c:pt idx="328">
                  <c:v>0.80613947614687154</c:v>
                </c:pt>
                <c:pt idx="329">
                  <c:v>0.80609872583268993</c:v>
                </c:pt>
                <c:pt idx="330">
                  <c:v>0.80605752260613217</c:v>
                </c:pt>
                <c:pt idx="331">
                  <c:v>0.80601588706162242</c:v>
                </c:pt>
                <c:pt idx="332">
                  <c:v>0.80597383891130947</c:v>
                </c:pt>
                <c:pt idx="333">
                  <c:v>0.80593139694967086</c:v>
                </c:pt>
                <c:pt idx="334">
                  <c:v>0.80588857912968326</c:v>
                </c:pt>
                <c:pt idx="335">
                  <c:v>0.80584540259364157</c:v>
                </c:pt>
                <c:pt idx="336">
                  <c:v>0.8058018837088079</c:v>
                </c:pt>
                <c:pt idx="337">
                  <c:v>0.80575803809180069</c:v>
                </c:pt>
                <c:pt idx="338">
                  <c:v>0.80571388067790406</c:v>
                </c:pt>
                <c:pt idx="339">
                  <c:v>0.80566942569512279</c:v>
                </c:pt>
                <c:pt idx="340">
                  <c:v>0.8056246867532324</c:v>
                </c:pt>
                <c:pt idx="341">
                  <c:v>0.80557967682886289</c:v>
                </c:pt>
                <c:pt idx="342">
                  <c:v>0.80553440832632539</c:v>
                </c:pt>
                <c:pt idx="343">
                  <c:v>0.80548889308012439</c:v>
                </c:pt>
                <c:pt idx="344">
                  <c:v>0.80544314239067716</c:v>
                </c:pt>
                <c:pt idx="345">
                  <c:v>0.80539716705489184</c:v>
                </c:pt>
                <c:pt idx="346">
                  <c:v>0.80535097736721095</c:v>
                </c:pt>
                <c:pt idx="347">
                  <c:v>0.80530458317870013</c:v>
                </c:pt>
                <c:pt idx="348">
                  <c:v>0.8052579938626484</c:v>
                </c:pt>
                <c:pt idx="349">
                  <c:v>0.80521121840803234</c:v>
                </c:pt>
                <c:pt idx="350">
                  <c:v>0.80516426535693508</c:v>
                </c:pt>
                <c:pt idx="351">
                  <c:v>0.80511714289322311</c:v>
                </c:pt>
                <c:pt idx="352">
                  <c:v>0.80506985882178306</c:v>
                </c:pt>
                <c:pt idx="353">
                  <c:v>0.8050224205943135</c:v>
                </c:pt>
                <c:pt idx="354">
                  <c:v>0.80497483532167136</c:v>
                </c:pt>
                <c:pt idx="355">
                  <c:v>0.80492710981201754</c:v>
                </c:pt>
                <c:pt idx="356">
                  <c:v>0.8048792505254343</c:v>
                </c:pt>
                <c:pt idx="357">
                  <c:v>0.80483126369384905</c:v>
                </c:pt>
                <c:pt idx="358">
                  <c:v>0.80478315519172283</c:v>
                </c:pt>
                <c:pt idx="359">
                  <c:v>0.80473493068202506</c:v>
                </c:pt>
                <c:pt idx="360">
                  <c:v>0.80468659555455746</c:v>
                </c:pt>
                <c:pt idx="361">
                  <c:v>0.8046381549488314</c:v>
                </c:pt>
                <c:pt idx="362">
                  <c:v>0.80346591056256322</c:v>
                </c:pt>
                <c:pt idx="363">
                  <c:v>0.79099513614821648</c:v>
                </c:pt>
                <c:pt idx="364">
                  <c:v>0.77281993894832801</c:v>
                </c:pt>
                <c:pt idx="365">
                  <c:v>0.74976332149090441</c:v>
                </c:pt>
                <c:pt idx="366">
                  <c:v>0.72563960202528599</c:v>
                </c:pt>
                <c:pt idx="367">
                  <c:v>0.70056320643878822</c:v>
                </c:pt>
                <c:pt idx="368">
                  <c:v>0.67110862285727468</c:v>
                </c:pt>
                <c:pt idx="369">
                  <c:v>0.64136717333730331</c:v>
                </c:pt>
                <c:pt idx="370">
                  <c:v>0.61221209682617261</c:v>
                </c:pt>
                <c:pt idx="371">
                  <c:v>0.58166381949491908</c:v>
                </c:pt>
                <c:pt idx="372">
                  <c:v>0.54905173843877697</c:v>
                </c:pt>
                <c:pt idx="373">
                  <c:v>0.51587111239970695</c:v>
                </c:pt>
                <c:pt idx="374">
                  <c:v>0.4844929597057166</c:v>
                </c:pt>
                <c:pt idx="375">
                  <c:v>0.45396708372826994</c:v>
                </c:pt>
                <c:pt idx="376">
                  <c:v>0.42181754495454499</c:v>
                </c:pt>
                <c:pt idx="377">
                  <c:v>0.38750010746399211</c:v>
                </c:pt>
                <c:pt idx="378">
                  <c:v>0.35483438609153339</c:v>
                </c:pt>
                <c:pt idx="379">
                  <c:v>0.32045347651453104</c:v>
                </c:pt>
                <c:pt idx="380">
                  <c:v>0.28782012348979241</c:v>
                </c:pt>
                <c:pt idx="381">
                  <c:v>0.25531568336336158</c:v>
                </c:pt>
                <c:pt idx="382">
                  <c:v>0.22231505294275156</c:v>
                </c:pt>
                <c:pt idx="383">
                  <c:v>0.1997374089956632</c:v>
                </c:pt>
                <c:pt idx="384">
                  <c:v>0.18412991319998129</c:v>
                </c:pt>
                <c:pt idx="385">
                  <c:v>0.17297418431430844</c:v>
                </c:pt>
                <c:pt idx="386">
                  <c:v>0.16468028907706264</c:v>
                </c:pt>
                <c:pt idx="387">
                  <c:v>0.15824542527962293</c:v>
                </c:pt>
                <c:pt idx="388">
                  <c:v>0.15303327694624191</c:v>
                </c:pt>
                <c:pt idx="389">
                  <c:v>0.14864770874655975</c:v>
                </c:pt>
                <c:pt idx="390">
                  <c:v>0.14482496806541112</c:v>
                </c:pt>
                <c:pt idx="391">
                  <c:v>0.14140868996937578</c:v>
                </c:pt>
                <c:pt idx="392">
                  <c:v>0.13828743933553575</c:v>
                </c:pt>
                <c:pt idx="393">
                  <c:v>0.13540059326164144</c:v>
                </c:pt>
                <c:pt idx="394">
                  <c:v>0.13269722265299955</c:v>
                </c:pt>
                <c:pt idx="395">
                  <c:v>0.13014839434812109</c:v>
                </c:pt>
                <c:pt idx="396">
                  <c:v>0.12773858168790692</c:v>
                </c:pt>
                <c:pt idx="397">
                  <c:v>0.12544716243365206</c:v>
                </c:pt>
                <c:pt idx="398">
                  <c:v>0.12326219594781947</c:v>
                </c:pt>
                <c:pt idx="399">
                  <c:v>0.12118101446732991</c:v>
                </c:pt>
                <c:pt idx="400">
                  <c:v>0.11919736133857303</c:v>
                </c:pt>
                <c:pt idx="401">
                  <c:v>0.11730107703220358</c:v>
                </c:pt>
                <c:pt idx="402">
                  <c:v>0.11548526166070086</c:v>
                </c:pt>
                <c:pt idx="403">
                  <c:v>0.11374953829220252</c:v>
                </c:pt>
                <c:pt idx="404">
                  <c:v>0.11209164355137158</c:v>
                </c:pt>
                <c:pt idx="405">
                  <c:v>0.11050788420794617</c:v>
                </c:pt>
                <c:pt idx="406">
                  <c:v>0.10899313717673956</c:v>
                </c:pt>
                <c:pt idx="407">
                  <c:v>0.10754149944813414</c:v>
                </c:pt>
                <c:pt idx="408">
                  <c:v>0.10615209211458432</c:v>
                </c:pt>
                <c:pt idx="409">
                  <c:v>0.10482279292017146</c:v>
                </c:pt>
                <c:pt idx="410">
                  <c:v>0.10355075437322976</c:v>
                </c:pt>
                <c:pt idx="411">
                  <c:v>0.10233335889792554</c:v>
                </c:pt>
                <c:pt idx="412">
                  <c:v>0.10116812075957893</c:v>
                </c:pt>
                <c:pt idx="413">
                  <c:v>0.10005265945193728</c:v>
                </c:pt>
                <c:pt idx="414">
                  <c:v>9.8984742367214884E-2</c:v>
                </c:pt>
                <c:pt idx="415">
                  <c:v>9.7962238692469394E-2</c:v>
                </c:pt>
                <c:pt idx="416">
                  <c:v>9.6983096843972785E-2</c:v>
                </c:pt>
                <c:pt idx="417">
                  <c:v>9.604536278447616E-2</c:v>
                </c:pt>
                <c:pt idx="418">
                  <c:v>9.5147196386919042E-2</c:v>
                </c:pt>
                <c:pt idx="419">
                  <c:v>9.4286832088793113E-2</c:v>
                </c:pt>
                <c:pt idx="420">
                  <c:v>9.3462575216798169E-2</c:v>
                </c:pt>
                <c:pt idx="421">
                  <c:v>9.2672804666089237E-2</c:v>
                </c:pt>
                <c:pt idx="422">
                  <c:v>9.1915985544510817E-2</c:v>
                </c:pt>
                <c:pt idx="423">
                  <c:v>9.1190648425055615E-2</c:v>
                </c:pt>
                <c:pt idx="424">
                  <c:v>9.0495388434852234E-2</c:v>
                </c:pt>
                <c:pt idx="425">
                  <c:v>8.9828865027140339E-2</c:v>
                </c:pt>
                <c:pt idx="426">
                  <c:v>8.9189797601008744E-2</c:v>
                </c:pt>
                <c:pt idx="427">
                  <c:v>8.8576963580978496E-2</c:v>
                </c:pt>
                <c:pt idx="428">
                  <c:v>8.7989195238628554E-2</c:v>
                </c:pt>
                <c:pt idx="429">
                  <c:v>8.7425377620641453E-2</c:v>
                </c:pt>
                <c:pt idx="430">
                  <c:v>8.688444591213558E-2</c:v>
                </c:pt>
                <c:pt idx="431">
                  <c:v>8.6365383249682751E-2</c:v>
                </c:pt>
                <c:pt idx="432">
                  <c:v>8.5867218586272248E-2</c:v>
                </c:pt>
                <c:pt idx="433">
                  <c:v>8.5389024565913921E-2</c:v>
                </c:pt>
                <c:pt idx="434">
                  <c:v>8.4929915533753619E-2</c:v>
                </c:pt>
                <c:pt idx="435">
                  <c:v>8.4489045788447528E-2</c:v>
                </c:pt>
                <c:pt idx="436">
                  <c:v>8.4065607523563429E-2</c:v>
                </c:pt>
                <c:pt idx="437">
                  <c:v>8.3658829432883872E-2</c:v>
                </c:pt>
                <c:pt idx="438">
                  <c:v>8.3267974746755125E-2</c:v>
                </c:pt>
                <c:pt idx="439">
                  <c:v>8.2892339934641346E-2</c:v>
                </c:pt>
                <c:pt idx="440">
                  <c:v>8.253125303513599E-2</c:v>
                </c:pt>
                <c:pt idx="441">
                  <c:v>8.2184072296599686E-2</c:v>
                </c:pt>
                <c:pt idx="442">
                  <c:v>8.1850184828191841E-2</c:v>
                </c:pt>
                <c:pt idx="443">
                  <c:v>8.1529005244352526E-2</c:v>
                </c:pt>
                <c:pt idx="444">
                  <c:v>8.1219974468476577E-2</c:v>
                </c:pt>
                <c:pt idx="445">
                  <c:v>8.0922558532427774E-2</c:v>
                </c:pt>
                <c:pt idx="446">
                  <c:v>8.0636247421181112E-2</c:v>
                </c:pt>
                <c:pt idx="447">
                  <c:v>8.0360554025595041E-2</c:v>
                </c:pt>
                <c:pt idx="448">
                  <c:v>8.0095013082457464E-2</c:v>
                </c:pt>
                <c:pt idx="449">
                  <c:v>7.9839180216524183E-2</c:v>
                </c:pt>
                <c:pt idx="450">
                  <c:v>7.9592630952745519E-2</c:v>
                </c:pt>
                <c:pt idx="451">
                  <c:v>7.9354959916755063E-2</c:v>
                </c:pt>
                <c:pt idx="452">
                  <c:v>7.9125779785303774E-2</c:v>
                </c:pt>
                <c:pt idx="453">
                  <c:v>7.8904720679333365E-2</c:v>
                </c:pt>
                <c:pt idx="454">
                  <c:v>7.8691429265914437E-2</c:v>
                </c:pt>
                <c:pt idx="455">
                  <c:v>7.8485568014675156E-2</c:v>
                </c:pt>
                <c:pt idx="456">
                  <c:v>7.8286814537296745E-2</c:v>
                </c:pt>
                <c:pt idx="457">
                  <c:v>7.8094860829534402E-2</c:v>
                </c:pt>
                <c:pt idx="458">
                  <c:v>7.7909412709869993E-2</c:v>
                </c:pt>
                <c:pt idx="459">
                  <c:v>7.7730189099900426E-2</c:v>
                </c:pt>
                <c:pt idx="460">
                  <c:v>7.7556921522929118E-2</c:v>
                </c:pt>
                <c:pt idx="461">
                  <c:v>7.7389353477304273E-2</c:v>
                </c:pt>
                <c:pt idx="462">
                  <c:v>7.7227239918437204E-2</c:v>
                </c:pt>
                <c:pt idx="463">
                  <c:v>7.7070346743388279E-2</c:v>
                </c:pt>
                <c:pt idx="464">
                  <c:v>7.6918450298862046E-2</c:v>
                </c:pt>
                <c:pt idx="465">
                  <c:v>7.6771336883891789E-2</c:v>
                </c:pt>
                <c:pt idx="466">
                  <c:v>7.6628802364422252E-2</c:v>
                </c:pt>
                <c:pt idx="467">
                  <c:v>7.6490651645862162E-2</c:v>
                </c:pt>
                <c:pt idx="468">
                  <c:v>7.635669837770237E-2</c:v>
                </c:pt>
                <c:pt idx="469">
                  <c:v>7.6226764454100718E-2</c:v>
                </c:pt>
                <c:pt idx="470">
                  <c:v>7.6100679724576639E-2</c:v>
                </c:pt>
                <c:pt idx="471">
                  <c:v>7.5978281587712512E-2</c:v>
                </c:pt>
                <c:pt idx="472">
                  <c:v>7.5859414668782682E-2</c:v>
                </c:pt>
                <c:pt idx="473">
                  <c:v>7.5743930494158229E-2</c:v>
                </c:pt>
                <c:pt idx="474">
                  <c:v>7.5631687180786833E-2</c:v>
                </c:pt>
                <c:pt idx="475">
                  <c:v>7.5522549126424074E-2</c:v>
                </c:pt>
                <c:pt idx="476">
                  <c:v>7.541638675664894E-2</c:v>
                </c:pt>
                <c:pt idx="477">
                  <c:v>7.5313076214502644E-2</c:v>
                </c:pt>
                <c:pt idx="478">
                  <c:v>7.5212499139123451E-2</c:v>
                </c:pt>
                <c:pt idx="479">
                  <c:v>7.5114542392887451E-2</c:v>
                </c:pt>
                <c:pt idx="480">
                  <c:v>7.5019097845080152E-2</c:v>
                </c:pt>
                <c:pt idx="481">
                  <c:v>7.4926062134900329E-2</c:v>
                </c:pt>
                <c:pt idx="482">
                  <c:v>7.4835336460122068E-2</c:v>
                </c:pt>
                <c:pt idx="483">
                  <c:v>7.474682637819581E-2</c:v>
                </c:pt>
                <c:pt idx="484">
                  <c:v>7.4660441598658617E-2</c:v>
                </c:pt>
                <c:pt idx="485">
                  <c:v>7.4576095812219856E-2</c:v>
                </c:pt>
                <c:pt idx="486">
                  <c:v>7.4493706491524814E-2</c:v>
                </c:pt>
                <c:pt idx="487">
                  <c:v>7.4413194745607605E-2</c:v>
                </c:pt>
                <c:pt idx="488">
                  <c:v>7.4334485133628281E-2</c:v>
                </c:pt>
                <c:pt idx="489">
                  <c:v>7.4257505526424253E-2</c:v>
                </c:pt>
                <c:pt idx="490">
                  <c:v>7.4182186951449069E-2</c:v>
                </c:pt>
                <c:pt idx="491">
                  <c:v>7.4108463451676085E-2</c:v>
                </c:pt>
                <c:pt idx="492">
                  <c:v>7.4036271948540025E-2</c:v>
                </c:pt>
                <c:pt idx="493">
                  <c:v>7.3965552122307793E-2</c:v>
                </c:pt>
                <c:pt idx="494">
                  <c:v>7.3896246269071902E-2</c:v>
                </c:pt>
                <c:pt idx="495">
                  <c:v>7.3828299212217577E-2</c:v>
                </c:pt>
                <c:pt idx="496">
                  <c:v>7.3761658156329152E-2</c:v>
                </c:pt>
                <c:pt idx="497">
                  <c:v>7.3696272607696164E-2</c:v>
                </c:pt>
                <c:pt idx="498">
                  <c:v>7.3632094258195391E-2</c:v>
                </c:pt>
                <c:pt idx="499">
                  <c:v>7.3569076888723883E-2</c:v>
                </c:pt>
                <c:pt idx="500">
                  <c:v>7.3507176280994055E-2</c:v>
                </c:pt>
                <c:pt idx="501">
                  <c:v>7.3446350119755505E-2</c:v>
                </c:pt>
                <c:pt idx="502">
                  <c:v>7.3386557919014342E-2</c:v>
                </c:pt>
                <c:pt idx="503">
                  <c:v>7.3327760925962715E-2</c:v>
                </c:pt>
                <c:pt idx="504">
                  <c:v>7.3269922056873785E-2</c:v>
                </c:pt>
                <c:pt idx="505">
                  <c:v>7.321300581653413E-2</c:v>
                </c:pt>
                <c:pt idx="506">
                  <c:v>7.3156978227126912E-2</c:v>
                </c:pt>
                <c:pt idx="507">
                  <c:v>7.3101806762711538E-2</c:v>
                </c:pt>
                <c:pt idx="508">
                  <c:v>7.3047460283472712E-2</c:v>
                </c:pt>
                <c:pt idx="509">
                  <c:v>7.2993908973895988E-2</c:v>
                </c:pt>
                <c:pt idx="510">
                  <c:v>7.2941124283494543E-2</c:v>
                </c:pt>
                <c:pt idx="511">
                  <c:v>7.2889078871545679E-2</c:v>
                </c:pt>
                <c:pt idx="512">
                  <c:v>7.2837746553950644E-2</c:v>
                </c:pt>
                <c:pt idx="513">
                  <c:v>7.27871022481896E-2</c:v>
                </c:pt>
                <c:pt idx="514">
                  <c:v>7.2737121932955118E-2</c:v>
                </c:pt>
                <c:pt idx="515">
                  <c:v>7.2687782586511526E-2</c:v>
                </c:pt>
                <c:pt idx="516">
                  <c:v>7.2639062157396114E-2</c:v>
                </c:pt>
                <c:pt idx="517">
                  <c:v>7.2590939513452954E-2</c:v>
                </c:pt>
                <c:pt idx="518">
                  <c:v>7.2543394402028227E-2</c:v>
                </c:pt>
                <c:pt idx="519">
                  <c:v>7.2496407413601874E-2</c:v>
                </c:pt>
                <c:pt idx="520">
                  <c:v>7.2449959940337497E-2</c:v>
                </c:pt>
                <c:pt idx="521">
                  <c:v>7.2404034146370838E-2</c:v>
                </c:pt>
                <c:pt idx="522">
                  <c:v>7.2358612926644778E-2</c:v>
                </c:pt>
                <c:pt idx="523">
                  <c:v>7.2313679881048018E-2</c:v>
                </c:pt>
                <c:pt idx="524">
                  <c:v>7.2269219280322511E-2</c:v>
                </c:pt>
                <c:pt idx="525">
                  <c:v>7.2225216036762116E-2</c:v>
                </c:pt>
                <c:pt idx="526">
                  <c:v>7.2181655676424789E-2</c:v>
                </c:pt>
                <c:pt idx="527">
                  <c:v>7.2138524312332739E-2</c:v>
                </c:pt>
                <c:pt idx="528">
                  <c:v>7.2095808618170137E-2</c:v>
                </c:pt>
                <c:pt idx="529">
                  <c:v>7.2053495803475476E-2</c:v>
                </c:pt>
                <c:pt idx="530">
                  <c:v>7.2011573591131667E-2</c:v>
                </c:pt>
                <c:pt idx="531">
                  <c:v>7.1970030194470069E-2</c:v>
                </c:pt>
                <c:pt idx="532">
                  <c:v>7.1928854295861266E-2</c:v>
                </c:pt>
                <c:pt idx="533">
                  <c:v>7.1888035025484909E-2</c:v>
                </c:pt>
                <c:pt idx="534">
                  <c:v>7.1847561943840066E-2</c:v>
                </c:pt>
                <c:pt idx="535">
                  <c:v>7.1807425020038965E-2</c:v>
                </c:pt>
                <c:pt idx="536">
                  <c:v>7.1767614617024064E-2</c:v>
                </c:pt>
                <c:pt idx="537">
                  <c:v>7.1728121472103973E-2</c:v>
                </c:pt>
                <c:pt idx="538">
                  <c:v>7.1688936682450632E-2</c:v>
                </c:pt>
                <c:pt idx="539">
                  <c:v>7.1650051688422575E-2</c:v>
                </c:pt>
                <c:pt idx="540">
                  <c:v>7.1611458259109598E-2</c:v>
                </c:pt>
                <c:pt idx="541">
                  <c:v>7.1573148478394341E-2</c:v>
                </c:pt>
                <c:pt idx="542">
                  <c:v>7.153511473074578E-2</c:v>
                </c:pt>
                <c:pt idx="543">
                  <c:v>7.149734968908826E-2</c:v>
                </c:pt>
                <c:pt idx="544">
                  <c:v>7.1459846301421312E-2</c:v>
                </c:pt>
                <c:pt idx="545">
                  <c:v>7.1432476876591558E-2</c:v>
                </c:pt>
                <c:pt idx="546">
                  <c:v>7.1414262248209612E-2</c:v>
                </c:pt>
                <c:pt idx="547">
                  <c:v>7.1432168778137822E-2</c:v>
                </c:pt>
                <c:pt idx="548">
                  <c:v>7.1487874719309549E-2</c:v>
                </c:pt>
                <c:pt idx="549">
                  <c:v>7.1527055735128492E-2</c:v>
                </c:pt>
                <c:pt idx="550">
                  <c:v>7.1598066857121195E-2</c:v>
                </c:pt>
                <c:pt idx="551">
                  <c:v>7.1672260728688555E-2</c:v>
                </c:pt>
                <c:pt idx="552">
                  <c:v>7.1747242898708208E-2</c:v>
                </c:pt>
                <c:pt idx="553">
                  <c:v>7.1825840512240446E-2</c:v>
                </c:pt>
                <c:pt idx="554">
                  <c:v>7.1910899803054512E-2</c:v>
                </c:pt>
                <c:pt idx="555">
                  <c:v>7.1999918809774938E-2</c:v>
                </c:pt>
                <c:pt idx="556">
                  <c:v>7.2092873698919507E-2</c:v>
                </c:pt>
                <c:pt idx="557">
                  <c:v>7.2193240148206078E-2</c:v>
                </c:pt>
                <c:pt idx="558">
                  <c:v>7.2293491232685914E-2</c:v>
                </c:pt>
                <c:pt idx="559">
                  <c:v>7.2399938862795513E-2</c:v>
                </c:pt>
                <c:pt idx="560">
                  <c:v>7.2506433586127475E-2</c:v>
                </c:pt>
                <c:pt idx="561">
                  <c:v>7.2611438527881045E-2</c:v>
                </c:pt>
                <c:pt idx="562">
                  <c:v>7.2718506760894919E-2</c:v>
                </c:pt>
                <c:pt idx="563">
                  <c:v>7.2831710837292257E-2</c:v>
                </c:pt>
                <c:pt idx="564">
                  <c:v>7.2948005934049778E-2</c:v>
                </c:pt>
                <c:pt idx="565">
                  <c:v>7.3071714817931996E-2</c:v>
                </c:pt>
                <c:pt idx="566">
                  <c:v>7.3153828860190534E-2</c:v>
                </c:pt>
                <c:pt idx="567">
                  <c:v>7.3207454136232905E-2</c:v>
                </c:pt>
                <c:pt idx="568">
                  <c:v>7.3242968090305352E-2</c:v>
                </c:pt>
                <c:pt idx="569">
                  <c:v>7.3266908192792704E-2</c:v>
                </c:pt>
                <c:pt idx="570">
                  <c:v>7.3283437101033411E-2</c:v>
                </c:pt>
                <c:pt idx="571">
                  <c:v>7.3295118127329792E-2</c:v>
                </c:pt>
                <c:pt idx="572">
                  <c:v>7.3303649840209789E-2</c:v>
                </c:pt>
                <c:pt idx="573">
                  <c:v>7.3310019765852538E-2</c:v>
                </c:pt>
                <c:pt idx="574">
                  <c:v>7.3314966041309507E-2</c:v>
                </c:pt>
                <c:pt idx="575">
                  <c:v>7.3318835864683213E-2</c:v>
                </c:pt>
                <c:pt idx="576">
                  <c:v>7.332194040771936E-2</c:v>
                </c:pt>
                <c:pt idx="577">
                  <c:v>7.3324481743584816E-2</c:v>
                </c:pt>
                <c:pt idx="578">
                  <c:v>7.3326521109270418E-2</c:v>
                </c:pt>
                <c:pt idx="579">
                  <c:v>7.3328155995966482E-2</c:v>
                </c:pt>
                <c:pt idx="580">
                  <c:v>7.3329469326045879E-2</c:v>
                </c:pt>
                <c:pt idx="581">
                  <c:v>7.3330471197524477E-2</c:v>
                </c:pt>
                <c:pt idx="582">
                  <c:v>7.333118926969602E-2</c:v>
                </c:pt>
                <c:pt idx="583">
                  <c:v>7.3331655376880023E-2</c:v>
                </c:pt>
                <c:pt idx="584">
                  <c:v>7.3331881837215354E-2</c:v>
                </c:pt>
                <c:pt idx="585">
                  <c:v>7.3331881027025966E-2</c:v>
                </c:pt>
                <c:pt idx="586">
                  <c:v>7.3331667683868423E-2</c:v>
                </c:pt>
                <c:pt idx="587">
                  <c:v>7.3331253290533166E-2</c:v>
                </c:pt>
                <c:pt idx="588">
                  <c:v>7.3330646616104486E-2</c:v>
                </c:pt>
                <c:pt idx="589">
                  <c:v>7.3329857056028638E-2</c:v>
                </c:pt>
                <c:pt idx="590">
                  <c:v>7.3328893898700134E-2</c:v>
                </c:pt>
                <c:pt idx="591">
                  <c:v>7.3327764930366579E-2</c:v>
                </c:pt>
                <c:pt idx="592">
                  <c:v>7.3326477670956292E-2</c:v>
                </c:pt>
                <c:pt idx="593">
                  <c:v>7.3325039450740981E-2</c:v>
                </c:pt>
                <c:pt idx="594">
                  <c:v>7.3323457281459836E-2</c:v>
                </c:pt>
                <c:pt idx="595">
                  <c:v>7.3321737649084576E-2</c:v>
                </c:pt>
                <c:pt idx="596">
                  <c:v>7.3319886803869666E-2</c:v>
                </c:pt>
                <c:pt idx="597">
                  <c:v>7.3317910710496786E-2</c:v>
                </c:pt>
                <c:pt idx="598">
                  <c:v>7.3315815055501499E-2</c:v>
                </c:pt>
                <c:pt idx="599">
                  <c:v>7.3313605267236223E-2</c:v>
                </c:pt>
                <c:pt idx="600">
                  <c:v>7.3311286522088362E-2</c:v>
                </c:pt>
                <c:pt idx="601">
                  <c:v>7.3308863764417267E-2</c:v>
                </c:pt>
                <c:pt idx="602">
                  <c:v>7.330634171155874E-2</c:v>
                </c:pt>
                <c:pt idx="603">
                  <c:v>7.3303724867964742E-2</c:v>
                </c:pt>
                <c:pt idx="604">
                  <c:v>7.3301017533912244E-2</c:v>
                </c:pt>
                <c:pt idx="605">
                  <c:v>7.3298223814971697E-2</c:v>
                </c:pt>
                <c:pt idx="606">
                  <c:v>7.329534763001852E-2</c:v>
                </c:pt>
                <c:pt idx="607">
                  <c:v>7.329239272312113E-2</c:v>
                </c:pt>
                <c:pt idx="608">
                  <c:v>7.3289362664957808E-2</c:v>
                </c:pt>
                <c:pt idx="609">
                  <c:v>7.328626086929102E-2</c:v>
                </c:pt>
                <c:pt idx="610">
                  <c:v>7.3283090591199834E-2</c:v>
                </c:pt>
                <c:pt idx="611">
                  <c:v>7.3279854941771694E-2</c:v>
                </c:pt>
                <c:pt idx="612">
                  <c:v>7.3276556889622591E-2</c:v>
                </c:pt>
                <c:pt idx="613">
                  <c:v>7.3273199269775088E-2</c:v>
                </c:pt>
                <c:pt idx="614">
                  <c:v>7.3269784789182238E-2</c:v>
                </c:pt>
                <c:pt idx="615">
                  <c:v>7.3266316032012474E-2</c:v>
                </c:pt>
                <c:pt idx="616">
                  <c:v>7.3262795465687355E-2</c:v>
                </c:pt>
                <c:pt idx="617">
                  <c:v>7.325922544639446E-2</c:v>
                </c:pt>
                <c:pt idx="618">
                  <c:v>7.3255608223507879E-2</c:v>
                </c:pt>
                <c:pt idx="619">
                  <c:v>7.325194594417625E-2</c:v>
                </c:pt>
                <c:pt idx="620">
                  <c:v>7.3248240659125344E-2</c:v>
                </c:pt>
                <c:pt idx="621">
                  <c:v>7.324449432629361E-2</c:v>
                </c:pt>
                <c:pt idx="622">
                  <c:v>7.3240708814809985E-2</c:v>
                </c:pt>
                <c:pt idx="623">
                  <c:v>7.3236885909301996E-2</c:v>
                </c:pt>
                <c:pt idx="624">
                  <c:v>7.3233027314511354E-2</c:v>
                </c:pt>
                <c:pt idx="625">
                  <c:v>7.322913465609851E-2</c:v>
                </c:pt>
                <c:pt idx="626">
                  <c:v>7.3225209489742676E-2</c:v>
                </c:pt>
                <c:pt idx="627">
                  <c:v>7.322125329573774E-2</c:v>
                </c:pt>
                <c:pt idx="628">
                  <c:v>7.3217267493042887E-2</c:v>
                </c:pt>
                <c:pt idx="629">
                  <c:v>7.3213253431389722E-2</c:v>
                </c:pt>
                <c:pt idx="630">
                  <c:v>7.3209212402855661E-2</c:v>
                </c:pt>
                <c:pt idx="631">
                  <c:v>7.320514563981606E-2</c:v>
                </c:pt>
                <c:pt idx="632">
                  <c:v>7.3201054319027431E-2</c:v>
                </c:pt>
                <c:pt idx="633">
                  <c:v>7.3196939563800106E-2</c:v>
                </c:pt>
                <c:pt idx="634">
                  <c:v>7.3192802448197924E-2</c:v>
                </c:pt>
                <c:pt idx="635">
                  <c:v>7.3188643994205119E-2</c:v>
                </c:pt>
                <c:pt idx="636">
                  <c:v>7.3184465183032565E-2</c:v>
                </c:pt>
                <c:pt idx="637">
                  <c:v>7.3180266945449685E-2</c:v>
                </c:pt>
                <c:pt idx="638">
                  <c:v>7.3176050174176291E-2</c:v>
                </c:pt>
                <c:pt idx="639">
                  <c:v>7.317181572039104E-2</c:v>
                </c:pt>
                <c:pt idx="640">
                  <c:v>7.3167564396313084E-2</c:v>
                </c:pt>
                <c:pt idx="641">
                  <c:v>7.3163296979223941E-2</c:v>
                </c:pt>
                <c:pt idx="642">
                  <c:v>7.3159014207844208E-2</c:v>
                </c:pt>
                <c:pt idx="643">
                  <c:v>7.3154716792824481E-2</c:v>
                </c:pt>
                <c:pt idx="644">
                  <c:v>7.3150405406199895E-2</c:v>
                </c:pt>
                <c:pt idx="645">
                  <c:v>7.3146080694292237E-2</c:v>
                </c:pt>
                <c:pt idx="646">
                  <c:v>7.3141743272874565E-2</c:v>
                </c:pt>
                <c:pt idx="647">
                  <c:v>7.3137393729151526E-2</c:v>
                </c:pt>
                <c:pt idx="648">
                  <c:v>7.3133032625397928E-2</c:v>
                </c:pt>
                <c:pt idx="649">
                  <c:v>7.3128660496318706E-2</c:v>
                </c:pt>
                <c:pt idx="650">
                  <c:v>7.3124277855245251E-2</c:v>
                </c:pt>
                <c:pt idx="651">
                  <c:v>7.3119885188701744E-2</c:v>
                </c:pt>
                <c:pt idx="652">
                  <c:v>7.3115482964491191E-2</c:v>
                </c:pt>
                <c:pt idx="653">
                  <c:v>7.311107162731631E-2</c:v>
                </c:pt>
                <c:pt idx="654">
                  <c:v>7.3106651602352538E-2</c:v>
                </c:pt>
                <c:pt idx="655">
                  <c:v>7.3102223295728866E-2</c:v>
                </c:pt>
                <c:pt idx="656">
                  <c:v>7.3097787095452768E-2</c:v>
                </c:pt>
                <c:pt idx="657">
                  <c:v>7.3093343370296854E-2</c:v>
                </c:pt>
                <c:pt idx="658">
                  <c:v>7.3088892476108933E-2</c:v>
                </c:pt>
                <c:pt idx="659">
                  <c:v>7.3084434746973403E-2</c:v>
                </c:pt>
                <c:pt idx="660">
                  <c:v>7.3079970508440825E-2</c:v>
                </c:pt>
                <c:pt idx="661">
                  <c:v>7.3075500065032523E-2</c:v>
                </c:pt>
                <c:pt idx="662">
                  <c:v>7.3071023712166755E-2</c:v>
                </c:pt>
                <c:pt idx="663">
                  <c:v>7.3066541729556234E-2</c:v>
                </c:pt>
                <c:pt idx="664">
                  <c:v>7.3062054384870012E-2</c:v>
                </c:pt>
                <c:pt idx="665">
                  <c:v>7.3057561933817003E-2</c:v>
                </c:pt>
                <c:pt idx="666">
                  <c:v>7.3053064620816191E-2</c:v>
                </c:pt>
                <c:pt idx="667">
                  <c:v>7.3048562677688209E-2</c:v>
                </c:pt>
                <c:pt idx="668">
                  <c:v>7.3044056328824714E-2</c:v>
                </c:pt>
                <c:pt idx="669">
                  <c:v>7.3039545784983395E-2</c:v>
                </c:pt>
                <c:pt idx="670">
                  <c:v>7.3035031249303897E-2</c:v>
                </c:pt>
                <c:pt idx="671">
                  <c:v>7.3030512915358267E-2</c:v>
                </c:pt>
                <c:pt idx="672">
                  <c:v>7.3025990967897872E-2</c:v>
                </c:pt>
                <c:pt idx="673">
                  <c:v>7.3021465584452966E-2</c:v>
                </c:pt>
                <c:pt idx="674">
                  <c:v>7.301693693146892E-2</c:v>
                </c:pt>
                <c:pt idx="675">
                  <c:v>7.3012405172958872E-2</c:v>
                </c:pt>
                <c:pt idx="676">
                  <c:v>7.3007870459150206E-2</c:v>
                </c:pt>
                <c:pt idx="677">
                  <c:v>7.3003332939358345E-2</c:v>
                </c:pt>
                <c:pt idx="678">
                  <c:v>7.2998792751755415E-2</c:v>
                </c:pt>
                <c:pt idx="679">
                  <c:v>7.299425003099802E-2</c:v>
                </c:pt>
                <c:pt idx="680">
                  <c:v>7.2989704904626598E-2</c:v>
                </c:pt>
                <c:pt idx="681">
                  <c:v>7.2985157494275199E-2</c:v>
                </c:pt>
                <c:pt idx="682">
                  <c:v>7.2980607916374091E-2</c:v>
                </c:pt>
                <c:pt idx="683">
                  <c:v>7.2976056282667207E-2</c:v>
                </c:pt>
                <c:pt idx="684">
                  <c:v>7.2971502698306767E-2</c:v>
                </c:pt>
                <c:pt idx="685">
                  <c:v>7.2966947265447904E-2</c:v>
                </c:pt>
                <c:pt idx="686">
                  <c:v>7.2962390080182238E-2</c:v>
                </c:pt>
                <c:pt idx="687">
                  <c:v>7.2957831235067383E-2</c:v>
                </c:pt>
                <c:pt idx="688">
                  <c:v>7.2953270817866248E-2</c:v>
                </c:pt>
                <c:pt idx="689">
                  <c:v>7.2948708913148377E-2</c:v>
                </c:pt>
                <c:pt idx="690">
                  <c:v>7.2944145601387969E-2</c:v>
                </c:pt>
                <c:pt idx="691">
                  <c:v>7.2939580958630235E-2</c:v>
                </c:pt>
                <c:pt idx="692">
                  <c:v>7.2935015059321179E-2</c:v>
                </c:pt>
                <c:pt idx="693">
                  <c:v>7.2930447971840145E-2</c:v>
                </c:pt>
                <c:pt idx="694">
                  <c:v>7.2925879765348964E-2</c:v>
                </c:pt>
                <c:pt idx="695">
                  <c:v>7.2921310501032191E-2</c:v>
                </c:pt>
                <c:pt idx="696">
                  <c:v>7.2916740240781527E-2</c:v>
                </c:pt>
                <c:pt idx="697">
                  <c:v>7.291216904295017E-2</c:v>
                </c:pt>
                <c:pt idx="698">
                  <c:v>7.2907596962668866E-2</c:v>
                </c:pt>
                <c:pt idx="699">
                  <c:v>7.290302405313745E-2</c:v>
                </c:pt>
                <c:pt idx="700">
                  <c:v>7.2898450365051728E-2</c:v>
                </c:pt>
                <c:pt idx="701">
                  <c:v>7.2893875946836106E-2</c:v>
                </c:pt>
                <c:pt idx="702">
                  <c:v>7.2889300844065766E-2</c:v>
                </c:pt>
                <c:pt idx="703">
                  <c:v>7.2884725101012543E-2</c:v>
                </c:pt>
                <c:pt idx="704">
                  <c:v>7.288014875978506E-2</c:v>
                </c:pt>
                <c:pt idx="705">
                  <c:v>7.2875571860287411E-2</c:v>
                </c:pt>
                <c:pt idx="706">
                  <c:v>7.287099444087225E-2</c:v>
                </c:pt>
                <c:pt idx="707">
                  <c:v>7.2866416538730328E-2</c:v>
                </c:pt>
                <c:pt idx="708">
                  <c:v>7.2861838187445335E-2</c:v>
                </c:pt>
                <c:pt idx="709">
                  <c:v>7.2857259422654752E-2</c:v>
                </c:pt>
                <c:pt idx="710">
                  <c:v>7.2852680273292766E-2</c:v>
                </c:pt>
                <c:pt idx="711">
                  <c:v>7.2848100772808816E-2</c:v>
                </c:pt>
                <c:pt idx="712">
                  <c:v>7.2843520947567908E-2</c:v>
                </c:pt>
                <c:pt idx="713">
                  <c:v>7.2838940826697368E-2</c:v>
                </c:pt>
                <c:pt idx="714">
                  <c:v>7.2834360436317996E-2</c:v>
                </c:pt>
                <c:pt idx="715">
                  <c:v>7.2829779801590597E-2</c:v>
                </c:pt>
                <c:pt idx="716">
                  <c:v>7.2825198946531958E-2</c:v>
                </c:pt>
                <c:pt idx="717">
                  <c:v>7.2820617895144088E-2</c:v>
                </c:pt>
                <c:pt idx="718">
                  <c:v>7.2816036667388589E-2</c:v>
                </c:pt>
                <c:pt idx="719">
                  <c:v>7.2811455287332641E-2</c:v>
                </c:pt>
                <c:pt idx="720">
                  <c:v>7.2806873772109509E-2</c:v>
                </c:pt>
                <c:pt idx="721">
                  <c:v>7.2802292142068223E-2</c:v>
                </c:pt>
                <c:pt idx="722">
                  <c:v>7.2797710415349617E-2</c:v>
                </c:pt>
                <c:pt idx="723">
                  <c:v>7.2793128608964308E-2</c:v>
                </c:pt>
                <c:pt idx="724">
                  <c:v>7.2788546740920307E-2</c:v>
                </c:pt>
                <c:pt idx="725">
                  <c:v>7.2783964824844963E-2</c:v>
                </c:pt>
                <c:pt idx="726">
                  <c:v>7.2779382879148286E-2</c:v>
                </c:pt>
                <c:pt idx="727">
                  <c:v>7.277490132959244E-2</c:v>
                </c:pt>
                <c:pt idx="728">
                  <c:v>7.267225187413251E-2</c:v>
                </c:pt>
                <c:pt idx="729">
                  <c:v>7.2504942989477628E-2</c:v>
                </c:pt>
                <c:pt idx="730">
                  <c:v>7.2296417602619123E-2</c:v>
                </c:pt>
                <c:pt idx="731">
                  <c:v>7.2056057028428044E-2</c:v>
                </c:pt>
                <c:pt idx="732">
                  <c:v>7.1790318947931656E-2</c:v>
                </c:pt>
                <c:pt idx="733">
                  <c:v>7.1516501876188396E-2</c:v>
                </c:pt>
                <c:pt idx="734">
                  <c:v>7.1245198103011304E-2</c:v>
                </c:pt>
                <c:pt idx="735">
                  <c:v>7.0970148327812427E-2</c:v>
                </c:pt>
                <c:pt idx="736">
                  <c:v>7.0669390796363404E-2</c:v>
                </c:pt>
                <c:pt idx="737">
                  <c:v>7.0369453002916582E-2</c:v>
                </c:pt>
                <c:pt idx="738">
                  <c:v>7.0073328041610539E-2</c:v>
                </c:pt>
                <c:pt idx="739">
                  <c:v>6.9778588061418484E-2</c:v>
                </c:pt>
                <c:pt idx="740">
                  <c:v>6.947502932539093E-2</c:v>
                </c:pt>
                <c:pt idx="741">
                  <c:v>6.9160730222061179E-2</c:v>
                </c:pt>
                <c:pt idx="742">
                  <c:v>6.8842323682057796E-2</c:v>
                </c:pt>
                <c:pt idx="743">
                  <c:v>6.852786849034552E-2</c:v>
                </c:pt>
                <c:pt idx="744">
                  <c:v>6.8200551971800472E-2</c:v>
                </c:pt>
                <c:pt idx="745">
                  <c:v>6.785336654303388E-2</c:v>
                </c:pt>
                <c:pt idx="746">
                  <c:v>6.7515251599958664E-2</c:v>
                </c:pt>
                <c:pt idx="747">
                  <c:v>6.7190640949037594E-2</c:v>
                </c:pt>
                <c:pt idx="748">
                  <c:v>6.6965194555341612E-2</c:v>
                </c:pt>
                <c:pt idx="749">
                  <c:v>6.68032045241988E-2</c:v>
                </c:pt>
                <c:pt idx="750">
                  <c:v>6.66814406271444E-2</c:v>
                </c:pt>
                <c:pt idx="751">
                  <c:v>6.6585632126997654E-2</c:v>
                </c:pt>
                <c:pt idx="752">
                  <c:v>6.65066749960255E-2</c:v>
                </c:pt>
                <c:pt idx="753">
                  <c:v>6.6438790028528871E-2</c:v>
                </c:pt>
                <c:pt idx="754">
                  <c:v>6.6377865415287909E-2</c:v>
                </c:pt>
                <c:pt idx="755">
                  <c:v>6.6321697789135617E-2</c:v>
                </c:pt>
                <c:pt idx="756">
                  <c:v>6.6270453640207477E-2</c:v>
                </c:pt>
                <c:pt idx="757">
                  <c:v>6.6222760425843921E-2</c:v>
                </c:pt>
                <c:pt idx="758">
                  <c:v>6.6175877759602181E-2</c:v>
                </c:pt>
                <c:pt idx="759">
                  <c:v>6.6130105523957927E-2</c:v>
                </c:pt>
                <c:pt idx="760">
                  <c:v>6.6085995717197671E-2</c:v>
                </c:pt>
                <c:pt idx="761">
                  <c:v>6.6043362334154504E-2</c:v>
                </c:pt>
                <c:pt idx="762">
                  <c:v>6.6001721692712914E-2</c:v>
                </c:pt>
                <c:pt idx="763">
                  <c:v>6.5960863099301034E-2</c:v>
                </c:pt>
                <c:pt idx="764">
                  <c:v>6.5920951619837451E-2</c:v>
                </c:pt>
                <c:pt idx="765">
                  <c:v>6.588196492149917E-2</c:v>
                </c:pt>
                <c:pt idx="766">
                  <c:v>6.5843812839683893E-2</c:v>
                </c:pt>
                <c:pt idx="767">
                  <c:v>6.5806350405410205E-2</c:v>
                </c:pt>
                <c:pt idx="768">
                  <c:v>6.5769576358195719E-2</c:v>
                </c:pt>
                <c:pt idx="769">
                  <c:v>6.5733485668688529E-2</c:v>
                </c:pt>
                <c:pt idx="770">
                  <c:v>6.5698041034928614E-2</c:v>
                </c:pt>
                <c:pt idx="771">
                  <c:v>6.5663210472314923E-2</c:v>
                </c:pt>
                <c:pt idx="772">
                  <c:v>6.5628966082496715E-2</c:v>
                </c:pt>
                <c:pt idx="773">
                  <c:v>6.5595280200030276E-2</c:v>
                </c:pt>
                <c:pt idx="774">
                  <c:v>6.5562127247885543E-2</c:v>
                </c:pt>
                <c:pt idx="775">
                  <c:v>6.5529483800223873E-2</c:v>
                </c:pt>
                <c:pt idx="776">
                  <c:v>6.549732707224161E-2</c:v>
                </c:pt>
                <c:pt idx="777">
                  <c:v>6.5465635062613284E-2</c:v>
                </c:pt>
                <c:pt idx="778">
                  <c:v>6.5434387472696712E-2</c:v>
                </c:pt>
                <c:pt idx="779">
                  <c:v>6.5403564903246308E-2</c:v>
                </c:pt>
                <c:pt idx="780">
                  <c:v>6.5373148655169314E-2</c:v>
                </c:pt>
                <c:pt idx="781">
                  <c:v>6.5343120811678868E-2</c:v>
                </c:pt>
                <c:pt idx="782">
                  <c:v>6.5313464479210354E-2</c:v>
                </c:pt>
                <c:pt idx="783">
                  <c:v>6.5284163467096493E-2</c:v>
                </c:pt>
                <c:pt idx="784">
                  <c:v>6.5255202308050722E-2</c:v>
                </c:pt>
                <c:pt idx="785">
                  <c:v>6.5226566232005179E-2</c:v>
                </c:pt>
                <c:pt idx="786">
                  <c:v>6.5198241137993329E-2</c:v>
                </c:pt>
                <c:pt idx="787">
                  <c:v>6.5170213558271489E-2</c:v>
                </c:pt>
                <c:pt idx="788">
                  <c:v>6.5142470633622648E-2</c:v>
                </c:pt>
                <c:pt idx="789">
                  <c:v>6.511500008233817E-2</c:v>
                </c:pt>
                <c:pt idx="790">
                  <c:v>6.5087790175494917E-2</c:v>
                </c:pt>
                <c:pt idx="791">
                  <c:v>6.5060829711725096E-2</c:v>
                </c:pt>
                <c:pt idx="792">
                  <c:v>6.5034107992944207E-2</c:v>
                </c:pt>
                <c:pt idx="793">
                  <c:v>6.5007614801292052E-2</c:v>
                </c:pt>
                <c:pt idx="794">
                  <c:v>6.4981340379133348E-2</c:v>
                </c:pt>
                <c:pt idx="795">
                  <c:v>6.4955275404956575E-2</c:v>
                </c:pt>
                <c:pt idx="796">
                  <c:v>6.492941097810985E-2</c:v>
                </c:pt>
                <c:pt idx="797">
                  <c:v>6.4903738595003618E-2</c:v>
                </c:pt>
                <c:pt idx="798">
                  <c:v>6.4878250135392931E-2</c:v>
                </c:pt>
                <c:pt idx="799">
                  <c:v>6.4852937842195355E-2</c:v>
                </c:pt>
                <c:pt idx="800">
                  <c:v>6.4827794306539219E-2</c:v>
                </c:pt>
                <c:pt idx="801">
                  <c:v>6.4802812451712641E-2</c:v>
                </c:pt>
                <c:pt idx="802">
                  <c:v>6.4777985518010506E-2</c:v>
                </c:pt>
                <c:pt idx="803">
                  <c:v>6.4753307048402264E-2</c:v>
                </c:pt>
                <c:pt idx="804">
                  <c:v>6.4728770875589467E-2</c:v>
                </c:pt>
                <c:pt idx="805">
                  <c:v>6.4704371107527359E-2</c:v>
                </c:pt>
                <c:pt idx="806">
                  <c:v>6.4680102116631624E-2</c:v>
                </c:pt>
                <c:pt idx="807">
                  <c:v>6.4655958526415883E-2</c:v>
                </c:pt>
                <c:pt idx="808">
                  <c:v>6.463193520132586E-2</c:v>
                </c:pt>
                <c:pt idx="809">
                  <c:v>6.4608027235048285E-2</c:v>
                </c:pt>
                <c:pt idx="810">
                  <c:v>6.4584229940603588E-2</c:v>
                </c:pt>
                <c:pt idx="811">
                  <c:v>6.4560538840478646E-2</c:v>
                </c:pt>
                <c:pt idx="812">
                  <c:v>6.4536949656744877E-2</c:v>
                </c:pt>
                <c:pt idx="813">
                  <c:v>6.4513458302734306E-2</c:v>
                </c:pt>
                <c:pt idx="814">
                  <c:v>6.4490060873567207E-2</c:v>
                </c:pt>
                <c:pt idx="815">
                  <c:v>6.4466753639426888E-2</c:v>
                </c:pt>
                <c:pt idx="816">
                  <c:v>6.4443533035265482E-2</c:v>
                </c:pt>
                <c:pt idx="817">
                  <c:v>6.4420395656055576E-2</c:v>
                </c:pt>
                <c:pt idx="818">
                  <c:v>6.4397338247453237E-2</c:v>
                </c:pt>
                <c:pt idx="819">
                  <c:v>6.4374357700646673E-2</c:v>
                </c:pt>
                <c:pt idx="820">
                  <c:v>6.4351451044347099E-2</c:v>
                </c:pt>
                <c:pt idx="821">
                  <c:v>6.4328615439849718E-2</c:v>
                </c:pt>
                <c:pt idx="822">
                  <c:v>6.4305848174154676E-2</c:v>
                </c:pt>
                <c:pt idx="823">
                  <c:v>6.4283146654799089E-2</c:v>
                </c:pt>
                <c:pt idx="824">
                  <c:v>6.4260508404329841E-2</c:v>
                </c:pt>
                <c:pt idx="825">
                  <c:v>6.4237931054997949E-2</c:v>
                </c:pt>
                <c:pt idx="826">
                  <c:v>6.421541234395943E-2</c:v>
                </c:pt>
                <c:pt idx="827">
                  <c:v>6.4192950108611521E-2</c:v>
                </c:pt>
                <c:pt idx="828">
                  <c:v>6.4170542281755644E-2</c:v>
                </c:pt>
                <c:pt idx="829">
                  <c:v>6.4148186887833011E-2</c:v>
                </c:pt>
                <c:pt idx="830">
                  <c:v>6.4125882038203325E-2</c:v>
                </c:pt>
                <c:pt idx="831">
                  <c:v>6.410362592780304E-2</c:v>
                </c:pt>
                <c:pt idx="832">
                  <c:v>6.4081416830954113E-2</c:v>
                </c:pt>
                <c:pt idx="833">
                  <c:v>6.4059253098051439E-2</c:v>
                </c:pt>
                <c:pt idx="834">
                  <c:v>6.4037133152091363E-2</c:v>
                </c:pt>
                <c:pt idx="835">
                  <c:v>6.4015055485286618E-2</c:v>
                </c:pt>
                <c:pt idx="836">
                  <c:v>6.3993018656183787E-2</c:v>
                </c:pt>
                <c:pt idx="837">
                  <c:v>6.3971021286450325E-2</c:v>
                </c:pt>
                <c:pt idx="838">
                  <c:v>6.3949062058231254E-2</c:v>
                </c:pt>
                <c:pt idx="839">
                  <c:v>6.3927139711294351E-2</c:v>
                </c:pt>
                <c:pt idx="840">
                  <c:v>6.390525304052555E-2</c:v>
                </c:pt>
                <c:pt idx="841">
                  <c:v>6.3883400893465059E-2</c:v>
                </c:pt>
                <c:pt idx="842">
                  <c:v>6.3861582167873174E-2</c:v>
                </c:pt>
                <c:pt idx="843">
                  <c:v>6.3839795809552596E-2</c:v>
                </c:pt>
                <c:pt idx="844">
                  <c:v>6.3818040810203439E-2</c:v>
                </c:pt>
                <c:pt idx="845">
                  <c:v>6.3796316205226189E-2</c:v>
                </c:pt>
                <c:pt idx="846">
                  <c:v>6.3774621072043056E-2</c:v>
                </c:pt>
                <c:pt idx="847">
                  <c:v>6.3752954527839453E-2</c:v>
                </c:pt>
                <c:pt idx="848">
                  <c:v>6.3731315728191587E-2</c:v>
                </c:pt>
                <c:pt idx="849">
                  <c:v>6.3709703864989489E-2</c:v>
                </c:pt>
                <c:pt idx="850">
                  <c:v>6.3688118165069002E-2</c:v>
                </c:pt>
                <c:pt idx="851">
                  <c:v>6.3666557888526848E-2</c:v>
                </c:pt>
                <c:pt idx="852">
                  <c:v>6.3645022327250375E-2</c:v>
                </c:pt>
                <c:pt idx="853">
                  <c:v>6.3623510803523894E-2</c:v>
                </c:pt>
                <c:pt idx="854">
                  <c:v>6.3602022668680716E-2</c:v>
                </c:pt>
                <c:pt idx="855">
                  <c:v>6.3580557301715399E-2</c:v>
                </c:pt>
                <c:pt idx="856">
                  <c:v>6.3559114108223985E-2</c:v>
                </c:pt>
                <c:pt idx="857">
                  <c:v>6.3537692518997047E-2</c:v>
                </c:pt>
                <c:pt idx="858">
                  <c:v>6.3516291989113835E-2</c:v>
                </c:pt>
                <c:pt idx="859">
                  <c:v>6.3494911996687858E-2</c:v>
                </c:pt>
                <c:pt idx="860">
                  <c:v>6.3473552041961145E-2</c:v>
                </c:pt>
                <c:pt idx="861">
                  <c:v>6.3452211646260401E-2</c:v>
                </c:pt>
                <c:pt idx="862">
                  <c:v>6.343089035106049E-2</c:v>
                </c:pt>
                <c:pt idx="863">
                  <c:v>6.340958771712564E-2</c:v>
                </c:pt>
                <c:pt idx="864">
                  <c:v>6.3388303323613254E-2</c:v>
                </c:pt>
                <c:pt idx="865">
                  <c:v>6.3367036767282947E-2</c:v>
                </c:pt>
                <c:pt idx="866">
                  <c:v>6.3345787661697781E-2</c:v>
                </c:pt>
                <c:pt idx="867">
                  <c:v>6.3324555636496985E-2</c:v>
                </c:pt>
                <c:pt idx="868">
                  <c:v>6.3303340336674035E-2</c:v>
                </c:pt>
                <c:pt idx="869">
                  <c:v>6.3282141421893728E-2</c:v>
                </c:pt>
                <c:pt idx="870">
                  <c:v>6.3260958565859601E-2</c:v>
                </c:pt>
                <c:pt idx="871">
                  <c:v>6.3239791455682717E-2</c:v>
                </c:pt>
                <c:pt idx="872">
                  <c:v>6.3218639791273762E-2</c:v>
                </c:pt>
                <c:pt idx="873">
                  <c:v>6.3197503284831383E-2</c:v>
                </c:pt>
                <c:pt idx="874">
                  <c:v>6.3176381660213402E-2</c:v>
                </c:pt>
                <c:pt idx="875">
                  <c:v>6.315527465253519E-2</c:v>
                </c:pt>
                <c:pt idx="876">
                  <c:v>6.3134182007556064E-2</c:v>
                </c:pt>
                <c:pt idx="877">
                  <c:v>6.3113103481301516E-2</c:v>
                </c:pt>
                <c:pt idx="878">
                  <c:v>6.3092038839576883E-2</c:v>
                </c:pt>
                <c:pt idx="879">
                  <c:v>6.3070987857536259E-2</c:v>
                </c:pt>
                <c:pt idx="880">
                  <c:v>6.3049950319296846E-2</c:v>
                </c:pt>
                <c:pt idx="881">
                  <c:v>6.3028926017491188E-2</c:v>
                </c:pt>
                <c:pt idx="882">
                  <c:v>6.3007914752961941E-2</c:v>
                </c:pt>
                <c:pt idx="883">
                  <c:v>6.2986916334368703E-2</c:v>
                </c:pt>
                <c:pt idx="884">
                  <c:v>6.2965930577841361E-2</c:v>
                </c:pt>
                <c:pt idx="885">
                  <c:v>6.2944957306681606E-2</c:v>
                </c:pt>
                <c:pt idx="886">
                  <c:v>6.2923996351016837E-2</c:v>
                </c:pt>
                <c:pt idx="887">
                  <c:v>6.2903047547537783E-2</c:v>
                </c:pt>
                <c:pt idx="888">
                  <c:v>6.2882110739182734E-2</c:v>
                </c:pt>
                <c:pt idx="889">
                  <c:v>6.2861185774889999E-2</c:v>
                </c:pt>
                <c:pt idx="890">
                  <c:v>6.2840272509328263E-2</c:v>
                </c:pt>
                <c:pt idx="891">
                  <c:v>6.2819370802647198E-2</c:v>
                </c:pt>
                <c:pt idx="892">
                  <c:v>6.2798480520247391E-2</c:v>
                </c:pt>
                <c:pt idx="893">
                  <c:v>6.2777601532553545E-2</c:v>
                </c:pt>
                <c:pt idx="894">
                  <c:v>6.2756733714785615E-2</c:v>
                </c:pt>
                <c:pt idx="895">
                  <c:v>6.2735876946781399E-2</c:v>
                </c:pt>
                <c:pt idx="896">
                  <c:v>6.2715031112757988E-2</c:v>
                </c:pt>
                <c:pt idx="897">
                  <c:v>6.269419610116958E-2</c:v>
                </c:pt>
                <c:pt idx="898">
                  <c:v>6.2673371804485636E-2</c:v>
                </c:pt>
                <c:pt idx="899">
                  <c:v>6.2652558119050267E-2</c:v>
                </c:pt>
                <c:pt idx="900">
                  <c:v>6.2631754944901197E-2</c:v>
                </c:pt>
                <c:pt idx="901">
                  <c:v>6.2610962185616723E-2</c:v>
                </c:pt>
                <c:pt idx="902">
                  <c:v>6.2590179748168412E-2</c:v>
                </c:pt>
                <c:pt idx="903">
                  <c:v>6.2569407542776831E-2</c:v>
                </c:pt>
                <c:pt idx="904">
                  <c:v>6.2548645482768284E-2</c:v>
                </c:pt>
                <c:pt idx="905">
                  <c:v>6.25278934844581E-2</c:v>
                </c:pt>
                <c:pt idx="906">
                  <c:v>6.2507151467006805E-2</c:v>
                </c:pt>
                <c:pt idx="907">
                  <c:v>6.2486419352319175E-2</c:v>
                </c:pt>
                <c:pt idx="908">
                  <c:v>6.2465697064914991E-2</c:v>
                </c:pt>
                <c:pt idx="909">
                  <c:v>6.2445546107834267E-2</c:v>
                </c:pt>
                <c:pt idx="910">
                  <c:v>6.2419655066026369E-2</c:v>
                </c:pt>
                <c:pt idx="911">
                  <c:v>6.2380484804616429E-2</c:v>
                </c:pt>
                <c:pt idx="912">
                  <c:v>6.2328837204165675E-2</c:v>
                </c:pt>
                <c:pt idx="913">
                  <c:v>6.2269176568935346E-2</c:v>
                </c:pt>
                <c:pt idx="914">
                  <c:v>6.220221555312843E-2</c:v>
                </c:pt>
                <c:pt idx="915">
                  <c:v>6.2134414158338633E-2</c:v>
                </c:pt>
                <c:pt idx="916">
                  <c:v>6.2070562722543139E-2</c:v>
                </c:pt>
                <c:pt idx="917">
                  <c:v>6.2003294465799497E-2</c:v>
                </c:pt>
                <c:pt idx="918">
                  <c:v>6.1932484285932399E-2</c:v>
                </c:pt>
                <c:pt idx="919">
                  <c:v>6.1861762861501683E-2</c:v>
                </c:pt>
                <c:pt idx="920">
                  <c:v>6.1796116771916106E-2</c:v>
                </c:pt>
                <c:pt idx="921">
                  <c:v>6.1732559887473955E-2</c:v>
                </c:pt>
                <c:pt idx="922">
                  <c:v>6.1668950586203433E-2</c:v>
                </c:pt>
                <c:pt idx="923">
                  <c:v>6.1603382995358467E-2</c:v>
                </c:pt>
                <c:pt idx="924">
                  <c:v>6.153974254836346E-2</c:v>
                </c:pt>
                <c:pt idx="925">
                  <c:v>6.1478306487458098E-2</c:v>
                </c:pt>
                <c:pt idx="926">
                  <c:v>6.1417356426034721E-2</c:v>
                </c:pt>
                <c:pt idx="927">
                  <c:v>6.1358471815939841E-2</c:v>
                </c:pt>
                <c:pt idx="928">
                  <c:v>6.1300492775073913E-2</c:v>
                </c:pt>
                <c:pt idx="929">
                  <c:v>6.1240808257955706E-2</c:v>
                </c:pt>
                <c:pt idx="930">
                  <c:v>6.1185705049799047E-2</c:v>
                </c:pt>
                <c:pt idx="931">
                  <c:v>6.1146827952736058E-2</c:v>
                </c:pt>
                <c:pt idx="932">
                  <c:v>6.1118118396659732E-2</c:v>
                </c:pt>
                <c:pt idx="933">
                  <c:v>6.1095925780973774E-2</c:v>
                </c:pt>
                <c:pt idx="934">
                  <c:v>6.1077953718535749E-2</c:v>
                </c:pt>
                <c:pt idx="935">
                  <c:v>6.1062777632117732E-2</c:v>
                </c:pt>
                <c:pt idx="936">
                  <c:v>6.1049445257065564E-2</c:v>
                </c:pt>
                <c:pt idx="937">
                  <c:v>6.1037411317308707E-2</c:v>
                </c:pt>
                <c:pt idx="938">
                  <c:v>6.1026265679204994E-2</c:v>
                </c:pt>
                <c:pt idx="939">
                  <c:v>6.1015795295560005E-2</c:v>
                </c:pt>
                <c:pt idx="940">
                  <c:v>6.1005850113022932E-2</c:v>
                </c:pt>
                <c:pt idx="941">
                  <c:v>6.0996290258143696E-2</c:v>
                </c:pt>
                <c:pt idx="942">
                  <c:v>6.0987082134152576E-2</c:v>
                </c:pt>
                <c:pt idx="943">
                  <c:v>6.0978189016562205E-2</c:v>
                </c:pt>
                <c:pt idx="944">
                  <c:v>6.0969546688790642E-2</c:v>
                </c:pt>
                <c:pt idx="945">
                  <c:v>6.0961125569146533E-2</c:v>
                </c:pt>
                <c:pt idx="946">
                  <c:v>6.0952932857925649E-2</c:v>
                </c:pt>
                <c:pt idx="947">
                  <c:v>6.0944961166825948E-2</c:v>
                </c:pt>
                <c:pt idx="948">
                  <c:v>6.0937188704266301E-2</c:v>
                </c:pt>
                <c:pt idx="949">
                  <c:v>6.092958211023549E-2</c:v>
                </c:pt>
                <c:pt idx="950">
                  <c:v>6.092213861477979E-2</c:v>
                </c:pt>
                <c:pt idx="951">
                  <c:v>6.0914862759659336E-2</c:v>
                </c:pt>
                <c:pt idx="952">
                  <c:v>6.0907750823772831E-2</c:v>
                </c:pt>
                <c:pt idx="953">
                  <c:v>6.0900794467187408E-2</c:v>
                </c:pt>
                <c:pt idx="954">
                  <c:v>6.0893980731138664E-2</c:v>
                </c:pt>
                <c:pt idx="955">
                  <c:v>6.0887293498042339E-2</c:v>
                </c:pt>
                <c:pt idx="956">
                  <c:v>6.088073320998573E-2</c:v>
                </c:pt>
                <c:pt idx="957">
                  <c:v>6.0874297856847635E-2</c:v>
                </c:pt>
                <c:pt idx="958">
                  <c:v>6.086798145697505E-2</c:v>
                </c:pt>
                <c:pt idx="959">
                  <c:v>6.0861777618044441E-2</c:v>
                </c:pt>
                <c:pt idx="960">
                  <c:v>6.0855681134978877E-2</c:v>
                </c:pt>
                <c:pt idx="961">
                  <c:v>6.0849687491006478E-2</c:v>
                </c:pt>
                <c:pt idx="962">
                  <c:v>6.0843792003742007E-2</c:v>
                </c:pt>
                <c:pt idx="963">
                  <c:v>6.0837990012203573E-2</c:v>
                </c:pt>
                <c:pt idx="964">
                  <c:v>6.0832277269919022E-2</c:v>
                </c:pt>
                <c:pt idx="965">
                  <c:v>6.0826649809916512E-2</c:v>
                </c:pt>
                <c:pt idx="966">
                  <c:v>6.0821103772516032E-2</c:v>
                </c:pt>
                <c:pt idx="967">
                  <c:v>6.081563547701585E-2</c:v>
                </c:pt>
                <c:pt idx="968">
                  <c:v>6.0810241415273018E-2</c:v>
                </c:pt>
                <c:pt idx="969">
                  <c:v>6.0804918235133676E-2</c:v>
                </c:pt>
                <c:pt idx="970">
                  <c:v>6.07996627414455E-2</c:v>
                </c:pt>
                <c:pt idx="971">
                  <c:v>6.0794471882959535E-2</c:v>
                </c:pt>
                <c:pt idx="972">
                  <c:v>6.0789342746300323E-2</c:v>
                </c:pt>
                <c:pt idx="973">
                  <c:v>6.0784272552050544E-2</c:v>
                </c:pt>
                <c:pt idx="974">
                  <c:v>6.0779258643988414E-2</c:v>
                </c:pt>
                <c:pt idx="975">
                  <c:v>6.0774298488902104E-2</c:v>
                </c:pt>
                <c:pt idx="976">
                  <c:v>6.076938966611841E-2</c:v>
                </c:pt>
                <c:pt idx="977">
                  <c:v>6.0764529865419352E-2</c:v>
                </c:pt>
                <c:pt idx="978">
                  <c:v>6.075971688142353E-2</c:v>
                </c:pt>
                <c:pt idx="979">
                  <c:v>6.0754948607129808E-2</c:v>
                </c:pt>
                <c:pt idx="980">
                  <c:v>6.0750223032630224E-2</c:v>
                </c:pt>
                <c:pt idx="981">
                  <c:v>6.0745538237411828E-2</c:v>
                </c:pt>
                <c:pt idx="982">
                  <c:v>6.0740892388497496E-2</c:v>
                </c:pt>
                <c:pt idx="983">
                  <c:v>6.0736283736071497E-2</c:v>
                </c:pt>
                <c:pt idx="984">
                  <c:v>6.0731710608223702E-2</c:v>
                </c:pt>
                <c:pt idx="985">
                  <c:v>6.0727171410440206E-2</c:v>
                </c:pt>
                <c:pt idx="986">
                  <c:v>6.0722664618549055E-2</c:v>
                </c:pt>
                <c:pt idx="987">
                  <c:v>6.0718188778445967E-2</c:v>
                </c:pt>
                <c:pt idx="988">
                  <c:v>6.0713742501734905E-2</c:v>
                </c:pt>
                <c:pt idx="989">
                  <c:v>6.0709324461610273E-2</c:v>
                </c:pt>
                <c:pt idx="990">
                  <c:v>6.0704933393396845E-2</c:v>
                </c:pt>
                <c:pt idx="991">
                  <c:v>6.0700568087085467E-2</c:v>
                </c:pt>
                <c:pt idx="992">
                  <c:v>6.0696227389669691E-2</c:v>
                </c:pt>
                <c:pt idx="993">
                  <c:v>6.0691910198718974E-2</c:v>
                </c:pt>
                <c:pt idx="994">
                  <c:v>6.0687615462140299E-2</c:v>
                </c:pt>
                <c:pt idx="995">
                  <c:v>6.0683342175965695E-2</c:v>
                </c:pt>
                <c:pt idx="996">
                  <c:v>6.0679089380451627E-2</c:v>
                </c:pt>
                <c:pt idx="997">
                  <c:v>6.0674856160411794E-2</c:v>
                </c:pt>
                <c:pt idx="998">
                  <c:v>6.067064164163815E-2</c:v>
                </c:pt>
                <c:pt idx="999">
                  <c:v>6.066644498869378E-2</c:v>
                </c:pt>
                <c:pt idx="1000">
                  <c:v>6.0662265405818053E-2</c:v>
                </c:pt>
                <c:pt idx="1001">
                  <c:v>6.0658102130507006E-2</c:v>
                </c:pt>
                <c:pt idx="1002">
                  <c:v>6.065395443764518E-2</c:v>
                </c:pt>
                <c:pt idx="1003">
                  <c:v>6.0649821632488513E-2</c:v>
                </c:pt>
                <c:pt idx="1004">
                  <c:v>6.0645703053129787E-2</c:v>
                </c:pt>
                <c:pt idx="1005">
                  <c:v>6.0641598067384589E-2</c:v>
                </c:pt>
                <c:pt idx="1006">
                  <c:v>6.0637506070827754E-2</c:v>
                </c:pt>
                <c:pt idx="1007">
                  <c:v>6.0633426487688241E-2</c:v>
                </c:pt>
                <c:pt idx="1008">
                  <c:v>6.0629358767149359E-2</c:v>
                </c:pt>
                <c:pt idx="1009">
                  <c:v>6.062530238365537E-2</c:v>
                </c:pt>
                <c:pt idx="1010">
                  <c:v>6.0621256835930899E-2</c:v>
                </c:pt>
                <c:pt idx="1011">
                  <c:v>6.0617221644006958E-2</c:v>
                </c:pt>
                <c:pt idx="1012">
                  <c:v>6.0613196351464345E-2</c:v>
                </c:pt>
                <c:pt idx="1013">
                  <c:v>6.0609180520655018E-2</c:v>
                </c:pt>
                <c:pt idx="1014">
                  <c:v>6.0605173735125736E-2</c:v>
                </c:pt>
                <c:pt idx="1015">
                  <c:v>6.0601175596827803E-2</c:v>
                </c:pt>
                <c:pt idx="1016">
                  <c:v>6.0597185724969069E-2</c:v>
                </c:pt>
                <c:pt idx="1017">
                  <c:v>6.059320375766717E-2</c:v>
                </c:pt>
                <c:pt idx="1018">
                  <c:v>6.058922934725143E-2</c:v>
                </c:pt>
                <c:pt idx="1019">
                  <c:v>6.058526216388789E-2</c:v>
                </c:pt>
                <c:pt idx="1020">
                  <c:v>6.0581301890982694E-2</c:v>
                </c:pt>
                <c:pt idx="1021">
                  <c:v>6.0577348227081745E-2</c:v>
                </c:pt>
                <c:pt idx="1022">
                  <c:v>6.0573400884487358E-2</c:v>
                </c:pt>
                <c:pt idx="1023">
                  <c:v>6.0569459587664035E-2</c:v>
                </c:pt>
                <c:pt idx="1024">
                  <c:v>6.0565524074582572E-2</c:v>
                </c:pt>
                <c:pt idx="1025">
                  <c:v>6.0561594094595196E-2</c:v>
                </c:pt>
                <c:pt idx="1026">
                  <c:v>6.0557669407751813E-2</c:v>
                </c:pt>
                <c:pt idx="1027">
                  <c:v>6.0553749786821695E-2</c:v>
                </c:pt>
                <c:pt idx="1028">
                  <c:v>6.0549835011972648E-2</c:v>
                </c:pt>
                <c:pt idx="1029">
                  <c:v>6.0545924876597663E-2</c:v>
                </c:pt>
                <c:pt idx="1030">
                  <c:v>6.054201918039942E-2</c:v>
                </c:pt>
                <c:pt idx="1031">
                  <c:v>6.0538117734278356E-2</c:v>
                </c:pt>
                <c:pt idx="1032">
                  <c:v>6.0534220356798188E-2</c:v>
                </c:pt>
                <c:pt idx="1033">
                  <c:v>6.0530326874467522E-2</c:v>
                </c:pt>
                <c:pt idx="1034">
                  <c:v>6.0526437122536449E-2</c:v>
                </c:pt>
                <c:pt idx="1035">
                  <c:v>6.052255094295473E-2</c:v>
                </c:pt>
                <c:pt idx="1036">
                  <c:v>6.0518668184848322E-2</c:v>
                </c:pt>
                <c:pt idx="1037">
                  <c:v>6.0514788705094996E-2</c:v>
                </c:pt>
                <c:pt idx="1038">
                  <c:v>6.0510912365235994E-2</c:v>
                </c:pt>
                <c:pt idx="1039">
                  <c:v>6.0507039035294446E-2</c:v>
                </c:pt>
                <c:pt idx="1040">
                  <c:v>6.05031685889195E-2</c:v>
                </c:pt>
                <c:pt idx="1041">
                  <c:v>6.0499300907336205E-2</c:v>
                </c:pt>
                <c:pt idx="1042">
                  <c:v>6.0495435876204262E-2</c:v>
                </c:pt>
                <c:pt idx="1043">
                  <c:v>6.0491573386158515E-2</c:v>
                </c:pt>
                <c:pt idx="1044">
                  <c:v>6.0487713333912452E-2</c:v>
                </c:pt>
                <c:pt idx="1045">
                  <c:v>6.0483855619230815E-2</c:v>
                </c:pt>
                <c:pt idx="1046">
                  <c:v>6.0480000148128502E-2</c:v>
                </c:pt>
                <c:pt idx="1047">
                  <c:v>6.0476146829349153E-2</c:v>
                </c:pt>
                <c:pt idx="1048">
                  <c:v>6.0472295576737292E-2</c:v>
                </c:pt>
                <c:pt idx="1049">
                  <c:v>6.0468446307739648E-2</c:v>
                </c:pt>
                <c:pt idx="1050">
                  <c:v>6.0464598943097837E-2</c:v>
                </c:pt>
                <c:pt idx="1051">
                  <c:v>6.0460753408035479E-2</c:v>
                </c:pt>
                <c:pt idx="1052">
                  <c:v>6.0456909630550837E-2</c:v>
                </c:pt>
                <c:pt idx="1053">
                  <c:v>6.0453067541584596E-2</c:v>
                </c:pt>
                <c:pt idx="1054">
                  <c:v>6.0449227076750378E-2</c:v>
                </c:pt>
                <c:pt idx="1055">
                  <c:v>6.0445388171833675E-2</c:v>
                </c:pt>
                <c:pt idx="1056">
                  <c:v>6.0441550769069784E-2</c:v>
                </c:pt>
                <c:pt idx="1057">
                  <c:v>6.0437714809547335E-2</c:v>
                </c:pt>
                <c:pt idx="1058">
                  <c:v>6.0433880240115756E-2</c:v>
                </c:pt>
                <c:pt idx="1059">
                  <c:v>6.0430047008175898E-2</c:v>
                </c:pt>
                <c:pt idx="1060">
                  <c:v>6.0426215064055253E-2</c:v>
                </c:pt>
                <c:pt idx="1061">
                  <c:v>6.042238436070977E-2</c:v>
                </c:pt>
                <c:pt idx="1062">
                  <c:v>6.041855485270043E-2</c:v>
                </c:pt>
                <c:pt idx="1063">
                  <c:v>6.0414726496541761E-2</c:v>
                </c:pt>
                <c:pt idx="1064">
                  <c:v>6.0410899251956009E-2</c:v>
                </c:pt>
                <c:pt idx="1065">
                  <c:v>6.040707307813447E-2</c:v>
                </c:pt>
                <c:pt idx="1066">
                  <c:v>6.0403247939009558E-2</c:v>
                </c:pt>
                <c:pt idx="1067">
                  <c:v>6.0399423797165182E-2</c:v>
                </c:pt>
                <c:pt idx="1068">
                  <c:v>6.0395600619399997E-2</c:v>
                </c:pt>
                <c:pt idx="1069">
                  <c:v>6.0391778372450113E-2</c:v>
                </c:pt>
                <c:pt idx="1070">
                  <c:v>6.0387957025044389E-2</c:v>
                </c:pt>
                <c:pt idx="1071">
                  <c:v>6.0384136547784024E-2</c:v>
                </c:pt>
                <c:pt idx="1072">
                  <c:v>6.0380316911589967E-2</c:v>
                </c:pt>
                <c:pt idx="1073">
                  <c:v>6.0376498089837909E-2</c:v>
                </c:pt>
                <c:pt idx="1074">
                  <c:v>6.0372680056151262E-2</c:v>
                </c:pt>
                <c:pt idx="1075">
                  <c:v>6.0368862786034913E-2</c:v>
                </c:pt>
                <c:pt idx="1076">
                  <c:v>6.0365046255573693E-2</c:v>
                </c:pt>
                <c:pt idx="1077">
                  <c:v>6.036123044198214E-2</c:v>
                </c:pt>
                <c:pt idx="1078">
                  <c:v>6.0357415324061525E-2</c:v>
                </c:pt>
                <c:pt idx="1079">
                  <c:v>6.0353600880926547E-2</c:v>
                </c:pt>
                <c:pt idx="1080">
                  <c:v>6.0349787092770411E-2</c:v>
                </c:pt>
                <c:pt idx="1081">
                  <c:v>6.0345973941562173E-2</c:v>
                </c:pt>
                <c:pt idx="1082">
                  <c:v>6.0342161407978587E-2</c:v>
                </c:pt>
                <c:pt idx="1083">
                  <c:v>6.0338349476876066E-2</c:v>
                </c:pt>
                <c:pt idx="1084">
                  <c:v>6.0334538129677949E-2</c:v>
                </c:pt>
                <c:pt idx="1085">
                  <c:v>6.0330727352668825E-2</c:v>
                </c:pt>
                <c:pt idx="1086">
                  <c:v>6.0326917129588202E-2</c:v>
                </c:pt>
                <c:pt idx="1087">
                  <c:v>6.0323107446717171E-2</c:v>
                </c:pt>
                <c:pt idx="1088">
                  <c:v>6.0319298290539079E-2</c:v>
                </c:pt>
                <c:pt idx="1089">
                  <c:v>6.0315489647873297E-2</c:v>
                </c:pt>
                <c:pt idx="1090">
                  <c:v>6.0311681506177398E-2</c:v>
                </c:pt>
                <c:pt idx="1091">
                  <c:v>6.0307873854527176E-2</c:v>
                </c:pt>
                <c:pt idx="1092">
                  <c:v>6.030406668056542E-2</c:v>
                </c:pt>
                <c:pt idx="1093">
                  <c:v>6.0295311382690592E-2</c:v>
                </c:pt>
                <c:pt idx="1094">
                  <c:v>6.026500803914895E-2</c:v>
                </c:pt>
                <c:pt idx="1095">
                  <c:v>6.0222253962660378E-2</c:v>
                </c:pt>
                <c:pt idx="1096">
                  <c:v>6.0169930694368143E-2</c:v>
                </c:pt>
                <c:pt idx="1097">
                  <c:v>6.0103433479581997E-2</c:v>
                </c:pt>
                <c:pt idx="1098">
                  <c:v>6.0035361182943864E-2</c:v>
                </c:pt>
                <c:pt idx="1099">
                  <c:v>5.9960394355833647E-2</c:v>
                </c:pt>
                <c:pt idx="1100">
                  <c:v>5.9877951942238251E-2</c:v>
                </c:pt>
                <c:pt idx="1101">
                  <c:v>5.9800004183417819E-2</c:v>
                </c:pt>
                <c:pt idx="1102">
                  <c:v>5.9720708652145432E-2</c:v>
                </c:pt>
                <c:pt idx="1103">
                  <c:v>5.9636087463906383E-2</c:v>
                </c:pt>
                <c:pt idx="1104">
                  <c:v>5.9550944925561053E-2</c:v>
                </c:pt>
                <c:pt idx="1105">
                  <c:v>5.9460422720879723E-2</c:v>
                </c:pt>
                <c:pt idx="1106">
                  <c:v>5.9371585037621397E-2</c:v>
                </c:pt>
                <c:pt idx="1107">
                  <c:v>5.9281364174427094E-2</c:v>
                </c:pt>
                <c:pt idx="1108">
                  <c:v>5.9190571596873853E-2</c:v>
                </c:pt>
                <c:pt idx="1109">
                  <c:v>5.9091625282115298E-2</c:v>
                </c:pt>
                <c:pt idx="1110">
                  <c:v>5.8990802419316708E-2</c:v>
                </c:pt>
                <c:pt idx="1111">
                  <c:v>5.8894762874002513E-2</c:v>
                </c:pt>
                <c:pt idx="1112">
                  <c:v>5.8799997455143027E-2</c:v>
                </c:pt>
                <c:pt idx="1113">
                  <c:v>5.8699905356840346E-2</c:v>
                </c:pt>
                <c:pt idx="1114">
                  <c:v>5.8623832850312779E-2</c:v>
                </c:pt>
                <c:pt idx="1115">
                  <c:v>5.8566081710086218E-2</c:v>
                </c:pt>
                <c:pt idx="1116">
                  <c:v>5.8520055411348221E-2</c:v>
                </c:pt>
                <c:pt idx="1117">
                  <c:v>5.8481449153995217E-2</c:v>
                </c:pt>
                <c:pt idx="1118">
                  <c:v>5.8447662484286039E-2</c:v>
                </c:pt>
                <c:pt idx="1119">
                  <c:v>5.8416937431337031E-2</c:v>
                </c:pt>
                <c:pt idx="1120">
                  <c:v>5.8388195653317668E-2</c:v>
                </c:pt>
                <c:pt idx="1121">
                  <c:v>5.8361210451170348E-2</c:v>
                </c:pt>
                <c:pt idx="1122">
                  <c:v>5.8335344320100825E-2</c:v>
                </c:pt>
                <c:pt idx="1123">
                  <c:v>5.8309827858436129E-2</c:v>
                </c:pt>
                <c:pt idx="1124">
                  <c:v>5.8284847727129746E-2</c:v>
                </c:pt>
                <c:pt idx="1125">
                  <c:v>5.8260388060860729E-2</c:v>
                </c:pt>
                <c:pt idx="1126">
                  <c:v>5.8236302583997389E-2</c:v>
                </c:pt>
                <c:pt idx="1127">
                  <c:v>5.8212421275879264E-2</c:v>
                </c:pt>
                <c:pt idx="1128">
                  <c:v>5.8188795200088884E-2</c:v>
                </c:pt>
                <c:pt idx="1129">
                  <c:v>5.8165444614764139E-2</c:v>
                </c:pt>
                <c:pt idx="1130">
                  <c:v>5.8142347896757145E-2</c:v>
                </c:pt>
                <c:pt idx="1131">
                  <c:v>5.8119443687299079E-2</c:v>
                </c:pt>
                <c:pt idx="1132">
                  <c:v>5.8096680415019197E-2</c:v>
                </c:pt>
                <c:pt idx="1133">
                  <c:v>5.8074097600682328E-2</c:v>
                </c:pt>
                <c:pt idx="1134">
                  <c:v>5.8051687141160255E-2</c:v>
                </c:pt>
                <c:pt idx="1135">
                  <c:v>5.8029437082840779E-2</c:v>
                </c:pt>
                <c:pt idx="1136">
                  <c:v>5.8007339360154307E-2</c:v>
                </c:pt>
                <c:pt idx="1137">
                  <c:v>5.7985387413501614E-2</c:v>
                </c:pt>
                <c:pt idx="1138">
                  <c:v>5.7963574098694813E-2</c:v>
                </c:pt>
                <c:pt idx="1139">
                  <c:v>5.7941892737449915E-2</c:v>
                </c:pt>
                <c:pt idx="1140">
                  <c:v>5.7920337772509732E-2</c:v>
                </c:pt>
                <c:pt idx="1141">
                  <c:v>5.789890367601843E-2</c:v>
                </c:pt>
                <c:pt idx="1142">
                  <c:v>5.7877585016706784E-2</c:v>
                </c:pt>
                <c:pt idx="1143">
                  <c:v>5.7856376805771374E-2</c:v>
                </c:pt>
                <c:pt idx="1144">
                  <c:v>5.7835274373125689E-2</c:v>
                </c:pt>
                <c:pt idx="1145">
                  <c:v>5.781427318807042E-2</c:v>
                </c:pt>
                <c:pt idx="1146">
                  <c:v>5.7793368910404451E-2</c:v>
                </c:pt>
                <c:pt idx="1147">
                  <c:v>5.7772557451704377E-2</c:v>
                </c:pt>
                <c:pt idx="1148">
                  <c:v>5.775183489709209E-2</c:v>
                </c:pt>
                <c:pt idx="1149">
                  <c:v>5.7731197500202683E-2</c:v>
                </c:pt>
                <c:pt idx="1150">
                  <c:v>5.7710641693444344E-2</c:v>
                </c:pt>
                <c:pt idx="1151">
                  <c:v>5.7690164070178823E-2</c:v>
                </c:pt>
                <c:pt idx="1152">
                  <c:v>5.7669761377556084E-2</c:v>
                </c:pt>
                <c:pt idx="1153">
                  <c:v>5.7649430510539001E-2</c:v>
                </c:pt>
                <c:pt idx="1154">
                  <c:v>5.7629168503831825E-2</c:v>
                </c:pt>
                <c:pt idx="1155">
                  <c:v>5.7608972526983965E-2</c:v>
                </c:pt>
                <c:pt idx="1156">
                  <c:v>5.7588839876893318E-2</c:v>
                </c:pt>
                <c:pt idx="1157">
                  <c:v>5.7568767973162911E-2</c:v>
                </c:pt>
                <c:pt idx="1158">
                  <c:v>5.7548754351498303E-2</c:v>
                </c:pt>
                <c:pt idx="1159">
                  <c:v>5.7528796659273358E-2</c:v>
                </c:pt>
                <c:pt idx="1160">
                  <c:v>5.7508892649951182E-2</c:v>
                </c:pt>
                <c:pt idx="1161">
                  <c:v>5.7489040178463409E-2</c:v>
                </c:pt>
                <c:pt idx="1162">
                  <c:v>5.746923719670749E-2</c:v>
                </c:pt>
                <c:pt idx="1163">
                  <c:v>5.744948174896071E-2</c:v>
                </c:pt>
                <c:pt idx="1164">
                  <c:v>5.7429771967834262E-2</c:v>
                </c:pt>
                <c:pt idx="1165">
                  <c:v>5.7410106070340389E-2</c:v>
                </c:pt>
                <c:pt idx="1166">
                  <c:v>5.7390482353784522E-2</c:v>
                </c:pt>
                <c:pt idx="1167">
                  <c:v>5.7370899192587241E-2</c:v>
                </c:pt>
                <c:pt idx="1168">
                  <c:v>5.7351355034286192E-2</c:v>
                </c:pt>
                <c:pt idx="1169">
                  <c:v>5.7331848396702273E-2</c:v>
                </c:pt>
                <c:pt idx="1170">
                  <c:v>5.7312377864423079E-2</c:v>
                </c:pt>
                <c:pt idx="1171">
                  <c:v>5.7292942085937409E-2</c:v>
                </c:pt>
                <c:pt idx="1172">
                  <c:v>5.7273539770774914E-2</c:v>
                </c:pt>
                <c:pt idx="1173">
                  <c:v>5.725416968658905E-2</c:v>
                </c:pt>
                <c:pt idx="1174">
                  <c:v>5.7234830656732773E-2</c:v>
                </c:pt>
                <c:pt idx="1175">
                  <c:v>5.7215521557567948E-2</c:v>
                </c:pt>
                <c:pt idx="1176">
                  <c:v>5.7196241316163549E-2</c:v>
                </c:pt>
                <c:pt idx="1177">
                  <c:v>5.7176988907988627E-2</c:v>
                </c:pt>
                <c:pt idx="1178">
                  <c:v>5.7157763354675928E-2</c:v>
                </c:pt>
                <c:pt idx="1179">
                  <c:v>5.7138563721998444E-2</c:v>
                </c:pt>
                <c:pt idx="1180">
                  <c:v>5.7119389117863129E-2</c:v>
                </c:pt>
                <c:pt idx="1181">
                  <c:v>5.7100238690353383E-2</c:v>
                </c:pt>
                <c:pt idx="1182">
                  <c:v>5.7081111626056148E-2</c:v>
                </c:pt>
                <c:pt idx="1183">
                  <c:v>5.7062007148021232E-2</c:v>
                </c:pt>
                <c:pt idx="1184">
                  <c:v>5.7042924514460192E-2</c:v>
                </c:pt>
                <c:pt idx="1185">
                  <c:v>5.7023863016973556E-2</c:v>
                </c:pt>
                <c:pt idx="1186">
                  <c:v>5.7004821979029202E-2</c:v>
                </c:pt>
                <c:pt idx="1187">
                  <c:v>5.6985800754635288E-2</c:v>
                </c:pt>
                <c:pt idx="1188">
                  <c:v>5.6966798726808605E-2</c:v>
                </c:pt>
                <c:pt idx="1189">
                  <c:v>5.694781530642435E-2</c:v>
                </c:pt>
                <c:pt idx="1190">
                  <c:v>5.6928849930796901E-2</c:v>
                </c:pt>
                <c:pt idx="1191">
                  <c:v>5.6909902062618339E-2</c:v>
                </c:pt>
                <c:pt idx="1192">
                  <c:v>5.6890971188737177E-2</c:v>
                </c:pt>
                <c:pt idx="1193">
                  <c:v>5.6872056819079052E-2</c:v>
                </c:pt>
                <c:pt idx="1194">
                  <c:v>5.685315848562178E-2</c:v>
                </c:pt>
                <c:pt idx="1195">
                  <c:v>5.6834275741397031E-2</c:v>
                </c:pt>
                <c:pt idx="1196">
                  <c:v>5.6815408159483591E-2</c:v>
                </c:pt>
                <c:pt idx="1197">
                  <c:v>5.6796555332227376E-2</c:v>
                </c:pt>
                <c:pt idx="1198">
                  <c:v>5.6777716870184507E-2</c:v>
                </c:pt>
                <c:pt idx="1199">
                  <c:v>5.6758892401508658E-2</c:v>
                </c:pt>
                <c:pt idx="1200">
                  <c:v>5.6740081570960887E-2</c:v>
                </c:pt>
                <c:pt idx="1201">
                  <c:v>5.6721284039307235E-2</c:v>
                </c:pt>
                <c:pt idx="1202">
                  <c:v>5.6702499482511971E-2</c:v>
                </c:pt>
                <c:pt idx="1203">
                  <c:v>5.6683727591075497E-2</c:v>
                </c:pt>
                <c:pt idx="1204">
                  <c:v>5.6664968069383814E-2</c:v>
                </c:pt>
                <c:pt idx="1205">
                  <c:v>5.6646220635078542E-2</c:v>
                </c:pt>
                <c:pt idx="1206">
                  <c:v>5.6627485018430554E-2</c:v>
                </c:pt>
                <c:pt idx="1207">
                  <c:v>5.6608760961830026E-2</c:v>
                </c:pt>
                <c:pt idx="1208">
                  <c:v>5.6590048219158168E-2</c:v>
                </c:pt>
                <c:pt idx="1209">
                  <c:v>5.6571346555344924E-2</c:v>
                </c:pt>
                <c:pt idx="1210">
                  <c:v>5.6552655745809838E-2</c:v>
                </c:pt>
                <c:pt idx="1211">
                  <c:v>5.6533975576032118E-2</c:v>
                </c:pt>
                <c:pt idx="1212">
                  <c:v>5.6515305841069619E-2</c:v>
                </c:pt>
                <c:pt idx="1213">
                  <c:v>5.6496646345130228E-2</c:v>
                </c:pt>
                <c:pt idx="1214">
                  <c:v>5.6477996901173652E-2</c:v>
                </c:pt>
                <c:pt idx="1215">
                  <c:v>5.6459357330490616E-2</c:v>
                </c:pt>
                <c:pt idx="1216">
                  <c:v>5.6440727462355914E-2</c:v>
                </c:pt>
                <c:pt idx="1217">
                  <c:v>5.6422107133632417E-2</c:v>
                </c:pt>
                <c:pt idx="1218">
                  <c:v>5.6403496188467045E-2</c:v>
                </c:pt>
                <c:pt idx="1219">
                  <c:v>5.6384894477927848E-2</c:v>
                </c:pt>
                <c:pt idx="1220">
                  <c:v>5.6366301859712031E-2</c:v>
                </c:pt>
                <c:pt idx="1221">
                  <c:v>5.634771819784147E-2</c:v>
                </c:pt>
                <c:pt idx="1222">
                  <c:v>5.6329143362374989E-2</c:v>
                </c:pt>
                <c:pt idx="1223">
                  <c:v>5.6310577229130777E-2</c:v>
                </c:pt>
                <c:pt idx="1224">
                  <c:v>5.6292019679447705E-2</c:v>
                </c:pt>
                <c:pt idx="1225">
                  <c:v>5.6273470599894945E-2</c:v>
                </c:pt>
                <c:pt idx="1226">
                  <c:v>5.6254929882092852E-2</c:v>
                </c:pt>
                <c:pt idx="1227">
                  <c:v>5.6236397422419857E-2</c:v>
                </c:pt>
                <c:pt idx="1228">
                  <c:v>5.6217873121856686E-2</c:v>
                </c:pt>
                <c:pt idx="1229">
                  <c:v>5.619935688573708E-2</c:v>
                </c:pt>
                <c:pt idx="1230">
                  <c:v>5.6180848623573067E-2</c:v>
                </c:pt>
                <c:pt idx="1231">
                  <c:v>5.6162348248859281E-2</c:v>
                </c:pt>
                <c:pt idx="1232">
                  <c:v>5.6143855678893538E-2</c:v>
                </c:pt>
                <c:pt idx="1233">
                  <c:v>5.6125370834601521E-2</c:v>
                </c:pt>
                <c:pt idx="1234">
                  <c:v>5.610689364038695E-2</c:v>
                </c:pt>
                <c:pt idx="1235">
                  <c:v>5.6088424023949771E-2</c:v>
                </c:pt>
                <c:pt idx="1236">
                  <c:v>5.6069961916165714E-2</c:v>
                </c:pt>
                <c:pt idx="1237">
                  <c:v>5.6051507250918037E-2</c:v>
                </c:pt>
                <c:pt idx="1238">
                  <c:v>5.603305996498046E-2</c:v>
                </c:pt>
                <c:pt idx="1239">
                  <c:v>5.6014619997874646E-2</c:v>
                </c:pt>
                <c:pt idx="1240">
                  <c:v>5.5996187291752743E-2</c:v>
                </c:pt>
                <c:pt idx="1241">
                  <c:v>5.5977761791276254E-2</c:v>
                </c:pt>
                <c:pt idx="1242">
                  <c:v>5.5959343443450611E-2</c:v>
                </c:pt>
                <c:pt idx="1243">
                  <c:v>5.5940932197697427E-2</c:v>
                </c:pt>
                <c:pt idx="1244">
                  <c:v>5.5922528005594226E-2</c:v>
                </c:pt>
                <c:pt idx="1245">
                  <c:v>5.5904130820689971E-2</c:v>
                </c:pt>
                <c:pt idx="1246">
                  <c:v>5.5885740598547701E-2</c:v>
                </c:pt>
                <c:pt idx="1247">
                  <c:v>5.5867357296722764E-2</c:v>
                </c:pt>
                <c:pt idx="1248">
                  <c:v>5.5848980874544638E-2</c:v>
                </c:pt>
                <c:pt idx="1249">
                  <c:v>5.5830611293073762E-2</c:v>
                </c:pt>
                <c:pt idx="1250">
                  <c:v>5.5812248515036834E-2</c:v>
                </c:pt>
                <c:pt idx="1251">
                  <c:v>5.579389250472766E-2</c:v>
                </c:pt>
                <c:pt idx="1252">
                  <c:v>5.5775543227961986E-2</c:v>
                </c:pt>
                <c:pt idx="1253">
                  <c:v>5.575720065199169E-2</c:v>
                </c:pt>
                <c:pt idx="1254">
                  <c:v>5.5738864745449618E-2</c:v>
                </c:pt>
                <c:pt idx="1255">
                  <c:v>5.5720535478281742E-2</c:v>
                </c:pt>
                <c:pt idx="1256">
                  <c:v>5.5702212821690328E-2</c:v>
                </c:pt>
                <c:pt idx="1257">
                  <c:v>5.5683896748077985E-2</c:v>
                </c:pt>
                <c:pt idx="1258">
                  <c:v>5.5665587230990604E-2</c:v>
                </c:pt>
                <c:pt idx="1259">
                  <c:v>5.5647284245070094E-2</c:v>
                </c:pt>
                <c:pt idx="1260">
                  <c:v>5.562898776600101E-2</c:v>
                </c:pt>
                <c:pt idx="1261">
                  <c:v>5.5610697770465942E-2</c:v>
                </c:pt>
                <c:pt idx="1262">
                  <c:v>5.5592414236100798E-2</c:v>
                </c:pt>
                <c:pt idx="1263">
                  <c:v>5.5574137141448911E-2</c:v>
                </c:pt>
                <c:pt idx="1264">
                  <c:v>5.5555866465925127E-2</c:v>
                </c:pt>
                <c:pt idx="1265">
                  <c:v>5.553760218977092E-2</c:v>
                </c:pt>
                <c:pt idx="1266">
                  <c:v>5.5519344294022215E-2</c:v>
                </c:pt>
                <c:pt idx="1267">
                  <c:v>5.5501092760470307E-2</c:v>
                </c:pt>
                <c:pt idx="1268">
                  <c:v>5.5482847571629065E-2</c:v>
                </c:pt>
                <c:pt idx="1269">
                  <c:v>5.5464608710703134E-2</c:v>
                </c:pt>
                <c:pt idx="1270">
                  <c:v>5.5446376161555178E-2</c:v>
                </c:pt>
                <c:pt idx="1271">
                  <c:v>5.5428149908677796E-2</c:v>
                </c:pt>
                <c:pt idx="1272">
                  <c:v>5.540992993716494E-2</c:v>
                </c:pt>
                <c:pt idx="1273">
                  <c:v>5.5391716232683415E-2</c:v>
                </c:pt>
                <c:pt idx="1274">
                  <c:v>5.5373508781450094E-2</c:v>
                </c:pt>
                <c:pt idx="1275">
                  <c:v>5.5355307570203446E-2</c:v>
                </c:pt>
                <c:pt idx="1276">
                  <c:v>5.533220396130209E-2</c:v>
                </c:pt>
                <c:pt idx="1277">
                  <c:v>5.528007951927949E-2</c:v>
                </c:pt>
                <c:pt idx="1278">
                  <c:v>5.5204612579693224E-2</c:v>
                </c:pt>
                <c:pt idx="1279">
                  <c:v>5.5111395987405415E-2</c:v>
                </c:pt>
                <c:pt idx="1280">
                  <c:v>5.5019347662592595E-2</c:v>
                </c:pt>
                <c:pt idx="1281">
                  <c:v>5.4916690403189611E-2</c:v>
                </c:pt>
                <c:pt idx="1282">
                  <c:v>5.4806611277380207E-2</c:v>
                </c:pt>
                <c:pt idx="1283">
                  <c:v>5.4703899599416815E-2</c:v>
                </c:pt>
                <c:pt idx="1284">
                  <c:v>5.4595927134460792E-2</c:v>
                </c:pt>
                <c:pt idx="1285">
                  <c:v>5.4492880380827433E-2</c:v>
                </c:pt>
                <c:pt idx="1286">
                  <c:v>5.4392840164877651E-2</c:v>
                </c:pt>
                <c:pt idx="1287">
                  <c:v>5.4290155774319782E-2</c:v>
                </c:pt>
                <c:pt idx="1288">
                  <c:v>5.4181506159640132E-2</c:v>
                </c:pt>
                <c:pt idx="1289">
                  <c:v>5.4074184681769E-2</c:v>
                </c:pt>
                <c:pt idx="1290">
                  <c:v>5.3969346523094652E-2</c:v>
                </c:pt>
                <c:pt idx="1291">
                  <c:v>5.3864367262679964E-2</c:v>
                </c:pt>
                <c:pt idx="1292">
                  <c:v>5.3761088785861916E-2</c:v>
                </c:pt>
                <c:pt idx="1293">
                  <c:v>5.3660452404386515E-2</c:v>
                </c:pt>
                <c:pt idx="1294">
                  <c:v>5.355934043843618E-2</c:v>
                </c:pt>
                <c:pt idx="1295">
                  <c:v>5.3459800730924011E-2</c:v>
                </c:pt>
                <c:pt idx="1296">
                  <c:v>5.3357787869008633E-2</c:v>
                </c:pt>
                <c:pt idx="1297">
                  <c:v>5.3287353685268386E-2</c:v>
                </c:pt>
                <c:pt idx="1298">
                  <c:v>5.323718651522056E-2</c:v>
                </c:pt>
                <c:pt idx="1299">
                  <c:v>5.3199996196318468E-2</c:v>
                </c:pt>
                <c:pt idx="1300">
                  <c:v>5.3171186297146483E-2</c:v>
                </c:pt>
                <c:pt idx="1301">
                  <c:v>5.3147839342285605E-2</c:v>
                </c:pt>
                <c:pt idx="1302">
                  <c:v>5.3128103867840948E-2</c:v>
                </c:pt>
                <c:pt idx="1303">
                  <c:v>5.3110834489913245E-2</c:v>
                </c:pt>
                <c:pt idx="1304">
                  <c:v>5.3095256459839313E-2</c:v>
                </c:pt>
                <c:pt idx="1305">
                  <c:v>5.3080925380073599E-2</c:v>
                </c:pt>
                <c:pt idx="1306">
                  <c:v>5.3067513362969977E-2</c:v>
                </c:pt>
                <c:pt idx="1307">
                  <c:v>5.3054817528018258E-2</c:v>
                </c:pt>
                <c:pt idx="1308">
                  <c:v>5.3042736214601587E-2</c:v>
                </c:pt>
                <c:pt idx="1309">
                  <c:v>5.3031144962976957E-2</c:v>
                </c:pt>
                <c:pt idx="1310">
                  <c:v>5.3019981456141459E-2</c:v>
                </c:pt>
                <c:pt idx="1311">
                  <c:v>5.3009231277227481E-2</c:v>
                </c:pt>
                <c:pt idx="1312">
                  <c:v>5.299885655042956E-2</c:v>
                </c:pt>
                <c:pt idx="1313">
                  <c:v>5.2988799963121433E-2</c:v>
                </c:pt>
                <c:pt idx="1314">
                  <c:v>5.2979046799380855E-2</c:v>
                </c:pt>
                <c:pt idx="1315">
                  <c:v>5.2969597962641259E-2</c:v>
                </c:pt>
                <c:pt idx="1316">
                  <c:v>5.2960442629646422E-2</c:v>
                </c:pt>
                <c:pt idx="1317">
                  <c:v>5.2951560090855901E-2</c:v>
                </c:pt>
                <c:pt idx="1318">
                  <c:v>5.2942920213128436E-2</c:v>
                </c:pt>
                <c:pt idx="1319">
                  <c:v>5.2934511886259562E-2</c:v>
                </c:pt>
                <c:pt idx="1320">
                  <c:v>5.2926335649584259E-2</c:v>
                </c:pt>
                <c:pt idx="1321">
                  <c:v>5.2918383492870112E-2</c:v>
                </c:pt>
                <c:pt idx="1322">
                  <c:v>5.2910644825868956E-2</c:v>
                </c:pt>
                <c:pt idx="1323">
                  <c:v>5.2903106478316836E-2</c:v>
                </c:pt>
                <c:pt idx="1324">
                  <c:v>5.2895753987743863E-2</c:v>
                </c:pt>
                <c:pt idx="1325">
                  <c:v>5.2888582533352241E-2</c:v>
                </c:pt>
                <c:pt idx="1326">
                  <c:v>5.2881586011323228E-2</c:v>
                </c:pt>
                <c:pt idx="1327">
                  <c:v>5.2874756693360128E-2</c:v>
                </c:pt>
                <c:pt idx="1328">
                  <c:v>5.2868086414810236E-2</c:v>
                </c:pt>
                <c:pt idx="1329">
                  <c:v>5.286156674085378E-2</c:v>
                </c:pt>
                <c:pt idx="1330">
                  <c:v>5.2855191374111085E-2</c:v>
                </c:pt>
                <c:pt idx="1331">
                  <c:v>5.2848954129592868E-2</c:v>
                </c:pt>
                <c:pt idx="1332">
                  <c:v>5.2842848712111513E-2</c:v>
                </c:pt>
                <c:pt idx="1333">
                  <c:v>5.2836869146427649E-2</c:v>
                </c:pt>
                <c:pt idx="1334">
                  <c:v>5.2831009730669787E-2</c:v>
                </c:pt>
                <c:pt idx="1335">
                  <c:v>5.2825265030137028E-2</c:v>
                </c:pt>
                <c:pt idx="1336">
                  <c:v>5.2819629859550868E-2</c:v>
                </c:pt>
                <c:pt idx="1337">
                  <c:v>5.2814099270244649E-2</c:v>
                </c:pt>
                <c:pt idx="1338">
                  <c:v>5.2808668540583303E-2</c:v>
                </c:pt>
                <c:pt idx="1339">
                  <c:v>5.2803333161761154E-2</c:v>
                </c:pt>
                <c:pt idx="1340">
                  <c:v>5.2798088830945243E-2</c:v>
                </c:pt>
                <c:pt idx="1341">
                  <c:v>5.2792931439958404E-2</c:v>
                </c:pt>
                <c:pt idx="1342">
                  <c:v>5.2787857065696553E-2</c:v>
                </c:pt>
                <c:pt idx="1343">
                  <c:v>5.2782861964724939E-2</c:v>
                </c:pt>
                <c:pt idx="1344">
                  <c:v>5.2777942560240786E-2</c:v>
                </c:pt>
                <c:pt idx="1345">
                  <c:v>5.2773095440008334E-2</c:v>
                </c:pt>
                <c:pt idx="1346">
                  <c:v>5.2768317343957656E-2</c:v>
                </c:pt>
                <c:pt idx="1347">
                  <c:v>5.2763605160579125E-2</c:v>
                </c:pt>
                <c:pt idx="1348">
                  <c:v>5.2758955919119242E-2</c:v>
                </c:pt>
                <c:pt idx="1349">
                  <c:v>5.2754366782265333E-2</c:v>
                </c:pt>
                <c:pt idx="1350">
                  <c:v>5.2749835042168403E-2</c:v>
                </c:pt>
                <c:pt idx="1351">
                  <c:v>5.2745358112812391E-2</c:v>
                </c:pt>
                <c:pt idx="1352">
                  <c:v>5.2740933524704547E-2</c:v>
                </c:pt>
                <c:pt idx="1353">
                  <c:v>5.2736558921554599E-2</c:v>
                </c:pt>
                <c:pt idx="1354">
                  <c:v>5.2732232051182673E-2</c:v>
                </c:pt>
                <c:pt idx="1355">
                  <c:v>5.2727950766016982E-2</c:v>
                </c:pt>
                <c:pt idx="1356">
                  <c:v>5.2723713013105113E-2</c:v>
                </c:pt>
                <c:pt idx="1357">
                  <c:v>5.271951683402612E-2</c:v>
                </c:pt>
                <c:pt idx="1358">
                  <c:v>5.271536035835294E-2</c:v>
                </c:pt>
                <c:pt idx="1359">
                  <c:v>5.2711241799704711E-2</c:v>
                </c:pt>
                <c:pt idx="1360">
                  <c:v>5.2707159453679785E-2</c:v>
                </c:pt>
                <c:pt idx="1361">
                  <c:v>5.2703111691726756E-2</c:v>
                </c:pt>
                <c:pt idx="1362">
                  <c:v>5.2699096959700729E-2</c:v>
                </c:pt>
                <c:pt idx="1363">
                  <c:v>5.2695113773642527E-2</c:v>
                </c:pt>
                <c:pt idx="1364">
                  <c:v>5.2691160716027058E-2</c:v>
                </c:pt>
                <c:pt idx="1365">
                  <c:v>5.2687236434643354E-2</c:v>
                </c:pt>
                <c:pt idx="1366">
                  <c:v>5.2683339636946831E-2</c:v>
                </c:pt>
                <c:pt idx="1367">
                  <c:v>5.2679469090169441E-2</c:v>
                </c:pt>
                <c:pt idx="1368">
                  <c:v>5.2675623616694089E-2</c:v>
                </c:pt>
                <c:pt idx="1369">
                  <c:v>5.2671802091693289E-2</c:v>
                </c:pt>
                <c:pt idx="1370">
                  <c:v>5.2668003442662155E-2</c:v>
                </c:pt>
                <c:pt idx="1371">
                  <c:v>5.2664226643457705E-2</c:v>
                </c:pt>
                <c:pt idx="1372">
                  <c:v>5.2660470716716666E-2</c:v>
                </c:pt>
                <c:pt idx="1373">
                  <c:v>5.2656734727095852E-2</c:v>
                </c:pt>
                <c:pt idx="1374">
                  <c:v>5.265301778300864E-2</c:v>
                </c:pt>
                <c:pt idx="1375">
                  <c:v>5.2649319032675848E-2</c:v>
                </c:pt>
                <c:pt idx="1376">
                  <c:v>5.2645637662469852E-2</c:v>
                </c:pt>
                <c:pt idx="1377">
                  <c:v>5.2641972896371278E-2</c:v>
                </c:pt>
                <c:pt idx="1378">
                  <c:v>5.2638323992922155E-2</c:v>
                </c:pt>
                <c:pt idx="1379">
                  <c:v>5.2634690243860346E-2</c:v>
                </c:pt>
                <c:pt idx="1380">
                  <c:v>5.2631070974405336E-2</c:v>
                </c:pt>
                <c:pt idx="1381">
                  <c:v>5.2627465537813709E-2</c:v>
                </c:pt>
                <c:pt idx="1382">
                  <c:v>5.2623873319582105E-2</c:v>
                </c:pt>
                <c:pt idx="1383">
                  <c:v>5.2620293730043725E-2</c:v>
                </c:pt>
                <c:pt idx="1384">
                  <c:v>5.2616726208483032E-2</c:v>
                </c:pt>
                <c:pt idx="1385">
                  <c:v>5.2613170218349915E-2</c:v>
                </c:pt>
                <c:pt idx="1386">
                  <c:v>5.2609625247441803E-2</c:v>
                </c:pt>
                <c:pt idx="1387">
                  <c:v>5.2606090807375723E-2</c:v>
                </c:pt>
                <c:pt idx="1388">
                  <c:v>5.2602566431076359E-2</c:v>
                </c:pt>
                <c:pt idx="1389">
                  <c:v>5.2599051672961583E-2</c:v>
                </c:pt>
                <c:pt idx="1390">
                  <c:v>5.2595546107922928E-2</c:v>
                </c:pt>
                <c:pt idx="1391">
                  <c:v>5.2592049329054341E-2</c:v>
                </c:pt>
                <c:pt idx="1392">
                  <c:v>5.2588560949239423E-2</c:v>
                </c:pt>
                <c:pt idx="1393">
                  <c:v>5.2585080597283576E-2</c:v>
                </c:pt>
                <c:pt idx="1394">
                  <c:v>5.2581607920280604E-2</c:v>
                </c:pt>
                <c:pt idx="1395">
                  <c:v>5.2578142580366978E-2</c:v>
                </c:pt>
                <c:pt idx="1396">
                  <c:v>5.2574684254984669E-2</c:v>
                </c:pt>
                <c:pt idx="1397">
                  <c:v>5.2571232637038112E-2</c:v>
                </c:pt>
                <c:pt idx="1398">
                  <c:v>5.2567787431761978E-2</c:v>
                </c:pt>
                <c:pt idx="1399">
                  <c:v>5.2564348359682198E-2</c:v>
                </c:pt>
                <c:pt idx="1400">
                  <c:v>5.2560915151904572E-2</c:v>
                </c:pt>
                <c:pt idx="1401">
                  <c:v>5.2557487553409353E-2</c:v>
                </c:pt>
                <c:pt idx="1402">
                  <c:v>5.2554065319615526E-2</c:v>
                </c:pt>
                <c:pt idx="1403">
                  <c:v>5.2550648217258702E-2</c:v>
                </c:pt>
                <c:pt idx="1404">
                  <c:v>5.254723602407195E-2</c:v>
                </c:pt>
                <c:pt idx="1405">
                  <c:v>5.2543828527333768E-2</c:v>
                </c:pt>
                <c:pt idx="1406">
                  <c:v>5.2540425523845025E-2</c:v>
                </c:pt>
                <c:pt idx="1407">
                  <c:v>5.2537026820762729E-2</c:v>
                </c:pt>
                <c:pt idx="1408">
                  <c:v>5.2533632231616736E-2</c:v>
                </c:pt>
                <c:pt idx="1409">
                  <c:v>5.2530241581628459E-2</c:v>
                </c:pt>
                <c:pt idx="1410">
                  <c:v>5.2526854700272456E-2</c:v>
                </c:pt>
                <c:pt idx="1411">
                  <c:v>5.252347142791345E-2</c:v>
                </c:pt>
                <c:pt idx="1412">
                  <c:v>5.2520091610034889E-2</c:v>
                </c:pt>
                <c:pt idx="1413">
                  <c:v>5.2516715100010075E-2</c:v>
                </c:pt>
                <c:pt idx="1414">
                  <c:v>5.2513341757916977E-2</c:v>
                </c:pt>
                <c:pt idx="1415">
                  <c:v>5.2509971449698316E-2</c:v>
                </c:pt>
                <c:pt idx="1416">
                  <c:v>5.2506604047530547E-2</c:v>
                </c:pt>
                <c:pt idx="1417">
                  <c:v>5.250323943003507E-2</c:v>
                </c:pt>
                <c:pt idx="1418">
                  <c:v>5.2499877479801442E-2</c:v>
                </c:pt>
                <c:pt idx="1419">
                  <c:v>5.2496518086646501E-2</c:v>
                </c:pt>
                <c:pt idx="1420">
                  <c:v>5.2493161143336589E-2</c:v>
                </c:pt>
                <c:pt idx="1421">
                  <c:v>5.2489806549300876E-2</c:v>
                </c:pt>
                <c:pt idx="1422">
                  <c:v>5.2486454207251669E-2</c:v>
                </c:pt>
                <c:pt idx="1423">
                  <c:v>5.2483104024875944E-2</c:v>
                </c:pt>
                <c:pt idx="1424">
                  <c:v>5.2479755914267553E-2</c:v>
                </c:pt>
                <c:pt idx="1425">
                  <c:v>5.2476409790561472E-2</c:v>
                </c:pt>
                <c:pt idx="1426">
                  <c:v>5.2473065574104548E-2</c:v>
                </c:pt>
                <c:pt idx="1427">
                  <c:v>5.2469723187311912E-2</c:v>
                </c:pt>
                <c:pt idx="1428">
                  <c:v>5.2466382557667821E-2</c:v>
                </c:pt>
                <c:pt idx="1429">
                  <c:v>5.2463043614398769E-2</c:v>
                </c:pt>
                <c:pt idx="1430">
                  <c:v>5.2459706290928644E-2</c:v>
                </c:pt>
                <c:pt idx="1431">
                  <c:v>5.2456370523539624E-2</c:v>
                </c:pt>
                <c:pt idx="1432">
                  <c:v>5.245303625107281E-2</c:v>
                </c:pt>
                <c:pt idx="1433">
                  <c:v>5.2449703415333407E-2</c:v>
                </c:pt>
                <c:pt idx="1434">
                  <c:v>5.2446371961339187E-2</c:v>
                </c:pt>
                <c:pt idx="1435">
                  <c:v>5.2443041834829569E-2</c:v>
                </c:pt>
                <c:pt idx="1436">
                  <c:v>5.2439712987057185E-2</c:v>
                </c:pt>
                <c:pt idx="1437">
                  <c:v>5.2436385367454777E-2</c:v>
                </c:pt>
                <c:pt idx="1438">
                  <c:v>5.2433058931823949E-2</c:v>
                </c:pt>
                <c:pt idx="1439">
                  <c:v>5.2429733634594113E-2</c:v>
                </c:pt>
                <c:pt idx="1440">
                  <c:v>5.242640943439044E-2</c:v>
                </c:pt>
                <c:pt idx="1441">
                  <c:v>5.2423086290948002E-2</c:v>
                </c:pt>
                <c:pt idx="1442">
                  <c:v>5.241976416571361E-2</c:v>
                </c:pt>
                <c:pt idx="1443">
                  <c:v>5.2416443022061159E-2</c:v>
                </c:pt>
                <c:pt idx="1444">
                  <c:v>5.2413122825585808E-2</c:v>
                </c:pt>
                <c:pt idx="1445">
                  <c:v>5.240980354178422E-2</c:v>
                </c:pt>
                <c:pt idx="1446">
                  <c:v>5.2406485140245124E-2</c:v>
                </c:pt>
                <c:pt idx="1447">
                  <c:v>5.2403167589053889E-2</c:v>
                </c:pt>
                <c:pt idx="1448">
                  <c:v>5.2399850860176629E-2</c:v>
                </c:pt>
                <c:pt idx="1449">
                  <c:v>5.2396534925057824E-2</c:v>
                </c:pt>
                <c:pt idx="1450">
                  <c:v>5.2393219757664755E-2</c:v>
                </c:pt>
                <c:pt idx="1451">
                  <c:v>5.2389905332705308E-2</c:v>
                </c:pt>
                <c:pt idx="1452">
                  <c:v>5.238659162565356E-2</c:v>
                </c:pt>
                <c:pt idx="1453">
                  <c:v>5.2383278613917318E-2</c:v>
                </c:pt>
                <c:pt idx="1454">
                  <c:v>5.2379966275094787E-2</c:v>
                </c:pt>
                <c:pt idx="1455">
                  <c:v>5.2376654588726361E-2</c:v>
                </c:pt>
                <c:pt idx="1456">
                  <c:v>5.2373343533936384E-2</c:v>
                </c:pt>
                <c:pt idx="1457">
                  <c:v>5.2370033092266788E-2</c:v>
                </c:pt>
                <c:pt idx="1458">
                  <c:v>5.2366698160195742E-2</c:v>
                </c:pt>
                <c:pt idx="1459">
                  <c:v>5.2358300219098153E-2</c:v>
                </c:pt>
                <c:pt idx="1460">
                  <c:v>5.2346514718611542E-2</c:v>
                </c:pt>
                <c:pt idx="1461">
                  <c:v>5.2332175982368959E-2</c:v>
                </c:pt>
                <c:pt idx="1462">
                  <c:v>5.2314879418878434E-2</c:v>
                </c:pt>
                <c:pt idx="1463">
                  <c:v>5.2295974818477108E-2</c:v>
                </c:pt>
                <c:pt idx="1464">
                  <c:v>5.2275193743236512E-2</c:v>
                </c:pt>
                <c:pt idx="1465">
                  <c:v>5.2253486901832048E-2</c:v>
                </c:pt>
                <c:pt idx="1466">
                  <c:v>5.2231072236326628E-2</c:v>
                </c:pt>
                <c:pt idx="1467">
                  <c:v>5.2204978050980497E-2</c:v>
                </c:pt>
                <c:pt idx="1468">
                  <c:v>5.2178338286764284E-2</c:v>
                </c:pt>
                <c:pt idx="1469">
                  <c:v>5.215117025452954E-2</c:v>
                </c:pt>
                <c:pt idx="1470">
                  <c:v>5.2122978396387951E-2</c:v>
                </c:pt>
                <c:pt idx="1471">
                  <c:v>5.2091496039748025E-2</c:v>
                </c:pt>
                <c:pt idx="1472">
                  <c:v>5.2058828813511968E-2</c:v>
                </c:pt>
                <c:pt idx="1473">
                  <c:v>5.202601632543747E-2</c:v>
                </c:pt>
                <c:pt idx="1474">
                  <c:v>5.199209013074961E-2</c:v>
                </c:pt>
                <c:pt idx="1475">
                  <c:v>5.1956958748629517E-2</c:v>
                </c:pt>
                <c:pt idx="1476">
                  <c:v>5.1921002593494969E-2</c:v>
                </c:pt>
                <c:pt idx="1477">
                  <c:v>5.1883867594383355E-2</c:v>
                </c:pt>
                <c:pt idx="1478">
                  <c:v>5.1844527682644734E-2</c:v>
                </c:pt>
                <c:pt idx="1479">
                  <c:v>5.1812131079328368E-2</c:v>
                </c:pt>
                <c:pt idx="1480">
                  <c:v>5.1785078814801364E-2</c:v>
                </c:pt>
                <c:pt idx="1481">
                  <c:v>5.1761448489925768E-2</c:v>
                </c:pt>
                <c:pt idx="1482">
                  <c:v>5.1739956530102063E-2</c:v>
                </c:pt>
                <c:pt idx="1483">
                  <c:v>5.1719838826130488E-2</c:v>
                </c:pt>
                <c:pt idx="1484">
                  <c:v>5.1700589965188899E-2</c:v>
                </c:pt>
                <c:pt idx="1485">
                  <c:v>5.1681873343780688E-2</c:v>
                </c:pt>
                <c:pt idx="1486">
                  <c:v>5.1663609226063459E-2</c:v>
                </c:pt>
                <c:pt idx="1487">
                  <c:v>5.164563581622799E-2</c:v>
                </c:pt>
                <c:pt idx="1488">
                  <c:v>5.1627743928839315E-2</c:v>
                </c:pt>
                <c:pt idx="1489">
                  <c:v>5.1609967799341676E-2</c:v>
                </c:pt>
                <c:pt idx="1490">
                  <c:v>5.1592306130873886E-2</c:v>
                </c:pt>
                <c:pt idx="1491">
                  <c:v>5.15747199995015E-2</c:v>
                </c:pt>
                <c:pt idx="1492">
                  <c:v>5.1557160982795822E-2</c:v>
                </c:pt>
                <c:pt idx="1493">
                  <c:v>5.1539643901194296E-2</c:v>
                </c:pt>
                <c:pt idx="1494">
                  <c:v>5.1522177591626098E-2</c:v>
                </c:pt>
                <c:pt idx="1495">
                  <c:v>5.1504758183133589E-2</c:v>
                </c:pt>
                <c:pt idx="1496">
                  <c:v>5.1487369846220543E-2</c:v>
                </c:pt>
                <c:pt idx="1497">
                  <c:v>5.146999569723254E-2</c:v>
                </c:pt>
                <c:pt idx="1498">
                  <c:v>5.1452649297772067E-2</c:v>
                </c:pt>
                <c:pt idx="1499">
                  <c:v>5.1435330555520763E-2</c:v>
                </c:pt>
                <c:pt idx="1500">
                  <c:v>5.1418037177566843E-2</c:v>
                </c:pt>
                <c:pt idx="1501">
                  <c:v>5.1400767783130984E-2</c:v>
                </c:pt>
                <c:pt idx="1502">
                  <c:v>5.1383521584965577E-2</c:v>
                </c:pt>
                <c:pt idx="1503">
                  <c:v>5.1366297552001103E-2</c:v>
                </c:pt>
                <c:pt idx="1504">
                  <c:v>5.134909469427458E-2</c:v>
                </c:pt>
                <c:pt idx="1505">
                  <c:v>5.1331912335980542E-2</c:v>
                </c:pt>
                <c:pt idx="1506">
                  <c:v>5.1314749776070853E-2</c:v>
                </c:pt>
                <c:pt idx="1507">
                  <c:v>5.1297606296936325E-2</c:v>
                </c:pt>
                <c:pt idx="1508">
                  <c:v>5.1280481256847026E-2</c:v>
                </c:pt>
                <c:pt idx="1509">
                  <c:v>5.1263374085144822E-2</c:v>
                </c:pt>
                <c:pt idx="1510">
                  <c:v>5.1246284214532034E-2</c:v>
                </c:pt>
                <c:pt idx="1511">
                  <c:v>5.1229211097617855E-2</c:v>
                </c:pt>
                <c:pt idx="1512">
                  <c:v>5.1212154226018436E-2</c:v>
                </c:pt>
                <c:pt idx="1513">
                  <c:v>5.1195113112414217E-2</c:v>
                </c:pt>
                <c:pt idx="1514">
                  <c:v>5.1178087291224639E-2</c:v>
                </c:pt>
                <c:pt idx="1515">
                  <c:v>5.1161076318383646E-2</c:v>
                </c:pt>
                <c:pt idx="1516">
                  <c:v>5.1144079770030243E-2</c:v>
                </c:pt>
                <c:pt idx="1517">
                  <c:v>5.1127097241658488E-2</c:v>
                </c:pt>
                <c:pt idx="1518">
                  <c:v>5.1110128347067081E-2</c:v>
                </c:pt>
                <c:pt idx="1519">
                  <c:v>5.1093172717537799E-2</c:v>
                </c:pt>
                <c:pt idx="1520">
                  <c:v>5.1076230000926759E-2</c:v>
                </c:pt>
                <c:pt idx="1521">
                  <c:v>5.1059299861072951E-2</c:v>
                </c:pt>
                <c:pt idx="1522">
                  <c:v>5.1042381976832182E-2</c:v>
                </c:pt>
                <c:pt idx="1523">
                  <c:v>5.1025476041582349E-2</c:v>
                </c:pt>
                <c:pt idx="1524">
                  <c:v>5.1008581762474851E-2</c:v>
                </c:pt>
                <c:pt idx="1525">
                  <c:v>5.099169885982209E-2</c:v>
                </c:pt>
                <c:pt idx="1526">
                  <c:v>5.0974827066529178E-2</c:v>
                </c:pt>
                <c:pt idx="1527">
                  <c:v>5.0957966127448608E-2</c:v>
                </c:pt>
                <c:pt idx="1528">
                  <c:v>5.0941115798963113E-2</c:v>
                </c:pt>
                <c:pt idx="1529">
                  <c:v>5.0924275848311606E-2</c:v>
                </c:pt>
                <c:pt idx="1530">
                  <c:v>5.0907446053227452E-2</c:v>
                </c:pt>
                <c:pt idx="1531">
                  <c:v>5.0890626201399086E-2</c:v>
                </c:pt>
                <c:pt idx="1532">
                  <c:v>5.0873816090027259E-2</c:v>
                </c:pt>
                <c:pt idx="1533">
                  <c:v>5.0857015525421087E-2</c:v>
                </c:pt>
                <c:pt idx="1534">
                  <c:v>5.0840224322536758E-2</c:v>
                </c:pt>
                <c:pt idx="1535">
                  <c:v>5.0823442304655957E-2</c:v>
                </c:pt>
                <c:pt idx="1536">
                  <c:v>5.0806669302926322E-2</c:v>
                </c:pt>
                <c:pt idx="1537">
                  <c:v>5.0789905156077141E-2</c:v>
                </c:pt>
                <c:pt idx="1538">
                  <c:v>5.0773149710043507E-2</c:v>
                </c:pt>
                <c:pt idx="1539">
                  <c:v>5.0756402817639226E-2</c:v>
                </c:pt>
                <c:pt idx="1540">
                  <c:v>5.0739664338261291E-2</c:v>
                </c:pt>
                <c:pt idx="1541">
                  <c:v>5.0722934137575788E-2</c:v>
                </c:pt>
                <c:pt idx="1542">
                  <c:v>5.0706212087248695E-2</c:v>
                </c:pt>
                <c:pt idx="1543">
                  <c:v>5.0689498064658604E-2</c:v>
                </c:pt>
                <c:pt idx="1544">
                  <c:v>5.0672791952650967E-2</c:v>
                </c:pt>
                <c:pt idx="1545">
                  <c:v>5.0656093639300168E-2</c:v>
                </c:pt>
                <c:pt idx="1546">
                  <c:v>5.0639403017626455E-2</c:v>
                </c:pt>
                <c:pt idx="1547">
                  <c:v>5.0622719985467204E-2</c:v>
                </c:pt>
                <c:pt idx="1548">
                  <c:v>5.0606044445131629E-2</c:v>
                </c:pt>
                <c:pt idx="1549">
                  <c:v>5.0589376303298732E-2</c:v>
                </c:pt>
                <c:pt idx="1550">
                  <c:v>5.0572715470784166E-2</c:v>
                </c:pt>
                <c:pt idx="1551">
                  <c:v>5.0556061862350711E-2</c:v>
                </c:pt>
                <c:pt idx="1552">
                  <c:v>5.0539415396541429E-2</c:v>
                </c:pt>
                <c:pt idx="1553">
                  <c:v>5.0522775995487997E-2</c:v>
                </c:pt>
                <c:pt idx="1554">
                  <c:v>5.0506143584787618E-2</c:v>
                </c:pt>
                <c:pt idx="1555">
                  <c:v>5.0489518093287944E-2</c:v>
                </c:pt>
                <c:pt idx="1556">
                  <c:v>5.0472899452995559E-2</c:v>
                </c:pt>
                <c:pt idx="1557">
                  <c:v>5.0456287598904956E-2</c:v>
                </c:pt>
                <c:pt idx="1558">
                  <c:v>5.0439682468867375E-2</c:v>
                </c:pt>
                <c:pt idx="1559">
                  <c:v>5.0423084003467858E-2</c:v>
                </c:pt>
                <c:pt idx="1560">
                  <c:v>5.0406492145891157E-2</c:v>
                </c:pt>
                <c:pt idx="1561">
                  <c:v>5.0389906841820459E-2</c:v>
                </c:pt>
                <c:pt idx="1562">
                  <c:v>5.0373328039300551E-2</c:v>
                </c:pt>
                <c:pt idx="1563">
                  <c:v>5.0356755688654664E-2</c:v>
                </c:pt>
                <c:pt idx="1564">
                  <c:v>5.0340189742369437E-2</c:v>
                </c:pt>
                <c:pt idx="1565">
                  <c:v>5.0323630154998647E-2</c:v>
                </c:pt>
                <c:pt idx="1566">
                  <c:v>5.0307076883070685E-2</c:v>
                </c:pt>
                <c:pt idx="1567">
                  <c:v>5.0290529885000282E-2</c:v>
                </c:pt>
                <c:pt idx="1568">
                  <c:v>5.0273989121001492E-2</c:v>
                </c:pt>
                <c:pt idx="1569">
                  <c:v>5.0257454553004635E-2</c:v>
                </c:pt>
                <c:pt idx="1570">
                  <c:v>5.024092614458335E-2</c:v>
                </c:pt>
                <c:pt idx="1571">
                  <c:v>5.0224403860877787E-2</c:v>
                </c:pt>
                <c:pt idx="1572">
                  <c:v>5.0207887668524409E-2</c:v>
                </c:pt>
                <c:pt idx="1573">
                  <c:v>5.0191377535585446E-2</c:v>
                </c:pt>
                <c:pt idx="1574">
                  <c:v>5.0174873431491671E-2</c:v>
                </c:pt>
                <c:pt idx="1575">
                  <c:v>5.0158375326970719E-2</c:v>
                </c:pt>
                <c:pt idx="1576">
                  <c:v>5.0141883193996366E-2</c:v>
                </c:pt>
                <c:pt idx="1577">
                  <c:v>5.01253970057286E-2</c:v>
                </c:pt>
                <c:pt idx="1578">
                  <c:v>5.0108916736461027E-2</c:v>
                </c:pt>
                <c:pt idx="1579">
                  <c:v>5.0092442361570767E-2</c:v>
                </c:pt>
                <c:pt idx="1580">
                  <c:v>5.0075973857464762E-2</c:v>
                </c:pt>
                <c:pt idx="1581">
                  <c:v>5.0059511201541881E-2</c:v>
                </c:pt>
                <c:pt idx="1582">
                  <c:v>5.0043054372136894E-2</c:v>
                </c:pt>
                <c:pt idx="1583">
                  <c:v>5.002660334848931E-2</c:v>
                </c:pt>
                <c:pt idx="1584">
                  <c:v>5.0010158110693641E-2</c:v>
                </c:pt>
                <c:pt idx="1585">
                  <c:v>4.9993718639666673E-2</c:v>
                </c:pt>
                <c:pt idx="1586">
                  <c:v>4.9977284917107415E-2</c:v>
                </c:pt>
                <c:pt idx="1587">
                  <c:v>4.9960856925462205E-2</c:v>
                </c:pt>
                <c:pt idx="1588">
                  <c:v>4.9944434647891563E-2</c:v>
                </c:pt>
                <c:pt idx="1589">
                  <c:v>4.992801806823792E-2</c:v>
                </c:pt>
                <c:pt idx="1590">
                  <c:v>4.9911607170993404E-2</c:v>
                </c:pt>
                <c:pt idx="1591">
                  <c:v>4.989520194127272E-2</c:v>
                </c:pt>
                <c:pt idx="1592">
                  <c:v>4.9878802364782877E-2</c:v>
                </c:pt>
                <c:pt idx="1593">
                  <c:v>4.9862408427798023E-2</c:v>
                </c:pt>
                <c:pt idx="1594">
                  <c:v>4.9846020117132711E-2</c:v>
                </c:pt>
                <c:pt idx="1595">
                  <c:v>4.9829637420118499E-2</c:v>
                </c:pt>
                <c:pt idx="1596">
                  <c:v>4.9813260324579972E-2</c:v>
                </c:pt>
                <c:pt idx="1597">
                  <c:v>4.9796888818812154E-2</c:v>
                </c:pt>
                <c:pt idx="1598">
                  <c:v>4.9780522891560673E-2</c:v>
                </c:pt>
                <c:pt idx="1599">
                  <c:v>4.9764162531999161E-2</c:v>
                </c:pt>
                <c:pt idx="1600">
                  <c:v>4.9747807729712899E-2</c:v>
                </c:pt>
                <c:pt idx="1601">
                  <c:v>4.9731458474676651E-2</c:v>
                </c:pt>
                <c:pt idx="1602">
                  <c:v>4.971511475724022E-2</c:v>
                </c:pt>
                <c:pt idx="1603">
                  <c:v>4.9698776568110087E-2</c:v>
                </c:pt>
                <c:pt idx="1604">
                  <c:v>4.9682443898333248E-2</c:v>
                </c:pt>
                <c:pt idx="1605">
                  <c:v>4.9666116739282382E-2</c:v>
                </c:pt>
                <c:pt idx="1606">
                  <c:v>4.9649795082640773E-2</c:v>
                </c:pt>
                <c:pt idx="1607">
                  <c:v>4.9633478920388198E-2</c:v>
                </c:pt>
                <c:pt idx="1608">
                  <c:v>4.9617168244788366E-2</c:v>
                </c:pt>
                <c:pt idx="1609">
                  <c:v>4.9600863048374112E-2</c:v>
                </c:pt>
                <c:pt idx="1610">
                  <c:v>4.9584563323939325E-2</c:v>
                </c:pt>
                <c:pt idx="1611">
                  <c:v>4.9568269064521206E-2</c:v>
                </c:pt>
                <c:pt idx="1612">
                  <c:v>4.9551980263394524E-2</c:v>
                </c:pt>
                <c:pt idx="1613">
                  <c:v>4.9535696914058597E-2</c:v>
                </c:pt>
                <c:pt idx="1614">
                  <c:v>4.9519419010227328E-2</c:v>
                </c:pt>
                <c:pt idx="1615">
                  <c:v>4.9503146545820109E-2</c:v>
                </c:pt>
                <c:pt idx="1616">
                  <c:v>4.9486879514951468E-2</c:v>
                </c:pt>
                <c:pt idx="1617">
                  <c:v>4.9470617911924197E-2</c:v>
                </c:pt>
                <c:pt idx="1618">
                  <c:v>4.9454361731218095E-2</c:v>
                </c:pt>
                <c:pt idx="1619">
                  <c:v>4.9438110967484572E-2</c:v>
                </c:pt>
                <c:pt idx="1620">
                  <c:v>4.9421865615537644E-2</c:v>
                </c:pt>
                <c:pt idx="1621">
                  <c:v>4.9405625670346773E-2</c:v>
                </c:pt>
                <c:pt idx="1622">
                  <c:v>4.9389391127030093E-2</c:v>
                </c:pt>
                <c:pt idx="1623">
                  <c:v>4.9373161980847402E-2</c:v>
                </c:pt>
                <c:pt idx="1624">
                  <c:v>4.9356938227194259E-2</c:v>
                </c:pt>
                <c:pt idx="1625">
                  <c:v>4.9340719861595016E-2</c:v>
                </c:pt>
                <c:pt idx="1626">
                  <c:v>4.932450687969802E-2</c:v>
                </c:pt>
                <c:pt idx="1627">
                  <c:v>4.9308299277269471E-2</c:v>
                </c:pt>
                <c:pt idx="1628">
                  <c:v>4.9292097050188215E-2</c:v>
                </c:pt>
                <c:pt idx="1629">
                  <c:v>4.9275900194440655E-2</c:v>
                </c:pt>
                <c:pt idx="1630">
                  <c:v>4.9259708706116123E-2</c:v>
                </c:pt>
                <c:pt idx="1631">
                  <c:v>4.9243522581401925E-2</c:v>
                </c:pt>
                <c:pt idx="1632">
                  <c:v>4.9227341816579104E-2</c:v>
                </c:pt>
                <c:pt idx="1633">
                  <c:v>4.9211166408018286E-2</c:v>
                </c:pt>
                <c:pt idx="1634">
                  <c:v>4.9194996352175606E-2</c:v>
                </c:pt>
                <c:pt idx="1635">
                  <c:v>4.917883164558888E-2</c:v>
                </c:pt>
                <c:pt idx="1636">
                  <c:v>4.9162672284873782E-2</c:v>
                </c:pt>
                <c:pt idx="1637">
                  <c:v>4.9146518266720798E-2</c:v>
                </c:pt>
                <c:pt idx="1638">
                  <c:v>4.9130369587891173E-2</c:v>
                </c:pt>
                <c:pt idx="1639">
                  <c:v>4.9114226245214415E-2</c:v>
                </c:pt>
                <c:pt idx="1640">
                  <c:v>4.9098088235584807E-2</c:v>
                </c:pt>
                <c:pt idx="1641">
                  <c:v>4.9080453532001619E-2</c:v>
                </c:pt>
                <c:pt idx="1642">
                  <c:v>4.9006615785610115E-2</c:v>
                </c:pt>
                <c:pt idx="1643">
                  <c:v>4.8901150660706244E-2</c:v>
                </c:pt>
                <c:pt idx="1644">
                  <c:v>4.8774008168660968E-2</c:v>
                </c:pt>
                <c:pt idx="1645">
                  <c:v>4.8651663279631087E-2</c:v>
                </c:pt>
                <c:pt idx="1646">
                  <c:v>4.851425608146373E-2</c:v>
                </c:pt>
                <c:pt idx="1647">
                  <c:v>4.8370439562274603E-2</c:v>
                </c:pt>
                <c:pt idx="1648">
                  <c:v>4.8218329380297006E-2</c:v>
                </c:pt>
                <c:pt idx="1649">
                  <c:v>4.8078027844371332E-2</c:v>
                </c:pt>
                <c:pt idx="1650">
                  <c:v>4.7936713105827165E-2</c:v>
                </c:pt>
                <c:pt idx="1651">
                  <c:v>4.7787245757782662E-2</c:v>
                </c:pt>
                <c:pt idx="1652">
                  <c:v>4.7639772693547855E-2</c:v>
                </c:pt>
                <c:pt idx="1653">
                  <c:v>4.7494364482235957E-2</c:v>
                </c:pt>
                <c:pt idx="1654">
                  <c:v>4.7347893320666065E-2</c:v>
                </c:pt>
                <c:pt idx="1655">
                  <c:v>4.7192367032168961E-2</c:v>
                </c:pt>
                <c:pt idx="1656">
                  <c:v>4.7044377919845178E-2</c:v>
                </c:pt>
                <c:pt idx="1657">
                  <c:v>4.6895184387852007E-2</c:v>
                </c:pt>
                <c:pt idx="1658">
                  <c:v>4.6750336731485403E-2</c:v>
                </c:pt>
                <c:pt idx="1659">
                  <c:v>4.660385719648627E-2</c:v>
                </c:pt>
                <c:pt idx="1660">
                  <c:v>4.6459069377105158E-2</c:v>
                </c:pt>
                <c:pt idx="1661">
                  <c:v>4.6316399173489342E-2</c:v>
                </c:pt>
                <c:pt idx="1662">
                  <c:v>4.6216638410016123E-2</c:v>
                </c:pt>
                <c:pt idx="1663">
                  <c:v>4.6146370882536286E-2</c:v>
                </c:pt>
                <c:pt idx="1664">
                  <c:v>4.6094967775655929E-2</c:v>
                </c:pt>
                <c:pt idx="1665">
                  <c:v>4.6055724566931938E-2</c:v>
                </c:pt>
                <c:pt idx="1666">
                  <c:v>4.6024396248726028E-2</c:v>
                </c:pt>
                <c:pt idx="1667">
                  <c:v>4.5998306260304787E-2</c:v>
                </c:pt>
                <c:pt idx="1668">
                  <c:v>4.5975765048488555E-2</c:v>
                </c:pt>
                <c:pt idx="1669">
                  <c:v>4.5955669269223592E-2</c:v>
                </c:pt>
                <c:pt idx="1670">
                  <c:v>4.5937354775391612E-2</c:v>
                </c:pt>
                <c:pt idx="1671">
                  <c:v>4.5920345028660853E-2</c:v>
                </c:pt>
                <c:pt idx="1672">
                  <c:v>4.590438030540684E-2</c:v>
                </c:pt>
                <c:pt idx="1673">
                  <c:v>4.58892499539999E-2</c:v>
                </c:pt>
                <c:pt idx="1674">
                  <c:v>4.5874819639802875E-2</c:v>
                </c:pt>
                <c:pt idx="1675">
                  <c:v>4.586102667222245E-2</c:v>
                </c:pt>
                <c:pt idx="1676">
                  <c:v>4.5847787032114722E-2</c:v>
                </c:pt>
                <c:pt idx="1677">
                  <c:v>4.5835037959944203E-2</c:v>
                </c:pt>
                <c:pt idx="1678">
                  <c:v>4.5822767304007486E-2</c:v>
                </c:pt>
                <c:pt idx="1679">
                  <c:v>4.5810951078393884E-2</c:v>
                </c:pt>
                <c:pt idx="1680">
                  <c:v>4.5799549176806523E-2</c:v>
                </c:pt>
                <c:pt idx="1681">
                  <c:v>4.5788523857023027E-2</c:v>
                </c:pt>
                <c:pt idx="1682">
                  <c:v>4.5777871187026725E-2</c:v>
                </c:pt>
                <c:pt idx="1683">
                  <c:v>4.5767577460235236E-2</c:v>
                </c:pt>
                <c:pt idx="1684">
                  <c:v>4.5757625057538193E-2</c:v>
                </c:pt>
                <c:pt idx="1685">
                  <c:v>4.5747992692559275E-2</c:v>
                </c:pt>
                <c:pt idx="1686">
                  <c:v>4.5738661823903681E-2</c:v>
                </c:pt>
                <c:pt idx="1687">
                  <c:v>4.5729623706995653E-2</c:v>
                </c:pt>
                <c:pt idx="1688">
                  <c:v>4.5720866127363056E-2</c:v>
                </c:pt>
                <c:pt idx="1689">
                  <c:v>4.5712376273925402E-2</c:v>
                </c:pt>
                <c:pt idx="1690">
                  <c:v>4.5704140780629947E-2</c:v>
                </c:pt>
                <c:pt idx="1691">
                  <c:v>4.5696146402265755E-2</c:v>
                </c:pt>
                <c:pt idx="1692">
                  <c:v>4.5688383447787334E-2</c:v>
                </c:pt>
                <c:pt idx="1693">
                  <c:v>4.5680842187001053E-2</c:v>
                </c:pt>
                <c:pt idx="1694">
                  <c:v>4.5673512754852694E-2</c:v>
                </c:pt>
                <c:pt idx="1695">
                  <c:v>4.5666385320346559E-2</c:v>
                </c:pt>
                <c:pt idx="1696">
                  <c:v>4.5659450089230211E-2</c:v>
                </c:pt>
                <c:pt idx="1697">
                  <c:v>4.5652698356660401E-2</c:v>
                </c:pt>
                <c:pt idx="1698">
                  <c:v>4.5646122259374755E-2</c:v>
                </c:pt>
                <c:pt idx="1699">
                  <c:v>4.5639713836547774E-2</c:v>
                </c:pt>
                <c:pt idx="1700">
                  <c:v>4.5633465495592967E-2</c:v>
                </c:pt>
                <c:pt idx="1701">
                  <c:v>4.5627370000083253E-2</c:v>
                </c:pt>
                <c:pt idx="1702">
                  <c:v>4.5621420434375629E-2</c:v>
                </c:pt>
                <c:pt idx="1703">
                  <c:v>4.5615610206505369E-2</c:v>
                </c:pt>
                <c:pt idx="1704">
                  <c:v>4.5609933020392984E-2</c:v>
                </c:pt>
                <c:pt idx="1705">
                  <c:v>4.5604382866848543E-2</c:v>
                </c:pt>
                <c:pt idx="1706">
                  <c:v>4.5598954009198896E-2</c:v>
                </c:pt>
                <c:pt idx="1707">
                  <c:v>4.5593640969148551E-2</c:v>
                </c:pt>
                <c:pt idx="1708">
                  <c:v>4.5588438518583324E-2</c:v>
                </c:pt>
                <c:pt idx="1709">
                  <c:v>4.5583341663370525E-2</c:v>
                </c:pt>
                <c:pt idx="1710">
                  <c:v>4.5578345637679284E-2</c:v>
                </c:pt>
                <c:pt idx="1711">
                  <c:v>4.5573445889690686E-2</c:v>
                </c:pt>
                <c:pt idx="1712">
                  <c:v>4.5568638073895495E-2</c:v>
                </c:pt>
                <c:pt idx="1713">
                  <c:v>4.5563918041952471E-2</c:v>
                </c:pt>
                <c:pt idx="1714">
                  <c:v>4.5559281831725217E-2</c:v>
                </c:pt>
                <c:pt idx="1715">
                  <c:v>4.5554725661889964E-2</c:v>
                </c:pt>
                <c:pt idx="1716">
                  <c:v>4.5550245920746787E-2</c:v>
                </c:pt>
                <c:pt idx="1717">
                  <c:v>4.5545839160683825E-2</c:v>
                </c:pt>
                <c:pt idx="1718">
                  <c:v>4.5541502089863552E-2</c:v>
                </c:pt>
                <c:pt idx="1719">
                  <c:v>4.5537231564728192E-2</c:v>
                </c:pt>
                <c:pt idx="1720">
                  <c:v>4.5533024584924524E-2</c:v>
                </c:pt>
                <c:pt idx="1721">
                  <c:v>4.5528878284790297E-2</c:v>
                </c:pt>
                <c:pt idx="1722">
                  <c:v>4.5524789928628365E-2</c:v>
                </c:pt>
                <c:pt idx="1723">
                  <c:v>4.5520756905054013E-2</c:v>
                </c:pt>
                <c:pt idx="1724">
                  <c:v>4.5516776719091608E-2</c:v>
                </c:pt>
                <c:pt idx="1725">
                  <c:v>4.5512846991078368E-2</c:v>
                </c:pt>
                <c:pt idx="1726">
                  <c:v>4.5508965446106678E-2</c:v>
                </c:pt>
                <c:pt idx="1727">
                  <c:v>4.5505129914706413E-2</c:v>
                </c:pt>
                <c:pt idx="1728">
                  <c:v>4.5501338323701263E-2</c:v>
                </c:pt>
                <c:pt idx="1729">
                  <c:v>4.5497588694431018E-2</c:v>
                </c:pt>
                <c:pt idx="1730">
                  <c:v>4.5493879137894808E-2</c:v>
                </c:pt>
                <c:pt idx="1731">
                  <c:v>4.5490207849868375E-2</c:v>
                </c:pt>
                <c:pt idx="1732">
                  <c:v>4.5486573108171335E-2</c:v>
                </c:pt>
                <c:pt idx="1733">
                  <c:v>4.548297326881956E-2</c:v>
                </c:pt>
                <c:pt idx="1734">
                  <c:v>4.5479406760848606E-2</c:v>
                </c:pt>
                <c:pt idx="1735">
                  <c:v>4.5475872086448779E-2</c:v>
                </c:pt>
                <c:pt idx="1736">
                  <c:v>4.5472367812970912E-2</c:v>
                </c:pt>
                <c:pt idx="1737">
                  <c:v>4.5468892574977278E-2</c:v>
                </c:pt>
                <c:pt idx="1738">
                  <c:v>4.5465445066974502E-2</c:v>
                </c:pt>
                <c:pt idx="1739">
                  <c:v>4.5462024043441532E-2</c:v>
                </c:pt>
                <c:pt idx="1740">
                  <c:v>4.5458628315171043E-2</c:v>
                </c:pt>
                <c:pt idx="1741">
                  <c:v>4.5455256746023673E-2</c:v>
                </c:pt>
                <c:pt idx="1742">
                  <c:v>4.5451908252210724E-2</c:v>
                </c:pt>
                <c:pt idx="1743">
                  <c:v>4.5448581798197302E-2</c:v>
                </c:pt>
                <c:pt idx="1744">
                  <c:v>4.544527639561733E-2</c:v>
                </c:pt>
                <c:pt idx="1745">
                  <c:v>4.5441991100780864E-2</c:v>
                </c:pt>
                <c:pt idx="1746">
                  <c:v>4.5438725012274514E-2</c:v>
                </c:pt>
                <c:pt idx="1747">
                  <c:v>4.5435477270196437E-2</c:v>
                </c:pt>
                <c:pt idx="1748">
                  <c:v>4.5432247052691013E-2</c:v>
                </c:pt>
                <c:pt idx="1749">
                  <c:v>4.5429033575646163E-2</c:v>
                </c:pt>
                <c:pt idx="1750">
                  <c:v>4.5425836090529803E-2</c:v>
                </c:pt>
                <c:pt idx="1751">
                  <c:v>4.5422653881607863E-2</c:v>
                </c:pt>
                <c:pt idx="1752">
                  <c:v>4.5419486267420851E-2</c:v>
                </c:pt>
                <c:pt idx="1753">
                  <c:v>4.5416332594847689E-2</c:v>
                </c:pt>
                <c:pt idx="1754">
                  <c:v>4.5413192242906034E-2</c:v>
                </c:pt>
                <c:pt idx="1755">
                  <c:v>4.5410064616370344E-2</c:v>
                </c:pt>
                <c:pt idx="1756">
                  <c:v>4.5406949148448401E-2</c:v>
                </c:pt>
                <c:pt idx="1757">
                  <c:v>4.5403845297488199E-2</c:v>
                </c:pt>
                <c:pt idx="1758">
                  <c:v>4.5400752546099911E-2</c:v>
                </c:pt>
                <c:pt idx="1759">
                  <c:v>4.5397670400663281E-2</c:v>
                </c:pt>
                <c:pt idx="1760">
                  <c:v>4.5394598390060187E-2</c:v>
                </c:pt>
                <c:pt idx="1761">
                  <c:v>4.5391536063311443E-2</c:v>
                </c:pt>
                <c:pt idx="1762">
                  <c:v>4.5388482992043566E-2</c:v>
                </c:pt>
                <c:pt idx="1763">
                  <c:v>4.5385438764302177E-2</c:v>
                </c:pt>
                <c:pt idx="1764">
                  <c:v>4.5382402989728052E-2</c:v>
                </c:pt>
                <c:pt idx="1765">
                  <c:v>4.5379375293149928E-2</c:v>
                </c:pt>
                <c:pt idx="1766">
                  <c:v>4.5376355318015898E-2</c:v>
                </c:pt>
                <c:pt idx="1767">
                  <c:v>4.5373342723252393E-2</c:v>
                </c:pt>
                <c:pt idx="1768">
                  <c:v>4.5370337183011519E-2</c:v>
                </c:pt>
                <c:pt idx="1769">
                  <c:v>4.5367338386742853E-2</c:v>
                </c:pt>
                <c:pt idx="1770">
                  <c:v>4.5364346037593983E-2</c:v>
                </c:pt>
                <c:pt idx="1771">
                  <c:v>4.5361359852038353E-2</c:v>
                </c:pt>
                <c:pt idx="1772">
                  <c:v>4.5358379559788838E-2</c:v>
                </c:pt>
                <c:pt idx="1773">
                  <c:v>4.5355404902147164E-2</c:v>
                </c:pt>
                <c:pt idx="1774">
                  <c:v>4.5352435632778923E-2</c:v>
                </c:pt>
                <c:pt idx="1775">
                  <c:v>4.5349471515757835E-2</c:v>
                </c:pt>
                <c:pt idx="1776">
                  <c:v>4.5346512326575758E-2</c:v>
                </c:pt>
                <c:pt idx="1777">
                  <c:v>4.5343557850570634E-2</c:v>
                </c:pt>
                <c:pt idx="1778">
                  <c:v>4.534060788232093E-2</c:v>
                </c:pt>
                <c:pt idx="1779">
                  <c:v>4.5337662226943048E-2</c:v>
                </c:pt>
                <c:pt idx="1780">
                  <c:v>4.5334720696506882E-2</c:v>
                </c:pt>
                <c:pt idx="1781">
                  <c:v>4.5331783113947581E-2</c:v>
                </c:pt>
                <c:pt idx="1782">
                  <c:v>4.5328849307521166E-2</c:v>
                </c:pt>
                <c:pt idx="1783">
                  <c:v>4.5325919115556015E-2</c:v>
                </c:pt>
                <c:pt idx="1784">
                  <c:v>4.5322992382295882E-2</c:v>
                </c:pt>
                <c:pt idx="1785">
                  <c:v>4.5320068959468884E-2</c:v>
                </c:pt>
                <c:pt idx="1786">
                  <c:v>4.531714870568055E-2</c:v>
                </c:pt>
                <c:pt idx="1787">
                  <c:v>4.5314231485875718E-2</c:v>
                </c:pt>
                <c:pt idx="1788">
                  <c:v>4.5311317170378701E-2</c:v>
                </c:pt>
                <c:pt idx="1789">
                  <c:v>4.5308405637293749E-2</c:v>
                </c:pt>
                <c:pt idx="1790">
                  <c:v>4.530549676720546E-2</c:v>
                </c:pt>
                <c:pt idx="1791">
                  <c:v>4.5302590449665212E-2</c:v>
                </c:pt>
                <c:pt idx="1792">
                  <c:v>4.5299686575736076E-2</c:v>
                </c:pt>
                <c:pt idx="1793">
                  <c:v>4.5296785044084048E-2</c:v>
                </c:pt>
                <c:pt idx="1794">
                  <c:v>4.5293885756491625E-2</c:v>
                </c:pt>
                <c:pt idx="1795">
                  <c:v>4.5290988619623877E-2</c:v>
                </c:pt>
                <c:pt idx="1796">
                  <c:v>4.5288093544532677E-2</c:v>
                </c:pt>
                <c:pt idx="1797">
                  <c:v>4.5285200446101653E-2</c:v>
                </c:pt>
                <c:pt idx="1798">
                  <c:v>4.5282309242797462E-2</c:v>
                </c:pt>
                <c:pt idx="1799">
                  <c:v>4.5279419857688533E-2</c:v>
                </c:pt>
                <c:pt idx="1800">
                  <c:v>4.5276532216073438E-2</c:v>
                </c:pt>
                <c:pt idx="1801">
                  <c:v>4.5273646247607616E-2</c:v>
                </c:pt>
                <c:pt idx="1802">
                  <c:v>4.5270761884355054E-2</c:v>
                </c:pt>
                <c:pt idx="1803">
                  <c:v>4.5267879062216666E-2</c:v>
                </c:pt>
                <c:pt idx="1804">
                  <c:v>4.5264997719464635E-2</c:v>
                </c:pt>
                <c:pt idx="1805">
                  <c:v>4.5262117797215208E-2</c:v>
                </c:pt>
                <c:pt idx="1806">
                  <c:v>4.5259239239794309E-2</c:v>
                </c:pt>
                <c:pt idx="1807">
                  <c:v>4.5256361992937422E-2</c:v>
                </c:pt>
                <c:pt idx="1808">
                  <c:v>4.5253486006552338E-2</c:v>
                </c:pt>
                <c:pt idx="1809">
                  <c:v>4.5250611230475378E-2</c:v>
                </c:pt>
                <c:pt idx="1810">
                  <c:v>4.5247737619398216E-2</c:v>
                </c:pt>
                <c:pt idx="1811">
                  <c:v>4.5244865127687335E-2</c:v>
                </c:pt>
                <c:pt idx="1812">
                  <c:v>4.5241993713294321E-2</c:v>
                </c:pt>
                <c:pt idx="1813">
                  <c:v>4.5239123335641951E-2</c:v>
                </c:pt>
                <c:pt idx="1814">
                  <c:v>4.5236253955919528E-2</c:v>
                </c:pt>
                <c:pt idx="1815">
                  <c:v>4.523338553687245E-2</c:v>
                </c:pt>
                <c:pt idx="1816">
                  <c:v>4.5230518044039617E-2</c:v>
                </c:pt>
                <c:pt idx="1817">
                  <c:v>4.5227651442169087E-2</c:v>
                </c:pt>
                <c:pt idx="1818">
                  <c:v>4.522478570119097E-2</c:v>
                </c:pt>
                <c:pt idx="1819">
                  <c:v>4.5221920788095414E-2</c:v>
                </c:pt>
                <c:pt idx="1820">
                  <c:v>4.5219056675182834E-2</c:v>
                </c:pt>
                <c:pt idx="1821">
                  <c:v>4.521619333336456E-2</c:v>
                </c:pt>
                <c:pt idx="1822">
                  <c:v>4.5213330736331374E-2</c:v>
                </c:pt>
                <c:pt idx="1823">
                  <c:v>4.5211085771120353E-2</c:v>
                </c:pt>
                <c:pt idx="1824">
                  <c:v>4.5222252019210103E-2</c:v>
                </c:pt>
                <c:pt idx="1825">
                  <c:v>4.5241040505726728E-2</c:v>
                </c:pt>
                <c:pt idx="1826">
                  <c:v>4.5265408108416762E-2</c:v>
                </c:pt>
                <c:pt idx="1827">
                  <c:v>4.5294325714410805E-2</c:v>
                </c:pt>
                <c:pt idx="1828">
                  <c:v>4.5325528445518411E-2</c:v>
                </c:pt>
                <c:pt idx="1829">
                  <c:v>4.5356702678984395E-2</c:v>
                </c:pt>
                <c:pt idx="1830">
                  <c:v>4.5387104817442361E-2</c:v>
                </c:pt>
                <c:pt idx="1831">
                  <c:v>4.5416917953390798E-2</c:v>
                </c:pt>
                <c:pt idx="1832">
                  <c:v>4.5449523513547058E-2</c:v>
                </c:pt>
                <c:pt idx="1833">
                  <c:v>4.5483380969631018E-2</c:v>
                </c:pt>
                <c:pt idx="1834">
                  <c:v>4.5513509813471451E-2</c:v>
                </c:pt>
                <c:pt idx="1835">
                  <c:v>4.55415771730317E-2</c:v>
                </c:pt>
                <c:pt idx="1836">
                  <c:v>4.5569180448263504E-2</c:v>
                </c:pt>
                <c:pt idx="1837">
                  <c:v>4.5595794624170398E-2</c:v>
                </c:pt>
                <c:pt idx="1838">
                  <c:v>4.562076531299946E-2</c:v>
                </c:pt>
                <c:pt idx="1839">
                  <c:v>4.564574249042707E-2</c:v>
                </c:pt>
                <c:pt idx="1840">
                  <c:v>4.5671190432208512E-2</c:v>
                </c:pt>
                <c:pt idx="1841">
                  <c:v>4.5690993319358893E-2</c:v>
                </c:pt>
                <c:pt idx="1842">
                  <c:v>4.5714568514374901E-2</c:v>
                </c:pt>
                <c:pt idx="1843">
                  <c:v>4.5737625597479736E-2</c:v>
                </c:pt>
                <c:pt idx="1844">
                  <c:v>4.5748882019838052E-2</c:v>
                </c:pt>
                <c:pt idx="1845">
                  <c:v>4.5752413789193806E-2</c:v>
                </c:pt>
                <c:pt idx="1846">
                  <c:v>4.5750970679548066E-2</c:v>
                </c:pt>
                <c:pt idx="1847">
                  <c:v>4.5746339328462608E-2</c:v>
                </c:pt>
                <c:pt idx="1848">
                  <c:v>4.5739607590171635E-2</c:v>
                </c:pt>
                <c:pt idx="1849">
                  <c:v>4.5731480338707747E-2</c:v>
                </c:pt>
                <c:pt idx="1850">
                  <c:v>4.5722458529935964E-2</c:v>
                </c:pt>
                <c:pt idx="1851">
                  <c:v>4.5712675510082706E-2</c:v>
                </c:pt>
                <c:pt idx="1852">
                  <c:v>4.5702324672425743E-2</c:v>
                </c:pt>
                <c:pt idx="1853">
                  <c:v>4.56917041710211E-2</c:v>
                </c:pt>
                <c:pt idx="1854">
                  <c:v>4.5680811231430564E-2</c:v>
                </c:pt>
                <c:pt idx="1855">
                  <c:v>4.5669636512518104E-2</c:v>
                </c:pt>
                <c:pt idx="1856">
                  <c:v>4.5658229642297876E-2</c:v>
                </c:pt>
                <c:pt idx="1857">
                  <c:v>4.5646670317569485E-2</c:v>
                </c:pt>
                <c:pt idx="1858">
                  <c:v>4.5634956944377698E-2</c:v>
                </c:pt>
                <c:pt idx="1859">
                  <c:v>4.5623075640014457E-2</c:v>
                </c:pt>
                <c:pt idx="1860">
                  <c:v>4.5611032033313334E-2</c:v>
                </c:pt>
                <c:pt idx="1861">
                  <c:v>4.559884773827623E-2</c:v>
                </c:pt>
                <c:pt idx="1862">
                  <c:v>4.5586556526035459E-2</c:v>
                </c:pt>
                <c:pt idx="1863">
                  <c:v>4.5574151891991696E-2</c:v>
                </c:pt>
                <c:pt idx="1864">
                  <c:v>4.5561631349650841E-2</c:v>
                </c:pt>
                <c:pt idx="1865">
                  <c:v>4.5549001743036943E-2</c:v>
                </c:pt>
                <c:pt idx="1866">
                  <c:v>4.5536270026601953E-2</c:v>
                </c:pt>
                <c:pt idx="1867">
                  <c:v>4.5523440731519517E-2</c:v>
                </c:pt>
                <c:pt idx="1868">
                  <c:v>4.551051857686822E-2</c:v>
                </c:pt>
                <c:pt idx="1869">
                  <c:v>4.5497508359315035E-2</c:v>
                </c:pt>
                <c:pt idx="1870">
                  <c:v>4.5484414467892961E-2</c:v>
                </c:pt>
                <c:pt idx="1871">
                  <c:v>4.5471240837229483E-2</c:v>
                </c:pt>
                <c:pt idx="1872">
                  <c:v>4.545799133872637E-2</c:v>
                </c:pt>
                <c:pt idx="1873">
                  <c:v>4.5444669710013208E-2</c:v>
                </c:pt>
                <c:pt idx="1874">
                  <c:v>4.5431279431650026E-2</c:v>
                </c:pt>
                <c:pt idx="1875">
                  <c:v>4.5417823824686815E-2</c:v>
                </c:pt>
                <c:pt idx="1876">
                  <c:v>4.5404306079390021E-2</c:v>
                </c:pt>
                <c:pt idx="1877">
                  <c:v>4.5390729232687041E-2</c:v>
                </c:pt>
                <c:pt idx="1878">
                  <c:v>4.5377096177455868E-2</c:v>
                </c:pt>
                <c:pt idx="1879">
                  <c:v>4.5363409677638335E-2</c:v>
                </c:pt>
                <c:pt idx="1880">
                  <c:v>4.5349672371461841E-2</c:v>
                </c:pt>
                <c:pt idx="1881">
                  <c:v>4.5335886776970209E-2</c:v>
                </c:pt>
                <c:pt idx="1882">
                  <c:v>4.5322055298416826E-2</c:v>
                </c:pt>
                <c:pt idx="1883">
                  <c:v>4.5308180230634661E-2</c:v>
                </c:pt>
                <c:pt idx="1884">
                  <c:v>4.529426376484845E-2</c:v>
                </c:pt>
                <c:pt idx="1885">
                  <c:v>4.5280307992826334E-2</c:v>
                </c:pt>
                <c:pt idx="1886">
                  <c:v>4.526631491169035E-2</c:v>
                </c:pt>
                <c:pt idx="1887">
                  <c:v>4.5252286428228053E-2</c:v>
                </c:pt>
                <c:pt idx="1888">
                  <c:v>4.5238224362773853E-2</c:v>
                </c:pt>
                <c:pt idx="1889">
                  <c:v>4.5224130453386038E-2</c:v>
                </c:pt>
                <c:pt idx="1890">
                  <c:v>4.5210006359384936E-2</c:v>
                </c:pt>
                <c:pt idx="1891">
                  <c:v>4.5195853664992229E-2</c:v>
                </c:pt>
                <c:pt idx="1892">
                  <c:v>4.518167388276368E-2</c:v>
                </c:pt>
                <c:pt idx="1893">
                  <c:v>4.5167468456702435E-2</c:v>
                </c:pt>
                <c:pt idx="1894">
                  <c:v>4.515323876554482E-2</c:v>
                </c:pt>
                <c:pt idx="1895">
                  <c:v>4.5138986125520954E-2</c:v>
                </c:pt>
                <c:pt idx="1896">
                  <c:v>4.5124711793294456E-2</c:v>
                </c:pt>
                <c:pt idx="1897">
                  <c:v>4.5110416968694181E-2</c:v>
                </c:pt>
                <c:pt idx="1898">
                  <c:v>4.5096102797082656E-2</c:v>
                </c:pt>
                <c:pt idx="1899">
                  <c:v>4.5081770372147723E-2</c:v>
                </c:pt>
                <c:pt idx="1900">
                  <c:v>4.5067420737845289E-2</c:v>
                </c:pt>
                <c:pt idx="1901">
                  <c:v>4.5053054891040882E-2</c:v>
                </c:pt>
                <c:pt idx="1902">
                  <c:v>4.503867378332177E-2</c:v>
                </c:pt>
                <c:pt idx="1903">
                  <c:v>4.5024278323229014E-2</c:v>
                </c:pt>
                <c:pt idx="1904">
                  <c:v>4.5009869378154516E-2</c:v>
                </c:pt>
                <c:pt idx="1905">
                  <c:v>4.4995447776164599E-2</c:v>
                </c:pt>
                <c:pt idx="1906">
                  <c:v>4.4981014307819651E-2</c:v>
                </c:pt>
                <c:pt idx="1907">
                  <c:v>4.49665697279013E-2</c:v>
                </c:pt>
                <c:pt idx="1908">
                  <c:v>4.4952114756909807E-2</c:v>
                </c:pt>
                <c:pt idx="1909">
                  <c:v>4.4937650082770023E-2</c:v>
                </c:pt>
                <c:pt idx="1910">
                  <c:v>4.4923176362168943E-2</c:v>
                </c:pt>
                <c:pt idx="1911">
                  <c:v>4.4908694222111314E-2</c:v>
                </c:pt>
                <c:pt idx="1912">
                  <c:v>4.4894204260996516E-2</c:v>
                </c:pt>
                <c:pt idx="1913">
                  <c:v>4.4879707050352859E-2</c:v>
                </c:pt>
                <c:pt idx="1914">
                  <c:v>4.4865203135608434E-2</c:v>
                </c:pt>
                <c:pt idx="1915">
                  <c:v>4.4850693037505066E-2</c:v>
                </c:pt>
                <c:pt idx="1916">
                  <c:v>4.4836177253185734E-2</c:v>
                </c:pt>
                <c:pt idx="1917">
                  <c:v>4.4821656257194191E-2</c:v>
                </c:pt>
                <c:pt idx="1918">
                  <c:v>4.4807130502612945E-2</c:v>
                </c:pt>
                <c:pt idx="1919">
                  <c:v>4.4792600421868764E-2</c:v>
                </c:pt>
                <c:pt idx="1920">
                  <c:v>4.4778066427878835E-2</c:v>
                </c:pt>
                <c:pt idx="1921">
                  <c:v>4.4763528914740079E-2</c:v>
                </c:pt>
                <c:pt idx="1922">
                  <c:v>4.4748988258674474E-2</c:v>
                </c:pt>
                <c:pt idx="1923">
                  <c:v>4.4734444818828115E-2</c:v>
                </c:pt>
                <c:pt idx="1924">
                  <c:v>4.4719898938030349E-2</c:v>
                </c:pt>
                <c:pt idx="1925">
                  <c:v>4.4705350943532125E-2</c:v>
                </c:pt>
                <c:pt idx="1926">
                  <c:v>4.4690801147715967E-2</c:v>
                </c:pt>
                <c:pt idx="1927">
                  <c:v>4.4676249848787687E-2</c:v>
                </c:pt>
                <c:pt idx="1928">
                  <c:v>4.4661697331379022E-2</c:v>
                </c:pt>
                <c:pt idx="1929">
                  <c:v>4.4647143867180251E-2</c:v>
                </c:pt>
                <c:pt idx="1930">
                  <c:v>4.4632589715523634E-2</c:v>
                </c:pt>
                <c:pt idx="1931">
                  <c:v>4.4618035123960911E-2</c:v>
                </c:pt>
                <c:pt idx="1932">
                  <c:v>4.4603480328744165E-2</c:v>
                </c:pt>
                <c:pt idx="1933">
                  <c:v>4.458892555541303E-2</c:v>
                </c:pt>
                <c:pt idx="1934">
                  <c:v>4.4574371019204292E-2</c:v>
                </c:pt>
                <c:pt idx="1935">
                  <c:v>4.4559816925574751E-2</c:v>
                </c:pt>
                <c:pt idx="1936">
                  <c:v>4.4545263470602336E-2</c:v>
                </c:pt>
                <c:pt idx="1937">
                  <c:v>4.4530710841437018E-2</c:v>
                </c:pt>
                <c:pt idx="1938">
                  <c:v>4.4516159216694322E-2</c:v>
                </c:pt>
                <c:pt idx="1939">
                  <c:v>4.4501608766835066E-2</c:v>
                </c:pt>
                <c:pt idx="1940">
                  <c:v>4.4487059654552061E-2</c:v>
                </c:pt>
                <c:pt idx="1941">
                  <c:v>4.447251203509632E-2</c:v>
                </c:pt>
                <c:pt idx="1942">
                  <c:v>4.4457966056646182E-2</c:v>
                </c:pt>
                <c:pt idx="1943">
                  <c:v>4.4443421860587778E-2</c:v>
                </c:pt>
                <c:pt idx="1944">
                  <c:v>4.4428879581863243E-2</c:v>
                </c:pt>
                <c:pt idx="1945">
                  <c:v>4.4414339349229538E-2</c:v>
                </c:pt>
                <c:pt idx="1946">
                  <c:v>4.4399801285553223E-2</c:v>
                </c:pt>
                <c:pt idx="1947">
                  <c:v>4.4385265508075186E-2</c:v>
                </c:pt>
                <c:pt idx="1948">
                  <c:v>4.4370732128666476E-2</c:v>
                </c:pt>
                <c:pt idx="1949">
                  <c:v>4.4356201254058057E-2</c:v>
                </c:pt>
                <c:pt idx="1950">
                  <c:v>4.4341672986104336E-2</c:v>
                </c:pt>
                <c:pt idx="1951">
                  <c:v>4.4327147421954247E-2</c:v>
                </c:pt>
                <c:pt idx="1952">
                  <c:v>4.4312624654324256E-2</c:v>
                </c:pt>
                <c:pt idx="1953">
                  <c:v>4.4298104771647577E-2</c:v>
                </c:pt>
                <c:pt idx="1954">
                  <c:v>4.4283587858293408E-2</c:v>
                </c:pt>
                <c:pt idx="1955">
                  <c:v>4.4269073994748415E-2</c:v>
                </c:pt>
                <c:pt idx="1956">
                  <c:v>4.4254563257781279E-2</c:v>
                </c:pt>
                <c:pt idx="1957">
                  <c:v>4.4240055720629778E-2</c:v>
                </c:pt>
                <c:pt idx="1958">
                  <c:v>4.4225551453135614E-2</c:v>
                </c:pt>
                <c:pt idx="1959">
                  <c:v>4.4211050521927822E-2</c:v>
                </c:pt>
                <c:pt idx="1960">
                  <c:v>4.4196552990538353E-2</c:v>
                </c:pt>
                <c:pt idx="1961">
                  <c:v>4.4182058919564372E-2</c:v>
                </c:pt>
                <c:pt idx="1962">
                  <c:v>4.4167568366789325E-2</c:v>
                </c:pt>
                <c:pt idx="1963">
                  <c:v>4.4153081387313248E-2</c:v>
                </c:pt>
                <c:pt idx="1964">
                  <c:v>4.413859803367387E-2</c:v>
                </c:pt>
                <c:pt idx="1965">
                  <c:v>4.4124118355966691E-2</c:v>
                </c:pt>
                <c:pt idx="1966">
                  <c:v>4.4109642401942872E-2</c:v>
                </c:pt>
                <c:pt idx="1967">
                  <c:v>4.4095170217136812E-2</c:v>
                </c:pt>
                <c:pt idx="1968">
                  <c:v>4.4080701844939528E-2</c:v>
                </c:pt>
                <c:pt idx="1969">
                  <c:v>4.4066237326722581E-2</c:v>
                </c:pt>
                <c:pt idx="1970">
                  <c:v>4.405177670190738E-2</c:v>
                </c:pt>
                <c:pt idx="1971">
                  <c:v>4.4037320008067385E-2</c:v>
                </c:pt>
                <c:pt idx="1972">
                  <c:v>4.4022867281005407E-2</c:v>
                </c:pt>
                <c:pt idx="1973">
                  <c:v>4.4008418554833867E-2</c:v>
                </c:pt>
                <c:pt idx="1974">
                  <c:v>4.3993973862055891E-2</c:v>
                </c:pt>
                <c:pt idx="1975">
                  <c:v>4.3979533233627056E-2</c:v>
                </c:pt>
                <c:pt idx="1976">
                  <c:v>4.3965096699044803E-2</c:v>
                </c:pt>
                <c:pt idx="1977">
                  <c:v>4.3950664286393964E-2</c:v>
                </c:pt>
                <c:pt idx="1978">
                  <c:v>4.3936236022421568E-2</c:v>
                </c:pt>
                <c:pt idx="1979">
                  <c:v>4.3921811932596443E-2</c:v>
                </c:pt>
                <c:pt idx="1980">
                  <c:v>4.3907392041163056E-2</c:v>
                </c:pt>
                <c:pt idx="1981">
                  <c:v>4.3892976371203096E-2</c:v>
                </c:pt>
                <c:pt idx="1982">
                  <c:v>4.3878564944680079E-2</c:v>
                </c:pt>
                <c:pt idx="1983">
                  <c:v>4.3864157782499538E-2</c:v>
                </c:pt>
                <c:pt idx="1984">
                  <c:v>4.3849754904548448E-2</c:v>
                </c:pt>
                <c:pt idx="1985">
                  <c:v>4.383535632974523E-2</c:v>
                </c:pt>
                <c:pt idx="1986">
                  <c:v>4.3820962076083388E-2</c:v>
                </c:pt>
                <c:pt idx="1987">
                  <c:v>4.380657216067281E-2</c:v>
                </c:pt>
                <c:pt idx="1988">
                  <c:v>4.3792186599779279E-2</c:v>
                </c:pt>
                <c:pt idx="1989">
                  <c:v>4.3777805408863862E-2</c:v>
                </c:pt>
                <c:pt idx="1990">
                  <c:v>4.3763428602619087E-2</c:v>
                </c:pt>
                <c:pt idx="1991">
                  <c:v>4.3749056195002897E-2</c:v>
                </c:pt>
                <c:pt idx="1992">
                  <c:v>4.3734688199272155E-2</c:v>
                </c:pt>
                <c:pt idx="1993">
                  <c:v>4.3720324628014444E-2</c:v>
                </c:pt>
                <c:pt idx="1994">
                  <c:v>4.3705965493179566E-2</c:v>
                </c:pt>
                <c:pt idx="1995">
                  <c:v>4.3691610806105223E-2</c:v>
                </c:pt>
                <c:pt idx="1996">
                  <c:v>4.3677260577549323E-2</c:v>
                </c:pt>
                <c:pt idx="1997">
                  <c:v>4.3662914817711534E-2</c:v>
                </c:pt>
                <c:pt idx="1998">
                  <c:v>4.3648573536262392E-2</c:v>
                </c:pt>
                <c:pt idx="1999">
                  <c:v>4.3634236742364343E-2</c:v>
                </c:pt>
                <c:pt idx="2000">
                  <c:v>4.3619904444696579E-2</c:v>
                </c:pt>
                <c:pt idx="2001">
                  <c:v>4.360557665147631E-2</c:v>
                </c:pt>
                <c:pt idx="2002">
                  <c:v>4.3591253370479255E-2</c:v>
                </c:pt>
                <c:pt idx="2003">
                  <c:v>4.3576934609060522E-2</c:v>
                </c:pt>
                <c:pt idx="2004">
                  <c:v>4.3562620374172689E-2</c:v>
                </c:pt>
                <c:pt idx="2005">
                  <c:v>4.354831067238512E-2</c:v>
                </c:pt>
                <c:pt idx="2006">
                  <c:v>4.3535916434436876E-2</c:v>
                </c:pt>
                <c:pt idx="2007">
                  <c:v>4.347261025840439E-2</c:v>
                </c:pt>
                <c:pt idx="2008">
                  <c:v>4.3369633131888879E-2</c:v>
                </c:pt>
                <c:pt idx="2009">
                  <c:v>4.3240283773358174E-2</c:v>
                </c:pt>
                <c:pt idx="2010">
                  <c:v>4.3094984199298747E-2</c:v>
                </c:pt>
                <c:pt idx="2011">
                  <c:v>4.2929864987615335E-2</c:v>
                </c:pt>
                <c:pt idx="2012">
                  <c:v>4.2767361211831688E-2</c:v>
                </c:pt>
                <c:pt idx="2013">
                  <c:v>4.2609428371243457E-2</c:v>
                </c:pt>
                <c:pt idx="2014">
                  <c:v>4.2451294244430393E-2</c:v>
                </c:pt>
                <c:pt idx="2015">
                  <c:v>4.2284792459284737E-2</c:v>
                </c:pt>
                <c:pt idx="2016">
                  <c:v>4.2107567386547425E-2</c:v>
                </c:pt>
                <c:pt idx="2017">
                  <c:v>4.1926211529215371E-2</c:v>
                </c:pt>
                <c:pt idx="2018">
                  <c:v>4.1750452626197768E-2</c:v>
                </c:pt>
                <c:pt idx="2019">
                  <c:v>4.1581214635711128E-2</c:v>
                </c:pt>
                <c:pt idx="2020">
                  <c:v>4.1411435415527338E-2</c:v>
                </c:pt>
                <c:pt idx="2021">
                  <c:v>4.1242178218549613E-2</c:v>
                </c:pt>
                <c:pt idx="2022">
                  <c:v>4.1076946386613675E-2</c:v>
                </c:pt>
                <c:pt idx="2023">
                  <c:v>4.0912995478017133E-2</c:v>
                </c:pt>
                <c:pt idx="2024">
                  <c:v>4.0745193753595067E-2</c:v>
                </c:pt>
                <c:pt idx="2025">
                  <c:v>4.0578273027679551E-2</c:v>
                </c:pt>
                <c:pt idx="2026">
                  <c:v>4.0407049631123765E-2</c:v>
                </c:pt>
                <c:pt idx="2027">
                  <c:v>4.0285576902390048E-2</c:v>
                </c:pt>
                <c:pt idx="2028">
                  <c:v>4.0200833698227162E-2</c:v>
                </c:pt>
                <c:pt idx="2029">
                  <c:v>4.0139548851020057E-2</c:v>
                </c:pt>
                <c:pt idx="2030">
                  <c:v>4.0093363956133353E-2</c:v>
                </c:pt>
                <c:pt idx="2031">
                  <c:v>4.00569751817225E-2</c:v>
                </c:pt>
                <c:pt idx="2032">
                  <c:v>4.0027062254091021E-2</c:v>
                </c:pt>
                <c:pt idx="2033">
                  <c:v>4.0001496843137828E-2</c:v>
                </c:pt>
                <c:pt idx="2034">
                  <c:v>3.9978930129848739E-2</c:v>
                </c:pt>
                <c:pt idx="2035">
                  <c:v>3.9958502343831762E-2</c:v>
                </c:pt>
                <c:pt idx="2036">
                  <c:v>3.993967913745973E-2</c:v>
                </c:pt>
                <c:pt idx="2037">
                  <c:v>3.9922050762807741E-2</c:v>
                </c:pt>
                <c:pt idx="2038">
                  <c:v>3.9905444762750972E-2</c:v>
                </c:pt>
                <c:pt idx="2039">
                  <c:v>3.9889674777832743E-2</c:v>
                </c:pt>
                <c:pt idx="2040">
                  <c:v>3.9874591229842021E-2</c:v>
                </c:pt>
                <c:pt idx="2041">
                  <c:v>3.9860170473512729E-2</c:v>
                </c:pt>
                <c:pt idx="2042">
                  <c:v>3.9846366208911667E-2</c:v>
                </c:pt>
                <c:pt idx="2043">
                  <c:v>3.9833093440398565E-2</c:v>
                </c:pt>
                <c:pt idx="2044">
                  <c:v>3.9820303032472498E-2</c:v>
                </c:pt>
                <c:pt idx="2045">
                  <c:v>3.980799544141031E-2</c:v>
                </c:pt>
                <c:pt idx="2046">
                  <c:v>3.9796150659172205E-2</c:v>
                </c:pt>
                <c:pt idx="2047">
                  <c:v>3.9784738377301711E-2</c:v>
                </c:pt>
                <c:pt idx="2048">
                  <c:v>3.9773722161542777E-2</c:v>
                </c:pt>
                <c:pt idx="2049">
                  <c:v>3.9763090731284298E-2</c:v>
                </c:pt>
                <c:pt idx="2050">
                  <c:v>3.9752830819624378E-2</c:v>
                </c:pt>
                <c:pt idx="2051">
                  <c:v>3.9742925366367823E-2</c:v>
                </c:pt>
                <c:pt idx="2052">
                  <c:v>3.973335588550473E-2</c:v>
                </c:pt>
                <c:pt idx="2053">
                  <c:v>3.9724104599576232E-2</c:v>
                </c:pt>
                <c:pt idx="2054">
                  <c:v>3.9715159209387979E-2</c:v>
                </c:pt>
                <c:pt idx="2055">
                  <c:v>3.9706506424968563E-2</c:v>
                </c:pt>
                <c:pt idx="2056">
                  <c:v>3.969813292031299E-2</c:v>
                </c:pt>
                <c:pt idx="2057">
                  <c:v>3.9690025425952666E-2</c:v>
                </c:pt>
                <c:pt idx="2058">
                  <c:v>3.9682171353398521E-2</c:v>
                </c:pt>
                <c:pt idx="2059">
                  <c:v>3.9674559857221438E-2</c:v>
                </c:pt>
                <c:pt idx="2060">
                  <c:v>3.9667180051274585E-2</c:v>
                </c:pt>
                <c:pt idx="2061">
                  <c:v>3.9660021387452088E-2</c:v>
                </c:pt>
                <c:pt idx="2062">
                  <c:v>3.9653073741086918E-2</c:v>
                </c:pt>
                <c:pt idx="2063">
                  <c:v>3.964632764319511E-2</c:v>
                </c:pt>
                <c:pt idx="2064">
                  <c:v>3.9639773989829659E-2</c:v>
                </c:pt>
                <c:pt idx="2065">
                  <c:v>3.9633404079582379E-2</c:v>
                </c:pt>
                <c:pt idx="2066">
                  <c:v>3.9627209610736361E-2</c:v>
                </c:pt>
                <c:pt idx="2067">
                  <c:v>3.9621182651857323E-2</c:v>
                </c:pt>
                <c:pt idx="2068">
                  <c:v>3.9615315635612706E-2</c:v>
                </c:pt>
                <c:pt idx="2069">
                  <c:v>3.9609601334796227E-2</c:v>
                </c:pt>
                <c:pt idx="2070">
                  <c:v>3.9604032851729698E-2</c:v>
                </c:pt>
                <c:pt idx="2071">
                  <c:v>3.9598603598316323E-2</c:v>
                </c:pt>
                <c:pt idx="2072">
                  <c:v>3.9593307286569401E-2</c:v>
                </c:pt>
                <c:pt idx="2073">
                  <c:v>3.9588137911578433E-2</c:v>
                </c:pt>
                <c:pt idx="2074">
                  <c:v>3.9583089740334858E-2</c:v>
                </c:pt>
                <c:pt idx="2075">
                  <c:v>3.9578157299712882E-2</c:v>
                </c:pt>
                <c:pt idx="2076">
                  <c:v>3.9573335362958123E-2</c:v>
                </c:pt>
                <c:pt idx="2077">
                  <c:v>3.9568618940742747E-2</c:v>
                </c:pt>
                <c:pt idx="2078">
                  <c:v>3.956400326902413E-2</c:v>
                </c:pt>
                <c:pt idx="2079">
                  <c:v>3.9559483798457529E-2</c:v>
                </c:pt>
                <c:pt idx="2080">
                  <c:v>3.9555056187145436E-2</c:v>
                </c:pt>
                <c:pt idx="2081">
                  <c:v>3.955071628711234E-2</c:v>
                </c:pt>
                <c:pt idx="2082">
                  <c:v>3.9546460140479411E-2</c:v>
                </c:pt>
                <c:pt idx="2083">
                  <c:v>3.9542283966258307E-2</c:v>
                </c:pt>
                <c:pt idx="2084">
                  <c:v>3.953818415564278E-2</c:v>
                </c:pt>
                <c:pt idx="2085">
                  <c:v>3.953415726283252E-2</c:v>
                </c:pt>
                <c:pt idx="2086">
                  <c:v>3.9530199997173263E-2</c:v>
                </c:pt>
                <c:pt idx="2087">
                  <c:v>3.9526309217849852E-2</c:v>
                </c:pt>
                <c:pt idx="2088">
                  <c:v>3.9522481925282849E-2</c:v>
                </c:pt>
                <c:pt idx="2089">
                  <c:v>3.9518715255675997E-2</c:v>
                </c:pt>
                <c:pt idx="2090">
                  <c:v>3.9515006475317992E-2</c:v>
                </c:pt>
                <c:pt idx="2091">
                  <c:v>3.951135297285685E-2</c:v>
                </c:pt>
                <c:pt idx="2092">
                  <c:v>3.9507752256615139E-2</c:v>
                </c:pt>
                <c:pt idx="2093">
                  <c:v>3.950420194602651E-2</c:v>
                </c:pt>
                <c:pt idx="2094">
                  <c:v>3.9500699769324778E-2</c:v>
                </c:pt>
                <c:pt idx="2095">
                  <c:v>3.9497243557099479E-2</c:v>
                </c:pt>
                <c:pt idx="2096">
                  <c:v>3.9493831237514834E-2</c:v>
                </c:pt>
                <c:pt idx="2097">
                  <c:v>3.9490460833632141E-2</c:v>
                </c:pt>
                <c:pt idx="2098">
                  <c:v>3.9487130456400253E-2</c:v>
                </c:pt>
                <c:pt idx="2099">
                  <c:v>3.9483838303625646E-2</c:v>
                </c:pt>
                <c:pt idx="2100">
                  <c:v>3.9480582653514035E-2</c:v>
                </c:pt>
                <c:pt idx="2101">
                  <c:v>3.9477361862609903E-2</c:v>
                </c:pt>
                <c:pt idx="2102">
                  <c:v>3.947417436194442E-2</c:v>
                </c:pt>
                <c:pt idx="2103">
                  <c:v>3.9471018652830772E-2</c:v>
                </c:pt>
                <c:pt idx="2104">
                  <c:v>3.9467893305141041E-2</c:v>
                </c:pt>
                <c:pt idx="2105">
                  <c:v>3.9464796953057706E-2</c:v>
                </c:pt>
                <c:pt idx="2106">
                  <c:v>3.9461728292082845E-2</c:v>
                </c:pt>
                <c:pt idx="2107">
                  <c:v>3.9458686078028909E-2</c:v>
                </c:pt>
                <c:pt idx="2108">
                  <c:v>3.9455669120932402E-2</c:v>
                </c:pt>
                <c:pt idx="2109">
                  <c:v>3.9452676286975207E-2</c:v>
                </c:pt>
                <c:pt idx="2110">
                  <c:v>3.9449706491431938E-2</c:v>
                </c:pt>
                <c:pt idx="2111">
                  <c:v>3.9446758700175923E-2</c:v>
                </c:pt>
                <c:pt idx="2112">
                  <c:v>3.9443831925179203E-2</c:v>
                </c:pt>
                <c:pt idx="2113">
                  <c:v>3.9440925222944102E-2</c:v>
                </c:pt>
                <c:pt idx="2114">
                  <c:v>3.9438037693233001E-2</c:v>
                </c:pt>
                <c:pt idx="2115">
                  <c:v>3.9435168476030742E-2</c:v>
                </c:pt>
                <c:pt idx="2116">
                  <c:v>3.9432316750165647E-2</c:v>
                </c:pt>
                <c:pt idx="2117">
                  <c:v>3.9429481732357233E-2</c:v>
                </c:pt>
                <c:pt idx="2118">
                  <c:v>3.9426662673340412E-2</c:v>
                </c:pt>
                <c:pt idx="2119">
                  <c:v>3.9423858859425558E-2</c:v>
                </c:pt>
                <c:pt idx="2120">
                  <c:v>3.9421069607499859E-2</c:v>
                </c:pt>
                <c:pt idx="2121">
                  <c:v>3.9418294266724267E-2</c:v>
                </c:pt>
                <c:pt idx="2122">
                  <c:v>3.9415532214975679E-2</c:v>
                </c:pt>
                <c:pt idx="2123">
                  <c:v>3.941278285819326E-2</c:v>
                </c:pt>
                <c:pt idx="2124">
                  <c:v>3.9410045629876045E-2</c:v>
                </c:pt>
                <c:pt idx="2125">
                  <c:v>3.940731998814604E-2</c:v>
                </c:pt>
                <c:pt idx="2126">
                  <c:v>3.9404605416641252E-2</c:v>
                </c:pt>
                <c:pt idx="2127">
                  <c:v>3.9401901421509497E-2</c:v>
                </c:pt>
                <c:pt idx="2128">
                  <c:v>3.9399207531708703E-2</c:v>
                </c:pt>
                <c:pt idx="2129">
                  <c:v>3.9396523297417142E-2</c:v>
                </c:pt>
                <c:pt idx="2130">
                  <c:v>3.9393848288792811E-2</c:v>
                </c:pt>
                <c:pt idx="2131">
                  <c:v>3.9391182096075124E-2</c:v>
                </c:pt>
                <c:pt idx="2132">
                  <c:v>3.9388524327586889E-2</c:v>
                </c:pt>
                <c:pt idx="2133">
                  <c:v>3.9385874609204126E-2</c:v>
                </c:pt>
                <c:pt idx="2134">
                  <c:v>3.9383232584683833E-2</c:v>
                </c:pt>
                <c:pt idx="2135">
                  <c:v>3.9380597912151372E-2</c:v>
                </c:pt>
                <c:pt idx="2136">
                  <c:v>3.9377970267485775E-2</c:v>
                </c:pt>
                <c:pt idx="2137">
                  <c:v>3.9375349338744647E-2</c:v>
                </c:pt>
                <c:pt idx="2138">
                  <c:v>3.9372734830172632E-2</c:v>
                </c:pt>
                <c:pt idx="2139">
                  <c:v>3.9370126458096941E-2</c:v>
                </c:pt>
                <c:pt idx="2140">
                  <c:v>3.9367523952099186E-2</c:v>
                </c:pt>
                <c:pt idx="2141">
                  <c:v>3.9364927054206106E-2</c:v>
                </c:pt>
                <c:pt idx="2142">
                  <c:v>3.9362335517775002E-2</c:v>
                </c:pt>
                <c:pt idx="2143">
                  <c:v>3.9359749107241153E-2</c:v>
                </c:pt>
                <c:pt idx="2144">
                  <c:v>3.935716759855127E-2</c:v>
                </c:pt>
                <c:pt idx="2145">
                  <c:v>3.9354590776130988E-2</c:v>
                </c:pt>
                <c:pt idx="2146">
                  <c:v>3.9352018436239367E-2</c:v>
                </c:pt>
                <c:pt idx="2147">
                  <c:v>3.9349450382173162E-2</c:v>
                </c:pt>
                <c:pt idx="2148">
                  <c:v>3.9346886427960623E-2</c:v>
                </c:pt>
                <c:pt idx="2149">
                  <c:v>3.9344326394885415E-2</c:v>
                </c:pt>
                <c:pt idx="2150">
                  <c:v>3.9341770112727659E-2</c:v>
                </c:pt>
                <c:pt idx="2151">
                  <c:v>3.9339217419190026E-2</c:v>
                </c:pt>
                <c:pt idx="2152">
                  <c:v>3.9336668158730791E-2</c:v>
                </c:pt>
                <c:pt idx="2153">
                  <c:v>3.9334122183462314E-2</c:v>
                </c:pt>
                <c:pt idx="2154">
                  <c:v>3.9331579351767849E-2</c:v>
                </c:pt>
                <c:pt idx="2155">
                  <c:v>3.9329039528632599E-2</c:v>
                </c:pt>
                <c:pt idx="2156">
                  <c:v>3.932650258501913E-2</c:v>
                </c:pt>
                <c:pt idx="2157">
                  <c:v>3.9323968397612888E-2</c:v>
                </c:pt>
                <c:pt idx="2158">
                  <c:v>3.9321436849110443E-2</c:v>
                </c:pt>
                <c:pt idx="2159">
                  <c:v>3.9318907827046855E-2</c:v>
                </c:pt>
                <c:pt idx="2160">
                  <c:v>3.9316381224192648E-2</c:v>
                </c:pt>
                <c:pt idx="2161">
                  <c:v>3.9313856938647779E-2</c:v>
                </c:pt>
                <c:pt idx="2162">
                  <c:v>3.9311334871873459E-2</c:v>
                </c:pt>
                <c:pt idx="2163">
                  <c:v>3.9308814931788269E-2</c:v>
                </c:pt>
                <c:pt idx="2164">
                  <c:v>3.9306297027937288E-2</c:v>
                </c:pt>
                <c:pt idx="2165">
                  <c:v>3.930378107651155E-2</c:v>
                </c:pt>
                <c:pt idx="2166">
                  <c:v>3.9301266995378913E-2</c:v>
                </c:pt>
                <c:pt idx="2167">
                  <c:v>3.929875470739036E-2</c:v>
                </c:pt>
                <c:pt idx="2168">
                  <c:v>3.9296244138547688E-2</c:v>
                </c:pt>
                <c:pt idx="2169">
                  <c:v>3.9293735218040832E-2</c:v>
                </c:pt>
                <c:pt idx="2170">
                  <c:v>3.9291227878310381E-2</c:v>
                </c:pt>
                <c:pt idx="2171">
                  <c:v>3.9288722055492727E-2</c:v>
                </c:pt>
                <c:pt idx="2172">
                  <c:v>3.9286217687023575E-2</c:v>
                </c:pt>
                <c:pt idx="2173">
                  <c:v>3.9283714715589724E-2</c:v>
                </c:pt>
                <c:pt idx="2174">
                  <c:v>3.9281213083627711E-2</c:v>
                </c:pt>
                <c:pt idx="2175">
                  <c:v>3.9278712738700733E-2</c:v>
                </c:pt>
                <c:pt idx="2176">
                  <c:v>3.9276213628930162E-2</c:v>
                </c:pt>
                <c:pt idx="2177">
                  <c:v>3.9273715705855083E-2</c:v>
                </c:pt>
                <c:pt idx="2178">
                  <c:v>3.9271218922900475E-2</c:v>
                </c:pt>
                <c:pt idx="2179">
                  <c:v>3.9268723235345408E-2</c:v>
                </c:pt>
                <c:pt idx="2180">
                  <c:v>3.9266228600861118E-2</c:v>
                </c:pt>
                <c:pt idx="2181">
                  <c:v>3.9263734978987136E-2</c:v>
                </c:pt>
                <c:pt idx="2182">
                  <c:v>3.9261242330836166E-2</c:v>
                </c:pt>
                <c:pt idx="2183">
                  <c:v>3.9258750619497407E-2</c:v>
                </c:pt>
                <c:pt idx="2184">
                  <c:v>3.9256259809553967E-2</c:v>
                </c:pt>
                <c:pt idx="2185">
                  <c:v>3.9253769867400111E-2</c:v>
                </c:pt>
                <c:pt idx="2186">
                  <c:v>3.925128076062602E-2</c:v>
                </c:pt>
                <c:pt idx="2187">
                  <c:v>3.9248792458666207E-2</c:v>
                </c:pt>
                <c:pt idx="2188">
                  <c:v>3.9246691695699332E-2</c:v>
                </c:pt>
                <c:pt idx="2189">
                  <c:v>3.9269274008450421E-2</c:v>
                </c:pt>
                <c:pt idx="2190">
                  <c:v>3.9310983909982264E-2</c:v>
                </c:pt>
                <c:pt idx="2191">
                  <c:v>3.9361016505335064E-2</c:v>
                </c:pt>
                <c:pt idx="2192">
                  <c:v>3.9415869230695226E-2</c:v>
                </c:pt>
                <c:pt idx="2193">
                  <c:v>3.947874260234692E-2</c:v>
                </c:pt>
                <c:pt idx="2194">
                  <c:v>3.9538483824752779E-2</c:v>
                </c:pt>
                <c:pt idx="2195">
                  <c:v>3.9600356725257094E-2</c:v>
                </c:pt>
                <c:pt idx="2196">
                  <c:v>3.9663531179354894E-2</c:v>
                </c:pt>
                <c:pt idx="2197">
                  <c:v>3.9725472997240975E-2</c:v>
                </c:pt>
                <c:pt idx="2198">
                  <c:v>3.9788001518818915E-2</c:v>
                </c:pt>
                <c:pt idx="2199">
                  <c:v>3.9852297013367857E-2</c:v>
                </c:pt>
                <c:pt idx="2200">
                  <c:v>3.991529842248677E-2</c:v>
                </c:pt>
                <c:pt idx="2201">
                  <c:v>3.997421028248882E-2</c:v>
                </c:pt>
                <c:pt idx="2202">
                  <c:v>4.0035761770785883E-2</c:v>
                </c:pt>
                <c:pt idx="2203">
                  <c:v>4.00999828139708E-2</c:v>
                </c:pt>
                <c:pt idx="2204">
                  <c:v>4.0153718767855485E-2</c:v>
                </c:pt>
                <c:pt idx="2205">
                  <c:v>4.0218368550029013E-2</c:v>
                </c:pt>
                <c:pt idx="2206">
                  <c:v>4.0282104149761924E-2</c:v>
                </c:pt>
                <c:pt idx="2207">
                  <c:v>4.0339048661398924E-2</c:v>
                </c:pt>
                <c:pt idx="2208">
                  <c:v>4.0398435210956068E-2</c:v>
                </c:pt>
                <c:pt idx="2209">
                  <c:v>4.0435660759071387E-2</c:v>
                </c:pt>
                <c:pt idx="2210">
                  <c:v>4.0457561146957817E-2</c:v>
                </c:pt>
                <c:pt idx="2211">
                  <c:v>4.0469635114437977E-2</c:v>
                </c:pt>
                <c:pt idx="2212">
                  <c:v>4.0475436027357203E-2</c:v>
                </c:pt>
                <c:pt idx="2213">
                  <c:v>4.0477069154391053E-2</c:v>
                </c:pt>
                <c:pt idx="2214">
                  <c:v>4.0475977347492878E-2</c:v>
                </c:pt>
                <c:pt idx="2215">
                  <c:v>4.0473040846041253E-2</c:v>
                </c:pt>
                <c:pt idx="2216">
                  <c:v>4.0468972142576685E-2</c:v>
                </c:pt>
                <c:pt idx="2217">
                  <c:v>4.0463891024345069E-2</c:v>
                </c:pt>
                <c:pt idx="2218">
                  <c:v>4.0457884055567335E-2</c:v>
                </c:pt>
                <c:pt idx="2219">
                  <c:v>4.0451337638477476E-2</c:v>
                </c:pt>
                <c:pt idx="2220">
                  <c:v>4.0444611585923634E-2</c:v>
                </c:pt>
                <c:pt idx="2221">
                  <c:v>4.0437503442750912E-2</c:v>
                </c:pt>
                <c:pt idx="2222">
                  <c:v>4.042999688762916E-2</c:v>
                </c:pt>
                <c:pt idx="2223">
                  <c:v>4.0422148507573669E-2</c:v>
                </c:pt>
                <c:pt idx="2224">
                  <c:v>4.0414079539015983E-2</c:v>
                </c:pt>
                <c:pt idx="2225">
                  <c:v>4.0405808008279004E-2</c:v>
                </c:pt>
                <c:pt idx="2226">
                  <c:v>4.0397293479829025E-2</c:v>
                </c:pt>
                <c:pt idx="2227">
                  <c:v>4.0388538748809488E-2</c:v>
                </c:pt>
                <c:pt idx="2228">
                  <c:v>4.0379563212662249E-2</c:v>
                </c:pt>
                <c:pt idx="2229">
                  <c:v>4.0370402871127697E-2</c:v>
                </c:pt>
                <c:pt idx="2230">
                  <c:v>4.0361075212293408E-2</c:v>
                </c:pt>
                <c:pt idx="2231">
                  <c:v>4.0351568665886163E-2</c:v>
                </c:pt>
                <c:pt idx="2232">
                  <c:v>4.0341892767906479E-2</c:v>
                </c:pt>
                <c:pt idx="2233">
                  <c:v>4.033205705420146E-2</c:v>
                </c:pt>
                <c:pt idx="2234">
                  <c:v>4.0322069043056095E-2</c:v>
                </c:pt>
                <c:pt idx="2235">
                  <c:v>4.0311936018455632E-2</c:v>
                </c:pt>
                <c:pt idx="2236">
                  <c:v>4.0301665147761852E-2</c:v>
                </c:pt>
                <c:pt idx="2237">
                  <c:v>4.0291262968774888E-2</c:v>
                </c:pt>
                <c:pt idx="2238">
                  <c:v>4.0280735599895243E-2</c:v>
                </c:pt>
                <c:pt idx="2239">
                  <c:v>4.0270088982310506E-2</c:v>
                </c:pt>
                <c:pt idx="2240">
                  <c:v>4.0259328812351947E-2</c:v>
                </c:pt>
                <c:pt idx="2241">
                  <c:v>4.0248460389843567E-2</c:v>
                </c:pt>
                <c:pt idx="2242">
                  <c:v>4.0237488803831642E-2</c:v>
                </c:pt>
                <c:pt idx="2243">
                  <c:v>4.022641894047968E-2</c:v>
                </c:pt>
                <c:pt idx="2244">
                  <c:v>4.0215255452403197E-2</c:v>
                </c:pt>
                <c:pt idx="2245">
                  <c:v>4.020400276282643E-2</c:v>
                </c:pt>
                <c:pt idx="2246">
                  <c:v>4.0192665103195954E-2</c:v>
                </c:pt>
                <c:pt idx="2247">
                  <c:v>4.0181246512060863E-2</c:v>
                </c:pt>
                <c:pt idx="2248">
                  <c:v>4.0169750845621174E-2</c:v>
                </c:pt>
                <c:pt idx="2249">
                  <c:v>4.0158181784219538E-2</c:v>
                </c:pt>
                <c:pt idx="2250">
                  <c:v>4.0146542842492292E-2</c:v>
                </c:pt>
                <c:pt idx="2251">
                  <c:v>4.0134837374953714E-2</c:v>
                </c:pt>
                <c:pt idx="2252">
                  <c:v>4.0123068585143751E-2</c:v>
                </c:pt>
                <c:pt idx="2253">
                  <c:v>4.0111239530973869E-2</c:v>
                </c:pt>
                <c:pt idx="2254">
                  <c:v>4.0099353132382796E-2</c:v>
                </c:pt>
                <c:pt idx="2255">
                  <c:v>4.0087412176986456E-2</c:v>
                </c:pt>
                <c:pt idx="2256">
                  <c:v>4.0075419326288303E-2</c:v>
                </c:pt>
                <c:pt idx="2257">
                  <c:v>4.0063377121448376E-2</c:v>
                </c:pt>
                <c:pt idx="2258">
                  <c:v>4.0051287988583588E-2</c:v>
                </c:pt>
                <c:pt idx="2259">
                  <c:v>4.0039154244009556E-2</c:v>
                </c:pt>
                <c:pt idx="2260">
                  <c:v>4.0026978099312244E-2</c:v>
                </c:pt>
                <c:pt idx="2261">
                  <c:v>4.0014761665976062E-2</c:v>
                </c:pt>
                <c:pt idx="2262">
                  <c:v>4.0002506959954262E-2</c:v>
                </c:pt>
                <c:pt idx="2263">
                  <c:v>3.9990215905941609E-2</c:v>
                </c:pt>
                <c:pt idx="2264">
                  <c:v>3.9977890341594532E-2</c:v>
                </c:pt>
                <c:pt idx="2265">
                  <c:v>3.9965532021364762E-2</c:v>
                </c:pt>
                <c:pt idx="2266">
                  <c:v>3.995314262026825E-2</c:v>
                </c:pt>
                <c:pt idx="2267">
                  <c:v>3.9940723737663622E-2</c:v>
                </c:pt>
                <c:pt idx="2268">
                  <c:v>3.9928276900270017E-2</c:v>
                </c:pt>
                <c:pt idx="2269">
                  <c:v>3.9915803566039673E-2</c:v>
                </c:pt>
                <c:pt idx="2270">
                  <c:v>3.9903305126569574E-2</c:v>
                </c:pt>
                <c:pt idx="2271">
                  <c:v>3.9890782910811884E-2</c:v>
                </c:pt>
                <c:pt idx="2272">
                  <c:v>3.9878238187322716E-2</c:v>
                </c:pt>
                <c:pt idx="2273">
                  <c:v>3.9865672167332854E-2</c:v>
                </c:pt>
                <c:pt idx="2274">
                  <c:v>3.9853086007224946E-2</c:v>
                </c:pt>
                <c:pt idx="2275">
                  <c:v>3.9840480811047518E-2</c:v>
                </c:pt>
                <c:pt idx="2276">
                  <c:v>3.9827857632746724E-2</c:v>
                </c:pt>
                <c:pt idx="2277">
                  <c:v>3.9815217478830989E-2</c:v>
                </c:pt>
                <c:pt idx="2278">
                  <c:v>3.9802561309705407E-2</c:v>
                </c:pt>
                <c:pt idx="2279">
                  <c:v>3.978989004289489E-2</c:v>
                </c:pt>
                <c:pt idx="2280">
                  <c:v>3.9777204554028313E-2</c:v>
                </c:pt>
                <c:pt idx="2281">
                  <c:v>3.9764505679127662E-2</c:v>
                </c:pt>
                <c:pt idx="2282">
                  <c:v>3.9751794216383647E-2</c:v>
                </c:pt>
                <c:pt idx="2283">
                  <c:v>3.9739070927761362E-2</c:v>
                </c:pt>
                <c:pt idx="2284">
                  <c:v>3.9726336540836474E-2</c:v>
                </c:pt>
                <c:pt idx="2285">
                  <c:v>3.9713591749991693E-2</c:v>
                </c:pt>
                <c:pt idx="2286">
                  <c:v>3.9700837218443981E-2</c:v>
                </c:pt>
                <c:pt idx="2287">
                  <c:v>3.9688073579154735E-2</c:v>
                </c:pt>
                <c:pt idx="2288">
                  <c:v>3.9675301436452731E-2</c:v>
                </c:pt>
                <c:pt idx="2289">
                  <c:v>3.9662521367292897E-2</c:v>
                </c:pt>
                <c:pt idx="2290">
                  <c:v>3.9649733922443198E-2</c:v>
                </c:pt>
                <c:pt idx="2291">
                  <c:v>3.9636939627748322E-2</c:v>
                </c:pt>
                <c:pt idx="2292">
                  <c:v>3.9624138985134207E-2</c:v>
                </c:pt>
                <c:pt idx="2293">
                  <c:v>3.9611332473882717E-2</c:v>
                </c:pt>
                <c:pt idx="2294">
                  <c:v>3.9598520551455969E-2</c:v>
                </c:pt>
                <c:pt idx="2295">
                  <c:v>3.9585703654585677E-2</c:v>
                </c:pt>
                <c:pt idx="2296">
                  <c:v>3.9572882200196766E-2</c:v>
                </c:pt>
                <c:pt idx="2297">
                  <c:v>3.9560056586303169E-2</c:v>
                </c:pt>
                <c:pt idx="2298">
                  <c:v>3.9547227192836626E-2</c:v>
                </c:pt>
                <c:pt idx="2299">
                  <c:v>3.9534394382503488E-2</c:v>
                </c:pt>
                <c:pt idx="2300">
                  <c:v>3.9521558501556885E-2</c:v>
                </c:pt>
                <c:pt idx="2301">
                  <c:v>3.9508719880513993E-2</c:v>
                </c:pt>
                <c:pt idx="2302">
                  <c:v>3.9495878834883917E-2</c:v>
                </c:pt>
                <c:pt idx="2303">
                  <c:v>3.9483035665839904E-2</c:v>
                </c:pt>
                <c:pt idx="2304">
                  <c:v>3.9470190660901801E-2</c:v>
                </c:pt>
                <c:pt idx="2305">
                  <c:v>3.9457344094474565E-2</c:v>
                </c:pt>
                <c:pt idx="2306">
                  <c:v>3.9444496228547635E-2</c:v>
                </c:pt>
                <c:pt idx="2307">
                  <c:v>3.9431647313168304E-2</c:v>
                </c:pt>
                <c:pt idx="2308">
                  <c:v>3.9418797587024802E-2</c:v>
                </c:pt>
                <c:pt idx="2309">
                  <c:v>3.9405947277948196E-2</c:v>
                </c:pt>
                <c:pt idx="2310">
                  <c:v>3.9393096603390444E-2</c:v>
                </c:pt>
                <c:pt idx="2311">
                  <c:v>3.938024577094193E-2</c:v>
                </c:pt>
                <c:pt idx="2312">
                  <c:v>3.9367394978692127E-2</c:v>
                </c:pt>
                <c:pt idx="2313">
                  <c:v>3.935454441576923E-2</c:v>
                </c:pt>
                <c:pt idx="2314">
                  <c:v>3.9341694262635424E-2</c:v>
                </c:pt>
                <c:pt idx="2315">
                  <c:v>3.932884469156684E-2</c:v>
                </c:pt>
                <c:pt idx="2316">
                  <c:v>3.9315995866965221E-2</c:v>
                </c:pt>
                <c:pt idx="2317">
                  <c:v>3.9303147945742432E-2</c:v>
                </c:pt>
                <c:pt idx="2318">
                  <c:v>3.9290301077654501E-2</c:v>
                </c:pt>
                <c:pt idx="2319">
                  <c:v>3.9277455405620672E-2</c:v>
                </c:pt>
                <c:pt idx="2320">
                  <c:v>3.9264611066029492E-2</c:v>
                </c:pt>
                <c:pt idx="2321">
                  <c:v>3.9251768189052828E-2</c:v>
                </c:pt>
                <c:pt idx="2322">
                  <c:v>3.9238926898898713E-2</c:v>
                </c:pt>
                <c:pt idx="2323">
                  <c:v>3.9226087314109266E-2</c:v>
                </c:pt>
                <c:pt idx="2324">
                  <c:v>3.9213249547794912E-2</c:v>
                </c:pt>
                <c:pt idx="2325">
                  <c:v>3.9200413707895281E-2</c:v>
                </c:pt>
                <c:pt idx="2326">
                  <c:v>3.9187579897401438E-2</c:v>
                </c:pt>
                <c:pt idx="2327">
                  <c:v>3.9174748214585858E-2</c:v>
                </c:pt>
                <c:pt idx="2328">
                  <c:v>3.91619187532194E-2</c:v>
                </c:pt>
                <c:pt idx="2329">
                  <c:v>3.9149091602761449E-2</c:v>
                </c:pt>
                <c:pt idx="2330">
                  <c:v>3.9136266848574866E-2</c:v>
                </c:pt>
                <c:pt idx="2331">
                  <c:v>3.9123444572086177E-2</c:v>
                </c:pt>
                <c:pt idx="2332">
                  <c:v>3.9110624850993647E-2</c:v>
                </c:pt>
                <c:pt idx="2333">
                  <c:v>3.9097807759409423E-2</c:v>
                </c:pt>
                <c:pt idx="2334">
                  <c:v>3.9084993368033491E-2</c:v>
                </c:pt>
                <c:pt idx="2335">
                  <c:v>3.9072181744308668E-2</c:v>
                </c:pt>
                <c:pt idx="2336">
                  <c:v>3.9059372952564647E-2</c:v>
                </c:pt>
                <c:pt idx="2337">
                  <c:v>3.9046567054158918E-2</c:v>
                </c:pt>
                <c:pt idx="2338">
                  <c:v>3.9033764107615471E-2</c:v>
                </c:pt>
                <c:pt idx="2339">
                  <c:v>3.9020964168744281E-2</c:v>
                </c:pt>
                <c:pt idx="2340">
                  <c:v>3.9008167290779938E-2</c:v>
                </c:pt>
                <c:pt idx="2341">
                  <c:v>3.8995373524466567E-2</c:v>
                </c:pt>
                <c:pt idx="2342">
                  <c:v>3.8982582918219121E-2</c:v>
                </c:pt>
                <c:pt idx="2343">
                  <c:v>3.8969795518182943E-2</c:v>
                </c:pt>
                <c:pt idx="2344">
                  <c:v>3.8957011368359086E-2</c:v>
                </c:pt>
                <c:pt idx="2345">
                  <c:v>3.8944230510698397E-2</c:v>
                </c:pt>
                <c:pt idx="2346">
                  <c:v>3.8931452985188721E-2</c:v>
                </c:pt>
                <c:pt idx="2347">
                  <c:v>3.8918678829954076E-2</c:v>
                </c:pt>
                <c:pt idx="2348">
                  <c:v>3.8905908081322348E-2</c:v>
                </c:pt>
                <c:pt idx="2349">
                  <c:v>3.8893140773929483E-2</c:v>
                </c:pt>
                <c:pt idx="2350">
                  <c:v>3.8880376940774522E-2</c:v>
                </c:pt>
                <c:pt idx="2351">
                  <c:v>3.8867616613304519E-2</c:v>
                </c:pt>
                <c:pt idx="2352">
                  <c:v>3.885485982148331E-2</c:v>
                </c:pt>
                <c:pt idx="2353">
                  <c:v>3.8842106593856889E-2</c:v>
                </c:pt>
                <c:pt idx="2354">
                  <c:v>3.8829356957619167E-2</c:v>
                </c:pt>
                <c:pt idx="2355">
                  <c:v>3.8816610938670865E-2</c:v>
                </c:pt>
                <c:pt idx="2356">
                  <c:v>3.8803868561683323E-2</c:v>
                </c:pt>
                <c:pt idx="2357">
                  <c:v>3.8791129850147474E-2</c:v>
                </c:pt>
                <c:pt idx="2358">
                  <c:v>3.8778394826430695E-2</c:v>
                </c:pt>
                <c:pt idx="2359">
                  <c:v>3.8765663511827149E-2</c:v>
                </c:pt>
                <c:pt idx="2360">
                  <c:v>3.8752935926607342E-2</c:v>
                </c:pt>
                <c:pt idx="2361">
                  <c:v>3.874021209006108E-2</c:v>
                </c:pt>
                <c:pt idx="2362">
                  <c:v>3.8727492020546629E-2</c:v>
                </c:pt>
                <c:pt idx="2363">
                  <c:v>3.8714775735529477E-2</c:v>
                </c:pt>
                <c:pt idx="2364">
                  <c:v>3.8702063251623675E-2</c:v>
                </c:pt>
                <c:pt idx="2365">
                  <c:v>3.8689354584630187E-2</c:v>
                </c:pt>
                <c:pt idx="2366">
                  <c:v>3.8676649749573216E-2</c:v>
                </c:pt>
                <c:pt idx="2367">
                  <c:v>3.8663948760737935E-2</c:v>
                </c:pt>
                <c:pt idx="2368">
                  <c:v>3.8651251631698622E-2</c:v>
                </c:pt>
                <c:pt idx="2369">
                  <c:v>3.8638558375358067E-2</c:v>
                </c:pt>
                <c:pt idx="2370">
                  <c:v>3.8625869003970636E-2</c:v>
                </c:pt>
                <c:pt idx="2371">
                  <c:v>3.8605947058480333E-2</c:v>
                </c:pt>
                <c:pt idx="2372">
                  <c:v>3.8533604813762383E-2</c:v>
                </c:pt>
                <c:pt idx="2373">
                  <c:v>3.8425626293883415E-2</c:v>
                </c:pt>
                <c:pt idx="2374">
                  <c:v>3.8288872459438801E-2</c:v>
                </c:pt>
                <c:pt idx="2375">
                  <c:v>3.8131877473752421E-2</c:v>
                </c:pt>
                <c:pt idx="2376">
                  <c:v>3.7962347024736234E-2</c:v>
                </c:pt>
                <c:pt idx="2377">
                  <c:v>3.7788570456410438E-2</c:v>
                </c:pt>
                <c:pt idx="2378">
                  <c:v>3.7609415456210764E-2</c:v>
                </c:pt>
                <c:pt idx="2379">
                  <c:v>3.7423685859270993E-2</c:v>
                </c:pt>
                <c:pt idx="2380">
                  <c:v>3.7236220336143599E-2</c:v>
                </c:pt>
                <c:pt idx="2381">
                  <c:v>3.7036842259358035E-2</c:v>
                </c:pt>
                <c:pt idx="2382">
                  <c:v>3.6843511270944269E-2</c:v>
                </c:pt>
                <c:pt idx="2383">
                  <c:v>3.664585846239788E-2</c:v>
                </c:pt>
                <c:pt idx="2384">
                  <c:v>3.6450113502951631E-2</c:v>
                </c:pt>
                <c:pt idx="2385">
                  <c:v>3.6262490112939263E-2</c:v>
                </c:pt>
                <c:pt idx="2386">
                  <c:v>3.6078930086463727E-2</c:v>
                </c:pt>
                <c:pt idx="2387">
                  <c:v>3.5895136520076344E-2</c:v>
                </c:pt>
                <c:pt idx="2388">
                  <c:v>3.5705344269057637E-2</c:v>
                </c:pt>
                <c:pt idx="2389">
                  <c:v>3.5516784724649093E-2</c:v>
                </c:pt>
                <c:pt idx="2390">
                  <c:v>3.5327709128027934E-2</c:v>
                </c:pt>
                <c:pt idx="2391">
                  <c:v>3.5139209325634101E-2</c:v>
                </c:pt>
                <c:pt idx="2392">
                  <c:v>3.5005138569932981E-2</c:v>
                </c:pt>
                <c:pt idx="2393">
                  <c:v>3.4911788179031088E-2</c:v>
                </c:pt>
                <c:pt idx="2394">
                  <c:v>3.4844454214102427E-2</c:v>
                </c:pt>
                <c:pt idx="2395">
                  <c:v>3.4793828137175034E-2</c:v>
                </c:pt>
                <c:pt idx="2396">
                  <c:v>3.4754088119729312E-2</c:v>
                </c:pt>
                <c:pt idx="2397">
                  <c:v>3.4721521370954508E-2</c:v>
                </c:pt>
                <c:pt idx="2398">
                  <c:v>3.4693768224843755E-2</c:v>
                </c:pt>
                <c:pt idx="2399">
                  <c:v>3.4669334518716309E-2</c:v>
                </c:pt>
                <c:pt idx="2400">
                  <c:v>3.4647319011931993E-2</c:v>
                </c:pt>
                <c:pt idx="2401">
                  <c:v>3.4626988525932482E-2</c:v>
                </c:pt>
                <c:pt idx="2402">
                  <c:v>3.460807247936825E-2</c:v>
                </c:pt>
                <c:pt idx="2403">
                  <c:v>3.459028900353478E-2</c:v>
                </c:pt>
                <c:pt idx="2404">
                  <c:v>3.457334980330936E-2</c:v>
                </c:pt>
                <c:pt idx="2405">
                  <c:v>3.4557224512882331E-2</c:v>
                </c:pt>
                <c:pt idx="2406">
                  <c:v>3.4541871403339877E-2</c:v>
                </c:pt>
                <c:pt idx="2407">
                  <c:v>3.4527179696605417E-2</c:v>
                </c:pt>
                <c:pt idx="2408">
                  <c:v>3.4513032425603718E-2</c:v>
                </c:pt>
                <c:pt idx="2409">
                  <c:v>3.449944858999545E-2</c:v>
                </c:pt>
                <c:pt idx="2410">
                  <c:v>3.448641116637801E-2</c:v>
                </c:pt>
                <c:pt idx="2411">
                  <c:v>3.4473885791273098E-2</c:v>
                </c:pt>
                <c:pt idx="2412">
                  <c:v>3.4461824339719338E-2</c:v>
                </c:pt>
                <c:pt idx="2413">
                  <c:v>3.4450206861443386E-2</c:v>
                </c:pt>
                <c:pt idx="2414">
                  <c:v>3.4439022152273076E-2</c:v>
                </c:pt>
                <c:pt idx="2415">
                  <c:v>3.4428250561014451E-2</c:v>
                </c:pt>
                <c:pt idx="2416">
                  <c:v>3.4417870306579987E-2</c:v>
                </c:pt>
                <c:pt idx="2417">
                  <c:v>3.4407859878796881E-2</c:v>
                </c:pt>
                <c:pt idx="2418">
                  <c:v>3.4398205033111438E-2</c:v>
                </c:pt>
                <c:pt idx="2419">
                  <c:v>3.4388890296117455E-2</c:v>
                </c:pt>
                <c:pt idx="2420">
                  <c:v>3.4379900062855198E-2</c:v>
                </c:pt>
                <c:pt idx="2421">
                  <c:v>3.4371218801896669E-2</c:v>
                </c:pt>
                <c:pt idx="2422">
                  <c:v>3.4362832351094698E-2</c:v>
                </c:pt>
                <c:pt idx="2423">
                  <c:v>3.4354727812684865E-2</c:v>
                </c:pt>
                <c:pt idx="2424">
                  <c:v>3.4346892382391928E-2</c:v>
                </c:pt>
                <c:pt idx="2425">
                  <c:v>3.4339313851489202E-2</c:v>
                </c:pt>
                <c:pt idx="2426">
                  <c:v>3.4331980604197877E-2</c:v>
                </c:pt>
                <c:pt idx="2427">
                  <c:v>3.4324881543217736E-2</c:v>
                </c:pt>
                <c:pt idx="2428">
                  <c:v>3.4318006076626731E-2</c:v>
                </c:pt>
                <c:pt idx="2429">
                  <c:v>3.4311344097149511E-2</c:v>
                </c:pt>
                <c:pt idx="2430">
                  <c:v>3.4304885951977095E-2</c:v>
                </c:pt>
                <c:pt idx="2431">
                  <c:v>3.4298622430543227E-2</c:v>
                </c:pt>
                <c:pt idx="2432">
                  <c:v>3.42925447352945E-2</c:v>
                </c:pt>
                <c:pt idx="2433">
                  <c:v>3.4286644469925062E-2</c:v>
                </c:pt>
                <c:pt idx="2434">
                  <c:v>3.4280913616654182E-2</c:v>
                </c:pt>
                <c:pt idx="2435">
                  <c:v>3.4275344520515984E-2</c:v>
                </c:pt>
                <c:pt idx="2436">
                  <c:v>3.4269929873413513E-2</c:v>
                </c:pt>
                <c:pt idx="2437">
                  <c:v>3.4264662697307248E-2</c:v>
                </c:pt>
                <c:pt idx="2438">
                  <c:v>3.4259536329564265E-2</c:v>
                </c:pt>
                <c:pt idx="2439">
                  <c:v>3.4254544409779319E-2</c:v>
                </c:pt>
                <c:pt idx="2440">
                  <c:v>3.4249680863744358E-2</c:v>
                </c:pt>
                <c:pt idx="2441">
                  <c:v>3.4244939893357688E-2</c:v>
                </c:pt>
                <c:pt idx="2442">
                  <c:v>3.4240315961342034E-2</c:v>
                </c:pt>
                <c:pt idx="2443">
                  <c:v>3.4235803782048477E-2</c:v>
                </c:pt>
                <c:pt idx="2444">
                  <c:v>3.4231398308163727E-2</c:v>
                </c:pt>
                <c:pt idx="2445">
                  <c:v>3.4227094720466179E-2</c:v>
                </c:pt>
                <c:pt idx="2446">
                  <c:v>3.4222888418595263E-2</c:v>
                </c:pt>
                <c:pt idx="2447">
                  <c:v>3.4218775008704849E-2</c:v>
                </c:pt>
                <c:pt idx="2448">
                  <c:v>3.4214750297577062E-2</c:v>
                </c:pt>
                <c:pt idx="2449">
                  <c:v>3.421081027937177E-2</c:v>
                </c:pt>
                <c:pt idx="2450">
                  <c:v>3.4206951131436424E-2</c:v>
                </c:pt>
                <c:pt idx="2451">
                  <c:v>3.4203169202499696E-2</c:v>
                </c:pt>
                <c:pt idx="2452">
                  <c:v>3.4199461007020843E-2</c:v>
                </c:pt>
                <c:pt idx="2453">
                  <c:v>3.4195823217195671E-2</c:v>
                </c:pt>
                <c:pt idx="2454">
                  <c:v>3.4192252655475514E-2</c:v>
                </c:pt>
                <c:pt idx="2455">
                  <c:v>3.4188746287662268E-2</c:v>
                </c:pt>
                <c:pt idx="2456">
                  <c:v>3.4185301218102676E-2</c:v>
                </c:pt>
                <c:pt idx="2457">
                  <c:v>3.4181914679653987E-2</c:v>
                </c:pt>
                <c:pt idx="2458">
                  <c:v>3.4178584033536602E-2</c:v>
                </c:pt>
                <c:pt idx="2459">
                  <c:v>3.4175306756767061E-2</c:v>
                </c:pt>
                <c:pt idx="2460">
                  <c:v>3.4172080443395418E-2</c:v>
                </c:pt>
                <c:pt idx="2461">
                  <c:v>3.4168902794403898E-2</c:v>
                </c:pt>
                <c:pt idx="2462">
                  <c:v>3.416577161555661E-2</c:v>
                </c:pt>
                <c:pt idx="2463">
                  <c:v>3.4162684811788725E-2</c:v>
                </c:pt>
                <c:pt idx="2464">
                  <c:v>3.4159640382564346E-2</c:v>
                </c:pt>
                <c:pt idx="2465">
                  <c:v>3.4156636417698658E-2</c:v>
                </c:pt>
                <c:pt idx="2466">
                  <c:v>3.4153671094225332E-2</c:v>
                </c:pt>
                <c:pt idx="2467">
                  <c:v>3.4150742670179278E-2</c:v>
                </c:pt>
                <c:pt idx="2468">
                  <c:v>3.4147849483828721E-2</c:v>
                </c:pt>
                <c:pt idx="2469">
                  <c:v>3.4144989947282677E-2</c:v>
                </c:pt>
                <c:pt idx="2470">
                  <c:v>3.4142162545504319E-2</c:v>
                </c:pt>
                <c:pt idx="2471">
                  <c:v>3.4139365831256485E-2</c:v>
                </c:pt>
                <c:pt idx="2472">
                  <c:v>3.413659842307417E-2</c:v>
                </c:pt>
                <c:pt idx="2473">
                  <c:v>3.4133859002134649E-2</c:v>
                </c:pt>
                <c:pt idx="2474">
                  <c:v>3.4131146308596205E-2</c:v>
                </c:pt>
                <c:pt idx="2475">
                  <c:v>3.4128459140611217E-2</c:v>
                </c:pt>
                <c:pt idx="2476">
                  <c:v>3.4125796349377152E-2</c:v>
                </c:pt>
                <c:pt idx="2477">
                  <c:v>3.4123156839591134E-2</c:v>
                </c:pt>
                <c:pt idx="2478">
                  <c:v>3.4120539563749303E-2</c:v>
                </c:pt>
                <c:pt idx="2479">
                  <c:v>3.4117943523030832E-2</c:v>
                </c:pt>
                <c:pt idx="2480">
                  <c:v>3.4115367763274597E-2</c:v>
                </c:pt>
                <c:pt idx="2481">
                  <c:v>3.411281137344515E-2</c:v>
                </c:pt>
                <c:pt idx="2482">
                  <c:v>3.4110273483737227E-2</c:v>
                </c:pt>
                <c:pt idx="2483">
                  <c:v>3.4107753264174284E-2</c:v>
                </c:pt>
                <c:pt idx="2484">
                  <c:v>3.4105249920914106E-2</c:v>
                </c:pt>
                <c:pt idx="2485">
                  <c:v>3.4102762698475821E-2</c:v>
                </c:pt>
                <c:pt idx="2486">
                  <c:v>3.4100290872258382E-2</c:v>
                </c:pt>
                <c:pt idx="2487">
                  <c:v>3.4097833753717978E-2</c:v>
                </c:pt>
                <c:pt idx="2488">
                  <c:v>3.4095390682770954E-2</c:v>
                </c:pt>
                <c:pt idx="2489">
                  <c:v>3.4092961030893792E-2</c:v>
                </c:pt>
                <c:pt idx="2490">
                  <c:v>3.4090544197314283E-2</c:v>
                </c:pt>
                <c:pt idx="2491">
                  <c:v>3.4088139608438817E-2</c:v>
                </c:pt>
                <c:pt idx="2492">
                  <c:v>3.4085746716661293E-2</c:v>
                </c:pt>
                <c:pt idx="2493">
                  <c:v>3.4083364999623673E-2</c:v>
                </c:pt>
                <c:pt idx="2494">
                  <c:v>3.4080993957355421E-2</c:v>
                </c:pt>
                <c:pt idx="2495">
                  <c:v>3.4078633114249246E-2</c:v>
                </c:pt>
                <c:pt idx="2496">
                  <c:v>3.4076282014382786E-2</c:v>
                </c:pt>
                <c:pt idx="2497">
                  <c:v>3.4073940223785265E-2</c:v>
                </c:pt>
                <c:pt idx="2498">
                  <c:v>3.4071607327224286E-2</c:v>
                </c:pt>
                <c:pt idx="2499">
                  <c:v>3.4069282928911815E-2</c:v>
                </c:pt>
                <c:pt idx="2500">
                  <c:v>3.4066966650688382E-2</c:v>
                </c:pt>
                <c:pt idx="2501">
                  <c:v>3.4064658131260292E-2</c:v>
                </c:pt>
                <c:pt idx="2502">
                  <c:v>3.40623570262251E-2</c:v>
                </c:pt>
                <c:pt idx="2503">
                  <c:v>3.4060063006114416E-2</c:v>
                </c:pt>
                <c:pt idx="2504">
                  <c:v>3.4057775757309783E-2</c:v>
                </c:pt>
                <c:pt idx="2505">
                  <c:v>3.4055494978908675E-2</c:v>
                </c:pt>
                <c:pt idx="2506">
                  <c:v>3.4053220384707518E-2</c:v>
                </c:pt>
                <c:pt idx="2507">
                  <c:v>3.4050951701388062E-2</c:v>
                </c:pt>
                <c:pt idx="2508">
                  <c:v>3.4048688667534931E-2</c:v>
                </c:pt>
                <c:pt idx="2509">
                  <c:v>3.4046431033970703E-2</c:v>
                </c:pt>
                <c:pt idx="2510">
                  <c:v>3.40441785626222E-2</c:v>
                </c:pt>
                <c:pt idx="2511">
                  <c:v>3.4041931026110459E-2</c:v>
                </c:pt>
                <c:pt idx="2512">
                  <c:v>3.403968820745279E-2</c:v>
                </c:pt>
                <c:pt idx="2513">
                  <c:v>3.4037449899216823E-2</c:v>
                </c:pt>
                <c:pt idx="2514">
                  <c:v>3.4035215903818125E-2</c:v>
                </c:pt>
                <c:pt idx="2515">
                  <c:v>3.4032986032164154E-2</c:v>
                </c:pt>
                <c:pt idx="2516">
                  <c:v>3.4030760103864993E-2</c:v>
                </c:pt>
                <c:pt idx="2517">
                  <c:v>3.4028537947070045E-2</c:v>
                </c:pt>
                <c:pt idx="2518">
                  <c:v>3.4026319396689785E-2</c:v>
                </c:pt>
                <c:pt idx="2519">
                  <c:v>3.4024104296721626E-2</c:v>
                </c:pt>
                <c:pt idx="2520">
                  <c:v>3.4021892496150646E-2</c:v>
                </c:pt>
                <c:pt idx="2521">
                  <c:v>3.4019683852910917E-2</c:v>
                </c:pt>
                <c:pt idx="2522">
                  <c:v>3.4017478229551965E-2</c:v>
                </c:pt>
                <c:pt idx="2523">
                  <c:v>3.401527549595193E-2</c:v>
                </c:pt>
                <c:pt idx="2524">
                  <c:v>3.4013075527567001E-2</c:v>
                </c:pt>
                <c:pt idx="2525">
                  <c:v>3.4010878205358509E-2</c:v>
                </c:pt>
                <c:pt idx="2526">
                  <c:v>3.4008683415704045E-2</c:v>
                </c:pt>
                <c:pt idx="2527">
                  <c:v>3.4006491050684422E-2</c:v>
                </c:pt>
                <c:pt idx="2528">
                  <c:v>3.4004301005849703E-2</c:v>
                </c:pt>
                <c:pt idx="2529">
                  <c:v>3.4002113183672071E-2</c:v>
                </c:pt>
                <c:pt idx="2530">
                  <c:v>3.399992748840281E-2</c:v>
                </c:pt>
                <c:pt idx="2531">
                  <c:v>3.3997743830996074E-2</c:v>
                </c:pt>
                <c:pt idx="2532">
                  <c:v>3.3995562124708313E-2</c:v>
                </c:pt>
                <c:pt idx="2533">
                  <c:v>3.3993382287740043E-2</c:v>
                </c:pt>
                <c:pt idx="2534">
                  <c:v>3.3991204241680228E-2</c:v>
                </c:pt>
                <c:pt idx="2535">
                  <c:v>3.3989027911482422E-2</c:v>
                </c:pt>
                <c:pt idx="2536">
                  <c:v>3.3986853225747196E-2</c:v>
                </c:pt>
                <c:pt idx="2537">
                  <c:v>3.3984680116397409E-2</c:v>
                </c:pt>
                <c:pt idx="2538">
                  <c:v>3.3982508517990638E-2</c:v>
                </c:pt>
                <c:pt idx="2539">
                  <c:v>3.3980338368523696E-2</c:v>
                </c:pt>
                <c:pt idx="2540">
                  <c:v>3.397816960837035E-2</c:v>
                </c:pt>
                <c:pt idx="2541">
                  <c:v>3.3976002180956213E-2</c:v>
                </c:pt>
                <c:pt idx="2542">
                  <c:v>3.3973836031901308E-2</c:v>
                </c:pt>
                <c:pt idx="2543">
                  <c:v>3.3971671109657618E-2</c:v>
                </c:pt>
                <c:pt idx="2544">
                  <c:v>3.3969507364958483E-2</c:v>
                </c:pt>
                <c:pt idx="2545">
                  <c:v>3.3967344750254605E-2</c:v>
                </c:pt>
                <c:pt idx="2546">
                  <c:v>3.3965183221225589E-2</c:v>
                </c:pt>
                <c:pt idx="2547">
                  <c:v>3.3963022734008072E-2</c:v>
                </c:pt>
                <c:pt idx="2548">
                  <c:v>3.3960863248705911E-2</c:v>
                </c:pt>
                <c:pt idx="2549">
                  <c:v>3.3958704724943702E-2</c:v>
                </c:pt>
                <c:pt idx="2550">
                  <c:v>3.395654712608772E-2</c:v>
                </c:pt>
                <c:pt idx="2551">
                  <c:v>3.3954390416104534E-2</c:v>
                </c:pt>
                <c:pt idx="2552">
                  <c:v>3.3952234560887744E-2</c:v>
                </c:pt>
                <c:pt idx="2553">
                  <c:v>3.3950079528044859E-2</c:v>
                </c:pt>
                <c:pt idx="2554">
                  <c:v>3.395168704925728E-2</c:v>
                </c:pt>
                <c:pt idx="2555">
                  <c:v>3.398392062097421E-2</c:v>
                </c:pt>
                <c:pt idx="2556">
                  <c:v>3.4036918915869456E-2</c:v>
                </c:pt>
                <c:pt idx="2557">
                  <c:v>3.4104359485521984E-2</c:v>
                </c:pt>
                <c:pt idx="2558">
                  <c:v>3.4187790338438016E-2</c:v>
                </c:pt>
                <c:pt idx="2559">
                  <c:v>3.4280533671406946E-2</c:v>
                </c:pt>
                <c:pt idx="2560">
                  <c:v>3.437479833322879E-2</c:v>
                </c:pt>
                <c:pt idx="2561">
                  <c:v>3.4464947802705717E-2</c:v>
                </c:pt>
                <c:pt idx="2562">
                  <c:v>3.4551197080930164E-2</c:v>
                </c:pt>
                <c:pt idx="2563">
                  <c:v>3.4635879392174565E-2</c:v>
                </c:pt>
                <c:pt idx="2564">
                  <c:v>3.4732445470468144E-2</c:v>
                </c:pt>
                <c:pt idx="2565">
                  <c:v>3.4825721066133505E-2</c:v>
                </c:pt>
                <c:pt idx="2566">
                  <c:v>3.4915872035362935E-2</c:v>
                </c:pt>
                <c:pt idx="2567">
                  <c:v>3.5005231508483073E-2</c:v>
                </c:pt>
                <c:pt idx="2568">
                  <c:v>3.5102256534959103E-2</c:v>
                </c:pt>
                <c:pt idx="2569">
                  <c:v>3.5196705331051313E-2</c:v>
                </c:pt>
                <c:pt idx="2570">
                  <c:v>3.5277385941790231E-2</c:v>
                </c:pt>
                <c:pt idx="2571">
                  <c:v>3.5375015662178766E-2</c:v>
                </c:pt>
                <c:pt idx="2572">
                  <c:v>3.5472525539530876E-2</c:v>
                </c:pt>
                <c:pt idx="2573">
                  <c:v>3.5559970424751702E-2</c:v>
                </c:pt>
                <c:pt idx="2574">
                  <c:v>3.5652456448266007E-2</c:v>
                </c:pt>
                <c:pt idx="2575">
                  <c:v>3.571235304234089E-2</c:v>
                </c:pt>
                <c:pt idx="2576">
                  <c:v>3.5750314182155206E-2</c:v>
                </c:pt>
                <c:pt idx="2577">
                  <c:v>3.5774207549162745E-2</c:v>
                </c:pt>
                <c:pt idx="2578">
                  <c:v>3.5789093645975663E-2</c:v>
                </c:pt>
                <c:pt idx="2579">
                  <c:v>3.579809743440248E-2</c:v>
                </c:pt>
                <c:pt idx="2580">
                  <c:v>3.5803201682569848E-2</c:v>
                </c:pt>
                <c:pt idx="2581">
                  <c:v>3.5805820357556674E-2</c:v>
                </c:pt>
                <c:pt idx="2582">
                  <c:v>3.5806550472176457E-2</c:v>
                </c:pt>
                <c:pt idx="2583">
                  <c:v>3.580572567306789E-2</c:v>
                </c:pt>
                <c:pt idx="2584">
                  <c:v>3.5804054487440194E-2</c:v>
                </c:pt>
                <c:pt idx="2585">
                  <c:v>3.5801818301197184E-2</c:v>
                </c:pt>
                <c:pt idx="2586">
                  <c:v>3.5798898868137093E-2</c:v>
                </c:pt>
                <c:pt idx="2587">
                  <c:v>3.5795363342947029E-2</c:v>
                </c:pt>
                <c:pt idx="2588">
                  <c:v>3.579140365928471E-2</c:v>
                </c:pt>
                <c:pt idx="2589">
                  <c:v>3.5787152209147223E-2</c:v>
                </c:pt>
                <c:pt idx="2590">
                  <c:v>3.5782528186643028E-2</c:v>
                </c:pt>
                <c:pt idx="2591">
                  <c:v>3.57775145242663E-2</c:v>
                </c:pt>
                <c:pt idx="2592">
                  <c:v>3.5772136977682702E-2</c:v>
                </c:pt>
                <c:pt idx="2593">
                  <c:v>3.5766464125729348E-2</c:v>
                </c:pt>
                <c:pt idx="2594">
                  <c:v>3.5760575062731115E-2</c:v>
                </c:pt>
                <c:pt idx="2595">
                  <c:v>3.5754422377980925E-2</c:v>
                </c:pt>
                <c:pt idx="2596">
                  <c:v>3.5748009763433987E-2</c:v>
                </c:pt>
                <c:pt idx="2597">
                  <c:v>3.5741353780744049E-2</c:v>
                </c:pt>
                <c:pt idx="2598">
                  <c:v>3.5734468140288397E-2</c:v>
                </c:pt>
                <c:pt idx="2599">
                  <c:v>3.5727362959485552E-2</c:v>
                </c:pt>
                <c:pt idx="2600">
                  <c:v>3.5720049079871988E-2</c:v>
                </c:pt>
                <c:pt idx="2601">
                  <c:v>3.5712537123439039E-2</c:v>
                </c:pt>
                <c:pt idx="2602">
                  <c:v>3.570483615675317E-2</c:v>
                </c:pt>
                <c:pt idx="2603">
                  <c:v>3.5696954929471843E-2</c:v>
                </c:pt>
                <c:pt idx="2604">
                  <c:v>3.5688902000506548E-2</c:v>
                </c:pt>
                <c:pt idx="2605">
                  <c:v>3.5680685470647962E-2</c:v>
                </c:pt>
                <c:pt idx="2606">
                  <c:v>3.5672312841274617E-2</c:v>
                </c:pt>
                <c:pt idx="2607">
                  <c:v>3.5663791368464828E-2</c:v>
                </c:pt>
                <c:pt idx="2608">
                  <c:v>3.5655128009687502E-2</c:v>
                </c:pt>
                <c:pt idx="2609">
                  <c:v>3.5646329355009748E-2</c:v>
                </c:pt>
                <c:pt idx="2610">
                  <c:v>3.5637401698307009E-2</c:v>
                </c:pt>
                <c:pt idx="2611">
                  <c:v>3.5628351050785607E-2</c:v>
                </c:pt>
                <c:pt idx="2612">
                  <c:v>3.5619183150339545E-2</c:v>
                </c:pt>
                <c:pt idx="2613">
                  <c:v>3.5609903473817997E-2</c:v>
                </c:pt>
                <c:pt idx="2614">
                  <c:v>3.5600517249966289E-2</c:v>
                </c:pt>
                <c:pt idx="2615">
                  <c:v>3.5591029470217195E-2</c:v>
                </c:pt>
                <c:pt idx="2616">
                  <c:v>3.5581444900181135E-2</c:v>
                </c:pt>
                <c:pt idx="2617">
                  <c:v>3.5571768089718625E-2</c:v>
                </c:pt>
                <c:pt idx="2618">
                  <c:v>3.5562003382528275E-2</c:v>
                </c:pt>
                <c:pt idx="2619">
                  <c:v>3.5552154926227042E-2</c:v>
                </c:pt>
                <c:pt idx="2620">
                  <c:v>3.5542226680142584E-2</c:v>
                </c:pt>
                <c:pt idx="2621">
                  <c:v>3.5532222425228251E-2</c:v>
                </c:pt>
                <c:pt idx="2622">
                  <c:v>3.5522145770679102E-2</c:v>
                </c:pt>
                <c:pt idx="2623">
                  <c:v>3.5512000162982553E-2</c:v>
                </c:pt>
                <c:pt idx="2624">
                  <c:v>3.5501788892415224E-2</c:v>
                </c:pt>
                <c:pt idx="2625">
                  <c:v>3.5491515100455895E-2</c:v>
                </c:pt>
                <c:pt idx="2626">
                  <c:v>3.5481181786514396E-2</c:v>
                </c:pt>
                <c:pt idx="2627">
                  <c:v>3.5470791814357541E-2</c:v>
                </c:pt>
                <c:pt idx="2628">
                  <c:v>3.5460347917932324E-2</c:v>
                </c:pt>
                <c:pt idx="2629">
                  <c:v>3.544985270801114E-2</c:v>
                </c:pt>
                <c:pt idx="2630">
                  <c:v>3.5439308676568929E-2</c:v>
                </c:pt>
                <c:pt idx="2631">
                  <c:v>3.5428718203575259E-2</c:v>
                </c:pt>
                <c:pt idx="2632">
                  <c:v>3.5418083560722929E-2</c:v>
                </c:pt>
                <c:pt idx="2633">
                  <c:v>3.5407406917321874E-2</c:v>
                </c:pt>
                <c:pt idx="2634">
                  <c:v>3.5396690344326284E-2</c:v>
                </c:pt>
                <c:pt idx="2635">
                  <c:v>3.5385935819031718E-2</c:v>
                </c:pt>
                <c:pt idx="2636">
                  <c:v>3.5375145229300645E-2</c:v>
                </c:pt>
                <c:pt idx="2637">
                  <c:v>3.5364320377568294E-2</c:v>
                </c:pt>
                <c:pt idx="2638">
                  <c:v>3.5353462984600993E-2</c:v>
                </c:pt>
                <c:pt idx="2639">
                  <c:v>3.5342574693475654E-2</c:v>
                </c:pt>
                <c:pt idx="2640">
                  <c:v>3.5331657072877817E-2</c:v>
                </c:pt>
                <c:pt idx="2641">
                  <c:v>3.5320711620229248E-2</c:v>
                </c:pt>
                <c:pt idx="2642">
                  <c:v>3.5309739765676418E-2</c:v>
                </c:pt>
                <c:pt idx="2643">
                  <c:v>3.5298742874162306E-2</c:v>
                </c:pt>
                <c:pt idx="2644">
                  <c:v>3.5287722249240268E-2</c:v>
                </c:pt>
                <c:pt idx="2645">
                  <c:v>3.5276679135116826E-2</c:v>
                </c:pt>
                <c:pt idx="2646">
                  <c:v>3.5265614719988646E-2</c:v>
                </c:pt>
                <c:pt idx="2647">
                  <c:v>3.5254530138038948E-2</c:v>
                </c:pt>
                <c:pt idx="2648">
                  <c:v>3.5243426472237091E-2</c:v>
                </c:pt>
                <c:pt idx="2649">
                  <c:v>3.5232304756488725E-2</c:v>
                </c:pt>
                <c:pt idx="2650">
                  <c:v>3.5221165977871727E-2</c:v>
                </c:pt>
                <c:pt idx="2651">
                  <c:v>3.5210011078794887E-2</c:v>
                </c:pt>
                <c:pt idx="2652">
                  <c:v>3.5198840959017749E-2</c:v>
                </c:pt>
                <c:pt idx="2653">
                  <c:v>3.5187656477471026E-2</c:v>
                </c:pt>
                <c:pt idx="2654">
                  <c:v>3.5176458454326202E-2</c:v>
                </c:pt>
                <c:pt idx="2655">
                  <c:v>3.5165247672466232E-2</c:v>
                </c:pt>
                <c:pt idx="2656">
                  <c:v>3.5154024879449797E-2</c:v>
                </c:pt>
                <c:pt idx="2657">
                  <c:v>3.5142790788873841E-2</c:v>
                </c:pt>
                <c:pt idx="2658">
                  <c:v>3.5131546082070725E-2</c:v>
                </c:pt>
                <c:pt idx="2659">
                  <c:v>3.5120291409490786E-2</c:v>
                </c:pt>
                <c:pt idx="2660">
                  <c:v>3.5109027392096766E-2</c:v>
                </c:pt>
                <c:pt idx="2661">
                  <c:v>3.5097754622753594E-2</c:v>
                </c:pt>
                <c:pt idx="2662">
                  <c:v>3.5086473667422471E-2</c:v>
                </c:pt>
                <c:pt idx="2663">
                  <c:v>3.5075185066448959E-2</c:v>
                </c:pt>
                <c:pt idx="2664">
                  <c:v>3.5063889335663657E-2</c:v>
                </c:pt>
                <c:pt idx="2665">
                  <c:v>3.5052586967539046E-2</c:v>
                </c:pt>
                <c:pt idx="2666">
                  <c:v>3.5041278432214197E-2</c:v>
                </c:pt>
                <c:pt idx="2667">
                  <c:v>3.5029964178503112E-2</c:v>
                </c:pt>
                <c:pt idx="2668">
                  <c:v>3.5018644634883501E-2</c:v>
                </c:pt>
                <c:pt idx="2669">
                  <c:v>3.5007320210400671E-2</c:v>
                </c:pt>
                <c:pt idx="2670">
                  <c:v>3.4995991295522236E-2</c:v>
                </c:pt>
                <c:pt idx="2671">
                  <c:v>3.4984658263058639E-2</c:v>
                </c:pt>
                <c:pt idx="2672">
                  <c:v>3.4973321468825841E-2</c:v>
                </c:pt>
                <c:pt idx="2673">
                  <c:v>3.4961981252589022E-2</c:v>
                </c:pt>
                <c:pt idx="2674">
                  <c:v>3.4950637938607268E-2</c:v>
                </c:pt>
                <c:pt idx="2675">
                  <c:v>3.4939291836486128E-2</c:v>
                </c:pt>
                <c:pt idx="2676">
                  <c:v>3.4927943241740048E-2</c:v>
                </c:pt>
                <c:pt idx="2677">
                  <c:v>3.4916592436473472E-2</c:v>
                </c:pt>
                <c:pt idx="2678">
                  <c:v>3.4905239689982867E-2</c:v>
                </c:pt>
                <c:pt idx="2679">
                  <c:v>3.4893885259332375E-2</c:v>
                </c:pt>
                <c:pt idx="2680">
                  <c:v>3.4882529389887125E-2</c:v>
                </c:pt>
                <c:pt idx="2681">
                  <c:v>3.4871172315901013E-2</c:v>
                </c:pt>
                <c:pt idx="2682">
                  <c:v>3.4859814260928615E-2</c:v>
                </c:pt>
                <c:pt idx="2683">
                  <c:v>3.4848455438412092E-2</c:v>
                </c:pt>
                <c:pt idx="2684">
                  <c:v>3.483709605204581E-2</c:v>
                </c:pt>
                <c:pt idx="2685">
                  <c:v>3.4825736296284882E-2</c:v>
                </c:pt>
                <c:pt idx="2686">
                  <c:v>3.4814376356720474E-2</c:v>
                </c:pt>
                <c:pt idx="2687">
                  <c:v>3.4803016410499252E-2</c:v>
                </c:pt>
                <c:pt idx="2688">
                  <c:v>3.479165662670769E-2</c:v>
                </c:pt>
                <c:pt idx="2689">
                  <c:v>3.4780297166723519E-2</c:v>
                </c:pt>
                <c:pt idx="2690">
                  <c:v>3.4768938184574792E-2</c:v>
                </c:pt>
                <c:pt idx="2691">
                  <c:v>3.4757579827268598E-2</c:v>
                </c:pt>
                <c:pt idx="2692">
                  <c:v>3.4746222235112693E-2</c:v>
                </c:pt>
                <c:pt idx="2693">
                  <c:v>3.4734865542010732E-2</c:v>
                </c:pt>
                <c:pt idx="2694">
                  <c:v>3.4723509875757688E-2</c:v>
                </c:pt>
                <c:pt idx="2695">
                  <c:v>3.4712155358316309E-2</c:v>
                </c:pt>
                <c:pt idx="2696">
                  <c:v>3.470080210607597E-2</c:v>
                </c:pt>
                <c:pt idx="2697">
                  <c:v>3.4689450230106382E-2</c:v>
                </c:pt>
                <c:pt idx="2698">
                  <c:v>3.4678099836408516E-2</c:v>
                </c:pt>
                <c:pt idx="2699">
                  <c:v>3.466675102611784E-2</c:v>
                </c:pt>
                <c:pt idx="2700">
                  <c:v>3.4655403895764603E-2</c:v>
                </c:pt>
                <c:pt idx="2701">
                  <c:v>3.4644058537432423E-2</c:v>
                </c:pt>
                <c:pt idx="2702">
                  <c:v>3.4632715039010449E-2</c:v>
                </c:pt>
                <c:pt idx="2703">
                  <c:v>3.4621373484344568E-2</c:v>
                </c:pt>
                <c:pt idx="2704">
                  <c:v>3.4610033953436807E-2</c:v>
                </c:pt>
                <c:pt idx="2705">
                  <c:v>3.4598696522615442E-2</c:v>
                </c:pt>
                <c:pt idx="2706">
                  <c:v>3.4587361264701459E-2</c:v>
                </c:pt>
                <c:pt idx="2707">
                  <c:v>3.4576028249174245E-2</c:v>
                </c:pt>
                <c:pt idx="2708">
                  <c:v>3.4564697542310827E-2</c:v>
                </c:pt>
                <c:pt idx="2709">
                  <c:v>3.4553369207334816E-2</c:v>
                </c:pt>
                <c:pt idx="2710">
                  <c:v>3.4542043304561773E-2</c:v>
                </c:pt>
                <c:pt idx="2711">
                  <c:v>3.4530719891517472E-2</c:v>
                </c:pt>
                <c:pt idx="2712">
                  <c:v>3.4519399023078143E-2</c:v>
                </c:pt>
                <c:pt idx="2713">
                  <c:v>3.4508080751578907E-2</c:v>
                </c:pt>
                <c:pt idx="2714">
                  <c:v>3.4496765126935572E-2</c:v>
                </c:pt>
                <c:pt idx="2715">
                  <c:v>3.4485452196752336E-2</c:v>
                </c:pt>
                <c:pt idx="2716">
                  <c:v>3.4474142006423354E-2</c:v>
                </c:pt>
                <c:pt idx="2717">
                  <c:v>3.4462834599237969E-2</c:v>
                </c:pt>
                <c:pt idx="2718">
                  <c:v>3.4451530016471693E-2</c:v>
                </c:pt>
                <c:pt idx="2719">
                  <c:v>3.444022829747731E-2</c:v>
                </c:pt>
                <c:pt idx="2720">
                  <c:v>3.4428929479777604E-2</c:v>
                </c:pt>
                <c:pt idx="2721">
                  <c:v>3.4417633599137257E-2</c:v>
                </c:pt>
                <c:pt idx="2722">
                  <c:v>3.4406340689656194E-2</c:v>
                </c:pt>
                <c:pt idx="2723">
                  <c:v>3.4395050783831024E-2</c:v>
                </c:pt>
                <c:pt idx="2724">
                  <c:v>3.4383763912638678E-2</c:v>
                </c:pt>
                <c:pt idx="2725">
                  <c:v>3.4372480105598423E-2</c:v>
                </c:pt>
                <c:pt idx="2726">
                  <c:v>3.4361199390839772E-2</c:v>
                </c:pt>
                <c:pt idx="2727">
                  <c:v>3.4349921795166875E-2</c:v>
                </c:pt>
                <c:pt idx="2728">
                  <c:v>3.433864734411584E-2</c:v>
                </c:pt>
                <c:pt idx="2729">
                  <c:v>3.4327376062013172E-2</c:v>
                </c:pt>
                <c:pt idx="2730">
                  <c:v>3.4316107972032502E-2</c:v>
                </c:pt>
                <c:pt idx="2731">
                  <c:v>3.4304843096241863E-2</c:v>
                </c:pt>
                <c:pt idx="2732">
                  <c:v>3.4293581455660305E-2</c:v>
                </c:pt>
                <c:pt idx="2733">
                  <c:v>3.4282323070298465E-2</c:v>
                </c:pt>
                <c:pt idx="2734">
                  <c:v>3.4271067959209957E-2</c:v>
                </c:pt>
                <c:pt idx="2735">
                  <c:v>3.4259816140530829E-2</c:v>
                </c:pt>
                <c:pt idx="2736">
                  <c:v>3.4248669279338659E-2</c:v>
                </c:pt>
                <c:pt idx="2737">
                  <c:v>3.4228088135283122E-2</c:v>
                </c:pt>
                <c:pt idx="2738">
                  <c:v>3.4153146817222063E-2</c:v>
                </c:pt>
                <c:pt idx="2739">
                  <c:v>3.4035297567843584E-2</c:v>
                </c:pt>
                <c:pt idx="2740">
                  <c:v>3.3914107287974719E-2</c:v>
                </c:pt>
                <c:pt idx="2741">
                  <c:v>3.3738280385285896E-2</c:v>
                </c:pt>
                <c:pt idx="2742">
                  <c:v>3.3555679403583942E-2</c:v>
                </c:pt>
                <c:pt idx="2743">
                  <c:v>3.3373921161175088E-2</c:v>
                </c:pt>
                <c:pt idx="2744">
                  <c:v>3.3190251447699444E-2</c:v>
                </c:pt>
                <c:pt idx="2745">
                  <c:v>3.3000001431683995E-2</c:v>
                </c:pt>
                <c:pt idx="2746">
                  <c:v>3.2808186467450262E-2</c:v>
                </c:pt>
                <c:pt idx="2747">
                  <c:v>3.26146644593861E-2</c:v>
                </c:pt>
                <c:pt idx="2748">
                  <c:v>3.2414381586365629E-2</c:v>
                </c:pt>
                <c:pt idx="2749">
                  <c:v>3.2219460116222065E-2</c:v>
                </c:pt>
                <c:pt idx="2750">
                  <c:v>3.2024641610539868E-2</c:v>
                </c:pt>
                <c:pt idx="2751">
                  <c:v>3.1828883190690271E-2</c:v>
                </c:pt>
                <c:pt idx="2752">
                  <c:v>3.1636946631892267E-2</c:v>
                </c:pt>
                <c:pt idx="2753">
                  <c:v>3.1430799706301166E-2</c:v>
                </c:pt>
                <c:pt idx="2754">
                  <c:v>3.1224814041511818E-2</c:v>
                </c:pt>
                <c:pt idx="2755">
                  <c:v>3.102671726626699E-2</c:v>
                </c:pt>
                <c:pt idx="2756">
                  <c:v>3.0827094030360977E-2</c:v>
                </c:pt>
                <c:pt idx="2757">
                  <c:v>3.0629672945929099E-2</c:v>
                </c:pt>
                <c:pt idx="2758">
                  <c:v>3.0495783437207623E-2</c:v>
                </c:pt>
                <c:pt idx="2759">
                  <c:v>3.0402418563789665E-2</c:v>
                </c:pt>
                <c:pt idx="2760">
                  <c:v>3.0334851386930425E-2</c:v>
                </c:pt>
                <c:pt idx="2761">
                  <c:v>3.0284013760659721E-2</c:v>
                </c:pt>
                <c:pt idx="2762">
                  <c:v>3.0243944310586426E-2</c:v>
                </c:pt>
                <c:pt idx="2763">
                  <c:v>3.021112705813252E-2</c:v>
                </c:pt>
                <c:pt idx="2764">
                  <c:v>3.0183020760015992E-2</c:v>
                </c:pt>
                <c:pt idx="2765">
                  <c:v>3.0158360096962877E-2</c:v>
                </c:pt>
                <c:pt idx="2766">
                  <c:v>3.0136030886464479E-2</c:v>
                </c:pt>
                <c:pt idx="2767">
                  <c:v>3.011546398491282E-2</c:v>
                </c:pt>
                <c:pt idx="2768">
                  <c:v>3.0096349873159661E-2</c:v>
                </c:pt>
                <c:pt idx="2769">
                  <c:v>3.00783036545577E-2</c:v>
                </c:pt>
                <c:pt idx="2770">
                  <c:v>3.0061182446490892E-2</c:v>
                </c:pt>
                <c:pt idx="2771">
                  <c:v>3.0044931662803535E-2</c:v>
                </c:pt>
                <c:pt idx="2772">
                  <c:v>3.0029428518974333E-2</c:v>
                </c:pt>
                <c:pt idx="2773">
                  <c:v>3.0014547384813815E-2</c:v>
                </c:pt>
                <c:pt idx="2774">
                  <c:v>3.0000289735592114E-2</c:v>
                </c:pt>
                <c:pt idx="2775">
                  <c:v>2.998663566683886E-2</c:v>
                </c:pt>
                <c:pt idx="2776">
                  <c:v>2.9973541708483542E-2</c:v>
                </c:pt>
                <c:pt idx="2777">
                  <c:v>2.9960945562005202E-2</c:v>
                </c:pt>
                <c:pt idx="2778">
                  <c:v>2.9948830879047234E-2</c:v>
                </c:pt>
                <c:pt idx="2779">
                  <c:v>2.9937186737485313E-2</c:v>
                </c:pt>
                <c:pt idx="2780">
                  <c:v>2.9925991175978196E-2</c:v>
                </c:pt>
                <c:pt idx="2781">
                  <c:v>2.9915218964546363E-2</c:v>
                </c:pt>
                <c:pt idx="2782">
                  <c:v>2.9904846338905555E-2</c:v>
                </c:pt>
                <c:pt idx="2783">
                  <c:v>2.9894858844306982E-2</c:v>
                </c:pt>
                <c:pt idx="2784">
                  <c:v>2.9885240168521607E-2</c:v>
                </c:pt>
                <c:pt idx="2785">
                  <c:v>2.987597348622718E-2</c:v>
                </c:pt>
                <c:pt idx="2786">
                  <c:v>2.9867041513676341E-2</c:v>
                </c:pt>
                <c:pt idx="2787">
                  <c:v>2.985842743083254E-2</c:v>
                </c:pt>
                <c:pt idx="2788">
                  <c:v>2.985011831092578E-2</c:v>
                </c:pt>
                <c:pt idx="2789">
                  <c:v>2.9842100500651617E-2</c:v>
                </c:pt>
                <c:pt idx="2790">
                  <c:v>2.9834360765731809E-2</c:v>
                </c:pt>
                <c:pt idx="2791">
                  <c:v>2.9826886498528833E-2</c:v>
                </c:pt>
                <c:pt idx="2792">
                  <c:v>2.9819665668248684E-2</c:v>
                </c:pt>
                <c:pt idx="2793">
                  <c:v>2.9812686807097533E-2</c:v>
                </c:pt>
                <c:pt idx="2794">
                  <c:v>2.9805938966414165E-2</c:v>
                </c:pt>
                <c:pt idx="2795">
                  <c:v>2.9799411699925102E-2</c:v>
                </c:pt>
                <c:pt idx="2796">
                  <c:v>2.9793095033780359E-2</c:v>
                </c:pt>
                <c:pt idx="2797">
                  <c:v>2.9786979447918183E-2</c:v>
                </c:pt>
                <c:pt idx="2798">
                  <c:v>2.9781055853611901E-2</c:v>
                </c:pt>
                <c:pt idx="2799">
                  <c:v>2.9775315573144369E-2</c:v>
                </c:pt>
                <c:pt idx="2800">
                  <c:v>2.9769750322209937E-2</c:v>
                </c:pt>
                <c:pt idx="2801">
                  <c:v>2.9764352191503366E-2</c:v>
                </c:pt>
                <c:pt idx="2802">
                  <c:v>2.9759113628147909E-2</c:v>
                </c:pt>
                <c:pt idx="2803">
                  <c:v>2.9754027423512314E-2</c:v>
                </c:pt>
                <c:pt idx="2804">
                  <c:v>2.9749086691492607E-2</c:v>
                </c:pt>
                <c:pt idx="2805">
                  <c:v>2.9744284861044568E-2</c:v>
                </c:pt>
                <c:pt idx="2806">
                  <c:v>2.9739615655136067E-2</c:v>
                </c:pt>
                <c:pt idx="2807">
                  <c:v>2.9735073082684433E-2</c:v>
                </c:pt>
                <c:pt idx="2808">
                  <c:v>2.9730651422704948E-2</c:v>
                </c:pt>
                <c:pt idx="2809">
                  <c:v>2.972634521277881E-2</c:v>
                </c:pt>
                <c:pt idx="2810">
                  <c:v>2.972214923795426E-2</c:v>
                </c:pt>
                <c:pt idx="2811">
                  <c:v>2.9718058519054485E-2</c:v>
                </c:pt>
                <c:pt idx="2812">
                  <c:v>2.9714068301302046E-2</c:v>
                </c:pt>
                <c:pt idx="2813">
                  <c:v>2.9710174046438446E-2</c:v>
                </c:pt>
                <c:pt idx="2814">
                  <c:v>2.9706371419459737E-2</c:v>
                </c:pt>
                <c:pt idx="2815">
                  <c:v>2.9702656283245379E-2</c:v>
                </c:pt>
                <c:pt idx="2816">
                  <c:v>2.9699024686184176E-2</c:v>
                </c:pt>
                <c:pt idx="2817">
                  <c:v>2.9695472856527752E-2</c:v>
                </c:pt>
                <c:pt idx="2818">
                  <c:v>2.9691997192581761E-2</c:v>
                </c:pt>
                <c:pt idx="2819">
                  <c:v>2.9688594255272024E-2</c:v>
                </c:pt>
                <c:pt idx="2820">
                  <c:v>2.9685260761798817E-2</c:v>
                </c:pt>
                <c:pt idx="2821">
                  <c:v>2.9681993576868185E-2</c:v>
                </c:pt>
                <c:pt idx="2822">
                  <c:v>2.9678789707973406E-2</c:v>
                </c:pt>
                <c:pt idx="2823">
                  <c:v>2.9675646296807884E-2</c:v>
                </c:pt>
                <c:pt idx="2824">
                  <c:v>2.967256061528865E-2</c:v>
                </c:pt>
                <c:pt idx="2825">
                  <c:v>2.9669530058075131E-2</c:v>
                </c:pt>
                <c:pt idx="2826">
                  <c:v>2.9666552137746841E-2</c:v>
                </c:pt>
                <c:pt idx="2827">
                  <c:v>2.9663624479645594E-2</c:v>
                </c:pt>
                <c:pt idx="2828">
                  <c:v>2.9660744816345078E-2</c:v>
                </c:pt>
                <c:pt idx="2829">
                  <c:v>2.9657910982495074E-2</c:v>
                </c:pt>
                <c:pt idx="2830">
                  <c:v>2.9655120911955674E-2</c:v>
                </c:pt>
                <c:pt idx="2831">
                  <c:v>2.9652372629893224E-2</c:v>
                </c:pt>
                <c:pt idx="2832">
                  <c:v>2.9649664253492306E-2</c:v>
                </c:pt>
                <c:pt idx="2833">
                  <c:v>2.9646993982170054E-2</c:v>
                </c:pt>
                <c:pt idx="2834">
                  <c:v>2.9644360099132398E-2</c:v>
                </c:pt>
                <c:pt idx="2835">
                  <c:v>2.9641760963818892E-2</c:v>
                </c:pt>
                <c:pt idx="2836">
                  <c:v>2.9639195010361372E-2</c:v>
                </c:pt>
                <c:pt idx="2837">
                  <c:v>2.9636660743749363E-2</c:v>
                </c:pt>
                <c:pt idx="2838">
                  <c:v>2.9634156736502108E-2</c:v>
                </c:pt>
                <c:pt idx="2839">
                  <c:v>2.9631681625281389E-2</c:v>
                </c:pt>
                <c:pt idx="2840">
                  <c:v>2.9629234109588176E-2</c:v>
                </c:pt>
                <c:pt idx="2841">
                  <c:v>2.962681294591727E-2</c:v>
                </c:pt>
                <c:pt idx="2842">
                  <c:v>2.9624416948879122E-2</c:v>
                </c:pt>
                <c:pt idx="2843">
                  <c:v>2.9622044985015538E-2</c:v>
                </c:pt>
                <c:pt idx="2844">
                  <c:v>2.9619695973394103E-2</c:v>
                </c:pt>
                <c:pt idx="2845">
                  <c:v>2.9617368881229358E-2</c:v>
                </c:pt>
                <c:pt idx="2846">
                  <c:v>2.9615062722663732E-2</c:v>
                </c:pt>
                <c:pt idx="2847">
                  <c:v>2.9612776556614012E-2</c:v>
                </c:pt>
                <c:pt idx="2848">
                  <c:v>2.961050948413595E-2</c:v>
                </c:pt>
                <c:pt idx="2849">
                  <c:v>2.9608260647413301E-2</c:v>
                </c:pt>
                <c:pt idx="2850">
                  <c:v>2.9606029226911683E-2</c:v>
                </c:pt>
                <c:pt idx="2851">
                  <c:v>2.9603814440775297E-2</c:v>
                </c:pt>
                <c:pt idx="2852">
                  <c:v>2.9601615541694274E-2</c:v>
                </c:pt>
                <c:pt idx="2853">
                  <c:v>2.9599431816754666E-2</c:v>
                </c:pt>
                <c:pt idx="2854">
                  <c:v>2.9597262585173239E-2</c:v>
                </c:pt>
                <c:pt idx="2855">
                  <c:v>2.9595107196823123E-2</c:v>
                </c:pt>
                <c:pt idx="2856">
                  <c:v>2.9592965030944118E-2</c:v>
                </c:pt>
                <c:pt idx="2857">
                  <c:v>2.9590835495379733E-2</c:v>
                </c:pt>
                <c:pt idx="2858">
                  <c:v>2.9588718023513982E-2</c:v>
                </c:pt>
                <c:pt idx="2859">
                  <c:v>2.9586612076406185E-2</c:v>
                </c:pt>
                <c:pt idx="2860">
                  <c:v>2.9584517136781955E-2</c:v>
                </c:pt>
                <c:pt idx="2861">
                  <c:v>2.9582432713463409E-2</c:v>
                </c:pt>
                <c:pt idx="2862">
                  <c:v>2.958035833532071E-2</c:v>
                </c:pt>
                <c:pt idx="2863">
                  <c:v>2.9578293553840146E-2</c:v>
                </c:pt>
                <c:pt idx="2864">
                  <c:v>2.95762379403481E-2</c:v>
                </c:pt>
                <c:pt idx="2865">
                  <c:v>2.9574191085540519E-2</c:v>
                </c:pt>
                <c:pt idx="2866">
                  <c:v>2.9572152598533241E-2</c:v>
                </c:pt>
                <c:pt idx="2867">
                  <c:v>2.9570122106819804E-2</c:v>
                </c:pt>
                <c:pt idx="2868">
                  <c:v>2.956809925325278E-2</c:v>
                </c:pt>
                <c:pt idx="2869">
                  <c:v>2.9566083698889498E-2</c:v>
                </c:pt>
                <c:pt idx="2870">
                  <c:v>2.9564075117933641E-2</c:v>
                </c:pt>
                <c:pt idx="2871">
                  <c:v>2.9562073201024046E-2</c:v>
                </c:pt>
                <c:pt idx="2872">
                  <c:v>2.9560077651684454E-2</c:v>
                </c:pt>
                <c:pt idx="2873">
                  <c:v>2.9558088187525665E-2</c:v>
                </c:pt>
                <c:pt idx="2874">
                  <c:v>2.9556104538710531E-2</c:v>
                </c:pt>
                <c:pt idx="2875">
                  <c:v>2.9554126447426644E-2</c:v>
                </c:pt>
                <c:pt idx="2876">
                  <c:v>2.9552153667802589E-2</c:v>
                </c:pt>
                <c:pt idx="2877">
                  <c:v>2.9550185964968997E-2</c:v>
                </c:pt>
                <c:pt idx="2878">
                  <c:v>2.9548223114869272E-2</c:v>
                </c:pt>
                <c:pt idx="2879">
                  <c:v>2.9546264902927576E-2</c:v>
                </c:pt>
                <c:pt idx="2880">
                  <c:v>2.9544311124815377E-2</c:v>
                </c:pt>
                <c:pt idx="2881">
                  <c:v>2.9542361585539401E-2</c:v>
                </c:pt>
                <c:pt idx="2882">
                  <c:v>2.9540416098619234E-2</c:v>
                </c:pt>
                <c:pt idx="2883">
                  <c:v>2.9538474486063233E-2</c:v>
                </c:pt>
                <c:pt idx="2884">
                  <c:v>2.9536536578253614E-2</c:v>
                </c:pt>
                <c:pt idx="2885">
                  <c:v>2.9534602212616674E-2</c:v>
                </c:pt>
                <c:pt idx="2886">
                  <c:v>2.9532671234597553E-2</c:v>
                </c:pt>
                <c:pt idx="2887">
                  <c:v>2.9530743495942861E-2</c:v>
                </c:pt>
                <c:pt idx="2888">
                  <c:v>2.952881885578669E-2</c:v>
                </c:pt>
                <c:pt idx="2889">
                  <c:v>2.9526897179182544E-2</c:v>
                </c:pt>
                <c:pt idx="2890">
                  <c:v>2.9524978337332693E-2</c:v>
                </c:pt>
                <c:pt idx="2891">
                  <c:v>2.9523062207680542E-2</c:v>
                </c:pt>
                <c:pt idx="2892">
                  <c:v>2.9521148672393728E-2</c:v>
                </c:pt>
                <c:pt idx="2893">
                  <c:v>2.9519237620126884E-2</c:v>
                </c:pt>
                <c:pt idx="2894">
                  <c:v>2.9517328943167331E-2</c:v>
                </c:pt>
                <c:pt idx="2895">
                  <c:v>2.9515422540057779E-2</c:v>
                </c:pt>
                <c:pt idx="2896">
                  <c:v>2.9513518312800052E-2</c:v>
                </c:pt>
                <c:pt idx="2897">
                  <c:v>2.9511616168433702E-2</c:v>
                </c:pt>
                <c:pt idx="2898">
                  <c:v>2.9509716018160707E-2</c:v>
                </c:pt>
                <c:pt idx="2899">
                  <c:v>2.9507817777043428E-2</c:v>
                </c:pt>
                <c:pt idx="2900">
                  <c:v>2.9505921363897084E-2</c:v>
                </c:pt>
                <c:pt idx="2901">
                  <c:v>2.9504026701897224E-2</c:v>
                </c:pt>
                <c:pt idx="2902">
                  <c:v>2.9502133716258025E-2</c:v>
                </c:pt>
                <c:pt idx="2903">
                  <c:v>2.9500242337677236E-2</c:v>
                </c:pt>
                <c:pt idx="2904">
                  <c:v>2.9498352497531986E-2</c:v>
                </c:pt>
                <c:pt idx="2905">
                  <c:v>2.9496464132481744E-2</c:v>
                </c:pt>
                <c:pt idx="2906">
                  <c:v>2.9494577180550059E-2</c:v>
                </c:pt>
                <c:pt idx="2907">
                  <c:v>2.9492691583341179E-2</c:v>
                </c:pt>
                <c:pt idx="2908">
                  <c:v>2.9490807284941651E-2</c:v>
                </c:pt>
                <c:pt idx="2909">
                  <c:v>2.9488924231819549E-2</c:v>
                </c:pt>
                <c:pt idx="2910">
                  <c:v>2.9487042372892833E-2</c:v>
                </c:pt>
                <c:pt idx="2911">
                  <c:v>2.9485161659843842E-2</c:v>
                </c:pt>
                <c:pt idx="2912">
                  <c:v>2.9483282045622942E-2</c:v>
                </c:pt>
                <c:pt idx="2913">
                  <c:v>2.9481403486343989E-2</c:v>
                </c:pt>
                <c:pt idx="2914">
                  <c:v>2.9479525939131408E-2</c:v>
                </c:pt>
                <c:pt idx="2915">
                  <c:v>2.9477649363830828E-2</c:v>
                </c:pt>
                <c:pt idx="2916">
                  <c:v>2.9475773721546104E-2</c:v>
                </c:pt>
                <c:pt idx="2917">
                  <c:v>2.947389897548466E-2</c:v>
                </c:pt>
                <c:pt idx="2918">
                  <c:v>2.9471438929744725E-2</c:v>
                </c:pt>
                <c:pt idx="2919">
                  <c:v>2.9486250242919274E-2</c:v>
                </c:pt>
                <c:pt idx="2920">
                  <c:v>2.9521208271790316E-2</c:v>
                </c:pt>
                <c:pt idx="2921">
                  <c:v>2.9587435830653229E-2</c:v>
                </c:pt>
                <c:pt idx="2922">
                  <c:v>2.9666735648862623E-2</c:v>
                </c:pt>
                <c:pt idx="2923">
                  <c:v>2.9760881506489471E-2</c:v>
                </c:pt>
                <c:pt idx="2924">
                  <c:v>2.98613894540069E-2</c:v>
                </c:pt>
                <c:pt idx="2925">
                  <c:v>2.9963445772559757E-2</c:v>
                </c:pt>
                <c:pt idx="2926">
                  <c:v>3.0075293761874324E-2</c:v>
                </c:pt>
                <c:pt idx="2927">
                  <c:v>3.0184152888155943E-2</c:v>
                </c:pt>
                <c:pt idx="2928">
                  <c:v>3.0295523887187502E-2</c:v>
                </c:pt>
                <c:pt idx="2929">
                  <c:v>3.0405946308418936E-2</c:v>
                </c:pt>
                <c:pt idx="2930">
                  <c:v>3.0519540947669177E-2</c:v>
                </c:pt>
                <c:pt idx="2931">
                  <c:v>3.062790824233198E-2</c:v>
                </c:pt>
                <c:pt idx="2932">
                  <c:v>3.0735019474491209E-2</c:v>
                </c:pt>
                <c:pt idx="2933">
                  <c:v>3.084167183687633E-2</c:v>
                </c:pt>
                <c:pt idx="2934">
                  <c:v>3.0947852927270279E-2</c:v>
                </c:pt>
                <c:pt idx="2935">
                  <c:v>3.1052715603364211E-2</c:v>
                </c:pt>
                <c:pt idx="2936">
                  <c:v>3.1168598524242523E-2</c:v>
                </c:pt>
                <c:pt idx="2937">
                  <c:v>3.1265030666214416E-2</c:v>
                </c:pt>
                <c:pt idx="2938">
                  <c:v>3.1373740295908878E-2</c:v>
                </c:pt>
                <c:pt idx="2939">
                  <c:v>3.1489867735846111E-2</c:v>
                </c:pt>
                <c:pt idx="2940">
                  <c:v>3.156572161850206E-2</c:v>
                </c:pt>
                <c:pt idx="2941">
                  <c:v>3.1614767603324594E-2</c:v>
                </c:pt>
                <c:pt idx="2942">
                  <c:v>3.1646894375991844E-2</c:v>
                </c:pt>
                <c:pt idx="2943">
                  <c:v>3.1668054522665266E-2</c:v>
                </c:pt>
                <c:pt idx="2944">
                  <c:v>3.1682096944068809E-2</c:v>
                </c:pt>
                <c:pt idx="2945">
                  <c:v>3.1691426744243412E-2</c:v>
                </c:pt>
                <c:pt idx="2946">
                  <c:v>3.1697703885783371E-2</c:v>
                </c:pt>
                <c:pt idx="2947">
                  <c:v>3.1701819908963008E-2</c:v>
                </c:pt>
                <c:pt idx="2948">
                  <c:v>3.170410350760549E-2</c:v>
                </c:pt>
                <c:pt idx="2949">
                  <c:v>3.170527398259014E-2</c:v>
                </c:pt>
                <c:pt idx="2950">
                  <c:v>3.1705819732612342E-2</c:v>
                </c:pt>
                <c:pt idx="2951">
                  <c:v>3.1705592060233705E-2</c:v>
                </c:pt>
                <c:pt idx="2952">
                  <c:v>3.1704633217031555E-2</c:v>
                </c:pt>
                <c:pt idx="2953">
                  <c:v>3.1703133907008005E-2</c:v>
                </c:pt>
                <c:pt idx="2954">
                  <c:v>3.1701319911681125E-2</c:v>
                </c:pt>
                <c:pt idx="2955">
                  <c:v>3.1699104270825805E-2</c:v>
                </c:pt>
                <c:pt idx="2956">
                  <c:v>3.1696444695373763E-2</c:v>
                </c:pt>
                <c:pt idx="2957">
                  <c:v>3.1693354352390526E-2</c:v>
                </c:pt>
                <c:pt idx="2958">
                  <c:v>3.1689897191772384E-2</c:v>
                </c:pt>
                <c:pt idx="2959">
                  <c:v>3.1686182989876591E-2</c:v>
                </c:pt>
                <c:pt idx="2960">
                  <c:v>3.1682196464931228E-2</c:v>
                </c:pt>
                <c:pt idx="2961">
                  <c:v>3.1677908996070106E-2</c:v>
                </c:pt>
                <c:pt idx="2962">
                  <c:v>3.1673339059392153E-2</c:v>
                </c:pt>
                <c:pt idx="2963">
                  <c:v>3.1668503925984845E-2</c:v>
                </c:pt>
                <c:pt idx="2964">
                  <c:v>3.1663415581188799E-2</c:v>
                </c:pt>
                <c:pt idx="2965">
                  <c:v>3.1658086540102555E-2</c:v>
                </c:pt>
                <c:pt idx="2966">
                  <c:v>3.1652529093551512E-2</c:v>
                </c:pt>
                <c:pt idx="2967">
                  <c:v>3.164675378433264E-2</c:v>
                </c:pt>
                <c:pt idx="2968">
                  <c:v>3.1640770645764087E-2</c:v>
                </c:pt>
                <c:pt idx="2969">
                  <c:v>3.1634589543952388E-2</c:v>
                </c:pt>
                <c:pt idx="2970">
                  <c:v>3.1628219848464798E-2</c:v>
                </c:pt>
                <c:pt idx="2971">
                  <c:v>3.1621670146601021E-2</c:v>
                </c:pt>
                <c:pt idx="2972">
                  <c:v>3.1614948780409102E-2</c:v>
                </c:pt>
                <c:pt idx="2973">
                  <c:v>3.1608063691279276E-2</c:v>
                </c:pt>
                <c:pt idx="2974">
                  <c:v>3.1601022453853676E-2</c:v>
                </c:pt>
                <c:pt idx="2975">
                  <c:v>3.1593832292530953E-2</c:v>
                </c:pt>
                <c:pt idx="2976">
                  <c:v>3.1586500102466962E-2</c:v>
                </c:pt>
                <c:pt idx="2977">
                  <c:v>3.1579032463383387E-2</c:v>
                </c:pt>
                <c:pt idx="2978">
                  <c:v>3.1571435656390916E-2</c:v>
                </c:pt>
                <c:pt idx="2979">
                  <c:v>3.1563715677475478E-2</c:v>
                </c:pt>
                <c:pt idx="2980">
                  <c:v>3.155587825048594E-2</c:v>
                </c:pt>
                <c:pt idx="2981">
                  <c:v>3.1547928840469162E-2</c:v>
                </c:pt>
                <c:pt idx="2982">
                  <c:v>3.1539872664669746E-2</c:v>
                </c:pt>
                <c:pt idx="2983">
                  <c:v>3.1531714704286867E-2</c:v>
                </c:pt>
                <c:pt idx="2984">
                  <c:v>3.1523459715399611E-2</c:v>
                </c:pt>
                <c:pt idx="2985">
                  <c:v>3.1515112238367719E-2</c:v>
                </c:pt>
                <c:pt idx="2986">
                  <c:v>3.1506676608836291E-2</c:v>
                </c:pt>
                <c:pt idx="2987">
                  <c:v>3.1498156965671077E-2</c:v>
                </c:pt>
                <c:pt idx="2988">
                  <c:v>3.1489557260991556E-2</c:v>
                </c:pt>
                <c:pt idx="2989">
                  <c:v>3.148088126793596E-2</c:v>
                </c:pt>
                <c:pt idx="2990">
                  <c:v>3.1472132588912453E-2</c:v>
                </c:pt>
                <c:pt idx="2991">
                  <c:v>3.1463314663627402E-2</c:v>
                </c:pt>
                <c:pt idx="2992">
                  <c:v>3.1454430775894764E-2</c:v>
                </c:pt>
                <c:pt idx="2993">
                  <c:v>3.1445484061193352E-2</c:v>
                </c:pt>
                <c:pt idx="2994">
                  <c:v>3.1436477513128572E-2</c:v>
                </c:pt>
                <c:pt idx="2995">
                  <c:v>3.1427413989766617E-2</c:v>
                </c:pt>
                <c:pt idx="2996">
                  <c:v>3.1418296220136005E-2</c:v>
                </c:pt>
                <c:pt idx="2997">
                  <c:v>3.1409126809509233E-2</c:v>
                </c:pt>
                <c:pt idx="2998">
                  <c:v>3.1399908245575266E-2</c:v>
                </c:pt>
                <c:pt idx="2999">
                  <c:v>3.1390642903311741E-2</c:v>
                </c:pt>
                <c:pt idx="3000">
                  <c:v>3.1381333050263499E-2</c:v>
                </c:pt>
                <c:pt idx="3001">
                  <c:v>3.1371980851535267E-2</c:v>
                </c:pt>
                <c:pt idx="3002">
                  <c:v>3.1362588374034904E-2</c:v>
                </c:pt>
                <c:pt idx="3003">
                  <c:v>3.1353157591424714E-2</c:v>
                </c:pt>
                <c:pt idx="3004">
                  <c:v>3.1343690387859176E-2</c:v>
                </c:pt>
                <c:pt idx="3005">
                  <c:v>3.1334188562445735E-2</c:v>
                </c:pt>
                <c:pt idx="3006">
                  <c:v>3.1324653832488565E-2</c:v>
                </c:pt>
                <c:pt idx="3007">
                  <c:v>3.1315087838195116E-2</c:v>
                </c:pt>
                <c:pt idx="3008">
                  <c:v>3.1305492144989663E-2</c:v>
                </c:pt>
                <c:pt idx="3009">
                  <c:v>3.1295868247893717E-2</c:v>
                </c:pt>
                <c:pt idx="3010">
                  <c:v>3.1286217573895679E-2</c:v>
                </c:pt>
                <c:pt idx="3011">
                  <c:v>3.1276541485750195E-2</c:v>
                </c:pt>
                <c:pt idx="3012">
                  <c:v>3.1266841284278979E-2</c:v>
                </c:pt>
                <c:pt idx="3013">
                  <c:v>3.1257118211587116E-2</c:v>
                </c:pt>
                <c:pt idx="3014">
                  <c:v>3.1247373453513139E-2</c:v>
                </c:pt>
                <c:pt idx="3015">
                  <c:v>3.1237608142202371E-2</c:v>
                </c:pt>
                <c:pt idx="3016">
                  <c:v>3.1227823358590544E-2</c:v>
                </c:pt>
                <c:pt idx="3017">
                  <c:v>3.1218020134690255E-2</c:v>
                </c:pt>
                <c:pt idx="3018">
                  <c:v>3.1208199455721734E-2</c:v>
                </c:pt>
                <c:pt idx="3019">
                  <c:v>3.1198362262441257E-2</c:v>
                </c:pt>
                <c:pt idx="3020">
                  <c:v>3.1188509452860863E-2</c:v>
                </c:pt>
                <c:pt idx="3021">
                  <c:v>3.1178641884484583E-2</c:v>
                </c:pt>
                <c:pt idx="3022">
                  <c:v>3.1168760375872691E-2</c:v>
                </c:pt>
                <c:pt idx="3023">
                  <c:v>3.1158865708595228E-2</c:v>
                </c:pt>
                <c:pt idx="3024">
                  <c:v>3.1148958628804835E-2</c:v>
                </c:pt>
                <c:pt idx="3025">
                  <c:v>3.1139039848845841E-2</c:v>
                </c:pt>
                <c:pt idx="3026">
                  <c:v>3.1129110048847317E-2</c:v>
                </c:pt>
                <c:pt idx="3027">
                  <c:v>3.1119169878082081E-2</c:v>
                </c:pt>
                <c:pt idx="3028">
                  <c:v>3.1109219956457768E-2</c:v>
                </c:pt>
                <c:pt idx="3029">
                  <c:v>3.1099260875768066E-2</c:v>
                </c:pt>
                <c:pt idx="3030">
                  <c:v>3.1089293201024243E-2</c:v>
                </c:pt>
                <c:pt idx="3031">
                  <c:v>3.1079317471629481E-2</c:v>
                </c:pt>
                <c:pt idx="3032">
                  <c:v>3.1069334202534077E-2</c:v>
                </c:pt>
                <c:pt idx="3033">
                  <c:v>3.1059343885372157E-2</c:v>
                </c:pt>
                <c:pt idx="3034">
                  <c:v>3.1049346989491279E-2</c:v>
                </c:pt>
                <c:pt idx="3035">
                  <c:v>3.1039343962942199E-2</c:v>
                </c:pt>
                <c:pt idx="3036">
                  <c:v>3.1029335233524302E-2</c:v>
                </c:pt>
                <c:pt idx="3037">
                  <c:v>3.1019321209555098E-2</c:v>
                </c:pt>
                <c:pt idx="3038">
                  <c:v>3.1009302280943004E-2</c:v>
                </c:pt>
                <c:pt idx="3039">
                  <c:v>3.0999278819818867E-2</c:v>
                </c:pt>
                <c:pt idx="3040">
                  <c:v>3.098925118151136E-2</c:v>
                </c:pt>
                <c:pt idx="3041">
                  <c:v>3.0979219705190117E-2</c:v>
                </c:pt>
                <c:pt idx="3042">
                  <c:v>3.096918471464943E-2</c:v>
                </c:pt>
                <c:pt idx="3043">
                  <c:v>3.0959146518998035E-2</c:v>
                </c:pt>
                <c:pt idx="3044">
                  <c:v>3.0949105413315376E-2</c:v>
                </c:pt>
                <c:pt idx="3045">
                  <c:v>3.0939061679271199E-2</c:v>
                </c:pt>
                <c:pt idx="3046">
                  <c:v>3.0929015585789192E-2</c:v>
                </c:pt>
                <c:pt idx="3047">
                  <c:v>3.0918967389528797E-2</c:v>
                </c:pt>
                <c:pt idx="3048">
                  <c:v>3.0908917335551907E-2</c:v>
                </c:pt>
                <c:pt idx="3049">
                  <c:v>3.0898865657743264E-2</c:v>
                </c:pt>
                <c:pt idx="3050">
                  <c:v>3.0888812579394638E-2</c:v>
                </c:pt>
                <c:pt idx="3051">
                  <c:v>3.0878758313632466E-2</c:v>
                </c:pt>
                <c:pt idx="3052">
                  <c:v>3.0868703063901274E-2</c:v>
                </c:pt>
                <c:pt idx="3053">
                  <c:v>3.0858647024403413E-2</c:v>
                </c:pt>
                <c:pt idx="3054">
                  <c:v>3.0848590380500703E-2</c:v>
                </c:pt>
                <c:pt idx="3055">
                  <c:v>3.08385333091294E-2</c:v>
                </c:pt>
                <c:pt idx="3056">
                  <c:v>3.0828475979173542E-2</c:v>
                </c:pt>
                <c:pt idx="3057">
                  <c:v>3.0818418551835682E-2</c:v>
                </c:pt>
                <c:pt idx="3058">
                  <c:v>3.0808361180975456E-2</c:v>
                </c:pt>
                <c:pt idx="3059">
                  <c:v>3.07983040134477E-2</c:v>
                </c:pt>
                <c:pt idx="3060">
                  <c:v>3.0788247189419908E-2</c:v>
                </c:pt>
                <c:pt idx="3061">
                  <c:v>3.0778190842668328E-2</c:v>
                </c:pt>
                <c:pt idx="3062">
                  <c:v>3.0768135100870127E-2</c:v>
                </c:pt>
                <c:pt idx="3063">
                  <c:v>3.0758080085889476E-2</c:v>
                </c:pt>
                <c:pt idx="3064">
                  <c:v>3.074802591401242E-2</c:v>
                </c:pt>
                <c:pt idx="3065">
                  <c:v>3.0737972696243381E-2</c:v>
                </c:pt>
                <c:pt idx="3066">
                  <c:v>3.0727920538488756E-2</c:v>
                </c:pt>
                <c:pt idx="3067">
                  <c:v>3.0717869541844842E-2</c:v>
                </c:pt>
                <c:pt idx="3068">
                  <c:v>3.0707819802771992E-2</c:v>
                </c:pt>
                <c:pt idx="3069">
                  <c:v>3.0697771413322444E-2</c:v>
                </c:pt>
                <c:pt idx="3070">
                  <c:v>3.0687724461337079E-2</c:v>
                </c:pt>
                <c:pt idx="3071">
                  <c:v>3.0677679030632527E-2</c:v>
                </c:pt>
                <c:pt idx="3072">
                  <c:v>3.0667635201197131E-2</c:v>
                </c:pt>
                <c:pt idx="3073">
                  <c:v>3.0657593049344435E-2</c:v>
                </c:pt>
                <c:pt idx="3074">
                  <c:v>3.0647552647888158E-2</c:v>
                </c:pt>
                <c:pt idx="3075">
                  <c:v>3.0637514066306704E-2</c:v>
                </c:pt>
                <c:pt idx="3076">
                  <c:v>3.0627477370879803E-2</c:v>
                </c:pt>
                <c:pt idx="3077">
                  <c:v>3.0617442624849143E-2</c:v>
                </c:pt>
                <c:pt idx="3078">
                  <c:v>3.0607409888541864E-2</c:v>
                </c:pt>
                <c:pt idx="3079">
                  <c:v>3.0597379219512208E-2</c:v>
                </c:pt>
                <c:pt idx="3080">
                  <c:v>3.0587350672662324E-2</c:v>
                </c:pt>
                <c:pt idx="3081">
                  <c:v>3.0577324300361173E-2</c:v>
                </c:pt>
                <c:pt idx="3082">
                  <c:v>3.0567300152563703E-2</c:v>
                </c:pt>
                <c:pt idx="3083">
                  <c:v>3.0557278276915577E-2</c:v>
                </c:pt>
                <c:pt idx="3084">
                  <c:v>3.0547258718857891E-2</c:v>
                </c:pt>
                <c:pt idx="3085">
                  <c:v>3.053724152173317E-2</c:v>
                </c:pt>
                <c:pt idx="3086">
                  <c:v>3.0527226726867682E-2</c:v>
                </c:pt>
                <c:pt idx="3087">
                  <c:v>3.0517214373679422E-2</c:v>
                </c:pt>
                <c:pt idx="3088">
                  <c:v>3.0507204499746813E-2</c:v>
                </c:pt>
                <c:pt idx="3089">
                  <c:v>3.0497197140906884E-2</c:v>
                </c:pt>
                <c:pt idx="3090">
                  <c:v>3.0487192331323978E-2</c:v>
                </c:pt>
                <c:pt idx="3091">
                  <c:v>3.0477190103569651E-2</c:v>
                </c:pt>
                <c:pt idx="3092">
                  <c:v>3.0467190488695138E-2</c:v>
                </c:pt>
                <c:pt idx="3093">
                  <c:v>3.0457193516297817E-2</c:v>
                </c:pt>
                <c:pt idx="3094">
                  <c:v>3.0447199214587845E-2</c:v>
                </c:pt>
                <c:pt idx="3095">
                  <c:v>3.0437207610453491E-2</c:v>
                </c:pt>
                <c:pt idx="3096">
                  <c:v>3.0427218729515006E-2</c:v>
                </c:pt>
                <c:pt idx="3097">
                  <c:v>3.0417232596189909E-2</c:v>
                </c:pt>
                <c:pt idx="3098">
                  <c:v>3.0407249233739213E-2</c:v>
                </c:pt>
                <c:pt idx="3099">
                  <c:v>3.0397268664326682E-2</c:v>
                </c:pt>
                <c:pt idx="3100">
                  <c:v>3.0387290909063492E-2</c:v>
                </c:pt>
                <c:pt idx="3101">
                  <c:v>3.0377371992317329E-2</c:v>
                </c:pt>
                <c:pt idx="3102">
                  <c:v>3.035819672917426E-2</c:v>
                </c:pt>
                <c:pt idx="3103">
                  <c:v>3.0282939142352736E-2</c:v>
                </c:pt>
                <c:pt idx="3104">
                  <c:v>3.0163809310252622E-2</c:v>
                </c:pt>
                <c:pt idx="3105">
                  <c:v>3.0040940650018385E-2</c:v>
                </c:pt>
                <c:pt idx="3106">
                  <c:v>2.9862660864501088E-2</c:v>
                </c:pt>
                <c:pt idx="3107">
                  <c:v>2.9676704206527408E-2</c:v>
                </c:pt>
                <c:pt idx="3108">
                  <c:v>2.9491503788891944E-2</c:v>
                </c:pt>
                <c:pt idx="3109">
                  <c:v>2.930432659072409E-2</c:v>
                </c:pt>
                <c:pt idx="3110">
                  <c:v>2.9110945134287542E-2</c:v>
                </c:pt>
                <c:pt idx="3111">
                  <c:v>2.8915809506940431E-2</c:v>
                </c:pt>
                <c:pt idx="3112">
                  <c:v>2.8719068529956052E-2</c:v>
                </c:pt>
                <c:pt idx="3113">
                  <c:v>2.8524779930814141E-2</c:v>
                </c:pt>
                <c:pt idx="3114">
                  <c:v>2.8323535497771564E-2</c:v>
                </c:pt>
                <c:pt idx="3115">
                  <c:v>2.8125390242277556E-2</c:v>
                </c:pt>
                <c:pt idx="3116">
                  <c:v>2.7913536649572097E-2</c:v>
                </c:pt>
                <c:pt idx="3117">
                  <c:v>2.7697345973053032E-2</c:v>
                </c:pt>
                <c:pt idx="3118">
                  <c:v>2.7478613894509337E-2</c:v>
                </c:pt>
                <c:pt idx="3119">
                  <c:v>2.7281277098558647E-2</c:v>
                </c:pt>
                <c:pt idx="3120">
                  <c:v>2.7082087561074768E-2</c:v>
                </c:pt>
                <c:pt idx="3121">
                  <c:v>2.6881431035335406E-2</c:v>
                </c:pt>
                <c:pt idx="3122">
                  <c:v>2.6685664396230775E-2</c:v>
                </c:pt>
                <c:pt idx="3123">
                  <c:v>2.654818896639248E-2</c:v>
                </c:pt>
                <c:pt idx="3124">
                  <c:v>2.6452019632990997E-2</c:v>
                </c:pt>
                <c:pt idx="3125">
                  <c:v>2.6382871252801469E-2</c:v>
                </c:pt>
                <c:pt idx="3126">
                  <c:v>2.6330781661103867E-2</c:v>
                </c:pt>
                <c:pt idx="3127">
                  <c:v>2.6289999795562645E-2</c:v>
                </c:pt>
                <c:pt idx="3128">
                  <c:v>2.6256528092054511E-2</c:v>
                </c:pt>
                <c:pt idx="3129">
                  <c:v>2.622810023868942E-2</c:v>
                </c:pt>
                <c:pt idx="3130">
                  <c:v>2.620309581733072E-2</c:v>
                </c:pt>
                <c:pt idx="3131">
                  <c:v>2.6180534013564707E-2</c:v>
                </c:pt>
                <c:pt idx="3132">
                  <c:v>2.6159862547132699E-2</c:v>
                </c:pt>
                <c:pt idx="3133">
                  <c:v>2.6140549741758227E-2</c:v>
                </c:pt>
                <c:pt idx="3134">
                  <c:v>2.6122403885158917E-2</c:v>
                </c:pt>
                <c:pt idx="3135">
                  <c:v>2.6105264755598781E-2</c:v>
                </c:pt>
                <c:pt idx="3136">
                  <c:v>2.6088928484981899E-2</c:v>
                </c:pt>
                <c:pt idx="3137">
                  <c:v>2.6073335100015634E-2</c:v>
                </c:pt>
                <c:pt idx="3138">
                  <c:v>2.6058456118162782E-2</c:v>
                </c:pt>
                <c:pt idx="3139">
                  <c:v>2.6044225455768236E-2</c:v>
                </c:pt>
                <c:pt idx="3140">
                  <c:v>2.6030557674487254E-2</c:v>
                </c:pt>
                <c:pt idx="3141">
                  <c:v>2.6017439188907001E-2</c:v>
                </c:pt>
                <c:pt idx="3142">
                  <c:v>2.6004861296150289E-2</c:v>
                </c:pt>
                <c:pt idx="3143">
                  <c:v>2.5992800319325788E-2</c:v>
                </c:pt>
                <c:pt idx="3144">
                  <c:v>2.598121951438636E-2</c:v>
                </c:pt>
                <c:pt idx="3145">
                  <c:v>2.5970074122947554E-2</c:v>
                </c:pt>
                <c:pt idx="3146">
                  <c:v>2.5959357094014812E-2</c:v>
                </c:pt>
                <c:pt idx="3147">
                  <c:v>2.594905444474602E-2</c:v>
                </c:pt>
                <c:pt idx="3148">
                  <c:v>2.5939146193642577E-2</c:v>
                </c:pt>
                <c:pt idx="3149">
                  <c:v>2.5929612920807702E-2</c:v>
                </c:pt>
                <c:pt idx="3150">
                  <c:v>2.5920437985458084E-2</c:v>
                </c:pt>
                <c:pt idx="3151">
                  <c:v>2.5911604996039287E-2</c:v>
                </c:pt>
                <c:pt idx="3152">
                  <c:v>2.5903098342351532E-2</c:v>
                </c:pt>
                <c:pt idx="3153">
                  <c:v>2.5894903180250835E-2</c:v>
                </c:pt>
                <c:pt idx="3154">
                  <c:v>2.5887005365078496E-2</c:v>
                </c:pt>
                <c:pt idx="3155">
                  <c:v>2.5879391418846907E-2</c:v>
                </c:pt>
                <c:pt idx="3156">
                  <c:v>2.5872048485160993E-2</c:v>
                </c:pt>
                <c:pt idx="3157">
                  <c:v>2.5864964300013144E-2</c:v>
                </c:pt>
                <c:pt idx="3158">
                  <c:v>2.5858127157364404E-2</c:v>
                </c:pt>
                <c:pt idx="3159">
                  <c:v>2.5851525885312546E-2</c:v>
                </c:pt>
                <c:pt idx="3160">
                  <c:v>2.5845149819116987E-2</c:v>
                </c:pt>
                <c:pt idx="3161">
                  <c:v>2.5838988776890934E-2</c:v>
                </c:pt>
                <c:pt idx="3162">
                  <c:v>2.583303303951686E-2</c:v>
                </c:pt>
                <c:pt idx="3163">
                  <c:v>2.5827273326201688E-2</c:v>
                </c:pt>
                <c:pt idx="3164">
                  <c:v>2.5821700777595047E-2</c:v>
                </c:pt>
                <c:pt idx="3165">
                  <c:v>2.5816306934613224E-2</c:v>
                </c:pt>
                <c:pt idx="3166">
                  <c:v>2.5811083720291526E-2</c:v>
                </c:pt>
                <c:pt idx="3167">
                  <c:v>2.580602342444388E-2</c:v>
                </c:pt>
                <c:pt idx="3168">
                  <c:v>2.5801118683572578E-2</c:v>
                </c:pt>
                <c:pt idx="3169">
                  <c:v>2.5796362469255239E-2</c:v>
                </c:pt>
                <c:pt idx="3170">
                  <c:v>2.5791748069226572E-2</c:v>
                </c:pt>
                <c:pt idx="3171">
                  <c:v>2.578726907567112E-2</c:v>
                </c:pt>
                <c:pt idx="3172">
                  <c:v>2.57829193704672E-2</c:v>
                </c:pt>
                <c:pt idx="3173">
                  <c:v>2.577869311153836E-2</c:v>
                </c:pt>
                <c:pt idx="3174">
                  <c:v>2.5774584721856491E-2</c:v>
                </c:pt>
                <c:pt idx="3175">
                  <c:v>2.5770588876039131E-2</c:v>
                </c:pt>
                <c:pt idx="3176">
                  <c:v>2.5766700489333168E-2</c:v>
                </c:pt>
                <c:pt idx="3177">
                  <c:v>2.5762914707928367E-2</c:v>
                </c:pt>
                <c:pt idx="3178">
                  <c:v>2.5759226895781022E-2</c:v>
                </c:pt>
                <c:pt idx="3179">
                  <c:v>2.5755632628506032E-2</c:v>
                </c:pt>
                <c:pt idx="3180">
                  <c:v>2.5752127679867402E-2</c:v>
                </c:pt>
                <c:pt idx="3181">
                  <c:v>2.5748708016137531E-2</c:v>
                </c:pt>
                <c:pt idx="3182">
                  <c:v>2.5745369785367761E-2</c:v>
                </c:pt>
                <c:pt idx="3183">
                  <c:v>2.574210930963889E-2</c:v>
                </c:pt>
                <c:pt idx="3184">
                  <c:v>2.5738923077988838E-2</c:v>
                </c:pt>
                <c:pt idx="3185">
                  <c:v>2.5735807737514223E-2</c:v>
                </c:pt>
                <c:pt idx="3186">
                  <c:v>2.5732760087332517E-2</c:v>
                </c:pt>
                <c:pt idx="3187">
                  <c:v>2.5729777071385004E-2</c:v>
                </c:pt>
                <c:pt idx="3188">
                  <c:v>2.5726855771203788E-2</c:v>
                </c:pt>
                <c:pt idx="3189">
                  <c:v>2.5723993401217719E-2</c:v>
                </c:pt>
                <c:pt idx="3190">
                  <c:v>2.5721187300730575E-2</c:v>
                </c:pt>
                <c:pt idx="3191">
                  <c:v>2.5718434930351912E-2</c:v>
                </c:pt>
                <c:pt idx="3192">
                  <c:v>2.5715733864964375E-2</c:v>
                </c:pt>
                <c:pt idx="3193">
                  <c:v>2.5713081789049269E-2</c:v>
                </c:pt>
                <c:pt idx="3194">
                  <c:v>2.571047649244574E-2</c:v>
                </c:pt>
                <c:pt idx="3195">
                  <c:v>2.5707915863873696E-2</c:v>
                </c:pt>
                <c:pt idx="3196">
                  <c:v>2.5705397888749246E-2</c:v>
                </c:pt>
                <c:pt idx="3197">
                  <c:v>2.5702920642440862E-2</c:v>
                </c:pt>
                <c:pt idx="3198">
                  <c:v>2.5700482288147388E-2</c:v>
                </c:pt>
                <c:pt idx="3199">
                  <c:v>2.5698081071784905E-2</c:v>
                </c:pt>
                <c:pt idx="3200">
                  <c:v>2.5695715318444598E-2</c:v>
                </c:pt>
                <c:pt idx="3201">
                  <c:v>2.5693383429409883E-2</c:v>
                </c:pt>
                <c:pt idx="3202">
                  <c:v>2.569108387787793E-2</c:v>
                </c:pt>
                <c:pt idx="3203">
                  <c:v>2.5688815206050021E-2</c:v>
                </c:pt>
                <c:pt idx="3204">
                  <c:v>2.5686576022696587E-2</c:v>
                </c:pt>
                <c:pt idx="3205">
                  <c:v>2.5684364998239395E-2</c:v>
                </c:pt>
                <c:pt idx="3206">
                  <c:v>2.5682180864877033E-2</c:v>
                </c:pt>
                <c:pt idx="3207">
                  <c:v>2.568002241038175E-2</c:v>
                </c:pt>
                <c:pt idx="3208">
                  <c:v>2.5677888478799857E-2</c:v>
                </c:pt>
                <c:pt idx="3209">
                  <c:v>2.567577796556398E-2</c:v>
                </c:pt>
                <c:pt idx="3210">
                  <c:v>2.567368981631311E-2</c:v>
                </c:pt>
                <c:pt idx="3211">
                  <c:v>2.5671623024582438E-2</c:v>
                </c:pt>
                <c:pt idx="3212">
                  <c:v>2.5669576629047376E-2</c:v>
                </c:pt>
                <c:pt idx="3213">
                  <c:v>2.566754971204176E-2</c:v>
                </c:pt>
                <c:pt idx="3214">
                  <c:v>2.5665541397635307E-2</c:v>
                </c:pt>
                <c:pt idx="3215">
                  <c:v>2.5663550848815567E-2</c:v>
                </c:pt>
                <c:pt idx="3216">
                  <c:v>2.5661577267363261E-2</c:v>
                </c:pt>
                <c:pt idx="3217">
                  <c:v>2.5659619890092689E-2</c:v>
                </c:pt>
                <c:pt idx="3218">
                  <c:v>2.5657677989310193E-2</c:v>
                </c:pt>
                <c:pt idx="3219">
                  <c:v>2.5655750869564984E-2</c:v>
                </c:pt>
                <c:pt idx="3220">
                  <c:v>2.5653837867074505E-2</c:v>
                </c:pt>
                <c:pt idx="3221">
                  <c:v>2.5651938348319143E-2</c:v>
                </c:pt>
                <c:pt idx="3222">
                  <c:v>2.5650051707815646E-2</c:v>
                </c:pt>
                <c:pt idx="3223">
                  <c:v>2.5648177368266228E-2</c:v>
                </c:pt>
                <c:pt idx="3224">
                  <c:v>2.564631477765613E-2</c:v>
                </c:pt>
                <c:pt idx="3225">
                  <c:v>2.5644463409627838E-2</c:v>
                </c:pt>
                <c:pt idx="3226">
                  <c:v>2.564262276111497E-2</c:v>
                </c:pt>
                <c:pt idx="3227">
                  <c:v>2.564079235196768E-2</c:v>
                </c:pt>
                <c:pt idx="3228">
                  <c:v>2.563897172394046E-2</c:v>
                </c:pt>
                <c:pt idx="3229">
                  <c:v>2.5637160439210282E-2</c:v>
                </c:pt>
                <c:pt idx="3230">
                  <c:v>2.5635358079852871E-2</c:v>
                </c:pt>
                <c:pt idx="3231">
                  <c:v>2.5633564247210694E-2</c:v>
                </c:pt>
                <c:pt idx="3232">
                  <c:v>2.563177855969628E-2</c:v>
                </c:pt>
                <c:pt idx="3233">
                  <c:v>2.5630000654477545E-2</c:v>
                </c:pt>
                <c:pt idx="3234">
                  <c:v>2.5628230183296755E-2</c:v>
                </c:pt>
                <c:pt idx="3235">
                  <c:v>2.5626466815387668E-2</c:v>
                </c:pt>
                <c:pt idx="3236">
                  <c:v>2.5624710233616944E-2</c:v>
                </c:pt>
                <c:pt idx="3237">
                  <c:v>2.5622960135920948E-2</c:v>
                </c:pt>
                <c:pt idx="3238">
                  <c:v>2.5621216233752398E-2</c:v>
                </c:pt>
                <c:pt idx="3239">
                  <c:v>2.5619478251432577E-2</c:v>
                </c:pt>
                <c:pt idx="3240">
                  <c:v>2.5617745925878416E-2</c:v>
                </c:pt>
                <c:pt idx="3241">
                  <c:v>2.5616019006180747E-2</c:v>
                </c:pt>
                <c:pt idx="3242">
                  <c:v>2.5614297251979602E-2</c:v>
                </c:pt>
                <c:pt idx="3243">
                  <c:v>2.5612580434954613E-2</c:v>
                </c:pt>
                <c:pt idx="3244">
                  <c:v>2.5610868335773331E-2</c:v>
                </c:pt>
                <c:pt idx="3245">
                  <c:v>2.5609160746212636E-2</c:v>
                </c:pt>
                <c:pt idx="3246">
                  <c:v>2.5607457466589292E-2</c:v>
                </c:pt>
                <c:pt idx="3247">
                  <c:v>2.5605758306772707E-2</c:v>
                </c:pt>
                <c:pt idx="3248">
                  <c:v>2.5604063085140495E-2</c:v>
                </c:pt>
                <c:pt idx="3249">
                  <c:v>2.5602371627983046E-2</c:v>
                </c:pt>
                <c:pt idx="3250">
                  <c:v>2.5600683769943136E-2</c:v>
                </c:pt>
                <c:pt idx="3251">
                  <c:v>2.5598999352661553E-2</c:v>
                </c:pt>
                <c:pt idx="3252">
                  <c:v>2.5597318225386408E-2</c:v>
                </c:pt>
                <c:pt idx="3253">
                  <c:v>2.5595640243680533E-2</c:v>
                </c:pt>
                <c:pt idx="3254">
                  <c:v>2.5593965270017571E-2</c:v>
                </c:pt>
                <c:pt idx="3255">
                  <c:v>2.5592293172988497E-2</c:v>
                </c:pt>
                <c:pt idx="3256">
                  <c:v>2.5590623826987895E-2</c:v>
                </c:pt>
                <c:pt idx="3257">
                  <c:v>2.5588957112290547E-2</c:v>
                </c:pt>
                <c:pt idx="3258">
                  <c:v>2.5587292914657365E-2</c:v>
                </c:pt>
                <c:pt idx="3259">
                  <c:v>2.5585631124427181E-2</c:v>
                </c:pt>
                <c:pt idx="3260">
                  <c:v>2.5583971638089599E-2</c:v>
                </c:pt>
                <c:pt idx="3261">
                  <c:v>2.5582314355107355E-2</c:v>
                </c:pt>
                <c:pt idx="3262">
                  <c:v>2.5580659181442374E-2</c:v>
                </c:pt>
                <c:pt idx="3263">
                  <c:v>2.5579006025427932E-2</c:v>
                </c:pt>
                <c:pt idx="3264">
                  <c:v>2.5577354800916722E-2</c:v>
                </c:pt>
                <c:pt idx="3265">
                  <c:v>2.5575705425015038E-2</c:v>
                </c:pt>
                <c:pt idx="3266">
                  <c:v>2.5574057818667222E-2</c:v>
                </c:pt>
                <c:pt idx="3267">
                  <c:v>2.5572411906497006E-2</c:v>
                </c:pt>
                <c:pt idx="3268">
                  <c:v>2.5570767616671493E-2</c:v>
                </c:pt>
                <c:pt idx="3269">
                  <c:v>2.5569124879932417E-2</c:v>
                </c:pt>
                <c:pt idx="3270">
                  <c:v>2.5567483631450873E-2</c:v>
                </c:pt>
                <c:pt idx="3271">
                  <c:v>2.5565843807633368E-2</c:v>
                </c:pt>
                <c:pt idx="3272">
                  <c:v>2.5564205349360502E-2</c:v>
                </c:pt>
                <c:pt idx="3273">
                  <c:v>2.5562568198903287E-2</c:v>
                </c:pt>
                <c:pt idx="3274">
                  <c:v>2.5560932302055892E-2</c:v>
                </c:pt>
                <c:pt idx="3275">
                  <c:v>2.5559297606637818E-2</c:v>
                </c:pt>
                <c:pt idx="3276">
                  <c:v>2.5557664062807791E-2</c:v>
                </c:pt>
                <c:pt idx="3277">
                  <c:v>2.5556031623238443E-2</c:v>
                </c:pt>
                <c:pt idx="3278">
                  <c:v>2.555440024251204E-2</c:v>
                </c:pt>
                <c:pt idx="3279">
                  <c:v>2.5552769877413031E-2</c:v>
                </c:pt>
                <c:pt idx="3280">
                  <c:v>2.5551140486489092E-2</c:v>
                </c:pt>
                <c:pt idx="3281">
                  <c:v>2.5549512030433132E-2</c:v>
                </c:pt>
                <c:pt idx="3282">
                  <c:v>2.5547884471383096E-2</c:v>
                </c:pt>
                <c:pt idx="3283">
                  <c:v>2.5546257773349349E-2</c:v>
                </c:pt>
                <c:pt idx="3284">
                  <c:v>2.5543346810562022E-2</c:v>
                </c:pt>
                <c:pt idx="3285">
                  <c:v>2.5582181282437201E-2</c:v>
                </c:pt>
                <c:pt idx="3286">
                  <c:v>2.5652209123062295E-2</c:v>
                </c:pt>
                <c:pt idx="3287">
                  <c:v>2.5741986692874086E-2</c:v>
                </c:pt>
                <c:pt idx="3288">
                  <c:v>2.5843334394116214E-2</c:v>
                </c:pt>
                <c:pt idx="3289">
                  <c:v>2.5959632993218677E-2</c:v>
                </c:pt>
                <c:pt idx="3290">
                  <c:v>2.6081700992588587E-2</c:v>
                </c:pt>
                <c:pt idx="3291">
                  <c:v>2.6204833197928701E-2</c:v>
                </c:pt>
                <c:pt idx="3292">
                  <c:v>2.6327502436888243E-2</c:v>
                </c:pt>
                <c:pt idx="3293">
                  <c:v>2.6449084375790369E-2</c:v>
                </c:pt>
                <c:pt idx="3294">
                  <c:v>2.6573391482972688E-2</c:v>
                </c:pt>
                <c:pt idx="3295">
                  <c:v>2.6707385705896081E-2</c:v>
                </c:pt>
                <c:pt idx="3296">
                  <c:v>2.6837987142547162E-2</c:v>
                </c:pt>
                <c:pt idx="3297">
                  <c:v>2.6956882757150708E-2</c:v>
                </c:pt>
                <c:pt idx="3298">
                  <c:v>2.707148613647695E-2</c:v>
                </c:pt>
                <c:pt idx="3299">
                  <c:v>2.7190095468376575E-2</c:v>
                </c:pt>
                <c:pt idx="3300">
                  <c:v>2.732065348572164E-2</c:v>
                </c:pt>
                <c:pt idx="3301">
                  <c:v>2.7429917872111374E-2</c:v>
                </c:pt>
                <c:pt idx="3302">
                  <c:v>2.7554810315063818E-2</c:v>
                </c:pt>
                <c:pt idx="3303">
                  <c:v>2.768498993304843E-2</c:v>
                </c:pt>
                <c:pt idx="3304">
                  <c:v>2.7809330053446959E-2</c:v>
                </c:pt>
                <c:pt idx="3305">
                  <c:v>2.7896430632926579E-2</c:v>
                </c:pt>
                <c:pt idx="3306">
                  <c:v>2.7953757137135306E-2</c:v>
                </c:pt>
                <c:pt idx="3307">
                  <c:v>2.7991762273056137E-2</c:v>
                </c:pt>
                <c:pt idx="3308">
                  <c:v>2.8017653101711282E-2</c:v>
                </c:pt>
                <c:pt idx="3309">
                  <c:v>2.8035583232646259E-2</c:v>
                </c:pt>
                <c:pt idx="3310">
                  <c:v>2.8048244081865206E-2</c:v>
                </c:pt>
                <c:pt idx="3311">
                  <c:v>2.8057438011860576E-2</c:v>
                </c:pt>
                <c:pt idx="3312">
                  <c:v>2.8064352192278319E-2</c:v>
                </c:pt>
                <c:pt idx="3313">
                  <c:v>2.806922162214227E-2</c:v>
                </c:pt>
                <c:pt idx="3314">
                  <c:v>2.8072647184188532E-2</c:v>
                </c:pt>
                <c:pt idx="3315">
                  <c:v>2.8075461457540814E-2</c:v>
                </c:pt>
                <c:pt idx="3316">
                  <c:v>2.8077545194206771E-2</c:v>
                </c:pt>
                <c:pt idx="3317">
                  <c:v>2.8078810051299148E-2</c:v>
                </c:pt>
                <c:pt idx="3318">
                  <c:v>2.8079362878141754E-2</c:v>
                </c:pt>
                <c:pt idx="3319">
                  <c:v>2.8079483396943022E-2</c:v>
                </c:pt>
                <c:pt idx="3320">
                  <c:v>2.8079301104673621E-2</c:v>
                </c:pt>
                <c:pt idx="3321">
                  <c:v>2.8078674638718795E-2</c:v>
                </c:pt>
                <c:pt idx="3322">
                  <c:v>2.8077574264592273E-2</c:v>
                </c:pt>
                <c:pt idx="3323">
                  <c:v>2.8076024240645366E-2</c:v>
                </c:pt>
                <c:pt idx="3324">
                  <c:v>2.8074102818067E-2</c:v>
                </c:pt>
                <c:pt idx="3325">
                  <c:v>2.8071928984959131E-2</c:v>
                </c:pt>
                <c:pt idx="3326">
                  <c:v>2.8069458837123393E-2</c:v>
                </c:pt>
                <c:pt idx="3327">
                  <c:v>2.8066672281627885E-2</c:v>
                </c:pt>
                <c:pt idx="3328">
                  <c:v>2.8063589210372983E-2</c:v>
                </c:pt>
                <c:pt idx="3329">
                  <c:v>2.8060225349842472E-2</c:v>
                </c:pt>
                <c:pt idx="3330">
                  <c:v>2.8056594779174535E-2</c:v>
                </c:pt>
                <c:pt idx="3331">
                  <c:v>2.805271124093011E-2</c:v>
                </c:pt>
                <c:pt idx="3332">
                  <c:v>2.8048586639595724E-2</c:v>
                </c:pt>
                <c:pt idx="3333">
                  <c:v>2.8044232102818954E-2</c:v>
                </c:pt>
                <c:pt idx="3334">
                  <c:v>2.8039658717042702E-2</c:v>
                </c:pt>
                <c:pt idx="3335">
                  <c:v>2.8034876956368839E-2</c:v>
                </c:pt>
                <c:pt idx="3336">
                  <c:v>2.8029896196206612E-2</c:v>
                </c:pt>
                <c:pt idx="3337">
                  <c:v>2.8024725651859959E-2</c:v>
                </c:pt>
                <c:pt idx="3338">
                  <c:v>2.8019374084625129E-2</c:v>
                </c:pt>
                <c:pt idx="3339">
                  <c:v>2.8013849844030339E-2</c:v>
                </c:pt>
                <c:pt idx="3340">
                  <c:v>2.8008160891197842E-2</c:v>
                </c:pt>
                <c:pt idx="3341">
                  <c:v>2.8002314822568222E-2</c:v>
                </c:pt>
                <c:pt idx="3342">
                  <c:v>2.7996318885121128E-2</c:v>
                </c:pt>
                <c:pt idx="3343">
                  <c:v>2.7990179996782466E-2</c:v>
                </c:pt>
                <c:pt idx="3344">
                  <c:v>2.7983904760268508E-2</c:v>
                </c:pt>
                <c:pt idx="3345">
                  <c:v>2.7977499478740512E-2</c:v>
                </c:pt>
                <c:pt idx="3346">
                  <c:v>2.7970970169968919E-2</c:v>
                </c:pt>
                <c:pt idx="3347">
                  <c:v>2.7964322578677939E-2</c:v>
                </c:pt>
                <c:pt idx="3348">
                  <c:v>2.7957562189844638E-2</c:v>
                </c:pt>
                <c:pt idx="3349">
                  <c:v>2.7950694240184922E-2</c:v>
                </c:pt>
                <c:pt idx="3350">
                  <c:v>2.7943723729192505E-2</c:v>
                </c:pt>
                <c:pt idx="3351">
                  <c:v>2.7936655430697881E-2</c:v>
                </c:pt>
                <c:pt idx="3352">
                  <c:v>2.7929493901973475E-2</c:v>
                </c:pt>
                <c:pt idx="3353">
                  <c:v>2.7922243494711795E-2</c:v>
                </c:pt>
                <c:pt idx="3354">
                  <c:v>2.7914908363371509E-2</c:v>
                </c:pt>
                <c:pt idx="3355">
                  <c:v>2.7907492474613427E-2</c:v>
                </c:pt>
                <c:pt idx="3356">
                  <c:v>2.7899999615844228E-2</c:v>
                </c:pt>
                <c:pt idx="3357">
                  <c:v>2.7892433402811809E-2</c:v>
                </c:pt>
                <c:pt idx="3358">
                  <c:v>2.7884797288118841E-2</c:v>
                </c:pt>
                <c:pt idx="3359">
                  <c:v>2.7877094567854685E-2</c:v>
                </c:pt>
                <c:pt idx="3360">
                  <c:v>2.7869328389238137E-2</c:v>
                </c:pt>
                <c:pt idx="3361">
                  <c:v>2.7861501757079295E-2</c:v>
                </c:pt>
                <c:pt idx="3362">
                  <c:v>2.7853617540173126E-2</c:v>
                </c:pt>
                <c:pt idx="3363">
                  <c:v>2.7845678477737626E-2</c:v>
                </c:pt>
                <c:pt idx="3364">
                  <c:v>2.783768718488993E-2</c:v>
                </c:pt>
                <c:pt idx="3365">
                  <c:v>2.7829646158529411E-2</c:v>
                </c:pt>
                <c:pt idx="3366">
                  <c:v>2.7821557782694756E-2</c:v>
                </c:pt>
                <c:pt idx="3367">
                  <c:v>2.7813424333323615E-2</c:v>
                </c:pt>
                <c:pt idx="3368">
                  <c:v>2.7805247983760259E-2</c:v>
                </c:pt>
                <c:pt idx="3369">
                  <c:v>2.7797030808677715E-2</c:v>
                </c:pt>
                <c:pt idx="3370">
                  <c:v>2.7788774789124209E-2</c:v>
                </c:pt>
                <c:pt idx="3371">
                  <c:v>2.778048181637259E-2</c:v>
                </c:pt>
                <c:pt idx="3372">
                  <c:v>2.7772153696333207E-2</c:v>
                </c:pt>
                <c:pt idx="3373">
                  <c:v>2.7763792152758062E-2</c:v>
                </c:pt>
                <c:pt idx="3374">
                  <c:v>2.7755398832082855E-2</c:v>
                </c:pt>
                <c:pt idx="3375">
                  <c:v>2.7746975305757239E-2</c:v>
                </c:pt>
                <c:pt idx="3376">
                  <c:v>2.7738523074256893E-2</c:v>
                </c:pt>
                <c:pt idx="3377">
                  <c:v>2.7730043570225817E-2</c:v>
                </c:pt>
                <c:pt idx="3378">
                  <c:v>2.7721538161342374E-2</c:v>
                </c:pt>
                <c:pt idx="3379">
                  <c:v>2.7713008153586391E-2</c:v>
                </c:pt>
                <c:pt idx="3380">
                  <c:v>2.7704454793585041E-2</c:v>
                </c:pt>
                <c:pt idx="3381">
                  <c:v>2.7695879271846479E-2</c:v>
                </c:pt>
                <c:pt idx="3382">
                  <c:v>2.7687282724806861E-2</c:v>
                </c:pt>
                <c:pt idx="3383">
                  <c:v>2.7678666237508393E-2</c:v>
                </c:pt>
                <c:pt idx="3384">
                  <c:v>2.7670030845907509E-2</c:v>
                </c:pt>
                <c:pt idx="3385">
                  <c:v>2.7661377539062334E-2</c:v>
                </c:pt>
                <c:pt idx="3386">
                  <c:v>2.7652707261237138E-2</c:v>
                </c:pt>
                <c:pt idx="3387">
                  <c:v>2.7644020913975827E-2</c:v>
                </c:pt>
                <c:pt idx="3388">
                  <c:v>2.763531935804478E-2</c:v>
                </c:pt>
                <c:pt idx="3389">
                  <c:v>2.7626603415208249E-2</c:v>
                </c:pt>
                <c:pt idx="3390">
                  <c:v>2.7617873870022708E-2</c:v>
                </c:pt>
                <c:pt idx="3391">
                  <c:v>2.7609131471518333E-2</c:v>
                </c:pt>
                <c:pt idx="3392">
                  <c:v>2.7600376934866097E-2</c:v>
                </c:pt>
                <c:pt idx="3393">
                  <c:v>2.7591610942747646E-2</c:v>
                </c:pt>
                <c:pt idx="3394">
                  <c:v>2.7582834147059851E-2</c:v>
                </c:pt>
                <c:pt idx="3395">
                  <c:v>2.7574047170069602E-2</c:v>
                </c:pt>
                <c:pt idx="3396">
                  <c:v>2.7565250605942584E-2</c:v>
                </c:pt>
                <c:pt idx="3397">
                  <c:v>2.7556445021875327E-2</c:v>
                </c:pt>
                <c:pt idx="3398">
                  <c:v>2.754763095940185E-2</c:v>
                </c:pt>
                <c:pt idx="3399">
                  <c:v>2.7538808935524042E-2</c:v>
                </c:pt>
                <c:pt idx="3400">
                  <c:v>2.7529979443800742E-2</c:v>
                </c:pt>
                <c:pt idx="3401">
                  <c:v>2.7521142955457267E-2</c:v>
                </c:pt>
                <c:pt idx="3402">
                  <c:v>2.7512299920334195E-2</c:v>
                </c:pt>
                <c:pt idx="3403">
                  <c:v>2.7503450767928258E-2</c:v>
                </c:pt>
                <c:pt idx="3404">
                  <c:v>2.7494595908224957E-2</c:v>
                </c:pt>
                <c:pt idx="3405">
                  <c:v>2.7485735732671206E-2</c:v>
                </c:pt>
                <c:pt idx="3406">
                  <c:v>2.7476870614943947E-2</c:v>
                </c:pt>
                <c:pt idx="3407">
                  <c:v>2.7468000911781108E-2</c:v>
                </c:pt>
                <c:pt idx="3408">
                  <c:v>2.7459126963749646E-2</c:v>
                </c:pt>
                <c:pt idx="3409">
                  <c:v>2.7450249095980844E-2</c:v>
                </c:pt>
                <c:pt idx="3410">
                  <c:v>2.7441367618828188E-2</c:v>
                </c:pt>
                <c:pt idx="3411">
                  <c:v>2.7432482828626054E-2</c:v>
                </c:pt>
                <c:pt idx="3412">
                  <c:v>2.7423595008183664E-2</c:v>
                </c:pt>
                <c:pt idx="3413">
                  <c:v>2.7414704427565099E-2</c:v>
                </c:pt>
                <c:pt idx="3414">
                  <c:v>2.7405811344522878E-2</c:v>
                </c:pt>
                <c:pt idx="3415">
                  <c:v>2.7396916005125043E-2</c:v>
                </c:pt>
                <c:pt idx="3416">
                  <c:v>2.7388018644278766E-2</c:v>
                </c:pt>
                <c:pt idx="3417">
                  <c:v>2.7379119486203474E-2</c:v>
                </c:pt>
                <c:pt idx="3418">
                  <c:v>2.7370218744964307E-2</c:v>
                </c:pt>
                <c:pt idx="3419">
                  <c:v>2.7361316624868817E-2</c:v>
                </c:pt>
                <c:pt idx="3420">
                  <c:v>2.7352413320982105E-2</c:v>
                </c:pt>
                <c:pt idx="3421">
                  <c:v>2.7343509019471093E-2</c:v>
                </c:pt>
                <c:pt idx="3422">
                  <c:v>2.7334603898061194E-2</c:v>
                </c:pt>
                <c:pt idx="3423">
                  <c:v>2.7325698126391219E-2</c:v>
                </c:pt>
                <c:pt idx="3424">
                  <c:v>2.7316791866384256E-2</c:v>
                </c:pt>
                <c:pt idx="3425">
                  <c:v>2.7307885272596404E-2</c:v>
                </c:pt>
                <c:pt idx="3426">
                  <c:v>2.7298978492563478E-2</c:v>
                </c:pt>
                <c:pt idx="3427">
                  <c:v>2.7290071667080282E-2</c:v>
                </c:pt>
                <c:pt idx="3428">
                  <c:v>2.7281164930568938E-2</c:v>
                </c:pt>
                <c:pt idx="3429">
                  <c:v>2.7272258411288747E-2</c:v>
                </c:pt>
                <c:pt idx="3430">
                  <c:v>2.7263352231693284E-2</c:v>
                </c:pt>
                <c:pt idx="3431">
                  <c:v>2.7254446508628974E-2</c:v>
                </c:pt>
                <c:pt idx="3432">
                  <c:v>2.7245541353628961E-2</c:v>
                </c:pt>
                <c:pt idx="3433">
                  <c:v>2.7236636873136134E-2</c:v>
                </c:pt>
                <c:pt idx="3434">
                  <c:v>2.7227733168730891E-2</c:v>
                </c:pt>
                <c:pt idx="3435">
                  <c:v>2.7218830337372674E-2</c:v>
                </c:pt>
                <c:pt idx="3436">
                  <c:v>2.7209928471560257E-2</c:v>
                </c:pt>
                <c:pt idx="3437">
                  <c:v>2.7201027659611327E-2</c:v>
                </c:pt>
                <c:pt idx="3438">
                  <c:v>2.7192127985775642E-2</c:v>
                </c:pt>
                <c:pt idx="3439">
                  <c:v>2.7183229530457934E-2</c:v>
                </c:pt>
                <c:pt idx="3440">
                  <c:v>2.717433237038671E-2</c:v>
                </c:pt>
                <c:pt idx="3441">
                  <c:v>2.7165436578770338E-2</c:v>
                </c:pt>
                <c:pt idx="3442">
                  <c:v>2.7156542225474586E-2</c:v>
                </c:pt>
                <c:pt idx="3443">
                  <c:v>2.7147649377146074E-2</c:v>
                </c:pt>
                <c:pt idx="3444">
                  <c:v>2.7138758097394917E-2</c:v>
                </c:pt>
                <c:pt idx="3445">
                  <c:v>2.7129868446897749E-2</c:v>
                </c:pt>
                <c:pt idx="3446">
                  <c:v>2.7120980483547535E-2</c:v>
                </c:pt>
                <c:pt idx="3447">
                  <c:v>2.7112094262577383E-2</c:v>
                </c:pt>
                <c:pt idx="3448">
                  <c:v>2.7103209836678362E-2</c:v>
                </c:pt>
                <c:pt idx="3449">
                  <c:v>2.7094327256115859E-2</c:v>
                </c:pt>
                <c:pt idx="3450">
                  <c:v>2.7085446568837799E-2</c:v>
                </c:pt>
                <c:pt idx="3451">
                  <c:v>2.7076567820585627E-2</c:v>
                </c:pt>
                <c:pt idx="3452">
                  <c:v>2.7067691054985184E-2</c:v>
                </c:pt>
                <c:pt idx="3453">
                  <c:v>2.7058816313646955E-2</c:v>
                </c:pt>
                <c:pt idx="3454">
                  <c:v>2.7049943636256617E-2</c:v>
                </c:pt>
                <c:pt idx="3455">
                  <c:v>2.7041073060664507E-2</c:v>
                </c:pt>
                <c:pt idx="3456">
                  <c:v>2.7032204622961471E-2</c:v>
                </c:pt>
                <c:pt idx="3457">
                  <c:v>2.7023338357568576E-2</c:v>
                </c:pt>
                <c:pt idx="3458">
                  <c:v>2.7014474297304782E-2</c:v>
                </c:pt>
                <c:pt idx="3459">
                  <c:v>2.7005612473462622E-2</c:v>
                </c:pt>
                <c:pt idx="3460">
                  <c:v>2.6996752915876217E-2</c:v>
                </c:pt>
                <c:pt idx="3461">
                  <c:v>2.6987895652986343E-2</c:v>
                </c:pt>
                <c:pt idx="3462">
                  <c:v>2.6979040711908583E-2</c:v>
                </c:pt>
                <c:pt idx="3463">
                  <c:v>2.6970188118483163E-2</c:v>
                </c:pt>
                <c:pt idx="3464">
                  <c:v>2.696133789734614E-2</c:v>
                </c:pt>
                <c:pt idx="3465">
                  <c:v>2.6952490071970273E-2</c:v>
                </c:pt>
                <c:pt idx="3466">
                  <c:v>2.6943644664728594E-2</c:v>
                </c:pt>
                <c:pt idx="3467">
                  <c:v>2.6938164690898905E-2</c:v>
                </c:pt>
                <c:pt idx="3468">
                  <c:v>2.6874669200339471E-2</c:v>
                </c:pt>
                <c:pt idx="3469">
                  <c:v>2.6738892769041584E-2</c:v>
                </c:pt>
                <c:pt idx="3470">
                  <c:v>2.6591181732934455E-2</c:v>
                </c:pt>
                <c:pt idx="3471">
                  <c:v>2.6436699218674746E-2</c:v>
                </c:pt>
                <c:pt idx="3472">
                  <c:v>2.6228023509988617E-2</c:v>
                </c:pt>
                <c:pt idx="3473">
                  <c:v>2.6043821057122118E-2</c:v>
                </c:pt>
                <c:pt idx="3474">
                  <c:v>2.5845567576561972E-2</c:v>
                </c:pt>
                <c:pt idx="3475">
                  <c:v>2.5648092088386608E-2</c:v>
                </c:pt>
                <c:pt idx="3476">
                  <c:v>2.5453832175325247E-2</c:v>
                </c:pt>
                <c:pt idx="3477">
                  <c:v>2.5246170370818777E-2</c:v>
                </c:pt>
                <c:pt idx="3478">
                  <c:v>2.5045083637667429E-2</c:v>
                </c:pt>
                <c:pt idx="3479">
                  <c:v>2.4848196655241114E-2</c:v>
                </c:pt>
                <c:pt idx="3480">
                  <c:v>2.4639021981902098E-2</c:v>
                </c:pt>
                <c:pt idx="3481">
                  <c:v>2.44367808150182E-2</c:v>
                </c:pt>
                <c:pt idx="3482">
                  <c:v>2.4238680737127816E-2</c:v>
                </c:pt>
                <c:pt idx="3483">
                  <c:v>2.4042724561292556E-2</c:v>
                </c:pt>
                <c:pt idx="3484">
                  <c:v>2.384693351230923E-2</c:v>
                </c:pt>
                <c:pt idx="3485">
                  <c:v>2.3642737554258234E-2</c:v>
                </c:pt>
                <c:pt idx="3486">
                  <c:v>2.3440420113612893E-2</c:v>
                </c:pt>
                <c:pt idx="3487">
                  <c:v>2.324077569263111E-2</c:v>
                </c:pt>
                <c:pt idx="3488">
                  <c:v>2.310502722456724E-2</c:v>
                </c:pt>
                <c:pt idx="3489">
                  <c:v>2.3010287289499162E-2</c:v>
                </c:pt>
                <c:pt idx="3490">
                  <c:v>2.2942088932165729E-2</c:v>
                </c:pt>
                <c:pt idx="3491">
                  <c:v>2.2890731911169825E-2</c:v>
                </c:pt>
                <c:pt idx="3492">
                  <c:v>2.285050517522581E-2</c:v>
                </c:pt>
                <c:pt idx="3493">
                  <c:v>2.2817491727769621E-2</c:v>
                </c:pt>
                <c:pt idx="3494">
                  <c:v>2.2789456192923E-2</c:v>
                </c:pt>
                <c:pt idx="3495">
                  <c:v>2.2764781046823748E-2</c:v>
                </c:pt>
                <c:pt idx="3496">
                  <c:v>2.2742554665707296E-2</c:v>
                </c:pt>
                <c:pt idx="3497">
                  <c:v>2.2722162492407116E-2</c:v>
                </c:pt>
                <c:pt idx="3498">
                  <c:v>2.2703135401573687E-2</c:v>
                </c:pt>
                <c:pt idx="3499">
                  <c:v>2.2685285326809128E-2</c:v>
                </c:pt>
                <c:pt idx="3500">
                  <c:v>2.2668398229171414E-2</c:v>
                </c:pt>
                <c:pt idx="3501">
                  <c:v>2.265231802160371E-2</c:v>
                </c:pt>
                <c:pt idx="3502">
                  <c:v>2.2637005502022321E-2</c:v>
                </c:pt>
                <c:pt idx="3503">
                  <c:v>2.2622394548920899E-2</c:v>
                </c:pt>
                <c:pt idx="3504">
                  <c:v>2.2608397277654624E-2</c:v>
                </c:pt>
                <c:pt idx="3505">
                  <c:v>2.2594987325130718E-2</c:v>
                </c:pt>
                <c:pt idx="3506">
                  <c:v>2.2582137010979841E-2</c:v>
                </c:pt>
                <c:pt idx="3507">
                  <c:v>2.256981246773479E-2</c:v>
                </c:pt>
                <c:pt idx="3508">
                  <c:v>2.2557987068568638E-2</c:v>
                </c:pt>
                <c:pt idx="3509">
                  <c:v>2.254663655900838E-2</c:v>
                </c:pt>
                <c:pt idx="3510">
                  <c:v>2.2535738092740103E-2</c:v>
                </c:pt>
                <c:pt idx="3511">
                  <c:v>2.2525270341831861E-2</c:v>
                </c:pt>
                <c:pt idx="3512">
                  <c:v>2.2515213291207949E-2</c:v>
                </c:pt>
                <c:pt idx="3513">
                  <c:v>2.2505548013415349E-2</c:v>
                </c:pt>
                <c:pt idx="3514">
                  <c:v>2.2496256585578283E-2</c:v>
                </c:pt>
                <c:pt idx="3515">
                  <c:v>2.2487321962681526E-2</c:v>
                </c:pt>
                <c:pt idx="3516">
                  <c:v>2.2478727929482717E-2</c:v>
                </c:pt>
                <c:pt idx="3517">
                  <c:v>2.2470459034295873E-2</c:v>
                </c:pt>
                <c:pt idx="3518">
                  <c:v>2.2462500544075996E-2</c:v>
                </c:pt>
                <c:pt idx="3519">
                  <c:v>2.2454838404398273E-2</c:v>
                </c:pt>
                <c:pt idx="3520">
                  <c:v>2.2447459206519305E-2</c:v>
                </c:pt>
                <c:pt idx="3521">
                  <c:v>2.2440350149146464E-2</c:v>
                </c:pt>
                <c:pt idx="3522">
                  <c:v>2.2433499018634732E-2</c:v>
                </c:pt>
                <c:pt idx="3523">
                  <c:v>2.2426894149241313E-2</c:v>
                </c:pt>
                <c:pt idx="3524">
                  <c:v>2.242052440959251E-2</c:v>
                </c:pt>
                <c:pt idx="3525">
                  <c:v>2.2414379168641953E-2</c:v>
                </c:pt>
                <c:pt idx="3526">
                  <c:v>2.2408448278547426E-2</c:v>
                </c:pt>
                <c:pt idx="3527">
                  <c:v>2.2402722050165039E-2</c:v>
                </c:pt>
                <c:pt idx="3528">
                  <c:v>2.2397191232593289E-2</c:v>
                </c:pt>
                <c:pt idx="3529">
                  <c:v>2.2391846993016572E-2</c:v>
                </c:pt>
                <c:pt idx="3530">
                  <c:v>2.2386680899692962E-2</c:v>
                </c:pt>
                <c:pt idx="3531">
                  <c:v>2.2381684899437544E-2</c:v>
                </c:pt>
                <c:pt idx="3532">
                  <c:v>2.2376851306453824E-2</c:v>
                </c:pt>
                <c:pt idx="3533">
                  <c:v>2.2372172779540012E-2</c:v>
                </c:pt>
                <c:pt idx="3534">
                  <c:v>2.2367642311595218E-2</c:v>
                </c:pt>
                <c:pt idx="3535">
                  <c:v>2.2363253211086759E-2</c:v>
                </c:pt>
                <c:pt idx="3536">
                  <c:v>2.2358999089789822E-2</c:v>
                </c:pt>
                <c:pt idx="3537">
                  <c:v>2.235487384824951E-2</c:v>
                </c:pt>
                <c:pt idx="3538">
                  <c:v>2.2350871662439098E-2</c:v>
                </c:pt>
                <c:pt idx="3539">
                  <c:v>2.234698697219651E-2</c:v>
                </c:pt>
                <c:pt idx="3540">
                  <c:v>2.2343214468409634E-2</c:v>
                </c:pt>
                <c:pt idx="3541">
                  <c:v>2.2339549082631083E-2</c:v>
                </c:pt>
                <c:pt idx="3542">
                  <c:v>2.233598597439914E-2</c:v>
                </c:pt>
                <c:pt idx="3543">
                  <c:v>2.2332520523078072E-2</c:v>
                </c:pt>
                <c:pt idx="3544">
                  <c:v>2.232914831689992E-2</c:v>
                </c:pt>
                <c:pt idx="3545">
                  <c:v>2.2325865143506568E-2</c:v>
                </c:pt>
                <c:pt idx="3546">
                  <c:v>2.2322666980608842E-2</c:v>
                </c:pt>
                <c:pt idx="3547">
                  <c:v>2.2319549988837485E-2</c:v>
                </c:pt>
                <c:pt idx="3548">
                  <c:v>2.2316510501085653E-2</c:v>
                </c:pt>
                <c:pt idx="3549">
                  <c:v>2.2313545017158536E-2</c:v>
                </c:pt>
                <c:pt idx="3550">
                  <c:v>2.2310650194314767E-2</c:v>
                </c:pt>
                <c:pt idx="3551">
                  <c:v>2.2307822841652516E-2</c:v>
                </c:pt>
                <c:pt idx="3552">
                  <c:v>2.2305059912131889E-2</c:v>
                </c:pt>
                <c:pt idx="3553">
                  <c:v>2.2302358496552956E-2</c:v>
                </c:pt>
                <c:pt idx="3554">
                  <c:v>2.2299715817621291E-2</c:v>
                </c:pt>
                <c:pt idx="3555">
                  <c:v>2.2297129222947062E-2</c:v>
                </c:pt>
                <c:pt idx="3556">
                  <c:v>2.2294596181087145E-2</c:v>
                </c:pt>
                <c:pt idx="3557">
                  <c:v>2.2292114273700925E-2</c:v>
                </c:pt>
                <c:pt idx="3558">
                  <c:v>2.2289681193354026E-2</c:v>
                </c:pt>
                <c:pt idx="3559">
                  <c:v>2.2287294735463582E-2</c:v>
                </c:pt>
                <c:pt idx="3560">
                  <c:v>2.2284952796108266E-2</c:v>
                </c:pt>
                <c:pt idx="3561">
                  <c:v>2.2282653366229366E-2</c:v>
                </c:pt>
                <c:pt idx="3562">
                  <c:v>2.2280394527572491E-2</c:v>
                </c:pt>
                <c:pt idx="3563">
                  <c:v>2.2278174448496377E-2</c:v>
                </c:pt>
                <c:pt idx="3564">
                  <c:v>2.2275991380878411E-2</c:v>
                </c:pt>
                <c:pt idx="3565">
                  <c:v>2.2273843654186085E-2</c:v>
                </c:pt>
                <c:pt idx="3566">
                  <c:v>2.2271729675663071E-2</c:v>
                </c:pt>
                <c:pt idx="3567">
                  <c:v>2.2269647922014139E-2</c:v>
                </c:pt>
                <c:pt idx="3568">
                  <c:v>2.2267596940615496E-2</c:v>
                </c:pt>
                <c:pt idx="3569">
                  <c:v>2.2265575343971798E-2</c:v>
                </c:pt>
                <c:pt idx="3570">
                  <c:v>2.2263581807101723E-2</c:v>
                </c:pt>
                <c:pt idx="3571">
                  <c:v>2.2261615065654848E-2</c:v>
                </c:pt>
                <c:pt idx="3572">
                  <c:v>2.2259673911316481E-2</c:v>
                </c:pt>
                <c:pt idx="3573">
                  <c:v>2.2257757191977704E-2</c:v>
                </c:pt>
                <c:pt idx="3574">
                  <c:v>2.225586380571893E-2</c:v>
                </c:pt>
                <c:pt idx="3575">
                  <c:v>2.2253992702173972E-2</c:v>
                </c:pt>
                <c:pt idx="3576">
                  <c:v>2.2252142877341959E-2</c:v>
                </c:pt>
                <c:pt idx="3577">
                  <c:v>2.2250313373105551E-2</c:v>
                </c:pt>
                <c:pt idx="3578">
                  <c:v>2.2248503274642409E-2</c:v>
                </c:pt>
                <c:pt idx="3579">
                  <c:v>2.2246711708511478E-2</c:v>
                </c:pt>
                <c:pt idx="3580">
                  <c:v>2.2244937840343489E-2</c:v>
                </c:pt>
                <c:pt idx="3581">
                  <c:v>2.2243180874621727E-2</c:v>
                </c:pt>
                <c:pt idx="3582">
                  <c:v>2.2241440050009324E-2</c:v>
                </c:pt>
                <c:pt idx="3583">
                  <c:v>2.2239714641698445E-2</c:v>
                </c:pt>
                <c:pt idx="3584">
                  <c:v>2.2238003955630099E-2</c:v>
                </c:pt>
                <c:pt idx="3585">
                  <c:v>2.2236307330649047E-2</c:v>
                </c:pt>
                <c:pt idx="3586">
                  <c:v>2.2234624134661689E-2</c:v>
                </c:pt>
                <c:pt idx="3587">
                  <c:v>2.2232953764464884E-2</c:v>
                </c:pt>
                <c:pt idx="3588">
                  <c:v>2.2231295644150492E-2</c:v>
                </c:pt>
                <c:pt idx="3589">
                  <c:v>2.2229649223783329E-2</c:v>
                </c:pt>
                <c:pt idx="3590">
                  <c:v>2.2228013978150787E-2</c:v>
                </c:pt>
                <c:pt idx="3591">
                  <c:v>2.222638940626091E-2</c:v>
                </c:pt>
                <c:pt idx="3592">
                  <c:v>2.2224775029275189E-2</c:v>
                </c:pt>
                <c:pt idx="3593">
                  <c:v>2.2223170390056522E-2</c:v>
                </c:pt>
                <c:pt idx="3594">
                  <c:v>2.2221575052295942E-2</c:v>
                </c:pt>
                <c:pt idx="3595">
                  <c:v>2.2219988599418799E-2</c:v>
                </c:pt>
                <c:pt idx="3596">
                  <c:v>2.2218410633861242E-2</c:v>
                </c:pt>
                <c:pt idx="3597">
                  <c:v>2.2216840775322669E-2</c:v>
                </c:pt>
                <c:pt idx="3598">
                  <c:v>2.2215278662005108E-2</c:v>
                </c:pt>
                <c:pt idx="3599">
                  <c:v>2.221372394681833E-2</c:v>
                </c:pt>
                <c:pt idx="3600">
                  <c:v>2.2212176299865417E-2</c:v>
                </c:pt>
                <c:pt idx="3601">
                  <c:v>2.2210635405015125E-2</c:v>
                </c:pt>
                <c:pt idx="3602">
                  <c:v>2.2209100961230313E-2</c:v>
                </c:pt>
                <c:pt idx="3603">
                  <c:v>2.2207572680723216E-2</c:v>
                </c:pt>
                <c:pt idx="3604">
                  <c:v>2.2206050288693921E-2</c:v>
                </c:pt>
                <c:pt idx="3605">
                  <c:v>2.2204533522985091E-2</c:v>
                </c:pt>
                <c:pt idx="3606">
                  <c:v>2.2203022133134923E-2</c:v>
                </c:pt>
                <c:pt idx="3607">
                  <c:v>2.2201515880087511E-2</c:v>
                </c:pt>
                <c:pt idx="3608">
                  <c:v>2.2200014535440037E-2</c:v>
                </c:pt>
                <c:pt idx="3609">
                  <c:v>2.2198517881395527E-2</c:v>
                </c:pt>
                <c:pt idx="3610">
                  <c:v>2.2197025709641993E-2</c:v>
                </c:pt>
                <c:pt idx="3611">
                  <c:v>2.2195537821494239E-2</c:v>
                </c:pt>
                <c:pt idx="3612">
                  <c:v>2.2194054027326195E-2</c:v>
                </c:pt>
                <c:pt idx="3613">
                  <c:v>2.2192574146008295E-2</c:v>
                </c:pt>
                <c:pt idx="3614">
                  <c:v>2.2191098004390182E-2</c:v>
                </c:pt>
                <c:pt idx="3615">
                  <c:v>2.2189625437795193E-2</c:v>
                </c:pt>
                <c:pt idx="3616">
                  <c:v>2.218815628787638E-2</c:v>
                </c:pt>
                <c:pt idx="3617">
                  <c:v>2.2186690405085838E-2</c:v>
                </c:pt>
                <c:pt idx="3618">
                  <c:v>2.2185227644713736E-2</c:v>
                </c:pt>
                <c:pt idx="3619">
                  <c:v>2.2183767869951902E-2</c:v>
                </c:pt>
                <c:pt idx="3620">
                  <c:v>2.2182310949819459E-2</c:v>
                </c:pt>
                <c:pt idx="3621">
                  <c:v>2.218085675903218E-2</c:v>
                </c:pt>
                <c:pt idx="3622">
                  <c:v>2.2179405178407233E-2</c:v>
                </c:pt>
                <c:pt idx="3623">
                  <c:v>2.2177956093641062E-2</c:v>
                </c:pt>
                <c:pt idx="3624">
                  <c:v>2.2176509396248104E-2</c:v>
                </c:pt>
                <c:pt idx="3625">
                  <c:v>2.2175064981762284E-2</c:v>
                </c:pt>
                <c:pt idx="3626">
                  <c:v>2.2173622751265679E-2</c:v>
                </c:pt>
                <c:pt idx="3627">
                  <c:v>2.2172182609845957E-2</c:v>
                </c:pt>
                <c:pt idx="3628">
                  <c:v>2.2170744466988579E-2</c:v>
                </c:pt>
                <c:pt idx="3629">
                  <c:v>2.2169308236344446E-2</c:v>
                </c:pt>
                <c:pt idx="3630">
                  <c:v>2.2167873835568553E-2</c:v>
                </c:pt>
                <c:pt idx="3631">
                  <c:v>2.2166441185479672E-2</c:v>
                </c:pt>
                <c:pt idx="3632">
                  <c:v>2.2165010211659904E-2</c:v>
                </c:pt>
                <c:pt idx="3633">
                  <c:v>2.2163580841297787E-2</c:v>
                </c:pt>
                <c:pt idx="3634">
                  <c:v>2.2162153006909303E-2</c:v>
                </c:pt>
                <c:pt idx="3635">
                  <c:v>2.2160726642105708E-2</c:v>
                </c:pt>
                <c:pt idx="3636">
                  <c:v>2.2159301684935986E-2</c:v>
                </c:pt>
                <c:pt idx="3637">
                  <c:v>2.2157878075550922E-2</c:v>
                </c:pt>
                <c:pt idx="3638">
                  <c:v>2.2156455756968854E-2</c:v>
                </c:pt>
                <c:pt idx="3639">
                  <c:v>2.2155034674823396E-2</c:v>
                </c:pt>
                <c:pt idx="3640">
                  <c:v>2.2153614777352507E-2</c:v>
                </c:pt>
                <c:pt idx="3641">
                  <c:v>2.21521960145315E-2</c:v>
                </c:pt>
                <c:pt idx="3642">
                  <c:v>2.2150778339729549E-2</c:v>
                </c:pt>
                <c:pt idx="3643">
                  <c:v>2.2149361707114307E-2</c:v>
                </c:pt>
                <c:pt idx="3644">
                  <c:v>2.214794607372305E-2</c:v>
                </c:pt>
                <c:pt idx="3645">
                  <c:v>2.2146531398319857E-2</c:v>
                </c:pt>
                <c:pt idx="3646">
                  <c:v>2.2145117641502628E-2</c:v>
                </c:pt>
                <c:pt idx="3647">
                  <c:v>2.2143704766056281E-2</c:v>
                </c:pt>
                <c:pt idx="3648">
                  <c:v>2.2142292735690343E-2</c:v>
                </c:pt>
                <c:pt idx="3649">
                  <c:v>2.2141773430127194E-2</c:v>
                </c:pt>
                <c:pt idx="3650">
                  <c:v>2.2194186049419699E-2</c:v>
                </c:pt>
                <c:pt idx="3651">
                  <c:v>2.2276346275181869E-2</c:v>
                </c:pt>
                <c:pt idx="3652">
                  <c:v>2.2372749471779134E-2</c:v>
                </c:pt>
                <c:pt idx="3653">
                  <c:v>2.2479886471768913E-2</c:v>
                </c:pt>
                <c:pt idx="3654">
                  <c:v>2.260432448002277E-2</c:v>
                </c:pt>
                <c:pt idx="3655">
                  <c:v>2.2728431809545341E-2</c:v>
                </c:pt>
                <c:pt idx="3656">
                  <c:v>2.2855854534311749E-2</c:v>
                </c:pt>
                <c:pt idx="3657">
                  <c:v>2.2991346984406323E-2</c:v>
                </c:pt>
                <c:pt idx="3658">
                  <c:v>2.3121208805611325E-2</c:v>
                </c:pt>
                <c:pt idx="3659">
                  <c:v>2.3263137552418555E-2</c:v>
                </c:pt>
                <c:pt idx="3660">
                  <c:v>2.3394959966207596E-2</c:v>
                </c:pt>
                <c:pt idx="3661">
                  <c:v>2.3524431223131585E-2</c:v>
                </c:pt>
                <c:pt idx="3662">
                  <c:v>2.3648932031206788E-2</c:v>
                </c:pt>
                <c:pt idx="3663">
                  <c:v>2.3768827695422295E-2</c:v>
                </c:pt>
                <c:pt idx="3664">
                  <c:v>2.3916920922953784E-2</c:v>
                </c:pt>
                <c:pt idx="3665">
                  <c:v>2.4048760355888384E-2</c:v>
                </c:pt>
                <c:pt idx="3666">
                  <c:v>2.4181663602403328E-2</c:v>
                </c:pt>
                <c:pt idx="3667">
                  <c:v>2.4337528528226932E-2</c:v>
                </c:pt>
                <c:pt idx="3668">
                  <c:v>2.4462291639051049E-2</c:v>
                </c:pt>
                <c:pt idx="3669">
                  <c:v>2.4584902663493342E-2</c:v>
                </c:pt>
                <c:pt idx="3670">
                  <c:v>2.4672087146896598E-2</c:v>
                </c:pt>
                <c:pt idx="3671">
                  <c:v>2.4729197990572604E-2</c:v>
                </c:pt>
                <c:pt idx="3672">
                  <c:v>2.4768259329805205E-2</c:v>
                </c:pt>
                <c:pt idx="3673">
                  <c:v>2.479539261284331E-2</c:v>
                </c:pt>
                <c:pt idx="3674">
                  <c:v>2.4814701421367803E-2</c:v>
                </c:pt>
                <c:pt idx="3675">
                  <c:v>2.4828870689208072E-2</c:v>
                </c:pt>
                <c:pt idx="3676">
                  <c:v>2.4839561721891272E-2</c:v>
                </c:pt>
                <c:pt idx="3677">
                  <c:v>2.4847846966768727E-2</c:v>
                </c:pt>
                <c:pt idx="3678">
                  <c:v>2.4854734807488114E-2</c:v>
                </c:pt>
                <c:pt idx="3679">
                  <c:v>2.4860141402728901E-2</c:v>
                </c:pt>
                <c:pt idx="3680">
                  <c:v>2.4864097265461894E-2</c:v>
                </c:pt>
                <c:pt idx="3681">
                  <c:v>2.4867131042640087E-2</c:v>
                </c:pt>
                <c:pt idx="3682">
                  <c:v>2.4870018983633006E-2</c:v>
                </c:pt>
                <c:pt idx="3683">
                  <c:v>2.4872429095173957E-2</c:v>
                </c:pt>
                <c:pt idx="3684">
                  <c:v>2.4874181412398208E-2</c:v>
                </c:pt>
                <c:pt idx="3685">
                  <c:v>2.4875286676041476E-2</c:v>
                </c:pt>
                <c:pt idx="3686">
                  <c:v>2.4875880956732838E-2</c:v>
                </c:pt>
                <c:pt idx="3687">
                  <c:v>2.4876203785071497E-2</c:v>
                </c:pt>
                <c:pt idx="3688">
                  <c:v>2.4876190210909699E-2</c:v>
                </c:pt>
                <c:pt idx="3689">
                  <c:v>2.4875777290971322E-2</c:v>
                </c:pt>
                <c:pt idx="3690">
                  <c:v>2.4874990070007104E-2</c:v>
                </c:pt>
                <c:pt idx="3691">
                  <c:v>2.4873865658062173E-2</c:v>
                </c:pt>
                <c:pt idx="3692">
                  <c:v>2.4872423068940358E-2</c:v>
                </c:pt>
                <c:pt idx="3693">
                  <c:v>2.4870671208872694E-2</c:v>
                </c:pt>
                <c:pt idx="3694">
                  <c:v>2.4868625239859259E-2</c:v>
                </c:pt>
                <c:pt idx="3695">
                  <c:v>2.4866302068688711E-2</c:v>
                </c:pt>
                <c:pt idx="3696">
                  <c:v>2.4863715184944228E-2</c:v>
                </c:pt>
                <c:pt idx="3697">
                  <c:v>2.4860875889779178E-2</c:v>
                </c:pt>
                <c:pt idx="3698">
                  <c:v>2.4857796010913705E-2</c:v>
                </c:pt>
                <c:pt idx="3699">
                  <c:v>2.4854486728811492E-2</c:v>
                </c:pt>
                <c:pt idx="3700">
                  <c:v>2.485095865597645E-2</c:v>
                </c:pt>
                <c:pt idx="3701">
                  <c:v>2.4847221880482464E-2</c:v>
                </c:pt>
                <c:pt idx="3702">
                  <c:v>2.4843286006185062E-2</c:v>
                </c:pt>
                <c:pt idx="3703">
                  <c:v>2.4839160185068987E-2</c:v>
                </c:pt>
                <c:pt idx="3704">
                  <c:v>2.4834853146349735E-2</c:v>
                </c:pt>
                <c:pt idx="3705">
                  <c:v>2.4830373215880351E-2</c:v>
                </c:pt>
                <c:pt idx="3706">
                  <c:v>2.4825728340311055E-2</c:v>
                </c:pt>
                <c:pt idx="3707">
                  <c:v>2.4820926103155679E-2</c:v>
                </c:pt>
                <c:pt idx="3708">
                  <c:v>2.4815973743711306E-2</c:v>
                </c:pt>
                <c:pt idx="3709">
                  <c:v>2.4810878172995043E-2</c:v>
                </c:pt>
                <c:pt idx="3710">
                  <c:v>2.4805645988265644E-2</c:v>
                </c:pt>
                <c:pt idx="3711">
                  <c:v>2.480028348862743E-2</c:v>
                </c:pt>
                <c:pt idx="3712">
                  <c:v>2.4794796687506157E-2</c:v>
                </c:pt>
                <c:pt idx="3713">
                  <c:v>2.4789191326566727E-2</c:v>
                </c:pt>
                <c:pt idx="3714">
                  <c:v>2.4783472887570102E-2</c:v>
                </c:pt>
                <c:pt idx="3715">
                  <c:v>2.4777646604208125E-2</c:v>
                </c:pt>
                <c:pt idx="3716">
                  <c:v>2.477171747368638E-2</c:v>
                </c:pt>
                <c:pt idx="3717">
                  <c:v>2.4765690266875643E-2</c:v>
                </c:pt>
                <c:pt idx="3718">
                  <c:v>2.4759569538994261E-2</c:v>
                </c:pt>
                <c:pt idx="3719">
                  <c:v>2.4753359639383618E-2</c:v>
                </c:pt>
                <c:pt idx="3720">
                  <c:v>2.4747064720201984E-2</c:v>
                </c:pt>
                <c:pt idx="3721">
                  <c:v>2.4740688746513154E-2</c:v>
                </c:pt>
                <c:pt idx="3722">
                  <c:v>2.4734235503231863E-2</c:v>
                </c:pt>
                <c:pt idx="3723">
                  <c:v>2.47277086048612E-2</c:v>
                </c:pt>
                <c:pt idx="3724">
                  <c:v>2.4721111501845573E-2</c:v>
                </c:pt>
                <c:pt idx="3725">
                  <c:v>2.471444748885817E-2</c:v>
                </c:pt>
                <c:pt idx="3726">
                  <c:v>2.4707719711510888E-2</c:v>
                </c:pt>
                <c:pt idx="3727">
                  <c:v>2.4700931173034617E-2</c:v>
                </c:pt>
                <c:pt idx="3728">
                  <c:v>2.4694084740894816E-2</c:v>
                </c:pt>
                <c:pt idx="3729">
                  <c:v>2.4687183152924713E-2</c:v>
                </c:pt>
                <c:pt idx="3730">
                  <c:v>2.468022902284607E-2</c:v>
                </c:pt>
                <c:pt idx="3731">
                  <c:v>2.4673224846579314E-2</c:v>
                </c:pt>
                <c:pt idx="3732">
                  <c:v>2.4666173006674216E-2</c:v>
                </c:pt>
                <c:pt idx="3733">
                  <c:v>2.4659075778341935E-2</c:v>
                </c:pt>
                <c:pt idx="3734">
                  <c:v>2.4651935333539422E-2</c:v>
                </c:pt>
                <c:pt idx="3735">
                  <c:v>2.4644753746159927E-2</c:v>
                </c:pt>
                <c:pt idx="3736">
                  <c:v>2.4637532996299137E-2</c:v>
                </c:pt>
                <c:pt idx="3737">
                  <c:v>2.4630274974107472E-2</c:v>
                </c:pt>
                <c:pt idx="3738">
                  <c:v>2.462298148485894E-2</c:v>
                </c:pt>
                <c:pt idx="3739">
                  <c:v>2.4615654251548248E-2</c:v>
                </c:pt>
                <c:pt idx="3740">
                  <c:v>2.4608294919705762E-2</c:v>
                </c:pt>
                <c:pt idx="3741">
                  <c:v>2.4600905059981932E-2</c:v>
                </c:pt>
                <c:pt idx="3742">
                  <c:v>2.459348617235084E-2</c:v>
                </c:pt>
                <c:pt idx="3743">
                  <c:v>2.4586039688632443E-2</c:v>
                </c:pt>
                <c:pt idx="3744">
                  <c:v>2.4578566976026606E-2</c:v>
                </c:pt>
                <c:pt idx="3745">
                  <c:v>2.4571069339822282E-2</c:v>
                </c:pt>
                <c:pt idx="3746">
                  <c:v>2.4563548026221037E-2</c:v>
                </c:pt>
                <c:pt idx="3747">
                  <c:v>2.455600422506354E-2</c:v>
                </c:pt>
                <c:pt idx="3748">
                  <c:v>2.4548439072369845E-2</c:v>
                </c:pt>
                <c:pt idx="3749">
                  <c:v>2.4540853652648423E-2</c:v>
                </c:pt>
                <c:pt idx="3750">
                  <c:v>2.4533249001495325E-2</c:v>
                </c:pt>
                <c:pt idx="3751">
                  <c:v>2.4525626107458984E-2</c:v>
                </c:pt>
                <c:pt idx="3752">
                  <c:v>2.4517985914514394E-2</c:v>
                </c:pt>
                <c:pt idx="3753">
                  <c:v>2.4510329323782901E-2</c:v>
                </c:pt>
                <c:pt idx="3754">
                  <c:v>2.4502657195675584E-2</c:v>
                </c:pt>
                <c:pt idx="3755">
                  <c:v>2.449497035163458E-2</c:v>
                </c:pt>
                <c:pt idx="3756">
                  <c:v>2.4487269575895101E-2</c:v>
                </c:pt>
                <c:pt idx="3757">
                  <c:v>2.4479555617239235E-2</c:v>
                </c:pt>
                <c:pt idx="3758">
                  <c:v>2.4471829190499512E-2</c:v>
                </c:pt>
                <c:pt idx="3759">
                  <c:v>2.4464090978188351E-2</c:v>
                </c:pt>
                <c:pt idx="3760">
                  <c:v>2.4456341631883791E-2</c:v>
                </c:pt>
                <c:pt idx="3761">
                  <c:v>2.4448581773690609E-2</c:v>
                </c:pt>
                <c:pt idx="3762">
                  <c:v>2.4440811997533146E-2</c:v>
                </c:pt>
                <c:pt idx="3763">
                  <c:v>2.4433032870427328E-2</c:v>
                </c:pt>
                <c:pt idx="3764">
                  <c:v>2.4425244933729103E-2</c:v>
                </c:pt>
                <c:pt idx="3765">
                  <c:v>2.4417448704273162E-2</c:v>
                </c:pt>
                <c:pt idx="3766">
                  <c:v>2.4409644675453958E-2</c:v>
                </c:pt>
                <c:pt idx="3767">
                  <c:v>2.4401833318384681E-2</c:v>
                </c:pt>
                <c:pt idx="3768">
                  <c:v>2.4394015082735757E-2</c:v>
                </c:pt>
                <c:pt idx="3769">
                  <c:v>2.4386190397923384E-2</c:v>
                </c:pt>
                <c:pt idx="3770">
                  <c:v>2.4378359673798505E-2</c:v>
                </c:pt>
                <c:pt idx="3771">
                  <c:v>2.4370523301722079E-2</c:v>
                </c:pt>
                <c:pt idx="3772">
                  <c:v>2.4362681655274238E-2</c:v>
                </c:pt>
                <c:pt idx="3773">
                  <c:v>2.4354835091114444E-2</c:v>
                </c:pt>
                <c:pt idx="3774">
                  <c:v>2.4346983949741E-2</c:v>
                </c:pt>
                <c:pt idx="3775">
                  <c:v>2.4339128556216352E-2</c:v>
                </c:pt>
                <c:pt idx="3776">
                  <c:v>2.4331269220842239E-2</c:v>
                </c:pt>
                <c:pt idx="3777">
                  <c:v>2.4323406239898537E-2</c:v>
                </c:pt>
                <c:pt idx="3778">
                  <c:v>2.4315539896165604E-2</c:v>
                </c:pt>
                <c:pt idx="3779">
                  <c:v>2.430767045966311E-2</c:v>
                </c:pt>
                <c:pt idx="3780">
                  <c:v>2.4299798188110778E-2</c:v>
                </c:pt>
                <c:pt idx="3781">
                  <c:v>2.4291923327570283E-2</c:v>
                </c:pt>
                <c:pt idx="3782">
                  <c:v>2.4284046112918199E-2</c:v>
                </c:pt>
                <c:pt idx="3783">
                  <c:v>2.4276166768375781E-2</c:v>
                </c:pt>
                <c:pt idx="3784">
                  <c:v>2.4268285507993766E-2</c:v>
                </c:pt>
                <c:pt idx="3785">
                  <c:v>2.4260402536095391E-2</c:v>
                </c:pt>
                <c:pt idx="3786">
                  <c:v>2.4252518047730369E-2</c:v>
                </c:pt>
                <c:pt idx="3787">
                  <c:v>2.4244632229088663E-2</c:v>
                </c:pt>
                <c:pt idx="3788">
                  <c:v>2.4236745257906929E-2</c:v>
                </c:pt>
                <c:pt idx="3789">
                  <c:v>2.4228857303840917E-2</c:v>
                </c:pt>
                <c:pt idx="3790">
                  <c:v>2.4220968528838208E-2</c:v>
                </c:pt>
                <c:pt idx="3791">
                  <c:v>2.4213079087487058E-2</c:v>
                </c:pt>
                <c:pt idx="3792">
                  <c:v>2.4205189127342902E-2</c:v>
                </c:pt>
                <c:pt idx="3793">
                  <c:v>2.4197298789248752E-2</c:v>
                </c:pt>
                <c:pt idx="3794">
                  <c:v>2.4189408207651475E-2</c:v>
                </c:pt>
                <c:pt idx="3795">
                  <c:v>2.4181517510858591E-2</c:v>
                </c:pt>
                <c:pt idx="3796">
                  <c:v>2.4173626821366336E-2</c:v>
                </c:pt>
                <c:pt idx="3797">
                  <c:v>2.4165736256060076E-2</c:v>
                </c:pt>
                <c:pt idx="3798">
                  <c:v>2.4157845926532296E-2</c:v>
                </c:pt>
                <c:pt idx="3799">
                  <c:v>2.4149955939273524E-2</c:v>
                </c:pt>
                <c:pt idx="3800">
                  <c:v>2.4142066395923752E-2</c:v>
                </c:pt>
                <c:pt idx="3801">
                  <c:v>2.4134177393487489E-2</c:v>
                </c:pt>
                <c:pt idx="3802">
                  <c:v>2.4126289024542905E-2</c:v>
                </c:pt>
                <c:pt idx="3803">
                  <c:v>2.4118401377452345E-2</c:v>
                </c:pt>
                <c:pt idx="3804">
                  <c:v>2.4110514536536495E-2</c:v>
                </c:pt>
                <c:pt idx="3805">
                  <c:v>2.4102628582263381E-2</c:v>
                </c:pt>
                <c:pt idx="3806">
                  <c:v>2.4094743591431229E-2</c:v>
                </c:pt>
                <c:pt idx="3807">
                  <c:v>2.4086859637317961E-2</c:v>
                </c:pt>
                <c:pt idx="3808">
                  <c:v>2.4078976789858111E-2</c:v>
                </c:pt>
                <c:pt idx="3809">
                  <c:v>2.4071095115779428E-2</c:v>
                </c:pt>
                <c:pt idx="3810">
                  <c:v>2.4063214678757067E-2</c:v>
                </c:pt>
                <c:pt idx="3811">
                  <c:v>2.4055335539548816E-2</c:v>
                </c:pt>
                <c:pt idx="3812">
                  <c:v>2.4047457756123831E-2</c:v>
                </c:pt>
                <c:pt idx="3813">
                  <c:v>2.4039581383795115E-2</c:v>
                </c:pt>
                <c:pt idx="3814">
                  <c:v>2.4031706475334362E-2</c:v>
                </c:pt>
                <c:pt idx="3815">
                  <c:v>2.4023833081086986E-2</c:v>
                </c:pt>
                <c:pt idx="3816">
                  <c:v>2.4015961249089036E-2</c:v>
                </c:pt>
                <c:pt idx="3817">
                  <c:v>2.4008091025157927E-2</c:v>
                </c:pt>
                <c:pt idx="3818">
                  <c:v>2.4000222453010426E-2</c:v>
                </c:pt>
                <c:pt idx="3819">
                  <c:v>2.3992355574339725E-2</c:v>
                </c:pt>
                <c:pt idx="3820">
                  <c:v>2.3984490428921583E-2</c:v>
                </c:pt>
                <c:pt idx="3821">
                  <c:v>2.3976627054691953E-2</c:v>
                </c:pt>
                <c:pt idx="3822">
                  <c:v>2.396876548783319E-2</c:v>
                </c:pt>
                <c:pt idx="3823">
                  <c:v>2.396090576285494E-2</c:v>
                </c:pt>
                <c:pt idx="3824">
                  <c:v>2.3953047912666676E-2</c:v>
                </c:pt>
                <c:pt idx="3825">
                  <c:v>2.3945191968651327E-2</c:v>
                </c:pt>
                <c:pt idx="3826">
                  <c:v>2.3937337960736924E-2</c:v>
                </c:pt>
                <c:pt idx="3827">
                  <c:v>2.3929485917456209E-2</c:v>
                </c:pt>
                <c:pt idx="3828">
                  <c:v>2.3921635866018098E-2</c:v>
                </c:pt>
                <c:pt idx="3829">
                  <c:v>2.391378783235884E-2</c:v>
                </c:pt>
                <c:pt idx="3830">
                  <c:v>2.3905941841206986E-2</c:v>
                </c:pt>
                <c:pt idx="3831">
                  <c:v>2.3898097916132927E-2</c:v>
                </c:pt>
                <c:pt idx="3832">
                  <c:v>2.3890116460516683E-2</c:v>
                </c:pt>
                <c:pt idx="3833">
                  <c:v>2.3811980782785215E-2</c:v>
                </c:pt>
                <c:pt idx="3834">
                  <c:v>2.3676429756104567E-2</c:v>
                </c:pt>
                <c:pt idx="3835">
                  <c:v>2.3564635537474659E-2</c:v>
                </c:pt>
                <c:pt idx="3836">
                  <c:v>2.3409082910128179E-2</c:v>
                </c:pt>
                <c:pt idx="3837">
                  <c:v>2.3220487427228015E-2</c:v>
                </c:pt>
                <c:pt idx="3838">
                  <c:v>2.3011884950277964E-2</c:v>
                </c:pt>
                <c:pt idx="3839">
                  <c:v>2.2819491297150173E-2</c:v>
                </c:pt>
                <c:pt idx="3840">
                  <c:v>2.260120765560282E-2</c:v>
                </c:pt>
                <c:pt idx="3841">
                  <c:v>2.2423460847643503E-2</c:v>
                </c:pt>
                <c:pt idx="3842">
                  <c:v>2.2243242865503422E-2</c:v>
                </c:pt>
                <c:pt idx="3843">
                  <c:v>2.202718683988256E-2</c:v>
                </c:pt>
                <c:pt idx="3844">
                  <c:v>2.1841244309165342E-2</c:v>
                </c:pt>
                <c:pt idx="3845">
                  <c:v>2.1658453693331553E-2</c:v>
                </c:pt>
                <c:pt idx="3846">
                  <c:v>2.1436795235329778E-2</c:v>
                </c:pt>
                <c:pt idx="3847">
                  <c:v>2.1240821053900891E-2</c:v>
                </c:pt>
                <c:pt idx="3848">
                  <c:v>2.1051399121663511E-2</c:v>
                </c:pt>
                <c:pt idx="3849">
                  <c:v>2.0858171471791878E-2</c:v>
                </c:pt>
                <c:pt idx="3850">
                  <c:v>2.0655090676876542E-2</c:v>
                </c:pt>
                <c:pt idx="3851">
                  <c:v>2.0456938350111704E-2</c:v>
                </c:pt>
                <c:pt idx="3852">
                  <c:v>2.0258397067945137E-2</c:v>
                </c:pt>
                <c:pt idx="3853">
                  <c:v>2.0119487208474979E-2</c:v>
                </c:pt>
                <c:pt idx="3854">
                  <c:v>2.0023326216541515E-2</c:v>
                </c:pt>
                <c:pt idx="3855">
                  <c:v>1.9954092432172651E-2</c:v>
                </c:pt>
                <c:pt idx="3856">
                  <c:v>1.9902427193420964E-2</c:v>
                </c:pt>
                <c:pt idx="3857">
                  <c:v>1.9862014868636927E-2</c:v>
                </c:pt>
                <c:pt idx="3858">
                  <c:v>1.9829152078179903E-2</c:v>
                </c:pt>
                <c:pt idx="3859">
                  <c:v>1.9801258480919102E-2</c:v>
                </c:pt>
                <c:pt idx="3860">
                  <c:v>1.977688762899692E-2</c:v>
                </c:pt>
                <c:pt idx="3861">
                  <c:v>1.9754944899029663E-2</c:v>
                </c:pt>
                <c:pt idx="3862">
                  <c:v>1.9734870622539851E-2</c:v>
                </c:pt>
                <c:pt idx="3863">
                  <c:v>1.9716204960867827E-2</c:v>
                </c:pt>
                <c:pt idx="3864">
                  <c:v>1.9698671914001441E-2</c:v>
                </c:pt>
                <c:pt idx="3865">
                  <c:v>1.9682127732160045E-2</c:v>
                </c:pt>
                <c:pt idx="3866">
                  <c:v>1.966640470804434E-2</c:v>
                </c:pt>
                <c:pt idx="3867">
                  <c:v>1.965142201290631E-2</c:v>
                </c:pt>
                <c:pt idx="3868">
                  <c:v>1.963712396284497E-2</c:v>
                </c:pt>
                <c:pt idx="3869">
                  <c:v>1.9623449699097552E-2</c:v>
                </c:pt>
                <c:pt idx="3870">
                  <c:v>1.9610361019370411E-2</c:v>
                </c:pt>
                <c:pt idx="3871">
                  <c:v>1.9597823453722751E-2</c:v>
                </c:pt>
                <c:pt idx="3872">
                  <c:v>1.9585806783174869E-2</c:v>
                </c:pt>
                <c:pt idx="3873">
                  <c:v>1.9574284127255148E-2</c:v>
                </c:pt>
                <c:pt idx="3874">
                  <c:v>1.9563230982090077E-2</c:v>
                </c:pt>
                <c:pt idx="3875">
                  <c:v>1.9552624824680009E-2</c:v>
                </c:pt>
                <c:pt idx="3876">
                  <c:v>1.9542444582086854E-2</c:v>
                </c:pt>
                <c:pt idx="3877">
                  <c:v>1.953267047774038E-2</c:v>
                </c:pt>
                <c:pt idx="3878">
                  <c:v>1.9523283813908571E-2</c:v>
                </c:pt>
                <c:pt idx="3879">
                  <c:v>1.9514266867639851E-2</c:v>
                </c:pt>
                <c:pt idx="3880">
                  <c:v>1.9505602791667388E-2</c:v>
                </c:pt>
                <c:pt idx="3881">
                  <c:v>1.9497275548689734E-2</c:v>
                </c:pt>
                <c:pt idx="3882">
                  <c:v>1.9489269859801338E-2</c:v>
                </c:pt>
                <c:pt idx="3883">
                  <c:v>1.9481571154058332E-2</c:v>
                </c:pt>
                <c:pt idx="3884">
                  <c:v>1.9474165534330779E-2</c:v>
                </c:pt>
                <c:pt idx="3885">
                  <c:v>1.9467039736053557E-2</c:v>
                </c:pt>
                <c:pt idx="3886">
                  <c:v>1.9460181101893535E-2</c:v>
                </c:pt>
                <c:pt idx="3887">
                  <c:v>1.945357754971893E-2</c:v>
                </c:pt>
                <c:pt idx="3888">
                  <c:v>1.944721754490554E-2</c:v>
                </c:pt>
                <c:pt idx="3889">
                  <c:v>1.9441090076099364E-2</c:v>
                </c:pt>
                <c:pt idx="3890">
                  <c:v>1.9435184630792211E-2</c:v>
                </c:pt>
                <c:pt idx="3891">
                  <c:v>1.9429491171706486E-2</c:v>
                </c:pt>
                <c:pt idx="3892">
                  <c:v>1.9424000116323621E-2</c:v>
                </c:pt>
                <c:pt idx="3893">
                  <c:v>1.9418702314974529E-2</c:v>
                </c:pt>
                <c:pt idx="3894">
                  <c:v>1.9413589032654121E-2</c:v>
                </c:pt>
                <c:pt idx="3895">
                  <c:v>1.9408651928749139E-2</c:v>
                </c:pt>
                <c:pt idx="3896">
                  <c:v>1.9403883040046966E-2</c:v>
                </c:pt>
                <c:pt idx="3897">
                  <c:v>1.9399274764009149E-2</c:v>
                </c:pt>
                <c:pt idx="3898">
                  <c:v>1.9394819840543382E-2</c:v>
                </c:pt>
                <c:pt idx="3899">
                  <c:v>1.9390511339913308E-2</c:v>
                </c:pt>
                <c:pt idx="3900">
                  <c:v>1.938634264321909E-2</c:v>
                </c:pt>
                <c:pt idx="3901">
                  <c:v>1.9382307433401264E-2</c:v>
                </c:pt>
                <c:pt idx="3902">
                  <c:v>1.9378399676905383E-2</c:v>
                </c:pt>
                <c:pt idx="3903">
                  <c:v>1.9374613614304086E-2</c:v>
                </c:pt>
                <c:pt idx="3904">
                  <c:v>1.9370943746262879E-2</c:v>
                </c:pt>
                <c:pt idx="3905">
                  <c:v>1.9367384821982782E-2</c:v>
                </c:pt>
                <c:pt idx="3906">
                  <c:v>1.9363931828099853E-2</c:v>
                </c:pt>
                <c:pt idx="3907">
                  <c:v>1.9360579978641348E-2</c:v>
                </c:pt>
                <c:pt idx="3908">
                  <c:v>1.9357324702445965E-2</c:v>
                </c:pt>
                <c:pt idx="3909">
                  <c:v>1.9354161637460236E-2</c:v>
                </c:pt>
                <c:pt idx="3910">
                  <c:v>1.935108661608749E-2</c:v>
                </c:pt>
                <c:pt idx="3911">
                  <c:v>1.9348095661627183E-2</c:v>
                </c:pt>
                <c:pt idx="3912">
                  <c:v>1.9345184975459256E-2</c:v>
                </c:pt>
                <c:pt idx="3913">
                  <c:v>1.9342350931744572E-2</c:v>
                </c:pt>
                <c:pt idx="3914">
                  <c:v>1.9339590068296518E-2</c:v>
                </c:pt>
                <c:pt idx="3915">
                  <c:v>1.9336899079333003E-2</c:v>
                </c:pt>
                <c:pt idx="3916">
                  <c:v>1.9334274808729682E-2</c:v>
                </c:pt>
                <c:pt idx="3917">
                  <c:v>1.9331714243286186E-2</c:v>
                </c:pt>
                <c:pt idx="3918">
                  <c:v>1.9329214505486095E-2</c:v>
                </c:pt>
                <c:pt idx="3919">
                  <c:v>1.9326772848530661E-2</c:v>
                </c:pt>
                <c:pt idx="3920">
                  <c:v>1.9324386649324871E-2</c:v>
                </c:pt>
                <c:pt idx="3921">
                  <c:v>1.9322053403749206E-2</c:v>
                </c:pt>
                <c:pt idx="3922">
                  <c:v>1.9319770720598293E-2</c:v>
                </c:pt>
                <c:pt idx="3923">
                  <c:v>1.9317536317101678E-2</c:v>
                </c:pt>
                <c:pt idx="3924">
                  <c:v>1.931534801367224E-2</c:v>
                </c:pt>
                <c:pt idx="3925">
                  <c:v>1.9313203728888652E-2</c:v>
                </c:pt>
                <c:pt idx="3926">
                  <c:v>1.9311101476251574E-2</c:v>
                </c:pt>
                <c:pt idx="3927">
                  <c:v>1.9309039357967701E-2</c:v>
                </c:pt>
                <c:pt idx="3928">
                  <c:v>1.9307015563502856E-2</c:v>
                </c:pt>
                <c:pt idx="3929">
                  <c:v>1.9305028362497024E-2</c:v>
                </c:pt>
                <c:pt idx="3930">
                  <c:v>1.9303076104276153E-2</c:v>
                </c:pt>
                <c:pt idx="3931">
                  <c:v>1.9301157211996881E-2</c:v>
                </c:pt>
                <c:pt idx="3932">
                  <c:v>1.9299270180363256E-2</c:v>
                </c:pt>
                <c:pt idx="3933">
                  <c:v>1.9297413572181565E-2</c:v>
                </c:pt>
                <c:pt idx="3934">
                  <c:v>1.9295586015366958E-2</c:v>
                </c:pt>
                <c:pt idx="3935">
                  <c:v>1.9293786199244704E-2</c:v>
                </c:pt>
                <c:pt idx="3936">
                  <c:v>1.9292012873757682E-2</c:v>
                </c:pt>
                <c:pt idx="3937">
                  <c:v>1.9290264843420325E-2</c:v>
                </c:pt>
                <c:pt idx="3938">
                  <c:v>1.9288540968915198E-2</c:v>
                </c:pt>
                <c:pt idx="3939">
                  <c:v>1.9286840160558101E-2</c:v>
                </c:pt>
                <c:pt idx="3940">
                  <c:v>1.9285161379273535E-2</c:v>
                </c:pt>
                <c:pt idx="3941">
                  <c:v>1.9283503632320679E-2</c:v>
                </c:pt>
                <c:pt idx="3942">
                  <c:v>1.9281865972000215E-2</c:v>
                </c:pt>
                <c:pt idx="3943">
                  <c:v>1.9280247493531806E-2</c:v>
                </c:pt>
                <c:pt idx="3944">
                  <c:v>1.9278647333098482E-2</c:v>
                </c:pt>
                <c:pt idx="3945">
                  <c:v>1.9277064665571702E-2</c:v>
                </c:pt>
                <c:pt idx="3946">
                  <c:v>1.9275498703824591E-2</c:v>
                </c:pt>
                <c:pt idx="3947">
                  <c:v>1.9273948695636645E-2</c:v>
                </c:pt>
                <c:pt idx="3948">
                  <c:v>1.9272413923013387E-2</c:v>
                </c:pt>
                <c:pt idx="3949">
                  <c:v>1.9270893700520306E-2</c:v>
                </c:pt>
                <c:pt idx="3950">
                  <c:v>1.9269387373647577E-2</c:v>
                </c:pt>
                <c:pt idx="3951">
                  <c:v>1.9267894317812131E-2</c:v>
                </c:pt>
                <c:pt idx="3952">
                  <c:v>1.926641393575361E-2</c:v>
                </c:pt>
                <c:pt idx="3953">
                  <c:v>1.9264945658801307E-2</c:v>
                </c:pt>
                <c:pt idx="3954">
                  <c:v>1.9263488942127781E-2</c:v>
                </c:pt>
                <c:pt idx="3955">
                  <c:v>1.9262043266830876E-2</c:v>
                </c:pt>
                <c:pt idx="3956">
                  <c:v>1.9260608137054339E-2</c:v>
                </c:pt>
                <c:pt idx="3957">
                  <c:v>1.9259183079267057E-2</c:v>
                </c:pt>
                <c:pt idx="3958">
                  <c:v>1.9257767641878483E-2</c:v>
                </c:pt>
                <c:pt idx="3959">
                  <c:v>1.9256361392686057E-2</c:v>
                </c:pt>
                <c:pt idx="3960">
                  <c:v>1.9254963920558716E-2</c:v>
                </c:pt>
                <c:pt idx="3961">
                  <c:v>1.9253574831113784E-2</c:v>
                </c:pt>
                <c:pt idx="3962">
                  <c:v>1.9252193749471583E-2</c:v>
                </c:pt>
                <c:pt idx="3963">
                  <c:v>1.9250820316548421E-2</c:v>
                </c:pt>
                <c:pt idx="3964">
                  <c:v>1.9249454190088434E-2</c:v>
                </c:pt>
                <c:pt idx="3965">
                  <c:v>1.924809504318201E-2</c:v>
                </c:pt>
                <c:pt idx="3966">
                  <c:v>1.9246742563665761E-2</c:v>
                </c:pt>
                <c:pt idx="3967">
                  <c:v>1.9245396453346476E-2</c:v>
                </c:pt>
                <c:pt idx="3968">
                  <c:v>1.9244056428124948E-2</c:v>
                </c:pt>
                <c:pt idx="3969">
                  <c:v>1.9242722215676609E-2</c:v>
                </c:pt>
                <c:pt idx="3970">
                  <c:v>1.9241393557250686E-2</c:v>
                </c:pt>
                <c:pt idx="3971">
                  <c:v>1.9240070204601618E-2</c:v>
                </c:pt>
                <c:pt idx="3972">
                  <c:v>1.9238751921601415E-2</c:v>
                </c:pt>
                <c:pt idx="3973">
                  <c:v>1.923743848225876E-2</c:v>
                </c:pt>
                <c:pt idx="3974">
                  <c:v>1.9236129671082739E-2</c:v>
                </c:pt>
                <c:pt idx="3975">
                  <c:v>1.9234825282306384E-2</c:v>
                </c:pt>
                <c:pt idx="3976">
                  <c:v>1.9233525119290742E-2</c:v>
                </c:pt>
                <c:pt idx="3977">
                  <c:v>1.9232228994517694E-2</c:v>
                </c:pt>
                <c:pt idx="3978">
                  <c:v>1.9230936728764372E-2</c:v>
                </c:pt>
                <c:pt idx="3979">
                  <c:v>1.9229648151211469E-2</c:v>
                </c:pt>
                <c:pt idx="3980">
                  <c:v>1.922836309816674E-2</c:v>
                </c:pt>
                <c:pt idx="3981">
                  <c:v>1.9227081413824638E-2</c:v>
                </c:pt>
                <c:pt idx="3982">
                  <c:v>1.9225802949371391E-2</c:v>
                </c:pt>
                <c:pt idx="3983">
                  <c:v>1.9224527562712177E-2</c:v>
                </c:pt>
                <c:pt idx="3984">
                  <c:v>1.9223255117892663E-2</c:v>
                </c:pt>
                <c:pt idx="3985">
                  <c:v>1.9221985485769439E-2</c:v>
                </c:pt>
                <c:pt idx="3986">
                  <c:v>1.9220718542173703E-2</c:v>
                </c:pt>
                <c:pt idx="3987">
                  <c:v>1.9219454169274033E-2</c:v>
                </c:pt>
                <c:pt idx="3988">
                  <c:v>1.9218192254022812E-2</c:v>
                </c:pt>
                <c:pt idx="3989">
                  <c:v>1.9216932688922699E-2</c:v>
                </c:pt>
                <c:pt idx="3990">
                  <c:v>1.9215675371079686E-2</c:v>
                </c:pt>
                <c:pt idx="3991">
                  <c:v>1.9214420202276868E-2</c:v>
                </c:pt>
                <c:pt idx="3992">
                  <c:v>1.9213167088942086E-2</c:v>
                </c:pt>
                <c:pt idx="3993">
                  <c:v>1.9211915941373305E-2</c:v>
                </c:pt>
                <c:pt idx="3994">
                  <c:v>1.9210666674454063E-2</c:v>
                </c:pt>
                <c:pt idx="3995">
                  <c:v>1.9209419206168914E-2</c:v>
                </c:pt>
                <c:pt idx="3996">
                  <c:v>1.9208173459103313E-2</c:v>
                </c:pt>
                <c:pt idx="3997">
                  <c:v>1.9206929358448952E-2</c:v>
                </c:pt>
                <c:pt idx="3998">
                  <c:v>1.9205686833379025E-2</c:v>
                </c:pt>
                <c:pt idx="3999">
                  <c:v>1.9204445816108192E-2</c:v>
                </c:pt>
                <c:pt idx="4000">
                  <c:v>1.9203206241888805E-2</c:v>
                </c:pt>
                <c:pt idx="4001">
                  <c:v>1.9201968048797768E-2</c:v>
                </c:pt>
                <c:pt idx="4002">
                  <c:v>1.9200731178196633E-2</c:v>
                </c:pt>
                <c:pt idx="4003">
                  <c:v>1.9199495573095464E-2</c:v>
                </c:pt>
                <c:pt idx="4004">
                  <c:v>1.9198261180642433E-2</c:v>
                </c:pt>
                <c:pt idx="4005">
                  <c:v>1.919702794854819E-2</c:v>
                </c:pt>
                <c:pt idx="4006">
                  <c:v>1.919579582819099E-2</c:v>
                </c:pt>
                <c:pt idx="4007">
                  <c:v>1.9194564772741375E-2</c:v>
                </c:pt>
                <c:pt idx="4008">
                  <c:v>1.9193334737317581E-2</c:v>
                </c:pt>
                <c:pt idx="4009">
                  <c:v>1.9192105679573336E-2</c:v>
                </c:pt>
                <c:pt idx="4010">
                  <c:v>1.9190877558298118E-2</c:v>
                </c:pt>
                <c:pt idx="4011">
                  <c:v>1.9189650335215736E-2</c:v>
                </c:pt>
                <c:pt idx="4012">
                  <c:v>1.9188423972458547E-2</c:v>
                </c:pt>
                <c:pt idx="4013">
                  <c:v>1.9187198435076123E-2</c:v>
                </c:pt>
                <c:pt idx="4014">
                  <c:v>1.9185973688919267E-2</c:v>
                </c:pt>
                <c:pt idx="4015">
                  <c:v>1.9190863790694089E-2</c:v>
                </c:pt>
                <c:pt idx="4016">
                  <c:v>1.923603663279963E-2</c:v>
                </c:pt>
                <c:pt idx="4017">
                  <c:v>1.9308684137449069E-2</c:v>
                </c:pt>
                <c:pt idx="4018">
                  <c:v>1.9412149054225395E-2</c:v>
                </c:pt>
                <c:pt idx="4019">
                  <c:v>1.9526520065644495E-2</c:v>
                </c:pt>
                <c:pt idx="4020">
                  <c:v>1.9649773325620103E-2</c:v>
                </c:pt>
                <c:pt idx="4021">
                  <c:v>1.9782737768525523E-2</c:v>
                </c:pt>
                <c:pt idx="4022">
                  <c:v>1.9917035431552953E-2</c:v>
                </c:pt>
                <c:pt idx="4023">
                  <c:v>2.0053421857798341E-2</c:v>
                </c:pt>
                <c:pt idx="4024">
                  <c:v>2.0195900706058974E-2</c:v>
                </c:pt>
                <c:pt idx="4025">
                  <c:v>2.0330257567224307E-2</c:v>
                </c:pt>
                <c:pt idx="4026">
                  <c:v>2.0459288881035896E-2</c:v>
                </c:pt>
                <c:pt idx="4027">
                  <c:v>2.0586423288999921E-2</c:v>
                </c:pt>
                <c:pt idx="4028">
                  <c:v>2.0727201597890349E-2</c:v>
                </c:pt>
                <c:pt idx="4029">
                  <c:v>2.0866734247967228E-2</c:v>
                </c:pt>
                <c:pt idx="4030">
                  <c:v>2.1005743560241822E-2</c:v>
                </c:pt>
                <c:pt idx="4031">
                  <c:v>2.1144846361549927E-2</c:v>
                </c:pt>
                <c:pt idx="4032">
                  <c:v>2.1268338907516723E-2</c:v>
                </c:pt>
                <c:pt idx="4033">
                  <c:v>2.1413244874553976E-2</c:v>
                </c:pt>
                <c:pt idx="4034">
                  <c:v>2.1557554536685647E-2</c:v>
                </c:pt>
                <c:pt idx="4035">
                  <c:v>2.1694579126970412E-2</c:v>
                </c:pt>
                <c:pt idx="4036">
                  <c:v>2.1791505920023834E-2</c:v>
                </c:pt>
                <c:pt idx="4037">
                  <c:v>2.1855122834642193E-2</c:v>
                </c:pt>
                <c:pt idx="4038">
                  <c:v>2.1898841442067857E-2</c:v>
                </c:pt>
                <c:pt idx="4039">
                  <c:v>2.1929402488544053E-2</c:v>
                </c:pt>
                <c:pt idx="4040">
                  <c:v>2.1951407831592985E-2</c:v>
                </c:pt>
                <c:pt idx="4041">
                  <c:v>2.1967774372122158E-2</c:v>
                </c:pt>
                <c:pt idx="4042">
                  <c:v>2.1980244390843742E-2</c:v>
                </c:pt>
                <c:pt idx="4043">
                  <c:v>2.1990419246999432E-2</c:v>
                </c:pt>
                <c:pt idx="4044">
                  <c:v>2.1998649436285413E-2</c:v>
                </c:pt>
                <c:pt idx="4045">
                  <c:v>2.2005066208428212E-2</c:v>
                </c:pt>
                <c:pt idx="4046">
                  <c:v>2.2010362041290379E-2</c:v>
                </c:pt>
                <c:pt idx="4047">
                  <c:v>2.2015303003329448E-2</c:v>
                </c:pt>
                <c:pt idx="4048">
                  <c:v>2.2019547686915237E-2</c:v>
                </c:pt>
                <c:pt idx="4049">
                  <c:v>2.2023005274412144E-2</c:v>
                </c:pt>
                <c:pt idx="4050">
                  <c:v>2.2025759741933174E-2</c:v>
                </c:pt>
                <c:pt idx="4051">
                  <c:v>2.2028056333721024E-2</c:v>
                </c:pt>
                <c:pt idx="4052">
                  <c:v>2.2030056028287788E-2</c:v>
                </c:pt>
                <c:pt idx="4053">
                  <c:v>2.2031600893492008E-2</c:v>
                </c:pt>
                <c:pt idx="4054">
                  <c:v>2.2032713872490606E-2</c:v>
                </c:pt>
                <c:pt idx="4055">
                  <c:v>2.2033435001114248E-2</c:v>
                </c:pt>
                <c:pt idx="4056">
                  <c:v>2.2033795869492556E-2</c:v>
                </c:pt>
                <c:pt idx="4057">
                  <c:v>2.2033805669571829E-2</c:v>
                </c:pt>
                <c:pt idx="4058">
                  <c:v>2.2033481613756119E-2</c:v>
                </c:pt>
                <c:pt idx="4059">
                  <c:v>2.2032843030048325E-2</c:v>
                </c:pt>
                <c:pt idx="4060">
                  <c:v>2.2031905749250097E-2</c:v>
                </c:pt>
                <c:pt idx="4061">
                  <c:v>2.203068261607647E-2</c:v>
                </c:pt>
                <c:pt idx="4062">
                  <c:v>2.2029187166966328E-2</c:v>
                </c:pt>
                <c:pt idx="4063">
                  <c:v>2.2027432063659619E-2</c:v>
                </c:pt>
                <c:pt idx="4064">
                  <c:v>2.2025429320135868E-2</c:v>
                </c:pt>
                <c:pt idx="4065">
                  <c:v>2.2023190344943107E-2</c:v>
                </c:pt>
                <c:pt idx="4066">
                  <c:v>2.2020725995148295E-2</c:v>
                </c:pt>
                <c:pt idx="4067">
                  <c:v>2.2018046610869434E-2</c:v>
                </c:pt>
                <c:pt idx="4068">
                  <c:v>2.2015162049150255E-2</c:v>
                </c:pt>
                <c:pt idx="4069">
                  <c:v>2.2012081712211664E-2</c:v>
                </c:pt>
                <c:pt idx="4070">
                  <c:v>2.2008814569830632E-2</c:v>
                </c:pt>
                <c:pt idx="4071">
                  <c:v>2.2005369183331177E-2</c:v>
                </c:pt>
                <c:pt idx="4072">
                  <c:v>2.2001753723663347E-2</c:v>
                </c:pt>
                <c:pt idx="4073">
                  <c:v>2.1997975990910495E-2</c:v>
                </c:pt>
                <c:pt idx="4074">
                  <c:v>2.1994043431869136E-2</c:v>
                </c:pt>
                <c:pt idx="4075">
                  <c:v>2.1989963155089848E-2</c:v>
                </c:pt>
                <c:pt idx="4076">
                  <c:v>2.198574194831715E-2</c:v>
                </c:pt>
                <c:pt idx="4077">
                  <c:v>2.1981386291059203E-2</c:v>
                </c:pt>
                <c:pt idx="4078">
                  <c:v>2.1976902370479709E-2</c:v>
                </c:pt>
                <c:pt idx="4079">
                  <c:v>2.1972296093355888E-2</c:v>
                </c:pt>
                <c:pt idx="4080">
                  <c:v>2.1967573099361898E-2</c:v>
                </c:pt>
                <c:pt idx="4081">
                  <c:v>2.1962738773273219E-2</c:v>
                </c:pt>
                <c:pt idx="4082">
                  <c:v>2.1957798256052187E-2</c:v>
                </c:pt>
                <c:pt idx="4083">
                  <c:v>2.1952756456203676E-2</c:v>
                </c:pt>
                <c:pt idx="4084">
                  <c:v>2.1947618060512545E-2</c:v>
                </c:pt>
                <c:pt idx="4085">
                  <c:v>2.1942387543165978E-2</c:v>
                </c:pt>
                <c:pt idx="4086">
                  <c:v>2.1937069176858358E-2</c:v>
                </c:pt>
                <c:pt idx="4087">
                  <c:v>2.1931667040137645E-2</c:v>
                </c:pt>
                <c:pt idx="4088">
                  <c:v>2.192618502788125E-2</c:v>
                </c:pt>
                <c:pt idx="4089">
                  <c:v>2.1920626858266457E-2</c:v>
                </c:pt>
                <c:pt idx="4090">
                  <c:v>2.1914996081530455E-2</c:v>
                </c:pt>
                <c:pt idx="4091">
                  <c:v>2.1909296087371476E-2</c:v>
                </c:pt>
                <c:pt idx="4092">
                  <c:v>2.1903530112019856E-2</c:v>
                </c:pt>
                <c:pt idx="4093">
                  <c:v>2.1897701245439175E-2</c:v>
                </c:pt>
                <c:pt idx="4094">
                  <c:v>2.1891812437868995E-2</c:v>
                </c:pt>
                <c:pt idx="4095">
                  <c:v>2.1885866505920445E-2</c:v>
                </c:pt>
                <c:pt idx="4096">
                  <c:v>2.187986613909931E-2</c:v>
                </c:pt>
                <c:pt idx="4097">
                  <c:v>2.1873813904954423E-2</c:v>
                </c:pt>
                <c:pt idx="4098">
                  <c:v>2.1867712255184135E-2</c:v>
                </c:pt>
                <c:pt idx="4099">
                  <c:v>2.1861563530360936E-2</c:v>
                </c:pt>
                <c:pt idx="4100">
                  <c:v>2.185536996530409E-2</c:v>
                </c:pt>
                <c:pt idx="4101">
                  <c:v>2.1849133694219477E-2</c:v>
                </c:pt>
                <c:pt idx="4102">
                  <c:v>2.1842856753083804E-2</c:v>
                </c:pt>
                <c:pt idx="4103">
                  <c:v>2.1836541087433457E-2</c:v>
                </c:pt>
                <c:pt idx="4104">
                  <c:v>2.183018855488239E-2</c:v>
                </c:pt>
                <c:pt idx="4105">
                  <c:v>2.1823800928060817E-2</c:v>
                </c:pt>
                <c:pt idx="4106">
                  <c:v>2.1817379899798945E-2</c:v>
                </c:pt>
                <c:pt idx="4107">
                  <c:v>2.1810927086422724E-2</c:v>
                </c:pt>
                <c:pt idx="4108">
                  <c:v>2.1804444030881383E-2</c:v>
                </c:pt>
                <c:pt idx="4109">
                  <c:v>2.1797932206694407E-2</c:v>
                </c:pt>
                <c:pt idx="4110">
                  <c:v>2.1791393020321573E-2</c:v>
                </c:pt>
                <c:pt idx="4111">
                  <c:v>2.1784827814937527E-2</c:v>
                </c:pt>
                <c:pt idx="4112">
                  <c:v>2.1778237872700043E-2</c:v>
                </c:pt>
                <c:pt idx="4113">
                  <c:v>2.1771624417883471E-2</c:v>
                </c:pt>
                <c:pt idx="4114">
                  <c:v>2.1764988619327977E-2</c:v>
                </c:pt>
                <c:pt idx="4115">
                  <c:v>2.1758331592970324E-2</c:v>
                </c:pt>
                <c:pt idx="4116">
                  <c:v>2.1751654404269447E-2</c:v>
                </c:pt>
                <c:pt idx="4117">
                  <c:v>2.1744958070486792E-2</c:v>
                </c:pt>
                <c:pt idx="4118">
                  <c:v>2.1738243562793497E-2</c:v>
                </c:pt>
                <c:pt idx="4119">
                  <c:v>2.1731511808476812E-2</c:v>
                </c:pt>
                <c:pt idx="4120">
                  <c:v>2.1724763692824507E-2</c:v>
                </c:pt>
                <c:pt idx="4121">
                  <c:v>2.1718000061079445E-2</c:v>
                </c:pt>
                <c:pt idx="4122">
                  <c:v>2.171122172019898E-2</c:v>
                </c:pt>
                <c:pt idx="4123">
                  <c:v>2.1704429440641982E-2</c:v>
                </c:pt>
                <c:pt idx="4124">
                  <c:v>2.1697623957991709E-2</c:v>
                </c:pt>
                <c:pt idx="4125">
                  <c:v>2.1690805974497889E-2</c:v>
                </c:pt>
                <c:pt idx="4126">
                  <c:v>2.1683976160695732E-2</c:v>
                </c:pt>
                <c:pt idx="4127">
                  <c:v>2.1677135156652486E-2</c:v>
                </c:pt>
                <c:pt idx="4128">
                  <c:v>2.1670283573601304E-2</c:v>
                </c:pt>
                <c:pt idx="4129">
                  <c:v>2.1663421994955284E-2</c:v>
                </c:pt>
                <c:pt idx="4130">
                  <c:v>2.1656550977834914E-2</c:v>
                </c:pt>
                <c:pt idx="4131">
                  <c:v>2.1649671054060238E-2</c:v>
                </c:pt>
                <c:pt idx="4132">
                  <c:v>2.1642782731390055E-2</c:v>
                </c:pt>
                <c:pt idx="4133">
                  <c:v>2.1635886494590494E-2</c:v>
                </c:pt>
                <c:pt idx="4134">
                  <c:v>2.1628982806480009E-2</c:v>
                </c:pt>
                <c:pt idx="4135">
                  <c:v>2.1622072108871838E-2</c:v>
                </c:pt>
                <c:pt idx="4136">
                  <c:v>2.1615154823651197E-2</c:v>
                </c:pt>
                <c:pt idx="4137">
                  <c:v>2.1608231353474349E-2</c:v>
                </c:pt>
                <c:pt idx="4138">
                  <c:v>2.1601302082876056E-2</c:v>
                </c:pt>
                <c:pt idx="4139">
                  <c:v>2.1594367378893416E-2</c:v>
                </c:pt>
                <c:pt idx="4140">
                  <c:v>2.1587427591953135E-2</c:v>
                </c:pt>
                <c:pt idx="4141">
                  <c:v>2.1580483056611085E-2</c:v>
                </c:pt>
                <c:pt idx="4142">
                  <c:v>2.1573534092229112E-2</c:v>
                </c:pt>
                <c:pt idx="4143">
                  <c:v>2.1566581003745401E-2</c:v>
                </c:pt>
                <c:pt idx="4144">
                  <c:v>2.1559624082202321E-2</c:v>
                </c:pt>
                <c:pt idx="4145">
                  <c:v>2.1552663605528388E-2</c:v>
                </c:pt>
                <c:pt idx="4146">
                  <c:v>2.1545699838997429E-2</c:v>
                </c:pt>
                <c:pt idx="4147">
                  <c:v>2.1538733035864937E-2</c:v>
                </c:pt>
                <c:pt idx="4148">
                  <c:v>2.153176343791114E-2</c:v>
                </c:pt>
                <c:pt idx="4149">
                  <c:v>2.1524791275930672E-2</c:v>
                </c:pt>
                <c:pt idx="4150">
                  <c:v>2.1517816770266283E-2</c:v>
                </c:pt>
                <c:pt idx="4151">
                  <c:v>2.1510840131242742E-2</c:v>
                </c:pt>
                <c:pt idx="4152">
                  <c:v>2.1503861559664501E-2</c:v>
                </c:pt>
                <c:pt idx="4153">
                  <c:v>2.1496881247200852E-2</c:v>
                </c:pt>
                <c:pt idx="4154">
                  <c:v>2.1489899376830036E-2</c:v>
                </c:pt>
                <c:pt idx="4155">
                  <c:v>2.1482916123221427E-2</c:v>
                </c:pt>
                <c:pt idx="4156">
                  <c:v>2.1475931653108862E-2</c:v>
                </c:pt>
                <c:pt idx="4157">
                  <c:v>2.1468946125649271E-2</c:v>
                </c:pt>
                <c:pt idx="4158">
                  <c:v>2.1461959692783649E-2</c:v>
                </c:pt>
                <c:pt idx="4159">
                  <c:v>2.1454972499519467E-2</c:v>
                </c:pt>
                <c:pt idx="4160">
                  <c:v>2.1447984684311985E-2</c:v>
                </c:pt>
                <c:pt idx="4161">
                  <c:v>2.144099637927966E-2</c:v>
                </c:pt>
                <c:pt idx="4162">
                  <c:v>2.1434007710570278E-2</c:v>
                </c:pt>
                <c:pt idx="4163">
                  <c:v>2.1427018798568231E-2</c:v>
                </c:pt>
                <c:pt idx="4164">
                  <c:v>2.1420029758191718E-2</c:v>
                </c:pt>
                <c:pt idx="4165">
                  <c:v>2.1413040699120287E-2</c:v>
                </c:pt>
                <c:pt idx="4166">
                  <c:v>2.1406051726053584E-2</c:v>
                </c:pt>
                <c:pt idx="4167">
                  <c:v>2.1399062938892804E-2</c:v>
                </c:pt>
                <c:pt idx="4168">
                  <c:v>2.139207443303065E-2</c:v>
                </c:pt>
                <c:pt idx="4169">
                  <c:v>2.1385086299481409E-2</c:v>
                </c:pt>
                <c:pt idx="4170">
                  <c:v>2.137809862511789E-2</c:v>
                </c:pt>
                <c:pt idx="4171">
                  <c:v>2.1371111492853895E-2</c:v>
                </c:pt>
                <c:pt idx="4172">
                  <c:v>2.1364124981811922E-2</c:v>
                </c:pt>
                <c:pt idx="4173">
                  <c:v>2.1357139167514038E-2</c:v>
                </c:pt>
                <c:pt idx="4174">
                  <c:v>2.1350154122017229E-2</c:v>
                </c:pt>
                <c:pt idx="4175">
                  <c:v>2.1343169914105276E-2</c:v>
                </c:pt>
                <c:pt idx="4176">
                  <c:v>2.1336186609404843E-2</c:v>
                </c:pt>
                <c:pt idx="4177">
                  <c:v>2.1329204270543807E-2</c:v>
                </c:pt>
                <c:pt idx="4178">
                  <c:v>2.1322222957285399E-2</c:v>
                </c:pt>
                <c:pt idx="4179">
                  <c:v>2.1315242726655591E-2</c:v>
                </c:pt>
                <c:pt idx="4180">
                  <c:v>2.1308263633066864E-2</c:v>
                </c:pt>
                <c:pt idx="4181">
                  <c:v>2.1301285728437504E-2</c:v>
                </c:pt>
                <c:pt idx="4182">
                  <c:v>2.1294309062307393E-2</c:v>
                </c:pt>
                <c:pt idx="4183">
                  <c:v>2.1287333681939365E-2</c:v>
                </c:pt>
                <c:pt idx="4184">
                  <c:v>2.128035963242518E-2</c:v>
                </c:pt>
                <c:pt idx="4185">
                  <c:v>2.127338695678347E-2</c:v>
                </c:pt>
                <c:pt idx="4186">
                  <c:v>2.1266415696056633E-2</c:v>
                </c:pt>
                <c:pt idx="4187">
                  <c:v>2.1259445889391451E-2</c:v>
                </c:pt>
                <c:pt idx="4188">
                  <c:v>2.1252477574137701E-2</c:v>
                </c:pt>
                <c:pt idx="4189">
                  <c:v>2.1245510785916737E-2</c:v>
                </c:pt>
                <c:pt idx="4190">
                  <c:v>2.1238545558709351E-2</c:v>
                </c:pt>
                <c:pt idx="4191">
                  <c:v>2.1231581924922978E-2</c:v>
                </c:pt>
                <c:pt idx="4192">
                  <c:v>2.1224619915467376E-2</c:v>
                </c:pt>
                <c:pt idx="4193">
                  <c:v>2.1217659559820658E-2</c:v>
                </c:pt>
                <c:pt idx="4194">
                  <c:v>2.1210700886092976E-2</c:v>
                </c:pt>
                <c:pt idx="4195">
                  <c:v>2.1203743921091377E-2</c:v>
                </c:pt>
                <c:pt idx="4196">
                  <c:v>2.119678869037463E-2</c:v>
                </c:pt>
                <c:pt idx="4197">
                  <c:v>2.1189835218314988E-2</c:v>
                </c:pt>
                <c:pt idx="4198">
                  <c:v>2.1176661889959772E-2</c:v>
                </c:pt>
                <c:pt idx="4199">
                  <c:v>2.1074048231533894E-2</c:v>
                </c:pt>
                <c:pt idx="4200">
                  <c:v>2.0971241993537979E-2</c:v>
                </c:pt>
                <c:pt idx="4201">
                  <c:v>2.0829148136598717E-2</c:v>
                </c:pt>
                <c:pt idx="4202">
                  <c:v>2.0706384645021121E-2</c:v>
                </c:pt>
                <c:pt idx="4203">
                  <c:v>2.0530230230641218E-2</c:v>
                </c:pt>
                <c:pt idx="4204">
                  <c:v>2.0352247722076736E-2</c:v>
                </c:pt>
                <c:pt idx="4205">
                  <c:v>2.0170389245632928E-2</c:v>
                </c:pt>
                <c:pt idx="4206">
                  <c:v>2.0006842935012134E-2</c:v>
                </c:pt>
                <c:pt idx="4207">
                  <c:v>1.9813079085185436E-2</c:v>
                </c:pt>
                <c:pt idx="4208">
                  <c:v>1.9615106141624511E-2</c:v>
                </c:pt>
                <c:pt idx="4209">
                  <c:v>1.9412613427024758E-2</c:v>
                </c:pt>
                <c:pt idx="4210">
                  <c:v>1.9204480830310934E-2</c:v>
                </c:pt>
                <c:pt idx="4211">
                  <c:v>1.8993726707550222E-2</c:v>
                </c:pt>
                <c:pt idx="4212">
                  <c:v>1.8803732467432031E-2</c:v>
                </c:pt>
                <c:pt idx="4213">
                  <c:v>1.8621178277864286E-2</c:v>
                </c:pt>
                <c:pt idx="4214">
                  <c:v>1.8429899977574389E-2</c:v>
                </c:pt>
                <c:pt idx="4215">
                  <c:v>1.8237737485534415E-2</c:v>
                </c:pt>
                <c:pt idx="4216">
                  <c:v>1.8039312112793797E-2</c:v>
                </c:pt>
                <c:pt idx="4217">
                  <c:v>1.7845587000809428E-2</c:v>
                </c:pt>
                <c:pt idx="4218">
                  <c:v>1.7654083106484156E-2</c:v>
                </c:pt>
                <c:pt idx="4219">
                  <c:v>1.7522522792134104E-2</c:v>
                </c:pt>
                <c:pt idx="4220">
                  <c:v>1.7431280489544069E-2</c:v>
                </c:pt>
                <c:pt idx="4221">
                  <c:v>1.7365469498519286E-2</c:v>
                </c:pt>
                <c:pt idx="4222">
                  <c:v>1.7316242858303924E-2</c:v>
                </c:pt>
                <c:pt idx="4223">
                  <c:v>1.7277667661180367E-2</c:v>
                </c:pt>
                <c:pt idx="4224">
                  <c:v>1.7246219044308557E-2</c:v>
                </c:pt>
                <c:pt idx="4225">
                  <c:v>1.7219498763827112E-2</c:v>
                </c:pt>
                <c:pt idx="4226">
                  <c:v>1.7196106250811284E-2</c:v>
                </c:pt>
                <c:pt idx="4227">
                  <c:v>1.7175038601917485E-2</c:v>
                </c:pt>
                <c:pt idx="4228">
                  <c:v>1.7155753116226302E-2</c:v>
                </c:pt>
                <c:pt idx="4229">
                  <c:v>1.7137801369432732E-2</c:v>
                </c:pt>
                <c:pt idx="4230">
                  <c:v>1.7120960228081482E-2</c:v>
                </c:pt>
                <c:pt idx="4231">
                  <c:v>1.71050539003227E-2</c:v>
                </c:pt>
                <c:pt idx="4232">
                  <c:v>1.7089933242798547E-2</c:v>
                </c:pt>
                <c:pt idx="4233">
                  <c:v>1.7075542632359331E-2</c:v>
                </c:pt>
                <c:pt idx="4234">
                  <c:v>1.706181719819445E-2</c:v>
                </c:pt>
                <c:pt idx="4235">
                  <c:v>1.7048683966611002E-2</c:v>
                </c:pt>
                <c:pt idx="4236">
                  <c:v>1.7036116598049982E-2</c:v>
                </c:pt>
                <c:pt idx="4237">
                  <c:v>1.7024091543238543E-2</c:v>
                </c:pt>
                <c:pt idx="4238">
                  <c:v>1.7012575152804302E-2</c:v>
                </c:pt>
                <c:pt idx="4239">
                  <c:v>1.7001529249377541E-2</c:v>
                </c:pt>
                <c:pt idx="4240">
                  <c:v>1.6990937569424731E-2</c:v>
                </c:pt>
                <c:pt idx="4241">
                  <c:v>1.6980779720749441E-2</c:v>
                </c:pt>
                <c:pt idx="4242">
                  <c:v>1.6971034970993809E-2</c:v>
                </c:pt>
                <c:pt idx="4243">
                  <c:v>1.696168412223353E-2</c:v>
                </c:pt>
                <c:pt idx="4244">
                  <c:v>1.6952708965458082E-2</c:v>
                </c:pt>
                <c:pt idx="4245">
                  <c:v>1.69440922801481E-2</c:v>
                </c:pt>
                <c:pt idx="4246">
                  <c:v>1.693581770291009E-2</c:v>
                </c:pt>
                <c:pt idx="4247">
                  <c:v>1.6927869671404999E-2</c:v>
                </c:pt>
                <c:pt idx="4248">
                  <c:v>1.6920233362559572E-2</c:v>
                </c:pt>
                <c:pt idx="4249">
                  <c:v>1.6912894644592301E-2</c:v>
                </c:pt>
                <c:pt idx="4250">
                  <c:v>1.6905840040079594E-2</c:v>
                </c:pt>
                <c:pt idx="4251">
                  <c:v>1.6899056690165695E-2</c:v>
                </c:pt>
                <c:pt idx="4252">
                  <c:v>1.6892532321220625E-2</c:v>
                </c:pt>
                <c:pt idx="4253">
                  <c:v>1.6886255221295769E-2</c:v>
                </c:pt>
                <c:pt idx="4254">
                  <c:v>1.6880214206488955E-2</c:v>
                </c:pt>
                <c:pt idx="4255">
                  <c:v>1.687439860363199E-2</c:v>
                </c:pt>
                <c:pt idx="4256">
                  <c:v>1.6868798220261286E-2</c:v>
                </c:pt>
                <c:pt idx="4257">
                  <c:v>1.6863403326979786E-2</c:v>
                </c:pt>
                <c:pt idx="4258">
                  <c:v>1.6858204634304246E-2</c:v>
                </c:pt>
                <c:pt idx="4259">
                  <c:v>1.6853193272616793E-2</c:v>
                </c:pt>
                <c:pt idx="4260">
                  <c:v>1.6848360774056697E-2</c:v>
                </c:pt>
                <c:pt idx="4261">
                  <c:v>1.6843699053780258E-2</c:v>
                </c:pt>
                <c:pt idx="4262">
                  <c:v>1.6839200391725082E-2</c:v>
                </c:pt>
                <c:pt idx="4263">
                  <c:v>1.6834857418509746E-2</c:v>
                </c:pt>
                <c:pt idx="4264">
                  <c:v>1.683066309606205E-2</c:v>
                </c:pt>
                <c:pt idx="4265">
                  <c:v>1.6826610706431527E-2</c:v>
                </c:pt>
                <c:pt idx="4266">
                  <c:v>1.6822693833946446E-2</c:v>
                </c:pt>
                <c:pt idx="4267">
                  <c:v>1.6818906354050579E-2</c:v>
                </c:pt>
                <c:pt idx="4268">
                  <c:v>1.6815242418845956E-2</c:v>
                </c:pt>
                <c:pt idx="4269">
                  <c:v>1.6811696444486265E-2</c:v>
                </c:pt>
                <c:pt idx="4270">
                  <c:v>1.6808263100389458E-2</c:v>
                </c:pt>
                <c:pt idx="4271">
                  <c:v>1.6804937296231944E-2</c:v>
                </c:pt>
                <c:pt idx="4272">
                  <c:v>1.6801714172538378E-2</c:v>
                </c:pt>
                <c:pt idx="4273">
                  <c:v>1.6798589088990824E-2</c:v>
                </c:pt>
                <c:pt idx="4274">
                  <c:v>1.6795557615444542E-2</c:v>
                </c:pt>
                <c:pt idx="4275">
                  <c:v>1.6792615522051461E-2</c:v>
                </c:pt>
                <c:pt idx="4276">
                  <c:v>1.6789758769968105E-2</c:v>
                </c:pt>
                <c:pt idx="4277">
                  <c:v>1.6786983503350176E-2</c:v>
                </c:pt>
                <c:pt idx="4278">
                  <c:v>1.6784286040635962E-2</c:v>
                </c:pt>
                <c:pt idx="4279">
                  <c:v>1.6781662866253315E-2</c:v>
                </c:pt>
                <c:pt idx="4280">
                  <c:v>1.6779110624712192E-2</c:v>
                </c:pt>
                <c:pt idx="4281">
                  <c:v>1.6776626110625917E-2</c:v>
                </c:pt>
                <c:pt idx="4282">
                  <c:v>1.677420626544664E-2</c:v>
                </c:pt>
                <c:pt idx="4283">
                  <c:v>1.6771848167066152E-2</c:v>
                </c:pt>
                <c:pt idx="4284">
                  <c:v>1.6769549026911423E-2</c:v>
                </c:pt>
                <c:pt idx="4285">
                  <c:v>1.6767306181793194E-2</c:v>
                </c:pt>
                <c:pt idx="4286">
                  <c:v>1.6765117089080375E-2</c:v>
                </c:pt>
                <c:pt idx="4287">
                  <c:v>1.6762979321268877E-2</c:v>
                </c:pt>
                <c:pt idx="4288">
                  <c:v>1.6760890560598027E-2</c:v>
                </c:pt>
                <c:pt idx="4289">
                  <c:v>1.6758848593707618E-2</c:v>
                </c:pt>
                <c:pt idx="4290">
                  <c:v>1.6756851308281431E-2</c:v>
                </c:pt>
                <c:pt idx="4291">
                  <c:v>1.6754896686157008E-2</c:v>
                </c:pt>
                <c:pt idx="4292">
                  <c:v>1.6752982801820502E-2</c:v>
                </c:pt>
                <c:pt idx="4293">
                  <c:v>1.6751107815611382E-2</c:v>
                </c:pt>
                <c:pt idx="4294">
                  <c:v>1.6749269971963424E-2</c:v>
                </c:pt>
                <c:pt idx="4295">
                  <c:v>1.6747467594226729E-2</c:v>
                </c:pt>
                <c:pt idx="4296">
                  <c:v>1.6745699081621775E-2</c:v>
                </c:pt>
                <c:pt idx="4297">
                  <c:v>1.6743962905973624E-2</c:v>
                </c:pt>
                <c:pt idx="4298">
                  <c:v>1.6742257607931306E-2</c:v>
                </c:pt>
                <c:pt idx="4299">
                  <c:v>1.6740581794360901E-2</c:v>
                </c:pt>
                <c:pt idx="4300">
                  <c:v>1.6738934134941975E-2</c:v>
                </c:pt>
                <c:pt idx="4301">
                  <c:v>1.6737313359677999E-2</c:v>
                </c:pt>
                <c:pt idx="4302">
                  <c:v>1.6735718255803021E-2</c:v>
                </c:pt>
                <c:pt idx="4303">
                  <c:v>1.6734147665458433E-2</c:v>
                </c:pt>
                <c:pt idx="4304">
                  <c:v>1.6732600483286123E-2</c:v>
                </c:pt>
                <c:pt idx="4305">
                  <c:v>1.6731075653768152E-2</c:v>
                </c:pt>
                <c:pt idx="4306">
                  <c:v>1.6729572169030191E-2</c:v>
                </c:pt>
                <c:pt idx="4307">
                  <c:v>1.6728089067223003E-2</c:v>
                </c:pt>
                <c:pt idx="4308">
                  <c:v>1.6726625429139226E-2</c:v>
                </c:pt>
                <c:pt idx="4309">
                  <c:v>1.6725180378396404E-2</c:v>
                </c:pt>
                <c:pt idx="4310">
                  <c:v>1.6723753076694072E-2</c:v>
                </c:pt>
                <c:pt idx="4311">
                  <c:v>1.6722342725087443E-2</c:v>
                </c:pt>
                <c:pt idx="4312">
                  <c:v>1.6720948559707419E-2</c:v>
                </c:pt>
                <c:pt idx="4313">
                  <c:v>1.6719569851773853E-2</c:v>
                </c:pt>
                <c:pt idx="4314">
                  <c:v>1.6718205905351155E-2</c:v>
                </c:pt>
                <c:pt idx="4315">
                  <c:v>1.6716856055931279E-2</c:v>
                </c:pt>
                <c:pt idx="4316">
                  <c:v>1.6715519668919373E-2</c:v>
                </c:pt>
                <c:pt idx="4317">
                  <c:v>1.6714196138991482E-2</c:v>
                </c:pt>
                <c:pt idx="4318">
                  <c:v>1.6712884887144223E-2</c:v>
                </c:pt>
                <c:pt idx="4319">
                  <c:v>1.6711585361889235E-2</c:v>
                </c:pt>
                <c:pt idx="4320">
                  <c:v>1.6710297035316343E-2</c:v>
                </c:pt>
                <c:pt idx="4321">
                  <c:v>1.6709019404453053E-2</c:v>
                </c:pt>
                <c:pt idx="4322">
                  <c:v>1.6707751988412175E-2</c:v>
                </c:pt>
                <c:pt idx="4323">
                  <c:v>1.6706494328381474E-2</c:v>
                </c:pt>
                <c:pt idx="4324">
                  <c:v>1.6705245986250845E-2</c:v>
                </c:pt>
                <c:pt idx="4325">
                  <c:v>1.6704006543597043E-2</c:v>
                </c:pt>
                <c:pt idx="4326">
                  <c:v>1.6702775601023675E-2</c:v>
                </c:pt>
                <c:pt idx="4327">
                  <c:v>1.6701552777242359E-2</c:v>
                </c:pt>
                <c:pt idx="4328">
                  <c:v>1.6700337708114806E-2</c:v>
                </c:pt>
                <c:pt idx="4329">
                  <c:v>1.6699130045886336E-2</c:v>
                </c:pt>
                <c:pt idx="4330">
                  <c:v>1.6697929458677929E-2</c:v>
                </c:pt>
                <c:pt idx="4331">
                  <c:v>1.6696735629568079E-2</c:v>
                </c:pt>
                <c:pt idx="4332">
                  <c:v>1.6695548255907265E-2</c:v>
                </c:pt>
                <c:pt idx="4333">
                  <c:v>1.6694367048805985E-2</c:v>
                </c:pt>
                <c:pt idx="4334">
                  <c:v>1.6693191732541919E-2</c:v>
                </c:pt>
                <c:pt idx="4335">
                  <c:v>1.6692022043442768E-2</c:v>
                </c:pt>
                <c:pt idx="4336">
                  <c:v>1.6690857730557972E-2</c:v>
                </c:pt>
                <c:pt idx="4337">
                  <c:v>1.6689698553124924E-2</c:v>
                </c:pt>
                <c:pt idx="4338">
                  <c:v>1.6688544282648415E-2</c:v>
                </c:pt>
                <c:pt idx="4339">
                  <c:v>1.6687394699574972E-2</c:v>
                </c:pt>
                <c:pt idx="4340">
                  <c:v>1.6686249595308171E-2</c:v>
                </c:pt>
                <c:pt idx="4341">
                  <c:v>1.6685108770214174E-2</c:v>
                </c:pt>
                <c:pt idx="4342">
                  <c:v>1.6683972033773257E-2</c:v>
                </c:pt>
                <c:pt idx="4343">
                  <c:v>1.6682839204081999E-2</c:v>
                </c:pt>
                <c:pt idx="4344">
                  <c:v>1.6681710107684794E-2</c:v>
                </c:pt>
                <c:pt idx="4345">
                  <c:v>1.6680584578304611E-2</c:v>
                </c:pt>
                <c:pt idx="4346">
                  <c:v>1.6679462458368741E-2</c:v>
                </c:pt>
                <c:pt idx="4347">
                  <c:v>1.6678343596005465E-2</c:v>
                </c:pt>
                <c:pt idx="4348">
                  <c:v>1.6677227847202259E-2</c:v>
                </c:pt>
                <c:pt idx="4349">
                  <c:v>1.6676115074121423E-2</c:v>
                </c:pt>
                <c:pt idx="4350">
                  <c:v>1.6675005145104133E-2</c:v>
                </c:pt>
                <c:pt idx="4351">
                  <c:v>1.6673897934850572E-2</c:v>
                </c:pt>
                <c:pt idx="4352">
                  <c:v>1.6672793322899074E-2</c:v>
                </c:pt>
                <c:pt idx="4353">
                  <c:v>1.6671691195465861E-2</c:v>
                </c:pt>
                <c:pt idx="4354">
                  <c:v>1.667059144243568E-2</c:v>
                </c:pt>
                <c:pt idx="4355">
                  <c:v>1.6669493960012431E-2</c:v>
                </c:pt>
                <c:pt idx="4356">
                  <c:v>1.6668398648157348E-2</c:v>
                </c:pt>
                <c:pt idx="4357">
                  <c:v>1.6667305411840399E-2</c:v>
                </c:pt>
                <c:pt idx="4358">
                  <c:v>1.666621416022273E-2</c:v>
                </c:pt>
                <c:pt idx="4359">
                  <c:v>1.6665124806524049E-2</c:v>
                </c:pt>
                <c:pt idx="4360">
                  <c:v>1.6664037267816158E-2</c:v>
                </c:pt>
                <c:pt idx="4361">
                  <c:v>1.6662951465345657E-2</c:v>
                </c:pt>
                <c:pt idx="4362">
                  <c:v>1.6661867323138103E-2</c:v>
                </c:pt>
                <c:pt idx="4363">
                  <c:v>1.6660784769584863E-2</c:v>
                </c:pt>
                <c:pt idx="4364">
                  <c:v>1.6659703735419976E-2</c:v>
                </c:pt>
                <c:pt idx="4365">
                  <c:v>1.6658624155195263E-2</c:v>
                </c:pt>
                <c:pt idx="4366">
                  <c:v>1.6657545965987446E-2</c:v>
                </c:pt>
                <c:pt idx="4367">
                  <c:v>1.6656469107956408E-2</c:v>
                </c:pt>
                <c:pt idx="4368">
                  <c:v>1.6655393523952483E-2</c:v>
                </c:pt>
                <c:pt idx="4369">
                  <c:v>1.6654319159235466E-2</c:v>
                </c:pt>
                <c:pt idx="4370">
                  <c:v>1.6653245961798888E-2</c:v>
                </c:pt>
                <c:pt idx="4371">
                  <c:v>1.6652173881729238E-2</c:v>
                </c:pt>
                <c:pt idx="4372">
                  <c:v>1.6651102871707207E-2</c:v>
                </c:pt>
                <c:pt idx="4373">
                  <c:v>1.6650032886032198E-2</c:v>
                </c:pt>
                <c:pt idx="4374">
                  <c:v>1.6648963881560556E-2</c:v>
                </c:pt>
                <c:pt idx="4375">
                  <c:v>1.6647895816857806E-2</c:v>
                </c:pt>
                <c:pt idx="4376">
                  <c:v>1.6646828652385502E-2</c:v>
                </c:pt>
                <c:pt idx="4377">
                  <c:v>1.6645762350436525E-2</c:v>
                </c:pt>
                <c:pt idx="4378">
                  <c:v>1.6644696875135784E-2</c:v>
                </c:pt>
                <c:pt idx="4379">
                  <c:v>1.6643632191751301E-2</c:v>
                </c:pt>
                <c:pt idx="4380">
                  <c:v>1.6643243220692258E-2</c:v>
                </c:pt>
                <c:pt idx="4381">
                  <c:v>1.6692988349655068E-2</c:v>
                </c:pt>
                <c:pt idx="4382">
                  <c:v>1.6773909224433396E-2</c:v>
                </c:pt>
                <c:pt idx="4383">
                  <c:v>1.6873126857998397E-2</c:v>
                </c:pt>
                <c:pt idx="4384">
                  <c:v>1.698423940259107E-2</c:v>
                </c:pt>
                <c:pt idx="4385">
                  <c:v>1.7107502403253955E-2</c:v>
                </c:pt>
                <c:pt idx="4386">
                  <c:v>1.723943119267092E-2</c:v>
                </c:pt>
                <c:pt idx="4387">
                  <c:v>1.7374534979528601E-2</c:v>
                </c:pt>
                <c:pt idx="4388">
                  <c:v>1.7512793547092925E-2</c:v>
                </c:pt>
                <c:pt idx="4389">
                  <c:v>1.7657941258333781E-2</c:v>
                </c:pt>
                <c:pt idx="4390">
                  <c:v>1.7794816160882423E-2</c:v>
                </c:pt>
                <c:pt idx="4391">
                  <c:v>1.7926539699379237E-2</c:v>
                </c:pt>
                <c:pt idx="4392">
                  <c:v>1.8056977492296959E-2</c:v>
                </c:pt>
                <c:pt idx="4393">
                  <c:v>1.8188154848510815E-2</c:v>
                </c:pt>
                <c:pt idx="4394">
                  <c:v>1.8320896141366061E-2</c:v>
                </c:pt>
                <c:pt idx="4395">
                  <c:v>1.8469949576830971E-2</c:v>
                </c:pt>
                <c:pt idx="4396">
                  <c:v>1.8591857488670094E-2</c:v>
                </c:pt>
                <c:pt idx="4397">
                  <c:v>1.8746611124049677E-2</c:v>
                </c:pt>
                <c:pt idx="4398">
                  <c:v>1.8887326382567807E-2</c:v>
                </c:pt>
                <c:pt idx="4399">
                  <c:v>1.9030681614600121E-2</c:v>
                </c:pt>
                <c:pt idx="4400">
                  <c:v>1.9174511852950608E-2</c:v>
                </c:pt>
                <c:pt idx="4401">
                  <c:v>1.9269742505011993E-2</c:v>
                </c:pt>
                <c:pt idx="4402">
                  <c:v>1.9333749796972319E-2</c:v>
                </c:pt>
                <c:pt idx="4403">
                  <c:v>1.9376854590136605E-2</c:v>
                </c:pt>
                <c:pt idx="4404">
                  <c:v>1.9407764601331461E-2</c:v>
                </c:pt>
                <c:pt idx="4405">
                  <c:v>1.9430291527016554E-2</c:v>
                </c:pt>
                <c:pt idx="4406">
                  <c:v>1.9447326768998335E-2</c:v>
                </c:pt>
                <c:pt idx="4407">
                  <c:v>1.9460452675399604E-2</c:v>
                </c:pt>
                <c:pt idx="4408">
                  <c:v>1.9471234410402573E-2</c:v>
                </c:pt>
                <c:pt idx="4409">
                  <c:v>1.9480300739826505E-2</c:v>
                </c:pt>
                <c:pt idx="4410">
                  <c:v>1.9487652313935861E-2</c:v>
                </c:pt>
                <c:pt idx="4411">
                  <c:v>1.949374030534784E-2</c:v>
                </c:pt>
                <c:pt idx="4412">
                  <c:v>1.9499359743173371E-2</c:v>
                </c:pt>
                <c:pt idx="4413">
                  <c:v>1.9504428179979161E-2</c:v>
                </c:pt>
                <c:pt idx="4414">
                  <c:v>1.9508756771638401E-2</c:v>
                </c:pt>
                <c:pt idx="4415">
                  <c:v>1.9512363765489316E-2</c:v>
                </c:pt>
                <c:pt idx="4416">
                  <c:v>1.9515416675595483E-2</c:v>
                </c:pt>
                <c:pt idx="4417">
                  <c:v>1.9518181424989296E-2</c:v>
                </c:pt>
                <c:pt idx="4418">
                  <c:v>1.9520549937204024E-2</c:v>
                </c:pt>
                <c:pt idx="4419">
                  <c:v>1.9522489036292067E-2</c:v>
                </c:pt>
                <c:pt idx="4420">
                  <c:v>1.9524032792345627E-2</c:v>
                </c:pt>
                <c:pt idx="4421">
                  <c:v>1.9525210118296665E-2</c:v>
                </c:pt>
                <c:pt idx="4422">
                  <c:v>1.9526036212439656E-2</c:v>
                </c:pt>
                <c:pt idx="4423">
                  <c:v>1.9526529434235301E-2</c:v>
                </c:pt>
                <c:pt idx="4424">
                  <c:v>1.9526708462986209E-2</c:v>
                </c:pt>
                <c:pt idx="4425">
                  <c:v>1.9526587671478326E-2</c:v>
                </c:pt>
                <c:pt idx="4426">
                  <c:v>1.9526180753196166E-2</c:v>
                </c:pt>
                <c:pt idx="4427">
                  <c:v>1.952550150073059E-2</c:v>
                </c:pt>
                <c:pt idx="4428">
                  <c:v>1.9524562964215925E-2</c:v>
                </c:pt>
                <c:pt idx="4429">
                  <c:v>1.9523376778148954E-2</c:v>
                </c:pt>
                <c:pt idx="4430">
                  <c:v>1.952195434625336E-2</c:v>
                </c:pt>
                <c:pt idx="4431">
                  <c:v>1.9520306517644796E-2</c:v>
                </c:pt>
                <c:pt idx="4432">
                  <c:v>1.9518443620545538E-2</c:v>
                </c:pt>
                <c:pt idx="4433">
                  <c:v>1.9516375506231004E-2</c:v>
                </c:pt>
                <c:pt idx="4434">
                  <c:v>1.9514111565265047E-2</c:v>
                </c:pt>
                <c:pt idx="4435">
                  <c:v>1.9511660759444511E-2</c:v>
                </c:pt>
                <c:pt idx="4436">
                  <c:v>1.9509031640123867E-2</c:v>
                </c:pt>
                <c:pt idx="4437">
                  <c:v>1.9506232369753091E-2</c:v>
                </c:pt>
                <c:pt idx="4438">
                  <c:v>1.9503270740335206E-2</c:v>
                </c:pt>
                <c:pt idx="4439">
                  <c:v>1.9500154189744247E-2</c:v>
                </c:pt>
                <c:pt idx="4440">
                  <c:v>1.9496889819797112E-2</c:v>
                </c:pt>
                <c:pt idx="4441">
                  <c:v>1.9493484409844081E-2</c:v>
                </c:pt>
                <c:pt idx="4442">
                  <c:v>1.9489944432988238E-2</c:v>
                </c:pt>
                <c:pt idx="4443">
                  <c:v>1.948627606927239E-2</c:v>
                </c:pt>
                <c:pt idx="4444">
                  <c:v>1.9482485218888179E-2</c:v>
                </c:pt>
                <c:pt idx="4445">
                  <c:v>1.9478577515703505E-2</c:v>
                </c:pt>
                <c:pt idx="4446">
                  <c:v>1.9474558338093514E-2</c:v>
                </c:pt>
                <c:pt idx="4447">
                  <c:v>1.947043282172161E-2</c:v>
                </c:pt>
                <c:pt idx="4448">
                  <c:v>1.9466205869678996E-2</c:v>
                </c:pt>
                <c:pt idx="4449">
                  <c:v>1.9461882163328441E-2</c:v>
                </c:pt>
                <c:pt idx="4450">
                  <c:v>1.9457466172533862E-2</c:v>
                </c:pt>
                <c:pt idx="4451">
                  <c:v>1.9452962164644927E-2</c:v>
                </c:pt>
                <c:pt idx="4452">
                  <c:v>1.9448374214344751E-2</c:v>
                </c:pt>
                <c:pt idx="4453">
                  <c:v>1.9443706211868569E-2</c:v>
                </c:pt>
                <c:pt idx="4454">
                  <c:v>1.943896187140965E-2</c:v>
                </c:pt>
                <c:pt idx="4455">
                  <c:v>1.943414473952958E-2</c:v>
                </c:pt>
                <c:pt idx="4456">
                  <c:v>1.9429258201880545E-2</c:v>
                </c:pt>
                <c:pt idx="4457">
                  <c:v>1.942430549153603E-2</c:v>
                </c:pt>
                <c:pt idx="4458">
                  <c:v>1.9419289694884372E-2</c:v>
                </c:pt>
                <c:pt idx="4459">
                  <c:v>1.9414213758999523E-2</c:v>
                </c:pt>
                <c:pt idx="4460">
                  <c:v>1.9409080497595183E-2</c:v>
                </c:pt>
                <c:pt idx="4461">
                  <c:v>1.9403892597014867E-2</c:v>
                </c:pt>
                <c:pt idx="4462">
                  <c:v>1.9398652622285299E-2</c:v>
                </c:pt>
                <c:pt idx="4463">
                  <c:v>1.9393363022258799E-2</c:v>
                </c:pt>
                <c:pt idx="4464">
                  <c:v>1.9388026135049984E-2</c:v>
                </c:pt>
                <c:pt idx="4465">
                  <c:v>1.9382644193106969E-2</c:v>
                </c:pt>
                <c:pt idx="4466">
                  <c:v>1.9377219327888419E-2</c:v>
                </c:pt>
                <c:pt idx="4467">
                  <c:v>1.9371753574162924E-2</c:v>
                </c:pt>
                <c:pt idx="4468">
                  <c:v>1.9366248875179883E-2</c:v>
                </c:pt>
                <c:pt idx="4469">
                  <c:v>1.936070708571282E-2</c:v>
                </c:pt>
                <c:pt idx="4470">
                  <c:v>1.9355129977177792E-2</c:v>
                </c:pt>
                <c:pt idx="4471">
                  <c:v>1.9349519240345059E-2</c:v>
                </c:pt>
                <c:pt idx="4472">
                  <c:v>1.9343876489951471E-2</c:v>
                </c:pt>
                <c:pt idx="4473">
                  <c:v>1.9338203267370683E-2</c:v>
                </c:pt>
                <c:pt idx="4474">
                  <c:v>1.9332501044400742E-2</c:v>
                </c:pt>
                <c:pt idx="4475">
                  <c:v>1.9326771226225295E-2</c:v>
                </c:pt>
                <c:pt idx="4476">
                  <c:v>1.9321015154435694E-2</c:v>
                </c:pt>
                <c:pt idx="4477">
                  <c:v>1.9315234109912507E-2</c:v>
                </c:pt>
                <c:pt idx="4478">
                  <c:v>1.9309429315690418E-2</c:v>
                </c:pt>
                <c:pt idx="4479">
                  <c:v>1.9303601939263299E-2</c:v>
                </c:pt>
                <c:pt idx="4480">
                  <c:v>1.9297753095565275E-2</c:v>
                </c:pt>
                <c:pt idx="4481">
                  <c:v>1.9291883848840754E-2</c:v>
                </c:pt>
                <c:pt idx="4482">
                  <c:v>1.9285995215373296E-2</c:v>
                </c:pt>
                <c:pt idx="4483">
                  <c:v>1.9280088165327527E-2</c:v>
                </c:pt>
                <c:pt idx="4484">
                  <c:v>1.92741636250316E-2</c:v>
                </c:pt>
                <c:pt idx="4485">
                  <c:v>1.926822247888995E-2</c:v>
                </c:pt>
                <c:pt idx="4486">
                  <c:v>1.9262265571255783E-2</c:v>
                </c:pt>
                <c:pt idx="4487">
                  <c:v>1.9256293708299982E-2</c:v>
                </c:pt>
                <c:pt idx="4488">
                  <c:v>1.9250307659692385E-2</c:v>
                </c:pt>
                <c:pt idx="4489">
                  <c:v>1.9244308160280423E-2</c:v>
                </c:pt>
                <c:pt idx="4490">
                  <c:v>1.9238295911636366E-2</c:v>
                </c:pt>
                <c:pt idx="4491">
                  <c:v>1.9232271583602772E-2</c:v>
                </c:pt>
                <c:pt idx="4492">
                  <c:v>1.922623581569019E-2</c:v>
                </c:pt>
                <c:pt idx="4493">
                  <c:v>1.9220189218448966E-2</c:v>
                </c:pt>
                <c:pt idx="4494">
                  <c:v>1.9214132374802514E-2</c:v>
                </c:pt>
                <c:pt idx="4495">
                  <c:v>1.9208065841295884E-2</c:v>
                </c:pt>
                <c:pt idx="4496">
                  <c:v>1.9201990149229527E-2</c:v>
                </c:pt>
                <c:pt idx="4497">
                  <c:v>1.9195905805933274E-2</c:v>
                </c:pt>
                <c:pt idx="4498">
                  <c:v>1.9189813295646372E-2</c:v>
                </c:pt>
                <c:pt idx="4499">
                  <c:v>1.9183713080820231E-2</c:v>
                </c:pt>
                <c:pt idx="4500">
                  <c:v>1.917760560283998E-2</c:v>
                </c:pt>
                <c:pt idx="4501">
                  <c:v>1.9171491283188343E-2</c:v>
                </c:pt>
                <c:pt idx="4502">
                  <c:v>1.9165370524214645E-2</c:v>
                </c:pt>
                <c:pt idx="4503">
                  <c:v>1.9159243710053047E-2</c:v>
                </c:pt>
                <c:pt idx="4504">
                  <c:v>1.9153111207438761E-2</c:v>
                </c:pt>
                <c:pt idx="4505">
                  <c:v>1.9146973366505206E-2</c:v>
                </c:pt>
                <c:pt idx="4506">
                  <c:v>1.9140830521479881E-2</c:v>
                </c:pt>
                <c:pt idx="4507">
                  <c:v>1.9134682991517982E-2</c:v>
                </c:pt>
                <c:pt idx="4508">
                  <c:v>1.9128531081228702E-2</c:v>
                </c:pt>
                <c:pt idx="4509">
                  <c:v>1.9122375081495776E-2</c:v>
                </c:pt>
                <c:pt idx="4510">
                  <c:v>1.9116215269961677E-2</c:v>
                </c:pt>
                <c:pt idx="4511">
                  <c:v>1.9110051911717933E-2</c:v>
                </c:pt>
                <c:pt idx="4512">
                  <c:v>1.9103885259821422E-2</c:v>
                </c:pt>
                <c:pt idx="4513">
                  <c:v>1.9097715555857889E-2</c:v>
                </c:pt>
                <c:pt idx="4514">
                  <c:v>1.9091543030464061E-2</c:v>
                </c:pt>
                <c:pt idx="4515">
                  <c:v>1.9085367903813599E-2</c:v>
                </c:pt>
                <c:pt idx="4516">
                  <c:v>1.9079190386088934E-2</c:v>
                </c:pt>
                <c:pt idx="4517">
                  <c:v>1.9073010677943106E-2</c:v>
                </c:pt>
                <c:pt idx="4518">
                  <c:v>1.9066828970931506E-2</c:v>
                </c:pt>
                <c:pt idx="4519">
                  <c:v>1.9060645447910925E-2</c:v>
                </c:pt>
                <c:pt idx="4520">
                  <c:v>1.905446028343686E-2</c:v>
                </c:pt>
                <c:pt idx="4521">
                  <c:v>1.9048273644141828E-2</c:v>
                </c:pt>
                <c:pt idx="4522">
                  <c:v>1.9042085689102539E-2</c:v>
                </c:pt>
                <c:pt idx="4523">
                  <c:v>1.9035896570152071E-2</c:v>
                </c:pt>
                <c:pt idx="4524">
                  <c:v>1.9029706432252796E-2</c:v>
                </c:pt>
                <c:pt idx="4525">
                  <c:v>1.9023515413759653E-2</c:v>
                </c:pt>
                <c:pt idx="4526">
                  <c:v>1.9017323646758479E-2</c:v>
                </c:pt>
                <c:pt idx="4527">
                  <c:v>1.9011131257319076E-2</c:v>
                </c:pt>
                <c:pt idx="4528">
                  <c:v>1.9004938365787333E-2</c:v>
                </c:pt>
                <c:pt idx="4529">
                  <c:v>1.8998745087040275E-2</c:v>
                </c:pt>
                <c:pt idx="4530">
                  <c:v>1.8992551530706787E-2</c:v>
                </c:pt>
                <c:pt idx="4531">
                  <c:v>1.8986357801466985E-2</c:v>
                </c:pt>
                <c:pt idx="4532">
                  <c:v>1.8980163999201029E-2</c:v>
                </c:pt>
                <c:pt idx="4533">
                  <c:v>1.8973970219270261E-2</c:v>
                </c:pt>
                <c:pt idx="4534">
                  <c:v>1.896777655266918E-2</c:v>
                </c:pt>
                <c:pt idx="4535">
                  <c:v>1.8961583086269433E-2</c:v>
                </c:pt>
                <c:pt idx="4536">
                  <c:v>1.8955389902967478E-2</c:v>
                </c:pt>
                <c:pt idx="4537">
                  <c:v>1.894919708189096E-2</c:v>
                </c:pt>
                <c:pt idx="4538">
                  <c:v>1.8943004698556098E-2</c:v>
                </c:pt>
                <c:pt idx="4539">
                  <c:v>1.8936812825032782E-2</c:v>
                </c:pt>
                <c:pt idx="4540">
                  <c:v>1.8930621530103983E-2</c:v>
                </c:pt>
                <c:pt idx="4541">
                  <c:v>1.8924430879412642E-2</c:v>
                </c:pt>
                <c:pt idx="4542">
                  <c:v>1.891824093559823E-2</c:v>
                </c:pt>
                <c:pt idx="4543">
                  <c:v>1.8912051758446426E-2</c:v>
                </c:pt>
                <c:pt idx="4544">
                  <c:v>1.8905863404999362E-2</c:v>
                </c:pt>
                <c:pt idx="4545">
                  <c:v>1.8899675929699204E-2</c:v>
                </c:pt>
                <c:pt idx="4546">
                  <c:v>1.8893489384488586E-2</c:v>
                </c:pt>
                <c:pt idx="4547">
                  <c:v>1.8887303818935934E-2</c:v>
                </c:pt>
                <c:pt idx="4548">
                  <c:v>1.8881119280336527E-2</c:v>
                </c:pt>
                <c:pt idx="4549">
                  <c:v>1.8874935813815684E-2</c:v>
                </c:pt>
                <c:pt idx="4550">
                  <c:v>1.8868753462431071E-2</c:v>
                </c:pt>
                <c:pt idx="4551">
                  <c:v>1.8862572267259931E-2</c:v>
                </c:pt>
                <c:pt idx="4552">
                  <c:v>1.8856392267494779E-2</c:v>
                </c:pt>
                <c:pt idx="4553">
                  <c:v>1.8850213500523742E-2</c:v>
                </c:pt>
                <c:pt idx="4554">
                  <c:v>1.8844036002015993E-2</c:v>
                </c:pt>
                <c:pt idx="4555">
                  <c:v>1.8837859805997156E-2</c:v>
                </c:pt>
                <c:pt idx="4556">
                  <c:v>1.883168494492346E-2</c:v>
                </c:pt>
                <c:pt idx="4557">
                  <c:v>1.8825511449754667E-2</c:v>
                </c:pt>
                <c:pt idx="4558">
                  <c:v>1.8819339350020215E-2</c:v>
                </c:pt>
                <c:pt idx="4559">
                  <c:v>1.8813168673882698E-2</c:v>
                </c:pt>
                <c:pt idx="4560">
                  <c:v>1.880699944820502E-2</c:v>
                </c:pt>
                <c:pt idx="4561">
                  <c:v>1.8800831698599734E-2</c:v>
                </c:pt>
                <c:pt idx="4562">
                  <c:v>1.8794665449497955E-2</c:v>
                </c:pt>
                <c:pt idx="4563">
                  <c:v>1.8786576222995274E-2</c:v>
                </c:pt>
                <c:pt idx="4564">
                  <c:v>1.8696265359044357E-2</c:v>
                </c:pt>
                <c:pt idx="4565">
                  <c:v>1.8594470608555805E-2</c:v>
                </c:pt>
                <c:pt idx="4566">
                  <c:v>1.8469094279165914E-2</c:v>
                </c:pt>
                <c:pt idx="4567">
                  <c:v>1.829486300874001E-2</c:v>
                </c:pt>
                <c:pt idx="4568">
                  <c:v>1.8140322942935785E-2</c:v>
                </c:pt>
                <c:pt idx="4569">
                  <c:v>1.798291161259008E-2</c:v>
                </c:pt>
                <c:pt idx="4570">
                  <c:v>1.7794997030006979E-2</c:v>
                </c:pt>
                <c:pt idx="4571">
                  <c:v>1.7598931357796065E-2</c:v>
                </c:pt>
                <c:pt idx="4572">
                  <c:v>1.7417568432879553E-2</c:v>
                </c:pt>
                <c:pt idx="4573">
                  <c:v>1.7241565227292494E-2</c:v>
                </c:pt>
                <c:pt idx="4574">
                  <c:v>1.7067386565630067E-2</c:v>
                </c:pt>
                <c:pt idx="4575">
                  <c:v>1.6896264644339434E-2</c:v>
                </c:pt>
                <c:pt idx="4576">
                  <c:v>1.670302054888189E-2</c:v>
                </c:pt>
                <c:pt idx="4577">
                  <c:v>1.650085772788442E-2</c:v>
                </c:pt>
                <c:pt idx="4578">
                  <c:v>1.6297660829643679E-2</c:v>
                </c:pt>
                <c:pt idx="4579">
                  <c:v>1.6120315635945692E-2</c:v>
                </c:pt>
                <c:pt idx="4580">
                  <c:v>1.5946379828078026E-2</c:v>
                </c:pt>
                <c:pt idx="4581">
                  <c:v>1.5762143190666798E-2</c:v>
                </c:pt>
                <c:pt idx="4582">
                  <c:v>1.5572474357986246E-2</c:v>
                </c:pt>
                <c:pt idx="4583">
                  <c:v>1.5381317987362312E-2</c:v>
                </c:pt>
                <c:pt idx="4584">
                  <c:v>1.5252211404145039E-2</c:v>
                </c:pt>
                <c:pt idx="4585">
                  <c:v>1.5162815468901943E-2</c:v>
                </c:pt>
                <c:pt idx="4586">
                  <c:v>1.5098496582749987E-2</c:v>
                </c:pt>
                <c:pt idx="4587">
                  <c:v>1.5050503138558654E-2</c:v>
                </c:pt>
                <c:pt idx="4588">
                  <c:v>1.5013003994315573E-2</c:v>
                </c:pt>
                <c:pt idx="4589">
                  <c:v>1.4982502334432737E-2</c:v>
                </c:pt>
                <c:pt idx="4590">
                  <c:v>1.495665910713123E-2</c:v>
                </c:pt>
                <c:pt idx="4591">
                  <c:v>1.4934065923616756E-2</c:v>
                </c:pt>
                <c:pt idx="4592">
                  <c:v>1.4913764350272115E-2</c:v>
                </c:pt>
                <c:pt idx="4593">
                  <c:v>1.4895192794254688E-2</c:v>
                </c:pt>
                <c:pt idx="4594">
                  <c:v>1.4877926902664776E-2</c:v>
                </c:pt>
                <c:pt idx="4595">
                  <c:v>1.4861748787640485E-2</c:v>
                </c:pt>
                <c:pt idx="4596">
                  <c:v>1.4846461293186987E-2</c:v>
                </c:pt>
                <c:pt idx="4597">
                  <c:v>1.4831951985743386E-2</c:v>
                </c:pt>
                <c:pt idx="4598">
                  <c:v>1.4818151828459244E-2</c:v>
                </c:pt>
                <c:pt idx="4599">
                  <c:v>1.4804979106107483E-2</c:v>
                </c:pt>
                <c:pt idx="4600">
                  <c:v>1.4792389109616123E-2</c:v>
                </c:pt>
                <c:pt idx="4601">
                  <c:v>1.4780354990703669E-2</c:v>
                </c:pt>
                <c:pt idx="4602">
                  <c:v>1.4768839930262101E-2</c:v>
                </c:pt>
                <c:pt idx="4603">
                  <c:v>1.4757806065791778E-2</c:v>
                </c:pt>
                <c:pt idx="4604">
                  <c:v>1.4747235025380953E-2</c:v>
                </c:pt>
                <c:pt idx="4605">
                  <c:v>1.4737104210517805E-2</c:v>
                </c:pt>
                <c:pt idx="4606">
                  <c:v>1.4727392363284146E-2</c:v>
                </c:pt>
                <c:pt idx="4607">
                  <c:v>1.4718079737428169E-2</c:v>
                </c:pt>
                <c:pt idx="4608">
                  <c:v>1.4709147702963936E-2</c:v>
                </c:pt>
                <c:pt idx="4609">
                  <c:v>1.4700578743311628E-2</c:v>
                </c:pt>
                <c:pt idx="4610">
                  <c:v>1.4692356222842356E-2</c:v>
                </c:pt>
                <c:pt idx="4611">
                  <c:v>1.4684464351164193E-2</c:v>
                </c:pt>
                <c:pt idx="4612">
                  <c:v>1.4676888092783769E-2</c:v>
                </c:pt>
                <c:pt idx="4613">
                  <c:v>1.4669613126810184E-2</c:v>
                </c:pt>
                <c:pt idx="4614">
                  <c:v>1.4662625798784919E-2</c:v>
                </c:pt>
                <c:pt idx="4615">
                  <c:v>1.4655913083044389E-2</c:v>
                </c:pt>
                <c:pt idx="4616">
                  <c:v>1.4649462552023545E-2</c:v>
                </c:pt>
                <c:pt idx="4617">
                  <c:v>1.4643262344367317E-2</c:v>
                </c:pt>
                <c:pt idx="4618">
                  <c:v>1.463730113754951E-2</c:v>
                </c:pt>
                <c:pt idx="4619">
                  <c:v>1.4631568124777275E-2</c:v>
                </c:pt>
                <c:pt idx="4620">
                  <c:v>1.462605298650691E-2</c:v>
                </c:pt>
                <c:pt idx="4621">
                  <c:v>1.4620745873476828E-2</c:v>
                </c:pt>
                <c:pt idx="4622">
                  <c:v>1.4615637379714478E-2</c:v>
                </c:pt>
                <c:pt idx="4623">
                  <c:v>1.4610718526643744E-2</c:v>
                </c:pt>
                <c:pt idx="4624">
                  <c:v>1.4605980741156932E-2</c:v>
                </c:pt>
                <c:pt idx="4625">
                  <c:v>1.4601415837756412E-2</c:v>
                </c:pt>
                <c:pt idx="4626">
                  <c:v>1.4597016001795519E-2</c:v>
                </c:pt>
                <c:pt idx="4627">
                  <c:v>1.4592773771530964E-2</c:v>
                </c:pt>
                <c:pt idx="4628">
                  <c:v>1.4588682022661848E-2</c:v>
                </c:pt>
                <c:pt idx="4629">
                  <c:v>1.4584733953698456E-2</c:v>
                </c:pt>
                <c:pt idx="4630">
                  <c:v>1.4580923069542201E-2</c:v>
                </c:pt>
                <c:pt idx="4631">
                  <c:v>1.4577243170177051E-2</c:v>
                </c:pt>
                <c:pt idx="4632">
                  <c:v>1.4573688334593625E-2</c:v>
                </c:pt>
                <c:pt idx="4633">
                  <c:v>1.457025291061897E-2</c:v>
                </c:pt>
                <c:pt idx="4634">
                  <c:v>1.4566931501122458E-2</c:v>
                </c:pt>
                <c:pt idx="4635">
                  <c:v>1.4563718952934322E-2</c:v>
                </c:pt>
                <c:pt idx="4636">
                  <c:v>1.4560610346509732E-2</c:v>
                </c:pt>
                <c:pt idx="4637">
                  <c:v>1.455760098389715E-2</c:v>
                </c:pt>
                <c:pt idx="4638">
                  <c:v>1.4554686380484301E-2</c:v>
                </c:pt>
                <c:pt idx="4639">
                  <c:v>1.4551862253661939E-2</c:v>
                </c:pt>
                <c:pt idx="4640">
                  <c:v>1.4549124514978267E-2</c:v>
                </c:pt>
                <c:pt idx="4641">
                  <c:v>1.454646926067908E-2</c:v>
                </c:pt>
                <c:pt idx="4642">
                  <c:v>1.4543892763360169E-2</c:v>
                </c:pt>
                <c:pt idx="4643">
                  <c:v>1.4541391464556287E-2</c:v>
                </c:pt>
                <c:pt idx="4644">
                  <c:v>1.4538961966440524E-2</c:v>
                </c:pt>
                <c:pt idx="4645">
                  <c:v>1.4536601024708561E-2</c:v>
                </c:pt>
                <c:pt idx="4646">
                  <c:v>1.4534305542414701E-2</c:v>
                </c:pt>
                <c:pt idx="4647">
                  <c:v>1.4532072561497671E-2</c:v>
                </c:pt>
                <c:pt idx="4648">
                  <c:v>1.4529899259137505E-2</c:v>
                </c:pt>
                <c:pt idx="4649">
                  <c:v>1.4527782938599177E-2</c:v>
                </c:pt>
                <c:pt idx="4650">
                  <c:v>1.4525721026370036E-2</c:v>
                </c:pt>
                <c:pt idx="4651">
                  <c:v>1.4523711064531861E-2</c:v>
                </c:pt>
                <c:pt idx="4652">
                  <c:v>1.4521750706565764E-2</c:v>
                </c:pt>
                <c:pt idx="4653">
                  <c:v>1.4519837712178076E-2</c:v>
                </c:pt>
                <c:pt idx="4654">
                  <c:v>1.4517969942185177E-2</c:v>
                </c:pt>
                <c:pt idx="4655">
                  <c:v>1.451614535411392E-2</c:v>
                </c:pt>
                <c:pt idx="4656">
                  <c:v>1.4514361998277896E-2</c:v>
                </c:pt>
                <c:pt idx="4657">
                  <c:v>1.4512618012339237E-2</c:v>
                </c:pt>
                <c:pt idx="4658">
                  <c:v>1.4510911619158302E-2</c:v>
                </c:pt>
                <c:pt idx="4659">
                  <c:v>1.4509241120954555E-2</c:v>
                </c:pt>
                <c:pt idx="4660">
                  <c:v>1.4507604897557601E-2</c:v>
                </c:pt>
                <c:pt idx="4661">
                  <c:v>1.4506001401529568E-2</c:v>
                </c:pt>
                <c:pt idx="4662">
                  <c:v>1.4504429155593622E-2</c:v>
                </c:pt>
                <c:pt idx="4663">
                  <c:v>1.4502886749401847E-2</c:v>
                </c:pt>
                <c:pt idx="4664">
                  <c:v>1.4501372836053216E-2</c:v>
                </c:pt>
                <c:pt idx="4665">
                  <c:v>1.4499886129938855E-2</c:v>
                </c:pt>
                <c:pt idx="4666">
                  <c:v>1.4498425403244336E-2</c:v>
                </c:pt>
                <c:pt idx="4667">
                  <c:v>1.4496989483943448E-2</c:v>
                </c:pt>
                <c:pt idx="4668">
                  <c:v>1.4495577252775758E-2</c:v>
                </c:pt>
                <c:pt idx="4669">
                  <c:v>1.4494187641174557E-2</c:v>
                </c:pt>
                <c:pt idx="4670">
                  <c:v>1.4492819629012287E-2</c:v>
                </c:pt>
                <c:pt idx="4671">
                  <c:v>1.4491472242111029E-2</c:v>
                </c:pt>
                <c:pt idx="4672">
                  <c:v>1.4490144550399719E-2</c:v>
                </c:pt>
                <c:pt idx="4673">
                  <c:v>1.4488835666101076E-2</c:v>
                </c:pt>
                <c:pt idx="4674">
                  <c:v>1.4487544740975036E-2</c:v>
                </c:pt>
                <c:pt idx="4675">
                  <c:v>1.4486270966109875E-2</c:v>
                </c:pt>
                <c:pt idx="4676">
                  <c:v>1.448501356795044E-2</c:v>
                </c:pt>
                <c:pt idx="4677">
                  <c:v>1.4483771809124595E-2</c:v>
                </c:pt>
                <c:pt idx="4678">
                  <c:v>1.4482544984637753E-2</c:v>
                </c:pt>
                <c:pt idx="4679">
                  <c:v>1.4481332421946595E-2</c:v>
                </c:pt>
                <c:pt idx="4680">
                  <c:v>1.448013347875942E-2</c:v>
                </c:pt>
                <c:pt idx="4681">
                  <c:v>1.4478947541763744E-2</c:v>
                </c:pt>
                <c:pt idx="4682">
                  <c:v>1.4477774025408204E-2</c:v>
                </c:pt>
                <c:pt idx="4683">
                  <c:v>1.447661237087656E-2</c:v>
                </c:pt>
                <c:pt idx="4684">
                  <c:v>1.4475462043987258E-2</c:v>
                </c:pt>
                <c:pt idx="4685">
                  <c:v>1.4474322535647753E-2</c:v>
                </c:pt>
                <c:pt idx="4686">
                  <c:v>1.4473193358727536E-2</c:v>
                </c:pt>
                <c:pt idx="4687">
                  <c:v>1.4472074049034306E-2</c:v>
                </c:pt>
                <c:pt idx="4688">
                  <c:v>1.4470964162718408E-2</c:v>
                </c:pt>
                <c:pt idx="4689">
                  <c:v>1.4469863276393196E-2</c:v>
                </c:pt>
                <c:pt idx="4690">
                  <c:v>1.446877098570769E-2</c:v>
                </c:pt>
                <c:pt idx="4691">
                  <c:v>1.4467686904475204E-2</c:v>
                </c:pt>
                <c:pt idx="4692">
                  <c:v>1.4466610664168041E-2</c:v>
                </c:pt>
                <c:pt idx="4693">
                  <c:v>1.4465541912807401E-2</c:v>
                </c:pt>
                <c:pt idx="4694">
                  <c:v>1.4464480314388305E-2</c:v>
                </c:pt>
                <c:pt idx="4695">
                  <c:v>1.4463425547976158E-2</c:v>
                </c:pt>
                <c:pt idx="4696">
                  <c:v>1.4462377307282772E-2</c:v>
                </c:pt>
                <c:pt idx="4697">
                  <c:v>1.4461335299811154E-2</c:v>
                </c:pt>
                <c:pt idx="4698">
                  <c:v>1.4460299246237165E-2</c:v>
                </c:pt>
                <c:pt idx="4699">
                  <c:v>1.4459268879984577E-2</c:v>
                </c:pt>
                <c:pt idx="4700">
                  <c:v>1.4458243946542999E-2</c:v>
                </c:pt>
                <c:pt idx="4701">
                  <c:v>1.4457224202621828E-2</c:v>
                </c:pt>
                <c:pt idx="4702">
                  <c:v>1.4456209416549371E-2</c:v>
                </c:pt>
                <c:pt idx="4703">
                  <c:v>1.4455199366214248E-2</c:v>
                </c:pt>
                <c:pt idx="4704">
                  <c:v>1.445419384067767E-2</c:v>
                </c:pt>
                <c:pt idx="4705">
                  <c:v>1.4453192637344764E-2</c:v>
                </c:pt>
                <c:pt idx="4706">
                  <c:v>1.4452195563721439E-2</c:v>
                </c:pt>
                <c:pt idx="4707">
                  <c:v>1.4451202435528157E-2</c:v>
                </c:pt>
                <c:pt idx="4708">
                  <c:v>1.4450213076946652E-2</c:v>
                </c:pt>
                <c:pt idx="4709">
                  <c:v>1.4449227320137282E-2</c:v>
                </c:pt>
                <c:pt idx="4710">
                  <c:v>1.4448245004929836E-2</c:v>
                </c:pt>
                <c:pt idx="4711">
                  <c:v>1.4447265977995557E-2</c:v>
                </c:pt>
                <c:pt idx="4712">
                  <c:v>1.4446290093767486E-2</c:v>
                </c:pt>
                <c:pt idx="4713">
                  <c:v>1.4445317212120071E-2</c:v>
                </c:pt>
                <c:pt idx="4714">
                  <c:v>1.4444347200394567E-2</c:v>
                </c:pt>
                <c:pt idx="4715">
                  <c:v>1.4443379930995445E-2</c:v>
                </c:pt>
                <c:pt idx="4716">
                  <c:v>1.4442415282751829E-2</c:v>
                </c:pt>
                <c:pt idx="4717">
                  <c:v>1.4441453139655093E-2</c:v>
                </c:pt>
                <c:pt idx="4718">
                  <c:v>1.4440493390987767E-2</c:v>
                </c:pt>
                <c:pt idx="4719">
                  <c:v>1.4439535931128053E-2</c:v>
                </c:pt>
                <c:pt idx="4720">
                  <c:v>1.4438580659179487E-2</c:v>
                </c:pt>
                <c:pt idx="4721">
                  <c:v>1.4437627478751346E-2</c:v>
                </c:pt>
                <c:pt idx="4722">
                  <c:v>1.4436676297920021E-2</c:v>
                </c:pt>
                <c:pt idx="4723">
                  <c:v>1.4435727028866115E-2</c:v>
                </c:pt>
                <c:pt idx="4724">
                  <c:v>1.4434779587646133E-2</c:v>
                </c:pt>
                <c:pt idx="4725">
                  <c:v>1.4433833894199933E-2</c:v>
                </c:pt>
                <c:pt idx="4726">
                  <c:v>1.4432889872146488E-2</c:v>
                </c:pt>
                <c:pt idx="4727">
                  <c:v>1.4431947448485376E-2</c:v>
                </c:pt>
                <c:pt idx="4728">
                  <c:v>1.4431006553443575E-2</c:v>
                </c:pt>
                <c:pt idx="4729">
                  <c:v>1.4430067120704011E-2</c:v>
                </c:pt>
                <c:pt idx="4730">
                  <c:v>1.4429129086394848E-2</c:v>
                </c:pt>
                <c:pt idx="4731">
                  <c:v>1.4428192390411466E-2</c:v>
                </c:pt>
                <c:pt idx="4732">
                  <c:v>1.4427256974260141E-2</c:v>
                </c:pt>
                <c:pt idx="4733">
                  <c:v>1.4426322782896963E-2</c:v>
                </c:pt>
                <c:pt idx="4734">
                  <c:v>1.4425389763571163E-2</c:v>
                </c:pt>
                <c:pt idx="4735">
                  <c:v>1.4424457865721271E-2</c:v>
                </c:pt>
                <c:pt idx="4736">
                  <c:v>1.4423527041445257E-2</c:v>
                </c:pt>
                <c:pt idx="4737">
                  <c:v>1.4422597244558759E-2</c:v>
                </c:pt>
                <c:pt idx="4738">
                  <c:v>1.4421668431451835E-2</c:v>
                </c:pt>
                <c:pt idx="4739">
                  <c:v>1.4420740559974041E-2</c:v>
                </c:pt>
                <c:pt idx="4740">
                  <c:v>1.4419813590268744E-2</c:v>
                </c:pt>
                <c:pt idx="4741">
                  <c:v>1.4418887484127995E-2</c:v>
                </c:pt>
                <c:pt idx="4742">
                  <c:v>1.441796220503219E-2</c:v>
                </c:pt>
                <c:pt idx="4743">
                  <c:v>1.4417037718212851E-2</c:v>
                </c:pt>
                <c:pt idx="4744">
                  <c:v>1.4416113990522792E-2</c:v>
                </c:pt>
                <c:pt idx="4745">
                  <c:v>1.4416670760818101E-2</c:v>
                </c:pt>
                <c:pt idx="4746">
                  <c:v>1.4463567286008099E-2</c:v>
                </c:pt>
                <c:pt idx="4747">
                  <c:v>1.4540835787639522E-2</c:v>
                </c:pt>
                <c:pt idx="4748">
                  <c:v>1.4640491413627173E-2</c:v>
                </c:pt>
                <c:pt idx="4749">
                  <c:v>1.4753512422347039E-2</c:v>
                </c:pt>
                <c:pt idx="4750">
                  <c:v>1.4879116891249967E-2</c:v>
                </c:pt>
                <c:pt idx="4751">
                  <c:v>1.5013429956284321E-2</c:v>
                </c:pt>
                <c:pt idx="4752">
                  <c:v>1.5143079499546169E-2</c:v>
                </c:pt>
                <c:pt idx="4753">
                  <c:v>1.5278745719172919E-2</c:v>
                </c:pt>
                <c:pt idx="4754">
                  <c:v>1.5412304747552778E-2</c:v>
                </c:pt>
                <c:pt idx="4755">
                  <c:v>1.5558822152575123E-2</c:v>
                </c:pt>
                <c:pt idx="4756">
                  <c:v>1.5693686932958927E-2</c:v>
                </c:pt>
                <c:pt idx="4757">
                  <c:v>1.5836667973056735E-2</c:v>
                </c:pt>
                <c:pt idx="4758">
                  <c:v>1.5977444860009082E-2</c:v>
                </c:pt>
                <c:pt idx="4759">
                  <c:v>1.6114260472588848E-2</c:v>
                </c:pt>
                <c:pt idx="4760">
                  <c:v>1.6248200901846595E-2</c:v>
                </c:pt>
                <c:pt idx="4761">
                  <c:v>1.6387251044356742E-2</c:v>
                </c:pt>
                <c:pt idx="4762">
                  <c:v>1.6528700431235253E-2</c:v>
                </c:pt>
                <c:pt idx="4763">
                  <c:v>1.6662457656664943E-2</c:v>
                </c:pt>
                <c:pt idx="4764">
                  <c:v>1.6803275919361427E-2</c:v>
                </c:pt>
                <c:pt idx="4765">
                  <c:v>1.6944780023953901E-2</c:v>
                </c:pt>
                <c:pt idx="4766">
                  <c:v>1.7038439790683008E-2</c:v>
                </c:pt>
                <c:pt idx="4767">
                  <c:v>1.7101463337460449E-2</c:v>
                </c:pt>
                <c:pt idx="4768">
                  <c:v>1.7144297738103106E-2</c:v>
                </c:pt>
                <c:pt idx="4769">
                  <c:v>1.7175207383898862E-2</c:v>
                </c:pt>
                <c:pt idx="4770">
                  <c:v>1.7197940258388451E-2</c:v>
                </c:pt>
                <c:pt idx="4771">
                  <c:v>1.7215376510695796E-2</c:v>
                </c:pt>
                <c:pt idx="4772">
                  <c:v>1.722891023677391E-2</c:v>
                </c:pt>
                <c:pt idx="4773">
                  <c:v>1.7240019116650296E-2</c:v>
                </c:pt>
                <c:pt idx="4774">
                  <c:v>1.724962197745878E-2</c:v>
                </c:pt>
                <c:pt idx="4775">
                  <c:v>1.7257663792552325E-2</c:v>
                </c:pt>
                <c:pt idx="4776">
                  <c:v>1.7264394384954397E-2</c:v>
                </c:pt>
                <c:pt idx="4777">
                  <c:v>1.7270459093662906E-2</c:v>
                </c:pt>
                <c:pt idx="4778">
                  <c:v>1.7276110097237059E-2</c:v>
                </c:pt>
                <c:pt idx="4779">
                  <c:v>1.7281095710101547E-2</c:v>
                </c:pt>
                <c:pt idx="4780">
                  <c:v>1.7285373962411033E-2</c:v>
                </c:pt>
                <c:pt idx="4781">
                  <c:v>1.728903958709236E-2</c:v>
                </c:pt>
                <c:pt idx="4782">
                  <c:v>1.7292324019844575E-2</c:v>
                </c:pt>
                <c:pt idx="4783">
                  <c:v>1.7295331031871093E-2</c:v>
                </c:pt>
                <c:pt idx="4784">
                  <c:v>1.7297912852760836E-2</c:v>
                </c:pt>
                <c:pt idx="4785">
                  <c:v>1.7300099094693593E-2</c:v>
                </c:pt>
                <c:pt idx="4786">
                  <c:v>1.7301919771638599E-2</c:v>
                </c:pt>
                <c:pt idx="4787">
                  <c:v>1.730339258794935E-2</c:v>
                </c:pt>
                <c:pt idx="4788">
                  <c:v>1.7304535819800897E-2</c:v>
                </c:pt>
                <c:pt idx="4789">
                  <c:v>1.7305367677437389E-2</c:v>
                </c:pt>
                <c:pt idx="4790">
                  <c:v>1.7305902664184247E-2</c:v>
                </c:pt>
                <c:pt idx="4791">
                  <c:v>1.7306154447508441E-2</c:v>
                </c:pt>
                <c:pt idx="4792">
                  <c:v>1.7306136847213882E-2</c:v>
                </c:pt>
                <c:pt idx="4793">
                  <c:v>1.7305862828036457E-2</c:v>
                </c:pt>
                <c:pt idx="4794">
                  <c:v>1.7305343824296798E-2</c:v>
                </c:pt>
                <c:pt idx="4795">
                  <c:v>1.7304591133744399E-2</c:v>
                </c:pt>
                <c:pt idx="4796">
                  <c:v>1.7303615477729593E-2</c:v>
                </c:pt>
                <c:pt idx="4797">
                  <c:v>1.7302427076875938E-2</c:v>
                </c:pt>
                <c:pt idx="4798">
                  <c:v>1.7301035664718498E-2</c:v>
                </c:pt>
                <c:pt idx="4799">
                  <c:v>1.7299450525143943E-2</c:v>
                </c:pt>
                <c:pt idx="4800">
                  <c:v>1.7297680515201315E-2</c:v>
                </c:pt>
                <c:pt idx="4801">
                  <c:v>1.7295734085775852E-2</c:v>
                </c:pt>
                <c:pt idx="4802">
                  <c:v>1.7293619304449163E-2</c:v>
                </c:pt>
                <c:pt idx="4803">
                  <c:v>1.7291343869981251E-2</c:v>
                </c:pt>
                <c:pt idx="4804">
                  <c:v>1.7288915134172727E-2</c:v>
                </c:pt>
                <c:pt idx="4805">
                  <c:v>1.7286340113707804E-2</c:v>
                </c:pt>
                <c:pt idx="4806">
                  <c:v>1.7283625508713273E-2</c:v>
                </c:pt>
                <c:pt idx="4807">
                  <c:v>1.7280777715521424E-2</c:v>
                </c:pt>
                <c:pt idx="4808">
                  <c:v>1.7277802841064126E-2</c:v>
                </c:pt>
                <c:pt idx="4809">
                  <c:v>1.7274706716007525E-2</c:v>
                </c:pt>
                <c:pt idx="4810">
                  <c:v>1.7271494907535944E-2</c:v>
                </c:pt>
                <c:pt idx="4811">
                  <c:v>1.7268172730242923E-2</c:v>
                </c:pt>
                <c:pt idx="4812">
                  <c:v>1.7264745259546306E-2</c:v>
                </c:pt>
                <c:pt idx="4813">
                  <c:v>1.7261217339989358E-2</c:v>
                </c:pt>
                <c:pt idx="4814">
                  <c:v>1.7257593598223785E-2</c:v>
                </c:pt>
                <c:pt idx="4815">
                  <c:v>1.725387845078152E-2</c:v>
                </c:pt>
                <c:pt idx="4816">
                  <c:v>1.7250076114949376E-2</c:v>
                </c:pt>
                <c:pt idx="4817">
                  <c:v>1.7246190617077002E-2</c:v>
                </c:pt>
                <c:pt idx="4818">
                  <c:v>1.7242225801405778E-2</c:v>
                </c:pt>
                <c:pt idx="4819">
                  <c:v>1.7238185338405713E-2</c:v>
                </c:pt>
                <c:pt idx="4820">
                  <c:v>1.7234072732524086E-2</c:v>
                </c:pt>
                <c:pt idx="4821">
                  <c:v>1.7229891329601045E-2</c:v>
                </c:pt>
                <c:pt idx="4822">
                  <c:v>1.7225644324301799E-2</c:v>
                </c:pt>
                <c:pt idx="4823">
                  <c:v>1.722133476677035E-2</c:v>
                </c:pt>
                <c:pt idx="4824">
                  <c:v>1.7216965569194116E-2</c:v>
                </c:pt>
                <c:pt idx="4825">
                  <c:v>1.7212539512003796E-2</c:v>
                </c:pt>
                <c:pt idx="4826">
                  <c:v>1.720805924994747E-2</c:v>
                </c:pt>
                <c:pt idx="4827">
                  <c:v>1.7203527317668603E-2</c:v>
                </c:pt>
                <c:pt idx="4828">
                  <c:v>1.7198946135077692E-2</c:v>
                </c:pt>
                <c:pt idx="4829">
                  <c:v>1.719431801287705E-2</c:v>
                </c:pt>
                <c:pt idx="4830">
                  <c:v>1.7189645156926704E-2</c:v>
                </c:pt>
                <c:pt idx="4831">
                  <c:v>1.7184929673616799E-2</c:v>
                </c:pt>
                <c:pt idx="4832">
                  <c:v>1.7180173573750131E-2</c:v>
                </c:pt>
                <c:pt idx="4833">
                  <c:v>1.7175378777737595E-2</c:v>
                </c:pt>
                <c:pt idx="4834">
                  <c:v>1.7170547118091808E-2</c:v>
                </c:pt>
                <c:pt idx="4835">
                  <c:v>1.716568034561573E-2</c:v>
                </c:pt>
                <c:pt idx="4836">
                  <c:v>1.7160780131268892E-2</c:v>
                </c:pt>
                <c:pt idx="4837">
                  <c:v>1.7155848070509908E-2</c:v>
                </c:pt>
                <c:pt idx="4838">
                  <c:v>1.7150885686697259E-2</c:v>
                </c:pt>
                <c:pt idx="4839">
                  <c:v>1.7145894434147126E-2</c:v>
                </c:pt>
                <c:pt idx="4840">
                  <c:v>1.7140875701633283E-2</c:v>
                </c:pt>
                <c:pt idx="4841">
                  <c:v>1.7135830814658977E-2</c:v>
                </c:pt>
                <c:pt idx="4842">
                  <c:v>1.7130761039338267E-2</c:v>
                </c:pt>
                <c:pt idx="4843">
                  <c:v>1.7125667584113366E-2</c:v>
                </c:pt>
                <c:pt idx="4844">
                  <c:v>1.7120551602856384E-2</c:v>
                </c:pt>
                <c:pt idx="4845">
                  <c:v>1.711541419726758E-2</c:v>
                </c:pt>
                <c:pt idx="4846">
                  <c:v>1.7110256419132986E-2</c:v>
                </c:pt>
                <c:pt idx="4847">
                  <c:v>1.7105079272743778E-2</c:v>
                </c:pt>
                <c:pt idx="4848">
                  <c:v>1.7099883716793524E-2</c:v>
                </c:pt>
                <c:pt idx="4849">
                  <c:v>1.7094670666826808E-2</c:v>
                </c:pt>
                <c:pt idx="4850">
                  <c:v>1.7089440996795661E-2</c:v>
                </c:pt>
                <c:pt idx="4851">
                  <c:v>1.7084195541142957E-2</c:v>
                </c:pt>
                <c:pt idx="4852">
                  <c:v>1.7078935096561818E-2</c:v>
                </c:pt>
                <c:pt idx="4853">
                  <c:v>1.7073660423699098E-2</c:v>
                </c:pt>
                <c:pt idx="4854">
                  <c:v>1.7068372248742695E-2</c:v>
                </c:pt>
                <c:pt idx="4855">
                  <c:v>1.7063071265043799E-2</c:v>
                </c:pt>
                <c:pt idx="4856">
                  <c:v>1.7057758134600365E-2</c:v>
                </c:pt>
                <c:pt idx="4857">
                  <c:v>1.7052433489414934E-2</c:v>
                </c:pt>
                <c:pt idx="4858">
                  <c:v>1.7047097932886158E-2</c:v>
                </c:pt>
                <c:pt idx="4859">
                  <c:v>1.7041752041090211E-2</c:v>
                </c:pt>
                <c:pt idx="4860">
                  <c:v>1.7036396364078273E-2</c:v>
                </c:pt>
                <c:pt idx="4861">
                  <c:v>1.7031031426907949E-2</c:v>
                </c:pt>
                <c:pt idx="4862">
                  <c:v>1.7025657730970083E-2</c:v>
                </c:pt>
                <c:pt idx="4863">
                  <c:v>1.7020275754897021E-2</c:v>
                </c:pt>
                <c:pt idx="4864">
                  <c:v>1.7014885955669891E-2</c:v>
                </c:pt>
                <c:pt idx="4865">
                  <c:v>1.7009488769576024E-2</c:v>
                </c:pt>
                <c:pt idx="4866">
                  <c:v>1.7004084613121393E-2</c:v>
                </c:pt>
                <c:pt idx="4867">
                  <c:v>1.6998673884015145E-2</c:v>
                </c:pt>
                <c:pt idx="4868">
                  <c:v>1.6993256961858584E-2</c:v>
                </c:pt>
                <c:pt idx="4869">
                  <c:v>1.6987834209172357E-2</c:v>
                </c:pt>
                <c:pt idx="4870">
                  <c:v>1.6982405971960348E-2</c:v>
                </c:pt>
                <c:pt idx="4871">
                  <c:v>1.6976972580623705E-2</c:v>
                </c:pt>
                <c:pt idx="4872">
                  <c:v>1.6971534350554821E-2</c:v>
                </c:pt>
                <c:pt idx="4873">
                  <c:v>1.6966091582870761E-2</c:v>
                </c:pt>
                <c:pt idx="4874">
                  <c:v>1.6960644565049456E-2</c:v>
                </c:pt>
                <c:pt idx="4875">
                  <c:v>1.6955193571537346E-2</c:v>
                </c:pt>
                <c:pt idx="4876">
                  <c:v>1.6949738864334516E-2</c:v>
                </c:pt>
                <c:pt idx="4877">
                  <c:v>1.6944280693590188E-2</c:v>
                </c:pt>
                <c:pt idx="4878">
                  <c:v>1.6938819298088416E-2</c:v>
                </c:pt>
                <c:pt idx="4879">
                  <c:v>1.6933354905811892E-2</c:v>
                </c:pt>
                <c:pt idx="4880">
                  <c:v>1.6927887734391914E-2</c:v>
                </c:pt>
                <c:pt idx="4881">
                  <c:v>1.6922417991603135E-2</c:v>
                </c:pt>
                <c:pt idx="4882">
                  <c:v>1.6916945875788271E-2</c:v>
                </c:pt>
                <c:pt idx="4883">
                  <c:v>1.6911471576296275E-2</c:v>
                </c:pt>
                <c:pt idx="4884">
                  <c:v>1.6905995273895691E-2</c:v>
                </c:pt>
                <c:pt idx="4885">
                  <c:v>1.6900517141136794E-2</c:v>
                </c:pt>
                <c:pt idx="4886">
                  <c:v>1.6895037342762459E-2</c:v>
                </c:pt>
                <c:pt idx="4887">
                  <c:v>1.6889556036011371E-2</c:v>
                </c:pt>
                <c:pt idx="4888">
                  <c:v>1.6884073371016921E-2</c:v>
                </c:pt>
                <c:pt idx="4889">
                  <c:v>1.6878589491076366E-2</c:v>
                </c:pt>
                <c:pt idx="4890">
                  <c:v>1.6873104532983234E-2</c:v>
                </c:pt>
                <c:pt idx="4891">
                  <c:v>1.6867618627322702E-2</c:v>
                </c:pt>
                <c:pt idx="4892">
                  <c:v>1.6862131898745358E-2</c:v>
                </c:pt>
                <c:pt idx="4893">
                  <c:v>1.6856644466237143E-2</c:v>
                </c:pt>
                <c:pt idx="4894">
                  <c:v>1.6851156443382528E-2</c:v>
                </c:pt>
                <c:pt idx="4895">
                  <c:v>1.684566793859224E-2</c:v>
                </c:pt>
                <c:pt idx="4896">
                  <c:v>1.6840179055369345E-2</c:v>
                </c:pt>
                <c:pt idx="4897">
                  <c:v>1.683468989246726E-2</c:v>
                </c:pt>
                <c:pt idx="4898">
                  <c:v>1.6829200544201645E-2</c:v>
                </c:pt>
                <c:pt idx="4899">
                  <c:v>1.6823711100561176E-2</c:v>
                </c:pt>
                <c:pt idx="4900">
                  <c:v>1.6818221647446851E-2</c:v>
                </c:pt>
                <c:pt idx="4901">
                  <c:v>1.6812732266851517E-2</c:v>
                </c:pt>
                <c:pt idx="4902">
                  <c:v>1.6807243037026132E-2</c:v>
                </c:pt>
                <c:pt idx="4903">
                  <c:v>1.6801754032668908E-2</c:v>
                </c:pt>
                <c:pt idx="4904">
                  <c:v>1.6796265325053329E-2</c:v>
                </c:pt>
                <c:pt idx="4905">
                  <c:v>1.6790776982228705E-2</c:v>
                </c:pt>
                <c:pt idx="4906">
                  <c:v>1.6785289069123042E-2</c:v>
                </c:pt>
                <c:pt idx="4907">
                  <c:v>1.6779801647706039E-2</c:v>
                </c:pt>
                <c:pt idx="4908">
                  <c:v>1.677431477711985E-2</c:v>
                </c:pt>
                <c:pt idx="4909">
                  <c:v>1.6768828513803416E-2</c:v>
                </c:pt>
                <c:pt idx="4910">
                  <c:v>1.6763342911618635E-2</c:v>
                </c:pt>
                <c:pt idx="4911">
                  <c:v>1.6757858021961197E-2</c:v>
                </c:pt>
                <c:pt idx="4912">
                  <c:v>1.6752373893883909E-2</c:v>
                </c:pt>
                <c:pt idx="4913">
                  <c:v>1.6746890574188614E-2</c:v>
                </c:pt>
                <c:pt idx="4914">
                  <c:v>1.6741408107535258E-2</c:v>
                </c:pt>
                <c:pt idx="4915">
                  <c:v>1.6735926536537743E-2</c:v>
                </c:pt>
                <c:pt idx="4916">
                  <c:v>1.6730445901858088E-2</c:v>
                </c:pt>
                <c:pt idx="4917">
                  <c:v>1.6724966242288874E-2</c:v>
                </c:pt>
                <c:pt idx="4918">
                  <c:v>1.6719487594846091E-2</c:v>
                </c:pt>
                <c:pt idx="4919">
                  <c:v>1.6714009994844015E-2</c:v>
                </c:pt>
                <c:pt idx="4920">
                  <c:v>1.6708533475973231E-2</c:v>
                </c:pt>
                <c:pt idx="4921">
                  <c:v>1.6703058070373998E-2</c:v>
                </c:pt>
                <c:pt idx="4922">
                  <c:v>1.6697583808705539E-2</c:v>
                </c:pt>
                <c:pt idx="4923">
                  <c:v>1.6692110720217836E-2</c:v>
                </c:pt>
                <c:pt idx="4924">
                  <c:v>1.6686638832805398E-2</c:v>
                </c:pt>
                <c:pt idx="4925">
                  <c:v>1.6681168173082073E-2</c:v>
                </c:pt>
                <c:pt idx="4926">
                  <c:v>1.6675698766425478E-2</c:v>
                </c:pt>
                <c:pt idx="4927">
                  <c:v>1.6670230637043652E-2</c:v>
                </c:pt>
                <c:pt idx="4928">
                  <c:v>1.664848083979591E-2</c:v>
                </c:pt>
                <c:pt idx="4929">
                  <c:v>1.6586605018977855E-2</c:v>
                </c:pt>
                <c:pt idx="4930">
                  <c:v>1.6471406497398693E-2</c:v>
                </c:pt>
                <c:pt idx="4931">
                  <c:v>1.6347184652337355E-2</c:v>
                </c:pt>
                <c:pt idx="4932">
                  <c:v>1.61986357869798E-2</c:v>
                </c:pt>
                <c:pt idx="4933">
                  <c:v>1.6070523317658077E-2</c:v>
                </c:pt>
                <c:pt idx="4934">
                  <c:v>1.5914301076522658E-2</c:v>
                </c:pt>
                <c:pt idx="4935">
                  <c:v>1.5737320400495906E-2</c:v>
                </c:pt>
                <c:pt idx="4936">
                  <c:v>1.5560589077554213E-2</c:v>
                </c:pt>
                <c:pt idx="4937">
                  <c:v>1.5432566621377063E-2</c:v>
                </c:pt>
                <c:pt idx="4938">
                  <c:v>1.5253857110208303E-2</c:v>
                </c:pt>
                <c:pt idx="4939">
                  <c:v>1.5062874468779425E-2</c:v>
                </c:pt>
                <c:pt idx="4940">
                  <c:v>1.4845597970457213E-2</c:v>
                </c:pt>
                <c:pt idx="4941">
                  <c:v>1.4662530415118866E-2</c:v>
                </c:pt>
                <c:pt idx="4942">
                  <c:v>1.4471147968871185E-2</c:v>
                </c:pt>
                <c:pt idx="4943">
                  <c:v>1.428041546178906E-2</c:v>
                </c:pt>
                <c:pt idx="4944">
                  <c:v>1.4091310278584663E-2</c:v>
                </c:pt>
                <c:pt idx="4945">
                  <c:v>1.3915613655805818E-2</c:v>
                </c:pt>
                <c:pt idx="4946">
                  <c:v>1.3742502042304431E-2</c:v>
                </c:pt>
                <c:pt idx="4947">
                  <c:v>1.357060470048202E-2</c:v>
                </c:pt>
                <c:pt idx="4948">
                  <c:v>1.3399297328921382E-2</c:v>
                </c:pt>
                <c:pt idx="4949">
                  <c:v>1.3272497387842393E-2</c:v>
                </c:pt>
                <c:pt idx="4950">
                  <c:v>1.3184657726950476E-2</c:v>
                </c:pt>
                <c:pt idx="4951">
                  <c:v>1.3121859695630698E-2</c:v>
                </c:pt>
                <c:pt idx="4952">
                  <c:v>1.3074987559415873E-2</c:v>
                </c:pt>
                <c:pt idx="4953">
                  <c:v>1.3038575956322376E-2</c:v>
                </c:pt>
                <c:pt idx="4954">
                  <c:v>1.3008990590641648E-2</c:v>
                </c:pt>
                <c:pt idx="4955">
                  <c:v>1.2984025800670391E-2</c:v>
                </c:pt>
                <c:pt idx="4956">
                  <c:v>1.2962227785079413E-2</c:v>
                </c:pt>
                <c:pt idx="4957">
                  <c:v>1.2942696193076249E-2</c:v>
                </c:pt>
                <c:pt idx="4958">
                  <c:v>1.2924831850162756E-2</c:v>
                </c:pt>
                <c:pt idx="4959">
                  <c:v>1.2908268871708681E-2</c:v>
                </c:pt>
                <c:pt idx="4960">
                  <c:v>1.289273520937426E-2</c:v>
                </c:pt>
                <c:pt idx="4961">
                  <c:v>1.2878086144331176E-2</c:v>
                </c:pt>
                <c:pt idx="4962">
                  <c:v>1.2864186678956769E-2</c:v>
                </c:pt>
                <c:pt idx="4963">
                  <c:v>1.2850960750783102E-2</c:v>
                </c:pt>
                <c:pt idx="4964">
                  <c:v>1.2838356227627488E-2</c:v>
                </c:pt>
                <c:pt idx="4965">
                  <c:v>1.2826313959539298E-2</c:v>
                </c:pt>
                <c:pt idx="4966">
                  <c:v>1.2814799861879826E-2</c:v>
                </c:pt>
                <c:pt idx="4967">
                  <c:v>1.2803783956314889E-2</c:v>
                </c:pt>
                <c:pt idx="4968">
                  <c:v>1.2793238452872835E-2</c:v>
                </c:pt>
                <c:pt idx="4969">
                  <c:v>1.2783139226197639E-2</c:v>
                </c:pt>
                <c:pt idx="4970">
                  <c:v>1.2773464147878201E-2</c:v>
                </c:pt>
                <c:pt idx="4971">
                  <c:v>1.2764192806099969E-2</c:v>
                </c:pt>
                <c:pt idx="4972">
                  <c:v>1.2755306191730856E-2</c:v>
                </c:pt>
                <c:pt idx="4973">
                  <c:v>1.2746786410421233E-2</c:v>
                </c:pt>
                <c:pt idx="4974">
                  <c:v>1.2738616579500562E-2</c:v>
                </c:pt>
                <c:pt idx="4975">
                  <c:v>1.2730780680406882E-2</c:v>
                </c:pt>
                <c:pt idx="4976">
                  <c:v>1.2723263494452991E-2</c:v>
                </c:pt>
                <c:pt idx="4977">
                  <c:v>1.2716050536808717E-2</c:v>
                </c:pt>
                <c:pt idx="4978">
                  <c:v>1.270912800310083E-2</c:v>
                </c:pt>
                <c:pt idx="4979">
                  <c:v>1.2702482733952879E-2</c:v>
                </c:pt>
                <c:pt idx="4980">
                  <c:v>1.2696102174350906E-2</c:v>
                </c:pt>
                <c:pt idx="4981">
                  <c:v>1.2689974344665475E-2</c:v>
                </c:pt>
                <c:pt idx="4982">
                  <c:v>1.2684087811961231E-2</c:v>
                </c:pt>
                <c:pt idx="4983">
                  <c:v>1.2678431661802676E-2</c:v>
                </c:pt>
                <c:pt idx="4984">
                  <c:v>1.2672995476625173E-2</c:v>
                </c:pt>
                <c:pt idx="4985">
                  <c:v>1.266776930978515E-2</c:v>
                </c:pt>
                <c:pt idx="4986">
                  <c:v>1.2662743665672327E-2</c:v>
                </c:pt>
                <c:pt idx="4987">
                  <c:v>1.265790947885102E-2</c:v>
                </c:pt>
                <c:pt idx="4988">
                  <c:v>1.2653258092922681E-2</c:v>
                </c:pt>
                <c:pt idx="4989">
                  <c:v>1.2648781244730112E-2</c:v>
                </c:pt>
                <c:pt idx="4990">
                  <c:v>1.2644471043203279E-2</c:v>
                </c:pt>
                <c:pt idx="4991">
                  <c:v>1.2640319955479536E-2</c:v>
                </c:pt>
                <c:pt idx="4992">
                  <c:v>1.2636320788648124E-2</c:v>
                </c:pt>
                <c:pt idx="4993">
                  <c:v>1.2632466675108573E-2</c:v>
                </c:pt>
                <c:pt idx="4994">
                  <c:v>1.2628751058329914E-2</c:v>
                </c:pt>
                <c:pt idx="4995">
                  <c:v>1.2625167677568994E-2</c:v>
                </c:pt>
                <c:pt idx="4996">
                  <c:v>1.2621710555696202E-2</c:v>
                </c:pt>
                <c:pt idx="4997">
                  <c:v>1.2618373985901998E-2</c:v>
                </c:pt>
                <c:pt idx="4998">
                  <c:v>1.2615152518756008E-2</c:v>
                </c:pt>
                <c:pt idx="4999">
                  <c:v>1.2612040952418638E-2</c:v>
                </c:pt>
                <c:pt idx="5000">
                  <c:v>1.2609034318839123E-2</c:v>
                </c:pt>
                <c:pt idx="5001">
                  <c:v>1.2606127875966286E-2</c:v>
                </c:pt>
                <c:pt idx="5002">
                  <c:v>1.2603317095205029E-2</c:v>
                </c:pt>
                <c:pt idx="5003">
                  <c:v>1.2600597653172958E-2</c:v>
                </c:pt>
                <c:pt idx="5004">
                  <c:v>1.2597965422093238E-2</c:v>
                </c:pt>
                <c:pt idx="5005">
                  <c:v>1.2595416460360078E-2</c:v>
                </c:pt>
                <c:pt idx="5006">
                  <c:v>1.2592947005172599E-2</c:v>
                </c:pt>
                <c:pt idx="5007">
                  <c:v>1.259055346352483E-2</c:v>
                </c:pt>
                <c:pt idx="5008">
                  <c:v>1.2588232404876103E-2</c:v>
                </c:pt>
                <c:pt idx="5009">
                  <c:v>1.2585980554148231E-2</c:v>
                </c:pt>
                <c:pt idx="5010">
                  <c:v>1.2583794783746915E-2</c:v>
                </c:pt>
                <c:pt idx="5011">
                  <c:v>1.2581672108225059E-2</c:v>
                </c:pt>
                <c:pt idx="5012">
                  <c:v>1.257960967649535E-2</c:v>
                </c:pt>
                <c:pt idx="5013">
                  <c:v>1.2577604766777765E-2</c:v>
                </c:pt>
                <c:pt idx="5014">
                  <c:v>1.2575654780379109E-2</c:v>
                </c:pt>
                <c:pt idx="5015">
                  <c:v>1.2573757235699357E-2</c:v>
                </c:pt>
                <c:pt idx="5016">
                  <c:v>1.2571909764047019E-2</c:v>
                </c:pt>
                <c:pt idx="5017">
                  <c:v>1.2570110103060337E-2</c:v>
                </c:pt>
                <c:pt idx="5018">
                  <c:v>1.2568356093369997E-2</c:v>
                </c:pt>
                <c:pt idx="5019">
                  <c:v>1.256664567276072E-2</c:v>
                </c:pt>
                <c:pt idx="5020">
                  <c:v>1.2564976872449347E-2</c:v>
                </c:pt>
                <c:pt idx="5021">
                  <c:v>1.2563347812799254E-2</c:v>
                </c:pt>
                <c:pt idx="5022">
                  <c:v>1.2561756698873537E-2</c:v>
                </c:pt>
                <c:pt idx="5023">
                  <c:v>1.2560201817172798E-2</c:v>
                </c:pt>
                <c:pt idx="5024">
                  <c:v>1.2558681531657479E-2</c:v>
                </c:pt>
                <c:pt idx="5025">
                  <c:v>1.2557194279924463E-2</c:v>
                </c:pt>
                <c:pt idx="5026">
                  <c:v>1.2555738570911716E-2</c:v>
                </c:pt>
                <c:pt idx="5027">
                  <c:v>1.2554312980052594E-2</c:v>
                </c:pt>
                <c:pt idx="5028">
                  <c:v>1.2552916148155402E-2</c:v>
                </c:pt>
                <c:pt idx="5029">
                  <c:v>1.2551546776690865E-2</c:v>
                </c:pt>
                <c:pt idx="5030">
                  <c:v>1.2550203626341409E-2</c:v>
                </c:pt>
                <c:pt idx="5031">
                  <c:v>1.254888551369612E-2</c:v>
                </c:pt>
                <c:pt idx="5032">
                  <c:v>1.2547591308706821E-2</c:v>
                </c:pt>
                <c:pt idx="5033">
                  <c:v>1.2546319932681807E-2</c:v>
                </c:pt>
                <c:pt idx="5034">
                  <c:v>1.2545070355559837E-2</c:v>
                </c:pt>
                <c:pt idx="5035">
                  <c:v>1.2543841593774375E-2</c:v>
                </c:pt>
                <c:pt idx="5036">
                  <c:v>1.2542632708552987E-2</c:v>
                </c:pt>
                <c:pt idx="5037">
                  <c:v>1.2541442803068735E-2</c:v>
                </c:pt>
                <c:pt idx="5038">
                  <c:v>1.2540271021610001E-2</c:v>
                </c:pt>
                <c:pt idx="5039">
                  <c:v>1.2539116546640054E-2</c:v>
                </c:pt>
                <c:pt idx="5040">
                  <c:v>1.2537978597975785E-2</c:v>
                </c:pt>
                <c:pt idx="5041">
                  <c:v>1.2536856430577326E-2</c:v>
                </c:pt>
                <c:pt idx="5042">
                  <c:v>1.2535749332948818E-2</c:v>
                </c:pt>
                <c:pt idx="5043">
                  <c:v>1.2534656626122992E-2</c:v>
                </c:pt>
                <c:pt idx="5044">
                  <c:v>1.2533577661393881E-2</c:v>
                </c:pt>
                <c:pt idx="5045">
                  <c:v>1.2532511819828319E-2</c:v>
                </c:pt>
                <c:pt idx="5046">
                  <c:v>1.2531458510095022E-2</c:v>
                </c:pt>
                <c:pt idx="5047">
                  <c:v>1.2530417167838877E-2</c:v>
                </c:pt>
                <c:pt idx="5048">
                  <c:v>1.2529387254176844E-2</c:v>
                </c:pt>
                <c:pt idx="5049">
                  <c:v>1.2528368254471126E-2</c:v>
                </c:pt>
                <c:pt idx="5050">
                  <c:v>1.2527359677549473E-2</c:v>
                </c:pt>
                <c:pt idx="5051">
                  <c:v>1.2526361054372629E-2</c:v>
                </c:pt>
                <c:pt idx="5052">
                  <c:v>1.2525371936932476E-2</c:v>
                </c:pt>
                <c:pt idx="5053">
                  <c:v>1.2524391897962013E-2</c:v>
                </c:pt>
                <c:pt idx="5054">
                  <c:v>1.2523420528769501E-2</c:v>
                </c:pt>
                <c:pt idx="5055">
                  <c:v>1.2522457440023666E-2</c:v>
                </c:pt>
                <c:pt idx="5056">
                  <c:v>1.2521502259136397E-2</c:v>
                </c:pt>
                <c:pt idx="5057">
                  <c:v>1.2520554631020628E-2</c:v>
                </c:pt>
                <c:pt idx="5058">
                  <c:v>1.2519614216312211E-2</c:v>
                </c:pt>
                <c:pt idx="5059">
                  <c:v>1.2518680691037716E-2</c:v>
                </c:pt>
                <c:pt idx="5060">
                  <c:v>1.2517753745990248E-2</c:v>
                </c:pt>
                <c:pt idx="5061">
                  <c:v>1.2516833085861413E-2</c:v>
                </c:pt>
                <c:pt idx="5062">
                  <c:v>1.2515918428593309E-2</c:v>
                </c:pt>
                <c:pt idx="5063">
                  <c:v>1.2515009505242321E-2</c:v>
                </c:pt>
                <c:pt idx="5064">
                  <c:v>1.2514106058455947E-2</c:v>
                </c:pt>
                <c:pt idx="5065">
                  <c:v>1.2513207843143668E-2</c:v>
                </c:pt>
                <c:pt idx="5066">
                  <c:v>1.2512314624708171E-2</c:v>
                </c:pt>
                <c:pt idx="5067">
                  <c:v>1.2511426179635391E-2</c:v>
                </c:pt>
                <c:pt idx="5068">
                  <c:v>1.2510542294258275E-2</c:v>
                </c:pt>
                <c:pt idx="5069">
                  <c:v>1.2509662764593933E-2</c:v>
                </c:pt>
                <c:pt idx="5070">
                  <c:v>1.2508787396047561E-2</c:v>
                </c:pt>
                <c:pt idx="5071">
                  <c:v>1.2507916002574469E-2</c:v>
                </c:pt>
                <c:pt idx="5072">
                  <c:v>1.2507048406809669E-2</c:v>
                </c:pt>
                <c:pt idx="5073">
                  <c:v>1.2506184439152994E-2</c:v>
                </c:pt>
                <c:pt idx="5074">
                  <c:v>1.250532393788424E-2</c:v>
                </c:pt>
                <c:pt idx="5075">
                  <c:v>1.2504466748441009E-2</c:v>
                </c:pt>
                <c:pt idx="5076">
                  <c:v>1.2503612723276519E-2</c:v>
                </c:pt>
                <c:pt idx="5077">
                  <c:v>1.2502761721629027E-2</c:v>
                </c:pt>
                <c:pt idx="5078">
                  <c:v>1.2501913608994141E-2</c:v>
                </c:pt>
                <c:pt idx="5079">
                  <c:v>1.2501068256903844E-2</c:v>
                </c:pt>
                <c:pt idx="5080">
                  <c:v>1.250022554299347E-2</c:v>
                </c:pt>
                <c:pt idx="5081">
                  <c:v>1.2499385349864195E-2</c:v>
                </c:pt>
                <c:pt idx="5082">
                  <c:v>1.2498547566241219E-2</c:v>
                </c:pt>
                <c:pt idx="5083">
                  <c:v>1.2497712084921082E-2</c:v>
                </c:pt>
                <c:pt idx="5084">
                  <c:v>1.2496878804417934E-2</c:v>
                </c:pt>
                <c:pt idx="5085">
                  <c:v>1.2496047627228325E-2</c:v>
                </c:pt>
                <c:pt idx="5086">
                  <c:v>1.2495218460551686E-2</c:v>
                </c:pt>
                <c:pt idx="5087">
                  <c:v>1.2494391215751868E-2</c:v>
                </c:pt>
                <c:pt idx="5088">
                  <c:v>1.2493565808144287E-2</c:v>
                </c:pt>
                <c:pt idx="5089">
                  <c:v>1.2492742156819538E-2</c:v>
                </c:pt>
                <c:pt idx="5090">
                  <c:v>1.249192018485171E-2</c:v>
                </c:pt>
                <c:pt idx="5091">
                  <c:v>1.2491099818182761E-2</c:v>
                </c:pt>
                <c:pt idx="5092">
                  <c:v>1.2490280986870664E-2</c:v>
                </c:pt>
                <c:pt idx="5093">
                  <c:v>1.2489463623350851E-2</c:v>
                </c:pt>
                <c:pt idx="5094">
                  <c:v>1.2488647663750553E-2</c:v>
                </c:pt>
                <c:pt idx="5095">
                  <c:v>1.24878330466796E-2</c:v>
                </c:pt>
                <c:pt idx="5096">
                  <c:v>1.2487019713718822E-2</c:v>
                </c:pt>
                <c:pt idx="5097">
                  <c:v>1.248620760909093E-2</c:v>
                </c:pt>
                <c:pt idx="5098">
                  <c:v>1.2485396679413356E-2</c:v>
                </c:pt>
                <c:pt idx="5099">
                  <c:v>1.2484586873865297E-2</c:v>
                </c:pt>
                <c:pt idx="5100">
                  <c:v>1.2483778143837065E-2</c:v>
                </c:pt>
                <c:pt idx="5101">
                  <c:v>1.2482970442986151E-2</c:v>
                </c:pt>
                <c:pt idx="5102">
                  <c:v>1.2482163726919541E-2</c:v>
                </c:pt>
                <c:pt idx="5103">
                  <c:v>1.2481357953381952E-2</c:v>
                </c:pt>
                <c:pt idx="5104">
                  <c:v>1.2480553082015268E-2</c:v>
                </c:pt>
                <c:pt idx="5105">
                  <c:v>1.2479749074218442E-2</c:v>
                </c:pt>
                <c:pt idx="5106">
                  <c:v>1.2478945893189736E-2</c:v>
                </c:pt>
                <c:pt idx="5107">
                  <c:v>1.2478143503890177E-2</c:v>
                </c:pt>
                <c:pt idx="5108">
                  <c:v>1.2477341872521763E-2</c:v>
                </c:pt>
                <c:pt idx="5109">
                  <c:v>1.2476540967451984E-2</c:v>
                </c:pt>
                <c:pt idx="5110">
                  <c:v>1.2478639338023626E-2</c:v>
                </c:pt>
                <c:pt idx="5111">
                  <c:v>1.2524731603107905E-2</c:v>
                </c:pt>
                <c:pt idx="5112">
                  <c:v>1.2597203150062937E-2</c:v>
                </c:pt>
                <c:pt idx="5113">
                  <c:v>1.2697863114916145E-2</c:v>
                </c:pt>
                <c:pt idx="5114">
                  <c:v>1.2810331625411555E-2</c:v>
                </c:pt>
                <c:pt idx="5115">
                  <c:v>1.2930158008082199E-2</c:v>
                </c:pt>
                <c:pt idx="5116">
                  <c:v>1.3061167883959578E-2</c:v>
                </c:pt>
                <c:pt idx="5117">
                  <c:v>1.3189640765015304E-2</c:v>
                </c:pt>
                <c:pt idx="5118">
                  <c:v>1.3322578436315038E-2</c:v>
                </c:pt>
                <c:pt idx="5119">
                  <c:v>1.3460987747942302E-2</c:v>
                </c:pt>
                <c:pt idx="5120">
                  <c:v>1.359224174997661E-2</c:v>
                </c:pt>
                <c:pt idx="5121">
                  <c:v>1.3731990139969737E-2</c:v>
                </c:pt>
                <c:pt idx="5122">
                  <c:v>1.3878113198355796E-2</c:v>
                </c:pt>
                <c:pt idx="5123">
                  <c:v>1.4010957650428254E-2</c:v>
                </c:pt>
                <c:pt idx="5124">
                  <c:v>1.4146004720881801E-2</c:v>
                </c:pt>
                <c:pt idx="5125">
                  <c:v>1.430390595753717E-2</c:v>
                </c:pt>
                <c:pt idx="5126">
                  <c:v>1.4430769055463168E-2</c:v>
                </c:pt>
                <c:pt idx="5127">
                  <c:v>1.4555890688409482E-2</c:v>
                </c:pt>
                <c:pt idx="5128">
                  <c:v>1.4687629990546238E-2</c:v>
                </c:pt>
                <c:pt idx="5129">
                  <c:v>1.4785979358481492E-2</c:v>
                </c:pt>
                <c:pt idx="5130">
                  <c:v>1.4922769585031298E-2</c:v>
                </c:pt>
                <c:pt idx="5131">
                  <c:v>1.5031906981838847E-2</c:v>
                </c:pt>
                <c:pt idx="5132">
                  <c:v>1.5104321712111596E-2</c:v>
                </c:pt>
                <c:pt idx="5133">
                  <c:v>1.5154478774300154E-2</c:v>
                </c:pt>
                <c:pt idx="5134">
                  <c:v>1.5189238788620767E-2</c:v>
                </c:pt>
                <c:pt idx="5135">
                  <c:v>1.5214778563526455E-2</c:v>
                </c:pt>
                <c:pt idx="5136">
                  <c:v>1.5234041704895059E-2</c:v>
                </c:pt>
                <c:pt idx="5137">
                  <c:v>1.5249267326485872E-2</c:v>
                </c:pt>
                <c:pt idx="5138">
                  <c:v>1.5261381897347603E-2</c:v>
                </c:pt>
                <c:pt idx="5139">
                  <c:v>1.5271391986568839E-2</c:v>
                </c:pt>
                <c:pt idx="5140">
                  <c:v>1.5280305709791692E-2</c:v>
                </c:pt>
                <c:pt idx="5141">
                  <c:v>1.5288059094147049E-2</c:v>
                </c:pt>
                <c:pt idx="5142">
                  <c:v>1.5294669014815E-2</c:v>
                </c:pt>
                <c:pt idx="5143">
                  <c:v>1.5300456141955177E-2</c:v>
                </c:pt>
                <c:pt idx="5144">
                  <c:v>1.5305917038864988E-2</c:v>
                </c:pt>
                <c:pt idx="5145">
                  <c:v>1.5310929689220047E-2</c:v>
                </c:pt>
                <c:pt idx="5146">
                  <c:v>1.5315350844655332E-2</c:v>
                </c:pt>
                <c:pt idx="5147">
                  <c:v>1.5319168296930591E-2</c:v>
                </c:pt>
                <c:pt idx="5148">
                  <c:v>1.5322475701404966E-2</c:v>
                </c:pt>
                <c:pt idx="5149">
                  <c:v>1.5325472577037026E-2</c:v>
                </c:pt>
                <c:pt idx="5150">
                  <c:v>1.5328231172976029E-2</c:v>
                </c:pt>
                <c:pt idx="5151">
                  <c:v>1.5330610868751824E-2</c:v>
                </c:pt>
                <c:pt idx="5152">
                  <c:v>1.5332638361102359E-2</c:v>
                </c:pt>
                <c:pt idx="5153">
                  <c:v>1.5334336693586772E-2</c:v>
                </c:pt>
                <c:pt idx="5154">
                  <c:v>1.5335723493137762E-2</c:v>
                </c:pt>
                <c:pt idx="5155">
                  <c:v>1.5336815392588545E-2</c:v>
                </c:pt>
                <c:pt idx="5156">
                  <c:v>1.5337627177336725E-2</c:v>
                </c:pt>
                <c:pt idx="5157">
                  <c:v>1.533817256833991E-2</c:v>
                </c:pt>
                <c:pt idx="5158">
                  <c:v>1.5338464244277691E-2</c:v>
                </c:pt>
                <c:pt idx="5159">
                  <c:v>1.533851412580307E-2</c:v>
                </c:pt>
                <c:pt idx="5160">
                  <c:v>1.5338333452166678E-2</c:v>
                </c:pt>
                <c:pt idx="5161">
                  <c:v>1.5337932869040116E-2</c:v>
                </c:pt>
                <c:pt idx="5162">
                  <c:v>1.5337322486427572E-2</c:v>
                </c:pt>
                <c:pt idx="5163">
                  <c:v>1.5336511925968965E-2</c:v>
                </c:pt>
                <c:pt idx="5164">
                  <c:v>1.5335510347994866E-2</c:v>
                </c:pt>
                <c:pt idx="5165">
                  <c:v>1.5334326490483352E-2</c:v>
                </c:pt>
                <c:pt idx="5166">
                  <c:v>1.533296868324947E-2</c:v>
                </c:pt>
                <c:pt idx="5167">
                  <c:v>1.5331444877092537E-2</c:v>
                </c:pt>
                <c:pt idx="5168">
                  <c:v>1.5329762658119452E-2</c:v>
                </c:pt>
                <c:pt idx="5169">
                  <c:v>1.5327929267975222E-2</c:v>
                </c:pt>
                <c:pt idx="5170">
                  <c:v>1.5325951619434102E-2</c:v>
                </c:pt>
                <c:pt idx="5171">
                  <c:v>1.5323836311658207E-2</c:v>
                </c:pt>
                <c:pt idx="5172">
                  <c:v>1.5321589644794366E-2</c:v>
                </c:pt>
                <c:pt idx="5173">
                  <c:v>1.5319217634125101E-2</c:v>
                </c:pt>
                <c:pt idx="5174">
                  <c:v>1.531672602214312E-2</c:v>
                </c:pt>
                <c:pt idx="5175">
                  <c:v>1.5314120292027068E-2</c:v>
                </c:pt>
                <c:pt idx="5176">
                  <c:v>1.5311405678615241E-2</c:v>
                </c:pt>
                <c:pt idx="5177">
                  <c:v>1.5308587180154449E-2</c:v>
                </c:pt>
                <c:pt idx="5178">
                  <c:v>1.5305669568599387E-2</c:v>
                </c:pt>
                <c:pt idx="5179">
                  <c:v>1.5302657400186583E-2</c:v>
                </c:pt>
                <c:pt idx="5180">
                  <c:v>1.5299555025199122E-2</c:v>
                </c:pt>
                <c:pt idx="5181">
                  <c:v>1.5296366596840767E-2</c:v>
                </c:pt>
                <c:pt idx="5182">
                  <c:v>1.5293096080973734E-2</c:v>
                </c:pt>
                <c:pt idx="5183">
                  <c:v>1.5289747263424875E-2</c:v>
                </c:pt>
                <c:pt idx="5184">
                  <c:v>1.5286323759600592E-2</c:v>
                </c:pt>
                <c:pt idx="5185">
                  <c:v>1.5282829020877785E-2</c:v>
                </c:pt>
                <c:pt idx="5186">
                  <c:v>1.5279266342608339E-2</c:v>
                </c:pt>
                <c:pt idx="5187">
                  <c:v>1.5275638871288629E-2</c:v>
                </c:pt>
                <c:pt idx="5188">
                  <c:v>1.5271949610863225E-2</c:v>
                </c:pt>
                <c:pt idx="5189">
                  <c:v>1.5268201429632342E-2</c:v>
                </c:pt>
                <c:pt idx="5190">
                  <c:v>1.5264397066001986E-2</c:v>
                </c:pt>
                <c:pt idx="5191">
                  <c:v>1.5260539134681846E-2</c:v>
                </c:pt>
                <c:pt idx="5192">
                  <c:v>1.5256630132039423E-2</c:v>
                </c:pt>
                <c:pt idx="5193">
                  <c:v>1.5252672441517356E-2</c:v>
                </c:pt>
                <c:pt idx="5194">
                  <c:v>1.524866833883807E-2</c:v>
                </c:pt>
                <c:pt idx="5195">
                  <c:v>1.5244619996730971E-2</c:v>
                </c:pt>
                <c:pt idx="5196">
                  <c:v>1.5240529489629926E-2</c:v>
                </c:pt>
                <c:pt idx="5197">
                  <c:v>1.5236398798337148E-2</c:v>
                </c:pt>
                <c:pt idx="5198">
                  <c:v>1.5232229813506207E-2</c:v>
                </c:pt>
                <c:pt idx="5199">
                  <c:v>1.5228024341090798E-2</c:v>
                </c:pt>
                <c:pt idx="5200">
                  <c:v>1.5223784104693768E-2</c:v>
                </c:pt>
                <c:pt idx="5201">
                  <c:v>1.5219510750372534E-2</c:v>
                </c:pt>
                <c:pt idx="5202">
                  <c:v>1.5215205849374334E-2</c:v>
                </c:pt>
                <c:pt idx="5203">
                  <c:v>1.5210870902213257E-2</c:v>
                </c:pt>
                <c:pt idx="5204">
                  <c:v>1.520650734124156E-2</c:v>
                </c:pt>
                <c:pt idx="5205">
                  <c:v>1.5202116534218019E-2</c:v>
                </c:pt>
                <c:pt idx="5206">
                  <c:v>1.5197699786937241E-2</c:v>
                </c:pt>
                <c:pt idx="5207">
                  <c:v>1.5193258346118056E-2</c:v>
                </c:pt>
                <c:pt idx="5208">
                  <c:v>1.5188793402135602E-2</c:v>
                </c:pt>
                <c:pt idx="5209">
                  <c:v>1.5184306091467294E-2</c:v>
                </c:pt>
                <c:pt idx="5210">
                  <c:v>1.5179797499160833E-2</c:v>
                </c:pt>
                <c:pt idx="5211">
                  <c:v>1.5175268661261693E-2</c:v>
                </c:pt>
                <c:pt idx="5212">
                  <c:v>1.5170720566810764E-2</c:v>
                </c:pt>
                <c:pt idx="5213">
                  <c:v>1.5166154160252875E-2</c:v>
                </c:pt>
                <c:pt idx="5214">
                  <c:v>1.5161570343164898E-2</c:v>
                </c:pt>
                <c:pt idx="5215">
                  <c:v>1.5156969976434091E-2</c:v>
                </c:pt>
                <c:pt idx="5216">
                  <c:v>1.5152353881938967E-2</c:v>
                </c:pt>
                <c:pt idx="5217">
                  <c:v>1.5147722844369353E-2</c:v>
                </c:pt>
                <c:pt idx="5218">
                  <c:v>1.5143077612955349E-2</c:v>
                </c:pt>
                <c:pt idx="5219">
                  <c:v>1.5138418902955387E-2</c:v>
                </c:pt>
                <c:pt idx="5220">
                  <c:v>1.5133747397323122E-2</c:v>
                </c:pt>
                <c:pt idx="5221">
                  <c:v>1.5129063748059217E-2</c:v>
                </c:pt>
                <c:pt idx="5222">
                  <c:v>1.5124368577690554E-2</c:v>
                </c:pt>
                <c:pt idx="5223">
                  <c:v>1.5119662480559938E-2</c:v>
                </c:pt>
                <c:pt idx="5224">
                  <c:v>1.5114946024096939E-2</c:v>
                </c:pt>
                <c:pt idx="5225">
                  <c:v>1.5110219750075472E-2</c:v>
                </c:pt>
                <c:pt idx="5226">
                  <c:v>1.5105484175725506E-2</c:v>
                </c:pt>
                <c:pt idx="5227">
                  <c:v>1.5100739794857867E-2</c:v>
                </c:pt>
                <c:pt idx="5228">
                  <c:v>1.5095987078973364E-2</c:v>
                </c:pt>
                <c:pt idx="5229">
                  <c:v>1.5091226478151445E-2</c:v>
                </c:pt>
                <c:pt idx="5230">
                  <c:v>1.5086458422192721E-2</c:v>
                </c:pt>
                <c:pt idx="5231">
                  <c:v>1.5081683321340328E-2</c:v>
                </c:pt>
                <c:pt idx="5232">
                  <c:v>1.5076901567346219E-2</c:v>
                </c:pt>
                <c:pt idx="5233">
                  <c:v>1.5072113534170688E-2</c:v>
                </c:pt>
                <c:pt idx="5234">
                  <c:v>1.5067319578858684E-2</c:v>
                </c:pt>
                <c:pt idx="5235">
                  <c:v>1.5062520042290979E-2</c:v>
                </c:pt>
                <c:pt idx="5236">
                  <c:v>1.5057715249899715E-2</c:v>
                </c:pt>
                <c:pt idx="5237">
                  <c:v>1.5052905512373687E-2</c:v>
                </c:pt>
                <c:pt idx="5238">
                  <c:v>1.5048091126354975E-2</c:v>
                </c:pt>
                <c:pt idx="5239">
                  <c:v>1.5043272375001662E-2</c:v>
                </c:pt>
                <c:pt idx="5240">
                  <c:v>1.5038449528700216E-2</c:v>
                </c:pt>
                <c:pt idx="5241">
                  <c:v>1.5033622845535033E-2</c:v>
                </c:pt>
                <c:pt idx="5242">
                  <c:v>1.5028792571937212E-2</c:v>
                </c:pt>
                <c:pt idx="5243">
                  <c:v>1.5023958943143199E-2</c:v>
                </c:pt>
                <c:pt idx="5244">
                  <c:v>1.5019122183738742E-2</c:v>
                </c:pt>
                <c:pt idx="5245">
                  <c:v>1.5014282508134641E-2</c:v>
                </c:pt>
                <c:pt idx="5246">
                  <c:v>1.5009440121010523E-2</c:v>
                </c:pt>
                <c:pt idx="5247">
                  <c:v>1.5004595217777021E-2</c:v>
                </c:pt>
                <c:pt idx="5248">
                  <c:v>1.499974798497827E-2</c:v>
                </c:pt>
                <c:pt idx="5249">
                  <c:v>1.499489860070391E-2</c:v>
                </c:pt>
                <c:pt idx="5250">
                  <c:v>1.4990047234964126E-2</c:v>
                </c:pt>
                <c:pt idx="5251">
                  <c:v>1.4985194050057918E-2</c:v>
                </c:pt>
                <c:pt idx="5252">
                  <c:v>1.4980339200925083E-2</c:v>
                </c:pt>
                <c:pt idx="5253">
                  <c:v>1.4975482835469116E-2</c:v>
                </c:pt>
                <c:pt idx="5254">
                  <c:v>1.4970625094883939E-2</c:v>
                </c:pt>
                <c:pt idx="5255">
                  <c:v>1.4965766113961132E-2</c:v>
                </c:pt>
                <c:pt idx="5256">
                  <c:v>1.4960906021357634E-2</c:v>
                </c:pt>
                <c:pt idx="5257">
                  <c:v>1.4956044939912438E-2</c:v>
                </c:pt>
                <c:pt idx="5258">
                  <c:v>1.4951182986857188E-2</c:v>
                </c:pt>
                <c:pt idx="5259">
                  <c:v>1.4946320274126925E-2</c:v>
                </c:pt>
                <c:pt idx="5260">
                  <c:v>1.4941456908555979E-2</c:v>
                </c:pt>
                <c:pt idx="5261">
                  <c:v>1.4936592992123731E-2</c:v>
                </c:pt>
                <c:pt idx="5262">
                  <c:v>1.493172862218254E-2</c:v>
                </c:pt>
                <c:pt idx="5263">
                  <c:v>1.4926863891639429E-2</c:v>
                </c:pt>
                <c:pt idx="5264">
                  <c:v>1.4921998889207295E-2</c:v>
                </c:pt>
                <c:pt idx="5265">
                  <c:v>1.4917133699540583E-2</c:v>
                </c:pt>
                <c:pt idx="5266">
                  <c:v>1.4912268403447773E-2</c:v>
                </c:pt>
                <c:pt idx="5267">
                  <c:v>1.4907403078063404E-2</c:v>
                </c:pt>
                <c:pt idx="5268">
                  <c:v>1.4902537797002589E-2</c:v>
                </c:pt>
                <c:pt idx="5269">
                  <c:v>1.489767263053773E-2</c:v>
                </c:pt>
                <c:pt idx="5270">
                  <c:v>1.4892807645728045E-2</c:v>
                </c:pt>
                <c:pt idx="5271">
                  <c:v>1.4887942906590233E-2</c:v>
                </c:pt>
                <c:pt idx="5272">
                  <c:v>1.4883078474211307E-2</c:v>
                </c:pt>
                <c:pt idx="5273">
                  <c:v>1.4878214406898392E-2</c:v>
                </c:pt>
                <c:pt idx="5274">
                  <c:v>1.4873350760296732E-2</c:v>
                </c:pt>
                <c:pt idx="5275">
                  <c:v>1.4868487587511201E-2</c:v>
                </c:pt>
                <c:pt idx="5276">
                  <c:v>1.4863624939220579E-2</c:v>
                </c:pt>
                <c:pt idx="5277">
                  <c:v>1.4858762863793271E-2</c:v>
                </c:pt>
                <c:pt idx="5278">
                  <c:v>1.4853901407377102E-2</c:v>
                </c:pt>
                <c:pt idx="5279">
                  <c:v>1.4849040614022759E-2</c:v>
                </c:pt>
                <c:pt idx="5280">
                  <c:v>1.4844180525751538E-2</c:v>
                </c:pt>
                <c:pt idx="5281">
                  <c:v>1.4839321182672935E-2</c:v>
                </c:pt>
                <c:pt idx="5282">
                  <c:v>1.4834462623050944E-2</c:v>
                </c:pt>
                <c:pt idx="5283">
                  <c:v>1.4829604883399513E-2</c:v>
                </c:pt>
                <c:pt idx="5284">
                  <c:v>1.4824747998556957E-2</c:v>
                </c:pt>
                <c:pt idx="5285">
                  <c:v>1.4819892001762286E-2</c:v>
                </c:pt>
                <c:pt idx="5286">
                  <c:v>1.4815036924727368E-2</c:v>
                </c:pt>
                <c:pt idx="5287">
                  <c:v>1.4810182797708921E-2</c:v>
                </c:pt>
                <c:pt idx="5288">
                  <c:v>1.4805329649567638E-2</c:v>
                </c:pt>
                <c:pt idx="5289">
                  <c:v>1.4800477507839884E-2</c:v>
                </c:pt>
                <c:pt idx="5290">
                  <c:v>1.4795626398791298E-2</c:v>
                </c:pt>
                <c:pt idx="5291">
                  <c:v>1.4790776347476577E-2</c:v>
                </c:pt>
                <c:pt idx="5292">
                  <c:v>1.4788706239101359E-2</c:v>
                </c:pt>
                <c:pt idx="5293">
                  <c:v>1.4771793023286893E-2</c:v>
                </c:pt>
                <c:pt idx="5294">
                  <c:v>1.4707814061457354E-2</c:v>
                </c:pt>
                <c:pt idx="5295">
                  <c:v>1.4605231253276826E-2</c:v>
                </c:pt>
                <c:pt idx="5296">
                  <c:v>1.4463789246833447E-2</c:v>
                </c:pt>
                <c:pt idx="5297">
                  <c:v>1.4336026587748163E-2</c:v>
                </c:pt>
                <c:pt idx="5298">
                  <c:v>1.4195616114548637E-2</c:v>
                </c:pt>
                <c:pt idx="5299">
                  <c:v>1.404209183257661E-2</c:v>
                </c:pt>
                <c:pt idx="5300">
                  <c:v>1.3881091251562731E-2</c:v>
                </c:pt>
                <c:pt idx="5301">
                  <c:v>1.3718650534627834E-2</c:v>
                </c:pt>
                <c:pt idx="5302">
                  <c:v>1.3557524857040426E-2</c:v>
                </c:pt>
                <c:pt idx="5303">
                  <c:v>1.339965525685009E-2</c:v>
                </c:pt>
                <c:pt idx="5304">
                  <c:v>1.3280091366212932E-2</c:v>
                </c:pt>
                <c:pt idx="5305">
                  <c:v>1.310259460689908E-2</c:v>
                </c:pt>
                <c:pt idx="5306">
                  <c:v>1.2909136219220775E-2</c:v>
                </c:pt>
                <c:pt idx="5307">
                  <c:v>1.2721119635300052E-2</c:v>
                </c:pt>
                <c:pt idx="5308">
                  <c:v>1.2541175334424391E-2</c:v>
                </c:pt>
                <c:pt idx="5309">
                  <c:v>1.2367621640340392E-2</c:v>
                </c:pt>
                <c:pt idx="5310">
                  <c:v>1.2195542938844955E-2</c:v>
                </c:pt>
                <c:pt idx="5311">
                  <c:v>1.2023173897648591E-2</c:v>
                </c:pt>
                <c:pt idx="5312">
                  <c:v>1.1842432938723349E-2</c:v>
                </c:pt>
                <c:pt idx="5313">
                  <c:v>1.1673148963294596E-2</c:v>
                </c:pt>
                <c:pt idx="5314">
                  <c:v>1.15591675620855E-2</c:v>
                </c:pt>
                <c:pt idx="5315">
                  <c:v>1.1480004864812206E-2</c:v>
                </c:pt>
                <c:pt idx="5316">
                  <c:v>1.1422973587032662E-2</c:v>
                </c:pt>
                <c:pt idx="5317">
                  <c:v>1.1380208082984554E-2</c:v>
                </c:pt>
                <c:pt idx="5318">
                  <c:v>1.1346770408755924E-2</c:v>
                </c:pt>
                <c:pt idx="5319">
                  <c:v>1.1319439806170473E-2</c:v>
                </c:pt>
                <c:pt idx="5320">
                  <c:v>1.1296273491355046E-2</c:v>
                </c:pt>
                <c:pt idx="5321">
                  <c:v>1.127595356185639E-2</c:v>
                </c:pt>
                <c:pt idx="5322">
                  <c:v>1.1257700750461832E-2</c:v>
                </c:pt>
                <c:pt idx="5323">
                  <c:v>1.1240963712748363E-2</c:v>
                </c:pt>
                <c:pt idx="5324">
                  <c:v>1.1225425712495123E-2</c:v>
                </c:pt>
                <c:pt idx="5325">
                  <c:v>1.1210840271175479E-2</c:v>
                </c:pt>
                <c:pt idx="5326">
                  <c:v>1.1197073689205986E-2</c:v>
                </c:pt>
                <c:pt idx="5327">
                  <c:v>1.1184013212651032E-2</c:v>
                </c:pt>
                <c:pt idx="5328">
                  <c:v>1.1171580004732446E-2</c:v>
                </c:pt>
                <c:pt idx="5329">
                  <c:v>1.1159730236653677E-2</c:v>
                </c:pt>
                <c:pt idx="5330">
                  <c:v>1.1148412942903372E-2</c:v>
                </c:pt>
                <c:pt idx="5331">
                  <c:v>1.1137589595691029E-2</c:v>
                </c:pt>
                <c:pt idx="5332">
                  <c:v>1.1127239164760801E-2</c:v>
                </c:pt>
                <c:pt idx="5333">
                  <c:v>1.1117336260654722E-2</c:v>
                </c:pt>
                <c:pt idx="5334">
                  <c:v>1.1107851853534637E-2</c:v>
                </c:pt>
                <c:pt idx="5335">
                  <c:v>1.1098767017060647E-2</c:v>
                </c:pt>
                <c:pt idx="5336">
                  <c:v>1.1090064010191355E-2</c:v>
                </c:pt>
                <c:pt idx="5337">
                  <c:v>1.108172467774839E-2</c:v>
                </c:pt>
                <c:pt idx="5338">
                  <c:v>1.1073732170191961E-2</c:v>
                </c:pt>
                <c:pt idx="5339">
                  <c:v>1.1066070492624841E-2</c:v>
                </c:pt>
                <c:pt idx="5340">
                  <c:v>1.1058724504829517E-2</c:v>
                </c:pt>
                <c:pt idx="5341">
                  <c:v>1.1051679810411082E-2</c:v>
                </c:pt>
                <c:pt idx="5342">
                  <c:v>1.1044922713107194E-2</c:v>
                </c:pt>
                <c:pt idx="5343">
                  <c:v>1.1038440162877063E-2</c:v>
                </c:pt>
                <c:pt idx="5344">
                  <c:v>1.1032219716410718E-2</c:v>
                </c:pt>
                <c:pt idx="5345">
                  <c:v>1.1026249505431348E-2</c:v>
                </c:pt>
                <c:pt idx="5346">
                  <c:v>1.1020518204786452E-2</c:v>
                </c:pt>
                <c:pt idx="5347">
                  <c:v>1.1015015005080129E-2</c:v>
                </c:pt>
                <c:pt idx="5348">
                  <c:v>1.1009729590338394E-2</c:v>
                </c:pt>
                <c:pt idx="5349">
                  <c:v>1.1004652110227321E-2</c:v>
                </c:pt>
                <c:pt idx="5350">
                  <c:v>1.0999773163618625E-2</c:v>
                </c:pt>
                <c:pt idx="5351">
                  <c:v>1.0995083772882521E-2</c:v>
                </c:pt>
                <c:pt idx="5352">
                  <c:v>1.0990575368294262E-2</c:v>
                </c:pt>
                <c:pt idx="5353">
                  <c:v>1.0986239767363513E-2</c:v>
                </c:pt>
                <c:pt idx="5354">
                  <c:v>1.0982069157541765E-2</c:v>
                </c:pt>
                <c:pt idx="5355">
                  <c:v>1.097805608025011E-2</c:v>
                </c:pt>
                <c:pt idx="5356">
                  <c:v>1.0974193413834337E-2</c:v>
                </c:pt>
                <c:pt idx="5357">
                  <c:v>1.0970474358642072E-2</c:v>
                </c:pt>
                <c:pt idx="5358">
                  <c:v>1.0966892423135153E-2</c:v>
                </c:pt>
                <c:pt idx="5359">
                  <c:v>1.0963441408291721E-2</c:v>
                </c:pt>
                <c:pt idx="5360">
                  <c:v>1.0960115396581488E-2</c:v>
                </c:pt>
                <c:pt idx="5361">
                  <c:v>1.0956908736946519E-2</c:v>
                </c:pt>
                <c:pt idx="5362">
                  <c:v>1.0953816034742193E-2</c:v>
                </c:pt>
                <c:pt idx="5363">
                  <c:v>1.0950832138876578E-2</c:v>
                </c:pt>
                <c:pt idx="5364">
                  <c:v>1.0947952131021923E-2</c:v>
                </c:pt>
                <c:pt idx="5365">
                  <c:v>1.0945171315843575E-2</c:v>
                </c:pt>
                <c:pt idx="5366">
                  <c:v>1.0942485209533035E-2</c:v>
                </c:pt>
                <c:pt idx="5367">
                  <c:v>1.0939889531850931E-2</c:v>
                </c:pt>
                <c:pt idx="5368">
                  <c:v>1.0937380195382488E-2</c:v>
                </c:pt>
                <c:pt idx="5369">
                  <c:v>1.0934953298012251E-2</c:v>
                </c:pt>
                <c:pt idx="5370">
                  <c:v>1.0932605113907352E-2</c:v>
                </c:pt>
                <c:pt idx="5371">
                  <c:v>1.0930332085570163E-2</c:v>
                </c:pt>
                <c:pt idx="5372">
                  <c:v>1.0928130816682691E-2</c:v>
                </c:pt>
                <c:pt idx="5373">
                  <c:v>1.0925998064320071E-2</c:v>
                </c:pt>
                <c:pt idx="5374">
                  <c:v>1.0923930732021738E-2</c:v>
                </c:pt>
                <c:pt idx="5375">
                  <c:v>1.0921925863983903E-2</c:v>
                </c:pt>
                <c:pt idx="5376">
                  <c:v>1.0919980637007418E-2</c:v>
                </c:pt>
                <c:pt idx="5377">
                  <c:v>1.0918092356850238E-2</c:v>
                </c:pt>
                <c:pt idx="5378">
                  <c:v>1.0916258449780638E-2</c:v>
                </c:pt>
                <c:pt idx="5379">
                  <c:v>1.0914476459493826E-2</c:v>
                </c:pt>
                <c:pt idx="5380">
                  <c:v>1.0912744040158164E-2</c:v>
                </c:pt>
                <c:pt idx="5381">
                  <c:v>1.0911058952182346E-2</c:v>
                </c:pt>
                <c:pt idx="5382">
                  <c:v>1.0909419057364986E-2</c:v>
                </c:pt>
                <c:pt idx="5383">
                  <c:v>1.0907822314048687E-2</c:v>
                </c:pt>
                <c:pt idx="5384">
                  <c:v>1.0906266772836881E-2</c:v>
                </c:pt>
                <c:pt idx="5385">
                  <c:v>1.0904750572878492E-2</c:v>
                </c:pt>
                <c:pt idx="5386">
                  <c:v>1.0903271936781481E-2</c:v>
                </c:pt>
                <c:pt idx="5387">
                  <c:v>1.0901829168306738E-2</c:v>
                </c:pt>
                <c:pt idx="5388">
                  <c:v>1.0900420647155781E-2</c:v>
                </c:pt>
                <c:pt idx="5389">
                  <c:v>1.0899044826923387E-2</c:v>
                </c:pt>
                <c:pt idx="5390">
                  <c:v>1.0897700230753368E-2</c:v>
                </c:pt>
                <c:pt idx="5391">
                  <c:v>1.0896385448674837E-2</c:v>
                </c:pt>
                <c:pt idx="5392">
                  <c:v>1.0895099134613999E-2</c:v>
                </c:pt>
                <c:pt idx="5393">
                  <c:v>1.0893840003080805E-2</c:v>
                </c:pt>
                <c:pt idx="5394">
                  <c:v>1.089260682704468E-2</c:v>
                </c:pt>
                <c:pt idx="5395">
                  <c:v>1.0891398434646189E-2</c:v>
                </c:pt>
                <c:pt idx="5396">
                  <c:v>1.0890213707285299E-2</c:v>
                </c:pt>
                <c:pt idx="5397">
                  <c:v>1.0889051576711387E-2</c:v>
                </c:pt>
                <c:pt idx="5398">
                  <c:v>1.088791102307308E-2</c:v>
                </c:pt>
                <c:pt idx="5399">
                  <c:v>1.0886791072717967E-2</c:v>
                </c:pt>
                <c:pt idx="5400">
                  <c:v>1.0885690795895069E-2</c:v>
                </c:pt>
                <c:pt idx="5401">
                  <c:v>1.0884609304905342E-2</c:v>
                </c:pt>
                <c:pt idx="5402">
                  <c:v>1.088354575242787E-2</c:v>
                </c:pt>
                <c:pt idx="5403">
                  <c:v>1.0882499328918722E-2</c:v>
                </c:pt>
                <c:pt idx="5404">
                  <c:v>1.0881469262268158E-2</c:v>
                </c:pt>
                <c:pt idx="5405">
                  <c:v>1.0880454814265418E-2</c:v>
                </c:pt>
                <c:pt idx="5406">
                  <c:v>1.0879455281046104E-2</c:v>
                </c:pt>
                <c:pt idx="5407">
                  <c:v>1.0878469989839117E-2</c:v>
                </c:pt>
                <c:pt idx="5408">
                  <c:v>1.0877498298706198E-2</c:v>
                </c:pt>
                <c:pt idx="5409">
                  <c:v>1.087653959463754E-2</c:v>
                </c:pt>
                <c:pt idx="5410">
                  <c:v>1.0875593292289392E-2</c:v>
                </c:pt>
                <c:pt idx="5411">
                  <c:v>1.0874658832785798E-2</c:v>
                </c:pt>
                <c:pt idx="5412">
                  <c:v>1.0873735682763293E-2</c:v>
                </c:pt>
                <c:pt idx="5413">
                  <c:v>1.087282333244809E-2</c:v>
                </c:pt>
                <c:pt idx="5414">
                  <c:v>1.0871921295840853E-2</c:v>
                </c:pt>
                <c:pt idx="5415">
                  <c:v>1.0871029108139824E-2</c:v>
                </c:pt>
                <c:pt idx="5416">
                  <c:v>1.0870146326206484E-2</c:v>
                </c:pt>
                <c:pt idx="5417">
                  <c:v>1.0869272526499751E-2</c:v>
                </c:pt>
                <c:pt idx="5418">
                  <c:v>1.0868407304885927E-2</c:v>
                </c:pt>
                <c:pt idx="5419">
                  <c:v>1.0867550275452199E-2</c:v>
                </c:pt>
                <c:pt idx="5420">
                  <c:v>1.0866701069627947E-2</c:v>
                </c:pt>
                <c:pt idx="5421">
                  <c:v>1.086585933567031E-2</c:v>
                </c:pt>
                <c:pt idx="5422">
                  <c:v>1.0865024737630579E-2</c:v>
                </c:pt>
                <c:pt idx="5423">
                  <c:v>1.0864196954844212E-2</c:v>
                </c:pt>
                <c:pt idx="5424">
                  <c:v>1.0863375680978355E-2</c:v>
                </c:pt>
                <c:pt idx="5425">
                  <c:v>1.0862560623721205E-2</c:v>
                </c:pt>
                <c:pt idx="5426">
                  <c:v>1.0861751503903344E-2</c:v>
                </c:pt>
                <c:pt idx="5427">
                  <c:v>1.0860948054950241E-2</c:v>
                </c:pt>
                <c:pt idx="5428">
                  <c:v>1.0860150022412977E-2</c:v>
                </c:pt>
                <c:pt idx="5429">
                  <c:v>1.0859357163385937E-2</c:v>
                </c:pt>
                <c:pt idx="5430">
                  <c:v>1.0858569245687264E-2</c:v>
                </c:pt>
                <c:pt idx="5431">
                  <c:v>1.0857786048163707E-2</c:v>
                </c:pt>
                <c:pt idx="5432">
                  <c:v>1.0857007358889257E-2</c:v>
                </c:pt>
                <c:pt idx="5433">
                  <c:v>1.0856232976439615E-2</c:v>
                </c:pt>
                <c:pt idx="5434">
                  <c:v>1.0855462707572573E-2</c:v>
                </c:pt>
                <c:pt idx="5435">
                  <c:v>1.0854696368481843E-2</c:v>
                </c:pt>
                <c:pt idx="5436">
                  <c:v>1.0853933783332208E-2</c:v>
                </c:pt>
                <c:pt idx="5437">
                  <c:v>1.0853174784313061E-2</c:v>
                </c:pt>
                <c:pt idx="5438">
                  <c:v>1.0852419211223192E-2</c:v>
                </c:pt>
                <c:pt idx="5439">
                  <c:v>1.085166691119197E-2</c:v>
                </c:pt>
                <c:pt idx="5440">
                  <c:v>1.0850917737917723E-2</c:v>
                </c:pt>
                <c:pt idx="5441">
                  <c:v>1.0850171552372948E-2</c:v>
                </c:pt>
                <c:pt idx="5442">
                  <c:v>1.0849428220954039E-2</c:v>
                </c:pt>
                <c:pt idx="5443">
                  <c:v>1.0848687616906149E-2</c:v>
                </c:pt>
                <c:pt idx="5444">
                  <c:v>1.0847949618572734E-2</c:v>
                </c:pt>
                <c:pt idx="5445">
                  <c:v>1.0847214110234224E-2</c:v>
                </c:pt>
                <c:pt idx="5446">
                  <c:v>1.0846480981200741E-2</c:v>
                </c:pt>
                <c:pt idx="5447">
                  <c:v>1.0845750125797235E-2</c:v>
                </c:pt>
                <c:pt idx="5448">
                  <c:v>1.0845021443208362E-2</c:v>
                </c:pt>
                <c:pt idx="5449">
                  <c:v>1.0844294837133239E-2</c:v>
                </c:pt>
                <c:pt idx="5450">
                  <c:v>1.0843570215606233E-2</c:v>
                </c:pt>
                <c:pt idx="5451">
                  <c:v>1.0842847490834178E-2</c:v>
                </c:pt>
                <c:pt idx="5452">
                  <c:v>1.0842126579044545E-2</c:v>
                </c:pt>
                <c:pt idx="5453">
                  <c:v>1.0841407400112624E-2</c:v>
                </c:pt>
                <c:pt idx="5454">
                  <c:v>1.0840689877637722E-2</c:v>
                </c:pt>
                <c:pt idx="5455">
                  <c:v>1.0839973938704823E-2</c:v>
                </c:pt>
                <c:pt idx="5456">
                  <c:v>1.083925951365278E-2</c:v>
                </c:pt>
                <c:pt idx="5457">
                  <c:v>1.083854653589016E-2</c:v>
                </c:pt>
                <c:pt idx="5458">
                  <c:v>1.0837834942105901E-2</c:v>
                </c:pt>
                <c:pt idx="5459">
                  <c:v>1.0837124671372485E-2</c:v>
                </c:pt>
                <c:pt idx="5460">
                  <c:v>1.0836415666254852E-2</c:v>
                </c:pt>
                <c:pt idx="5461">
                  <c:v>1.0835707871011254E-2</c:v>
                </c:pt>
                <c:pt idx="5462">
                  <c:v>1.0835001233070483E-2</c:v>
                </c:pt>
                <c:pt idx="5463">
                  <c:v>1.0834295702071305E-2</c:v>
                </c:pt>
                <c:pt idx="5464">
                  <c:v>1.0833591229803537E-2</c:v>
                </c:pt>
                <c:pt idx="5465">
                  <c:v>1.0832887770480203E-2</c:v>
                </c:pt>
                <c:pt idx="5466">
                  <c:v>1.0832185280093996E-2</c:v>
                </c:pt>
                <c:pt idx="5467">
                  <c:v>1.083148371697204E-2</c:v>
                </c:pt>
                <c:pt idx="5468">
                  <c:v>1.0830783040905623E-2</c:v>
                </c:pt>
                <c:pt idx="5469">
                  <c:v>1.0830083213865803E-2</c:v>
                </c:pt>
                <c:pt idx="5470">
                  <c:v>1.0829384199359192E-2</c:v>
                </c:pt>
                <c:pt idx="5471">
                  <c:v>1.0828685962562052E-2</c:v>
                </c:pt>
                <c:pt idx="5472">
                  <c:v>1.0827988470275668E-2</c:v>
                </c:pt>
                <c:pt idx="5473">
                  <c:v>1.0827291690848329E-2</c:v>
                </c:pt>
                <c:pt idx="5474">
                  <c:v>1.0826595593786372E-2</c:v>
                </c:pt>
                <c:pt idx="5475">
                  <c:v>1.0825900150543452E-2</c:v>
                </c:pt>
                <c:pt idx="5476">
                  <c:v>1.0825269026687123E-2</c:v>
                </c:pt>
                <c:pt idx="5477">
                  <c:v>1.0869166229998825E-2</c:v>
                </c:pt>
                <c:pt idx="5478">
                  <c:v>1.093950899630718E-2</c:v>
                </c:pt>
                <c:pt idx="5479">
                  <c:v>1.1034446598123946E-2</c:v>
                </c:pt>
                <c:pt idx="5480">
                  <c:v>1.1142908351635162E-2</c:v>
                </c:pt>
                <c:pt idx="5481">
                  <c:v>1.1260566755123866E-2</c:v>
                </c:pt>
                <c:pt idx="5482">
                  <c:v>1.1380420541176132E-2</c:v>
                </c:pt>
                <c:pt idx="5483">
                  <c:v>1.1504401093120559E-2</c:v>
                </c:pt>
                <c:pt idx="5484">
                  <c:v>1.1639215635787141E-2</c:v>
                </c:pt>
                <c:pt idx="5485">
                  <c:v>1.1774611581475209E-2</c:v>
                </c:pt>
                <c:pt idx="5486">
                  <c:v>1.1909955042268064E-2</c:v>
                </c:pt>
                <c:pt idx="5487">
                  <c:v>1.2036229293437287E-2</c:v>
                </c:pt>
                <c:pt idx="5488">
                  <c:v>1.2173150496711884E-2</c:v>
                </c:pt>
                <c:pt idx="5489">
                  <c:v>1.2302182805125109E-2</c:v>
                </c:pt>
                <c:pt idx="5490">
                  <c:v>1.2438176827191939E-2</c:v>
                </c:pt>
                <c:pt idx="5491">
                  <c:v>1.2566040503761072E-2</c:v>
                </c:pt>
                <c:pt idx="5492">
                  <c:v>1.2692643099066588E-2</c:v>
                </c:pt>
                <c:pt idx="5493">
                  <c:v>1.2787084637840281E-2</c:v>
                </c:pt>
                <c:pt idx="5494">
                  <c:v>1.29226009454827E-2</c:v>
                </c:pt>
                <c:pt idx="5495">
                  <c:v>1.3065716156414265E-2</c:v>
                </c:pt>
                <c:pt idx="5496">
                  <c:v>1.3209197744872716E-2</c:v>
                </c:pt>
                <c:pt idx="5497">
                  <c:v>1.3304114435849541E-2</c:v>
                </c:pt>
                <c:pt idx="5498">
                  <c:v>1.3368272025591146E-2</c:v>
                </c:pt>
                <c:pt idx="5499">
                  <c:v>1.3413031528378826E-2</c:v>
                </c:pt>
                <c:pt idx="5500">
                  <c:v>1.3444435473384154E-2</c:v>
                </c:pt>
                <c:pt idx="5501">
                  <c:v>1.3467628446636981E-2</c:v>
                </c:pt>
                <c:pt idx="5502">
                  <c:v>1.3485744651390505E-2</c:v>
                </c:pt>
                <c:pt idx="5503">
                  <c:v>1.349985826260211E-2</c:v>
                </c:pt>
                <c:pt idx="5504">
                  <c:v>1.3511043077524766E-2</c:v>
                </c:pt>
                <c:pt idx="5505">
                  <c:v>1.3520973950935973E-2</c:v>
                </c:pt>
                <c:pt idx="5506">
                  <c:v>1.3529758424716005E-2</c:v>
                </c:pt>
                <c:pt idx="5507">
                  <c:v>1.35373158533995E-2</c:v>
                </c:pt>
                <c:pt idx="5508">
                  <c:v>1.3543920251676765E-2</c:v>
                </c:pt>
                <c:pt idx="5509">
                  <c:v>1.3550064097195811E-2</c:v>
                </c:pt>
                <c:pt idx="5510">
                  <c:v>1.3555753505745078E-2</c:v>
                </c:pt>
                <c:pt idx="5511">
                  <c:v>1.3560835599678014E-2</c:v>
                </c:pt>
                <c:pt idx="5512">
                  <c:v>1.3565294112378555E-2</c:v>
                </c:pt>
                <c:pt idx="5513">
                  <c:v>1.3569229358971695E-2</c:v>
                </c:pt>
                <c:pt idx="5514">
                  <c:v>1.357285823632349E-2</c:v>
                </c:pt>
                <c:pt idx="5515">
                  <c:v>1.3576236322170847E-2</c:v>
                </c:pt>
                <c:pt idx="5516">
                  <c:v>1.3579230869689067E-2</c:v>
                </c:pt>
                <c:pt idx="5517">
                  <c:v>1.3581868320439179E-2</c:v>
                </c:pt>
                <c:pt idx="5518">
                  <c:v>1.35841766898943E-2</c:v>
                </c:pt>
                <c:pt idx="5519">
                  <c:v>1.358617181019506E-2</c:v>
                </c:pt>
                <c:pt idx="5520">
                  <c:v>1.3587870078417861E-2</c:v>
                </c:pt>
                <c:pt idx="5521">
                  <c:v>1.3589286485936736E-2</c:v>
                </c:pt>
                <c:pt idx="5522">
                  <c:v>1.3590434851068216E-2</c:v>
                </c:pt>
                <c:pt idx="5523">
                  <c:v>1.3591327954803658E-2</c:v>
                </c:pt>
                <c:pt idx="5524">
                  <c:v>1.3591977807705354E-2</c:v>
                </c:pt>
                <c:pt idx="5525">
                  <c:v>1.3592395713460857E-2</c:v>
                </c:pt>
                <c:pt idx="5526">
                  <c:v>1.3592592381925813E-2</c:v>
                </c:pt>
                <c:pt idx="5527">
                  <c:v>1.359257798074486E-2</c:v>
                </c:pt>
                <c:pt idx="5528">
                  <c:v>1.3592362180929013E-2</c:v>
                </c:pt>
                <c:pt idx="5529">
                  <c:v>1.3591954194222367E-2</c:v>
                </c:pt>
                <c:pt idx="5530">
                  <c:v>1.3591362802333943E-2</c:v>
                </c:pt>
                <c:pt idx="5531">
                  <c:v>1.3590596378980737E-2</c:v>
                </c:pt>
                <c:pt idx="5532">
                  <c:v>1.3589662916068878E-2</c:v>
                </c:pt>
                <c:pt idx="5533">
                  <c:v>1.3588570038066215E-2</c:v>
                </c:pt>
                <c:pt idx="5534">
                  <c:v>1.3587325024432205E-2</c:v>
                </c:pt>
                <c:pt idx="5535">
                  <c:v>1.3585934822687695E-2</c:v>
                </c:pt>
                <c:pt idx="5536">
                  <c:v>1.3584406065863964E-2</c:v>
                </c:pt>
                <c:pt idx="5537">
                  <c:v>1.3582745086465318E-2</c:v>
                </c:pt>
                <c:pt idx="5538">
                  <c:v>1.358095793003021E-2</c:v>
                </c:pt>
                <c:pt idx="5539">
                  <c:v>1.3579050368625372E-2</c:v>
                </c:pt>
                <c:pt idx="5540">
                  <c:v>1.3577027913292627E-2</c:v>
                </c:pt>
                <c:pt idx="5541">
                  <c:v>1.3574895825321932E-2</c:v>
                </c:pt>
                <c:pt idx="5542">
                  <c:v>1.3572659128638273E-2</c:v>
                </c:pt>
                <c:pt idx="5543">
                  <c:v>1.3570322619331852E-2</c:v>
                </c:pt>
                <c:pt idx="5544">
                  <c:v>1.3567890877111053E-2</c:v>
                </c:pt>
                <c:pt idx="5545">
                  <c:v>1.3565368274136147E-2</c:v>
                </c:pt>
                <c:pt idx="5546">
                  <c:v>1.356275898503792E-2</c:v>
                </c:pt>
                <c:pt idx="5547">
                  <c:v>1.3560066995701132E-2</c:v>
                </c:pt>
                <c:pt idx="5548">
                  <c:v>1.3557296111484273E-2</c:v>
                </c:pt>
                <c:pt idx="5549">
                  <c:v>1.355444996602365E-2</c:v>
                </c:pt>
                <c:pt idx="5550">
                  <c:v>1.3551532028198534E-2</c:v>
                </c:pt>
                <c:pt idx="5551">
                  <c:v>1.3548545610447093E-2</c:v>
                </c:pt>
                <c:pt idx="5552">
                  <c:v>1.354549387503661E-2</c:v>
                </c:pt>
                <c:pt idx="5553">
                  <c:v>1.3542379841453872E-2</c:v>
                </c:pt>
                <c:pt idx="5554">
                  <c:v>1.35392063925625E-2</c:v>
                </c:pt>
                <c:pt idx="5555">
                  <c:v>1.3535976280779134E-2</c:v>
                </c:pt>
                <c:pt idx="5556">
                  <c:v>1.3532692134091747E-2</c:v>
                </c:pt>
                <c:pt idx="5557">
                  <c:v>1.3529356461711179E-2</c:v>
                </c:pt>
                <c:pt idx="5558">
                  <c:v>1.3525971659086306E-2</c:v>
                </c:pt>
                <c:pt idx="5559">
                  <c:v>1.3522540013786801E-2</c:v>
                </c:pt>
                <c:pt idx="5560">
                  <c:v>1.3519063709343408E-2</c:v>
                </c:pt>
                <c:pt idx="5561">
                  <c:v>1.3515544831086003E-2</c:v>
                </c:pt>
                <c:pt idx="5562">
                  <c:v>1.3511985369715143E-2</c:v>
                </c:pt>
                <c:pt idx="5563">
                  <c:v>1.3508387225951502E-2</c:v>
                </c:pt>
                <c:pt idx="5564">
                  <c:v>1.3504752214527342E-2</c:v>
                </c:pt>
                <c:pt idx="5565">
                  <c:v>1.350108206806758E-2</c:v>
                </c:pt>
                <c:pt idx="5566">
                  <c:v>1.3497378440992216E-2</c:v>
                </c:pt>
                <c:pt idx="5567">
                  <c:v>1.3493642912749629E-2</c:v>
                </c:pt>
                <c:pt idx="5568">
                  <c:v>1.3489876991320029E-2</c:v>
                </c:pt>
                <c:pt idx="5569">
                  <c:v>1.3486082116608504E-2</c:v>
                </c:pt>
                <c:pt idx="5570">
                  <c:v>1.3482259663217658E-2</c:v>
                </c:pt>
                <c:pt idx="5571">
                  <c:v>1.347841094372897E-2</c:v>
                </c:pt>
                <c:pt idx="5572">
                  <c:v>1.3474537211237347E-2</c:v>
                </c:pt>
                <c:pt idx="5573">
                  <c:v>1.347063966220991E-2</c:v>
                </c:pt>
                <c:pt idx="5574">
                  <c:v>1.3466719438995847E-2</c:v>
                </c:pt>
                <c:pt idx="5575">
                  <c:v>1.3462777632213031E-2</c:v>
                </c:pt>
                <c:pt idx="5576">
                  <c:v>1.3458815283205982E-2</c:v>
                </c:pt>
                <c:pt idx="5577">
                  <c:v>1.3454833386175973E-2</c:v>
                </c:pt>
                <c:pt idx="5578">
                  <c:v>1.3450832890314417E-2</c:v>
                </c:pt>
                <c:pt idx="5579">
                  <c:v>1.3446814701972216E-2</c:v>
                </c:pt>
                <c:pt idx="5580">
                  <c:v>1.3442779686341739E-2</c:v>
                </c:pt>
                <c:pt idx="5581">
                  <c:v>1.3438728669646014E-2</c:v>
                </c:pt>
                <c:pt idx="5582">
                  <c:v>1.3434662440568259E-2</c:v>
                </c:pt>
                <c:pt idx="5583">
                  <c:v>1.343058175222017E-2</c:v>
                </c:pt>
                <c:pt idx="5584">
                  <c:v>1.3426487323582793E-2</c:v>
                </c:pt>
                <c:pt idx="5585">
                  <c:v>1.342237984110441E-2</c:v>
                </c:pt>
                <c:pt idx="5586">
                  <c:v>1.3418259960202024E-2</c:v>
                </c:pt>
                <c:pt idx="5587">
                  <c:v>1.3414128306605972E-2</c:v>
                </c:pt>
                <c:pt idx="5588">
                  <c:v>1.3409985477726151E-2</c:v>
                </c:pt>
                <c:pt idx="5589">
                  <c:v>1.3405832043980888E-2</c:v>
                </c:pt>
                <c:pt idx="5590">
                  <c:v>1.3401668549902272E-2</c:v>
                </c:pt>
                <c:pt idx="5591">
                  <c:v>1.3397495515462326E-2</c:v>
                </c:pt>
                <c:pt idx="5592">
                  <c:v>1.3393313437021366E-2</c:v>
                </c:pt>
                <c:pt idx="5593">
                  <c:v>1.3389122788533381E-2</c:v>
                </c:pt>
                <c:pt idx="5594">
                  <c:v>1.3384924022464927E-2</c:v>
                </c:pt>
                <c:pt idx="5595">
                  <c:v>1.3380717570804071E-2</c:v>
                </c:pt>
                <c:pt idx="5596">
                  <c:v>1.3376503846007585E-2</c:v>
                </c:pt>
                <c:pt idx="5597">
                  <c:v>1.3372283241823687E-2</c:v>
                </c:pt>
                <c:pt idx="5598">
                  <c:v>1.3368056134207848E-2</c:v>
                </c:pt>
                <c:pt idx="5599">
                  <c:v>1.3363822882069679E-2</c:v>
                </c:pt>
                <c:pt idx="5600">
                  <c:v>1.3359583828084444E-2</c:v>
                </c:pt>
                <c:pt idx="5601">
                  <c:v>1.3355339299406722E-2</c:v>
                </c:pt>
                <c:pt idx="5602">
                  <c:v>1.3351089608367993E-2</c:v>
                </c:pt>
                <c:pt idx="5603">
                  <c:v>1.3346835053170785E-2</c:v>
                </c:pt>
                <c:pt idx="5604">
                  <c:v>1.3342575918498748E-2</c:v>
                </c:pt>
                <c:pt idx="5605">
                  <c:v>1.3338312476139657E-2</c:v>
                </c:pt>
                <c:pt idx="5606">
                  <c:v>1.3334044985591702E-2</c:v>
                </c:pt>
                <c:pt idx="5607">
                  <c:v>1.3329773694557932E-2</c:v>
                </c:pt>
                <c:pt idx="5608">
                  <c:v>1.3325498839570672E-2</c:v>
                </c:pt>
                <c:pt idx="5609">
                  <c:v>1.3321220646392316E-2</c:v>
                </c:pt>
                <c:pt idx="5610">
                  <c:v>1.3316939330601355E-2</c:v>
                </c:pt>
                <c:pt idx="5611">
                  <c:v>1.3312655097976888E-2</c:v>
                </c:pt>
                <c:pt idx="5612">
                  <c:v>1.3308368144982978E-2</c:v>
                </c:pt>
                <c:pt idx="5613">
                  <c:v>1.3304078659180773E-2</c:v>
                </c:pt>
                <c:pt idx="5614">
                  <c:v>1.3299786819622966E-2</c:v>
                </c:pt>
                <c:pt idx="5615">
                  <c:v>1.3295492797243534E-2</c:v>
                </c:pt>
                <c:pt idx="5616">
                  <c:v>1.3291196755238918E-2</c:v>
                </c:pt>
                <c:pt idx="5617">
                  <c:v>1.3286898849380261E-2</c:v>
                </c:pt>
                <c:pt idx="5618">
                  <c:v>1.3282599228404754E-2</c:v>
                </c:pt>
                <c:pt idx="5619">
                  <c:v>1.3278298034273574E-2</c:v>
                </c:pt>
                <c:pt idx="5620">
                  <c:v>1.3273995402531125E-2</c:v>
                </c:pt>
                <c:pt idx="5621">
                  <c:v>1.326969146255536E-2</c:v>
                </c:pt>
                <c:pt idx="5622">
                  <c:v>1.3265386337859342E-2</c:v>
                </c:pt>
                <c:pt idx="5623">
                  <c:v>1.3261080146351438E-2</c:v>
                </c:pt>
                <c:pt idx="5624">
                  <c:v>1.325677300058173E-2</c:v>
                </c:pt>
                <c:pt idx="5625">
                  <c:v>1.3252465008007632E-2</c:v>
                </c:pt>
                <c:pt idx="5626">
                  <c:v>1.3248156271155571E-2</c:v>
                </c:pt>
                <c:pt idx="5627">
                  <c:v>1.3243846887959343E-2</c:v>
                </c:pt>
                <c:pt idx="5628">
                  <c:v>1.3239536951870773E-2</c:v>
                </c:pt>
                <c:pt idx="5629">
                  <c:v>1.323522655209911E-2</c:v>
                </c:pt>
                <c:pt idx="5630">
                  <c:v>1.3230915773792658E-2</c:v>
                </c:pt>
                <c:pt idx="5631">
                  <c:v>1.3226604698241032E-2</c:v>
                </c:pt>
                <c:pt idx="5632">
                  <c:v>1.3222293403021541E-2</c:v>
                </c:pt>
                <c:pt idx="5633">
                  <c:v>1.3217981962198404E-2</c:v>
                </c:pt>
                <c:pt idx="5634">
                  <c:v>1.3213670446452871E-2</c:v>
                </c:pt>
                <c:pt idx="5635">
                  <c:v>1.3209358923256653E-2</c:v>
                </c:pt>
                <c:pt idx="5636">
                  <c:v>1.3205047457007197E-2</c:v>
                </c:pt>
                <c:pt idx="5637">
                  <c:v>1.3200736109167234E-2</c:v>
                </c:pt>
                <c:pt idx="5638">
                  <c:v>1.3196424938401945E-2</c:v>
                </c:pt>
                <c:pt idx="5639">
                  <c:v>1.3192114000701648E-2</c:v>
                </c:pt>
                <c:pt idx="5640">
                  <c:v>1.3187803349501323E-2</c:v>
                </c:pt>
                <c:pt idx="5641">
                  <c:v>1.3183493035804555E-2</c:v>
                </c:pt>
                <c:pt idx="5642">
                  <c:v>1.3179183108280089E-2</c:v>
                </c:pt>
                <c:pt idx="5643">
                  <c:v>1.3174873613382744E-2</c:v>
                </c:pt>
                <c:pt idx="5644">
                  <c:v>1.31705645954391E-2</c:v>
                </c:pt>
                <c:pt idx="5645">
                  <c:v>1.3166256096754659E-2</c:v>
                </c:pt>
                <c:pt idx="5646">
                  <c:v>1.3161948157699329E-2</c:v>
                </c:pt>
                <c:pt idx="5647">
                  <c:v>1.315764081679552E-2</c:v>
                </c:pt>
                <c:pt idx="5648">
                  <c:v>1.315333411080552E-2</c:v>
                </c:pt>
                <c:pt idx="5649">
                  <c:v>1.3149028074805055E-2</c:v>
                </c:pt>
                <c:pt idx="5650">
                  <c:v>1.3144722742265445E-2</c:v>
                </c:pt>
                <c:pt idx="5651">
                  <c:v>1.3140418145121888E-2</c:v>
                </c:pt>
                <c:pt idx="5652">
                  <c:v>1.3136114313845447E-2</c:v>
                </c:pt>
                <c:pt idx="5653">
                  <c:v>1.3131811277508613E-2</c:v>
                </c:pt>
                <c:pt idx="5654">
                  <c:v>1.3127509063847093E-2</c:v>
                </c:pt>
                <c:pt idx="5655">
                  <c:v>1.3123207699322905E-2</c:v>
                </c:pt>
                <c:pt idx="5656">
                  <c:v>1.3118907209179961E-2</c:v>
                </c:pt>
                <c:pt idx="5657">
                  <c:v>1.3114607617498709E-2</c:v>
                </c:pt>
                <c:pt idx="5658">
                  <c:v>1.3110308947252684E-2</c:v>
                </c:pt>
                <c:pt idx="5659">
                  <c:v>1.3105782847236012E-2</c:v>
                </c:pt>
                <c:pt idx="5660">
                  <c:v>1.3046299055349262E-2</c:v>
                </c:pt>
                <c:pt idx="5661">
                  <c:v>1.2948980147937094E-2</c:v>
                </c:pt>
                <c:pt idx="5662">
                  <c:v>1.2812555577392071E-2</c:v>
                </c:pt>
                <c:pt idx="5663">
                  <c:v>1.2690357294422411E-2</c:v>
                </c:pt>
                <c:pt idx="5664">
                  <c:v>1.2560799310857223E-2</c:v>
                </c:pt>
                <c:pt idx="5665">
                  <c:v>1.2398530683392736E-2</c:v>
                </c:pt>
                <c:pt idx="5666">
                  <c:v>1.2255098350250203E-2</c:v>
                </c:pt>
                <c:pt idx="5667">
                  <c:v>1.2113222487974314E-2</c:v>
                </c:pt>
                <c:pt idx="5668">
                  <c:v>1.1944797007002E-2</c:v>
                </c:pt>
                <c:pt idx="5669">
                  <c:v>1.1790850126289772E-2</c:v>
                </c:pt>
                <c:pt idx="5670">
                  <c:v>1.1628725320439633E-2</c:v>
                </c:pt>
                <c:pt idx="5671">
                  <c:v>1.1469878095550712E-2</c:v>
                </c:pt>
                <c:pt idx="5672">
                  <c:v>1.1304882266279714E-2</c:v>
                </c:pt>
                <c:pt idx="5673">
                  <c:v>1.1148665585477146E-2</c:v>
                </c:pt>
                <c:pt idx="5674">
                  <c:v>1.0997197916438854E-2</c:v>
                </c:pt>
                <c:pt idx="5675">
                  <c:v>1.0844055756636771E-2</c:v>
                </c:pt>
                <c:pt idx="5676">
                  <c:v>1.0677708573631392E-2</c:v>
                </c:pt>
                <c:pt idx="5677">
                  <c:v>1.0511665692177631E-2</c:v>
                </c:pt>
                <c:pt idx="5678">
                  <c:v>1.0351517891493025E-2</c:v>
                </c:pt>
                <c:pt idx="5679">
                  <c:v>1.0191689745613335E-2</c:v>
                </c:pt>
                <c:pt idx="5680">
                  <c:v>1.007537726481888E-2</c:v>
                </c:pt>
                <c:pt idx="5681">
                  <c:v>9.9950255023114731E-3</c:v>
                </c:pt>
                <c:pt idx="5682">
                  <c:v>9.9377568042240804E-3</c:v>
                </c:pt>
                <c:pt idx="5683">
                  <c:v>9.8952154800518617E-3</c:v>
                </c:pt>
                <c:pt idx="5684">
                  <c:v>9.8622629578098749E-3</c:v>
                </c:pt>
                <c:pt idx="5685">
                  <c:v>9.8356307207441481E-3</c:v>
                </c:pt>
                <c:pt idx="5686">
                  <c:v>9.8132109998960611E-3</c:v>
                </c:pt>
                <c:pt idx="5687">
                  <c:v>9.7937162589464659E-3</c:v>
                </c:pt>
                <c:pt idx="5688">
                  <c:v>9.7762721343812968E-3</c:v>
                </c:pt>
                <c:pt idx="5689">
                  <c:v>9.7603689483511981E-3</c:v>
                </c:pt>
                <c:pt idx="5690">
                  <c:v>9.7456252290893039E-3</c:v>
                </c:pt>
                <c:pt idx="5691">
                  <c:v>9.731832078226527E-3</c:v>
                </c:pt>
                <c:pt idx="5692">
                  <c:v>9.7188275850486235E-3</c:v>
                </c:pt>
                <c:pt idx="5693">
                  <c:v>9.706495508910104E-3</c:v>
                </c:pt>
                <c:pt idx="5694">
                  <c:v>9.6947793004682863E-3</c:v>
                </c:pt>
                <c:pt idx="5695">
                  <c:v>9.6836126691514316E-3</c:v>
                </c:pt>
                <c:pt idx="5696">
                  <c:v>9.6729464759366165E-3</c:v>
                </c:pt>
                <c:pt idx="5697">
                  <c:v>9.6627592477891693E-3</c:v>
                </c:pt>
                <c:pt idx="5698">
                  <c:v>9.6530226642111694E-3</c:v>
                </c:pt>
                <c:pt idx="5699">
                  <c:v>9.6437020788260226E-3</c:v>
                </c:pt>
                <c:pt idx="5700">
                  <c:v>9.6347771845850666E-3</c:v>
                </c:pt>
                <c:pt idx="5701">
                  <c:v>9.6262343356536429E-3</c:v>
                </c:pt>
                <c:pt idx="5702">
                  <c:v>9.6180564302619821E-3</c:v>
                </c:pt>
                <c:pt idx="5703">
                  <c:v>9.6102235490854327E-3</c:v>
                </c:pt>
                <c:pt idx="5704">
                  <c:v>9.6027148663568179E-3</c:v>
                </c:pt>
                <c:pt idx="5705">
                  <c:v>9.5955188887386113E-3</c:v>
                </c:pt>
                <c:pt idx="5706">
                  <c:v>9.5886219795293243E-3</c:v>
                </c:pt>
                <c:pt idx="5707">
                  <c:v>9.58201039491882E-3</c:v>
                </c:pt>
                <c:pt idx="5708">
                  <c:v>9.5756710999527275E-3</c:v>
                </c:pt>
                <c:pt idx="5709">
                  <c:v>9.5695916881880089E-3</c:v>
                </c:pt>
                <c:pt idx="5710">
                  <c:v>9.5637603593493759E-3</c:v>
                </c:pt>
                <c:pt idx="5711">
                  <c:v>9.5581658596505074E-3</c:v>
                </c:pt>
                <c:pt idx="5712">
                  <c:v>9.5527974616038507E-3</c:v>
                </c:pt>
                <c:pt idx="5713">
                  <c:v>9.5476449278419362E-3</c:v>
                </c:pt>
                <c:pt idx="5714">
                  <c:v>9.5426984907187387E-3</c:v>
                </c:pt>
                <c:pt idx="5715">
                  <c:v>9.5379488270797667E-3</c:v>
                </c:pt>
                <c:pt idx="5716">
                  <c:v>9.5333870371080605E-3</c:v>
                </c:pt>
                <c:pt idx="5717">
                  <c:v>9.5290046249903639E-3</c:v>
                </c:pt>
                <c:pt idx="5718">
                  <c:v>9.5247934802232571E-3</c:v>
                </c:pt>
                <c:pt idx="5719">
                  <c:v>9.5207458583324023E-3</c:v>
                </c:pt>
                <c:pt idx="5720">
                  <c:v>9.5168543674380643E-3</c:v>
                </c:pt>
                <c:pt idx="5721">
                  <c:v>9.5131119475063072E-3</c:v>
                </c:pt>
                <c:pt idx="5722">
                  <c:v>9.5095118604146805E-3</c:v>
                </c:pt>
                <c:pt idx="5723">
                  <c:v>9.5060476707549066E-3</c:v>
                </c:pt>
                <c:pt idx="5724">
                  <c:v>9.5027132354648432E-3</c:v>
                </c:pt>
                <c:pt idx="5725">
                  <c:v>9.4995026888308135E-3</c:v>
                </c:pt>
                <c:pt idx="5726">
                  <c:v>9.4964104303035691E-3</c:v>
                </c:pt>
                <c:pt idx="5727">
                  <c:v>9.4934311128076349E-3</c:v>
                </c:pt>
                <c:pt idx="5728">
                  <c:v>9.4905596311976818E-3</c:v>
                </c:pt>
                <c:pt idx="5729">
                  <c:v>9.487791110549532E-3</c:v>
                </c:pt>
                <c:pt idx="5730">
                  <c:v>9.4851208973717755E-3</c:v>
                </c:pt>
                <c:pt idx="5731">
                  <c:v>9.4825445474862654E-3</c:v>
                </c:pt>
                <c:pt idx="5732">
                  <c:v>9.4800578186071925E-3</c:v>
                </c:pt>
                <c:pt idx="5733">
                  <c:v>9.4776566595639461E-3</c:v>
                </c:pt>
                <c:pt idx="5734">
                  <c:v>9.4753372028982021E-3</c:v>
                </c:pt>
                <c:pt idx="5735">
                  <c:v>9.4730957558461452E-3</c:v>
                </c:pt>
                <c:pt idx="5736">
                  <c:v>9.4709287924379867E-3</c:v>
                </c:pt>
                <c:pt idx="5737">
                  <c:v>9.4688329465848833E-3</c:v>
                </c:pt>
                <c:pt idx="5738">
                  <c:v>9.4668050038884382E-3</c:v>
                </c:pt>
                <c:pt idx="5739">
                  <c:v>9.4648418958977014E-3</c:v>
                </c:pt>
                <c:pt idx="5740">
                  <c:v>9.4629406921869913E-3</c:v>
                </c:pt>
                <c:pt idx="5741">
                  <c:v>9.4610985955098405E-3</c:v>
                </c:pt>
                <c:pt idx="5742">
                  <c:v>9.4593129346718999E-3</c:v>
                </c:pt>
                <c:pt idx="5743">
                  <c:v>9.4575811593986901E-3</c:v>
                </c:pt>
                <c:pt idx="5744">
                  <c:v>9.4559008348176991E-3</c:v>
                </c:pt>
                <c:pt idx="5745">
                  <c:v>9.4542696361465273E-3</c:v>
                </c:pt>
                <c:pt idx="5746">
                  <c:v>9.4526853434329875E-3</c:v>
                </c:pt>
                <c:pt idx="5747">
                  <c:v>9.4511458378273849E-3</c:v>
                </c:pt>
                <c:pt idx="5748">
                  <c:v>9.4496490951709953E-3</c:v>
                </c:pt>
                <c:pt idx="5749">
                  <c:v>9.4481931842055489E-3</c:v>
                </c:pt>
                <c:pt idx="5750">
                  <c:v>9.4467762596030895E-3</c:v>
                </c:pt>
                <c:pt idx="5751">
                  <c:v>9.4453965605643172E-3</c:v>
                </c:pt>
                <c:pt idx="5752">
                  <c:v>9.444052405309173E-3</c:v>
                </c:pt>
                <c:pt idx="5753">
                  <c:v>9.4427421883107338E-3</c:v>
                </c:pt>
                <c:pt idx="5754">
                  <c:v>9.4414643766569228E-3</c:v>
                </c:pt>
                <c:pt idx="5755">
                  <c:v>9.440217506758242E-3</c:v>
                </c:pt>
                <c:pt idx="5756">
                  <c:v>9.4390001809738396E-3</c:v>
                </c:pt>
                <c:pt idx="5757">
                  <c:v>9.4378110654238425E-3</c:v>
                </c:pt>
                <c:pt idx="5758">
                  <c:v>9.4366488857742601E-3</c:v>
                </c:pt>
                <c:pt idx="5759">
                  <c:v>9.4355124260225402E-3</c:v>
                </c:pt>
                <c:pt idx="5760">
                  <c:v>9.4344005245914422E-3</c:v>
                </c:pt>
                <c:pt idx="5761">
                  <c:v>9.4333120728378947E-3</c:v>
                </c:pt>
                <c:pt idx="5762">
                  <c:v>9.4322460120217517E-3</c:v>
                </c:pt>
                <c:pt idx="5763">
                  <c:v>9.4312013313342935E-3</c:v>
                </c:pt>
                <c:pt idx="5764">
                  <c:v>9.4301770657672594E-3</c:v>
                </c:pt>
                <c:pt idx="5765">
                  <c:v>9.4291722937755295E-3</c:v>
                </c:pt>
                <c:pt idx="5766">
                  <c:v>9.4281861357073862E-3</c:v>
                </c:pt>
                <c:pt idx="5767">
                  <c:v>9.4272177513971388E-3</c:v>
                </c:pt>
                <c:pt idx="5768">
                  <c:v>9.426266339048384E-3</c:v>
                </c:pt>
                <c:pt idx="5769">
                  <c:v>9.425331132670689E-3</c:v>
                </c:pt>
                <c:pt idx="5770">
                  <c:v>9.4244114012434817E-3</c:v>
                </c:pt>
                <c:pt idx="5771">
                  <c:v>9.4235064467076864E-3</c:v>
                </c:pt>
                <c:pt idx="5772">
                  <c:v>9.4226156025476702E-3</c:v>
                </c:pt>
                <c:pt idx="5773">
                  <c:v>9.4217382323513853E-3</c:v>
                </c:pt>
                <c:pt idx="5774">
                  <c:v>9.4208737287194266E-3</c:v>
                </c:pt>
                <c:pt idx="5775">
                  <c:v>9.420021511202005E-3</c:v>
                </c:pt>
                <c:pt idx="5776">
                  <c:v>9.4191810264379148E-3</c:v>
                </c:pt>
                <c:pt idx="5777">
                  <c:v>9.418351745073E-3</c:v>
                </c:pt>
                <c:pt idx="5778">
                  <c:v>9.4175331624220312E-3</c:v>
                </c:pt>
                <c:pt idx="5779">
                  <c:v>9.4167247963942938E-3</c:v>
                </c:pt>
                <c:pt idx="5780">
                  <c:v>9.4159261865889993E-3</c:v>
                </c:pt>
                <c:pt idx="5781">
                  <c:v>9.415136893735649E-3</c:v>
                </c:pt>
                <c:pt idx="5782">
                  <c:v>9.4143564979661497E-3</c:v>
                </c:pt>
                <c:pt idx="5783">
                  <c:v>9.4135845989747821E-3</c:v>
                </c:pt>
                <c:pt idx="5784">
                  <c:v>9.4128208139158138E-3</c:v>
                </c:pt>
                <c:pt idx="5785">
                  <c:v>9.4120647777942382E-3</c:v>
                </c:pt>
                <c:pt idx="5786">
                  <c:v>9.4113161418045085E-3</c:v>
                </c:pt>
                <c:pt idx="5787">
                  <c:v>9.4105745730056253E-3</c:v>
                </c:pt>
                <c:pt idx="5788">
                  <c:v>9.4098397535542916E-3</c:v>
                </c:pt>
                <c:pt idx="5789">
                  <c:v>9.4091113799739737E-3</c:v>
                </c:pt>
                <c:pt idx="5790">
                  <c:v>9.4083891623307735E-3</c:v>
                </c:pt>
                <c:pt idx="5791">
                  <c:v>9.4076728242541048E-3</c:v>
                </c:pt>
                <c:pt idx="5792">
                  <c:v>9.4069621011713019E-3</c:v>
                </c:pt>
                <c:pt idx="5793">
                  <c:v>9.4062567412763094E-3</c:v>
                </c:pt>
                <c:pt idx="5794">
                  <c:v>9.4055565033820746E-3</c:v>
                </c:pt>
                <c:pt idx="5795">
                  <c:v>9.4048611577884078E-3</c:v>
                </c:pt>
                <c:pt idx="5796">
                  <c:v>9.4041704848705065E-3</c:v>
                </c:pt>
                <c:pt idx="5797">
                  <c:v>9.4034842750212976E-3</c:v>
                </c:pt>
                <c:pt idx="5798">
                  <c:v>9.4028023281546146E-3</c:v>
                </c:pt>
                <c:pt idx="5799">
                  <c:v>9.4021244531905575E-3</c:v>
                </c:pt>
                <c:pt idx="5800">
                  <c:v>9.40145046762908E-3</c:v>
                </c:pt>
                <c:pt idx="5801">
                  <c:v>9.4007801974178313E-3</c:v>
                </c:pt>
                <c:pt idx="5802">
                  <c:v>9.400113476116953E-3</c:v>
                </c:pt>
                <c:pt idx="5803">
                  <c:v>9.3994501450059987E-3</c:v>
                </c:pt>
                <c:pt idx="5804">
                  <c:v>9.3987900523908683E-3</c:v>
                </c:pt>
                <c:pt idx="5805">
                  <c:v>9.3981330535936637E-3</c:v>
                </c:pt>
                <c:pt idx="5806">
                  <c:v>9.3974790103701598E-3</c:v>
                </c:pt>
                <c:pt idx="5807">
                  <c:v>9.3968277907306129E-3</c:v>
                </c:pt>
                <c:pt idx="5808">
                  <c:v>9.3961792687831825E-3</c:v>
                </c:pt>
                <c:pt idx="5809">
                  <c:v>9.3955333240752469E-3</c:v>
                </c:pt>
                <c:pt idx="5810">
                  <c:v>9.3948898419917905E-3</c:v>
                </c:pt>
                <c:pt idx="5811">
                  <c:v>9.3942487125711176E-3</c:v>
                </c:pt>
                <c:pt idx="5812">
                  <c:v>9.3936098314000623E-3</c:v>
                </c:pt>
                <c:pt idx="5813">
                  <c:v>9.3929730982731802E-3</c:v>
                </c:pt>
                <c:pt idx="5814">
                  <c:v>9.3923384178367982E-3</c:v>
                </c:pt>
                <c:pt idx="5815">
                  <c:v>9.3917056989623916E-3</c:v>
                </c:pt>
                <c:pt idx="5816">
                  <c:v>9.3910748546272623E-3</c:v>
                </c:pt>
                <c:pt idx="5817">
                  <c:v>9.3904458016939776E-3</c:v>
                </c:pt>
                <c:pt idx="5818">
                  <c:v>9.3898184610358842E-3</c:v>
                </c:pt>
                <c:pt idx="5819">
                  <c:v>9.3891927565861576E-3</c:v>
                </c:pt>
                <c:pt idx="5820">
                  <c:v>9.3885686164917118E-3</c:v>
                </c:pt>
                <c:pt idx="5821">
                  <c:v>9.3879459712376181E-3</c:v>
                </c:pt>
                <c:pt idx="5822">
                  <c:v>9.3873247552472162E-3</c:v>
                </c:pt>
                <c:pt idx="5823">
                  <c:v>9.3867049053703265E-3</c:v>
                </c:pt>
                <c:pt idx="5824">
                  <c:v>9.3860863616050637E-3</c:v>
                </c:pt>
                <c:pt idx="5825">
                  <c:v>9.3854690665788436E-3</c:v>
                </c:pt>
                <c:pt idx="5826">
                  <c:v>9.3848529654898104E-3</c:v>
                </c:pt>
                <c:pt idx="5827">
                  <c:v>9.3842380059978303E-3</c:v>
                </c:pt>
                <c:pt idx="5828">
                  <c:v>9.3836241383150228E-3</c:v>
                </c:pt>
                <c:pt idx="5829">
                  <c:v>9.3830113145728939E-3</c:v>
                </c:pt>
                <c:pt idx="5830">
                  <c:v>9.3823994894024522E-3</c:v>
                </c:pt>
                <c:pt idx="5831">
                  <c:v>9.3817886192192126E-3</c:v>
                </c:pt>
                <c:pt idx="5832">
                  <c:v>9.3811786625842049E-3</c:v>
                </c:pt>
                <c:pt idx="5833">
                  <c:v>9.3805695798147709E-3</c:v>
                </c:pt>
                <c:pt idx="5834">
                  <c:v>9.3799613331166862E-3</c:v>
                </c:pt>
                <c:pt idx="5835">
                  <c:v>9.3793538863989716E-3</c:v>
                </c:pt>
                <c:pt idx="5836">
                  <c:v>9.3787472050805842E-3</c:v>
                </c:pt>
                <c:pt idx="5837">
                  <c:v>9.3781412563767562E-3</c:v>
                </c:pt>
                <c:pt idx="5838">
                  <c:v>9.377536008663815E-3</c:v>
                </c:pt>
                <c:pt idx="5839">
                  <c:v>9.3769314322028445E-3</c:v>
                </c:pt>
                <c:pt idx="5840">
                  <c:v>9.3763274980213588E-3</c:v>
                </c:pt>
                <c:pt idx="5841">
                  <c:v>9.3756820128304916E-3</c:v>
                </c:pt>
                <c:pt idx="5842">
                  <c:v>9.419631596071518E-3</c:v>
                </c:pt>
                <c:pt idx="5843">
                  <c:v>9.4921978475002687E-3</c:v>
                </c:pt>
                <c:pt idx="5844">
                  <c:v>9.5829376776468116E-3</c:v>
                </c:pt>
                <c:pt idx="5845">
                  <c:v>9.6887556187462889E-3</c:v>
                </c:pt>
                <c:pt idx="5846">
                  <c:v>9.8004959227194766E-3</c:v>
                </c:pt>
                <c:pt idx="5847">
                  <c:v>9.9199430881243989E-3</c:v>
                </c:pt>
                <c:pt idx="5848">
                  <c:v>1.0038007313333061E-2</c:v>
                </c:pt>
                <c:pt idx="5849">
                  <c:v>1.0161561827203604E-2</c:v>
                </c:pt>
                <c:pt idx="5850">
                  <c:v>1.0283617027073729E-2</c:v>
                </c:pt>
                <c:pt idx="5851">
                  <c:v>1.0419030797957586E-2</c:v>
                </c:pt>
                <c:pt idx="5852">
                  <c:v>1.0542501192275738E-2</c:v>
                </c:pt>
                <c:pt idx="5853">
                  <c:v>1.0676578850341118E-2</c:v>
                </c:pt>
                <c:pt idx="5854">
                  <c:v>1.079793759137113E-2</c:v>
                </c:pt>
                <c:pt idx="5855">
                  <c:v>1.0935859797383488E-2</c:v>
                </c:pt>
                <c:pt idx="5856">
                  <c:v>1.105911700292354E-2</c:v>
                </c:pt>
                <c:pt idx="5857">
                  <c:v>1.1192688495448454E-2</c:v>
                </c:pt>
                <c:pt idx="5858">
                  <c:v>1.1323949422391275E-2</c:v>
                </c:pt>
                <c:pt idx="5859">
                  <c:v>1.1453618199425617E-2</c:v>
                </c:pt>
                <c:pt idx="5860">
                  <c:v>1.1572785149686019E-2</c:v>
                </c:pt>
                <c:pt idx="5861">
                  <c:v>1.1687665869462564E-2</c:v>
                </c:pt>
                <c:pt idx="5862">
                  <c:v>1.1774039384314939E-2</c:v>
                </c:pt>
                <c:pt idx="5863">
                  <c:v>1.1832586253082911E-2</c:v>
                </c:pt>
                <c:pt idx="5864">
                  <c:v>1.1873507605895863E-2</c:v>
                </c:pt>
                <c:pt idx="5865">
                  <c:v>1.1902548550224573E-2</c:v>
                </c:pt>
                <c:pt idx="5866">
                  <c:v>1.1924198973791711E-2</c:v>
                </c:pt>
                <c:pt idx="5867">
                  <c:v>1.1941402703766793E-2</c:v>
                </c:pt>
                <c:pt idx="5868">
                  <c:v>1.1955030581051917E-2</c:v>
                </c:pt>
                <c:pt idx="5869">
                  <c:v>1.1965677081994247E-2</c:v>
                </c:pt>
                <c:pt idx="5870">
                  <c:v>1.1974963999414287E-2</c:v>
                </c:pt>
                <c:pt idx="5871">
                  <c:v>1.1983622679215695E-2</c:v>
                </c:pt>
                <c:pt idx="5872">
                  <c:v>1.1991218588222651E-2</c:v>
                </c:pt>
                <c:pt idx="5873">
                  <c:v>1.1997863564877125E-2</c:v>
                </c:pt>
                <c:pt idx="5874">
                  <c:v>1.2003898069331545E-2</c:v>
                </c:pt>
                <c:pt idx="5875">
                  <c:v>1.2009594807980235E-2</c:v>
                </c:pt>
                <c:pt idx="5876">
                  <c:v>1.2014796329717055E-2</c:v>
                </c:pt>
                <c:pt idx="5877">
                  <c:v>1.2019428582378644E-2</c:v>
                </c:pt>
                <c:pt idx="5878">
                  <c:v>1.2023517199132295E-2</c:v>
                </c:pt>
                <c:pt idx="5879">
                  <c:v>1.2027187498475962E-2</c:v>
                </c:pt>
                <c:pt idx="5880">
                  <c:v>1.2030647059839725E-2</c:v>
                </c:pt>
                <c:pt idx="5881">
                  <c:v>1.2033819645352538E-2</c:v>
                </c:pt>
                <c:pt idx="5882">
                  <c:v>1.2036646278954038E-2</c:v>
                </c:pt>
                <c:pt idx="5883">
                  <c:v>1.203915293479864E-2</c:v>
                </c:pt>
                <c:pt idx="5884">
                  <c:v>1.2041359510755214E-2</c:v>
                </c:pt>
                <c:pt idx="5885">
                  <c:v>1.2043280942714818E-2</c:v>
                </c:pt>
                <c:pt idx="5886">
                  <c:v>1.204493283533521E-2</c:v>
                </c:pt>
                <c:pt idx="5887">
                  <c:v>1.204632871379753E-2</c:v>
                </c:pt>
                <c:pt idx="5888">
                  <c:v>1.2047480665282728E-2</c:v>
                </c:pt>
                <c:pt idx="5889">
                  <c:v>1.2048400393802509E-2</c:v>
                </c:pt>
                <c:pt idx="5890">
                  <c:v>1.2049098714789826E-2</c:v>
                </c:pt>
                <c:pt idx="5891">
                  <c:v>1.2049585892617265E-2</c:v>
                </c:pt>
                <c:pt idx="5892">
                  <c:v>1.2049871653961094E-2</c:v>
                </c:pt>
                <c:pt idx="5893">
                  <c:v>1.2049965242905181E-2</c:v>
                </c:pt>
                <c:pt idx="5894">
                  <c:v>1.2049875457144549E-2</c:v>
                </c:pt>
                <c:pt idx="5895">
                  <c:v>1.2049610677316013E-2</c:v>
                </c:pt>
                <c:pt idx="5896">
                  <c:v>1.2049178895334186E-2</c:v>
                </c:pt>
                <c:pt idx="5897">
                  <c:v>1.2048587733057375E-2</c:v>
                </c:pt>
                <c:pt idx="5898">
                  <c:v>1.204784446430867E-2</c:v>
                </c:pt>
                <c:pt idx="5899">
                  <c:v>1.2046956030538134E-2</c:v>
                </c:pt>
                <c:pt idx="5900">
                  <c:v>1.2045929057537917E-2</c:v>
                </c:pt>
                <c:pt idx="5901">
                  <c:v>1.2044769870820468E-2</c:v>
                </c:pt>
                <c:pt idx="5902">
                  <c:v>1.2043484508407212E-2</c:v>
                </c:pt>
                <c:pt idx="5903">
                  <c:v>1.2042078735568828E-2</c:v>
                </c:pt>
                <c:pt idx="5904">
                  <c:v>1.2040558055954997E-2</c:v>
                </c:pt>
                <c:pt idx="5905">
                  <c:v>1.2038927724608583E-2</c:v>
                </c:pt>
                <c:pt idx="5906">
                  <c:v>1.2037192758620623E-2</c:v>
                </c:pt>
                <c:pt idx="5907">
                  <c:v>1.2035357948056468E-2</c:v>
                </c:pt>
                <c:pt idx="5908">
                  <c:v>1.2033427866537079E-2</c:v>
                </c:pt>
                <c:pt idx="5909">
                  <c:v>1.2031406880635354E-2</c:v>
                </c:pt>
                <c:pt idx="5910">
                  <c:v>1.2029299159386941E-2</c:v>
                </c:pt>
                <c:pt idx="5911">
                  <c:v>1.2027108683645697E-2</c:v>
                </c:pt>
                <c:pt idx="5912">
                  <c:v>1.2024839253581139E-2</c:v>
                </c:pt>
                <c:pt idx="5913">
                  <c:v>1.2022494498319835E-2</c:v>
                </c:pt>
                <c:pt idx="5914">
                  <c:v>1.2020077882048962E-2</c:v>
                </c:pt>
                <c:pt idx="5915">
                  <c:v>1.2017592712960858E-2</c:v>
                </c:pt>
                <c:pt idx="5916">
                  <c:v>1.2015042149215836E-2</c:v>
                </c:pt>
                <c:pt idx="5917">
                  <c:v>1.2012429206284314E-2</c:v>
                </c:pt>
                <c:pt idx="5918">
                  <c:v>1.20097567633212E-2</c:v>
                </c:pt>
                <c:pt idx="5919">
                  <c:v>1.2007027569160056E-2</c:v>
                </c:pt>
                <c:pt idx="5920">
                  <c:v>1.2004244248318472E-2</c:v>
                </c:pt>
                <c:pt idx="5921">
                  <c:v>1.2001409306786642E-2</c:v>
                </c:pt>
                <c:pt idx="5922">
                  <c:v>1.1998525136903434E-2</c:v>
                </c:pt>
                <c:pt idx="5923">
                  <c:v>1.1995594023199937E-2</c:v>
                </c:pt>
                <c:pt idx="5924">
                  <c:v>1.199261814652303E-2</c:v>
                </c:pt>
                <c:pt idx="5925">
                  <c:v>1.1989599589379776E-2</c:v>
                </c:pt>
                <c:pt idx="5926">
                  <c:v>1.1986540339886942E-2</c:v>
                </c:pt>
                <c:pt idx="5927">
                  <c:v>1.1983442296507505E-2</c:v>
                </c:pt>
                <c:pt idx="5928">
                  <c:v>1.1980307271142038E-2</c:v>
                </c:pt>
                <c:pt idx="5929">
                  <c:v>1.1977136994709089E-2</c:v>
                </c:pt>
                <c:pt idx="5930">
                  <c:v>1.1973933119200033E-2</c:v>
                </c:pt>
                <c:pt idx="5931">
                  <c:v>1.1970697222156202E-2</c:v>
                </c:pt>
                <c:pt idx="5932">
                  <c:v>1.1967430809533186E-2</c:v>
                </c:pt>
                <c:pt idx="5933">
                  <c:v>1.1964135319446593E-2</c:v>
                </c:pt>
                <c:pt idx="5934">
                  <c:v>1.1960812124689323E-2</c:v>
                </c:pt>
                <c:pt idx="5935">
                  <c:v>1.1957462536195325E-2</c:v>
                </c:pt>
                <c:pt idx="5936">
                  <c:v>1.1954087805448784E-2</c:v>
                </c:pt>
                <c:pt idx="5937">
                  <c:v>1.1950689127375878E-2</c:v>
                </c:pt>
                <c:pt idx="5938">
                  <c:v>1.1947267642879055E-2</c:v>
                </c:pt>
                <c:pt idx="5939">
                  <c:v>1.1943824441190751E-2</c:v>
                </c:pt>
                <c:pt idx="5940">
                  <c:v>1.1940360562306752E-2</c:v>
                </c:pt>
                <c:pt idx="5941">
                  <c:v>1.1936876999197217E-2</c:v>
                </c:pt>
                <c:pt idx="5942">
                  <c:v>1.1933374699830487E-2</c:v>
                </c:pt>
                <c:pt idx="5943">
                  <c:v>1.1929854569416479E-2</c:v>
                </c:pt>
                <c:pt idx="5944">
                  <c:v>1.1926317472077459E-2</c:v>
                </c:pt>
                <c:pt idx="5945">
                  <c:v>1.1922764232966471E-2</c:v>
                </c:pt>
                <c:pt idx="5946">
                  <c:v>1.1919195639813543E-2</c:v>
                </c:pt>
                <c:pt idx="5947">
                  <c:v>1.1915612444748803E-2</c:v>
                </c:pt>
                <c:pt idx="5948">
                  <c:v>1.1912015365886455E-2</c:v>
                </c:pt>
                <c:pt idx="5949">
                  <c:v>1.1908405088800332E-2</c:v>
                </c:pt>
                <c:pt idx="5950">
                  <c:v>1.1904782268104219E-2</c:v>
                </c:pt>
                <c:pt idx="5951">
                  <c:v>1.1901147528739262E-2</c:v>
                </c:pt>
                <c:pt idx="5952">
                  <c:v>1.1897501467405933E-2</c:v>
                </c:pt>
                <c:pt idx="5953">
                  <c:v>1.1893844653788902E-2</c:v>
                </c:pt>
                <c:pt idx="5954">
                  <c:v>1.189017763178812E-2</c:v>
                </c:pt>
                <c:pt idx="5955">
                  <c:v>1.1886500920713625E-2</c:v>
                </c:pt>
                <c:pt idx="5956">
                  <c:v>1.1882815016343445E-2</c:v>
                </c:pt>
                <c:pt idx="5957">
                  <c:v>1.1879120392034273E-2</c:v>
                </c:pt>
                <c:pt idx="5958">
                  <c:v>1.1875417499731741E-2</c:v>
                </c:pt>
                <c:pt idx="5959">
                  <c:v>1.1871706770881207E-2</c:v>
                </c:pt>
                <c:pt idx="5960">
                  <c:v>1.1867988617470909E-2</c:v>
                </c:pt>
                <c:pt idx="5961">
                  <c:v>1.1864263432755729E-2</c:v>
                </c:pt>
                <c:pt idx="5962">
                  <c:v>1.1860531592273078E-2</c:v>
                </c:pt>
                <c:pt idx="5963">
                  <c:v>1.1856793454495836E-2</c:v>
                </c:pt>
                <c:pt idx="5964">
                  <c:v>1.1853049361703802E-2</c:v>
                </c:pt>
                <c:pt idx="5965">
                  <c:v>1.1849299640672158E-2</c:v>
                </c:pt>
                <c:pt idx="5966">
                  <c:v>1.1845544603372327E-2</c:v>
                </c:pt>
                <c:pt idx="5967">
                  <c:v>1.1841784547658133E-2</c:v>
                </c:pt>
                <c:pt idx="5968">
                  <c:v>1.1838019757901731E-2</c:v>
                </c:pt>
                <c:pt idx="5969">
                  <c:v>1.1834250505570564E-2</c:v>
                </c:pt>
                <c:pt idx="5970">
                  <c:v>1.1830477049881983E-2</c:v>
                </c:pt>
                <c:pt idx="5971">
                  <c:v>1.1826699638263315E-2</c:v>
                </c:pt>
                <c:pt idx="5972">
                  <c:v>1.1822918506981774E-2</c:v>
                </c:pt>
                <c:pt idx="5973">
                  <c:v>1.1819133881565635E-2</c:v>
                </c:pt>
                <c:pt idx="5974">
                  <c:v>1.1815345977347184E-2</c:v>
                </c:pt>
                <c:pt idx="5975">
                  <c:v>1.1811554999896865E-2</c:v>
                </c:pt>
                <c:pt idx="5976">
                  <c:v>1.1807761145464828E-2</c:v>
                </c:pt>
                <c:pt idx="5977">
                  <c:v>1.1803964601418998E-2</c:v>
                </c:pt>
                <c:pt idx="5978">
                  <c:v>1.180016554662652E-2</c:v>
                </c:pt>
                <c:pt idx="5979">
                  <c:v>1.1796364151852118E-2</c:v>
                </c:pt>
                <c:pt idx="5980">
                  <c:v>1.1792560580119731E-2</c:v>
                </c:pt>
                <c:pt idx="5981">
                  <c:v>1.1788754987061804E-2</c:v>
                </c:pt>
                <c:pt idx="5982">
                  <c:v>1.1784947521258412E-2</c:v>
                </c:pt>
                <c:pt idx="5983">
                  <c:v>1.1781138324545148E-2</c:v>
                </c:pt>
                <c:pt idx="5984">
                  <c:v>1.1777327532331443E-2</c:v>
                </c:pt>
                <c:pt idx="5985">
                  <c:v>1.1773515273883768E-2</c:v>
                </c:pt>
                <c:pt idx="5986">
                  <c:v>1.1769701672597404E-2</c:v>
                </c:pt>
                <c:pt idx="5987">
                  <c:v>1.176588684628466E-2</c:v>
                </c:pt>
                <c:pt idx="5988">
                  <c:v>1.1762070907389484E-2</c:v>
                </c:pt>
                <c:pt idx="5989">
                  <c:v>1.1758253963275747E-2</c:v>
                </c:pt>
                <c:pt idx="5990">
                  <c:v>1.1754436116422844E-2</c:v>
                </c:pt>
                <c:pt idx="5991">
                  <c:v>1.1750617464648793E-2</c:v>
                </c:pt>
                <c:pt idx="5992">
                  <c:v>1.1746798101357961E-2</c:v>
                </c:pt>
                <c:pt idx="5993">
                  <c:v>1.1742978115660781E-2</c:v>
                </c:pt>
                <c:pt idx="5994">
                  <c:v>1.1739157592677824E-2</c:v>
                </c:pt>
                <c:pt idx="5995">
                  <c:v>1.1735336613630699E-2</c:v>
                </c:pt>
                <c:pt idx="5996">
                  <c:v>1.1731515256053142E-2</c:v>
                </c:pt>
                <c:pt idx="5997">
                  <c:v>1.172769359395787E-2</c:v>
                </c:pt>
                <c:pt idx="5998">
                  <c:v>1.1723871697985814E-2</c:v>
                </c:pt>
                <c:pt idx="5999">
                  <c:v>1.1720049635577054E-2</c:v>
                </c:pt>
                <c:pt idx="6000">
                  <c:v>1.171622747108144E-2</c:v>
                </c:pt>
                <c:pt idx="6001">
                  <c:v>1.1712405265948848E-2</c:v>
                </c:pt>
                <c:pt idx="6002">
                  <c:v>1.1708583078812385E-2</c:v>
                </c:pt>
                <c:pt idx="6003">
                  <c:v>1.1704760965640189E-2</c:v>
                </c:pt>
                <c:pt idx="6004">
                  <c:v>1.1700938979852532E-2</c:v>
                </c:pt>
                <c:pt idx="6005">
                  <c:v>1.1697117172431914E-2</c:v>
                </c:pt>
                <c:pt idx="6006">
                  <c:v>1.1693295592041644E-2</c:v>
                </c:pt>
                <c:pt idx="6007">
                  <c:v>1.1689474285117813E-2</c:v>
                </c:pt>
                <c:pt idx="6008">
                  <c:v>1.1685653295989652E-2</c:v>
                </c:pt>
                <c:pt idx="6009">
                  <c:v>1.168183266695496E-2</c:v>
                </c:pt>
                <c:pt idx="6010">
                  <c:v>1.1678012438382138E-2</c:v>
                </c:pt>
                <c:pt idx="6011">
                  <c:v>1.1674192648796095E-2</c:v>
                </c:pt>
                <c:pt idx="6012">
                  <c:v>1.1670373334961265E-2</c:v>
                </c:pt>
                <c:pt idx="6013">
                  <c:v>1.1666554531959472E-2</c:v>
                </c:pt>
                <c:pt idx="6014">
                  <c:v>1.1662736273268701E-2</c:v>
                </c:pt>
                <c:pt idx="6015">
                  <c:v>1.1658918590836025E-2</c:v>
                </c:pt>
                <c:pt idx="6016">
                  <c:v>1.1655101515143573E-2</c:v>
                </c:pt>
                <c:pt idx="6017">
                  <c:v>1.1651285075276633E-2</c:v>
                </c:pt>
                <c:pt idx="6018">
                  <c:v>1.1647469298986263E-2</c:v>
                </c:pt>
                <c:pt idx="6019">
                  <c:v>1.1643654212752515E-2</c:v>
                </c:pt>
                <c:pt idx="6020">
                  <c:v>1.1639839841835021E-2</c:v>
                </c:pt>
                <c:pt idx="6021">
                  <c:v>1.1636026210337555E-2</c:v>
                </c:pt>
                <c:pt idx="6022">
                  <c:v>1.1632213341252619E-2</c:v>
                </c:pt>
                <c:pt idx="6023">
                  <c:v>1.1628401256515365E-2</c:v>
                </c:pt>
                <c:pt idx="6024">
                  <c:v>1.1629776356593978E-2</c:v>
                </c:pt>
                <c:pt idx="6025">
                  <c:v>1.1574513998398893E-2</c:v>
                </c:pt>
                <c:pt idx="6026">
                  <c:v>1.1479838658343119E-2</c:v>
                </c:pt>
                <c:pt idx="6027">
                  <c:v>1.1364521518080251E-2</c:v>
                </c:pt>
                <c:pt idx="6028">
                  <c:v>1.1222120932868191E-2</c:v>
                </c:pt>
                <c:pt idx="6029">
                  <c:v>1.1099784429787237E-2</c:v>
                </c:pt>
                <c:pt idx="6030">
                  <c:v>1.0963151647515899E-2</c:v>
                </c:pt>
                <c:pt idx="6031">
                  <c:v>1.0822302688098692E-2</c:v>
                </c:pt>
                <c:pt idx="6032">
                  <c:v>1.0682783384335171E-2</c:v>
                </c:pt>
                <c:pt idx="6033">
                  <c:v>1.0528461342925129E-2</c:v>
                </c:pt>
                <c:pt idx="6034">
                  <c:v>1.0385447984317602E-2</c:v>
                </c:pt>
                <c:pt idx="6035">
                  <c:v>1.0234498505186405E-2</c:v>
                </c:pt>
                <c:pt idx="6036">
                  <c:v>1.0083235457037E-2</c:v>
                </c:pt>
                <c:pt idx="6037">
                  <c:v>9.9357689428707704E-3</c:v>
                </c:pt>
                <c:pt idx="6038">
                  <c:v>9.7787003419003357E-3</c:v>
                </c:pt>
                <c:pt idx="6039">
                  <c:v>9.6246427130171532E-3</c:v>
                </c:pt>
                <c:pt idx="6040">
                  <c:v>9.473268896204012E-3</c:v>
                </c:pt>
                <c:pt idx="6041">
                  <c:v>9.3282861414568825E-3</c:v>
                </c:pt>
                <c:pt idx="6042">
                  <c:v>9.1865783475989886E-3</c:v>
                </c:pt>
                <c:pt idx="6043">
                  <c:v>9.0400194782055254E-3</c:v>
                </c:pt>
                <c:pt idx="6044">
                  <c:v>8.8859020489882659E-3</c:v>
                </c:pt>
                <c:pt idx="6045">
                  <c:v>8.7786057385591584E-3</c:v>
                </c:pt>
                <c:pt idx="6046">
                  <c:v>8.7045388559137109E-3</c:v>
                </c:pt>
                <c:pt idx="6047">
                  <c:v>8.6515501204945944E-3</c:v>
                </c:pt>
                <c:pt idx="6048">
                  <c:v>8.6122080147812783E-3</c:v>
                </c:pt>
                <c:pt idx="6049">
                  <c:v>8.5816516794328772E-3</c:v>
                </c:pt>
                <c:pt idx="6050">
                  <c:v>8.5569314260315315E-3</c:v>
                </c:pt>
                <c:pt idx="6051">
                  <c:v>8.5361003810110504E-3</c:v>
                </c:pt>
                <c:pt idx="6052">
                  <c:v>8.5179638751181827E-3</c:v>
                </c:pt>
                <c:pt idx="6053">
                  <c:v>8.5017296398112036E-3</c:v>
                </c:pt>
                <c:pt idx="6054">
                  <c:v>8.4869221121088613E-3</c:v>
                </c:pt>
                <c:pt idx="6055">
                  <c:v>8.4731839117756537E-3</c:v>
                </c:pt>
                <c:pt idx="6056">
                  <c:v>8.4603391578320798E-3</c:v>
                </c:pt>
                <c:pt idx="6057">
                  <c:v>8.4482202320042016E-3</c:v>
                </c:pt>
                <c:pt idx="6058">
                  <c:v>8.4367294821374381E-3</c:v>
                </c:pt>
                <c:pt idx="6059">
                  <c:v>8.4258171877991186E-3</c:v>
                </c:pt>
                <c:pt idx="6060">
                  <c:v>8.4154163450566345E-3</c:v>
                </c:pt>
                <c:pt idx="6061">
                  <c:v>8.4054801605239881E-3</c:v>
                </c:pt>
                <c:pt idx="6062">
                  <c:v>8.3959925730682592E-3</c:v>
                </c:pt>
                <c:pt idx="6063">
                  <c:v>8.386928729687413E-3</c:v>
                </c:pt>
                <c:pt idx="6064">
                  <c:v>8.378254946777363E-3</c:v>
                </c:pt>
                <c:pt idx="6065">
                  <c:v>8.3699504392029493E-3</c:v>
                </c:pt>
                <c:pt idx="6066">
                  <c:v>8.3620014186370425E-3</c:v>
                </c:pt>
                <c:pt idx="6067">
                  <c:v>8.3543905237519912E-3</c:v>
                </c:pt>
                <c:pt idx="6068">
                  <c:v>8.3471017470678685E-3</c:v>
                </c:pt>
                <c:pt idx="6069">
                  <c:v>8.3401200111232476E-3</c:v>
                </c:pt>
                <c:pt idx="6070">
                  <c:v>8.3334311505787462E-3</c:v>
                </c:pt>
                <c:pt idx="6071">
                  <c:v>8.3270217177741808E-3</c:v>
                </c:pt>
                <c:pt idx="6072">
                  <c:v>8.3208789640963742E-3</c:v>
                </c:pt>
                <c:pt idx="6073">
                  <c:v>8.314990755072544E-3</c:v>
                </c:pt>
                <c:pt idx="6074">
                  <c:v>8.3093455340598199E-3</c:v>
                </c:pt>
                <c:pt idx="6075">
                  <c:v>8.3039322844476859E-3</c:v>
                </c:pt>
                <c:pt idx="6076">
                  <c:v>8.2987405003361533E-3</c:v>
                </c:pt>
                <c:pt idx="6077">
                  <c:v>8.29376015491462E-3</c:v>
                </c:pt>
                <c:pt idx="6078">
                  <c:v>8.2889816836498424E-3</c:v>
                </c:pt>
                <c:pt idx="6079">
                  <c:v>8.2843959526264169E-3</c:v>
                </c:pt>
                <c:pt idx="6080">
                  <c:v>8.2799942456855177E-3</c:v>
                </c:pt>
                <c:pt idx="6081">
                  <c:v>8.2757682410640881E-3</c:v>
                </c:pt>
                <c:pt idx="6082">
                  <c:v>8.2717099937279111E-3</c:v>
                </c:pt>
                <c:pt idx="6083">
                  <c:v>8.2678119193601175E-3</c:v>
                </c:pt>
                <c:pt idx="6084">
                  <c:v>8.2640667751204717E-3</c:v>
                </c:pt>
                <c:pt idx="6085">
                  <c:v>8.260467648319449E-3</c:v>
                </c:pt>
                <c:pt idx="6086">
                  <c:v>8.2570079362302706E-3</c:v>
                </c:pt>
                <c:pt idx="6087">
                  <c:v>8.2536813365713252E-3</c:v>
                </c:pt>
                <c:pt idx="6088">
                  <c:v>8.2504818316492118E-3</c:v>
                </c:pt>
                <c:pt idx="6089">
                  <c:v>8.2474036755683551E-3</c:v>
                </c:pt>
                <c:pt idx="6090">
                  <c:v>8.2444413829184937E-3</c:v>
                </c:pt>
                <c:pt idx="6091">
                  <c:v>8.2415897156057107E-3</c:v>
                </c:pt>
                <c:pt idx="6092">
                  <c:v>8.2388436732622715E-3</c:v>
                </c:pt>
                <c:pt idx="6093">
                  <c:v>8.236198480579604E-3</c:v>
                </c:pt>
                <c:pt idx="6094">
                  <c:v>8.2336495791040173E-3</c:v>
                </c:pt>
                <c:pt idx="6095">
                  <c:v>8.23119261600605E-3</c:v>
                </c:pt>
                <c:pt idx="6096">
                  <c:v>8.2288234353877915E-3</c:v>
                </c:pt>
                <c:pt idx="6097">
                  <c:v>8.2265380693653349E-3</c:v>
                </c:pt>
                <c:pt idx="6098">
                  <c:v>8.2243327295700042E-3</c:v>
                </c:pt>
                <c:pt idx="6099">
                  <c:v>8.2222037984015194E-3</c:v>
                </c:pt>
                <c:pt idx="6100">
                  <c:v>8.2201478229395365E-3</c:v>
                </c:pt>
                <c:pt idx="6101">
                  <c:v>8.2181615048361155E-3</c:v>
                </c:pt>
                <c:pt idx="6102">
                  <c:v>8.21624169663027E-3</c:v>
                </c:pt>
                <c:pt idx="6103">
                  <c:v>8.2143853915666622E-3</c:v>
                </c:pt>
                <c:pt idx="6104">
                  <c:v>8.2125897200076951E-3</c:v>
                </c:pt>
                <c:pt idx="6105">
                  <c:v>8.2108519415156206E-3</c:v>
                </c:pt>
                <c:pt idx="6106">
                  <c:v>8.2091694397028927E-3</c:v>
                </c:pt>
                <c:pt idx="6107">
                  <c:v>8.2075397165327878E-3</c:v>
                </c:pt>
                <c:pt idx="6108">
                  <c:v>8.2059603870102242E-3</c:v>
                </c:pt>
                <c:pt idx="6109">
                  <c:v>8.2044291735880095E-3</c:v>
                </c:pt>
                <c:pt idx="6110">
                  <c:v>8.2029439024490624E-3</c:v>
                </c:pt>
                <c:pt idx="6111">
                  <c:v>8.2015024972439121E-3</c:v>
                </c:pt>
                <c:pt idx="6112">
                  <c:v>8.2001029759872415E-3</c:v>
                </c:pt>
                <c:pt idx="6113">
                  <c:v>8.1987434461860496E-3</c:v>
                </c:pt>
                <c:pt idx="6114">
                  <c:v>8.1974221009243134E-3</c:v>
                </c:pt>
                <c:pt idx="6115">
                  <c:v>8.1961372152348326E-3</c:v>
                </c:pt>
                <c:pt idx="6116">
                  <c:v>8.1948871415331512E-3</c:v>
                </c:pt>
                <c:pt idx="6117">
                  <c:v>8.1936703077188488E-3</c:v>
                </c:pt>
                <c:pt idx="6118">
                  <c:v>8.1924852115929717E-3</c:v>
                </c:pt>
                <c:pt idx="6119">
                  <c:v>8.1913304199555254E-3</c:v>
                </c:pt>
                <c:pt idx="6120">
                  <c:v>8.190204563624669E-3</c:v>
                </c:pt>
                <c:pt idx="6121">
                  <c:v>8.1891063358090696E-3</c:v>
                </c:pt>
                <c:pt idx="6122">
                  <c:v>8.188034488641029E-3</c:v>
                </c:pt>
                <c:pt idx="6123">
                  <c:v>8.186987830646985E-3</c:v>
                </c:pt>
                <c:pt idx="6124">
                  <c:v>8.1859652242793086E-3</c:v>
                </c:pt>
                <c:pt idx="6125">
                  <c:v>8.1849655835441182E-3</c:v>
                </c:pt>
                <c:pt idx="6126">
                  <c:v>8.1839878712659676E-3</c:v>
                </c:pt>
                <c:pt idx="6127">
                  <c:v>8.1830310975008272E-3</c:v>
                </c:pt>
                <c:pt idx="6128">
                  <c:v>8.1820943167855188E-3</c:v>
                </c:pt>
                <c:pt idx="6129">
                  <c:v>8.1811766265860661E-3</c:v>
                </c:pt>
                <c:pt idx="6130">
                  <c:v>8.1802771650502371E-3</c:v>
                </c:pt>
                <c:pt idx="6131">
                  <c:v>8.17939510943003E-3</c:v>
                </c:pt>
                <c:pt idx="6132">
                  <c:v>8.178529674142428E-3</c:v>
                </c:pt>
                <c:pt idx="6133">
                  <c:v>8.17768010900243E-3</c:v>
                </c:pt>
                <c:pt idx="6134">
                  <c:v>8.176845698021332E-3</c:v>
                </c:pt>
                <c:pt idx="6135">
                  <c:v>8.1760257572029444E-3</c:v>
                </c:pt>
                <c:pt idx="6136">
                  <c:v>8.1752196340136134E-3</c:v>
                </c:pt>
                <c:pt idx="6137">
                  <c:v>8.1744267047680445E-3</c:v>
                </c:pt>
                <c:pt idx="6138">
                  <c:v>8.1736463744453754E-3</c:v>
                </c:pt>
                <c:pt idx="6139">
                  <c:v>8.1728780748407306E-3</c:v>
                </c:pt>
                <c:pt idx="6140">
                  <c:v>8.172121263361809E-3</c:v>
                </c:pt>
                <c:pt idx="6141">
                  <c:v>8.1713754220178111E-3</c:v>
                </c:pt>
                <c:pt idx="6142">
                  <c:v>8.1706400562510141E-3</c:v>
                </c:pt>
                <c:pt idx="6143">
                  <c:v>8.1699146938354738E-3</c:v>
                </c:pt>
                <c:pt idx="6144">
                  <c:v>8.1691988838486582E-3</c:v>
                </c:pt>
                <c:pt idx="6145">
                  <c:v>8.1684921958246892E-3</c:v>
                </c:pt>
                <c:pt idx="6146">
                  <c:v>8.1677942187649288E-3</c:v>
                </c:pt>
                <c:pt idx="6147">
                  <c:v>8.1671045602040981E-3</c:v>
                </c:pt>
                <c:pt idx="6148">
                  <c:v>8.1664228454589559E-3</c:v>
                </c:pt>
                <c:pt idx="6149">
                  <c:v>8.1657487168666689E-3</c:v>
                </c:pt>
                <c:pt idx="6150">
                  <c:v>8.1650818326870333E-3</c:v>
                </c:pt>
                <c:pt idx="6151">
                  <c:v>8.1644218670861943E-3</c:v>
                </c:pt>
                <c:pt idx="6152">
                  <c:v>8.1637685083275034E-3</c:v>
                </c:pt>
                <c:pt idx="6153">
                  <c:v>8.1631214594920544E-3</c:v>
                </c:pt>
                <c:pt idx="6154">
                  <c:v>8.1624804364013211E-3</c:v>
                </c:pt>
                <c:pt idx="6155">
                  <c:v>8.1618451682089668E-3</c:v>
                </c:pt>
                <c:pt idx="6156">
                  <c:v>8.1612153961145607E-3</c:v>
                </c:pt>
                <c:pt idx="6157">
                  <c:v>8.16059087304318E-3</c:v>
                </c:pt>
                <c:pt idx="6158">
                  <c:v>8.1599713630908389E-3</c:v>
                </c:pt>
                <c:pt idx="6159">
                  <c:v>8.1593566411588929E-3</c:v>
                </c:pt>
                <c:pt idx="6160">
                  <c:v>8.1587464919557207E-3</c:v>
                </c:pt>
                <c:pt idx="6161">
                  <c:v>8.1581407105466627E-3</c:v>
                </c:pt>
                <c:pt idx="6162">
                  <c:v>8.1575391005426091E-3</c:v>
                </c:pt>
                <c:pt idx="6163">
                  <c:v>8.1569414749270257E-3</c:v>
                </c:pt>
                <c:pt idx="6164">
                  <c:v>8.1563476549806301E-3</c:v>
                </c:pt>
                <c:pt idx="6165">
                  <c:v>8.1557574700263803E-3</c:v>
                </c:pt>
                <c:pt idx="6166">
                  <c:v>8.1551707573209956E-3</c:v>
                </c:pt>
                <c:pt idx="6167">
                  <c:v>8.1545873610522623E-3</c:v>
                </c:pt>
                <c:pt idx="6168">
                  <c:v>8.1540071330945627E-3</c:v>
                </c:pt>
                <c:pt idx="6169">
                  <c:v>8.1534299312403663E-3</c:v>
                </c:pt>
                <c:pt idx="6170">
                  <c:v>8.152855620424674E-3</c:v>
                </c:pt>
                <c:pt idx="6171">
                  <c:v>8.1522840711918398E-3</c:v>
                </c:pt>
                <c:pt idx="6172">
                  <c:v>8.1517151601992639E-3</c:v>
                </c:pt>
                <c:pt idx="6173">
                  <c:v>8.1511487696204823E-3</c:v>
                </c:pt>
                <c:pt idx="6174">
                  <c:v>8.1505847869430686E-3</c:v>
                </c:pt>
                <c:pt idx="6175">
                  <c:v>8.1500231046837245E-3</c:v>
                </c:pt>
                <c:pt idx="6176">
                  <c:v>8.1494636204722283E-3</c:v>
                </c:pt>
                <c:pt idx="6177">
                  <c:v>8.1489062361182907E-3</c:v>
                </c:pt>
                <c:pt idx="6178">
                  <c:v>8.1483508584039993E-3</c:v>
                </c:pt>
                <c:pt idx="6179">
                  <c:v>8.1477973978196557E-3</c:v>
                </c:pt>
                <c:pt idx="6180">
                  <c:v>8.1472457692802203E-3</c:v>
                </c:pt>
                <c:pt idx="6181">
                  <c:v>8.1466958913191789E-3</c:v>
                </c:pt>
                <c:pt idx="6182">
                  <c:v>8.1461476862761516E-3</c:v>
                </c:pt>
                <c:pt idx="6183">
                  <c:v>8.145601079989611E-3</c:v>
                </c:pt>
                <c:pt idx="6184">
                  <c:v>8.1450560015792935E-3</c:v>
                </c:pt>
                <c:pt idx="6185">
                  <c:v>8.1445123834658264E-3</c:v>
                </c:pt>
                <c:pt idx="6186">
                  <c:v>8.1439701610495248E-3</c:v>
                </c:pt>
                <c:pt idx="6187">
                  <c:v>8.1434292727778322E-3</c:v>
                </c:pt>
                <c:pt idx="6188">
                  <c:v>8.1428896596264649E-3</c:v>
                </c:pt>
                <c:pt idx="6189">
                  <c:v>8.1423512654480237E-3</c:v>
                </c:pt>
                <c:pt idx="6190">
                  <c:v>8.1418140366117091E-3</c:v>
                </c:pt>
                <c:pt idx="6191">
                  <c:v>8.141277921902482E-3</c:v>
                </c:pt>
                <c:pt idx="6192">
                  <c:v>8.1407428723111915E-3</c:v>
                </c:pt>
                <c:pt idx="6193">
                  <c:v>8.1402088413092891E-3</c:v>
                </c:pt>
                <c:pt idx="6194">
                  <c:v>8.1396757841251301E-3</c:v>
                </c:pt>
                <c:pt idx="6195">
                  <c:v>8.1391436583008181E-3</c:v>
                </c:pt>
                <c:pt idx="6196">
                  <c:v>8.1386124230790283E-3</c:v>
                </c:pt>
                <c:pt idx="6197">
                  <c:v>8.1380820397254378E-3</c:v>
                </c:pt>
                <c:pt idx="6198">
                  <c:v>8.1375524711495388E-3</c:v>
                </c:pt>
                <c:pt idx="6199">
                  <c:v>8.1370236819487199E-3</c:v>
                </c:pt>
                <c:pt idx="6200">
                  <c:v>8.136495638408665E-3</c:v>
                </c:pt>
                <c:pt idx="6201">
                  <c:v>8.1359683081806498E-3</c:v>
                </c:pt>
                <c:pt idx="6202">
                  <c:v>8.1354416606138694E-3</c:v>
                </c:pt>
                <c:pt idx="6203">
                  <c:v>8.1349156661139274E-3</c:v>
                </c:pt>
                <c:pt idx="6204">
                  <c:v>8.134390296813121E-3</c:v>
                </c:pt>
                <c:pt idx="6205">
                  <c:v>8.1338655257193471E-3</c:v>
                </c:pt>
                <c:pt idx="6206">
                  <c:v>8.1363688304998422E-3</c:v>
                </c:pt>
                <c:pt idx="6207">
                  <c:v>8.177016622956057E-3</c:v>
                </c:pt>
                <c:pt idx="6208">
                  <c:v>8.2470053887394729E-3</c:v>
                </c:pt>
                <c:pt idx="6209">
                  <c:v>8.3376777291777702E-3</c:v>
                </c:pt>
                <c:pt idx="6210">
                  <c:v>8.4379830542885663E-3</c:v>
                </c:pt>
                <c:pt idx="6211">
                  <c:v>8.5486681373615533E-3</c:v>
                </c:pt>
                <c:pt idx="6212">
                  <c:v>8.6536333664775124E-3</c:v>
                </c:pt>
                <c:pt idx="6213">
                  <c:v>8.7603006465114316E-3</c:v>
                </c:pt>
                <c:pt idx="6214">
                  <c:v>8.8721338054043586E-3</c:v>
                </c:pt>
                <c:pt idx="6215">
                  <c:v>8.9880779663470897E-3</c:v>
                </c:pt>
                <c:pt idx="6216">
                  <c:v>9.1278932667328873E-3</c:v>
                </c:pt>
                <c:pt idx="6217">
                  <c:v>9.243091859478525E-3</c:v>
                </c:pt>
                <c:pt idx="6218">
                  <c:v>9.3621447000533618E-3</c:v>
                </c:pt>
                <c:pt idx="6219">
                  <c:v>9.4980817214331392E-3</c:v>
                </c:pt>
                <c:pt idx="6220">
                  <c:v>9.6095522876906286E-3</c:v>
                </c:pt>
                <c:pt idx="6221">
                  <c:v>9.7171920679041089E-3</c:v>
                </c:pt>
                <c:pt idx="6222">
                  <c:v>9.8468770351119884E-3</c:v>
                </c:pt>
                <c:pt idx="6223">
                  <c:v>9.9657383840675989E-3</c:v>
                </c:pt>
                <c:pt idx="6224">
                  <c:v>1.008149667986465E-2</c:v>
                </c:pt>
                <c:pt idx="6225">
                  <c:v>1.0212167755756906E-2</c:v>
                </c:pt>
                <c:pt idx="6226">
                  <c:v>1.0334965977378778E-2</c:v>
                </c:pt>
                <c:pt idx="6227">
                  <c:v>1.0415522255057548E-2</c:v>
                </c:pt>
                <c:pt idx="6228">
                  <c:v>1.0470419602562862E-2</c:v>
                </c:pt>
                <c:pt idx="6229">
                  <c:v>1.0508677878725425E-2</c:v>
                </c:pt>
                <c:pt idx="6230">
                  <c:v>1.0536145648532464E-2</c:v>
                </c:pt>
                <c:pt idx="6231">
                  <c:v>1.0556728278719259E-2</c:v>
                </c:pt>
                <c:pt idx="6232">
                  <c:v>1.0573271182219651E-2</c:v>
                </c:pt>
                <c:pt idx="6233">
                  <c:v>1.0586631102609613E-2</c:v>
                </c:pt>
                <c:pt idx="6234">
                  <c:v>1.0596904896717628E-2</c:v>
                </c:pt>
                <c:pt idx="6235">
                  <c:v>1.0605390859523223E-2</c:v>
                </c:pt>
                <c:pt idx="6236">
                  <c:v>1.0613792473983976E-2</c:v>
                </c:pt>
                <c:pt idx="6237">
                  <c:v>1.062137545628726E-2</c:v>
                </c:pt>
                <c:pt idx="6238">
                  <c:v>1.0628048421097882E-2</c:v>
                </c:pt>
                <c:pt idx="6239">
                  <c:v>1.0634012800334113E-2</c:v>
                </c:pt>
                <c:pt idx="6240">
                  <c:v>1.0639608694015895E-2</c:v>
                </c:pt>
                <c:pt idx="6241">
                  <c:v>1.0644825893203581E-2</c:v>
                </c:pt>
                <c:pt idx="6242">
                  <c:v>1.064954384032467E-2</c:v>
                </c:pt>
                <c:pt idx="6243">
                  <c:v>1.0653738545221083E-2</c:v>
                </c:pt>
                <c:pt idx="6244">
                  <c:v>1.0657474800447177E-2</c:v>
                </c:pt>
                <c:pt idx="6245">
                  <c:v>1.0660906181269761E-2</c:v>
                </c:pt>
                <c:pt idx="6246">
                  <c:v>1.0664169181628835E-2</c:v>
                </c:pt>
                <c:pt idx="6247">
                  <c:v>1.0667115822845716E-2</c:v>
                </c:pt>
                <c:pt idx="6248">
                  <c:v>1.066975401086416E-2</c:v>
                </c:pt>
                <c:pt idx="6249">
                  <c:v>1.0672103545870911E-2</c:v>
                </c:pt>
                <c:pt idx="6250">
                  <c:v>1.0674181252011654E-2</c:v>
                </c:pt>
                <c:pt idx="6251">
                  <c:v>1.0676001727514083E-2</c:v>
                </c:pt>
                <c:pt idx="6252">
                  <c:v>1.0677578257885385E-2</c:v>
                </c:pt>
                <c:pt idx="6253">
                  <c:v>1.0678922787024221E-2</c:v>
                </c:pt>
                <c:pt idx="6254">
                  <c:v>1.068004644081082E-2</c:v>
                </c:pt>
                <c:pt idx="6255">
                  <c:v>1.0680959631456552E-2</c:v>
                </c:pt>
                <c:pt idx="6256">
                  <c:v>1.06816721541515E-2</c:v>
                </c:pt>
                <c:pt idx="6257">
                  <c:v>1.0682193286017414E-2</c:v>
                </c:pt>
                <c:pt idx="6258">
                  <c:v>1.0682531821894497E-2</c:v>
                </c:pt>
                <c:pt idx="6259">
                  <c:v>1.0682696131432004E-2</c:v>
                </c:pt>
                <c:pt idx="6260">
                  <c:v>1.068269418027681E-2</c:v>
                </c:pt>
                <c:pt idx="6261">
                  <c:v>1.068253356185286E-2</c:v>
                </c:pt>
                <c:pt idx="6262">
                  <c:v>1.0682221517617019E-2</c:v>
                </c:pt>
                <c:pt idx="6263">
                  <c:v>1.0681764956013758E-2</c:v>
                </c:pt>
                <c:pt idx="6264">
                  <c:v>1.0681170469530075E-2</c:v>
                </c:pt>
                <c:pt idx="6265">
                  <c:v>1.0680444351223478E-2</c:v>
                </c:pt>
                <c:pt idx="6266">
                  <c:v>1.0679592606820897E-2</c:v>
                </c:pt>
                <c:pt idx="6267">
                  <c:v>1.0678620971369212E-2</c:v>
                </c:pt>
                <c:pt idx="6268">
                  <c:v>1.067753491833885E-2</c:v>
                </c:pt>
                <c:pt idx="6269">
                  <c:v>1.0676339674719048E-2</c:v>
                </c:pt>
                <c:pt idx="6270">
                  <c:v>1.0675040230038754E-2</c:v>
                </c:pt>
                <c:pt idx="6271">
                  <c:v>1.0673641348398202E-2</c:v>
                </c:pt>
                <c:pt idx="6272">
                  <c:v>1.0672147578383027E-2</c:v>
                </c:pt>
                <c:pt idx="6273">
                  <c:v>1.0670563262731195E-2</c:v>
                </c:pt>
                <c:pt idx="6274">
                  <c:v>1.0668892547662606E-2</c:v>
                </c:pt>
                <c:pt idx="6275">
                  <c:v>1.0667139392254114E-2</c:v>
                </c:pt>
                <c:pt idx="6276">
                  <c:v>1.0665307575931596E-2</c:v>
                </c:pt>
                <c:pt idx="6277">
                  <c:v>1.0663400707849966E-2</c:v>
                </c:pt>
                <c:pt idx="6278">
                  <c:v>1.0661422233418302E-2</c:v>
                </c:pt>
                <c:pt idx="6279">
                  <c:v>1.0659375442611077E-2</c:v>
                </c:pt>
                <c:pt idx="6280">
                  <c:v>1.0657263476343774E-2</c:v>
                </c:pt>
                <c:pt idx="6281">
                  <c:v>1.0655089333590965E-2</c:v>
                </c:pt>
                <c:pt idx="6282">
                  <c:v>1.0652855877767752E-2</c:v>
                </c:pt>
                <c:pt idx="6283">
                  <c:v>1.0650565842613549E-2</c:v>
                </c:pt>
                <c:pt idx="6284">
                  <c:v>1.0648221838432493E-2</c:v>
                </c:pt>
                <c:pt idx="6285">
                  <c:v>1.0645826357257943E-2</c:v>
                </c:pt>
                <c:pt idx="6286">
                  <c:v>1.0643381778695711E-2</c:v>
                </c:pt>
                <c:pt idx="6287">
                  <c:v>1.0640890374462267E-2</c:v>
                </c:pt>
                <c:pt idx="6288">
                  <c:v>1.0638354313729188E-2</c:v>
                </c:pt>
                <c:pt idx="6289">
                  <c:v>1.0635775667489458E-2</c:v>
                </c:pt>
                <c:pt idx="6290">
                  <c:v>1.0633156413048255E-2</c:v>
                </c:pt>
                <c:pt idx="6291">
                  <c:v>1.0630498438304376E-2</c:v>
                </c:pt>
                <c:pt idx="6292">
                  <c:v>1.0627803546742748E-2</c:v>
                </c:pt>
                <c:pt idx="6293">
                  <c:v>1.0625073457560561E-2</c:v>
                </c:pt>
                <c:pt idx="6294">
                  <c:v>1.0622309813639444E-2</c:v>
                </c:pt>
                <c:pt idx="6295">
                  <c:v>1.0619514185652176E-2</c:v>
                </c:pt>
                <c:pt idx="6296">
                  <c:v>1.0616688070956209E-2</c:v>
                </c:pt>
                <c:pt idx="6297">
                  <c:v>1.0613832899485401E-2</c:v>
                </c:pt>
                <c:pt idx="6298">
                  <c:v>1.0610950036677958E-2</c:v>
                </c:pt>
                <c:pt idx="6299">
                  <c:v>1.0608040786173299E-2</c:v>
                </c:pt>
                <c:pt idx="6300">
                  <c:v>1.0605106392680905E-2</c:v>
                </c:pt>
                <c:pt idx="6301">
                  <c:v>1.0602148044673004E-2</c:v>
                </c:pt>
                <c:pt idx="6302">
                  <c:v>1.0599166876799692E-2</c:v>
                </c:pt>
                <c:pt idx="6303">
                  <c:v>1.0596163972347665E-2</c:v>
                </c:pt>
                <c:pt idx="6304">
                  <c:v>1.0593140365716888E-2</c:v>
                </c:pt>
                <c:pt idx="6305">
                  <c:v>1.0590097044373189E-2</c:v>
                </c:pt>
                <c:pt idx="6306">
                  <c:v>1.0587034951250468E-2</c:v>
                </c:pt>
                <c:pt idx="6307">
                  <c:v>1.0583954986529366E-2</c:v>
                </c:pt>
                <c:pt idx="6308">
                  <c:v>1.0580858009712896E-2</c:v>
                </c:pt>
                <c:pt idx="6309">
                  <c:v>1.0577744841432776E-2</c:v>
                </c:pt>
                <c:pt idx="6310">
                  <c:v>1.0574616265147664E-2</c:v>
                </c:pt>
                <c:pt idx="6311">
                  <c:v>1.0571473028926857E-2</c:v>
                </c:pt>
                <c:pt idx="6312">
                  <c:v>1.0568315846965305E-2</c:v>
                </c:pt>
                <c:pt idx="6313">
                  <c:v>1.0565145401131132E-2</c:v>
                </c:pt>
                <c:pt idx="6314">
                  <c:v>1.0561962342504517E-2</c:v>
                </c:pt>
                <c:pt idx="6315">
                  <c:v>1.055876729261509E-2</c:v>
                </c:pt>
                <c:pt idx="6316">
                  <c:v>1.0555560844974641E-2</c:v>
                </c:pt>
                <c:pt idx="6317">
                  <c:v>1.0552343566149897E-2</c:v>
                </c:pt>
                <c:pt idx="6318">
                  <c:v>1.0549115997129856E-2</c:v>
                </c:pt>
                <c:pt idx="6319">
                  <c:v>1.0545878654404581E-2</c:v>
                </c:pt>
                <c:pt idx="6320">
                  <c:v>1.0542632031076821E-2</c:v>
                </c:pt>
                <c:pt idx="6321">
                  <c:v>1.0539376597970348E-2</c:v>
                </c:pt>
                <c:pt idx="6322">
                  <c:v>1.0536112804566979E-2</c:v>
                </c:pt>
                <c:pt idx="6323">
                  <c:v>1.0532841080023444E-2</c:v>
                </c:pt>
                <c:pt idx="6324">
                  <c:v>1.0529561834081427E-2</c:v>
                </c:pt>
                <c:pt idx="6325">
                  <c:v>1.0526275457911287E-2</c:v>
                </c:pt>
                <c:pt idx="6326">
                  <c:v>1.0522982325017872E-2</c:v>
                </c:pt>
                <c:pt idx="6327">
                  <c:v>1.0519682791958028E-2</c:v>
                </c:pt>
                <c:pt idx="6328">
                  <c:v>1.0516377199181838E-2</c:v>
                </c:pt>
                <c:pt idx="6329">
                  <c:v>1.0513065871712066E-2</c:v>
                </c:pt>
                <c:pt idx="6330">
                  <c:v>1.0509749119850986E-2</c:v>
                </c:pt>
                <c:pt idx="6331">
                  <c:v>1.0506427239879011E-2</c:v>
                </c:pt>
                <c:pt idx="6332">
                  <c:v>1.0503100514625319E-2</c:v>
                </c:pt>
                <c:pt idx="6333">
                  <c:v>1.0499769214150472E-2</c:v>
                </c:pt>
                <c:pt idx="6334">
                  <c:v>1.0496433596257203E-2</c:v>
                </c:pt>
                <c:pt idx="6335">
                  <c:v>1.04930939070914E-2</c:v>
                </c:pt>
                <c:pt idx="6336">
                  <c:v>1.0489750381649071E-2</c:v>
                </c:pt>
                <c:pt idx="6337">
                  <c:v>1.0486403244274101E-2</c:v>
                </c:pt>
                <c:pt idx="6338">
                  <c:v>1.0483052709162976E-2</c:v>
                </c:pt>
                <c:pt idx="6339">
                  <c:v>1.0479698980800128E-2</c:v>
                </c:pt>
                <c:pt idx="6340">
                  <c:v>1.0476342254403942E-2</c:v>
                </c:pt>
                <c:pt idx="6341">
                  <c:v>1.0472982716365917E-2</c:v>
                </c:pt>
                <c:pt idx="6342">
                  <c:v>1.0469620544603982E-2</c:v>
                </c:pt>
                <c:pt idx="6343">
                  <c:v>1.0466255909008196E-2</c:v>
                </c:pt>
                <c:pt idx="6344">
                  <c:v>1.0462888971737949E-2</c:v>
                </c:pt>
                <c:pt idx="6345">
                  <c:v>1.0459519887627144E-2</c:v>
                </c:pt>
                <c:pt idx="6346">
                  <c:v>1.0456148804479157E-2</c:v>
                </c:pt>
                <c:pt idx="6347">
                  <c:v>1.0452775863398218E-2</c:v>
                </c:pt>
                <c:pt idx="6348">
                  <c:v>1.0449401199097872E-2</c:v>
                </c:pt>
                <c:pt idx="6349">
                  <c:v>1.0446024940175746E-2</c:v>
                </c:pt>
                <c:pt idx="6350">
                  <c:v>1.0442647209400233E-2</c:v>
                </c:pt>
                <c:pt idx="6351">
                  <c:v>1.0439268123976617E-2</c:v>
                </c:pt>
                <c:pt idx="6352">
                  <c:v>1.0435887795782894E-2</c:v>
                </c:pt>
                <c:pt idx="6353">
                  <c:v>1.0432506331635772E-2</c:v>
                </c:pt>
                <c:pt idx="6354">
                  <c:v>1.0429123833492603E-2</c:v>
                </c:pt>
                <c:pt idx="6355">
                  <c:v>1.0425740398691326E-2</c:v>
                </c:pt>
                <c:pt idx="6356">
                  <c:v>1.0422356120147268E-2</c:v>
                </c:pt>
                <c:pt idx="6357">
                  <c:v>1.0418971086562444E-2</c:v>
                </c:pt>
                <c:pt idx="6358">
                  <c:v>1.0415585382598552E-2</c:v>
                </c:pt>
                <c:pt idx="6359">
                  <c:v>1.0412199089094756E-2</c:v>
                </c:pt>
                <c:pt idx="6360">
                  <c:v>1.0408812283200793E-2</c:v>
                </c:pt>
                <c:pt idx="6361">
                  <c:v>1.0405425038564967E-2</c:v>
                </c:pt>
                <c:pt idx="6362">
                  <c:v>1.0402037425492918E-2</c:v>
                </c:pt>
                <c:pt idx="6363">
                  <c:v>1.0398649511087248E-2</c:v>
                </c:pt>
                <c:pt idx="6364">
                  <c:v>1.0395261359408216E-2</c:v>
                </c:pt>
                <c:pt idx="6365">
                  <c:v>1.0391873031593743E-2</c:v>
                </c:pt>
                <c:pt idx="6366">
                  <c:v>1.038848458600989E-2</c:v>
                </c:pt>
                <c:pt idx="6367">
                  <c:v>1.0385096078360061E-2</c:v>
                </c:pt>
                <c:pt idx="6368">
                  <c:v>1.0381707561815183E-2</c:v>
                </c:pt>
                <c:pt idx="6369">
                  <c:v>1.0378319087125483E-2</c:v>
                </c:pt>
                <c:pt idx="6370">
                  <c:v>1.0374930702728758E-2</c:v>
                </c:pt>
                <c:pt idx="6371">
                  <c:v>1.0371542454854955E-2</c:v>
                </c:pt>
                <c:pt idx="6372">
                  <c:v>1.0368154387631714E-2</c:v>
                </c:pt>
                <c:pt idx="6373">
                  <c:v>1.0364766543166122E-2</c:v>
                </c:pt>
                <c:pt idx="6374">
                  <c:v>1.0361378961656047E-2</c:v>
                </c:pt>
                <c:pt idx="6375">
                  <c:v>1.0357991681453647E-2</c:v>
                </c:pt>
                <c:pt idx="6376">
                  <c:v>1.0354604739170162E-2</c:v>
                </c:pt>
                <c:pt idx="6377">
                  <c:v>1.0351218169738254E-2</c:v>
                </c:pt>
                <c:pt idx="6378">
                  <c:v>1.0347832006497325E-2</c:v>
                </c:pt>
                <c:pt idx="6379">
                  <c:v>1.034444628126246E-2</c:v>
                </c:pt>
                <c:pt idx="6380">
                  <c:v>1.0341061024393028E-2</c:v>
                </c:pt>
                <c:pt idx="6381">
                  <c:v>1.0337676264858625E-2</c:v>
                </c:pt>
                <c:pt idx="6382">
                  <c:v>1.033429203030479E-2</c:v>
                </c:pt>
                <c:pt idx="6383">
                  <c:v>1.0330908347106505E-2</c:v>
                </c:pt>
                <c:pt idx="6384">
                  <c:v>1.032752524043409E-2</c:v>
                </c:pt>
                <c:pt idx="6385">
                  <c:v>1.0324142734299793E-2</c:v>
                </c:pt>
                <c:pt idx="6386">
                  <c:v>1.0320760851616081E-2</c:v>
                </c:pt>
                <c:pt idx="6387">
                  <c:v>1.0317379614241062E-2</c:v>
                </c:pt>
                <c:pt idx="6388">
                  <c:v>1.0313999043028852E-2</c:v>
                </c:pt>
                <c:pt idx="6389">
                  <c:v>1.0305952556350884E-2</c:v>
                </c:pt>
                <c:pt idx="6390">
                  <c:v>1.0253618185339002E-2</c:v>
                </c:pt>
                <c:pt idx="6391">
                  <c:v>1.0161668268021611E-2</c:v>
                </c:pt>
                <c:pt idx="6392">
                  <c:v>1.0059975360161788E-2</c:v>
                </c:pt>
                <c:pt idx="6393">
                  <c:v>9.9294096126134636E-3</c:v>
                </c:pt>
                <c:pt idx="6394">
                  <c:v>9.819420748909298E-3</c:v>
                </c:pt>
                <c:pt idx="6395">
                  <c:v>9.7053594164984904E-3</c:v>
                </c:pt>
                <c:pt idx="6396">
                  <c:v>9.5696886677671643E-3</c:v>
                </c:pt>
                <c:pt idx="6397">
                  <c:v>9.4265447578422597E-3</c:v>
                </c:pt>
                <c:pt idx="6398">
                  <c:v>9.2893500877649048E-3</c:v>
                </c:pt>
                <c:pt idx="6399">
                  <c:v>9.1574601316122932E-3</c:v>
                </c:pt>
                <c:pt idx="6400">
                  <c:v>9.0233145090761468E-3</c:v>
                </c:pt>
                <c:pt idx="6401">
                  <c:v>8.8659350708299185E-3</c:v>
                </c:pt>
                <c:pt idx="6402">
                  <c:v>8.7355508390364722E-3</c:v>
                </c:pt>
                <c:pt idx="6403">
                  <c:v>8.6002487491403084E-3</c:v>
                </c:pt>
                <c:pt idx="6404">
                  <c:v>8.4623570200629376E-3</c:v>
                </c:pt>
                <c:pt idx="6405">
                  <c:v>8.3257970474691807E-3</c:v>
                </c:pt>
                <c:pt idx="6406">
                  <c:v>8.1853138214171509E-3</c:v>
                </c:pt>
                <c:pt idx="6407">
                  <c:v>8.0406623692245108E-3</c:v>
                </c:pt>
                <c:pt idx="6408">
                  <c:v>7.895872460866437E-3</c:v>
                </c:pt>
                <c:pt idx="6409">
                  <c:v>7.7550233266243896E-3</c:v>
                </c:pt>
                <c:pt idx="6410">
                  <c:v>7.6595149689063355E-3</c:v>
                </c:pt>
                <c:pt idx="6411">
                  <c:v>7.5933020219137405E-3</c:v>
                </c:pt>
                <c:pt idx="6412">
                  <c:v>7.5457710512926487E-3</c:v>
                </c:pt>
                <c:pt idx="6413">
                  <c:v>7.5102955662226557E-3</c:v>
                </c:pt>
                <c:pt idx="6414">
                  <c:v>7.4826053127149041E-3</c:v>
                </c:pt>
                <c:pt idx="6415">
                  <c:v>7.4601090774118733E-3</c:v>
                </c:pt>
                <c:pt idx="6416">
                  <c:v>7.4410554532057327E-3</c:v>
                </c:pt>
                <c:pt idx="6417">
                  <c:v>7.4244354249790511E-3</c:v>
                </c:pt>
                <c:pt idx="6418">
                  <c:v>7.4094978555973466E-3</c:v>
                </c:pt>
                <c:pt idx="6419">
                  <c:v>7.395857474151871E-3</c:v>
                </c:pt>
                <c:pt idx="6420">
                  <c:v>7.3831966700822968E-3</c:v>
                </c:pt>
                <c:pt idx="6421">
                  <c:v>7.3713220033869205E-3</c:v>
                </c:pt>
                <c:pt idx="6422">
                  <c:v>7.360139127586136E-3</c:v>
                </c:pt>
                <c:pt idx="6423">
                  <c:v>7.3495301218696515E-3</c:v>
                </c:pt>
                <c:pt idx="6424">
                  <c:v>7.3394308341122429E-3</c:v>
                </c:pt>
                <c:pt idx="6425">
                  <c:v>7.329818530309294E-3</c:v>
                </c:pt>
                <c:pt idx="6426">
                  <c:v>7.3206525382135427E-3</c:v>
                </c:pt>
                <c:pt idx="6427">
                  <c:v>7.3118851308595148E-3</c:v>
                </c:pt>
                <c:pt idx="6428">
                  <c:v>7.3035029250611439E-3</c:v>
                </c:pt>
                <c:pt idx="6429">
                  <c:v>7.2954861784828642E-3</c:v>
                </c:pt>
                <c:pt idx="6430">
                  <c:v>7.2878158484456015E-3</c:v>
                </c:pt>
                <c:pt idx="6431">
                  <c:v>7.280474770486333E-3</c:v>
                </c:pt>
                <c:pt idx="6432">
                  <c:v>7.2734469842201986E-3</c:v>
                </c:pt>
                <c:pt idx="6433">
                  <c:v>7.2667177448217258E-3</c:v>
                </c:pt>
                <c:pt idx="6434">
                  <c:v>7.2602731433595424E-3</c:v>
                </c:pt>
                <c:pt idx="6435">
                  <c:v>7.2541000734894258E-3</c:v>
                </c:pt>
                <c:pt idx="6436">
                  <c:v>7.2481860960560513E-3</c:v>
                </c:pt>
                <c:pt idx="6437">
                  <c:v>7.2425194009853268E-3</c:v>
                </c:pt>
                <c:pt idx="6438">
                  <c:v>7.237088745254831E-3</c:v>
                </c:pt>
                <c:pt idx="6439">
                  <c:v>7.2318834173769157E-3</c:v>
                </c:pt>
                <c:pt idx="6440">
                  <c:v>7.2268932056123135E-3</c:v>
                </c:pt>
                <c:pt idx="6441">
                  <c:v>7.2221083683604911E-3</c:v>
                </c:pt>
                <c:pt idx="6442">
                  <c:v>7.2175196100030242E-3</c:v>
                </c:pt>
                <c:pt idx="6443">
                  <c:v>7.2131180601399626E-3</c:v>
                </c:pt>
                <c:pt idx="6444">
                  <c:v>7.2088952497494545E-3</c:v>
                </c:pt>
                <c:pt idx="6445">
                  <c:v>7.2048430964317452E-3</c:v>
                </c:pt>
                <c:pt idx="6446">
                  <c:v>7.2009538821171896E-3</c:v>
                </c:pt>
                <c:pt idx="6447">
                  <c:v>7.1972202398080214E-3</c:v>
                </c:pt>
                <c:pt idx="6448">
                  <c:v>7.1936351352545396E-3</c:v>
                </c:pt>
                <c:pt idx="6449">
                  <c:v>7.1901918525465415E-3</c:v>
                </c:pt>
                <c:pt idx="6450">
                  <c:v>7.1868839799975118E-3</c:v>
                </c:pt>
                <c:pt idx="6451">
                  <c:v>7.1837053954947969E-3</c:v>
                </c:pt>
                <c:pt idx="6452">
                  <c:v>7.1806502540252984E-3</c:v>
                </c:pt>
                <c:pt idx="6453">
                  <c:v>7.1777129750694802E-3</c:v>
                </c:pt>
                <c:pt idx="6454">
                  <c:v>7.1748882299952181E-3</c:v>
                </c:pt>
                <c:pt idx="6455">
                  <c:v>7.1721709317552305E-3</c:v>
                </c:pt>
                <c:pt idx="6456">
                  <c:v>7.1695562226597592E-3</c:v>
                </c:pt>
                <c:pt idx="6457">
                  <c:v>7.1670394653122974E-3</c:v>
                </c:pt>
                <c:pt idx="6458">
                  <c:v>7.164616231648888E-3</c:v>
                </c:pt>
                <c:pt idx="6459">
                  <c:v>7.162282293827869E-3</c:v>
                </c:pt>
                <c:pt idx="6460">
                  <c:v>7.1600336155834589E-3</c:v>
                </c:pt>
                <c:pt idx="6461">
                  <c:v>7.1578663424848466E-3</c:v>
                </c:pt>
                <c:pt idx="6462">
                  <c:v>7.1557767952315707E-3</c:v>
                </c:pt>
                <c:pt idx="6463">
                  <c:v>7.1537614600394664E-3</c:v>
                </c:pt>
                <c:pt idx="6464">
                  <c:v>7.1518169827110697E-3</c:v>
                </c:pt>
                <c:pt idx="6465">
                  <c:v>7.1499401602835282E-3</c:v>
                </c:pt>
                <c:pt idx="6466">
                  <c:v>7.1481279347455438E-3</c:v>
                </c:pt>
                <c:pt idx="6467">
                  <c:v>7.1463773864983253E-3</c:v>
                </c:pt>
                <c:pt idx="6468">
                  <c:v>7.1446857278090331E-3</c:v>
                </c:pt>
                <c:pt idx="6469">
                  <c:v>7.1430502969595912E-3</c:v>
                </c:pt>
                <c:pt idx="6470">
                  <c:v>7.1414685529794996E-3</c:v>
                </c:pt>
                <c:pt idx="6471">
                  <c:v>7.1399380690568568E-3</c:v>
                </c:pt>
                <c:pt idx="6472">
                  <c:v>7.1384565290974972E-3</c:v>
                </c:pt>
                <c:pt idx="6473">
                  <c:v>7.137021720682874E-3</c:v>
                </c:pt>
                <c:pt idx="6474">
                  <c:v>7.1356315323244032E-3</c:v>
                </c:pt>
                <c:pt idx="6475">
                  <c:v>7.1342839474402148E-3</c:v>
                </c:pt>
                <c:pt idx="6476">
                  <c:v>7.1329770408791078E-3</c:v>
                </c:pt>
                <c:pt idx="6477">
                  <c:v>7.131708974561517E-3</c:v>
                </c:pt>
                <c:pt idx="6478">
                  <c:v>7.1304779933997354E-3</c:v>
                </c:pt>
                <c:pt idx="6479">
                  <c:v>7.1292824217222177E-3</c:v>
                </c:pt>
                <c:pt idx="6480">
                  <c:v>7.1281206597776882E-3</c:v>
                </c:pt>
                <c:pt idx="6481">
                  <c:v>7.1269911798183009E-3</c:v>
                </c:pt>
                <c:pt idx="6482">
                  <c:v>7.1258925235752439E-3</c:v>
                </c:pt>
                <c:pt idx="6483">
                  <c:v>7.1248232983175943E-3</c:v>
                </c:pt>
                <c:pt idx="6484">
                  <c:v>7.1237821746485885E-3</c:v>
                </c:pt>
                <c:pt idx="6485">
                  <c:v>7.1227678830306992E-3</c:v>
                </c:pt>
                <c:pt idx="6486">
                  <c:v>7.1217792114520121E-3</c:v>
                </c:pt>
                <c:pt idx="6487">
                  <c:v>7.1208150027637831E-3</c:v>
                </c:pt>
                <c:pt idx="6488">
                  <c:v>7.1198741519226732E-3</c:v>
                </c:pt>
                <c:pt idx="6489">
                  <c:v>7.118955604183453E-3</c:v>
                </c:pt>
                <c:pt idx="6490">
                  <c:v>7.1180583521145164E-3</c:v>
                </c:pt>
                <c:pt idx="6491">
                  <c:v>7.1171814342332902E-3</c:v>
                </c:pt>
                <c:pt idx="6492">
                  <c:v>7.1163239321522694E-3</c:v>
                </c:pt>
                <c:pt idx="6493">
                  <c:v>7.1154849692658881E-3</c:v>
                </c:pt>
                <c:pt idx="6494">
                  <c:v>7.1146637085437153E-3</c:v>
                </c:pt>
                <c:pt idx="6495">
                  <c:v>7.1138593507562575E-3</c:v>
                </c:pt>
                <c:pt idx="6496">
                  <c:v>7.1130711328488173E-3</c:v>
                </c:pt>
                <c:pt idx="6497">
                  <c:v>7.1122983263853991E-3</c:v>
                </c:pt>
                <c:pt idx="6498">
                  <c:v>7.1115402355288546E-3</c:v>
                </c:pt>
                <c:pt idx="6499">
                  <c:v>7.1107961964873758E-3</c:v>
                </c:pt>
                <c:pt idx="6500">
                  <c:v>7.1100655747359321E-3</c:v>
                </c:pt>
                <c:pt idx="6501">
                  <c:v>7.1093477651826328E-3</c:v>
                </c:pt>
                <c:pt idx="6502">
                  <c:v>7.1086421894987553E-3</c:v>
                </c:pt>
                <c:pt idx="6503">
                  <c:v>7.1079482958834039E-3</c:v>
                </c:pt>
                <c:pt idx="6504">
                  <c:v>7.1072655573507781E-3</c:v>
                </c:pt>
                <c:pt idx="6505">
                  <c:v>7.1065934707266422E-3</c:v>
                </c:pt>
                <c:pt idx="6506">
                  <c:v>7.1059315556265571E-3</c:v>
                </c:pt>
                <c:pt idx="6507">
                  <c:v>7.1052793534719799E-3</c:v>
                </c:pt>
                <c:pt idx="6508">
                  <c:v>7.1046364261699163E-3</c:v>
                </c:pt>
                <c:pt idx="6509">
                  <c:v>7.104002355806615E-3</c:v>
                </c:pt>
                <c:pt idx="6510">
                  <c:v>7.1033767429645039E-3</c:v>
                </c:pt>
                <c:pt idx="6511">
                  <c:v>7.1027592066103167E-3</c:v>
                </c:pt>
                <c:pt idx="6512">
                  <c:v>7.1021493827047042E-3</c:v>
                </c:pt>
                <c:pt idx="6513">
                  <c:v>7.1015469238422503E-3</c:v>
                </c:pt>
                <c:pt idx="6514">
                  <c:v>7.1009514982648169E-3</c:v>
                </c:pt>
                <c:pt idx="6515">
                  <c:v>7.1003627891496153E-3</c:v>
                </c:pt>
                <c:pt idx="6516">
                  <c:v>7.0997804941500126E-3</c:v>
                </c:pt>
                <c:pt idx="6517">
                  <c:v>7.0992043244167925E-3</c:v>
                </c:pt>
                <c:pt idx="6518">
                  <c:v>7.0986340043790955E-3</c:v>
                </c:pt>
                <c:pt idx="6519">
                  <c:v>7.0980692706285849E-3</c:v>
                </c:pt>
                <c:pt idx="6520">
                  <c:v>7.0975098719645267E-3</c:v>
                </c:pt>
                <c:pt idx="6521">
                  <c:v>7.0969555683428184E-3</c:v>
                </c:pt>
                <c:pt idx="6522">
                  <c:v>7.0964061306461271E-3</c:v>
                </c:pt>
                <c:pt idx="6523">
                  <c:v>7.0958613401412556E-3</c:v>
                </c:pt>
                <c:pt idx="6524">
                  <c:v>7.0953209879899646E-3</c:v>
                </c:pt>
                <c:pt idx="6525">
                  <c:v>7.0947848746550045E-3</c:v>
                </c:pt>
                <c:pt idx="6526">
                  <c:v>7.0942528099651571E-3</c:v>
                </c:pt>
                <c:pt idx="6527">
                  <c:v>7.0937246118058378E-3</c:v>
                </c:pt>
                <c:pt idx="6528">
                  <c:v>7.0932001069742671E-3</c:v>
                </c:pt>
                <c:pt idx="6529">
                  <c:v>7.0926791293964547E-3</c:v>
                </c:pt>
                <c:pt idx="6530">
                  <c:v>7.0921615210590349E-3</c:v>
                </c:pt>
                <c:pt idx="6531">
                  <c:v>7.0916471307923747E-3</c:v>
                </c:pt>
                <c:pt idx="6532">
                  <c:v>7.0911358143634345E-3</c:v>
                </c:pt>
                <c:pt idx="6533">
                  <c:v>7.0906274340643439E-3</c:v>
                </c:pt>
                <c:pt idx="6534">
                  <c:v>7.0901218584317012E-3</c:v>
                </c:pt>
                <c:pt idx="6535">
                  <c:v>7.0896189617993977E-3</c:v>
                </c:pt>
                <c:pt idx="6536">
                  <c:v>7.0891186245173616E-3</c:v>
                </c:pt>
                <c:pt idx="6537">
                  <c:v>7.08862073192727E-3</c:v>
                </c:pt>
                <c:pt idx="6538">
                  <c:v>7.0881251748279063E-3</c:v>
                </c:pt>
                <c:pt idx="6539">
                  <c:v>7.0876318488567467E-3</c:v>
                </c:pt>
                <c:pt idx="6540">
                  <c:v>7.0871406543994422E-3</c:v>
                </c:pt>
                <c:pt idx="6541">
                  <c:v>7.0866514964314457E-3</c:v>
                </c:pt>
                <c:pt idx="6542">
                  <c:v>7.0861642839609752E-3</c:v>
                </c:pt>
                <c:pt idx="6543">
                  <c:v>7.0856789305451641E-3</c:v>
                </c:pt>
                <c:pt idx="6544">
                  <c:v>7.0851953531120091E-3</c:v>
                </c:pt>
                <c:pt idx="6545">
                  <c:v>7.0847134728506938E-3</c:v>
                </c:pt>
                <c:pt idx="6546">
                  <c:v>7.0842332141296122E-3</c:v>
                </c:pt>
                <c:pt idx="6547">
                  <c:v>7.0837545049732198E-3</c:v>
                </c:pt>
                <c:pt idx="6548">
                  <c:v>7.0832772765838607E-3</c:v>
                </c:pt>
                <c:pt idx="6549">
                  <c:v>7.0828014632365183E-3</c:v>
                </c:pt>
                <c:pt idx="6550">
                  <c:v>7.0823270022433542E-3</c:v>
                </c:pt>
                <c:pt idx="6551">
                  <c:v>7.0818538337527933E-3</c:v>
                </c:pt>
                <c:pt idx="6552">
                  <c:v>7.0813819005357799E-3</c:v>
                </c:pt>
                <c:pt idx="6553">
                  <c:v>7.0809111480672239E-3</c:v>
                </c:pt>
                <c:pt idx="6554">
                  <c:v>7.0804415241642084E-3</c:v>
                </c:pt>
                <c:pt idx="6555">
                  <c:v>7.0799729791124052E-3</c:v>
                </c:pt>
                <c:pt idx="6556">
                  <c:v>7.0795054653417563E-3</c:v>
                </c:pt>
                <c:pt idx="6557">
                  <c:v>7.0790389375310295E-3</c:v>
                </c:pt>
                <c:pt idx="6558">
                  <c:v>7.078573352384562E-3</c:v>
                </c:pt>
                <c:pt idx="6559">
                  <c:v>7.0781086684680757E-3</c:v>
                </c:pt>
                <c:pt idx="6560">
                  <c:v>7.0776448464331069E-3</c:v>
                </c:pt>
                <c:pt idx="6561">
                  <c:v>7.077181848410375E-3</c:v>
                </c:pt>
                <c:pt idx="6562">
                  <c:v>7.076719638623526E-3</c:v>
                </c:pt>
                <c:pt idx="6563">
                  <c:v>7.0762581824751498E-3</c:v>
                </c:pt>
                <c:pt idx="6564">
                  <c:v>7.0757974473051339E-3</c:v>
                </c:pt>
                <c:pt idx="6565">
                  <c:v>7.0753374017185127E-3</c:v>
                </c:pt>
                <c:pt idx="6566">
                  <c:v>7.0748780157998559E-3</c:v>
                </c:pt>
                <c:pt idx="6567">
                  <c:v>7.0744192610075387E-3</c:v>
                </c:pt>
                <c:pt idx="6568">
                  <c:v>7.0739611101094911E-3</c:v>
                </c:pt>
                <c:pt idx="6569">
                  <c:v>7.073503536942573E-3</c:v>
                </c:pt>
                <c:pt idx="6570">
                  <c:v>7.0730465168929203E-3</c:v>
                </c:pt>
                <c:pt idx="6571">
                  <c:v>7.0726722823940312E-3</c:v>
                </c:pt>
                <c:pt idx="6572">
                  <c:v>7.1146568565426897E-3</c:v>
                </c:pt>
                <c:pt idx="6573">
                  <c:v>7.1793764257796228E-3</c:v>
                </c:pt>
                <c:pt idx="6574">
                  <c:v>7.2580568037893057E-3</c:v>
                </c:pt>
                <c:pt idx="6575">
                  <c:v>7.3505344755994476E-3</c:v>
                </c:pt>
                <c:pt idx="6576">
                  <c:v>7.4500164937278193E-3</c:v>
                </c:pt>
                <c:pt idx="6577">
                  <c:v>7.5563638066853834E-3</c:v>
                </c:pt>
                <c:pt idx="6578">
                  <c:v>7.6619603908868565E-3</c:v>
                </c:pt>
                <c:pt idx="6579">
                  <c:v>7.7723987098638637E-3</c:v>
                </c:pt>
                <c:pt idx="6580">
                  <c:v>7.8814315293768179E-3</c:v>
                </c:pt>
                <c:pt idx="6581">
                  <c:v>8.0028761835397588E-3</c:v>
                </c:pt>
                <c:pt idx="6582">
                  <c:v>8.1131674848100542E-3</c:v>
                </c:pt>
                <c:pt idx="6583">
                  <c:v>8.2195050144723454E-3</c:v>
                </c:pt>
                <c:pt idx="6584">
                  <c:v>8.3233973417989431E-3</c:v>
                </c:pt>
                <c:pt idx="6585">
                  <c:v>8.4388888616161138E-3</c:v>
                </c:pt>
                <c:pt idx="6586">
                  <c:v>8.5533381050593646E-3</c:v>
                </c:pt>
                <c:pt idx="6587">
                  <c:v>8.6810929982197357E-3</c:v>
                </c:pt>
                <c:pt idx="6588">
                  <c:v>8.7962524806445529E-3</c:v>
                </c:pt>
                <c:pt idx="6589">
                  <c:v>8.9186936837030526E-3</c:v>
                </c:pt>
                <c:pt idx="6590">
                  <c:v>9.0367085273277414E-3</c:v>
                </c:pt>
                <c:pt idx="6591">
                  <c:v>9.1461862950944512E-3</c:v>
                </c:pt>
                <c:pt idx="6592">
                  <c:v>9.21956403294741E-3</c:v>
                </c:pt>
                <c:pt idx="6593">
                  <c:v>9.2696851108089173E-3</c:v>
                </c:pt>
                <c:pt idx="6594">
                  <c:v>9.3042169089170776E-3</c:v>
                </c:pt>
                <c:pt idx="6595">
                  <c:v>9.329830102823379E-3</c:v>
                </c:pt>
                <c:pt idx="6596">
                  <c:v>9.3489475866526273E-3</c:v>
                </c:pt>
                <c:pt idx="6597">
                  <c:v>9.3639339002875212E-3</c:v>
                </c:pt>
                <c:pt idx="6598">
                  <c:v>9.3764947803282612E-3</c:v>
                </c:pt>
                <c:pt idx="6599">
                  <c:v>9.387246459020452E-3</c:v>
                </c:pt>
                <c:pt idx="6600">
                  <c:v>9.3958635949504456E-3</c:v>
                </c:pt>
                <c:pt idx="6601">
                  <c:v>9.402860360429274E-3</c:v>
                </c:pt>
                <c:pt idx="6602">
                  <c:v>9.4095939991097749E-3</c:v>
                </c:pt>
                <c:pt idx="6603">
                  <c:v>9.4162676956655849E-3</c:v>
                </c:pt>
                <c:pt idx="6604">
                  <c:v>9.4222661960541472E-3</c:v>
                </c:pt>
                <c:pt idx="6605">
                  <c:v>9.4276069451599762E-3</c:v>
                </c:pt>
                <c:pt idx="6606">
                  <c:v>9.4324490031186762E-3</c:v>
                </c:pt>
                <c:pt idx="6607">
                  <c:v>9.437040323652373E-3</c:v>
                </c:pt>
                <c:pt idx="6608">
                  <c:v>9.4413348998735498E-3</c:v>
                </c:pt>
                <c:pt idx="6609">
                  <c:v>9.4452321814839646E-3</c:v>
                </c:pt>
                <c:pt idx="6610">
                  <c:v>9.4487013189307849E-3</c:v>
                </c:pt>
                <c:pt idx="6611">
                  <c:v>9.451773093712033E-3</c:v>
                </c:pt>
                <c:pt idx="6612">
                  <c:v>9.4545399183765932E-3</c:v>
                </c:pt>
                <c:pt idx="6613">
                  <c:v>9.4571520321267508E-3</c:v>
                </c:pt>
                <c:pt idx="6614">
                  <c:v>9.4595668917811689E-3</c:v>
                </c:pt>
                <c:pt idx="6615">
                  <c:v>9.461712566813987E-3</c:v>
                </c:pt>
                <c:pt idx="6616">
                  <c:v>9.4636091489820467E-3</c:v>
                </c:pt>
                <c:pt idx="6617">
                  <c:v>9.4652715755372818E-3</c:v>
                </c:pt>
                <c:pt idx="6618">
                  <c:v>9.4667131368479113E-3</c:v>
                </c:pt>
                <c:pt idx="6619">
                  <c:v>9.4679456925382786E-3</c:v>
                </c:pt>
                <c:pt idx="6620">
                  <c:v>9.4689796014031484E-3</c:v>
                </c:pt>
                <c:pt idx="6621">
                  <c:v>9.4698246694825752E-3</c:v>
                </c:pt>
                <c:pt idx="6622">
                  <c:v>9.4704898474777775E-3</c:v>
                </c:pt>
                <c:pt idx="6623">
                  <c:v>9.4709835853613034E-3</c:v>
                </c:pt>
                <c:pt idx="6624">
                  <c:v>9.4713138447411679E-3</c:v>
                </c:pt>
                <c:pt idx="6625">
                  <c:v>9.4714881694489828E-3</c:v>
                </c:pt>
                <c:pt idx="6626">
                  <c:v>9.4715137233822265E-3</c:v>
                </c:pt>
                <c:pt idx="6627">
                  <c:v>9.4713973206475184E-3</c:v>
                </c:pt>
                <c:pt idx="6628">
                  <c:v>9.4711454536432309E-3</c:v>
                </c:pt>
                <c:pt idx="6629">
                  <c:v>9.4707643099127357E-3</c:v>
                </c:pt>
                <c:pt idx="6630">
                  <c:v>9.4702597920428566E-3</c:v>
                </c:pt>
                <c:pt idx="6631">
                  <c:v>9.4696375316185334E-3</c:v>
                </c:pt>
                <c:pt idx="6632">
                  <c:v>9.4689029028209304E-3</c:v>
                </c:pt>
                <c:pt idx="6633">
                  <c:v>9.4680610359192414E-3</c:v>
                </c:pt>
                <c:pt idx="6634">
                  <c:v>9.467116827504788E-3</c:v>
                </c:pt>
                <c:pt idx="6635">
                  <c:v>9.4660749527168547E-3</c:v>
                </c:pt>
                <c:pt idx="6636">
                  <c:v>9.4649398745622493E-3</c:v>
                </c:pt>
                <c:pt idx="6637">
                  <c:v>9.4637158540482186E-3</c:v>
                </c:pt>
                <c:pt idx="6638">
                  <c:v>9.4624069595056291E-3</c:v>
                </c:pt>
                <c:pt idx="6639">
                  <c:v>9.4610170748968669E-3</c:v>
                </c:pt>
                <c:pt idx="6640">
                  <c:v>9.4595499087397825E-3</c:v>
                </c:pt>
                <c:pt idx="6641">
                  <c:v>9.4580090017136083E-3</c:v>
                </c:pt>
                <c:pt idx="6642">
                  <c:v>9.4563977341994739E-3</c:v>
                </c:pt>
                <c:pt idx="6643">
                  <c:v>9.4547193340741228E-3</c:v>
                </c:pt>
                <c:pt idx="6644">
                  <c:v>9.4529768827131648E-3</c:v>
                </c:pt>
                <c:pt idx="6645">
                  <c:v>9.4511733226777563E-3</c:v>
                </c:pt>
                <c:pt idx="6646">
                  <c:v>9.4493114630057207E-3</c:v>
                </c:pt>
                <c:pt idx="6647">
                  <c:v>9.447393985963554E-3</c:v>
                </c:pt>
                <c:pt idx="6648">
                  <c:v>9.4454234524464966E-3</c:v>
                </c:pt>
                <c:pt idx="6649">
                  <c:v>9.4434023074425246E-3</c:v>
                </c:pt>
                <c:pt idx="6650">
                  <c:v>9.44133288551827E-3</c:v>
                </c:pt>
                <c:pt idx="6651">
                  <c:v>9.4392174155460487E-3</c:v>
                </c:pt>
                <c:pt idx="6652">
                  <c:v>9.4370580255851919E-3</c:v>
                </c:pt>
                <c:pt idx="6653">
                  <c:v>9.4348567475993992E-3</c:v>
                </c:pt>
                <c:pt idx="6654">
                  <c:v>9.4326155214172567E-3</c:v>
                </c:pt>
                <c:pt idx="6655">
                  <c:v>9.4303361994145848E-3</c:v>
                </c:pt>
                <c:pt idx="6656">
                  <c:v>9.4280205499342861E-3</c:v>
                </c:pt>
                <c:pt idx="6657">
                  <c:v>9.4256702615205887E-3</c:v>
                </c:pt>
                <c:pt idx="6658">
                  <c:v>9.4232869463227939E-3</c:v>
                </c:pt>
                <c:pt idx="6659">
                  <c:v>9.4208721433557061E-3</c:v>
                </c:pt>
                <c:pt idx="6660">
                  <c:v>9.4184273224395907E-3</c:v>
                </c:pt>
                <c:pt idx="6661">
                  <c:v>9.4159538864715502E-3</c:v>
                </c:pt>
                <c:pt idx="6662">
                  <c:v>9.4134531753075051E-3</c:v>
                </c:pt>
                <c:pt idx="6663">
                  <c:v>9.4109264678176544E-3</c:v>
                </c:pt>
                <c:pt idx="6664">
                  <c:v>9.4083749853660914E-3</c:v>
                </c:pt>
                <c:pt idx="6665">
                  <c:v>9.4057998938353211E-3</c:v>
                </c:pt>
                <c:pt idx="6666">
                  <c:v>9.403202306491892E-3</c:v>
                </c:pt>
                <c:pt idx="6667">
                  <c:v>9.4005832862217777E-3</c:v>
                </c:pt>
                <c:pt idx="6668">
                  <c:v>9.3979438478163646E-3</c:v>
                </c:pt>
                <c:pt idx="6669">
                  <c:v>9.3952849601592857E-3</c:v>
                </c:pt>
                <c:pt idx="6670">
                  <c:v>9.3926075483768273E-3</c:v>
                </c:pt>
                <c:pt idx="6671">
                  <c:v>9.3899124956029617E-3</c:v>
                </c:pt>
                <c:pt idx="6672">
                  <c:v>9.3872006452116047E-3</c:v>
                </c:pt>
                <c:pt idx="6673">
                  <c:v>9.3844728022476516E-3</c:v>
                </c:pt>
                <c:pt idx="6674">
                  <c:v>9.3817297354825864E-3</c:v>
                </c:pt>
                <c:pt idx="6675">
                  <c:v>9.3789721788088282E-3</c:v>
                </c:pt>
                <c:pt idx="6676">
                  <c:v>9.3762008329682945E-3</c:v>
                </c:pt>
                <c:pt idx="6677">
                  <c:v>9.3734163669953099E-3</c:v>
                </c:pt>
                <c:pt idx="6678">
                  <c:v>9.3706194196342581E-3</c:v>
                </c:pt>
                <c:pt idx="6679">
                  <c:v>9.3678106007568426E-3</c:v>
                </c:pt>
                <c:pt idx="6680">
                  <c:v>9.3649904926243338E-3</c:v>
                </c:pt>
                <c:pt idx="6681">
                  <c:v>9.362159651167639E-3</c:v>
                </c:pt>
                <c:pt idx="6682">
                  <c:v>9.359318607149579E-3</c:v>
                </c:pt>
                <c:pt idx="6683">
                  <c:v>9.3564678673377279E-3</c:v>
                </c:pt>
                <c:pt idx="6684">
                  <c:v>9.3536079155602456E-3</c:v>
                </c:pt>
                <c:pt idx="6685">
                  <c:v>9.3507392137432161E-3</c:v>
                </c:pt>
                <c:pt idx="6686">
                  <c:v>9.3478622029200507E-3</c:v>
                </c:pt>
                <c:pt idx="6687">
                  <c:v>9.3449773041734095E-3</c:v>
                </c:pt>
                <c:pt idx="6688">
                  <c:v>9.3420849194954074E-3</c:v>
                </c:pt>
                <c:pt idx="6689">
                  <c:v>9.3391854327491159E-3</c:v>
                </c:pt>
                <c:pt idx="6690">
                  <c:v>9.3362792103353423E-3</c:v>
                </c:pt>
                <c:pt idx="6691">
                  <c:v>9.3333666021763548E-3</c:v>
                </c:pt>
                <c:pt idx="6692">
                  <c:v>9.3304479422631724E-3</c:v>
                </c:pt>
                <c:pt idx="6693">
                  <c:v>9.3275235495352705E-3</c:v>
                </c:pt>
                <c:pt idx="6694">
                  <c:v>9.3245937284615089E-3</c:v>
                </c:pt>
                <c:pt idx="6695">
                  <c:v>9.3216587697352946E-3</c:v>
                </c:pt>
                <c:pt idx="6696">
                  <c:v>9.3187189508921915E-3</c:v>
                </c:pt>
                <c:pt idx="6697">
                  <c:v>9.3157745369107873E-3</c:v>
                </c:pt>
                <c:pt idx="6698">
                  <c:v>9.3128257807424761E-3</c:v>
                </c:pt>
                <c:pt idx="6699">
                  <c:v>9.3098729239375812E-3</c:v>
                </c:pt>
                <c:pt idx="6700">
                  <c:v>9.3069161970475017E-3</c:v>
                </c:pt>
                <c:pt idx="6701">
                  <c:v>9.3039558202421963E-3</c:v>
                </c:pt>
                <c:pt idx="6702">
                  <c:v>9.3009920036779964E-3</c:v>
                </c:pt>
                <c:pt idx="6703">
                  <c:v>9.2980249480194514E-3</c:v>
                </c:pt>
                <c:pt idx="6704">
                  <c:v>9.2950548448291672E-3</c:v>
                </c:pt>
                <c:pt idx="6705">
                  <c:v>9.29208187699458E-3</c:v>
                </c:pt>
                <c:pt idx="6706">
                  <c:v>9.2891062191229942E-3</c:v>
                </c:pt>
                <c:pt idx="6707">
                  <c:v>9.2861280379077683E-3</c:v>
                </c:pt>
                <c:pt idx="6708">
                  <c:v>9.2831474924874105E-3</c:v>
                </c:pt>
                <c:pt idx="6709">
                  <c:v>9.2801647347923767E-3</c:v>
                </c:pt>
                <c:pt idx="6710">
                  <c:v>9.2771799098733659E-3</c:v>
                </c:pt>
                <c:pt idx="6711">
                  <c:v>9.274193156202452E-3</c:v>
                </c:pt>
                <c:pt idx="6712">
                  <c:v>9.2712046059733617E-3</c:v>
                </c:pt>
                <c:pt idx="6713">
                  <c:v>9.2682143853884454E-3</c:v>
                </c:pt>
                <c:pt idx="6714">
                  <c:v>9.2652226149347473E-3</c:v>
                </c:pt>
                <c:pt idx="6715">
                  <c:v>9.2622294096223363E-3</c:v>
                </c:pt>
                <c:pt idx="6716">
                  <c:v>9.2592348792639029E-3</c:v>
                </c:pt>
                <c:pt idx="6717">
                  <c:v>9.2562391286758819E-3</c:v>
                </c:pt>
                <c:pt idx="6718">
                  <c:v>9.2532422579331055E-3</c:v>
                </c:pt>
                <c:pt idx="6719">
                  <c:v>9.2502443625606928E-3</c:v>
                </c:pt>
                <c:pt idx="6720">
                  <c:v>9.2472455337549164E-3</c:v>
                </c:pt>
                <c:pt idx="6721">
                  <c:v>9.2442458585759897E-3</c:v>
                </c:pt>
                <c:pt idx="6722">
                  <c:v>9.2412454201150247E-3</c:v>
                </c:pt>
                <c:pt idx="6723">
                  <c:v>9.2382442977205059E-3</c:v>
                </c:pt>
                <c:pt idx="6724">
                  <c:v>9.2352425671107605E-3</c:v>
                </c:pt>
                <c:pt idx="6725">
                  <c:v>9.2322403005865965E-3</c:v>
                </c:pt>
                <c:pt idx="6726">
                  <c:v>9.2292375671462548E-3</c:v>
                </c:pt>
                <c:pt idx="6727">
                  <c:v>9.2262344326699084E-3</c:v>
                </c:pt>
                <c:pt idx="6728">
                  <c:v>9.2232309600313381E-3</c:v>
                </c:pt>
                <c:pt idx="6729">
                  <c:v>9.2202272092540474E-3</c:v>
                </c:pt>
                <c:pt idx="6730">
                  <c:v>9.2172232376302246E-3</c:v>
                </c:pt>
                <c:pt idx="6731">
                  <c:v>9.2142190998456587E-3</c:v>
                </c:pt>
                <c:pt idx="6732">
                  <c:v>9.2112148481002677E-3</c:v>
                </c:pt>
                <c:pt idx="6733">
                  <c:v>9.2082105322191816E-3</c:v>
                </c:pt>
                <c:pt idx="6734">
                  <c:v>9.2052061997560542E-3</c:v>
                </c:pt>
                <c:pt idx="6735">
                  <c:v>9.2022018961062171E-3</c:v>
                </c:pt>
                <c:pt idx="6736">
                  <c:v>9.1991976645900784E-3</c:v>
                </c:pt>
                <c:pt idx="6737">
                  <c:v>9.1961935465617126E-3</c:v>
                </c:pt>
                <c:pt idx="6738">
                  <c:v>9.1931895814847935E-3</c:v>
                </c:pt>
                <c:pt idx="6739">
                  <c:v>9.1901858070274137E-3</c:v>
                </c:pt>
                <c:pt idx="6740">
                  <c:v>9.1871822591384558E-3</c:v>
                </c:pt>
                <c:pt idx="6741">
                  <c:v>9.1841789721256901E-3</c:v>
                </c:pt>
                <c:pt idx="6742">
                  <c:v>9.181175978733103E-3</c:v>
                </c:pt>
                <c:pt idx="6743">
                  <c:v>9.1781733102068962E-3</c:v>
                </c:pt>
                <c:pt idx="6744">
                  <c:v>9.1751709963678336E-3</c:v>
                </c:pt>
                <c:pt idx="6745">
                  <c:v>9.1721690656720103E-3</c:v>
                </c:pt>
                <c:pt idx="6746">
                  <c:v>9.1691675452754799E-3</c:v>
                </c:pt>
                <c:pt idx="6747">
                  <c:v>9.1661664610912554E-3</c:v>
                </c:pt>
                <c:pt idx="6748">
                  <c:v>9.1631658378453947E-3</c:v>
                </c:pt>
                <c:pt idx="6749">
                  <c:v>9.1601656991321737E-3</c:v>
                </c:pt>
                <c:pt idx="6750">
                  <c:v>9.1571660674640912E-3</c:v>
                </c:pt>
                <c:pt idx="6751">
                  <c:v>9.1541669643198792E-3</c:v>
                </c:pt>
                <c:pt idx="6752">
                  <c:v>9.1511684101952817E-3</c:v>
                </c:pt>
                <c:pt idx="6753">
                  <c:v>9.1482309840791587E-3</c:v>
                </c:pt>
                <c:pt idx="6754">
                  <c:v>9.1412184988672786E-3</c:v>
                </c:pt>
                <c:pt idx="6755">
                  <c:v>9.0942978843179031E-3</c:v>
                </c:pt>
                <c:pt idx="6756">
                  <c:v>9.0037379143874385E-3</c:v>
                </c:pt>
                <c:pt idx="6757">
                  <c:v>8.9150817689578506E-3</c:v>
                </c:pt>
                <c:pt idx="6758">
                  <c:v>8.8161061842520067E-3</c:v>
                </c:pt>
                <c:pt idx="6759">
                  <c:v>8.6865761156313202E-3</c:v>
                </c:pt>
                <c:pt idx="6760">
                  <c:v>8.5732945068612183E-3</c:v>
                </c:pt>
                <c:pt idx="6761">
                  <c:v>8.459190698002432E-3</c:v>
                </c:pt>
                <c:pt idx="6762">
                  <c:v>8.3231164546895033E-3</c:v>
                </c:pt>
                <c:pt idx="6763">
                  <c:v>8.1995947666127465E-3</c:v>
                </c:pt>
                <c:pt idx="6764">
                  <c:v>8.0721316895305557E-3</c:v>
                </c:pt>
                <c:pt idx="6765">
                  <c:v>7.933823361595229E-3</c:v>
                </c:pt>
                <c:pt idx="6766">
                  <c:v>7.8053025728736132E-3</c:v>
                </c:pt>
                <c:pt idx="6767">
                  <c:v>7.6707098886678255E-3</c:v>
                </c:pt>
                <c:pt idx="6768">
                  <c:v>7.5414207136077268E-3</c:v>
                </c:pt>
                <c:pt idx="6769">
                  <c:v>7.4126815713565983E-3</c:v>
                </c:pt>
                <c:pt idx="6770">
                  <c:v>7.2759643161038915E-3</c:v>
                </c:pt>
                <c:pt idx="6771">
                  <c:v>7.1449662215380925E-3</c:v>
                </c:pt>
                <c:pt idx="6772">
                  <c:v>7.012841873943498E-3</c:v>
                </c:pt>
                <c:pt idx="6773">
                  <c:v>6.88039311308381E-3</c:v>
                </c:pt>
                <c:pt idx="6774">
                  <c:v>6.7488448941049614E-3</c:v>
                </c:pt>
                <c:pt idx="6775">
                  <c:v>6.6578938323657733E-3</c:v>
                </c:pt>
                <c:pt idx="6776">
                  <c:v>6.5948733534136319E-3</c:v>
                </c:pt>
                <c:pt idx="6777">
                  <c:v>6.5497604619228498E-3</c:v>
                </c:pt>
                <c:pt idx="6778">
                  <c:v>6.5161232163270773E-3</c:v>
                </c:pt>
                <c:pt idx="6779">
                  <c:v>6.4899302198493606E-3</c:v>
                </c:pt>
                <c:pt idx="6780">
                  <c:v>6.4686943211063825E-3</c:v>
                </c:pt>
                <c:pt idx="6781">
                  <c:v>6.4507396693520742E-3</c:v>
                </c:pt>
                <c:pt idx="6782">
                  <c:v>6.4350854130991869E-3</c:v>
                </c:pt>
                <c:pt idx="6783">
                  <c:v>6.4210660181967241E-3</c:v>
                </c:pt>
                <c:pt idx="6784">
                  <c:v>6.4082286927076718E-3</c:v>
                </c:pt>
                <c:pt idx="6785">
                  <c:v>6.3963605187424295E-3</c:v>
                </c:pt>
                <c:pt idx="6786">
                  <c:v>6.385228534562911E-3</c:v>
                </c:pt>
                <c:pt idx="6787">
                  <c:v>6.3747179470919884E-3</c:v>
                </c:pt>
                <c:pt idx="6788">
                  <c:v>6.3647809601402906E-3</c:v>
                </c:pt>
                <c:pt idx="6789">
                  <c:v>6.3553358740503921E-3</c:v>
                </c:pt>
                <c:pt idx="6790">
                  <c:v>6.3463150035762417E-3</c:v>
                </c:pt>
                <c:pt idx="6791">
                  <c:v>6.3377126186766192E-3</c:v>
                </c:pt>
                <c:pt idx="6792">
                  <c:v>6.3295103230156706E-3</c:v>
                </c:pt>
                <c:pt idx="6793">
                  <c:v>6.3216745711850968E-3</c:v>
                </c:pt>
                <c:pt idx="6794">
                  <c:v>6.3141681440142539E-3</c:v>
                </c:pt>
                <c:pt idx="6795">
                  <c:v>6.3069871612697736E-3</c:v>
                </c:pt>
                <c:pt idx="6796">
                  <c:v>6.3001167376635211E-3</c:v>
                </c:pt>
                <c:pt idx="6797">
                  <c:v>6.2935412333302038E-3</c:v>
                </c:pt>
                <c:pt idx="6798">
                  <c:v>6.2872468012418053E-3</c:v>
                </c:pt>
                <c:pt idx="6799">
                  <c:v>6.281220246351478E-3</c:v>
                </c:pt>
                <c:pt idx="6800">
                  <c:v>6.2754491689200349E-3</c:v>
                </c:pt>
                <c:pt idx="6801">
                  <c:v>6.2699218260965951E-3</c:v>
                </c:pt>
                <c:pt idx="6802">
                  <c:v>6.2646270813157667E-3</c:v>
                </c:pt>
                <c:pt idx="6803">
                  <c:v>6.2595543434303194E-3</c:v>
                </c:pt>
                <c:pt idx="6804">
                  <c:v>6.2546935272458203E-3</c:v>
                </c:pt>
                <c:pt idx="6805">
                  <c:v>6.250035022368791E-3</c:v>
                </c:pt>
                <c:pt idx="6806">
                  <c:v>6.2455696627186242E-3</c:v>
                </c:pt>
                <c:pt idx="6807">
                  <c:v>6.2412887037927873E-3</c:v>
                </c:pt>
                <c:pt idx="6808">
                  <c:v>6.2371838016031279E-3</c:v>
                </c:pt>
                <c:pt idx="6809">
                  <c:v>6.2332469906594221E-3</c:v>
                </c:pt>
                <c:pt idx="6810">
                  <c:v>6.2294706692862046E-3</c:v>
                </c:pt>
                <c:pt idx="6811">
                  <c:v>6.2258475787504049E-3</c:v>
                </c:pt>
                <c:pt idx="6812">
                  <c:v>6.2223707906893834E-3</c:v>
                </c:pt>
                <c:pt idx="6813">
                  <c:v>6.2190336896436622E-3</c:v>
                </c:pt>
                <c:pt idx="6814">
                  <c:v>6.2158299597351871E-3</c:v>
                </c:pt>
                <c:pt idx="6815">
                  <c:v>6.2127535711399683E-3</c:v>
                </c:pt>
                <c:pt idx="6816">
                  <c:v>6.2097987664126919E-3</c:v>
                </c:pt>
                <c:pt idx="6817">
                  <c:v>6.2069600486795275E-3</c:v>
                </c:pt>
                <c:pt idx="6818">
                  <c:v>6.2042321699688225E-3</c:v>
                </c:pt>
                <c:pt idx="6819">
                  <c:v>6.2016101188873242E-3</c:v>
                </c:pt>
                <c:pt idx="6820">
                  <c:v>6.1990891116839898E-3</c:v>
                </c:pt>
                <c:pt idx="6821">
                  <c:v>6.1966645798384361E-3</c:v>
                </c:pt>
                <c:pt idx="6822">
                  <c:v>6.1943321623620425E-3</c:v>
                </c:pt>
                <c:pt idx="6823">
                  <c:v>6.1920876948609272E-3</c:v>
                </c:pt>
                <c:pt idx="6824">
                  <c:v>6.1899272014635598E-3</c:v>
                </c:pt>
                <c:pt idx="6825">
                  <c:v>6.1878468862401129E-3</c:v>
                </c:pt>
                <c:pt idx="6826">
                  <c:v>6.18584312452673E-3</c:v>
                </c:pt>
                <c:pt idx="6827">
                  <c:v>6.1839124559844765E-3</c:v>
                </c:pt>
                <c:pt idx="6828">
                  <c:v>6.1820515764495938E-3</c:v>
                </c:pt>
                <c:pt idx="6829">
                  <c:v>6.1802573312847156E-3</c:v>
                </c:pt>
                <c:pt idx="6830">
                  <c:v>6.1785267085245014E-3</c:v>
                </c:pt>
                <c:pt idx="6831">
                  <c:v>6.176856832222296E-3</c:v>
                </c:pt>
                <c:pt idx="6832">
                  <c:v>6.175244956767743E-3</c:v>
                </c:pt>
                <c:pt idx="6833">
                  <c:v>6.1736884604359898E-3</c:v>
                </c:pt>
                <c:pt idx="6834">
                  <c:v>6.1721848401644084E-3</c:v>
                </c:pt>
                <c:pt idx="6835">
                  <c:v>6.1707317062329502E-3</c:v>
                </c:pt>
                <c:pt idx="6836">
                  <c:v>6.1693267765385862E-3</c:v>
                </c:pt>
                <c:pt idx="6837">
                  <c:v>6.1679678728372546E-3</c:v>
                </c:pt>
                <c:pt idx="6838">
                  <c:v>6.166652914610841E-3</c:v>
                </c:pt>
                <c:pt idx="6839">
                  <c:v>6.165379916135881E-3</c:v>
                </c:pt>
                <c:pt idx="6840">
                  <c:v>6.1641469809379582E-3</c:v>
                </c:pt>
                <c:pt idx="6841">
                  <c:v>6.162952298578309E-3</c:v>
                </c:pt>
                <c:pt idx="6842">
                  <c:v>6.1617941404627508E-3</c:v>
                </c:pt>
                <c:pt idx="6843">
                  <c:v>6.1606708560511189E-3</c:v>
                </c:pt>
                <c:pt idx="6844">
                  <c:v>6.1595808695139292E-3</c:v>
                </c:pt>
                <c:pt idx="6845">
                  <c:v>6.1585226763966397E-3</c:v>
                </c:pt>
                <c:pt idx="6846">
                  <c:v>6.1574948399093967E-3</c:v>
                </c:pt>
                <c:pt idx="6847">
                  <c:v>6.1564959887954445E-3</c:v>
                </c:pt>
                <c:pt idx="6848">
                  <c:v>6.1555248131411628E-3</c:v>
                </c:pt>
                <c:pt idx="6849">
                  <c:v>6.1545800628705575E-3</c:v>
                </c:pt>
                <c:pt idx="6850">
                  <c:v>6.1536605439846924E-3</c:v>
                </c:pt>
                <c:pt idx="6851">
                  <c:v>6.1527651167343567E-3</c:v>
                </c:pt>
                <c:pt idx="6852">
                  <c:v>6.1518926928559765E-3</c:v>
                </c:pt>
                <c:pt idx="6853">
                  <c:v>6.1510422331957325E-3</c:v>
                </c:pt>
                <c:pt idx="6854">
                  <c:v>6.150212745733602E-3</c:v>
                </c:pt>
                <c:pt idx="6855">
                  <c:v>6.14940328323022E-3</c:v>
                </c:pt>
                <c:pt idx="6856">
                  <c:v>6.1486129412685001E-3</c:v>
                </c:pt>
                <c:pt idx="6857">
                  <c:v>6.1478408563792972E-3</c:v>
                </c:pt>
                <c:pt idx="6858">
                  <c:v>6.1470862040465214E-3</c:v>
                </c:pt>
                <c:pt idx="6859">
                  <c:v>6.146348197161304E-3</c:v>
                </c:pt>
                <c:pt idx="6860">
                  <c:v>6.1456260840683941E-3</c:v>
                </c:pt>
                <c:pt idx="6861">
                  <c:v>6.1449191472157209E-3</c:v>
                </c:pt>
                <c:pt idx="6862">
                  <c:v>6.1442267014945413E-3</c:v>
                </c:pt>
                <c:pt idx="6863">
                  <c:v>6.1435480926207865E-3</c:v>
                </c:pt>
                <c:pt idx="6864">
                  <c:v>6.1428826962020627E-3</c:v>
                </c:pt>
                <c:pt idx="6865">
                  <c:v>6.1422299156668678E-3</c:v>
                </c:pt>
                <c:pt idx="6866">
                  <c:v>6.1415891818903234E-3</c:v>
                </c:pt>
                <c:pt idx="6867">
                  <c:v>6.1409599510128263E-3</c:v>
                </c:pt>
                <c:pt idx="6868">
                  <c:v>6.1403417041173344E-3</c:v>
                </c:pt>
                <c:pt idx="6869">
                  <c:v>6.1397339455898483E-3</c:v>
                </c:pt>
                <c:pt idx="6870">
                  <c:v>6.1391362022389772E-3</c:v>
                </c:pt>
                <c:pt idx="6871">
                  <c:v>6.1385480223148129E-3</c:v>
                </c:pt>
                <c:pt idx="6872">
                  <c:v>6.1379689745217694E-3</c:v>
                </c:pt>
                <c:pt idx="6873">
                  <c:v>6.137398646879063E-3</c:v>
                </c:pt>
                <c:pt idx="6874">
                  <c:v>6.1368366464180611E-3</c:v>
                </c:pt>
                <c:pt idx="6875">
                  <c:v>6.136282597409214E-3</c:v>
                </c:pt>
                <c:pt idx="6876">
                  <c:v>6.1357361416617233E-3</c:v>
                </c:pt>
                <c:pt idx="6877">
                  <c:v>6.1351969367066808E-3</c:v>
                </c:pt>
                <c:pt idx="6878">
                  <c:v>6.1346646558963968E-3</c:v>
                </c:pt>
                <c:pt idx="6879">
                  <c:v>6.1341389871977514E-3</c:v>
                </c:pt>
                <c:pt idx="6880">
                  <c:v>6.1336196326979148E-3</c:v>
                </c:pt>
                <c:pt idx="6881">
                  <c:v>6.1331063080111653E-3</c:v>
                </c:pt>
                <c:pt idx="6882">
                  <c:v>6.1325987415863266E-3</c:v>
                </c:pt>
                <c:pt idx="6883">
                  <c:v>6.1320966740997683E-3</c:v>
                </c:pt>
                <c:pt idx="6884">
                  <c:v>6.1315998580690444E-3</c:v>
                </c:pt>
                <c:pt idx="6885">
                  <c:v>6.131108057068119E-3</c:v>
                </c:pt>
                <c:pt idx="6886">
                  <c:v>6.1306210454585416E-3</c:v>
                </c:pt>
                <c:pt idx="6887">
                  <c:v>6.1301386077194514E-3</c:v>
                </c:pt>
                <c:pt idx="6888">
                  <c:v>6.1296605381765713E-3</c:v>
                </c:pt>
                <c:pt idx="6889">
                  <c:v>6.1291866403977132E-3</c:v>
                </c:pt>
                <c:pt idx="6890">
                  <c:v>6.1287167267973829E-3</c:v>
                </c:pt>
                <c:pt idx="6891">
                  <c:v>6.1282506184113551E-3</c:v>
                </c:pt>
                <c:pt idx="6892">
                  <c:v>6.1277881441415358E-3</c:v>
                </c:pt>
                <c:pt idx="6893">
                  <c:v>6.1273291409494604E-3</c:v>
                </c:pt>
                <c:pt idx="6894">
                  <c:v>6.1268734527564709E-3</c:v>
                </c:pt>
                <c:pt idx="6895">
                  <c:v>6.1264209309438659E-3</c:v>
                </c:pt>
                <c:pt idx="6896">
                  <c:v>6.1259714333145639E-3</c:v>
                </c:pt>
                <c:pt idx="6897">
                  <c:v>6.1255248242505916E-3</c:v>
                </c:pt>
                <c:pt idx="6898">
                  <c:v>6.1250809742490597E-3</c:v>
                </c:pt>
                <c:pt idx="6899">
                  <c:v>6.1246397596532972E-3</c:v>
                </c:pt>
                <c:pt idx="6900">
                  <c:v>6.1242010623242995E-3</c:v>
                </c:pt>
                <c:pt idx="6901">
                  <c:v>6.1237647697032051E-3</c:v>
                </c:pt>
                <c:pt idx="6902">
                  <c:v>6.1233307739035148E-3</c:v>
                </c:pt>
                <c:pt idx="6903">
                  <c:v>6.1228989724607646E-3</c:v>
                </c:pt>
                <c:pt idx="6904">
                  <c:v>6.1224692669684423E-3</c:v>
                </c:pt>
                <c:pt idx="6905">
                  <c:v>6.1220415639316773E-3</c:v>
                </c:pt>
                <c:pt idx="6906">
                  <c:v>6.121615773806253E-3</c:v>
                </c:pt>
                <c:pt idx="6907">
                  <c:v>6.1211918112196321E-3</c:v>
                </c:pt>
                <c:pt idx="6908">
                  <c:v>6.120769594645181E-3</c:v>
                </c:pt>
                <c:pt idx="6909">
                  <c:v>6.1203490462233773E-3</c:v>
                </c:pt>
                <c:pt idx="6910">
                  <c:v>6.1199300915826173E-3</c:v>
                </c:pt>
                <c:pt idx="6911">
                  <c:v>6.1195126598572753E-3</c:v>
                </c:pt>
                <c:pt idx="6912">
                  <c:v>6.1190966831774808E-3</c:v>
                </c:pt>
                <c:pt idx="6913">
                  <c:v>6.1186820969086056E-3</c:v>
                </c:pt>
                <c:pt idx="6914">
                  <c:v>6.1182688392246876E-3</c:v>
                </c:pt>
                <c:pt idx="6915">
                  <c:v>6.1178568511845955E-3</c:v>
                </c:pt>
                <c:pt idx="6916">
                  <c:v>6.1174460764465925E-3</c:v>
                </c:pt>
                <c:pt idx="6917">
                  <c:v>6.1170364612498709E-3</c:v>
                </c:pt>
                <c:pt idx="6918">
                  <c:v>6.116627954298395E-3</c:v>
                </c:pt>
                <c:pt idx="6919">
                  <c:v>6.116220506501545E-3</c:v>
                </c:pt>
                <c:pt idx="6920">
                  <c:v>6.1158140711863717E-3</c:v>
                </c:pt>
                <c:pt idx="6921">
                  <c:v>6.1154086035077916E-3</c:v>
                </c:pt>
                <c:pt idx="6922">
                  <c:v>6.1150040610062047E-3</c:v>
                </c:pt>
                <c:pt idx="6923">
                  <c:v>6.1146004027458466E-3</c:v>
                </c:pt>
                <c:pt idx="6924">
                  <c:v>6.1141975899476429E-3</c:v>
                </c:pt>
                <c:pt idx="6925">
                  <c:v>6.1137955854532206E-3</c:v>
                </c:pt>
                <c:pt idx="6926">
                  <c:v>6.1133943538033428E-3</c:v>
                </c:pt>
                <c:pt idx="6927">
                  <c:v>6.1129938611359886E-3</c:v>
                </c:pt>
                <c:pt idx="6928">
                  <c:v>6.1125940752161448E-3</c:v>
                </c:pt>
                <c:pt idx="6929">
                  <c:v>6.1121949650078423E-3</c:v>
                </c:pt>
                <c:pt idx="6930">
                  <c:v>6.1117965013374395E-3</c:v>
                </c:pt>
                <c:pt idx="6931">
                  <c:v>6.1113986557813846E-3</c:v>
                </c:pt>
                <c:pt idx="6932">
                  <c:v>6.1110014016196043E-3</c:v>
                </c:pt>
                <c:pt idx="6933">
                  <c:v>6.1106047131930987E-3</c:v>
                </c:pt>
                <c:pt idx="6934">
                  <c:v>6.1102085659695566E-3</c:v>
                </c:pt>
                <c:pt idx="6935">
                  <c:v>6.1098129366915343E-3</c:v>
                </c:pt>
                <c:pt idx="6936">
                  <c:v>6.1094178028603206E-3</c:v>
                </c:pt>
                <c:pt idx="6937">
                  <c:v>6.1102827934287202E-3</c:v>
                </c:pt>
                <c:pt idx="6938">
                  <c:v>6.1495377082336749E-3</c:v>
                </c:pt>
                <c:pt idx="6939">
                  <c:v>6.2157724293520587E-3</c:v>
                </c:pt>
                <c:pt idx="6940">
                  <c:v>6.2907627355630359E-3</c:v>
                </c:pt>
                <c:pt idx="6941">
                  <c:v>6.374207643483969E-3</c:v>
                </c:pt>
                <c:pt idx="6942">
                  <c:v>6.4614130704984465E-3</c:v>
                </c:pt>
                <c:pt idx="6943">
                  <c:v>6.5608532499366089E-3</c:v>
                </c:pt>
                <c:pt idx="6944">
                  <c:v>6.671575256745812E-3</c:v>
                </c:pt>
                <c:pt idx="6945">
                  <c:v>6.7721698219251839E-3</c:v>
                </c:pt>
                <c:pt idx="6946">
                  <c:v>6.8693433175436979E-3</c:v>
                </c:pt>
                <c:pt idx="6947">
                  <c:v>6.9756861487276101E-3</c:v>
                </c:pt>
                <c:pt idx="6948">
                  <c:v>7.085787908000271E-3</c:v>
                </c:pt>
                <c:pt idx="6949">
                  <c:v>7.1930655467797189E-3</c:v>
                </c:pt>
                <c:pt idx="6950">
                  <c:v>7.2993360522374869E-3</c:v>
                </c:pt>
                <c:pt idx="6951">
                  <c:v>7.4085790163136937E-3</c:v>
                </c:pt>
                <c:pt idx="6952">
                  <c:v>7.5207952963069289E-3</c:v>
                </c:pt>
                <c:pt idx="6953">
                  <c:v>7.6309673491211831E-3</c:v>
                </c:pt>
                <c:pt idx="6954">
                  <c:v>7.7389056832983067E-3</c:v>
                </c:pt>
                <c:pt idx="6955">
                  <c:v>7.8436180897775622E-3</c:v>
                </c:pt>
                <c:pt idx="6956">
                  <c:v>7.9222791207563467E-3</c:v>
                </c:pt>
                <c:pt idx="6957">
                  <c:v>8.0315900423402649E-3</c:v>
                </c:pt>
                <c:pt idx="6958">
                  <c:v>8.1180846888822111E-3</c:v>
                </c:pt>
                <c:pt idx="6959">
                  <c:v>8.175949062673429E-3</c:v>
                </c:pt>
                <c:pt idx="6960">
                  <c:v>8.2162943974534042E-3</c:v>
                </c:pt>
                <c:pt idx="6961">
                  <c:v>8.2447968694345768E-3</c:v>
                </c:pt>
                <c:pt idx="6962">
                  <c:v>8.2658270335590079E-3</c:v>
                </c:pt>
                <c:pt idx="6963">
                  <c:v>8.2822440869524342E-3</c:v>
                </c:pt>
                <c:pt idx="6964">
                  <c:v>8.2955208638059302E-3</c:v>
                </c:pt>
                <c:pt idx="6965">
                  <c:v>8.3058008708719669E-3</c:v>
                </c:pt>
                <c:pt idx="6966">
                  <c:v>8.3141951001133359E-3</c:v>
                </c:pt>
                <c:pt idx="6967">
                  <c:v>8.322271598719443E-3</c:v>
                </c:pt>
                <c:pt idx="6968">
                  <c:v>8.329558523258113E-3</c:v>
                </c:pt>
                <c:pt idx="6969">
                  <c:v>8.3359803386679268E-3</c:v>
                </c:pt>
                <c:pt idx="6970">
                  <c:v>8.3417405132686397E-3</c:v>
                </c:pt>
                <c:pt idx="6971">
                  <c:v>8.3471666518628151E-3</c:v>
                </c:pt>
                <c:pt idx="6972">
                  <c:v>8.3522353623937812E-3</c:v>
                </c:pt>
                <c:pt idx="6973">
                  <c:v>8.3568405025823082E-3</c:v>
                </c:pt>
                <c:pt idx="6974">
                  <c:v>8.3609688451626585E-3</c:v>
                </c:pt>
                <c:pt idx="6975">
                  <c:v>8.3646931575696287E-3</c:v>
                </c:pt>
                <c:pt idx="6976">
                  <c:v>8.3681722019385528E-3</c:v>
                </c:pt>
                <c:pt idx="6977">
                  <c:v>8.3714824009917602E-3</c:v>
                </c:pt>
                <c:pt idx="6978">
                  <c:v>8.3744974771834541E-3</c:v>
                </c:pt>
                <c:pt idx="6979">
                  <c:v>8.3772370078639205E-3</c:v>
                </c:pt>
                <c:pt idx="6980">
                  <c:v>8.3797199635710952E-3</c:v>
                </c:pt>
                <c:pt idx="6981">
                  <c:v>8.3819596555696381E-3</c:v>
                </c:pt>
                <c:pt idx="6982">
                  <c:v>8.3839695024218661E-3</c:v>
                </c:pt>
                <c:pt idx="6983">
                  <c:v>8.3857613076228389E-3</c:v>
                </c:pt>
                <c:pt idx="6984">
                  <c:v>8.3873455908651251E-3</c:v>
                </c:pt>
                <c:pt idx="6985">
                  <c:v>8.3887322738840225E-3</c:v>
                </c:pt>
                <c:pt idx="6986">
                  <c:v>8.3899306528906759E-3</c:v>
                </c:pt>
                <c:pt idx="6987">
                  <c:v>8.3909494735142816E-3</c:v>
                </c:pt>
                <c:pt idx="6988">
                  <c:v>8.3917970283483544E-3</c:v>
                </c:pt>
                <c:pt idx="6989">
                  <c:v>8.3924811765591443E-3</c:v>
                </c:pt>
                <c:pt idx="6990">
                  <c:v>8.393009400300985E-3</c:v>
                </c:pt>
                <c:pt idx="6991">
                  <c:v>8.393388821328663E-3</c:v>
                </c:pt>
                <c:pt idx="6992">
                  <c:v>8.3936262291036904E-3</c:v>
                </c:pt>
                <c:pt idx="6993">
                  <c:v>8.3937280988102408E-3</c:v>
                </c:pt>
                <c:pt idx="6994">
                  <c:v>8.39370060796721E-3</c:v>
                </c:pt>
                <c:pt idx="6995">
                  <c:v>8.3935496518250212E-3</c:v>
                </c:pt>
                <c:pt idx="6996">
                  <c:v>8.3932808577174903E-3</c:v>
                </c:pt>
                <c:pt idx="6997">
                  <c:v>8.3928995965837517E-3</c:v>
                </c:pt>
                <c:pt idx="6998">
                  <c:v>8.3924109966113762E-3</c:v>
                </c:pt>
                <c:pt idx="6999">
                  <c:v>8.3918199529213044E-3</c:v>
                </c:pt>
                <c:pt idx="7000">
                  <c:v>8.3911311395223273E-3</c:v>
                </c:pt>
                <c:pt idx="7001">
                  <c:v>8.3903490185015649E-3</c:v>
                </c:pt>
                <c:pt idx="7002">
                  <c:v>8.3894778501678105E-3</c:v>
                </c:pt>
                <c:pt idx="7003">
                  <c:v>8.3885217022483614E-3</c:v>
                </c:pt>
                <c:pt idx="7004">
                  <c:v>8.3874844581574137E-3</c:v>
                </c:pt>
                <c:pt idx="7005">
                  <c:v>8.3863698260196011E-3</c:v>
                </c:pt>
                <c:pt idx="7006">
                  <c:v>8.3851813458783939E-3</c:v>
                </c:pt>
                <c:pt idx="7007">
                  <c:v>8.3839223980895997E-3</c:v>
                </c:pt>
                <c:pt idx="7008">
                  <c:v>8.3825962097863974E-3</c:v>
                </c:pt>
                <c:pt idx="7009">
                  <c:v>8.381205862355353E-3</c:v>
                </c:pt>
                <c:pt idx="7010">
                  <c:v>8.3797542977997949E-3</c:v>
                </c:pt>
                <c:pt idx="7011">
                  <c:v>8.3782443250088497E-3</c:v>
                </c:pt>
                <c:pt idx="7012">
                  <c:v>8.3766786258452006E-3</c:v>
                </c:pt>
                <c:pt idx="7013">
                  <c:v>8.3750597610588572E-3</c:v>
                </c:pt>
                <c:pt idx="7014">
                  <c:v>8.3733901752044166E-3</c:v>
                </c:pt>
                <c:pt idx="7015">
                  <c:v>8.3716722028505455E-3</c:v>
                </c:pt>
                <c:pt idx="7016">
                  <c:v>8.3699080723333829E-3</c:v>
                </c:pt>
                <c:pt idx="7017">
                  <c:v>8.3680999118435281E-3</c:v>
                </c:pt>
                <c:pt idx="7018">
                  <c:v>8.3662497528588491E-3</c:v>
                </c:pt>
                <c:pt idx="7019">
                  <c:v>8.3643595352287225E-3</c:v>
                </c:pt>
                <c:pt idx="7020">
                  <c:v>8.362431110998705E-3</c:v>
                </c:pt>
                <c:pt idx="7021">
                  <c:v>8.3604662484375019E-3</c:v>
                </c:pt>
                <c:pt idx="7022">
                  <c:v>8.3584666358494687E-3</c:v>
                </c:pt>
                <c:pt idx="7023">
                  <c:v>8.3564338854017033E-3</c:v>
                </c:pt>
                <c:pt idx="7024">
                  <c:v>8.3543695356065283E-3</c:v>
                </c:pt>
                <c:pt idx="7025">
                  <c:v>8.3522750563507844E-3</c:v>
                </c:pt>
                <c:pt idx="7026">
                  <c:v>8.3501518505518669E-3</c:v>
                </c:pt>
                <c:pt idx="7027">
                  <c:v>8.3480012577513453E-3</c:v>
                </c:pt>
                <c:pt idx="7028">
                  <c:v>8.3458245568097285E-3</c:v>
                </c:pt>
                <c:pt idx="7029">
                  <c:v>8.3436229689381677E-3</c:v>
                </c:pt>
                <c:pt idx="7030">
                  <c:v>8.3413976598824303E-3</c:v>
                </c:pt>
                <c:pt idx="7031">
                  <c:v>8.3391497428974143E-3</c:v>
                </c:pt>
                <c:pt idx="7032">
                  <c:v>8.3368802806970191E-3</c:v>
                </c:pt>
                <c:pt idx="7033">
                  <c:v>8.3345902880369704E-3</c:v>
                </c:pt>
                <c:pt idx="7034">
                  <c:v>8.3322807337444151E-3</c:v>
                </c:pt>
                <c:pt idx="7035">
                  <c:v>8.3299525427964483E-3</c:v>
                </c:pt>
                <c:pt idx="7036">
                  <c:v>8.3276065983719765E-3</c:v>
                </c:pt>
                <c:pt idx="7037">
                  <c:v>8.3252437436858728E-3</c:v>
                </c:pt>
                <c:pt idx="7038">
                  <c:v>8.322864783771599E-3</c:v>
                </c:pt>
                <c:pt idx="7039">
                  <c:v>8.320470487335899E-3</c:v>
                </c:pt>
                <c:pt idx="7040">
                  <c:v>8.3180615881997162E-3</c:v>
                </c:pt>
                <c:pt idx="7041">
                  <c:v>8.3156387871048208E-3</c:v>
                </c:pt>
                <c:pt idx="7042">
                  <c:v>8.3132027529950747E-3</c:v>
                </c:pt>
                <c:pt idx="7043">
                  <c:v>8.3107541246150857E-3</c:v>
                </c:pt>
                <c:pt idx="7044">
                  <c:v>8.3082935117910085E-3</c:v>
                </c:pt>
                <c:pt idx="7045">
                  <c:v>8.3058214967429642E-3</c:v>
                </c:pt>
                <c:pt idx="7046">
                  <c:v>8.3033386353929123E-3</c:v>
                </c:pt>
                <c:pt idx="7047">
                  <c:v>8.3008454584629215E-3</c:v>
                </c:pt>
                <c:pt idx="7048">
                  <c:v>8.2983424727021866E-3</c:v>
                </c:pt>
                <c:pt idx="7049">
                  <c:v>8.2958301619084022E-3</c:v>
                </c:pt>
                <c:pt idx="7050">
                  <c:v>8.2933089880011367E-3</c:v>
                </c:pt>
                <c:pt idx="7051">
                  <c:v>8.2907793920041668E-3</c:v>
                </c:pt>
                <c:pt idx="7052">
                  <c:v>8.2882417949661606E-3</c:v>
                </c:pt>
                <c:pt idx="7053">
                  <c:v>8.2856965989042426E-3</c:v>
                </c:pt>
                <c:pt idx="7054">
                  <c:v>8.2831441876355417E-3</c:v>
                </c:pt>
                <c:pt idx="7055">
                  <c:v>8.2805849275911451E-3</c:v>
                </c:pt>
                <c:pt idx="7056">
                  <c:v>8.2780191686634974E-3</c:v>
                </c:pt>
                <c:pt idx="7057">
                  <c:v>8.2754472448451633E-3</c:v>
                </c:pt>
                <c:pt idx="7058">
                  <c:v>8.2728694750876762E-3</c:v>
                </c:pt>
                <c:pt idx="7059">
                  <c:v>8.2702861638382259E-3</c:v>
                </c:pt>
                <c:pt idx="7060">
                  <c:v>8.2676976018154248E-3</c:v>
                </c:pt>
                <c:pt idx="7061">
                  <c:v>8.2651040665516918E-3</c:v>
                </c:pt>
                <c:pt idx="7062">
                  <c:v>8.2625058230208718E-3</c:v>
                </c:pt>
                <c:pt idx="7063">
                  <c:v>8.2599031242092304E-3</c:v>
                </c:pt>
                <c:pt idx="7064">
                  <c:v>8.257296211645419E-3</c:v>
                </c:pt>
                <c:pt idx="7065">
                  <c:v>8.2546853159128145E-3</c:v>
                </c:pt>
                <c:pt idx="7066">
                  <c:v>8.2520706571831311E-3</c:v>
                </c:pt>
                <c:pt idx="7067">
                  <c:v>8.2494524456190113E-3</c:v>
                </c:pt>
                <c:pt idx="7068">
                  <c:v>8.2468308819105343E-3</c:v>
                </c:pt>
                <c:pt idx="7069">
                  <c:v>8.2442061576222872E-3</c:v>
                </c:pt>
                <c:pt idx="7070">
                  <c:v>8.2415784556703151E-3</c:v>
                </c:pt>
                <c:pt idx="7071">
                  <c:v>8.2389479506707886E-3</c:v>
                </c:pt>
                <c:pt idx="7072">
                  <c:v>8.2363148093337491E-3</c:v>
                </c:pt>
                <c:pt idx="7073">
                  <c:v>8.233679190824187E-3</c:v>
                </c:pt>
                <c:pt idx="7074">
                  <c:v>8.2310412470874526E-3</c:v>
                </c:pt>
                <c:pt idx="7075">
                  <c:v>8.2284011231906606E-3</c:v>
                </c:pt>
                <c:pt idx="7076">
                  <c:v>8.2257589576263078E-3</c:v>
                </c:pt>
                <c:pt idx="7077">
                  <c:v>8.2231148826124156E-3</c:v>
                </c:pt>
                <c:pt idx="7078">
                  <c:v>8.2204690243756467E-3</c:v>
                </c:pt>
                <c:pt idx="7079">
                  <c:v>8.217821503418982E-3</c:v>
                </c:pt>
                <c:pt idx="7080">
                  <c:v>8.2151724347880924E-3</c:v>
                </c:pt>
                <c:pt idx="7081">
                  <c:v>8.2125219283088798E-3</c:v>
                </c:pt>
                <c:pt idx="7082">
                  <c:v>8.2098700888274152E-3</c:v>
                </c:pt>
                <c:pt idx="7083">
                  <c:v>8.20721701644349E-3</c:v>
                </c:pt>
                <c:pt idx="7084">
                  <c:v>8.2045628067027292E-3</c:v>
                </c:pt>
                <c:pt idx="7085">
                  <c:v>8.2019075508339093E-3</c:v>
                </c:pt>
                <c:pt idx="7086">
                  <c:v>8.1992513359215122E-3</c:v>
                </c:pt>
                <c:pt idx="7087">
                  <c:v>8.1965942450850007E-3</c:v>
                </c:pt>
                <c:pt idx="7088">
                  <c:v>8.1939363576995581E-3</c:v>
                </c:pt>
                <c:pt idx="7089">
                  <c:v>8.1912777495114879E-3</c:v>
                </c:pt>
                <c:pt idx="7090">
                  <c:v>8.1886184928504947E-3</c:v>
                </c:pt>
                <c:pt idx="7091">
                  <c:v>8.185958656743297E-3</c:v>
                </c:pt>
                <c:pt idx="7092">
                  <c:v>8.1832983070994295E-3</c:v>
                </c:pt>
                <c:pt idx="7093">
                  <c:v>8.1806375068223126E-3</c:v>
                </c:pt>
                <c:pt idx="7094">
                  <c:v>8.1779763159650579E-3</c:v>
                </c:pt>
                <c:pt idx="7095">
                  <c:v>8.1753147918501787E-3</c:v>
                </c:pt>
                <c:pt idx="7096">
                  <c:v>8.1726529891940052E-3</c:v>
                </c:pt>
                <c:pt idx="7097">
                  <c:v>8.169990960226808E-3</c:v>
                </c:pt>
                <c:pt idx="7098">
                  <c:v>8.1673287548052857E-3</c:v>
                </c:pt>
                <c:pt idx="7099">
                  <c:v>8.164666420513781E-3</c:v>
                </c:pt>
                <c:pt idx="7100">
                  <c:v>8.1620040027795705E-3</c:v>
                </c:pt>
                <c:pt idx="7101">
                  <c:v>8.159341544954641E-3</c:v>
                </c:pt>
                <c:pt idx="7102">
                  <c:v>8.1566790884250485E-3</c:v>
                </c:pt>
                <c:pt idx="7103">
                  <c:v>8.1540166726867484E-3</c:v>
                </c:pt>
                <c:pt idx="7104">
                  <c:v>8.1513543354400329E-3</c:v>
                </c:pt>
                <c:pt idx="7105">
                  <c:v>8.1486921126665123E-3</c:v>
                </c:pt>
                <c:pt idx="7106">
                  <c:v>8.1460300387066944E-3</c:v>
                </c:pt>
                <c:pt idx="7107">
                  <c:v>8.1433681463373361E-3</c:v>
                </c:pt>
                <c:pt idx="7108">
                  <c:v>8.140706466837927E-3</c:v>
                </c:pt>
                <c:pt idx="7109">
                  <c:v>8.1380450300623519E-3</c:v>
                </c:pt>
                <c:pt idx="7110">
                  <c:v>8.1353838645001654E-3</c:v>
                </c:pt>
                <c:pt idx="7111">
                  <c:v>8.1327229973409704E-3</c:v>
                </c:pt>
                <c:pt idx="7112">
                  <c:v>8.1300624545314511E-3</c:v>
                </c:pt>
                <c:pt idx="7113">
                  <c:v>8.1274022608314959E-3</c:v>
                </c:pt>
                <c:pt idx="7114">
                  <c:v>8.1247424398692199E-3</c:v>
                </c:pt>
                <c:pt idx="7115">
                  <c:v>8.1220830141912909E-3</c:v>
                </c:pt>
                <c:pt idx="7116">
                  <c:v>8.1194240053104709E-3</c:v>
                </c:pt>
                <c:pt idx="7117">
                  <c:v>8.1167654337568826E-3</c:v>
                </c:pt>
                <c:pt idx="7118">
                  <c:v>8.1141073191148532E-3</c:v>
                </c:pt>
                <c:pt idx="7119">
                  <c:v>8.1114496800754783E-3</c:v>
                </c:pt>
                <c:pt idx="7120">
                  <c:v>8.1074348934306994E-3</c:v>
                </c:pt>
                <c:pt idx="7121">
                  <c:v>8.048750453531376E-3</c:v>
                </c:pt>
                <c:pt idx="7122">
                  <c:v>7.9833464813719515E-3</c:v>
                </c:pt>
                <c:pt idx="7123">
                  <c:v>7.9012053811659492E-3</c:v>
                </c:pt>
                <c:pt idx="7124">
                  <c:v>7.7866047637231471E-3</c:v>
                </c:pt>
                <c:pt idx="7125">
                  <c:v>7.6874015402279916E-3</c:v>
                </c:pt>
                <c:pt idx="7126">
                  <c:v>7.5849333974217425E-3</c:v>
                </c:pt>
                <c:pt idx="7127">
                  <c:v>7.4613447511554434E-3</c:v>
                </c:pt>
                <c:pt idx="7128">
                  <c:v>7.3493000096291816E-3</c:v>
                </c:pt>
                <c:pt idx="7129">
                  <c:v>7.2336484387669174E-3</c:v>
                </c:pt>
                <c:pt idx="7130">
                  <c:v>7.1098297584927719E-3</c:v>
                </c:pt>
                <c:pt idx="7131">
                  <c:v>6.9870849439148041E-3</c:v>
                </c:pt>
                <c:pt idx="7132">
                  <c:v>6.8657505199993182E-3</c:v>
                </c:pt>
                <c:pt idx="7133">
                  <c:v>6.7409178566984647E-3</c:v>
                </c:pt>
                <c:pt idx="7134">
                  <c:v>6.6235405099756024E-3</c:v>
                </c:pt>
                <c:pt idx="7135">
                  <c:v>6.4997924253162144E-3</c:v>
                </c:pt>
                <c:pt idx="7136">
                  <c:v>6.377133575413048E-3</c:v>
                </c:pt>
                <c:pt idx="7137">
                  <c:v>6.2555519606134879E-3</c:v>
                </c:pt>
                <c:pt idx="7138">
                  <c:v>6.1336110377577854E-3</c:v>
                </c:pt>
                <c:pt idx="7139">
                  <c:v>6.0049392398287557E-3</c:v>
                </c:pt>
                <c:pt idx="7140">
                  <c:v>5.8812449415251659E-3</c:v>
                </c:pt>
                <c:pt idx="7141">
                  <c:v>5.7982471429869533E-3</c:v>
                </c:pt>
                <c:pt idx="7142">
                  <c:v>5.7407923262614438E-3</c:v>
                </c:pt>
                <c:pt idx="7143">
                  <c:v>5.6994800520274525E-3</c:v>
                </c:pt>
                <c:pt idx="7144">
                  <c:v>5.6686634095290383E-3</c:v>
                </c:pt>
                <c:pt idx="7145">
                  <c:v>5.6446123164599149E-3</c:v>
                </c:pt>
                <c:pt idx="7146">
                  <c:v>5.6250865287756704E-3</c:v>
                </c:pt>
                <c:pt idx="7147">
                  <c:v>5.6085283644982647E-3</c:v>
                </c:pt>
                <c:pt idx="7148">
                  <c:v>5.5941160979054039E-3</c:v>
                </c:pt>
                <c:pt idx="7149">
                  <c:v>5.581142274962524E-3</c:v>
                </c:pt>
                <c:pt idx="7150">
                  <c:v>5.5692935077728892E-3</c:v>
                </c:pt>
                <c:pt idx="7151">
                  <c:v>5.5583341964380783E-3</c:v>
                </c:pt>
                <c:pt idx="7152">
                  <c:v>5.5480240954771361E-3</c:v>
                </c:pt>
                <c:pt idx="7153">
                  <c:v>5.5383074909672583E-3</c:v>
                </c:pt>
                <c:pt idx="7154">
                  <c:v>5.529128526652367E-3</c:v>
                </c:pt>
                <c:pt idx="7155">
                  <c:v>5.5203902342276547E-3</c:v>
                </c:pt>
                <c:pt idx="7156">
                  <c:v>5.5120424791198592E-3</c:v>
                </c:pt>
                <c:pt idx="7157">
                  <c:v>5.5040879401879487E-3</c:v>
                </c:pt>
                <c:pt idx="7158">
                  <c:v>5.4965089557706811E-3</c:v>
                </c:pt>
                <c:pt idx="7159">
                  <c:v>5.4892697264414571E-3</c:v>
                </c:pt>
                <c:pt idx="7160">
                  <c:v>5.482330173868271E-3</c:v>
                </c:pt>
                <c:pt idx="7161">
                  <c:v>5.4756923184363501E-3</c:v>
                </c:pt>
                <c:pt idx="7162">
                  <c:v>5.4693430379381446E-3</c:v>
                </c:pt>
                <c:pt idx="7163">
                  <c:v>5.4632674914656416E-3</c:v>
                </c:pt>
                <c:pt idx="7164">
                  <c:v>5.4574527986789795E-3</c:v>
                </c:pt>
                <c:pt idx="7165">
                  <c:v>5.4518866662470276E-3</c:v>
                </c:pt>
                <c:pt idx="7166">
                  <c:v>5.4465575548379372E-3</c:v>
                </c:pt>
                <c:pt idx="7167">
                  <c:v>5.4414545444049587E-3</c:v>
                </c:pt>
                <c:pt idx="7168">
                  <c:v>5.4365672916022977E-3</c:v>
                </c:pt>
                <c:pt idx="7169">
                  <c:v>5.4318859614408037E-3</c:v>
                </c:pt>
                <c:pt idx="7170">
                  <c:v>5.427401194344067E-3</c:v>
                </c:pt>
                <c:pt idx="7171">
                  <c:v>5.4231040724844904E-3</c:v>
                </c:pt>
                <c:pt idx="7172">
                  <c:v>5.4189860917802602E-3</c:v>
                </c:pt>
                <c:pt idx="7173">
                  <c:v>5.4150391405094669E-3</c:v>
                </c:pt>
                <c:pt idx="7174">
                  <c:v>5.4112554785260151E-3</c:v>
                </c:pt>
                <c:pt idx="7175">
                  <c:v>5.4076277174761834E-3</c:v>
                </c:pt>
                <c:pt idx="7176">
                  <c:v>5.4041488065437945E-3</c:v>
                </c:pt>
                <c:pt idx="7177">
                  <c:v>5.4008120130279325E-3</c:v>
                </c:pt>
                <c:pt idx="7178">
                  <c:v>5.3976109110364873E-3</c:v>
                </c:pt>
                <c:pt idx="7179">
                  <c:v>5.39453936454051E-3</c:v>
                </c:pt>
                <c:pt idx="7180">
                  <c:v>5.3915915158096375E-3</c:v>
                </c:pt>
                <c:pt idx="7181">
                  <c:v>5.3887617721830334E-3</c:v>
                </c:pt>
                <c:pt idx="7182">
                  <c:v>5.386044793663349E-3</c:v>
                </c:pt>
                <c:pt idx="7183">
                  <c:v>5.3834354821430648E-3</c:v>
                </c:pt>
                <c:pt idx="7184">
                  <c:v>5.3809289700327903E-3</c:v>
                </c:pt>
                <c:pt idx="7185">
                  <c:v>5.3785206095548176E-3</c:v>
                </c:pt>
                <c:pt idx="7186">
                  <c:v>5.376205963712171E-3</c:v>
                </c:pt>
                <c:pt idx="7187">
                  <c:v>5.37398079539699E-3</c:v>
                </c:pt>
                <c:pt idx="7188">
                  <c:v>5.3718410598483993E-3</c:v>
                </c:pt>
                <c:pt idx="7189">
                  <c:v>5.3697828946135135E-3</c:v>
                </c:pt>
                <c:pt idx="7190">
                  <c:v>5.3678026122466168E-3</c:v>
                </c:pt>
                <c:pt idx="7191">
                  <c:v>5.3658966920362376E-3</c:v>
                </c:pt>
                <c:pt idx="7192">
                  <c:v>5.3640617721666993E-3</c:v>
                </c:pt>
                <c:pt idx="7193">
                  <c:v>5.3622946433313804E-3</c:v>
                </c:pt>
                <c:pt idx="7194">
                  <c:v>5.3605922408328198E-3</c:v>
                </c:pt>
                <c:pt idx="7195">
                  <c:v>5.3589516389961926E-3</c:v>
                </c:pt>
                <c:pt idx="7196">
                  <c:v>5.3573700441018612E-3</c:v>
                </c:pt>
                <c:pt idx="7197">
                  <c:v>5.3558447889129578E-3</c:v>
                </c:pt>
                <c:pt idx="7198">
                  <c:v>5.3543733268503991E-3</c:v>
                </c:pt>
                <c:pt idx="7199">
                  <c:v>5.352953226313812E-3</c:v>
                </c:pt>
                <c:pt idx="7200">
                  <c:v>5.3515821658186571E-3</c:v>
                </c:pt>
                <c:pt idx="7201">
                  <c:v>5.3502579288804437E-3</c:v>
                </c:pt>
                <c:pt idx="7202">
                  <c:v>5.3489783989411057E-3</c:v>
                </c:pt>
                <c:pt idx="7203">
                  <c:v>5.3477415557180033E-3</c:v>
                </c:pt>
                <c:pt idx="7204">
                  <c:v>5.3465454695319093E-3</c:v>
                </c:pt>
                <c:pt idx="7205">
                  <c:v>5.3453882987414998E-3</c:v>
                </c:pt>
                <c:pt idx="7206">
                  <c:v>5.3442682843082749E-3</c:v>
                </c:pt>
                <c:pt idx="7207">
                  <c:v>5.3431837471774896E-3</c:v>
                </c:pt>
                <c:pt idx="7208">
                  <c:v>5.3421330840541419E-3</c:v>
                </c:pt>
                <c:pt idx="7209">
                  <c:v>5.3411147641015122E-3</c:v>
                </c:pt>
                <c:pt idx="7210">
                  <c:v>5.3401273258116642E-3</c:v>
                </c:pt>
                <c:pt idx="7211">
                  <c:v>5.339169373756043E-3</c:v>
                </c:pt>
                <c:pt idx="7212">
                  <c:v>5.3382395754315529E-3</c:v>
                </c:pt>
                <c:pt idx="7213">
                  <c:v>5.3373366589404853E-3</c:v>
                </c:pt>
                <c:pt idx="7214">
                  <c:v>5.3364594094383426E-3</c:v>
                </c:pt>
                <c:pt idx="7215">
                  <c:v>5.3356066674598154E-3</c:v>
                </c:pt>
                <c:pt idx="7216">
                  <c:v>5.3347773255940463E-3</c:v>
                </c:pt>
                <c:pt idx="7217">
                  <c:v>5.3339703267775195E-3</c:v>
                </c:pt>
                <c:pt idx="7218">
                  <c:v>5.3331846616334203E-3</c:v>
                </c:pt>
                <c:pt idx="7219">
                  <c:v>5.332419366378665E-3</c:v>
                </c:pt>
                <c:pt idx="7220">
                  <c:v>5.331673520963069E-3</c:v>
                </c:pt>
                <c:pt idx="7221">
                  <c:v>5.3309462467679494E-3</c:v>
                </c:pt>
                <c:pt idx="7222">
                  <c:v>5.3302367050678517E-3</c:v>
                </c:pt>
                <c:pt idx="7223">
                  <c:v>5.3295440949022712E-3</c:v>
                </c:pt>
                <c:pt idx="7224">
                  <c:v>5.3288676516550174E-3</c:v>
                </c:pt>
                <c:pt idx="7225">
                  <c:v>5.3282066452180312E-3</c:v>
                </c:pt>
                <c:pt idx="7226">
                  <c:v>5.3275603784815606E-3</c:v>
                </c:pt>
                <c:pt idx="7227">
                  <c:v>5.3269281859353416E-3</c:v>
                </c:pt>
                <c:pt idx="7228">
                  <c:v>5.3263094321256551E-3</c:v>
                </c:pt>
                <c:pt idx="7229">
                  <c:v>5.3257035102470263E-3</c:v>
                </c:pt>
                <c:pt idx="7230">
                  <c:v>5.3251098411790446E-3</c:v>
                </c:pt>
                <c:pt idx="7231">
                  <c:v>5.3245278715917076E-3</c:v>
                </c:pt>
                <c:pt idx="7232">
                  <c:v>5.3239570736815503E-3</c:v>
                </c:pt>
                <c:pt idx="7233">
                  <c:v>5.3233969429702594E-3</c:v>
                </c:pt>
                <c:pt idx="7234">
                  <c:v>5.3228469982340024E-3</c:v>
                </c:pt>
                <c:pt idx="7235">
                  <c:v>5.3223067797475952E-3</c:v>
                </c:pt>
                <c:pt idx="7236">
                  <c:v>5.3217758486657028E-3</c:v>
                </c:pt>
                <c:pt idx="7237">
                  <c:v>5.3212537860025362E-3</c:v>
                </c:pt>
                <c:pt idx="7238">
                  <c:v>5.3207401917026815E-3</c:v>
                </c:pt>
                <c:pt idx="7239">
                  <c:v>5.3202346837190172E-3</c:v>
                </c:pt>
                <c:pt idx="7240">
                  <c:v>5.3197368975181078E-3</c:v>
                </c:pt>
                <c:pt idx="7241">
                  <c:v>5.3192464846824241E-3</c:v>
                </c:pt>
                <c:pt idx="7242">
                  <c:v>5.3187631129465529E-3</c:v>
                </c:pt>
                <c:pt idx="7243">
                  <c:v>5.3182864647074047E-3</c:v>
                </c:pt>
                <c:pt idx="7244">
                  <c:v>5.3178162369996789E-3</c:v>
                </c:pt>
                <c:pt idx="7245">
                  <c:v>5.3173521404010432E-3</c:v>
                </c:pt>
                <c:pt idx="7246">
                  <c:v>5.3168938986247437E-3</c:v>
                </c:pt>
                <c:pt idx="7247">
                  <c:v>5.3164412479123442E-3</c:v>
                </c:pt>
                <c:pt idx="7248">
                  <c:v>5.3159939363623746E-3</c:v>
                </c:pt>
                <c:pt idx="7249">
                  <c:v>5.3155517235297057E-3</c:v>
                </c:pt>
                <c:pt idx="7250">
                  <c:v>5.3151143797922637E-3</c:v>
                </c:pt>
                <c:pt idx="7251">
                  <c:v>5.3146816859662195E-3</c:v>
                </c:pt>
                <c:pt idx="7252">
                  <c:v>5.3142534326897804E-3</c:v>
                </c:pt>
                <c:pt idx="7253">
                  <c:v>5.3138294201326803E-3</c:v>
                </c:pt>
                <c:pt idx="7254">
                  <c:v>5.3134094575084225E-3</c:v>
                </c:pt>
                <c:pt idx="7255">
                  <c:v>5.3129933626225954E-3</c:v>
                </c:pt>
                <c:pt idx="7256">
                  <c:v>5.3125809615172616E-3</c:v>
                </c:pt>
                <c:pt idx="7257">
                  <c:v>5.3121720881946465E-3</c:v>
                </c:pt>
                <c:pt idx="7258">
                  <c:v>5.3117665839488449E-3</c:v>
                </c:pt>
                <c:pt idx="7259">
                  <c:v>5.3113642976021086E-3</c:v>
                </c:pt>
                <c:pt idx="7260">
                  <c:v>5.3109650843493113E-3</c:v>
                </c:pt>
                <c:pt idx="7261">
                  <c:v>5.310568806403371E-3</c:v>
                </c:pt>
                <c:pt idx="7262">
                  <c:v>5.3101753318245933E-3</c:v>
                </c:pt>
                <c:pt idx="7263">
                  <c:v>5.3097845348727265E-3</c:v>
                </c:pt>
                <c:pt idx="7264">
                  <c:v>5.3093962954178214E-3</c:v>
                </c:pt>
                <c:pt idx="7265">
                  <c:v>5.3090104987573656E-3</c:v>
                </c:pt>
                <c:pt idx="7266">
                  <c:v>5.3086270353580522E-3</c:v>
                </c:pt>
                <c:pt idx="7267">
                  <c:v>5.3082458007715745E-3</c:v>
                </c:pt>
                <c:pt idx="7268">
                  <c:v>5.3078666949919751E-3</c:v>
                </c:pt>
                <c:pt idx="7269">
                  <c:v>5.3074896229333823E-3</c:v>
                </c:pt>
                <c:pt idx="7270">
                  <c:v>5.3071144933744471E-3</c:v>
                </c:pt>
                <c:pt idx="7271">
                  <c:v>5.3067412195708479E-3</c:v>
                </c:pt>
                <c:pt idx="7272">
                  <c:v>5.3063697184686023E-3</c:v>
                </c:pt>
                <c:pt idx="7273">
                  <c:v>5.3059999109068764E-3</c:v>
                </c:pt>
                <c:pt idx="7274">
                  <c:v>5.3056317212617811E-3</c:v>
                </c:pt>
                <c:pt idx="7275">
                  <c:v>5.3052650773003137E-3</c:v>
                </c:pt>
                <c:pt idx="7276">
                  <c:v>5.3048999100950896E-3</c:v>
                </c:pt>
                <c:pt idx="7277">
                  <c:v>5.3045361538421355E-3</c:v>
                </c:pt>
                <c:pt idx="7278">
                  <c:v>5.3041737456871853E-3</c:v>
                </c:pt>
                <c:pt idx="7279">
                  <c:v>5.3038126255930814E-3</c:v>
                </c:pt>
                <c:pt idx="7280">
                  <c:v>5.3034527362978146E-3</c:v>
                </c:pt>
                <c:pt idx="7281">
                  <c:v>5.303094023078196E-3</c:v>
                </c:pt>
                <c:pt idx="7282">
                  <c:v>5.3027364336947829E-3</c:v>
                </c:pt>
                <c:pt idx="7283">
                  <c:v>5.3023799182972502E-3</c:v>
                </c:pt>
                <c:pt idx="7284">
                  <c:v>5.3020244292965521E-3</c:v>
                </c:pt>
                <c:pt idx="7285">
                  <c:v>5.3016699211564612E-3</c:v>
                </c:pt>
                <c:pt idx="7286">
                  <c:v>5.3013163506142966E-3</c:v>
                </c:pt>
                <c:pt idx="7287">
                  <c:v>5.3009636760357522E-3</c:v>
                </c:pt>
                <c:pt idx="7288">
                  <c:v>5.3006118580954005E-3</c:v>
                </c:pt>
                <c:pt idx="7289">
                  <c:v>5.3002608587710354E-3</c:v>
                </c:pt>
                <c:pt idx="7290">
                  <c:v>5.2999106421452065E-3</c:v>
                </c:pt>
                <c:pt idx="7291">
                  <c:v>5.2995611737173005E-3</c:v>
                </c:pt>
                <c:pt idx="7292">
                  <c:v>5.2992124206114703E-3</c:v>
                </c:pt>
                <c:pt idx="7293">
                  <c:v>5.2988643514369979E-3</c:v>
                </c:pt>
                <c:pt idx="7294">
                  <c:v>5.2985169362602634E-3</c:v>
                </c:pt>
                <c:pt idx="7295">
                  <c:v>5.2981701463423302E-3</c:v>
                </c:pt>
                <c:pt idx="7296">
                  <c:v>5.2978239545729677E-3</c:v>
                </c:pt>
                <c:pt idx="7297">
                  <c:v>5.2974783346432979E-3</c:v>
                </c:pt>
                <c:pt idx="7298">
                  <c:v>5.2971332617451575E-3</c:v>
                </c:pt>
                <c:pt idx="7299">
                  <c:v>5.2967887120673298E-3</c:v>
                </c:pt>
                <c:pt idx="7300">
                  <c:v>5.2964446628876458E-3</c:v>
                </c:pt>
                <c:pt idx="7301">
                  <c:v>5.2961010926062396E-3</c:v>
                </c:pt>
                <c:pt idx="7302">
                  <c:v>5.3006868794501652E-3</c:v>
                </c:pt>
                <c:pt idx="7303">
                  <c:v>5.3329047613830524E-3</c:v>
                </c:pt>
                <c:pt idx="7304">
                  <c:v>5.3888227345689479E-3</c:v>
                </c:pt>
                <c:pt idx="7305">
                  <c:v>5.4626349932116285E-3</c:v>
                </c:pt>
                <c:pt idx="7306">
                  <c:v>5.5506121458425038E-3</c:v>
                </c:pt>
                <c:pt idx="7307">
                  <c:v>5.6353758324010593E-3</c:v>
                </c:pt>
                <c:pt idx="7308">
                  <c:v>5.7254410708014406E-3</c:v>
                </c:pt>
                <c:pt idx="7309">
                  <c:v>5.8196836775367359E-3</c:v>
                </c:pt>
                <c:pt idx="7310">
                  <c:v>5.9177264715269597E-3</c:v>
                </c:pt>
                <c:pt idx="7311">
                  <c:v>6.0148741132542878E-3</c:v>
                </c:pt>
                <c:pt idx="7312">
                  <c:v>6.1219491052360332E-3</c:v>
                </c:pt>
                <c:pt idx="7313">
                  <c:v>6.220304819303339E-3</c:v>
                </c:pt>
                <c:pt idx="7314">
                  <c:v>6.3269962246913407E-3</c:v>
                </c:pt>
                <c:pt idx="7315">
                  <c:v>6.4239535035575581E-3</c:v>
                </c:pt>
                <c:pt idx="7316">
                  <c:v>6.5210115321292419E-3</c:v>
                </c:pt>
                <c:pt idx="7317">
                  <c:v>6.6193547185637164E-3</c:v>
                </c:pt>
                <c:pt idx="7318">
                  <c:v>6.7302682985358299E-3</c:v>
                </c:pt>
                <c:pt idx="7319">
                  <c:v>6.8317046796517083E-3</c:v>
                </c:pt>
                <c:pt idx="7320">
                  <c:v>6.9355926917744103E-3</c:v>
                </c:pt>
                <c:pt idx="7321">
                  <c:v>7.0491413507731996E-3</c:v>
                </c:pt>
                <c:pt idx="7322">
                  <c:v>7.1470375900973011E-3</c:v>
                </c:pt>
                <c:pt idx="7323">
                  <c:v>7.2108251811338307E-3</c:v>
                </c:pt>
                <c:pt idx="7324">
                  <c:v>7.2546680891278663E-3</c:v>
                </c:pt>
                <c:pt idx="7325">
                  <c:v>7.2854516925217518E-3</c:v>
                </c:pt>
                <c:pt idx="7326">
                  <c:v>7.3078284848267262E-3</c:v>
                </c:pt>
                <c:pt idx="7327">
                  <c:v>7.3248194571345644E-3</c:v>
                </c:pt>
                <c:pt idx="7328">
                  <c:v>7.3384345490191683E-3</c:v>
                </c:pt>
                <c:pt idx="7329">
                  <c:v>7.349872996083813E-3</c:v>
                </c:pt>
                <c:pt idx="7330">
                  <c:v>7.3590300092456658E-3</c:v>
                </c:pt>
                <c:pt idx="7331">
                  <c:v>7.3665023367502531E-3</c:v>
                </c:pt>
                <c:pt idx="7332">
                  <c:v>7.3736164594202427E-3</c:v>
                </c:pt>
                <c:pt idx="7333">
                  <c:v>7.3803613525919038E-3</c:v>
                </c:pt>
                <c:pt idx="7334">
                  <c:v>7.3864041799200858E-3</c:v>
                </c:pt>
                <c:pt idx="7335">
                  <c:v>7.3918189229034825E-3</c:v>
                </c:pt>
                <c:pt idx="7336">
                  <c:v>7.3968255505580897E-3</c:v>
                </c:pt>
                <c:pt idx="7337">
                  <c:v>7.4015961942541326E-3</c:v>
                </c:pt>
                <c:pt idx="7338">
                  <c:v>7.4060183673307772E-3</c:v>
                </c:pt>
                <c:pt idx="7339">
                  <c:v>7.4100328099114968E-3</c:v>
                </c:pt>
                <c:pt idx="7340">
                  <c:v>7.4136446706910145E-3</c:v>
                </c:pt>
                <c:pt idx="7341">
                  <c:v>7.4169235069352878E-3</c:v>
                </c:pt>
                <c:pt idx="7342">
                  <c:v>7.4200032844815265E-3</c:v>
                </c:pt>
                <c:pt idx="7343">
                  <c:v>7.4229350647985349E-3</c:v>
                </c:pt>
                <c:pt idx="7344">
                  <c:v>7.4256060151512981E-3</c:v>
                </c:pt>
                <c:pt idx="7345">
                  <c:v>7.4280239947318322E-3</c:v>
                </c:pt>
                <c:pt idx="7346">
                  <c:v>7.4302089830027467E-3</c:v>
                </c:pt>
                <c:pt idx="7347">
                  <c:v>7.4321888657631263E-3</c:v>
                </c:pt>
                <c:pt idx="7348">
                  <c:v>7.4339679003520365E-3</c:v>
                </c:pt>
                <c:pt idx="7349">
                  <c:v>7.4355527114921185E-3</c:v>
                </c:pt>
                <c:pt idx="7350">
                  <c:v>7.4369534643708018E-3</c:v>
                </c:pt>
                <c:pt idx="7351">
                  <c:v>7.4381790605363169E-3</c:v>
                </c:pt>
                <c:pt idx="7352">
                  <c:v>7.4392377191333844E-3</c:v>
                </c:pt>
                <c:pt idx="7353">
                  <c:v>7.4401372533103773E-3</c:v>
                </c:pt>
                <c:pt idx="7354">
                  <c:v>7.4408850424601972E-3</c:v>
                </c:pt>
                <c:pt idx="7355">
                  <c:v>7.4414880737621817E-3</c:v>
                </c:pt>
                <c:pt idx="7356">
                  <c:v>7.4419529895711455E-3</c:v>
                </c:pt>
                <c:pt idx="7357">
                  <c:v>7.4422861060066074E-3</c:v>
                </c:pt>
                <c:pt idx="7358">
                  <c:v>7.4424934435271687E-3</c:v>
                </c:pt>
                <c:pt idx="7359">
                  <c:v>7.4425807398610187E-3</c:v>
                </c:pt>
                <c:pt idx="7360">
                  <c:v>7.4425534685609246E-3</c:v>
                </c:pt>
                <c:pt idx="7361">
                  <c:v>7.4424168523170037E-3</c:v>
                </c:pt>
                <c:pt idx="7362">
                  <c:v>7.4421758755776413E-3</c:v>
                </c:pt>
                <c:pt idx="7363">
                  <c:v>7.4418352956345298E-3</c:v>
                </c:pt>
                <c:pt idx="7364">
                  <c:v>7.4413996546922418E-3</c:v>
                </c:pt>
                <c:pt idx="7365">
                  <c:v>7.4408732877275377E-3</c:v>
                </c:pt>
                <c:pt idx="7366">
                  <c:v>7.440260334748751E-3</c:v>
                </c:pt>
                <c:pt idx="7367">
                  <c:v>7.4395647474169106E-3</c:v>
                </c:pt>
                <c:pt idx="7368">
                  <c:v>7.4387902988246298E-3</c:v>
                </c:pt>
                <c:pt idx="7369">
                  <c:v>7.4379405914848061E-3</c:v>
                </c:pt>
                <c:pt idx="7370">
                  <c:v>7.4370190645777854E-3</c:v>
                </c:pt>
                <c:pt idx="7371">
                  <c:v>7.4360290022547531E-3</c:v>
                </c:pt>
                <c:pt idx="7372">
                  <c:v>7.4349735394828352E-3</c:v>
                </c:pt>
                <c:pt idx="7373">
                  <c:v>7.4338556701402866E-3</c:v>
                </c:pt>
                <c:pt idx="7374">
                  <c:v>7.4326782521378174E-3</c:v>
                </c:pt>
                <c:pt idx="7375">
                  <c:v>7.4314440144746252E-3</c:v>
                </c:pt>
                <c:pt idx="7376">
                  <c:v>7.4301555626221033E-3</c:v>
                </c:pt>
                <c:pt idx="7377">
                  <c:v>7.4288153841967691E-3</c:v>
                </c:pt>
                <c:pt idx="7378">
                  <c:v>7.4274258543171497E-3</c:v>
                </c:pt>
                <c:pt idx="7379">
                  <c:v>7.4259892408329344E-3</c:v>
                </c:pt>
                <c:pt idx="7380">
                  <c:v>7.4245077086830449E-3</c:v>
                </c:pt>
                <c:pt idx="7381">
                  <c:v>7.4229833254115668E-3</c:v>
                </c:pt>
                <c:pt idx="7382">
                  <c:v>7.4214180644984569E-3</c:v>
                </c:pt>
                <c:pt idx="7383">
                  <c:v>7.4198138106855984E-3</c:v>
                </c:pt>
                <c:pt idx="7384">
                  <c:v>7.4181723631081865E-3</c:v>
                </c:pt>
                <c:pt idx="7385">
                  <c:v>7.4164954397329761E-3</c:v>
                </c:pt>
                <c:pt idx="7386">
                  <c:v>7.4147846807663181E-3</c:v>
                </c:pt>
                <c:pt idx="7387">
                  <c:v>7.4130416522125335E-3</c:v>
                </c:pt>
                <c:pt idx="7388">
                  <c:v>7.4112678494957437E-3</c:v>
                </c:pt>
                <c:pt idx="7389">
                  <c:v>7.4094646996465553E-3</c:v>
                </c:pt>
                <c:pt idx="7390">
                  <c:v>7.4076335660977584E-3</c:v>
                </c:pt>
                <c:pt idx="7391">
                  <c:v>7.4057757502053465E-3</c:v>
                </c:pt>
                <c:pt idx="7392">
                  <c:v>7.4038924944535948E-3</c:v>
                </c:pt>
                <c:pt idx="7393">
                  <c:v>7.4019849850929477E-3</c:v>
                </c:pt>
                <c:pt idx="7394">
                  <c:v>7.4000543548804146E-3</c:v>
                </c:pt>
                <c:pt idx="7395">
                  <c:v>7.3981016851277634E-3</c:v>
                </c:pt>
                <c:pt idx="7396">
                  <c:v>7.3961280084721909E-3</c:v>
                </c:pt>
                <c:pt idx="7397">
                  <c:v>7.3941343106451573E-3</c:v>
                </c:pt>
                <c:pt idx="7398">
                  <c:v>7.3921215329262827E-3</c:v>
                </c:pt>
                <c:pt idx="7399">
                  <c:v>7.3900905739631463E-3</c:v>
                </c:pt>
                <c:pt idx="7400">
                  <c:v>7.3880422917484562E-3</c:v>
                </c:pt>
                <c:pt idx="7401">
                  <c:v>7.3859775055014482E-3</c:v>
                </c:pt>
                <c:pt idx="7402">
                  <c:v>7.3838969973631999E-3</c:v>
                </c:pt>
                <c:pt idx="7403">
                  <c:v>7.3818015140712338E-3</c:v>
                </c:pt>
                <c:pt idx="7404">
                  <c:v>7.3796917686580477E-3</c:v>
                </c:pt>
                <c:pt idx="7405">
                  <c:v>7.3775684418017316E-3</c:v>
                </c:pt>
                <c:pt idx="7406">
                  <c:v>7.3754321834977564E-3</c:v>
                </c:pt>
                <c:pt idx="7407">
                  <c:v>7.3732836142434578E-3</c:v>
                </c:pt>
                <c:pt idx="7408">
                  <c:v>7.3711233265333683E-3</c:v>
                </c:pt>
                <c:pt idx="7409">
                  <c:v>7.3689518860247886E-3</c:v>
                </c:pt>
                <c:pt idx="7410">
                  <c:v>7.3667698327806513E-3</c:v>
                </c:pt>
                <c:pt idx="7411">
                  <c:v>7.3645776824648509E-3</c:v>
                </c:pt>
                <c:pt idx="7412">
                  <c:v>7.3623759273665776E-3</c:v>
                </c:pt>
                <c:pt idx="7413">
                  <c:v>7.3601650375423513E-3</c:v>
                </c:pt>
                <c:pt idx="7414">
                  <c:v>7.35794546175243E-3</c:v>
                </c:pt>
                <c:pt idx="7415">
                  <c:v>7.3557176284746156E-3</c:v>
                </c:pt>
                <c:pt idx="7416">
                  <c:v>7.3534819467927694E-3</c:v>
                </c:pt>
                <c:pt idx="7417">
                  <c:v>7.351238807271559E-3</c:v>
                </c:pt>
                <c:pt idx="7418">
                  <c:v>7.3489885828203431E-3</c:v>
                </c:pt>
                <c:pt idx="7419">
                  <c:v>7.3467316294622302E-3</c:v>
                </c:pt>
                <c:pt idx="7420">
                  <c:v>7.3444682871013894E-3</c:v>
                </c:pt>
                <c:pt idx="7421">
                  <c:v>7.3421988802943212E-3</c:v>
                </c:pt>
                <c:pt idx="7422">
                  <c:v>7.3399237188529884E-3</c:v>
                </c:pt>
                <c:pt idx="7423">
                  <c:v>7.337643098638864E-3</c:v>
                </c:pt>
                <c:pt idx="7424">
                  <c:v>7.3353573020533899E-3</c:v>
                </c:pt>
                <c:pt idx="7425">
                  <c:v>7.3330665987744372E-3</c:v>
                </c:pt>
                <c:pt idx="7426">
                  <c:v>7.3307712462378528E-3</c:v>
                </c:pt>
                <c:pt idx="7427">
                  <c:v>7.3284714902386357E-3</c:v>
                </c:pt>
                <c:pt idx="7428">
                  <c:v>7.3261675654492878E-3</c:v>
                </c:pt>
                <c:pt idx="7429">
                  <c:v>7.3238596959131217E-3</c:v>
                </c:pt>
                <c:pt idx="7430">
                  <c:v>7.3215480955254077E-3</c:v>
                </c:pt>
                <c:pt idx="7431">
                  <c:v>7.3192329685193656E-3</c:v>
                </c:pt>
                <c:pt idx="7432">
                  <c:v>7.3169145098463595E-3</c:v>
                </c:pt>
                <c:pt idx="7433">
                  <c:v>7.3145929056714623E-3</c:v>
                </c:pt>
                <c:pt idx="7434">
                  <c:v>7.3122683336940475E-3</c:v>
                </c:pt>
                <c:pt idx="7435">
                  <c:v>7.3099409635938618E-3</c:v>
                </c:pt>
                <c:pt idx="7436">
                  <c:v>7.3076109573485468E-3</c:v>
                </c:pt>
                <c:pt idx="7437">
                  <c:v>7.3052784696057546E-3</c:v>
                </c:pt>
                <c:pt idx="7438">
                  <c:v>7.302943648012288E-3</c:v>
                </c:pt>
                <c:pt idx="7439">
                  <c:v>7.3006066335187993E-3</c:v>
                </c:pt>
                <c:pt idx="7440">
                  <c:v>7.2982675606968819E-3</c:v>
                </c:pt>
                <c:pt idx="7441">
                  <c:v>7.2959265580179768E-3</c:v>
                </c:pt>
                <c:pt idx="7442">
                  <c:v>7.2935837481355884E-3</c:v>
                </c:pt>
                <c:pt idx="7443">
                  <c:v>7.2912392481432123E-3</c:v>
                </c:pt>
                <c:pt idx="7444">
                  <c:v>7.2888931698285751E-3</c:v>
                </c:pt>
                <c:pt idx="7445">
                  <c:v>7.2865456199150067E-3</c:v>
                </c:pt>
                <c:pt idx="7446">
                  <c:v>7.2841967002844586E-3</c:v>
                </c:pt>
                <c:pt idx="7447">
                  <c:v>7.2818465082012691E-3</c:v>
                </c:pt>
                <c:pt idx="7448">
                  <c:v>7.2794951365250165E-3</c:v>
                </c:pt>
                <c:pt idx="7449">
                  <c:v>7.2771426738930294E-3</c:v>
                </c:pt>
                <c:pt idx="7450">
                  <c:v>7.2747892049370971E-3</c:v>
                </c:pt>
                <c:pt idx="7451">
                  <c:v>7.272434810445939E-3</c:v>
                </c:pt>
                <c:pt idx="7452">
                  <c:v>7.2700795675289635E-3</c:v>
                </c:pt>
                <c:pt idx="7453">
                  <c:v>7.26772354982432E-3</c:v>
                </c:pt>
                <c:pt idx="7454">
                  <c:v>7.2653668276033995E-3</c:v>
                </c:pt>
                <c:pt idx="7455">
                  <c:v>7.2630094679680107E-3</c:v>
                </c:pt>
                <c:pt idx="7456">
                  <c:v>7.2606515349569224E-3</c:v>
                </c:pt>
                <c:pt idx="7457">
                  <c:v>7.2582930897170652E-3</c:v>
                </c:pt>
                <c:pt idx="7458">
                  <c:v>7.2559341906070548E-3</c:v>
                </c:pt>
                <c:pt idx="7459">
                  <c:v>7.2535748933419669E-3</c:v>
                </c:pt>
                <c:pt idx="7460">
                  <c:v>7.2512152511037273E-3</c:v>
                </c:pt>
                <c:pt idx="7461">
                  <c:v>7.2488553146569162E-3</c:v>
                </c:pt>
                <c:pt idx="7462">
                  <c:v>7.2464951324605524E-3</c:v>
                </c:pt>
                <c:pt idx="7463">
                  <c:v>7.2441347507711798E-3</c:v>
                </c:pt>
                <c:pt idx="7464">
                  <c:v>7.2417742137385766E-3</c:v>
                </c:pt>
                <c:pt idx="7465">
                  <c:v>7.2394135635108232E-3</c:v>
                </c:pt>
                <c:pt idx="7466">
                  <c:v>7.2370528403115485E-3</c:v>
                </c:pt>
                <c:pt idx="7467">
                  <c:v>7.2346920825406991E-3</c:v>
                </c:pt>
                <c:pt idx="7468">
                  <c:v>7.2323313268449511E-3</c:v>
                </c:pt>
                <c:pt idx="7469">
                  <c:v>7.2299706082056261E-3</c:v>
                </c:pt>
                <c:pt idx="7470">
                  <c:v>7.227609960009573E-3</c:v>
                </c:pt>
                <c:pt idx="7471">
                  <c:v>7.2252494141215474E-3</c:v>
                </c:pt>
                <c:pt idx="7472">
                  <c:v>7.2228890009559555E-3</c:v>
                </c:pt>
                <c:pt idx="7473">
                  <c:v>7.2205287495380787E-3</c:v>
                </c:pt>
                <c:pt idx="7474">
                  <c:v>7.2181686875711351E-3</c:v>
                </c:pt>
                <c:pt idx="7475">
                  <c:v>7.2158088414926739E-3</c:v>
                </c:pt>
                <c:pt idx="7476">
                  <c:v>7.2134492365344971E-3</c:v>
                </c:pt>
                <c:pt idx="7477">
                  <c:v>7.2110898967755275E-3</c:v>
                </c:pt>
                <c:pt idx="7478">
                  <c:v>7.2087308451938351E-3</c:v>
                </c:pt>
                <c:pt idx="7479">
                  <c:v>7.2063721037177843E-3</c:v>
                </c:pt>
                <c:pt idx="7480">
                  <c:v>7.2040136932724434E-3</c:v>
                </c:pt>
                <c:pt idx="7481">
                  <c:v>7.2016556338240761E-3</c:v>
                </c:pt>
                <c:pt idx="7482">
                  <c:v>7.1992979444272815E-3</c:v>
                </c:pt>
                <c:pt idx="7483">
                  <c:v>7.1969406432595704E-3</c:v>
                </c:pt>
                <c:pt idx="7484">
                  <c:v>7.1945837476697283E-3</c:v>
                </c:pt>
                <c:pt idx="7485">
                  <c:v>7.1910547793278337E-3</c:v>
                </c:pt>
                <c:pt idx="7486">
                  <c:v>7.1375448532274149E-3</c:v>
                </c:pt>
                <c:pt idx="7487">
                  <c:v>7.0770646031589786E-3</c:v>
                </c:pt>
                <c:pt idx="7488">
                  <c:v>7.002152150331723E-3</c:v>
                </c:pt>
                <c:pt idx="7489">
                  <c:v>6.8974521923129365E-3</c:v>
                </c:pt>
                <c:pt idx="7490">
                  <c:v>6.8047517753401857E-3</c:v>
                </c:pt>
                <c:pt idx="7491">
                  <c:v>6.7100813033904539E-3</c:v>
                </c:pt>
                <c:pt idx="7492">
                  <c:v>6.5963935002480087E-3</c:v>
                </c:pt>
                <c:pt idx="7493">
                  <c:v>6.4778622230500481E-3</c:v>
                </c:pt>
                <c:pt idx="7494">
                  <c:v>6.3683913408426529E-3</c:v>
                </c:pt>
                <c:pt idx="7495">
                  <c:v>6.261854110303007E-3</c:v>
                </c:pt>
                <c:pt idx="7496">
                  <c:v>6.1568862784135078E-3</c:v>
                </c:pt>
                <c:pt idx="7497">
                  <c:v>6.0532134475980871E-3</c:v>
                </c:pt>
                <c:pt idx="7498">
                  <c:v>5.934140106810609E-3</c:v>
                </c:pt>
                <c:pt idx="7499">
                  <c:v>5.821090612463142E-3</c:v>
                </c:pt>
                <c:pt idx="7500">
                  <c:v>5.704424584887232E-3</c:v>
                </c:pt>
                <c:pt idx="7501">
                  <c:v>5.5918881885326033E-3</c:v>
                </c:pt>
                <c:pt idx="7502">
                  <c:v>5.4806071241707763E-3</c:v>
                </c:pt>
                <c:pt idx="7503">
                  <c:v>5.3690054838360264E-3</c:v>
                </c:pt>
                <c:pt idx="7504">
                  <c:v>5.2564492707050632E-3</c:v>
                </c:pt>
                <c:pt idx="7505">
                  <c:v>5.1379029798698465E-3</c:v>
                </c:pt>
                <c:pt idx="7506">
                  <c:v>5.0583694820967133E-3</c:v>
                </c:pt>
                <c:pt idx="7507">
                  <c:v>5.0033224167911122E-3</c:v>
                </c:pt>
                <c:pt idx="7508">
                  <c:v>4.9640863275427867E-3</c:v>
                </c:pt>
                <c:pt idx="7509">
                  <c:v>4.9348150785389448E-3</c:v>
                </c:pt>
                <c:pt idx="7510">
                  <c:v>4.9121747900462446E-3</c:v>
                </c:pt>
                <c:pt idx="7511">
                  <c:v>4.8937579152920751E-3</c:v>
                </c:pt>
                <c:pt idx="7512">
                  <c:v>4.8783232486269614E-3</c:v>
                </c:pt>
                <c:pt idx="7513">
                  <c:v>4.8648302342649535E-3</c:v>
                </c:pt>
                <c:pt idx="7514">
                  <c:v>4.8527553822342124E-3</c:v>
                </c:pt>
                <c:pt idx="7515">
                  <c:v>4.8417890475923797E-3</c:v>
                </c:pt>
                <c:pt idx="7516">
                  <c:v>4.8315775447551525E-3</c:v>
                </c:pt>
                <c:pt idx="7517">
                  <c:v>4.8220166534882272E-3</c:v>
                </c:pt>
                <c:pt idx="7518">
                  <c:v>4.8130476971295919E-3</c:v>
                </c:pt>
                <c:pt idx="7519">
                  <c:v>4.804548797658497E-3</c:v>
                </c:pt>
                <c:pt idx="7520">
                  <c:v>4.7964322002355068E-3</c:v>
                </c:pt>
                <c:pt idx="7521">
                  <c:v>4.7887107132095486E-3</c:v>
                </c:pt>
                <c:pt idx="7522">
                  <c:v>4.7813711751907486E-3</c:v>
                </c:pt>
                <c:pt idx="7523">
                  <c:v>4.7743743290918168E-3</c:v>
                </c:pt>
                <c:pt idx="7524">
                  <c:v>4.7676651491295732E-3</c:v>
                </c:pt>
                <c:pt idx="7525">
                  <c:v>4.7612472077383835E-3</c:v>
                </c:pt>
                <c:pt idx="7526">
                  <c:v>4.7551114319679035E-3</c:v>
                </c:pt>
                <c:pt idx="7527">
                  <c:v>4.7492431395914489E-3</c:v>
                </c:pt>
                <c:pt idx="7528">
                  <c:v>4.7436291034991763E-3</c:v>
                </c:pt>
                <c:pt idx="7529">
                  <c:v>4.7382570050556651E-3</c:v>
                </c:pt>
                <c:pt idx="7530">
                  <c:v>4.7331154504682699E-3</c:v>
                </c:pt>
                <c:pt idx="7531">
                  <c:v>4.7281937127488707E-3</c:v>
                </c:pt>
                <c:pt idx="7532">
                  <c:v>4.723481670767353E-3</c:v>
                </c:pt>
                <c:pt idx="7533">
                  <c:v>4.7189697191309735E-3</c:v>
                </c:pt>
                <c:pt idx="7534">
                  <c:v>4.7146487391897347E-3</c:v>
                </c:pt>
                <c:pt idx="7535">
                  <c:v>4.7105100472082384E-3</c:v>
                </c:pt>
                <c:pt idx="7536">
                  <c:v>4.7065453720401256E-3</c:v>
                </c:pt>
                <c:pt idx="7537">
                  <c:v>4.7027468271001148E-3</c:v>
                </c:pt>
                <c:pt idx="7538">
                  <c:v>4.6991068888266544E-3</c:v>
                </c:pt>
                <c:pt idx="7539">
                  <c:v>4.6956183789366472E-3</c:v>
                </c:pt>
                <c:pt idx="7540">
                  <c:v>4.6922744462113775E-3</c:v>
                </c:pt>
                <c:pt idx="7541">
                  <c:v>4.6890685506334583E-3</c:v>
                </c:pt>
                <c:pt idx="7542">
                  <c:v>4.6859944498606285E-3</c:v>
                </c:pt>
                <c:pt idx="7543">
                  <c:v>4.6830461833501265E-3</c:v>
                </c:pt>
                <c:pt idx="7544">
                  <c:v>4.6802180616959564E-3</c:v>
                </c:pt>
                <c:pt idx="7545">
                  <c:v>4.6775046520650581E-3</c:v>
                </c:pt>
                <c:pt idx="7546">
                  <c:v>4.6749007680665592E-3</c:v>
                </c:pt>
                <c:pt idx="7547">
                  <c:v>4.6724014578083768E-3</c:v>
                </c:pt>
                <c:pt idx="7548">
                  <c:v>4.6700019930993259E-3</c:v>
                </c:pt>
                <c:pt idx="7549">
                  <c:v>4.6676978600976157E-3</c:v>
                </c:pt>
                <c:pt idx="7550">
                  <c:v>4.6654847486167356E-3</c:v>
                </c:pt>
                <c:pt idx="7551">
                  <c:v>4.6633585437151461E-3</c:v>
                </c:pt>
                <c:pt idx="7552">
                  <c:v>4.6613153163936787E-3</c:v>
                </c:pt>
                <c:pt idx="7553">
                  <c:v>4.6593513152461321E-3</c:v>
                </c:pt>
                <c:pt idx="7554">
                  <c:v>4.6574629587540486E-3</c:v>
                </c:pt>
                <c:pt idx="7555">
                  <c:v>4.6556468270123356E-3</c:v>
                </c:pt>
                <c:pt idx="7556">
                  <c:v>4.6538996550603666E-3</c:v>
                </c:pt>
                <c:pt idx="7557">
                  <c:v>4.6522183255012358E-3</c:v>
                </c:pt>
                <c:pt idx="7558">
                  <c:v>4.6505998616703514E-3</c:v>
                </c:pt>
                <c:pt idx="7559">
                  <c:v>4.6490414220194199E-3</c:v>
                </c:pt>
                <c:pt idx="7560">
                  <c:v>4.6475402927900564E-3</c:v>
                </c:pt>
                <c:pt idx="7561">
                  <c:v>4.6460938836884215E-3</c:v>
                </c:pt>
                <c:pt idx="7562">
                  <c:v>4.6446997208794381E-3</c:v>
                </c:pt>
                <c:pt idx="7563">
                  <c:v>4.643355442838672E-3</c:v>
                </c:pt>
                <c:pt idx="7564">
                  <c:v>4.6420587946592456E-3</c:v>
                </c:pt>
                <c:pt idx="7565">
                  <c:v>4.640807623340789E-3</c:v>
                </c:pt>
                <c:pt idx="7566">
                  <c:v>4.6395998733869542E-3</c:v>
                </c:pt>
                <c:pt idx="7567">
                  <c:v>4.6384335821891736E-3</c:v>
                </c:pt>
                <c:pt idx="7568">
                  <c:v>4.6373068757430682E-3</c:v>
                </c:pt>
                <c:pt idx="7569">
                  <c:v>4.6362179651562342E-3</c:v>
                </c:pt>
                <c:pt idx="7570">
                  <c:v>4.6351651418829846E-3</c:v>
                </c:pt>
                <c:pt idx="7571">
                  <c:v>4.6341467752207214E-3</c:v>
                </c:pt>
                <c:pt idx="7572">
                  <c:v>4.6331613076762016E-3</c:v>
                </c:pt>
                <c:pt idx="7573">
                  <c:v>4.63220725257079E-3</c:v>
                </c:pt>
                <c:pt idx="7574">
                  <c:v>4.6312831902713932E-3</c:v>
                </c:pt>
                <c:pt idx="7575">
                  <c:v>4.6303877653259447E-3</c:v>
                </c:pt>
                <c:pt idx="7576">
                  <c:v>4.6295196837041423E-3</c:v>
                </c:pt>
                <c:pt idx="7577">
                  <c:v>4.6286777097510612E-3</c:v>
                </c:pt>
                <c:pt idx="7578">
                  <c:v>4.6278606637685142E-3</c:v>
                </c:pt>
                <c:pt idx="7579">
                  <c:v>4.6270674193956939E-3</c:v>
                </c:pt>
                <c:pt idx="7580">
                  <c:v>4.6262969011410977E-3</c:v>
                </c:pt>
                <c:pt idx="7581">
                  <c:v>4.6255480822438907E-3</c:v>
                </c:pt>
                <c:pt idx="7582">
                  <c:v>4.6248199822369425E-3</c:v>
                </c:pt>
                <c:pt idx="7583">
                  <c:v>4.6241116651394932E-3</c:v>
                </c:pt>
                <c:pt idx="7584">
                  <c:v>4.6234222372088934E-3</c:v>
                </c:pt>
                <c:pt idx="7585">
                  <c:v>4.6227508450789167E-3</c:v>
                </c:pt>
                <c:pt idx="7586">
                  <c:v>4.6220966741471713E-3</c:v>
                </c:pt>
                <c:pt idx="7587">
                  <c:v>4.6214589463547291E-3</c:v>
                </c:pt>
                <c:pt idx="7588">
                  <c:v>4.6208369192013224E-3</c:v>
                </c:pt>
                <c:pt idx="7589">
                  <c:v>4.6202298833507302E-3</c:v>
                </c:pt>
                <c:pt idx="7590">
                  <c:v>4.6196371618922793E-3</c:v>
                </c:pt>
                <c:pt idx="7591">
                  <c:v>4.6190581082993622E-3</c:v>
                </c:pt>
                <c:pt idx="7592">
                  <c:v>4.6184921053613838E-3</c:v>
                </c:pt>
                <c:pt idx="7593">
                  <c:v>4.617938563804414E-3</c:v>
                </c:pt>
                <c:pt idx="7594">
                  <c:v>4.6173969209631531E-3</c:v>
                </c:pt>
                <c:pt idx="7595">
                  <c:v>4.616866639569471E-3</c:v>
                </c:pt>
                <c:pt idx="7596">
                  <c:v>4.6163472068419739E-3</c:v>
                </c:pt>
                <c:pt idx="7597">
                  <c:v>4.6158381328487465E-3</c:v>
                </c:pt>
                <c:pt idx="7598">
                  <c:v>4.6153389502345968E-3</c:v>
                </c:pt>
                <c:pt idx="7599">
                  <c:v>4.6148492123421784E-3</c:v>
                </c:pt>
                <c:pt idx="7600">
                  <c:v>4.6143684930643756E-3</c:v>
                </c:pt>
                <c:pt idx="7601">
                  <c:v>4.6138963853470253E-3</c:v>
                </c:pt>
                <c:pt idx="7602">
                  <c:v>4.6134325006268071E-3</c:v>
                </c:pt>
                <c:pt idx="7603">
                  <c:v>4.6129764679252762E-3</c:v>
                </c:pt>
                <c:pt idx="7604">
                  <c:v>4.6125279329872456E-3</c:v>
                </c:pt>
                <c:pt idx="7605">
                  <c:v>4.6120865576008505E-3</c:v>
                </c:pt>
                <c:pt idx="7606">
                  <c:v>4.6116520188933131E-3</c:v>
                </c:pt>
                <c:pt idx="7607">
                  <c:v>4.6112240084952598E-3</c:v>
                </c:pt>
                <c:pt idx="7608">
                  <c:v>4.6108022320713047E-3</c:v>
                </c:pt>
                <c:pt idx="7609">
                  <c:v>4.6103864085081762E-3</c:v>
                </c:pt>
                <c:pt idx="7610">
                  <c:v>4.6099762694985849E-3</c:v>
                </c:pt>
                <c:pt idx="7611">
                  <c:v>4.6095715587916143E-3</c:v>
                </c:pt>
                <c:pt idx="7612">
                  <c:v>4.6091720317527722E-3</c:v>
                </c:pt>
                <c:pt idx="7613">
                  <c:v>4.6087774548582323E-3</c:v>
                </c:pt>
                <c:pt idx="7614">
                  <c:v>4.6083876050100354E-3</c:v>
                </c:pt>
                <c:pt idx="7615">
                  <c:v>4.6080022694134099E-3</c:v>
                </c:pt>
                <c:pt idx="7616">
                  <c:v>4.6076212446169527E-3</c:v>
                </c:pt>
                <c:pt idx="7617">
                  <c:v>4.6072443366712975E-3</c:v>
                </c:pt>
                <c:pt idx="7618">
                  <c:v>4.6068713601162391E-3</c:v>
                </c:pt>
                <c:pt idx="7619">
                  <c:v>4.606502138064468E-3</c:v>
                </c:pt>
                <c:pt idx="7620">
                  <c:v>4.6061365015668369E-3</c:v>
                </c:pt>
                <c:pt idx="7621">
                  <c:v>4.6057742893032784E-3</c:v>
                </c:pt>
                <c:pt idx="7622">
                  <c:v>4.6054153472495016E-3</c:v>
                </c:pt>
                <c:pt idx="7623">
                  <c:v>4.6050595284322059E-3</c:v>
                </c:pt>
                <c:pt idx="7624">
                  <c:v>4.6047066923071587E-3</c:v>
                </c:pt>
                <c:pt idx="7625">
                  <c:v>4.6043567050370873E-3</c:v>
                </c:pt>
                <c:pt idx="7626">
                  <c:v>4.6040094384017117E-3</c:v>
                </c:pt>
                <c:pt idx="7627">
                  <c:v>4.6036647703808463E-3</c:v>
                </c:pt>
                <c:pt idx="7628">
                  <c:v>4.6033225841723337E-3</c:v>
                </c:pt>
                <c:pt idx="7629">
                  <c:v>4.6029827684369636E-3</c:v>
                </c:pt>
                <c:pt idx="7630">
                  <c:v>4.6026452168072812E-3</c:v>
                </c:pt>
                <c:pt idx="7631">
                  <c:v>4.6023098277118042E-3</c:v>
                </c:pt>
                <c:pt idx="7632">
                  <c:v>4.6019765041912467E-3</c:v>
                </c:pt>
                <c:pt idx="7633">
                  <c:v>4.601645153716828E-3</c:v>
                </c:pt>
                <c:pt idx="7634">
                  <c:v>4.6013156878254146E-3</c:v>
                </c:pt>
                <c:pt idx="7635">
                  <c:v>4.6009880221957429E-3</c:v>
                </c:pt>
                <c:pt idx="7636">
                  <c:v>4.6006620761909513E-3</c:v>
                </c:pt>
                <c:pt idx="7637">
                  <c:v>4.6003377729090054E-3</c:v>
                </c:pt>
                <c:pt idx="7638">
                  <c:v>4.6000150388589341E-3</c:v>
                </c:pt>
                <c:pt idx="7639">
                  <c:v>4.5996938039349388E-3</c:v>
                </c:pt>
                <c:pt idx="7640">
                  <c:v>4.5993740011836086E-3</c:v>
                </c:pt>
                <c:pt idx="7641">
                  <c:v>4.5990555666241611E-3</c:v>
                </c:pt>
                <c:pt idx="7642">
                  <c:v>4.5987384392885263E-3</c:v>
                </c:pt>
                <c:pt idx="7643">
                  <c:v>4.5984225607991272E-3</c:v>
                </c:pt>
                <c:pt idx="7644">
                  <c:v>4.5981078756452661E-3</c:v>
                </c:pt>
                <c:pt idx="7645">
                  <c:v>4.5977943305341058E-3</c:v>
                </c:pt>
                <c:pt idx="7646">
                  <c:v>4.5974818748510853E-3</c:v>
                </c:pt>
                <c:pt idx="7647">
                  <c:v>4.5971704601043845E-3</c:v>
                </c:pt>
                <c:pt idx="7648">
                  <c:v>4.5968600400548973E-3</c:v>
                </c:pt>
                <c:pt idx="7649">
                  <c:v>4.5965505705577361E-3</c:v>
                </c:pt>
                <c:pt idx="7650">
                  <c:v>4.5962420094803795E-3</c:v>
                </c:pt>
                <c:pt idx="7651">
                  <c:v>4.5959343164854406E-3</c:v>
                </c:pt>
                <c:pt idx="7652">
                  <c:v>4.595627453310689E-3</c:v>
                </c:pt>
                <c:pt idx="7653">
                  <c:v>4.5953213830407253E-3</c:v>
                </c:pt>
                <c:pt idx="7654">
                  <c:v>4.5950160708719077E-3</c:v>
                </c:pt>
                <c:pt idx="7655">
                  <c:v>4.5947114831530207E-3</c:v>
                </c:pt>
                <c:pt idx="7656">
                  <c:v>4.5944075880646256E-3</c:v>
                </c:pt>
                <c:pt idx="7657">
                  <c:v>4.5941043550680296E-3</c:v>
                </c:pt>
                <c:pt idx="7658">
                  <c:v>4.5938017550509972E-3</c:v>
                </c:pt>
                <c:pt idx="7659">
                  <c:v>4.5934997602241675E-3</c:v>
                </c:pt>
                <c:pt idx="7660">
                  <c:v>4.5931983440674938E-3</c:v>
                </c:pt>
                <c:pt idx="7661">
                  <c:v>4.5928974811734729E-3</c:v>
                </c:pt>
                <c:pt idx="7662">
                  <c:v>4.5925971474593055E-3</c:v>
                </c:pt>
                <c:pt idx="7663">
                  <c:v>4.5922973197378789E-3</c:v>
                </c:pt>
                <c:pt idx="7664">
                  <c:v>4.5919979759576138E-3</c:v>
                </c:pt>
                <c:pt idx="7665">
                  <c:v>4.5916990950620783E-3</c:v>
                </c:pt>
                <c:pt idx="7666">
                  <c:v>4.5914006569619586E-3</c:v>
                </c:pt>
                <c:pt idx="7667">
                  <c:v>4.5925372874056408E-3</c:v>
                </c:pt>
                <c:pt idx="7668">
                  <c:v>4.6238525097843817E-3</c:v>
                </c:pt>
                <c:pt idx="7669">
                  <c:v>4.6745299465629688E-3</c:v>
                </c:pt>
                <c:pt idx="7670">
                  <c:v>4.7403635618572205E-3</c:v>
                </c:pt>
                <c:pt idx="7671">
                  <c:v>4.8179080410163874E-3</c:v>
                </c:pt>
                <c:pt idx="7672">
                  <c:v>4.9000497277730624E-3</c:v>
                </c:pt>
                <c:pt idx="7673">
                  <c:v>4.9834356026511742E-3</c:v>
                </c:pt>
                <c:pt idx="7674">
                  <c:v>5.0684808266246431E-3</c:v>
                </c:pt>
                <c:pt idx="7675">
                  <c:v>5.1681104949714406E-3</c:v>
                </c:pt>
                <c:pt idx="7676">
                  <c:v>5.2607641342483696E-3</c:v>
                </c:pt>
                <c:pt idx="7677">
                  <c:v>5.3555620246383689E-3</c:v>
                </c:pt>
                <c:pt idx="7678">
                  <c:v>5.4496576165457651E-3</c:v>
                </c:pt>
                <c:pt idx="7679">
                  <c:v>5.5413566891697975E-3</c:v>
                </c:pt>
                <c:pt idx="7680">
                  <c:v>5.6303413943976054E-3</c:v>
                </c:pt>
                <c:pt idx="7681">
                  <c:v>5.7276615863855341E-3</c:v>
                </c:pt>
                <c:pt idx="7682">
                  <c:v>5.8292158226765723E-3</c:v>
                </c:pt>
                <c:pt idx="7683">
                  <c:v>5.9258412166870444E-3</c:v>
                </c:pt>
                <c:pt idx="7684">
                  <c:v>6.0199090879702478E-3</c:v>
                </c:pt>
                <c:pt idx="7685">
                  <c:v>6.1237136566790126E-3</c:v>
                </c:pt>
                <c:pt idx="7686">
                  <c:v>6.2170203527277318E-3</c:v>
                </c:pt>
                <c:pt idx="7687">
                  <c:v>6.3090360665172644E-3</c:v>
                </c:pt>
                <c:pt idx="7688">
                  <c:v>6.3722624434202017E-3</c:v>
                </c:pt>
                <c:pt idx="7689">
                  <c:v>6.4150149898127016E-3</c:v>
                </c:pt>
                <c:pt idx="7690">
                  <c:v>6.445442112205311E-3</c:v>
                </c:pt>
                <c:pt idx="7691">
                  <c:v>6.4673376745828454E-3</c:v>
                </c:pt>
                <c:pt idx="7692">
                  <c:v>6.483882103667668E-3</c:v>
                </c:pt>
                <c:pt idx="7693">
                  <c:v>6.4970611049753749E-3</c:v>
                </c:pt>
                <c:pt idx="7694">
                  <c:v>6.5080855728025079E-3</c:v>
                </c:pt>
                <c:pt idx="7695">
                  <c:v>6.5168995806851983E-3</c:v>
                </c:pt>
                <c:pt idx="7696">
                  <c:v>6.5241006034121654E-3</c:v>
                </c:pt>
                <c:pt idx="7697">
                  <c:v>6.5309538192937812E-3</c:v>
                </c:pt>
                <c:pt idx="7698">
                  <c:v>6.5374084332422838E-3</c:v>
                </c:pt>
                <c:pt idx="7699">
                  <c:v>6.5431889644688322E-3</c:v>
                </c:pt>
                <c:pt idx="7700">
                  <c:v>6.54837806886319E-3</c:v>
                </c:pt>
                <c:pt idx="7701">
                  <c:v>6.5531984505599215E-3</c:v>
                </c:pt>
                <c:pt idx="7702">
                  <c:v>6.557789417593155E-3</c:v>
                </c:pt>
                <c:pt idx="7703">
                  <c:v>6.562042204003346E-3</c:v>
                </c:pt>
                <c:pt idx="7704">
                  <c:v>6.5659067154556798E-3</c:v>
                </c:pt>
                <c:pt idx="7705">
                  <c:v>6.5693952374564508E-3</c:v>
                </c:pt>
                <c:pt idx="7706">
                  <c:v>6.5725824353530735E-3</c:v>
                </c:pt>
                <c:pt idx="7707">
                  <c:v>6.575604672756051E-3</c:v>
                </c:pt>
                <c:pt idx="7708">
                  <c:v>6.5784589849528551E-3</c:v>
                </c:pt>
                <c:pt idx="7709">
                  <c:v>6.5810687802324193E-3</c:v>
                </c:pt>
                <c:pt idx="7710">
                  <c:v>6.5834520717897391E-3</c:v>
                </c:pt>
                <c:pt idx="7711">
                  <c:v>6.5856233857965844E-3</c:v>
                </c:pt>
                <c:pt idx="7712">
                  <c:v>6.5875936810781419E-3</c:v>
                </c:pt>
                <c:pt idx="7713">
                  <c:v>6.5893740899466528E-3</c:v>
                </c:pt>
                <c:pt idx="7714">
                  <c:v>6.5909742024581495E-3</c:v>
                </c:pt>
                <c:pt idx="7715">
                  <c:v>6.5924021667996355E-3</c:v>
                </c:pt>
                <c:pt idx="7716">
                  <c:v>6.5936662843938702E-3</c:v>
                </c:pt>
                <c:pt idx="7717">
                  <c:v>6.5947748401848126E-3</c:v>
                </c:pt>
                <c:pt idx="7718">
                  <c:v>6.5957347416742496E-3</c:v>
                </c:pt>
                <c:pt idx="7719">
                  <c:v>6.5965527636781696E-3</c:v>
                </c:pt>
                <c:pt idx="7720">
                  <c:v>6.5972354217783535E-3</c:v>
                </c:pt>
                <c:pt idx="7721">
                  <c:v>6.5977889074612956E-3</c:v>
                </c:pt>
                <c:pt idx="7722">
                  <c:v>6.5982191224923806E-3</c:v>
                </c:pt>
                <c:pt idx="7723">
                  <c:v>6.5985316885960876E-3</c:v>
                </c:pt>
                <c:pt idx="7724">
                  <c:v>6.598731968259797E-3</c:v>
                </c:pt>
                <c:pt idx="7725">
                  <c:v>6.5988250775820129E-3</c:v>
                </c:pt>
                <c:pt idx="7726">
                  <c:v>6.5988158993016228E-3</c:v>
                </c:pt>
                <c:pt idx="7727">
                  <c:v>6.5987090930470765E-3</c:v>
                </c:pt>
                <c:pt idx="7728">
                  <c:v>6.5985091075441166E-3</c:v>
                </c:pt>
                <c:pt idx="7729">
                  <c:v>6.5982201895113477E-3</c:v>
                </c:pt>
                <c:pt idx="7730">
                  <c:v>6.5978463931699784E-3</c:v>
                </c:pt>
                <c:pt idx="7731">
                  <c:v>6.5973915891843586E-3</c:v>
                </c:pt>
                <c:pt idx="7732">
                  <c:v>6.5968594728633111E-3</c:v>
                </c:pt>
                <c:pt idx="7733">
                  <c:v>6.5962535728209433E-3</c:v>
                </c:pt>
                <c:pt idx="7734">
                  <c:v>6.5955772572180065E-3</c:v>
                </c:pt>
                <c:pt idx="7735">
                  <c:v>6.5948337427539231E-3</c:v>
                </c:pt>
                <c:pt idx="7736">
                  <c:v>6.5940261000904665E-3</c:v>
                </c:pt>
                <c:pt idx="7737">
                  <c:v>6.5931572611846378E-3</c:v>
                </c:pt>
                <c:pt idx="7738">
                  <c:v>6.592230025417407E-3</c:v>
                </c:pt>
                <c:pt idx="7739">
                  <c:v>6.5912470653383647E-3</c:v>
                </c:pt>
                <c:pt idx="7740">
                  <c:v>6.5902109331022708E-3</c:v>
                </c:pt>
                <c:pt idx="7741">
                  <c:v>6.5891240647751523E-3</c:v>
                </c:pt>
                <c:pt idx="7742">
                  <c:v>6.5879887870173275E-3</c:v>
                </c:pt>
                <c:pt idx="7743">
                  <c:v>6.586807320612325E-3</c:v>
                </c:pt>
                <c:pt idx="7744">
                  <c:v>6.585581786368336E-3</c:v>
                </c:pt>
                <c:pt idx="7745">
                  <c:v>6.5843142089369207E-3</c:v>
                </c:pt>
                <c:pt idx="7746">
                  <c:v>6.5830065214708081E-3</c:v>
                </c:pt>
                <c:pt idx="7747">
                  <c:v>6.5816605697161896E-3</c:v>
                </c:pt>
                <c:pt idx="7748">
                  <c:v>6.5802781159639495E-3</c:v>
                </c:pt>
                <c:pt idx="7749">
                  <c:v>6.5788608426574548E-3</c:v>
                </c:pt>
                <c:pt idx="7750">
                  <c:v>6.5774103564190407E-3</c:v>
                </c:pt>
                <c:pt idx="7751">
                  <c:v>6.5759281909123822E-3</c:v>
                </c:pt>
                <c:pt idx="7752">
                  <c:v>6.5744158107013282E-3</c:v>
                </c:pt>
                <c:pt idx="7753">
                  <c:v>6.5728746139766311E-3</c:v>
                </c:pt>
                <c:pt idx="7754">
                  <c:v>6.5713059357119293E-3</c:v>
                </c:pt>
                <c:pt idx="7755">
                  <c:v>6.5697110505000371E-3</c:v>
                </c:pt>
                <c:pt idx="7756">
                  <c:v>6.568091175251747E-3</c:v>
                </c:pt>
                <c:pt idx="7757">
                  <c:v>6.5664474719788531E-3</c:v>
                </c:pt>
                <c:pt idx="7758">
                  <c:v>6.5647810500214249E-3</c:v>
                </c:pt>
                <c:pt idx="7759">
                  <c:v>6.5630929685376862E-3</c:v>
                </c:pt>
                <c:pt idx="7760">
                  <c:v>6.5613842388716325E-3</c:v>
                </c:pt>
                <c:pt idx="7761">
                  <c:v>6.5596558265076628E-3</c:v>
                </c:pt>
                <c:pt idx="7762">
                  <c:v>6.5579086533737695E-3</c:v>
                </c:pt>
                <c:pt idx="7763">
                  <c:v>6.5561435996155217E-3</c:v>
                </c:pt>
                <c:pt idx="7764">
                  <c:v>6.5543615056181167E-3</c:v>
                </c:pt>
                <c:pt idx="7765">
                  <c:v>6.5525631737496665E-3</c:v>
                </c:pt>
                <c:pt idx="7766">
                  <c:v>6.5507493700549804E-3</c:v>
                </c:pt>
                <c:pt idx="7767">
                  <c:v>6.5489208259709121E-3</c:v>
                </c:pt>
                <c:pt idx="7768">
                  <c:v>6.5470782398254187E-3</c:v>
                </c:pt>
                <c:pt idx="7769">
                  <c:v>6.5452222783375282E-3</c:v>
                </c:pt>
                <c:pt idx="7770">
                  <c:v>6.5433535781389673E-3</c:v>
                </c:pt>
                <c:pt idx="7771">
                  <c:v>6.5414727469535524E-3</c:v>
                </c:pt>
                <c:pt idx="7772">
                  <c:v>6.5395803651423197E-3</c:v>
                </c:pt>
                <c:pt idx="7773">
                  <c:v>6.5376769866948275E-3</c:v>
                </c:pt>
                <c:pt idx="7774">
                  <c:v>6.535763140627272E-3</c:v>
                </c:pt>
                <c:pt idx="7775">
                  <c:v>6.533839331977917E-3</c:v>
                </c:pt>
                <c:pt idx="7776">
                  <c:v>6.5319060429431105E-3</c:v>
                </c:pt>
                <c:pt idx="7777">
                  <c:v>6.5299637339226967E-3</c:v>
                </c:pt>
                <c:pt idx="7778">
                  <c:v>6.5280128444690413E-3</c:v>
                </c:pt>
                <c:pt idx="7779">
                  <c:v>6.5260537942441171E-3</c:v>
                </c:pt>
                <c:pt idx="7780">
                  <c:v>6.5240869839549784E-3</c:v>
                </c:pt>
                <c:pt idx="7781">
                  <c:v>6.5221127961270714E-3</c:v>
                </c:pt>
                <c:pt idx="7782">
                  <c:v>6.5201315960389701E-3</c:v>
                </c:pt>
                <c:pt idx="7783">
                  <c:v>6.5181437323858123E-3</c:v>
                </c:pt>
                <c:pt idx="7784">
                  <c:v>6.5161495381279612E-3</c:v>
                </c:pt>
                <c:pt idx="7785">
                  <c:v>6.5141493311330588E-3</c:v>
                </c:pt>
                <c:pt idx="7786">
                  <c:v>6.5121434148891141E-3</c:v>
                </c:pt>
                <c:pt idx="7787">
                  <c:v>6.510132079165282E-3</c:v>
                </c:pt>
                <c:pt idx="7788">
                  <c:v>6.5081156005930823E-3</c:v>
                </c:pt>
                <c:pt idx="7789">
                  <c:v>6.5060942433074892E-3</c:v>
                </c:pt>
                <c:pt idx="7790">
                  <c:v>6.5040682594716126E-3</c:v>
                </c:pt>
                <c:pt idx="7791">
                  <c:v>6.5020378898494272E-3</c:v>
                </c:pt>
                <c:pt idx="7792">
                  <c:v>6.5000033643014005E-3</c:v>
                </c:pt>
                <c:pt idx="7793">
                  <c:v>6.4979649022810738E-3</c:v>
                </c:pt>
                <c:pt idx="7794">
                  <c:v>6.4959227133170525E-3</c:v>
                </c:pt>
                <c:pt idx="7795">
                  <c:v>6.493876997444103E-3</c:v>
                </c:pt>
                <c:pt idx="7796">
                  <c:v>6.4918279456409132E-3</c:v>
                </c:pt>
                <c:pt idx="7797">
                  <c:v>6.4897757402541927E-3</c:v>
                </c:pt>
                <c:pt idx="7798">
                  <c:v>6.4877205553472966E-3</c:v>
                </c:pt>
                <c:pt idx="7799">
                  <c:v>6.4856625571390707E-3</c:v>
                </c:pt>
                <c:pt idx="7800">
                  <c:v>6.4836019042825961E-3</c:v>
                </c:pt>
                <c:pt idx="7801">
                  <c:v>6.4815387482819002E-3</c:v>
                </c:pt>
                <c:pt idx="7802">
                  <c:v>6.4794732337556827E-3</c:v>
                </c:pt>
                <c:pt idx="7803">
                  <c:v>6.477405498783239E-3</c:v>
                </c:pt>
                <c:pt idx="7804">
                  <c:v>6.4753356751896529E-3</c:v>
                </c:pt>
                <c:pt idx="7805">
                  <c:v>6.4732638888251974E-3</c:v>
                </c:pt>
                <c:pt idx="7806">
                  <c:v>6.4711902598384337E-3</c:v>
                </c:pt>
                <c:pt idx="7807">
                  <c:v>6.4691149029435513E-3</c:v>
                </c:pt>
                <c:pt idx="7808">
                  <c:v>6.4670379276397759E-3</c:v>
                </c:pt>
                <c:pt idx="7809">
                  <c:v>6.4649594384869127E-3</c:v>
                </c:pt>
                <c:pt idx="7810">
                  <c:v>6.4628795352854283E-3</c:v>
                </c:pt>
                <c:pt idx="7811">
                  <c:v>6.4607983133297617E-3</c:v>
                </c:pt>
                <c:pt idx="7812">
                  <c:v>6.4587158635830751E-3</c:v>
                </c:pt>
                <c:pt idx="7813">
                  <c:v>6.4566322728902975E-3</c:v>
                </c:pt>
                <c:pt idx="7814">
                  <c:v>6.4545476241594036E-3</c:v>
                </c:pt>
                <c:pt idx="7815">
                  <c:v>6.4524619965357095E-3</c:v>
                </c:pt>
                <c:pt idx="7816">
                  <c:v>6.4503754655878655E-3</c:v>
                </c:pt>
                <c:pt idx="7817">
                  <c:v>6.4482881034211501E-3</c:v>
                </c:pt>
                <c:pt idx="7818">
                  <c:v>6.4461999789156982E-3</c:v>
                </c:pt>
                <c:pt idx="7819">
                  <c:v>6.4441111578040951E-3</c:v>
                </c:pt>
                <c:pt idx="7820">
                  <c:v>6.4420217028389589E-3</c:v>
                </c:pt>
                <c:pt idx="7821">
                  <c:v>6.4399316739211128E-3</c:v>
                </c:pt>
                <c:pt idx="7822">
                  <c:v>6.4378411282413036E-3</c:v>
                </c:pt>
                <c:pt idx="7823">
                  <c:v>6.4357501203831137E-3</c:v>
                </c:pt>
                <c:pt idx="7824">
                  <c:v>6.4336587024629195E-3</c:v>
                </c:pt>
                <c:pt idx="7825">
                  <c:v>6.4315669242210917E-3</c:v>
                </c:pt>
                <c:pt idx="7826">
                  <c:v>6.4294748331440651E-3</c:v>
                </c:pt>
                <c:pt idx="7827">
                  <c:v>6.4273824745590541E-3</c:v>
                </c:pt>
                <c:pt idx="7828">
                  <c:v>6.4252898917322712E-3</c:v>
                </c:pt>
                <c:pt idx="7829">
                  <c:v>6.4231971259651839E-3</c:v>
                </c:pt>
                <c:pt idx="7830">
                  <c:v>6.4211042166806209E-3</c:v>
                </c:pt>
                <c:pt idx="7831">
                  <c:v>6.4190112015068308E-3</c:v>
                </c:pt>
                <c:pt idx="7832">
                  <c:v>6.4169181163644179E-3</c:v>
                </c:pt>
                <c:pt idx="7833">
                  <c:v>6.4148249955342188E-3</c:v>
                </c:pt>
                <c:pt idx="7834">
                  <c:v>6.4127318717422093E-3</c:v>
                </c:pt>
                <c:pt idx="7835">
                  <c:v>6.4106387762196491E-3</c:v>
                </c:pt>
                <c:pt idx="7836">
                  <c:v>6.4085457387784133E-3</c:v>
                </c:pt>
                <c:pt idx="7837">
                  <c:v>6.4064527878709135E-3</c:v>
                </c:pt>
                <c:pt idx="7838">
                  <c:v>6.4043599506520893E-3</c:v>
                </c:pt>
                <c:pt idx="7839">
                  <c:v>6.402267253040694E-3</c:v>
                </c:pt>
                <c:pt idx="7840">
                  <c:v>6.4001747197709735E-3</c:v>
                </c:pt>
                <c:pt idx="7841">
                  <c:v>6.3980823744503885E-3</c:v>
                </c:pt>
                <c:pt idx="7842">
                  <c:v>6.3959902396075177E-3</c:v>
                </c:pt>
                <c:pt idx="7843">
                  <c:v>6.393898336742693E-3</c:v>
                </c:pt>
                <c:pt idx="7844">
                  <c:v>6.3918066863739532E-3</c:v>
                </c:pt>
                <c:pt idx="7845">
                  <c:v>6.3897153080805192E-3</c:v>
                </c:pt>
                <c:pt idx="7846">
                  <c:v>6.387624220547056E-3</c:v>
                </c:pt>
                <c:pt idx="7847">
                  <c:v>6.3855334416027081E-3</c:v>
                </c:pt>
                <c:pt idx="7848">
                  <c:v>6.3834429882595189E-3</c:v>
                </c:pt>
                <c:pt idx="7849">
                  <c:v>6.3813528767520857E-3</c:v>
                </c:pt>
                <c:pt idx="7850">
                  <c:v>6.3791248146612082E-3</c:v>
                </c:pt>
                <c:pt idx="7851">
                  <c:v>6.3412565429201333E-3</c:v>
                </c:pt>
                <c:pt idx="7852">
                  <c:v>6.2785535638506217E-3</c:v>
                </c:pt>
                <c:pt idx="7853">
                  <c:v>6.1905892377104067E-3</c:v>
                </c:pt>
                <c:pt idx="7854">
                  <c:v>6.1113955669226741E-3</c:v>
                </c:pt>
                <c:pt idx="7855">
                  <c:v>6.0276625037551448E-3</c:v>
                </c:pt>
                <c:pt idx="7856">
                  <c:v>5.9225720546195243E-3</c:v>
                </c:pt>
                <c:pt idx="7857">
                  <c:v>5.8292943660828269E-3</c:v>
                </c:pt>
                <c:pt idx="7858">
                  <c:v>5.7371335423236454E-3</c:v>
                </c:pt>
                <c:pt idx="7859">
                  <c:v>5.6275695230218461E-3</c:v>
                </c:pt>
                <c:pt idx="7860">
                  <c:v>5.5274310937024132E-3</c:v>
                </c:pt>
                <c:pt idx="7861">
                  <c:v>5.4217466724727995E-3</c:v>
                </c:pt>
                <c:pt idx="7862">
                  <c:v>5.3183157720708358E-3</c:v>
                </c:pt>
                <c:pt idx="7863">
                  <c:v>5.2104704248431399E-3</c:v>
                </c:pt>
                <c:pt idx="7864">
                  <c:v>5.1089004114241348E-3</c:v>
                </c:pt>
                <c:pt idx="7865">
                  <c:v>5.0099642304426593E-3</c:v>
                </c:pt>
                <c:pt idx="7866">
                  <c:v>4.9053618457424166E-3</c:v>
                </c:pt>
                <c:pt idx="7867">
                  <c:v>4.7973222759876422E-3</c:v>
                </c:pt>
                <c:pt idx="7868">
                  <c:v>4.6929331725581794E-3</c:v>
                </c:pt>
                <c:pt idx="7869">
                  <c:v>4.5888467915737811E-3</c:v>
                </c:pt>
                <c:pt idx="7870">
                  <c:v>4.4803904754118001E-3</c:v>
                </c:pt>
                <c:pt idx="7871">
                  <c:v>4.4061837149272105E-3</c:v>
                </c:pt>
                <c:pt idx="7872">
                  <c:v>4.3549797836313388E-3</c:v>
                </c:pt>
                <c:pt idx="7873">
                  <c:v>4.3184098446802915E-3</c:v>
                </c:pt>
                <c:pt idx="7874">
                  <c:v>4.2912223853091907E-3</c:v>
                </c:pt>
                <c:pt idx="7875">
                  <c:v>4.2701741935149539E-3</c:v>
                </c:pt>
                <c:pt idx="7876">
                  <c:v>4.2530808372757576E-3</c:v>
                </c:pt>
                <c:pt idx="7877">
                  <c:v>4.2387999060597304E-3</c:v>
                </c:pt>
                <c:pt idx="7878">
                  <c:v>4.2262769709829149E-3</c:v>
                </c:pt>
                <c:pt idx="7879">
                  <c:v>4.215100021199702E-3</c:v>
                </c:pt>
                <c:pt idx="7880">
                  <c:v>4.2049702467055116E-3</c:v>
                </c:pt>
                <c:pt idx="7881">
                  <c:v>4.1955200302943993E-3</c:v>
                </c:pt>
                <c:pt idx="7882">
                  <c:v>4.1866678042521152E-3</c:v>
                </c:pt>
                <c:pt idx="7883">
                  <c:v>4.178378830253987E-3</c:v>
                </c:pt>
                <c:pt idx="7884">
                  <c:v>4.1705435574228905E-3</c:v>
                </c:pt>
                <c:pt idx="7885">
                  <c:v>4.1630503266597684E-3</c:v>
                </c:pt>
                <c:pt idx="7886">
                  <c:v>4.1559183049526905E-3</c:v>
                </c:pt>
                <c:pt idx="7887">
                  <c:v>4.1491292209667394E-3</c:v>
                </c:pt>
                <c:pt idx="7888">
                  <c:v>4.1426498183799185E-3</c:v>
                </c:pt>
                <c:pt idx="7889">
                  <c:v>4.1364519410582072E-3</c:v>
                </c:pt>
                <c:pt idx="7890">
                  <c:v>4.1305289200797403E-3</c:v>
                </c:pt>
                <c:pt idx="7891">
                  <c:v>4.1248661266717586E-3</c:v>
                </c:pt>
                <c:pt idx="7892">
                  <c:v>4.1194503657903756E-3</c:v>
                </c:pt>
                <c:pt idx="7893">
                  <c:v>4.114269624319369E-3</c:v>
                </c:pt>
                <c:pt idx="7894">
                  <c:v>4.1093126643410903E-3</c:v>
                </c:pt>
                <c:pt idx="7895">
                  <c:v>4.104569039525963E-3</c:v>
                </c:pt>
                <c:pt idx="7896">
                  <c:v>4.1000288752541256E-3</c:v>
                </c:pt>
                <c:pt idx="7897">
                  <c:v>4.0956828349427224E-3</c:v>
                </c:pt>
                <c:pt idx="7898">
                  <c:v>4.0915220522718433E-3</c:v>
                </c:pt>
                <c:pt idx="7899">
                  <c:v>4.0875380948567257E-3</c:v>
                </c:pt>
                <c:pt idx="7900">
                  <c:v>4.0837229334008823E-3</c:v>
                </c:pt>
                <c:pt idx="7901">
                  <c:v>4.0800689129812454E-3</c:v>
                </c:pt>
                <c:pt idx="7902">
                  <c:v>4.0765687344507234E-3</c:v>
                </c:pt>
                <c:pt idx="7903">
                  <c:v>4.0732154330738752E-3</c:v>
                </c:pt>
                <c:pt idx="7904">
                  <c:v>4.0700023622792774E-3</c:v>
                </c:pt>
                <c:pt idx="7905">
                  <c:v>4.066923178734372E-3</c:v>
                </c:pt>
                <c:pt idx="7906">
                  <c:v>4.063971826213833E-3</c:v>
                </c:pt>
                <c:pt idx="7907">
                  <c:v>4.0611425242394906E-3</c:v>
                </c:pt>
                <c:pt idx="7908">
                  <c:v>4.0584297533464552E-3</c:v>
                </c:pt>
                <c:pt idx="7909">
                  <c:v>4.055828244475636E-3</c:v>
                </c:pt>
                <c:pt idx="7910">
                  <c:v>4.0533329669450472E-3</c:v>
                </c:pt>
                <c:pt idx="7911">
                  <c:v>4.0509391174184152E-3</c:v>
                </c:pt>
                <c:pt idx="7912">
                  <c:v>4.048642110265315E-3</c:v>
                </c:pt>
                <c:pt idx="7913">
                  <c:v>4.0464375669334342E-3</c:v>
                </c:pt>
                <c:pt idx="7914">
                  <c:v>4.0443213069426371E-3</c:v>
                </c:pt>
                <c:pt idx="7915">
                  <c:v>4.0422893391822683E-3</c:v>
                </c:pt>
                <c:pt idx="7916">
                  <c:v>4.0403378523971595E-3</c:v>
                </c:pt>
                <c:pt idx="7917">
                  <c:v>4.0384632084709306E-3</c:v>
                </c:pt>
                <c:pt idx="7918">
                  <c:v>4.0366619330143953E-3</c:v>
                </c:pt>
                <c:pt idx="7919">
                  <c:v>4.0349307093601088E-3</c:v>
                </c:pt>
                <c:pt idx="7920">
                  <c:v>4.0332663705051203E-3</c:v>
                </c:pt>
                <c:pt idx="7921">
                  <c:v>4.0316658926565323E-3</c:v>
                </c:pt>
                <c:pt idx="7922">
                  <c:v>4.0301263889743781E-3</c:v>
                </c:pt>
                <c:pt idx="7923">
                  <c:v>4.0286451028734615E-3</c:v>
                </c:pt>
                <c:pt idx="7924">
                  <c:v>4.0272194026206472E-3</c:v>
                </c:pt>
                <c:pt idx="7925">
                  <c:v>4.0258467754696325E-3</c:v>
                </c:pt>
                <c:pt idx="7926">
                  <c:v>4.0245248221105409E-3</c:v>
                </c:pt>
                <c:pt idx="7927">
                  <c:v>4.0232512520492879E-3</c:v>
                </c:pt>
                <c:pt idx="7928">
                  <c:v>4.022023877971047E-3</c:v>
                </c:pt>
                <c:pt idx="7929">
                  <c:v>4.0208406118390754E-3</c:v>
                </c:pt>
                <c:pt idx="7930">
                  <c:v>4.019699459798398E-3</c:v>
                </c:pt>
                <c:pt idx="7931">
                  <c:v>4.0185985181969098E-3</c:v>
                </c:pt>
                <c:pt idx="7932">
                  <c:v>4.0175359696171956E-3</c:v>
                </c:pt>
                <c:pt idx="7933">
                  <c:v>4.0165100785241213E-3</c:v>
                </c:pt>
                <c:pt idx="7934">
                  <c:v>4.0155191882196304E-3</c:v>
                </c:pt>
                <c:pt idx="7935">
                  <c:v>4.0145617165924736E-3</c:v>
                </c:pt>
                <c:pt idx="7936">
                  <c:v>4.0136361532953305E-3</c:v>
                </c:pt>
                <c:pt idx="7937">
                  <c:v>4.0127410561822258E-3</c:v>
                </c:pt>
                <c:pt idx="7938">
                  <c:v>4.0118750482762231E-3</c:v>
                </c:pt>
                <c:pt idx="7939">
                  <c:v>4.0110368150027935E-3</c:v>
                </c:pt>
                <c:pt idx="7940">
                  <c:v>4.0102251010957334E-3</c:v>
                </c:pt>
                <c:pt idx="7941">
                  <c:v>4.0094387080930492E-3</c:v>
                </c:pt>
                <c:pt idx="7942">
                  <c:v>4.0086764918384667E-3</c:v>
                </c:pt>
                <c:pt idx="7943">
                  <c:v>4.0079373596394437E-3</c:v>
                </c:pt>
                <c:pt idx="7944">
                  <c:v>4.0072202685991366E-3</c:v>
                </c:pt>
                <c:pt idx="7945">
                  <c:v>4.0065242225527948E-3</c:v>
                </c:pt>
                <c:pt idx="7946">
                  <c:v>4.0058482707513356E-3</c:v>
                </c:pt>
                <c:pt idx="7947">
                  <c:v>4.0051915051929187E-3</c:v>
                </c:pt>
                <c:pt idx="7948">
                  <c:v>4.0045530590271132E-3</c:v>
                </c:pt>
                <c:pt idx="7949">
                  <c:v>4.0039321046381375E-3</c:v>
                </c:pt>
                <c:pt idx="7950">
                  <c:v>4.0033278517370334E-3</c:v>
                </c:pt>
                <c:pt idx="7951">
                  <c:v>4.0027395458448571E-3</c:v>
                </c:pt>
                <c:pt idx="7952">
                  <c:v>4.0021664666195248E-3</c:v>
                </c:pt>
                <c:pt idx="7953">
                  <c:v>4.0016079261603853E-3</c:v>
                </c:pt>
                <c:pt idx="7954">
                  <c:v>4.0010632678802189E-3</c:v>
                </c:pt>
                <c:pt idx="7955">
                  <c:v>4.0005318646329632E-3</c:v>
                </c:pt>
                <c:pt idx="7956">
                  <c:v>4.0000131178679699E-3</c:v>
                </c:pt>
                <c:pt idx="7957">
                  <c:v>3.9995064559264458E-3</c:v>
                </c:pt>
                <c:pt idx="7958">
                  <c:v>3.9990113330818497E-3</c:v>
                </c:pt>
                <c:pt idx="7959">
                  <c:v>3.9985272283084086E-3</c:v>
                </c:pt>
                <c:pt idx="7960">
                  <c:v>3.9980536440279262E-3</c:v>
                </c:pt>
                <c:pt idx="7961">
                  <c:v>3.9975901053205054E-3</c:v>
                </c:pt>
                <c:pt idx="7962">
                  <c:v>3.9971361585867723E-3</c:v>
                </c:pt>
                <c:pt idx="7963">
                  <c:v>3.9966913708612039E-3</c:v>
                </c:pt>
                <c:pt idx="7964">
                  <c:v>3.996255328671856E-3</c:v>
                </c:pt>
                <c:pt idx="7965">
                  <c:v>3.9958276372643988E-3</c:v>
                </c:pt>
                <c:pt idx="7966">
                  <c:v>3.9954079197793823E-3</c:v>
                </c:pt>
                <c:pt idx="7967">
                  <c:v>3.994995816326714E-3</c:v>
                </c:pt>
                <c:pt idx="7968">
                  <c:v>3.9945909833369901E-3</c:v>
                </c:pt>
                <c:pt idx="7969">
                  <c:v>3.994193092810799E-3</c:v>
                </c:pt>
                <c:pt idx="7970">
                  <c:v>3.9938018314384397E-3</c:v>
                </c:pt>
                <c:pt idx="7971">
                  <c:v>3.9934169003209303E-3</c:v>
                </c:pt>
                <c:pt idx="7972">
                  <c:v>3.993038013766043E-3</c:v>
                </c:pt>
                <c:pt idx="7973">
                  <c:v>3.9926648993095695E-3</c:v>
                </c:pt>
                <c:pt idx="7974">
                  <c:v>3.9922972965541976E-3</c:v>
                </c:pt>
                <c:pt idx="7975">
                  <c:v>3.9919349570308486E-3</c:v>
                </c:pt>
                <c:pt idx="7976">
                  <c:v>3.9915776434637975E-3</c:v>
                </c:pt>
                <c:pt idx="7977">
                  <c:v>3.991225129275835E-3</c:v>
                </c:pt>
                <c:pt idx="7978">
                  <c:v>3.9908771981756489E-3</c:v>
                </c:pt>
                <c:pt idx="7979">
                  <c:v>3.9905336436713611E-3</c:v>
                </c:pt>
                <c:pt idx="7980">
                  <c:v>3.9901942684981012E-3</c:v>
                </c:pt>
                <c:pt idx="7981">
                  <c:v>3.9898588845029628E-3</c:v>
                </c:pt>
                <c:pt idx="7982">
                  <c:v>3.9895273118009849E-3</c:v>
                </c:pt>
                <c:pt idx="7983">
                  <c:v>3.9891993788694581E-3</c:v>
                </c:pt>
                <c:pt idx="7984">
                  <c:v>3.9888749217599989E-3</c:v>
                </c:pt>
                <c:pt idx="7985">
                  <c:v>3.9885537840578817E-3</c:v>
                </c:pt>
                <c:pt idx="7986">
                  <c:v>3.988235816383516E-3</c:v>
                </c:pt>
                <c:pt idx="7987">
                  <c:v>3.9879208760730273E-3</c:v>
                </c:pt>
                <c:pt idx="7988">
                  <c:v>3.9876088269938286E-3</c:v>
                </c:pt>
                <c:pt idx="7989">
                  <c:v>3.9872995390924639E-3</c:v>
                </c:pt>
                <c:pt idx="7990">
                  <c:v>3.9869928882578787E-3</c:v>
                </c:pt>
                <c:pt idx="7991">
                  <c:v>3.9866887559337986E-3</c:v>
                </c:pt>
                <c:pt idx="7992">
                  <c:v>3.9863870289615338E-3</c:v>
                </c:pt>
                <c:pt idx="7993">
                  <c:v>3.9860875992958136E-3</c:v>
                </c:pt>
                <c:pt idx="7994">
                  <c:v>3.9857903637451663E-3</c:v>
                </c:pt>
                <c:pt idx="7995">
                  <c:v>3.9854952238324122E-3</c:v>
                </c:pt>
                <c:pt idx="7996">
                  <c:v>3.9852020855235658E-3</c:v>
                </c:pt>
                <c:pt idx="7997">
                  <c:v>3.9849108589676057E-3</c:v>
                </c:pt>
                <c:pt idx="7998">
                  <c:v>3.9846214585371213E-3</c:v>
                </c:pt>
                <c:pt idx="7999">
                  <c:v>3.9843338022366804E-3</c:v>
                </c:pt>
                <c:pt idx="8000">
                  <c:v>3.9840478120686954E-3</c:v>
                </c:pt>
                <c:pt idx="8001">
                  <c:v>3.983763413264038E-3</c:v>
                </c:pt>
                <c:pt idx="8002">
                  <c:v>3.983480534667498E-3</c:v>
                </c:pt>
                <c:pt idx="8003">
                  <c:v>3.9831991082184773E-3</c:v>
                </c:pt>
                <c:pt idx="8004">
                  <c:v>3.9829190689623642E-3</c:v>
                </c:pt>
                <c:pt idx="8005">
                  <c:v>3.9826403549008049E-3</c:v>
                </c:pt>
                <c:pt idx="8006">
                  <c:v>3.9823629068411141E-3</c:v>
                </c:pt>
                <c:pt idx="8007">
                  <c:v>3.982086668188463E-3</c:v>
                </c:pt>
                <c:pt idx="8008">
                  <c:v>3.9818115850894526E-3</c:v>
                </c:pt>
                <c:pt idx="8009">
                  <c:v>3.9815376058632661E-3</c:v>
                </c:pt>
                <c:pt idx="8010">
                  <c:v>3.9812646814389478E-3</c:v>
                </c:pt>
                <c:pt idx="8011">
                  <c:v>3.9809927647245251E-3</c:v>
                </c:pt>
                <c:pt idx="8012">
                  <c:v>3.9807218109350973E-3</c:v>
                </c:pt>
                <c:pt idx="8013">
                  <c:v>3.9804517772195616E-3</c:v>
                </c:pt>
                <c:pt idx="8014">
                  <c:v>3.9801826226785464E-3</c:v>
                </c:pt>
                <c:pt idx="8015">
                  <c:v>3.9799143082951309E-3</c:v>
                </c:pt>
                <c:pt idx="8016">
                  <c:v>3.9796467967795303E-3</c:v>
                </c:pt>
                <c:pt idx="8017">
                  <c:v>3.9793800525470355E-3</c:v>
                </c:pt>
                <c:pt idx="8018">
                  <c:v>3.9791140416182416E-3</c:v>
                </c:pt>
                <c:pt idx="8019">
                  <c:v>3.9788487315543814E-3</c:v>
                </c:pt>
                <c:pt idx="8020">
                  <c:v>3.9785840913611654E-3</c:v>
                </c:pt>
                <c:pt idx="8021">
                  <c:v>3.9783200914544209E-3</c:v>
                </c:pt>
                <c:pt idx="8022">
                  <c:v>3.9780567036164652E-3</c:v>
                </c:pt>
                <c:pt idx="8023">
                  <c:v>3.9777939008776263E-3</c:v>
                </c:pt>
                <c:pt idx="8024">
                  <c:v>3.9775316574721343E-3</c:v>
                </c:pt>
                <c:pt idx="8025">
                  <c:v>3.9772699488827556E-3</c:v>
                </c:pt>
                <c:pt idx="8026">
                  <c:v>3.9770087515426699E-3</c:v>
                </c:pt>
                <c:pt idx="8027">
                  <c:v>3.9767480431920823E-3</c:v>
                </c:pt>
                <c:pt idx="8028">
                  <c:v>3.9764878022685224E-3</c:v>
                </c:pt>
                <c:pt idx="8029">
                  <c:v>3.9762280084857868E-3</c:v>
                </c:pt>
                <c:pt idx="8030">
                  <c:v>3.9759686422472847E-3</c:v>
                </c:pt>
                <c:pt idx="8031">
                  <c:v>3.9757096849665288E-3</c:v>
                </c:pt>
                <c:pt idx="8032">
                  <c:v>3.9743025099823418E-3</c:v>
                </c:pt>
                <c:pt idx="8033">
                  <c:v>4.0067055707403466E-3</c:v>
                </c:pt>
                <c:pt idx="8034">
                  <c:v>4.0562323359747514E-3</c:v>
                </c:pt>
                <c:pt idx="8035">
                  <c:v>4.1135976160092836E-3</c:v>
                </c:pt>
                <c:pt idx="8036">
                  <c:v>4.1866868662004189E-3</c:v>
                </c:pt>
                <c:pt idx="8037">
                  <c:v>4.2702788240098722E-3</c:v>
                </c:pt>
                <c:pt idx="8038">
                  <c:v>4.3480305771870396E-3</c:v>
                </c:pt>
                <c:pt idx="8039">
                  <c:v>4.4283684184280052E-3</c:v>
                </c:pt>
                <c:pt idx="8040">
                  <c:v>4.5145866753482592E-3</c:v>
                </c:pt>
                <c:pt idx="8041">
                  <c:v>4.5981219373579258E-3</c:v>
                </c:pt>
                <c:pt idx="8042">
                  <c:v>4.6836113208763071E-3</c:v>
                </c:pt>
                <c:pt idx="8043">
                  <c:v>4.7740569909336845E-3</c:v>
                </c:pt>
                <c:pt idx="8044">
                  <c:v>4.8684402360418206E-3</c:v>
                </c:pt>
                <c:pt idx="8045">
                  <c:v>4.9562187911863353E-3</c:v>
                </c:pt>
                <c:pt idx="8046">
                  <c:v>5.0397938937994085E-3</c:v>
                </c:pt>
                <c:pt idx="8047">
                  <c:v>5.1200300786527885E-3</c:v>
                </c:pt>
                <c:pt idx="8048">
                  <c:v>5.2177619379904679E-3</c:v>
                </c:pt>
                <c:pt idx="8049">
                  <c:v>5.3061757728035648E-3</c:v>
                </c:pt>
                <c:pt idx="8050">
                  <c:v>5.3944731446901074E-3</c:v>
                </c:pt>
                <c:pt idx="8051">
                  <c:v>5.4959109109542327E-3</c:v>
                </c:pt>
                <c:pt idx="8052">
                  <c:v>5.582500763741313E-3</c:v>
                </c:pt>
                <c:pt idx="8053">
                  <c:v>5.6394340493190476E-3</c:v>
                </c:pt>
                <c:pt idx="8054">
                  <c:v>5.6786333778813579E-3</c:v>
                </c:pt>
                <c:pt idx="8055">
                  <c:v>5.7060081949149482E-3</c:v>
                </c:pt>
                <c:pt idx="8056">
                  <c:v>5.7258574695030059E-3</c:v>
                </c:pt>
                <c:pt idx="8057">
                  <c:v>5.7411282531041026E-3</c:v>
                </c:pt>
                <c:pt idx="8058">
                  <c:v>5.7531936045298864E-3</c:v>
                </c:pt>
                <c:pt idx="8059">
                  <c:v>5.7632322739829918E-3</c:v>
                </c:pt>
                <c:pt idx="8060">
                  <c:v>5.7720271152878503E-3</c:v>
                </c:pt>
                <c:pt idx="8061">
                  <c:v>5.7793229301189384E-3</c:v>
                </c:pt>
                <c:pt idx="8062">
                  <c:v>5.7853287554647508E-3</c:v>
                </c:pt>
                <c:pt idx="8063">
                  <c:v>5.7908453246501464E-3</c:v>
                </c:pt>
                <c:pt idx="8064">
                  <c:v>5.796441891385647E-3</c:v>
                </c:pt>
                <c:pt idx="8065">
                  <c:v>5.8015633220079533E-3</c:v>
                </c:pt>
                <c:pt idx="8066">
                  <c:v>5.8061832810496518E-3</c:v>
                </c:pt>
                <c:pt idx="8067">
                  <c:v>5.8103851805040331E-3</c:v>
                </c:pt>
                <c:pt idx="8068">
                  <c:v>5.8143469820375231E-3</c:v>
                </c:pt>
                <c:pt idx="8069">
                  <c:v>5.8180680595368416E-3</c:v>
                </c:pt>
                <c:pt idx="8070">
                  <c:v>5.8215064883898942E-3</c:v>
                </c:pt>
                <c:pt idx="8071">
                  <c:v>5.8246831977576503E-3</c:v>
                </c:pt>
                <c:pt idx="8072">
                  <c:v>5.8276252857653995E-3</c:v>
                </c:pt>
                <c:pt idx="8073">
                  <c:v>5.8303429109851134E-3</c:v>
                </c:pt>
                <c:pt idx="8074">
                  <c:v>5.8328452326754567E-3</c:v>
                </c:pt>
                <c:pt idx="8075">
                  <c:v>5.8351441036667614E-3</c:v>
                </c:pt>
                <c:pt idx="8076">
                  <c:v>5.8372512426573802E-3</c:v>
                </c:pt>
                <c:pt idx="8077">
                  <c:v>5.8391747444288405E-3</c:v>
                </c:pt>
                <c:pt idx="8078">
                  <c:v>5.8409232754930507E-3</c:v>
                </c:pt>
                <c:pt idx="8079">
                  <c:v>5.8425050110649263E-3</c:v>
                </c:pt>
                <c:pt idx="8080">
                  <c:v>5.8439276692372278E-3</c:v>
                </c:pt>
                <c:pt idx="8081">
                  <c:v>5.8451985636448255E-3</c:v>
                </c:pt>
                <c:pt idx="8082">
                  <c:v>5.8463246468464071E-3</c:v>
                </c:pt>
                <c:pt idx="8083">
                  <c:v>5.8473125316259424E-3</c:v>
                </c:pt>
                <c:pt idx="8084">
                  <c:v>5.8481685200578917E-3</c:v>
                </c:pt>
                <c:pt idx="8085">
                  <c:v>5.84889861961855E-3</c:v>
                </c:pt>
                <c:pt idx="8086">
                  <c:v>5.8495085606326911E-3</c:v>
                </c:pt>
                <c:pt idx="8087">
                  <c:v>5.85000381132524E-3</c:v>
                </c:pt>
                <c:pt idx="8088">
                  <c:v>5.850389589900867E-3</c:v>
                </c:pt>
                <c:pt idx="8089">
                  <c:v>5.8506708775573225E-3</c:v>
                </c:pt>
                <c:pt idx="8090">
                  <c:v>5.8508524294058444E-3</c:v>
                </c:pt>
                <c:pt idx="8091">
                  <c:v>5.8509387846177935E-3</c:v>
                </c:pt>
                <c:pt idx="8092">
                  <c:v>5.8509342773516203E-3</c:v>
                </c:pt>
                <c:pt idx="8093">
                  <c:v>5.8508430449015596E-3</c:v>
                </c:pt>
                <c:pt idx="8094">
                  <c:v>5.8506690378937031E-3</c:v>
                </c:pt>
                <c:pt idx="8095">
                  <c:v>5.8504160278685857E-3</c:v>
                </c:pt>
                <c:pt idx="8096">
                  <c:v>5.8500876158326049E-3</c:v>
                </c:pt>
                <c:pt idx="8097">
                  <c:v>5.8496872400848488E-3</c:v>
                </c:pt>
                <c:pt idx="8098">
                  <c:v>5.8492181831215767E-3</c:v>
                </c:pt>
                <c:pt idx="8099">
                  <c:v>5.8486835792704037E-3</c:v>
                </c:pt>
                <c:pt idx="8100">
                  <c:v>5.8480864209387662E-3</c:v>
                </c:pt>
                <c:pt idx="8101">
                  <c:v>5.8474295652201271E-3</c:v>
                </c:pt>
                <c:pt idx="8102">
                  <c:v>5.8467157401461342E-3</c:v>
                </c:pt>
                <c:pt idx="8103">
                  <c:v>5.8459475501350926E-3</c:v>
                </c:pt>
                <c:pt idx="8104">
                  <c:v>5.8451274821015387E-3</c:v>
                </c:pt>
                <c:pt idx="8105">
                  <c:v>5.8442579102711001E-3</c:v>
                </c:pt>
                <c:pt idx="8106">
                  <c:v>5.8433411015884808E-3</c:v>
                </c:pt>
                <c:pt idx="8107">
                  <c:v>5.8423792205526213E-3</c:v>
                </c:pt>
                <c:pt idx="8108">
                  <c:v>5.8413743335751344E-3</c:v>
                </c:pt>
                <c:pt idx="8109">
                  <c:v>5.8403284138899836E-3</c:v>
                </c:pt>
                <c:pt idx="8110">
                  <c:v>5.8392433452239215E-3</c:v>
                </c:pt>
                <c:pt idx="8111">
                  <c:v>5.8381209263215078E-3</c:v>
                </c:pt>
                <c:pt idx="8112">
                  <c:v>5.8369628744810971E-3</c:v>
                </c:pt>
                <c:pt idx="8113">
                  <c:v>5.8357708293297426E-3</c:v>
                </c:pt>
                <c:pt idx="8114">
                  <c:v>5.8345463564321741E-3</c:v>
                </c:pt>
                <c:pt idx="8115">
                  <c:v>5.8332909504375634E-3</c:v>
                </c:pt>
                <c:pt idx="8116">
                  <c:v>5.8320060384682969E-3</c:v>
                </c:pt>
                <c:pt idx="8117">
                  <c:v>5.8306929831217023E-3</c:v>
                </c:pt>
                <c:pt idx="8118">
                  <c:v>5.82935308528835E-3</c:v>
                </c:pt>
                <c:pt idx="8119">
                  <c:v>5.8279875871268903E-3</c:v>
                </c:pt>
                <c:pt idx="8120">
                  <c:v>5.8265976744910864E-3</c:v>
                </c:pt>
                <c:pt idx="8121">
                  <c:v>5.8251844798409315E-3</c:v>
                </c:pt>
                <c:pt idx="8122">
                  <c:v>5.8237490839469566E-3</c:v>
                </c:pt>
                <c:pt idx="8123">
                  <c:v>5.8222925193006821E-3</c:v>
                </c:pt>
                <c:pt idx="8124">
                  <c:v>5.8208157713104305E-3</c:v>
                </c:pt>
                <c:pt idx="8125">
                  <c:v>5.8193197809053602E-3</c:v>
                </c:pt>
                <c:pt idx="8126">
                  <c:v>5.8178054464907512E-3</c:v>
                </c:pt>
                <c:pt idx="8127">
                  <c:v>5.8162736257564851E-3</c:v>
                </c:pt>
                <c:pt idx="8128">
                  <c:v>5.8147251377359752E-3</c:v>
                </c:pt>
                <c:pt idx="8129">
                  <c:v>5.8131607641950089E-3</c:v>
                </c:pt>
                <c:pt idx="8130">
                  <c:v>5.8115812518213985E-3</c:v>
                </c:pt>
                <c:pt idx="8131">
                  <c:v>5.809987313336611E-3</c:v>
                </c:pt>
                <c:pt idx="8132">
                  <c:v>5.8083796292735012E-3</c:v>
                </c:pt>
                <c:pt idx="8133">
                  <c:v>5.8067588493980506E-3</c:v>
                </c:pt>
                <c:pt idx="8134">
                  <c:v>5.8051255940610811E-3</c:v>
                </c:pt>
                <c:pt idx="8135">
                  <c:v>5.8034804555741858E-3</c:v>
                </c:pt>
                <c:pt idx="8136">
                  <c:v>5.80182399941029E-3</c:v>
                </c:pt>
                <c:pt idx="8137">
                  <c:v>5.8001567655520288E-3</c:v>
                </c:pt>
                <c:pt idx="8138">
                  <c:v>5.798479269486477E-3</c:v>
                </c:pt>
                <c:pt idx="8139">
                  <c:v>5.7967920033944369E-3</c:v>
                </c:pt>
                <c:pt idx="8140">
                  <c:v>5.7950954371932843E-3</c:v>
                </c:pt>
                <c:pt idx="8141">
                  <c:v>5.7933900195600227E-3</c:v>
                </c:pt>
                <c:pt idx="8142">
                  <c:v>5.79167617883061E-3</c:v>
                </c:pt>
                <c:pt idx="8143">
                  <c:v>5.7899543240073053E-3</c:v>
                </c:pt>
                <c:pt idx="8144">
                  <c:v>5.78822484557671E-3</c:v>
                </c:pt>
                <c:pt idx="8145">
                  <c:v>5.7864881163556502E-3</c:v>
                </c:pt>
                <c:pt idx="8146">
                  <c:v>5.7847444922910669E-3</c:v>
                </c:pt>
                <c:pt idx="8147">
                  <c:v>5.7829943132139067E-3</c:v>
                </c:pt>
                <c:pt idx="8148">
                  <c:v>5.7812379036192062E-3</c:v>
                </c:pt>
                <c:pt idx="8149">
                  <c:v>5.7794755732525575E-3</c:v>
                </c:pt>
                <c:pt idx="8150">
                  <c:v>5.7777076179226566E-3</c:v>
                </c:pt>
                <c:pt idx="8151">
                  <c:v>5.7759343199863125E-3</c:v>
                </c:pt>
                <c:pt idx="8152">
                  <c:v>5.7741559490719092E-3</c:v>
                </c:pt>
                <c:pt idx="8153">
                  <c:v>5.772372762574772E-3</c:v>
                </c:pt>
                <c:pt idx="8154">
                  <c:v>5.770585006255274E-3</c:v>
                </c:pt>
                <c:pt idx="8155">
                  <c:v>5.7687929147530199E-3</c:v>
                </c:pt>
                <c:pt idx="8156">
                  <c:v>5.7669967120803026E-3</c:v>
                </c:pt>
                <c:pt idx="8157">
                  <c:v>5.765196612115199E-3</c:v>
                </c:pt>
                <c:pt idx="8158">
                  <c:v>5.763392819055085E-3</c:v>
                </c:pt>
                <c:pt idx="8159">
                  <c:v>5.7615855278563407E-3</c:v>
                </c:pt>
                <c:pt idx="8160">
                  <c:v>5.7597749246452948E-3</c:v>
                </c:pt>
                <c:pt idx="8161">
                  <c:v>5.7579611871307508E-3</c:v>
                </c:pt>
                <c:pt idx="8162">
                  <c:v>5.7561444849725165E-3</c:v>
                </c:pt>
                <c:pt idx="8163">
                  <c:v>5.7543249801469392E-3</c:v>
                </c:pt>
                <c:pt idx="8164">
                  <c:v>5.752502827298658E-3</c:v>
                </c:pt>
                <c:pt idx="8165">
                  <c:v>5.750678174075638E-3</c:v>
                </c:pt>
                <c:pt idx="8166">
                  <c:v>5.7488511614249803E-3</c:v>
                </c:pt>
                <c:pt idx="8167">
                  <c:v>5.7470219239360264E-3</c:v>
                </c:pt>
                <c:pt idx="8168">
                  <c:v>5.7451905900690577E-3</c:v>
                </c:pt>
                <c:pt idx="8169">
                  <c:v>5.7433572825032189E-3</c:v>
                </c:pt>
                <c:pt idx="8170">
                  <c:v>5.7415221183374256E-3</c:v>
                </c:pt>
                <c:pt idx="8171">
                  <c:v>5.7396852093716689E-3</c:v>
                </c:pt>
                <c:pt idx="8172">
                  <c:v>5.7378466623459034E-3</c:v>
                </c:pt>
                <c:pt idx="8173">
                  <c:v>5.7360065791564425E-3</c:v>
                </c:pt>
                <c:pt idx="8174">
                  <c:v>5.7341650570909529E-3</c:v>
                </c:pt>
                <c:pt idx="8175">
                  <c:v>5.7323221890196443E-3</c:v>
                </c:pt>
                <c:pt idx="8176">
                  <c:v>5.7304780636157175E-3</c:v>
                </c:pt>
                <c:pt idx="8177">
                  <c:v>5.728632765523386E-3</c:v>
                </c:pt>
                <c:pt idx="8178">
                  <c:v>5.7267863755556606E-3</c:v>
                </c:pt>
                <c:pt idx="8179">
                  <c:v>5.7249389708613286E-3</c:v>
                </c:pt>
                <c:pt idx="8180">
                  <c:v>5.7230906250903667E-3</c:v>
                </c:pt>
                <c:pt idx="8181">
                  <c:v>5.7212414085528046E-3</c:v>
                </c:pt>
                <c:pt idx="8182">
                  <c:v>5.7193913883785107E-3</c:v>
                </c:pt>
                <c:pt idx="8183">
                  <c:v>5.7175406286268096E-3</c:v>
                </c:pt>
                <c:pt idx="8184">
                  <c:v>5.7156891904866025E-3</c:v>
                </c:pt>
                <c:pt idx="8185">
                  <c:v>5.7138371323483773E-3</c:v>
                </c:pt>
                <c:pt idx="8186">
                  <c:v>5.7119845099617905E-3</c:v>
                </c:pt>
                <c:pt idx="8187">
                  <c:v>5.7101313765389114E-3</c:v>
                </c:pt>
                <c:pt idx="8188">
                  <c:v>5.7082777828860332E-3</c:v>
                </c:pt>
                <c:pt idx="8189">
                  <c:v>5.706423777493249E-3</c:v>
                </c:pt>
                <c:pt idx="8190">
                  <c:v>5.7045694066575302E-3</c:v>
                </c:pt>
                <c:pt idx="8191">
                  <c:v>5.7027147145674688E-3</c:v>
                </c:pt>
                <c:pt idx="8192">
                  <c:v>5.7008597434066669E-3</c:v>
                </c:pt>
                <c:pt idx="8193">
                  <c:v>5.6990045334428538E-3</c:v>
                </c:pt>
                <c:pt idx="8194">
                  <c:v>5.6971491231117503E-3</c:v>
                </c:pt>
                <c:pt idx="8195">
                  <c:v>5.69529354910341E-3</c:v>
                </c:pt>
                <c:pt idx="8196">
                  <c:v>5.6934378464401879E-3</c:v>
                </c:pt>
                <c:pt idx="8197">
                  <c:v>5.6915820485490282E-3</c:v>
                </c:pt>
                <c:pt idx="8198">
                  <c:v>5.6897261873406421E-3</c:v>
                </c:pt>
                <c:pt idx="8199">
                  <c:v>5.6878702932688808E-3</c:v>
                </c:pt>
                <c:pt idx="8200">
                  <c:v>5.6860143954059663E-3</c:v>
                </c:pt>
                <c:pt idx="8201">
                  <c:v>5.6841585214970174E-3</c:v>
                </c:pt>
                <c:pt idx="8202">
                  <c:v>5.6823026980251145E-3</c:v>
                </c:pt>
                <c:pt idx="8203">
                  <c:v>5.6804469502669966E-3</c:v>
                </c:pt>
                <c:pt idx="8204">
                  <c:v>5.6785913023457736E-3</c:v>
                </c:pt>
                <c:pt idx="8205">
                  <c:v>5.6767357772867719E-3</c:v>
                </c:pt>
                <c:pt idx="8206">
                  <c:v>5.6748803970631759E-3</c:v>
                </c:pt>
                <c:pt idx="8207">
                  <c:v>5.6730251826469019E-3</c:v>
                </c:pt>
                <c:pt idx="8208">
                  <c:v>5.6711701540519115E-3</c:v>
                </c:pt>
                <c:pt idx="8209">
                  <c:v>5.6693153303780195E-3</c:v>
                </c:pt>
                <c:pt idx="8210">
                  <c:v>5.6674607298531033E-3</c:v>
                </c:pt>
                <c:pt idx="8211">
                  <c:v>5.6656063698706811E-3</c:v>
                </c:pt>
                <c:pt idx="8212">
                  <c:v>5.6637522670293892E-3</c:v>
                </c:pt>
                <c:pt idx="8213">
                  <c:v>5.6618984371685534E-3</c:v>
                </c:pt>
                <c:pt idx="8214">
                  <c:v>5.6600490429288657E-3</c:v>
                </c:pt>
                <c:pt idx="8215">
                  <c:v>5.6561600725082073E-3</c:v>
                </c:pt>
                <c:pt idx="8216">
                  <c:v>5.6229216586606732E-3</c:v>
                </c:pt>
                <c:pt idx="8217">
                  <c:v>5.563158864647106E-3</c:v>
                </c:pt>
                <c:pt idx="8218">
                  <c:v>5.4866180828748957E-3</c:v>
                </c:pt>
                <c:pt idx="8219">
                  <c:v>5.408016732188662E-3</c:v>
                </c:pt>
                <c:pt idx="8220">
                  <c:v>5.325866299301955E-3</c:v>
                </c:pt>
                <c:pt idx="8221">
                  <c:v>5.2531814678736261E-3</c:v>
                </c:pt>
                <c:pt idx="8222">
                  <c:v>5.163372438513677E-3</c:v>
                </c:pt>
                <c:pt idx="8223">
                  <c:v>5.0687910460339046E-3</c:v>
                </c:pt>
                <c:pt idx="8224">
                  <c:v>4.9715151707288964E-3</c:v>
                </c:pt>
                <c:pt idx="8225">
                  <c:v>4.8709713572640317E-3</c:v>
                </c:pt>
                <c:pt idx="8226">
                  <c:v>4.7698152813615748E-3</c:v>
                </c:pt>
                <c:pt idx="8227">
                  <c:v>4.6771846300393081E-3</c:v>
                </c:pt>
                <c:pt idx="8228">
                  <c:v>4.5784404078360605E-3</c:v>
                </c:pt>
                <c:pt idx="8229">
                  <c:v>4.4844555154211945E-3</c:v>
                </c:pt>
                <c:pt idx="8230">
                  <c:v>4.3858345503005828E-3</c:v>
                </c:pt>
                <c:pt idx="8231">
                  <c:v>4.2906880192149994E-3</c:v>
                </c:pt>
                <c:pt idx="8232">
                  <c:v>4.1959998402873221E-3</c:v>
                </c:pt>
                <c:pt idx="8233">
                  <c:v>4.1015937953452434E-3</c:v>
                </c:pt>
                <c:pt idx="8234">
                  <c:v>4.0102288937634602E-3</c:v>
                </c:pt>
                <c:pt idx="8235">
                  <c:v>3.9102972009525455E-3</c:v>
                </c:pt>
                <c:pt idx="8236">
                  <c:v>3.8408109486428761E-3</c:v>
                </c:pt>
                <c:pt idx="8237">
                  <c:v>3.7926722540345022E-3</c:v>
                </c:pt>
                <c:pt idx="8238">
                  <c:v>3.7583033445251694E-3</c:v>
                </c:pt>
                <c:pt idx="8239">
                  <c:v>3.7330510351499258E-3</c:v>
                </c:pt>
                <c:pt idx="8240">
                  <c:v>3.7133276366699162E-3</c:v>
                </c:pt>
                <c:pt idx="8241">
                  <c:v>3.6975242637207568E-3</c:v>
                </c:pt>
                <c:pt idx="8242">
                  <c:v>3.6842316415152641E-3</c:v>
                </c:pt>
                <c:pt idx="8243">
                  <c:v>3.6726110133676083E-3</c:v>
                </c:pt>
                <c:pt idx="8244">
                  <c:v>3.6623489261953406E-3</c:v>
                </c:pt>
                <c:pt idx="8245">
                  <c:v>3.6529806206782112E-3</c:v>
                </c:pt>
                <c:pt idx="8246">
                  <c:v>3.6442263610516313E-3</c:v>
                </c:pt>
                <c:pt idx="8247">
                  <c:v>3.6360906065426683E-3</c:v>
                </c:pt>
                <c:pt idx="8248">
                  <c:v>3.6284885982224369E-3</c:v>
                </c:pt>
                <c:pt idx="8249">
                  <c:v>3.6212489810257004E-3</c:v>
                </c:pt>
                <c:pt idx="8250">
                  <c:v>3.6143197129536861E-3</c:v>
                </c:pt>
                <c:pt idx="8251">
                  <c:v>3.6077423044077747E-3</c:v>
                </c:pt>
                <c:pt idx="8252">
                  <c:v>3.6015125642179075E-3</c:v>
                </c:pt>
                <c:pt idx="8253">
                  <c:v>3.5955897348300767E-3</c:v>
                </c:pt>
                <c:pt idx="8254">
                  <c:v>3.5898991105599628E-3</c:v>
                </c:pt>
                <c:pt idx="8255">
                  <c:v>3.5844394087416261E-3</c:v>
                </c:pt>
                <c:pt idx="8256">
                  <c:v>3.5792239018523136E-3</c:v>
                </c:pt>
                <c:pt idx="8257">
                  <c:v>3.5742388838654647E-3</c:v>
                </c:pt>
                <c:pt idx="8258">
                  <c:v>3.5694722260609523E-3</c:v>
                </c:pt>
                <c:pt idx="8259">
                  <c:v>3.5649130970930127E-3</c:v>
                </c:pt>
                <c:pt idx="8260">
                  <c:v>3.5605513213788826E-3</c:v>
                </c:pt>
                <c:pt idx="8261">
                  <c:v>3.5563776081713708E-3</c:v>
                </c:pt>
                <c:pt idx="8262">
                  <c:v>3.5523831871765213E-3</c:v>
                </c:pt>
                <c:pt idx="8263">
                  <c:v>3.5485597857417774E-3</c:v>
                </c:pt>
                <c:pt idx="8264">
                  <c:v>3.5448995672556606E-3</c:v>
                </c:pt>
                <c:pt idx="8265">
                  <c:v>3.5413950849246117E-3</c:v>
                </c:pt>
                <c:pt idx="8266">
                  <c:v>3.5380392574583313E-3</c:v>
                </c:pt>
                <c:pt idx="8267">
                  <c:v>3.534825335526526E-3</c:v>
                </c:pt>
                <c:pt idx="8268">
                  <c:v>3.5317468874579289E-3</c:v>
                </c:pt>
                <c:pt idx="8269">
                  <c:v>3.5287977769631346E-3</c:v>
                </c:pt>
                <c:pt idx="8270">
                  <c:v>3.5259721497881663E-3</c:v>
                </c:pt>
                <c:pt idx="8271">
                  <c:v>3.523264418789993E-3</c:v>
                </c:pt>
                <c:pt idx="8272">
                  <c:v>3.5206692506529968E-3</c:v>
                </c:pt>
                <c:pt idx="8273">
                  <c:v>3.5181815546121158E-3</c:v>
                </c:pt>
                <c:pt idx="8274">
                  <c:v>3.5157964704551486E-3</c:v>
                </c:pt>
                <c:pt idx="8275">
                  <c:v>3.5135093582113744E-3</c:v>
                </c:pt>
                <c:pt idx="8276">
                  <c:v>3.5113157879244662E-3</c:v>
                </c:pt>
                <c:pt idx="8277">
                  <c:v>3.5092115300511617E-3</c:v>
                </c:pt>
                <c:pt idx="8278">
                  <c:v>3.5071925465817539E-3</c:v>
                </c:pt>
                <c:pt idx="8279">
                  <c:v>3.5052549819278985E-3</c:v>
                </c:pt>
                <c:pt idx="8280">
                  <c:v>3.5033951550337361E-3</c:v>
                </c:pt>
                <c:pt idx="8281">
                  <c:v>3.501609551424578E-3</c:v>
                </c:pt>
                <c:pt idx="8282">
                  <c:v>3.4998948151367384E-3</c:v>
                </c:pt>
                <c:pt idx="8283">
                  <c:v>3.4982477426809739E-3</c:v>
                </c:pt>
                <c:pt idx="8284">
                  <c:v>3.4966652745328387E-3</c:v>
                </c:pt>
                <c:pt idx="8285">
                  <c:v>3.4951444904464555E-3</c:v>
                </c:pt>
                <c:pt idx="8286">
                  <c:v>3.493682601412698E-3</c:v>
                </c:pt>
                <c:pt idx="8287">
                  <c:v>3.4922769450698625E-3</c:v>
                </c:pt>
                <c:pt idx="8288">
                  <c:v>3.4909249792551378E-3</c:v>
                </c:pt>
                <c:pt idx="8289">
                  <c:v>3.4896242767314596E-3</c:v>
                </c:pt>
                <c:pt idx="8290">
                  <c:v>3.488372520075494E-3</c:v>
                </c:pt>
                <c:pt idx="8291">
                  <c:v>3.4871674967681403E-3</c:v>
                </c:pt>
                <c:pt idx="8292">
                  <c:v>3.4860070939626087E-3</c:v>
                </c:pt>
                <c:pt idx="8293">
                  <c:v>3.484889294973227E-3</c:v>
                </c:pt>
                <c:pt idx="8294">
                  <c:v>3.4838121735567855E-3</c:v>
                </c:pt>
                <c:pt idx="8295">
                  <c:v>3.4827738912511148E-3</c:v>
                </c:pt>
                <c:pt idx="8296">
                  <c:v>3.4817726922066468E-3</c:v>
                </c:pt>
                <c:pt idx="8297">
                  <c:v>3.4808069003067557E-3</c:v>
                </c:pt>
                <c:pt idx="8298">
                  <c:v>3.4798749150999697E-3</c:v>
                </c:pt>
                <c:pt idx="8299">
                  <c:v>3.4789752084692128E-3</c:v>
                </c:pt>
                <c:pt idx="8300">
                  <c:v>3.4781063214895042E-3</c:v>
                </c:pt>
                <c:pt idx="8301">
                  <c:v>3.4772668611742583E-3</c:v>
                </c:pt>
                <c:pt idx="8302">
                  <c:v>3.4764554974818168E-3</c:v>
                </c:pt>
                <c:pt idx="8303">
                  <c:v>3.4756709605747579E-3</c:v>
                </c:pt>
                <c:pt idx="8304">
                  <c:v>3.4749120379828106E-3</c:v>
                </c:pt>
                <c:pt idx="8305">
                  <c:v>3.4741775720943703E-3</c:v>
                </c:pt>
                <c:pt idx="8306">
                  <c:v>3.4734664575929016E-3</c:v>
                </c:pt>
                <c:pt idx="8307">
                  <c:v>3.4727776392223589E-3</c:v>
                </c:pt>
                <c:pt idx="8308">
                  <c:v>3.4721101094149728E-3</c:v>
                </c:pt>
                <c:pt idx="8309">
                  <c:v>3.4714629060817793E-3</c:v>
                </c:pt>
                <c:pt idx="8310">
                  <c:v>3.470835110842117E-3</c:v>
                </c:pt>
                <c:pt idx="8311">
                  <c:v>3.4702258465359598E-3</c:v>
                </c:pt>
                <c:pt idx="8312">
                  <c:v>3.4696342760711005E-3</c:v>
                </c:pt>
                <c:pt idx="8313">
                  <c:v>3.46905959974045E-3</c:v>
                </c:pt>
                <c:pt idx="8314">
                  <c:v>3.4685010544015368E-3</c:v>
                </c:pt>
                <c:pt idx="8315">
                  <c:v>3.4679579111705121E-3</c:v>
                </c:pt>
                <c:pt idx="8316">
                  <c:v>3.4674294742198771E-3</c:v>
                </c:pt>
                <c:pt idx="8317">
                  <c:v>3.46691507918628E-3</c:v>
                </c:pt>
                <c:pt idx="8318">
                  <c:v>3.4664140917548083E-3</c:v>
                </c:pt>
                <c:pt idx="8319">
                  <c:v>3.4659259061880447E-3</c:v>
                </c:pt>
                <c:pt idx="8320">
                  <c:v>3.4654499443997171E-3</c:v>
                </c:pt>
                <c:pt idx="8321">
                  <c:v>3.4649856540476614E-3</c:v>
                </c:pt>
                <c:pt idx="8322">
                  <c:v>3.4645325082082773E-3</c:v>
                </c:pt>
                <c:pt idx="8323">
                  <c:v>3.4640900033758239E-3</c:v>
                </c:pt>
                <c:pt idx="8324">
                  <c:v>3.46365765911078E-3</c:v>
                </c:pt>
                <c:pt idx="8325">
                  <c:v>3.4632350165386674E-3</c:v>
                </c:pt>
                <c:pt idx="8326">
                  <c:v>3.4628216375889747E-3</c:v>
                </c:pt>
                <c:pt idx="8327">
                  <c:v>3.4624171040098968E-3</c:v>
                </c:pt>
                <c:pt idx="8328">
                  <c:v>3.462021016446722E-3</c:v>
                </c:pt>
                <c:pt idx="8329">
                  <c:v>3.4616329935761559E-3</c:v>
                </c:pt>
                <c:pt idx="8330">
                  <c:v>3.4612526714018249E-3</c:v>
                </c:pt>
                <c:pt idx="8331">
                  <c:v>3.4608797023040379E-3</c:v>
                </c:pt>
                <c:pt idx="8332">
                  <c:v>3.4605137543782575E-3</c:v>
                </c:pt>
                <c:pt idx="8333">
                  <c:v>3.4601545107648883E-3</c:v>
                </c:pt>
                <c:pt idx="8334">
                  <c:v>3.459801668929321E-3</c:v>
                </c:pt>
                <c:pt idx="8335">
                  <c:v>3.4594549400570377E-3</c:v>
                </c:pt>
                <c:pt idx="8336">
                  <c:v>3.4591140482470128E-3</c:v>
                </c:pt>
                <c:pt idx="8337">
                  <c:v>3.4587787303363283E-3</c:v>
                </c:pt>
                <c:pt idx="8338">
                  <c:v>3.4584487347353375E-3</c:v>
                </c:pt>
                <c:pt idx="8339">
                  <c:v>3.4581238215209407E-3</c:v>
                </c:pt>
                <c:pt idx="8340">
                  <c:v>3.4578037614016307E-3</c:v>
                </c:pt>
                <c:pt idx="8341">
                  <c:v>3.4574883356014593E-3</c:v>
                </c:pt>
                <c:pt idx="8342">
                  <c:v>3.4571773351710295E-3</c:v>
                </c:pt>
                <c:pt idx="8343">
                  <c:v>3.4568705606064596E-3</c:v>
                </c:pt>
                <c:pt idx="8344">
                  <c:v>3.4565678214598062E-3</c:v>
                </c:pt>
                <c:pt idx="8345">
                  <c:v>3.4562689358748392E-3</c:v>
                </c:pt>
                <c:pt idx="8346">
                  <c:v>3.4559737302213541E-3</c:v>
                </c:pt>
                <c:pt idx="8347">
                  <c:v>3.4556820387035784E-3</c:v>
                </c:pt>
                <c:pt idx="8348">
                  <c:v>3.4553937030671758E-3</c:v>
                </c:pt>
                <c:pt idx="8349">
                  <c:v>3.4551085721458707E-3</c:v>
                </c:pt>
                <c:pt idx="8350">
                  <c:v>3.4548265016527413E-3</c:v>
                </c:pt>
                <c:pt idx="8351">
                  <c:v>3.4545473538331309E-3</c:v>
                </c:pt>
                <c:pt idx="8352">
                  <c:v>3.4542709971495506E-3</c:v>
                </c:pt>
                <c:pt idx="8353">
                  <c:v>3.4539973059774286E-3</c:v>
                </c:pt>
                <c:pt idx="8354">
                  <c:v>3.4537261604796728E-3</c:v>
                </c:pt>
                <c:pt idx="8355">
                  <c:v>3.4534574460516722E-3</c:v>
                </c:pt>
                <c:pt idx="8356">
                  <c:v>3.4531910535490701E-3</c:v>
                </c:pt>
                <c:pt idx="8357">
                  <c:v>3.4529268784323623E-3</c:v>
                </c:pt>
                <c:pt idx="8358">
                  <c:v>3.4526648211229433E-3</c:v>
                </c:pt>
                <c:pt idx="8359">
                  <c:v>3.4524047864832783E-3</c:v>
                </c:pt>
                <c:pt idx="8360">
                  <c:v>3.4521466836393696E-3</c:v>
                </c:pt>
                <c:pt idx="8361">
                  <c:v>3.4518904259012023E-3</c:v>
                </c:pt>
                <c:pt idx="8362">
                  <c:v>3.4516359304102764E-3</c:v>
                </c:pt>
                <c:pt idx="8363">
                  <c:v>3.4513831181677956E-3</c:v>
                </c:pt>
                <c:pt idx="8364">
                  <c:v>3.4511319135945712E-3</c:v>
                </c:pt>
                <c:pt idx="8365">
                  <c:v>3.4508822446703419E-3</c:v>
                </c:pt>
                <c:pt idx="8366">
                  <c:v>3.4506340425509161E-3</c:v>
                </c:pt>
                <c:pt idx="8367">
                  <c:v>3.4503872415244177E-3</c:v>
                </c:pt>
                <c:pt idx="8368">
                  <c:v>3.45014177886165E-3</c:v>
                </c:pt>
                <c:pt idx="8369">
                  <c:v>3.4498975946863244E-3</c:v>
                </c:pt>
                <c:pt idx="8370">
                  <c:v>3.4496546317380463E-3</c:v>
                </c:pt>
                <c:pt idx="8371">
                  <c:v>3.4494128355393831E-3</c:v>
                </c:pt>
                <c:pt idx="8372">
                  <c:v>3.4491721537887226E-3</c:v>
                </c:pt>
                <c:pt idx="8373">
                  <c:v>3.4489325368810674E-3</c:v>
                </c:pt>
                <c:pt idx="8374">
                  <c:v>3.4486939371369272E-3</c:v>
                </c:pt>
                <c:pt idx="8375">
                  <c:v>3.4484563092653446E-3</c:v>
                </c:pt>
                <c:pt idx="8376">
                  <c:v>3.4482196099098988E-3</c:v>
                </c:pt>
                <c:pt idx="8377">
                  <c:v>3.4479837977011976E-3</c:v>
                </c:pt>
                <c:pt idx="8378">
                  <c:v>3.4477488331467261E-3</c:v>
                </c:pt>
                <c:pt idx="8379">
                  <c:v>3.4475146785624008E-3</c:v>
                </c:pt>
                <c:pt idx="8380">
                  <c:v>3.4472812978733136E-3</c:v>
                </c:pt>
                <c:pt idx="8381">
                  <c:v>3.4470486568137183E-3</c:v>
                </c:pt>
                <c:pt idx="8382">
                  <c:v>3.4468167224627798E-3</c:v>
                </c:pt>
                <c:pt idx="8383">
                  <c:v>3.4465854635104109E-3</c:v>
                </c:pt>
                <c:pt idx="8384">
                  <c:v>3.4463548500306869E-3</c:v>
                </c:pt>
                <c:pt idx="8385">
                  <c:v>3.4461248534459529E-3</c:v>
                </c:pt>
                <c:pt idx="8386">
                  <c:v>3.4458954465343868E-3</c:v>
                </c:pt>
                <c:pt idx="8387">
                  <c:v>3.4456666031465093E-3</c:v>
                </c:pt>
                <c:pt idx="8388">
                  <c:v>3.44543829857263E-3</c:v>
                </c:pt>
                <c:pt idx="8389">
                  <c:v>3.4452105089010873E-3</c:v>
                </c:pt>
                <c:pt idx="8390">
                  <c:v>3.4449832115957717E-3</c:v>
                </c:pt>
                <c:pt idx="8391">
                  <c:v>3.4447563849229305E-3</c:v>
                </c:pt>
                <c:pt idx="8392">
                  <c:v>3.4445300082614587E-3</c:v>
                </c:pt>
                <c:pt idx="8393">
                  <c:v>3.4443040618774381E-3</c:v>
                </c:pt>
                <c:pt idx="8394">
                  <c:v>3.44407852692188E-3</c:v>
                </c:pt>
                <c:pt idx="8395">
                  <c:v>3.4438533854056512E-3</c:v>
                </c:pt>
                <c:pt idx="8396">
                  <c:v>3.4436286201967562E-3</c:v>
                </c:pt>
                <c:pt idx="8397">
                  <c:v>3.4414692627343368E-3</c:v>
                </c:pt>
                <c:pt idx="8398">
                  <c:v>3.4583082884324049E-3</c:v>
                </c:pt>
                <c:pt idx="8399">
                  <c:v>3.4825635714530994E-3</c:v>
                </c:pt>
                <c:pt idx="8400">
                  <c:v>3.5228737752335836E-3</c:v>
                </c:pt>
                <c:pt idx="8401">
                  <c:v>3.5793183920095777E-3</c:v>
                </c:pt>
                <c:pt idx="8402">
                  <c:v>3.6502086027141367E-3</c:v>
                </c:pt>
                <c:pt idx="8403">
                  <c:v>3.717838513933351E-3</c:v>
                </c:pt>
                <c:pt idx="8404">
                  <c:v>3.7925138878814519E-3</c:v>
                </c:pt>
                <c:pt idx="8405">
                  <c:v>3.8681272948271985E-3</c:v>
                </c:pt>
                <c:pt idx="8406">
                  <c:v>3.9487176126641078E-3</c:v>
                </c:pt>
                <c:pt idx="8407">
                  <c:v>4.0256351637726678E-3</c:v>
                </c:pt>
                <c:pt idx="8408">
                  <c:v>4.1015188651560936E-3</c:v>
                </c:pt>
                <c:pt idx="8409">
                  <c:v>4.1814294665971198E-3</c:v>
                </c:pt>
                <c:pt idx="8410">
                  <c:v>4.2764924593464157E-3</c:v>
                </c:pt>
                <c:pt idx="8411">
                  <c:v>4.3540229732514204E-3</c:v>
                </c:pt>
                <c:pt idx="8412">
                  <c:v>4.4331549595660073E-3</c:v>
                </c:pt>
                <c:pt idx="8413">
                  <c:v>4.5273807808770879E-3</c:v>
                </c:pt>
                <c:pt idx="8414">
                  <c:v>4.6037196070697999E-3</c:v>
                </c:pt>
                <c:pt idx="8415">
                  <c:v>4.6798327456644209E-3</c:v>
                </c:pt>
                <c:pt idx="8416">
                  <c:v>4.7601434368158488E-3</c:v>
                </c:pt>
                <c:pt idx="8417">
                  <c:v>4.8199967802573917E-3</c:v>
                </c:pt>
                <c:pt idx="8418">
                  <c:v>4.9057216039599741E-3</c:v>
                </c:pt>
                <c:pt idx="8419">
                  <c:v>4.9689569053812032E-3</c:v>
                </c:pt>
                <c:pt idx="8420">
                  <c:v>5.0116490471324993E-3</c:v>
                </c:pt>
                <c:pt idx="8421">
                  <c:v>5.0414702654402186E-3</c:v>
                </c:pt>
                <c:pt idx="8422">
                  <c:v>5.0627407027934888E-3</c:v>
                </c:pt>
                <c:pt idx="8423">
                  <c:v>5.0785820178331723E-3</c:v>
                </c:pt>
                <c:pt idx="8424">
                  <c:v>5.0909915862682098E-3</c:v>
                </c:pt>
                <c:pt idx="8425">
                  <c:v>5.101228347868368E-3</c:v>
                </c:pt>
                <c:pt idx="8426">
                  <c:v>5.1093488740071545E-3</c:v>
                </c:pt>
                <c:pt idx="8427">
                  <c:v>5.1159771414079711E-3</c:v>
                </c:pt>
                <c:pt idx="8428">
                  <c:v>5.1222675756075458E-3</c:v>
                </c:pt>
                <c:pt idx="8429">
                  <c:v>5.1280922068910207E-3</c:v>
                </c:pt>
                <c:pt idx="8430">
                  <c:v>5.1332895571998194E-3</c:v>
                </c:pt>
                <c:pt idx="8431">
                  <c:v>5.1379667510390086E-3</c:v>
                </c:pt>
                <c:pt idx="8432">
                  <c:v>5.1423473487312629E-3</c:v>
                </c:pt>
                <c:pt idx="8433">
                  <c:v>5.1464420601965441E-3</c:v>
                </c:pt>
                <c:pt idx="8434">
                  <c:v>5.1502325384176484E-3</c:v>
                </c:pt>
                <c:pt idx="8435">
                  <c:v>5.1537514085838853E-3</c:v>
                </c:pt>
                <c:pt idx="8436">
                  <c:v>5.1570189932463335E-3</c:v>
                </c:pt>
                <c:pt idx="8437">
                  <c:v>5.1600516242217122E-3</c:v>
                </c:pt>
                <c:pt idx="8438">
                  <c:v>5.1628634339724172E-3</c:v>
                </c:pt>
                <c:pt idx="8439">
                  <c:v>5.1654667318575386E-3</c:v>
                </c:pt>
                <c:pt idx="8440">
                  <c:v>5.16787233204174E-3</c:v>
                </c:pt>
                <c:pt idx="8441">
                  <c:v>5.1700901194190393E-3</c:v>
                </c:pt>
                <c:pt idx="8442">
                  <c:v>5.1721291562399603E-3</c:v>
                </c:pt>
                <c:pt idx="8443">
                  <c:v>5.1739979076826622E-3</c:v>
                </c:pt>
                <c:pt idx="8444">
                  <c:v>5.1757043214574073E-3</c:v>
                </c:pt>
                <c:pt idx="8445">
                  <c:v>5.1772559019729785E-3</c:v>
                </c:pt>
                <c:pt idx="8446">
                  <c:v>5.1786597652017392E-3</c:v>
                </c:pt>
                <c:pt idx="8447">
                  <c:v>5.1799226715049723E-3</c:v>
                </c:pt>
                <c:pt idx="8448">
                  <c:v>5.1810510547263319E-3</c:v>
                </c:pt>
                <c:pt idx="8449">
                  <c:v>5.1820510460363605E-3</c:v>
                </c:pt>
                <c:pt idx="8450">
                  <c:v>5.1829284896979227E-3</c:v>
                </c:pt>
                <c:pt idx="8451">
                  <c:v>5.1836889619114148E-3</c:v>
                </c:pt>
                <c:pt idx="8452">
                  <c:v>5.1843377824645634E-3</c:v>
                </c:pt>
                <c:pt idx="8453">
                  <c:v>5.1848800290761055E-3</c:v>
                </c:pt>
                <c:pt idx="8454">
                  <c:v>5.1853205485109712E-3</c:v>
                </c:pt>
                <c:pt idx="8455">
                  <c:v>5.1856639672665638E-3</c:v>
                </c:pt>
                <c:pt idx="8456">
                  <c:v>5.1859147025566515E-3</c:v>
                </c:pt>
                <c:pt idx="8457">
                  <c:v>5.1860769710962611E-3</c:v>
                </c:pt>
                <c:pt idx="8458">
                  <c:v>5.1861547990235931E-3</c:v>
                </c:pt>
                <c:pt idx="8459">
                  <c:v>5.1861520301505985E-3</c:v>
                </c:pt>
                <c:pt idx="8460">
                  <c:v>5.1860723343706248E-3</c:v>
                </c:pt>
                <c:pt idx="8461">
                  <c:v>5.1859192157277436E-3</c:v>
                </c:pt>
                <c:pt idx="8462">
                  <c:v>5.1856960195499156E-3</c:v>
                </c:pt>
                <c:pt idx="8463">
                  <c:v>5.1854059400281947E-3</c:v>
                </c:pt>
                <c:pt idx="8464">
                  <c:v>5.1850520268996413E-3</c:v>
                </c:pt>
                <c:pt idx="8465">
                  <c:v>5.1846371917594562E-3</c:v>
                </c:pt>
                <c:pt idx="8466">
                  <c:v>5.1841642149411983E-3</c:v>
                </c:pt>
                <c:pt idx="8467">
                  <c:v>5.1836357505217062E-3</c:v>
                </c:pt>
                <c:pt idx="8468">
                  <c:v>5.1830543330920924E-3</c:v>
                </c:pt>
                <c:pt idx="8469">
                  <c:v>5.1824223821871828E-3</c:v>
                </c:pt>
                <c:pt idx="8470">
                  <c:v>5.1817422081907732E-3</c:v>
                </c:pt>
                <c:pt idx="8471">
                  <c:v>5.1810160169210714E-3</c:v>
                </c:pt>
                <c:pt idx="8472">
                  <c:v>5.1802459143942652E-3</c:v>
                </c:pt>
                <c:pt idx="8473">
                  <c:v>5.1794339114675583E-3</c:v>
                </c:pt>
                <c:pt idx="8474">
                  <c:v>5.1785819280467521E-3</c:v>
                </c:pt>
                <c:pt idx="8475">
                  <c:v>5.1776917970952473E-3</c:v>
                </c:pt>
                <c:pt idx="8476">
                  <c:v>5.1767652689287454E-3</c:v>
                </c:pt>
                <c:pt idx="8477">
                  <c:v>5.1758040143988718E-3</c:v>
                </c:pt>
                <c:pt idx="8478">
                  <c:v>5.1748096291123636E-3</c:v>
                </c:pt>
                <c:pt idx="8479">
                  <c:v>5.1737836362552025E-3</c:v>
                </c:pt>
                <c:pt idx="8480">
                  <c:v>5.1727274902964833E-3</c:v>
                </c:pt>
                <c:pt idx="8481">
                  <c:v>5.1716425798598777E-3</c:v>
                </c:pt>
                <c:pt idx="8482">
                  <c:v>5.1705302307457675E-3</c:v>
                </c:pt>
                <c:pt idx="8483">
                  <c:v>5.1693917088574438E-3</c:v>
                </c:pt>
                <c:pt idx="8484">
                  <c:v>5.1682282229336598E-3</c:v>
                </c:pt>
                <c:pt idx="8485">
                  <c:v>5.1670409265833009E-3</c:v>
                </c:pt>
                <c:pt idx="8486">
                  <c:v>5.1658309218959057E-3</c:v>
                </c:pt>
                <c:pt idx="8487">
                  <c:v>5.1645992607204415E-3</c:v>
                </c:pt>
                <c:pt idx="8488">
                  <c:v>5.1633469474699576E-3</c:v>
                </c:pt>
                <c:pt idx="8489">
                  <c:v>5.1620749410086278E-3</c:v>
                </c:pt>
                <c:pt idx="8490">
                  <c:v>5.160784156998814E-3</c:v>
                </c:pt>
                <c:pt idx="8491">
                  <c:v>5.1594754695155074E-3</c:v>
                </c:pt>
                <c:pt idx="8492">
                  <c:v>5.1581497132608088E-3</c:v>
                </c:pt>
                <c:pt idx="8493">
                  <c:v>5.1568076850724452E-3</c:v>
                </c:pt>
                <c:pt idx="8494">
                  <c:v>5.1554501457969533E-3</c:v>
                </c:pt>
                <c:pt idx="8495">
                  <c:v>5.1540778218741781E-3</c:v>
                </c:pt>
                <c:pt idx="8496">
                  <c:v>5.1526914068523236E-3</c:v>
                </c:pt>
                <c:pt idx="8497">
                  <c:v>5.1512915629378956E-3</c:v>
                </c:pt>
                <c:pt idx="8498">
                  <c:v>5.1498789223883932E-3</c:v>
                </c:pt>
                <c:pt idx="8499">
                  <c:v>5.1484540888195067E-3</c:v>
                </c:pt>
                <c:pt idx="8500">
                  <c:v>5.1470176386200469E-3</c:v>
                </c:pt>
                <c:pt idx="8501">
                  <c:v>5.1455701220204757E-3</c:v>
                </c:pt>
                <c:pt idx="8502">
                  <c:v>5.1441120644453563E-3</c:v>
                </c:pt>
                <c:pt idx="8503">
                  <c:v>5.1426439674872237E-3</c:v>
                </c:pt>
                <c:pt idx="8504">
                  <c:v>5.1411663100824467E-3</c:v>
                </c:pt>
                <c:pt idx="8505">
                  <c:v>5.1396795495021637E-3</c:v>
                </c:pt>
                <c:pt idx="8506">
                  <c:v>5.1381841223067173E-3</c:v>
                </c:pt>
                <c:pt idx="8507">
                  <c:v>5.1366804453439243E-3</c:v>
                </c:pt>
                <c:pt idx="8508">
                  <c:v>5.1351689165691763E-3</c:v>
                </c:pt>
                <c:pt idx="8509">
                  <c:v>5.1336499159601329E-3</c:v>
                </c:pt>
                <c:pt idx="8510">
                  <c:v>5.1321238062924171E-3</c:v>
                </c:pt>
                <c:pt idx="8511">
                  <c:v>5.1305909339292152E-3</c:v>
                </c:pt>
                <c:pt idx="8512">
                  <c:v>5.1290516295756476E-3</c:v>
                </c:pt>
                <c:pt idx="8513">
                  <c:v>5.1275062089554627E-3</c:v>
                </c:pt>
                <c:pt idx="8514">
                  <c:v>5.125954973520956E-3</c:v>
                </c:pt>
                <c:pt idx="8515">
                  <c:v>5.1243982110872818E-3</c:v>
                </c:pt>
                <c:pt idx="8516">
                  <c:v>5.1228361964240181E-3</c:v>
                </c:pt>
                <c:pt idx="8517">
                  <c:v>5.1212691919087895E-3</c:v>
                </c:pt>
                <c:pt idx="8518">
                  <c:v>5.119697447994463E-3</c:v>
                </c:pt>
                <c:pt idx="8519">
                  <c:v>5.1181212038550229E-3</c:v>
                </c:pt>
                <c:pt idx="8520">
                  <c:v>5.1165406877966982E-3</c:v>
                </c:pt>
                <c:pt idx="8521">
                  <c:v>5.1149561178215576E-3</c:v>
                </c:pt>
                <c:pt idx="8522">
                  <c:v>5.1133677020558949E-3</c:v>
                </c:pt>
                <c:pt idx="8523">
                  <c:v>5.1117756392034079E-3</c:v>
                </c:pt>
                <c:pt idx="8524">
                  <c:v>5.1101801189807044E-3</c:v>
                </c:pt>
                <c:pt idx="8525">
                  <c:v>5.1085813225180314E-3</c:v>
                </c:pt>
                <c:pt idx="8526">
                  <c:v>5.1069794227333511E-3</c:v>
                </c:pt>
                <c:pt idx="8527">
                  <c:v>5.1053745847431387E-3</c:v>
                </c:pt>
                <c:pt idx="8528">
                  <c:v>5.1037669661580434E-3</c:v>
                </c:pt>
                <c:pt idx="8529">
                  <c:v>5.1021567174849569E-3</c:v>
                </c:pt>
                <c:pt idx="8530">
                  <c:v>5.1005439823917278E-3</c:v>
                </c:pt>
                <c:pt idx="8531">
                  <c:v>5.0989288980575346E-3</c:v>
                </c:pt>
                <c:pt idx="8532">
                  <c:v>5.0973115954437674E-3</c:v>
                </c:pt>
                <c:pt idx="8533">
                  <c:v>5.0956921995799929E-3</c:v>
                </c:pt>
                <c:pt idx="8534">
                  <c:v>5.0940708298404308E-3</c:v>
                </c:pt>
                <c:pt idx="8535">
                  <c:v>5.0924476001867093E-3</c:v>
                </c:pt>
                <c:pt idx="8536">
                  <c:v>5.090822619422378E-3</c:v>
                </c:pt>
                <c:pt idx="8537">
                  <c:v>5.0891959914226761E-3</c:v>
                </c:pt>
                <c:pt idx="8538">
                  <c:v>5.0875678153572143E-3</c:v>
                </c:pt>
                <c:pt idx="8539">
                  <c:v>5.0859381859052477E-3</c:v>
                </c:pt>
                <c:pt idx="8540">
                  <c:v>5.0843071934525393E-3</c:v>
                </c:pt>
                <c:pt idx="8541">
                  <c:v>5.0826749242939466E-3</c:v>
                </c:pt>
                <c:pt idx="8542">
                  <c:v>5.0810414608120514E-3</c:v>
                </c:pt>
                <c:pt idx="8543">
                  <c:v>5.0794068816531809E-3</c:v>
                </c:pt>
                <c:pt idx="8544">
                  <c:v>5.077771261907749E-3</c:v>
                </c:pt>
                <c:pt idx="8545">
                  <c:v>5.076134673249473E-3</c:v>
                </c:pt>
                <c:pt idx="8546">
                  <c:v>5.0744971841169828E-3</c:v>
                </c:pt>
                <c:pt idx="8547">
                  <c:v>5.0728588598401032E-3</c:v>
                </c:pt>
                <c:pt idx="8548">
                  <c:v>5.071219762778887E-3</c:v>
                </c:pt>
                <c:pt idx="8549">
                  <c:v>5.069579952482005E-3</c:v>
                </c:pt>
                <c:pt idx="8550">
                  <c:v>5.0679394857793981E-3</c:v>
                </c:pt>
                <c:pt idx="8551">
                  <c:v>5.066298416939851E-3</c:v>
                </c:pt>
                <c:pt idx="8552">
                  <c:v>5.0646567977544526E-3</c:v>
                </c:pt>
                <c:pt idx="8553">
                  <c:v>5.0630146776780589E-3</c:v>
                </c:pt>
                <c:pt idx="8554">
                  <c:v>5.0613721039114929E-3</c:v>
                </c:pt>
                <c:pt idx="8555">
                  <c:v>5.0597291215179405E-3</c:v>
                </c:pt>
                <c:pt idx="8556">
                  <c:v>5.0580857735138341E-3</c:v>
                </c:pt>
                <c:pt idx="8557">
                  <c:v>5.0564421009617064E-3</c:v>
                </c:pt>
                <c:pt idx="8558">
                  <c:v>5.0547981430589528E-3</c:v>
                </c:pt>
                <c:pt idx="8559">
                  <c:v>5.0531539372253914E-3</c:v>
                </c:pt>
                <c:pt idx="8560">
                  <c:v>5.0515095191747059E-3</c:v>
                </c:pt>
                <c:pt idx="8561">
                  <c:v>5.0498649230054111E-3</c:v>
                </c:pt>
                <c:pt idx="8562">
                  <c:v>5.048220181258784E-3</c:v>
                </c:pt>
                <c:pt idx="8563">
                  <c:v>5.04657532500248E-3</c:v>
                </c:pt>
                <c:pt idx="8564">
                  <c:v>5.0449303838871629E-3</c:v>
                </c:pt>
                <c:pt idx="8565">
                  <c:v>5.043285386216706E-3</c:v>
                </c:pt>
                <c:pt idx="8566">
                  <c:v>5.0416403590068555E-3</c:v>
                </c:pt>
                <c:pt idx="8567">
                  <c:v>5.0399953280428136E-3</c:v>
                </c:pt>
                <c:pt idx="8568">
                  <c:v>5.0383503179367607E-3</c:v>
                </c:pt>
                <c:pt idx="8569">
                  <c:v>5.0367053521792578E-3</c:v>
                </c:pt>
                <c:pt idx="8570">
                  <c:v>5.0350604531911236E-3</c:v>
                </c:pt>
                <c:pt idx="8571">
                  <c:v>5.0334156423707472E-3</c:v>
                </c:pt>
                <c:pt idx="8572">
                  <c:v>5.0317709401416916E-3</c:v>
                </c:pt>
                <c:pt idx="8573">
                  <c:v>5.0301263659956047E-3</c:v>
                </c:pt>
                <c:pt idx="8574">
                  <c:v>5.02848193853436E-3</c:v>
                </c:pt>
                <c:pt idx="8575">
                  <c:v>5.0268376755110596E-3</c:v>
                </c:pt>
                <c:pt idx="8576">
                  <c:v>5.0251935938683233E-3</c:v>
                </c:pt>
                <c:pt idx="8577">
                  <c:v>5.0235497097732146E-3</c:v>
                </c:pt>
                <c:pt idx="8578">
                  <c:v>5.0219060386563121E-3</c:v>
                </c:pt>
                <c:pt idx="8579">
                  <c:v>5.0202625952387985E-3</c:v>
                </c:pt>
                <c:pt idx="8580">
                  <c:v>5.018619393572437E-3</c:v>
                </c:pt>
                <c:pt idx="8581">
                  <c:v>5.0157628027465862E-3</c:v>
                </c:pt>
                <c:pt idx="8582">
                  <c:v>4.9719051590331178E-3</c:v>
                </c:pt>
                <c:pt idx="8583">
                  <c:v>4.9245955099159154E-3</c:v>
                </c:pt>
                <c:pt idx="8584">
                  <c:v>4.8590139040271003E-3</c:v>
                </c:pt>
                <c:pt idx="8585">
                  <c:v>4.8032857570837794E-3</c:v>
                </c:pt>
                <c:pt idx="8586">
                  <c:v>4.7309403036063635E-3</c:v>
                </c:pt>
                <c:pt idx="8587">
                  <c:v>4.6482416139623905E-3</c:v>
                </c:pt>
                <c:pt idx="8588">
                  <c:v>4.5609065961019725E-3</c:v>
                </c:pt>
                <c:pt idx="8589">
                  <c:v>4.4723549360694247E-3</c:v>
                </c:pt>
                <c:pt idx="8590">
                  <c:v>4.3875628238576611E-3</c:v>
                </c:pt>
                <c:pt idx="8591">
                  <c:v>4.3045781645904948E-3</c:v>
                </c:pt>
                <c:pt idx="8592">
                  <c:v>4.2200250370725096E-3</c:v>
                </c:pt>
                <c:pt idx="8593">
                  <c:v>4.1180453262941955E-3</c:v>
                </c:pt>
                <c:pt idx="8594">
                  <c:v>4.0322010801401888E-3</c:v>
                </c:pt>
                <c:pt idx="8595">
                  <c:v>3.9438013564435425E-3</c:v>
                </c:pt>
                <c:pt idx="8596">
                  <c:v>3.8533541345650785E-3</c:v>
                </c:pt>
                <c:pt idx="8597">
                  <c:v>3.7605091097706604E-3</c:v>
                </c:pt>
                <c:pt idx="8598">
                  <c:v>3.6731732568335796E-3</c:v>
                </c:pt>
                <c:pt idx="8599">
                  <c:v>3.5854043292448245E-3</c:v>
                </c:pt>
                <c:pt idx="8600">
                  <c:v>3.4820177204473541E-3</c:v>
                </c:pt>
                <c:pt idx="8601">
                  <c:v>3.3962940549819541E-3</c:v>
                </c:pt>
                <c:pt idx="8602">
                  <c:v>3.3388796884771229E-3</c:v>
                </c:pt>
                <c:pt idx="8603">
                  <c:v>3.2987511772833173E-3</c:v>
                </c:pt>
                <c:pt idx="8604">
                  <c:v>3.2701190345538114E-3</c:v>
                </c:pt>
                <c:pt idx="8605">
                  <c:v>3.2483990232395413E-3</c:v>
                </c:pt>
                <c:pt idx="8606">
                  <c:v>3.2314561001976663E-3</c:v>
                </c:pt>
                <c:pt idx="8607">
                  <c:v>3.2176793665124308E-3</c:v>
                </c:pt>
                <c:pt idx="8608">
                  <c:v>3.2058116029533203E-3</c:v>
                </c:pt>
                <c:pt idx="8609">
                  <c:v>3.1955195201520147E-3</c:v>
                </c:pt>
                <c:pt idx="8610">
                  <c:v>3.186345363036035E-3</c:v>
                </c:pt>
                <c:pt idx="8611">
                  <c:v>3.1777907440848118E-3</c:v>
                </c:pt>
                <c:pt idx="8612">
                  <c:v>3.1698565280150947E-3</c:v>
                </c:pt>
                <c:pt idx="8613">
                  <c:v>3.1625119565390335E-3</c:v>
                </c:pt>
                <c:pt idx="8614">
                  <c:v>3.1556083715771153E-3</c:v>
                </c:pt>
                <c:pt idx="8615">
                  <c:v>3.1489827676595022E-3</c:v>
                </c:pt>
                <c:pt idx="8616">
                  <c:v>3.1426882480437516E-3</c:v>
                </c:pt>
                <c:pt idx="8617">
                  <c:v>3.1366984624336034E-3</c:v>
                </c:pt>
                <c:pt idx="8618">
                  <c:v>3.1309875663005334E-3</c:v>
                </c:pt>
                <c:pt idx="8619">
                  <c:v>3.1255375683144292E-3</c:v>
                </c:pt>
                <c:pt idx="8620">
                  <c:v>3.1203324521874255E-3</c:v>
                </c:pt>
                <c:pt idx="8621">
                  <c:v>3.1153585637332727E-3</c:v>
                </c:pt>
                <c:pt idx="8622">
                  <c:v>3.1106038067671227E-3</c:v>
                </c:pt>
                <c:pt idx="8623">
                  <c:v>3.1060572266884837E-3</c:v>
                </c:pt>
                <c:pt idx="8624">
                  <c:v>3.1017087697887782E-3</c:v>
                </c:pt>
                <c:pt idx="8625">
                  <c:v>3.0975490603429232E-3</c:v>
                </c:pt>
                <c:pt idx="8626">
                  <c:v>3.0935693081102903E-3</c:v>
                </c:pt>
                <c:pt idx="8627">
                  <c:v>3.0897612134091505E-3</c:v>
                </c:pt>
                <c:pt idx="8628">
                  <c:v>3.0861169101128677E-3</c:v>
                </c:pt>
                <c:pt idx="8629">
                  <c:v>3.0826289296899219E-3</c:v>
                </c:pt>
                <c:pt idx="8630">
                  <c:v>3.079290161457692E-3</c:v>
                </c:pt>
                <c:pt idx="8631">
                  <c:v>3.0760938342382603E-3</c:v>
                </c:pt>
                <c:pt idx="8632">
                  <c:v>3.0730334907947948E-3</c:v>
                </c:pt>
                <c:pt idx="8633">
                  <c:v>3.0701029725937715E-3</c:v>
                </c:pt>
                <c:pt idx="8634">
                  <c:v>3.0672964034114216E-3</c:v>
                </c:pt>
                <c:pt idx="8635">
                  <c:v>3.0646081746904807E-3</c:v>
                </c:pt>
                <c:pt idx="8636">
                  <c:v>3.0620329333717806E-3</c:v>
                </c:pt>
                <c:pt idx="8637">
                  <c:v>3.0595655693670758E-3</c:v>
                </c:pt>
                <c:pt idx="8638">
                  <c:v>3.0572012038130635E-3</c:v>
                </c:pt>
                <c:pt idx="8639">
                  <c:v>3.0549351796692686E-3</c:v>
                </c:pt>
                <c:pt idx="8640">
                  <c:v>3.0527630496600131E-3</c:v>
                </c:pt>
                <c:pt idx="8641">
                  <c:v>3.0506805687936121E-3</c:v>
                </c:pt>
                <c:pt idx="8642">
                  <c:v>3.0486836832985956E-3</c:v>
                </c:pt>
                <c:pt idx="8643">
                  <c:v>3.0467685232562318E-3</c:v>
                </c:pt>
                <c:pt idx="8644">
                  <c:v>3.0449313936663698E-3</c:v>
                </c:pt>
                <c:pt idx="8645">
                  <c:v>3.0431687664671243E-3</c:v>
                </c:pt>
                <c:pt idx="8646">
                  <c:v>3.041477273403155E-3</c:v>
                </c:pt>
                <c:pt idx="8647">
                  <c:v>3.0398536984013896E-3</c:v>
                </c:pt>
                <c:pt idx="8648">
                  <c:v>3.0382949707404437E-3</c:v>
                </c:pt>
                <c:pt idx="8649">
                  <c:v>3.0367981588341497E-3</c:v>
                </c:pt>
                <c:pt idx="8650">
                  <c:v>3.0353604632436301E-3</c:v>
                </c:pt>
                <c:pt idx="8651">
                  <c:v>3.0339792115655737E-3</c:v>
                </c:pt>
                <c:pt idx="8652">
                  <c:v>3.0326518518367577E-3</c:v>
                </c:pt>
                <c:pt idx="8653">
                  <c:v>3.0313759477797867E-3</c:v>
                </c:pt>
                <c:pt idx="8654">
                  <c:v>3.0301491731966608E-3</c:v>
                </c:pt>
                <c:pt idx="8655">
                  <c:v>3.0289693069487523E-3</c:v>
                </c:pt>
                <c:pt idx="8656">
                  <c:v>3.0278342286133107E-3</c:v>
                </c:pt>
                <c:pt idx="8657">
                  <c:v>3.026741913317896E-3</c:v>
                </c:pt>
                <c:pt idx="8658">
                  <c:v>3.0256904280733746E-3</c:v>
                </c:pt>
                <c:pt idx="8659">
                  <c:v>3.0246779270260314E-3</c:v>
                </c:pt>
                <c:pt idx="8660">
                  <c:v>3.0237026479491241E-3</c:v>
                </c:pt>
                <c:pt idx="8661">
                  <c:v>3.0227629082730609E-3</c:v>
                </c:pt>
                <c:pt idx="8662">
                  <c:v>3.021857101431798E-3</c:v>
                </c:pt>
                <c:pt idx="8663">
                  <c:v>3.0209836936224712E-3</c:v>
                </c:pt>
                <c:pt idx="8664">
                  <c:v>3.0201412203626678E-3</c:v>
                </c:pt>
                <c:pt idx="8665">
                  <c:v>3.0193282832744507E-3</c:v>
                </c:pt>
                <c:pt idx="8666">
                  <c:v>3.0185435475013627E-3</c:v>
                </c:pt>
                <c:pt idx="8667">
                  <c:v>3.0177857381237512E-3</c:v>
                </c:pt>
                <c:pt idx="8668">
                  <c:v>3.0170536383498509E-3</c:v>
                </c:pt>
                <c:pt idx="8669">
                  <c:v>3.0163460859601436E-3</c:v>
                </c:pt>
                <c:pt idx="8670">
                  <c:v>3.0156619716169768E-3</c:v>
                </c:pt>
                <c:pt idx="8671">
                  <c:v>3.0150002359864863E-3</c:v>
                </c:pt>
                <c:pt idx="8672">
                  <c:v>3.0143598676508855E-3</c:v>
                </c:pt>
                <c:pt idx="8673">
                  <c:v>3.0137399009877246E-3</c:v>
                </c:pt>
                <c:pt idx="8674">
                  <c:v>3.0131394140003572E-3</c:v>
                </c:pt>
                <c:pt idx="8675">
                  <c:v>3.0125575263333327E-3</c:v>
                </c:pt>
                <c:pt idx="8676">
                  <c:v>3.0119933976017754E-3</c:v>
                </c:pt>
                <c:pt idx="8677">
                  <c:v>3.0114462251775455E-3</c:v>
                </c:pt>
                <c:pt idx="8678">
                  <c:v>3.0109152429818277E-3</c:v>
                </c:pt>
                <c:pt idx="8679">
                  <c:v>3.010399719343236E-3</c:v>
                </c:pt>
                <c:pt idx="8680">
                  <c:v>3.0098989558601675E-3</c:v>
                </c:pt>
                <c:pt idx="8681">
                  <c:v>3.0094122856141577E-3</c:v>
                </c:pt>
                <c:pt idx="8682">
                  <c:v>3.0089390718463882E-3</c:v>
                </c:pt>
                <c:pt idx="8683">
                  <c:v>3.0084787066641046E-3</c:v>
                </c:pt>
                <c:pt idx="8684">
                  <c:v>3.0080306095553433E-3</c:v>
                </c:pt>
                <c:pt idx="8685">
                  <c:v>3.0075942263748916E-3</c:v>
                </c:pt>
                <c:pt idx="8686">
                  <c:v>3.0071690279200635E-3</c:v>
                </c:pt>
                <c:pt idx="8687">
                  <c:v>3.0067545090147127E-3</c:v>
                </c:pt>
                <c:pt idx="8688">
                  <c:v>3.0063501872566352E-3</c:v>
                </c:pt>
                <c:pt idx="8689">
                  <c:v>3.0059556020735991E-3</c:v>
                </c:pt>
                <c:pt idx="8690">
                  <c:v>3.0055703137560901E-3</c:v>
                </c:pt>
                <c:pt idx="8691">
                  <c:v>3.0051939024430224E-3</c:v>
                </c:pt>
                <c:pt idx="8692">
                  <c:v>3.0048259672387258E-3</c:v>
                </c:pt>
                <c:pt idx="8693">
                  <c:v>3.004466125484241E-3</c:v>
                </c:pt>
                <c:pt idx="8694">
                  <c:v>3.0041140116206376E-3</c:v>
                </c:pt>
                <c:pt idx="8695">
                  <c:v>3.003769276902513E-3</c:v>
                </c:pt>
                <c:pt idx="8696">
                  <c:v>3.0034315880305145E-3</c:v>
                </c:pt>
                <c:pt idx="8697">
                  <c:v>3.0031006270611229E-3</c:v>
                </c:pt>
                <c:pt idx="8698">
                  <c:v>3.0027760902357182E-3</c:v>
                </c:pt>
                <c:pt idx="8699">
                  <c:v>3.002457687621158E-3</c:v>
                </c:pt>
                <c:pt idx="8700">
                  <c:v>3.0021451423864168E-3</c:v>
                </c:pt>
                <c:pt idx="8701">
                  <c:v>3.0018381902004632E-3</c:v>
                </c:pt>
                <c:pt idx="8702">
                  <c:v>3.0015365786679963E-3</c:v>
                </c:pt>
                <c:pt idx="8703">
                  <c:v>3.0012400669056491E-3</c:v>
                </c:pt>
                <c:pt idx="8704">
                  <c:v>3.0009484247429316E-3</c:v>
                </c:pt>
                <c:pt idx="8705">
                  <c:v>3.0006614326328037E-3</c:v>
                </c:pt>
                <c:pt idx="8706">
                  <c:v>3.0003788807432433E-3</c:v>
                </c:pt>
                <c:pt idx="8707">
                  <c:v>3.0001005688995394E-3</c:v>
                </c:pt>
                <c:pt idx="8708">
                  <c:v>2.9998263058715192E-3</c:v>
                </c:pt>
                <c:pt idx="8709">
                  <c:v>2.9995559091271712E-3</c:v>
                </c:pt>
                <c:pt idx="8710">
                  <c:v>2.9992892043918641E-3</c:v>
                </c:pt>
                <c:pt idx="8711">
                  <c:v>2.9990260252304563E-3</c:v>
                </c:pt>
                <c:pt idx="8712">
                  <c:v>2.9987662127848981E-3</c:v>
                </c:pt>
                <c:pt idx="8713">
                  <c:v>2.9985096153392781E-3</c:v>
                </c:pt>
                <c:pt idx="8714">
                  <c:v>2.9982560880805319E-3</c:v>
                </c:pt>
                <c:pt idx="8715">
                  <c:v>2.9980054926789924E-3</c:v>
                </c:pt>
                <c:pt idx="8716">
                  <c:v>2.9977576971148964E-3</c:v>
                </c:pt>
                <c:pt idx="8717">
                  <c:v>2.9975125753243766E-3</c:v>
                </c:pt>
                <c:pt idx="8718">
                  <c:v>2.9972700069294295E-3</c:v>
                </c:pt>
                <c:pt idx="8719">
                  <c:v>2.997029877007631E-3</c:v>
                </c:pt>
                <c:pt idx="8720">
                  <c:v>2.99679207586393E-3</c:v>
                </c:pt>
                <c:pt idx="8721">
                  <c:v>2.9965564986631612E-3</c:v>
                </c:pt>
                <c:pt idx="8722">
                  <c:v>2.996323045493081E-3</c:v>
                </c:pt>
                <c:pt idx="8723">
                  <c:v>2.9960916207074618E-3</c:v>
                </c:pt>
                <c:pt idx="8724">
                  <c:v>2.9958621332592072E-3</c:v>
                </c:pt>
                <c:pt idx="8725">
                  <c:v>2.9956344959706327E-3</c:v>
                </c:pt>
                <c:pt idx="8726">
                  <c:v>2.9954086257749338E-3</c:v>
                </c:pt>
                <c:pt idx="8727">
                  <c:v>2.9951844432921553E-3</c:v>
                </c:pt>
                <c:pt idx="8728">
                  <c:v>2.994961872737332E-3</c:v>
                </c:pt>
                <c:pt idx="8729">
                  <c:v>2.9947408417555364E-3</c:v>
                </c:pt>
                <c:pt idx="8730">
                  <c:v>2.9945212813083451E-3</c:v>
                </c:pt>
                <c:pt idx="8731">
                  <c:v>2.9943031253551054E-3</c:v>
                </c:pt>
                <c:pt idx="8732">
                  <c:v>2.9940863110438738E-3</c:v>
                </c:pt>
                <c:pt idx="8733">
                  <c:v>2.9938707781244755E-3</c:v>
                </c:pt>
                <c:pt idx="8734">
                  <c:v>2.9936564692770464E-3</c:v>
                </c:pt>
                <c:pt idx="8735">
                  <c:v>2.9934433296256212E-3</c:v>
                </c:pt>
                <c:pt idx="8736">
                  <c:v>2.9932313068735178E-3</c:v>
                </c:pt>
                <c:pt idx="8737">
                  <c:v>2.9930203510488721E-3</c:v>
                </c:pt>
                <c:pt idx="8738">
                  <c:v>2.9928104144296003E-3</c:v>
                </c:pt>
                <c:pt idx="8739">
                  <c:v>2.9926014514800123E-3</c:v>
                </c:pt>
                <c:pt idx="8740">
                  <c:v>2.9923934187116846E-3</c:v>
                </c:pt>
                <c:pt idx="8741">
                  <c:v>2.992186274602719E-3</c:v>
                </c:pt>
                <c:pt idx="8742">
                  <c:v>2.9919799794895841E-3</c:v>
                </c:pt>
                <c:pt idx="8743">
                  <c:v>2.9917744955418844E-3</c:v>
                </c:pt>
                <c:pt idx="8744">
                  <c:v>2.9915697865938715E-3</c:v>
                </c:pt>
                <c:pt idx="8745">
                  <c:v>2.9913658181375431E-3</c:v>
                </c:pt>
                <c:pt idx="8746">
                  <c:v>2.9911625572373716E-3</c:v>
                </c:pt>
                <c:pt idx="8747">
                  <c:v>2.9909599724412621E-3</c:v>
                </c:pt>
                <c:pt idx="8748">
                  <c:v>2.99075803367993E-3</c:v>
                </c:pt>
                <c:pt idx="8749">
                  <c:v>2.9905567123452463E-3</c:v>
                </c:pt>
                <c:pt idx="8750">
                  <c:v>2.9903559809566996E-3</c:v>
                </c:pt>
                <c:pt idx="8751">
                  <c:v>2.9901558135098701E-3</c:v>
                </c:pt>
                <c:pt idx="8752">
                  <c:v>2.9899561849089516E-3</c:v>
                </c:pt>
                <c:pt idx="8753">
                  <c:v>2.9897570713789462E-3</c:v>
                </c:pt>
                <c:pt idx="8754">
                  <c:v>2.9895584501704996E-3</c:v>
                </c:pt>
                <c:pt idx="8755">
                  <c:v>2.9893602995401751E-3</c:v>
                </c:pt>
                <c:pt idx="8756">
                  <c:v>2.9891625987653013E-3</c:v>
                </c:pt>
                <c:pt idx="8757">
                  <c:v>2.9889653280257967E-3</c:v>
                </c:pt>
                <c:pt idx="8758">
                  <c:v>2.9887684684561044E-3</c:v>
                </c:pt>
                <c:pt idx="8759">
                  <c:v>2.988572001933548E-3</c:v>
                </c:pt>
                <c:pt idx="8760">
                  <c:v>2.988375911243919E-3</c:v>
                </c:pt>
                <c:pt idx="8761">
                  <c:v>2.9881801799405095E-3</c:v>
                </c:pt>
                <c:pt idx="8762">
                  <c:v>2.9879847923094285E-3</c:v>
                </c:pt>
                <c:pt idx="8763">
                  <c:v>2.9870140391861492E-3</c:v>
                </c:pt>
                <c:pt idx="8764">
                  <c:v>3.0125103115639061E-3</c:v>
                </c:pt>
                <c:pt idx="8765">
                  <c:v>3.0594451591456099E-3</c:v>
                </c:pt>
                <c:pt idx="8766">
                  <c:v>3.116357862053346E-3</c:v>
                </c:pt>
                <c:pt idx="8767">
                  <c:v>3.1774017493904107E-3</c:v>
                </c:pt>
                <c:pt idx="8768">
                  <c:v>3.2412060403421671E-3</c:v>
                </c:pt>
                <c:pt idx="8769">
                  <c:v>3.3076492570021571E-3</c:v>
                </c:pt>
                <c:pt idx="8770">
                  <c:v>3.3770252769816165E-3</c:v>
                </c:pt>
                <c:pt idx="8771">
                  <c:v>3.448348128547826E-3</c:v>
                </c:pt>
                <c:pt idx="8772">
                  <c:v>3.5209812577550728E-3</c:v>
                </c:pt>
                <c:pt idx="8773">
                  <c:v>3.5945460592864045E-3</c:v>
                </c:pt>
                <c:pt idx="8774">
                  <c:v>3.6687927722139305E-3</c:v>
                </c:pt>
                <c:pt idx="8775">
                  <c:v>3.7435677974183737E-3</c:v>
                </c:pt>
                <c:pt idx="8776">
                  <c:v>3.8187635116413198E-3</c:v>
                </c:pt>
                <c:pt idx="8777">
                  <c:v>3.8943123239529912E-3</c:v>
                </c:pt>
                <c:pt idx="8778">
                  <c:v>3.970245159297902E-3</c:v>
                </c:pt>
                <c:pt idx="8779">
                  <c:v>4.0377694571047873E-3</c:v>
                </c:pt>
                <c:pt idx="8780">
                  <c:v>4.1197837734586271E-3</c:v>
                </c:pt>
                <c:pt idx="8781">
                  <c:v>4.1995039791920619E-3</c:v>
                </c:pt>
                <c:pt idx="8782">
                  <c:v>4.2783073807036026E-3</c:v>
                </c:pt>
                <c:pt idx="8783">
                  <c:v>4.3563065686703321E-3</c:v>
                </c:pt>
                <c:pt idx="8784">
                  <c:v>4.4078899997103994E-3</c:v>
                </c:pt>
                <c:pt idx="8785">
                  <c:v>4.4430108123872485E-3</c:v>
                </c:pt>
                <c:pt idx="8786">
                  <c:v>4.467808299462128E-3</c:v>
                </c:pt>
                <c:pt idx="8787">
                  <c:v>4.4857215921057687E-3</c:v>
                </c:pt>
                <c:pt idx="8788">
                  <c:v>4.4992789436555875E-3</c:v>
                </c:pt>
                <c:pt idx="8789">
                  <c:v>4.5100706511336198E-3</c:v>
                </c:pt>
                <c:pt idx="8790">
                  <c:v>4.5191364955460998E-3</c:v>
                </c:pt>
                <c:pt idx="8791">
                  <c:v>4.5264479614562491E-3</c:v>
                </c:pt>
                <c:pt idx="8792">
                  <c:v>4.5324463108393047E-3</c:v>
                </c:pt>
                <c:pt idx="8793">
                  <c:v>4.5381168198647586E-3</c:v>
                </c:pt>
                <c:pt idx="8794">
                  <c:v>4.5434856845672274E-3</c:v>
                </c:pt>
                <c:pt idx="8795">
                  <c:v>4.5483182480069257E-3</c:v>
                </c:pt>
                <c:pt idx="8796">
                  <c:v>4.5526750136913674E-3</c:v>
                </c:pt>
                <c:pt idx="8797">
                  <c:v>4.5567288421444543E-3</c:v>
                </c:pt>
                <c:pt idx="8798">
                  <c:v>4.5606032242893613E-3</c:v>
                </c:pt>
                <c:pt idx="8799">
                  <c:v>4.5642120256269066E-3</c:v>
                </c:pt>
                <c:pt idx="8800">
                  <c:v>4.5675129434188362E-3</c:v>
                </c:pt>
                <c:pt idx="8801">
                  <c:v>4.5705132549439332E-3</c:v>
                </c:pt>
                <c:pt idx="8802">
                  <c:v>4.5732698174980237E-3</c:v>
                </c:pt>
                <c:pt idx="8803">
                  <c:v>4.5758890328279241E-3</c:v>
                </c:pt>
                <c:pt idx="8804">
                  <c:v>4.5783814750550728E-3</c:v>
                </c:pt>
                <c:pt idx="8805">
                  <c:v>4.5806787335262453E-3</c:v>
                </c:pt>
                <c:pt idx="8806">
                  <c:v>4.5827950752564458E-3</c:v>
                </c:pt>
                <c:pt idx="8807">
                  <c:v>4.5847425292024954E-3</c:v>
                </c:pt>
                <c:pt idx="8808">
                  <c:v>4.5865296820227757E-3</c:v>
                </c:pt>
                <c:pt idx="8809">
                  <c:v>4.5881653184497969E-3</c:v>
                </c:pt>
                <c:pt idx="8810">
                  <c:v>4.5896571665320646E-3</c:v>
                </c:pt>
                <c:pt idx="8811">
                  <c:v>4.5910119819455395E-3</c:v>
                </c:pt>
                <c:pt idx="8812">
                  <c:v>4.5922364042248658E-3</c:v>
                </c:pt>
                <c:pt idx="8813">
                  <c:v>4.5933365570482009E-3</c:v>
                </c:pt>
                <c:pt idx="8814">
                  <c:v>4.5943181649339866E-3</c:v>
                </c:pt>
                <c:pt idx="8815">
                  <c:v>4.5951866871499786E-3</c:v>
                </c:pt>
                <c:pt idx="8816">
                  <c:v>4.5959473089707582E-3</c:v>
                </c:pt>
                <c:pt idx="8817">
                  <c:v>4.5966049616245714E-3</c:v>
                </c:pt>
                <c:pt idx="8818">
                  <c:v>4.5971643440706322E-3</c:v>
                </c:pt>
                <c:pt idx="8819">
                  <c:v>4.5976299334971656E-3</c:v>
                </c:pt>
                <c:pt idx="8820">
                  <c:v>4.5980060021265359E-3</c:v>
                </c:pt>
                <c:pt idx="8821">
                  <c:v>4.5982966249299784E-3</c:v>
                </c:pt>
                <c:pt idx="8822">
                  <c:v>4.5985056911673041E-3</c:v>
                </c:pt>
                <c:pt idx="8823">
                  <c:v>4.598636912986084E-3</c:v>
                </c:pt>
                <c:pt idx="8824">
                  <c:v>4.5986938343640944E-3</c:v>
                </c:pt>
                <c:pt idx="8825">
                  <c:v>4.5986798378214039E-3</c:v>
                </c:pt>
                <c:pt idx="8826">
                  <c:v>4.5985981534239113E-3</c:v>
                </c:pt>
                <c:pt idx="8827">
                  <c:v>4.5984518646331714E-3</c:v>
                </c:pt>
                <c:pt idx="8828">
                  <c:v>4.598243915406146E-3</c:v>
                </c:pt>
                <c:pt idx="8829">
                  <c:v>4.5979771165005189E-3</c:v>
                </c:pt>
                <c:pt idx="8830">
                  <c:v>4.5976541513781067E-3</c:v>
                </c:pt>
                <c:pt idx="8831">
                  <c:v>4.5972775825214975E-3</c:v>
                </c:pt>
                <c:pt idx="8832">
                  <c:v>4.5968498558935506E-3</c:v>
                </c:pt>
                <c:pt idx="8833">
                  <c:v>4.5963733075059226E-3</c:v>
                </c:pt>
                <c:pt idx="8834">
                  <c:v>4.5958501673024248E-3</c:v>
                </c:pt>
                <c:pt idx="8835">
                  <c:v>4.5952825645131177E-3</c:v>
                </c:pt>
                <c:pt idx="8836">
                  <c:v>4.5946725321048083E-3</c:v>
                </c:pt>
                <c:pt idx="8837">
                  <c:v>4.5940220109268112E-3</c:v>
                </c:pt>
                <c:pt idx="8838">
                  <c:v>4.5933328544011725E-3</c:v>
                </c:pt>
                <c:pt idx="8839">
                  <c:v>4.5926068316503145E-3</c:v>
                </c:pt>
                <c:pt idx="8840">
                  <c:v>4.5918456323373177E-3</c:v>
                </c:pt>
                <c:pt idx="8841">
                  <c:v>4.5910508692438151E-3</c:v>
                </c:pt>
                <c:pt idx="8842">
                  <c:v>4.5902240825372101E-3</c:v>
                </c:pt>
                <c:pt idx="8843">
                  <c:v>4.5893667425684912E-3</c:v>
                </c:pt>
                <c:pt idx="8844">
                  <c:v>4.5884802532308597E-3</c:v>
                </c:pt>
                <c:pt idx="8845">
                  <c:v>4.5875659549390367E-3</c:v>
                </c:pt>
                <c:pt idx="8846">
                  <c:v>4.5866251275167884E-3</c:v>
                </c:pt>
                <c:pt idx="8847">
                  <c:v>4.5856589927763909E-3</c:v>
                </c:pt>
                <c:pt idx="8848">
                  <c:v>4.5846687174670797E-3</c:v>
                </c:pt>
                <c:pt idx="8849">
                  <c:v>4.583655415481282E-3</c:v>
                </c:pt>
                <c:pt idx="8850">
                  <c:v>4.5826201502315901E-3</c:v>
                </c:pt>
                <c:pt idx="8851">
                  <c:v>4.5815639373503123E-3</c:v>
                </c:pt>
                <c:pt idx="8852">
                  <c:v>4.5804877459690342E-3</c:v>
                </c:pt>
                <c:pt idx="8853">
                  <c:v>4.5793925020250611E-3</c:v>
                </c:pt>
                <c:pt idx="8854">
                  <c:v>4.5782790892445763E-3</c:v>
                </c:pt>
                <c:pt idx="8855">
                  <c:v>4.57714835141895E-3</c:v>
                </c:pt>
                <c:pt idx="8856">
                  <c:v>4.5760010942180046E-3</c:v>
                </c:pt>
                <c:pt idx="8857">
                  <c:v>4.5748380868047712E-3</c:v>
                </c:pt>
                <c:pt idx="8858">
                  <c:v>4.5736600636860246E-3</c:v>
                </c:pt>
                <c:pt idx="8859">
                  <c:v>4.5724677259075886E-3</c:v>
                </c:pt>
                <c:pt idx="8860">
                  <c:v>4.5712617431194471E-3</c:v>
                </c:pt>
                <c:pt idx="8861">
                  <c:v>4.5700427544713845E-3</c:v>
                </c:pt>
                <c:pt idx="8862">
                  <c:v>4.5688113702590481E-3</c:v>
                </c:pt>
                <c:pt idx="8863">
                  <c:v>4.5675681731917406E-3</c:v>
                </c:pt>
                <c:pt idx="8864">
                  <c:v>4.5663137195825019E-3</c:v>
                </c:pt>
                <c:pt idx="8865">
                  <c:v>4.5650485406360892E-3</c:v>
                </c:pt>
                <c:pt idx="8866">
                  <c:v>4.5637731434387653E-3</c:v>
                </c:pt>
                <c:pt idx="8867">
                  <c:v>4.562488012267548E-3</c:v>
                </c:pt>
                <c:pt idx="8868">
                  <c:v>4.5611936094024572E-3</c:v>
                </c:pt>
                <c:pt idx="8869">
                  <c:v>4.5598903762333349E-3</c:v>
                </c:pt>
                <c:pt idx="8870">
                  <c:v>4.5585787341896307E-3</c:v>
                </c:pt>
                <c:pt idx="8871">
                  <c:v>4.5572590856380454E-3</c:v>
                </c:pt>
                <c:pt idx="8872">
                  <c:v>4.5559318147280446E-3</c:v>
                </c:pt>
                <c:pt idx="8873">
                  <c:v>4.554597288241145E-3</c:v>
                </c:pt>
                <c:pt idx="8874">
                  <c:v>4.5532558563845032E-3</c:v>
                </c:pt>
                <c:pt idx="8875">
                  <c:v>4.551907853501836E-3</c:v>
                </c:pt>
                <c:pt idx="8876">
                  <c:v>4.5505535988124212E-3</c:v>
                </c:pt>
                <c:pt idx="8877">
                  <c:v>4.5491933970889364E-3</c:v>
                </c:pt>
                <c:pt idx="8878">
                  <c:v>4.5478275393409616E-3</c:v>
                </c:pt>
                <c:pt idx="8879">
                  <c:v>4.546456303364344E-3</c:v>
                </c:pt>
                <c:pt idx="8880">
                  <c:v>4.5450799544379996E-3</c:v>
                </c:pt>
                <c:pt idx="8881">
                  <c:v>4.5436987458089117E-3</c:v>
                </c:pt>
                <c:pt idx="8882">
                  <c:v>4.542312919274448E-3</c:v>
                </c:pt>
                <c:pt idx="8883">
                  <c:v>4.5409227056893691E-3</c:v>
                </c:pt>
                <c:pt idx="8884">
                  <c:v>4.5395283254492658E-3</c:v>
                </c:pt>
                <c:pt idx="8885">
                  <c:v>4.538129989009685E-3</c:v>
                </c:pt>
                <c:pt idx="8886">
                  <c:v>4.5367278972517858E-3</c:v>
                </c:pt>
                <c:pt idx="8887">
                  <c:v>4.5353222420243516E-3</c:v>
                </c:pt>
                <c:pt idx="8888">
                  <c:v>4.5339132064429683E-3</c:v>
                </c:pt>
                <c:pt idx="8889">
                  <c:v>4.5325009653726569E-3</c:v>
                </c:pt>
                <c:pt idx="8890">
                  <c:v>4.5310856857420116E-3</c:v>
                </c:pt>
                <c:pt idx="8891">
                  <c:v>4.5296675269314518E-3</c:v>
                </c:pt>
                <c:pt idx="8892">
                  <c:v>4.5282466411092851E-3</c:v>
                </c:pt>
                <c:pt idx="8893">
                  <c:v>4.526823173552642E-3</c:v>
                </c:pt>
                <c:pt idx="8894">
                  <c:v>4.5253972629582303E-3</c:v>
                </c:pt>
                <c:pt idx="8895">
                  <c:v>4.5239690417549615E-3</c:v>
                </c:pt>
                <c:pt idx="8896">
                  <c:v>4.5225386363636471E-3</c:v>
                </c:pt>
                <c:pt idx="8897">
                  <c:v>4.5211061674920372E-3</c:v>
                </c:pt>
                <c:pt idx="8898">
                  <c:v>4.5196717503755666E-3</c:v>
                </c:pt>
                <c:pt idx="8899">
                  <c:v>4.5182354950369158E-3</c:v>
                </c:pt>
                <c:pt idx="8900">
                  <c:v>4.5167975065116212E-3</c:v>
                </c:pt>
                <c:pt idx="8901">
                  <c:v>4.5153578850795498E-3</c:v>
                </c:pt>
                <c:pt idx="8902">
                  <c:v>4.5139167264833906E-3</c:v>
                </c:pt>
                <c:pt idx="8903">
                  <c:v>4.5124741221199381E-3</c:v>
                </c:pt>
                <c:pt idx="8904">
                  <c:v>4.5110301592582421E-3</c:v>
                </c:pt>
                <c:pt idx="8905">
                  <c:v>4.5095849211983577E-3</c:v>
                </c:pt>
                <c:pt idx="8906">
                  <c:v>4.5081384874840645E-3</c:v>
                </c:pt>
                <c:pt idx="8907">
                  <c:v>4.5066909340437857E-3</c:v>
                </c:pt>
                <c:pt idx="8908">
                  <c:v>4.5052423333670939E-3</c:v>
                </c:pt>
                <c:pt idx="8909">
                  <c:v>4.5037927546608333E-3</c:v>
                </c:pt>
                <c:pt idx="8910">
                  <c:v>4.5023422639932998E-3</c:v>
                </c:pt>
                <c:pt idx="8911">
                  <c:v>4.5008909244379971E-3</c:v>
                </c:pt>
                <c:pt idx="8912">
                  <c:v>4.4994387962119398E-3</c:v>
                </c:pt>
                <c:pt idx="8913">
                  <c:v>4.4979859367959849E-3</c:v>
                </c:pt>
                <c:pt idx="8914">
                  <c:v>4.4965324010771308E-3</c:v>
                </c:pt>
                <c:pt idx="8915">
                  <c:v>4.4950782414288973E-3</c:v>
                </c:pt>
                <c:pt idx="8916">
                  <c:v>4.4936235078797656E-3</c:v>
                </c:pt>
                <c:pt idx="8917">
                  <c:v>4.4921682481698661E-3</c:v>
                </c:pt>
                <c:pt idx="8918">
                  <c:v>4.4907125078775187E-3</c:v>
                </c:pt>
                <c:pt idx="8919">
                  <c:v>4.4892563305145433E-3</c:v>
                </c:pt>
                <c:pt idx="8920">
                  <c:v>4.4877997576141396E-3</c:v>
                </c:pt>
                <c:pt idx="8921">
                  <c:v>4.4863428288310307E-3</c:v>
                </c:pt>
                <c:pt idx="8922">
                  <c:v>4.4848855820083591E-3</c:v>
                </c:pt>
                <c:pt idx="8923">
                  <c:v>4.4834280532852861E-3</c:v>
                </c:pt>
                <c:pt idx="8924">
                  <c:v>4.4819702771498066E-3</c:v>
                </c:pt>
                <c:pt idx="8925">
                  <c:v>4.4805122865257986E-3</c:v>
                </c:pt>
                <c:pt idx="8926">
                  <c:v>4.4790541128419932E-3</c:v>
                </c:pt>
                <c:pt idx="8927">
                  <c:v>4.4775957860974649E-3</c:v>
                </c:pt>
                <c:pt idx="8928">
                  <c:v>4.4761373349290158E-3</c:v>
                </c:pt>
                <c:pt idx="8929">
                  <c:v>4.4746787866686653E-3</c:v>
                </c:pt>
                <c:pt idx="8930">
                  <c:v>4.4732201674102211E-3</c:v>
                </c:pt>
                <c:pt idx="8931">
                  <c:v>4.4717615020567472E-3</c:v>
                </c:pt>
                <c:pt idx="8932">
                  <c:v>4.470302814378815E-3</c:v>
                </c:pt>
                <c:pt idx="8933">
                  <c:v>4.4688441270651236E-3</c:v>
                </c:pt>
                <c:pt idx="8934">
                  <c:v>4.4673854617720138E-3</c:v>
                </c:pt>
                <c:pt idx="8935">
                  <c:v>4.4659268391675595E-3</c:v>
                </c:pt>
                <c:pt idx="8936">
                  <c:v>4.464468278979998E-3</c:v>
                </c:pt>
                <c:pt idx="8937">
                  <c:v>4.4630098000380805E-3</c:v>
                </c:pt>
                <c:pt idx="8938">
                  <c:v>4.4615514203116963E-3</c:v>
                </c:pt>
                <c:pt idx="8939">
                  <c:v>4.4600931569509679E-3</c:v>
                </c:pt>
                <c:pt idx="8940">
                  <c:v>4.4586350263229073E-3</c:v>
                </c:pt>
                <c:pt idx="8941">
                  <c:v>4.4571770440491746E-3</c:v>
                </c:pt>
                <c:pt idx="8942">
                  <c:v>4.455719225034788E-3</c:v>
                </c:pt>
                <c:pt idx="8943">
                  <c:v>4.4542615835073745E-3</c:v>
                </c:pt>
                <c:pt idx="8944">
                  <c:v>4.4528041330410082E-3</c:v>
                </c:pt>
                <c:pt idx="8945">
                  <c:v>4.4513468865911131E-3</c:v>
                </c:pt>
                <c:pt idx="8946">
                  <c:v>4.4438687964857559E-3</c:v>
                </c:pt>
                <c:pt idx="8947">
                  <c:v>4.4103539065083429E-3</c:v>
                </c:pt>
                <c:pt idx="8948">
                  <c:v>4.3616750937877724E-3</c:v>
                </c:pt>
                <c:pt idx="8949">
                  <c:v>4.3092487541065289E-3</c:v>
                </c:pt>
                <c:pt idx="8950">
                  <c:v>4.244642148504528E-3</c:v>
                </c:pt>
                <c:pt idx="8951">
                  <c:v>4.1696469984001993E-3</c:v>
                </c:pt>
                <c:pt idx="8952">
                  <c:v>4.0965234943084218E-3</c:v>
                </c:pt>
                <c:pt idx="8953">
                  <c:v>4.0176552151194754E-3</c:v>
                </c:pt>
                <c:pt idx="8954">
                  <c:v>3.940217917585866E-3</c:v>
                </c:pt>
                <c:pt idx="8955">
                  <c:v>3.8662353953415646E-3</c:v>
                </c:pt>
                <c:pt idx="8956">
                  <c:v>3.7941993399790534E-3</c:v>
                </c:pt>
                <c:pt idx="8957">
                  <c:v>3.7075985569640685E-3</c:v>
                </c:pt>
                <c:pt idx="8958">
                  <c:v>3.6283481624297159E-3</c:v>
                </c:pt>
                <c:pt idx="8959">
                  <c:v>3.5507957920714915E-3</c:v>
                </c:pt>
                <c:pt idx="8960">
                  <c:v>3.4588958036211805E-3</c:v>
                </c:pt>
                <c:pt idx="8961">
                  <c:v>3.3799195657144071E-3</c:v>
                </c:pt>
                <c:pt idx="8962">
                  <c:v>3.3022069478225078E-3</c:v>
                </c:pt>
                <c:pt idx="8963">
                  <c:v>3.2210602208128641E-3</c:v>
                </c:pt>
                <c:pt idx="8964">
                  <c:v>3.1609622996077551E-3</c:v>
                </c:pt>
                <c:pt idx="8965">
                  <c:v>3.0785538005679513E-3</c:v>
                </c:pt>
                <c:pt idx="8966">
                  <c:v>2.9909318873428191E-3</c:v>
                </c:pt>
                <c:pt idx="8967">
                  <c:v>2.927125268845727E-3</c:v>
                </c:pt>
                <c:pt idx="8968">
                  <c:v>2.883341843283115E-3</c:v>
                </c:pt>
                <c:pt idx="8969">
                  <c:v>2.8523662046624695E-3</c:v>
                </c:pt>
                <c:pt idx="8970">
                  <c:v>2.8299908044953507E-3</c:v>
                </c:pt>
                <c:pt idx="8971">
                  <c:v>2.8125089162893855E-3</c:v>
                </c:pt>
                <c:pt idx="8972">
                  <c:v>2.7986496402114835E-3</c:v>
                </c:pt>
                <c:pt idx="8973">
                  <c:v>2.7872384447458964E-3</c:v>
                </c:pt>
                <c:pt idx="8974">
                  <c:v>2.7771727305260225E-3</c:v>
                </c:pt>
                <c:pt idx="8975">
                  <c:v>2.7683051515844052E-3</c:v>
                </c:pt>
                <c:pt idx="8976">
                  <c:v>2.7604178927279626E-3</c:v>
                </c:pt>
                <c:pt idx="8977">
                  <c:v>2.7530712375089012E-3</c:v>
                </c:pt>
                <c:pt idx="8978">
                  <c:v>2.746155984640735E-3</c:v>
                </c:pt>
                <c:pt idx="8979">
                  <c:v>2.7396621891079545E-3</c:v>
                </c:pt>
                <c:pt idx="8980">
                  <c:v>2.7335275827101851E-3</c:v>
                </c:pt>
                <c:pt idx="8981">
                  <c:v>2.727709564128899E-3</c:v>
                </c:pt>
                <c:pt idx="8982">
                  <c:v>2.7221755728320408E-3</c:v>
                </c:pt>
                <c:pt idx="8983">
                  <c:v>2.7169034209472264E-3</c:v>
                </c:pt>
                <c:pt idx="8984">
                  <c:v>2.7118735175675622E-3</c:v>
                </c:pt>
                <c:pt idx="8985">
                  <c:v>2.7070707468405844E-3</c:v>
                </c:pt>
                <c:pt idx="8986">
                  <c:v>2.7024823119119346E-3</c:v>
                </c:pt>
                <c:pt idx="8987">
                  <c:v>2.6980968160820792E-3</c:v>
                </c:pt>
                <c:pt idx="8988">
                  <c:v>2.6939040336328049E-3</c:v>
                </c:pt>
                <c:pt idx="8989">
                  <c:v>2.6898945459996812E-3</c:v>
                </c:pt>
                <c:pt idx="8990">
                  <c:v>2.6860596805383429E-3</c:v>
                </c:pt>
                <c:pt idx="8991">
                  <c:v>2.6823912366471E-3</c:v>
                </c:pt>
                <c:pt idx="8992">
                  <c:v>2.678881535630678E-3</c:v>
                </c:pt>
                <c:pt idx="8993">
                  <c:v>2.6755232937289786E-3</c:v>
                </c:pt>
                <c:pt idx="8994">
                  <c:v>2.6723095950467778E-3</c:v>
                </c:pt>
                <c:pt idx="8995">
                  <c:v>2.6692338629717514E-3</c:v>
                </c:pt>
                <c:pt idx="8996">
                  <c:v>2.6662898312672682E-3</c:v>
                </c:pt>
                <c:pt idx="8997">
                  <c:v>2.6634715302986129E-3</c:v>
                </c:pt>
                <c:pt idx="8998">
                  <c:v>2.6607732626699309E-3</c:v>
                </c:pt>
                <c:pt idx="8999">
                  <c:v>2.6581895952372332E-3</c:v>
                </c:pt>
                <c:pt idx="9000">
                  <c:v>2.6557153422550623E-3</c:v>
                </c:pt>
                <c:pt idx="9001">
                  <c:v>2.6533455538902098E-3</c:v>
                </c:pt>
                <c:pt idx="9002">
                  <c:v>2.6510755052550771E-3</c:v>
                </c:pt>
                <c:pt idx="9003">
                  <c:v>2.6489006857012606E-3</c:v>
                </c:pt>
                <c:pt idx="9004">
                  <c:v>2.6468167890895092E-3</c:v>
                </c:pt>
                <c:pt idx="9005">
                  <c:v>2.6448197037156518E-3</c:v>
                </c:pt>
                <c:pt idx="9006">
                  <c:v>2.6429055044087141E-3</c:v>
                </c:pt>
                <c:pt idx="9007">
                  <c:v>2.641070443522923E-3</c:v>
                </c:pt>
                <c:pt idx="9008">
                  <c:v>2.6393109429534221E-3</c:v>
                </c:pt>
                <c:pt idx="9009">
                  <c:v>2.6376235861732119E-3</c:v>
                </c:pt>
                <c:pt idx="9010">
                  <c:v>2.6360051117069855E-3</c:v>
                </c:pt>
                <c:pt idx="9011">
                  <c:v>2.6344524049854005E-3</c:v>
                </c:pt>
                <c:pt idx="9012">
                  <c:v>2.6329624925727764E-3</c:v>
                </c:pt>
                <c:pt idx="9013">
                  <c:v>2.631532535428699E-3</c:v>
                </c:pt>
                <c:pt idx="9014">
                  <c:v>2.6301598229223518E-3</c:v>
                </c:pt>
                <c:pt idx="9015">
                  <c:v>2.628841767145851E-3</c:v>
                </c:pt>
                <c:pt idx="9016">
                  <c:v>2.6275758967681537E-3</c:v>
                </c:pt>
                <c:pt idx="9017">
                  <c:v>2.6263598529306423E-3</c:v>
                </c:pt>
                <c:pt idx="9018">
                  <c:v>2.6251913825845238E-3</c:v>
                </c:pt>
                <c:pt idx="9019">
                  <c:v>2.6240683353144288E-3</c:v>
                </c:pt>
                <c:pt idx="9020">
                  <c:v>2.6229886573852432E-3</c:v>
                </c:pt>
                <c:pt idx="9021">
                  <c:v>2.6219503882822558E-3</c:v>
                </c:pt>
                <c:pt idx="9022">
                  <c:v>2.6209516560085438E-3</c:v>
                </c:pt>
                <c:pt idx="9023">
                  <c:v>2.6199906731899166E-3</c:v>
                </c:pt>
                <c:pt idx="9024">
                  <c:v>2.6190657333468514E-3</c:v>
                </c:pt>
                <c:pt idx="9025">
                  <c:v>2.6181752071711521E-3</c:v>
                </c:pt>
                <c:pt idx="9026">
                  <c:v>2.6173175389371688E-3</c:v>
                </c:pt>
                <c:pt idx="9027">
                  <c:v>2.6164912433679025E-3</c:v>
                </c:pt>
                <c:pt idx="9028">
                  <c:v>2.6156949022802726E-3</c:v>
                </c:pt>
                <c:pt idx="9029">
                  <c:v>2.6149271616404939E-3</c:v>
                </c:pt>
                <c:pt idx="9030">
                  <c:v>2.614186728613029E-3</c:v>
                </c:pt>
                <c:pt idx="9031">
                  <c:v>2.6134723688873681E-3</c:v>
                </c:pt>
                <c:pt idx="9032">
                  <c:v>2.6127829039426908E-3</c:v>
                </c:pt>
                <c:pt idx="9033">
                  <c:v>2.6121172084723849E-3</c:v>
                </c:pt>
                <c:pt idx="9034">
                  <c:v>2.6114742082430135E-3</c:v>
                </c:pt>
                <c:pt idx="9035">
                  <c:v>2.6108528773131768E-3</c:v>
                </c:pt>
                <c:pt idx="9036">
                  <c:v>2.6102522365182273E-3</c:v>
                </c:pt>
                <c:pt idx="9037">
                  <c:v>2.6096713505314928E-3</c:v>
                </c:pt>
                <c:pt idx="9038">
                  <c:v>2.6091093266144279E-3</c:v>
                </c:pt>
                <c:pt idx="9039">
                  <c:v>2.6085653123349341E-3</c:v>
                </c:pt>
                <c:pt idx="9040">
                  <c:v>2.6080384937506918E-3</c:v>
                </c:pt>
                <c:pt idx="9041">
                  <c:v>2.6075280938010629E-3</c:v>
                </c:pt>
                <c:pt idx="9042">
                  <c:v>2.6070333705050046E-3</c:v>
                </c:pt>
                <c:pt idx="9043">
                  <c:v>2.6065536154939086E-3</c:v>
                </c:pt>
                <c:pt idx="9044">
                  <c:v>2.6060881523271183E-3</c:v>
                </c:pt>
                <c:pt idx="9045">
                  <c:v>2.6056363352500271E-3</c:v>
                </c:pt>
                <c:pt idx="9046">
                  <c:v>2.6051975476651915E-3</c:v>
                </c:pt>
                <c:pt idx="9047">
                  <c:v>2.6047712008492358E-3</c:v>
                </c:pt>
                <c:pt idx="9048">
                  <c:v>2.6043567327205738E-3</c:v>
                </c:pt>
                <c:pt idx="9049">
                  <c:v>2.6039536066441273E-3</c:v>
                </c:pt>
                <c:pt idx="9050">
                  <c:v>2.603561310128827E-3</c:v>
                </c:pt>
                <c:pt idx="9051">
                  <c:v>2.6031793540884952E-3</c:v>
                </c:pt>
                <c:pt idx="9052">
                  <c:v>2.6028072712296476E-3</c:v>
                </c:pt>
                <c:pt idx="9053">
                  <c:v>2.6024446157505671E-3</c:v>
                </c:pt>
                <c:pt idx="9054">
                  <c:v>2.6020909616689515E-3</c:v>
                </c:pt>
                <c:pt idx="9055">
                  <c:v>2.6017459025045905E-3</c:v>
                </c:pt>
                <c:pt idx="9056">
                  <c:v>2.6014090500499484E-3</c:v>
                </c:pt>
                <c:pt idx="9057">
                  <c:v>2.6010800336696877E-3</c:v>
                </c:pt>
                <c:pt idx="9058">
                  <c:v>2.6007584994937796E-3</c:v>
                </c:pt>
                <c:pt idx="9059">
                  <c:v>2.6004441096950681E-3</c:v>
                </c:pt>
                <c:pt idx="9060">
                  <c:v>2.600136541591381E-3</c:v>
                </c:pt>
                <c:pt idx="9061">
                  <c:v>2.599835487318276E-3</c:v>
                </c:pt>
                <c:pt idx="9062">
                  <c:v>2.5995406526744388E-3</c:v>
                </c:pt>
                <c:pt idx="9063">
                  <c:v>2.5992517569280206E-3</c:v>
                </c:pt>
                <c:pt idx="9064">
                  <c:v>2.5989685319896733E-3</c:v>
                </c:pt>
                <c:pt idx="9065">
                  <c:v>2.5986907218842367E-3</c:v>
                </c:pt>
                <c:pt idx="9066">
                  <c:v>2.5984180822874793E-3</c:v>
                </c:pt>
                <c:pt idx="9067">
                  <c:v>2.5981503797571246E-3</c:v>
                </c:pt>
                <c:pt idx="9068">
                  <c:v>2.5978873916612166E-3</c:v>
                </c:pt>
                <c:pt idx="9069">
                  <c:v>2.5976289051272477E-3</c:v>
                </c:pt>
                <c:pt idx="9070">
                  <c:v>2.5973747171880866E-3</c:v>
                </c:pt>
                <c:pt idx="9071">
                  <c:v>2.5971246338544899E-3</c:v>
                </c:pt>
                <c:pt idx="9072">
                  <c:v>2.596878470020607E-3</c:v>
                </c:pt>
                <c:pt idx="9073">
                  <c:v>2.5966360489184021E-3</c:v>
                </c:pt>
                <c:pt idx="9074">
                  <c:v>2.5963972017656071E-3</c:v>
                </c:pt>
                <c:pt idx="9075">
                  <c:v>2.5961617674064275E-3</c:v>
                </c:pt>
                <c:pt idx="9076">
                  <c:v>2.5959295920379424E-3</c:v>
                </c:pt>
                <c:pt idx="9077">
                  <c:v>2.5957005286852144E-3</c:v>
                </c:pt>
                <c:pt idx="9078">
                  <c:v>2.5954744371680834E-3</c:v>
                </c:pt>
                <c:pt idx="9079">
                  <c:v>2.595251183507574E-3</c:v>
                </c:pt>
                <c:pt idx="9080">
                  <c:v>2.595030639881851E-3</c:v>
                </c:pt>
                <c:pt idx="9081">
                  <c:v>2.5948126841850079E-3</c:v>
                </c:pt>
                <c:pt idx="9082">
                  <c:v>2.5945971998755867E-3</c:v>
                </c:pt>
                <c:pt idx="9083">
                  <c:v>2.594384075673941E-3</c:v>
                </c:pt>
                <c:pt idx="9084">
                  <c:v>2.5941732053010669E-3</c:v>
                </c:pt>
                <c:pt idx="9085">
                  <c:v>2.5939644873394993E-3</c:v>
                </c:pt>
                <c:pt idx="9086">
                  <c:v>2.5937578248919476E-3</c:v>
                </c:pt>
                <c:pt idx="9087">
                  <c:v>2.5935531255367019E-3</c:v>
                </c:pt>
                <c:pt idx="9088">
                  <c:v>2.5933503008971279E-3</c:v>
                </c:pt>
                <c:pt idx="9089">
                  <c:v>2.5931492666918057E-3</c:v>
                </c:pt>
                <c:pt idx="9090">
                  <c:v>2.5929499424354858E-3</c:v>
                </c:pt>
                <c:pt idx="9091">
                  <c:v>2.5927522512692097E-3</c:v>
                </c:pt>
                <c:pt idx="9092">
                  <c:v>2.5925561197975232E-3</c:v>
                </c:pt>
                <c:pt idx="9093">
                  <c:v>2.592361477995533E-3</c:v>
                </c:pt>
                <c:pt idx="9094">
                  <c:v>2.5921682589344374E-3</c:v>
                </c:pt>
                <c:pt idx="9095">
                  <c:v>2.591976398760687E-3</c:v>
                </c:pt>
                <c:pt idx="9096">
                  <c:v>2.5917858364744688E-3</c:v>
                </c:pt>
                <c:pt idx="9097">
                  <c:v>2.591596513869727E-3</c:v>
                </c:pt>
                <c:pt idx="9098">
                  <c:v>2.5914083753442712E-3</c:v>
                </c:pt>
                <c:pt idx="9099">
                  <c:v>2.5912213678172384E-3</c:v>
                </c:pt>
                <c:pt idx="9100">
                  <c:v>2.5910354406355183E-3</c:v>
                </c:pt>
                <c:pt idx="9101">
                  <c:v>2.590850545371171E-3</c:v>
                </c:pt>
                <c:pt idx="9102">
                  <c:v>2.5906666358937475E-3</c:v>
                </c:pt>
                <c:pt idx="9103">
                  <c:v>2.5904836680086998E-3</c:v>
                </c:pt>
                <c:pt idx="9104">
                  <c:v>2.5903015996921585E-3</c:v>
                </c:pt>
                <c:pt idx="9105">
                  <c:v>2.5901203906543505E-3</c:v>
                </c:pt>
                <c:pt idx="9106">
                  <c:v>2.5899400025412266E-3</c:v>
                </c:pt>
                <c:pt idx="9107">
                  <c:v>2.5897603986926579E-3</c:v>
                </c:pt>
                <c:pt idx="9108">
                  <c:v>2.5895815441066799E-3</c:v>
                </c:pt>
                <c:pt idx="9109">
                  <c:v>2.5894034053565479E-3</c:v>
                </c:pt>
                <c:pt idx="9110">
                  <c:v>2.5892259505839723E-3</c:v>
                </c:pt>
                <c:pt idx="9111">
                  <c:v>2.5890491492402169E-3</c:v>
                </c:pt>
                <c:pt idx="9112">
                  <c:v>2.5888729723678367E-3</c:v>
                </c:pt>
                <c:pt idx="9113">
                  <c:v>2.5886973920741414E-3</c:v>
                </c:pt>
                <c:pt idx="9114">
                  <c:v>2.5885223819001853E-3</c:v>
                </c:pt>
                <c:pt idx="9115">
                  <c:v>2.588347916527566E-3</c:v>
                </c:pt>
                <c:pt idx="9116">
                  <c:v>2.5881739717642884E-3</c:v>
                </c:pt>
                <c:pt idx="9117">
                  <c:v>2.5880005245833321E-3</c:v>
                </c:pt>
                <c:pt idx="9118">
                  <c:v>2.5878275528754802E-3</c:v>
                </c:pt>
                <c:pt idx="9119">
                  <c:v>2.58765503570811E-3</c:v>
                </c:pt>
                <c:pt idx="9120">
                  <c:v>2.5874829528796202E-3</c:v>
                </c:pt>
                <c:pt idx="9121">
                  <c:v>2.5873112852981385E-3</c:v>
                </c:pt>
                <c:pt idx="9122">
                  <c:v>2.5871400146027621E-3</c:v>
                </c:pt>
                <c:pt idx="9123">
                  <c:v>2.586969123324641E-3</c:v>
                </c:pt>
                <c:pt idx="9124">
                  <c:v>2.5867985947761844E-3</c:v>
                </c:pt>
                <c:pt idx="9125">
                  <c:v>2.5866284130232793E-3</c:v>
                </c:pt>
                <c:pt idx="9126">
                  <c:v>2.5864585628174027E-3</c:v>
                </c:pt>
                <c:pt idx="9127">
                  <c:v>2.5862890297044822E-3</c:v>
                </c:pt>
                <c:pt idx="9128">
                  <c:v>2.5869583765729927E-3</c:v>
                </c:pt>
                <c:pt idx="9129">
                  <c:v>2.6115226406981792E-3</c:v>
                </c:pt>
                <c:pt idx="9130">
                  <c:v>2.6624803697459162E-3</c:v>
                </c:pt>
                <c:pt idx="9131">
                  <c:v>2.7078398873896176E-3</c:v>
                </c:pt>
                <c:pt idx="9132">
                  <c:v>2.7593002319804012E-3</c:v>
                </c:pt>
                <c:pt idx="9133">
                  <c:v>2.8221981081018067E-3</c:v>
                </c:pt>
                <c:pt idx="9134">
                  <c:v>2.8864604161497956E-3</c:v>
                </c:pt>
                <c:pt idx="9135">
                  <c:v>2.9614111497659164E-3</c:v>
                </c:pt>
                <c:pt idx="9136">
                  <c:v>3.0218775465201638E-3</c:v>
                </c:pt>
                <c:pt idx="9137">
                  <c:v>3.0827108008608835E-3</c:v>
                </c:pt>
                <c:pt idx="9138">
                  <c:v>3.1561320159625042E-3</c:v>
                </c:pt>
                <c:pt idx="9139">
                  <c:v>3.2216268767251356E-3</c:v>
                </c:pt>
                <c:pt idx="9140">
                  <c:v>3.2862277875560873E-3</c:v>
                </c:pt>
                <c:pt idx="9141">
                  <c:v>3.3632972916324702E-3</c:v>
                </c:pt>
                <c:pt idx="9142">
                  <c:v>3.4302920420777325E-3</c:v>
                </c:pt>
                <c:pt idx="9143">
                  <c:v>3.4958814966801165E-3</c:v>
                </c:pt>
                <c:pt idx="9144">
                  <c:v>3.5720807755407966E-3</c:v>
                </c:pt>
                <c:pt idx="9145">
                  <c:v>3.6395262676682978E-3</c:v>
                </c:pt>
                <c:pt idx="9146">
                  <c:v>3.7089185323709753E-3</c:v>
                </c:pt>
                <c:pt idx="9147">
                  <c:v>3.7852064679983616E-3</c:v>
                </c:pt>
                <c:pt idx="9148">
                  <c:v>3.8555390155557731E-3</c:v>
                </c:pt>
                <c:pt idx="9149">
                  <c:v>3.9019241720073981E-3</c:v>
                </c:pt>
                <c:pt idx="9150">
                  <c:v>3.9335170114729572E-3</c:v>
                </c:pt>
                <c:pt idx="9151">
                  <c:v>3.9560262361339263E-3</c:v>
                </c:pt>
                <c:pt idx="9152">
                  <c:v>3.972307150809715E-3</c:v>
                </c:pt>
                <c:pt idx="9153">
                  <c:v>3.9846749354658035E-3</c:v>
                </c:pt>
                <c:pt idx="9154">
                  <c:v>3.9945345126738436E-3</c:v>
                </c:pt>
                <c:pt idx="9155">
                  <c:v>4.0028062268511249E-3</c:v>
                </c:pt>
                <c:pt idx="9156">
                  <c:v>4.0095484687367932E-3</c:v>
                </c:pt>
                <c:pt idx="9157">
                  <c:v>4.0151834712199349E-3</c:v>
                </c:pt>
                <c:pt idx="9158">
                  <c:v>4.0204933430873814E-3</c:v>
                </c:pt>
                <c:pt idx="9159">
                  <c:v>4.0253948125087294E-3</c:v>
                </c:pt>
                <c:pt idx="9160">
                  <c:v>4.029871176839124E-3</c:v>
                </c:pt>
                <c:pt idx="9161">
                  <c:v>4.0339944612996989E-3</c:v>
                </c:pt>
                <c:pt idx="9162">
                  <c:v>4.0378130763205743E-3</c:v>
                </c:pt>
                <c:pt idx="9163">
                  <c:v>4.0413622191401806E-3</c:v>
                </c:pt>
                <c:pt idx="9164">
                  <c:v>4.0446675662221022E-3</c:v>
                </c:pt>
                <c:pt idx="9165">
                  <c:v>4.0477482221241154E-3</c:v>
                </c:pt>
                <c:pt idx="9166">
                  <c:v>4.050619531713223E-3</c:v>
                </c:pt>
                <c:pt idx="9167">
                  <c:v>4.0532943512607634E-3</c:v>
                </c:pt>
                <c:pt idx="9168">
                  <c:v>4.0557835997104951E-3</c:v>
                </c:pt>
                <c:pt idx="9169">
                  <c:v>4.0580970374855998E-3</c:v>
                </c:pt>
                <c:pt idx="9170">
                  <c:v>4.0602434391796465E-3</c:v>
                </c:pt>
                <c:pt idx="9171">
                  <c:v>4.0622309030483323E-3</c:v>
                </c:pt>
                <c:pt idx="9172">
                  <c:v>4.0640669636909663E-3</c:v>
                </c:pt>
                <c:pt idx="9173">
                  <c:v>4.0657586909174743E-3</c:v>
                </c:pt>
                <c:pt idx="9174">
                  <c:v>4.0673127629417619E-3</c:v>
                </c:pt>
                <c:pt idx="9175">
                  <c:v>4.0687355055794685E-3</c:v>
                </c:pt>
                <c:pt idx="9176">
                  <c:v>4.0700329286075584E-3</c:v>
                </c:pt>
                <c:pt idx="9177">
                  <c:v>4.0712107521022846E-3</c:v>
                </c:pt>
                <c:pt idx="9178">
                  <c:v>4.0722744237880592E-3</c:v>
                </c:pt>
                <c:pt idx="9179">
                  <c:v>4.0732291390616678E-3</c:v>
                </c:pt>
                <c:pt idx="9180">
                  <c:v>4.0740798524161927E-3</c:v>
                </c:pt>
                <c:pt idx="9181">
                  <c:v>4.074831291940674E-3</c:v>
                </c:pt>
                <c:pt idx="9182">
                  <c:v>4.0754879699144292E-3</c:v>
                </c:pt>
                <c:pt idx="9183">
                  <c:v>4.0760541931257376E-3</c:v>
                </c:pt>
                <c:pt idx="9184">
                  <c:v>4.0765340732783328E-3</c:v>
                </c:pt>
                <c:pt idx="9185">
                  <c:v>4.076931535268849E-3</c:v>
                </c:pt>
                <c:pt idx="9186">
                  <c:v>4.077250326458867E-3</c:v>
                </c:pt>
                <c:pt idx="9187">
                  <c:v>4.0774940245197136E-3</c:v>
                </c:pt>
                <c:pt idx="9188">
                  <c:v>4.0776660451004613E-3</c:v>
                </c:pt>
                <c:pt idx="9189">
                  <c:v>4.0777696495621569E-3</c:v>
                </c:pt>
                <c:pt idx="9190">
                  <c:v>4.0778079514542011E-3</c:v>
                </c:pt>
                <c:pt idx="9191">
                  <c:v>4.0777839237042014E-3</c:v>
                </c:pt>
                <c:pt idx="9192">
                  <c:v>4.0777004047392257E-3</c:v>
                </c:pt>
                <c:pt idx="9193">
                  <c:v>4.0775601044637077E-3</c:v>
                </c:pt>
                <c:pt idx="9194">
                  <c:v>4.0773656105514595E-3</c:v>
                </c:pt>
                <c:pt idx="9195">
                  <c:v>4.0771193932436604E-3</c:v>
                </c:pt>
                <c:pt idx="9196">
                  <c:v>4.0768238114805115E-3</c:v>
                </c:pt>
                <c:pt idx="9197">
                  <c:v>4.076481117206765E-3</c:v>
                </c:pt>
                <c:pt idx="9198">
                  <c:v>4.0760934607094196E-3</c:v>
                </c:pt>
                <c:pt idx="9199">
                  <c:v>4.0756628950059564E-3</c:v>
                </c:pt>
                <c:pt idx="9200">
                  <c:v>4.0751913801919367E-3</c:v>
                </c:pt>
                <c:pt idx="9201">
                  <c:v>4.0746807878285461E-3</c:v>
                </c:pt>
                <c:pt idx="9202">
                  <c:v>4.0741329047927488E-3</c:v>
                </c:pt>
                <c:pt idx="9203">
                  <c:v>4.0735494370847079E-3</c:v>
                </c:pt>
                <c:pt idx="9204">
                  <c:v>4.0729320137443993E-3</c:v>
                </c:pt>
                <c:pt idx="9205">
                  <c:v>4.0722821898791185E-3</c:v>
                </c:pt>
                <c:pt idx="9206">
                  <c:v>4.0716014505557032E-3</c:v>
                </c:pt>
                <c:pt idx="9207">
                  <c:v>4.070891213436274E-3</c:v>
                </c:pt>
                <c:pt idx="9208">
                  <c:v>4.0701528322332524E-3</c:v>
                </c:pt>
                <c:pt idx="9209">
                  <c:v>4.0693875993758561E-3</c:v>
                </c:pt>
                <c:pt idx="9210">
                  <c:v>4.0685967488194065E-3</c:v>
                </c:pt>
                <c:pt idx="9211">
                  <c:v>4.067781458791506E-3</c:v>
                </c:pt>
                <c:pt idx="9212">
                  <c:v>4.0669428541575386E-3</c:v>
                </c:pt>
                <c:pt idx="9213">
                  <c:v>4.0660820089518561E-3</c:v>
                </c:pt>
                <c:pt idx="9214">
                  <c:v>4.06519994867564E-3</c:v>
                </c:pt>
                <c:pt idx="9215">
                  <c:v>4.064297652272752E-3</c:v>
                </c:pt>
                <c:pt idx="9216">
                  <c:v>4.0633760547096913E-3</c:v>
                </c:pt>
                <c:pt idx="9217">
                  <c:v>4.0624360483682547E-3</c:v>
                </c:pt>
                <c:pt idx="9218">
                  <c:v>4.0614784855295431E-3</c:v>
                </c:pt>
                <c:pt idx="9219">
                  <c:v>4.060504179694396E-3</c:v>
                </c:pt>
                <c:pt idx="9220">
                  <c:v>4.0595139077790081E-3</c:v>
                </c:pt>
                <c:pt idx="9221">
                  <c:v>4.0585084114118817E-3</c:v>
                </c:pt>
                <c:pt idx="9222">
                  <c:v>4.0574883987595737E-3</c:v>
                </c:pt>
                <c:pt idx="9223">
                  <c:v>4.0564545459396816E-3</c:v>
                </c:pt>
                <c:pt idx="9224">
                  <c:v>4.0554074984774828E-3</c:v>
                </c:pt>
                <c:pt idx="9225">
                  <c:v>4.0543478727089674E-3</c:v>
                </c:pt>
                <c:pt idx="9226">
                  <c:v>4.0532762571204445E-3</c:v>
                </c:pt>
                <c:pt idx="9227">
                  <c:v>4.0521932135095425E-3</c:v>
                </c:pt>
                <c:pt idx="9228">
                  <c:v>4.0510992783660835E-3</c:v>
                </c:pt>
                <c:pt idx="9229">
                  <c:v>4.0499949638114034E-3</c:v>
                </c:pt>
                <c:pt idx="9230">
                  <c:v>4.0488807588918681E-3</c:v>
                </c:pt>
                <c:pt idx="9231">
                  <c:v>4.0477571304677433E-3</c:v>
                </c:pt>
                <c:pt idx="9232">
                  <c:v>4.0466245243175689E-3</c:v>
                </c:pt>
                <c:pt idx="9233">
                  <c:v>4.0454833660483322E-3</c:v>
                </c:pt>
                <c:pt idx="9234">
                  <c:v>4.0443340620014675E-3</c:v>
                </c:pt>
                <c:pt idx="9235">
                  <c:v>4.0431770001592097E-3</c:v>
                </c:pt>
                <c:pt idx="9236">
                  <c:v>4.0420125509331726E-3</c:v>
                </c:pt>
                <c:pt idx="9237">
                  <c:v>4.040841067995243E-3</c:v>
                </c:pt>
                <c:pt idx="9238">
                  <c:v>4.0396628890045395E-3</c:v>
                </c:pt>
                <c:pt idx="9239">
                  <c:v>4.0384783363594471E-3</c:v>
                </c:pt>
                <c:pt idx="9240">
                  <c:v>4.0372877178677189E-3</c:v>
                </c:pt>
                <c:pt idx="9241">
                  <c:v>4.0360913274057539E-3</c:v>
                </c:pt>
                <c:pt idx="9242">
                  <c:v>4.0348894455627983E-3</c:v>
                </c:pt>
                <c:pt idx="9243">
                  <c:v>4.0336823402353983E-3</c:v>
                </c:pt>
                <c:pt idx="9244">
                  <c:v>4.0324702671804156E-3</c:v>
                </c:pt>
                <c:pt idx="9245">
                  <c:v>4.0312534706216218E-3</c:v>
                </c:pt>
                <c:pt idx="9246">
                  <c:v>4.0300321836777998E-3</c:v>
                </c:pt>
                <c:pt idx="9247">
                  <c:v>4.028806628984122E-3</c:v>
                </c:pt>
                <c:pt idx="9248">
                  <c:v>4.0275770190441196E-3</c:v>
                </c:pt>
                <c:pt idx="9249">
                  <c:v>4.0263435567879473E-3</c:v>
                </c:pt>
                <c:pt idx="9250">
                  <c:v>4.025106435940725E-3</c:v>
                </c:pt>
                <c:pt idx="9251">
                  <c:v>4.0238658414661656E-3</c:v>
                </c:pt>
                <c:pt idx="9252">
                  <c:v>4.0226219499598101E-3</c:v>
                </c:pt>
                <c:pt idx="9253">
                  <c:v>4.0213749300276862E-3</c:v>
                </c:pt>
                <c:pt idx="9254">
                  <c:v>4.0201249426296964E-3</c:v>
                </c:pt>
                <c:pt idx="9255">
                  <c:v>4.0188721414699206E-3</c:v>
                </c:pt>
                <c:pt idx="9256">
                  <c:v>4.0176166732598644E-3</c:v>
                </c:pt>
                <c:pt idx="9257">
                  <c:v>4.0163586781058764E-3</c:v>
                </c:pt>
                <c:pt idx="9258">
                  <c:v>4.0150982897456684E-3</c:v>
                </c:pt>
                <c:pt idx="9259">
                  <c:v>4.0138356358801943E-3</c:v>
                </c:pt>
                <c:pt idx="9260">
                  <c:v>4.0125708384202482E-3</c:v>
                </c:pt>
                <c:pt idx="9261">
                  <c:v>4.0113040137591737E-3</c:v>
                </c:pt>
                <c:pt idx="9262">
                  <c:v>4.0100352730242242E-3</c:v>
                </c:pt>
                <c:pt idx="9263">
                  <c:v>4.0087647223073768E-3</c:v>
                </c:pt>
                <c:pt idx="9264">
                  <c:v>4.0074924628974613E-3</c:v>
                </c:pt>
                <c:pt idx="9265">
                  <c:v>4.0062185914975582E-3</c:v>
                </c:pt>
                <c:pt idx="9266">
                  <c:v>4.0049432004334489E-3</c:v>
                </c:pt>
                <c:pt idx="9267">
                  <c:v>4.0036663778469277E-3</c:v>
                </c:pt>
                <c:pt idx="9268">
                  <c:v>4.0023882078888354E-3</c:v>
                </c:pt>
                <c:pt idx="9269">
                  <c:v>4.0011087708995618E-3</c:v>
                </c:pt>
                <c:pt idx="9270">
                  <c:v>3.9998281435785011E-3</c:v>
                </c:pt>
                <c:pt idx="9271">
                  <c:v>3.9985463991491334E-3</c:v>
                </c:pt>
                <c:pt idx="9272">
                  <c:v>3.99726360752377E-3</c:v>
                </c:pt>
                <c:pt idx="9273">
                  <c:v>3.9959798354354953E-3</c:v>
                </c:pt>
                <c:pt idx="9274">
                  <c:v>3.9946951466090447E-3</c:v>
                </c:pt>
                <c:pt idx="9275">
                  <c:v>3.9934096018636508E-3</c:v>
                </c:pt>
                <c:pt idx="9276">
                  <c:v>3.9921232592783126E-3</c:v>
                </c:pt>
                <c:pt idx="9277">
                  <c:v>3.9908361742902396E-3</c:v>
                </c:pt>
                <c:pt idx="9278">
                  <c:v>3.9895483998254599E-3</c:v>
                </c:pt>
                <c:pt idx="9279">
                  <c:v>3.9882599864092512E-3</c:v>
                </c:pt>
                <c:pt idx="9280">
                  <c:v>3.9869709822764453E-3</c:v>
                </c:pt>
                <c:pt idx="9281">
                  <c:v>3.9856814334771678E-3</c:v>
                </c:pt>
                <c:pt idx="9282">
                  <c:v>3.9843913839704443E-3</c:v>
                </c:pt>
                <c:pt idx="9283">
                  <c:v>3.9831008757196477E-3</c:v>
                </c:pt>
                <c:pt idx="9284">
                  <c:v>3.9818099487884725E-3</c:v>
                </c:pt>
                <c:pt idx="9285">
                  <c:v>3.9805186414176973E-3</c:v>
                </c:pt>
                <c:pt idx="9286">
                  <c:v>3.9792269901169118E-3</c:v>
                </c:pt>
                <c:pt idx="9287">
                  <c:v>3.9779350297356767E-3</c:v>
                </c:pt>
                <c:pt idx="9288">
                  <c:v>3.9766427935423202E-3</c:v>
                </c:pt>
                <c:pt idx="9289">
                  <c:v>3.9753503132953314E-3</c:v>
                </c:pt>
                <c:pt idx="9290">
                  <c:v>3.9740576193087887E-3</c:v>
                </c:pt>
                <c:pt idx="9291">
                  <c:v>3.9727647405216502E-3</c:v>
                </c:pt>
                <c:pt idx="9292">
                  <c:v>3.9714717045570887E-3</c:v>
                </c:pt>
                <c:pt idx="9293">
                  <c:v>3.9701785377818507E-3</c:v>
                </c:pt>
                <c:pt idx="9294">
                  <c:v>3.9688852653669586E-3</c:v>
                </c:pt>
                <c:pt idx="9295">
                  <c:v>3.9675919113348291E-3</c:v>
                </c:pt>
                <c:pt idx="9296">
                  <c:v>3.9662984986197532E-3</c:v>
                </c:pt>
                <c:pt idx="9297">
                  <c:v>3.9650050491088079E-3</c:v>
                </c:pt>
                <c:pt idx="9298">
                  <c:v>3.9637115836955519E-3</c:v>
                </c:pt>
                <c:pt idx="9299">
                  <c:v>3.9624181223215371E-3</c:v>
                </c:pt>
                <c:pt idx="9300">
                  <c:v>3.9611246840198259E-3</c:v>
                </c:pt>
                <c:pt idx="9301">
                  <c:v>3.9598312869576109E-3</c:v>
                </c:pt>
                <c:pt idx="9302">
                  <c:v>3.9585379484733778E-3</c:v>
                </c:pt>
                <c:pt idx="9303">
                  <c:v>3.9572446851152505E-3</c:v>
                </c:pt>
                <c:pt idx="9304">
                  <c:v>3.9559515126778638E-3</c:v>
                </c:pt>
                <c:pt idx="9305">
                  <c:v>3.9546584462334996E-3</c:v>
                </c:pt>
                <c:pt idx="9306">
                  <c:v>3.9533655001687869E-3</c:v>
                </c:pt>
                <c:pt idx="9307">
                  <c:v>3.952072688211454E-3</c:v>
                </c:pt>
                <c:pt idx="9308">
                  <c:v>3.950780023463699E-3</c:v>
                </c:pt>
                <c:pt idx="9309">
                  <c:v>3.9494875184282073E-3</c:v>
                </c:pt>
                <c:pt idx="9310">
                  <c:v>3.9482438387473361E-3</c:v>
                </c:pt>
                <c:pt idx="9311">
                  <c:v>3.9433542924975935E-3</c:v>
                </c:pt>
                <c:pt idx="9312">
                  <c:v>3.9156326298418085E-3</c:v>
                </c:pt>
                <c:pt idx="9313">
                  <c:v>3.8650733704680795E-3</c:v>
                </c:pt>
                <c:pt idx="9314">
                  <c:v>3.8161835608825313E-3</c:v>
                </c:pt>
                <c:pt idx="9315">
                  <c:v>3.7615917658189325E-3</c:v>
                </c:pt>
                <c:pt idx="9316">
                  <c:v>3.6943776066803444E-3</c:v>
                </c:pt>
                <c:pt idx="9317">
                  <c:v>3.6353153040082136E-3</c:v>
                </c:pt>
                <c:pt idx="9318">
                  <c:v>3.5625209888316134E-3</c:v>
                </c:pt>
                <c:pt idx="9319">
                  <c:v>3.4906498268558938E-3</c:v>
                </c:pt>
                <c:pt idx="9320">
                  <c:v>3.4202085094670286E-3</c:v>
                </c:pt>
                <c:pt idx="9321">
                  <c:v>3.345956716089676E-3</c:v>
                </c:pt>
                <c:pt idx="9322">
                  <c:v>3.2717063928725774E-3</c:v>
                </c:pt>
                <c:pt idx="9323">
                  <c:v>3.1979251201708376E-3</c:v>
                </c:pt>
                <c:pt idx="9324">
                  <c:v>3.123139521704581E-3</c:v>
                </c:pt>
                <c:pt idx="9325">
                  <c:v>3.0460611113003831E-3</c:v>
                </c:pt>
                <c:pt idx="9326">
                  <c:v>2.968740572650088E-3</c:v>
                </c:pt>
                <c:pt idx="9327">
                  <c:v>2.882645900816857E-3</c:v>
                </c:pt>
                <c:pt idx="9328">
                  <c:v>2.8143658503963016E-3</c:v>
                </c:pt>
                <c:pt idx="9329">
                  <c:v>2.7400432944247465E-3</c:v>
                </c:pt>
                <c:pt idx="9330">
                  <c:v>2.6619733447198141E-3</c:v>
                </c:pt>
                <c:pt idx="9331">
                  <c:v>2.5881498651579935E-3</c:v>
                </c:pt>
                <c:pt idx="9332">
                  <c:v>2.5385792533134414E-3</c:v>
                </c:pt>
                <c:pt idx="9333">
                  <c:v>2.5047738321996049E-3</c:v>
                </c:pt>
                <c:pt idx="9334">
                  <c:v>2.4800060261145592E-3</c:v>
                </c:pt>
                <c:pt idx="9335">
                  <c:v>2.4615636638768796E-3</c:v>
                </c:pt>
                <c:pt idx="9336">
                  <c:v>2.447128072204513E-3</c:v>
                </c:pt>
                <c:pt idx="9337">
                  <c:v>2.4353718319337606E-3</c:v>
                </c:pt>
                <c:pt idx="9338">
                  <c:v>2.4254177828794679E-3</c:v>
                </c:pt>
                <c:pt idx="9339">
                  <c:v>2.4167181621598515E-3</c:v>
                </c:pt>
                <c:pt idx="9340">
                  <c:v>2.4089140612717982E-3</c:v>
                </c:pt>
                <c:pt idx="9341">
                  <c:v>2.4017769065043824E-3</c:v>
                </c:pt>
                <c:pt idx="9342">
                  <c:v>2.3951586220985646E-3</c:v>
                </c:pt>
                <c:pt idx="9343">
                  <c:v>2.3889598026562505E-3</c:v>
                </c:pt>
                <c:pt idx="9344">
                  <c:v>2.3831153688454983E-3</c:v>
                </c:pt>
                <c:pt idx="9345">
                  <c:v>2.3775790819203033E-3</c:v>
                </c:pt>
                <c:pt idx="9346">
                  <c:v>2.3723185670305302E-3</c:v>
                </c:pt>
                <c:pt idx="9347">
                  <c:v>2.3673095602246195E-3</c:v>
                </c:pt>
                <c:pt idx="9348">
                  <c:v>2.3625331902727221E-3</c:v>
                </c:pt>
                <c:pt idx="9349">
                  <c:v>2.3579743567076219E-3</c:v>
                </c:pt>
                <c:pt idx="9350">
                  <c:v>2.3536202063912776E-3</c:v>
                </c:pt>
                <c:pt idx="9351">
                  <c:v>2.3494596702088506E-3</c:v>
                </c:pt>
                <c:pt idx="9352">
                  <c:v>2.3454828033911165E-3</c:v>
                </c:pt>
                <c:pt idx="9353">
                  <c:v>2.3416805706023059E-3</c:v>
                </c:pt>
                <c:pt idx="9354">
                  <c:v>2.3380446136470985E-3</c:v>
                </c:pt>
                <c:pt idx="9355">
                  <c:v>2.33456711896337E-3</c:v>
                </c:pt>
                <c:pt idx="9356">
                  <c:v>2.3312407396683865E-3</c:v>
                </c:pt>
                <c:pt idx="9357">
                  <c:v>2.3280585266882655E-3</c:v>
                </c:pt>
                <c:pt idx="9358">
                  <c:v>2.3250138872533722E-3</c:v>
                </c:pt>
                <c:pt idx="9359">
                  <c:v>2.3221005564531185E-3</c:v>
                </c:pt>
                <c:pt idx="9360">
                  <c:v>2.3193125664661314E-3</c:v>
                </c:pt>
                <c:pt idx="9361">
                  <c:v>2.3166442329326407E-3</c:v>
                </c:pt>
                <c:pt idx="9362">
                  <c:v>2.3140901332621804E-3</c:v>
                </c:pt>
                <c:pt idx="9363">
                  <c:v>2.3116450954452574E-3</c:v>
                </c:pt>
                <c:pt idx="9364">
                  <c:v>2.3093041837027842E-3</c:v>
                </c:pt>
                <c:pt idx="9365">
                  <c:v>2.3070626869543449E-3</c:v>
                </c:pt>
                <c:pt idx="9366">
                  <c:v>2.3049161085493476E-3</c:v>
                </c:pt>
                <c:pt idx="9367">
                  <c:v>2.3028601556651864E-3</c:v>
                </c:pt>
                <c:pt idx="9368">
                  <c:v>2.300890729882904E-3</c:v>
                </c:pt>
                <c:pt idx="9369">
                  <c:v>2.2990039188112666E-3</c:v>
                </c:pt>
                <c:pt idx="9370">
                  <c:v>2.2971959864961488E-3</c:v>
                </c:pt>
                <c:pt idx="9371">
                  <c:v>2.295463366705431E-3</c:v>
                </c:pt>
                <c:pt idx="9372">
                  <c:v>2.2938026539308901E-3</c:v>
                </c:pt>
                <c:pt idx="9373">
                  <c:v>2.29221059712376E-3</c:v>
                </c:pt>
                <c:pt idx="9374">
                  <c:v>2.2906840921141833E-3</c:v>
                </c:pt>
                <c:pt idx="9375">
                  <c:v>2.2892201750103463E-3</c:v>
                </c:pt>
                <c:pt idx="9376">
                  <c:v>2.287816016222148E-3</c:v>
                </c:pt>
                <c:pt idx="9377">
                  <c:v>2.2864689138192341E-3</c:v>
                </c:pt>
                <c:pt idx="9378">
                  <c:v>2.2851762882964682E-3</c:v>
                </c:pt>
                <c:pt idx="9379">
                  <c:v>2.2839356766378429E-3</c:v>
                </c:pt>
                <c:pt idx="9380">
                  <c:v>2.2827447272385764E-3</c:v>
                </c:pt>
                <c:pt idx="9381">
                  <c:v>2.2816011949020826E-3</c:v>
                </c:pt>
                <c:pt idx="9382">
                  <c:v>2.2805029358034627E-3</c:v>
                </c:pt>
                <c:pt idx="9383">
                  <c:v>2.2794479032305446E-3</c:v>
                </c:pt>
                <c:pt idx="9384">
                  <c:v>2.278434142947375E-3</c:v>
                </c:pt>
                <c:pt idx="9385">
                  <c:v>2.2774597889935323E-3</c:v>
                </c:pt>
                <c:pt idx="9386">
                  <c:v>2.2765230600538208E-3</c:v>
                </c:pt>
                <c:pt idx="9387">
                  <c:v>2.2756222549566796E-3</c:v>
                </c:pt>
                <c:pt idx="9388">
                  <c:v>2.2747557499251596E-3</c:v>
                </c:pt>
                <c:pt idx="9389">
                  <c:v>2.2739219941533273E-3</c:v>
                </c:pt>
                <c:pt idx="9390">
                  <c:v>2.2731195072980877E-3</c:v>
                </c:pt>
                <c:pt idx="9391">
                  <c:v>2.2723468757847869E-3</c:v>
                </c:pt>
                <c:pt idx="9392">
                  <c:v>2.2716027499783326E-3</c:v>
                </c:pt>
                <c:pt idx="9393">
                  <c:v>2.2708858413372284E-3</c:v>
                </c:pt>
                <c:pt idx="9394">
                  <c:v>2.2701949195404487E-3</c:v>
                </c:pt>
                <c:pt idx="9395">
                  <c:v>2.2695288098488389E-3</c:v>
                </c:pt>
                <c:pt idx="9396">
                  <c:v>2.2688863908284806E-3</c:v>
                </c:pt>
                <c:pt idx="9397">
                  <c:v>2.2682665914610521E-3</c:v>
                </c:pt>
                <c:pt idx="9398">
                  <c:v>2.2676683894877832E-3</c:v>
                </c:pt>
                <c:pt idx="9399">
                  <c:v>2.2670908085632262E-3</c:v>
                </c:pt>
                <c:pt idx="9400">
                  <c:v>2.2665329167324251E-3</c:v>
                </c:pt>
                <c:pt idx="9401">
                  <c:v>2.265993824050194E-3</c:v>
                </c:pt>
                <c:pt idx="9402">
                  <c:v>2.2654726808382132E-3</c:v>
                </c:pt>
                <c:pt idx="9403">
                  <c:v>2.2649686758924514E-3</c:v>
                </c:pt>
                <c:pt idx="9404">
                  <c:v>2.2644810346119223E-3</c:v>
                </c:pt>
                <c:pt idx="9405">
                  <c:v>2.2640090174855273E-3</c:v>
                </c:pt>
                <c:pt idx="9406">
                  <c:v>2.2635519184132386E-3</c:v>
                </c:pt>
                <c:pt idx="9407">
                  <c:v>2.2631090632203063E-3</c:v>
                </c:pt>
                <c:pt idx="9408">
                  <c:v>2.2626798082332725E-3</c:v>
                </c:pt>
                <c:pt idx="9409">
                  <c:v>2.2622635388438901E-3</c:v>
                </c:pt>
                <c:pt idx="9410">
                  <c:v>2.2618596683013237E-3</c:v>
                </c:pt>
                <c:pt idx="9411">
                  <c:v>2.2614676363360243E-3</c:v>
                </c:pt>
                <c:pt idx="9412">
                  <c:v>2.2610869080122676E-3</c:v>
                </c:pt>
                <c:pt idx="9413">
                  <c:v>2.2607169726582056E-3</c:v>
                </c:pt>
                <c:pt idx="9414">
                  <c:v>2.2603573425453286E-3</c:v>
                </c:pt>
                <c:pt idx="9415">
                  <c:v>2.260007552210831E-3</c:v>
                </c:pt>
                <c:pt idx="9416">
                  <c:v>2.2596671569925053E-3</c:v>
                </c:pt>
                <c:pt idx="9417">
                  <c:v>2.2593357325630613E-3</c:v>
                </c:pt>
                <c:pt idx="9418">
                  <c:v>2.2590128736149251E-3</c:v>
                </c:pt>
                <c:pt idx="9419">
                  <c:v>2.2586981932525216E-3</c:v>
                </c:pt>
                <c:pt idx="9420">
                  <c:v>2.2583913220664527E-3</c:v>
                </c:pt>
                <c:pt idx="9421">
                  <c:v>2.2580919073326737E-3</c:v>
                </c:pt>
                <c:pt idx="9422">
                  <c:v>2.2577996122684599E-3</c:v>
                </c:pt>
                <c:pt idx="9423">
                  <c:v>2.2575141153999439E-3</c:v>
                </c:pt>
                <c:pt idx="9424">
                  <c:v>2.2572351096292651E-3</c:v>
                </c:pt>
                <c:pt idx="9425">
                  <c:v>2.2569623019618639E-3</c:v>
                </c:pt>
                <c:pt idx="9426">
                  <c:v>2.2566954124177206E-3</c:v>
                </c:pt>
                <c:pt idx="9427">
                  <c:v>2.2564341738730538E-3</c:v>
                </c:pt>
                <c:pt idx="9428">
                  <c:v>2.2561783311532378E-3</c:v>
                </c:pt>
                <c:pt idx="9429">
                  <c:v>2.2559276406885851E-3</c:v>
                </c:pt>
                <c:pt idx="9430">
                  <c:v>2.2556818699144164E-3</c:v>
                </c:pt>
                <c:pt idx="9431">
                  <c:v>2.255440796757417E-3</c:v>
                </c:pt>
                <c:pt idx="9432">
                  <c:v>2.2552042092095696E-3</c:v>
                </c:pt>
                <c:pt idx="9433">
                  <c:v>2.2549719048569829E-3</c:v>
                </c:pt>
                <c:pt idx="9434">
                  <c:v>2.254743690408166E-3</c:v>
                </c:pt>
                <c:pt idx="9435">
                  <c:v>2.2545193813358058E-3</c:v>
                </c:pt>
                <c:pt idx="9436">
                  <c:v>2.2542988014361874E-3</c:v>
                </c:pt>
                <c:pt idx="9437">
                  <c:v>2.2540817824994877E-3</c:v>
                </c:pt>
                <c:pt idx="9438">
                  <c:v>2.2538681638923481E-3</c:v>
                </c:pt>
                <c:pt idx="9439">
                  <c:v>2.2536577922674392E-3</c:v>
                </c:pt>
                <c:pt idx="9440">
                  <c:v>2.2534505212224681E-3</c:v>
                </c:pt>
                <c:pt idx="9441">
                  <c:v>2.2532462109163313E-3</c:v>
                </c:pt>
                <c:pt idx="9442">
                  <c:v>2.2530447279397116E-3</c:v>
                </c:pt>
                <c:pt idx="9443">
                  <c:v>2.2528459447668384E-3</c:v>
                </c:pt>
                <c:pt idx="9444">
                  <c:v>2.2526497398126411E-3</c:v>
                </c:pt>
                <c:pt idx="9445">
                  <c:v>2.2524559968126116E-3</c:v>
                </c:pt>
                <c:pt idx="9446">
                  <c:v>2.2522646048917733E-3</c:v>
                </c:pt>
                <c:pt idx="9447">
                  <c:v>2.252075458129249E-3</c:v>
                </c:pt>
                <c:pt idx="9448">
                  <c:v>2.2518884554013404E-3</c:v>
                </c:pt>
                <c:pt idx="9449">
                  <c:v>2.2517035001624447E-3</c:v>
                </c:pt>
                <c:pt idx="9450">
                  <c:v>2.251520500258761E-3</c:v>
                </c:pt>
                <c:pt idx="9451">
                  <c:v>2.251339367615162E-3</c:v>
                </c:pt>
                <c:pt idx="9452">
                  <c:v>2.2511600183012172E-3</c:v>
                </c:pt>
                <c:pt idx="9453">
                  <c:v>2.2509823719685795E-3</c:v>
                </c:pt>
                <c:pt idx="9454">
                  <c:v>2.2508063521088492E-3</c:v>
                </c:pt>
                <c:pt idx="9455">
                  <c:v>2.2506318855075539E-3</c:v>
                </c:pt>
                <c:pt idx="9456">
                  <c:v>2.2504589023712844E-3</c:v>
                </c:pt>
                <c:pt idx="9457">
                  <c:v>2.250287336015025E-3</c:v>
                </c:pt>
                <c:pt idx="9458">
                  <c:v>2.2501171227701437E-3</c:v>
                </c:pt>
                <c:pt idx="9459">
                  <c:v>2.2499482018606895E-3</c:v>
                </c:pt>
                <c:pt idx="9460">
                  <c:v>2.2497805152661794E-3</c:v>
                </c:pt>
                <c:pt idx="9461">
                  <c:v>2.249614007551623E-3</c:v>
                </c:pt>
                <c:pt idx="9462">
                  <c:v>2.2494486258417042E-3</c:v>
                </c:pt>
                <c:pt idx="9463">
                  <c:v>2.2492843196051395E-3</c:v>
                </c:pt>
                <c:pt idx="9464">
                  <c:v>2.2491210406180889E-3</c:v>
                </c:pt>
                <c:pt idx="9465">
                  <c:v>2.2489587428220778E-3</c:v>
                </c:pt>
                <c:pt idx="9466">
                  <c:v>2.2487973822664809E-3</c:v>
                </c:pt>
                <c:pt idx="9467">
                  <c:v>2.248636916974342E-3</c:v>
                </c:pt>
                <c:pt idx="9468">
                  <c:v>2.2484773068486299E-3</c:v>
                </c:pt>
                <c:pt idx="9469">
                  <c:v>2.2483185136583156E-3</c:v>
                </c:pt>
                <c:pt idx="9470">
                  <c:v>2.2481605008183771E-3</c:v>
                </c:pt>
                <c:pt idx="9471">
                  <c:v>2.2480032335219606E-3</c:v>
                </c:pt>
                <c:pt idx="9472">
                  <c:v>2.2478466783785889E-3</c:v>
                </c:pt>
                <c:pt idx="9473">
                  <c:v>2.2476908036210075E-3</c:v>
                </c:pt>
                <c:pt idx="9474">
                  <c:v>2.247535578895793E-3</c:v>
                </c:pt>
                <c:pt idx="9475">
                  <c:v>2.2473809751928182E-3</c:v>
                </c:pt>
                <c:pt idx="9476">
                  <c:v>2.2472269648564627E-3</c:v>
                </c:pt>
                <c:pt idx="9477">
                  <c:v>2.2470735214415358E-3</c:v>
                </c:pt>
                <c:pt idx="9478">
                  <c:v>2.2469206197371482E-3</c:v>
                </c:pt>
                <c:pt idx="9479">
                  <c:v>2.2467682356267669E-3</c:v>
                </c:pt>
                <c:pt idx="9480">
                  <c:v>2.2466163461184073E-3</c:v>
                </c:pt>
                <c:pt idx="9481">
                  <c:v>2.2464649292533753E-3</c:v>
                </c:pt>
                <c:pt idx="9482">
                  <c:v>2.2463139640528334E-3</c:v>
                </c:pt>
                <c:pt idx="9483">
                  <c:v>2.2461634304994267E-3</c:v>
                </c:pt>
                <c:pt idx="9484">
                  <c:v>2.2460133094966963E-3</c:v>
                </c:pt>
                <c:pt idx="9485">
                  <c:v>2.2458635827481786E-3</c:v>
                </c:pt>
                <c:pt idx="9486">
                  <c:v>2.2457142329033223E-3</c:v>
                </c:pt>
                <c:pt idx="9487">
                  <c:v>2.2455652432320965E-3</c:v>
                </c:pt>
                <c:pt idx="9488">
                  <c:v>2.245416597940501E-3</c:v>
                </c:pt>
                <c:pt idx="9489">
                  <c:v>2.2452682817848792E-3</c:v>
                </c:pt>
                <c:pt idx="9490">
                  <c:v>2.2451202803242401E-3</c:v>
                </c:pt>
                <c:pt idx="9491">
                  <c:v>2.244972579722932E-3</c:v>
                </c:pt>
                <c:pt idx="9492">
                  <c:v>2.2448251667737847E-3</c:v>
                </c:pt>
                <c:pt idx="9493">
                  <c:v>2.2438565126044396E-3</c:v>
                </c:pt>
                <c:pt idx="9494">
                  <c:v>2.2636347119238268E-3</c:v>
                </c:pt>
                <c:pt idx="9495">
                  <c:v>2.309511279111374E-3</c:v>
                </c:pt>
                <c:pt idx="9496">
                  <c:v>2.3526969517146763E-3</c:v>
                </c:pt>
                <c:pt idx="9497">
                  <c:v>2.4001159267858863E-3</c:v>
                </c:pt>
                <c:pt idx="9498">
                  <c:v>2.4588269461374331E-3</c:v>
                </c:pt>
                <c:pt idx="9499">
                  <c:v>2.5154187430368098E-3</c:v>
                </c:pt>
                <c:pt idx="9500">
                  <c:v>2.5719313855070516E-3</c:v>
                </c:pt>
                <c:pt idx="9501">
                  <c:v>2.6360067144576465E-3</c:v>
                </c:pt>
                <c:pt idx="9502">
                  <c:v>2.7028185463068193E-3</c:v>
                </c:pt>
                <c:pt idx="9503">
                  <c:v>2.7619833696540161E-3</c:v>
                </c:pt>
                <c:pt idx="9504">
                  <c:v>2.8276571193222976E-3</c:v>
                </c:pt>
                <c:pt idx="9505">
                  <c:v>2.8935427487687699E-3</c:v>
                </c:pt>
                <c:pt idx="9506">
                  <c:v>2.9584885752987058E-3</c:v>
                </c:pt>
                <c:pt idx="9507">
                  <c:v>3.0268264916801795E-3</c:v>
                </c:pt>
                <c:pt idx="9508">
                  <c:v>3.0890504863950287E-3</c:v>
                </c:pt>
                <c:pt idx="9509">
                  <c:v>3.1530282787345341E-3</c:v>
                </c:pt>
                <c:pt idx="9510">
                  <c:v>3.2167922385310205E-3</c:v>
                </c:pt>
                <c:pt idx="9511">
                  <c:v>3.2855927187821722E-3</c:v>
                </c:pt>
                <c:pt idx="9512">
                  <c:v>3.3534995581934717E-3</c:v>
                </c:pt>
                <c:pt idx="9513">
                  <c:v>3.4159108490017581E-3</c:v>
                </c:pt>
                <c:pt idx="9514">
                  <c:v>3.4557985428573419E-3</c:v>
                </c:pt>
                <c:pt idx="9515">
                  <c:v>3.4839367058705946E-3</c:v>
                </c:pt>
                <c:pt idx="9516">
                  <c:v>3.5041775226096823E-3</c:v>
                </c:pt>
                <c:pt idx="9517">
                  <c:v>3.5187303597161018E-3</c:v>
                </c:pt>
                <c:pt idx="9518">
                  <c:v>3.5297855328561296E-3</c:v>
                </c:pt>
                <c:pt idx="9519">
                  <c:v>3.5385905267355097E-3</c:v>
                </c:pt>
                <c:pt idx="9520">
                  <c:v>3.5459162516529321E-3</c:v>
                </c:pt>
                <c:pt idx="9521">
                  <c:v>3.5522861176856589E-3</c:v>
                </c:pt>
                <c:pt idx="9522">
                  <c:v>3.5577099142495273E-3</c:v>
                </c:pt>
                <c:pt idx="9523">
                  <c:v>3.5623992975160261E-3</c:v>
                </c:pt>
                <c:pt idx="9524">
                  <c:v>3.5668106253502123E-3</c:v>
                </c:pt>
                <c:pt idx="9525">
                  <c:v>3.570944018972135E-3</c:v>
                </c:pt>
                <c:pt idx="9526">
                  <c:v>3.5747563227415246E-3</c:v>
                </c:pt>
                <c:pt idx="9527">
                  <c:v>3.5782916996118792E-3</c:v>
                </c:pt>
                <c:pt idx="9528">
                  <c:v>3.5815810372163172E-3</c:v>
                </c:pt>
                <c:pt idx="9529">
                  <c:v>3.5846472786458744E-3</c:v>
                </c:pt>
                <c:pt idx="9530">
                  <c:v>3.5875082696731619E-3</c:v>
                </c:pt>
                <c:pt idx="9531">
                  <c:v>3.5901777581324704E-3</c:v>
                </c:pt>
                <c:pt idx="9532">
                  <c:v>3.5926673480527285E-3</c:v>
                </c:pt>
                <c:pt idx="9533">
                  <c:v>3.5949870716944022E-3</c:v>
                </c:pt>
                <c:pt idx="9534">
                  <c:v>3.597145762844923E-3</c:v>
                </c:pt>
                <c:pt idx="9535">
                  <c:v>3.5991514790465248E-3</c:v>
                </c:pt>
                <c:pt idx="9536">
                  <c:v>3.6010116050075591E-3</c:v>
                </c:pt>
                <c:pt idx="9537">
                  <c:v>3.6027330386105413E-3</c:v>
                </c:pt>
                <c:pt idx="9538">
                  <c:v>3.6043222519621366E-3</c:v>
                </c:pt>
                <c:pt idx="9539">
                  <c:v>3.6057853563169744E-3</c:v>
                </c:pt>
                <c:pt idx="9540">
                  <c:v>3.607128146026678E-3</c:v>
                </c:pt>
                <c:pt idx="9541">
                  <c:v>3.608356124494335E-3</c:v>
                </c:pt>
                <c:pt idx="9542">
                  <c:v>3.6094745302115618E-3</c:v>
                </c:pt>
                <c:pt idx="9543">
                  <c:v>3.6104883540882529E-3</c:v>
                </c:pt>
                <c:pt idx="9544">
                  <c:v>3.6114023540279637E-3</c:v>
                </c:pt>
                <c:pt idx="9545">
                  <c:v>3.6122210693122526E-3</c:v>
                </c:pt>
                <c:pt idx="9546">
                  <c:v>3.6129488305267133E-3</c:v>
                </c:pt>
                <c:pt idx="9547">
                  <c:v>3.6135897712547558E-3</c:v>
                </c:pt>
                <c:pt idx="9548">
                  <c:v>3.6141478369101287E-3</c:v>
                </c:pt>
                <c:pt idx="9549">
                  <c:v>3.6146267936901853E-3</c:v>
                </c:pt>
                <c:pt idx="9550">
                  <c:v>3.6150302374321035E-3</c:v>
                </c:pt>
                <c:pt idx="9551">
                  <c:v>3.6153616006381253E-3</c:v>
                </c:pt>
                <c:pt idx="9552">
                  <c:v>3.6156241608444675E-3</c:v>
                </c:pt>
                <c:pt idx="9553">
                  <c:v>3.615821046985144E-3</c:v>
                </c:pt>
                <c:pt idx="9554">
                  <c:v>3.6159552465600668E-3</c:v>
                </c:pt>
                <c:pt idx="9555">
                  <c:v>3.6160296119746855E-3</c:v>
                </c:pt>
                <c:pt idx="9556">
                  <c:v>3.6160468664594662E-3</c:v>
                </c:pt>
                <c:pt idx="9557">
                  <c:v>3.6160096102587978E-3</c:v>
                </c:pt>
                <c:pt idx="9558">
                  <c:v>3.6159203259286533E-3</c:v>
                </c:pt>
                <c:pt idx="9559">
                  <c:v>3.6157813836824393E-3</c:v>
                </c:pt>
                <c:pt idx="9560">
                  <c:v>3.6155950467893065E-3</c:v>
                </c:pt>
                <c:pt idx="9561">
                  <c:v>3.6153634758059345E-3</c:v>
                </c:pt>
                <c:pt idx="9562">
                  <c:v>3.6150887339920237E-3</c:v>
                </c:pt>
                <c:pt idx="9563">
                  <c:v>3.6147727909410857E-3</c:v>
                </c:pt>
                <c:pt idx="9564">
                  <c:v>3.614417527427128E-3</c:v>
                </c:pt>
                <c:pt idx="9565">
                  <c:v>3.6140247390650786E-3</c:v>
                </c:pt>
                <c:pt idx="9566">
                  <c:v>3.6135961402469774E-3</c:v>
                </c:pt>
                <c:pt idx="9567">
                  <c:v>3.6131333679275978E-3</c:v>
                </c:pt>
                <c:pt idx="9568">
                  <c:v>3.6126379849513281E-3</c:v>
                </c:pt>
                <c:pt idx="9569">
                  <c:v>3.6121114834917981E-3</c:v>
                </c:pt>
                <c:pt idx="9570">
                  <c:v>3.6115552883339776E-3</c:v>
                </c:pt>
                <c:pt idx="9571">
                  <c:v>3.6109707596704704E-3</c:v>
                </c:pt>
                <c:pt idx="9572">
                  <c:v>3.6103591963776251E-3</c:v>
                </c:pt>
                <c:pt idx="9573">
                  <c:v>3.6097218384067726E-3</c:v>
                </c:pt>
                <c:pt idx="9574">
                  <c:v>3.6090598697771548E-3</c:v>
                </c:pt>
                <c:pt idx="9575">
                  <c:v>3.6083744208845248E-3</c:v>
                </c:pt>
                <c:pt idx="9576">
                  <c:v>3.6076665710020432E-3</c:v>
                </c:pt>
                <c:pt idx="9577">
                  <c:v>3.6069373506620482E-3</c:v>
                </c:pt>
                <c:pt idx="9578">
                  <c:v>3.6061877436926368E-3</c:v>
                </c:pt>
                <c:pt idx="9579">
                  <c:v>3.605418689512847E-3</c:v>
                </c:pt>
                <c:pt idx="9580">
                  <c:v>3.6046310851603463E-3</c:v>
                </c:pt>
                <c:pt idx="9581">
                  <c:v>3.603825786606148E-3</c:v>
                </c:pt>
                <c:pt idx="9582">
                  <c:v>3.6030036117128098E-3</c:v>
                </c:pt>
                <c:pt idx="9583">
                  <c:v>3.6021653411500258E-3</c:v>
                </c:pt>
                <c:pt idx="9584">
                  <c:v>3.6013117201992842E-3</c:v>
                </c:pt>
                <c:pt idx="9585">
                  <c:v>3.6004434604527723E-3</c:v>
                </c:pt>
                <c:pt idx="9586">
                  <c:v>3.5995612414002551E-3</c:v>
                </c:pt>
                <c:pt idx="9587">
                  <c:v>3.5986657116758181E-3</c:v>
                </c:pt>
                <c:pt idx="9588">
                  <c:v>3.5977574907254811E-3</c:v>
                </c:pt>
                <c:pt idx="9589">
                  <c:v>3.5968371698424976E-3</c:v>
                </c:pt>
                <c:pt idx="9590">
                  <c:v>3.5959053136798793E-3</c:v>
                </c:pt>
                <c:pt idx="9591">
                  <c:v>3.5949624612948402E-3</c:v>
                </c:pt>
                <c:pt idx="9592">
                  <c:v>3.59400912737513E-3</c:v>
                </c:pt>
                <c:pt idx="9593">
                  <c:v>3.5930458033450307E-3</c:v>
                </c:pt>
                <c:pt idx="9594">
                  <c:v>3.5920729583845731E-3</c:v>
                </c:pt>
                <c:pt idx="9595">
                  <c:v>3.5910910404454753E-3</c:v>
                </c:pt>
                <c:pt idx="9596">
                  <c:v>3.5901004772540914E-3</c:v>
                </c:pt>
                <c:pt idx="9597">
                  <c:v>3.5891016771346851E-3</c:v>
                </c:pt>
                <c:pt idx="9598">
                  <c:v>3.5880950300043509E-3</c:v>
                </c:pt>
                <c:pt idx="9599">
                  <c:v>3.587080908087677E-3</c:v>
                </c:pt>
                <c:pt idx="9600">
                  <c:v>3.5860596668146828E-3</c:v>
                </c:pt>
                <c:pt idx="9601">
                  <c:v>3.585031645510525E-3</c:v>
                </c:pt>
                <c:pt idx="9602">
                  <c:v>3.5839971681559338E-3</c:v>
                </c:pt>
                <c:pt idx="9603">
                  <c:v>3.5829565440911237E-3</c:v>
                </c:pt>
                <c:pt idx="9604">
                  <c:v>3.5819100686364314E-3</c:v>
                </c:pt>
                <c:pt idx="9605">
                  <c:v>3.5808580237789169E-3</c:v>
                </c:pt>
                <c:pt idx="9606">
                  <c:v>3.5798006787249423E-3</c:v>
                </c:pt>
                <c:pt idx="9607">
                  <c:v>3.5787382905247073E-3</c:v>
                </c:pt>
                <c:pt idx="9608">
                  <c:v>3.5776711045839324E-3</c:v>
                </c:pt>
                <c:pt idx="9609">
                  <c:v>3.57659935521003E-3</c:v>
                </c:pt>
                <c:pt idx="9610">
                  <c:v>3.5755232661146387E-3</c:v>
                </c:pt>
                <c:pt idx="9611">
                  <c:v>3.5744430508802324E-3</c:v>
                </c:pt>
                <c:pt idx="9612">
                  <c:v>3.5733589134246588E-3</c:v>
                </c:pt>
                <c:pt idx="9613">
                  <c:v>3.5722710484548011E-3</c:v>
                </c:pt>
                <c:pt idx="9614">
                  <c:v>3.5711796418363886E-3</c:v>
                </c:pt>
                <c:pt idx="9615">
                  <c:v>3.5700848710672789E-3</c:v>
                </c:pt>
                <c:pt idx="9616">
                  <c:v>3.5689869055674185E-3</c:v>
                </c:pt>
                <c:pt idx="9617">
                  <c:v>3.5678859071322112E-3</c:v>
                </c:pt>
                <c:pt idx="9618">
                  <c:v>3.5667820302057382E-3</c:v>
                </c:pt>
                <c:pt idx="9619">
                  <c:v>3.5656754222562668E-3</c:v>
                </c:pt>
                <c:pt idx="9620">
                  <c:v>3.5645662240762635E-3</c:v>
                </c:pt>
                <c:pt idx="9621">
                  <c:v>3.5634545700832009E-3</c:v>
                </c:pt>
                <c:pt idx="9622">
                  <c:v>3.5623405886096942E-3</c:v>
                </c:pt>
                <c:pt idx="9623">
                  <c:v>3.5612244021892654E-3</c:v>
                </c:pt>
                <c:pt idx="9624">
                  <c:v>3.5601061277902662E-3</c:v>
                </c:pt>
                <c:pt idx="9625">
                  <c:v>3.5589858771096867E-3</c:v>
                </c:pt>
                <c:pt idx="9626">
                  <c:v>3.5578637567668632E-3</c:v>
                </c:pt>
                <c:pt idx="9627">
                  <c:v>3.5567398685710854E-3</c:v>
                </c:pt>
                <c:pt idx="9628">
                  <c:v>3.5556143097104772E-3</c:v>
                </c:pt>
                <c:pt idx="9629">
                  <c:v>3.5544871729783303E-3</c:v>
                </c:pt>
                <c:pt idx="9630">
                  <c:v>3.5533585469664421E-3</c:v>
                </c:pt>
                <c:pt idx="9631">
                  <c:v>3.5522285162511574E-3</c:v>
                </c:pt>
                <c:pt idx="9632">
                  <c:v>3.551097161582961E-3</c:v>
                </c:pt>
                <c:pt idx="9633">
                  <c:v>3.549964560051549E-3</c:v>
                </c:pt>
                <c:pt idx="9634">
                  <c:v>3.5488307852589059E-3</c:v>
                </c:pt>
                <c:pt idx="9635">
                  <c:v>3.5476959074692729E-3</c:v>
                </c:pt>
                <c:pt idx="9636">
                  <c:v>3.5465599937676601E-3</c:v>
                </c:pt>
                <c:pt idx="9637">
                  <c:v>3.5454231081984652E-3</c:v>
                </c:pt>
                <c:pt idx="9638">
                  <c:v>3.5442853119032587E-3</c:v>
                </c:pt>
                <c:pt idx="9639">
                  <c:v>3.5431466632543027E-3</c:v>
                </c:pt>
                <c:pt idx="9640">
                  <c:v>3.5420072179802187E-3</c:v>
                </c:pt>
                <c:pt idx="9641">
                  <c:v>3.5408670292785042E-3</c:v>
                </c:pt>
                <c:pt idx="9642">
                  <c:v>3.5397261479429682E-3</c:v>
                </c:pt>
                <c:pt idx="9643">
                  <c:v>3.5385846224627432E-3</c:v>
                </c:pt>
                <c:pt idx="9644">
                  <c:v>3.5374424991196207E-3</c:v>
                </c:pt>
                <c:pt idx="9645">
                  <c:v>3.536299822113557E-3</c:v>
                </c:pt>
                <c:pt idx="9646">
                  <c:v>3.5351566336248672E-3</c:v>
                </c:pt>
                <c:pt idx="9647">
                  <c:v>3.534012973932547E-3</c:v>
                </c:pt>
                <c:pt idx="9648">
                  <c:v>3.5328688814784E-3</c:v>
                </c:pt>
                <c:pt idx="9649">
                  <c:v>3.5317243929695197E-3</c:v>
                </c:pt>
                <c:pt idx="9650">
                  <c:v>3.5305795434404734E-3</c:v>
                </c:pt>
                <c:pt idx="9651">
                  <c:v>3.5294343663401983E-3</c:v>
                </c:pt>
                <c:pt idx="9652">
                  <c:v>3.5282888935980862E-3</c:v>
                </c:pt>
                <c:pt idx="9653">
                  <c:v>3.5271431556935379E-3</c:v>
                </c:pt>
                <c:pt idx="9654">
                  <c:v>3.5259971817230566E-3</c:v>
                </c:pt>
                <c:pt idx="9655">
                  <c:v>3.5248509994618791E-3</c:v>
                </c:pt>
                <c:pt idx="9656">
                  <c:v>3.5237046354217E-3</c:v>
                </c:pt>
                <c:pt idx="9657">
                  <c:v>3.5225581149133604E-3</c:v>
                </c:pt>
                <c:pt idx="9658">
                  <c:v>3.5214114620934407E-3</c:v>
                </c:pt>
                <c:pt idx="9659">
                  <c:v>3.5202647000245751E-3</c:v>
                </c:pt>
                <c:pt idx="9660">
                  <c:v>3.5191178507177094E-3</c:v>
                </c:pt>
                <c:pt idx="9661">
                  <c:v>3.5179709351848866E-3</c:v>
                </c:pt>
                <c:pt idx="9662">
                  <c:v>3.5168239734816699E-3</c:v>
                </c:pt>
                <c:pt idx="9663">
                  <c:v>3.515676984750644E-3</c:v>
                </c:pt>
                <c:pt idx="9664">
                  <c:v>3.5145299872644305E-3</c:v>
                </c:pt>
                <c:pt idx="9665">
                  <c:v>3.5133829984623512E-3</c:v>
                </c:pt>
                <c:pt idx="9666">
                  <c:v>3.5122360349907483E-3</c:v>
                </c:pt>
                <c:pt idx="9667">
                  <c:v>3.5110891127367377E-3</c:v>
                </c:pt>
                <c:pt idx="9668">
                  <c:v>3.5099422468641839E-3</c:v>
                </c:pt>
                <c:pt idx="9669">
                  <c:v>3.5087954518454121E-3</c:v>
                </c:pt>
                <c:pt idx="9670">
                  <c:v>3.5076487414924026E-3</c:v>
                </c:pt>
                <c:pt idx="9671">
                  <c:v>3.5065021289875024E-3</c:v>
                </c:pt>
                <c:pt idx="9672">
                  <c:v>3.5053556269111965E-3</c:v>
                </c:pt>
                <c:pt idx="9673">
                  <c:v>3.5042092472688871E-3</c:v>
                </c:pt>
                <c:pt idx="9674">
                  <c:v>3.5030630015190738E-3</c:v>
                </c:pt>
                <c:pt idx="9675">
                  <c:v>3.5019476508744412E-3</c:v>
                </c:pt>
                <c:pt idx="9676">
                  <c:v>3.4987362107836689E-3</c:v>
                </c:pt>
                <c:pt idx="9677">
                  <c:v>3.47487910663963E-3</c:v>
                </c:pt>
                <c:pt idx="9678">
                  <c:v>3.4285211129856646E-3</c:v>
                </c:pt>
                <c:pt idx="9679">
                  <c:v>3.3830223828893299E-3</c:v>
                </c:pt>
                <c:pt idx="9680">
                  <c:v>3.3323269594840734E-3</c:v>
                </c:pt>
                <c:pt idx="9681">
                  <c:v>3.2658478560682004E-3</c:v>
                </c:pt>
                <c:pt idx="9682">
                  <c:v>3.208840598837089E-3</c:v>
                </c:pt>
                <c:pt idx="9683">
                  <c:v>3.1490204877191522E-3</c:v>
                </c:pt>
                <c:pt idx="9684">
                  <c:v>3.0837365348895373E-3</c:v>
                </c:pt>
                <c:pt idx="9685">
                  <c:v>3.0187979278091504E-3</c:v>
                </c:pt>
                <c:pt idx="9686">
                  <c:v>2.9493095536806601E-3</c:v>
                </c:pt>
                <c:pt idx="9687">
                  <c:v>2.8812819723167942E-3</c:v>
                </c:pt>
                <c:pt idx="9688">
                  <c:v>2.8092789723925113E-3</c:v>
                </c:pt>
                <c:pt idx="9689">
                  <c:v>2.7361569382701478E-3</c:v>
                </c:pt>
                <c:pt idx="9690">
                  <c:v>2.6822883650755988E-3</c:v>
                </c:pt>
                <c:pt idx="9691">
                  <c:v>2.6168328145338435E-3</c:v>
                </c:pt>
                <c:pt idx="9692">
                  <c:v>2.5398457022958619E-3</c:v>
                </c:pt>
                <c:pt idx="9693">
                  <c:v>2.4679742075769786E-3</c:v>
                </c:pt>
                <c:pt idx="9694">
                  <c:v>2.4009977317994329E-3</c:v>
                </c:pt>
                <c:pt idx="9695">
                  <c:v>2.3345292821735733E-3</c:v>
                </c:pt>
                <c:pt idx="9696">
                  <c:v>2.268944433385686E-3</c:v>
                </c:pt>
                <c:pt idx="9697">
                  <c:v>2.2189600663190998E-3</c:v>
                </c:pt>
                <c:pt idx="9698">
                  <c:v>2.1859347462094996E-3</c:v>
                </c:pt>
                <c:pt idx="9699">
                  <c:v>2.1623392912452103E-3</c:v>
                </c:pt>
                <c:pt idx="9700">
                  <c:v>2.1448112038206495E-3</c:v>
                </c:pt>
                <c:pt idx="9701">
                  <c:v>2.1312135416155821E-3</c:v>
                </c:pt>
                <c:pt idx="9702">
                  <c:v>2.1202240694393731E-3</c:v>
                </c:pt>
                <c:pt idx="9703">
                  <c:v>2.1109661124245538E-3</c:v>
                </c:pt>
                <c:pt idx="9704">
                  <c:v>2.1029211142253429E-3</c:v>
                </c:pt>
                <c:pt idx="9705">
                  <c:v>2.0957230010304247E-3</c:v>
                </c:pt>
                <c:pt idx="9706">
                  <c:v>2.0891579676633135E-3</c:v>
                </c:pt>
                <c:pt idx="9707">
                  <c:v>2.0830816657218757E-3</c:v>
                </c:pt>
                <c:pt idx="9708">
                  <c:v>2.0773985242851655E-3</c:v>
                </c:pt>
                <c:pt idx="9709">
                  <c:v>2.0720452906715378E-3</c:v>
                </c:pt>
                <c:pt idx="9710">
                  <c:v>2.0669777044471553E-3</c:v>
                </c:pt>
                <c:pt idx="9711">
                  <c:v>2.0621649217394344E-3</c:v>
                </c:pt>
                <c:pt idx="9712">
                  <c:v>2.0575835679911784E-3</c:v>
                </c:pt>
                <c:pt idx="9713">
                  <c:v>2.0532161412627659E-3</c:v>
                </c:pt>
                <c:pt idx="9714">
                  <c:v>2.0490483641510838E-3</c:v>
                </c:pt>
                <c:pt idx="9715">
                  <c:v>2.0450683457040888E-3</c:v>
                </c:pt>
                <c:pt idx="9716">
                  <c:v>2.0412657921034033E-3</c:v>
                </c:pt>
                <c:pt idx="9717">
                  <c:v>2.0376315435518587E-3</c:v>
                </c:pt>
                <c:pt idx="9718">
                  <c:v>2.0341572565039027E-3</c:v>
                </c:pt>
                <c:pt idx="9719">
                  <c:v>2.0308352631208024E-3</c:v>
                </c:pt>
                <c:pt idx="9720">
                  <c:v>2.0276583739238961E-3</c:v>
                </c:pt>
                <c:pt idx="9721">
                  <c:v>2.0246198607654633E-3</c:v>
                </c:pt>
                <c:pt idx="9722">
                  <c:v>2.0217133458247868E-3</c:v>
                </c:pt>
                <c:pt idx="9723">
                  <c:v>2.0189327928666974E-3</c:v>
                </c:pt>
                <c:pt idx="9724">
                  <c:v>2.0162724607784175E-3</c:v>
                </c:pt>
                <c:pt idx="9725">
                  <c:v>2.0137268854010623E-3</c:v>
                </c:pt>
                <c:pt idx="9726">
                  <c:v>2.0112908601261927E-3</c:v>
                </c:pt>
                <c:pt idx="9727">
                  <c:v>2.0089594206861771E-3</c:v>
                </c:pt>
                <c:pt idx="9728">
                  <c:v>2.0067278304582831E-3</c:v>
                </c:pt>
                <c:pt idx="9729">
                  <c:v>2.0045915711774222E-3</c:v>
                </c:pt>
                <c:pt idx="9730">
                  <c:v>2.0025463289186866E-3</c:v>
                </c:pt>
                <c:pt idx="9731">
                  <c:v>2.0005879868631206E-3</c:v>
                </c:pt>
                <c:pt idx="9732">
                  <c:v>1.9987126147056927E-3</c:v>
                </c:pt>
                <c:pt idx="9733">
                  <c:v>1.996916460232498E-3</c:v>
                </c:pt>
                <c:pt idx="9734">
                  <c:v>1.9951959415244929E-3</c:v>
                </c:pt>
                <c:pt idx="9735">
                  <c:v>1.9935476380574832E-3</c:v>
                </c:pt>
                <c:pt idx="9736">
                  <c:v>1.9919682851425747E-3</c:v>
                </c:pt>
                <c:pt idx="9737">
                  <c:v>1.9904547645669649E-3</c:v>
                </c:pt>
                <c:pt idx="9738">
                  <c:v>1.9890041002154578E-3</c:v>
                </c:pt>
                <c:pt idx="9739">
                  <c:v>1.9876134498415256E-3</c:v>
                </c:pt>
                <c:pt idx="9740">
                  <c:v>1.9862801001291285E-3</c:v>
                </c:pt>
                <c:pt idx="9741">
                  <c:v>1.9850014603640729E-3</c:v>
                </c:pt>
                <c:pt idx="9742">
                  <c:v>1.9837750569590739E-3</c:v>
                </c:pt>
                <c:pt idx="9743">
                  <c:v>1.982598528147471E-3</c:v>
                </c:pt>
                <c:pt idx="9744">
                  <c:v>1.9814696192152394E-3</c:v>
                </c:pt>
                <c:pt idx="9745">
                  <c:v>1.980386176948153E-3</c:v>
                </c:pt>
                <c:pt idx="9746">
                  <c:v>1.9793461460163252E-3</c:v>
                </c:pt>
                <c:pt idx="9747">
                  <c:v>1.9783475635618084E-3</c:v>
                </c:pt>
                <c:pt idx="9748">
                  <c:v>1.9773885558157433E-3</c:v>
                </c:pt>
                <c:pt idx="9749">
                  <c:v>1.9764673335301314E-3</c:v>
                </c:pt>
                <c:pt idx="9750">
                  <c:v>1.9755821884907955E-3</c:v>
                </c:pt>
                <c:pt idx="9751">
                  <c:v>1.9747314897104336E-3</c:v>
                </c:pt>
                <c:pt idx="9752">
                  <c:v>1.973913679869696E-3</c:v>
                </c:pt>
                <c:pt idx="9753">
                  <c:v>1.9731272721968678E-3</c:v>
                </c:pt>
                <c:pt idx="9754">
                  <c:v>1.9723708470243797E-3</c:v>
                </c:pt>
                <c:pt idx="9755">
                  <c:v>1.9716430490493552E-3</c:v>
                </c:pt>
                <c:pt idx="9756">
                  <c:v>1.9709425840015531E-3</c:v>
                </c:pt>
                <c:pt idx="9757">
                  <c:v>1.970268216315412E-3</c:v>
                </c:pt>
                <c:pt idx="9758">
                  <c:v>1.9696187662796173E-3</c:v>
                </c:pt>
                <c:pt idx="9759">
                  <c:v>1.968993107505292E-3</c:v>
                </c:pt>
                <c:pt idx="9760">
                  <c:v>1.9683901644942238E-3</c:v>
                </c:pt>
                <c:pt idx="9761">
                  <c:v>1.967808910514391E-3</c:v>
                </c:pt>
                <c:pt idx="9762">
                  <c:v>1.9672483650864329E-3</c:v>
                </c:pt>
                <c:pt idx="9763">
                  <c:v>1.9667075921984702E-3</c:v>
                </c:pt>
                <c:pt idx="9764">
                  <c:v>1.9661856980689066E-3</c:v>
                </c:pt>
                <c:pt idx="9765">
                  <c:v>1.9656818294155982E-3</c:v>
                </c:pt>
                <c:pt idx="9766">
                  <c:v>1.9651951714822584E-3</c:v>
                </c:pt>
                <c:pt idx="9767">
                  <c:v>1.9647249463680817E-3</c:v>
                </c:pt>
                <c:pt idx="9768">
                  <c:v>1.9642704113971422E-3</c:v>
                </c:pt>
                <c:pt idx="9769">
                  <c:v>1.9638308573696642E-3</c:v>
                </c:pt>
                <c:pt idx="9770">
                  <c:v>1.9634056073181156E-3</c:v>
                </c:pt>
                <c:pt idx="9771">
                  <c:v>1.9629940146698565E-3</c:v>
                </c:pt>
                <c:pt idx="9772">
                  <c:v>1.9625954623304306E-3</c:v>
                </c:pt>
                <c:pt idx="9773">
                  <c:v>1.9622093608821179E-3</c:v>
                </c:pt>
                <c:pt idx="9774">
                  <c:v>1.9618351477098156E-3</c:v>
                </c:pt>
                <c:pt idx="9775">
                  <c:v>1.9614722855911221E-3</c:v>
                </c:pt>
                <c:pt idx="9776">
                  <c:v>1.961120261592814E-3</c:v>
                </c:pt>
                <c:pt idx="9777">
                  <c:v>1.9607785859646169E-3</c:v>
                </c:pt>
                <c:pt idx="9778">
                  <c:v>1.9604467911840391E-3</c:v>
                </c:pt>
                <c:pt idx="9779">
                  <c:v>1.960124430690326E-3</c:v>
                </c:pt>
                <c:pt idx="9780">
                  <c:v>1.9598110783907224E-3</c:v>
                </c:pt>
                <c:pt idx="9781">
                  <c:v>1.9595063271497784E-3</c:v>
                </c:pt>
                <c:pt idx="9782">
                  <c:v>1.9592097884538265E-3</c:v>
                </c:pt>
                <c:pt idx="9783">
                  <c:v>1.9589210912914494E-3</c:v>
                </c:pt>
                <c:pt idx="9784">
                  <c:v>1.9586398814031183E-3</c:v>
                </c:pt>
                <c:pt idx="9785">
                  <c:v>1.958365820635253E-3</c:v>
                </c:pt>
                <c:pt idx="9786">
                  <c:v>1.9580985859814744E-3</c:v>
                </c:pt>
                <c:pt idx="9787">
                  <c:v>1.9578378692399539E-3</c:v>
                </c:pt>
                <c:pt idx="9788">
                  <c:v>1.9575833759090094E-3</c:v>
                </c:pt>
                <c:pt idx="9789">
                  <c:v>1.9573348250148544E-3</c:v>
                </c:pt>
                <c:pt idx="9790">
                  <c:v>1.957091948149314E-3</c:v>
                </c:pt>
                <c:pt idx="9791">
                  <c:v>1.9568544891040494E-3</c:v>
                </c:pt>
                <c:pt idx="9792">
                  <c:v>1.9566222032491427E-3</c:v>
                </c:pt>
                <c:pt idx="9793">
                  <c:v>1.9563948570160594E-3</c:v>
                </c:pt>
                <c:pt idx="9794">
                  <c:v>1.956172227358147E-3</c:v>
                </c:pt>
                <c:pt idx="9795">
                  <c:v>1.9559541014276005E-3</c:v>
                </c:pt>
                <c:pt idx="9796">
                  <c:v>1.9557402758194403E-3</c:v>
                </c:pt>
                <c:pt idx="9797">
                  <c:v>1.9555305565377512E-3</c:v>
                </c:pt>
                <c:pt idx="9798">
                  <c:v>1.9553247581575173E-3</c:v>
                </c:pt>
                <c:pt idx="9799">
                  <c:v>1.955122703788221E-3</c:v>
                </c:pt>
                <c:pt idx="9800">
                  <c:v>1.9549242244537475E-3</c:v>
                </c:pt>
                <c:pt idx="9801">
                  <c:v>1.9547291588532432E-3</c:v>
                </c:pt>
                <c:pt idx="9802">
                  <c:v>1.9545373529803664E-3</c:v>
                </c:pt>
                <c:pt idx="9803">
                  <c:v>1.9543486597807715E-3</c:v>
                </c:pt>
                <c:pt idx="9804">
                  <c:v>1.954162938847509E-3</c:v>
                </c:pt>
                <c:pt idx="9805">
                  <c:v>1.9539800561511108E-3</c:v>
                </c:pt>
                <c:pt idx="9806">
                  <c:v>1.9537998836956527E-3</c:v>
                </c:pt>
                <c:pt idx="9807">
                  <c:v>1.953622299257475E-3</c:v>
                </c:pt>
                <c:pt idx="9808">
                  <c:v>1.9534471861655349E-3</c:v>
                </c:pt>
                <c:pt idx="9809">
                  <c:v>1.9532744330247702E-3</c:v>
                </c:pt>
                <c:pt idx="9810">
                  <c:v>1.9531039334885663E-3</c:v>
                </c:pt>
                <c:pt idx="9811">
                  <c:v>1.9529355859590699E-3</c:v>
                </c:pt>
                <c:pt idx="9812">
                  <c:v>1.9527692935468908E-3</c:v>
                </c:pt>
                <c:pt idx="9813">
                  <c:v>1.9526049635991008E-3</c:v>
                </c:pt>
                <c:pt idx="9814">
                  <c:v>1.952442507781307E-3</c:v>
                </c:pt>
                <c:pt idx="9815">
                  <c:v>1.95228184165449E-3</c:v>
                </c:pt>
                <c:pt idx="9816">
                  <c:v>1.9521228846686874E-3</c:v>
                </c:pt>
                <c:pt idx="9817">
                  <c:v>1.9519655598821133E-3</c:v>
                </c:pt>
                <c:pt idx="9818">
                  <c:v>1.9518097938311116E-3</c:v>
                </c:pt>
                <c:pt idx="9819">
                  <c:v>1.9516555163964062E-3</c:v>
                </c:pt>
                <c:pt idx="9820">
                  <c:v>1.9515026606054008E-3</c:v>
                </c:pt>
                <c:pt idx="9821">
                  <c:v>1.9513511625380204E-3</c:v>
                </c:pt>
                <c:pt idx="9822">
                  <c:v>1.9512009611285693E-3</c:v>
                </c:pt>
                <c:pt idx="9823">
                  <c:v>1.9510519981209315E-3</c:v>
                </c:pt>
                <c:pt idx="9824">
                  <c:v>1.9509042178398651E-3</c:v>
                </c:pt>
                <c:pt idx="9825">
                  <c:v>1.9507575671604349E-3</c:v>
                </c:pt>
                <c:pt idx="9826">
                  <c:v>1.9506119953602672E-3</c:v>
                </c:pt>
                <c:pt idx="9827">
                  <c:v>1.9504674540041479E-3</c:v>
                </c:pt>
                <c:pt idx="9828">
                  <c:v>1.9503238968296816E-3</c:v>
                </c:pt>
                <c:pt idx="9829">
                  <c:v>1.9501812797253386E-3</c:v>
                </c:pt>
                <c:pt idx="9830">
                  <c:v>1.9500395604667682E-3</c:v>
                </c:pt>
                <c:pt idx="9831">
                  <c:v>1.949898698898602E-3</c:v>
                </c:pt>
                <c:pt idx="9832">
                  <c:v>1.9497586564954884E-3</c:v>
                </c:pt>
                <c:pt idx="9833">
                  <c:v>1.9496193966050423E-3</c:v>
                </c:pt>
                <c:pt idx="9834">
                  <c:v>1.9494808841957431E-3</c:v>
                </c:pt>
                <c:pt idx="9835">
                  <c:v>1.9493430857992701E-3</c:v>
                </c:pt>
                <c:pt idx="9836">
                  <c:v>1.9492059695067308E-3</c:v>
                </c:pt>
                <c:pt idx="9837">
                  <c:v>1.9490695047925612E-3</c:v>
                </c:pt>
                <c:pt idx="9838">
                  <c:v>1.9489336625889892E-3</c:v>
                </c:pt>
                <c:pt idx="9839">
                  <c:v>1.948798415042446E-3</c:v>
                </c:pt>
                <c:pt idx="9840">
                  <c:v>1.9486637356508807E-3</c:v>
                </c:pt>
                <c:pt idx="9841">
                  <c:v>1.9485295990555268E-3</c:v>
                </c:pt>
                <c:pt idx="9842">
                  <c:v>1.9483959810609357E-3</c:v>
                </c:pt>
                <c:pt idx="9843">
                  <c:v>1.9482628585708642E-3</c:v>
                </c:pt>
                <c:pt idx="9844">
                  <c:v>1.9481302095401545E-3</c:v>
                </c:pt>
                <c:pt idx="9845">
                  <c:v>1.9479980128732292E-3</c:v>
                </c:pt>
                <c:pt idx="9846">
                  <c:v>1.9478662485332447E-3</c:v>
                </c:pt>
                <c:pt idx="9847">
                  <c:v>1.9477348972309102E-3</c:v>
                </c:pt>
                <c:pt idx="9848">
                  <c:v>1.9476039407334449E-3</c:v>
                </c:pt>
                <c:pt idx="9849">
                  <c:v>1.9474733614548933E-3</c:v>
                </c:pt>
                <c:pt idx="9850">
                  <c:v>1.9473431427361534E-3</c:v>
                </c:pt>
                <c:pt idx="9851">
                  <c:v>1.9472132686049911E-3</c:v>
                </c:pt>
                <c:pt idx="9852">
                  <c:v>1.9470837238289365E-3</c:v>
                </c:pt>
                <c:pt idx="9853">
                  <c:v>1.9469544938679362E-3</c:v>
                </c:pt>
                <c:pt idx="9854">
                  <c:v>1.9468255648471967E-3</c:v>
                </c:pt>
                <c:pt idx="9855">
                  <c:v>1.9466969234759588E-3</c:v>
                </c:pt>
                <c:pt idx="9856">
                  <c:v>1.9465685571504697E-3</c:v>
                </c:pt>
                <c:pt idx="9857">
                  <c:v>1.9464404537381616E-3</c:v>
                </c:pt>
                <c:pt idx="9858">
                  <c:v>1.9460288274191391E-3</c:v>
                </c:pt>
                <c:pt idx="9859">
                  <c:v>1.9538045148292981E-3</c:v>
                </c:pt>
                <c:pt idx="9860">
                  <c:v>1.9698934360444119E-3</c:v>
                </c:pt>
                <c:pt idx="9861">
                  <c:v>2.0019329171202089E-3</c:v>
                </c:pt>
                <c:pt idx="9862">
                  <c:v>2.0443528311842084E-3</c:v>
                </c:pt>
                <c:pt idx="9863">
                  <c:v>2.0916463357674E-3</c:v>
                </c:pt>
                <c:pt idx="9864">
                  <c:v>2.1475398032143847E-3</c:v>
                </c:pt>
                <c:pt idx="9865">
                  <c:v>2.2013186622643608E-3</c:v>
                </c:pt>
                <c:pt idx="9866">
                  <c:v>2.2626618338302115E-3</c:v>
                </c:pt>
                <c:pt idx="9867">
                  <c:v>2.3123384463900202E-3</c:v>
                </c:pt>
                <c:pt idx="9868">
                  <c:v>2.3627223130804906E-3</c:v>
                </c:pt>
                <c:pt idx="9869">
                  <c:v>2.4204040976518178E-3</c:v>
                </c:pt>
                <c:pt idx="9870">
                  <c:v>2.4814834741688991E-3</c:v>
                </c:pt>
                <c:pt idx="9871">
                  <c:v>2.5303036977409278E-3</c:v>
                </c:pt>
                <c:pt idx="9872">
                  <c:v>2.5861915498720475E-3</c:v>
                </c:pt>
                <c:pt idx="9873">
                  <c:v>2.649194657445615E-3</c:v>
                </c:pt>
                <c:pt idx="9874">
                  <c:v>2.7172732469434996E-3</c:v>
                </c:pt>
                <c:pt idx="9875">
                  <c:v>2.7795886117021867E-3</c:v>
                </c:pt>
                <c:pt idx="9876">
                  <c:v>2.8460182740550149E-3</c:v>
                </c:pt>
                <c:pt idx="9877">
                  <c:v>2.9099009905882512E-3</c:v>
                </c:pt>
                <c:pt idx="9878">
                  <c:v>2.9535343961508359E-3</c:v>
                </c:pt>
                <c:pt idx="9879">
                  <c:v>3.0077676263857846E-3</c:v>
                </c:pt>
                <c:pt idx="9880">
                  <c:v>3.0496091993047212E-3</c:v>
                </c:pt>
                <c:pt idx="9881">
                  <c:v>3.0781081472790279E-3</c:v>
                </c:pt>
                <c:pt idx="9882">
                  <c:v>3.0980862061216661E-3</c:v>
                </c:pt>
                <c:pt idx="9883">
                  <c:v>3.1125710264108932E-3</c:v>
                </c:pt>
                <c:pt idx="9884">
                  <c:v>3.1235004625847604E-3</c:v>
                </c:pt>
                <c:pt idx="9885">
                  <c:v>3.1321078750790885E-3</c:v>
                </c:pt>
                <c:pt idx="9886">
                  <c:v>3.139167948821406E-3</c:v>
                </c:pt>
                <c:pt idx="9887">
                  <c:v>3.1450489198058245E-3</c:v>
                </c:pt>
                <c:pt idx="9888">
                  <c:v>3.1502023659440788E-3</c:v>
                </c:pt>
                <c:pt idx="9889">
                  <c:v>3.1548227617521334E-3</c:v>
                </c:pt>
                <c:pt idx="9890">
                  <c:v>3.1590050699323662E-3</c:v>
                </c:pt>
                <c:pt idx="9891">
                  <c:v>3.162835580264263E-3</c:v>
                </c:pt>
                <c:pt idx="9892">
                  <c:v>3.1663731441827956E-3</c:v>
                </c:pt>
                <c:pt idx="9893">
                  <c:v>3.169656756512589E-3</c:v>
                </c:pt>
                <c:pt idx="9894">
                  <c:v>3.1727155950180778E-3</c:v>
                </c:pt>
                <c:pt idx="9895">
                  <c:v>3.1755700074755054E-3</c:v>
                </c:pt>
                <c:pt idx="9896">
                  <c:v>3.1782359305727393E-3</c:v>
                </c:pt>
                <c:pt idx="9897">
                  <c:v>3.1807261406003886E-3</c:v>
                </c:pt>
                <c:pt idx="9898">
                  <c:v>3.1830511828901385E-3</c:v>
                </c:pt>
                <c:pt idx="9899">
                  <c:v>3.1852202558437059E-3</c:v>
                </c:pt>
                <c:pt idx="9900">
                  <c:v>3.1872414469229279E-3</c:v>
                </c:pt>
                <c:pt idx="9901">
                  <c:v>3.1891221348196346E-3</c:v>
                </c:pt>
                <c:pt idx="9902">
                  <c:v>3.1908691002540753E-3</c:v>
                </c:pt>
                <c:pt idx="9903">
                  <c:v>3.1924886673004868E-3</c:v>
                </c:pt>
                <c:pt idx="9904">
                  <c:v>3.1939867795150369E-3</c:v>
                </c:pt>
                <c:pt idx="9905">
                  <c:v>3.1953690473292885E-3</c:v>
                </c:pt>
                <c:pt idx="9906">
                  <c:v>3.1966407907448482E-3</c:v>
                </c:pt>
                <c:pt idx="9907">
                  <c:v>3.1978070650431627E-3</c:v>
                </c:pt>
                <c:pt idx="9908">
                  <c:v>3.198872680361771E-3</c:v>
                </c:pt>
                <c:pt idx="9909">
                  <c:v>3.1998422213497927E-3</c:v>
                </c:pt>
                <c:pt idx="9910">
                  <c:v>3.2007200577352122E-3</c:v>
                </c:pt>
                <c:pt idx="9911">
                  <c:v>3.2015103589271149E-3</c:v>
                </c:pt>
                <c:pt idx="9912">
                  <c:v>3.2022171027850481E-3</c:v>
                </c:pt>
                <c:pt idx="9913">
                  <c:v>3.2028440859134572E-3</c:v>
                </c:pt>
                <c:pt idx="9914">
                  <c:v>3.203394932461212E-3</c:v>
                </c:pt>
                <c:pt idx="9915">
                  <c:v>3.203873101784876E-3</c:v>
                </c:pt>
                <c:pt idx="9916">
                  <c:v>3.2042818966699907E-3</c:v>
                </c:pt>
                <c:pt idx="9917">
                  <c:v>3.2046244702283845E-3</c:v>
                </c:pt>
                <c:pt idx="9918">
                  <c:v>3.2049038327523196E-3</c:v>
                </c:pt>
                <c:pt idx="9919">
                  <c:v>3.2051228585372503E-3</c:v>
                </c:pt>
                <c:pt idx="9920">
                  <c:v>3.2052842915503551E-3</c:v>
                </c:pt>
                <c:pt idx="9921">
                  <c:v>3.205390751928508E-3</c:v>
                </c:pt>
                <c:pt idx="9922">
                  <c:v>3.2054447410846572E-3</c:v>
                </c:pt>
                <c:pt idx="9923">
                  <c:v>3.2054486473626731E-3</c:v>
                </c:pt>
                <c:pt idx="9924">
                  <c:v>3.2054047512019763E-3</c:v>
                </c:pt>
                <c:pt idx="9925">
                  <c:v>3.2053152296788057E-3</c:v>
                </c:pt>
                <c:pt idx="9926">
                  <c:v>3.2051821617060097E-3</c:v>
                </c:pt>
                <c:pt idx="9927">
                  <c:v>3.2050075319034919E-3</c:v>
                </c:pt>
                <c:pt idx="9928">
                  <c:v>3.2047932353610306E-3</c:v>
                </c:pt>
                <c:pt idx="9929">
                  <c:v>3.2045410813569659E-3</c:v>
                </c:pt>
                <c:pt idx="9930">
                  <c:v>3.2042527973532844E-3</c:v>
                </c:pt>
                <c:pt idx="9931">
                  <c:v>3.2039300327700261E-3</c:v>
                </c:pt>
                <c:pt idx="9932">
                  <c:v>3.2035743623410376E-3</c:v>
                </c:pt>
                <c:pt idx="9933">
                  <c:v>3.2031872896253494E-3</c:v>
                </c:pt>
                <c:pt idx="9934">
                  <c:v>3.2027702502497868E-3</c:v>
                </c:pt>
                <c:pt idx="9935">
                  <c:v>3.2023246147542955E-3</c:v>
                </c:pt>
                <c:pt idx="9936">
                  <c:v>3.2018516919371785E-3</c:v>
                </c:pt>
                <c:pt idx="9937">
                  <c:v>3.2013527311531365E-3</c:v>
                </c:pt>
                <c:pt idx="9938">
                  <c:v>3.2008289254868618E-3</c:v>
                </c:pt>
                <c:pt idx="9939">
                  <c:v>3.200281413909566E-3</c:v>
                </c:pt>
                <c:pt idx="9940">
                  <c:v>3.1997112839508078E-3</c:v>
                </c:pt>
                <c:pt idx="9941">
                  <c:v>3.1991195739711738E-3</c:v>
                </c:pt>
                <c:pt idx="9942">
                  <c:v>3.1985072753200803E-3</c:v>
                </c:pt>
                <c:pt idx="9943">
                  <c:v>3.1978753345568117E-3</c:v>
                </c:pt>
                <c:pt idx="9944">
                  <c:v>3.1972246554208134E-3</c:v>
                </c:pt>
                <c:pt idx="9945">
                  <c:v>3.196556100892806E-3</c:v>
                </c:pt>
                <c:pt idx="9946">
                  <c:v>3.1958704945156554E-3</c:v>
                </c:pt>
                <c:pt idx="9947">
                  <c:v>3.1951686231150799E-3</c:v>
                </c:pt>
                <c:pt idx="9948">
                  <c:v>3.1944512376807866E-3</c:v>
                </c:pt>
                <c:pt idx="9949">
                  <c:v>3.1937190552569421E-3</c:v>
                </c:pt>
                <c:pt idx="9950">
                  <c:v>3.1929727604210916E-3</c:v>
                </c:pt>
                <c:pt idx="9951">
                  <c:v>3.1922130068877189E-3</c:v>
                </c:pt>
                <c:pt idx="9952">
                  <c:v>3.1914404186832311E-3</c:v>
                </c:pt>
                <c:pt idx="9953">
                  <c:v>3.190655591741475E-3</c:v>
                </c:pt>
                <c:pt idx="9954">
                  <c:v>3.1898590949363762E-3</c:v>
                </c:pt>
                <c:pt idx="9955">
                  <c:v>3.1890514714803331E-3</c:v>
                </c:pt>
                <c:pt idx="9956">
                  <c:v>3.1882332399937241E-3</c:v>
                </c:pt>
                <c:pt idx="9957">
                  <c:v>3.1874048956303715E-3</c:v>
                </c:pt>
                <c:pt idx="9958">
                  <c:v>3.186566911170518E-3</c:v>
                </c:pt>
                <c:pt idx="9959">
                  <c:v>3.1857197380003701E-3</c:v>
                </c:pt>
                <c:pt idx="9960">
                  <c:v>3.1848638070723521E-3</c:v>
                </c:pt>
                <c:pt idx="9961">
                  <c:v>3.1839995298919089E-3</c:v>
                </c:pt>
                <c:pt idx="9962">
                  <c:v>3.1831272992923878E-3</c:v>
                </c:pt>
                <c:pt idx="9963">
                  <c:v>3.1822474904013688E-3</c:v>
                </c:pt>
                <c:pt idx="9964">
                  <c:v>3.1813604613248536E-3</c:v>
                </c:pt>
                <c:pt idx="9965">
                  <c:v>3.1804665540069591E-3</c:v>
                </c:pt>
                <c:pt idx="9966">
                  <c:v>3.1795660949089193E-3</c:v>
                </c:pt>
                <c:pt idx="9967">
                  <c:v>3.1786593957187081E-3</c:v>
                </c:pt>
                <c:pt idx="9968">
                  <c:v>3.1777467540463154E-3</c:v>
                </c:pt>
                <c:pt idx="9969">
                  <c:v>3.1768284540129748E-3</c:v>
                </c:pt>
                <c:pt idx="9970">
                  <c:v>3.1759047669090751E-3</c:v>
                </c:pt>
                <c:pt idx="9971">
                  <c:v>3.174975951737994E-3</c:v>
                </c:pt>
                <c:pt idx="9972">
                  <c:v>3.1740422557953118E-3</c:v>
                </c:pt>
                <c:pt idx="9973">
                  <c:v>3.173103915188851E-3</c:v>
                </c:pt>
                <c:pt idx="9974">
                  <c:v>3.1721611553366088E-3</c:v>
                </c:pt>
                <c:pt idx="9975">
                  <c:v>3.1712141914693251E-3</c:v>
                </c:pt>
                <c:pt idx="9976">
                  <c:v>3.1702632290744322E-3</c:v>
                </c:pt>
                <c:pt idx="9977">
                  <c:v>3.1693084643354356E-3</c:v>
                </c:pt>
                <c:pt idx="9978">
                  <c:v>3.1683500845813488E-3</c:v>
                </c:pt>
                <c:pt idx="9979">
                  <c:v>3.167388268631487E-3</c:v>
                </c:pt>
                <c:pt idx="9980">
                  <c:v>3.1664231872545394E-3</c:v>
                </c:pt>
                <c:pt idx="9981">
                  <c:v>3.1654550034537821E-3</c:v>
                </c:pt>
                <c:pt idx="9982">
                  <c:v>3.1644838728869208E-3</c:v>
                </c:pt>
                <c:pt idx="9983">
                  <c:v>3.1635099441505998E-3</c:v>
                </c:pt>
                <c:pt idx="9984">
                  <c:v>3.1625333591213775E-3</c:v>
                </c:pt>
                <c:pt idx="9985">
                  <c:v>3.1615542532585474E-3</c:v>
                </c:pt>
                <c:pt idx="9986">
                  <c:v>3.1605727558879637E-3</c:v>
                </c:pt>
                <c:pt idx="9987">
                  <c:v>3.1595889904781254E-3</c:v>
                </c:pt>
                <c:pt idx="9988">
                  <c:v>3.1586030749232918E-3</c:v>
                </c:pt>
                <c:pt idx="9989">
                  <c:v>3.1576151217607424E-3</c:v>
                </c:pt>
                <c:pt idx="9990">
                  <c:v>3.1566252384575381E-3</c:v>
                </c:pt>
                <c:pt idx="9991">
                  <c:v>3.1556335275957415E-3</c:v>
                </c:pt>
                <c:pt idx="9992">
                  <c:v>3.1546400871289241E-3</c:v>
                </c:pt>
                <c:pt idx="9993">
                  <c:v>3.1536450105669684E-3</c:v>
                </c:pt>
                <c:pt idx="9994">
                  <c:v>3.1526483871888566E-3</c:v>
                </c:pt>
                <c:pt idx="9995">
                  <c:v>3.1516503022343701E-3</c:v>
                </c:pt>
                <c:pt idx="9996">
                  <c:v>3.1506508370789357E-3</c:v>
                </c:pt>
                <c:pt idx="9997">
                  <c:v>3.1496500694165605E-3</c:v>
                </c:pt>
                <c:pt idx="9998">
                  <c:v>3.1486480734216342E-3</c:v>
                </c:pt>
                <c:pt idx="9999">
                  <c:v>3.147644919910533E-3</c:v>
                </c:pt>
                <c:pt idx="10000">
                  <c:v>3.1466406764920035E-3</c:v>
                </c:pt>
                <c:pt idx="10001">
                  <c:v>3.1456354077119102E-3</c:v>
                </c:pt>
                <c:pt idx="10002">
                  <c:v>3.144629175194447E-3</c:v>
                </c:pt>
                <c:pt idx="10003">
                  <c:v>3.1436220377698285E-3</c:v>
                </c:pt>
                <c:pt idx="10004">
                  <c:v>3.142614051603188E-3</c:v>
                </c:pt>
                <c:pt idx="10005">
                  <c:v>3.1416052703184955E-3</c:v>
                </c:pt>
                <c:pt idx="10006">
                  <c:v>3.1405957451025746E-3</c:v>
                </c:pt>
                <c:pt idx="10007">
                  <c:v>3.139585524831204E-3</c:v>
                </c:pt>
                <c:pt idx="10008">
                  <c:v>3.1385746561621549E-3</c:v>
                </c:pt>
                <c:pt idx="10009">
                  <c:v>3.1375631836303625E-3</c:v>
                </c:pt>
                <c:pt idx="10010">
                  <c:v>3.1365511497671696E-3</c:v>
                </c:pt>
                <c:pt idx="10011">
                  <c:v>3.1355385951612426E-3</c:v>
                </c:pt>
                <c:pt idx="10012">
                  <c:v>3.1345255585722999E-3</c:v>
                </c:pt>
                <c:pt idx="10013">
                  <c:v>3.1335120769923038E-3</c:v>
                </c:pt>
                <c:pt idx="10014">
                  <c:v>3.1324981857445344E-3</c:v>
                </c:pt>
                <c:pt idx="10015">
                  <c:v>3.1314839185432077E-3</c:v>
                </c:pt>
                <c:pt idx="10016">
                  <c:v>3.1304693075769599E-3</c:v>
                </c:pt>
                <c:pt idx="10017">
                  <c:v>3.1294543835727081E-3</c:v>
                </c:pt>
                <c:pt idx="10018">
                  <c:v>3.1284391758623718E-3</c:v>
                </c:pt>
                <c:pt idx="10019">
                  <c:v>3.1274237124473041E-3</c:v>
                </c:pt>
                <c:pt idx="10020">
                  <c:v>3.12640802005807E-3</c:v>
                </c:pt>
                <c:pt idx="10021">
                  <c:v>3.1253921242092478E-3</c:v>
                </c:pt>
                <c:pt idx="10022">
                  <c:v>3.1243760492605023E-3</c:v>
                </c:pt>
                <c:pt idx="10023">
                  <c:v>3.1233598184608265E-3</c:v>
                </c:pt>
                <c:pt idx="10024">
                  <c:v>3.1223434540068587E-3</c:v>
                </c:pt>
                <c:pt idx="10025">
                  <c:v>3.1213269770834912E-3</c:v>
                </c:pt>
                <c:pt idx="10026">
                  <c:v>3.1203104079145279E-3</c:v>
                </c:pt>
                <c:pt idx="10027">
                  <c:v>3.1192937658037134E-3</c:v>
                </c:pt>
                <c:pt idx="10028">
                  <c:v>3.118277069176402E-3</c:v>
                </c:pt>
                <c:pt idx="10029">
                  <c:v>3.1172603356209583E-3</c:v>
                </c:pt>
                <c:pt idx="10030">
                  <c:v>3.1162435819241914E-3</c:v>
                </c:pt>
                <c:pt idx="10031">
                  <c:v>3.115226824109917E-3</c:v>
                </c:pt>
                <c:pt idx="10032">
                  <c:v>3.1142100774716043E-3</c:v>
                </c:pt>
                <c:pt idx="10033">
                  <c:v>3.1131933566069026E-3</c:v>
                </c:pt>
                <c:pt idx="10034">
                  <c:v>3.1121766754481639E-3</c:v>
                </c:pt>
                <c:pt idx="10035">
                  <c:v>3.1111600472924659E-3</c:v>
                </c:pt>
                <c:pt idx="10036">
                  <c:v>3.1101434848311068E-3</c:v>
                </c:pt>
                <c:pt idx="10037">
                  <c:v>3.1091270001764467E-3</c:v>
                </c:pt>
                <c:pt idx="10038">
                  <c:v>3.1081106048874928E-3</c:v>
                </c:pt>
                <c:pt idx="10039">
                  <c:v>3.1070943099971958E-3</c:v>
                </c:pt>
                <c:pt idx="10040">
                  <c:v>3.1060781260323113E-3</c:v>
                </c:pt>
                <c:pt idx="10041">
                  <c:v>3.1050620630413972E-3</c:v>
                </c:pt>
                <c:pt idx="10042">
                  <c:v>3.1033829401486746E-3</c:v>
                </c:pt>
                <c:pt idx="10043">
                  <c:v>3.0740951734958763E-3</c:v>
                </c:pt>
                <c:pt idx="10044">
                  <c:v>3.0411484930230439E-3</c:v>
                </c:pt>
                <c:pt idx="10045">
                  <c:v>3.0000107328825528E-3</c:v>
                </c:pt>
                <c:pt idx="10046">
                  <c:v>2.9424161554068161E-3</c:v>
                </c:pt>
                <c:pt idx="10047">
                  <c:v>2.8933589014303591E-3</c:v>
                </c:pt>
                <c:pt idx="10048">
                  <c:v>2.8407307326049069E-3</c:v>
                </c:pt>
                <c:pt idx="10049">
                  <c:v>2.7828556177422427E-3</c:v>
                </c:pt>
                <c:pt idx="10050">
                  <c:v>2.7250857662848658E-3</c:v>
                </c:pt>
                <c:pt idx="10051">
                  <c:v>2.6633240576012774E-3</c:v>
                </c:pt>
                <c:pt idx="10052">
                  <c:v>2.6013448931863025E-3</c:v>
                </c:pt>
                <c:pt idx="10053">
                  <c:v>2.5349104072522649E-3</c:v>
                </c:pt>
                <c:pt idx="10054">
                  <c:v>2.4663910375449581E-3</c:v>
                </c:pt>
                <c:pt idx="10055">
                  <c:v>2.419442069428989E-3</c:v>
                </c:pt>
                <c:pt idx="10056">
                  <c:v>2.3559469897780766E-3</c:v>
                </c:pt>
                <c:pt idx="10057">
                  <c:v>2.2947662256096691E-3</c:v>
                </c:pt>
                <c:pt idx="10058">
                  <c:v>2.2330501789826788E-3</c:v>
                </c:pt>
                <c:pt idx="10059">
                  <c:v>2.1669512095839187E-3</c:v>
                </c:pt>
                <c:pt idx="10060">
                  <c:v>2.1018065131729402E-3</c:v>
                </c:pt>
                <c:pt idx="10061">
                  <c:v>2.0338841669583513E-3</c:v>
                </c:pt>
                <c:pt idx="10062">
                  <c:v>1.9713153949010988E-3</c:v>
                </c:pt>
                <c:pt idx="10063">
                  <c:v>1.9300277523648E-3</c:v>
                </c:pt>
                <c:pt idx="10064">
                  <c:v>1.901424570649143E-3</c:v>
                </c:pt>
                <c:pt idx="10065">
                  <c:v>1.8808309591623338E-3</c:v>
                </c:pt>
                <c:pt idx="10066">
                  <c:v>1.8654328665518131E-3</c:v>
                </c:pt>
                <c:pt idx="10067">
                  <c:v>1.8534126982296527E-3</c:v>
                </c:pt>
                <c:pt idx="10068">
                  <c:v>1.8436199950016077E-3</c:v>
                </c:pt>
                <c:pt idx="10069">
                  <c:v>1.8353327489547388E-3</c:v>
                </c:pt>
                <c:pt idx="10070">
                  <c:v>1.8280885609550633E-3</c:v>
                </c:pt>
                <c:pt idx="10071">
                  <c:v>1.8215881726095274E-3</c:v>
                </c:pt>
                <c:pt idx="10072">
                  <c:v>1.8156457215636012E-3</c:v>
                </c:pt>
                <c:pt idx="10073">
                  <c:v>1.8101333742500487E-3</c:v>
                </c:pt>
                <c:pt idx="10074">
                  <c:v>1.8049720437010761E-3</c:v>
                </c:pt>
                <c:pt idx="10075">
                  <c:v>1.8001054473649923E-3</c:v>
                </c:pt>
                <c:pt idx="10076">
                  <c:v>1.7954961637336819E-3</c:v>
                </c:pt>
                <c:pt idx="10077">
                  <c:v>1.7911169245782453E-3</c:v>
                </c:pt>
                <c:pt idx="10078">
                  <c:v>1.7869474992782482E-3</c:v>
                </c:pt>
                <c:pt idx="10079">
                  <c:v>1.782972294823558E-3</c:v>
                </c:pt>
                <c:pt idx="10080">
                  <c:v>1.7791786125876509E-3</c:v>
                </c:pt>
                <c:pt idx="10081">
                  <c:v>1.7755557995089162E-3</c:v>
                </c:pt>
                <c:pt idx="10082">
                  <c:v>1.7720945891055208E-3</c:v>
                </c:pt>
                <c:pt idx="10083">
                  <c:v>1.7687866958458148E-3</c:v>
                </c:pt>
                <c:pt idx="10084">
                  <c:v>1.7656245807319661E-3</c:v>
                </c:pt>
                <c:pt idx="10085">
                  <c:v>1.7626012627711283E-3</c:v>
                </c:pt>
                <c:pt idx="10086">
                  <c:v>1.7597102266103495E-3</c:v>
                </c:pt>
                <c:pt idx="10087">
                  <c:v>1.7569453373179925E-3</c:v>
                </c:pt>
                <c:pt idx="10088">
                  <c:v>1.7543007936532541E-3</c:v>
                </c:pt>
                <c:pt idx="10089">
                  <c:v>1.7517710947728324E-3</c:v>
                </c:pt>
                <c:pt idx="10090">
                  <c:v>1.7493510081062758E-3</c:v>
                </c:pt>
                <c:pt idx="10091">
                  <c:v>1.7470355545896143E-3</c:v>
                </c:pt>
                <c:pt idx="10092">
                  <c:v>1.7448199869603035E-3</c:v>
                </c:pt>
                <c:pt idx="10093">
                  <c:v>1.7426997798007055E-3</c:v>
                </c:pt>
                <c:pt idx="10094">
                  <c:v>1.7406706151436267E-3</c:v>
                </c:pt>
                <c:pt idx="10095">
                  <c:v>1.7387283726411195E-3</c:v>
                </c:pt>
                <c:pt idx="10096">
                  <c:v>1.7368691197940213E-3</c:v>
                </c:pt>
                <c:pt idx="10097">
                  <c:v>1.7350891027629884E-3</c:v>
                </c:pt>
                <c:pt idx="10098">
                  <c:v>1.7333847377589548E-3</c:v>
                </c:pt>
                <c:pt idx="10099">
                  <c:v>1.7317526040086485E-3</c:v>
                </c:pt>
                <c:pt idx="10100">
                  <c:v>1.7301894347542222E-3</c:v>
                </c:pt>
                <c:pt idx="10101">
                  <c:v>1.7286921120807921E-3</c:v>
                </c:pt>
                <c:pt idx="10102">
                  <c:v>1.7272576582332373E-3</c:v>
                </c:pt>
                <c:pt idx="10103">
                  <c:v>1.7258832308317026E-3</c:v>
                </c:pt>
                <c:pt idx="10104">
                  <c:v>1.7245661157137711E-3</c:v>
                </c:pt>
                <c:pt idx="10105">
                  <c:v>1.7233037215515664E-3</c:v>
                </c:pt>
                <c:pt idx="10106">
                  <c:v>1.7220935742694328E-3</c:v>
                </c:pt>
                <c:pt idx="10107">
                  <c:v>1.7209333116312907E-3</c:v>
                </c:pt>
                <c:pt idx="10108">
                  <c:v>1.7198206781368966E-3</c:v>
                </c:pt>
                <c:pt idx="10109">
                  <c:v>1.7187535205315475E-3</c:v>
                </c:pt>
                <c:pt idx="10110">
                  <c:v>1.7177297825838162E-3</c:v>
                </c:pt>
                <c:pt idx="10111">
                  <c:v>1.7167475013577119E-3</c:v>
                </c:pt>
                <c:pt idx="10112">
                  <c:v>1.7158048024159323E-3</c:v>
                </c:pt>
                <c:pt idx="10113">
                  <c:v>1.7148998962944252E-3</c:v>
                </c:pt>
                <c:pt idx="10114">
                  <c:v>1.7140310743239339E-3</c:v>
                </c:pt>
                <c:pt idx="10115">
                  <c:v>1.7131967051106981E-3</c:v>
                </c:pt>
                <c:pt idx="10116">
                  <c:v>1.7123952311264628E-3</c:v>
                </c:pt>
                <c:pt idx="10117">
                  <c:v>1.7116251651072155E-3</c:v>
                </c:pt>
                <c:pt idx="10118">
                  <c:v>1.7108850872551539E-3</c:v>
                </c:pt>
                <c:pt idx="10119">
                  <c:v>1.7101736417212867E-3</c:v>
                </c:pt>
                <c:pt idx="10120">
                  <c:v>1.7094895342201566E-3</c:v>
                </c:pt>
                <c:pt idx="10121">
                  <c:v>1.7088315287736736E-3</c:v>
                </c:pt>
                <c:pt idx="10122">
                  <c:v>1.7081984454137542E-3</c:v>
                </c:pt>
                <c:pt idx="10123">
                  <c:v>1.7075891575185054E-3</c:v>
                </c:pt>
                <c:pt idx="10124">
                  <c:v>1.7070025893857611E-3</c:v>
                </c:pt>
                <c:pt idx="10125">
                  <c:v>1.7064377139314503E-3</c:v>
                </c:pt>
                <c:pt idx="10126">
                  <c:v>1.7058935506488895E-3</c:v>
                </c:pt>
                <c:pt idx="10127">
                  <c:v>1.7053691631069795E-3</c:v>
                </c:pt>
                <c:pt idx="10128">
                  <c:v>1.7048636575913681E-3</c:v>
                </c:pt>
                <c:pt idx="10129">
                  <c:v>1.7043761803752619E-3</c:v>
                </c:pt>
                <c:pt idx="10130">
                  <c:v>1.7039059167039221E-3</c:v>
                </c:pt>
                <c:pt idx="10131">
                  <c:v>1.703452088413437E-3</c:v>
                </c:pt>
                <c:pt idx="10132">
                  <c:v>1.7030139526587088E-3</c:v>
                </c:pt>
                <c:pt idx="10133">
                  <c:v>1.7025908001543483E-3</c:v>
                </c:pt>
                <c:pt idx="10134">
                  <c:v>1.702181953674552E-3</c:v>
                </c:pt>
                <c:pt idx="10135">
                  <c:v>1.7017867666053641E-3</c:v>
                </c:pt>
                <c:pt idx="10136">
                  <c:v>1.7014046216633104E-3</c:v>
                </c:pt>
                <c:pt idx="10137">
                  <c:v>1.7010349293138517E-3</c:v>
                </c:pt>
                <c:pt idx="10138">
                  <c:v>1.7006771268613296E-3</c:v>
                </c:pt>
                <c:pt idx="10139">
                  <c:v>1.7003306768927659E-3</c:v>
                </c:pt>
                <c:pt idx="10140">
                  <c:v>1.6999950664128764E-3</c:v>
                </c:pt>
                <c:pt idx="10141">
                  <c:v>1.6996698055479051E-3</c:v>
                </c:pt>
                <c:pt idx="10142">
                  <c:v>1.6993544266213352E-3</c:v>
                </c:pt>
                <c:pt idx="10143">
                  <c:v>1.6990484831017091E-3</c:v>
                </c:pt>
                <c:pt idx="10144">
                  <c:v>1.6987515486094342E-3</c:v>
                </c:pt>
                <c:pt idx="10145">
                  <c:v>1.6984632161091513E-3</c:v>
                </c:pt>
                <c:pt idx="10146">
                  <c:v>1.6981830968985749E-3</c:v>
                </c:pt>
                <c:pt idx="10147">
                  <c:v>1.6979108199453082E-3</c:v>
                </c:pt>
                <c:pt idx="10148">
                  <c:v>1.6976460308681081E-3</c:v>
                </c:pt>
                <c:pt idx="10149">
                  <c:v>1.6973883914236584E-3</c:v>
                </c:pt>
                <c:pt idx="10150">
                  <c:v>1.6971375786041518E-3</c:v>
                </c:pt>
                <c:pt idx="10151">
                  <c:v>1.6968932840192769E-3</c:v>
                </c:pt>
                <c:pt idx="10152">
                  <c:v>1.6966552132300257E-3</c:v>
                </c:pt>
                <c:pt idx="10153">
                  <c:v>1.6964230851319912E-3</c:v>
                </c:pt>
                <c:pt idx="10154">
                  <c:v>1.6961966312524614E-3</c:v>
                </c:pt>
                <c:pt idx="10155">
                  <c:v>1.6959755954137976E-3</c:v>
                </c:pt>
                <c:pt idx="10156">
                  <c:v>1.6957597328030143E-3</c:v>
                </c:pt>
                <c:pt idx="10157">
                  <c:v>1.6955488099169348E-3</c:v>
                </c:pt>
                <c:pt idx="10158">
                  <c:v>1.6953426035939468E-3</c:v>
                </c:pt>
                <c:pt idx="10159">
                  <c:v>1.6951409009147401E-3</c:v>
                </c:pt>
                <c:pt idx="10160">
                  <c:v>1.6949434985189917E-3</c:v>
                </c:pt>
                <c:pt idx="10161">
                  <c:v>1.694750202255045E-3</c:v>
                </c:pt>
                <c:pt idx="10162">
                  <c:v>1.6945608267539191E-3</c:v>
                </c:pt>
                <c:pt idx="10163">
                  <c:v>1.6943751950511251E-3</c:v>
                </c:pt>
                <c:pt idx="10164">
                  <c:v>1.6941931381117116E-3</c:v>
                </c:pt>
                <c:pt idx="10165">
                  <c:v>1.6940144946667466E-3</c:v>
                </c:pt>
                <c:pt idx="10166">
                  <c:v>1.6938391106077724E-3</c:v>
                </c:pt>
                <c:pt idx="10167">
                  <c:v>1.6936668388682248E-3</c:v>
                </c:pt>
                <c:pt idx="10168">
                  <c:v>1.6934975390168003E-3</c:v>
                </c:pt>
                <c:pt idx="10169">
                  <c:v>1.6933310769649914E-3</c:v>
                </c:pt>
                <c:pt idx="10170">
                  <c:v>1.6931673247314884E-3</c:v>
                </c:pt>
                <c:pt idx="10171">
                  <c:v>1.6930061600186098E-3</c:v>
                </c:pt>
                <c:pt idx="10172">
                  <c:v>1.692847466226051E-3</c:v>
                </c:pt>
                <c:pt idx="10173">
                  <c:v>1.6926911318303367E-3</c:v>
                </c:pt>
                <c:pt idx="10174">
                  <c:v>1.6925370504883544E-3</c:v>
                </c:pt>
                <c:pt idx="10175">
                  <c:v>1.6923851206215876E-3</c:v>
                </c:pt>
                <c:pt idx="10176">
                  <c:v>1.6922352452299601E-3</c:v>
                </c:pt>
                <c:pt idx="10177">
                  <c:v>1.6920873317548427E-3</c:v>
                </c:pt>
                <c:pt idx="10178">
                  <c:v>1.6919412917292753E-3</c:v>
                </c:pt>
                <c:pt idx="10179">
                  <c:v>1.6917970408176269E-3</c:v>
                </c:pt>
                <c:pt idx="10180">
                  <c:v>1.6916544983414444E-3</c:v>
                </c:pt>
                <c:pt idx="10181">
                  <c:v>1.6915135874105449E-3</c:v>
                </c:pt>
                <c:pt idx="10182">
                  <c:v>1.6913742345187771E-3</c:v>
                </c:pt>
                <c:pt idx="10183">
                  <c:v>1.6912363695256326E-3</c:v>
                </c:pt>
                <c:pt idx="10184">
                  <c:v>1.6910999254578544E-3</c:v>
                </c:pt>
                <c:pt idx="10185">
                  <c:v>1.6909648383695679E-3</c:v>
                </c:pt>
                <c:pt idx="10186">
                  <c:v>1.6908310471804521E-3</c:v>
                </c:pt>
                <c:pt idx="10187">
                  <c:v>1.6906984936484533E-3</c:v>
                </c:pt>
                <c:pt idx="10188">
                  <c:v>1.6905671220406222E-3</c:v>
                </c:pt>
                <c:pt idx="10189">
                  <c:v>1.6904368792898406E-3</c:v>
                </c:pt>
                <c:pt idx="10190">
                  <c:v>1.6903077145889666E-3</c:v>
                </c:pt>
                <c:pt idx="10191">
                  <c:v>1.6901795795333735E-3</c:v>
                </c:pt>
                <c:pt idx="10192">
                  <c:v>1.6900524278476116E-3</c:v>
                </c:pt>
                <c:pt idx="10193">
                  <c:v>1.6899262153729014E-3</c:v>
                </c:pt>
                <c:pt idx="10194">
                  <c:v>1.6898008999484142E-3</c:v>
                </c:pt>
                <c:pt idx="10195">
                  <c:v>1.6896764413097381E-3</c:v>
                </c:pt>
                <c:pt idx="10196">
                  <c:v>1.6895528010142942E-3</c:v>
                </c:pt>
                <c:pt idx="10197">
                  <c:v>1.6894299423742079E-3</c:v>
                </c:pt>
                <c:pt idx="10198">
                  <c:v>1.6893078303416194E-3</c:v>
                </c:pt>
                <c:pt idx="10199">
                  <c:v>1.689186431451654E-3</c:v>
                </c:pt>
                <c:pt idx="10200">
                  <c:v>1.6890657137622587E-3</c:v>
                </c:pt>
                <c:pt idx="10201">
                  <c:v>1.6889456467775051E-3</c:v>
                </c:pt>
                <c:pt idx="10202">
                  <c:v>1.6888262013716349E-3</c:v>
                </c:pt>
                <c:pt idx="10203">
                  <c:v>1.6887073497392673E-3</c:v>
                </c:pt>
                <c:pt idx="10204">
                  <c:v>1.6885890653499098E-3</c:v>
                </c:pt>
                <c:pt idx="10205">
                  <c:v>1.6884713228252938E-3</c:v>
                </c:pt>
                <c:pt idx="10206">
                  <c:v>1.6883540980193287E-3</c:v>
                </c:pt>
                <c:pt idx="10207">
                  <c:v>1.6882373677566259E-3</c:v>
                </c:pt>
                <c:pt idx="10208">
                  <c:v>1.6881211100484308E-3</c:v>
                </c:pt>
                <c:pt idx="10209">
                  <c:v>1.6880053037687469E-3</c:v>
                </c:pt>
                <c:pt idx="10210">
                  <c:v>1.6878899288381346E-3</c:v>
                </c:pt>
                <c:pt idx="10211">
                  <c:v>1.687774966048636E-3</c:v>
                </c:pt>
                <c:pt idx="10212">
                  <c:v>1.6876603970648774E-3</c:v>
                </c:pt>
                <c:pt idx="10213">
                  <c:v>1.6875462043767634E-3</c:v>
                </c:pt>
                <c:pt idx="10214">
                  <c:v>1.6874323712999656E-3</c:v>
                </c:pt>
                <c:pt idx="10215">
                  <c:v>1.6873188818222035E-3</c:v>
                </c:pt>
                <c:pt idx="10216">
                  <c:v>1.6872057207888229E-3</c:v>
                </c:pt>
                <c:pt idx="10217">
                  <c:v>1.6870928735769556E-3</c:v>
                </c:pt>
                <c:pt idx="10218">
                  <c:v>1.6869803263292278E-3</c:v>
                </c:pt>
                <c:pt idx="10219">
                  <c:v>1.6868680657827189E-3</c:v>
                </c:pt>
                <c:pt idx="10220">
                  <c:v>1.6867560792638975E-3</c:v>
                </c:pt>
                <c:pt idx="10221">
                  <c:v>1.6866443547169344E-3</c:v>
                </c:pt>
                <c:pt idx="10222">
                  <c:v>1.6865328805461613E-3</c:v>
                </c:pt>
                <c:pt idx="10223">
                  <c:v>1.6863956705136895E-3</c:v>
                </c:pt>
                <c:pt idx="10224">
                  <c:v>1.6911149102454262E-3</c:v>
                </c:pt>
                <c:pt idx="10225">
                  <c:v>1.7077042147710078E-3</c:v>
                </c:pt>
                <c:pt idx="10226">
                  <c:v>1.7343409682621027E-3</c:v>
                </c:pt>
                <c:pt idx="10227">
                  <c:v>1.7743315474154505E-3</c:v>
                </c:pt>
                <c:pt idx="10228">
                  <c:v>1.8195326271465383E-3</c:v>
                </c:pt>
                <c:pt idx="10229">
                  <c:v>1.8733250313028491E-3</c:v>
                </c:pt>
                <c:pt idx="10230">
                  <c:v>1.9215033522659818E-3</c:v>
                </c:pt>
                <c:pt idx="10231">
                  <c:v>1.9519770771561729E-3</c:v>
                </c:pt>
                <c:pt idx="10232">
                  <c:v>2.0062747655884214E-3</c:v>
                </c:pt>
                <c:pt idx="10233">
                  <c:v>2.0623403517133175E-3</c:v>
                </c:pt>
                <c:pt idx="10234">
                  <c:v>2.1241081135497E-3</c:v>
                </c:pt>
                <c:pt idx="10235">
                  <c:v>2.1753192315483293E-3</c:v>
                </c:pt>
                <c:pt idx="10236">
                  <c:v>2.2247056213067001E-3</c:v>
                </c:pt>
                <c:pt idx="10237">
                  <c:v>2.2850480809493909E-3</c:v>
                </c:pt>
                <c:pt idx="10238">
                  <c:v>2.33606993218356E-3</c:v>
                </c:pt>
                <c:pt idx="10239">
                  <c:v>2.3918898883954526E-3</c:v>
                </c:pt>
                <c:pt idx="10240">
                  <c:v>2.4476404558165161E-3</c:v>
                </c:pt>
                <c:pt idx="10241">
                  <c:v>2.5027061812535577E-3</c:v>
                </c:pt>
                <c:pt idx="10242">
                  <c:v>2.5626283987917782E-3</c:v>
                </c:pt>
                <c:pt idx="10243">
                  <c:v>2.6183475155120398E-3</c:v>
                </c:pt>
                <c:pt idx="10244">
                  <c:v>2.6709996706349155E-3</c:v>
                </c:pt>
                <c:pt idx="10245">
                  <c:v>2.7054248651699835E-3</c:v>
                </c:pt>
                <c:pt idx="10246">
                  <c:v>2.7289768446105639E-3</c:v>
                </c:pt>
                <c:pt idx="10247">
                  <c:v>2.7456506396188159E-3</c:v>
                </c:pt>
                <c:pt idx="10248">
                  <c:v>2.7579303951566262E-3</c:v>
                </c:pt>
                <c:pt idx="10249">
                  <c:v>2.7673301124209165E-3</c:v>
                </c:pt>
                <c:pt idx="10250">
                  <c:v>2.7748321593694214E-3</c:v>
                </c:pt>
                <c:pt idx="10251">
                  <c:v>2.781054330103617E-3</c:v>
                </c:pt>
                <c:pt idx="10252">
                  <c:v>2.78633376942366E-3</c:v>
                </c:pt>
                <c:pt idx="10253">
                  <c:v>2.7910027030382503E-3</c:v>
                </c:pt>
                <c:pt idx="10254">
                  <c:v>2.7951955683798548E-3</c:v>
                </c:pt>
                <c:pt idx="10255">
                  <c:v>2.7990130646811419E-3</c:v>
                </c:pt>
                <c:pt idx="10256">
                  <c:v>2.8025243811488792E-3</c:v>
                </c:pt>
                <c:pt idx="10257">
                  <c:v>2.8057773392129478E-3</c:v>
                </c:pt>
                <c:pt idx="10258">
                  <c:v>2.8088044211578293E-3</c:v>
                </c:pt>
                <c:pt idx="10259">
                  <c:v>2.8116294575820789E-3</c:v>
                </c:pt>
                <c:pt idx="10260">
                  <c:v>2.8142697935102379E-3</c:v>
                </c:pt>
                <c:pt idx="10261">
                  <c:v>2.8167391534944077E-3</c:v>
                </c:pt>
                <c:pt idx="10262">
                  <c:v>2.8190485814425454E-3</c:v>
                </c:pt>
                <c:pt idx="10263">
                  <c:v>2.8212074032347434E-3</c:v>
                </c:pt>
                <c:pt idx="10264">
                  <c:v>2.8232237656173357E-3</c:v>
                </c:pt>
                <c:pt idx="10265">
                  <c:v>2.8251049627295659E-3</c:v>
                </c:pt>
                <c:pt idx="10266">
                  <c:v>2.8268576321597407E-3</c:v>
                </c:pt>
                <c:pt idx="10267">
                  <c:v>2.8284879436388361E-3</c:v>
                </c:pt>
                <c:pt idx="10268">
                  <c:v>2.8300016402603668E-3</c:v>
                </c:pt>
                <c:pt idx="10269">
                  <c:v>2.8314041490220378E-3</c:v>
                </c:pt>
                <c:pt idx="10270">
                  <c:v>2.8327005895296613E-3</c:v>
                </c:pt>
                <c:pt idx="10271">
                  <c:v>2.8338958255475326E-3</c:v>
                </c:pt>
                <c:pt idx="10272">
                  <c:v>2.834994479713979E-3</c:v>
                </c:pt>
                <c:pt idx="10273">
                  <c:v>2.8360009538235136E-3</c:v>
                </c:pt>
                <c:pt idx="10274">
                  <c:v>2.8369194430679645E-3</c:v>
                </c:pt>
                <c:pt idx="10275">
                  <c:v>2.8377539484093703E-3</c:v>
                </c:pt>
                <c:pt idx="10276">
                  <c:v>2.8385082860675238E-3</c:v>
                </c:pt>
                <c:pt idx="10277">
                  <c:v>2.8391860988934087E-3</c:v>
                </c:pt>
                <c:pt idx="10278">
                  <c:v>2.8397908627155913E-3</c:v>
                </c:pt>
                <c:pt idx="10279">
                  <c:v>2.8403258963124096E-3</c:v>
                </c:pt>
                <c:pt idx="10280">
                  <c:v>2.8407943673036391E-3</c:v>
                </c:pt>
                <c:pt idx="10281">
                  <c:v>2.8411993000888331E-3</c:v>
                </c:pt>
                <c:pt idx="10282">
                  <c:v>2.841543582009731E-3</c:v>
                </c:pt>
                <c:pt idx="10283">
                  <c:v>2.841829969679961E-3</c:v>
                </c:pt>
                <c:pt idx="10284">
                  <c:v>2.8420610950651718E-3</c:v>
                </c:pt>
                <c:pt idx="10285">
                  <c:v>2.8422394710256515E-3</c:v>
                </c:pt>
                <c:pt idx="10286">
                  <c:v>2.8423674967362022E-3</c:v>
                </c:pt>
                <c:pt idx="10287">
                  <c:v>2.8424474628883879E-3</c:v>
                </c:pt>
                <c:pt idx="10288">
                  <c:v>2.8424815566134619E-3</c:v>
                </c:pt>
                <c:pt idx="10289">
                  <c:v>2.8424718660970513E-3</c:v>
                </c:pt>
                <c:pt idx="10290">
                  <c:v>2.8424203850618973E-3</c:v>
                </c:pt>
                <c:pt idx="10291">
                  <c:v>2.8423290171191665E-3</c:v>
                </c:pt>
                <c:pt idx="10292">
                  <c:v>2.8421995797899106E-3</c:v>
                </c:pt>
                <c:pt idx="10293">
                  <c:v>2.8420338083066047E-3</c:v>
                </c:pt>
                <c:pt idx="10294">
                  <c:v>2.8418333596449035E-3</c:v>
                </c:pt>
                <c:pt idx="10295">
                  <c:v>2.8415998155188003E-3</c:v>
                </c:pt>
                <c:pt idx="10296">
                  <c:v>2.8413346865293321E-3</c:v>
                </c:pt>
                <c:pt idx="10297">
                  <c:v>2.8410394145546611E-3</c:v>
                </c:pt>
                <c:pt idx="10298">
                  <c:v>2.8407153766028701E-3</c:v>
                </c:pt>
                <c:pt idx="10299">
                  <c:v>2.8403638872114226E-3</c:v>
                </c:pt>
                <c:pt idx="10300">
                  <c:v>2.8399862015340512E-3</c:v>
                </c:pt>
                <c:pt idx="10301">
                  <c:v>2.8395835179674546E-3</c:v>
                </c:pt>
                <c:pt idx="10302">
                  <c:v>2.8391569807265076E-3</c:v>
                </c:pt>
                <c:pt idx="10303">
                  <c:v>2.8387076821833031E-3</c:v>
                </c:pt>
                <c:pt idx="10304">
                  <c:v>2.8382366655098942E-3</c:v>
                </c:pt>
                <c:pt idx="10305">
                  <c:v>2.8377449264292329E-3</c:v>
                </c:pt>
                <c:pt idx="10306">
                  <c:v>2.8372334159229096E-3</c:v>
                </c:pt>
                <c:pt idx="10307">
                  <c:v>2.8367030417404552E-3</c:v>
                </c:pt>
                <c:pt idx="10308">
                  <c:v>2.8361546707266249E-3</c:v>
                </c:pt>
                <c:pt idx="10309">
                  <c:v>2.8355891304388562E-3</c:v>
                </c:pt>
                <c:pt idx="10310">
                  <c:v>2.8350072112169502E-3</c:v>
                </c:pt>
                <c:pt idx="10311">
                  <c:v>2.8344096670613562E-3</c:v>
                </c:pt>
                <c:pt idx="10312">
                  <c:v>2.8337972184761437E-3</c:v>
                </c:pt>
                <c:pt idx="10313">
                  <c:v>2.8331705533651192E-3</c:v>
                </c:pt>
                <c:pt idx="10314">
                  <c:v>2.8325303282263868E-3</c:v>
                </c:pt>
                <c:pt idx="10315">
                  <c:v>2.8318771699885601E-3</c:v>
                </c:pt>
                <c:pt idx="10316">
                  <c:v>2.8312116772627469E-3</c:v>
                </c:pt>
                <c:pt idx="10317">
                  <c:v>2.8305344214895095E-3</c:v>
                </c:pt>
                <c:pt idx="10318">
                  <c:v>2.8298459484046015E-3</c:v>
                </c:pt>
                <c:pt idx="10319">
                  <c:v>2.8291467789169781E-3</c:v>
                </c:pt>
                <c:pt idx="10320">
                  <c:v>2.8284374105031532E-3</c:v>
                </c:pt>
                <c:pt idx="10321">
                  <c:v>2.8277183180509566E-3</c:v>
                </c:pt>
                <c:pt idx="10322">
                  <c:v>2.8269899550141947E-3</c:v>
                </c:pt>
                <c:pt idx="10323">
                  <c:v>2.8262527543276928E-3</c:v>
                </c:pt>
                <c:pt idx="10324">
                  <c:v>2.8255071293366526E-3</c:v>
                </c:pt>
                <c:pt idx="10325">
                  <c:v>2.8247534746959927E-3</c:v>
                </c:pt>
                <c:pt idx="10326">
                  <c:v>2.823992167221079E-3</c:v>
                </c:pt>
                <c:pt idx="10327">
                  <c:v>2.8232235666565565E-3</c:v>
                </c:pt>
                <c:pt idx="10328">
                  <c:v>2.8224480165076329E-3</c:v>
                </c:pt>
                <c:pt idx="10329">
                  <c:v>2.8216658447198098E-3</c:v>
                </c:pt>
                <c:pt idx="10330">
                  <c:v>2.8208773644217834E-3</c:v>
                </c:pt>
                <c:pt idx="10331">
                  <c:v>2.8200828745615298E-3</c:v>
                </c:pt>
                <c:pt idx="10332">
                  <c:v>2.8192826605754166E-3</c:v>
                </c:pt>
                <c:pt idx="10333">
                  <c:v>2.8184769949893096E-3</c:v>
                </c:pt>
                <c:pt idx="10334">
                  <c:v>2.8176661379858245E-3</c:v>
                </c:pt>
                <c:pt idx="10335">
                  <c:v>2.8168503380052515E-3</c:v>
                </c:pt>
                <c:pt idx="10336">
                  <c:v>2.8160298322108951E-3</c:v>
                </c:pt>
                <c:pt idx="10337">
                  <c:v>2.8152048470848701E-3</c:v>
                </c:pt>
                <c:pt idx="10338">
                  <c:v>2.8143755988165485E-3</c:v>
                </c:pt>
                <c:pt idx="10339">
                  <c:v>2.8135422938528921E-3</c:v>
                </c:pt>
                <c:pt idx="10340">
                  <c:v>2.8127051292801534E-3</c:v>
                </c:pt>
                <c:pt idx="10341">
                  <c:v>2.8118642932724674E-3</c:v>
                </c:pt>
                <c:pt idx="10342">
                  <c:v>2.8110199654919179E-3</c:v>
                </c:pt>
                <c:pt idx="10343">
                  <c:v>2.8101723174762177E-3</c:v>
                </c:pt>
                <c:pt idx="10344">
                  <c:v>2.8093215129838534E-3</c:v>
                </c:pt>
                <c:pt idx="10345">
                  <c:v>2.808467708396998E-3</c:v>
                </c:pt>
                <c:pt idx="10346">
                  <c:v>2.8076110529778788E-3</c:v>
                </c:pt>
                <c:pt idx="10347">
                  <c:v>2.8067516892815339E-3</c:v>
                </c:pt>
                <c:pt idx="10348">
                  <c:v>2.80588975337509E-3</c:v>
                </c:pt>
                <c:pt idx="10349">
                  <c:v>2.8050253751923269E-3</c:v>
                </c:pt>
                <c:pt idx="10350">
                  <c:v>2.8041586787748056E-3</c:v>
                </c:pt>
                <c:pt idx="10351">
                  <c:v>2.8032897825534279E-3</c:v>
                </c:pt>
                <c:pt idx="10352">
                  <c:v>2.8024187996008249E-3</c:v>
                </c:pt>
                <c:pt idx="10353">
                  <c:v>2.8015458378729463E-3</c:v>
                </c:pt>
                <c:pt idx="10354">
                  <c:v>2.8006710004317118E-3</c:v>
                </c:pt>
                <c:pt idx="10355">
                  <c:v>2.7997943856871506E-3</c:v>
                </c:pt>
                <c:pt idx="10356">
                  <c:v>2.7989160875832317E-3</c:v>
                </c:pt>
                <c:pt idx="10357">
                  <c:v>2.798036195819992E-3</c:v>
                </c:pt>
                <c:pt idx="10358">
                  <c:v>2.7971547960312986E-3</c:v>
                </c:pt>
                <c:pt idx="10359">
                  <c:v>2.7962719699782912E-3</c:v>
                </c:pt>
                <c:pt idx="10360">
                  <c:v>2.7953877957177086E-3</c:v>
                </c:pt>
                <c:pt idx="10361">
                  <c:v>2.7945023477717566E-3</c:v>
                </c:pt>
                <c:pt idx="10362">
                  <c:v>2.7936156972926769E-3</c:v>
                </c:pt>
                <c:pt idx="10363">
                  <c:v>2.7927279122036217E-3</c:v>
                </c:pt>
                <c:pt idx="10364">
                  <c:v>2.7918390573610555E-3</c:v>
                </c:pt>
                <c:pt idx="10365">
                  <c:v>2.7909491946728625E-3</c:v>
                </c:pt>
                <c:pt idx="10366">
                  <c:v>2.7900583832558509E-3</c:v>
                </c:pt>
                <c:pt idx="10367">
                  <c:v>2.789166679541022E-3</c:v>
                </c:pt>
                <c:pt idx="10368">
                  <c:v>2.7882741374047879E-3</c:v>
                </c:pt>
                <c:pt idx="10369">
                  <c:v>2.787380808282976E-3</c:v>
                </c:pt>
                <c:pt idx="10370">
                  <c:v>2.7864867412830752E-3</c:v>
                </c:pt>
                <c:pt idx="10371">
                  <c:v>2.7855919832826116E-3</c:v>
                </c:pt>
                <c:pt idx="10372">
                  <c:v>2.7846965790408029E-3</c:v>
                </c:pt>
                <c:pt idx="10373">
                  <c:v>2.7838005712873901E-3</c:v>
                </c:pt>
                <c:pt idx="10374">
                  <c:v>2.7829040008074918E-3</c:v>
                </c:pt>
                <c:pt idx="10375">
                  <c:v>2.7820069065516658E-3</c:v>
                </c:pt>
                <c:pt idx="10376">
                  <c:v>2.7811093256914221E-3</c:v>
                </c:pt>
                <c:pt idx="10377">
                  <c:v>2.7802112937233944E-3</c:v>
                </c:pt>
                <c:pt idx="10378">
                  <c:v>2.7793128445255028E-3</c:v>
                </c:pt>
                <c:pt idx="10379">
                  <c:v>2.7784140104475516E-3</c:v>
                </c:pt>
                <c:pt idx="10380">
                  <c:v>2.777514822365882E-3</c:v>
                </c:pt>
                <c:pt idx="10381">
                  <c:v>2.7766153097598441E-3</c:v>
                </c:pt>
                <c:pt idx="10382">
                  <c:v>2.7757155007702107E-3</c:v>
                </c:pt>
                <c:pt idx="10383">
                  <c:v>2.774815422260316E-3</c:v>
                </c:pt>
                <c:pt idx="10384">
                  <c:v>2.773915099875097E-3</c:v>
                </c:pt>
                <c:pt idx="10385">
                  <c:v>2.7730145580957045E-3</c:v>
                </c:pt>
                <c:pt idx="10386">
                  <c:v>2.7721138202898704E-3</c:v>
                </c:pt>
                <c:pt idx="10387">
                  <c:v>2.7712129087676483E-3</c:v>
                </c:pt>
                <c:pt idx="10388">
                  <c:v>2.7703118448220675E-3</c:v>
                </c:pt>
                <c:pt idx="10389">
                  <c:v>2.7694106487824643E-3</c:v>
                </c:pt>
                <c:pt idx="10390">
                  <c:v>2.7685093400516793E-3</c:v>
                </c:pt>
                <c:pt idx="10391">
                  <c:v>2.7676079371524798E-3</c:v>
                </c:pt>
                <c:pt idx="10392">
                  <c:v>2.7667064577650761E-3</c:v>
                </c:pt>
                <c:pt idx="10393">
                  <c:v>2.7658049187653214E-3</c:v>
                </c:pt>
                <c:pt idx="10394">
                  <c:v>2.7649033362626236E-3</c:v>
                </c:pt>
                <c:pt idx="10395">
                  <c:v>2.764001725632351E-3</c:v>
                </c:pt>
                <c:pt idx="10396">
                  <c:v>2.7631001015511998E-3</c:v>
                </c:pt>
                <c:pt idx="10397">
                  <c:v>2.7621984780270498E-3</c:v>
                </c:pt>
                <c:pt idx="10398">
                  <c:v>2.761296868430599E-3</c:v>
                </c:pt>
                <c:pt idx="10399">
                  <c:v>2.7603952855233134E-3</c:v>
                </c:pt>
                <c:pt idx="10400">
                  <c:v>2.7594937414849151E-3</c:v>
                </c:pt>
                <c:pt idx="10401">
                  <c:v>2.7585922479404024E-3</c:v>
                </c:pt>
                <c:pt idx="10402">
                  <c:v>2.7576908159846034E-3</c:v>
                </c:pt>
                <c:pt idx="10403">
                  <c:v>2.7567894562056453E-3</c:v>
                </c:pt>
                <c:pt idx="10404">
                  <c:v>2.755888178709906E-3</c:v>
                </c:pt>
                <c:pt idx="10405">
                  <c:v>2.7549869931402437E-3</c:v>
                </c:pt>
                <c:pt idx="10406">
                  <c:v>2.7540859087015982E-3</c:v>
                </c:pt>
                <c:pt idx="10407">
                  <c:v>2.7525870643084951E-3</c:v>
                </c:pt>
                <c:pt idx="10408">
                  <c:v>2.7259161859047275E-3</c:v>
                </c:pt>
                <c:pt idx="10409">
                  <c:v>2.6958245721823903E-3</c:v>
                </c:pt>
                <c:pt idx="10410">
                  <c:v>2.6583525348672418E-3</c:v>
                </c:pt>
                <c:pt idx="10411">
                  <c:v>2.6058659753063467E-3</c:v>
                </c:pt>
                <c:pt idx="10412">
                  <c:v>2.5609144536034873E-3</c:v>
                </c:pt>
                <c:pt idx="10413">
                  <c:v>2.5126869631497753E-3</c:v>
                </c:pt>
                <c:pt idx="10414">
                  <c:v>2.4596251513899414E-3</c:v>
                </c:pt>
                <c:pt idx="10415">
                  <c:v>2.4065895910645972E-3</c:v>
                </c:pt>
                <c:pt idx="10416">
                  <c:v>2.3496586949792154E-3</c:v>
                </c:pt>
                <c:pt idx="10417">
                  <c:v>2.293195269987711E-3</c:v>
                </c:pt>
                <c:pt idx="10418">
                  <c:v>2.2328712545964025E-3</c:v>
                </c:pt>
                <c:pt idx="10419">
                  <c:v>2.1729461922920515E-3</c:v>
                </c:pt>
                <c:pt idx="10420">
                  <c:v>2.1185710757304806E-3</c:v>
                </c:pt>
                <c:pt idx="10421">
                  <c:v>2.0713634292641257E-3</c:v>
                </c:pt>
                <c:pt idx="10422">
                  <c:v>2.0116079459381797E-3</c:v>
                </c:pt>
                <c:pt idx="10423">
                  <c:v>1.9563756051896833E-3</c:v>
                </c:pt>
                <c:pt idx="10424">
                  <c:v>1.894811289186804E-3</c:v>
                </c:pt>
                <c:pt idx="10425">
                  <c:v>1.8354882820770697E-3</c:v>
                </c:pt>
                <c:pt idx="10426">
                  <c:v>1.7786724417439693E-3</c:v>
                </c:pt>
                <c:pt idx="10427">
                  <c:v>1.7217730779553731E-3</c:v>
                </c:pt>
                <c:pt idx="10428">
                  <c:v>1.6826800800296758E-3</c:v>
                </c:pt>
                <c:pt idx="10429">
                  <c:v>1.6554537022411867E-3</c:v>
                </c:pt>
                <c:pt idx="10430">
                  <c:v>1.6360840178635937E-3</c:v>
                </c:pt>
                <c:pt idx="10431">
                  <c:v>1.6219231193404958E-3</c:v>
                </c:pt>
                <c:pt idx="10432">
                  <c:v>1.6106446148825651E-3</c:v>
                </c:pt>
                <c:pt idx="10433">
                  <c:v>1.6015631695296382E-3</c:v>
                </c:pt>
                <c:pt idx="10434">
                  <c:v>1.5939045957145891E-3</c:v>
                </c:pt>
                <c:pt idx="10435">
                  <c:v>1.5872178959462104E-3</c:v>
                </c:pt>
                <c:pt idx="10436">
                  <c:v>1.5812379546370431E-3</c:v>
                </c:pt>
                <c:pt idx="10437">
                  <c:v>1.5757830094862684E-3</c:v>
                </c:pt>
                <c:pt idx="10438">
                  <c:v>1.5707326004029722E-3</c:v>
                </c:pt>
                <c:pt idx="10439">
                  <c:v>1.5660092186646612E-3</c:v>
                </c:pt>
                <c:pt idx="10440">
                  <c:v>1.5615594772375387E-3</c:v>
                </c:pt>
                <c:pt idx="10441">
                  <c:v>1.5573475275976172E-3</c:v>
                </c:pt>
                <c:pt idx="10442">
                  <c:v>1.5533473507429261E-3</c:v>
                </c:pt>
                <c:pt idx="10443">
                  <c:v>1.5495399718423925E-3</c:v>
                </c:pt>
                <c:pt idx="10444">
                  <c:v>1.5459107452684701E-3</c:v>
                </c:pt>
                <c:pt idx="10445">
                  <c:v>1.5424478377497391E-3</c:v>
                </c:pt>
                <c:pt idx="10446">
                  <c:v>1.5391413570031492E-3</c:v>
                </c:pt>
                <c:pt idx="10447">
                  <c:v>1.5359827577865696E-3</c:v>
                </c:pt>
                <c:pt idx="10448">
                  <c:v>1.5329643848507651E-3</c:v>
                </c:pt>
                <c:pt idx="10449">
                  <c:v>1.5300793312872203E-3</c:v>
                </c:pt>
                <c:pt idx="10450">
                  <c:v>1.5273211741874489E-3</c:v>
                </c:pt>
                <c:pt idx="10451">
                  <c:v>1.5246839528083309E-3</c:v>
                </c:pt>
                <c:pt idx="10452">
                  <c:v>1.5221620454915663E-3</c:v>
                </c:pt>
                <c:pt idx="10453">
                  <c:v>1.5197501466435851E-3</c:v>
                </c:pt>
                <c:pt idx="10454">
                  <c:v>1.5174432233675096E-3</c:v>
                </c:pt>
                <c:pt idx="10455">
                  <c:v>1.5152364918555987E-3</c:v>
                </c:pt>
                <c:pt idx="10456">
                  <c:v>1.5131253983676953E-3</c:v>
                </c:pt>
                <c:pt idx="10457">
                  <c:v>1.5111056043893207E-3</c:v>
                </c:pt>
                <c:pt idx="10458">
                  <c:v>1.5091729717191353E-3</c:v>
                </c:pt>
                <c:pt idx="10459">
                  <c:v>1.507323554220828E-3</c:v>
                </c:pt>
                <c:pt idx="10460">
                  <c:v>1.5055535849830789E-3</c:v>
                </c:pt>
                <c:pt idx="10461">
                  <c:v>1.5038594698052064E-3</c:v>
                </c:pt>
                <c:pt idx="10462">
                  <c:v>1.5022377772621928E-3</c:v>
                </c:pt>
                <c:pt idx="10463">
                  <c:v>1.5006852319189039E-3</c:v>
                </c:pt>
                <c:pt idx="10464">
                  <c:v>1.4991987067677539E-3</c:v>
                </c:pt>
                <c:pt idx="10465">
                  <c:v>1.4977752162870673E-3</c:v>
                </c:pt>
                <c:pt idx="10466">
                  <c:v>1.4964119102183369E-3</c:v>
                </c:pt>
                <c:pt idx="10467">
                  <c:v>1.4951060672543266E-3</c:v>
                </c:pt>
                <c:pt idx="10468">
                  <c:v>1.4938550891480575E-3</c:v>
                </c:pt>
                <c:pt idx="10469">
                  <c:v>1.4926564951809086E-3</c:v>
                </c:pt>
                <c:pt idx="10470">
                  <c:v>1.4915079168270516E-3</c:v>
                </c:pt>
                <c:pt idx="10471">
                  <c:v>1.4904070927277985E-3</c:v>
                </c:pt>
                <c:pt idx="10472">
                  <c:v>1.4893518637017079E-3</c:v>
                </c:pt>
                <c:pt idx="10473">
                  <c:v>1.4883401682715533E-3</c:v>
                </c:pt>
                <c:pt idx="10474">
                  <c:v>1.4873700382365468E-3</c:v>
                </c:pt>
                <c:pt idx="10475">
                  <c:v>1.4864395941798954E-3</c:v>
                </c:pt>
                <c:pt idx="10476">
                  <c:v>1.4855470420464653E-3</c:v>
                </c:pt>
                <c:pt idx="10477">
                  <c:v>1.484690668415043E-3</c:v>
                </c:pt>
                <c:pt idx="10478">
                  <c:v>1.4838688378771125E-3</c:v>
                </c:pt>
                <c:pt idx="10479">
                  <c:v>1.4830799884786253E-3</c:v>
                </c:pt>
                <c:pt idx="10480">
                  <c:v>1.4823226292369376E-3</c:v>
                </c:pt>
                <c:pt idx="10481">
                  <c:v>1.4815953364488042E-3</c:v>
                </c:pt>
                <c:pt idx="10482">
                  <c:v>1.4808967507987149E-3</c:v>
                </c:pt>
                <c:pt idx="10483">
                  <c:v>1.4802255744520384E-3</c:v>
                </c:pt>
                <c:pt idx="10484">
                  <c:v>1.4795805683335034E-3</c:v>
                </c:pt>
                <c:pt idx="10485">
                  <c:v>1.4789605491800333E-3</c:v>
                </c:pt>
                <c:pt idx="10486">
                  <c:v>1.478364387595675E-3</c:v>
                </c:pt>
                <c:pt idx="10487">
                  <c:v>1.4777910048181567E-3</c:v>
                </c:pt>
                <c:pt idx="10488">
                  <c:v>1.4772393712530743E-3</c:v>
                </c:pt>
                <c:pt idx="10489">
                  <c:v>1.4767085035726913E-3</c:v>
                </c:pt>
                <c:pt idx="10490">
                  <c:v>1.4761974630995889E-3</c:v>
                </c:pt>
                <c:pt idx="10491">
                  <c:v>1.4757053535278206E-3</c:v>
                </c:pt>
                <c:pt idx="10492">
                  <c:v>1.4752313190733346E-3</c:v>
                </c:pt>
                <c:pt idx="10493">
                  <c:v>1.4747745426828345E-3</c:v>
                </c:pt>
                <c:pt idx="10494">
                  <c:v>1.4743342442529879E-3</c:v>
                </c:pt>
                <c:pt idx="10495">
                  <c:v>1.4739096789082762E-3</c:v>
                </c:pt>
                <c:pt idx="10496">
                  <c:v>1.4735001355085688E-3</c:v>
                </c:pt>
                <c:pt idx="10497">
                  <c:v>1.4731049350365784E-3</c:v>
                </c:pt>
                <c:pt idx="10498">
                  <c:v>1.4727234291828527E-3</c:v>
                </c:pt>
                <c:pt idx="10499">
                  <c:v>1.4723549989471478E-3</c:v>
                </c:pt>
                <c:pt idx="10500">
                  <c:v>1.4719990533486754E-3</c:v>
                </c:pt>
                <c:pt idx="10501">
                  <c:v>1.4716550281162017E-3</c:v>
                </c:pt>
                <c:pt idx="10502">
                  <c:v>1.4713223844595752E-3</c:v>
                </c:pt>
                <c:pt idx="10503">
                  <c:v>1.4710006080424884E-3</c:v>
                </c:pt>
                <c:pt idx="10504">
                  <c:v>1.4706892076459075E-3</c:v>
                </c:pt>
                <c:pt idx="10505">
                  <c:v>1.4703877144602077E-3</c:v>
                </c:pt>
                <c:pt idx="10506">
                  <c:v>1.4700956806446566E-3</c:v>
                </c:pt>
                <c:pt idx="10507">
                  <c:v>1.4698126787658003E-3</c:v>
                </c:pt>
                <c:pt idx="10508">
                  <c:v>1.4695383006844281E-3</c:v>
                </c:pt>
                <c:pt idx="10509">
                  <c:v>1.4692721566851926E-3</c:v>
                </c:pt>
                <c:pt idx="10510">
                  <c:v>1.4690138747222327E-3</c:v>
                </c:pt>
                <c:pt idx="10511">
                  <c:v>1.4687630995307067E-3</c:v>
                </c:pt>
                <c:pt idx="10512">
                  <c:v>1.4685194919559939E-3</c:v>
                </c:pt>
                <c:pt idx="10513">
                  <c:v>1.468282728114462E-3</c:v>
                </c:pt>
                <c:pt idx="10514">
                  <c:v>1.4680524988263505E-3</c:v>
                </c:pt>
                <c:pt idx="10515">
                  <c:v>1.46782850886675E-3</c:v>
                </c:pt>
                <c:pt idx="10516">
                  <c:v>1.4676104763572365E-3</c:v>
                </c:pt>
                <c:pt idx="10517">
                  <c:v>1.4673981321768736E-3</c:v>
                </c:pt>
                <c:pt idx="10518">
                  <c:v>1.4671912193889383E-3</c:v>
                </c:pt>
                <c:pt idx="10519">
                  <c:v>1.4669894926107668E-3</c:v>
                </c:pt>
                <c:pt idx="10520">
                  <c:v>1.4667927176786754E-3</c:v>
                </c:pt>
                <c:pt idx="10521">
                  <c:v>1.4666006708448118E-3</c:v>
                </c:pt>
                <c:pt idx="10522">
                  <c:v>1.4664131386711516E-3</c:v>
                </c:pt>
                <c:pt idx="10523">
                  <c:v>1.4662299171918844E-3</c:v>
                </c:pt>
                <c:pt idx="10524">
                  <c:v>1.4660508117908381E-3</c:v>
                </c:pt>
                <c:pt idx="10525">
                  <c:v>1.4658756365948248E-3</c:v>
                </c:pt>
                <c:pt idx="10526">
                  <c:v>1.4657042141449919E-3</c:v>
                </c:pt>
                <c:pt idx="10527">
                  <c:v>1.4655363750110911E-3</c:v>
                </c:pt>
                <c:pt idx="10528">
                  <c:v>1.4653719574438851E-3</c:v>
                </c:pt>
                <c:pt idx="10529">
                  <c:v>1.4652108069422953E-3</c:v>
                </c:pt>
                <c:pt idx="10530">
                  <c:v>1.4650527761064331E-3</c:v>
                </c:pt>
                <c:pt idx="10531">
                  <c:v>1.4648977240627812E-3</c:v>
                </c:pt>
                <c:pt idx="10532">
                  <c:v>1.4647455164264352E-3</c:v>
                </c:pt>
                <c:pt idx="10533">
                  <c:v>1.4645960248028599E-3</c:v>
                </c:pt>
                <c:pt idx="10534">
                  <c:v>1.4644491266624115E-3</c:v>
                </c:pt>
                <c:pt idx="10535">
                  <c:v>1.4643047049894631E-3</c:v>
                </c:pt>
                <c:pt idx="10536">
                  <c:v>1.4641626480567751E-3</c:v>
                </c:pt>
                <c:pt idx="10537">
                  <c:v>1.4640228492070625E-3</c:v>
                </c:pt>
                <c:pt idx="10538">
                  <c:v>1.4638852065920569E-3</c:v>
                </c:pt>
                <c:pt idx="10539">
                  <c:v>1.4637496229798794E-3</c:v>
                </c:pt>
                <c:pt idx="10540">
                  <c:v>1.4636160055128665E-3</c:v>
                </c:pt>
                <c:pt idx="10541">
                  <c:v>1.4634842655677079E-3</c:v>
                </c:pt>
                <c:pt idx="10542">
                  <c:v>1.4633543184871469E-3</c:v>
                </c:pt>
                <c:pt idx="10543">
                  <c:v>1.4632260834674259E-3</c:v>
                </c:pt>
                <c:pt idx="10544">
                  <c:v>1.4630994833593205E-3</c:v>
                </c:pt>
                <c:pt idx="10545">
                  <c:v>1.4629744444982122E-3</c:v>
                </c:pt>
                <c:pt idx="10546">
                  <c:v>1.4628508965335331E-3</c:v>
                </c:pt>
                <c:pt idx="10547">
                  <c:v>1.4627287723467559E-3</c:v>
                </c:pt>
                <c:pt idx="10548">
                  <c:v>1.4626080077651791E-3</c:v>
                </c:pt>
                <c:pt idx="10549">
                  <c:v>1.4624885416486338E-3</c:v>
                </c:pt>
                <c:pt idx="10550">
                  <c:v>1.4623703154699127E-3</c:v>
                </c:pt>
                <c:pt idx="10551">
                  <c:v>1.4622532734545042E-3</c:v>
                </c:pt>
                <c:pt idx="10552">
                  <c:v>1.4621373623209084E-3</c:v>
                </c:pt>
                <c:pt idx="10553">
                  <c:v>1.4620225311815526E-3</c:v>
                </c:pt>
                <c:pt idx="10554">
                  <c:v>1.4619087314816557E-3</c:v>
                </c:pt>
                <c:pt idx="10555">
                  <c:v>1.4617959168232036E-3</c:v>
                </c:pt>
                <c:pt idx="10556">
                  <c:v>1.4616840429609742E-3</c:v>
                </c:pt>
                <c:pt idx="10557">
                  <c:v>1.4615730675743295E-3</c:v>
                </c:pt>
                <c:pt idx="10558">
                  <c:v>1.4614629503118509E-3</c:v>
                </c:pt>
                <c:pt idx="10559">
                  <c:v>1.4613536526390978E-3</c:v>
                </c:pt>
                <c:pt idx="10560">
                  <c:v>1.4612451377536409E-3</c:v>
                </c:pt>
                <c:pt idx="10561">
                  <c:v>1.4611373705172574E-3</c:v>
                </c:pt>
                <c:pt idx="10562">
                  <c:v>1.4610303173995653E-3</c:v>
                </c:pt>
                <c:pt idx="10563">
                  <c:v>1.4609239463577615E-3</c:v>
                </c:pt>
                <c:pt idx="10564">
                  <c:v>1.4608182268173574E-3</c:v>
                </c:pt>
                <c:pt idx="10565">
                  <c:v>1.4607131295717893E-3</c:v>
                </c:pt>
                <c:pt idx="10566">
                  <c:v>1.4606086267534546E-3</c:v>
                </c:pt>
                <c:pt idx="10567">
                  <c:v>1.4605046917389882E-3</c:v>
                </c:pt>
                <c:pt idx="10568">
                  <c:v>1.4604012991135795E-3</c:v>
                </c:pt>
                <c:pt idx="10569">
                  <c:v>1.4602984246272243E-3</c:v>
                </c:pt>
                <c:pt idx="10570">
                  <c:v>1.4601960450874966E-3</c:v>
                </c:pt>
                <c:pt idx="10571">
                  <c:v>1.4600941384152843E-3</c:v>
                </c:pt>
                <c:pt idx="10572">
                  <c:v>1.4599926834415289E-3</c:v>
                </c:pt>
                <c:pt idx="10573">
                  <c:v>1.4598916600533033E-3</c:v>
                </c:pt>
                <c:pt idx="10574">
                  <c:v>1.4597910489541235E-3</c:v>
                </c:pt>
                <c:pt idx="10575">
                  <c:v>1.4596908317829368E-3</c:v>
                </c:pt>
                <c:pt idx="10576">
                  <c:v>1.4595909909868154E-3</c:v>
                </c:pt>
                <c:pt idx="10577">
                  <c:v>1.4594915098061607E-3</c:v>
                </c:pt>
                <c:pt idx="10578">
                  <c:v>1.4593923722363113E-3</c:v>
                </c:pt>
                <c:pt idx="10579">
                  <c:v>1.4592935630264277E-3</c:v>
                </c:pt>
                <c:pt idx="10580">
                  <c:v>1.4591950675443615E-3</c:v>
                </c:pt>
                <c:pt idx="10581">
                  <c:v>1.4590968719329872E-3</c:v>
                </c:pt>
                <c:pt idx="10582">
                  <c:v>1.4589989628233852E-3</c:v>
                </c:pt>
                <c:pt idx="10583">
                  <c:v>1.4589013275757038E-3</c:v>
                </c:pt>
                <c:pt idx="10584">
                  <c:v>1.4588039540320598E-3</c:v>
                </c:pt>
                <c:pt idx="10585">
                  <c:v>1.4587068306378308E-3</c:v>
                </c:pt>
                <c:pt idx="10586">
                  <c:v>1.4586099463420761E-3</c:v>
                </c:pt>
                <c:pt idx="10587">
                  <c:v>1.4585132905903771E-3</c:v>
                </c:pt>
                <c:pt idx="10588">
                  <c:v>1.4572798608684808E-3</c:v>
                </c:pt>
                <c:pt idx="10589">
                  <c:v>1.4667779695222113E-3</c:v>
                </c:pt>
                <c:pt idx="10590">
                  <c:v>1.4874176464465452E-3</c:v>
                </c:pt>
                <c:pt idx="10591">
                  <c:v>1.5215427308806519E-3</c:v>
                </c:pt>
                <c:pt idx="10592">
                  <c:v>1.5486038420666152E-3</c:v>
                </c:pt>
                <c:pt idx="10593">
                  <c:v>1.584955843556246E-3</c:v>
                </c:pt>
                <c:pt idx="10594">
                  <c:v>1.629234436190789E-3</c:v>
                </c:pt>
                <c:pt idx="10595">
                  <c:v>1.6709964188275032E-3</c:v>
                </c:pt>
                <c:pt idx="10596">
                  <c:v>1.7129463643867034E-3</c:v>
                </c:pt>
                <c:pt idx="10597">
                  <c:v>1.7609397130232492E-3</c:v>
                </c:pt>
                <c:pt idx="10598">
                  <c:v>1.809781064315563E-3</c:v>
                </c:pt>
                <c:pt idx="10599">
                  <c:v>1.8630926958151241E-3</c:v>
                </c:pt>
                <c:pt idx="10600">
                  <c:v>1.9140892869593537E-3</c:v>
                </c:pt>
                <c:pt idx="10601">
                  <c:v>1.9698560751990907E-3</c:v>
                </c:pt>
                <c:pt idx="10602">
                  <c:v>2.0120797900421835E-3</c:v>
                </c:pt>
                <c:pt idx="10603">
                  <c:v>2.0602956146717269E-3</c:v>
                </c:pt>
                <c:pt idx="10604">
                  <c:v>2.110182078455996E-3</c:v>
                </c:pt>
                <c:pt idx="10605">
                  <c:v>2.1642985747178079E-3</c:v>
                </c:pt>
                <c:pt idx="10606">
                  <c:v>2.2028448119394738E-3</c:v>
                </c:pt>
                <c:pt idx="10607">
                  <c:v>2.2509358296377252E-3</c:v>
                </c:pt>
                <c:pt idx="10608">
                  <c:v>2.3063243021968589E-3</c:v>
                </c:pt>
                <c:pt idx="10609">
                  <c:v>2.3576668200204903E-3</c:v>
                </c:pt>
                <c:pt idx="10610">
                  <c:v>2.390152937840766E-3</c:v>
                </c:pt>
                <c:pt idx="10611">
                  <c:v>2.413137457815647E-3</c:v>
                </c:pt>
                <c:pt idx="10612">
                  <c:v>2.4293577374322082E-3</c:v>
                </c:pt>
                <c:pt idx="10613">
                  <c:v>2.4411788146035183E-3</c:v>
                </c:pt>
                <c:pt idx="10614">
                  <c:v>2.4501590279365111E-3</c:v>
                </c:pt>
                <c:pt idx="10615">
                  <c:v>2.4572723754783055E-3</c:v>
                </c:pt>
                <c:pt idx="10616">
                  <c:v>2.4631337622432882E-3</c:v>
                </c:pt>
                <c:pt idx="10617">
                  <c:v>2.4680814384967099E-3</c:v>
                </c:pt>
                <c:pt idx="10618">
                  <c:v>2.472438231704426E-3</c:v>
                </c:pt>
                <c:pt idx="10619">
                  <c:v>2.4763380339730278E-3</c:v>
                </c:pt>
                <c:pt idx="10620">
                  <c:v>2.4798815579954239E-3</c:v>
                </c:pt>
                <c:pt idx="10621">
                  <c:v>2.4831367558194456E-3</c:v>
                </c:pt>
                <c:pt idx="10622">
                  <c:v>2.4861503755946096E-3</c:v>
                </c:pt>
                <c:pt idx="10623">
                  <c:v>2.4889540495208087E-3</c:v>
                </c:pt>
                <c:pt idx="10624">
                  <c:v>2.4915707303186057E-3</c:v>
                </c:pt>
                <c:pt idx="10625">
                  <c:v>2.4940170712759299E-3</c:v>
                </c:pt>
                <c:pt idx="10626">
                  <c:v>2.4963060784152103E-3</c:v>
                </c:pt>
                <c:pt idx="10627">
                  <c:v>2.4984481681842837E-3</c:v>
                </c:pt>
                <c:pt idx="10628">
                  <c:v>2.5004520588409536E-3</c:v>
                </c:pt>
                <c:pt idx="10629">
                  <c:v>2.5023253252920491E-3</c:v>
                </c:pt>
                <c:pt idx="10630">
                  <c:v>2.5040747198166848E-3</c:v>
                </c:pt>
                <c:pt idx="10631">
                  <c:v>2.5057063639642059E-3</c:v>
                </c:pt>
                <c:pt idx="10632">
                  <c:v>2.5072259357970597E-3</c:v>
                </c:pt>
                <c:pt idx="10633">
                  <c:v>2.5086387110178441E-3</c:v>
                </c:pt>
                <c:pt idx="10634">
                  <c:v>2.509949669422694E-3</c:v>
                </c:pt>
                <c:pt idx="10635">
                  <c:v>2.511163505172098E-3</c:v>
                </c:pt>
                <c:pt idx="10636">
                  <c:v>2.512284675355074E-3</c:v>
                </c:pt>
                <c:pt idx="10637">
                  <c:v>2.5133174147933266E-3</c:v>
                </c:pt>
                <c:pt idx="10638">
                  <c:v>2.5142657549549574E-3</c:v>
                </c:pt>
                <c:pt idx="10639">
                  <c:v>2.5151335375150348E-3</c:v>
                </c:pt>
                <c:pt idx="10640">
                  <c:v>2.5159244259611029E-3</c:v>
                </c:pt>
                <c:pt idx="10641">
                  <c:v>2.5166419143248658E-3</c:v>
                </c:pt>
                <c:pt idx="10642">
                  <c:v>2.5172893378143414E-3</c:v>
                </c:pt>
                <c:pt idx="10643">
                  <c:v>2.5178698785794391E-3</c:v>
                </c:pt>
                <c:pt idx="10644">
                  <c:v>2.5183865749671078E-3</c:v>
                </c:pt>
                <c:pt idx="10645">
                  <c:v>2.5188423268795385E-3</c:v>
                </c:pt>
                <c:pt idx="10646">
                  <c:v>2.5192399030802243E-3</c:v>
                </c:pt>
                <c:pt idx="10647">
                  <c:v>2.5195819468620197E-3</c:v>
                </c:pt>
                <c:pt idx="10648">
                  <c:v>2.5198709818182088E-3</c:v>
                </c:pt>
                <c:pt idx="10649">
                  <c:v>2.5201094174158137E-3</c:v>
                </c:pt>
                <c:pt idx="10650">
                  <c:v>2.5202995541114448E-3</c:v>
                </c:pt>
                <c:pt idx="10651">
                  <c:v>2.5204435882414025E-3</c:v>
                </c:pt>
                <c:pt idx="10652">
                  <c:v>2.5205436168820481E-3</c:v>
                </c:pt>
                <c:pt idx="10653">
                  <c:v>2.5206016422420364E-3</c:v>
                </c:pt>
                <c:pt idx="10654">
                  <c:v>2.5206195760023274E-3</c:v>
                </c:pt>
                <c:pt idx="10655">
                  <c:v>2.5205992433322316E-3</c:v>
                </c:pt>
                <c:pt idx="10656">
                  <c:v>2.5205423869172675E-3</c:v>
                </c:pt>
                <c:pt idx="10657">
                  <c:v>2.5204506706375369E-3</c:v>
                </c:pt>
                <c:pt idx="10658">
                  <c:v>2.5203256830322205E-3</c:v>
                </c:pt>
                <c:pt idx="10659">
                  <c:v>2.5201689409973384E-3</c:v>
                </c:pt>
                <c:pt idx="10660">
                  <c:v>2.5199818925461925E-3</c:v>
                </c:pt>
                <c:pt idx="10661">
                  <c:v>2.5197659205639222E-3</c:v>
                </c:pt>
                <c:pt idx="10662">
                  <c:v>2.5195223450548755E-3</c:v>
                </c:pt>
                <c:pt idx="10663">
                  <c:v>2.5192524266039896E-3</c:v>
                </c:pt>
                <c:pt idx="10664">
                  <c:v>2.5189573686341745E-3</c:v>
                </c:pt>
                <c:pt idx="10665">
                  <c:v>2.5186383201884106E-3</c:v>
                </c:pt>
                <c:pt idx="10666">
                  <c:v>2.518296378354374E-3</c:v>
                </c:pt>
                <c:pt idx="10667">
                  <c:v>2.5179325906252259E-3</c:v>
                </c:pt>
                <c:pt idx="10668">
                  <c:v>2.5175479570226137E-3</c:v>
                </c:pt>
                <c:pt idx="10669">
                  <c:v>2.5171434325382668E-3</c:v>
                </c:pt>
                <c:pt idx="10670">
                  <c:v>2.5167199287185861E-3</c:v>
                </c:pt>
                <c:pt idx="10671">
                  <c:v>2.5162783161564459E-3</c:v>
                </c:pt>
                <c:pt idx="10672">
                  <c:v>2.5158194258624962E-3</c:v>
                </c:pt>
                <c:pt idx="10673">
                  <c:v>2.5153440514021569E-3</c:v>
                </c:pt>
                <c:pt idx="10674">
                  <c:v>2.5148529503770216E-3</c:v>
                </c:pt>
                <c:pt idx="10675">
                  <c:v>2.5143468462185785E-3</c:v>
                </c:pt>
                <c:pt idx="10676">
                  <c:v>2.513826429389414E-3</c:v>
                </c:pt>
                <c:pt idx="10677">
                  <c:v>2.5132923594845006E-3</c:v>
                </c:pt>
                <c:pt idx="10678">
                  <c:v>2.5127452660240459E-3</c:v>
                </c:pt>
                <c:pt idx="10679">
                  <c:v>2.5121857501706028E-3</c:v>
                </c:pt>
                <c:pt idx="10680">
                  <c:v>2.5116143858033412E-3</c:v>
                </c:pt>
                <c:pt idx="10681">
                  <c:v>2.5110317209558462E-3</c:v>
                </c:pt>
                <c:pt idx="10682">
                  <c:v>2.5104382787719016E-3</c:v>
                </c:pt>
                <c:pt idx="10683">
                  <c:v>2.5098345588225506E-3</c:v>
                </c:pt>
                <c:pt idx="10684">
                  <c:v>2.5092210380312664E-3</c:v>
                </c:pt>
                <c:pt idx="10685">
                  <c:v>2.5085981717669755E-3</c:v>
                </c:pt>
                <c:pt idx="10686">
                  <c:v>2.5079663948171242E-3</c:v>
                </c:pt>
                <c:pt idx="10687">
                  <c:v>2.5073261222809118E-3</c:v>
                </c:pt>
                <c:pt idx="10688">
                  <c:v>2.5066777504951054E-3</c:v>
                </c:pt>
                <c:pt idx="10689">
                  <c:v>2.5060216578816881E-3</c:v>
                </c:pt>
                <c:pt idx="10690">
                  <c:v>2.5053582057131237E-3</c:v>
                </c:pt>
                <c:pt idx="10691">
                  <c:v>2.5046877389710391E-3</c:v>
                </c:pt>
                <c:pt idx="10692">
                  <c:v>2.5040105869816379E-3</c:v>
                </c:pt>
                <c:pt idx="10693">
                  <c:v>2.5033270642214711E-3</c:v>
                </c:pt>
                <c:pt idx="10694">
                  <c:v>2.5026374709100092E-3</c:v>
                </c:pt>
                <c:pt idx="10695">
                  <c:v>2.5019420936996579E-3</c:v>
                </c:pt>
                <c:pt idx="10696">
                  <c:v>2.5012412062842882E-3</c:v>
                </c:pt>
                <c:pt idx="10697">
                  <c:v>2.50053506995743E-3</c:v>
                </c:pt>
                <c:pt idx="10698">
                  <c:v>2.4998239342163605E-3</c:v>
                </c:pt>
                <c:pt idx="10699">
                  <c:v>2.49910803725269E-3</c:v>
                </c:pt>
                <c:pt idx="10700">
                  <c:v>2.498387606497109E-3</c:v>
                </c:pt>
                <c:pt idx="10701">
                  <c:v>2.497662859087093E-3</c:v>
                </c:pt>
                <c:pt idx="10702">
                  <c:v>2.4969340023346313E-3</c:v>
                </c:pt>
                <c:pt idx="10703">
                  <c:v>2.4962012341828406E-3</c:v>
                </c:pt>
                <c:pt idx="10704">
                  <c:v>2.4954647436086939E-3</c:v>
                </c:pt>
                <c:pt idx="10705">
                  <c:v>2.4947247110448803E-3</c:v>
                </c:pt>
                <c:pt idx="10706">
                  <c:v>2.4939813087676596E-3</c:v>
                </c:pt>
                <c:pt idx="10707">
                  <c:v>2.4932347012403431E-3</c:v>
                </c:pt>
                <c:pt idx="10708">
                  <c:v>2.4924850455138809E-3</c:v>
                </c:pt>
                <c:pt idx="10709">
                  <c:v>2.4917324915007411E-3</c:v>
                </c:pt>
                <c:pt idx="10710">
                  <c:v>2.4909771823622643E-3</c:v>
                </c:pt>
                <c:pt idx="10711">
                  <c:v>2.4902192547587017E-3</c:v>
                </c:pt>
                <c:pt idx="10712">
                  <c:v>2.4894588391789142E-3</c:v>
                </c:pt>
                <c:pt idx="10713">
                  <c:v>2.4886960602052526E-3</c:v>
                </c:pt>
                <c:pt idx="10714">
                  <c:v>2.4879310367789636E-3</c:v>
                </c:pt>
                <c:pt idx="10715">
                  <c:v>2.4871638824616469E-3</c:v>
                </c:pt>
                <c:pt idx="10716">
                  <c:v>2.4863947056790524E-3</c:v>
                </c:pt>
                <c:pt idx="10717">
                  <c:v>2.4856236099388114E-3</c:v>
                </c:pt>
                <c:pt idx="10718">
                  <c:v>2.4848506940815928E-3</c:v>
                </c:pt>
                <c:pt idx="10719">
                  <c:v>2.4840760524556913E-3</c:v>
                </c:pt>
                <c:pt idx="10720">
                  <c:v>2.4832997751566225E-3</c:v>
                </c:pt>
                <c:pt idx="10721">
                  <c:v>2.4825219481886943E-3</c:v>
                </c:pt>
                <c:pt idx="10722">
                  <c:v>2.4817426536704883E-3</c:v>
                </c:pt>
                <c:pt idx="10723">
                  <c:v>2.4809619700018283E-3</c:v>
                </c:pt>
                <c:pt idx="10724">
                  <c:v>2.4801799720307288E-3</c:v>
                </c:pt>
                <c:pt idx="10725">
                  <c:v>2.4793967312208829E-3</c:v>
                </c:pt>
                <c:pt idx="10726">
                  <c:v>2.4786123157971131E-3</c:v>
                </c:pt>
                <c:pt idx="10727">
                  <c:v>2.4778267908969207E-3</c:v>
                </c:pt>
                <c:pt idx="10728">
                  <c:v>2.4770402187082926E-3</c:v>
                </c:pt>
                <c:pt idx="10729">
                  <c:v>2.4762526586028476E-3</c:v>
                </c:pt>
                <c:pt idx="10730">
                  <c:v>2.4754641672650904E-3</c:v>
                </c:pt>
                <c:pt idx="10731">
                  <c:v>2.4746747988096452E-3</c:v>
                </c:pt>
                <c:pt idx="10732">
                  <c:v>2.4738846049024007E-3</c:v>
                </c:pt>
                <c:pt idx="10733">
                  <c:v>2.473093634869015E-3</c:v>
                </c:pt>
                <c:pt idx="10734">
                  <c:v>2.4723019357975416E-3</c:v>
                </c:pt>
                <c:pt idx="10735">
                  <c:v>2.4715095526491931E-3</c:v>
                </c:pt>
                <c:pt idx="10736">
                  <c:v>2.4707165283393388E-3</c:v>
                </c:pt>
                <c:pt idx="10737">
                  <c:v>2.4699229038479252E-3</c:v>
                </c:pt>
                <c:pt idx="10738">
                  <c:v>2.4691287182934951E-3</c:v>
                </c:pt>
                <c:pt idx="10739">
                  <c:v>2.4683340090190767E-3</c:v>
                </c:pt>
                <c:pt idx="10740">
                  <c:v>2.4675388116845729E-3</c:v>
                </c:pt>
                <c:pt idx="10741">
                  <c:v>2.4667431603157047E-3</c:v>
                </c:pt>
                <c:pt idx="10742">
                  <c:v>2.4659470874167718E-3</c:v>
                </c:pt>
                <c:pt idx="10743">
                  <c:v>2.4651506240060137E-3</c:v>
                </c:pt>
                <c:pt idx="10744">
                  <c:v>2.4643537996973069E-3</c:v>
                </c:pt>
                <c:pt idx="10745">
                  <c:v>2.4635566427626873E-3</c:v>
                </c:pt>
                <c:pt idx="10746">
                  <c:v>2.4627591801893545E-3</c:v>
                </c:pt>
                <c:pt idx="10747">
                  <c:v>2.4619614377447765E-3</c:v>
                </c:pt>
                <c:pt idx="10748">
                  <c:v>2.4611634400194325E-3</c:v>
                </c:pt>
                <c:pt idx="10749">
                  <c:v>2.460365210498089E-3</c:v>
                </c:pt>
                <c:pt idx="10750">
                  <c:v>2.4595667715926906E-3</c:v>
                </c:pt>
                <c:pt idx="10751">
                  <c:v>2.4587681446996208E-3</c:v>
                </c:pt>
                <c:pt idx="10752">
                  <c:v>2.4579693502443786E-3</c:v>
                </c:pt>
                <c:pt idx="10753">
                  <c:v>2.4571704077238216E-3</c:v>
                </c:pt>
                <c:pt idx="10754">
                  <c:v>2.4563713357506267E-3</c:v>
                </c:pt>
                <c:pt idx="10755">
                  <c:v>2.4555721520894865E-3</c:v>
                </c:pt>
                <c:pt idx="10756">
                  <c:v>2.4547728737016766E-3</c:v>
                </c:pt>
                <c:pt idx="10757">
                  <c:v>2.4539735167747939E-3</c:v>
                </c:pt>
                <c:pt idx="10758">
                  <c:v>2.4531740967611397E-3</c:v>
                </c:pt>
                <c:pt idx="10759">
                  <c:v>2.4523746284105131E-3</c:v>
                </c:pt>
                <c:pt idx="10760">
                  <c:v>2.4515751258021076E-3</c:v>
                </c:pt>
                <c:pt idx="10761">
                  <c:v>2.4507756023736515E-3</c:v>
                </c:pt>
                <c:pt idx="10762">
                  <c:v>2.449976070952153E-3</c:v>
                </c:pt>
                <c:pt idx="10763">
                  <c:v>2.4491765437808931E-3</c:v>
                </c:pt>
                <c:pt idx="10764">
                  <c:v>2.4483770325451743E-3</c:v>
                </c:pt>
                <c:pt idx="10765">
                  <c:v>2.4475775483979944E-3</c:v>
                </c:pt>
                <c:pt idx="10766">
                  <c:v>2.4467781019838777E-3</c:v>
                </c:pt>
                <c:pt idx="10767">
                  <c:v>2.4459787034631876E-3</c:v>
                </c:pt>
                <c:pt idx="10768">
                  <c:v>2.4451793625310646E-3</c:v>
                </c:pt>
                <c:pt idx="10769">
                  <c:v>2.4443800884424195E-3</c:v>
                </c:pt>
                <c:pt idx="10770">
                  <c:v>2.4435808900285347E-3</c:v>
                </c:pt>
                <c:pt idx="10771">
                  <c:v>2.442781775717873E-3</c:v>
                </c:pt>
                <c:pt idx="10772">
                  <c:v>2.4437127562425918E-3</c:v>
                </c:pt>
                <c:pt idx="10773">
                  <c:v>2.4242425260820716E-3</c:v>
                </c:pt>
                <c:pt idx="10774">
                  <c:v>2.3935572563141588E-3</c:v>
                </c:pt>
                <c:pt idx="10775">
                  <c:v>2.3569616290859681E-3</c:v>
                </c:pt>
                <c:pt idx="10776">
                  <c:v>2.3123358860002454E-3</c:v>
                </c:pt>
                <c:pt idx="10777">
                  <c:v>2.2667908871960821E-3</c:v>
                </c:pt>
                <c:pt idx="10778">
                  <c:v>2.2148689531582342E-3</c:v>
                </c:pt>
                <c:pt idx="10779">
                  <c:v>2.1639362653054915E-3</c:v>
                </c:pt>
                <c:pt idx="10780">
                  <c:v>2.1159824374349778E-3</c:v>
                </c:pt>
                <c:pt idx="10781">
                  <c:v>2.068387673199534E-3</c:v>
                </c:pt>
                <c:pt idx="10782">
                  <c:v>2.0217405589886416E-3</c:v>
                </c:pt>
                <c:pt idx="10783">
                  <c:v>1.9754390176947578E-3</c:v>
                </c:pt>
                <c:pt idx="10784">
                  <c:v>1.930587042618817E-3</c:v>
                </c:pt>
                <c:pt idx="10785">
                  <c:v>1.8756483615541102E-3</c:v>
                </c:pt>
                <c:pt idx="10786">
                  <c:v>1.8240427536463553E-3</c:v>
                </c:pt>
                <c:pt idx="10787">
                  <c:v>1.7704490205138501E-3</c:v>
                </c:pt>
                <c:pt idx="10788">
                  <c:v>1.7161272711957152E-3</c:v>
                </c:pt>
                <c:pt idx="10789">
                  <c:v>1.6630846996452723E-3</c:v>
                </c:pt>
                <c:pt idx="10790">
                  <c:v>1.6069161909039904E-3</c:v>
                </c:pt>
                <c:pt idx="10791">
                  <c:v>1.5537618355547186E-3</c:v>
                </c:pt>
                <c:pt idx="10792">
                  <c:v>1.5027328636708383E-3</c:v>
                </c:pt>
                <c:pt idx="10793">
                  <c:v>1.4677975892486877E-3</c:v>
                </c:pt>
                <c:pt idx="10794">
                  <c:v>1.4439258072809179E-3</c:v>
                </c:pt>
                <c:pt idx="10795">
                  <c:v>1.4267623287193862E-3</c:v>
                </c:pt>
                <c:pt idx="10796">
                  <c:v>1.4138772139693783E-3</c:v>
                </c:pt>
                <c:pt idx="10797">
                  <c:v>1.404027070517562E-3</c:v>
                </c:pt>
                <c:pt idx="10798">
                  <c:v>1.3959105686298131E-3</c:v>
                </c:pt>
                <c:pt idx="10799">
                  <c:v>1.389016315145675E-3</c:v>
                </c:pt>
                <c:pt idx="10800">
                  <c:v>1.3829960705842408E-3</c:v>
                </c:pt>
                <c:pt idx="10801">
                  <c:v>1.3775998830680789E-3</c:v>
                </c:pt>
                <c:pt idx="10802">
                  <c:v>1.3726708172695481E-3</c:v>
                </c:pt>
                <c:pt idx="10803">
                  <c:v>1.3680999017800068E-3</c:v>
                </c:pt>
                <c:pt idx="10804">
                  <c:v>1.3638242282795693E-3</c:v>
                </c:pt>
                <c:pt idx="10805">
                  <c:v>1.3597927156453354E-3</c:v>
                </c:pt>
                <c:pt idx="10806">
                  <c:v>1.3559751230255378E-3</c:v>
                </c:pt>
                <c:pt idx="10807">
                  <c:v>1.3523488550018017E-3</c:v>
                </c:pt>
                <c:pt idx="10808">
                  <c:v>1.348896961086439E-3</c:v>
                </c:pt>
                <c:pt idx="10809">
                  <c:v>1.3456064333868868E-3</c:v>
                </c:pt>
                <c:pt idx="10810">
                  <c:v>1.3424665875886445E-3</c:v>
                </c:pt>
                <c:pt idx="10811">
                  <c:v>1.3394686837741201E-3</c:v>
                </c:pt>
                <c:pt idx="10812">
                  <c:v>1.336604858952178E-3</c:v>
                </c:pt>
                <c:pt idx="10813">
                  <c:v>1.3338682930633321E-3</c:v>
                </c:pt>
                <c:pt idx="10814">
                  <c:v>1.331252714159943E-3</c:v>
                </c:pt>
                <c:pt idx="10815">
                  <c:v>1.328752324161791E-3</c:v>
                </c:pt>
                <c:pt idx="10816">
                  <c:v>1.3263617113339109E-3</c:v>
                </c:pt>
                <c:pt idx="10817">
                  <c:v>1.32407578057735E-3</c:v>
                </c:pt>
                <c:pt idx="10818">
                  <c:v>1.3218897198878413E-3</c:v>
                </c:pt>
                <c:pt idx="10819">
                  <c:v>1.3197989586594652E-3</c:v>
                </c:pt>
                <c:pt idx="10820">
                  <c:v>1.3177991570748197E-3</c:v>
                </c:pt>
                <c:pt idx="10821">
                  <c:v>1.3158861820011401E-3</c:v>
                </c:pt>
                <c:pt idx="10822">
                  <c:v>1.3140560946804029E-3</c:v>
                </c:pt>
                <c:pt idx="10823">
                  <c:v>1.312305138966897E-3</c:v>
                </c:pt>
                <c:pt idx="10824">
                  <c:v>1.3106297321343252E-3</c:v>
                </c:pt>
                <c:pt idx="10825">
                  <c:v>1.3090264547655221E-3</c:v>
                </c:pt>
                <c:pt idx="10826">
                  <c:v>1.3074920434243897E-3</c:v>
                </c:pt>
                <c:pt idx="10827">
                  <c:v>1.3060233830570792E-3</c:v>
                </c:pt>
                <c:pt idx="10828">
                  <c:v>1.304617499934359E-3</c:v>
                </c:pt>
                <c:pt idx="10829">
                  <c:v>1.3032715552154411E-3</c:v>
                </c:pt>
                <c:pt idx="10830">
                  <c:v>1.3019828382024321E-3</c:v>
                </c:pt>
                <c:pt idx="10831">
                  <c:v>1.3007487615709899E-3</c:v>
                </c:pt>
                <c:pt idx="10832">
                  <c:v>1.299566854268125E-3</c:v>
                </c:pt>
                <c:pt idx="10833">
                  <c:v>1.2984347577045404E-3</c:v>
                </c:pt>
                <c:pt idx="10834">
                  <c:v>1.2973502194802513E-3</c:v>
                </c:pt>
                <c:pt idx="10835">
                  <c:v>1.2963110893810836E-3</c:v>
                </c:pt>
                <c:pt idx="10836">
                  <c:v>1.2953153143041756E-3</c:v>
                </c:pt>
                <c:pt idx="10837">
                  <c:v>1.2943609339767681E-3</c:v>
                </c:pt>
                <c:pt idx="10838">
                  <c:v>1.2934460768449885E-3</c:v>
                </c:pt>
                <c:pt idx="10839">
                  <c:v>1.2925689559610883E-3</c:v>
                </c:pt>
                <c:pt idx="10840">
                  <c:v>1.2917278651560545E-3</c:v>
                </c:pt>
                <c:pt idx="10841">
                  <c:v>1.2909211754257226E-3</c:v>
                </c:pt>
                <c:pt idx="10842">
                  <c:v>1.2901473314552319E-3</c:v>
                </c:pt>
                <c:pt idx="10843">
                  <c:v>1.2894048481946227E-3</c:v>
                </c:pt>
                <c:pt idx="10844">
                  <c:v>1.2886923077790248E-3</c:v>
                </c:pt>
                <c:pt idx="10845">
                  <c:v>1.2880083564875272E-3</c:v>
                </c:pt>
                <c:pt idx="10846">
                  <c:v>1.2873517017942448E-3</c:v>
                </c:pt>
                <c:pt idx="10847">
                  <c:v>1.2867211095602233E-3</c:v>
                </c:pt>
                <c:pt idx="10848">
                  <c:v>1.286115401615832E-3</c:v>
                </c:pt>
                <c:pt idx="10849">
                  <c:v>1.2855334528033954E-3</c:v>
                </c:pt>
                <c:pt idx="10850">
                  <c:v>1.2849741892092131E-3</c:v>
                </c:pt>
                <c:pt idx="10851">
                  <c:v>1.2844365850714261E-3</c:v>
                </c:pt>
                <c:pt idx="10852">
                  <c:v>1.2839196612826876E-3</c:v>
                </c:pt>
                <c:pt idx="10853">
                  <c:v>1.2834224829472126E-3</c:v>
                </c:pt>
                <c:pt idx="10854">
                  <c:v>1.2829441573945701E-3</c:v>
                </c:pt>
                <c:pt idx="10855">
                  <c:v>1.2824838324027449E-3</c:v>
                </c:pt>
                <c:pt idx="10856">
                  <c:v>1.2820406942018788E-3</c:v>
                </c:pt>
                <c:pt idx="10857">
                  <c:v>1.2816139659179568E-3</c:v>
                </c:pt>
                <c:pt idx="10858">
                  <c:v>1.2812029056714993E-3</c:v>
                </c:pt>
                <c:pt idx="10859">
                  <c:v>1.2808068052527479E-3</c:v>
                </c:pt>
                <c:pt idx="10860">
                  <c:v>1.2804249884099473E-3</c:v>
                </c:pt>
                <c:pt idx="10861">
                  <c:v>1.2800568094810862E-3</c:v>
                </c:pt>
                <c:pt idx="10862">
                  <c:v>1.2797016520134956E-3</c:v>
                </c:pt>
                <c:pt idx="10863">
                  <c:v>1.2793589274480576E-3</c:v>
                </c:pt>
                <c:pt idx="10864">
                  <c:v>1.2790280737513368E-3</c:v>
                </c:pt>
                <c:pt idx="10865">
                  <c:v>1.2787085544783954E-3</c:v>
                </c:pt>
                <c:pt idx="10866">
                  <c:v>1.278399857195368E-3</c:v>
                </c:pt>
                <c:pt idx="10867">
                  <c:v>1.2781014929145727E-3</c:v>
                </c:pt>
                <c:pt idx="10868">
                  <c:v>1.2778129945035144E-3</c:v>
                </c:pt>
                <c:pt idx="10869">
                  <c:v>1.2775339161346078E-3</c:v>
                </c:pt>
                <c:pt idx="10870">
                  <c:v>1.2772638320540516E-3</c:v>
                </c:pt>
                <c:pt idx="10871">
                  <c:v>1.2770023357788298E-3</c:v>
                </c:pt>
                <c:pt idx="10872">
                  <c:v>1.276749039211274E-3</c:v>
                </c:pt>
                <c:pt idx="10873">
                  <c:v>1.2765035718231815E-3</c:v>
                </c:pt>
                <c:pt idx="10874">
                  <c:v>1.2762655797660472E-3</c:v>
                </c:pt>
                <c:pt idx="10875">
                  <c:v>1.2760347253259658E-3</c:v>
                </c:pt>
                <c:pt idx="10876">
                  <c:v>1.275810685910161E-3</c:v>
                </c:pt>
                <c:pt idx="10877">
                  <c:v>1.2755931536025202E-3</c:v>
                </c:pt>
                <c:pt idx="10878">
                  <c:v>1.2753818343847316E-3</c:v>
                </c:pt>
                <c:pt idx="10879">
                  <c:v>1.2751764475315607E-3</c:v>
                </c:pt>
                <c:pt idx="10880">
                  <c:v>1.2749767250545033E-3</c:v>
                </c:pt>
                <c:pt idx="10881">
                  <c:v>1.2747824109816048E-3</c:v>
                </c:pt>
                <c:pt idx="10882">
                  <c:v>1.2745932610739243E-3</c:v>
                </c:pt>
                <c:pt idx="10883">
                  <c:v>1.2744090419463819E-3</c:v>
                </c:pt>
                <c:pt idx="10884">
                  <c:v>1.2742295309386116E-3</c:v>
                </c:pt>
                <c:pt idx="10885">
                  <c:v>1.2740545153341605E-3</c:v>
                </c:pt>
                <c:pt idx="10886">
                  <c:v>1.2738837921084558E-3</c:v>
                </c:pt>
                <c:pt idx="10887">
                  <c:v>1.273717167393257E-3</c:v>
                </c:pt>
                <c:pt idx="10888">
                  <c:v>1.2735544560818538E-3</c:v>
                </c:pt>
                <c:pt idx="10889">
                  <c:v>1.2733954814414643E-3</c:v>
                </c:pt>
                <c:pt idx="10890">
                  <c:v>1.2732400747570869E-3</c:v>
                </c:pt>
                <c:pt idx="10891">
                  <c:v>1.2730880748860805E-3</c:v>
                </c:pt>
                <c:pt idx="10892">
                  <c:v>1.2729393280376273E-3</c:v>
                </c:pt>
                <c:pt idx="10893">
                  <c:v>1.2727936873179494E-3</c:v>
                </c:pt>
                <c:pt idx="10894">
                  <c:v>1.2726510125134589E-3</c:v>
                </c:pt>
                <c:pt idx="10895">
                  <c:v>1.2725111697248204E-3</c:v>
                </c:pt>
                <c:pt idx="10896">
                  <c:v>1.2723740311297018E-3</c:v>
                </c:pt>
                <c:pt idx="10897">
                  <c:v>1.27223947468017E-3</c:v>
                </c:pt>
                <c:pt idx="10898">
                  <c:v>1.2721073838279002E-3</c:v>
                </c:pt>
                <c:pt idx="10899">
                  <c:v>1.2719776473340992E-3</c:v>
                </c:pt>
                <c:pt idx="10900">
                  <c:v>1.2718501589376284E-3</c:v>
                </c:pt>
                <c:pt idx="10901">
                  <c:v>1.2717248172555344E-3</c:v>
                </c:pt>
                <c:pt idx="10902">
                  <c:v>1.2716015253954869E-3</c:v>
                </c:pt>
                <c:pt idx="10903">
                  <c:v>1.2714801909131136E-3</c:v>
                </c:pt>
                <c:pt idx="10904">
                  <c:v>1.2713607255321374E-3</c:v>
                </c:pt>
                <c:pt idx="10905">
                  <c:v>1.2712430449572285E-3</c:v>
                </c:pt>
                <c:pt idx="10906">
                  <c:v>1.2711270687092305E-3</c:v>
                </c:pt>
                <c:pt idx="10907">
                  <c:v>1.2710127199590995E-3</c:v>
                </c:pt>
                <c:pt idx="10908">
                  <c:v>1.2708999253354524E-3</c:v>
                </c:pt>
                <c:pt idx="10909">
                  <c:v>1.2707886147883484E-3</c:v>
                </c:pt>
                <c:pt idx="10910">
                  <c:v>1.2706787214364574E-3</c:v>
                </c:pt>
                <c:pt idx="10911">
                  <c:v>1.2705701814291241E-3</c:v>
                </c:pt>
                <c:pt idx="10912">
                  <c:v>1.2704629337925975E-3</c:v>
                </c:pt>
                <c:pt idx="10913">
                  <c:v>1.2703569203152505E-3</c:v>
                </c:pt>
                <c:pt idx="10914">
                  <c:v>1.27025208543076E-3</c:v>
                </c:pt>
                <c:pt idx="10915">
                  <c:v>1.2701483760475037E-3</c:v>
                </c:pt>
                <c:pt idx="10916">
                  <c:v>1.2700457415413089E-3</c:v>
                </c:pt>
                <c:pt idx="10917">
                  <c:v>1.2699441334838007E-3</c:v>
                </c:pt>
                <c:pt idx="10918">
                  <c:v>1.2698435057426191E-3</c:v>
                </c:pt>
                <c:pt idx="10919">
                  <c:v>1.2697438141701174E-3</c:v>
                </c:pt>
                <c:pt idx="10920">
                  <c:v>1.2696450166856457E-3</c:v>
                </c:pt>
                <c:pt idx="10921">
                  <c:v>1.2695470730830546E-3</c:v>
                </c:pt>
                <c:pt idx="10922">
                  <c:v>1.2694499449767813E-3</c:v>
                </c:pt>
                <c:pt idx="10923">
                  <c:v>1.2693535957156014E-3</c:v>
                </c:pt>
                <c:pt idx="10924">
                  <c:v>1.2692579903299025E-3</c:v>
                </c:pt>
                <c:pt idx="10925">
                  <c:v>1.2691630953697247E-3</c:v>
                </c:pt>
                <c:pt idx="10926">
                  <c:v>1.2690688789991312E-3</c:v>
                </c:pt>
                <c:pt idx="10927">
                  <c:v>1.2689753107039648E-3</c:v>
                </c:pt>
                <c:pt idx="10928">
                  <c:v>1.2688823614311732E-3</c:v>
                </c:pt>
                <c:pt idx="10929">
                  <c:v>1.2687900034150555E-3</c:v>
                </c:pt>
                <c:pt idx="10930">
                  <c:v>1.2686982101382084E-3</c:v>
                </c:pt>
                <c:pt idx="10931">
                  <c:v>1.268606956317152E-3</c:v>
                </c:pt>
                <c:pt idx="10932">
                  <c:v>1.2685162177455626E-3</c:v>
                </c:pt>
                <c:pt idx="10933">
                  <c:v>1.2684259714093088E-3</c:v>
                </c:pt>
                <c:pt idx="10934">
                  <c:v>1.2683361952162784E-3</c:v>
                </c:pt>
                <c:pt idx="10935">
                  <c:v>1.2682468681814629E-3</c:v>
                </c:pt>
                <c:pt idx="10936">
                  <c:v>1.2681579701939926E-3</c:v>
                </c:pt>
                <c:pt idx="10937">
                  <c:v>1.2680694820900971E-3</c:v>
                </c:pt>
                <c:pt idx="10938">
                  <c:v>1.2679813855646478E-3</c:v>
                </c:pt>
                <c:pt idx="10939">
                  <c:v>1.2678936631385686E-3</c:v>
                </c:pt>
                <c:pt idx="10940">
                  <c:v>1.2678062981112508E-3</c:v>
                </c:pt>
                <c:pt idx="10941">
                  <c:v>1.2677192745812543E-3</c:v>
                </c:pt>
                <c:pt idx="10942">
                  <c:v>1.2676325772901251E-3</c:v>
                </c:pt>
                <c:pt idx="10943">
                  <c:v>1.267546191759423E-3</c:v>
                </c:pt>
                <c:pt idx="10944">
                  <c:v>1.2674601040792654E-3</c:v>
                </c:pt>
                <c:pt idx="10945">
                  <c:v>1.2673743010331393E-3</c:v>
                </c:pt>
                <c:pt idx="10946">
                  <c:v>1.2672887699639666E-3</c:v>
                </c:pt>
                <c:pt idx="10947">
                  <c:v>1.2672034988058408E-3</c:v>
                </c:pt>
                <c:pt idx="10948">
                  <c:v>1.2671184760371143E-3</c:v>
                </c:pt>
                <c:pt idx="10949">
                  <c:v>1.2670336906471531E-3</c:v>
                </c:pt>
                <c:pt idx="10950">
                  <c:v>1.2669491321338055E-3</c:v>
                </c:pt>
                <c:pt idx="10951">
                  <c:v>1.2668647904653385E-3</c:v>
                </c:pt>
                <c:pt idx="10952">
                  <c:v>1.2667806560739373E-3</c:v>
                </c:pt>
                <c:pt idx="10953">
                  <c:v>1.2666967197931479E-3</c:v>
                </c:pt>
                <c:pt idx="10954">
                  <c:v>1.2688712990383451E-3</c:v>
                </c:pt>
                <c:pt idx="10955">
                  <c:v>1.283109365200176E-3</c:v>
                </c:pt>
                <c:pt idx="10956">
                  <c:v>1.3068287944492313E-3</c:v>
                </c:pt>
                <c:pt idx="10957">
                  <c:v>1.3333885604735296E-3</c:v>
                </c:pt>
                <c:pt idx="10958">
                  <c:v>1.3739096222533038E-3</c:v>
                </c:pt>
                <c:pt idx="10959">
                  <c:v>1.4161250774829808E-3</c:v>
                </c:pt>
                <c:pt idx="10960">
                  <c:v>1.4416530588371771E-3</c:v>
                </c:pt>
                <c:pt idx="10961">
                  <c:v>1.4852007934297376E-3</c:v>
                </c:pt>
                <c:pt idx="10962">
                  <c:v>1.5309702612146285E-3</c:v>
                </c:pt>
                <c:pt idx="10963">
                  <c:v>1.5777160722023507E-3</c:v>
                </c:pt>
                <c:pt idx="10964">
                  <c:v>1.6259989466370153E-3</c:v>
                </c:pt>
                <c:pt idx="10965">
                  <c:v>1.6731772463094111E-3</c:v>
                </c:pt>
                <c:pt idx="10966">
                  <c:v>1.7131272633599658E-3</c:v>
                </c:pt>
                <c:pt idx="10967">
                  <c:v>1.7543584848124559E-3</c:v>
                </c:pt>
                <c:pt idx="10968">
                  <c:v>1.7966556969537977E-3</c:v>
                </c:pt>
                <c:pt idx="10969">
                  <c:v>1.840267749883794E-3</c:v>
                </c:pt>
                <c:pt idx="10970">
                  <c:v>1.8909282131649972E-3</c:v>
                </c:pt>
                <c:pt idx="10971">
                  <c:v>1.9407155583594812E-3</c:v>
                </c:pt>
                <c:pt idx="10972">
                  <c:v>1.9838477664385467E-3</c:v>
                </c:pt>
                <c:pt idx="10973">
                  <c:v>2.0328460439013579E-3</c:v>
                </c:pt>
                <c:pt idx="10974">
                  <c:v>2.0808806577445301E-3</c:v>
                </c:pt>
                <c:pt idx="10975">
                  <c:v>2.1125377179288993E-3</c:v>
                </c:pt>
                <c:pt idx="10976">
                  <c:v>2.134353830543282E-3</c:v>
                </c:pt>
                <c:pt idx="10977">
                  <c:v>2.1496551783916676E-3</c:v>
                </c:pt>
                <c:pt idx="10978">
                  <c:v>2.1604090580262156E-3</c:v>
                </c:pt>
                <c:pt idx="10979">
                  <c:v>2.1688644116409882E-3</c:v>
                </c:pt>
                <c:pt idx="10980">
                  <c:v>2.1755357904982443E-3</c:v>
                </c:pt>
                <c:pt idx="10981">
                  <c:v>2.1810771138669558E-3</c:v>
                </c:pt>
                <c:pt idx="10982">
                  <c:v>2.1861582199045404E-3</c:v>
                </c:pt>
                <c:pt idx="10983">
                  <c:v>2.1904273880354471E-3</c:v>
                </c:pt>
                <c:pt idx="10984">
                  <c:v>2.1937390625656156E-3</c:v>
                </c:pt>
                <c:pt idx="10985">
                  <c:v>2.1963980319292488E-3</c:v>
                </c:pt>
                <c:pt idx="10986">
                  <c:v>2.1991592404342151E-3</c:v>
                </c:pt>
                <c:pt idx="10987">
                  <c:v>2.2021741534418568E-3</c:v>
                </c:pt>
                <c:pt idx="10988">
                  <c:v>2.2049117932997418E-3</c:v>
                </c:pt>
                <c:pt idx="10989">
                  <c:v>2.2074020940744416E-3</c:v>
                </c:pt>
                <c:pt idx="10990">
                  <c:v>2.2097168407644039E-3</c:v>
                </c:pt>
                <c:pt idx="10991">
                  <c:v>2.2118912411706109E-3</c:v>
                </c:pt>
                <c:pt idx="10992">
                  <c:v>2.2139138950597564E-3</c:v>
                </c:pt>
                <c:pt idx="10993">
                  <c:v>2.215795785844344E-3</c:v>
                </c:pt>
                <c:pt idx="10994">
                  <c:v>2.2175550785398135E-3</c:v>
                </c:pt>
                <c:pt idx="10995">
                  <c:v>2.219200084627605E-3</c:v>
                </c:pt>
                <c:pt idx="10996">
                  <c:v>2.2207337483052467E-3</c:v>
                </c:pt>
                <c:pt idx="10997">
                  <c:v>2.2221624074745478E-3</c:v>
                </c:pt>
                <c:pt idx="10998">
                  <c:v>2.2234923273074798E-3</c:v>
                </c:pt>
                <c:pt idx="10999">
                  <c:v>2.2247279075248722E-3</c:v>
                </c:pt>
                <c:pt idx="11000">
                  <c:v>2.2258736894913578E-3</c:v>
                </c:pt>
                <c:pt idx="11001">
                  <c:v>2.2269339232527064E-3</c:v>
                </c:pt>
                <c:pt idx="11002">
                  <c:v>2.2279126015461192E-3</c:v>
                </c:pt>
                <c:pt idx="11003">
                  <c:v>2.2288134959906033E-3</c:v>
                </c:pt>
                <c:pt idx="11004">
                  <c:v>2.229640179061024E-3</c:v>
                </c:pt>
                <c:pt idx="11005">
                  <c:v>2.2303960466658621E-3</c:v>
                </c:pt>
                <c:pt idx="11006">
                  <c:v>2.2310843293784073E-3</c:v>
                </c:pt>
                <c:pt idx="11007">
                  <c:v>2.2317081058060434E-3</c:v>
                </c:pt>
                <c:pt idx="11008">
                  <c:v>2.2322703107787115E-3</c:v>
                </c:pt>
                <c:pt idx="11009">
                  <c:v>2.2327737438632526E-3</c:v>
                </c:pt>
                <c:pt idx="11010">
                  <c:v>2.2332210765596745E-3</c:v>
                </c:pt>
                <c:pt idx="11011">
                  <c:v>2.2336148582142892E-3</c:v>
                </c:pt>
                <c:pt idx="11012">
                  <c:v>2.233957522540045E-3</c:v>
                </c:pt>
                <c:pt idx="11013">
                  <c:v>2.2342513925001388E-3</c:v>
                </c:pt>
                <c:pt idx="11014">
                  <c:v>2.2344986860205179E-3</c:v>
                </c:pt>
                <c:pt idx="11015">
                  <c:v>2.234701520382831E-3</c:v>
                </c:pt>
                <c:pt idx="11016">
                  <c:v>2.2348619170769329E-3</c:v>
                </c:pt>
                <c:pt idx="11017">
                  <c:v>2.2349818061509971E-3</c:v>
                </c:pt>
                <c:pt idx="11018">
                  <c:v>2.2350630302841652E-3</c:v>
                </c:pt>
                <c:pt idx="11019">
                  <c:v>2.235107348766357E-3</c:v>
                </c:pt>
                <c:pt idx="11020">
                  <c:v>2.2351164414873429E-3</c:v>
                </c:pt>
                <c:pt idx="11021">
                  <c:v>2.2350919120492797E-3</c:v>
                </c:pt>
                <c:pt idx="11022">
                  <c:v>2.2350352919377615E-3</c:v>
                </c:pt>
                <c:pt idx="11023">
                  <c:v>2.2349480429608845E-3</c:v>
                </c:pt>
                <c:pt idx="11024">
                  <c:v>2.2348315611817869E-3</c:v>
                </c:pt>
                <c:pt idx="11025">
                  <c:v>2.2346871792893537E-3</c:v>
                </c:pt>
                <c:pt idx="11026">
                  <c:v>2.2345161698059967E-3</c:v>
                </c:pt>
                <c:pt idx="11027">
                  <c:v>2.2343197477040968E-3</c:v>
                </c:pt>
                <c:pt idx="11028">
                  <c:v>2.2340990729893527E-3</c:v>
                </c:pt>
                <c:pt idx="11029">
                  <c:v>2.2338552531854031E-3</c:v>
                </c:pt>
                <c:pt idx="11030">
                  <c:v>2.2335893458359031E-3</c:v>
                </c:pt>
                <c:pt idx="11031">
                  <c:v>2.233302360485133E-3</c:v>
                </c:pt>
                <c:pt idx="11032">
                  <c:v>2.2329952612256008E-3</c:v>
                </c:pt>
                <c:pt idx="11033">
                  <c:v>2.2326689683823558E-3</c:v>
                </c:pt>
                <c:pt idx="11034">
                  <c:v>2.2323243607866262E-3</c:v>
                </c:pt>
                <c:pt idx="11035">
                  <c:v>2.23196227743994E-3</c:v>
                </c:pt>
                <c:pt idx="11036">
                  <c:v>2.2315835194379953E-3</c:v>
                </c:pt>
                <c:pt idx="11037">
                  <c:v>2.2311888516595114E-3</c:v>
                </c:pt>
                <c:pt idx="11038">
                  <c:v>2.2307790043541104E-3</c:v>
                </c:pt>
                <c:pt idx="11039">
                  <c:v>2.2303546747860525E-3</c:v>
                </c:pt>
                <c:pt idx="11040">
                  <c:v>2.2299165286566321E-3</c:v>
                </c:pt>
                <c:pt idx="11041">
                  <c:v>2.2294652016406889E-3</c:v>
                </c:pt>
                <c:pt idx="11042">
                  <c:v>2.2290013004367896E-3</c:v>
                </c:pt>
                <c:pt idx="11043">
                  <c:v>2.2285254046225914E-3</c:v>
                </c:pt>
                <c:pt idx="11044">
                  <c:v>2.2280380673496409E-3</c:v>
                </c:pt>
                <c:pt idx="11045">
                  <c:v>2.2275398168502417E-3</c:v>
                </c:pt>
                <c:pt idx="11046">
                  <c:v>2.2270311573844423E-3</c:v>
                </c:pt>
                <c:pt idx="11047">
                  <c:v>2.2265125705015188E-3</c:v>
                </c:pt>
                <c:pt idx="11048">
                  <c:v>2.225984515880409E-3</c:v>
                </c:pt>
                <c:pt idx="11049">
                  <c:v>2.2254474324874978E-3</c:v>
                </c:pt>
                <c:pt idx="11050">
                  <c:v>2.224901739388249E-3</c:v>
                </c:pt>
                <c:pt idx="11051">
                  <c:v>2.224347836709206E-3</c:v>
                </c:pt>
                <c:pt idx="11052">
                  <c:v>2.223786106491708E-3</c:v>
                </c:pt>
                <c:pt idx="11053">
                  <c:v>2.2232169134773602E-3</c:v>
                </c:pt>
                <c:pt idx="11054">
                  <c:v>2.2226406059218337E-3</c:v>
                </c:pt>
                <c:pt idx="11055">
                  <c:v>2.2220575163387022E-3</c:v>
                </c:pt>
                <c:pt idx="11056">
                  <c:v>2.221467962172955E-3</c:v>
                </c:pt>
                <c:pt idx="11057">
                  <c:v>2.2208722465548022E-3</c:v>
                </c:pt>
                <c:pt idx="11058">
                  <c:v>2.2202706588582101E-3</c:v>
                </c:pt>
                <c:pt idx="11059">
                  <c:v>2.219663475409197E-3</c:v>
                </c:pt>
                <c:pt idx="11060">
                  <c:v>2.2190509600058727E-3</c:v>
                </c:pt>
                <c:pt idx="11061">
                  <c:v>2.2184333645256034E-3</c:v>
                </c:pt>
                <c:pt idx="11062">
                  <c:v>2.2178109294588187E-3</c:v>
                </c:pt>
                <c:pt idx="11063">
                  <c:v>2.2171838844002017E-3</c:v>
                </c:pt>
                <c:pt idx="11064">
                  <c:v>2.2165524485791596E-3</c:v>
                </c:pt>
                <c:pt idx="11065">
                  <c:v>2.2159168312908747E-3</c:v>
                </c:pt>
                <c:pt idx="11066">
                  <c:v>2.2152772323751281E-3</c:v>
                </c:pt>
                <c:pt idx="11067">
                  <c:v>2.2146338426270902E-3</c:v>
                </c:pt>
                <c:pt idx="11068">
                  <c:v>2.2139868442085393E-3</c:v>
                </c:pt>
                <c:pt idx="11069">
                  <c:v>2.2133364110488549E-3</c:v>
                </c:pt>
                <c:pt idx="11070">
                  <c:v>2.2126827091989315E-3</c:v>
                </c:pt>
                <c:pt idx="11071">
                  <c:v>2.2120258972021293E-3</c:v>
                </c:pt>
                <c:pt idx="11072">
                  <c:v>2.2113661264345275E-3</c:v>
                </c:pt>
                <c:pt idx="11073">
                  <c:v>2.2107035414073929E-3</c:v>
                </c:pt>
                <c:pt idx="11074">
                  <c:v>2.2100382801186029E-3</c:v>
                </c:pt>
                <c:pt idx="11075">
                  <c:v>2.2093704742936413E-3</c:v>
                </c:pt>
                <c:pt idx="11076">
                  <c:v>2.2087002497259119E-3</c:v>
                </c:pt>
                <c:pt idx="11077">
                  <c:v>2.2080277264962212E-3</c:v>
                </c:pt>
                <c:pt idx="11078">
                  <c:v>2.207353019262899E-3</c:v>
                </c:pt>
                <c:pt idx="11079">
                  <c:v>2.2066762374940911E-3</c:v>
                </c:pt>
                <c:pt idx="11080">
                  <c:v>2.2059974857012521E-3</c:v>
                </c:pt>
                <c:pt idx="11081">
                  <c:v>2.2053168636688996E-3</c:v>
                </c:pt>
                <c:pt idx="11082">
                  <c:v>2.204634466668548E-3</c:v>
                </c:pt>
                <c:pt idx="11083">
                  <c:v>2.2039503856504192E-3</c:v>
                </c:pt>
                <c:pt idx="11084">
                  <c:v>2.2032647074638149E-3</c:v>
                </c:pt>
                <c:pt idx="11085">
                  <c:v>2.2025775150106468E-3</c:v>
                </c:pt>
                <c:pt idx="11086">
                  <c:v>2.2018888874560539E-3</c:v>
                </c:pt>
                <c:pt idx="11087">
                  <c:v>2.2011989003701622E-3</c:v>
                </c:pt>
                <c:pt idx="11088">
                  <c:v>2.2005076259089011E-3</c:v>
                </c:pt>
                <c:pt idx="11089">
                  <c:v>2.1998151329604321E-3</c:v>
                </c:pt>
                <c:pt idx="11090">
                  <c:v>2.1991214872920774E-3</c:v>
                </c:pt>
                <c:pt idx="11091">
                  <c:v>2.1984267516973899E-3</c:v>
                </c:pt>
                <c:pt idx="11092">
                  <c:v>2.197730986123937E-3</c:v>
                </c:pt>
                <c:pt idx="11093">
                  <c:v>2.1970342478065028E-3</c:v>
                </c:pt>
                <c:pt idx="11094">
                  <c:v>2.1963365913881864E-3</c:v>
                </c:pt>
                <c:pt idx="11095">
                  <c:v>2.1956380690373728E-3</c:v>
                </c:pt>
                <c:pt idx="11096">
                  <c:v>2.1949387305613098E-3</c:v>
                </c:pt>
                <c:pt idx="11097">
                  <c:v>2.1942386235091252E-3</c:v>
                </c:pt>
                <c:pt idx="11098">
                  <c:v>2.19353779327831E-3</c:v>
                </c:pt>
                <c:pt idx="11099">
                  <c:v>2.192836283209946E-3</c:v>
                </c:pt>
                <c:pt idx="11100">
                  <c:v>2.1921341346790527E-3</c:v>
                </c:pt>
                <c:pt idx="11101">
                  <c:v>2.1914313871917398E-3</c:v>
                </c:pt>
                <c:pt idx="11102">
                  <c:v>2.190728078456522E-3</c:v>
                </c:pt>
                <c:pt idx="11103">
                  <c:v>2.1900242444812387E-3</c:v>
                </c:pt>
                <c:pt idx="11104">
                  <c:v>2.1893199196381849E-3</c:v>
                </c:pt>
                <c:pt idx="11105">
                  <c:v>2.1886151367394246E-3</c:v>
                </c:pt>
                <c:pt idx="11106">
                  <c:v>2.1879099271183327E-3</c:v>
                </c:pt>
                <c:pt idx="11107">
                  <c:v>2.1872043206719841E-3</c:v>
                </c:pt>
                <c:pt idx="11108">
                  <c:v>2.1864983459608388E-3</c:v>
                </c:pt>
                <c:pt idx="11109">
                  <c:v>2.1857920302396192E-3</c:v>
                </c:pt>
                <c:pt idx="11110">
                  <c:v>2.185085399528921E-3</c:v>
                </c:pt>
                <c:pt idx="11111">
                  <c:v>2.1843784786703155E-3</c:v>
                </c:pt>
                <c:pt idx="11112">
                  <c:v>2.1836712913764164E-3</c:v>
                </c:pt>
                <c:pt idx="11113">
                  <c:v>2.182963860288099E-3</c:v>
                </c:pt>
                <c:pt idx="11114">
                  <c:v>2.1822562070119319E-3</c:v>
                </c:pt>
                <c:pt idx="11115">
                  <c:v>2.1815483521830555E-3</c:v>
                </c:pt>
                <c:pt idx="11116">
                  <c:v>2.1808403154938392E-3</c:v>
                </c:pt>
                <c:pt idx="11117">
                  <c:v>2.1801321157443182E-3</c:v>
                </c:pt>
                <c:pt idx="11118">
                  <c:v>2.1794237708814318E-3</c:v>
                </c:pt>
                <c:pt idx="11119">
                  <c:v>2.1787152980360909E-3</c:v>
                </c:pt>
                <c:pt idx="11120">
                  <c:v>2.1780067135623812E-3</c:v>
                </c:pt>
                <c:pt idx="11121">
                  <c:v>2.177298033069144E-3</c:v>
                </c:pt>
                <c:pt idx="11122">
                  <c:v>2.1765892714593945E-3</c:v>
                </c:pt>
                <c:pt idx="11123">
                  <c:v>2.1758804429562492E-3</c:v>
                </c:pt>
                <c:pt idx="11124">
                  <c:v>2.175171561136756E-3</c:v>
                </c:pt>
                <c:pt idx="11125">
                  <c:v>2.1744626389606932E-3</c:v>
                </c:pt>
                <c:pt idx="11126">
                  <c:v>2.1737536887985495E-3</c:v>
                </c:pt>
                <c:pt idx="11127">
                  <c:v>2.1730447224572258E-3</c:v>
                </c:pt>
                <c:pt idx="11128">
                  <c:v>2.1723357512069149E-3</c:v>
                </c:pt>
                <c:pt idx="11129">
                  <c:v>2.17162678580497E-3</c:v>
                </c:pt>
                <c:pt idx="11130">
                  <c:v>2.1709178365184106E-3</c:v>
                </c:pt>
                <c:pt idx="11131">
                  <c:v>2.1702089131465391E-3</c:v>
                </c:pt>
                <c:pt idx="11132">
                  <c:v>2.16950002504188E-3</c:v>
                </c:pt>
                <c:pt idx="11133">
                  <c:v>2.1687911811315067E-3</c:v>
                </c:pt>
                <c:pt idx="11134">
                  <c:v>2.1680823899337398E-3</c:v>
                </c:pt>
                <c:pt idx="11135">
                  <c:v>2.1673736595800384E-3</c:v>
                </c:pt>
                <c:pt idx="11136">
                  <c:v>2.1669290770852789E-3</c:v>
                </c:pt>
                <c:pt idx="11137">
                  <c:v>2.1597491979839355E-3</c:v>
                </c:pt>
                <c:pt idx="11138">
                  <c:v>2.1464345104606829E-3</c:v>
                </c:pt>
                <c:pt idx="11139">
                  <c:v>2.1202744769226538E-3</c:v>
                </c:pt>
                <c:pt idx="11140">
                  <c:v>2.0867582479028521E-3</c:v>
                </c:pt>
                <c:pt idx="11141">
                  <c:v>2.0498228159035146E-3</c:v>
                </c:pt>
                <c:pt idx="11142">
                  <c:v>2.0068597789495886E-3</c:v>
                </c:pt>
                <c:pt idx="11143">
                  <c:v>1.9638053401242407E-3</c:v>
                </c:pt>
                <c:pt idx="11144">
                  <c:v>1.9155683581717096E-3</c:v>
                </c:pt>
                <c:pt idx="11145">
                  <c:v>1.8685253748370249E-3</c:v>
                </c:pt>
                <c:pt idx="11146">
                  <c:v>1.8243395669222395E-3</c:v>
                </c:pt>
                <c:pt idx="11147">
                  <c:v>1.7806792114379712E-3</c:v>
                </c:pt>
                <c:pt idx="11148">
                  <c:v>1.7325916845044647E-3</c:v>
                </c:pt>
                <c:pt idx="11149">
                  <c:v>1.6879953019343788E-3</c:v>
                </c:pt>
                <c:pt idx="11150">
                  <c:v>1.6494744033455763E-3</c:v>
                </c:pt>
                <c:pt idx="11151">
                  <c:v>1.5996540164015922E-3</c:v>
                </c:pt>
                <c:pt idx="11152">
                  <c:v>1.5502291518409734E-3</c:v>
                </c:pt>
                <c:pt idx="11153">
                  <c:v>1.5193932922584518E-3</c:v>
                </c:pt>
                <c:pt idx="11154">
                  <c:v>1.4725834740648683E-3</c:v>
                </c:pt>
                <c:pt idx="11155">
                  <c:v>1.4178293308427204E-3</c:v>
                </c:pt>
                <c:pt idx="11156">
                  <c:v>1.3639889804108018E-3</c:v>
                </c:pt>
                <c:pt idx="11157">
                  <c:v>1.3149741594135301E-3</c:v>
                </c:pt>
                <c:pt idx="11158">
                  <c:v>1.2822982118812672E-3</c:v>
                </c:pt>
                <c:pt idx="11159">
                  <c:v>1.2600006318636884E-3</c:v>
                </c:pt>
                <c:pt idx="11160">
                  <c:v>1.243740702230237E-3</c:v>
                </c:pt>
                <c:pt idx="11161">
                  <c:v>1.2318083364734416E-3</c:v>
                </c:pt>
                <c:pt idx="11162">
                  <c:v>1.2225508191219103E-3</c:v>
                </c:pt>
                <c:pt idx="11163">
                  <c:v>1.2149941061694088E-3</c:v>
                </c:pt>
                <c:pt idx="11164">
                  <c:v>1.2086352891332204E-3</c:v>
                </c:pt>
                <c:pt idx="11165">
                  <c:v>1.2031022001024318E-3</c:v>
                </c:pt>
                <c:pt idx="11166">
                  <c:v>1.1981593778317198E-3</c:v>
                </c:pt>
                <c:pt idx="11167">
                  <c:v>1.1936500165246795E-3</c:v>
                </c:pt>
                <c:pt idx="11168">
                  <c:v>1.1894783671985276E-3</c:v>
                </c:pt>
                <c:pt idx="11169">
                  <c:v>1.1855775753382139E-3</c:v>
                </c:pt>
                <c:pt idx="11170">
                  <c:v>1.1819029225692505E-3</c:v>
                </c:pt>
                <c:pt idx="11171">
                  <c:v>1.1784251788430995E-3</c:v>
                </c:pt>
                <c:pt idx="11172">
                  <c:v>1.1751228822660027E-3</c:v>
                </c:pt>
                <c:pt idx="11173">
                  <c:v>1.1719803093507863E-3</c:v>
                </c:pt>
                <c:pt idx="11174">
                  <c:v>1.1689850613663725E-3</c:v>
                </c:pt>
                <c:pt idx="11175">
                  <c:v>1.1661275560082315E-3</c:v>
                </c:pt>
                <c:pt idx="11176">
                  <c:v>1.1633994201299754E-3</c:v>
                </c:pt>
                <c:pt idx="11177">
                  <c:v>1.1607936084717216E-3</c:v>
                </c:pt>
                <c:pt idx="11178">
                  <c:v>1.1583038121486173E-3</c:v>
                </c:pt>
                <c:pt idx="11179">
                  <c:v>1.1559242888918143E-3</c:v>
                </c:pt>
                <c:pt idx="11180">
                  <c:v>1.1536497471561463E-3</c:v>
                </c:pt>
                <c:pt idx="11181">
                  <c:v>1.1514752350094198E-3</c:v>
                </c:pt>
                <c:pt idx="11182">
                  <c:v>1.1493961146402587E-3</c:v>
                </c:pt>
                <c:pt idx="11183">
                  <c:v>1.1474079874896233E-3</c:v>
                </c:pt>
                <c:pt idx="11184">
                  <c:v>1.1455066930410663E-3</c:v>
                </c:pt>
                <c:pt idx="11185">
                  <c:v>1.1436882740193559E-3</c:v>
                </c:pt>
                <c:pt idx="11186">
                  <c:v>1.1419489633449121E-3</c:v>
                </c:pt>
                <c:pt idx="11187">
                  <c:v>1.1402851722125966E-3</c:v>
                </c:pt>
                <c:pt idx="11188">
                  <c:v>1.1386934776908876E-3</c:v>
                </c:pt>
                <c:pt idx="11189">
                  <c:v>1.137170615603211E-3</c:v>
                </c:pt>
                <c:pt idx="11190">
                  <c:v>1.1357134699923584E-3</c:v>
                </c:pt>
                <c:pt idx="11191">
                  <c:v>1.1343190677225922E-3</c:v>
                </c:pt>
                <c:pt idx="11192">
                  <c:v>1.1329845706510707E-3</c:v>
                </c:pt>
                <c:pt idx="11193">
                  <c:v>1.13170726931585E-3</c:v>
                </c:pt>
                <c:pt idx="11194">
                  <c:v>1.1304845771547222E-3</c:v>
                </c:pt>
                <c:pt idx="11195">
                  <c:v>1.1293140247345191E-3</c:v>
                </c:pt>
                <c:pt idx="11196">
                  <c:v>1.1281932543807959E-3</c:v>
                </c:pt>
                <c:pt idx="11197">
                  <c:v>1.1271200150471021E-3</c:v>
                </c:pt>
                <c:pt idx="11198">
                  <c:v>1.126092157584156E-3</c:v>
                </c:pt>
                <c:pt idx="11199">
                  <c:v>1.1251076300545276E-3</c:v>
                </c:pt>
                <c:pt idx="11200">
                  <c:v>1.1241644732730345E-3</c:v>
                </c:pt>
                <c:pt idx="11201">
                  <c:v>1.1232608166958904E-3</c:v>
                </c:pt>
                <c:pt idx="11202">
                  <c:v>1.1223948744347411E-3</c:v>
                </c:pt>
                <c:pt idx="11203">
                  <c:v>1.1215649411513398E-3</c:v>
                </c:pt>
                <c:pt idx="11204">
                  <c:v>1.1207693889837154E-3</c:v>
                </c:pt>
                <c:pt idx="11205">
                  <c:v>1.120006663204879E-3</c:v>
                </c:pt>
                <c:pt idx="11206">
                  <c:v>1.1192752799046128E-3</c:v>
                </c:pt>
                <c:pt idx="11207">
                  <c:v>1.1185738218066267E-3</c:v>
                </c:pt>
                <c:pt idx="11208">
                  <c:v>1.1179009360373431E-3</c:v>
                </c:pt>
                <c:pt idx="11209">
                  <c:v>1.1172553307710145E-3</c:v>
                </c:pt>
                <c:pt idx="11210">
                  <c:v>1.1166357726078097E-3</c:v>
                </c:pt>
                <c:pt idx="11211">
                  <c:v>1.1160410839256272E-3</c:v>
                </c:pt>
                <c:pt idx="11212">
                  <c:v>1.115470140431038E-3</c:v>
                </c:pt>
                <c:pt idx="11213">
                  <c:v>1.1149218684617639E-3</c:v>
                </c:pt>
                <c:pt idx="11214">
                  <c:v>1.1143952432367257E-3</c:v>
                </c:pt>
                <c:pt idx="11215">
                  <c:v>1.1138892859501185E-3</c:v>
                </c:pt>
                <c:pt idx="11216">
                  <c:v>1.113403062290139E-3</c:v>
                </c:pt>
                <c:pt idx="11217">
                  <c:v>1.1129356801190316E-3</c:v>
                </c:pt>
                <c:pt idx="11218">
                  <c:v>1.1124862876245431E-3</c:v>
                </c:pt>
                <c:pt idx="11219">
                  <c:v>1.1120540716137524E-3</c:v>
                </c:pt>
                <c:pt idx="11220">
                  <c:v>1.1116382554676165E-3</c:v>
                </c:pt>
                <c:pt idx="11221">
                  <c:v>1.1112380979684579E-3</c:v>
                </c:pt>
                <c:pt idx="11222">
                  <c:v>1.1108528910867531E-3</c:v>
                </c:pt>
                <c:pt idx="11223">
                  <c:v>1.1104819590978306E-3</c:v>
                </c:pt>
                <c:pt idx="11224">
                  <c:v>1.1101246566327971E-3</c:v>
                </c:pt>
                <c:pt idx="11225">
                  <c:v>1.1097803676091813E-3</c:v>
                </c:pt>
                <c:pt idx="11226">
                  <c:v>1.1094485037785537E-3</c:v>
                </c:pt>
                <c:pt idx="11227">
                  <c:v>1.1091285034855124E-3</c:v>
                </c:pt>
                <c:pt idx="11228">
                  <c:v>1.1088198304547454E-3</c:v>
                </c:pt>
                <c:pt idx="11229">
                  <c:v>1.1085219727448982E-3</c:v>
                </c:pt>
                <c:pt idx="11230">
                  <c:v>1.108234441416745E-3</c:v>
                </c:pt>
                <c:pt idx="11231">
                  <c:v>1.1079567698086897E-3</c:v>
                </c:pt>
                <c:pt idx="11232">
                  <c:v>1.1076885122059702E-3</c:v>
                </c:pt>
                <c:pt idx="11233">
                  <c:v>1.1074292431601958E-3</c:v>
                </c:pt>
                <c:pt idx="11234">
                  <c:v>1.1071785563923583E-3</c:v>
                </c:pt>
                <c:pt idx="11235">
                  <c:v>1.1069360640334235E-3</c:v>
                </c:pt>
                <c:pt idx="11236">
                  <c:v>1.1067013957490614E-3</c:v>
                </c:pt>
                <c:pt idx="11237">
                  <c:v>1.1064741979275564E-3</c:v>
                </c:pt>
                <c:pt idx="11238">
                  <c:v>1.1062541329795142E-3</c:v>
                </c:pt>
                <c:pt idx="11239">
                  <c:v>1.1060408785531378E-3</c:v>
                </c:pt>
                <c:pt idx="11240">
                  <c:v>1.1058341269131072E-3</c:v>
                </c:pt>
                <c:pt idx="11241">
                  <c:v>1.1056335841690755E-3</c:v>
                </c:pt>
                <c:pt idx="11242">
                  <c:v>1.1054389697732194E-3</c:v>
                </c:pt>
                <c:pt idx="11243">
                  <c:v>1.1052500158592587E-3</c:v>
                </c:pt>
                <c:pt idx="11244">
                  <c:v>1.1050664666690416E-3</c:v>
                </c:pt>
                <c:pt idx="11245">
                  <c:v>1.1048880779875865E-3</c:v>
                </c:pt>
                <c:pt idx="11246">
                  <c:v>1.1047146166987942E-3</c:v>
                </c:pt>
                <c:pt idx="11247">
                  <c:v>1.1045458601555212E-3</c:v>
                </c:pt>
                <c:pt idx="11248">
                  <c:v>1.1043815958360435E-3</c:v>
                </c:pt>
                <c:pt idx="11249">
                  <c:v>1.10422162078588E-3</c:v>
                </c:pt>
                <c:pt idx="11250">
                  <c:v>1.1040657412634035E-3</c:v>
                </c:pt>
                <c:pt idx="11251">
                  <c:v>1.1039137722653552E-3</c:v>
                </c:pt>
                <c:pt idx="11252">
                  <c:v>1.1037655371574917E-3</c:v>
                </c:pt>
                <c:pt idx="11253">
                  <c:v>1.1036208673111099E-3</c:v>
                </c:pt>
                <c:pt idx="11254">
                  <c:v>1.1034796016867162E-3</c:v>
                </c:pt>
                <c:pt idx="11255">
                  <c:v>1.1033415865804909E-3</c:v>
                </c:pt>
                <c:pt idx="11256">
                  <c:v>1.1032066751660858E-3</c:v>
                </c:pt>
                <c:pt idx="11257">
                  <c:v>1.1030747273395342E-3</c:v>
                </c:pt>
                <c:pt idx="11258">
                  <c:v>1.1029456092520333E-3</c:v>
                </c:pt>
                <c:pt idx="11259">
                  <c:v>1.1028191931601798E-3</c:v>
                </c:pt>
                <c:pt idx="11260">
                  <c:v>1.1026953570813928E-3</c:v>
                </c:pt>
                <c:pt idx="11261">
                  <c:v>1.1025739845471113E-3</c:v>
                </c:pt>
                <c:pt idx="11262">
                  <c:v>1.1024549643490335E-3</c:v>
                </c:pt>
                <c:pt idx="11263">
                  <c:v>1.1023381903430278E-3</c:v>
                </c:pt>
                <c:pt idx="11264">
                  <c:v>1.1022235611094714E-3</c:v>
                </c:pt>
                <c:pt idx="11265">
                  <c:v>1.1021109799306962E-3</c:v>
                </c:pt>
                <c:pt idx="11266">
                  <c:v>1.1020003543297228E-3</c:v>
                </c:pt>
                <c:pt idx="11267">
                  <c:v>1.1018915961038185E-3</c:v>
                </c:pt>
                <c:pt idx="11268">
                  <c:v>1.1017846210098371E-3</c:v>
                </c:pt>
                <c:pt idx="11269">
                  <c:v>1.1016793486024557E-3</c:v>
                </c:pt>
                <c:pt idx="11270">
                  <c:v>1.1015757021110943E-3</c:v>
                </c:pt>
                <c:pt idx="11271">
                  <c:v>1.1014736081773619E-3</c:v>
                </c:pt>
                <c:pt idx="11272">
                  <c:v>1.1013729968417743E-3</c:v>
                </c:pt>
                <c:pt idx="11273">
                  <c:v>1.1012738012093342E-3</c:v>
                </c:pt>
                <c:pt idx="11274">
                  <c:v>1.1011759574992396E-3</c:v>
                </c:pt>
                <c:pt idx="11275">
                  <c:v>1.1010794047562253E-3</c:v>
                </c:pt>
                <c:pt idx="11276">
                  <c:v>1.1009840848065693E-3</c:v>
                </c:pt>
                <c:pt idx="11277">
                  <c:v>1.1008899421053506E-3</c:v>
                </c:pt>
                <c:pt idx="11278">
                  <c:v>1.1007969236198709E-3</c:v>
                </c:pt>
                <c:pt idx="11279">
                  <c:v>1.1007049786944403E-3</c:v>
                </c:pt>
                <c:pt idx="11280">
                  <c:v>1.100614059020317E-3</c:v>
                </c:pt>
                <c:pt idx="11281">
                  <c:v>1.1005241183831931E-3</c:v>
                </c:pt>
                <c:pt idx="11282">
                  <c:v>1.1004351127638957E-3</c:v>
                </c:pt>
                <c:pt idx="11283">
                  <c:v>1.1003470000324075E-3</c:v>
                </c:pt>
                <c:pt idx="11284">
                  <c:v>1.1002597400396846E-3</c:v>
                </c:pt>
                <c:pt idx="11285">
                  <c:v>1.1001732944102985E-3</c:v>
                </c:pt>
                <c:pt idx="11286">
                  <c:v>1.1000876265197784E-3</c:v>
                </c:pt>
                <c:pt idx="11287">
                  <c:v>1.1000027014006768E-3</c:v>
                </c:pt>
                <c:pt idx="11288">
                  <c:v>1.0999184856628035E-3</c:v>
                </c:pt>
                <c:pt idx="11289">
                  <c:v>1.0998349474196627E-3</c:v>
                </c:pt>
                <c:pt idx="11290">
                  <c:v>1.0997520562485569E-3</c:v>
                </c:pt>
                <c:pt idx="11291">
                  <c:v>1.0996697830794649E-3</c:v>
                </c:pt>
                <c:pt idx="11292">
                  <c:v>1.0995881001574419E-3</c:v>
                </c:pt>
                <c:pt idx="11293">
                  <c:v>1.099506980991405E-3</c:v>
                </c:pt>
                <c:pt idx="11294">
                  <c:v>1.0994264002883777E-3</c:v>
                </c:pt>
                <c:pt idx="11295">
                  <c:v>1.0993463339073369E-3</c:v>
                </c:pt>
                <c:pt idx="11296">
                  <c:v>1.0992667587638896E-3</c:v>
                </c:pt>
                <c:pt idx="11297">
                  <c:v>1.0991876528818887E-3</c:v>
                </c:pt>
                <c:pt idx="11298">
                  <c:v>1.099108995197417E-3</c:v>
                </c:pt>
                <c:pt idx="11299">
                  <c:v>1.0990307656727541E-3</c:v>
                </c:pt>
                <c:pt idx="11300">
                  <c:v>1.0989529451195953E-3</c:v>
                </c:pt>
                <c:pt idx="11301">
                  <c:v>1.0988755152568121E-3</c:v>
                </c:pt>
                <c:pt idx="11302">
                  <c:v>1.0987984586117905E-3</c:v>
                </c:pt>
                <c:pt idx="11303">
                  <c:v>1.0987217585008543E-3</c:v>
                </c:pt>
                <c:pt idx="11304">
                  <c:v>1.0986453990057125E-3</c:v>
                </c:pt>
                <c:pt idx="11305">
                  <c:v>1.0985693649191851E-3</c:v>
                </c:pt>
                <c:pt idx="11306">
                  <c:v>1.098493641727158E-3</c:v>
                </c:pt>
                <c:pt idx="11307">
                  <c:v>1.0984182155621765E-3</c:v>
                </c:pt>
                <c:pt idx="11308">
                  <c:v>1.0983430731996643E-3</c:v>
                </c:pt>
                <c:pt idx="11309">
                  <c:v>1.098268201993163E-3</c:v>
                </c:pt>
                <c:pt idx="11310">
                  <c:v>1.0981935898796353E-3</c:v>
                </c:pt>
                <c:pt idx="11311">
                  <c:v>1.0981192253446375E-3</c:v>
                </c:pt>
                <c:pt idx="11312">
                  <c:v>1.0980450973905747E-3</c:v>
                </c:pt>
                <c:pt idx="11313">
                  <c:v>1.0979711955068294E-3</c:v>
                </c:pt>
                <c:pt idx="11314">
                  <c:v>1.0978975096900693E-3</c:v>
                </c:pt>
                <c:pt idx="11315">
                  <c:v>1.0978240303333073E-3</c:v>
                </c:pt>
                <c:pt idx="11316">
                  <c:v>1.0977507483463528E-3</c:v>
                </c:pt>
                <c:pt idx="11317">
                  <c:v>1.0976776549534465E-3</c:v>
                </c:pt>
                <c:pt idx="11318">
                  <c:v>1.0976047418438449E-3</c:v>
                </c:pt>
                <c:pt idx="11319">
                  <c:v>1.0974009155454993E-3</c:v>
                </c:pt>
                <c:pt idx="11320">
                  <c:v>1.100076940518265E-3</c:v>
                </c:pt>
                <c:pt idx="11321">
                  <c:v>1.1149542623399796E-3</c:v>
                </c:pt>
                <c:pt idx="11322">
                  <c:v>1.1416824535387098E-3</c:v>
                </c:pt>
                <c:pt idx="11323">
                  <c:v>1.1705930838367428E-3</c:v>
                </c:pt>
                <c:pt idx="11324">
                  <c:v>1.2078413134345282E-3</c:v>
                </c:pt>
                <c:pt idx="11325">
                  <c:v>1.2394251007125693E-3</c:v>
                </c:pt>
                <c:pt idx="11326">
                  <c:v>1.2718829871127427E-3</c:v>
                </c:pt>
                <c:pt idx="11327">
                  <c:v>1.3127334820924063E-3</c:v>
                </c:pt>
                <c:pt idx="11328">
                  <c:v>1.3494430644740959E-3</c:v>
                </c:pt>
                <c:pt idx="11329">
                  <c:v>1.3889573851243119E-3</c:v>
                </c:pt>
                <c:pt idx="11330">
                  <c:v>1.4309868755591339E-3</c:v>
                </c:pt>
                <c:pt idx="11331">
                  <c:v>1.4738573426383143E-3</c:v>
                </c:pt>
                <c:pt idx="11332">
                  <c:v>1.5193742716169327E-3</c:v>
                </c:pt>
                <c:pt idx="11333">
                  <c:v>1.5602078612211039E-3</c:v>
                </c:pt>
                <c:pt idx="11334">
                  <c:v>1.5982315810964356E-3</c:v>
                </c:pt>
                <c:pt idx="11335">
                  <c:v>1.6412656010356234E-3</c:v>
                </c:pt>
                <c:pt idx="11336">
                  <c:v>1.6798700166247961E-3</c:v>
                </c:pt>
                <c:pt idx="11337">
                  <c:v>1.7181432168552569E-3</c:v>
                </c:pt>
                <c:pt idx="11338">
                  <c:v>1.7609250258836364E-3</c:v>
                </c:pt>
                <c:pt idx="11339">
                  <c:v>1.7979703489946954E-3</c:v>
                </c:pt>
                <c:pt idx="11340">
                  <c:v>1.8399938138713759E-3</c:v>
                </c:pt>
                <c:pt idx="11341">
                  <c:v>1.8695792826976076E-3</c:v>
                </c:pt>
                <c:pt idx="11342">
                  <c:v>1.889578204223741E-3</c:v>
                </c:pt>
                <c:pt idx="11343">
                  <c:v>1.9030558790374596E-3</c:v>
                </c:pt>
                <c:pt idx="11344">
                  <c:v>1.9133187352163446E-3</c:v>
                </c:pt>
                <c:pt idx="11345">
                  <c:v>1.9210721308068257E-3</c:v>
                </c:pt>
                <c:pt idx="11346">
                  <c:v>1.9272314613934527E-3</c:v>
                </c:pt>
                <c:pt idx="11347">
                  <c:v>1.9326035607250642E-3</c:v>
                </c:pt>
                <c:pt idx="11348">
                  <c:v>1.9369494080842869E-3</c:v>
                </c:pt>
                <c:pt idx="11349">
                  <c:v>1.9402671793351443E-3</c:v>
                </c:pt>
                <c:pt idx="11350">
                  <c:v>1.9430555651329738E-3</c:v>
                </c:pt>
                <c:pt idx="11351">
                  <c:v>1.9460897451190002E-3</c:v>
                </c:pt>
                <c:pt idx="11352">
                  <c:v>1.94895678735908E-3</c:v>
                </c:pt>
                <c:pt idx="11353">
                  <c:v>1.9515771408532808E-3</c:v>
                </c:pt>
                <c:pt idx="11354">
                  <c:v>1.9539937854153432E-3</c:v>
                </c:pt>
                <c:pt idx="11355">
                  <c:v>1.9562369830135335E-3</c:v>
                </c:pt>
                <c:pt idx="11356">
                  <c:v>1.9583267248619936E-3</c:v>
                </c:pt>
                <c:pt idx="11357">
                  <c:v>1.9602786385444987E-3</c:v>
                </c:pt>
                <c:pt idx="11358">
                  <c:v>1.9621038594908923E-3</c:v>
                </c:pt>
                <c:pt idx="11359">
                  <c:v>1.9638113470479327E-3</c:v>
                </c:pt>
                <c:pt idx="11360">
                  <c:v>1.9654084704718191E-3</c:v>
                </c:pt>
                <c:pt idx="11361">
                  <c:v>1.9669014831141473E-3</c:v>
                </c:pt>
                <c:pt idx="11362">
                  <c:v>1.9682959374893072E-3</c:v>
                </c:pt>
                <c:pt idx="11363">
                  <c:v>1.9695967790049986E-3</c:v>
                </c:pt>
                <c:pt idx="11364">
                  <c:v>1.9708085932474847E-3</c:v>
                </c:pt>
                <c:pt idx="11365">
                  <c:v>1.9719356041327002E-3</c:v>
                </c:pt>
                <c:pt idx="11366">
                  <c:v>1.972981787596674E-3</c:v>
                </c:pt>
                <c:pt idx="11367">
                  <c:v>1.9739508865308786E-3</c:v>
                </c:pt>
                <c:pt idx="11368">
                  <c:v>1.9748464466611678E-3</c:v>
                </c:pt>
                <c:pt idx="11369">
                  <c:v>1.9756718347857709E-3</c:v>
                </c:pt>
                <c:pt idx="11370">
                  <c:v>1.9764302539665734E-3</c:v>
                </c:pt>
                <c:pt idx="11371">
                  <c:v>1.9771247541680139E-3</c:v>
                </c:pt>
                <c:pt idx="11372">
                  <c:v>1.9777582440860348E-3</c:v>
                </c:pt>
                <c:pt idx="11373">
                  <c:v>1.9783334966488601E-3</c:v>
                </c:pt>
                <c:pt idx="11374">
                  <c:v>1.9788531585636345E-3</c:v>
                </c:pt>
                <c:pt idx="11375">
                  <c:v>1.9793197550310158E-3</c:v>
                </c:pt>
                <c:pt idx="11376">
                  <c:v>1.9797356966704872E-3</c:v>
                </c:pt>
                <c:pt idx="11377">
                  <c:v>1.9801032844844685E-3</c:v>
                </c:pt>
                <c:pt idx="11378">
                  <c:v>1.980424715142909E-3</c:v>
                </c:pt>
                <c:pt idx="11379">
                  <c:v>1.9807020858531995E-3</c:v>
                </c:pt>
                <c:pt idx="11380">
                  <c:v>1.9809373988402849E-3</c:v>
                </c:pt>
                <c:pt idx="11381">
                  <c:v>1.9811325656799196E-3</c:v>
                </c:pt>
                <c:pt idx="11382">
                  <c:v>1.9812894114848495E-3</c:v>
                </c:pt>
                <c:pt idx="11383">
                  <c:v>1.9814096788872662E-3</c:v>
                </c:pt>
                <c:pt idx="11384">
                  <c:v>1.9814950316199929E-3</c:v>
                </c:pt>
                <c:pt idx="11385">
                  <c:v>1.9815470581644296E-3</c:v>
                </c:pt>
                <c:pt idx="11386">
                  <c:v>1.9815672751450852E-3</c:v>
                </c:pt>
                <c:pt idx="11387">
                  <c:v>1.9815571307200287E-3</c:v>
                </c:pt>
                <c:pt idx="11388">
                  <c:v>1.9815180073286063E-3</c:v>
                </c:pt>
                <c:pt idx="11389">
                  <c:v>1.9814512251691918E-3</c:v>
                </c:pt>
                <c:pt idx="11390">
                  <c:v>1.9813580445088718E-3</c:v>
                </c:pt>
                <c:pt idx="11391">
                  <c:v>1.9812396687921355E-3</c:v>
                </c:pt>
                <c:pt idx="11392">
                  <c:v>1.9810972469230153E-3</c:v>
                </c:pt>
                <c:pt idx="11393">
                  <c:v>1.9809318759095467E-3</c:v>
                </c:pt>
                <c:pt idx="11394">
                  <c:v>1.980744603149117E-3</c:v>
                </c:pt>
                <c:pt idx="11395">
                  <c:v>1.9805364286337355E-3</c:v>
                </c:pt>
                <c:pt idx="11396">
                  <c:v>1.9803083071860618E-3</c:v>
                </c:pt>
                <c:pt idx="11397">
                  <c:v>1.9800611503912966E-3</c:v>
                </c:pt>
                <c:pt idx="11398">
                  <c:v>1.9797958286865698E-3</c:v>
                </c:pt>
                <c:pt idx="11399">
                  <c:v>1.979513173057168E-3</c:v>
                </c:pt>
                <c:pt idx="11400">
                  <c:v>1.9792139769979674E-3</c:v>
                </c:pt>
                <c:pt idx="11401">
                  <c:v>1.9788989980671101E-3</c:v>
                </c:pt>
                <c:pt idx="11402">
                  <c:v>1.9785689595689191E-3</c:v>
                </c:pt>
                <c:pt idx="11403">
                  <c:v>1.9782245521052467E-3</c:v>
                </c:pt>
                <c:pt idx="11404">
                  <c:v>1.9778664350630698E-3</c:v>
                </c:pt>
                <c:pt idx="11405">
                  <c:v>1.9774952379603182E-3</c:v>
                </c:pt>
                <c:pt idx="11406">
                  <c:v>1.977111561919577E-3</c:v>
                </c:pt>
                <c:pt idx="11407">
                  <c:v>1.9767159807533774E-3</c:v>
                </c:pt>
                <c:pt idx="11408">
                  <c:v>1.9763090425069236E-3</c:v>
                </c:pt>
                <c:pt idx="11409">
                  <c:v>1.9758912702598991E-3</c:v>
                </c:pt>
                <c:pt idx="11410">
                  <c:v>1.9754631635854813E-3</c:v>
                </c:pt>
                <c:pt idx="11411">
                  <c:v>1.9750251993292806E-3</c:v>
                </c:pt>
                <c:pt idx="11412">
                  <c:v>1.9745778328906366E-3</c:v>
                </c:pt>
                <c:pt idx="11413">
                  <c:v>1.974121498985518E-3</c:v>
                </c:pt>
                <c:pt idx="11414">
                  <c:v>1.9736566127177913E-3</c:v>
                </c:pt>
                <c:pt idx="11415">
                  <c:v>1.9731835704044787E-3</c:v>
                </c:pt>
                <c:pt idx="11416">
                  <c:v>1.9727027504309238E-3</c:v>
                </c:pt>
                <c:pt idx="11417">
                  <c:v>1.9722145140759826E-3</c:v>
                </c:pt>
                <c:pt idx="11418">
                  <c:v>1.9717192062897095E-3</c:v>
                </c:pt>
                <c:pt idx="11419">
                  <c:v>1.9712171563843832E-3</c:v>
                </c:pt>
                <c:pt idx="11420">
                  <c:v>1.9707086788332113E-3</c:v>
                </c:pt>
                <c:pt idx="11421">
                  <c:v>1.9701940738288595E-3</c:v>
                </c:pt>
                <c:pt idx="11422">
                  <c:v>1.9696736280378421E-3</c:v>
                </c:pt>
                <c:pt idx="11423">
                  <c:v>1.9691476151220081E-3</c:v>
                </c:pt>
                <c:pt idx="11424">
                  <c:v>1.9686162963874253E-3</c:v>
                </c:pt>
                <c:pt idx="11425">
                  <c:v>1.968079921315394E-3</c:v>
                </c:pt>
                <c:pt idx="11426">
                  <c:v>1.9675387280952139E-3</c:v>
                </c:pt>
                <c:pt idx="11427">
                  <c:v>1.9669929441561641E-3</c:v>
                </c:pt>
                <c:pt idx="11428">
                  <c:v>1.9664427866264351E-3</c:v>
                </c:pt>
                <c:pt idx="11429">
                  <c:v>1.9658884628241994E-3</c:v>
                </c:pt>
                <c:pt idx="11430">
                  <c:v>1.9653301706807204E-3</c:v>
                </c:pt>
                <c:pt idx="11431">
                  <c:v>1.9647680991825654E-3</c:v>
                </c:pt>
                <c:pt idx="11432">
                  <c:v>1.9642024287641262E-3</c:v>
                </c:pt>
                <c:pt idx="11433">
                  <c:v>1.9636333316938484E-3</c:v>
                </c:pt>
                <c:pt idx="11434">
                  <c:v>1.963060972452477E-3</c:v>
                </c:pt>
                <c:pt idx="11435">
                  <c:v>1.9624855080800558E-3</c:v>
                </c:pt>
                <c:pt idx="11436">
                  <c:v>1.9619070885020032E-3</c:v>
                </c:pt>
                <c:pt idx="11437">
                  <c:v>1.9613258568828272E-3</c:v>
                </c:pt>
                <c:pt idx="11438">
                  <c:v>1.9607419498787124E-3</c:v>
                </c:pt>
                <c:pt idx="11439">
                  <c:v>1.960155498000059E-3</c:v>
                </c:pt>
                <c:pt idx="11440">
                  <c:v>1.9595666258191429E-3</c:v>
                </c:pt>
                <c:pt idx="11441">
                  <c:v>1.9589754522968952E-3</c:v>
                </c:pt>
                <c:pt idx="11442">
                  <c:v>1.9583820909984599E-3</c:v>
                </c:pt>
                <c:pt idx="11443">
                  <c:v>1.9577866503537088E-3</c:v>
                </c:pt>
                <c:pt idx="11444">
                  <c:v>1.9571892338877709E-3</c:v>
                </c:pt>
                <c:pt idx="11445">
                  <c:v>1.9565899404420158E-3</c:v>
                </c:pt>
                <c:pt idx="11446">
                  <c:v>1.9559888643771823E-3</c:v>
                </c:pt>
                <c:pt idx="11447">
                  <c:v>1.9553860957998346E-3</c:v>
                </c:pt>
                <c:pt idx="11448">
                  <c:v>1.9547817207188098E-3</c:v>
                </c:pt>
                <c:pt idx="11449">
                  <c:v>1.9541758212708337E-3</c:v>
                </c:pt>
                <c:pt idx="11450">
                  <c:v>1.9535684758597775E-3</c:v>
                </c:pt>
                <c:pt idx="11451">
                  <c:v>1.9529597593513034E-3</c:v>
                </c:pt>
                <c:pt idx="11452">
                  <c:v>1.9523497432169113E-3</c:v>
                </c:pt>
                <c:pt idx="11453">
                  <c:v>1.9517384956942324E-3</c:v>
                </c:pt>
                <c:pt idx="11454">
                  <c:v>1.9511260819342997E-3</c:v>
                </c:pt>
                <c:pt idx="11455">
                  <c:v>1.9505125641363472E-3</c:v>
                </c:pt>
                <c:pt idx="11456">
                  <c:v>1.9498980016848047E-3</c:v>
                </c:pt>
                <c:pt idx="11457">
                  <c:v>1.9492824512757241E-3</c:v>
                </c:pt>
                <c:pt idx="11458">
                  <c:v>1.9486659670396025E-3</c:v>
                </c:pt>
                <c:pt idx="11459">
                  <c:v>1.9480486006544981E-3</c:v>
                </c:pt>
                <c:pt idx="11460">
                  <c:v>1.9474304014591895E-3</c:v>
                </c:pt>
                <c:pt idx="11461">
                  <c:v>1.9468114165589975E-3</c:v>
                </c:pt>
                <c:pt idx="11462">
                  <c:v>1.9461916909249899E-3</c:v>
                </c:pt>
                <c:pt idx="11463">
                  <c:v>1.9455712674909798E-3</c:v>
                </c:pt>
                <c:pt idx="11464">
                  <c:v>1.9449501872498133E-3</c:v>
                </c:pt>
                <c:pt idx="11465">
                  <c:v>1.9443284893309707E-3</c:v>
                </c:pt>
                <c:pt idx="11466">
                  <c:v>1.9437062111004634E-3</c:v>
                </c:pt>
                <c:pt idx="11467">
                  <c:v>1.9430833882213556E-3</c:v>
                </c:pt>
                <c:pt idx="11468">
                  <c:v>1.9424600547504724E-3</c:v>
                </c:pt>
                <c:pt idx="11469">
                  <c:v>1.9418362431962055E-3</c:v>
                </c:pt>
                <c:pt idx="11470">
                  <c:v>1.9412119845949583E-3</c:v>
                </c:pt>
                <c:pt idx="11471">
                  <c:v>1.9405873085761051E-3</c:v>
                </c:pt>
                <c:pt idx="11472">
                  <c:v>1.9399622434261271E-3</c:v>
                </c:pt>
                <c:pt idx="11473">
                  <c:v>1.9393368161514382E-3</c:v>
                </c:pt>
                <c:pt idx="11474">
                  <c:v>1.9387110525323488E-3</c:v>
                </c:pt>
                <c:pt idx="11475">
                  <c:v>1.9380849771796511E-3</c:v>
                </c:pt>
                <c:pt idx="11476">
                  <c:v>1.9374586135905234E-3</c:v>
                </c:pt>
                <c:pt idx="11477">
                  <c:v>1.9368319841937007E-3</c:v>
                </c:pt>
                <c:pt idx="11478">
                  <c:v>1.9362051104031982E-3</c:v>
                </c:pt>
                <c:pt idx="11479">
                  <c:v>1.9355780126599166E-3</c:v>
                </c:pt>
                <c:pt idx="11480">
                  <c:v>1.9349507104780858E-3</c:v>
                </c:pt>
                <c:pt idx="11481">
                  <c:v>1.9343232224867694E-3</c:v>
                </c:pt>
                <c:pt idx="11482">
                  <c:v>1.9336955664685158E-3</c:v>
                </c:pt>
                <c:pt idx="11483">
                  <c:v>1.9330677593998047E-3</c:v>
                </c:pt>
                <c:pt idx="11484">
                  <c:v>1.9324398174858483E-3</c:v>
                </c:pt>
                <c:pt idx="11485">
                  <c:v>1.931811756195441E-3</c:v>
                </c:pt>
                <c:pt idx="11486">
                  <c:v>1.9311835902964989E-3</c:v>
                </c:pt>
                <c:pt idx="11487">
                  <c:v>1.9305553338836267E-3</c:v>
                </c:pt>
                <c:pt idx="11488">
                  <c:v>1.9299270004137462E-3</c:v>
                </c:pt>
                <c:pt idx="11489">
                  <c:v>1.9292986027297952E-3</c:v>
                </c:pt>
                <c:pt idx="11490">
                  <c:v>1.9286701530925414E-3</c:v>
                </c:pt>
                <c:pt idx="11491">
                  <c:v>1.9280416632045634E-3</c:v>
                </c:pt>
                <c:pt idx="11492">
                  <c:v>1.9274131442360534E-3</c:v>
                </c:pt>
                <c:pt idx="11493">
                  <c:v>1.9267846068496026E-3</c:v>
                </c:pt>
                <c:pt idx="11494">
                  <c:v>1.9261560612220886E-3</c:v>
                </c:pt>
                <c:pt idx="11495">
                  <c:v>1.9255275170670895E-3</c:v>
                </c:pt>
                <c:pt idx="11496">
                  <c:v>1.9248989836565607E-3</c:v>
                </c:pt>
                <c:pt idx="11497">
                  <c:v>1.924270469839005E-3</c:v>
                </c:pt>
                <c:pt idx="11498">
                  <c:v>1.9236419840610727E-3</c:v>
                </c:pt>
                <c:pt idx="11499">
                  <c:v>1.9230135343831622E-3</c:v>
                </c:pt>
                <c:pt idx="11500">
                  <c:v>1.9223851284990601E-3</c:v>
                </c:pt>
                <c:pt idx="11501">
                  <c:v>1.9217567737510864E-3</c:v>
                </c:pt>
                <c:pt idx="11502">
                  <c:v>1.9211534026728006E-3</c:v>
                </c:pt>
                <c:pt idx="11503">
                  <c:v>1.9184727067052165E-3</c:v>
                </c:pt>
                <c:pt idx="11504">
                  <c:v>1.902719239532956E-3</c:v>
                </c:pt>
                <c:pt idx="11505">
                  <c:v>1.874011398328178E-3</c:v>
                </c:pt>
                <c:pt idx="11506">
                  <c:v>1.8423535072992249E-3</c:v>
                </c:pt>
                <c:pt idx="11507">
                  <c:v>1.8026945806043381E-3</c:v>
                </c:pt>
                <c:pt idx="11508">
                  <c:v>1.7711000541230672E-3</c:v>
                </c:pt>
                <c:pt idx="11509">
                  <c:v>1.7373670674109252E-3</c:v>
                </c:pt>
                <c:pt idx="11510">
                  <c:v>1.6954116088817215E-3</c:v>
                </c:pt>
                <c:pt idx="11511">
                  <c:v>1.6577415070866566E-3</c:v>
                </c:pt>
                <c:pt idx="11512">
                  <c:v>1.6178469062238133E-3</c:v>
                </c:pt>
                <c:pt idx="11513">
                  <c:v>1.5750362245511155E-3</c:v>
                </c:pt>
                <c:pt idx="11514">
                  <c:v>1.5321803042617518E-3</c:v>
                </c:pt>
                <c:pt idx="11515">
                  <c:v>1.4851228898981183E-3</c:v>
                </c:pt>
                <c:pt idx="11516">
                  <c:v>1.4416662032025196E-3</c:v>
                </c:pt>
                <c:pt idx="11517">
                  <c:v>1.3940581478221646E-3</c:v>
                </c:pt>
                <c:pt idx="11518">
                  <c:v>1.35664141009484E-3</c:v>
                </c:pt>
                <c:pt idx="11519">
                  <c:v>1.3188443885240057E-3</c:v>
                </c:pt>
                <c:pt idx="11520">
                  <c:v>1.2755633237506551E-3</c:v>
                </c:pt>
                <c:pt idx="11521">
                  <c:v>1.2334143241643173E-3</c:v>
                </c:pt>
                <c:pt idx="11522">
                  <c:v>1.1920866962860032E-3</c:v>
                </c:pt>
                <c:pt idx="11523">
                  <c:v>1.1479014599561845E-3</c:v>
                </c:pt>
                <c:pt idx="11524">
                  <c:v>1.1182743650780765E-3</c:v>
                </c:pt>
                <c:pt idx="11525">
                  <c:v>1.097745286151958E-3</c:v>
                </c:pt>
                <c:pt idx="11526">
                  <c:v>1.0830083675216853E-3</c:v>
                </c:pt>
                <c:pt idx="11527">
                  <c:v>1.0723398520584462E-3</c:v>
                </c:pt>
                <c:pt idx="11528">
                  <c:v>1.06392923397136E-3</c:v>
                </c:pt>
                <c:pt idx="11529">
                  <c:v>1.0570867873265699E-3</c:v>
                </c:pt>
                <c:pt idx="11530">
                  <c:v>1.0513296724509763E-3</c:v>
                </c:pt>
                <c:pt idx="11531">
                  <c:v>1.0463261755986187E-3</c:v>
                </c:pt>
                <c:pt idx="11532">
                  <c:v>1.0418544962070306E-3</c:v>
                </c:pt>
                <c:pt idx="11533">
                  <c:v>1.0377797855963056E-3</c:v>
                </c:pt>
                <c:pt idx="11534">
                  <c:v>1.0340088331626137E-3</c:v>
                </c:pt>
                <c:pt idx="11535">
                  <c:v>1.0304836803778929E-3</c:v>
                </c:pt>
                <c:pt idx="11536">
                  <c:v>1.0271640301840008E-3</c:v>
                </c:pt>
                <c:pt idx="11537">
                  <c:v>1.0240225451359519E-3</c:v>
                </c:pt>
                <c:pt idx="11538">
                  <c:v>1.0210398494909473E-3</c:v>
                </c:pt>
                <c:pt idx="11539">
                  <c:v>1.018201532329773E-3</c:v>
                </c:pt>
                <c:pt idx="11540">
                  <c:v>1.0154965229819696E-3</c:v>
                </c:pt>
                <c:pt idx="11541">
                  <c:v>1.0129159855434802E-3</c:v>
                </c:pt>
                <c:pt idx="11542">
                  <c:v>1.010452438731488E-3</c:v>
                </c:pt>
                <c:pt idx="11543">
                  <c:v>1.0080995013898408E-3</c:v>
                </c:pt>
                <c:pt idx="11544">
                  <c:v>1.0058514319168377E-3</c:v>
                </c:pt>
                <c:pt idx="11545">
                  <c:v>1.0037030533951237E-3</c:v>
                </c:pt>
                <c:pt idx="11546">
                  <c:v>1.0016495705414484E-3</c:v>
                </c:pt>
                <c:pt idx="11547">
                  <c:v>9.9968651477471641E-4</c:v>
                </c:pt>
                <c:pt idx="11548">
                  <c:v>9.9780968578968752E-4</c:v>
                </c:pt>
                <c:pt idx="11549">
                  <c:v>9.9601511304641364E-4</c:v>
                </c:pt>
                <c:pt idx="11550">
                  <c:v>9.9429903300957676E-4</c:v>
                </c:pt>
                <c:pt idx="11551">
                  <c:v>9.9265786831581799E-4</c:v>
                </c:pt>
                <c:pt idx="11552">
                  <c:v>9.9108821375660117E-4</c:v>
                </c:pt>
                <c:pt idx="11553">
                  <c:v>9.8958682487512977E-4</c:v>
                </c:pt>
                <c:pt idx="11554">
                  <c:v>9.8815060776565261E-4</c:v>
                </c:pt>
                <c:pt idx="11555">
                  <c:v>9.8677661137173056E-4</c:v>
                </c:pt>
                <c:pt idx="11556">
                  <c:v>9.8546201946664476E-4</c:v>
                </c:pt>
                <c:pt idx="11557">
                  <c:v>9.8420414424473185E-4</c:v>
                </c:pt>
                <c:pt idx="11558">
                  <c:v>9.8300042026363481E-4</c:v>
                </c:pt>
                <c:pt idx="11559">
                  <c:v>9.8184839814893093E-4</c:v>
                </c:pt>
                <c:pt idx="11560">
                  <c:v>9.8074573999732198E-4</c:v>
                </c:pt>
                <c:pt idx="11561">
                  <c:v>9.7969021329414783E-4</c:v>
                </c:pt>
                <c:pt idx="11562">
                  <c:v>9.7867968700788947E-4</c:v>
                </c:pt>
                <c:pt idx="11563">
                  <c:v>9.7771212622731543E-4</c:v>
                </c:pt>
                <c:pt idx="11564">
                  <c:v>9.7678558823628909E-4</c:v>
                </c:pt>
                <c:pt idx="11565">
                  <c:v>9.7589821820131552E-4</c:v>
                </c:pt>
                <c:pt idx="11566">
                  <c:v>9.7504824512285914E-4</c:v>
                </c:pt>
                <c:pt idx="11567">
                  <c:v>9.7423397808590656E-4</c:v>
                </c:pt>
                <c:pt idx="11568">
                  <c:v>9.7345380279542225E-4</c:v>
                </c:pt>
                <c:pt idx="11569">
                  <c:v>9.7270617764916301E-4</c:v>
                </c:pt>
                <c:pt idx="11570">
                  <c:v>9.7198963117269617E-4</c:v>
                </c:pt>
                <c:pt idx="11571">
                  <c:v>9.713027579807776E-4</c:v>
                </c:pt>
                <c:pt idx="11572">
                  <c:v>9.706442166174423E-4</c:v>
                </c:pt>
                <c:pt idx="11573">
                  <c:v>9.7001272603181423E-4</c:v>
                </c:pt>
                <c:pt idx="11574">
                  <c:v>9.6940706322803482E-4</c:v>
                </c:pt>
                <c:pt idx="11575">
                  <c:v>9.6882606049672373E-4</c:v>
                </c:pt>
                <c:pt idx="11576">
                  <c:v>9.6826860289059074E-4</c:v>
                </c:pt>
                <c:pt idx="11577">
                  <c:v>9.6773362590518133E-4</c:v>
                </c:pt>
                <c:pt idx="11578">
                  <c:v>9.6722011321582417E-4</c:v>
                </c:pt>
                <c:pt idx="11579">
                  <c:v>9.6672709434833157E-4</c:v>
                </c:pt>
                <c:pt idx="11580">
                  <c:v>9.662536428302538E-4</c:v>
                </c:pt>
                <c:pt idx="11581">
                  <c:v>9.657988739704697E-4</c:v>
                </c:pt>
                <c:pt idx="11582">
                  <c:v>9.6536194317833023E-4</c:v>
                </c:pt>
                <c:pt idx="11583">
                  <c:v>9.6494204398003196E-4</c:v>
                </c:pt>
                <c:pt idx="11584">
                  <c:v>9.6453840641476732E-4</c:v>
                </c:pt>
                <c:pt idx="11585">
                  <c:v>9.641502953467889E-4</c:v>
                </c:pt>
                <c:pt idx="11586">
                  <c:v>9.6377700881576699E-4</c:v>
                </c:pt>
                <c:pt idx="11587">
                  <c:v>9.6341787671303664E-4</c:v>
                </c:pt>
                <c:pt idx="11588">
                  <c:v>9.6307225909751117E-4</c:v>
                </c:pt>
                <c:pt idx="11589">
                  <c:v>9.6273954511342347E-4</c:v>
                </c:pt>
                <c:pt idx="11590">
                  <c:v>9.6241915137461418E-4</c:v>
                </c:pt>
                <c:pt idx="11591">
                  <c:v>9.6211052098733071E-4</c:v>
                </c:pt>
                <c:pt idx="11592">
                  <c:v>9.6181312219306941E-4</c:v>
                </c:pt>
                <c:pt idx="11593">
                  <c:v>9.6152644727806093E-4</c:v>
                </c:pt>
                <c:pt idx="11594">
                  <c:v>9.6125001149743937E-4</c:v>
                </c:pt>
                <c:pt idx="11595">
                  <c:v>9.6098335204950836E-4</c:v>
                </c:pt>
                <c:pt idx="11596">
                  <c:v>9.6072602697561452E-4</c:v>
                </c:pt>
                <c:pt idx="11597">
                  <c:v>9.6047761445348045E-4</c:v>
                </c:pt>
                <c:pt idx="11598">
                  <c:v>9.6023771153674583E-4</c:v>
                </c:pt>
                <c:pt idx="11599">
                  <c:v>9.600059336973576E-4</c:v>
                </c:pt>
                <c:pt idx="11600">
                  <c:v>9.5978191363105801E-4</c:v>
                </c:pt>
                <c:pt idx="11601">
                  <c:v>9.59565300750864E-4</c:v>
                </c:pt>
                <c:pt idx="11602">
                  <c:v>9.5935576027751364E-4</c:v>
                </c:pt>
                <c:pt idx="11603">
                  <c:v>9.5915297257187211E-4</c:v>
                </c:pt>
                <c:pt idx="11604">
                  <c:v>9.5895663245849872E-4</c:v>
                </c:pt>
                <c:pt idx="11605">
                  <c:v>9.587664485737258E-4</c:v>
                </c:pt>
                <c:pt idx="11606">
                  <c:v>9.5858214268195233E-4</c:v>
                </c:pt>
                <c:pt idx="11607">
                  <c:v>9.5840344920142696E-4</c:v>
                </c:pt>
                <c:pt idx="11608">
                  <c:v>9.5823011448327629E-4</c:v>
                </c:pt>
                <c:pt idx="11609">
                  <c:v>9.5806189640341684E-4</c:v>
                </c:pt>
                <c:pt idx="11610">
                  <c:v>9.5789856374771615E-4</c:v>
                </c:pt>
                <c:pt idx="11611">
                  <c:v>9.5773989578915128E-4</c:v>
                </c:pt>
                <c:pt idx="11612">
                  <c:v>9.5758568176718887E-4</c:v>
                </c:pt>
                <c:pt idx="11613">
                  <c:v>9.5743572044149007E-4</c:v>
                </c:pt>
                <c:pt idx="11614">
                  <c:v>9.5728981970147136E-4</c:v>
                </c:pt>
                <c:pt idx="11615">
                  <c:v>9.5714779608337022E-4</c:v>
                </c:pt>
                <c:pt idx="11616">
                  <c:v>9.5700947447411341E-4</c:v>
                </c:pt>
                <c:pt idx="11617">
                  <c:v>9.5687468760365265E-4</c:v>
                </c:pt>
                <c:pt idx="11618">
                  <c:v>9.5674327584342896E-4</c:v>
                </c:pt>
                <c:pt idx="11619">
                  <c:v>9.5661508672319272E-4</c:v>
                </c:pt>
                <c:pt idx="11620">
                  <c:v>9.5648997469684573E-4</c:v>
                </c:pt>
                <c:pt idx="11621">
                  <c:v>9.5636780079715641E-4</c:v>
                </c:pt>
                <c:pt idx="11622">
                  <c:v>9.5624843234039583E-4</c:v>
                </c:pt>
                <c:pt idx="11623">
                  <c:v>9.561317426225104E-4</c:v>
                </c:pt>
                <c:pt idx="11624">
                  <c:v>9.5601761072448659E-4</c:v>
                </c:pt>
                <c:pt idx="11625">
                  <c:v>9.5590592110168121E-4</c:v>
                </c:pt>
                <c:pt idx="11626">
                  <c:v>9.5579656355583944E-4</c:v>
                </c:pt>
                <c:pt idx="11627">
                  <c:v>9.5568943274201715E-4</c:v>
                </c:pt>
                <c:pt idx="11628">
                  <c:v>9.5558442818229994E-4</c:v>
                </c:pt>
                <c:pt idx="11629">
                  <c:v>9.5548145388157457E-4</c:v>
                </c:pt>
                <c:pt idx="11630">
                  <c:v>9.5538041821122762E-4</c:v>
                </c:pt>
                <c:pt idx="11631">
                  <c:v>9.5528123368238235E-4</c:v>
                </c:pt>
                <c:pt idx="11632">
                  <c:v>9.5518381676233893E-4</c:v>
                </c:pt>
                <c:pt idx="11633">
                  <c:v>9.5508808767972653E-4</c:v>
                </c:pt>
                <c:pt idx="11634">
                  <c:v>9.5499397031445802E-4</c:v>
                </c:pt>
                <c:pt idx="11635">
                  <c:v>9.5490139193178604E-4</c:v>
                </c:pt>
                <c:pt idx="11636">
                  <c:v>9.5481028312010793E-4</c:v>
                </c:pt>
                <c:pt idx="11637">
                  <c:v>9.5472057759366674E-4</c:v>
                </c:pt>
                <c:pt idx="11638">
                  <c:v>9.5463221207319729E-4</c:v>
                </c:pt>
                <c:pt idx="11639">
                  <c:v>9.5454512614510706E-4</c:v>
                </c:pt>
                <c:pt idx="11640">
                  <c:v>9.544592620986137E-4</c:v>
                </c:pt>
                <c:pt idx="11641">
                  <c:v>9.5437456488512904E-4</c:v>
                </c:pt>
                <c:pt idx="11642">
                  <c:v>9.5429098187794028E-4</c:v>
                </c:pt>
                <c:pt idx="11643">
                  <c:v>9.5420846289493767E-4</c:v>
                </c:pt>
                <c:pt idx="11644">
                  <c:v>9.5412695997072619E-4</c:v>
                </c:pt>
                <c:pt idx="11645">
                  <c:v>9.5404642734419937E-4</c:v>
                </c:pt>
                <c:pt idx="11646">
                  <c:v>9.5396682131023976E-4</c:v>
                </c:pt>
                <c:pt idx="11647">
                  <c:v>9.538881001337218E-4</c:v>
                </c:pt>
                <c:pt idx="11648">
                  <c:v>9.538102239825386E-4</c:v>
                </c:pt>
                <c:pt idx="11649">
                  <c:v>9.5373315481282468E-4</c:v>
                </c:pt>
                <c:pt idx="11650">
                  <c:v>9.5365685630764338E-4</c:v>
                </c:pt>
                <c:pt idx="11651">
                  <c:v>9.5358129378832017E-4</c:v>
                </c:pt>
                <c:pt idx="11652">
                  <c:v>9.5350643414487198E-4</c:v>
                </c:pt>
                <c:pt idx="11653">
                  <c:v>9.5343224576756097E-4</c:v>
                </c:pt>
                <c:pt idx="11654">
                  <c:v>9.5335869846702474E-4</c:v>
                </c:pt>
                <c:pt idx="11655">
                  <c:v>9.532857634320435E-4</c:v>
                </c:pt>
                <c:pt idx="11656">
                  <c:v>9.5321341314947856E-4</c:v>
                </c:pt>
                <c:pt idx="11657">
                  <c:v>9.531416213371972E-4</c:v>
                </c:pt>
                <c:pt idx="11658">
                  <c:v>9.5307036293496873E-4</c:v>
                </c:pt>
                <c:pt idx="11659">
                  <c:v>9.5299961396449529E-4</c:v>
                </c:pt>
                <c:pt idx="11660">
                  <c:v>9.5292935159694853E-4</c:v>
                </c:pt>
                <c:pt idx="11661">
                  <c:v>9.5285955396415007E-4</c:v>
                </c:pt>
                <c:pt idx="11662">
                  <c:v>9.5279020024620982E-4</c:v>
                </c:pt>
                <c:pt idx="11663">
                  <c:v>9.5272127053011547E-4</c:v>
                </c:pt>
                <c:pt idx="11664">
                  <c:v>9.5265274581426463E-4</c:v>
                </c:pt>
                <c:pt idx="11665">
                  <c:v>9.5258460795930174E-4</c:v>
                </c:pt>
                <c:pt idx="11666">
                  <c:v>9.5251683964582047E-4</c:v>
                </c:pt>
                <c:pt idx="11667">
                  <c:v>9.5244942432031181E-4</c:v>
                </c:pt>
                <c:pt idx="11668">
                  <c:v>9.5238234622143508E-4</c:v>
                </c:pt>
                <c:pt idx="11669">
                  <c:v>9.5231559023405642E-4</c:v>
                </c:pt>
                <c:pt idx="11670">
                  <c:v>9.5224914200018511E-4</c:v>
                </c:pt>
                <c:pt idx="11671">
                  <c:v>9.5218298774295284E-4</c:v>
                </c:pt>
                <c:pt idx="11672">
                  <c:v>9.5211711435953903E-4</c:v>
                </c:pt>
                <c:pt idx="11673">
                  <c:v>9.5205150931221272E-4</c:v>
                </c:pt>
                <c:pt idx="11674">
                  <c:v>9.5198616063758162E-4</c:v>
                </c:pt>
                <c:pt idx="11675">
                  <c:v>9.5192105691813437E-4</c:v>
                </c:pt>
                <c:pt idx="11676">
                  <c:v>9.5185618724638761E-4</c:v>
                </c:pt>
                <c:pt idx="11677">
                  <c:v>9.5179154120771244E-4</c:v>
                </c:pt>
                <c:pt idx="11678">
                  <c:v>9.5172710886714282E-4</c:v>
                </c:pt>
                <c:pt idx="11679">
                  <c:v>9.5166288072818345E-4</c:v>
                </c:pt>
                <c:pt idx="11680">
                  <c:v>9.51598847727288E-4</c:v>
                </c:pt>
                <c:pt idx="11681">
                  <c:v>9.5153500120828032E-4</c:v>
                </c:pt>
                <c:pt idx="11682">
                  <c:v>9.5147133291481677E-4</c:v>
                </c:pt>
                <c:pt idx="11683">
                  <c:v>9.5140783495599034E-4</c:v>
                </c:pt>
                <c:pt idx="11684">
                  <c:v>9.5134449979690126E-4</c:v>
                </c:pt>
                <c:pt idx="11685">
                  <c:v>9.5157984883151943E-4</c:v>
                </c:pt>
                <c:pt idx="11686">
                  <c:v>9.6553224074308591E-4</c:v>
                </c:pt>
                <c:pt idx="11687">
                  <c:v>9.8707964634571032E-4</c:v>
                </c:pt>
                <c:pt idx="11688">
                  <c:v>1.0166368305924809E-3</c:v>
                </c:pt>
                <c:pt idx="11689">
                  <c:v>1.0494946860986362E-3</c:v>
                </c:pt>
                <c:pt idx="11690">
                  <c:v>1.0812931651938812E-3</c:v>
                </c:pt>
                <c:pt idx="11691">
                  <c:v>1.1129139371453263E-3</c:v>
                </c:pt>
                <c:pt idx="11692">
                  <c:v>1.1464081598441922E-3</c:v>
                </c:pt>
                <c:pt idx="11693">
                  <c:v>1.185599743556628E-3</c:v>
                </c:pt>
                <c:pt idx="11694">
                  <c:v>1.2213149619379365E-3</c:v>
                </c:pt>
                <c:pt idx="11695">
                  <c:v>1.244350589964565E-3</c:v>
                </c:pt>
                <c:pt idx="11696">
                  <c:v>1.2837540967340858E-3</c:v>
                </c:pt>
                <c:pt idx="11697">
                  <c:v>1.3242310444655013E-3</c:v>
                </c:pt>
                <c:pt idx="11698">
                  <c:v>1.3687391244164033E-3</c:v>
                </c:pt>
                <c:pt idx="11699">
                  <c:v>1.4064038375542621E-3</c:v>
                </c:pt>
                <c:pt idx="11700">
                  <c:v>1.4306253234729767E-3</c:v>
                </c:pt>
                <c:pt idx="11701">
                  <c:v>1.4703187602986387E-3</c:v>
                </c:pt>
                <c:pt idx="11702">
                  <c:v>1.5106160917150193E-3</c:v>
                </c:pt>
                <c:pt idx="11703">
                  <c:v>1.5539167425589558E-3</c:v>
                </c:pt>
                <c:pt idx="11704">
                  <c:v>1.5956680432926431E-3</c:v>
                </c:pt>
                <c:pt idx="11705">
                  <c:v>1.6333798689023068E-3</c:v>
                </c:pt>
                <c:pt idx="11706">
                  <c:v>1.6573312525152448E-3</c:v>
                </c:pt>
                <c:pt idx="11707">
                  <c:v>1.6743139226366821E-3</c:v>
                </c:pt>
                <c:pt idx="11708">
                  <c:v>1.686342047502112E-3</c:v>
                </c:pt>
                <c:pt idx="11709">
                  <c:v>1.6951641960511678E-3</c:v>
                </c:pt>
                <c:pt idx="11710">
                  <c:v>1.7019039853238733E-3</c:v>
                </c:pt>
                <c:pt idx="11711">
                  <c:v>1.707274796711594E-3</c:v>
                </c:pt>
                <c:pt idx="11712">
                  <c:v>1.7117448585598676E-3</c:v>
                </c:pt>
                <c:pt idx="11713">
                  <c:v>1.7155096755731175E-3</c:v>
                </c:pt>
                <c:pt idx="11714">
                  <c:v>1.7188164415569683E-3</c:v>
                </c:pt>
                <c:pt idx="11715">
                  <c:v>1.7218192909351862E-3</c:v>
                </c:pt>
                <c:pt idx="11716">
                  <c:v>1.7245538318376168E-3</c:v>
                </c:pt>
                <c:pt idx="11717">
                  <c:v>1.727071418172708E-3</c:v>
                </c:pt>
                <c:pt idx="11718">
                  <c:v>1.7294069032209392E-3</c:v>
                </c:pt>
                <c:pt idx="11719">
                  <c:v>1.7315834782185057E-3</c:v>
                </c:pt>
                <c:pt idx="11720">
                  <c:v>1.7336187992330124E-3</c:v>
                </c:pt>
                <c:pt idx="11721">
                  <c:v>1.7355251311348143E-3</c:v>
                </c:pt>
                <c:pt idx="11722">
                  <c:v>1.7373122679144812E-3</c:v>
                </c:pt>
                <c:pt idx="11723">
                  <c:v>1.7389880514058229E-3</c:v>
                </c:pt>
                <c:pt idx="11724">
                  <c:v>1.7405590564602675E-3</c:v>
                </c:pt>
                <c:pt idx="11725">
                  <c:v>1.7420310235856879E-3</c:v>
                </c:pt>
                <c:pt idx="11726">
                  <c:v>1.743409036999309E-3</c:v>
                </c:pt>
                <c:pt idx="11727">
                  <c:v>1.7446977497066526E-3</c:v>
                </c:pt>
                <c:pt idx="11728">
                  <c:v>1.745901447638247E-3</c:v>
                </c:pt>
                <c:pt idx="11729">
                  <c:v>1.7470241377257627E-3</c:v>
                </c:pt>
                <c:pt idx="11730">
                  <c:v>1.7480695891524465E-3</c:v>
                </c:pt>
                <c:pt idx="11731">
                  <c:v>1.7490413628990916E-3</c:v>
                </c:pt>
                <c:pt idx="11732">
                  <c:v>1.749942838384695E-3</c:v>
                </c:pt>
                <c:pt idx="11733">
                  <c:v>1.7507772268131278E-3</c:v>
                </c:pt>
                <c:pt idx="11734">
                  <c:v>1.7515475856873445E-3</c:v>
                </c:pt>
                <c:pt idx="11735">
                  <c:v>1.7522568287106838E-3</c:v>
                </c:pt>
                <c:pt idx="11736">
                  <c:v>1.7529077339011796E-3</c:v>
                </c:pt>
                <c:pt idx="11737">
                  <c:v>1.7535029518590557E-3</c:v>
                </c:pt>
                <c:pt idx="11738">
                  <c:v>1.7540450115716873E-3</c:v>
                </c:pt>
                <c:pt idx="11739">
                  <c:v>1.7545363269270684E-3</c:v>
                </c:pt>
                <c:pt idx="11740">
                  <c:v>1.7549792021662033E-3</c:v>
                </c:pt>
                <c:pt idx="11741">
                  <c:v>1.7553758367544431E-3</c:v>
                </c:pt>
                <c:pt idx="11742">
                  <c:v>1.7557283307796747E-3</c:v>
                </c:pt>
                <c:pt idx="11743">
                  <c:v>1.7560386889274178E-3</c:v>
                </c:pt>
                <c:pt idx="11744">
                  <c:v>1.7563088253622638E-3</c:v>
                </c:pt>
                <c:pt idx="11745">
                  <c:v>1.7565405675355383E-3</c:v>
                </c:pt>
                <c:pt idx="11746">
                  <c:v>1.7567356602073731E-3</c:v>
                </c:pt>
                <c:pt idx="11747">
                  <c:v>1.7568957693211036E-3</c:v>
                </c:pt>
                <c:pt idx="11748">
                  <c:v>1.7570224853437084E-3</c:v>
                </c:pt>
                <c:pt idx="11749">
                  <c:v>1.7571173268905432E-3</c:v>
                </c:pt>
                <c:pt idx="11750">
                  <c:v>1.757181743911367E-3</c:v>
                </c:pt>
                <c:pt idx="11751">
                  <c:v>1.7572171206739827E-3</c:v>
                </c:pt>
                <c:pt idx="11752">
                  <c:v>1.7572247790323867E-3</c:v>
                </c:pt>
                <c:pt idx="11753">
                  <c:v>1.7572059808509985E-3</c:v>
                </c:pt>
                <c:pt idx="11754">
                  <c:v>1.7571619311258322E-3</c:v>
                </c:pt>
                <c:pt idx="11755">
                  <c:v>1.7570937802253287E-3</c:v>
                </c:pt>
                <c:pt idx="11756">
                  <c:v>1.7570026265491846E-3</c:v>
                </c:pt>
                <c:pt idx="11757">
                  <c:v>1.756889518850859E-3</c:v>
                </c:pt>
                <c:pt idx="11758">
                  <c:v>1.7567554583872535E-3</c:v>
                </c:pt>
                <c:pt idx="11759">
                  <c:v>1.7566014012086529E-3</c:v>
                </c:pt>
                <c:pt idx="11760">
                  <c:v>1.7564282600915379E-3</c:v>
                </c:pt>
                <c:pt idx="11761">
                  <c:v>1.7562369065245874E-3</c:v>
                </c:pt>
                <c:pt idx="11762">
                  <c:v>1.7560281726449315E-3</c:v>
                </c:pt>
                <c:pt idx="11763">
                  <c:v>1.7558028528722749E-3</c:v>
                </c:pt>
                <c:pt idx="11764">
                  <c:v>1.7555617057962887E-3</c:v>
                </c:pt>
                <c:pt idx="11765">
                  <c:v>1.7553054556205859E-3</c:v>
                </c:pt>
                <c:pt idx="11766">
                  <c:v>1.75503479384041E-3</c:v>
                </c:pt>
                <c:pt idx="11767">
                  <c:v>1.7547503806851974E-3</c:v>
                </c:pt>
                <c:pt idx="11768">
                  <c:v>1.7544528464802328E-3</c:v>
                </c:pt>
                <c:pt idx="11769">
                  <c:v>1.7541427931162825E-3</c:v>
                </c:pt>
                <c:pt idx="11770">
                  <c:v>1.7538207951963954E-3</c:v>
                </c:pt>
                <c:pt idx="11771">
                  <c:v>1.7534874014003537E-3</c:v>
                </c:pt>
                <c:pt idx="11772">
                  <c:v>1.7531431354947328E-3</c:v>
                </c:pt>
                <c:pt idx="11773">
                  <c:v>1.7527884977108739E-3</c:v>
                </c:pt>
                <c:pt idx="11774">
                  <c:v>1.7524239655001717E-3</c:v>
                </c:pt>
                <c:pt idx="11775">
                  <c:v>1.7520499948604613E-3</c:v>
                </c:pt>
                <c:pt idx="11776">
                  <c:v>1.7516670210395197E-3</c:v>
                </c:pt>
                <c:pt idx="11777">
                  <c:v>1.7512754597134197E-3</c:v>
                </c:pt>
                <c:pt idx="11778">
                  <c:v>1.7508757076785694E-3</c:v>
                </c:pt>
                <c:pt idx="11779">
                  <c:v>1.7504681438278357E-3</c:v>
                </c:pt>
                <c:pt idx="11780">
                  <c:v>1.7500531299083815E-3</c:v>
                </c:pt>
                <c:pt idx="11781">
                  <c:v>1.7496310113002966E-3</c:v>
                </c:pt>
                <c:pt idx="11782">
                  <c:v>1.7492021177650189E-3</c:v>
                </c:pt>
                <c:pt idx="11783">
                  <c:v>1.7487667641674792E-3</c:v>
                </c:pt>
                <c:pt idx="11784">
                  <c:v>1.7483252510897796E-3</c:v>
                </c:pt>
                <c:pt idx="11785">
                  <c:v>1.7478778655775635E-3</c:v>
                </c:pt>
                <c:pt idx="11786">
                  <c:v>1.7474248816369161E-3</c:v>
                </c:pt>
                <c:pt idx="11787">
                  <c:v>1.7469665609291109E-3</c:v>
                </c:pt>
                <c:pt idx="11788">
                  <c:v>1.7465031532458062E-3</c:v>
                </c:pt>
                <c:pt idx="11789">
                  <c:v>1.7460348970988785E-3</c:v>
                </c:pt>
                <c:pt idx="11790">
                  <c:v>1.7455620202089692E-3</c:v>
                </c:pt>
                <c:pt idx="11791">
                  <c:v>1.7450847399892156E-3</c:v>
                </c:pt>
                <c:pt idx="11792">
                  <c:v>1.744603264029386E-3</c:v>
                </c:pt>
                <c:pt idx="11793">
                  <c:v>1.7441177905203763E-3</c:v>
                </c:pt>
                <c:pt idx="11794">
                  <c:v>1.7436285086956578E-3</c:v>
                </c:pt>
                <c:pt idx="11795">
                  <c:v>1.7431355992224857E-3</c:v>
                </c:pt>
                <c:pt idx="11796">
                  <c:v>1.7426392346031562E-3</c:v>
                </c:pt>
                <c:pt idx="11797">
                  <c:v>1.7421395795337469E-3</c:v>
                </c:pt>
                <c:pt idx="11798">
                  <c:v>1.7416367912569718E-3</c:v>
                </c:pt>
                <c:pt idx="11799">
                  <c:v>1.7411310199063911E-3</c:v>
                </c:pt>
                <c:pt idx="11800">
                  <c:v>1.7406224088254091E-3</c:v>
                </c:pt>
                <c:pt idx="11801">
                  <c:v>1.7401110948619043E-3</c:v>
                </c:pt>
                <c:pt idx="11802">
                  <c:v>1.739597208693876E-3</c:v>
                </c:pt>
                <c:pt idx="11803">
                  <c:v>1.7390808750575365E-3</c:v>
                </c:pt>
                <c:pt idx="11804">
                  <c:v>1.73856221308075E-3</c:v>
                </c:pt>
                <c:pt idx="11805">
                  <c:v>1.7380413364704945E-3</c:v>
                </c:pt>
                <c:pt idx="11806">
                  <c:v>1.7375183538118225E-3</c:v>
                </c:pt>
                <c:pt idx="11807">
                  <c:v>1.7369933687651584E-3</c:v>
                </c:pt>
                <c:pt idx="11808">
                  <c:v>1.7364664803033408E-3</c:v>
                </c:pt>
                <c:pt idx="11809">
                  <c:v>1.7359377829219414E-3</c:v>
                </c:pt>
                <c:pt idx="11810">
                  <c:v>1.7354073668425518E-3</c:v>
                </c:pt>
                <c:pt idx="11811">
                  <c:v>1.7348753181952103E-3</c:v>
                </c:pt>
                <c:pt idx="11812">
                  <c:v>1.7343417192288175E-3</c:v>
                </c:pt>
                <c:pt idx="11813">
                  <c:v>1.7338066484504904E-3</c:v>
                </c:pt>
                <c:pt idx="11814">
                  <c:v>1.7332701808338742E-3</c:v>
                </c:pt>
                <c:pt idx="11815">
                  <c:v>1.7327323879452123E-3</c:v>
                </c:pt>
                <c:pt idx="11816">
                  <c:v>1.7321933381208715E-3</c:v>
                </c:pt>
                <c:pt idx="11817">
                  <c:v>1.7316530965995806E-3</c:v>
                </c:pt>
                <c:pt idx="11818">
                  <c:v>1.731111725668055E-3</c:v>
                </c:pt>
                <c:pt idx="11819">
                  <c:v>1.730569284795491E-3</c:v>
                </c:pt>
                <c:pt idx="11820">
                  <c:v>1.7300258307574284E-3</c:v>
                </c:pt>
                <c:pt idx="11821">
                  <c:v>1.7294814177592538E-3</c:v>
                </c:pt>
                <c:pt idx="11822">
                  <c:v>1.7289360975532631E-3</c:v>
                </c:pt>
                <c:pt idx="11823">
                  <c:v>1.7283899195496659E-3</c:v>
                </c:pt>
                <c:pt idx="11824">
                  <c:v>1.7278429309202199E-3</c:v>
                </c:pt>
                <c:pt idx="11825">
                  <c:v>1.7272951767014406E-3</c:v>
                </c:pt>
                <c:pt idx="11826">
                  <c:v>1.7267466998911896E-3</c:v>
                </c:pt>
                <c:pt idx="11827">
                  <c:v>1.7261975415394017E-3</c:v>
                </c:pt>
                <c:pt idx="11828">
                  <c:v>1.7256477408362609E-3</c:v>
                </c:pt>
                <c:pt idx="11829">
                  <c:v>1.7250973352004983E-3</c:v>
                </c:pt>
                <c:pt idx="11830">
                  <c:v>1.7245463603498541E-3</c:v>
                </c:pt>
                <c:pt idx="11831">
                  <c:v>1.7239948503926191E-3</c:v>
                </c:pt>
                <c:pt idx="11832">
                  <c:v>1.7234428378825454E-3</c:v>
                </c:pt>
                <c:pt idx="11833">
                  <c:v>1.7228903539073495E-3</c:v>
                </c:pt>
                <c:pt idx="11834">
                  <c:v>1.7223374281413245E-3</c:v>
                </c:pt>
                <c:pt idx="11835">
                  <c:v>1.7217840889152819E-3</c:v>
                </c:pt>
                <c:pt idx="11836">
                  <c:v>1.7212303632755041E-3</c:v>
                </c:pt>
                <c:pt idx="11837">
                  <c:v>1.7206762770430408E-3</c:v>
                </c:pt>
                <c:pt idx="11838">
                  <c:v>1.7201218548698245E-3</c:v>
                </c:pt>
                <c:pt idx="11839">
                  <c:v>1.7195671202892395E-3</c:v>
                </c:pt>
                <c:pt idx="11840">
                  <c:v>1.7190120957668396E-3</c:v>
                </c:pt>
                <c:pt idx="11841">
                  <c:v>1.7184568027518833E-3</c:v>
                </c:pt>
                <c:pt idx="11842">
                  <c:v>1.717901261718315E-3</c:v>
                </c:pt>
                <c:pt idx="11843">
                  <c:v>1.7173454922138553E-3</c:v>
                </c:pt>
                <c:pt idx="11844">
                  <c:v>1.7167895128981309E-3</c:v>
                </c:pt>
                <c:pt idx="11845">
                  <c:v>1.7162333415846973E-3</c:v>
                </c:pt>
                <c:pt idx="11846">
                  <c:v>1.7156769952794114E-3</c:v>
                </c:pt>
                <c:pt idx="11847">
                  <c:v>1.7151204902152847E-3</c:v>
                </c:pt>
                <c:pt idx="11848">
                  <c:v>1.7145638418896349E-3</c:v>
                </c:pt>
                <c:pt idx="11849">
                  <c:v>1.7140070650958268E-3</c:v>
                </c:pt>
                <c:pt idx="11850">
                  <c:v>1.7134501739549948E-3</c:v>
                </c:pt>
                <c:pt idx="11851">
                  <c:v>1.7128931819485461E-3</c:v>
                </c:pt>
                <c:pt idx="11852">
                  <c:v>1.7123361019433887E-3</c:v>
                </c:pt>
                <c:pt idx="11853">
                  <c:v>1.7117789462242053E-3</c:v>
                </c:pt>
                <c:pt idx="11854">
                  <c:v>1.711221726515481E-3</c:v>
                </c:pt>
                <c:pt idx="11855">
                  <c:v>1.7106644540100576E-3</c:v>
                </c:pt>
                <c:pt idx="11856">
                  <c:v>1.7101071393915224E-3</c:v>
                </c:pt>
                <c:pt idx="11857">
                  <c:v>1.7095497928573411E-3</c:v>
                </c:pt>
                <c:pt idx="11858">
                  <c:v>1.7089924241417594E-3</c:v>
                </c:pt>
                <c:pt idx="11859">
                  <c:v>1.7084350425356288E-3</c:v>
                </c:pt>
                <c:pt idx="11860">
                  <c:v>1.7078776569069607E-3</c:v>
                </c:pt>
                <c:pt idx="11861">
                  <c:v>1.7073202757206113E-3</c:v>
                </c:pt>
                <c:pt idx="11862">
                  <c:v>1.7067629070549924E-3</c:v>
                </c:pt>
                <c:pt idx="11863">
                  <c:v>1.7062055586216473E-3</c:v>
                </c:pt>
                <c:pt idx="11864">
                  <c:v>1.7056482377796208E-3</c:v>
                </c:pt>
                <c:pt idx="11865">
                  <c:v>1.7050909515532535E-3</c:v>
                </c:pt>
                <c:pt idx="11866">
                  <c:v>1.704533706646175E-3</c:v>
                </c:pt>
                <c:pt idx="11867">
                  <c:v>1.7040027871325057E-3</c:v>
                </c:pt>
                <c:pt idx="11868">
                  <c:v>1.7015819780908485E-3</c:v>
                </c:pt>
                <c:pt idx="11869">
                  <c:v>1.6873154606024795E-3</c:v>
                </c:pt>
                <c:pt idx="11870">
                  <c:v>1.6611330571098797E-3</c:v>
                </c:pt>
                <c:pt idx="11871">
                  <c:v>1.6359629089056503E-3</c:v>
                </c:pt>
                <c:pt idx="11872">
                  <c:v>1.6090801724942909E-3</c:v>
                </c:pt>
                <c:pt idx="11873">
                  <c:v>1.5716955467794543E-3</c:v>
                </c:pt>
                <c:pt idx="11874">
                  <c:v>1.5381780067234532E-3</c:v>
                </c:pt>
                <c:pt idx="11875">
                  <c:v>1.5047881529589879E-3</c:v>
                </c:pt>
                <c:pt idx="11876">
                  <c:v>1.4692581680288213E-3</c:v>
                </c:pt>
                <c:pt idx="11877">
                  <c:v>1.442663704771017E-3</c:v>
                </c:pt>
                <c:pt idx="11878">
                  <c:v>1.4051425644586552E-3</c:v>
                </c:pt>
                <c:pt idx="11879">
                  <c:v>1.3644114112264943E-3</c:v>
                </c:pt>
                <c:pt idx="11880">
                  <c:v>1.3186822822921799E-3</c:v>
                </c:pt>
                <c:pt idx="11881">
                  <c:v>1.2800778525863398E-3</c:v>
                </c:pt>
                <c:pt idx="11882">
                  <c:v>1.239181221033051E-3</c:v>
                </c:pt>
                <c:pt idx="11883">
                  <c:v>1.1974853096292436E-3</c:v>
                </c:pt>
                <c:pt idx="11884">
                  <c:v>1.154550724970308E-3</c:v>
                </c:pt>
                <c:pt idx="11885">
                  <c:v>1.1153318059717813E-3</c:v>
                </c:pt>
                <c:pt idx="11886">
                  <c:v>1.0779494828849008E-3</c:v>
                </c:pt>
                <c:pt idx="11887">
                  <c:v>1.0396564376565678E-3</c:v>
                </c:pt>
                <c:pt idx="11888">
                  <c:v>1.0011262347828323E-3</c:v>
                </c:pt>
                <c:pt idx="11889">
                  <c:v>9.7475733535682015E-4</c:v>
                </c:pt>
                <c:pt idx="11890">
                  <c:v>9.5665838988539999E-4</c:v>
                </c:pt>
                <c:pt idx="11891">
                  <c:v>9.4369165063143065E-4</c:v>
                </c:pt>
                <c:pt idx="11892">
                  <c:v>9.339974031804157E-4</c:v>
                </c:pt>
                <c:pt idx="11893">
                  <c:v>9.2648913545589147E-4</c:v>
                </c:pt>
                <c:pt idx="11894">
                  <c:v>9.2035954815771566E-4</c:v>
                </c:pt>
                <c:pt idx="11895">
                  <c:v>9.1518384443333572E-4</c:v>
                </c:pt>
                <c:pt idx="11896">
                  <c:v>9.1066752790097932E-4</c:v>
                </c:pt>
                <c:pt idx="11897">
                  <c:v>9.0662292082800688E-4</c:v>
                </c:pt>
                <c:pt idx="11898">
                  <c:v>9.0292802869719349E-4</c:v>
                </c:pt>
                <c:pt idx="11899">
                  <c:v>8.9950530415487001E-4</c:v>
                </c:pt>
                <c:pt idx="11900">
                  <c:v>8.9630275909868124E-4</c:v>
                </c:pt>
                <c:pt idx="11901">
                  <c:v>8.932843717304607E-4</c:v>
                </c:pt>
                <c:pt idx="11902">
                  <c:v>8.9042684438309441E-4</c:v>
                </c:pt>
                <c:pt idx="11903">
                  <c:v>8.8771302722377233E-4</c:v>
                </c:pt>
                <c:pt idx="11904">
                  <c:v>8.8513021738520817E-4</c:v>
                </c:pt>
                <c:pt idx="11905">
                  <c:v>8.8266847839883864E-4</c:v>
                </c:pt>
                <c:pt idx="11906">
                  <c:v>8.8031994740934733E-4</c:v>
                </c:pt>
                <c:pt idx="11907">
                  <c:v>8.7807788637091037E-4</c:v>
                </c:pt>
                <c:pt idx="11908">
                  <c:v>8.759365028181722E-4</c:v>
                </c:pt>
                <c:pt idx="11909">
                  <c:v>8.7389063505847304E-4</c:v>
                </c:pt>
                <c:pt idx="11910">
                  <c:v>8.7193557423073621E-4</c:v>
                </c:pt>
                <c:pt idx="11911">
                  <c:v>8.7006697181100175E-4</c:v>
                </c:pt>
                <c:pt idx="11912">
                  <c:v>8.6828075782043274E-4</c:v>
                </c:pt>
                <c:pt idx="11913">
                  <c:v>8.6657311528797972E-4</c:v>
                </c:pt>
                <c:pt idx="11914">
                  <c:v>8.6494042526409436E-4</c:v>
                </c:pt>
                <c:pt idx="11915">
                  <c:v>8.6337926168817889E-4</c:v>
                </c:pt>
                <c:pt idx="11916">
                  <c:v>8.6188636592945803E-4</c:v>
                </c:pt>
                <c:pt idx="11917">
                  <c:v>8.6045863562575682E-4</c:v>
                </c:pt>
                <c:pt idx="11918">
                  <c:v>8.5909311495291254E-4</c:v>
                </c:pt>
                <c:pt idx="11919">
                  <c:v>8.5778698437517851E-4</c:v>
                </c:pt>
                <c:pt idx="11920">
                  <c:v>8.5653755529178054E-4</c:v>
                </c:pt>
                <c:pt idx="11921">
                  <c:v>8.5534226086686634E-4</c:v>
                </c:pt>
                <c:pt idx="11922">
                  <c:v>8.5419865223168774E-4</c:v>
                </c:pt>
                <c:pt idx="11923">
                  <c:v>8.5310439120146503E-4</c:v>
                </c:pt>
                <c:pt idx="11924">
                  <c:v>8.5205724595187056E-4</c:v>
                </c:pt>
                <c:pt idx="11925">
                  <c:v>8.5105508575374707E-4</c:v>
                </c:pt>
                <c:pt idx="11926">
                  <c:v>8.5009587636244175E-4</c:v>
                </c:pt>
                <c:pt idx="11927">
                  <c:v>8.491776755108119E-4</c:v>
                </c:pt>
                <c:pt idx="11928">
                  <c:v>8.4829862911199323E-4</c:v>
                </c:pt>
                <c:pt idx="11929">
                  <c:v>8.4745696648391938E-4</c:v>
                </c:pt>
                <c:pt idx="11930">
                  <c:v>8.4665099755684486E-4</c:v>
                </c:pt>
                <c:pt idx="11931">
                  <c:v>8.4587910822340497E-4</c:v>
                </c:pt>
                <c:pt idx="11932">
                  <c:v>8.4513975771104014E-4</c:v>
                </c:pt>
                <c:pt idx="11933">
                  <c:v>8.4443147473028664E-4</c:v>
                </c:pt>
                <c:pt idx="11934">
                  <c:v>8.4375285461435413E-4</c:v>
                </c:pt>
                <c:pt idx="11935">
                  <c:v>8.4310255621318562E-4</c:v>
                </c:pt>
                <c:pt idx="11936">
                  <c:v>8.424792989852281E-4</c:v>
                </c:pt>
                <c:pt idx="11937">
                  <c:v>8.4188186035310869E-4</c:v>
                </c:pt>
              </c:numCache>
            </c:numRef>
          </c:yVal>
          <c:smooth val="0"/>
          <c:extLst>
            <c:ext xmlns:c16="http://schemas.microsoft.com/office/drawing/2014/chart" uri="{C3380CC4-5D6E-409C-BE32-E72D297353CC}">
              <c16:uniqueId val="{00000000-E81C-427F-8F32-2FAA4C11BDA2}"/>
            </c:ext>
          </c:extLst>
        </c:ser>
        <c:ser>
          <c:idx val="1"/>
          <c:order val="1"/>
          <c:tx>
            <c:strRef>
              <c:f>Milk!$C$1</c:f>
              <c:strCache>
                <c:ptCount val="1"/>
                <c:pt idx="0">
                  <c:v>New</c:v>
                </c:pt>
              </c:strCache>
            </c:strRef>
          </c:tx>
          <c:spPr>
            <a:ln w="19050" cap="rnd">
              <a:noFill/>
              <a:round/>
            </a:ln>
            <a:effectLst/>
          </c:spPr>
          <c:marker>
            <c:symbol val="circle"/>
            <c:size val="5"/>
            <c:spPr>
              <a:solidFill>
                <a:schemeClr val="accent2"/>
              </a:solidFill>
              <a:ln w="9525">
                <a:solidFill>
                  <a:schemeClr val="accent2"/>
                </a:solidFill>
              </a:ln>
              <a:effectLst/>
            </c:spPr>
          </c:marker>
          <c:xVal>
            <c:numRef>
              <c:f>Milk!$A$2:$A$11939</c:f>
              <c:numCache>
                <c:formatCode>General</c:formatCode>
                <c:ptCount val="11938"/>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21</c:v>
                </c:pt>
                <c:pt idx="22">
                  <c:v>22</c:v>
                </c:pt>
                <c:pt idx="23">
                  <c:v>23</c:v>
                </c:pt>
                <c:pt idx="24">
                  <c:v>24</c:v>
                </c:pt>
                <c:pt idx="25">
                  <c:v>25</c:v>
                </c:pt>
                <c:pt idx="26">
                  <c:v>26</c:v>
                </c:pt>
                <c:pt idx="27">
                  <c:v>27</c:v>
                </c:pt>
                <c:pt idx="28">
                  <c:v>28</c:v>
                </c:pt>
                <c:pt idx="29">
                  <c:v>29</c:v>
                </c:pt>
                <c:pt idx="30">
                  <c:v>30</c:v>
                </c:pt>
                <c:pt idx="31">
                  <c:v>31</c:v>
                </c:pt>
                <c:pt idx="32">
                  <c:v>32</c:v>
                </c:pt>
                <c:pt idx="33">
                  <c:v>33</c:v>
                </c:pt>
                <c:pt idx="34">
                  <c:v>34</c:v>
                </c:pt>
                <c:pt idx="35">
                  <c:v>35</c:v>
                </c:pt>
                <c:pt idx="36">
                  <c:v>36</c:v>
                </c:pt>
                <c:pt idx="37">
                  <c:v>37</c:v>
                </c:pt>
                <c:pt idx="38">
                  <c:v>38</c:v>
                </c:pt>
                <c:pt idx="39">
                  <c:v>39</c:v>
                </c:pt>
                <c:pt idx="40">
                  <c:v>40</c:v>
                </c:pt>
                <c:pt idx="41">
                  <c:v>41</c:v>
                </c:pt>
                <c:pt idx="42">
                  <c:v>42</c:v>
                </c:pt>
                <c:pt idx="43">
                  <c:v>43</c:v>
                </c:pt>
                <c:pt idx="44">
                  <c:v>44</c:v>
                </c:pt>
                <c:pt idx="45">
                  <c:v>45</c:v>
                </c:pt>
                <c:pt idx="46">
                  <c:v>46</c:v>
                </c:pt>
                <c:pt idx="47">
                  <c:v>47</c:v>
                </c:pt>
                <c:pt idx="48">
                  <c:v>48</c:v>
                </c:pt>
                <c:pt idx="49">
                  <c:v>49</c:v>
                </c:pt>
                <c:pt idx="50">
                  <c:v>50</c:v>
                </c:pt>
                <c:pt idx="51">
                  <c:v>51</c:v>
                </c:pt>
                <c:pt idx="52">
                  <c:v>52</c:v>
                </c:pt>
                <c:pt idx="53">
                  <c:v>53</c:v>
                </c:pt>
                <c:pt idx="54">
                  <c:v>54</c:v>
                </c:pt>
                <c:pt idx="55">
                  <c:v>55</c:v>
                </c:pt>
                <c:pt idx="56">
                  <c:v>56</c:v>
                </c:pt>
                <c:pt idx="57">
                  <c:v>57</c:v>
                </c:pt>
                <c:pt idx="58">
                  <c:v>58</c:v>
                </c:pt>
                <c:pt idx="59">
                  <c:v>59</c:v>
                </c:pt>
                <c:pt idx="60">
                  <c:v>60</c:v>
                </c:pt>
                <c:pt idx="61">
                  <c:v>61</c:v>
                </c:pt>
                <c:pt idx="62">
                  <c:v>62</c:v>
                </c:pt>
                <c:pt idx="63">
                  <c:v>63</c:v>
                </c:pt>
                <c:pt idx="64">
                  <c:v>64</c:v>
                </c:pt>
                <c:pt idx="65">
                  <c:v>65</c:v>
                </c:pt>
                <c:pt idx="66">
                  <c:v>66</c:v>
                </c:pt>
                <c:pt idx="67">
                  <c:v>67</c:v>
                </c:pt>
                <c:pt idx="68">
                  <c:v>68</c:v>
                </c:pt>
                <c:pt idx="69">
                  <c:v>69</c:v>
                </c:pt>
                <c:pt idx="70">
                  <c:v>70</c:v>
                </c:pt>
                <c:pt idx="71">
                  <c:v>71</c:v>
                </c:pt>
                <c:pt idx="72">
                  <c:v>72</c:v>
                </c:pt>
                <c:pt idx="73">
                  <c:v>73</c:v>
                </c:pt>
                <c:pt idx="74">
                  <c:v>74</c:v>
                </c:pt>
                <c:pt idx="75">
                  <c:v>75</c:v>
                </c:pt>
                <c:pt idx="76">
                  <c:v>76</c:v>
                </c:pt>
                <c:pt idx="77">
                  <c:v>77</c:v>
                </c:pt>
                <c:pt idx="78">
                  <c:v>78</c:v>
                </c:pt>
                <c:pt idx="79">
                  <c:v>79</c:v>
                </c:pt>
                <c:pt idx="80">
                  <c:v>80</c:v>
                </c:pt>
                <c:pt idx="81">
                  <c:v>81</c:v>
                </c:pt>
                <c:pt idx="82">
                  <c:v>82</c:v>
                </c:pt>
                <c:pt idx="83">
                  <c:v>83</c:v>
                </c:pt>
                <c:pt idx="84">
                  <c:v>84</c:v>
                </c:pt>
                <c:pt idx="85">
                  <c:v>85</c:v>
                </c:pt>
                <c:pt idx="86">
                  <c:v>86</c:v>
                </c:pt>
                <c:pt idx="87">
                  <c:v>87</c:v>
                </c:pt>
                <c:pt idx="88">
                  <c:v>88</c:v>
                </c:pt>
                <c:pt idx="89">
                  <c:v>89</c:v>
                </c:pt>
                <c:pt idx="90">
                  <c:v>90</c:v>
                </c:pt>
                <c:pt idx="91">
                  <c:v>91</c:v>
                </c:pt>
                <c:pt idx="92">
                  <c:v>92</c:v>
                </c:pt>
                <c:pt idx="93">
                  <c:v>93</c:v>
                </c:pt>
                <c:pt idx="94">
                  <c:v>94</c:v>
                </c:pt>
                <c:pt idx="95">
                  <c:v>95</c:v>
                </c:pt>
                <c:pt idx="96">
                  <c:v>96</c:v>
                </c:pt>
                <c:pt idx="97">
                  <c:v>97</c:v>
                </c:pt>
                <c:pt idx="98">
                  <c:v>98</c:v>
                </c:pt>
                <c:pt idx="99">
                  <c:v>99</c:v>
                </c:pt>
                <c:pt idx="100">
                  <c:v>100</c:v>
                </c:pt>
                <c:pt idx="101">
                  <c:v>101</c:v>
                </c:pt>
                <c:pt idx="102">
                  <c:v>102</c:v>
                </c:pt>
                <c:pt idx="103">
                  <c:v>103</c:v>
                </c:pt>
                <c:pt idx="104">
                  <c:v>104</c:v>
                </c:pt>
                <c:pt idx="105">
                  <c:v>105</c:v>
                </c:pt>
                <c:pt idx="106">
                  <c:v>106</c:v>
                </c:pt>
                <c:pt idx="107">
                  <c:v>107</c:v>
                </c:pt>
                <c:pt idx="108">
                  <c:v>108</c:v>
                </c:pt>
                <c:pt idx="109">
                  <c:v>109</c:v>
                </c:pt>
                <c:pt idx="110">
                  <c:v>110</c:v>
                </c:pt>
                <c:pt idx="111">
                  <c:v>111</c:v>
                </c:pt>
                <c:pt idx="112">
                  <c:v>112</c:v>
                </c:pt>
                <c:pt idx="113">
                  <c:v>113</c:v>
                </c:pt>
                <c:pt idx="114">
                  <c:v>114</c:v>
                </c:pt>
                <c:pt idx="115">
                  <c:v>115</c:v>
                </c:pt>
                <c:pt idx="116">
                  <c:v>116</c:v>
                </c:pt>
                <c:pt idx="117">
                  <c:v>117</c:v>
                </c:pt>
                <c:pt idx="118">
                  <c:v>118</c:v>
                </c:pt>
                <c:pt idx="119">
                  <c:v>119</c:v>
                </c:pt>
                <c:pt idx="120">
                  <c:v>120</c:v>
                </c:pt>
                <c:pt idx="121">
                  <c:v>121</c:v>
                </c:pt>
                <c:pt idx="122">
                  <c:v>122</c:v>
                </c:pt>
                <c:pt idx="123">
                  <c:v>123</c:v>
                </c:pt>
                <c:pt idx="124">
                  <c:v>124</c:v>
                </c:pt>
                <c:pt idx="125">
                  <c:v>125</c:v>
                </c:pt>
                <c:pt idx="126">
                  <c:v>126</c:v>
                </c:pt>
                <c:pt idx="127">
                  <c:v>127</c:v>
                </c:pt>
                <c:pt idx="128">
                  <c:v>128</c:v>
                </c:pt>
                <c:pt idx="129">
                  <c:v>129</c:v>
                </c:pt>
                <c:pt idx="130">
                  <c:v>130</c:v>
                </c:pt>
                <c:pt idx="131">
                  <c:v>131</c:v>
                </c:pt>
                <c:pt idx="132">
                  <c:v>132</c:v>
                </c:pt>
                <c:pt idx="133">
                  <c:v>133</c:v>
                </c:pt>
                <c:pt idx="134">
                  <c:v>134</c:v>
                </c:pt>
                <c:pt idx="135">
                  <c:v>135</c:v>
                </c:pt>
                <c:pt idx="136">
                  <c:v>136</c:v>
                </c:pt>
                <c:pt idx="137">
                  <c:v>137</c:v>
                </c:pt>
                <c:pt idx="138">
                  <c:v>138</c:v>
                </c:pt>
                <c:pt idx="139">
                  <c:v>139</c:v>
                </c:pt>
                <c:pt idx="140">
                  <c:v>140</c:v>
                </c:pt>
                <c:pt idx="141">
                  <c:v>141</c:v>
                </c:pt>
                <c:pt idx="142">
                  <c:v>142</c:v>
                </c:pt>
                <c:pt idx="143">
                  <c:v>143</c:v>
                </c:pt>
                <c:pt idx="144">
                  <c:v>144</c:v>
                </c:pt>
                <c:pt idx="145">
                  <c:v>145</c:v>
                </c:pt>
                <c:pt idx="146">
                  <c:v>146</c:v>
                </c:pt>
                <c:pt idx="147">
                  <c:v>147</c:v>
                </c:pt>
                <c:pt idx="148">
                  <c:v>148</c:v>
                </c:pt>
                <c:pt idx="149">
                  <c:v>149</c:v>
                </c:pt>
                <c:pt idx="150">
                  <c:v>150</c:v>
                </c:pt>
                <c:pt idx="151">
                  <c:v>151</c:v>
                </c:pt>
                <c:pt idx="152">
                  <c:v>152</c:v>
                </c:pt>
                <c:pt idx="153">
                  <c:v>153</c:v>
                </c:pt>
                <c:pt idx="154">
                  <c:v>154</c:v>
                </c:pt>
                <c:pt idx="155">
                  <c:v>155</c:v>
                </c:pt>
                <c:pt idx="156">
                  <c:v>156</c:v>
                </c:pt>
                <c:pt idx="157">
                  <c:v>157</c:v>
                </c:pt>
                <c:pt idx="158">
                  <c:v>158</c:v>
                </c:pt>
                <c:pt idx="159">
                  <c:v>159</c:v>
                </c:pt>
                <c:pt idx="160">
                  <c:v>160</c:v>
                </c:pt>
                <c:pt idx="161">
                  <c:v>161</c:v>
                </c:pt>
                <c:pt idx="162">
                  <c:v>162</c:v>
                </c:pt>
                <c:pt idx="163">
                  <c:v>163</c:v>
                </c:pt>
                <c:pt idx="164">
                  <c:v>164</c:v>
                </c:pt>
                <c:pt idx="165">
                  <c:v>165</c:v>
                </c:pt>
                <c:pt idx="166">
                  <c:v>166</c:v>
                </c:pt>
                <c:pt idx="167">
                  <c:v>167</c:v>
                </c:pt>
                <c:pt idx="168">
                  <c:v>168</c:v>
                </c:pt>
                <c:pt idx="169">
                  <c:v>169</c:v>
                </c:pt>
                <c:pt idx="170">
                  <c:v>170</c:v>
                </c:pt>
                <c:pt idx="171">
                  <c:v>171</c:v>
                </c:pt>
                <c:pt idx="172">
                  <c:v>172</c:v>
                </c:pt>
                <c:pt idx="173">
                  <c:v>173</c:v>
                </c:pt>
                <c:pt idx="174">
                  <c:v>174</c:v>
                </c:pt>
                <c:pt idx="175">
                  <c:v>175</c:v>
                </c:pt>
                <c:pt idx="176">
                  <c:v>176</c:v>
                </c:pt>
                <c:pt idx="177">
                  <c:v>177</c:v>
                </c:pt>
                <c:pt idx="178">
                  <c:v>178</c:v>
                </c:pt>
                <c:pt idx="179">
                  <c:v>179</c:v>
                </c:pt>
                <c:pt idx="180">
                  <c:v>180</c:v>
                </c:pt>
                <c:pt idx="181">
                  <c:v>181</c:v>
                </c:pt>
                <c:pt idx="182">
                  <c:v>182</c:v>
                </c:pt>
                <c:pt idx="183">
                  <c:v>183</c:v>
                </c:pt>
                <c:pt idx="184">
                  <c:v>184</c:v>
                </c:pt>
                <c:pt idx="185">
                  <c:v>185</c:v>
                </c:pt>
                <c:pt idx="186">
                  <c:v>186</c:v>
                </c:pt>
                <c:pt idx="187">
                  <c:v>187</c:v>
                </c:pt>
                <c:pt idx="188">
                  <c:v>188</c:v>
                </c:pt>
                <c:pt idx="189">
                  <c:v>189</c:v>
                </c:pt>
                <c:pt idx="190">
                  <c:v>190</c:v>
                </c:pt>
                <c:pt idx="191">
                  <c:v>191</c:v>
                </c:pt>
                <c:pt idx="192">
                  <c:v>192</c:v>
                </c:pt>
                <c:pt idx="193">
                  <c:v>193</c:v>
                </c:pt>
                <c:pt idx="194">
                  <c:v>194</c:v>
                </c:pt>
                <c:pt idx="195">
                  <c:v>195</c:v>
                </c:pt>
                <c:pt idx="196">
                  <c:v>196</c:v>
                </c:pt>
                <c:pt idx="197">
                  <c:v>197</c:v>
                </c:pt>
                <c:pt idx="198">
                  <c:v>198</c:v>
                </c:pt>
                <c:pt idx="199">
                  <c:v>199</c:v>
                </c:pt>
                <c:pt idx="200">
                  <c:v>200</c:v>
                </c:pt>
                <c:pt idx="201">
                  <c:v>201</c:v>
                </c:pt>
                <c:pt idx="202">
                  <c:v>202</c:v>
                </c:pt>
                <c:pt idx="203">
                  <c:v>203</c:v>
                </c:pt>
                <c:pt idx="204">
                  <c:v>204</c:v>
                </c:pt>
                <c:pt idx="205">
                  <c:v>205</c:v>
                </c:pt>
                <c:pt idx="206">
                  <c:v>206</c:v>
                </c:pt>
                <c:pt idx="207">
                  <c:v>207</c:v>
                </c:pt>
                <c:pt idx="208">
                  <c:v>208</c:v>
                </c:pt>
                <c:pt idx="209">
                  <c:v>209</c:v>
                </c:pt>
                <c:pt idx="210">
                  <c:v>210</c:v>
                </c:pt>
                <c:pt idx="211">
                  <c:v>211</c:v>
                </c:pt>
                <c:pt idx="212">
                  <c:v>212</c:v>
                </c:pt>
                <c:pt idx="213">
                  <c:v>213</c:v>
                </c:pt>
                <c:pt idx="214">
                  <c:v>214</c:v>
                </c:pt>
                <c:pt idx="215">
                  <c:v>215</c:v>
                </c:pt>
                <c:pt idx="216">
                  <c:v>216</c:v>
                </c:pt>
                <c:pt idx="217">
                  <c:v>217</c:v>
                </c:pt>
                <c:pt idx="218">
                  <c:v>218</c:v>
                </c:pt>
                <c:pt idx="219">
                  <c:v>219</c:v>
                </c:pt>
                <c:pt idx="220">
                  <c:v>220</c:v>
                </c:pt>
                <c:pt idx="221">
                  <c:v>221</c:v>
                </c:pt>
                <c:pt idx="222">
                  <c:v>222</c:v>
                </c:pt>
                <c:pt idx="223">
                  <c:v>223</c:v>
                </c:pt>
                <c:pt idx="224">
                  <c:v>224</c:v>
                </c:pt>
                <c:pt idx="225">
                  <c:v>225</c:v>
                </c:pt>
                <c:pt idx="226">
                  <c:v>226</c:v>
                </c:pt>
                <c:pt idx="227">
                  <c:v>227</c:v>
                </c:pt>
                <c:pt idx="228">
                  <c:v>228</c:v>
                </c:pt>
                <c:pt idx="229">
                  <c:v>229</c:v>
                </c:pt>
                <c:pt idx="230">
                  <c:v>230</c:v>
                </c:pt>
                <c:pt idx="231">
                  <c:v>231</c:v>
                </c:pt>
                <c:pt idx="232">
                  <c:v>232</c:v>
                </c:pt>
                <c:pt idx="233">
                  <c:v>233</c:v>
                </c:pt>
                <c:pt idx="234">
                  <c:v>234</c:v>
                </c:pt>
                <c:pt idx="235">
                  <c:v>235</c:v>
                </c:pt>
                <c:pt idx="236">
                  <c:v>236</c:v>
                </c:pt>
                <c:pt idx="237">
                  <c:v>237</c:v>
                </c:pt>
                <c:pt idx="238">
                  <c:v>238</c:v>
                </c:pt>
                <c:pt idx="239">
                  <c:v>239</c:v>
                </c:pt>
                <c:pt idx="240">
                  <c:v>240</c:v>
                </c:pt>
                <c:pt idx="241">
                  <c:v>241</c:v>
                </c:pt>
                <c:pt idx="242">
                  <c:v>242</c:v>
                </c:pt>
                <c:pt idx="243">
                  <c:v>243</c:v>
                </c:pt>
                <c:pt idx="244">
                  <c:v>244</c:v>
                </c:pt>
                <c:pt idx="245">
                  <c:v>245</c:v>
                </c:pt>
                <c:pt idx="246">
                  <c:v>246</c:v>
                </c:pt>
                <c:pt idx="247">
                  <c:v>247</c:v>
                </c:pt>
                <c:pt idx="248">
                  <c:v>248</c:v>
                </c:pt>
                <c:pt idx="249">
                  <c:v>249</c:v>
                </c:pt>
                <c:pt idx="250">
                  <c:v>250</c:v>
                </c:pt>
                <c:pt idx="251">
                  <c:v>251</c:v>
                </c:pt>
                <c:pt idx="252">
                  <c:v>252</c:v>
                </c:pt>
                <c:pt idx="253">
                  <c:v>253</c:v>
                </c:pt>
                <c:pt idx="254">
                  <c:v>254</c:v>
                </c:pt>
                <c:pt idx="255">
                  <c:v>255</c:v>
                </c:pt>
                <c:pt idx="256">
                  <c:v>256</c:v>
                </c:pt>
                <c:pt idx="257">
                  <c:v>257</c:v>
                </c:pt>
                <c:pt idx="258">
                  <c:v>258</c:v>
                </c:pt>
                <c:pt idx="259">
                  <c:v>259</c:v>
                </c:pt>
                <c:pt idx="260">
                  <c:v>260</c:v>
                </c:pt>
                <c:pt idx="261">
                  <c:v>261</c:v>
                </c:pt>
                <c:pt idx="262">
                  <c:v>262</c:v>
                </c:pt>
                <c:pt idx="263">
                  <c:v>263</c:v>
                </c:pt>
                <c:pt idx="264">
                  <c:v>264</c:v>
                </c:pt>
                <c:pt idx="265">
                  <c:v>265</c:v>
                </c:pt>
                <c:pt idx="266">
                  <c:v>266</c:v>
                </c:pt>
                <c:pt idx="267">
                  <c:v>267</c:v>
                </c:pt>
                <c:pt idx="268">
                  <c:v>268</c:v>
                </c:pt>
                <c:pt idx="269">
                  <c:v>269</c:v>
                </c:pt>
                <c:pt idx="270">
                  <c:v>270</c:v>
                </c:pt>
                <c:pt idx="271">
                  <c:v>271</c:v>
                </c:pt>
                <c:pt idx="272">
                  <c:v>272</c:v>
                </c:pt>
                <c:pt idx="273">
                  <c:v>273</c:v>
                </c:pt>
                <c:pt idx="274">
                  <c:v>274</c:v>
                </c:pt>
                <c:pt idx="275">
                  <c:v>275</c:v>
                </c:pt>
                <c:pt idx="276">
                  <c:v>276</c:v>
                </c:pt>
                <c:pt idx="277">
                  <c:v>277</c:v>
                </c:pt>
                <c:pt idx="278">
                  <c:v>278</c:v>
                </c:pt>
                <c:pt idx="279">
                  <c:v>279</c:v>
                </c:pt>
                <c:pt idx="280">
                  <c:v>280</c:v>
                </c:pt>
                <c:pt idx="281">
                  <c:v>281</c:v>
                </c:pt>
                <c:pt idx="282">
                  <c:v>282</c:v>
                </c:pt>
                <c:pt idx="283">
                  <c:v>283</c:v>
                </c:pt>
                <c:pt idx="284">
                  <c:v>284</c:v>
                </c:pt>
                <c:pt idx="285">
                  <c:v>285</c:v>
                </c:pt>
                <c:pt idx="286">
                  <c:v>286</c:v>
                </c:pt>
                <c:pt idx="287">
                  <c:v>287</c:v>
                </c:pt>
                <c:pt idx="288">
                  <c:v>288</c:v>
                </c:pt>
                <c:pt idx="289">
                  <c:v>289</c:v>
                </c:pt>
                <c:pt idx="290">
                  <c:v>290</c:v>
                </c:pt>
                <c:pt idx="291">
                  <c:v>291</c:v>
                </c:pt>
                <c:pt idx="292">
                  <c:v>292</c:v>
                </c:pt>
                <c:pt idx="293">
                  <c:v>293</c:v>
                </c:pt>
                <c:pt idx="294">
                  <c:v>294</c:v>
                </c:pt>
                <c:pt idx="295">
                  <c:v>295</c:v>
                </c:pt>
                <c:pt idx="296">
                  <c:v>296</c:v>
                </c:pt>
                <c:pt idx="297">
                  <c:v>297</c:v>
                </c:pt>
                <c:pt idx="298">
                  <c:v>298</c:v>
                </c:pt>
                <c:pt idx="299">
                  <c:v>299</c:v>
                </c:pt>
                <c:pt idx="300">
                  <c:v>300</c:v>
                </c:pt>
                <c:pt idx="301">
                  <c:v>301</c:v>
                </c:pt>
                <c:pt idx="302">
                  <c:v>302</c:v>
                </c:pt>
                <c:pt idx="303">
                  <c:v>303</c:v>
                </c:pt>
                <c:pt idx="304">
                  <c:v>304</c:v>
                </c:pt>
                <c:pt idx="305">
                  <c:v>305</c:v>
                </c:pt>
                <c:pt idx="306">
                  <c:v>306</c:v>
                </c:pt>
                <c:pt idx="307">
                  <c:v>307</c:v>
                </c:pt>
                <c:pt idx="308">
                  <c:v>308</c:v>
                </c:pt>
                <c:pt idx="309">
                  <c:v>309</c:v>
                </c:pt>
                <c:pt idx="310">
                  <c:v>310</c:v>
                </c:pt>
                <c:pt idx="311">
                  <c:v>311</c:v>
                </c:pt>
                <c:pt idx="312">
                  <c:v>312</c:v>
                </c:pt>
                <c:pt idx="313">
                  <c:v>313</c:v>
                </c:pt>
                <c:pt idx="314">
                  <c:v>314</c:v>
                </c:pt>
                <c:pt idx="315">
                  <c:v>315</c:v>
                </c:pt>
                <c:pt idx="316">
                  <c:v>316</c:v>
                </c:pt>
                <c:pt idx="317">
                  <c:v>317</c:v>
                </c:pt>
                <c:pt idx="318">
                  <c:v>318</c:v>
                </c:pt>
                <c:pt idx="319">
                  <c:v>319</c:v>
                </c:pt>
                <c:pt idx="320">
                  <c:v>320</c:v>
                </c:pt>
                <c:pt idx="321">
                  <c:v>321</c:v>
                </c:pt>
                <c:pt idx="322">
                  <c:v>322</c:v>
                </c:pt>
                <c:pt idx="323">
                  <c:v>323</c:v>
                </c:pt>
                <c:pt idx="324">
                  <c:v>324</c:v>
                </c:pt>
                <c:pt idx="325">
                  <c:v>325</c:v>
                </c:pt>
                <c:pt idx="326">
                  <c:v>326</c:v>
                </c:pt>
                <c:pt idx="327">
                  <c:v>327</c:v>
                </c:pt>
                <c:pt idx="328">
                  <c:v>328</c:v>
                </c:pt>
                <c:pt idx="329">
                  <c:v>329</c:v>
                </c:pt>
                <c:pt idx="330">
                  <c:v>330</c:v>
                </c:pt>
                <c:pt idx="331">
                  <c:v>331</c:v>
                </c:pt>
                <c:pt idx="332">
                  <c:v>332</c:v>
                </c:pt>
                <c:pt idx="333">
                  <c:v>333</c:v>
                </c:pt>
                <c:pt idx="334">
                  <c:v>334</c:v>
                </c:pt>
                <c:pt idx="335">
                  <c:v>335</c:v>
                </c:pt>
                <c:pt idx="336">
                  <c:v>336</c:v>
                </c:pt>
                <c:pt idx="337">
                  <c:v>337</c:v>
                </c:pt>
                <c:pt idx="338">
                  <c:v>338</c:v>
                </c:pt>
                <c:pt idx="339">
                  <c:v>339</c:v>
                </c:pt>
                <c:pt idx="340">
                  <c:v>340</c:v>
                </c:pt>
                <c:pt idx="341">
                  <c:v>341</c:v>
                </c:pt>
                <c:pt idx="342">
                  <c:v>342</c:v>
                </c:pt>
                <c:pt idx="343">
                  <c:v>343</c:v>
                </c:pt>
                <c:pt idx="344">
                  <c:v>344</c:v>
                </c:pt>
                <c:pt idx="345">
                  <c:v>345</c:v>
                </c:pt>
                <c:pt idx="346">
                  <c:v>346</c:v>
                </c:pt>
                <c:pt idx="347">
                  <c:v>347</c:v>
                </c:pt>
                <c:pt idx="348">
                  <c:v>348</c:v>
                </c:pt>
                <c:pt idx="349">
                  <c:v>349</c:v>
                </c:pt>
                <c:pt idx="350">
                  <c:v>350</c:v>
                </c:pt>
                <c:pt idx="351">
                  <c:v>351</c:v>
                </c:pt>
                <c:pt idx="352">
                  <c:v>352</c:v>
                </c:pt>
                <c:pt idx="353">
                  <c:v>353</c:v>
                </c:pt>
                <c:pt idx="354">
                  <c:v>354</c:v>
                </c:pt>
                <c:pt idx="355">
                  <c:v>355</c:v>
                </c:pt>
                <c:pt idx="356">
                  <c:v>356</c:v>
                </c:pt>
                <c:pt idx="357">
                  <c:v>357</c:v>
                </c:pt>
                <c:pt idx="358">
                  <c:v>358</c:v>
                </c:pt>
                <c:pt idx="359">
                  <c:v>359</c:v>
                </c:pt>
                <c:pt idx="360">
                  <c:v>360</c:v>
                </c:pt>
                <c:pt idx="361">
                  <c:v>361</c:v>
                </c:pt>
                <c:pt idx="362">
                  <c:v>362</c:v>
                </c:pt>
                <c:pt idx="363">
                  <c:v>363</c:v>
                </c:pt>
                <c:pt idx="364">
                  <c:v>364</c:v>
                </c:pt>
                <c:pt idx="365">
                  <c:v>365</c:v>
                </c:pt>
                <c:pt idx="366">
                  <c:v>366</c:v>
                </c:pt>
                <c:pt idx="367">
                  <c:v>367</c:v>
                </c:pt>
                <c:pt idx="368">
                  <c:v>368</c:v>
                </c:pt>
                <c:pt idx="369">
                  <c:v>369</c:v>
                </c:pt>
                <c:pt idx="370">
                  <c:v>370</c:v>
                </c:pt>
                <c:pt idx="371">
                  <c:v>371</c:v>
                </c:pt>
                <c:pt idx="372">
                  <c:v>372</c:v>
                </c:pt>
                <c:pt idx="373">
                  <c:v>373</c:v>
                </c:pt>
                <c:pt idx="374">
                  <c:v>374</c:v>
                </c:pt>
                <c:pt idx="375">
                  <c:v>375</c:v>
                </c:pt>
                <c:pt idx="376">
                  <c:v>376</c:v>
                </c:pt>
                <c:pt idx="377">
                  <c:v>377</c:v>
                </c:pt>
                <c:pt idx="378">
                  <c:v>378</c:v>
                </c:pt>
                <c:pt idx="379">
                  <c:v>379</c:v>
                </c:pt>
                <c:pt idx="380">
                  <c:v>380</c:v>
                </c:pt>
                <c:pt idx="381">
                  <c:v>381</c:v>
                </c:pt>
                <c:pt idx="382">
                  <c:v>382</c:v>
                </c:pt>
                <c:pt idx="383">
                  <c:v>383</c:v>
                </c:pt>
                <c:pt idx="384">
                  <c:v>384</c:v>
                </c:pt>
                <c:pt idx="385">
                  <c:v>385</c:v>
                </c:pt>
                <c:pt idx="386">
                  <c:v>386</c:v>
                </c:pt>
                <c:pt idx="387">
                  <c:v>387</c:v>
                </c:pt>
                <c:pt idx="388">
                  <c:v>388</c:v>
                </c:pt>
                <c:pt idx="389">
                  <c:v>389</c:v>
                </c:pt>
                <c:pt idx="390">
                  <c:v>390</c:v>
                </c:pt>
                <c:pt idx="391">
                  <c:v>391</c:v>
                </c:pt>
                <c:pt idx="392">
                  <c:v>392</c:v>
                </c:pt>
                <c:pt idx="393">
                  <c:v>393</c:v>
                </c:pt>
                <c:pt idx="394">
                  <c:v>394</c:v>
                </c:pt>
                <c:pt idx="395">
                  <c:v>395</c:v>
                </c:pt>
                <c:pt idx="396">
                  <c:v>396</c:v>
                </c:pt>
                <c:pt idx="397">
                  <c:v>397</c:v>
                </c:pt>
                <c:pt idx="398">
                  <c:v>398</c:v>
                </c:pt>
                <c:pt idx="399">
                  <c:v>399</c:v>
                </c:pt>
                <c:pt idx="400">
                  <c:v>400</c:v>
                </c:pt>
                <c:pt idx="401">
                  <c:v>401</c:v>
                </c:pt>
                <c:pt idx="402">
                  <c:v>402</c:v>
                </c:pt>
                <c:pt idx="403">
                  <c:v>403</c:v>
                </c:pt>
                <c:pt idx="404">
                  <c:v>404</c:v>
                </c:pt>
                <c:pt idx="405">
                  <c:v>405</c:v>
                </c:pt>
                <c:pt idx="406">
                  <c:v>406</c:v>
                </c:pt>
                <c:pt idx="407">
                  <c:v>407</c:v>
                </c:pt>
                <c:pt idx="408">
                  <c:v>408</c:v>
                </c:pt>
                <c:pt idx="409">
                  <c:v>409</c:v>
                </c:pt>
                <c:pt idx="410">
                  <c:v>410</c:v>
                </c:pt>
                <c:pt idx="411">
                  <c:v>411</c:v>
                </c:pt>
                <c:pt idx="412">
                  <c:v>412</c:v>
                </c:pt>
                <c:pt idx="413">
                  <c:v>413</c:v>
                </c:pt>
                <c:pt idx="414">
                  <c:v>414</c:v>
                </c:pt>
                <c:pt idx="415">
                  <c:v>415</c:v>
                </c:pt>
                <c:pt idx="416">
                  <c:v>416</c:v>
                </c:pt>
                <c:pt idx="417">
                  <c:v>417</c:v>
                </c:pt>
                <c:pt idx="418">
                  <c:v>418</c:v>
                </c:pt>
                <c:pt idx="419">
                  <c:v>419</c:v>
                </c:pt>
                <c:pt idx="420">
                  <c:v>420</c:v>
                </c:pt>
                <c:pt idx="421">
                  <c:v>421</c:v>
                </c:pt>
                <c:pt idx="422">
                  <c:v>422</c:v>
                </c:pt>
                <c:pt idx="423">
                  <c:v>423</c:v>
                </c:pt>
                <c:pt idx="424">
                  <c:v>424</c:v>
                </c:pt>
                <c:pt idx="425">
                  <c:v>425</c:v>
                </c:pt>
                <c:pt idx="426">
                  <c:v>426</c:v>
                </c:pt>
                <c:pt idx="427">
                  <c:v>427</c:v>
                </c:pt>
                <c:pt idx="428">
                  <c:v>428</c:v>
                </c:pt>
                <c:pt idx="429">
                  <c:v>429</c:v>
                </c:pt>
                <c:pt idx="430">
                  <c:v>430</c:v>
                </c:pt>
                <c:pt idx="431">
                  <c:v>431</c:v>
                </c:pt>
                <c:pt idx="432">
                  <c:v>432</c:v>
                </c:pt>
                <c:pt idx="433">
                  <c:v>433</c:v>
                </c:pt>
                <c:pt idx="434">
                  <c:v>434</c:v>
                </c:pt>
                <c:pt idx="435">
                  <c:v>435</c:v>
                </c:pt>
                <c:pt idx="436">
                  <c:v>436</c:v>
                </c:pt>
                <c:pt idx="437">
                  <c:v>437</c:v>
                </c:pt>
                <c:pt idx="438">
                  <c:v>438</c:v>
                </c:pt>
                <c:pt idx="439">
                  <c:v>439</c:v>
                </c:pt>
                <c:pt idx="440">
                  <c:v>440</c:v>
                </c:pt>
                <c:pt idx="441">
                  <c:v>441</c:v>
                </c:pt>
                <c:pt idx="442">
                  <c:v>442</c:v>
                </c:pt>
                <c:pt idx="443">
                  <c:v>443</c:v>
                </c:pt>
                <c:pt idx="444">
                  <c:v>444</c:v>
                </c:pt>
                <c:pt idx="445">
                  <c:v>445</c:v>
                </c:pt>
                <c:pt idx="446">
                  <c:v>446</c:v>
                </c:pt>
                <c:pt idx="447">
                  <c:v>447</c:v>
                </c:pt>
                <c:pt idx="448">
                  <c:v>448</c:v>
                </c:pt>
                <c:pt idx="449">
                  <c:v>449</c:v>
                </c:pt>
                <c:pt idx="450">
                  <c:v>450</c:v>
                </c:pt>
                <c:pt idx="451">
                  <c:v>451</c:v>
                </c:pt>
                <c:pt idx="452">
                  <c:v>452</c:v>
                </c:pt>
                <c:pt idx="453">
                  <c:v>453</c:v>
                </c:pt>
                <c:pt idx="454">
                  <c:v>454</c:v>
                </c:pt>
                <c:pt idx="455">
                  <c:v>455</c:v>
                </c:pt>
                <c:pt idx="456">
                  <c:v>456</c:v>
                </c:pt>
                <c:pt idx="457">
                  <c:v>457</c:v>
                </c:pt>
                <c:pt idx="458">
                  <c:v>458</c:v>
                </c:pt>
                <c:pt idx="459">
                  <c:v>459</c:v>
                </c:pt>
                <c:pt idx="460">
                  <c:v>460</c:v>
                </c:pt>
                <c:pt idx="461">
                  <c:v>461</c:v>
                </c:pt>
                <c:pt idx="462">
                  <c:v>462</c:v>
                </c:pt>
                <c:pt idx="463">
                  <c:v>463</c:v>
                </c:pt>
                <c:pt idx="464">
                  <c:v>464</c:v>
                </c:pt>
                <c:pt idx="465">
                  <c:v>465</c:v>
                </c:pt>
                <c:pt idx="466">
                  <c:v>466</c:v>
                </c:pt>
                <c:pt idx="467">
                  <c:v>467</c:v>
                </c:pt>
                <c:pt idx="468">
                  <c:v>468</c:v>
                </c:pt>
                <c:pt idx="469">
                  <c:v>469</c:v>
                </c:pt>
                <c:pt idx="470">
                  <c:v>470</c:v>
                </c:pt>
                <c:pt idx="471">
                  <c:v>471</c:v>
                </c:pt>
                <c:pt idx="472">
                  <c:v>472</c:v>
                </c:pt>
                <c:pt idx="473">
                  <c:v>473</c:v>
                </c:pt>
                <c:pt idx="474">
                  <c:v>474</c:v>
                </c:pt>
                <c:pt idx="475">
                  <c:v>475</c:v>
                </c:pt>
                <c:pt idx="476">
                  <c:v>476</c:v>
                </c:pt>
                <c:pt idx="477">
                  <c:v>477</c:v>
                </c:pt>
                <c:pt idx="478">
                  <c:v>478</c:v>
                </c:pt>
                <c:pt idx="479">
                  <c:v>479</c:v>
                </c:pt>
                <c:pt idx="480">
                  <c:v>480</c:v>
                </c:pt>
                <c:pt idx="481">
                  <c:v>481</c:v>
                </c:pt>
                <c:pt idx="482">
                  <c:v>482</c:v>
                </c:pt>
                <c:pt idx="483">
                  <c:v>483</c:v>
                </c:pt>
                <c:pt idx="484">
                  <c:v>484</c:v>
                </c:pt>
                <c:pt idx="485">
                  <c:v>485</c:v>
                </c:pt>
                <c:pt idx="486">
                  <c:v>486</c:v>
                </c:pt>
                <c:pt idx="487">
                  <c:v>487</c:v>
                </c:pt>
                <c:pt idx="488">
                  <c:v>488</c:v>
                </c:pt>
                <c:pt idx="489">
                  <c:v>489</c:v>
                </c:pt>
                <c:pt idx="490">
                  <c:v>490</c:v>
                </c:pt>
                <c:pt idx="491">
                  <c:v>491</c:v>
                </c:pt>
                <c:pt idx="492">
                  <c:v>492</c:v>
                </c:pt>
                <c:pt idx="493">
                  <c:v>493</c:v>
                </c:pt>
                <c:pt idx="494">
                  <c:v>494</c:v>
                </c:pt>
                <c:pt idx="495">
                  <c:v>495</c:v>
                </c:pt>
                <c:pt idx="496">
                  <c:v>496</c:v>
                </c:pt>
                <c:pt idx="497">
                  <c:v>497</c:v>
                </c:pt>
                <c:pt idx="498">
                  <c:v>498</c:v>
                </c:pt>
                <c:pt idx="499">
                  <c:v>499</c:v>
                </c:pt>
                <c:pt idx="500">
                  <c:v>500</c:v>
                </c:pt>
                <c:pt idx="501">
                  <c:v>501</c:v>
                </c:pt>
                <c:pt idx="502">
                  <c:v>502</c:v>
                </c:pt>
                <c:pt idx="503">
                  <c:v>503</c:v>
                </c:pt>
                <c:pt idx="504">
                  <c:v>504</c:v>
                </c:pt>
                <c:pt idx="505">
                  <c:v>505</c:v>
                </c:pt>
                <c:pt idx="506">
                  <c:v>506</c:v>
                </c:pt>
                <c:pt idx="507">
                  <c:v>507</c:v>
                </c:pt>
                <c:pt idx="508">
                  <c:v>508</c:v>
                </c:pt>
                <c:pt idx="509">
                  <c:v>509</c:v>
                </c:pt>
                <c:pt idx="510">
                  <c:v>510</c:v>
                </c:pt>
                <c:pt idx="511">
                  <c:v>511</c:v>
                </c:pt>
                <c:pt idx="512">
                  <c:v>512</c:v>
                </c:pt>
                <c:pt idx="513">
                  <c:v>513</c:v>
                </c:pt>
                <c:pt idx="514">
                  <c:v>514</c:v>
                </c:pt>
                <c:pt idx="515">
                  <c:v>515</c:v>
                </c:pt>
                <c:pt idx="516">
                  <c:v>516</c:v>
                </c:pt>
                <c:pt idx="517">
                  <c:v>517</c:v>
                </c:pt>
                <c:pt idx="518">
                  <c:v>518</c:v>
                </c:pt>
                <c:pt idx="519">
                  <c:v>519</c:v>
                </c:pt>
                <c:pt idx="520">
                  <c:v>520</c:v>
                </c:pt>
                <c:pt idx="521">
                  <c:v>521</c:v>
                </c:pt>
                <c:pt idx="522">
                  <c:v>522</c:v>
                </c:pt>
                <c:pt idx="523">
                  <c:v>523</c:v>
                </c:pt>
                <c:pt idx="524">
                  <c:v>524</c:v>
                </c:pt>
                <c:pt idx="525">
                  <c:v>525</c:v>
                </c:pt>
                <c:pt idx="526">
                  <c:v>526</c:v>
                </c:pt>
                <c:pt idx="527">
                  <c:v>527</c:v>
                </c:pt>
                <c:pt idx="528">
                  <c:v>528</c:v>
                </c:pt>
                <c:pt idx="529">
                  <c:v>529</c:v>
                </c:pt>
                <c:pt idx="530">
                  <c:v>530</c:v>
                </c:pt>
                <c:pt idx="531">
                  <c:v>531</c:v>
                </c:pt>
                <c:pt idx="532">
                  <c:v>532</c:v>
                </c:pt>
                <c:pt idx="533">
                  <c:v>533</c:v>
                </c:pt>
                <c:pt idx="534">
                  <c:v>534</c:v>
                </c:pt>
                <c:pt idx="535">
                  <c:v>535</c:v>
                </c:pt>
                <c:pt idx="536">
                  <c:v>536</c:v>
                </c:pt>
                <c:pt idx="537">
                  <c:v>537</c:v>
                </c:pt>
                <c:pt idx="538">
                  <c:v>538</c:v>
                </c:pt>
                <c:pt idx="539">
                  <c:v>539</c:v>
                </c:pt>
                <c:pt idx="540">
                  <c:v>540</c:v>
                </c:pt>
                <c:pt idx="541">
                  <c:v>541</c:v>
                </c:pt>
                <c:pt idx="542">
                  <c:v>542</c:v>
                </c:pt>
                <c:pt idx="543">
                  <c:v>543</c:v>
                </c:pt>
                <c:pt idx="544">
                  <c:v>544</c:v>
                </c:pt>
                <c:pt idx="545">
                  <c:v>545</c:v>
                </c:pt>
                <c:pt idx="546">
                  <c:v>546</c:v>
                </c:pt>
                <c:pt idx="547">
                  <c:v>547</c:v>
                </c:pt>
                <c:pt idx="548">
                  <c:v>548</c:v>
                </c:pt>
                <c:pt idx="549">
                  <c:v>549</c:v>
                </c:pt>
                <c:pt idx="550">
                  <c:v>550</c:v>
                </c:pt>
                <c:pt idx="551">
                  <c:v>551</c:v>
                </c:pt>
                <c:pt idx="552">
                  <c:v>552</c:v>
                </c:pt>
                <c:pt idx="553">
                  <c:v>553</c:v>
                </c:pt>
                <c:pt idx="554">
                  <c:v>554</c:v>
                </c:pt>
                <c:pt idx="555">
                  <c:v>555</c:v>
                </c:pt>
                <c:pt idx="556">
                  <c:v>556</c:v>
                </c:pt>
                <c:pt idx="557">
                  <c:v>557</c:v>
                </c:pt>
                <c:pt idx="558">
                  <c:v>558</c:v>
                </c:pt>
                <c:pt idx="559">
                  <c:v>559</c:v>
                </c:pt>
                <c:pt idx="560">
                  <c:v>560</c:v>
                </c:pt>
                <c:pt idx="561">
                  <c:v>561</c:v>
                </c:pt>
                <c:pt idx="562">
                  <c:v>562</c:v>
                </c:pt>
                <c:pt idx="563">
                  <c:v>563</c:v>
                </c:pt>
                <c:pt idx="564">
                  <c:v>564</c:v>
                </c:pt>
                <c:pt idx="565">
                  <c:v>565</c:v>
                </c:pt>
                <c:pt idx="566">
                  <c:v>566</c:v>
                </c:pt>
                <c:pt idx="567">
                  <c:v>567</c:v>
                </c:pt>
                <c:pt idx="568">
                  <c:v>568</c:v>
                </c:pt>
                <c:pt idx="569">
                  <c:v>569</c:v>
                </c:pt>
                <c:pt idx="570">
                  <c:v>570</c:v>
                </c:pt>
                <c:pt idx="571">
                  <c:v>571</c:v>
                </c:pt>
                <c:pt idx="572">
                  <c:v>572</c:v>
                </c:pt>
                <c:pt idx="573">
                  <c:v>573</c:v>
                </c:pt>
                <c:pt idx="574">
                  <c:v>574</c:v>
                </c:pt>
                <c:pt idx="575">
                  <c:v>575</c:v>
                </c:pt>
                <c:pt idx="576">
                  <c:v>576</c:v>
                </c:pt>
                <c:pt idx="577">
                  <c:v>577</c:v>
                </c:pt>
                <c:pt idx="578">
                  <c:v>578</c:v>
                </c:pt>
                <c:pt idx="579">
                  <c:v>579</c:v>
                </c:pt>
                <c:pt idx="580">
                  <c:v>580</c:v>
                </c:pt>
                <c:pt idx="581">
                  <c:v>581</c:v>
                </c:pt>
                <c:pt idx="582">
                  <c:v>582</c:v>
                </c:pt>
                <c:pt idx="583">
                  <c:v>583</c:v>
                </c:pt>
                <c:pt idx="584">
                  <c:v>584</c:v>
                </c:pt>
                <c:pt idx="585">
                  <c:v>585</c:v>
                </c:pt>
                <c:pt idx="586">
                  <c:v>586</c:v>
                </c:pt>
                <c:pt idx="587">
                  <c:v>587</c:v>
                </c:pt>
                <c:pt idx="588">
                  <c:v>588</c:v>
                </c:pt>
                <c:pt idx="589">
                  <c:v>589</c:v>
                </c:pt>
                <c:pt idx="590">
                  <c:v>590</c:v>
                </c:pt>
                <c:pt idx="591">
                  <c:v>591</c:v>
                </c:pt>
                <c:pt idx="592">
                  <c:v>592</c:v>
                </c:pt>
                <c:pt idx="593">
                  <c:v>593</c:v>
                </c:pt>
                <c:pt idx="594">
                  <c:v>594</c:v>
                </c:pt>
                <c:pt idx="595">
                  <c:v>595</c:v>
                </c:pt>
                <c:pt idx="596">
                  <c:v>596</c:v>
                </c:pt>
                <c:pt idx="597">
                  <c:v>597</c:v>
                </c:pt>
                <c:pt idx="598">
                  <c:v>598</c:v>
                </c:pt>
                <c:pt idx="599">
                  <c:v>599</c:v>
                </c:pt>
                <c:pt idx="600">
                  <c:v>600</c:v>
                </c:pt>
                <c:pt idx="601">
                  <c:v>601</c:v>
                </c:pt>
                <c:pt idx="602">
                  <c:v>602</c:v>
                </c:pt>
                <c:pt idx="603">
                  <c:v>603</c:v>
                </c:pt>
                <c:pt idx="604">
                  <c:v>604</c:v>
                </c:pt>
                <c:pt idx="605">
                  <c:v>605</c:v>
                </c:pt>
                <c:pt idx="606">
                  <c:v>606</c:v>
                </c:pt>
                <c:pt idx="607">
                  <c:v>607</c:v>
                </c:pt>
                <c:pt idx="608">
                  <c:v>608</c:v>
                </c:pt>
                <c:pt idx="609">
                  <c:v>609</c:v>
                </c:pt>
                <c:pt idx="610">
                  <c:v>610</c:v>
                </c:pt>
                <c:pt idx="611">
                  <c:v>611</c:v>
                </c:pt>
                <c:pt idx="612">
                  <c:v>612</c:v>
                </c:pt>
                <c:pt idx="613">
                  <c:v>613</c:v>
                </c:pt>
                <c:pt idx="614">
                  <c:v>614</c:v>
                </c:pt>
                <c:pt idx="615">
                  <c:v>615</c:v>
                </c:pt>
                <c:pt idx="616">
                  <c:v>616</c:v>
                </c:pt>
                <c:pt idx="617">
                  <c:v>617</c:v>
                </c:pt>
                <c:pt idx="618">
                  <c:v>618</c:v>
                </c:pt>
                <c:pt idx="619">
                  <c:v>619</c:v>
                </c:pt>
                <c:pt idx="620">
                  <c:v>620</c:v>
                </c:pt>
                <c:pt idx="621">
                  <c:v>621</c:v>
                </c:pt>
                <c:pt idx="622">
                  <c:v>622</c:v>
                </c:pt>
                <c:pt idx="623">
                  <c:v>623</c:v>
                </c:pt>
                <c:pt idx="624">
                  <c:v>624</c:v>
                </c:pt>
                <c:pt idx="625">
                  <c:v>625</c:v>
                </c:pt>
                <c:pt idx="626">
                  <c:v>626</c:v>
                </c:pt>
                <c:pt idx="627">
                  <c:v>627</c:v>
                </c:pt>
                <c:pt idx="628">
                  <c:v>628</c:v>
                </c:pt>
                <c:pt idx="629">
                  <c:v>629</c:v>
                </c:pt>
                <c:pt idx="630">
                  <c:v>630</c:v>
                </c:pt>
                <c:pt idx="631">
                  <c:v>631</c:v>
                </c:pt>
                <c:pt idx="632">
                  <c:v>632</c:v>
                </c:pt>
                <c:pt idx="633">
                  <c:v>633</c:v>
                </c:pt>
                <c:pt idx="634">
                  <c:v>634</c:v>
                </c:pt>
                <c:pt idx="635">
                  <c:v>635</c:v>
                </c:pt>
                <c:pt idx="636">
                  <c:v>636</c:v>
                </c:pt>
                <c:pt idx="637">
                  <c:v>637</c:v>
                </c:pt>
                <c:pt idx="638">
                  <c:v>638</c:v>
                </c:pt>
                <c:pt idx="639">
                  <c:v>639</c:v>
                </c:pt>
                <c:pt idx="640">
                  <c:v>640</c:v>
                </c:pt>
                <c:pt idx="641">
                  <c:v>641</c:v>
                </c:pt>
                <c:pt idx="642">
                  <c:v>642</c:v>
                </c:pt>
                <c:pt idx="643">
                  <c:v>643</c:v>
                </c:pt>
                <c:pt idx="644">
                  <c:v>644</c:v>
                </c:pt>
                <c:pt idx="645">
                  <c:v>645</c:v>
                </c:pt>
                <c:pt idx="646">
                  <c:v>646</c:v>
                </c:pt>
                <c:pt idx="647">
                  <c:v>647</c:v>
                </c:pt>
                <c:pt idx="648">
                  <c:v>648</c:v>
                </c:pt>
                <c:pt idx="649">
                  <c:v>649</c:v>
                </c:pt>
                <c:pt idx="650">
                  <c:v>650</c:v>
                </c:pt>
                <c:pt idx="651">
                  <c:v>651</c:v>
                </c:pt>
                <c:pt idx="652">
                  <c:v>652</c:v>
                </c:pt>
                <c:pt idx="653">
                  <c:v>653</c:v>
                </c:pt>
                <c:pt idx="654">
                  <c:v>654</c:v>
                </c:pt>
                <c:pt idx="655">
                  <c:v>655</c:v>
                </c:pt>
                <c:pt idx="656">
                  <c:v>656</c:v>
                </c:pt>
                <c:pt idx="657">
                  <c:v>657</c:v>
                </c:pt>
                <c:pt idx="658">
                  <c:v>658</c:v>
                </c:pt>
                <c:pt idx="659">
                  <c:v>659</c:v>
                </c:pt>
                <c:pt idx="660">
                  <c:v>660</c:v>
                </c:pt>
                <c:pt idx="661">
                  <c:v>661</c:v>
                </c:pt>
                <c:pt idx="662">
                  <c:v>662</c:v>
                </c:pt>
                <c:pt idx="663">
                  <c:v>663</c:v>
                </c:pt>
                <c:pt idx="664">
                  <c:v>664</c:v>
                </c:pt>
                <c:pt idx="665">
                  <c:v>665</c:v>
                </c:pt>
                <c:pt idx="666">
                  <c:v>666</c:v>
                </c:pt>
                <c:pt idx="667">
                  <c:v>667</c:v>
                </c:pt>
                <c:pt idx="668">
                  <c:v>668</c:v>
                </c:pt>
                <c:pt idx="669">
                  <c:v>669</c:v>
                </c:pt>
                <c:pt idx="670">
                  <c:v>670</c:v>
                </c:pt>
                <c:pt idx="671">
                  <c:v>671</c:v>
                </c:pt>
                <c:pt idx="672">
                  <c:v>672</c:v>
                </c:pt>
                <c:pt idx="673">
                  <c:v>673</c:v>
                </c:pt>
                <c:pt idx="674">
                  <c:v>674</c:v>
                </c:pt>
                <c:pt idx="675">
                  <c:v>675</c:v>
                </c:pt>
                <c:pt idx="676">
                  <c:v>676</c:v>
                </c:pt>
                <c:pt idx="677">
                  <c:v>677</c:v>
                </c:pt>
                <c:pt idx="678">
                  <c:v>678</c:v>
                </c:pt>
                <c:pt idx="679">
                  <c:v>679</c:v>
                </c:pt>
                <c:pt idx="680">
                  <c:v>680</c:v>
                </c:pt>
                <c:pt idx="681">
                  <c:v>681</c:v>
                </c:pt>
                <c:pt idx="682">
                  <c:v>682</c:v>
                </c:pt>
                <c:pt idx="683">
                  <c:v>683</c:v>
                </c:pt>
                <c:pt idx="684">
                  <c:v>684</c:v>
                </c:pt>
                <c:pt idx="685">
                  <c:v>685</c:v>
                </c:pt>
                <c:pt idx="686">
                  <c:v>686</c:v>
                </c:pt>
                <c:pt idx="687">
                  <c:v>687</c:v>
                </c:pt>
                <c:pt idx="688">
                  <c:v>688</c:v>
                </c:pt>
                <c:pt idx="689">
                  <c:v>689</c:v>
                </c:pt>
                <c:pt idx="690">
                  <c:v>690</c:v>
                </c:pt>
                <c:pt idx="691">
                  <c:v>691</c:v>
                </c:pt>
                <c:pt idx="692">
                  <c:v>692</c:v>
                </c:pt>
                <c:pt idx="693">
                  <c:v>693</c:v>
                </c:pt>
                <c:pt idx="694">
                  <c:v>694</c:v>
                </c:pt>
                <c:pt idx="695">
                  <c:v>695</c:v>
                </c:pt>
                <c:pt idx="696">
                  <c:v>696</c:v>
                </c:pt>
                <c:pt idx="697">
                  <c:v>697</c:v>
                </c:pt>
                <c:pt idx="698">
                  <c:v>698</c:v>
                </c:pt>
                <c:pt idx="699">
                  <c:v>699</c:v>
                </c:pt>
                <c:pt idx="700">
                  <c:v>700</c:v>
                </c:pt>
                <c:pt idx="701">
                  <c:v>701</c:v>
                </c:pt>
                <c:pt idx="702">
                  <c:v>702</c:v>
                </c:pt>
                <c:pt idx="703">
                  <c:v>703</c:v>
                </c:pt>
                <c:pt idx="704">
                  <c:v>704</c:v>
                </c:pt>
                <c:pt idx="705">
                  <c:v>705</c:v>
                </c:pt>
                <c:pt idx="706">
                  <c:v>706</c:v>
                </c:pt>
                <c:pt idx="707">
                  <c:v>707</c:v>
                </c:pt>
                <c:pt idx="708">
                  <c:v>708</c:v>
                </c:pt>
                <c:pt idx="709">
                  <c:v>709</c:v>
                </c:pt>
                <c:pt idx="710">
                  <c:v>710</c:v>
                </c:pt>
                <c:pt idx="711">
                  <c:v>711</c:v>
                </c:pt>
                <c:pt idx="712">
                  <c:v>712</c:v>
                </c:pt>
                <c:pt idx="713">
                  <c:v>713</c:v>
                </c:pt>
                <c:pt idx="714">
                  <c:v>714</c:v>
                </c:pt>
                <c:pt idx="715">
                  <c:v>715</c:v>
                </c:pt>
                <c:pt idx="716">
                  <c:v>716</c:v>
                </c:pt>
                <c:pt idx="717">
                  <c:v>717</c:v>
                </c:pt>
                <c:pt idx="718">
                  <c:v>718</c:v>
                </c:pt>
                <c:pt idx="719">
                  <c:v>719</c:v>
                </c:pt>
                <c:pt idx="720">
                  <c:v>720</c:v>
                </c:pt>
                <c:pt idx="721">
                  <c:v>721</c:v>
                </c:pt>
                <c:pt idx="722">
                  <c:v>722</c:v>
                </c:pt>
                <c:pt idx="723">
                  <c:v>723</c:v>
                </c:pt>
                <c:pt idx="724">
                  <c:v>724</c:v>
                </c:pt>
                <c:pt idx="725">
                  <c:v>725</c:v>
                </c:pt>
                <c:pt idx="726">
                  <c:v>726</c:v>
                </c:pt>
                <c:pt idx="727">
                  <c:v>727</c:v>
                </c:pt>
                <c:pt idx="728">
                  <c:v>728</c:v>
                </c:pt>
                <c:pt idx="729">
                  <c:v>729</c:v>
                </c:pt>
                <c:pt idx="730">
                  <c:v>730</c:v>
                </c:pt>
                <c:pt idx="731">
                  <c:v>731</c:v>
                </c:pt>
                <c:pt idx="732">
                  <c:v>732</c:v>
                </c:pt>
                <c:pt idx="733">
                  <c:v>733</c:v>
                </c:pt>
                <c:pt idx="734">
                  <c:v>734</c:v>
                </c:pt>
                <c:pt idx="735">
                  <c:v>735</c:v>
                </c:pt>
                <c:pt idx="736">
                  <c:v>736</c:v>
                </c:pt>
                <c:pt idx="737">
                  <c:v>737</c:v>
                </c:pt>
                <c:pt idx="738">
                  <c:v>738</c:v>
                </c:pt>
                <c:pt idx="739">
                  <c:v>739</c:v>
                </c:pt>
                <c:pt idx="740">
                  <c:v>740</c:v>
                </c:pt>
                <c:pt idx="741">
                  <c:v>741</c:v>
                </c:pt>
                <c:pt idx="742">
                  <c:v>742</c:v>
                </c:pt>
                <c:pt idx="743">
                  <c:v>743</c:v>
                </c:pt>
                <c:pt idx="744">
                  <c:v>744</c:v>
                </c:pt>
                <c:pt idx="745">
                  <c:v>745</c:v>
                </c:pt>
                <c:pt idx="746">
                  <c:v>746</c:v>
                </c:pt>
                <c:pt idx="747">
                  <c:v>747</c:v>
                </c:pt>
                <c:pt idx="748">
                  <c:v>748</c:v>
                </c:pt>
                <c:pt idx="749">
                  <c:v>749</c:v>
                </c:pt>
                <c:pt idx="750">
                  <c:v>750</c:v>
                </c:pt>
                <c:pt idx="751">
                  <c:v>751</c:v>
                </c:pt>
                <c:pt idx="752">
                  <c:v>752</c:v>
                </c:pt>
                <c:pt idx="753">
                  <c:v>753</c:v>
                </c:pt>
                <c:pt idx="754">
                  <c:v>754</c:v>
                </c:pt>
                <c:pt idx="755">
                  <c:v>755</c:v>
                </c:pt>
                <c:pt idx="756">
                  <c:v>756</c:v>
                </c:pt>
                <c:pt idx="757">
                  <c:v>757</c:v>
                </c:pt>
                <c:pt idx="758">
                  <c:v>758</c:v>
                </c:pt>
                <c:pt idx="759">
                  <c:v>759</c:v>
                </c:pt>
                <c:pt idx="760">
                  <c:v>760</c:v>
                </c:pt>
                <c:pt idx="761">
                  <c:v>761</c:v>
                </c:pt>
                <c:pt idx="762">
                  <c:v>762</c:v>
                </c:pt>
                <c:pt idx="763">
                  <c:v>763</c:v>
                </c:pt>
                <c:pt idx="764">
                  <c:v>764</c:v>
                </c:pt>
                <c:pt idx="765">
                  <c:v>765</c:v>
                </c:pt>
                <c:pt idx="766">
                  <c:v>766</c:v>
                </c:pt>
                <c:pt idx="767">
                  <c:v>767</c:v>
                </c:pt>
                <c:pt idx="768">
                  <c:v>768</c:v>
                </c:pt>
                <c:pt idx="769">
                  <c:v>769</c:v>
                </c:pt>
                <c:pt idx="770">
                  <c:v>770</c:v>
                </c:pt>
                <c:pt idx="771">
                  <c:v>771</c:v>
                </c:pt>
                <c:pt idx="772">
                  <c:v>772</c:v>
                </c:pt>
                <c:pt idx="773">
                  <c:v>773</c:v>
                </c:pt>
                <c:pt idx="774">
                  <c:v>774</c:v>
                </c:pt>
                <c:pt idx="775">
                  <c:v>775</c:v>
                </c:pt>
                <c:pt idx="776">
                  <c:v>776</c:v>
                </c:pt>
                <c:pt idx="777">
                  <c:v>777</c:v>
                </c:pt>
                <c:pt idx="778">
                  <c:v>778</c:v>
                </c:pt>
                <c:pt idx="779">
                  <c:v>779</c:v>
                </c:pt>
                <c:pt idx="780">
                  <c:v>780</c:v>
                </c:pt>
                <c:pt idx="781">
                  <c:v>781</c:v>
                </c:pt>
                <c:pt idx="782">
                  <c:v>782</c:v>
                </c:pt>
                <c:pt idx="783">
                  <c:v>783</c:v>
                </c:pt>
                <c:pt idx="784">
                  <c:v>784</c:v>
                </c:pt>
                <c:pt idx="785">
                  <c:v>785</c:v>
                </c:pt>
                <c:pt idx="786">
                  <c:v>786</c:v>
                </c:pt>
                <c:pt idx="787">
                  <c:v>787</c:v>
                </c:pt>
                <c:pt idx="788">
                  <c:v>788</c:v>
                </c:pt>
                <c:pt idx="789">
                  <c:v>789</c:v>
                </c:pt>
                <c:pt idx="790">
                  <c:v>790</c:v>
                </c:pt>
                <c:pt idx="791">
                  <c:v>791</c:v>
                </c:pt>
                <c:pt idx="792">
                  <c:v>792</c:v>
                </c:pt>
                <c:pt idx="793">
                  <c:v>793</c:v>
                </c:pt>
                <c:pt idx="794">
                  <c:v>794</c:v>
                </c:pt>
                <c:pt idx="795">
                  <c:v>795</c:v>
                </c:pt>
                <c:pt idx="796">
                  <c:v>796</c:v>
                </c:pt>
                <c:pt idx="797">
                  <c:v>797</c:v>
                </c:pt>
                <c:pt idx="798">
                  <c:v>798</c:v>
                </c:pt>
                <c:pt idx="799">
                  <c:v>799</c:v>
                </c:pt>
                <c:pt idx="800">
                  <c:v>800</c:v>
                </c:pt>
                <c:pt idx="801">
                  <c:v>801</c:v>
                </c:pt>
                <c:pt idx="802">
                  <c:v>802</c:v>
                </c:pt>
                <c:pt idx="803">
                  <c:v>803</c:v>
                </c:pt>
                <c:pt idx="804">
                  <c:v>804</c:v>
                </c:pt>
                <c:pt idx="805">
                  <c:v>805</c:v>
                </c:pt>
                <c:pt idx="806">
                  <c:v>806</c:v>
                </c:pt>
                <c:pt idx="807">
                  <c:v>807</c:v>
                </c:pt>
                <c:pt idx="808">
                  <c:v>808</c:v>
                </c:pt>
                <c:pt idx="809">
                  <c:v>809</c:v>
                </c:pt>
                <c:pt idx="810">
                  <c:v>810</c:v>
                </c:pt>
                <c:pt idx="811">
                  <c:v>811</c:v>
                </c:pt>
                <c:pt idx="812">
                  <c:v>812</c:v>
                </c:pt>
                <c:pt idx="813">
                  <c:v>813</c:v>
                </c:pt>
                <c:pt idx="814">
                  <c:v>814</c:v>
                </c:pt>
                <c:pt idx="815">
                  <c:v>815</c:v>
                </c:pt>
                <c:pt idx="816">
                  <c:v>816</c:v>
                </c:pt>
                <c:pt idx="817">
                  <c:v>817</c:v>
                </c:pt>
                <c:pt idx="818">
                  <c:v>818</c:v>
                </c:pt>
                <c:pt idx="819">
                  <c:v>819</c:v>
                </c:pt>
                <c:pt idx="820">
                  <c:v>820</c:v>
                </c:pt>
                <c:pt idx="821">
                  <c:v>821</c:v>
                </c:pt>
                <c:pt idx="822">
                  <c:v>822</c:v>
                </c:pt>
                <c:pt idx="823">
                  <c:v>823</c:v>
                </c:pt>
                <c:pt idx="824">
                  <c:v>824</c:v>
                </c:pt>
                <c:pt idx="825">
                  <c:v>825</c:v>
                </c:pt>
                <c:pt idx="826">
                  <c:v>826</c:v>
                </c:pt>
                <c:pt idx="827">
                  <c:v>827</c:v>
                </c:pt>
                <c:pt idx="828">
                  <c:v>828</c:v>
                </c:pt>
                <c:pt idx="829">
                  <c:v>829</c:v>
                </c:pt>
                <c:pt idx="830">
                  <c:v>830</c:v>
                </c:pt>
                <c:pt idx="831">
                  <c:v>831</c:v>
                </c:pt>
                <c:pt idx="832">
                  <c:v>832</c:v>
                </c:pt>
                <c:pt idx="833">
                  <c:v>833</c:v>
                </c:pt>
                <c:pt idx="834">
                  <c:v>834</c:v>
                </c:pt>
                <c:pt idx="835">
                  <c:v>835</c:v>
                </c:pt>
                <c:pt idx="836">
                  <c:v>836</c:v>
                </c:pt>
                <c:pt idx="837">
                  <c:v>837</c:v>
                </c:pt>
                <c:pt idx="838">
                  <c:v>838</c:v>
                </c:pt>
                <c:pt idx="839">
                  <c:v>839</c:v>
                </c:pt>
                <c:pt idx="840">
                  <c:v>840</c:v>
                </c:pt>
                <c:pt idx="841">
                  <c:v>841</c:v>
                </c:pt>
                <c:pt idx="842">
                  <c:v>842</c:v>
                </c:pt>
                <c:pt idx="843">
                  <c:v>843</c:v>
                </c:pt>
                <c:pt idx="844">
                  <c:v>844</c:v>
                </c:pt>
                <c:pt idx="845">
                  <c:v>845</c:v>
                </c:pt>
                <c:pt idx="846">
                  <c:v>846</c:v>
                </c:pt>
                <c:pt idx="847">
                  <c:v>847</c:v>
                </c:pt>
                <c:pt idx="848">
                  <c:v>848</c:v>
                </c:pt>
                <c:pt idx="849">
                  <c:v>849</c:v>
                </c:pt>
                <c:pt idx="850">
                  <c:v>850</c:v>
                </c:pt>
                <c:pt idx="851">
                  <c:v>851</c:v>
                </c:pt>
                <c:pt idx="852">
                  <c:v>852</c:v>
                </c:pt>
                <c:pt idx="853">
                  <c:v>853</c:v>
                </c:pt>
                <c:pt idx="854">
                  <c:v>854</c:v>
                </c:pt>
                <c:pt idx="855">
                  <c:v>855</c:v>
                </c:pt>
                <c:pt idx="856">
                  <c:v>856</c:v>
                </c:pt>
                <c:pt idx="857">
                  <c:v>857</c:v>
                </c:pt>
                <c:pt idx="858">
                  <c:v>858</c:v>
                </c:pt>
                <c:pt idx="859">
                  <c:v>859</c:v>
                </c:pt>
                <c:pt idx="860">
                  <c:v>860</c:v>
                </c:pt>
                <c:pt idx="861">
                  <c:v>861</c:v>
                </c:pt>
                <c:pt idx="862">
                  <c:v>862</c:v>
                </c:pt>
                <c:pt idx="863">
                  <c:v>863</c:v>
                </c:pt>
                <c:pt idx="864">
                  <c:v>864</c:v>
                </c:pt>
                <c:pt idx="865">
                  <c:v>865</c:v>
                </c:pt>
                <c:pt idx="866">
                  <c:v>866</c:v>
                </c:pt>
                <c:pt idx="867">
                  <c:v>867</c:v>
                </c:pt>
                <c:pt idx="868">
                  <c:v>868</c:v>
                </c:pt>
                <c:pt idx="869">
                  <c:v>869</c:v>
                </c:pt>
                <c:pt idx="870">
                  <c:v>870</c:v>
                </c:pt>
                <c:pt idx="871">
                  <c:v>871</c:v>
                </c:pt>
                <c:pt idx="872">
                  <c:v>872</c:v>
                </c:pt>
                <c:pt idx="873">
                  <c:v>873</c:v>
                </c:pt>
                <c:pt idx="874">
                  <c:v>874</c:v>
                </c:pt>
                <c:pt idx="875">
                  <c:v>875</c:v>
                </c:pt>
                <c:pt idx="876">
                  <c:v>876</c:v>
                </c:pt>
                <c:pt idx="877">
                  <c:v>877</c:v>
                </c:pt>
                <c:pt idx="878">
                  <c:v>878</c:v>
                </c:pt>
                <c:pt idx="879">
                  <c:v>879</c:v>
                </c:pt>
                <c:pt idx="880">
                  <c:v>880</c:v>
                </c:pt>
                <c:pt idx="881">
                  <c:v>881</c:v>
                </c:pt>
                <c:pt idx="882">
                  <c:v>882</c:v>
                </c:pt>
                <c:pt idx="883">
                  <c:v>883</c:v>
                </c:pt>
                <c:pt idx="884">
                  <c:v>884</c:v>
                </c:pt>
                <c:pt idx="885">
                  <c:v>885</c:v>
                </c:pt>
                <c:pt idx="886">
                  <c:v>886</c:v>
                </c:pt>
                <c:pt idx="887">
                  <c:v>887</c:v>
                </c:pt>
                <c:pt idx="888">
                  <c:v>888</c:v>
                </c:pt>
                <c:pt idx="889">
                  <c:v>889</c:v>
                </c:pt>
                <c:pt idx="890">
                  <c:v>890</c:v>
                </c:pt>
                <c:pt idx="891">
                  <c:v>891</c:v>
                </c:pt>
                <c:pt idx="892">
                  <c:v>892</c:v>
                </c:pt>
                <c:pt idx="893">
                  <c:v>893</c:v>
                </c:pt>
                <c:pt idx="894">
                  <c:v>894</c:v>
                </c:pt>
                <c:pt idx="895">
                  <c:v>895</c:v>
                </c:pt>
                <c:pt idx="896">
                  <c:v>896</c:v>
                </c:pt>
                <c:pt idx="897">
                  <c:v>897</c:v>
                </c:pt>
                <c:pt idx="898">
                  <c:v>898</c:v>
                </c:pt>
                <c:pt idx="899">
                  <c:v>899</c:v>
                </c:pt>
                <c:pt idx="900">
                  <c:v>900</c:v>
                </c:pt>
                <c:pt idx="901">
                  <c:v>901</c:v>
                </c:pt>
                <c:pt idx="902">
                  <c:v>902</c:v>
                </c:pt>
                <c:pt idx="903">
                  <c:v>903</c:v>
                </c:pt>
                <c:pt idx="904">
                  <c:v>904</c:v>
                </c:pt>
                <c:pt idx="905">
                  <c:v>905</c:v>
                </c:pt>
                <c:pt idx="906">
                  <c:v>906</c:v>
                </c:pt>
                <c:pt idx="907">
                  <c:v>907</c:v>
                </c:pt>
                <c:pt idx="908">
                  <c:v>908</c:v>
                </c:pt>
                <c:pt idx="909">
                  <c:v>909</c:v>
                </c:pt>
                <c:pt idx="910">
                  <c:v>910</c:v>
                </c:pt>
                <c:pt idx="911">
                  <c:v>911</c:v>
                </c:pt>
                <c:pt idx="912">
                  <c:v>912</c:v>
                </c:pt>
                <c:pt idx="913">
                  <c:v>913</c:v>
                </c:pt>
                <c:pt idx="914">
                  <c:v>914</c:v>
                </c:pt>
                <c:pt idx="915">
                  <c:v>915</c:v>
                </c:pt>
                <c:pt idx="916">
                  <c:v>916</c:v>
                </c:pt>
                <c:pt idx="917">
                  <c:v>917</c:v>
                </c:pt>
                <c:pt idx="918">
                  <c:v>918</c:v>
                </c:pt>
                <c:pt idx="919">
                  <c:v>919</c:v>
                </c:pt>
                <c:pt idx="920">
                  <c:v>920</c:v>
                </c:pt>
                <c:pt idx="921">
                  <c:v>921</c:v>
                </c:pt>
                <c:pt idx="922">
                  <c:v>922</c:v>
                </c:pt>
                <c:pt idx="923">
                  <c:v>923</c:v>
                </c:pt>
                <c:pt idx="924">
                  <c:v>924</c:v>
                </c:pt>
                <c:pt idx="925">
                  <c:v>925</c:v>
                </c:pt>
                <c:pt idx="926">
                  <c:v>926</c:v>
                </c:pt>
                <c:pt idx="927">
                  <c:v>927</c:v>
                </c:pt>
                <c:pt idx="928">
                  <c:v>928</c:v>
                </c:pt>
                <c:pt idx="929">
                  <c:v>929</c:v>
                </c:pt>
                <c:pt idx="930">
                  <c:v>930</c:v>
                </c:pt>
                <c:pt idx="931">
                  <c:v>931</c:v>
                </c:pt>
                <c:pt idx="932">
                  <c:v>932</c:v>
                </c:pt>
                <c:pt idx="933">
                  <c:v>933</c:v>
                </c:pt>
                <c:pt idx="934">
                  <c:v>934</c:v>
                </c:pt>
                <c:pt idx="935">
                  <c:v>935</c:v>
                </c:pt>
                <c:pt idx="936">
                  <c:v>936</c:v>
                </c:pt>
                <c:pt idx="937">
                  <c:v>937</c:v>
                </c:pt>
                <c:pt idx="938">
                  <c:v>938</c:v>
                </c:pt>
                <c:pt idx="939">
                  <c:v>939</c:v>
                </c:pt>
                <c:pt idx="940">
                  <c:v>940</c:v>
                </c:pt>
                <c:pt idx="941">
                  <c:v>941</c:v>
                </c:pt>
                <c:pt idx="942">
                  <c:v>942</c:v>
                </c:pt>
                <c:pt idx="943">
                  <c:v>943</c:v>
                </c:pt>
                <c:pt idx="944">
                  <c:v>944</c:v>
                </c:pt>
                <c:pt idx="945">
                  <c:v>945</c:v>
                </c:pt>
                <c:pt idx="946">
                  <c:v>946</c:v>
                </c:pt>
                <c:pt idx="947">
                  <c:v>947</c:v>
                </c:pt>
                <c:pt idx="948">
                  <c:v>948</c:v>
                </c:pt>
                <c:pt idx="949">
                  <c:v>949</c:v>
                </c:pt>
                <c:pt idx="950">
                  <c:v>950</c:v>
                </c:pt>
                <c:pt idx="951">
                  <c:v>951</c:v>
                </c:pt>
                <c:pt idx="952">
                  <c:v>952</c:v>
                </c:pt>
                <c:pt idx="953">
                  <c:v>953</c:v>
                </c:pt>
                <c:pt idx="954">
                  <c:v>954</c:v>
                </c:pt>
                <c:pt idx="955">
                  <c:v>955</c:v>
                </c:pt>
                <c:pt idx="956">
                  <c:v>956</c:v>
                </c:pt>
                <c:pt idx="957">
                  <c:v>957</c:v>
                </c:pt>
                <c:pt idx="958">
                  <c:v>958</c:v>
                </c:pt>
                <c:pt idx="959">
                  <c:v>959</c:v>
                </c:pt>
                <c:pt idx="960">
                  <c:v>960</c:v>
                </c:pt>
                <c:pt idx="961">
                  <c:v>961</c:v>
                </c:pt>
                <c:pt idx="962">
                  <c:v>962</c:v>
                </c:pt>
                <c:pt idx="963">
                  <c:v>963</c:v>
                </c:pt>
                <c:pt idx="964">
                  <c:v>964</c:v>
                </c:pt>
                <c:pt idx="965">
                  <c:v>965</c:v>
                </c:pt>
                <c:pt idx="966">
                  <c:v>966</c:v>
                </c:pt>
                <c:pt idx="967">
                  <c:v>967</c:v>
                </c:pt>
                <c:pt idx="968">
                  <c:v>968</c:v>
                </c:pt>
                <c:pt idx="969">
                  <c:v>969</c:v>
                </c:pt>
                <c:pt idx="970">
                  <c:v>970</c:v>
                </c:pt>
                <c:pt idx="971">
                  <c:v>971</c:v>
                </c:pt>
                <c:pt idx="972">
                  <c:v>972</c:v>
                </c:pt>
                <c:pt idx="973">
                  <c:v>973</c:v>
                </c:pt>
                <c:pt idx="974">
                  <c:v>974</c:v>
                </c:pt>
                <c:pt idx="975">
                  <c:v>975</c:v>
                </c:pt>
                <c:pt idx="976">
                  <c:v>976</c:v>
                </c:pt>
                <c:pt idx="977">
                  <c:v>977</c:v>
                </c:pt>
                <c:pt idx="978">
                  <c:v>978</c:v>
                </c:pt>
                <c:pt idx="979">
                  <c:v>979</c:v>
                </c:pt>
                <c:pt idx="980">
                  <c:v>980</c:v>
                </c:pt>
                <c:pt idx="981">
                  <c:v>981</c:v>
                </c:pt>
                <c:pt idx="982">
                  <c:v>982</c:v>
                </c:pt>
                <c:pt idx="983">
                  <c:v>983</c:v>
                </c:pt>
                <c:pt idx="984">
                  <c:v>984</c:v>
                </c:pt>
                <c:pt idx="985">
                  <c:v>985</c:v>
                </c:pt>
                <c:pt idx="986">
                  <c:v>986</c:v>
                </c:pt>
                <c:pt idx="987">
                  <c:v>987</c:v>
                </c:pt>
                <c:pt idx="988">
                  <c:v>988</c:v>
                </c:pt>
                <c:pt idx="989">
                  <c:v>989</c:v>
                </c:pt>
                <c:pt idx="990">
                  <c:v>990</c:v>
                </c:pt>
                <c:pt idx="991">
                  <c:v>991</c:v>
                </c:pt>
                <c:pt idx="992">
                  <c:v>992</c:v>
                </c:pt>
                <c:pt idx="993">
                  <c:v>993</c:v>
                </c:pt>
                <c:pt idx="994">
                  <c:v>994</c:v>
                </c:pt>
                <c:pt idx="995">
                  <c:v>995</c:v>
                </c:pt>
                <c:pt idx="996">
                  <c:v>996</c:v>
                </c:pt>
                <c:pt idx="997">
                  <c:v>997</c:v>
                </c:pt>
                <c:pt idx="998">
                  <c:v>998</c:v>
                </c:pt>
                <c:pt idx="999">
                  <c:v>999</c:v>
                </c:pt>
                <c:pt idx="1000">
                  <c:v>1000</c:v>
                </c:pt>
                <c:pt idx="1001">
                  <c:v>1001</c:v>
                </c:pt>
                <c:pt idx="1002">
                  <c:v>1002</c:v>
                </c:pt>
                <c:pt idx="1003">
                  <c:v>1003</c:v>
                </c:pt>
                <c:pt idx="1004">
                  <c:v>1004</c:v>
                </c:pt>
                <c:pt idx="1005">
                  <c:v>1005</c:v>
                </c:pt>
                <c:pt idx="1006">
                  <c:v>1006</c:v>
                </c:pt>
                <c:pt idx="1007">
                  <c:v>1007</c:v>
                </c:pt>
                <c:pt idx="1008">
                  <c:v>1008</c:v>
                </c:pt>
                <c:pt idx="1009">
                  <c:v>1009</c:v>
                </c:pt>
                <c:pt idx="1010">
                  <c:v>1010</c:v>
                </c:pt>
                <c:pt idx="1011">
                  <c:v>1011</c:v>
                </c:pt>
                <c:pt idx="1012">
                  <c:v>1012</c:v>
                </c:pt>
                <c:pt idx="1013">
                  <c:v>1013</c:v>
                </c:pt>
                <c:pt idx="1014">
                  <c:v>1014</c:v>
                </c:pt>
                <c:pt idx="1015">
                  <c:v>1015</c:v>
                </c:pt>
                <c:pt idx="1016">
                  <c:v>1016</c:v>
                </c:pt>
                <c:pt idx="1017">
                  <c:v>1017</c:v>
                </c:pt>
                <c:pt idx="1018">
                  <c:v>1018</c:v>
                </c:pt>
                <c:pt idx="1019">
                  <c:v>1019</c:v>
                </c:pt>
                <c:pt idx="1020">
                  <c:v>1020</c:v>
                </c:pt>
                <c:pt idx="1021">
                  <c:v>1021</c:v>
                </c:pt>
                <c:pt idx="1022">
                  <c:v>1022</c:v>
                </c:pt>
                <c:pt idx="1023">
                  <c:v>1023</c:v>
                </c:pt>
                <c:pt idx="1024">
                  <c:v>1024</c:v>
                </c:pt>
                <c:pt idx="1025">
                  <c:v>1025</c:v>
                </c:pt>
                <c:pt idx="1026">
                  <c:v>1026</c:v>
                </c:pt>
                <c:pt idx="1027">
                  <c:v>1027</c:v>
                </c:pt>
                <c:pt idx="1028">
                  <c:v>1028</c:v>
                </c:pt>
                <c:pt idx="1029">
                  <c:v>1029</c:v>
                </c:pt>
                <c:pt idx="1030">
                  <c:v>1030</c:v>
                </c:pt>
                <c:pt idx="1031">
                  <c:v>1031</c:v>
                </c:pt>
                <c:pt idx="1032">
                  <c:v>1032</c:v>
                </c:pt>
                <c:pt idx="1033">
                  <c:v>1033</c:v>
                </c:pt>
                <c:pt idx="1034">
                  <c:v>1034</c:v>
                </c:pt>
                <c:pt idx="1035">
                  <c:v>1035</c:v>
                </c:pt>
                <c:pt idx="1036">
                  <c:v>1036</c:v>
                </c:pt>
                <c:pt idx="1037">
                  <c:v>1037</c:v>
                </c:pt>
                <c:pt idx="1038">
                  <c:v>1038</c:v>
                </c:pt>
                <c:pt idx="1039">
                  <c:v>1039</c:v>
                </c:pt>
                <c:pt idx="1040">
                  <c:v>1040</c:v>
                </c:pt>
                <c:pt idx="1041">
                  <c:v>1041</c:v>
                </c:pt>
                <c:pt idx="1042">
                  <c:v>1042</c:v>
                </c:pt>
                <c:pt idx="1043">
                  <c:v>1043</c:v>
                </c:pt>
                <c:pt idx="1044">
                  <c:v>1044</c:v>
                </c:pt>
                <c:pt idx="1045">
                  <c:v>1045</c:v>
                </c:pt>
                <c:pt idx="1046">
                  <c:v>1046</c:v>
                </c:pt>
                <c:pt idx="1047">
                  <c:v>1047</c:v>
                </c:pt>
                <c:pt idx="1048">
                  <c:v>1048</c:v>
                </c:pt>
                <c:pt idx="1049">
                  <c:v>1049</c:v>
                </c:pt>
                <c:pt idx="1050">
                  <c:v>1050</c:v>
                </c:pt>
                <c:pt idx="1051">
                  <c:v>1051</c:v>
                </c:pt>
                <c:pt idx="1052">
                  <c:v>1052</c:v>
                </c:pt>
                <c:pt idx="1053">
                  <c:v>1053</c:v>
                </c:pt>
                <c:pt idx="1054">
                  <c:v>1054</c:v>
                </c:pt>
                <c:pt idx="1055">
                  <c:v>1055</c:v>
                </c:pt>
                <c:pt idx="1056">
                  <c:v>1056</c:v>
                </c:pt>
                <c:pt idx="1057">
                  <c:v>1057</c:v>
                </c:pt>
                <c:pt idx="1058">
                  <c:v>1058</c:v>
                </c:pt>
                <c:pt idx="1059">
                  <c:v>1059</c:v>
                </c:pt>
                <c:pt idx="1060">
                  <c:v>1060</c:v>
                </c:pt>
                <c:pt idx="1061">
                  <c:v>1061</c:v>
                </c:pt>
                <c:pt idx="1062">
                  <c:v>1062</c:v>
                </c:pt>
                <c:pt idx="1063">
                  <c:v>1063</c:v>
                </c:pt>
                <c:pt idx="1064">
                  <c:v>1064</c:v>
                </c:pt>
                <c:pt idx="1065">
                  <c:v>1065</c:v>
                </c:pt>
                <c:pt idx="1066">
                  <c:v>1066</c:v>
                </c:pt>
                <c:pt idx="1067">
                  <c:v>1067</c:v>
                </c:pt>
                <c:pt idx="1068">
                  <c:v>1068</c:v>
                </c:pt>
                <c:pt idx="1069">
                  <c:v>1069</c:v>
                </c:pt>
                <c:pt idx="1070">
                  <c:v>1070</c:v>
                </c:pt>
                <c:pt idx="1071">
                  <c:v>1071</c:v>
                </c:pt>
                <c:pt idx="1072">
                  <c:v>1072</c:v>
                </c:pt>
                <c:pt idx="1073">
                  <c:v>1073</c:v>
                </c:pt>
                <c:pt idx="1074">
                  <c:v>1074</c:v>
                </c:pt>
                <c:pt idx="1075">
                  <c:v>1075</c:v>
                </c:pt>
                <c:pt idx="1076">
                  <c:v>1076</c:v>
                </c:pt>
                <c:pt idx="1077">
                  <c:v>1077</c:v>
                </c:pt>
                <c:pt idx="1078">
                  <c:v>1078</c:v>
                </c:pt>
                <c:pt idx="1079">
                  <c:v>1079</c:v>
                </c:pt>
                <c:pt idx="1080">
                  <c:v>1080</c:v>
                </c:pt>
                <c:pt idx="1081">
                  <c:v>1081</c:v>
                </c:pt>
                <c:pt idx="1082">
                  <c:v>1082</c:v>
                </c:pt>
                <c:pt idx="1083">
                  <c:v>1083</c:v>
                </c:pt>
                <c:pt idx="1084">
                  <c:v>1084</c:v>
                </c:pt>
                <c:pt idx="1085">
                  <c:v>1085</c:v>
                </c:pt>
                <c:pt idx="1086">
                  <c:v>1086</c:v>
                </c:pt>
                <c:pt idx="1087">
                  <c:v>1087</c:v>
                </c:pt>
                <c:pt idx="1088">
                  <c:v>1088</c:v>
                </c:pt>
                <c:pt idx="1089">
                  <c:v>1089</c:v>
                </c:pt>
                <c:pt idx="1090">
                  <c:v>1090</c:v>
                </c:pt>
                <c:pt idx="1091">
                  <c:v>1091</c:v>
                </c:pt>
                <c:pt idx="1092">
                  <c:v>1092</c:v>
                </c:pt>
                <c:pt idx="1093">
                  <c:v>1093</c:v>
                </c:pt>
                <c:pt idx="1094">
                  <c:v>1094</c:v>
                </c:pt>
                <c:pt idx="1095">
                  <c:v>1095</c:v>
                </c:pt>
                <c:pt idx="1096">
                  <c:v>1096</c:v>
                </c:pt>
                <c:pt idx="1097">
                  <c:v>1097</c:v>
                </c:pt>
                <c:pt idx="1098">
                  <c:v>1098</c:v>
                </c:pt>
                <c:pt idx="1099">
                  <c:v>1099</c:v>
                </c:pt>
                <c:pt idx="1100">
                  <c:v>1100</c:v>
                </c:pt>
                <c:pt idx="1101">
                  <c:v>1101</c:v>
                </c:pt>
                <c:pt idx="1102">
                  <c:v>1102</c:v>
                </c:pt>
                <c:pt idx="1103">
                  <c:v>1103</c:v>
                </c:pt>
                <c:pt idx="1104">
                  <c:v>1104</c:v>
                </c:pt>
                <c:pt idx="1105">
                  <c:v>1105</c:v>
                </c:pt>
                <c:pt idx="1106">
                  <c:v>1106</c:v>
                </c:pt>
                <c:pt idx="1107">
                  <c:v>1107</c:v>
                </c:pt>
                <c:pt idx="1108">
                  <c:v>1108</c:v>
                </c:pt>
                <c:pt idx="1109">
                  <c:v>1109</c:v>
                </c:pt>
                <c:pt idx="1110">
                  <c:v>1110</c:v>
                </c:pt>
                <c:pt idx="1111">
                  <c:v>1111</c:v>
                </c:pt>
                <c:pt idx="1112">
                  <c:v>1112</c:v>
                </c:pt>
                <c:pt idx="1113">
                  <c:v>1113</c:v>
                </c:pt>
                <c:pt idx="1114">
                  <c:v>1114</c:v>
                </c:pt>
                <c:pt idx="1115">
                  <c:v>1115</c:v>
                </c:pt>
                <c:pt idx="1116">
                  <c:v>1116</c:v>
                </c:pt>
                <c:pt idx="1117">
                  <c:v>1117</c:v>
                </c:pt>
                <c:pt idx="1118">
                  <c:v>1118</c:v>
                </c:pt>
                <c:pt idx="1119">
                  <c:v>1119</c:v>
                </c:pt>
                <c:pt idx="1120">
                  <c:v>1120</c:v>
                </c:pt>
                <c:pt idx="1121">
                  <c:v>1121</c:v>
                </c:pt>
                <c:pt idx="1122">
                  <c:v>1122</c:v>
                </c:pt>
                <c:pt idx="1123">
                  <c:v>1123</c:v>
                </c:pt>
                <c:pt idx="1124">
                  <c:v>1124</c:v>
                </c:pt>
                <c:pt idx="1125">
                  <c:v>1125</c:v>
                </c:pt>
                <c:pt idx="1126">
                  <c:v>1126</c:v>
                </c:pt>
                <c:pt idx="1127">
                  <c:v>1127</c:v>
                </c:pt>
                <c:pt idx="1128">
                  <c:v>1128</c:v>
                </c:pt>
                <c:pt idx="1129">
                  <c:v>1129</c:v>
                </c:pt>
                <c:pt idx="1130">
                  <c:v>1130</c:v>
                </c:pt>
                <c:pt idx="1131">
                  <c:v>1131</c:v>
                </c:pt>
                <c:pt idx="1132">
                  <c:v>1132</c:v>
                </c:pt>
                <c:pt idx="1133">
                  <c:v>1133</c:v>
                </c:pt>
                <c:pt idx="1134">
                  <c:v>1134</c:v>
                </c:pt>
                <c:pt idx="1135">
                  <c:v>1135</c:v>
                </c:pt>
                <c:pt idx="1136">
                  <c:v>1136</c:v>
                </c:pt>
                <c:pt idx="1137">
                  <c:v>1137</c:v>
                </c:pt>
                <c:pt idx="1138">
                  <c:v>1138</c:v>
                </c:pt>
                <c:pt idx="1139">
                  <c:v>1139</c:v>
                </c:pt>
                <c:pt idx="1140">
                  <c:v>1140</c:v>
                </c:pt>
                <c:pt idx="1141">
                  <c:v>1141</c:v>
                </c:pt>
                <c:pt idx="1142">
                  <c:v>1142</c:v>
                </c:pt>
                <c:pt idx="1143">
                  <c:v>1143</c:v>
                </c:pt>
                <c:pt idx="1144">
                  <c:v>1144</c:v>
                </c:pt>
                <c:pt idx="1145">
                  <c:v>1145</c:v>
                </c:pt>
                <c:pt idx="1146">
                  <c:v>1146</c:v>
                </c:pt>
                <c:pt idx="1147">
                  <c:v>1147</c:v>
                </c:pt>
                <c:pt idx="1148">
                  <c:v>1148</c:v>
                </c:pt>
                <c:pt idx="1149">
                  <c:v>1149</c:v>
                </c:pt>
                <c:pt idx="1150">
                  <c:v>1150</c:v>
                </c:pt>
                <c:pt idx="1151">
                  <c:v>1151</c:v>
                </c:pt>
                <c:pt idx="1152">
                  <c:v>1152</c:v>
                </c:pt>
                <c:pt idx="1153">
                  <c:v>1153</c:v>
                </c:pt>
                <c:pt idx="1154">
                  <c:v>1154</c:v>
                </c:pt>
                <c:pt idx="1155">
                  <c:v>1155</c:v>
                </c:pt>
                <c:pt idx="1156">
                  <c:v>1156</c:v>
                </c:pt>
                <c:pt idx="1157">
                  <c:v>1157</c:v>
                </c:pt>
                <c:pt idx="1158">
                  <c:v>1158</c:v>
                </c:pt>
                <c:pt idx="1159">
                  <c:v>1159</c:v>
                </c:pt>
                <c:pt idx="1160">
                  <c:v>1160</c:v>
                </c:pt>
                <c:pt idx="1161">
                  <c:v>1161</c:v>
                </c:pt>
                <c:pt idx="1162">
                  <c:v>1162</c:v>
                </c:pt>
                <c:pt idx="1163">
                  <c:v>1163</c:v>
                </c:pt>
                <c:pt idx="1164">
                  <c:v>1164</c:v>
                </c:pt>
                <c:pt idx="1165">
                  <c:v>1165</c:v>
                </c:pt>
                <c:pt idx="1166">
                  <c:v>1166</c:v>
                </c:pt>
                <c:pt idx="1167">
                  <c:v>1167</c:v>
                </c:pt>
                <c:pt idx="1168">
                  <c:v>1168</c:v>
                </c:pt>
                <c:pt idx="1169">
                  <c:v>1169</c:v>
                </c:pt>
                <c:pt idx="1170">
                  <c:v>1170</c:v>
                </c:pt>
                <c:pt idx="1171">
                  <c:v>1171</c:v>
                </c:pt>
                <c:pt idx="1172">
                  <c:v>1172</c:v>
                </c:pt>
                <c:pt idx="1173">
                  <c:v>1173</c:v>
                </c:pt>
                <c:pt idx="1174">
                  <c:v>1174</c:v>
                </c:pt>
                <c:pt idx="1175">
                  <c:v>1175</c:v>
                </c:pt>
                <c:pt idx="1176">
                  <c:v>1176</c:v>
                </c:pt>
                <c:pt idx="1177">
                  <c:v>1177</c:v>
                </c:pt>
                <c:pt idx="1178">
                  <c:v>1178</c:v>
                </c:pt>
                <c:pt idx="1179">
                  <c:v>1179</c:v>
                </c:pt>
                <c:pt idx="1180">
                  <c:v>1180</c:v>
                </c:pt>
                <c:pt idx="1181">
                  <c:v>1181</c:v>
                </c:pt>
                <c:pt idx="1182">
                  <c:v>1182</c:v>
                </c:pt>
                <c:pt idx="1183">
                  <c:v>1183</c:v>
                </c:pt>
                <c:pt idx="1184">
                  <c:v>1184</c:v>
                </c:pt>
                <c:pt idx="1185">
                  <c:v>1185</c:v>
                </c:pt>
                <c:pt idx="1186">
                  <c:v>1186</c:v>
                </c:pt>
                <c:pt idx="1187">
                  <c:v>1187</c:v>
                </c:pt>
                <c:pt idx="1188">
                  <c:v>1188</c:v>
                </c:pt>
                <c:pt idx="1189">
                  <c:v>1189</c:v>
                </c:pt>
                <c:pt idx="1190">
                  <c:v>1190</c:v>
                </c:pt>
                <c:pt idx="1191">
                  <c:v>1191</c:v>
                </c:pt>
                <c:pt idx="1192">
                  <c:v>1192</c:v>
                </c:pt>
                <c:pt idx="1193">
                  <c:v>1193</c:v>
                </c:pt>
                <c:pt idx="1194">
                  <c:v>1194</c:v>
                </c:pt>
                <c:pt idx="1195">
                  <c:v>1195</c:v>
                </c:pt>
                <c:pt idx="1196">
                  <c:v>1196</c:v>
                </c:pt>
                <c:pt idx="1197">
                  <c:v>1197</c:v>
                </c:pt>
                <c:pt idx="1198">
                  <c:v>1198</c:v>
                </c:pt>
                <c:pt idx="1199">
                  <c:v>1199</c:v>
                </c:pt>
                <c:pt idx="1200">
                  <c:v>1200</c:v>
                </c:pt>
                <c:pt idx="1201">
                  <c:v>1201</c:v>
                </c:pt>
                <c:pt idx="1202">
                  <c:v>1202</c:v>
                </c:pt>
                <c:pt idx="1203">
                  <c:v>1203</c:v>
                </c:pt>
                <c:pt idx="1204">
                  <c:v>1204</c:v>
                </c:pt>
                <c:pt idx="1205">
                  <c:v>1205</c:v>
                </c:pt>
                <c:pt idx="1206">
                  <c:v>1206</c:v>
                </c:pt>
                <c:pt idx="1207">
                  <c:v>1207</c:v>
                </c:pt>
                <c:pt idx="1208">
                  <c:v>1208</c:v>
                </c:pt>
                <c:pt idx="1209">
                  <c:v>1209</c:v>
                </c:pt>
                <c:pt idx="1210">
                  <c:v>1210</c:v>
                </c:pt>
                <c:pt idx="1211">
                  <c:v>1211</c:v>
                </c:pt>
                <c:pt idx="1212">
                  <c:v>1212</c:v>
                </c:pt>
                <c:pt idx="1213">
                  <c:v>1213</c:v>
                </c:pt>
                <c:pt idx="1214">
                  <c:v>1214</c:v>
                </c:pt>
                <c:pt idx="1215">
                  <c:v>1215</c:v>
                </c:pt>
                <c:pt idx="1216">
                  <c:v>1216</c:v>
                </c:pt>
                <c:pt idx="1217">
                  <c:v>1217</c:v>
                </c:pt>
                <c:pt idx="1218">
                  <c:v>1218</c:v>
                </c:pt>
                <c:pt idx="1219">
                  <c:v>1219</c:v>
                </c:pt>
                <c:pt idx="1220">
                  <c:v>1220</c:v>
                </c:pt>
                <c:pt idx="1221">
                  <c:v>1221</c:v>
                </c:pt>
                <c:pt idx="1222">
                  <c:v>1222</c:v>
                </c:pt>
                <c:pt idx="1223">
                  <c:v>1223</c:v>
                </c:pt>
                <c:pt idx="1224">
                  <c:v>1224</c:v>
                </c:pt>
                <c:pt idx="1225">
                  <c:v>1225</c:v>
                </c:pt>
                <c:pt idx="1226">
                  <c:v>1226</c:v>
                </c:pt>
                <c:pt idx="1227">
                  <c:v>1227</c:v>
                </c:pt>
                <c:pt idx="1228">
                  <c:v>1228</c:v>
                </c:pt>
                <c:pt idx="1229">
                  <c:v>1229</c:v>
                </c:pt>
                <c:pt idx="1230">
                  <c:v>1230</c:v>
                </c:pt>
                <c:pt idx="1231">
                  <c:v>1231</c:v>
                </c:pt>
                <c:pt idx="1232">
                  <c:v>1232</c:v>
                </c:pt>
                <c:pt idx="1233">
                  <c:v>1233</c:v>
                </c:pt>
                <c:pt idx="1234">
                  <c:v>1234</c:v>
                </c:pt>
                <c:pt idx="1235">
                  <c:v>1235</c:v>
                </c:pt>
                <c:pt idx="1236">
                  <c:v>1236</c:v>
                </c:pt>
                <c:pt idx="1237">
                  <c:v>1237</c:v>
                </c:pt>
                <c:pt idx="1238">
                  <c:v>1238</c:v>
                </c:pt>
                <c:pt idx="1239">
                  <c:v>1239</c:v>
                </c:pt>
                <c:pt idx="1240">
                  <c:v>1240</c:v>
                </c:pt>
                <c:pt idx="1241">
                  <c:v>1241</c:v>
                </c:pt>
                <c:pt idx="1242">
                  <c:v>1242</c:v>
                </c:pt>
                <c:pt idx="1243">
                  <c:v>1243</c:v>
                </c:pt>
                <c:pt idx="1244">
                  <c:v>1244</c:v>
                </c:pt>
                <c:pt idx="1245">
                  <c:v>1245</c:v>
                </c:pt>
                <c:pt idx="1246">
                  <c:v>1246</c:v>
                </c:pt>
                <c:pt idx="1247">
                  <c:v>1247</c:v>
                </c:pt>
                <c:pt idx="1248">
                  <c:v>1248</c:v>
                </c:pt>
                <c:pt idx="1249">
                  <c:v>1249</c:v>
                </c:pt>
                <c:pt idx="1250">
                  <c:v>1250</c:v>
                </c:pt>
                <c:pt idx="1251">
                  <c:v>1251</c:v>
                </c:pt>
                <c:pt idx="1252">
                  <c:v>1252</c:v>
                </c:pt>
                <c:pt idx="1253">
                  <c:v>1253</c:v>
                </c:pt>
                <c:pt idx="1254">
                  <c:v>1254</c:v>
                </c:pt>
                <c:pt idx="1255">
                  <c:v>1255</c:v>
                </c:pt>
                <c:pt idx="1256">
                  <c:v>1256</c:v>
                </c:pt>
                <c:pt idx="1257">
                  <c:v>1257</c:v>
                </c:pt>
                <c:pt idx="1258">
                  <c:v>1258</c:v>
                </c:pt>
                <c:pt idx="1259">
                  <c:v>1259</c:v>
                </c:pt>
                <c:pt idx="1260">
                  <c:v>1260</c:v>
                </c:pt>
                <c:pt idx="1261">
                  <c:v>1261</c:v>
                </c:pt>
                <c:pt idx="1262">
                  <c:v>1262</c:v>
                </c:pt>
                <c:pt idx="1263">
                  <c:v>1263</c:v>
                </c:pt>
                <c:pt idx="1264">
                  <c:v>1264</c:v>
                </c:pt>
                <c:pt idx="1265">
                  <c:v>1265</c:v>
                </c:pt>
                <c:pt idx="1266">
                  <c:v>1266</c:v>
                </c:pt>
                <c:pt idx="1267">
                  <c:v>1267</c:v>
                </c:pt>
                <c:pt idx="1268">
                  <c:v>1268</c:v>
                </c:pt>
                <c:pt idx="1269">
                  <c:v>1269</c:v>
                </c:pt>
                <c:pt idx="1270">
                  <c:v>1270</c:v>
                </c:pt>
                <c:pt idx="1271">
                  <c:v>1271</c:v>
                </c:pt>
                <c:pt idx="1272">
                  <c:v>1272</c:v>
                </c:pt>
                <c:pt idx="1273">
                  <c:v>1273</c:v>
                </c:pt>
                <c:pt idx="1274">
                  <c:v>1274</c:v>
                </c:pt>
                <c:pt idx="1275">
                  <c:v>1275</c:v>
                </c:pt>
                <c:pt idx="1276">
                  <c:v>1276</c:v>
                </c:pt>
                <c:pt idx="1277">
                  <c:v>1277</c:v>
                </c:pt>
                <c:pt idx="1278">
                  <c:v>1278</c:v>
                </c:pt>
                <c:pt idx="1279">
                  <c:v>1279</c:v>
                </c:pt>
                <c:pt idx="1280">
                  <c:v>1280</c:v>
                </c:pt>
                <c:pt idx="1281">
                  <c:v>1281</c:v>
                </c:pt>
                <c:pt idx="1282">
                  <c:v>1282</c:v>
                </c:pt>
                <c:pt idx="1283">
                  <c:v>1283</c:v>
                </c:pt>
                <c:pt idx="1284">
                  <c:v>1284</c:v>
                </c:pt>
                <c:pt idx="1285">
                  <c:v>1285</c:v>
                </c:pt>
                <c:pt idx="1286">
                  <c:v>1286</c:v>
                </c:pt>
                <c:pt idx="1287">
                  <c:v>1287</c:v>
                </c:pt>
                <c:pt idx="1288">
                  <c:v>1288</c:v>
                </c:pt>
                <c:pt idx="1289">
                  <c:v>1289</c:v>
                </c:pt>
                <c:pt idx="1290">
                  <c:v>1290</c:v>
                </c:pt>
                <c:pt idx="1291">
                  <c:v>1291</c:v>
                </c:pt>
                <c:pt idx="1292">
                  <c:v>1292</c:v>
                </c:pt>
                <c:pt idx="1293">
                  <c:v>1293</c:v>
                </c:pt>
                <c:pt idx="1294">
                  <c:v>1294</c:v>
                </c:pt>
                <c:pt idx="1295">
                  <c:v>1295</c:v>
                </c:pt>
                <c:pt idx="1296">
                  <c:v>1296</c:v>
                </c:pt>
                <c:pt idx="1297">
                  <c:v>1297</c:v>
                </c:pt>
                <c:pt idx="1298">
                  <c:v>1298</c:v>
                </c:pt>
                <c:pt idx="1299">
                  <c:v>1299</c:v>
                </c:pt>
                <c:pt idx="1300">
                  <c:v>1300</c:v>
                </c:pt>
                <c:pt idx="1301">
                  <c:v>1301</c:v>
                </c:pt>
                <c:pt idx="1302">
                  <c:v>1302</c:v>
                </c:pt>
                <c:pt idx="1303">
                  <c:v>1303</c:v>
                </c:pt>
                <c:pt idx="1304">
                  <c:v>1304</c:v>
                </c:pt>
                <c:pt idx="1305">
                  <c:v>1305</c:v>
                </c:pt>
                <c:pt idx="1306">
                  <c:v>1306</c:v>
                </c:pt>
                <c:pt idx="1307">
                  <c:v>1307</c:v>
                </c:pt>
                <c:pt idx="1308">
                  <c:v>1308</c:v>
                </c:pt>
                <c:pt idx="1309">
                  <c:v>1309</c:v>
                </c:pt>
                <c:pt idx="1310">
                  <c:v>1310</c:v>
                </c:pt>
                <c:pt idx="1311">
                  <c:v>1311</c:v>
                </c:pt>
                <c:pt idx="1312">
                  <c:v>1312</c:v>
                </c:pt>
                <c:pt idx="1313">
                  <c:v>1313</c:v>
                </c:pt>
                <c:pt idx="1314">
                  <c:v>1314</c:v>
                </c:pt>
                <c:pt idx="1315">
                  <c:v>1315</c:v>
                </c:pt>
                <c:pt idx="1316">
                  <c:v>1316</c:v>
                </c:pt>
                <c:pt idx="1317">
                  <c:v>1317</c:v>
                </c:pt>
                <c:pt idx="1318">
                  <c:v>1318</c:v>
                </c:pt>
                <c:pt idx="1319">
                  <c:v>1319</c:v>
                </c:pt>
                <c:pt idx="1320">
                  <c:v>1320</c:v>
                </c:pt>
                <c:pt idx="1321">
                  <c:v>1321</c:v>
                </c:pt>
                <c:pt idx="1322">
                  <c:v>1322</c:v>
                </c:pt>
                <c:pt idx="1323">
                  <c:v>1323</c:v>
                </c:pt>
                <c:pt idx="1324">
                  <c:v>1324</c:v>
                </c:pt>
                <c:pt idx="1325">
                  <c:v>1325</c:v>
                </c:pt>
                <c:pt idx="1326">
                  <c:v>1326</c:v>
                </c:pt>
                <c:pt idx="1327">
                  <c:v>1327</c:v>
                </c:pt>
                <c:pt idx="1328">
                  <c:v>1328</c:v>
                </c:pt>
                <c:pt idx="1329">
                  <c:v>1329</c:v>
                </c:pt>
                <c:pt idx="1330">
                  <c:v>1330</c:v>
                </c:pt>
                <c:pt idx="1331">
                  <c:v>1331</c:v>
                </c:pt>
                <c:pt idx="1332">
                  <c:v>1332</c:v>
                </c:pt>
                <c:pt idx="1333">
                  <c:v>1333</c:v>
                </c:pt>
                <c:pt idx="1334">
                  <c:v>1334</c:v>
                </c:pt>
                <c:pt idx="1335">
                  <c:v>1335</c:v>
                </c:pt>
                <c:pt idx="1336">
                  <c:v>1336</c:v>
                </c:pt>
                <c:pt idx="1337">
                  <c:v>1337</c:v>
                </c:pt>
                <c:pt idx="1338">
                  <c:v>1338</c:v>
                </c:pt>
                <c:pt idx="1339">
                  <c:v>1339</c:v>
                </c:pt>
                <c:pt idx="1340">
                  <c:v>1340</c:v>
                </c:pt>
                <c:pt idx="1341">
                  <c:v>1341</c:v>
                </c:pt>
                <c:pt idx="1342">
                  <c:v>1342</c:v>
                </c:pt>
                <c:pt idx="1343">
                  <c:v>1343</c:v>
                </c:pt>
                <c:pt idx="1344">
                  <c:v>1344</c:v>
                </c:pt>
                <c:pt idx="1345">
                  <c:v>1345</c:v>
                </c:pt>
                <c:pt idx="1346">
                  <c:v>1346</c:v>
                </c:pt>
                <c:pt idx="1347">
                  <c:v>1347</c:v>
                </c:pt>
                <c:pt idx="1348">
                  <c:v>1348</c:v>
                </c:pt>
                <c:pt idx="1349">
                  <c:v>1349</c:v>
                </c:pt>
                <c:pt idx="1350">
                  <c:v>1350</c:v>
                </c:pt>
                <c:pt idx="1351">
                  <c:v>1351</c:v>
                </c:pt>
                <c:pt idx="1352">
                  <c:v>1352</c:v>
                </c:pt>
                <c:pt idx="1353">
                  <c:v>1353</c:v>
                </c:pt>
                <c:pt idx="1354">
                  <c:v>1354</c:v>
                </c:pt>
                <c:pt idx="1355">
                  <c:v>1355</c:v>
                </c:pt>
                <c:pt idx="1356">
                  <c:v>1356</c:v>
                </c:pt>
                <c:pt idx="1357">
                  <c:v>1357</c:v>
                </c:pt>
                <c:pt idx="1358">
                  <c:v>1358</c:v>
                </c:pt>
                <c:pt idx="1359">
                  <c:v>1359</c:v>
                </c:pt>
                <c:pt idx="1360">
                  <c:v>1360</c:v>
                </c:pt>
                <c:pt idx="1361">
                  <c:v>1361</c:v>
                </c:pt>
                <c:pt idx="1362">
                  <c:v>1362</c:v>
                </c:pt>
                <c:pt idx="1363">
                  <c:v>1363</c:v>
                </c:pt>
                <c:pt idx="1364">
                  <c:v>1364</c:v>
                </c:pt>
                <c:pt idx="1365">
                  <c:v>1365</c:v>
                </c:pt>
                <c:pt idx="1366">
                  <c:v>1366</c:v>
                </c:pt>
                <c:pt idx="1367">
                  <c:v>1367</c:v>
                </c:pt>
                <c:pt idx="1368">
                  <c:v>1368</c:v>
                </c:pt>
                <c:pt idx="1369">
                  <c:v>1369</c:v>
                </c:pt>
                <c:pt idx="1370">
                  <c:v>1370</c:v>
                </c:pt>
                <c:pt idx="1371">
                  <c:v>1371</c:v>
                </c:pt>
                <c:pt idx="1372">
                  <c:v>1372</c:v>
                </c:pt>
                <c:pt idx="1373">
                  <c:v>1373</c:v>
                </c:pt>
                <c:pt idx="1374">
                  <c:v>1374</c:v>
                </c:pt>
                <c:pt idx="1375">
                  <c:v>1375</c:v>
                </c:pt>
                <c:pt idx="1376">
                  <c:v>1376</c:v>
                </c:pt>
                <c:pt idx="1377">
                  <c:v>1377</c:v>
                </c:pt>
                <c:pt idx="1378">
                  <c:v>1378</c:v>
                </c:pt>
                <c:pt idx="1379">
                  <c:v>1379</c:v>
                </c:pt>
                <c:pt idx="1380">
                  <c:v>1380</c:v>
                </c:pt>
                <c:pt idx="1381">
                  <c:v>1381</c:v>
                </c:pt>
                <c:pt idx="1382">
                  <c:v>1382</c:v>
                </c:pt>
                <c:pt idx="1383">
                  <c:v>1383</c:v>
                </c:pt>
                <c:pt idx="1384">
                  <c:v>1384</c:v>
                </c:pt>
                <c:pt idx="1385">
                  <c:v>1385</c:v>
                </c:pt>
                <c:pt idx="1386">
                  <c:v>1386</c:v>
                </c:pt>
                <c:pt idx="1387">
                  <c:v>1387</c:v>
                </c:pt>
                <c:pt idx="1388">
                  <c:v>1388</c:v>
                </c:pt>
                <c:pt idx="1389">
                  <c:v>1389</c:v>
                </c:pt>
                <c:pt idx="1390">
                  <c:v>1390</c:v>
                </c:pt>
                <c:pt idx="1391">
                  <c:v>1391</c:v>
                </c:pt>
                <c:pt idx="1392">
                  <c:v>1392</c:v>
                </c:pt>
                <c:pt idx="1393">
                  <c:v>1393</c:v>
                </c:pt>
                <c:pt idx="1394">
                  <c:v>1394</c:v>
                </c:pt>
                <c:pt idx="1395">
                  <c:v>1395</c:v>
                </c:pt>
                <c:pt idx="1396">
                  <c:v>1396</c:v>
                </c:pt>
                <c:pt idx="1397">
                  <c:v>1397</c:v>
                </c:pt>
                <c:pt idx="1398">
                  <c:v>1398</c:v>
                </c:pt>
                <c:pt idx="1399">
                  <c:v>1399</c:v>
                </c:pt>
                <c:pt idx="1400">
                  <c:v>1400</c:v>
                </c:pt>
                <c:pt idx="1401">
                  <c:v>1401</c:v>
                </c:pt>
                <c:pt idx="1402">
                  <c:v>1402</c:v>
                </c:pt>
                <c:pt idx="1403">
                  <c:v>1403</c:v>
                </c:pt>
                <c:pt idx="1404">
                  <c:v>1404</c:v>
                </c:pt>
                <c:pt idx="1405">
                  <c:v>1405</c:v>
                </c:pt>
                <c:pt idx="1406">
                  <c:v>1406</c:v>
                </c:pt>
                <c:pt idx="1407">
                  <c:v>1407</c:v>
                </c:pt>
                <c:pt idx="1408">
                  <c:v>1408</c:v>
                </c:pt>
                <c:pt idx="1409">
                  <c:v>1409</c:v>
                </c:pt>
                <c:pt idx="1410">
                  <c:v>1410</c:v>
                </c:pt>
                <c:pt idx="1411">
                  <c:v>1411</c:v>
                </c:pt>
                <c:pt idx="1412">
                  <c:v>1412</c:v>
                </c:pt>
                <c:pt idx="1413">
                  <c:v>1413</c:v>
                </c:pt>
                <c:pt idx="1414">
                  <c:v>1414</c:v>
                </c:pt>
                <c:pt idx="1415">
                  <c:v>1415</c:v>
                </c:pt>
                <c:pt idx="1416">
                  <c:v>1416</c:v>
                </c:pt>
                <c:pt idx="1417">
                  <c:v>1417</c:v>
                </c:pt>
                <c:pt idx="1418">
                  <c:v>1418</c:v>
                </c:pt>
                <c:pt idx="1419">
                  <c:v>1419</c:v>
                </c:pt>
                <c:pt idx="1420">
                  <c:v>1420</c:v>
                </c:pt>
                <c:pt idx="1421">
                  <c:v>1421</c:v>
                </c:pt>
                <c:pt idx="1422">
                  <c:v>1422</c:v>
                </c:pt>
                <c:pt idx="1423">
                  <c:v>1423</c:v>
                </c:pt>
                <c:pt idx="1424">
                  <c:v>1424</c:v>
                </c:pt>
                <c:pt idx="1425">
                  <c:v>1425</c:v>
                </c:pt>
                <c:pt idx="1426">
                  <c:v>1426</c:v>
                </c:pt>
                <c:pt idx="1427">
                  <c:v>1427</c:v>
                </c:pt>
                <c:pt idx="1428">
                  <c:v>1428</c:v>
                </c:pt>
                <c:pt idx="1429">
                  <c:v>1429</c:v>
                </c:pt>
                <c:pt idx="1430">
                  <c:v>1430</c:v>
                </c:pt>
                <c:pt idx="1431">
                  <c:v>1431</c:v>
                </c:pt>
                <c:pt idx="1432">
                  <c:v>1432</c:v>
                </c:pt>
                <c:pt idx="1433">
                  <c:v>1433</c:v>
                </c:pt>
                <c:pt idx="1434">
                  <c:v>1434</c:v>
                </c:pt>
                <c:pt idx="1435">
                  <c:v>1435</c:v>
                </c:pt>
                <c:pt idx="1436">
                  <c:v>1436</c:v>
                </c:pt>
                <c:pt idx="1437">
                  <c:v>1437</c:v>
                </c:pt>
                <c:pt idx="1438">
                  <c:v>1438</c:v>
                </c:pt>
                <c:pt idx="1439">
                  <c:v>1439</c:v>
                </c:pt>
                <c:pt idx="1440">
                  <c:v>1440</c:v>
                </c:pt>
                <c:pt idx="1441">
                  <c:v>1441</c:v>
                </c:pt>
                <c:pt idx="1442">
                  <c:v>1442</c:v>
                </c:pt>
                <c:pt idx="1443">
                  <c:v>1443</c:v>
                </c:pt>
                <c:pt idx="1444">
                  <c:v>1444</c:v>
                </c:pt>
                <c:pt idx="1445">
                  <c:v>1445</c:v>
                </c:pt>
                <c:pt idx="1446">
                  <c:v>1446</c:v>
                </c:pt>
                <c:pt idx="1447">
                  <c:v>1447</c:v>
                </c:pt>
                <c:pt idx="1448">
                  <c:v>1448</c:v>
                </c:pt>
                <c:pt idx="1449">
                  <c:v>1449</c:v>
                </c:pt>
                <c:pt idx="1450">
                  <c:v>1450</c:v>
                </c:pt>
                <c:pt idx="1451">
                  <c:v>1451</c:v>
                </c:pt>
                <c:pt idx="1452">
                  <c:v>1452</c:v>
                </c:pt>
                <c:pt idx="1453">
                  <c:v>1453</c:v>
                </c:pt>
                <c:pt idx="1454">
                  <c:v>1454</c:v>
                </c:pt>
                <c:pt idx="1455">
                  <c:v>1455</c:v>
                </c:pt>
                <c:pt idx="1456">
                  <c:v>1456</c:v>
                </c:pt>
                <c:pt idx="1457">
                  <c:v>1457</c:v>
                </c:pt>
                <c:pt idx="1458">
                  <c:v>1458</c:v>
                </c:pt>
                <c:pt idx="1459">
                  <c:v>1459</c:v>
                </c:pt>
                <c:pt idx="1460">
                  <c:v>1460</c:v>
                </c:pt>
                <c:pt idx="1461">
                  <c:v>1461</c:v>
                </c:pt>
                <c:pt idx="1462">
                  <c:v>1462</c:v>
                </c:pt>
                <c:pt idx="1463">
                  <c:v>1463</c:v>
                </c:pt>
                <c:pt idx="1464">
                  <c:v>1464</c:v>
                </c:pt>
                <c:pt idx="1465">
                  <c:v>1465</c:v>
                </c:pt>
                <c:pt idx="1466">
                  <c:v>1466</c:v>
                </c:pt>
                <c:pt idx="1467">
                  <c:v>1467</c:v>
                </c:pt>
                <c:pt idx="1468">
                  <c:v>1468</c:v>
                </c:pt>
                <c:pt idx="1469">
                  <c:v>1469</c:v>
                </c:pt>
                <c:pt idx="1470">
                  <c:v>1470</c:v>
                </c:pt>
                <c:pt idx="1471">
                  <c:v>1471</c:v>
                </c:pt>
                <c:pt idx="1472">
                  <c:v>1472</c:v>
                </c:pt>
                <c:pt idx="1473">
                  <c:v>1473</c:v>
                </c:pt>
                <c:pt idx="1474">
                  <c:v>1474</c:v>
                </c:pt>
                <c:pt idx="1475">
                  <c:v>1475</c:v>
                </c:pt>
                <c:pt idx="1476">
                  <c:v>1476</c:v>
                </c:pt>
                <c:pt idx="1477">
                  <c:v>1477</c:v>
                </c:pt>
                <c:pt idx="1478">
                  <c:v>1478</c:v>
                </c:pt>
                <c:pt idx="1479">
                  <c:v>1479</c:v>
                </c:pt>
                <c:pt idx="1480">
                  <c:v>1480</c:v>
                </c:pt>
                <c:pt idx="1481">
                  <c:v>1481</c:v>
                </c:pt>
                <c:pt idx="1482">
                  <c:v>1482</c:v>
                </c:pt>
                <c:pt idx="1483">
                  <c:v>1483</c:v>
                </c:pt>
                <c:pt idx="1484">
                  <c:v>1484</c:v>
                </c:pt>
                <c:pt idx="1485">
                  <c:v>1485</c:v>
                </c:pt>
                <c:pt idx="1486">
                  <c:v>1486</c:v>
                </c:pt>
                <c:pt idx="1487">
                  <c:v>1487</c:v>
                </c:pt>
                <c:pt idx="1488">
                  <c:v>1488</c:v>
                </c:pt>
                <c:pt idx="1489">
                  <c:v>1489</c:v>
                </c:pt>
                <c:pt idx="1490">
                  <c:v>1490</c:v>
                </c:pt>
                <c:pt idx="1491">
                  <c:v>1491</c:v>
                </c:pt>
                <c:pt idx="1492">
                  <c:v>1492</c:v>
                </c:pt>
                <c:pt idx="1493">
                  <c:v>1493</c:v>
                </c:pt>
                <c:pt idx="1494">
                  <c:v>1494</c:v>
                </c:pt>
                <c:pt idx="1495">
                  <c:v>1495</c:v>
                </c:pt>
                <c:pt idx="1496">
                  <c:v>1496</c:v>
                </c:pt>
                <c:pt idx="1497">
                  <c:v>1497</c:v>
                </c:pt>
                <c:pt idx="1498">
                  <c:v>1498</c:v>
                </c:pt>
                <c:pt idx="1499">
                  <c:v>1499</c:v>
                </c:pt>
                <c:pt idx="1500">
                  <c:v>1500</c:v>
                </c:pt>
                <c:pt idx="1501">
                  <c:v>1501</c:v>
                </c:pt>
                <c:pt idx="1502">
                  <c:v>1502</c:v>
                </c:pt>
                <c:pt idx="1503">
                  <c:v>1503</c:v>
                </c:pt>
                <c:pt idx="1504">
                  <c:v>1504</c:v>
                </c:pt>
                <c:pt idx="1505">
                  <c:v>1505</c:v>
                </c:pt>
                <c:pt idx="1506">
                  <c:v>1506</c:v>
                </c:pt>
                <c:pt idx="1507">
                  <c:v>1507</c:v>
                </c:pt>
                <c:pt idx="1508">
                  <c:v>1508</c:v>
                </c:pt>
                <c:pt idx="1509">
                  <c:v>1509</c:v>
                </c:pt>
                <c:pt idx="1510">
                  <c:v>1510</c:v>
                </c:pt>
                <c:pt idx="1511">
                  <c:v>1511</c:v>
                </c:pt>
                <c:pt idx="1512">
                  <c:v>1512</c:v>
                </c:pt>
                <c:pt idx="1513">
                  <c:v>1513</c:v>
                </c:pt>
                <c:pt idx="1514">
                  <c:v>1514</c:v>
                </c:pt>
                <c:pt idx="1515">
                  <c:v>1515</c:v>
                </c:pt>
                <c:pt idx="1516">
                  <c:v>1516</c:v>
                </c:pt>
                <c:pt idx="1517">
                  <c:v>1517</c:v>
                </c:pt>
                <c:pt idx="1518">
                  <c:v>1518</c:v>
                </c:pt>
                <c:pt idx="1519">
                  <c:v>1519</c:v>
                </c:pt>
                <c:pt idx="1520">
                  <c:v>1520</c:v>
                </c:pt>
                <c:pt idx="1521">
                  <c:v>1521</c:v>
                </c:pt>
                <c:pt idx="1522">
                  <c:v>1522</c:v>
                </c:pt>
                <c:pt idx="1523">
                  <c:v>1523</c:v>
                </c:pt>
                <c:pt idx="1524">
                  <c:v>1524</c:v>
                </c:pt>
                <c:pt idx="1525">
                  <c:v>1525</c:v>
                </c:pt>
                <c:pt idx="1526">
                  <c:v>1526</c:v>
                </c:pt>
                <c:pt idx="1527">
                  <c:v>1527</c:v>
                </c:pt>
                <c:pt idx="1528">
                  <c:v>1528</c:v>
                </c:pt>
                <c:pt idx="1529">
                  <c:v>1529</c:v>
                </c:pt>
                <c:pt idx="1530">
                  <c:v>1530</c:v>
                </c:pt>
                <c:pt idx="1531">
                  <c:v>1531</c:v>
                </c:pt>
                <c:pt idx="1532">
                  <c:v>1532</c:v>
                </c:pt>
                <c:pt idx="1533">
                  <c:v>1533</c:v>
                </c:pt>
                <c:pt idx="1534">
                  <c:v>1534</c:v>
                </c:pt>
                <c:pt idx="1535">
                  <c:v>1535</c:v>
                </c:pt>
                <c:pt idx="1536">
                  <c:v>1536</c:v>
                </c:pt>
                <c:pt idx="1537">
                  <c:v>1537</c:v>
                </c:pt>
                <c:pt idx="1538">
                  <c:v>1538</c:v>
                </c:pt>
                <c:pt idx="1539">
                  <c:v>1539</c:v>
                </c:pt>
                <c:pt idx="1540">
                  <c:v>1540</c:v>
                </c:pt>
                <c:pt idx="1541">
                  <c:v>1541</c:v>
                </c:pt>
                <c:pt idx="1542">
                  <c:v>1542</c:v>
                </c:pt>
                <c:pt idx="1543">
                  <c:v>1543</c:v>
                </c:pt>
                <c:pt idx="1544">
                  <c:v>1544</c:v>
                </c:pt>
                <c:pt idx="1545">
                  <c:v>1545</c:v>
                </c:pt>
                <c:pt idx="1546">
                  <c:v>1546</c:v>
                </c:pt>
                <c:pt idx="1547">
                  <c:v>1547</c:v>
                </c:pt>
                <c:pt idx="1548">
                  <c:v>1548</c:v>
                </c:pt>
                <c:pt idx="1549">
                  <c:v>1549</c:v>
                </c:pt>
                <c:pt idx="1550">
                  <c:v>1550</c:v>
                </c:pt>
                <c:pt idx="1551">
                  <c:v>1551</c:v>
                </c:pt>
                <c:pt idx="1552">
                  <c:v>1552</c:v>
                </c:pt>
                <c:pt idx="1553">
                  <c:v>1553</c:v>
                </c:pt>
                <c:pt idx="1554">
                  <c:v>1554</c:v>
                </c:pt>
                <c:pt idx="1555">
                  <c:v>1555</c:v>
                </c:pt>
                <c:pt idx="1556">
                  <c:v>1556</c:v>
                </c:pt>
                <c:pt idx="1557">
                  <c:v>1557</c:v>
                </c:pt>
                <c:pt idx="1558">
                  <c:v>1558</c:v>
                </c:pt>
                <c:pt idx="1559">
                  <c:v>1559</c:v>
                </c:pt>
                <c:pt idx="1560">
                  <c:v>1560</c:v>
                </c:pt>
                <c:pt idx="1561">
                  <c:v>1561</c:v>
                </c:pt>
                <c:pt idx="1562">
                  <c:v>1562</c:v>
                </c:pt>
                <c:pt idx="1563">
                  <c:v>1563</c:v>
                </c:pt>
                <c:pt idx="1564">
                  <c:v>1564</c:v>
                </c:pt>
                <c:pt idx="1565">
                  <c:v>1565</c:v>
                </c:pt>
                <c:pt idx="1566">
                  <c:v>1566</c:v>
                </c:pt>
                <c:pt idx="1567">
                  <c:v>1567</c:v>
                </c:pt>
                <c:pt idx="1568">
                  <c:v>1568</c:v>
                </c:pt>
                <c:pt idx="1569">
                  <c:v>1569</c:v>
                </c:pt>
                <c:pt idx="1570">
                  <c:v>1570</c:v>
                </c:pt>
                <c:pt idx="1571">
                  <c:v>1571</c:v>
                </c:pt>
                <c:pt idx="1572">
                  <c:v>1572</c:v>
                </c:pt>
                <c:pt idx="1573">
                  <c:v>1573</c:v>
                </c:pt>
                <c:pt idx="1574">
                  <c:v>1574</c:v>
                </c:pt>
                <c:pt idx="1575">
                  <c:v>1575</c:v>
                </c:pt>
                <c:pt idx="1576">
                  <c:v>1576</c:v>
                </c:pt>
                <c:pt idx="1577">
                  <c:v>1577</c:v>
                </c:pt>
                <c:pt idx="1578">
                  <c:v>1578</c:v>
                </c:pt>
                <c:pt idx="1579">
                  <c:v>1579</c:v>
                </c:pt>
                <c:pt idx="1580">
                  <c:v>1580</c:v>
                </c:pt>
                <c:pt idx="1581">
                  <c:v>1581</c:v>
                </c:pt>
                <c:pt idx="1582">
                  <c:v>1582</c:v>
                </c:pt>
                <c:pt idx="1583">
                  <c:v>1583</c:v>
                </c:pt>
                <c:pt idx="1584">
                  <c:v>1584</c:v>
                </c:pt>
                <c:pt idx="1585">
                  <c:v>1585</c:v>
                </c:pt>
                <c:pt idx="1586">
                  <c:v>1586</c:v>
                </c:pt>
                <c:pt idx="1587">
                  <c:v>1587</c:v>
                </c:pt>
                <c:pt idx="1588">
                  <c:v>1588</c:v>
                </c:pt>
                <c:pt idx="1589">
                  <c:v>1589</c:v>
                </c:pt>
                <c:pt idx="1590">
                  <c:v>1590</c:v>
                </c:pt>
                <c:pt idx="1591">
                  <c:v>1591</c:v>
                </c:pt>
                <c:pt idx="1592">
                  <c:v>1592</c:v>
                </c:pt>
                <c:pt idx="1593">
                  <c:v>1593</c:v>
                </c:pt>
                <c:pt idx="1594">
                  <c:v>1594</c:v>
                </c:pt>
                <c:pt idx="1595">
                  <c:v>1595</c:v>
                </c:pt>
                <c:pt idx="1596">
                  <c:v>1596</c:v>
                </c:pt>
                <c:pt idx="1597">
                  <c:v>1597</c:v>
                </c:pt>
                <c:pt idx="1598">
                  <c:v>1598</c:v>
                </c:pt>
                <c:pt idx="1599">
                  <c:v>1599</c:v>
                </c:pt>
                <c:pt idx="1600">
                  <c:v>1600</c:v>
                </c:pt>
                <c:pt idx="1601">
                  <c:v>1601</c:v>
                </c:pt>
                <c:pt idx="1602">
                  <c:v>1602</c:v>
                </c:pt>
                <c:pt idx="1603">
                  <c:v>1603</c:v>
                </c:pt>
                <c:pt idx="1604">
                  <c:v>1604</c:v>
                </c:pt>
                <c:pt idx="1605">
                  <c:v>1605</c:v>
                </c:pt>
                <c:pt idx="1606">
                  <c:v>1606</c:v>
                </c:pt>
                <c:pt idx="1607">
                  <c:v>1607</c:v>
                </c:pt>
                <c:pt idx="1608">
                  <c:v>1608</c:v>
                </c:pt>
                <c:pt idx="1609">
                  <c:v>1609</c:v>
                </c:pt>
                <c:pt idx="1610">
                  <c:v>1610</c:v>
                </c:pt>
                <c:pt idx="1611">
                  <c:v>1611</c:v>
                </c:pt>
                <c:pt idx="1612">
                  <c:v>1612</c:v>
                </c:pt>
                <c:pt idx="1613">
                  <c:v>1613</c:v>
                </c:pt>
                <c:pt idx="1614">
                  <c:v>1614</c:v>
                </c:pt>
                <c:pt idx="1615">
                  <c:v>1615</c:v>
                </c:pt>
                <c:pt idx="1616">
                  <c:v>1616</c:v>
                </c:pt>
                <c:pt idx="1617">
                  <c:v>1617</c:v>
                </c:pt>
                <c:pt idx="1618">
                  <c:v>1618</c:v>
                </c:pt>
                <c:pt idx="1619">
                  <c:v>1619</c:v>
                </c:pt>
                <c:pt idx="1620">
                  <c:v>1620</c:v>
                </c:pt>
                <c:pt idx="1621">
                  <c:v>1621</c:v>
                </c:pt>
                <c:pt idx="1622">
                  <c:v>1622</c:v>
                </c:pt>
                <c:pt idx="1623">
                  <c:v>1623</c:v>
                </c:pt>
                <c:pt idx="1624">
                  <c:v>1624</c:v>
                </c:pt>
                <c:pt idx="1625">
                  <c:v>1625</c:v>
                </c:pt>
                <c:pt idx="1626">
                  <c:v>1626</c:v>
                </c:pt>
                <c:pt idx="1627">
                  <c:v>1627</c:v>
                </c:pt>
                <c:pt idx="1628">
                  <c:v>1628</c:v>
                </c:pt>
                <c:pt idx="1629">
                  <c:v>1629</c:v>
                </c:pt>
                <c:pt idx="1630">
                  <c:v>1630</c:v>
                </c:pt>
                <c:pt idx="1631">
                  <c:v>1631</c:v>
                </c:pt>
                <c:pt idx="1632">
                  <c:v>1632</c:v>
                </c:pt>
                <c:pt idx="1633">
                  <c:v>1633</c:v>
                </c:pt>
                <c:pt idx="1634">
                  <c:v>1634</c:v>
                </c:pt>
                <c:pt idx="1635">
                  <c:v>1635</c:v>
                </c:pt>
                <c:pt idx="1636">
                  <c:v>1636</c:v>
                </c:pt>
                <c:pt idx="1637">
                  <c:v>1637</c:v>
                </c:pt>
                <c:pt idx="1638">
                  <c:v>1638</c:v>
                </c:pt>
                <c:pt idx="1639">
                  <c:v>1639</c:v>
                </c:pt>
                <c:pt idx="1640">
                  <c:v>1640</c:v>
                </c:pt>
                <c:pt idx="1641">
                  <c:v>1641</c:v>
                </c:pt>
                <c:pt idx="1642">
                  <c:v>1642</c:v>
                </c:pt>
                <c:pt idx="1643">
                  <c:v>1643</c:v>
                </c:pt>
                <c:pt idx="1644">
                  <c:v>1644</c:v>
                </c:pt>
                <c:pt idx="1645">
                  <c:v>1645</c:v>
                </c:pt>
                <c:pt idx="1646">
                  <c:v>1646</c:v>
                </c:pt>
                <c:pt idx="1647">
                  <c:v>1647</c:v>
                </c:pt>
                <c:pt idx="1648">
                  <c:v>1648</c:v>
                </c:pt>
                <c:pt idx="1649">
                  <c:v>1649</c:v>
                </c:pt>
                <c:pt idx="1650">
                  <c:v>1650</c:v>
                </c:pt>
                <c:pt idx="1651">
                  <c:v>1651</c:v>
                </c:pt>
                <c:pt idx="1652">
                  <c:v>1652</c:v>
                </c:pt>
                <c:pt idx="1653">
                  <c:v>1653</c:v>
                </c:pt>
                <c:pt idx="1654">
                  <c:v>1654</c:v>
                </c:pt>
                <c:pt idx="1655">
                  <c:v>1655</c:v>
                </c:pt>
                <c:pt idx="1656">
                  <c:v>1656</c:v>
                </c:pt>
                <c:pt idx="1657">
                  <c:v>1657</c:v>
                </c:pt>
                <c:pt idx="1658">
                  <c:v>1658</c:v>
                </c:pt>
                <c:pt idx="1659">
                  <c:v>1659</c:v>
                </c:pt>
                <c:pt idx="1660">
                  <c:v>1660</c:v>
                </c:pt>
                <c:pt idx="1661">
                  <c:v>1661</c:v>
                </c:pt>
                <c:pt idx="1662">
                  <c:v>1662</c:v>
                </c:pt>
                <c:pt idx="1663">
                  <c:v>1663</c:v>
                </c:pt>
                <c:pt idx="1664">
                  <c:v>1664</c:v>
                </c:pt>
                <c:pt idx="1665">
                  <c:v>1665</c:v>
                </c:pt>
                <c:pt idx="1666">
                  <c:v>1666</c:v>
                </c:pt>
                <c:pt idx="1667">
                  <c:v>1667</c:v>
                </c:pt>
                <c:pt idx="1668">
                  <c:v>1668</c:v>
                </c:pt>
                <c:pt idx="1669">
                  <c:v>1669</c:v>
                </c:pt>
                <c:pt idx="1670">
                  <c:v>1670</c:v>
                </c:pt>
                <c:pt idx="1671">
                  <c:v>1671</c:v>
                </c:pt>
                <c:pt idx="1672">
                  <c:v>1672</c:v>
                </c:pt>
                <c:pt idx="1673">
                  <c:v>1673</c:v>
                </c:pt>
                <c:pt idx="1674">
                  <c:v>1674</c:v>
                </c:pt>
                <c:pt idx="1675">
                  <c:v>1675</c:v>
                </c:pt>
                <c:pt idx="1676">
                  <c:v>1676</c:v>
                </c:pt>
                <c:pt idx="1677">
                  <c:v>1677</c:v>
                </c:pt>
                <c:pt idx="1678">
                  <c:v>1678</c:v>
                </c:pt>
                <c:pt idx="1679">
                  <c:v>1679</c:v>
                </c:pt>
                <c:pt idx="1680">
                  <c:v>1680</c:v>
                </c:pt>
                <c:pt idx="1681">
                  <c:v>1681</c:v>
                </c:pt>
                <c:pt idx="1682">
                  <c:v>1682</c:v>
                </c:pt>
                <c:pt idx="1683">
                  <c:v>1683</c:v>
                </c:pt>
                <c:pt idx="1684">
                  <c:v>1684</c:v>
                </c:pt>
                <c:pt idx="1685">
                  <c:v>1685</c:v>
                </c:pt>
                <c:pt idx="1686">
                  <c:v>1686</c:v>
                </c:pt>
                <c:pt idx="1687">
                  <c:v>1687</c:v>
                </c:pt>
                <c:pt idx="1688">
                  <c:v>1688</c:v>
                </c:pt>
                <c:pt idx="1689">
                  <c:v>1689</c:v>
                </c:pt>
                <c:pt idx="1690">
                  <c:v>1690</c:v>
                </c:pt>
                <c:pt idx="1691">
                  <c:v>1691</c:v>
                </c:pt>
                <c:pt idx="1692">
                  <c:v>1692</c:v>
                </c:pt>
                <c:pt idx="1693">
                  <c:v>1693</c:v>
                </c:pt>
                <c:pt idx="1694">
                  <c:v>1694</c:v>
                </c:pt>
                <c:pt idx="1695">
                  <c:v>1695</c:v>
                </c:pt>
                <c:pt idx="1696">
                  <c:v>1696</c:v>
                </c:pt>
                <c:pt idx="1697">
                  <c:v>1697</c:v>
                </c:pt>
                <c:pt idx="1698">
                  <c:v>1698</c:v>
                </c:pt>
                <c:pt idx="1699">
                  <c:v>1699</c:v>
                </c:pt>
                <c:pt idx="1700">
                  <c:v>1700</c:v>
                </c:pt>
                <c:pt idx="1701">
                  <c:v>1701</c:v>
                </c:pt>
                <c:pt idx="1702">
                  <c:v>1702</c:v>
                </c:pt>
                <c:pt idx="1703">
                  <c:v>1703</c:v>
                </c:pt>
                <c:pt idx="1704">
                  <c:v>1704</c:v>
                </c:pt>
                <c:pt idx="1705">
                  <c:v>1705</c:v>
                </c:pt>
                <c:pt idx="1706">
                  <c:v>1706</c:v>
                </c:pt>
                <c:pt idx="1707">
                  <c:v>1707</c:v>
                </c:pt>
                <c:pt idx="1708">
                  <c:v>1708</c:v>
                </c:pt>
                <c:pt idx="1709">
                  <c:v>1709</c:v>
                </c:pt>
                <c:pt idx="1710">
                  <c:v>1710</c:v>
                </c:pt>
                <c:pt idx="1711">
                  <c:v>1711</c:v>
                </c:pt>
                <c:pt idx="1712">
                  <c:v>1712</c:v>
                </c:pt>
                <c:pt idx="1713">
                  <c:v>1713</c:v>
                </c:pt>
                <c:pt idx="1714">
                  <c:v>1714</c:v>
                </c:pt>
                <c:pt idx="1715">
                  <c:v>1715</c:v>
                </c:pt>
                <c:pt idx="1716">
                  <c:v>1716</c:v>
                </c:pt>
                <c:pt idx="1717">
                  <c:v>1717</c:v>
                </c:pt>
                <c:pt idx="1718">
                  <c:v>1718</c:v>
                </c:pt>
                <c:pt idx="1719">
                  <c:v>1719</c:v>
                </c:pt>
                <c:pt idx="1720">
                  <c:v>1720</c:v>
                </c:pt>
                <c:pt idx="1721">
                  <c:v>1721</c:v>
                </c:pt>
                <c:pt idx="1722">
                  <c:v>1722</c:v>
                </c:pt>
                <c:pt idx="1723">
                  <c:v>1723</c:v>
                </c:pt>
                <c:pt idx="1724">
                  <c:v>1724</c:v>
                </c:pt>
                <c:pt idx="1725">
                  <c:v>1725</c:v>
                </c:pt>
                <c:pt idx="1726">
                  <c:v>1726</c:v>
                </c:pt>
                <c:pt idx="1727">
                  <c:v>1727</c:v>
                </c:pt>
                <c:pt idx="1728">
                  <c:v>1728</c:v>
                </c:pt>
                <c:pt idx="1729">
                  <c:v>1729</c:v>
                </c:pt>
                <c:pt idx="1730">
                  <c:v>1730</c:v>
                </c:pt>
                <c:pt idx="1731">
                  <c:v>1731</c:v>
                </c:pt>
                <c:pt idx="1732">
                  <c:v>1732</c:v>
                </c:pt>
                <c:pt idx="1733">
                  <c:v>1733</c:v>
                </c:pt>
                <c:pt idx="1734">
                  <c:v>1734</c:v>
                </c:pt>
                <c:pt idx="1735">
                  <c:v>1735</c:v>
                </c:pt>
                <c:pt idx="1736">
                  <c:v>1736</c:v>
                </c:pt>
                <c:pt idx="1737">
                  <c:v>1737</c:v>
                </c:pt>
                <c:pt idx="1738">
                  <c:v>1738</c:v>
                </c:pt>
                <c:pt idx="1739">
                  <c:v>1739</c:v>
                </c:pt>
                <c:pt idx="1740">
                  <c:v>1740</c:v>
                </c:pt>
                <c:pt idx="1741">
                  <c:v>1741</c:v>
                </c:pt>
                <c:pt idx="1742">
                  <c:v>1742</c:v>
                </c:pt>
                <c:pt idx="1743">
                  <c:v>1743</c:v>
                </c:pt>
                <c:pt idx="1744">
                  <c:v>1744</c:v>
                </c:pt>
                <c:pt idx="1745">
                  <c:v>1745</c:v>
                </c:pt>
                <c:pt idx="1746">
                  <c:v>1746</c:v>
                </c:pt>
                <c:pt idx="1747">
                  <c:v>1747</c:v>
                </c:pt>
                <c:pt idx="1748">
                  <c:v>1748</c:v>
                </c:pt>
                <c:pt idx="1749">
                  <c:v>1749</c:v>
                </c:pt>
                <c:pt idx="1750">
                  <c:v>1750</c:v>
                </c:pt>
                <c:pt idx="1751">
                  <c:v>1751</c:v>
                </c:pt>
                <c:pt idx="1752">
                  <c:v>1752</c:v>
                </c:pt>
                <c:pt idx="1753">
                  <c:v>1753</c:v>
                </c:pt>
                <c:pt idx="1754">
                  <c:v>1754</c:v>
                </c:pt>
                <c:pt idx="1755">
                  <c:v>1755</c:v>
                </c:pt>
                <c:pt idx="1756">
                  <c:v>1756</c:v>
                </c:pt>
                <c:pt idx="1757">
                  <c:v>1757</c:v>
                </c:pt>
                <c:pt idx="1758">
                  <c:v>1758</c:v>
                </c:pt>
                <c:pt idx="1759">
                  <c:v>1759</c:v>
                </c:pt>
                <c:pt idx="1760">
                  <c:v>1760</c:v>
                </c:pt>
                <c:pt idx="1761">
                  <c:v>1761</c:v>
                </c:pt>
                <c:pt idx="1762">
                  <c:v>1762</c:v>
                </c:pt>
                <c:pt idx="1763">
                  <c:v>1763</c:v>
                </c:pt>
                <c:pt idx="1764">
                  <c:v>1764</c:v>
                </c:pt>
                <c:pt idx="1765">
                  <c:v>1765</c:v>
                </c:pt>
                <c:pt idx="1766">
                  <c:v>1766</c:v>
                </c:pt>
                <c:pt idx="1767">
                  <c:v>1767</c:v>
                </c:pt>
                <c:pt idx="1768">
                  <c:v>1768</c:v>
                </c:pt>
                <c:pt idx="1769">
                  <c:v>1769</c:v>
                </c:pt>
                <c:pt idx="1770">
                  <c:v>1770</c:v>
                </c:pt>
                <c:pt idx="1771">
                  <c:v>1771</c:v>
                </c:pt>
                <c:pt idx="1772">
                  <c:v>1772</c:v>
                </c:pt>
                <c:pt idx="1773">
                  <c:v>1773</c:v>
                </c:pt>
                <c:pt idx="1774">
                  <c:v>1774</c:v>
                </c:pt>
                <c:pt idx="1775">
                  <c:v>1775</c:v>
                </c:pt>
                <c:pt idx="1776">
                  <c:v>1776</c:v>
                </c:pt>
                <c:pt idx="1777">
                  <c:v>1777</c:v>
                </c:pt>
                <c:pt idx="1778">
                  <c:v>1778</c:v>
                </c:pt>
                <c:pt idx="1779">
                  <c:v>1779</c:v>
                </c:pt>
                <c:pt idx="1780">
                  <c:v>1780</c:v>
                </c:pt>
                <c:pt idx="1781">
                  <c:v>1781</c:v>
                </c:pt>
                <c:pt idx="1782">
                  <c:v>1782</c:v>
                </c:pt>
                <c:pt idx="1783">
                  <c:v>1783</c:v>
                </c:pt>
                <c:pt idx="1784">
                  <c:v>1784</c:v>
                </c:pt>
                <c:pt idx="1785">
                  <c:v>1785</c:v>
                </c:pt>
                <c:pt idx="1786">
                  <c:v>1786</c:v>
                </c:pt>
                <c:pt idx="1787">
                  <c:v>1787</c:v>
                </c:pt>
                <c:pt idx="1788">
                  <c:v>1788</c:v>
                </c:pt>
                <c:pt idx="1789">
                  <c:v>1789</c:v>
                </c:pt>
                <c:pt idx="1790">
                  <c:v>1790</c:v>
                </c:pt>
                <c:pt idx="1791">
                  <c:v>1791</c:v>
                </c:pt>
                <c:pt idx="1792">
                  <c:v>1792</c:v>
                </c:pt>
                <c:pt idx="1793">
                  <c:v>1793</c:v>
                </c:pt>
                <c:pt idx="1794">
                  <c:v>1794</c:v>
                </c:pt>
                <c:pt idx="1795">
                  <c:v>1795</c:v>
                </c:pt>
                <c:pt idx="1796">
                  <c:v>1796</c:v>
                </c:pt>
                <c:pt idx="1797">
                  <c:v>1797</c:v>
                </c:pt>
                <c:pt idx="1798">
                  <c:v>1798</c:v>
                </c:pt>
                <c:pt idx="1799">
                  <c:v>1799</c:v>
                </c:pt>
                <c:pt idx="1800">
                  <c:v>1800</c:v>
                </c:pt>
                <c:pt idx="1801">
                  <c:v>1801</c:v>
                </c:pt>
                <c:pt idx="1802">
                  <c:v>1802</c:v>
                </c:pt>
                <c:pt idx="1803">
                  <c:v>1803</c:v>
                </c:pt>
                <c:pt idx="1804">
                  <c:v>1804</c:v>
                </c:pt>
                <c:pt idx="1805">
                  <c:v>1805</c:v>
                </c:pt>
                <c:pt idx="1806">
                  <c:v>1806</c:v>
                </c:pt>
                <c:pt idx="1807">
                  <c:v>1807</c:v>
                </c:pt>
                <c:pt idx="1808">
                  <c:v>1808</c:v>
                </c:pt>
                <c:pt idx="1809">
                  <c:v>1809</c:v>
                </c:pt>
                <c:pt idx="1810">
                  <c:v>1810</c:v>
                </c:pt>
                <c:pt idx="1811">
                  <c:v>1811</c:v>
                </c:pt>
                <c:pt idx="1812">
                  <c:v>1812</c:v>
                </c:pt>
                <c:pt idx="1813">
                  <c:v>1813</c:v>
                </c:pt>
                <c:pt idx="1814">
                  <c:v>1814</c:v>
                </c:pt>
                <c:pt idx="1815">
                  <c:v>1815</c:v>
                </c:pt>
                <c:pt idx="1816">
                  <c:v>1816</c:v>
                </c:pt>
                <c:pt idx="1817">
                  <c:v>1817</c:v>
                </c:pt>
                <c:pt idx="1818">
                  <c:v>1818</c:v>
                </c:pt>
                <c:pt idx="1819">
                  <c:v>1819</c:v>
                </c:pt>
                <c:pt idx="1820">
                  <c:v>1820</c:v>
                </c:pt>
                <c:pt idx="1821">
                  <c:v>1821</c:v>
                </c:pt>
                <c:pt idx="1822">
                  <c:v>1822</c:v>
                </c:pt>
                <c:pt idx="1823">
                  <c:v>1823</c:v>
                </c:pt>
                <c:pt idx="1824">
                  <c:v>1824</c:v>
                </c:pt>
                <c:pt idx="1825">
                  <c:v>1825</c:v>
                </c:pt>
                <c:pt idx="1826">
                  <c:v>1826</c:v>
                </c:pt>
                <c:pt idx="1827">
                  <c:v>1827</c:v>
                </c:pt>
                <c:pt idx="1828">
                  <c:v>1828</c:v>
                </c:pt>
                <c:pt idx="1829">
                  <c:v>1829</c:v>
                </c:pt>
                <c:pt idx="1830">
                  <c:v>1830</c:v>
                </c:pt>
                <c:pt idx="1831">
                  <c:v>1831</c:v>
                </c:pt>
                <c:pt idx="1832">
                  <c:v>1832</c:v>
                </c:pt>
                <c:pt idx="1833">
                  <c:v>1833</c:v>
                </c:pt>
                <c:pt idx="1834">
                  <c:v>1834</c:v>
                </c:pt>
                <c:pt idx="1835">
                  <c:v>1835</c:v>
                </c:pt>
                <c:pt idx="1836">
                  <c:v>1836</c:v>
                </c:pt>
                <c:pt idx="1837">
                  <c:v>1837</c:v>
                </c:pt>
                <c:pt idx="1838">
                  <c:v>1838</c:v>
                </c:pt>
                <c:pt idx="1839">
                  <c:v>1839</c:v>
                </c:pt>
                <c:pt idx="1840">
                  <c:v>1840</c:v>
                </c:pt>
                <c:pt idx="1841">
                  <c:v>1841</c:v>
                </c:pt>
                <c:pt idx="1842">
                  <c:v>1842</c:v>
                </c:pt>
                <c:pt idx="1843">
                  <c:v>1843</c:v>
                </c:pt>
                <c:pt idx="1844">
                  <c:v>1844</c:v>
                </c:pt>
                <c:pt idx="1845">
                  <c:v>1845</c:v>
                </c:pt>
                <c:pt idx="1846">
                  <c:v>1846</c:v>
                </c:pt>
                <c:pt idx="1847">
                  <c:v>1847</c:v>
                </c:pt>
                <c:pt idx="1848">
                  <c:v>1848</c:v>
                </c:pt>
                <c:pt idx="1849">
                  <c:v>1849</c:v>
                </c:pt>
                <c:pt idx="1850">
                  <c:v>1850</c:v>
                </c:pt>
                <c:pt idx="1851">
                  <c:v>1851</c:v>
                </c:pt>
                <c:pt idx="1852">
                  <c:v>1852</c:v>
                </c:pt>
                <c:pt idx="1853">
                  <c:v>1853</c:v>
                </c:pt>
                <c:pt idx="1854">
                  <c:v>1854</c:v>
                </c:pt>
                <c:pt idx="1855">
                  <c:v>1855</c:v>
                </c:pt>
                <c:pt idx="1856">
                  <c:v>1856</c:v>
                </c:pt>
                <c:pt idx="1857">
                  <c:v>1857</c:v>
                </c:pt>
                <c:pt idx="1858">
                  <c:v>1858</c:v>
                </c:pt>
                <c:pt idx="1859">
                  <c:v>1859</c:v>
                </c:pt>
                <c:pt idx="1860">
                  <c:v>1860</c:v>
                </c:pt>
                <c:pt idx="1861">
                  <c:v>1861</c:v>
                </c:pt>
                <c:pt idx="1862">
                  <c:v>1862</c:v>
                </c:pt>
                <c:pt idx="1863">
                  <c:v>1863</c:v>
                </c:pt>
                <c:pt idx="1864">
                  <c:v>1864</c:v>
                </c:pt>
                <c:pt idx="1865">
                  <c:v>1865</c:v>
                </c:pt>
                <c:pt idx="1866">
                  <c:v>1866</c:v>
                </c:pt>
                <c:pt idx="1867">
                  <c:v>1867</c:v>
                </c:pt>
                <c:pt idx="1868">
                  <c:v>1868</c:v>
                </c:pt>
                <c:pt idx="1869">
                  <c:v>1869</c:v>
                </c:pt>
                <c:pt idx="1870">
                  <c:v>1870</c:v>
                </c:pt>
                <c:pt idx="1871">
                  <c:v>1871</c:v>
                </c:pt>
                <c:pt idx="1872">
                  <c:v>1872</c:v>
                </c:pt>
                <c:pt idx="1873">
                  <c:v>1873</c:v>
                </c:pt>
                <c:pt idx="1874">
                  <c:v>1874</c:v>
                </c:pt>
                <c:pt idx="1875">
                  <c:v>1875</c:v>
                </c:pt>
                <c:pt idx="1876">
                  <c:v>1876</c:v>
                </c:pt>
                <c:pt idx="1877">
                  <c:v>1877</c:v>
                </c:pt>
                <c:pt idx="1878">
                  <c:v>1878</c:v>
                </c:pt>
                <c:pt idx="1879">
                  <c:v>1879</c:v>
                </c:pt>
                <c:pt idx="1880">
                  <c:v>1880</c:v>
                </c:pt>
                <c:pt idx="1881">
                  <c:v>1881</c:v>
                </c:pt>
                <c:pt idx="1882">
                  <c:v>1882</c:v>
                </c:pt>
                <c:pt idx="1883">
                  <c:v>1883</c:v>
                </c:pt>
                <c:pt idx="1884">
                  <c:v>1884</c:v>
                </c:pt>
                <c:pt idx="1885">
                  <c:v>1885</c:v>
                </c:pt>
                <c:pt idx="1886">
                  <c:v>1886</c:v>
                </c:pt>
                <c:pt idx="1887">
                  <c:v>1887</c:v>
                </c:pt>
                <c:pt idx="1888">
                  <c:v>1888</c:v>
                </c:pt>
                <c:pt idx="1889">
                  <c:v>1889</c:v>
                </c:pt>
                <c:pt idx="1890">
                  <c:v>1890</c:v>
                </c:pt>
                <c:pt idx="1891">
                  <c:v>1891</c:v>
                </c:pt>
                <c:pt idx="1892">
                  <c:v>1892</c:v>
                </c:pt>
                <c:pt idx="1893">
                  <c:v>1893</c:v>
                </c:pt>
                <c:pt idx="1894">
                  <c:v>1894</c:v>
                </c:pt>
                <c:pt idx="1895">
                  <c:v>1895</c:v>
                </c:pt>
                <c:pt idx="1896">
                  <c:v>1896</c:v>
                </c:pt>
                <c:pt idx="1897">
                  <c:v>1897</c:v>
                </c:pt>
                <c:pt idx="1898">
                  <c:v>1898</c:v>
                </c:pt>
                <c:pt idx="1899">
                  <c:v>1899</c:v>
                </c:pt>
                <c:pt idx="1900">
                  <c:v>1900</c:v>
                </c:pt>
                <c:pt idx="1901">
                  <c:v>1901</c:v>
                </c:pt>
                <c:pt idx="1902">
                  <c:v>1902</c:v>
                </c:pt>
                <c:pt idx="1903">
                  <c:v>1903</c:v>
                </c:pt>
                <c:pt idx="1904">
                  <c:v>1904</c:v>
                </c:pt>
                <c:pt idx="1905">
                  <c:v>1905</c:v>
                </c:pt>
                <c:pt idx="1906">
                  <c:v>1906</c:v>
                </c:pt>
                <c:pt idx="1907">
                  <c:v>1907</c:v>
                </c:pt>
                <c:pt idx="1908">
                  <c:v>1908</c:v>
                </c:pt>
                <c:pt idx="1909">
                  <c:v>1909</c:v>
                </c:pt>
                <c:pt idx="1910">
                  <c:v>1910</c:v>
                </c:pt>
                <c:pt idx="1911">
                  <c:v>1911</c:v>
                </c:pt>
                <c:pt idx="1912">
                  <c:v>1912</c:v>
                </c:pt>
                <c:pt idx="1913">
                  <c:v>1913</c:v>
                </c:pt>
                <c:pt idx="1914">
                  <c:v>1914</c:v>
                </c:pt>
                <c:pt idx="1915">
                  <c:v>1915</c:v>
                </c:pt>
                <c:pt idx="1916">
                  <c:v>1916</c:v>
                </c:pt>
                <c:pt idx="1917">
                  <c:v>1917</c:v>
                </c:pt>
                <c:pt idx="1918">
                  <c:v>1918</c:v>
                </c:pt>
                <c:pt idx="1919">
                  <c:v>1919</c:v>
                </c:pt>
                <c:pt idx="1920">
                  <c:v>1920</c:v>
                </c:pt>
                <c:pt idx="1921">
                  <c:v>1921</c:v>
                </c:pt>
                <c:pt idx="1922">
                  <c:v>1922</c:v>
                </c:pt>
                <c:pt idx="1923">
                  <c:v>1923</c:v>
                </c:pt>
                <c:pt idx="1924">
                  <c:v>1924</c:v>
                </c:pt>
                <c:pt idx="1925">
                  <c:v>1925</c:v>
                </c:pt>
                <c:pt idx="1926">
                  <c:v>1926</c:v>
                </c:pt>
                <c:pt idx="1927">
                  <c:v>1927</c:v>
                </c:pt>
                <c:pt idx="1928">
                  <c:v>1928</c:v>
                </c:pt>
                <c:pt idx="1929">
                  <c:v>1929</c:v>
                </c:pt>
                <c:pt idx="1930">
                  <c:v>1930</c:v>
                </c:pt>
                <c:pt idx="1931">
                  <c:v>1931</c:v>
                </c:pt>
                <c:pt idx="1932">
                  <c:v>1932</c:v>
                </c:pt>
                <c:pt idx="1933">
                  <c:v>1933</c:v>
                </c:pt>
                <c:pt idx="1934">
                  <c:v>1934</c:v>
                </c:pt>
                <c:pt idx="1935">
                  <c:v>1935</c:v>
                </c:pt>
                <c:pt idx="1936">
                  <c:v>1936</c:v>
                </c:pt>
                <c:pt idx="1937">
                  <c:v>1937</c:v>
                </c:pt>
                <c:pt idx="1938">
                  <c:v>1938</c:v>
                </c:pt>
                <c:pt idx="1939">
                  <c:v>1939</c:v>
                </c:pt>
                <c:pt idx="1940">
                  <c:v>1940</c:v>
                </c:pt>
                <c:pt idx="1941">
                  <c:v>1941</c:v>
                </c:pt>
                <c:pt idx="1942">
                  <c:v>1942</c:v>
                </c:pt>
                <c:pt idx="1943">
                  <c:v>1943</c:v>
                </c:pt>
                <c:pt idx="1944">
                  <c:v>1944</c:v>
                </c:pt>
                <c:pt idx="1945">
                  <c:v>1945</c:v>
                </c:pt>
                <c:pt idx="1946">
                  <c:v>1946</c:v>
                </c:pt>
                <c:pt idx="1947">
                  <c:v>1947</c:v>
                </c:pt>
                <c:pt idx="1948">
                  <c:v>1948</c:v>
                </c:pt>
                <c:pt idx="1949">
                  <c:v>1949</c:v>
                </c:pt>
                <c:pt idx="1950">
                  <c:v>1950</c:v>
                </c:pt>
                <c:pt idx="1951">
                  <c:v>1951</c:v>
                </c:pt>
                <c:pt idx="1952">
                  <c:v>1952</c:v>
                </c:pt>
                <c:pt idx="1953">
                  <c:v>1953</c:v>
                </c:pt>
                <c:pt idx="1954">
                  <c:v>1954</c:v>
                </c:pt>
                <c:pt idx="1955">
                  <c:v>1955</c:v>
                </c:pt>
                <c:pt idx="1956">
                  <c:v>1956</c:v>
                </c:pt>
                <c:pt idx="1957">
                  <c:v>1957</c:v>
                </c:pt>
                <c:pt idx="1958">
                  <c:v>1958</c:v>
                </c:pt>
                <c:pt idx="1959">
                  <c:v>1959</c:v>
                </c:pt>
                <c:pt idx="1960">
                  <c:v>1960</c:v>
                </c:pt>
                <c:pt idx="1961">
                  <c:v>1961</c:v>
                </c:pt>
                <c:pt idx="1962">
                  <c:v>1962</c:v>
                </c:pt>
                <c:pt idx="1963">
                  <c:v>1963</c:v>
                </c:pt>
                <c:pt idx="1964">
                  <c:v>1964</c:v>
                </c:pt>
                <c:pt idx="1965">
                  <c:v>1965</c:v>
                </c:pt>
                <c:pt idx="1966">
                  <c:v>1966</c:v>
                </c:pt>
                <c:pt idx="1967">
                  <c:v>1967</c:v>
                </c:pt>
                <c:pt idx="1968">
                  <c:v>1968</c:v>
                </c:pt>
                <c:pt idx="1969">
                  <c:v>1969</c:v>
                </c:pt>
                <c:pt idx="1970">
                  <c:v>1970</c:v>
                </c:pt>
                <c:pt idx="1971">
                  <c:v>1971</c:v>
                </c:pt>
                <c:pt idx="1972">
                  <c:v>1972</c:v>
                </c:pt>
                <c:pt idx="1973">
                  <c:v>1973</c:v>
                </c:pt>
                <c:pt idx="1974">
                  <c:v>1974</c:v>
                </c:pt>
                <c:pt idx="1975">
                  <c:v>1975</c:v>
                </c:pt>
                <c:pt idx="1976">
                  <c:v>1976</c:v>
                </c:pt>
                <c:pt idx="1977">
                  <c:v>1977</c:v>
                </c:pt>
                <c:pt idx="1978">
                  <c:v>1978</c:v>
                </c:pt>
                <c:pt idx="1979">
                  <c:v>1979</c:v>
                </c:pt>
                <c:pt idx="1980">
                  <c:v>1980</c:v>
                </c:pt>
                <c:pt idx="1981">
                  <c:v>1981</c:v>
                </c:pt>
                <c:pt idx="1982">
                  <c:v>1982</c:v>
                </c:pt>
                <c:pt idx="1983">
                  <c:v>1983</c:v>
                </c:pt>
                <c:pt idx="1984">
                  <c:v>1984</c:v>
                </c:pt>
                <c:pt idx="1985">
                  <c:v>1985</c:v>
                </c:pt>
                <c:pt idx="1986">
                  <c:v>1986</c:v>
                </c:pt>
                <c:pt idx="1987">
                  <c:v>1987</c:v>
                </c:pt>
                <c:pt idx="1988">
                  <c:v>1988</c:v>
                </c:pt>
                <c:pt idx="1989">
                  <c:v>1989</c:v>
                </c:pt>
                <c:pt idx="1990">
                  <c:v>1990</c:v>
                </c:pt>
                <c:pt idx="1991">
                  <c:v>1991</c:v>
                </c:pt>
                <c:pt idx="1992">
                  <c:v>1992</c:v>
                </c:pt>
                <c:pt idx="1993">
                  <c:v>1993</c:v>
                </c:pt>
                <c:pt idx="1994">
                  <c:v>1994</c:v>
                </c:pt>
                <c:pt idx="1995">
                  <c:v>1995</c:v>
                </c:pt>
                <c:pt idx="1996">
                  <c:v>1996</c:v>
                </c:pt>
                <c:pt idx="1997">
                  <c:v>1997</c:v>
                </c:pt>
                <c:pt idx="1998">
                  <c:v>1998</c:v>
                </c:pt>
                <c:pt idx="1999">
                  <c:v>1999</c:v>
                </c:pt>
                <c:pt idx="2000">
                  <c:v>2000</c:v>
                </c:pt>
                <c:pt idx="2001">
                  <c:v>2001</c:v>
                </c:pt>
                <c:pt idx="2002">
                  <c:v>2002</c:v>
                </c:pt>
                <c:pt idx="2003">
                  <c:v>2003</c:v>
                </c:pt>
                <c:pt idx="2004">
                  <c:v>2004</c:v>
                </c:pt>
                <c:pt idx="2005">
                  <c:v>2005</c:v>
                </c:pt>
                <c:pt idx="2006">
                  <c:v>2006</c:v>
                </c:pt>
                <c:pt idx="2007">
                  <c:v>2007</c:v>
                </c:pt>
                <c:pt idx="2008">
                  <c:v>2008</c:v>
                </c:pt>
                <c:pt idx="2009">
                  <c:v>2009</c:v>
                </c:pt>
                <c:pt idx="2010">
                  <c:v>2010</c:v>
                </c:pt>
                <c:pt idx="2011">
                  <c:v>2011</c:v>
                </c:pt>
                <c:pt idx="2012">
                  <c:v>2012</c:v>
                </c:pt>
                <c:pt idx="2013">
                  <c:v>2013</c:v>
                </c:pt>
                <c:pt idx="2014">
                  <c:v>2014</c:v>
                </c:pt>
                <c:pt idx="2015">
                  <c:v>2015</c:v>
                </c:pt>
                <c:pt idx="2016">
                  <c:v>2016</c:v>
                </c:pt>
                <c:pt idx="2017">
                  <c:v>2017</c:v>
                </c:pt>
                <c:pt idx="2018">
                  <c:v>2018</c:v>
                </c:pt>
                <c:pt idx="2019">
                  <c:v>2019</c:v>
                </c:pt>
                <c:pt idx="2020">
                  <c:v>2020</c:v>
                </c:pt>
                <c:pt idx="2021">
                  <c:v>2021</c:v>
                </c:pt>
                <c:pt idx="2022">
                  <c:v>2022</c:v>
                </c:pt>
                <c:pt idx="2023">
                  <c:v>2023</c:v>
                </c:pt>
                <c:pt idx="2024">
                  <c:v>2024</c:v>
                </c:pt>
                <c:pt idx="2025">
                  <c:v>2025</c:v>
                </c:pt>
                <c:pt idx="2026">
                  <c:v>2026</c:v>
                </c:pt>
                <c:pt idx="2027">
                  <c:v>2027</c:v>
                </c:pt>
                <c:pt idx="2028">
                  <c:v>2028</c:v>
                </c:pt>
                <c:pt idx="2029">
                  <c:v>2029</c:v>
                </c:pt>
                <c:pt idx="2030">
                  <c:v>2030</c:v>
                </c:pt>
                <c:pt idx="2031">
                  <c:v>2031</c:v>
                </c:pt>
                <c:pt idx="2032">
                  <c:v>2032</c:v>
                </c:pt>
                <c:pt idx="2033">
                  <c:v>2033</c:v>
                </c:pt>
                <c:pt idx="2034">
                  <c:v>2034</c:v>
                </c:pt>
                <c:pt idx="2035">
                  <c:v>2035</c:v>
                </c:pt>
                <c:pt idx="2036">
                  <c:v>2036</c:v>
                </c:pt>
                <c:pt idx="2037">
                  <c:v>2037</c:v>
                </c:pt>
                <c:pt idx="2038">
                  <c:v>2038</c:v>
                </c:pt>
                <c:pt idx="2039">
                  <c:v>2039</c:v>
                </c:pt>
                <c:pt idx="2040">
                  <c:v>2040</c:v>
                </c:pt>
                <c:pt idx="2041">
                  <c:v>2041</c:v>
                </c:pt>
                <c:pt idx="2042">
                  <c:v>2042</c:v>
                </c:pt>
                <c:pt idx="2043">
                  <c:v>2043</c:v>
                </c:pt>
                <c:pt idx="2044">
                  <c:v>2044</c:v>
                </c:pt>
                <c:pt idx="2045">
                  <c:v>2045</c:v>
                </c:pt>
                <c:pt idx="2046">
                  <c:v>2046</c:v>
                </c:pt>
                <c:pt idx="2047">
                  <c:v>2047</c:v>
                </c:pt>
                <c:pt idx="2048">
                  <c:v>2048</c:v>
                </c:pt>
                <c:pt idx="2049">
                  <c:v>2049</c:v>
                </c:pt>
                <c:pt idx="2050">
                  <c:v>2050</c:v>
                </c:pt>
                <c:pt idx="2051">
                  <c:v>2051</c:v>
                </c:pt>
                <c:pt idx="2052">
                  <c:v>2052</c:v>
                </c:pt>
                <c:pt idx="2053">
                  <c:v>2053</c:v>
                </c:pt>
                <c:pt idx="2054">
                  <c:v>2054</c:v>
                </c:pt>
                <c:pt idx="2055">
                  <c:v>2055</c:v>
                </c:pt>
                <c:pt idx="2056">
                  <c:v>2056</c:v>
                </c:pt>
                <c:pt idx="2057">
                  <c:v>2057</c:v>
                </c:pt>
                <c:pt idx="2058">
                  <c:v>2058</c:v>
                </c:pt>
                <c:pt idx="2059">
                  <c:v>2059</c:v>
                </c:pt>
                <c:pt idx="2060">
                  <c:v>2060</c:v>
                </c:pt>
                <c:pt idx="2061">
                  <c:v>2061</c:v>
                </c:pt>
                <c:pt idx="2062">
                  <c:v>2062</c:v>
                </c:pt>
                <c:pt idx="2063">
                  <c:v>2063</c:v>
                </c:pt>
                <c:pt idx="2064">
                  <c:v>2064</c:v>
                </c:pt>
                <c:pt idx="2065">
                  <c:v>2065</c:v>
                </c:pt>
                <c:pt idx="2066">
                  <c:v>2066</c:v>
                </c:pt>
                <c:pt idx="2067">
                  <c:v>2067</c:v>
                </c:pt>
                <c:pt idx="2068">
                  <c:v>2068</c:v>
                </c:pt>
                <c:pt idx="2069">
                  <c:v>2069</c:v>
                </c:pt>
                <c:pt idx="2070">
                  <c:v>2070</c:v>
                </c:pt>
                <c:pt idx="2071">
                  <c:v>2071</c:v>
                </c:pt>
                <c:pt idx="2072">
                  <c:v>2072</c:v>
                </c:pt>
                <c:pt idx="2073">
                  <c:v>2073</c:v>
                </c:pt>
                <c:pt idx="2074">
                  <c:v>2074</c:v>
                </c:pt>
                <c:pt idx="2075">
                  <c:v>2075</c:v>
                </c:pt>
                <c:pt idx="2076">
                  <c:v>2076</c:v>
                </c:pt>
                <c:pt idx="2077">
                  <c:v>2077</c:v>
                </c:pt>
                <c:pt idx="2078">
                  <c:v>2078</c:v>
                </c:pt>
                <c:pt idx="2079">
                  <c:v>2079</c:v>
                </c:pt>
                <c:pt idx="2080">
                  <c:v>2080</c:v>
                </c:pt>
                <c:pt idx="2081">
                  <c:v>2081</c:v>
                </c:pt>
                <c:pt idx="2082">
                  <c:v>2082</c:v>
                </c:pt>
                <c:pt idx="2083">
                  <c:v>2083</c:v>
                </c:pt>
                <c:pt idx="2084">
                  <c:v>2084</c:v>
                </c:pt>
                <c:pt idx="2085">
                  <c:v>2085</c:v>
                </c:pt>
                <c:pt idx="2086">
                  <c:v>2086</c:v>
                </c:pt>
                <c:pt idx="2087">
                  <c:v>2087</c:v>
                </c:pt>
                <c:pt idx="2088">
                  <c:v>2088</c:v>
                </c:pt>
                <c:pt idx="2089">
                  <c:v>2089</c:v>
                </c:pt>
                <c:pt idx="2090">
                  <c:v>2090</c:v>
                </c:pt>
                <c:pt idx="2091">
                  <c:v>2091</c:v>
                </c:pt>
                <c:pt idx="2092">
                  <c:v>2092</c:v>
                </c:pt>
                <c:pt idx="2093">
                  <c:v>2093</c:v>
                </c:pt>
                <c:pt idx="2094">
                  <c:v>2094</c:v>
                </c:pt>
                <c:pt idx="2095">
                  <c:v>2095</c:v>
                </c:pt>
                <c:pt idx="2096">
                  <c:v>2096</c:v>
                </c:pt>
                <c:pt idx="2097">
                  <c:v>2097</c:v>
                </c:pt>
                <c:pt idx="2098">
                  <c:v>2098</c:v>
                </c:pt>
                <c:pt idx="2099">
                  <c:v>2099</c:v>
                </c:pt>
                <c:pt idx="2100">
                  <c:v>2100</c:v>
                </c:pt>
                <c:pt idx="2101">
                  <c:v>2101</c:v>
                </c:pt>
                <c:pt idx="2102">
                  <c:v>2102</c:v>
                </c:pt>
                <c:pt idx="2103">
                  <c:v>2103</c:v>
                </c:pt>
                <c:pt idx="2104">
                  <c:v>2104</c:v>
                </c:pt>
                <c:pt idx="2105">
                  <c:v>2105</c:v>
                </c:pt>
                <c:pt idx="2106">
                  <c:v>2106</c:v>
                </c:pt>
                <c:pt idx="2107">
                  <c:v>2107</c:v>
                </c:pt>
                <c:pt idx="2108">
                  <c:v>2108</c:v>
                </c:pt>
                <c:pt idx="2109">
                  <c:v>2109</c:v>
                </c:pt>
                <c:pt idx="2110">
                  <c:v>2110</c:v>
                </c:pt>
                <c:pt idx="2111">
                  <c:v>2111</c:v>
                </c:pt>
                <c:pt idx="2112">
                  <c:v>2112</c:v>
                </c:pt>
                <c:pt idx="2113">
                  <c:v>2113</c:v>
                </c:pt>
                <c:pt idx="2114">
                  <c:v>2114</c:v>
                </c:pt>
                <c:pt idx="2115">
                  <c:v>2115</c:v>
                </c:pt>
                <c:pt idx="2116">
                  <c:v>2116</c:v>
                </c:pt>
                <c:pt idx="2117">
                  <c:v>2117</c:v>
                </c:pt>
                <c:pt idx="2118">
                  <c:v>2118</c:v>
                </c:pt>
                <c:pt idx="2119">
                  <c:v>2119</c:v>
                </c:pt>
                <c:pt idx="2120">
                  <c:v>2120</c:v>
                </c:pt>
                <c:pt idx="2121">
                  <c:v>2121</c:v>
                </c:pt>
                <c:pt idx="2122">
                  <c:v>2122</c:v>
                </c:pt>
                <c:pt idx="2123">
                  <c:v>2123</c:v>
                </c:pt>
                <c:pt idx="2124">
                  <c:v>2124</c:v>
                </c:pt>
                <c:pt idx="2125">
                  <c:v>2125</c:v>
                </c:pt>
                <c:pt idx="2126">
                  <c:v>2126</c:v>
                </c:pt>
                <c:pt idx="2127">
                  <c:v>2127</c:v>
                </c:pt>
                <c:pt idx="2128">
                  <c:v>2128</c:v>
                </c:pt>
                <c:pt idx="2129">
                  <c:v>2129</c:v>
                </c:pt>
                <c:pt idx="2130">
                  <c:v>2130</c:v>
                </c:pt>
                <c:pt idx="2131">
                  <c:v>2131</c:v>
                </c:pt>
                <c:pt idx="2132">
                  <c:v>2132</c:v>
                </c:pt>
                <c:pt idx="2133">
                  <c:v>2133</c:v>
                </c:pt>
                <c:pt idx="2134">
                  <c:v>2134</c:v>
                </c:pt>
                <c:pt idx="2135">
                  <c:v>2135</c:v>
                </c:pt>
                <c:pt idx="2136">
                  <c:v>2136</c:v>
                </c:pt>
                <c:pt idx="2137">
                  <c:v>2137</c:v>
                </c:pt>
                <c:pt idx="2138">
                  <c:v>2138</c:v>
                </c:pt>
                <c:pt idx="2139">
                  <c:v>2139</c:v>
                </c:pt>
                <c:pt idx="2140">
                  <c:v>2140</c:v>
                </c:pt>
                <c:pt idx="2141">
                  <c:v>2141</c:v>
                </c:pt>
                <c:pt idx="2142">
                  <c:v>2142</c:v>
                </c:pt>
                <c:pt idx="2143">
                  <c:v>2143</c:v>
                </c:pt>
                <c:pt idx="2144">
                  <c:v>2144</c:v>
                </c:pt>
                <c:pt idx="2145">
                  <c:v>2145</c:v>
                </c:pt>
                <c:pt idx="2146">
                  <c:v>2146</c:v>
                </c:pt>
                <c:pt idx="2147">
                  <c:v>2147</c:v>
                </c:pt>
                <c:pt idx="2148">
                  <c:v>2148</c:v>
                </c:pt>
                <c:pt idx="2149">
                  <c:v>2149</c:v>
                </c:pt>
                <c:pt idx="2150">
                  <c:v>2150</c:v>
                </c:pt>
                <c:pt idx="2151">
                  <c:v>2151</c:v>
                </c:pt>
                <c:pt idx="2152">
                  <c:v>2152</c:v>
                </c:pt>
                <c:pt idx="2153">
                  <c:v>2153</c:v>
                </c:pt>
                <c:pt idx="2154">
                  <c:v>2154</c:v>
                </c:pt>
                <c:pt idx="2155">
                  <c:v>2155</c:v>
                </c:pt>
                <c:pt idx="2156">
                  <c:v>2156</c:v>
                </c:pt>
                <c:pt idx="2157">
                  <c:v>2157</c:v>
                </c:pt>
                <c:pt idx="2158">
                  <c:v>2158</c:v>
                </c:pt>
                <c:pt idx="2159">
                  <c:v>2159</c:v>
                </c:pt>
                <c:pt idx="2160">
                  <c:v>2160</c:v>
                </c:pt>
                <c:pt idx="2161">
                  <c:v>2161</c:v>
                </c:pt>
                <c:pt idx="2162">
                  <c:v>2162</c:v>
                </c:pt>
                <c:pt idx="2163">
                  <c:v>2163</c:v>
                </c:pt>
                <c:pt idx="2164">
                  <c:v>2164</c:v>
                </c:pt>
                <c:pt idx="2165">
                  <c:v>2165</c:v>
                </c:pt>
                <c:pt idx="2166">
                  <c:v>2166</c:v>
                </c:pt>
                <c:pt idx="2167">
                  <c:v>2167</c:v>
                </c:pt>
                <c:pt idx="2168">
                  <c:v>2168</c:v>
                </c:pt>
                <c:pt idx="2169">
                  <c:v>2169</c:v>
                </c:pt>
                <c:pt idx="2170">
                  <c:v>2170</c:v>
                </c:pt>
                <c:pt idx="2171">
                  <c:v>2171</c:v>
                </c:pt>
                <c:pt idx="2172">
                  <c:v>2172</c:v>
                </c:pt>
                <c:pt idx="2173">
                  <c:v>2173</c:v>
                </c:pt>
                <c:pt idx="2174">
                  <c:v>2174</c:v>
                </c:pt>
                <c:pt idx="2175">
                  <c:v>2175</c:v>
                </c:pt>
                <c:pt idx="2176">
                  <c:v>2176</c:v>
                </c:pt>
                <c:pt idx="2177">
                  <c:v>2177</c:v>
                </c:pt>
                <c:pt idx="2178">
                  <c:v>2178</c:v>
                </c:pt>
                <c:pt idx="2179">
                  <c:v>2179</c:v>
                </c:pt>
                <c:pt idx="2180">
                  <c:v>2180</c:v>
                </c:pt>
                <c:pt idx="2181">
                  <c:v>2181</c:v>
                </c:pt>
                <c:pt idx="2182">
                  <c:v>2182</c:v>
                </c:pt>
                <c:pt idx="2183">
                  <c:v>2183</c:v>
                </c:pt>
                <c:pt idx="2184">
                  <c:v>2184</c:v>
                </c:pt>
                <c:pt idx="2185">
                  <c:v>2185</c:v>
                </c:pt>
                <c:pt idx="2186">
                  <c:v>2186</c:v>
                </c:pt>
                <c:pt idx="2187">
                  <c:v>2187</c:v>
                </c:pt>
                <c:pt idx="2188">
                  <c:v>2188</c:v>
                </c:pt>
                <c:pt idx="2189">
                  <c:v>2189</c:v>
                </c:pt>
                <c:pt idx="2190">
                  <c:v>2190</c:v>
                </c:pt>
                <c:pt idx="2191">
                  <c:v>2191</c:v>
                </c:pt>
                <c:pt idx="2192">
                  <c:v>2192</c:v>
                </c:pt>
                <c:pt idx="2193">
                  <c:v>2193</c:v>
                </c:pt>
                <c:pt idx="2194">
                  <c:v>2194</c:v>
                </c:pt>
                <c:pt idx="2195">
                  <c:v>2195</c:v>
                </c:pt>
                <c:pt idx="2196">
                  <c:v>2196</c:v>
                </c:pt>
                <c:pt idx="2197">
                  <c:v>2197</c:v>
                </c:pt>
                <c:pt idx="2198">
                  <c:v>2198</c:v>
                </c:pt>
                <c:pt idx="2199">
                  <c:v>2199</c:v>
                </c:pt>
                <c:pt idx="2200">
                  <c:v>2200</c:v>
                </c:pt>
                <c:pt idx="2201">
                  <c:v>2201</c:v>
                </c:pt>
                <c:pt idx="2202">
                  <c:v>2202</c:v>
                </c:pt>
                <c:pt idx="2203">
                  <c:v>2203</c:v>
                </c:pt>
                <c:pt idx="2204">
                  <c:v>2204</c:v>
                </c:pt>
                <c:pt idx="2205">
                  <c:v>2205</c:v>
                </c:pt>
                <c:pt idx="2206">
                  <c:v>2206</c:v>
                </c:pt>
                <c:pt idx="2207">
                  <c:v>2207</c:v>
                </c:pt>
                <c:pt idx="2208">
                  <c:v>2208</c:v>
                </c:pt>
                <c:pt idx="2209">
                  <c:v>2209</c:v>
                </c:pt>
                <c:pt idx="2210">
                  <c:v>2210</c:v>
                </c:pt>
                <c:pt idx="2211">
                  <c:v>2211</c:v>
                </c:pt>
                <c:pt idx="2212">
                  <c:v>2212</c:v>
                </c:pt>
                <c:pt idx="2213">
                  <c:v>2213</c:v>
                </c:pt>
                <c:pt idx="2214">
                  <c:v>2214</c:v>
                </c:pt>
                <c:pt idx="2215">
                  <c:v>2215</c:v>
                </c:pt>
                <c:pt idx="2216">
                  <c:v>2216</c:v>
                </c:pt>
                <c:pt idx="2217">
                  <c:v>2217</c:v>
                </c:pt>
                <c:pt idx="2218">
                  <c:v>2218</c:v>
                </c:pt>
                <c:pt idx="2219">
                  <c:v>2219</c:v>
                </c:pt>
                <c:pt idx="2220">
                  <c:v>2220</c:v>
                </c:pt>
                <c:pt idx="2221">
                  <c:v>2221</c:v>
                </c:pt>
                <c:pt idx="2222">
                  <c:v>2222</c:v>
                </c:pt>
                <c:pt idx="2223">
                  <c:v>2223</c:v>
                </c:pt>
                <c:pt idx="2224">
                  <c:v>2224</c:v>
                </c:pt>
                <c:pt idx="2225">
                  <c:v>2225</c:v>
                </c:pt>
                <c:pt idx="2226">
                  <c:v>2226</c:v>
                </c:pt>
                <c:pt idx="2227">
                  <c:v>2227</c:v>
                </c:pt>
                <c:pt idx="2228">
                  <c:v>2228</c:v>
                </c:pt>
                <c:pt idx="2229">
                  <c:v>2229</c:v>
                </c:pt>
                <c:pt idx="2230">
                  <c:v>2230</c:v>
                </c:pt>
                <c:pt idx="2231">
                  <c:v>2231</c:v>
                </c:pt>
                <c:pt idx="2232">
                  <c:v>2232</c:v>
                </c:pt>
                <c:pt idx="2233">
                  <c:v>2233</c:v>
                </c:pt>
                <c:pt idx="2234">
                  <c:v>2234</c:v>
                </c:pt>
                <c:pt idx="2235">
                  <c:v>2235</c:v>
                </c:pt>
                <c:pt idx="2236">
                  <c:v>2236</c:v>
                </c:pt>
                <c:pt idx="2237">
                  <c:v>2237</c:v>
                </c:pt>
                <c:pt idx="2238">
                  <c:v>2238</c:v>
                </c:pt>
                <c:pt idx="2239">
                  <c:v>2239</c:v>
                </c:pt>
                <c:pt idx="2240">
                  <c:v>2240</c:v>
                </c:pt>
                <c:pt idx="2241">
                  <c:v>2241</c:v>
                </c:pt>
                <c:pt idx="2242">
                  <c:v>2242</c:v>
                </c:pt>
                <c:pt idx="2243">
                  <c:v>2243</c:v>
                </c:pt>
                <c:pt idx="2244">
                  <c:v>2244</c:v>
                </c:pt>
                <c:pt idx="2245">
                  <c:v>2245</c:v>
                </c:pt>
                <c:pt idx="2246">
                  <c:v>2246</c:v>
                </c:pt>
                <c:pt idx="2247">
                  <c:v>2247</c:v>
                </c:pt>
                <c:pt idx="2248">
                  <c:v>2248</c:v>
                </c:pt>
                <c:pt idx="2249">
                  <c:v>2249</c:v>
                </c:pt>
                <c:pt idx="2250">
                  <c:v>2250</c:v>
                </c:pt>
                <c:pt idx="2251">
                  <c:v>2251</c:v>
                </c:pt>
                <c:pt idx="2252">
                  <c:v>2252</c:v>
                </c:pt>
                <c:pt idx="2253">
                  <c:v>2253</c:v>
                </c:pt>
                <c:pt idx="2254">
                  <c:v>2254</c:v>
                </c:pt>
                <c:pt idx="2255">
                  <c:v>2255</c:v>
                </c:pt>
                <c:pt idx="2256">
                  <c:v>2256</c:v>
                </c:pt>
                <c:pt idx="2257">
                  <c:v>2257</c:v>
                </c:pt>
                <c:pt idx="2258">
                  <c:v>2258</c:v>
                </c:pt>
                <c:pt idx="2259">
                  <c:v>2259</c:v>
                </c:pt>
                <c:pt idx="2260">
                  <c:v>2260</c:v>
                </c:pt>
                <c:pt idx="2261">
                  <c:v>2261</c:v>
                </c:pt>
                <c:pt idx="2262">
                  <c:v>2262</c:v>
                </c:pt>
                <c:pt idx="2263">
                  <c:v>2263</c:v>
                </c:pt>
                <c:pt idx="2264">
                  <c:v>2264</c:v>
                </c:pt>
                <c:pt idx="2265">
                  <c:v>2265</c:v>
                </c:pt>
                <c:pt idx="2266">
                  <c:v>2266</c:v>
                </c:pt>
                <c:pt idx="2267">
                  <c:v>2267</c:v>
                </c:pt>
                <c:pt idx="2268">
                  <c:v>2268</c:v>
                </c:pt>
                <c:pt idx="2269">
                  <c:v>2269</c:v>
                </c:pt>
                <c:pt idx="2270">
                  <c:v>2270</c:v>
                </c:pt>
                <c:pt idx="2271">
                  <c:v>2271</c:v>
                </c:pt>
                <c:pt idx="2272">
                  <c:v>2272</c:v>
                </c:pt>
                <c:pt idx="2273">
                  <c:v>2273</c:v>
                </c:pt>
                <c:pt idx="2274">
                  <c:v>2274</c:v>
                </c:pt>
                <c:pt idx="2275">
                  <c:v>2275</c:v>
                </c:pt>
                <c:pt idx="2276">
                  <c:v>2276</c:v>
                </c:pt>
                <c:pt idx="2277">
                  <c:v>2277</c:v>
                </c:pt>
                <c:pt idx="2278">
                  <c:v>2278</c:v>
                </c:pt>
                <c:pt idx="2279">
                  <c:v>2279</c:v>
                </c:pt>
                <c:pt idx="2280">
                  <c:v>2280</c:v>
                </c:pt>
                <c:pt idx="2281">
                  <c:v>2281</c:v>
                </c:pt>
                <c:pt idx="2282">
                  <c:v>2282</c:v>
                </c:pt>
                <c:pt idx="2283">
                  <c:v>2283</c:v>
                </c:pt>
                <c:pt idx="2284">
                  <c:v>2284</c:v>
                </c:pt>
                <c:pt idx="2285">
                  <c:v>2285</c:v>
                </c:pt>
                <c:pt idx="2286">
                  <c:v>2286</c:v>
                </c:pt>
                <c:pt idx="2287">
                  <c:v>2287</c:v>
                </c:pt>
                <c:pt idx="2288">
                  <c:v>2288</c:v>
                </c:pt>
                <c:pt idx="2289">
                  <c:v>2289</c:v>
                </c:pt>
                <c:pt idx="2290">
                  <c:v>2290</c:v>
                </c:pt>
                <c:pt idx="2291">
                  <c:v>2291</c:v>
                </c:pt>
                <c:pt idx="2292">
                  <c:v>2292</c:v>
                </c:pt>
                <c:pt idx="2293">
                  <c:v>2293</c:v>
                </c:pt>
                <c:pt idx="2294">
                  <c:v>2294</c:v>
                </c:pt>
                <c:pt idx="2295">
                  <c:v>2295</c:v>
                </c:pt>
                <c:pt idx="2296">
                  <c:v>2296</c:v>
                </c:pt>
                <c:pt idx="2297">
                  <c:v>2297</c:v>
                </c:pt>
                <c:pt idx="2298">
                  <c:v>2298</c:v>
                </c:pt>
                <c:pt idx="2299">
                  <c:v>2299</c:v>
                </c:pt>
                <c:pt idx="2300">
                  <c:v>2300</c:v>
                </c:pt>
                <c:pt idx="2301">
                  <c:v>2301</c:v>
                </c:pt>
                <c:pt idx="2302">
                  <c:v>2302</c:v>
                </c:pt>
                <c:pt idx="2303">
                  <c:v>2303</c:v>
                </c:pt>
                <c:pt idx="2304">
                  <c:v>2304</c:v>
                </c:pt>
                <c:pt idx="2305">
                  <c:v>2305</c:v>
                </c:pt>
                <c:pt idx="2306">
                  <c:v>2306</c:v>
                </c:pt>
                <c:pt idx="2307">
                  <c:v>2307</c:v>
                </c:pt>
                <c:pt idx="2308">
                  <c:v>2308</c:v>
                </c:pt>
                <c:pt idx="2309">
                  <c:v>2309</c:v>
                </c:pt>
                <c:pt idx="2310">
                  <c:v>2310</c:v>
                </c:pt>
                <c:pt idx="2311">
                  <c:v>2311</c:v>
                </c:pt>
                <c:pt idx="2312">
                  <c:v>2312</c:v>
                </c:pt>
                <c:pt idx="2313">
                  <c:v>2313</c:v>
                </c:pt>
                <c:pt idx="2314">
                  <c:v>2314</c:v>
                </c:pt>
                <c:pt idx="2315">
                  <c:v>2315</c:v>
                </c:pt>
                <c:pt idx="2316">
                  <c:v>2316</c:v>
                </c:pt>
                <c:pt idx="2317">
                  <c:v>2317</c:v>
                </c:pt>
                <c:pt idx="2318">
                  <c:v>2318</c:v>
                </c:pt>
                <c:pt idx="2319">
                  <c:v>2319</c:v>
                </c:pt>
                <c:pt idx="2320">
                  <c:v>2320</c:v>
                </c:pt>
                <c:pt idx="2321">
                  <c:v>2321</c:v>
                </c:pt>
                <c:pt idx="2322">
                  <c:v>2322</c:v>
                </c:pt>
                <c:pt idx="2323">
                  <c:v>2323</c:v>
                </c:pt>
                <c:pt idx="2324">
                  <c:v>2324</c:v>
                </c:pt>
                <c:pt idx="2325">
                  <c:v>2325</c:v>
                </c:pt>
                <c:pt idx="2326">
                  <c:v>2326</c:v>
                </c:pt>
                <c:pt idx="2327">
                  <c:v>2327</c:v>
                </c:pt>
                <c:pt idx="2328">
                  <c:v>2328</c:v>
                </c:pt>
                <c:pt idx="2329">
                  <c:v>2329</c:v>
                </c:pt>
                <c:pt idx="2330">
                  <c:v>2330</c:v>
                </c:pt>
                <c:pt idx="2331">
                  <c:v>2331</c:v>
                </c:pt>
                <c:pt idx="2332">
                  <c:v>2332</c:v>
                </c:pt>
                <c:pt idx="2333">
                  <c:v>2333</c:v>
                </c:pt>
                <c:pt idx="2334">
                  <c:v>2334</c:v>
                </c:pt>
                <c:pt idx="2335">
                  <c:v>2335</c:v>
                </c:pt>
                <c:pt idx="2336">
                  <c:v>2336</c:v>
                </c:pt>
                <c:pt idx="2337">
                  <c:v>2337</c:v>
                </c:pt>
                <c:pt idx="2338">
                  <c:v>2338</c:v>
                </c:pt>
                <c:pt idx="2339">
                  <c:v>2339</c:v>
                </c:pt>
                <c:pt idx="2340">
                  <c:v>2340</c:v>
                </c:pt>
                <c:pt idx="2341">
                  <c:v>2341</c:v>
                </c:pt>
                <c:pt idx="2342">
                  <c:v>2342</c:v>
                </c:pt>
                <c:pt idx="2343">
                  <c:v>2343</c:v>
                </c:pt>
                <c:pt idx="2344">
                  <c:v>2344</c:v>
                </c:pt>
                <c:pt idx="2345">
                  <c:v>2345</c:v>
                </c:pt>
                <c:pt idx="2346">
                  <c:v>2346</c:v>
                </c:pt>
                <c:pt idx="2347">
                  <c:v>2347</c:v>
                </c:pt>
                <c:pt idx="2348">
                  <c:v>2348</c:v>
                </c:pt>
                <c:pt idx="2349">
                  <c:v>2349</c:v>
                </c:pt>
                <c:pt idx="2350">
                  <c:v>2350</c:v>
                </c:pt>
                <c:pt idx="2351">
                  <c:v>2351</c:v>
                </c:pt>
                <c:pt idx="2352">
                  <c:v>2352</c:v>
                </c:pt>
                <c:pt idx="2353">
                  <c:v>2353</c:v>
                </c:pt>
                <c:pt idx="2354">
                  <c:v>2354</c:v>
                </c:pt>
                <c:pt idx="2355">
                  <c:v>2355</c:v>
                </c:pt>
                <c:pt idx="2356">
                  <c:v>2356</c:v>
                </c:pt>
                <c:pt idx="2357">
                  <c:v>2357</c:v>
                </c:pt>
                <c:pt idx="2358">
                  <c:v>2358</c:v>
                </c:pt>
                <c:pt idx="2359">
                  <c:v>2359</c:v>
                </c:pt>
                <c:pt idx="2360">
                  <c:v>2360</c:v>
                </c:pt>
                <c:pt idx="2361">
                  <c:v>2361</c:v>
                </c:pt>
                <c:pt idx="2362">
                  <c:v>2362</c:v>
                </c:pt>
                <c:pt idx="2363">
                  <c:v>2363</c:v>
                </c:pt>
                <c:pt idx="2364">
                  <c:v>2364</c:v>
                </c:pt>
                <c:pt idx="2365">
                  <c:v>2365</c:v>
                </c:pt>
                <c:pt idx="2366">
                  <c:v>2366</c:v>
                </c:pt>
                <c:pt idx="2367">
                  <c:v>2367</c:v>
                </c:pt>
                <c:pt idx="2368">
                  <c:v>2368</c:v>
                </c:pt>
                <c:pt idx="2369">
                  <c:v>2369</c:v>
                </c:pt>
                <c:pt idx="2370">
                  <c:v>2370</c:v>
                </c:pt>
                <c:pt idx="2371">
                  <c:v>2371</c:v>
                </c:pt>
                <c:pt idx="2372">
                  <c:v>2372</c:v>
                </c:pt>
                <c:pt idx="2373">
                  <c:v>2373</c:v>
                </c:pt>
                <c:pt idx="2374">
                  <c:v>2374</c:v>
                </c:pt>
                <c:pt idx="2375">
                  <c:v>2375</c:v>
                </c:pt>
                <c:pt idx="2376">
                  <c:v>2376</c:v>
                </c:pt>
                <c:pt idx="2377">
                  <c:v>2377</c:v>
                </c:pt>
                <c:pt idx="2378">
                  <c:v>2378</c:v>
                </c:pt>
                <c:pt idx="2379">
                  <c:v>2379</c:v>
                </c:pt>
                <c:pt idx="2380">
                  <c:v>2380</c:v>
                </c:pt>
                <c:pt idx="2381">
                  <c:v>2381</c:v>
                </c:pt>
                <c:pt idx="2382">
                  <c:v>2382</c:v>
                </c:pt>
                <c:pt idx="2383">
                  <c:v>2383</c:v>
                </c:pt>
                <c:pt idx="2384">
                  <c:v>2384</c:v>
                </c:pt>
                <c:pt idx="2385">
                  <c:v>2385</c:v>
                </c:pt>
                <c:pt idx="2386">
                  <c:v>2386</c:v>
                </c:pt>
                <c:pt idx="2387">
                  <c:v>2387</c:v>
                </c:pt>
                <c:pt idx="2388">
                  <c:v>2388</c:v>
                </c:pt>
                <c:pt idx="2389">
                  <c:v>2389</c:v>
                </c:pt>
                <c:pt idx="2390">
                  <c:v>2390</c:v>
                </c:pt>
                <c:pt idx="2391">
                  <c:v>2391</c:v>
                </c:pt>
                <c:pt idx="2392">
                  <c:v>2392</c:v>
                </c:pt>
                <c:pt idx="2393">
                  <c:v>2393</c:v>
                </c:pt>
                <c:pt idx="2394">
                  <c:v>2394</c:v>
                </c:pt>
                <c:pt idx="2395">
                  <c:v>2395</c:v>
                </c:pt>
                <c:pt idx="2396">
                  <c:v>2396</c:v>
                </c:pt>
                <c:pt idx="2397">
                  <c:v>2397</c:v>
                </c:pt>
                <c:pt idx="2398">
                  <c:v>2398</c:v>
                </c:pt>
                <c:pt idx="2399">
                  <c:v>2399</c:v>
                </c:pt>
                <c:pt idx="2400">
                  <c:v>2400</c:v>
                </c:pt>
                <c:pt idx="2401">
                  <c:v>2401</c:v>
                </c:pt>
                <c:pt idx="2402">
                  <c:v>2402</c:v>
                </c:pt>
                <c:pt idx="2403">
                  <c:v>2403</c:v>
                </c:pt>
                <c:pt idx="2404">
                  <c:v>2404</c:v>
                </c:pt>
                <c:pt idx="2405">
                  <c:v>2405</c:v>
                </c:pt>
                <c:pt idx="2406">
                  <c:v>2406</c:v>
                </c:pt>
                <c:pt idx="2407">
                  <c:v>2407</c:v>
                </c:pt>
                <c:pt idx="2408">
                  <c:v>2408</c:v>
                </c:pt>
                <c:pt idx="2409">
                  <c:v>2409</c:v>
                </c:pt>
                <c:pt idx="2410">
                  <c:v>2410</c:v>
                </c:pt>
                <c:pt idx="2411">
                  <c:v>2411</c:v>
                </c:pt>
                <c:pt idx="2412">
                  <c:v>2412</c:v>
                </c:pt>
                <c:pt idx="2413">
                  <c:v>2413</c:v>
                </c:pt>
                <c:pt idx="2414">
                  <c:v>2414</c:v>
                </c:pt>
                <c:pt idx="2415">
                  <c:v>2415</c:v>
                </c:pt>
                <c:pt idx="2416">
                  <c:v>2416</c:v>
                </c:pt>
                <c:pt idx="2417">
                  <c:v>2417</c:v>
                </c:pt>
                <c:pt idx="2418">
                  <c:v>2418</c:v>
                </c:pt>
                <c:pt idx="2419">
                  <c:v>2419</c:v>
                </c:pt>
                <c:pt idx="2420">
                  <c:v>2420</c:v>
                </c:pt>
                <c:pt idx="2421">
                  <c:v>2421</c:v>
                </c:pt>
                <c:pt idx="2422">
                  <c:v>2422</c:v>
                </c:pt>
                <c:pt idx="2423">
                  <c:v>2423</c:v>
                </c:pt>
                <c:pt idx="2424">
                  <c:v>2424</c:v>
                </c:pt>
                <c:pt idx="2425">
                  <c:v>2425</c:v>
                </c:pt>
                <c:pt idx="2426">
                  <c:v>2426</c:v>
                </c:pt>
                <c:pt idx="2427">
                  <c:v>2427</c:v>
                </c:pt>
                <c:pt idx="2428">
                  <c:v>2428</c:v>
                </c:pt>
                <c:pt idx="2429">
                  <c:v>2429</c:v>
                </c:pt>
                <c:pt idx="2430">
                  <c:v>2430</c:v>
                </c:pt>
                <c:pt idx="2431">
                  <c:v>2431</c:v>
                </c:pt>
                <c:pt idx="2432">
                  <c:v>2432</c:v>
                </c:pt>
                <c:pt idx="2433">
                  <c:v>2433</c:v>
                </c:pt>
                <c:pt idx="2434">
                  <c:v>2434</c:v>
                </c:pt>
                <c:pt idx="2435">
                  <c:v>2435</c:v>
                </c:pt>
                <c:pt idx="2436">
                  <c:v>2436</c:v>
                </c:pt>
                <c:pt idx="2437">
                  <c:v>2437</c:v>
                </c:pt>
                <c:pt idx="2438">
                  <c:v>2438</c:v>
                </c:pt>
                <c:pt idx="2439">
                  <c:v>2439</c:v>
                </c:pt>
                <c:pt idx="2440">
                  <c:v>2440</c:v>
                </c:pt>
                <c:pt idx="2441">
                  <c:v>2441</c:v>
                </c:pt>
                <c:pt idx="2442">
                  <c:v>2442</c:v>
                </c:pt>
                <c:pt idx="2443">
                  <c:v>2443</c:v>
                </c:pt>
                <c:pt idx="2444">
                  <c:v>2444</c:v>
                </c:pt>
                <c:pt idx="2445">
                  <c:v>2445</c:v>
                </c:pt>
                <c:pt idx="2446">
                  <c:v>2446</c:v>
                </c:pt>
                <c:pt idx="2447">
                  <c:v>2447</c:v>
                </c:pt>
                <c:pt idx="2448">
                  <c:v>2448</c:v>
                </c:pt>
                <c:pt idx="2449">
                  <c:v>2449</c:v>
                </c:pt>
                <c:pt idx="2450">
                  <c:v>2450</c:v>
                </c:pt>
                <c:pt idx="2451">
                  <c:v>2451</c:v>
                </c:pt>
                <c:pt idx="2452">
                  <c:v>2452</c:v>
                </c:pt>
                <c:pt idx="2453">
                  <c:v>2453</c:v>
                </c:pt>
                <c:pt idx="2454">
                  <c:v>2454</c:v>
                </c:pt>
                <c:pt idx="2455">
                  <c:v>2455</c:v>
                </c:pt>
                <c:pt idx="2456">
                  <c:v>2456</c:v>
                </c:pt>
                <c:pt idx="2457">
                  <c:v>2457</c:v>
                </c:pt>
                <c:pt idx="2458">
                  <c:v>2458</c:v>
                </c:pt>
                <c:pt idx="2459">
                  <c:v>2459</c:v>
                </c:pt>
                <c:pt idx="2460">
                  <c:v>2460</c:v>
                </c:pt>
                <c:pt idx="2461">
                  <c:v>2461</c:v>
                </c:pt>
                <c:pt idx="2462">
                  <c:v>2462</c:v>
                </c:pt>
                <c:pt idx="2463">
                  <c:v>2463</c:v>
                </c:pt>
                <c:pt idx="2464">
                  <c:v>2464</c:v>
                </c:pt>
                <c:pt idx="2465">
                  <c:v>2465</c:v>
                </c:pt>
                <c:pt idx="2466">
                  <c:v>2466</c:v>
                </c:pt>
                <c:pt idx="2467">
                  <c:v>2467</c:v>
                </c:pt>
                <c:pt idx="2468">
                  <c:v>2468</c:v>
                </c:pt>
                <c:pt idx="2469">
                  <c:v>2469</c:v>
                </c:pt>
                <c:pt idx="2470">
                  <c:v>2470</c:v>
                </c:pt>
                <c:pt idx="2471">
                  <c:v>2471</c:v>
                </c:pt>
                <c:pt idx="2472">
                  <c:v>2472</c:v>
                </c:pt>
                <c:pt idx="2473">
                  <c:v>2473</c:v>
                </c:pt>
                <c:pt idx="2474">
                  <c:v>2474</c:v>
                </c:pt>
                <c:pt idx="2475">
                  <c:v>2475</c:v>
                </c:pt>
                <c:pt idx="2476">
                  <c:v>2476</c:v>
                </c:pt>
                <c:pt idx="2477">
                  <c:v>2477</c:v>
                </c:pt>
                <c:pt idx="2478">
                  <c:v>2478</c:v>
                </c:pt>
                <c:pt idx="2479">
                  <c:v>2479</c:v>
                </c:pt>
                <c:pt idx="2480">
                  <c:v>2480</c:v>
                </c:pt>
                <c:pt idx="2481">
                  <c:v>2481</c:v>
                </c:pt>
                <c:pt idx="2482">
                  <c:v>2482</c:v>
                </c:pt>
                <c:pt idx="2483">
                  <c:v>2483</c:v>
                </c:pt>
                <c:pt idx="2484">
                  <c:v>2484</c:v>
                </c:pt>
                <c:pt idx="2485">
                  <c:v>2485</c:v>
                </c:pt>
                <c:pt idx="2486">
                  <c:v>2486</c:v>
                </c:pt>
                <c:pt idx="2487">
                  <c:v>2487</c:v>
                </c:pt>
                <c:pt idx="2488">
                  <c:v>2488</c:v>
                </c:pt>
                <c:pt idx="2489">
                  <c:v>2489</c:v>
                </c:pt>
                <c:pt idx="2490">
                  <c:v>2490</c:v>
                </c:pt>
                <c:pt idx="2491">
                  <c:v>2491</c:v>
                </c:pt>
                <c:pt idx="2492">
                  <c:v>2492</c:v>
                </c:pt>
                <c:pt idx="2493">
                  <c:v>2493</c:v>
                </c:pt>
                <c:pt idx="2494">
                  <c:v>2494</c:v>
                </c:pt>
                <c:pt idx="2495">
                  <c:v>2495</c:v>
                </c:pt>
                <c:pt idx="2496">
                  <c:v>2496</c:v>
                </c:pt>
                <c:pt idx="2497">
                  <c:v>2497</c:v>
                </c:pt>
                <c:pt idx="2498">
                  <c:v>2498</c:v>
                </c:pt>
                <c:pt idx="2499">
                  <c:v>2499</c:v>
                </c:pt>
                <c:pt idx="2500">
                  <c:v>2500</c:v>
                </c:pt>
                <c:pt idx="2501">
                  <c:v>2501</c:v>
                </c:pt>
                <c:pt idx="2502">
                  <c:v>2502</c:v>
                </c:pt>
                <c:pt idx="2503">
                  <c:v>2503</c:v>
                </c:pt>
                <c:pt idx="2504">
                  <c:v>2504</c:v>
                </c:pt>
                <c:pt idx="2505">
                  <c:v>2505</c:v>
                </c:pt>
                <c:pt idx="2506">
                  <c:v>2506</c:v>
                </c:pt>
                <c:pt idx="2507">
                  <c:v>2507</c:v>
                </c:pt>
                <c:pt idx="2508">
                  <c:v>2508</c:v>
                </c:pt>
                <c:pt idx="2509">
                  <c:v>2509</c:v>
                </c:pt>
                <c:pt idx="2510">
                  <c:v>2510</c:v>
                </c:pt>
                <c:pt idx="2511">
                  <c:v>2511</c:v>
                </c:pt>
                <c:pt idx="2512">
                  <c:v>2512</c:v>
                </c:pt>
                <c:pt idx="2513">
                  <c:v>2513</c:v>
                </c:pt>
                <c:pt idx="2514">
                  <c:v>2514</c:v>
                </c:pt>
                <c:pt idx="2515">
                  <c:v>2515</c:v>
                </c:pt>
                <c:pt idx="2516">
                  <c:v>2516</c:v>
                </c:pt>
                <c:pt idx="2517">
                  <c:v>2517</c:v>
                </c:pt>
                <c:pt idx="2518">
                  <c:v>2518</c:v>
                </c:pt>
                <c:pt idx="2519">
                  <c:v>2519</c:v>
                </c:pt>
                <c:pt idx="2520">
                  <c:v>2520</c:v>
                </c:pt>
                <c:pt idx="2521">
                  <c:v>2521</c:v>
                </c:pt>
                <c:pt idx="2522">
                  <c:v>2522</c:v>
                </c:pt>
                <c:pt idx="2523">
                  <c:v>2523</c:v>
                </c:pt>
                <c:pt idx="2524">
                  <c:v>2524</c:v>
                </c:pt>
                <c:pt idx="2525">
                  <c:v>2525</c:v>
                </c:pt>
                <c:pt idx="2526">
                  <c:v>2526</c:v>
                </c:pt>
                <c:pt idx="2527">
                  <c:v>2527</c:v>
                </c:pt>
                <c:pt idx="2528">
                  <c:v>2528</c:v>
                </c:pt>
                <c:pt idx="2529">
                  <c:v>2529</c:v>
                </c:pt>
                <c:pt idx="2530">
                  <c:v>2530</c:v>
                </c:pt>
                <c:pt idx="2531">
                  <c:v>2531</c:v>
                </c:pt>
                <c:pt idx="2532">
                  <c:v>2532</c:v>
                </c:pt>
                <c:pt idx="2533">
                  <c:v>2533</c:v>
                </c:pt>
                <c:pt idx="2534">
                  <c:v>2534</c:v>
                </c:pt>
                <c:pt idx="2535">
                  <c:v>2535</c:v>
                </c:pt>
                <c:pt idx="2536">
                  <c:v>2536</c:v>
                </c:pt>
                <c:pt idx="2537">
                  <c:v>2537</c:v>
                </c:pt>
                <c:pt idx="2538">
                  <c:v>2538</c:v>
                </c:pt>
                <c:pt idx="2539">
                  <c:v>2539</c:v>
                </c:pt>
                <c:pt idx="2540">
                  <c:v>2540</c:v>
                </c:pt>
                <c:pt idx="2541">
                  <c:v>2541</c:v>
                </c:pt>
                <c:pt idx="2542">
                  <c:v>2542</c:v>
                </c:pt>
                <c:pt idx="2543">
                  <c:v>2543</c:v>
                </c:pt>
                <c:pt idx="2544">
                  <c:v>2544</c:v>
                </c:pt>
                <c:pt idx="2545">
                  <c:v>2545</c:v>
                </c:pt>
                <c:pt idx="2546">
                  <c:v>2546</c:v>
                </c:pt>
                <c:pt idx="2547">
                  <c:v>2547</c:v>
                </c:pt>
                <c:pt idx="2548">
                  <c:v>2548</c:v>
                </c:pt>
                <c:pt idx="2549">
                  <c:v>2549</c:v>
                </c:pt>
                <c:pt idx="2550">
                  <c:v>2550</c:v>
                </c:pt>
                <c:pt idx="2551">
                  <c:v>2551</c:v>
                </c:pt>
                <c:pt idx="2552">
                  <c:v>2552</c:v>
                </c:pt>
                <c:pt idx="2553">
                  <c:v>2553</c:v>
                </c:pt>
                <c:pt idx="2554">
                  <c:v>2554</c:v>
                </c:pt>
                <c:pt idx="2555">
                  <c:v>2555</c:v>
                </c:pt>
                <c:pt idx="2556">
                  <c:v>2556</c:v>
                </c:pt>
                <c:pt idx="2557">
                  <c:v>2557</c:v>
                </c:pt>
                <c:pt idx="2558">
                  <c:v>2558</c:v>
                </c:pt>
                <c:pt idx="2559">
                  <c:v>2559</c:v>
                </c:pt>
                <c:pt idx="2560">
                  <c:v>2560</c:v>
                </c:pt>
                <c:pt idx="2561">
                  <c:v>2561</c:v>
                </c:pt>
                <c:pt idx="2562">
                  <c:v>2562</c:v>
                </c:pt>
                <c:pt idx="2563">
                  <c:v>2563</c:v>
                </c:pt>
                <c:pt idx="2564">
                  <c:v>2564</c:v>
                </c:pt>
                <c:pt idx="2565">
                  <c:v>2565</c:v>
                </c:pt>
                <c:pt idx="2566">
                  <c:v>2566</c:v>
                </c:pt>
                <c:pt idx="2567">
                  <c:v>2567</c:v>
                </c:pt>
                <c:pt idx="2568">
                  <c:v>2568</c:v>
                </c:pt>
                <c:pt idx="2569">
                  <c:v>2569</c:v>
                </c:pt>
                <c:pt idx="2570">
                  <c:v>2570</c:v>
                </c:pt>
                <c:pt idx="2571">
                  <c:v>2571</c:v>
                </c:pt>
                <c:pt idx="2572">
                  <c:v>2572</c:v>
                </c:pt>
                <c:pt idx="2573">
                  <c:v>2573</c:v>
                </c:pt>
                <c:pt idx="2574">
                  <c:v>2574</c:v>
                </c:pt>
                <c:pt idx="2575">
                  <c:v>2575</c:v>
                </c:pt>
                <c:pt idx="2576">
                  <c:v>2576</c:v>
                </c:pt>
                <c:pt idx="2577">
                  <c:v>2577</c:v>
                </c:pt>
                <c:pt idx="2578">
                  <c:v>2578</c:v>
                </c:pt>
                <c:pt idx="2579">
                  <c:v>2579</c:v>
                </c:pt>
                <c:pt idx="2580">
                  <c:v>2580</c:v>
                </c:pt>
                <c:pt idx="2581">
                  <c:v>2581</c:v>
                </c:pt>
                <c:pt idx="2582">
                  <c:v>2582</c:v>
                </c:pt>
                <c:pt idx="2583">
                  <c:v>2583</c:v>
                </c:pt>
                <c:pt idx="2584">
                  <c:v>2584</c:v>
                </c:pt>
                <c:pt idx="2585">
                  <c:v>2585</c:v>
                </c:pt>
                <c:pt idx="2586">
                  <c:v>2586</c:v>
                </c:pt>
                <c:pt idx="2587">
                  <c:v>2587</c:v>
                </c:pt>
                <c:pt idx="2588">
                  <c:v>2588</c:v>
                </c:pt>
                <c:pt idx="2589">
                  <c:v>2589</c:v>
                </c:pt>
                <c:pt idx="2590">
                  <c:v>2590</c:v>
                </c:pt>
                <c:pt idx="2591">
                  <c:v>2591</c:v>
                </c:pt>
                <c:pt idx="2592">
                  <c:v>2592</c:v>
                </c:pt>
                <c:pt idx="2593">
                  <c:v>2593</c:v>
                </c:pt>
                <c:pt idx="2594">
                  <c:v>2594</c:v>
                </c:pt>
                <c:pt idx="2595">
                  <c:v>2595</c:v>
                </c:pt>
                <c:pt idx="2596">
                  <c:v>2596</c:v>
                </c:pt>
                <c:pt idx="2597">
                  <c:v>2597</c:v>
                </c:pt>
                <c:pt idx="2598">
                  <c:v>2598</c:v>
                </c:pt>
                <c:pt idx="2599">
                  <c:v>2599</c:v>
                </c:pt>
                <c:pt idx="2600">
                  <c:v>2600</c:v>
                </c:pt>
                <c:pt idx="2601">
                  <c:v>2601</c:v>
                </c:pt>
                <c:pt idx="2602">
                  <c:v>2602</c:v>
                </c:pt>
                <c:pt idx="2603">
                  <c:v>2603</c:v>
                </c:pt>
                <c:pt idx="2604">
                  <c:v>2604</c:v>
                </c:pt>
                <c:pt idx="2605">
                  <c:v>2605</c:v>
                </c:pt>
                <c:pt idx="2606">
                  <c:v>2606</c:v>
                </c:pt>
                <c:pt idx="2607">
                  <c:v>2607</c:v>
                </c:pt>
                <c:pt idx="2608">
                  <c:v>2608</c:v>
                </c:pt>
                <c:pt idx="2609">
                  <c:v>2609</c:v>
                </c:pt>
                <c:pt idx="2610">
                  <c:v>2610</c:v>
                </c:pt>
                <c:pt idx="2611">
                  <c:v>2611</c:v>
                </c:pt>
                <c:pt idx="2612">
                  <c:v>2612</c:v>
                </c:pt>
                <c:pt idx="2613">
                  <c:v>2613</c:v>
                </c:pt>
                <c:pt idx="2614">
                  <c:v>2614</c:v>
                </c:pt>
                <c:pt idx="2615">
                  <c:v>2615</c:v>
                </c:pt>
                <c:pt idx="2616">
                  <c:v>2616</c:v>
                </c:pt>
                <c:pt idx="2617">
                  <c:v>2617</c:v>
                </c:pt>
                <c:pt idx="2618">
                  <c:v>2618</c:v>
                </c:pt>
                <c:pt idx="2619">
                  <c:v>2619</c:v>
                </c:pt>
                <c:pt idx="2620">
                  <c:v>2620</c:v>
                </c:pt>
                <c:pt idx="2621">
                  <c:v>2621</c:v>
                </c:pt>
                <c:pt idx="2622">
                  <c:v>2622</c:v>
                </c:pt>
                <c:pt idx="2623">
                  <c:v>2623</c:v>
                </c:pt>
                <c:pt idx="2624">
                  <c:v>2624</c:v>
                </c:pt>
                <c:pt idx="2625">
                  <c:v>2625</c:v>
                </c:pt>
                <c:pt idx="2626">
                  <c:v>2626</c:v>
                </c:pt>
                <c:pt idx="2627">
                  <c:v>2627</c:v>
                </c:pt>
                <c:pt idx="2628">
                  <c:v>2628</c:v>
                </c:pt>
                <c:pt idx="2629">
                  <c:v>2629</c:v>
                </c:pt>
                <c:pt idx="2630">
                  <c:v>2630</c:v>
                </c:pt>
                <c:pt idx="2631">
                  <c:v>2631</c:v>
                </c:pt>
                <c:pt idx="2632">
                  <c:v>2632</c:v>
                </c:pt>
                <c:pt idx="2633">
                  <c:v>2633</c:v>
                </c:pt>
                <c:pt idx="2634">
                  <c:v>2634</c:v>
                </c:pt>
                <c:pt idx="2635">
                  <c:v>2635</c:v>
                </c:pt>
                <c:pt idx="2636">
                  <c:v>2636</c:v>
                </c:pt>
                <c:pt idx="2637">
                  <c:v>2637</c:v>
                </c:pt>
                <c:pt idx="2638">
                  <c:v>2638</c:v>
                </c:pt>
                <c:pt idx="2639">
                  <c:v>2639</c:v>
                </c:pt>
                <c:pt idx="2640">
                  <c:v>2640</c:v>
                </c:pt>
                <c:pt idx="2641">
                  <c:v>2641</c:v>
                </c:pt>
                <c:pt idx="2642">
                  <c:v>2642</c:v>
                </c:pt>
                <c:pt idx="2643">
                  <c:v>2643</c:v>
                </c:pt>
                <c:pt idx="2644">
                  <c:v>2644</c:v>
                </c:pt>
                <c:pt idx="2645">
                  <c:v>2645</c:v>
                </c:pt>
                <c:pt idx="2646">
                  <c:v>2646</c:v>
                </c:pt>
                <c:pt idx="2647">
                  <c:v>2647</c:v>
                </c:pt>
                <c:pt idx="2648">
                  <c:v>2648</c:v>
                </c:pt>
                <c:pt idx="2649">
                  <c:v>2649</c:v>
                </c:pt>
                <c:pt idx="2650">
                  <c:v>2650</c:v>
                </c:pt>
                <c:pt idx="2651">
                  <c:v>2651</c:v>
                </c:pt>
                <c:pt idx="2652">
                  <c:v>2652</c:v>
                </c:pt>
                <c:pt idx="2653">
                  <c:v>2653</c:v>
                </c:pt>
                <c:pt idx="2654">
                  <c:v>2654</c:v>
                </c:pt>
                <c:pt idx="2655">
                  <c:v>2655</c:v>
                </c:pt>
                <c:pt idx="2656">
                  <c:v>2656</c:v>
                </c:pt>
                <c:pt idx="2657">
                  <c:v>2657</c:v>
                </c:pt>
                <c:pt idx="2658">
                  <c:v>2658</c:v>
                </c:pt>
                <c:pt idx="2659">
                  <c:v>2659</c:v>
                </c:pt>
                <c:pt idx="2660">
                  <c:v>2660</c:v>
                </c:pt>
                <c:pt idx="2661">
                  <c:v>2661</c:v>
                </c:pt>
                <c:pt idx="2662">
                  <c:v>2662</c:v>
                </c:pt>
                <c:pt idx="2663">
                  <c:v>2663</c:v>
                </c:pt>
                <c:pt idx="2664">
                  <c:v>2664</c:v>
                </c:pt>
                <c:pt idx="2665">
                  <c:v>2665</c:v>
                </c:pt>
                <c:pt idx="2666">
                  <c:v>2666</c:v>
                </c:pt>
                <c:pt idx="2667">
                  <c:v>2667</c:v>
                </c:pt>
                <c:pt idx="2668">
                  <c:v>2668</c:v>
                </c:pt>
                <c:pt idx="2669">
                  <c:v>2669</c:v>
                </c:pt>
                <c:pt idx="2670">
                  <c:v>2670</c:v>
                </c:pt>
                <c:pt idx="2671">
                  <c:v>2671</c:v>
                </c:pt>
                <c:pt idx="2672">
                  <c:v>2672</c:v>
                </c:pt>
                <c:pt idx="2673">
                  <c:v>2673</c:v>
                </c:pt>
                <c:pt idx="2674">
                  <c:v>2674</c:v>
                </c:pt>
                <c:pt idx="2675">
                  <c:v>2675</c:v>
                </c:pt>
                <c:pt idx="2676">
                  <c:v>2676</c:v>
                </c:pt>
                <c:pt idx="2677">
                  <c:v>2677</c:v>
                </c:pt>
                <c:pt idx="2678">
                  <c:v>2678</c:v>
                </c:pt>
                <c:pt idx="2679">
                  <c:v>2679</c:v>
                </c:pt>
                <c:pt idx="2680">
                  <c:v>2680</c:v>
                </c:pt>
                <c:pt idx="2681">
                  <c:v>2681</c:v>
                </c:pt>
                <c:pt idx="2682">
                  <c:v>2682</c:v>
                </c:pt>
                <c:pt idx="2683">
                  <c:v>2683</c:v>
                </c:pt>
                <c:pt idx="2684">
                  <c:v>2684</c:v>
                </c:pt>
                <c:pt idx="2685">
                  <c:v>2685</c:v>
                </c:pt>
                <c:pt idx="2686">
                  <c:v>2686</c:v>
                </c:pt>
                <c:pt idx="2687">
                  <c:v>2687</c:v>
                </c:pt>
                <c:pt idx="2688">
                  <c:v>2688</c:v>
                </c:pt>
                <c:pt idx="2689">
                  <c:v>2689</c:v>
                </c:pt>
                <c:pt idx="2690">
                  <c:v>2690</c:v>
                </c:pt>
                <c:pt idx="2691">
                  <c:v>2691</c:v>
                </c:pt>
                <c:pt idx="2692">
                  <c:v>2692</c:v>
                </c:pt>
                <c:pt idx="2693">
                  <c:v>2693</c:v>
                </c:pt>
                <c:pt idx="2694">
                  <c:v>2694</c:v>
                </c:pt>
                <c:pt idx="2695">
                  <c:v>2695</c:v>
                </c:pt>
                <c:pt idx="2696">
                  <c:v>2696</c:v>
                </c:pt>
                <c:pt idx="2697">
                  <c:v>2697</c:v>
                </c:pt>
                <c:pt idx="2698">
                  <c:v>2698</c:v>
                </c:pt>
                <c:pt idx="2699">
                  <c:v>2699</c:v>
                </c:pt>
                <c:pt idx="2700">
                  <c:v>2700</c:v>
                </c:pt>
                <c:pt idx="2701">
                  <c:v>2701</c:v>
                </c:pt>
                <c:pt idx="2702">
                  <c:v>2702</c:v>
                </c:pt>
                <c:pt idx="2703">
                  <c:v>2703</c:v>
                </c:pt>
                <c:pt idx="2704">
                  <c:v>2704</c:v>
                </c:pt>
                <c:pt idx="2705">
                  <c:v>2705</c:v>
                </c:pt>
                <c:pt idx="2706">
                  <c:v>2706</c:v>
                </c:pt>
                <c:pt idx="2707">
                  <c:v>2707</c:v>
                </c:pt>
                <c:pt idx="2708">
                  <c:v>2708</c:v>
                </c:pt>
                <c:pt idx="2709">
                  <c:v>2709</c:v>
                </c:pt>
                <c:pt idx="2710">
                  <c:v>2710</c:v>
                </c:pt>
                <c:pt idx="2711">
                  <c:v>2711</c:v>
                </c:pt>
                <c:pt idx="2712">
                  <c:v>2712</c:v>
                </c:pt>
                <c:pt idx="2713">
                  <c:v>2713</c:v>
                </c:pt>
                <c:pt idx="2714">
                  <c:v>2714</c:v>
                </c:pt>
                <c:pt idx="2715">
                  <c:v>2715</c:v>
                </c:pt>
                <c:pt idx="2716">
                  <c:v>2716</c:v>
                </c:pt>
                <c:pt idx="2717">
                  <c:v>2717</c:v>
                </c:pt>
                <c:pt idx="2718">
                  <c:v>2718</c:v>
                </c:pt>
                <c:pt idx="2719">
                  <c:v>2719</c:v>
                </c:pt>
                <c:pt idx="2720">
                  <c:v>2720</c:v>
                </c:pt>
                <c:pt idx="2721">
                  <c:v>2721</c:v>
                </c:pt>
                <c:pt idx="2722">
                  <c:v>2722</c:v>
                </c:pt>
                <c:pt idx="2723">
                  <c:v>2723</c:v>
                </c:pt>
                <c:pt idx="2724">
                  <c:v>2724</c:v>
                </c:pt>
                <c:pt idx="2725">
                  <c:v>2725</c:v>
                </c:pt>
                <c:pt idx="2726">
                  <c:v>2726</c:v>
                </c:pt>
                <c:pt idx="2727">
                  <c:v>2727</c:v>
                </c:pt>
                <c:pt idx="2728">
                  <c:v>2728</c:v>
                </c:pt>
                <c:pt idx="2729">
                  <c:v>2729</c:v>
                </c:pt>
                <c:pt idx="2730">
                  <c:v>2730</c:v>
                </c:pt>
                <c:pt idx="2731">
                  <c:v>2731</c:v>
                </c:pt>
                <c:pt idx="2732">
                  <c:v>2732</c:v>
                </c:pt>
                <c:pt idx="2733">
                  <c:v>2733</c:v>
                </c:pt>
                <c:pt idx="2734">
                  <c:v>2734</c:v>
                </c:pt>
                <c:pt idx="2735">
                  <c:v>2735</c:v>
                </c:pt>
                <c:pt idx="2736">
                  <c:v>2736</c:v>
                </c:pt>
                <c:pt idx="2737">
                  <c:v>2737</c:v>
                </c:pt>
                <c:pt idx="2738">
                  <c:v>2738</c:v>
                </c:pt>
                <c:pt idx="2739">
                  <c:v>2739</c:v>
                </c:pt>
                <c:pt idx="2740">
                  <c:v>2740</c:v>
                </c:pt>
                <c:pt idx="2741">
                  <c:v>2741</c:v>
                </c:pt>
                <c:pt idx="2742">
                  <c:v>2742</c:v>
                </c:pt>
                <c:pt idx="2743">
                  <c:v>2743</c:v>
                </c:pt>
                <c:pt idx="2744">
                  <c:v>2744</c:v>
                </c:pt>
                <c:pt idx="2745">
                  <c:v>2745</c:v>
                </c:pt>
                <c:pt idx="2746">
                  <c:v>2746</c:v>
                </c:pt>
                <c:pt idx="2747">
                  <c:v>2747</c:v>
                </c:pt>
                <c:pt idx="2748">
                  <c:v>2748</c:v>
                </c:pt>
                <c:pt idx="2749">
                  <c:v>2749</c:v>
                </c:pt>
                <c:pt idx="2750">
                  <c:v>2750</c:v>
                </c:pt>
                <c:pt idx="2751">
                  <c:v>2751</c:v>
                </c:pt>
                <c:pt idx="2752">
                  <c:v>2752</c:v>
                </c:pt>
                <c:pt idx="2753">
                  <c:v>2753</c:v>
                </c:pt>
                <c:pt idx="2754">
                  <c:v>2754</c:v>
                </c:pt>
                <c:pt idx="2755">
                  <c:v>2755</c:v>
                </c:pt>
                <c:pt idx="2756">
                  <c:v>2756</c:v>
                </c:pt>
                <c:pt idx="2757">
                  <c:v>2757</c:v>
                </c:pt>
                <c:pt idx="2758">
                  <c:v>2758</c:v>
                </c:pt>
                <c:pt idx="2759">
                  <c:v>2759</c:v>
                </c:pt>
                <c:pt idx="2760">
                  <c:v>2760</c:v>
                </c:pt>
                <c:pt idx="2761">
                  <c:v>2761</c:v>
                </c:pt>
                <c:pt idx="2762">
                  <c:v>2762</c:v>
                </c:pt>
                <c:pt idx="2763">
                  <c:v>2763</c:v>
                </c:pt>
                <c:pt idx="2764">
                  <c:v>2764</c:v>
                </c:pt>
                <c:pt idx="2765">
                  <c:v>2765</c:v>
                </c:pt>
                <c:pt idx="2766">
                  <c:v>2766</c:v>
                </c:pt>
                <c:pt idx="2767">
                  <c:v>2767</c:v>
                </c:pt>
                <c:pt idx="2768">
                  <c:v>2768</c:v>
                </c:pt>
                <c:pt idx="2769">
                  <c:v>2769</c:v>
                </c:pt>
                <c:pt idx="2770">
                  <c:v>2770</c:v>
                </c:pt>
                <c:pt idx="2771">
                  <c:v>2771</c:v>
                </c:pt>
                <c:pt idx="2772">
                  <c:v>2772</c:v>
                </c:pt>
                <c:pt idx="2773">
                  <c:v>2773</c:v>
                </c:pt>
                <c:pt idx="2774">
                  <c:v>2774</c:v>
                </c:pt>
                <c:pt idx="2775">
                  <c:v>2775</c:v>
                </c:pt>
                <c:pt idx="2776">
                  <c:v>2776</c:v>
                </c:pt>
                <c:pt idx="2777">
                  <c:v>2777</c:v>
                </c:pt>
                <c:pt idx="2778">
                  <c:v>2778</c:v>
                </c:pt>
                <c:pt idx="2779">
                  <c:v>2779</c:v>
                </c:pt>
                <c:pt idx="2780">
                  <c:v>2780</c:v>
                </c:pt>
                <c:pt idx="2781">
                  <c:v>2781</c:v>
                </c:pt>
                <c:pt idx="2782">
                  <c:v>2782</c:v>
                </c:pt>
                <c:pt idx="2783">
                  <c:v>2783</c:v>
                </c:pt>
                <c:pt idx="2784">
                  <c:v>2784</c:v>
                </c:pt>
                <c:pt idx="2785">
                  <c:v>2785</c:v>
                </c:pt>
                <c:pt idx="2786">
                  <c:v>2786</c:v>
                </c:pt>
                <c:pt idx="2787">
                  <c:v>2787</c:v>
                </c:pt>
                <c:pt idx="2788">
                  <c:v>2788</c:v>
                </c:pt>
                <c:pt idx="2789">
                  <c:v>2789</c:v>
                </c:pt>
                <c:pt idx="2790">
                  <c:v>2790</c:v>
                </c:pt>
                <c:pt idx="2791">
                  <c:v>2791</c:v>
                </c:pt>
                <c:pt idx="2792">
                  <c:v>2792</c:v>
                </c:pt>
                <c:pt idx="2793">
                  <c:v>2793</c:v>
                </c:pt>
                <c:pt idx="2794">
                  <c:v>2794</c:v>
                </c:pt>
                <c:pt idx="2795">
                  <c:v>2795</c:v>
                </c:pt>
                <c:pt idx="2796">
                  <c:v>2796</c:v>
                </c:pt>
                <c:pt idx="2797">
                  <c:v>2797</c:v>
                </c:pt>
                <c:pt idx="2798">
                  <c:v>2798</c:v>
                </c:pt>
                <c:pt idx="2799">
                  <c:v>2799</c:v>
                </c:pt>
                <c:pt idx="2800">
                  <c:v>2800</c:v>
                </c:pt>
                <c:pt idx="2801">
                  <c:v>2801</c:v>
                </c:pt>
                <c:pt idx="2802">
                  <c:v>2802</c:v>
                </c:pt>
                <c:pt idx="2803">
                  <c:v>2803</c:v>
                </c:pt>
                <c:pt idx="2804">
                  <c:v>2804</c:v>
                </c:pt>
                <c:pt idx="2805">
                  <c:v>2805</c:v>
                </c:pt>
                <c:pt idx="2806">
                  <c:v>2806</c:v>
                </c:pt>
                <c:pt idx="2807">
                  <c:v>2807</c:v>
                </c:pt>
                <c:pt idx="2808">
                  <c:v>2808</c:v>
                </c:pt>
                <c:pt idx="2809">
                  <c:v>2809</c:v>
                </c:pt>
                <c:pt idx="2810">
                  <c:v>2810</c:v>
                </c:pt>
                <c:pt idx="2811">
                  <c:v>2811</c:v>
                </c:pt>
                <c:pt idx="2812">
                  <c:v>2812</c:v>
                </c:pt>
                <c:pt idx="2813">
                  <c:v>2813</c:v>
                </c:pt>
                <c:pt idx="2814">
                  <c:v>2814</c:v>
                </c:pt>
                <c:pt idx="2815">
                  <c:v>2815</c:v>
                </c:pt>
                <c:pt idx="2816">
                  <c:v>2816</c:v>
                </c:pt>
                <c:pt idx="2817">
                  <c:v>2817</c:v>
                </c:pt>
                <c:pt idx="2818">
                  <c:v>2818</c:v>
                </c:pt>
                <c:pt idx="2819">
                  <c:v>2819</c:v>
                </c:pt>
                <c:pt idx="2820">
                  <c:v>2820</c:v>
                </c:pt>
                <c:pt idx="2821">
                  <c:v>2821</c:v>
                </c:pt>
                <c:pt idx="2822">
                  <c:v>2822</c:v>
                </c:pt>
                <c:pt idx="2823">
                  <c:v>2823</c:v>
                </c:pt>
                <c:pt idx="2824">
                  <c:v>2824</c:v>
                </c:pt>
                <c:pt idx="2825">
                  <c:v>2825</c:v>
                </c:pt>
                <c:pt idx="2826">
                  <c:v>2826</c:v>
                </c:pt>
                <c:pt idx="2827">
                  <c:v>2827</c:v>
                </c:pt>
                <c:pt idx="2828">
                  <c:v>2828</c:v>
                </c:pt>
                <c:pt idx="2829">
                  <c:v>2829</c:v>
                </c:pt>
                <c:pt idx="2830">
                  <c:v>2830</c:v>
                </c:pt>
                <c:pt idx="2831">
                  <c:v>2831</c:v>
                </c:pt>
                <c:pt idx="2832">
                  <c:v>2832</c:v>
                </c:pt>
                <c:pt idx="2833">
                  <c:v>2833</c:v>
                </c:pt>
                <c:pt idx="2834">
                  <c:v>2834</c:v>
                </c:pt>
                <c:pt idx="2835">
                  <c:v>2835</c:v>
                </c:pt>
                <c:pt idx="2836">
                  <c:v>2836</c:v>
                </c:pt>
                <c:pt idx="2837">
                  <c:v>2837</c:v>
                </c:pt>
                <c:pt idx="2838">
                  <c:v>2838</c:v>
                </c:pt>
                <c:pt idx="2839">
                  <c:v>2839</c:v>
                </c:pt>
                <c:pt idx="2840">
                  <c:v>2840</c:v>
                </c:pt>
                <c:pt idx="2841">
                  <c:v>2841</c:v>
                </c:pt>
                <c:pt idx="2842">
                  <c:v>2842</c:v>
                </c:pt>
                <c:pt idx="2843">
                  <c:v>2843</c:v>
                </c:pt>
                <c:pt idx="2844">
                  <c:v>2844</c:v>
                </c:pt>
                <c:pt idx="2845">
                  <c:v>2845</c:v>
                </c:pt>
                <c:pt idx="2846">
                  <c:v>2846</c:v>
                </c:pt>
                <c:pt idx="2847">
                  <c:v>2847</c:v>
                </c:pt>
                <c:pt idx="2848">
                  <c:v>2848</c:v>
                </c:pt>
                <c:pt idx="2849">
                  <c:v>2849</c:v>
                </c:pt>
                <c:pt idx="2850">
                  <c:v>2850</c:v>
                </c:pt>
                <c:pt idx="2851">
                  <c:v>2851</c:v>
                </c:pt>
                <c:pt idx="2852">
                  <c:v>2852</c:v>
                </c:pt>
                <c:pt idx="2853">
                  <c:v>2853</c:v>
                </c:pt>
                <c:pt idx="2854">
                  <c:v>2854</c:v>
                </c:pt>
                <c:pt idx="2855">
                  <c:v>2855</c:v>
                </c:pt>
                <c:pt idx="2856">
                  <c:v>2856</c:v>
                </c:pt>
                <c:pt idx="2857">
                  <c:v>2857</c:v>
                </c:pt>
                <c:pt idx="2858">
                  <c:v>2858</c:v>
                </c:pt>
                <c:pt idx="2859">
                  <c:v>2859</c:v>
                </c:pt>
                <c:pt idx="2860">
                  <c:v>2860</c:v>
                </c:pt>
                <c:pt idx="2861">
                  <c:v>2861</c:v>
                </c:pt>
                <c:pt idx="2862">
                  <c:v>2862</c:v>
                </c:pt>
                <c:pt idx="2863">
                  <c:v>2863</c:v>
                </c:pt>
                <c:pt idx="2864">
                  <c:v>2864</c:v>
                </c:pt>
                <c:pt idx="2865">
                  <c:v>2865</c:v>
                </c:pt>
                <c:pt idx="2866">
                  <c:v>2866</c:v>
                </c:pt>
                <c:pt idx="2867">
                  <c:v>2867</c:v>
                </c:pt>
                <c:pt idx="2868">
                  <c:v>2868</c:v>
                </c:pt>
                <c:pt idx="2869">
                  <c:v>2869</c:v>
                </c:pt>
                <c:pt idx="2870">
                  <c:v>2870</c:v>
                </c:pt>
                <c:pt idx="2871">
                  <c:v>2871</c:v>
                </c:pt>
                <c:pt idx="2872">
                  <c:v>2872</c:v>
                </c:pt>
                <c:pt idx="2873">
                  <c:v>2873</c:v>
                </c:pt>
                <c:pt idx="2874">
                  <c:v>2874</c:v>
                </c:pt>
                <c:pt idx="2875">
                  <c:v>2875</c:v>
                </c:pt>
                <c:pt idx="2876">
                  <c:v>2876</c:v>
                </c:pt>
                <c:pt idx="2877">
                  <c:v>2877</c:v>
                </c:pt>
                <c:pt idx="2878">
                  <c:v>2878</c:v>
                </c:pt>
                <c:pt idx="2879">
                  <c:v>2879</c:v>
                </c:pt>
                <c:pt idx="2880">
                  <c:v>2880</c:v>
                </c:pt>
                <c:pt idx="2881">
                  <c:v>2881</c:v>
                </c:pt>
                <c:pt idx="2882">
                  <c:v>2882</c:v>
                </c:pt>
                <c:pt idx="2883">
                  <c:v>2883</c:v>
                </c:pt>
                <c:pt idx="2884">
                  <c:v>2884</c:v>
                </c:pt>
                <c:pt idx="2885">
                  <c:v>2885</c:v>
                </c:pt>
                <c:pt idx="2886">
                  <c:v>2886</c:v>
                </c:pt>
                <c:pt idx="2887">
                  <c:v>2887</c:v>
                </c:pt>
                <c:pt idx="2888">
                  <c:v>2888</c:v>
                </c:pt>
                <c:pt idx="2889">
                  <c:v>2889</c:v>
                </c:pt>
                <c:pt idx="2890">
                  <c:v>2890</c:v>
                </c:pt>
                <c:pt idx="2891">
                  <c:v>2891</c:v>
                </c:pt>
                <c:pt idx="2892">
                  <c:v>2892</c:v>
                </c:pt>
                <c:pt idx="2893">
                  <c:v>2893</c:v>
                </c:pt>
                <c:pt idx="2894">
                  <c:v>2894</c:v>
                </c:pt>
                <c:pt idx="2895">
                  <c:v>2895</c:v>
                </c:pt>
                <c:pt idx="2896">
                  <c:v>2896</c:v>
                </c:pt>
                <c:pt idx="2897">
                  <c:v>2897</c:v>
                </c:pt>
                <c:pt idx="2898">
                  <c:v>2898</c:v>
                </c:pt>
                <c:pt idx="2899">
                  <c:v>2899</c:v>
                </c:pt>
                <c:pt idx="2900">
                  <c:v>2900</c:v>
                </c:pt>
                <c:pt idx="2901">
                  <c:v>2901</c:v>
                </c:pt>
                <c:pt idx="2902">
                  <c:v>2902</c:v>
                </c:pt>
                <c:pt idx="2903">
                  <c:v>2903</c:v>
                </c:pt>
                <c:pt idx="2904">
                  <c:v>2904</c:v>
                </c:pt>
                <c:pt idx="2905">
                  <c:v>2905</c:v>
                </c:pt>
                <c:pt idx="2906">
                  <c:v>2906</c:v>
                </c:pt>
                <c:pt idx="2907">
                  <c:v>2907</c:v>
                </c:pt>
                <c:pt idx="2908">
                  <c:v>2908</c:v>
                </c:pt>
                <c:pt idx="2909">
                  <c:v>2909</c:v>
                </c:pt>
                <c:pt idx="2910">
                  <c:v>2910</c:v>
                </c:pt>
                <c:pt idx="2911">
                  <c:v>2911</c:v>
                </c:pt>
                <c:pt idx="2912">
                  <c:v>2912</c:v>
                </c:pt>
                <c:pt idx="2913">
                  <c:v>2913</c:v>
                </c:pt>
                <c:pt idx="2914">
                  <c:v>2914</c:v>
                </c:pt>
                <c:pt idx="2915">
                  <c:v>2915</c:v>
                </c:pt>
                <c:pt idx="2916">
                  <c:v>2916</c:v>
                </c:pt>
                <c:pt idx="2917">
                  <c:v>2917</c:v>
                </c:pt>
                <c:pt idx="2918">
                  <c:v>2918</c:v>
                </c:pt>
                <c:pt idx="2919">
                  <c:v>2919</c:v>
                </c:pt>
                <c:pt idx="2920">
                  <c:v>2920</c:v>
                </c:pt>
                <c:pt idx="2921">
                  <c:v>2921</c:v>
                </c:pt>
                <c:pt idx="2922">
                  <c:v>2922</c:v>
                </c:pt>
                <c:pt idx="2923">
                  <c:v>2923</c:v>
                </c:pt>
                <c:pt idx="2924">
                  <c:v>2924</c:v>
                </c:pt>
                <c:pt idx="2925">
                  <c:v>2925</c:v>
                </c:pt>
                <c:pt idx="2926">
                  <c:v>2926</c:v>
                </c:pt>
                <c:pt idx="2927">
                  <c:v>2927</c:v>
                </c:pt>
                <c:pt idx="2928">
                  <c:v>2928</c:v>
                </c:pt>
                <c:pt idx="2929">
                  <c:v>2929</c:v>
                </c:pt>
                <c:pt idx="2930">
                  <c:v>2930</c:v>
                </c:pt>
                <c:pt idx="2931">
                  <c:v>2931</c:v>
                </c:pt>
                <c:pt idx="2932">
                  <c:v>2932</c:v>
                </c:pt>
                <c:pt idx="2933">
                  <c:v>2933</c:v>
                </c:pt>
                <c:pt idx="2934">
                  <c:v>2934</c:v>
                </c:pt>
                <c:pt idx="2935">
                  <c:v>2935</c:v>
                </c:pt>
                <c:pt idx="2936">
                  <c:v>2936</c:v>
                </c:pt>
                <c:pt idx="2937">
                  <c:v>2937</c:v>
                </c:pt>
                <c:pt idx="2938">
                  <c:v>2938</c:v>
                </c:pt>
                <c:pt idx="2939">
                  <c:v>2939</c:v>
                </c:pt>
                <c:pt idx="2940">
                  <c:v>2940</c:v>
                </c:pt>
                <c:pt idx="2941">
                  <c:v>2941</c:v>
                </c:pt>
                <c:pt idx="2942">
                  <c:v>2942</c:v>
                </c:pt>
                <c:pt idx="2943">
                  <c:v>2943</c:v>
                </c:pt>
                <c:pt idx="2944">
                  <c:v>2944</c:v>
                </c:pt>
                <c:pt idx="2945">
                  <c:v>2945</c:v>
                </c:pt>
                <c:pt idx="2946">
                  <c:v>2946</c:v>
                </c:pt>
                <c:pt idx="2947">
                  <c:v>2947</c:v>
                </c:pt>
                <c:pt idx="2948">
                  <c:v>2948</c:v>
                </c:pt>
                <c:pt idx="2949">
                  <c:v>2949</c:v>
                </c:pt>
                <c:pt idx="2950">
                  <c:v>2950</c:v>
                </c:pt>
                <c:pt idx="2951">
                  <c:v>2951</c:v>
                </c:pt>
                <c:pt idx="2952">
                  <c:v>2952</c:v>
                </c:pt>
                <c:pt idx="2953">
                  <c:v>2953</c:v>
                </c:pt>
                <c:pt idx="2954">
                  <c:v>2954</c:v>
                </c:pt>
                <c:pt idx="2955">
                  <c:v>2955</c:v>
                </c:pt>
                <c:pt idx="2956">
                  <c:v>2956</c:v>
                </c:pt>
                <c:pt idx="2957">
                  <c:v>2957</c:v>
                </c:pt>
                <c:pt idx="2958">
                  <c:v>2958</c:v>
                </c:pt>
                <c:pt idx="2959">
                  <c:v>2959</c:v>
                </c:pt>
                <c:pt idx="2960">
                  <c:v>2960</c:v>
                </c:pt>
                <c:pt idx="2961">
                  <c:v>2961</c:v>
                </c:pt>
                <c:pt idx="2962">
                  <c:v>2962</c:v>
                </c:pt>
                <c:pt idx="2963">
                  <c:v>2963</c:v>
                </c:pt>
                <c:pt idx="2964">
                  <c:v>2964</c:v>
                </c:pt>
                <c:pt idx="2965">
                  <c:v>2965</c:v>
                </c:pt>
                <c:pt idx="2966">
                  <c:v>2966</c:v>
                </c:pt>
                <c:pt idx="2967">
                  <c:v>2967</c:v>
                </c:pt>
                <c:pt idx="2968">
                  <c:v>2968</c:v>
                </c:pt>
                <c:pt idx="2969">
                  <c:v>2969</c:v>
                </c:pt>
                <c:pt idx="2970">
                  <c:v>2970</c:v>
                </c:pt>
                <c:pt idx="2971">
                  <c:v>2971</c:v>
                </c:pt>
                <c:pt idx="2972">
                  <c:v>2972</c:v>
                </c:pt>
                <c:pt idx="2973">
                  <c:v>2973</c:v>
                </c:pt>
                <c:pt idx="2974">
                  <c:v>2974</c:v>
                </c:pt>
                <c:pt idx="2975">
                  <c:v>2975</c:v>
                </c:pt>
                <c:pt idx="2976">
                  <c:v>2976</c:v>
                </c:pt>
                <c:pt idx="2977">
                  <c:v>2977</c:v>
                </c:pt>
                <c:pt idx="2978">
                  <c:v>2978</c:v>
                </c:pt>
                <c:pt idx="2979">
                  <c:v>2979</c:v>
                </c:pt>
                <c:pt idx="2980">
                  <c:v>2980</c:v>
                </c:pt>
                <c:pt idx="2981">
                  <c:v>2981</c:v>
                </c:pt>
                <c:pt idx="2982">
                  <c:v>2982</c:v>
                </c:pt>
                <c:pt idx="2983">
                  <c:v>2983</c:v>
                </c:pt>
                <c:pt idx="2984">
                  <c:v>2984</c:v>
                </c:pt>
                <c:pt idx="2985">
                  <c:v>2985</c:v>
                </c:pt>
                <c:pt idx="2986">
                  <c:v>2986</c:v>
                </c:pt>
                <c:pt idx="2987">
                  <c:v>2987</c:v>
                </c:pt>
                <c:pt idx="2988">
                  <c:v>2988</c:v>
                </c:pt>
                <c:pt idx="2989">
                  <c:v>2989</c:v>
                </c:pt>
                <c:pt idx="2990">
                  <c:v>2990</c:v>
                </c:pt>
                <c:pt idx="2991">
                  <c:v>2991</c:v>
                </c:pt>
                <c:pt idx="2992">
                  <c:v>2992</c:v>
                </c:pt>
                <c:pt idx="2993">
                  <c:v>2993</c:v>
                </c:pt>
                <c:pt idx="2994">
                  <c:v>2994</c:v>
                </c:pt>
                <c:pt idx="2995">
                  <c:v>2995</c:v>
                </c:pt>
                <c:pt idx="2996">
                  <c:v>2996</c:v>
                </c:pt>
                <c:pt idx="2997">
                  <c:v>2997</c:v>
                </c:pt>
                <c:pt idx="2998">
                  <c:v>2998</c:v>
                </c:pt>
                <c:pt idx="2999">
                  <c:v>2999</c:v>
                </c:pt>
                <c:pt idx="3000">
                  <c:v>3000</c:v>
                </c:pt>
                <c:pt idx="3001">
                  <c:v>3001</c:v>
                </c:pt>
                <c:pt idx="3002">
                  <c:v>3002</c:v>
                </c:pt>
                <c:pt idx="3003">
                  <c:v>3003</c:v>
                </c:pt>
                <c:pt idx="3004">
                  <c:v>3004</c:v>
                </c:pt>
                <c:pt idx="3005">
                  <c:v>3005</c:v>
                </c:pt>
                <c:pt idx="3006">
                  <c:v>3006</c:v>
                </c:pt>
                <c:pt idx="3007">
                  <c:v>3007</c:v>
                </c:pt>
                <c:pt idx="3008">
                  <c:v>3008</c:v>
                </c:pt>
                <c:pt idx="3009">
                  <c:v>3009</c:v>
                </c:pt>
                <c:pt idx="3010">
                  <c:v>3010</c:v>
                </c:pt>
                <c:pt idx="3011">
                  <c:v>3011</c:v>
                </c:pt>
                <c:pt idx="3012">
                  <c:v>3012</c:v>
                </c:pt>
                <c:pt idx="3013">
                  <c:v>3013</c:v>
                </c:pt>
                <c:pt idx="3014">
                  <c:v>3014</c:v>
                </c:pt>
                <c:pt idx="3015">
                  <c:v>3015</c:v>
                </c:pt>
                <c:pt idx="3016">
                  <c:v>3016</c:v>
                </c:pt>
                <c:pt idx="3017">
                  <c:v>3017</c:v>
                </c:pt>
                <c:pt idx="3018">
                  <c:v>3018</c:v>
                </c:pt>
                <c:pt idx="3019">
                  <c:v>3019</c:v>
                </c:pt>
                <c:pt idx="3020">
                  <c:v>3020</c:v>
                </c:pt>
                <c:pt idx="3021">
                  <c:v>3021</c:v>
                </c:pt>
                <c:pt idx="3022">
                  <c:v>3022</c:v>
                </c:pt>
                <c:pt idx="3023">
                  <c:v>3023</c:v>
                </c:pt>
                <c:pt idx="3024">
                  <c:v>3024</c:v>
                </c:pt>
                <c:pt idx="3025">
                  <c:v>3025</c:v>
                </c:pt>
                <c:pt idx="3026">
                  <c:v>3026</c:v>
                </c:pt>
                <c:pt idx="3027">
                  <c:v>3027</c:v>
                </c:pt>
                <c:pt idx="3028">
                  <c:v>3028</c:v>
                </c:pt>
                <c:pt idx="3029">
                  <c:v>3029</c:v>
                </c:pt>
                <c:pt idx="3030">
                  <c:v>3030</c:v>
                </c:pt>
                <c:pt idx="3031">
                  <c:v>3031</c:v>
                </c:pt>
                <c:pt idx="3032">
                  <c:v>3032</c:v>
                </c:pt>
                <c:pt idx="3033">
                  <c:v>3033</c:v>
                </c:pt>
                <c:pt idx="3034">
                  <c:v>3034</c:v>
                </c:pt>
                <c:pt idx="3035">
                  <c:v>3035</c:v>
                </c:pt>
                <c:pt idx="3036">
                  <c:v>3036</c:v>
                </c:pt>
                <c:pt idx="3037">
                  <c:v>3037</c:v>
                </c:pt>
                <c:pt idx="3038">
                  <c:v>3038</c:v>
                </c:pt>
                <c:pt idx="3039">
                  <c:v>3039</c:v>
                </c:pt>
                <c:pt idx="3040">
                  <c:v>3040</c:v>
                </c:pt>
                <c:pt idx="3041">
                  <c:v>3041</c:v>
                </c:pt>
                <c:pt idx="3042">
                  <c:v>3042</c:v>
                </c:pt>
                <c:pt idx="3043">
                  <c:v>3043</c:v>
                </c:pt>
                <c:pt idx="3044">
                  <c:v>3044</c:v>
                </c:pt>
                <c:pt idx="3045">
                  <c:v>3045</c:v>
                </c:pt>
                <c:pt idx="3046">
                  <c:v>3046</c:v>
                </c:pt>
                <c:pt idx="3047">
                  <c:v>3047</c:v>
                </c:pt>
                <c:pt idx="3048">
                  <c:v>3048</c:v>
                </c:pt>
                <c:pt idx="3049">
                  <c:v>3049</c:v>
                </c:pt>
                <c:pt idx="3050">
                  <c:v>3050</c:v>
                </c:pt>
                <c:pt idx="3051">
                  <c:v>3051</c:v>
                </c:pt>
                <c:pt idx="3052">
                  <c:v>3052</c:v>
                </c:pt>
                <c:pt idx="3053">
                  <c:v>3053</c:v>
                </c:pt>
                <c:pt idx="3054">
                  <c:v>3054</c:v>
                </c:pt>
                <c:pt idx="3055">
                  <c:v>3055</c:v>
                </c:pt>
                <c:pt idx="3056">
                  <c:v>3056</c:v>
                </c:pt>
                <c:pt idx="3057">
                  <c:v>3057</c:v>
                </c:pt>
                <c:pt idx="3058">
                  <c:v>3058</c:v>
                </c:pt>
                <c:pt idx="3059">
                  <c:v>3059</c:v>
                </c:pt>
                <c:pt idx="3060">
                  <c:v>3060</c:v>
                </c:pt>
                <c:pt idx="3061">
                  <c:v>3061</c:v>
                </c:pt>
                <c:pt idx="3062">
                  <c:v>3062</c:v>
                </c:pt>
                <c:pt idx="3063">
                  <c:v>3063</c:v>
                </c:pt>
                <c:pt idx="3064">
                  <c:v>3064</c:v>
                </c:pt>
                <c:pt idx="3065">
                  <c:v>3065</c:v>
                </c:pt>
                <c:pt idx="3066">
                  <c:v>3066</c:v>
                </c:pt>
                <c:pt idx="3067">
                  <c:v>3067</c:v>
                </c:pt>
                <c:pt idx="3068">
                  <c:v>3068</c:v>
                </c:pt>
                <c:pt idx="3069">
                  <c:v>3069</c:v>
                </c:pt>
                <c:pt idx="3070">
                  <c:v>3070</c:v>
                </c:pt>
                <c:pt idx="3071">
                  <c:v>3071</c:v>
                </c:pt>
                <c:pt idx="3072">
                  <c:v>3072</c:v>
                </c:pt>
                <c:pt idx="3073">
                  <c:v>3073</c:v>
                </c:pt>
                <c:pt idx="3074">
                  <c:v>3074</c:v>
                </c:pt>
                <c:pt idx="3075">
                  <c:v>3075</c:v>
                </c:pt>
                <c:pt idx="3076">
                  <c:v>3076</c:v>
                </c:pt>
                <c:pt idx="3077">
                  <c:v>3077</c:v>
                </c:pt>
                <c:pt idx="3078">
                  <c:v>3078</c:v>
                </c:pt>
                <c:pt idx="3079">
                  <c:v>3079</c:v>
                </c:pt>
                <c:pt idx="3080">
                  <c:v>3080</c:v>
                </c:pt>
                <c:pt idx="3081">
                  <c:v>3081</c:v>
                </c:pt>
                <c:pt idx="3082">
                  <c:v>3082</c:v>
                </c:pt>
                <c:pt idx="3083">
                  <c:v>3083</c:v>
                </c:pt>
                <c:pt idx="3084">
                  <c:v>3084</c:v>
                </c:pt>
                <c:pt idx="3085">
                  <c:v>3085</c:v>
                </c:pt>
                <c:pt idx="3086">
                  <c:v>3086</c:v>
                </c:pt>
                <c:pt idx="3087">
                  <c:v>3087</c:v>
                </c:pt>
                <c:pt idx="3088">
                  <c:v>3088</c:v>
                </c:pt>
                <c:pt idx="3089">
                  <c:v>3089</c:v>
                </c:pt>
                <c:pt idx="3090">
                  <c:v>3090</c:v>
                </c:pt>
                <c:pt idx="3091">
                  <c:v>3091</c:v>
                </c:pt>
                <c:pt idx="3092">
                  <c:v>3092</c:v>
                </c:pt>
                <c:pt idx="3093">
                  <c:v>3093</c:v>
                </c:pt>
                <c:pt idx="3094">
                  <c:v>3094</c:v>
                </c:pt>
                <c:pt idx="3095">
                  <c:v>3095</c:v>
                </c:pt>
                <c:pt idx="3096">
                  <c:v>3096</c:v>
                </c:pt>
                <c:pt idx="3097">
                  <c:v>3097</c:v>
                </c:pt>
                <c:pt idx="3098">
                  <c:v>3098</c:v>
                </c:pt>
                <c:pt idx="3099">
                  <c:v>3099</c:v>
                </c:pt>
                <c:pt idx="3100">
                  <c:v>3100</c:v>
                </c:pt>
                <c:pt idx="3101">
                  <c:v>3101</c:v>
                </c:pt>
                <c:pt idx="3102">
                  <c:v>3102</c:v>
                </c:pt>
                <c:pt idx="3103">
                  <c:v>3103</c:v>
                </c:pt>
                <c:pt idx="3104">
                  <c:v>3104</c:v>
                </c:pt>
                <c:pt idx="3105">
                  <c:v>3105</c:v>
                </c:pt>
                <c:pt idx="3106">
                  <c:v>3106</c:v>
                </c:pt>
                <c:pt idx="3107">
                  <c:v>3107</c:v>
                </c:pt>
                <c:pt idx="3108">
                  <c:v>3108</c:v>
                </c:pt>
                <c:pt idx="3109">
                  <c:v>3109</c:v>
                </c:pt>
                <c:pt idx="3110">
                  <c:v>3110</c:v>
                </c:pt>
                <c:pt idx="3111">
                  <c:v>3111</c:v>
                </c:pt>
                <c:pt idx="3112">
                  <c:v>3112</c:v>
                </c:pt>
                <c:pt idx="3113">
                  <c:v>3113</c:v>
                </c:pt>
                <c:pt idx="3114">
                  <c:v>3114</c:v>
                </c:pt>
                <c:pt idx="3115">
                  <c:v>3115</c:v>
                </c:pt>
                <c:pt idx="3116">
                  <c:v>3116</c:v>
                </c:pt>
                <c:pt idx="3117">
                  <c:v>3117</c:v>
                </c:pt>
                <c:pt idx="3118">
                  <c:v>3118</c:v>
                </c:pt>
                <c:pt idx="3119">
                  <c:v>3119</c:v>
                </c:pt>
                <c:pt idx="3120">
                  <c:v>3120</c:v>
                </c:pt>
                <c:pt idx="3121">
                  <c:v>3121</c:v>
                </c:pt>
                <c:pt idx="3122">
                  <c:v>3122</c:v>
                </c:pt>
                <c:pt idx="3123">
                  <c:v>3123</c:v>
                </c:pt>
                <c:pt idx="3124">
                  <c:v>3124</c:v>
                </c:pt>
                <c:pt idx="3125">
                  <c:v>3125</c:v>
                </c:pt>
                <c:pt idx="3126">
                  <c:v>3126</c:v>
                </c:pt>
                <c:pt idx="3127">
                  <c:v>3127</c:v>
                </c:pt>
                <c:pt idx="3128">
                  <c:v>3128</c:v>
                </c:pt>
                <c:pt idx="3129">
                  <c:v>3129</c:v>
                </c:pt>
                <c:pt idx="3130">
                  <c:v>3130</c:v>
                </c:pt>
                <c:pt idx="3131">
                  <c:v>3131</c:v>
                </c:pt>
                <c:pt idx="3132">
                  <c:v>3132</c:v>
                </c:pt>
                <c:pt idx="3133">
                  <c:v>3133</c:v>
                </c:pt>
                <c:pt idx="3134">
                  <c:v>3134</c:v>
                </c:pt>
                <c:pt idx="3135">
                  <c:v>3135</c:v>
                </c:pt>
                <c:pt idx="3136">
                  <c:v>3136</c:v>
                </c:pt>
                <c:pt idx="3137">
                  <c:v>3137</c:v>
                </c:pt>
                <c:pt idx="3138">
                  <c:v>3138</c:v>
                </c:pt>
                <c:pt idx="3139">
                  <c:v>3139</c:v>
                </c:pt>
                <c:pt idx="3140">
                  <c:v>3140</c:v>
                </c:pt>
                <c:pt idx="3141">
                  <c:v>3141</c:v>
                </c:pt>
                <c:pt idx="3142">
                  <c:v>3142</c:v>
                </c:pt>
                <c:pt idx="3143">
                  <c:v>3143</c:v>
                </c:pt>
                <c:pt idx="3144">
                  <c:v>3144</c:v>
                </c:pt>
                <c:pt idx="3145">
                  <c:v>3145</c:v>
                </c:pt>
                <c:pt idx="3146">
                  <c:v>3146</c:v>
                </c:pt>
                <c:pt idx="3147">
                  <c:v>3147</c:v>
                </c:pt>
                <c:pt idx="3148">
                  <c:v>3148</c:v>
                </c:pt>
                <c:pt idx="3149">
                  <c:v>3149</c:v>
                </c:pt>
                <c:pt idx="3150">
                  <c:v>3150</c:v>
                </c:pt>
                <c:pt idx="3151">
                  <c:v>3151</c:v>
                </c:pt>
                <c:pt idx="3152">
                  <c:v>3152</c:v>
                </c:pt>
                <c:pt idx="3153">
                  <c:v>3153</c:v>
                </c:pt>
                <c:pt idx="3154">
                  <c:v>3154</c:v>
                </c:pt>
                <c:pt idx="3155">
                  <c:v>3155</c:v>
                </c:pt>
                <c:pt idx="3156">
                  <c:v>3156</c:v>
                </c:pt>
                <c:pt idx="3157">
                  <c:v>3157</c:v>
                </c:pt>
                <c:pt idx="3158">
                  <c:v>3158</c:v>
                </c:pt>
                <c:pt idx="3159">
                  <c:v>3159</c:v>
                </c:pt>
                <c:pt idx="3160">
                  <c:v>3160</c:v>
                </c:pt>
                <c:pt idx="3161">
                  <c:v>3161</c:v>
                </c:pt>
                <c:pt idx="3162">
                  <c:v>3162</c:v>
                </c:pt>
                <c:pt idx="3163">
                  <c:v>3163</c:v>
                </c:pt>
                <c:pt idx="3164">
                  <c:v>3164</c:v>
                </c:pt>
                <c:pt idx="3165">
                  <c:v>3165</c:v>
                </c:pt>
                <c:pt idx="3166">
                  <c:v>3166</c:v>
                </c:pt>
                <c:pt idx="3167">
                  <c:v>3167</c:v>
                </c:pt>
                <c:pt idx="3168">
                  <c:v>3168</c:v>
                </c:pt>
                <c:pt idx="3169">
                  <c:v>3169</c:v>
                </c:pt>
                <c:pt idx="3170">
                  <c:v>3170</c:v>
                </c:pt>
                <c:pt idx="3171">
                  <c:v>3171</c:v>
                </c:pt>
                <c:pt idx="3172">
                  <c:v>3172</c:v>
                </c:pt>
                <c:pt idx="3173">
                  <c:v>3173</c:v>
                </c:pt>
                <c:pt idx="3174">
                  <c:v>3174</c:v>
                </c:pt>
                <c:pt idx="3175">
                  <c:v>3175</c:v>
                </c:pt>
                <c:pt idx="3176">
                  <c:v>3176</c:v>
                </c:pt>
                <c:pt idx="3177">
                  <c:v>3177</c:v>
                </c:pt>
                <c:pt idx="3178">
                  <c:v>3178</c:v>
                </c:pt>
                <c:pt idx="3179">
                  <c:v>3179</c:v>
                </c:pt>
                <c:pt idx="3180">
                  <c:v>3180</c:v>
                </c:pt>
                <c:pt idx="3181">
                  <c:v>3181</c:v>
                </c:pt>
                <c:pt idx="3182">
                  <c:v>3182</c:v>
                </c:pt>
                <c:pt idx="3183">
                  <c:v>3183</c:v>
                </c:pt>
                <c:pt idx="3184">
                  <c:v>3184</c:v>
                </c:pt>
                <c:pt idx="3185">
                  <c:v>3185</c:v>
                </c:pt>
                <c:pt idx="3186">
                  <c:v>3186</c:v>
                </c:pt>
                <c:pt idx="3187">
                  <c:v>3187</c:v>
                </c:pt>
                <c:pt idx="3188">
                  <c:v>3188</c:v>
                </c:pt>
                <c:pt idx="3189">
                  <c:v>3189</c:v>
                </c:pt>
                <c:pt idx="3190">
                  <c:v>3190</c:v>
                </c:pt>
                <c:pt idx="3191">
                  <c:v>3191</c:v>
                </c:pt>
                <c:pt idx="3192">
                  <c:v>3192</c:v>
                </c:pt>
                <c:pt idx="3193">
                  <c:v>3193</c:v>
                </c:pt>
                <c:pt idx="3194">
                  <c:v>3194</c:v>
                </c:pt>
                <c:pt idx="3195">
                  <c:v>3195</c:v>
                </c:pt>
                <c:pt idx="3196">
                  <c:v>3196</c:v>
                </c:pt>
                <c:pt idx="3197">
                  <c:v>3197</c:v>
                </c:pt>
                <c:pt idx="3198">
                  <c:v>3198</c:v>
                </c:pt>
                <c:pt idx="3199">
                  <c:v>3199</c:v>
                </c:pt>
                <c:pt idx="3200">
                  <c:v>3200</c:v>
                </c:pt>
                <c:pt idx="3201">
                  <c:v>3201</c:v>
                </c:pt>
                <c:pt idx="3202">
                  <c:v>3202</c:v>
                </c:pt>
                <c:pt idx="3203">
                  <c:v>3203</c:v>
                </c:pt>
                <c:pt idx="3204">
                  <c:v>3204</c:v>
                </c:pt>
                <c:pt idx="3205">
                  <c:v>3205</c:v>
                </c:pt>
                <c:pt idx="3206">
                  <c:v>3206</c:v>
                </c:pt>
                <c:pt idx="3207">
                  <c:v>3207</c:v>
                </c:pt>
                <c:pt idx="3208">
                  <c:v>3208</c:v>
                </c:pt>
                <c:pt idx="3209">
                  <c:v>3209</c:v>
                </c:pt>
                <c:pt idx="3210">
                  <c:v>3210</c:v>
                </c:pt>
                <c:pt idx="3211">
                  <c:v>3211</c:v>
                </c:pt>
                <c:pt idx="3212">
                  <c:v>3212</c:v>
                </c:pt>
                <c:pt idx="3213">
                  <c:v>3213</c:v>
                </c:pt>
                <c:pt idx="3214">
                  <c:v>3214</c:v>
                </c:pt>
                <c:pt idx="3215">
                  <c:v>3215</c:v>
                </c:pt>
                <c:pt idx="3216">
                  <c:v>3216</c:v>
                </c:pt>
                <c:pt idx="3217">
                  <c:v>3217</c:v>
                </c:pt>
                <c:pt idx="3218">
                  <c:v>3218</c:v>
                </c:pt>
                <c:pt idx="3219">
                  <c:v>3219</c:v>
                </c:pt>
                <c:pt idx="3220">
                  <c:v>3220</c:v>
                </c:pt>
                <c:pt idx="3221">
                  <c:v>3221</c:v>
                </c:pt>
                <c:pt idx="3222">
                  <c:v>3222</c:v>
                </c:pt>
                <c:pt idx="3223">
                  <c:v>3223</c:v>
                </c:pt>
                <c:pt idx="3224">
                  <c:v>3224</c:v>
                </c:pt>
                <c:pt idx="3225">
                  <c:v>3225</c:v>
                </c:pt>
                <c:pt idx="3226">
                  <c:v>3226</c:v>
                </c:pt>
                <c:pt idx="3227">
                  <c:v>3227</c:v>
                </c:pt>
                <c:pt idx="3228">
                  <c:v>3228</c:v>
                </c:pt>
                <c:pt idx="3229">
                  <c:v>3229</c:v>
                </c:pt>
                <c:pt idx="3230">
                  <c:v>3230</c:v>
                </c:pt>
                <c:pt idx="3231">
                  <c:v>3231</c:v>
                </c:pt>
                <c:pt idx="3232">
                  <c:v>3232</c:v>
                </c:pt>
                <c:pt idx="3233">
                  <c:v>3233</c:v>
                </c:pt>
                <c:pt idx="3234">
                  <c:v>3234</c:v>
                </c:pt>
                <c:pt idx="3235">
                  <c:v>3235</c:v>
                </c:pt>
                <c:pt idx="3236">
                  <c:v>3236</c:v>
                </c:pt>
                <c:pt idx="3237">
                  <c:v>3237</c:v>
                </c:pt>
                <c:pt idx="3238">
                  <c:v>3238</c:v>
                </c:pt>
                <c:pt idx="3239">
                  <c:v>3239</c:v>
                </c:pt>
                <c:pt idx="3240">
                  <c:v>3240</c:v>
                </c:pt>
                <c:pt idx="3241">
                  <c:v>3241</c:v>
                </c:pt>
                <c:pt idx="3242">
                  <c:v>3242</c:v>
                </c:pt>
                <c:pt idx="3243">
                  <c:v>3243</c:v>
                </c:pt>
                <c:pt idx="3244">
                  <c:v>3244</c:v>
                </c:pt>
                <c:pt idx="3245">
                  <c:v>3245</c:v>
                </c:pt>
                <c:pt idx="3246">
                  <c:v>3246</c:v>
                </c:pt>
                <c:pt idx="3247">
                  <c:v>3247</c:v>
                </c:pt>
                <c:pt idx="3248">
                  <c:v>3248</c:v>
                </c:pt>
                <c:pt idx="3249">
                  <c:v>3249</c:v>
                </c:pt>
                <c:pt idx="3250">
                  <c:v>3250</c:v>
                </c:pt>
                <c:pt idx="3251">
                  <c:v>3251</c:v>
                </c:pt>
                <c:pt idx="3252">
                  <c:v>3252</c:v>
                </c:pt>
                <c:pt idx="3253">
                  <c:v>3253</c:v>
                </c:pt>
                <c:pt idx="3254">
                  <c:v>3254</c:v>
                </c:pt>
                <c:pt idx="3255">
                  <c:v>3255</c:v>
                </c:pt>
                <c:pt idx="3256">
                  <c:v>3256</c:v>
                </c:pt>
                <c:pt idx="3257">
                  <c:v>3257</c:v>
                </c:pt>
                <c:pt idx="3258">
                  <c:v>3258</c:v>
                </c:pt>
                <c:pt idx="3259">
                  <c:v>3259</c:v>
                </c:pt>
                <c:pt idx="3260">
                  <c:v>3260</c:v>
                </c:pt>
                <c:pt idx="3261">
                  <c:v>3261</c:v>
                </c:pt>
                <c:pt idx="3262">
                  <c:v>3262</c:v>
                </c:pt>
                <c:pt idx="3263">
                  <c:v>3263</c:v>
                </c:pt>
                <c:pt idx="3264">
                  <c:v>3264</c:v>
                </c:pt>
                <c:pt idx="3265">
                  <c:v>3265</c:v>
                </c:pt>
                <c:pt idx="3266">
                  <c:v>3266</c:v>
                </c:pt>
                <c:pt idx="3267">
                  <c:v>3267</c:v>
                </c:pt>
                <c:pt idx="3268">
                  <c:v>3268</c:v>
                </c:pt>
                <c:pt idx="3269">
                  <c:v>3269</c:v>
                </c:pt>
                <c:pt idx="3270">
                  <c:v>3270</c:v>
                </c:pt>
                <c:pt idx="3271">
                  <c:v>3271</c:v>
                </c:pt>
                <c:pt idx="3272">
                  <c:v>3272</c:v>
                </c:pt>
                <c:pt idx="3273">
                  <c:v>3273</c:v>
                </c:pt>
                <c:pt idx="3274">
                  <c:v>3274</c:v>
                </c:pt>
                <c:pt idx="3275">
                  <c:v>3275</c:v>
                </c:pt>
                <c:pt idx="3276">
                  <c:v>3276</c:v>
                </c:pt>
                <c:pt idx="3277">
                  <c:v>3277</c:v>
                </c:pt>
                <c:pt idx="3278">
                  <c:v>3278</c:v>
                </c:pt>
                <c:pt idx="3279">
                  <c:v>3279</c:v>
                </c:pt>
                <c:pt idx="3280">
                  <c:v>3280</c:v>
                </c:pt>
                <c:pt idx="3281">
                  <c:v>3281</c:v>
                </c:pt>
                <c:pt idx="3282">
                  <c:v>3282</c:v>
                </c:pt>
                <c:pt idx="3283">
                  <c:v>3283</c:v>
                </c:pt>
                <c:pt idx="3284">
                  <c:v>3284</c:v>
                </c:pt>
                <c:pt idx="3285">
                  <c:v>3285</c:v>
                </c:pt>
                <c:pt idx="3286">
                  <c:v>3286</c:v>
                </c:pt>
                <c:pt idx="3287">
                  <c:v>3287</c:v>
                </c:pt>
                <c:pt idx="3288">
                  <c:v>3288</c:v>
                </c:pt>
                <c:pt idx="3289">
                  <c:v>3289</c:v>
                </c:pt>
                <c:pt idx="3290">
                  <c:v>3290</c:v>
                </c:pt>
                <c:pt idx="3291">
                  <c:v>3291</c:v>
                </c:pt>
                <c:pt idx="3292">
                  <c:v>3292</c:v>
                </c:pt>
                <c:pt idx="3293">
                  <c:v>3293</c:v>
                </c:pt>
                <c:pt idx="3294">
                  <c:v>3294</c:v>
                </c:pt>
                <c:pt idx="3295">
                  <c:v>3295</c:v>
                </c:pt>
                <c:pt idx="3296">
                  <c:v>3296</c:v>
                </c:pt>
                <c:pt idx="3297">
                  <c:v>3297</c:v>
                </c:pt>
                <c:pt idx="3298">
                  <c:v>3298</c:v>
                </c:pt>
                <c:pt idx="3299">
                  <c:v>3299</c:v>
                </c:pt>
                <c:pt idx="3300">
                  <c:v>3300</c:v>
                </c:pt>
                <c:pt idx="3301">
                  <c:v>3301</c:v>
                </c:pt>
                <c:pt idx="3302">
                  <c:v>3302</c:v>
                </c:pt>
                <c:pt idx="3303">
                  <c:v>3303</c:v>
                </c:pt>
                <c:pt idx="3304">
                  <c:v>3304</c:v>
                </c:pt>
                <c:pt idx="3305">
                  <c:v>3305</c:v>
                </c:pt>
                <c:pt idx="3306">
                  <c:v>3306</c:v>
                </c:pt>
                <c:pt idx="3307">
                  <c:v>3307</c:v>
                </c:pt>
                <c:pt idx="3308">
                  <c:v>3308</c:v>
                </c:pt>
                <c:pt idx="3309">
                  <c:v>3309</c:v>
                </c:pt>
                <c:pt idx="3310">
                  <c:v>3310</c:v>
                </c:pt>
                <c:pt idx="3311">
                  <c:v>3311</c:v>
                </c:pt>
                <c:pt idx="3312">
                  <c:v>3312</c:v>
                </c:pt>
                <c:pt idx="3313">
                  <c:v>3313</c:v>
                </c:pt>
                <c:pt idx="3314">
                  <c:v>3314</c:v>
                </c:pt>
                <c:pt idx="3315">
                  <c:v>3315</c:v>
                </c:pt>
                <c:pt idx="3316">
                  <c:v>3316</c:v>
                </c:pt>
                <c:pt idx="3317">
                  <c:v>3317</c:v>
                </c:pt>
                <c:pt idx="3318">
                  <c:v>3318</c:v>
                </c:pt>
                <c:pt idx="3319">
                  <c:v>3319</c:v>
                </c:pt>
                <c:pt idx="3320">
                  <c:v>3320</c:v>
                </c:pt>
                <c:pt idx="3321">
                  <c:v>3321</c:v>
                </c:pt>
                <c:pt idx="3322">
                  <c:v>3322</c:v>
                </c:pt>
                <c:pt idx="3323">
                  <c:v>3323</c:v>
                </c:pt>
                <c:pt idx="3324">
                  <c:v>3324</c:v>
                </c:pt>
                <c:pt idx="3325">
                  <c:v>3325</c:v>
                </c:pt>
                <c:pt idx="3326">
                  <c:v>3326</c:v>
                </c:pt>
                <c:pt idx="3327">
                  <c:v>3327</c:v>
                </c:pt>
                <c:pt idx="3328">
                  <c:v>3328</c:v>
                </c:pt>
                <c:pt idx="3329">
                  <c:v>3329</c:v>
                </c:pt>
                <c:pt idx="3330">
                  <c:v>3330</c:v>
                </c:pt>
                <c:pt idx="3331">
                  <c:v>3331</c:v>
                </c:pt>
                <c:pt idx="3332">
                  <c:v>3332</c:v>
                </c:pt>
                <c:pt idx="3333">
                  <c:v>3333</c:v>
                </c:pt>
                <c:pt idx="3334">
                  <c:v>3334</c:v>
                </c:pt>
                <c:pt idx="3335">
                  <c:v>3335</c:v>
                </c:pt>
                <c:pt idx="3336">
                  <c:v>3336</c:v>
                </c:pt>
                <c:pt idx="3337">
                  <c:v>3337</c:v>
                </c:pt>
                <c:pt idx="3338">
                  <c:v>3338</c:v>
                </c:pt>
                <c:pt idx="3339">
                  <c:v>3339</c:v>
                </c:pt>
                <c:pt idx="3340">
                  <c:v>3340</c:v>
                </c:pt>
                <c:pt idx="3341">
                  <c:v>3341</c:v>
                </c:pt>
                <c:pt idx="3342">
                  <c:v>3342</c:v>
                </c:pt>
                <c:pt idx="3343">
                  <c:v>3343</c:v>
                </c:pt>
                <c:pt idx="3344">
                  <c:v>3344</c:v>
                </c:pt>
                <c:pt idx="3345">
                  <c:v>3345</c:v>
                </c:pt>
                <c:pt idx="3346">
                  <c:v>3346</c:v>
                </c:pt>
                <c:pt idx="3347">
                  <c:v>3347</c:v>
                </c:pt>
                <c:pt idx="3348">
                  <c:v>3348</c:v>
                </c:pt>
                <c:pt idx="3349">
                  <c:v>3349</c:v>
                </c:pt>
                <c:pt idx="3350">
                  <c:v>3350</c:v>
                </c:pt>
                <c:pt idx="3351">
                  <c:v>3351</c:v>
                </c:pt>
                <c:pt idx="3352">
                  <c:v>3352</c:v>
                </c:pt>
                <c:pt idx="3353">
                  <c:v>3353</c:v>
                </c:pt>
                <c:pt idx="3354">
                  <c:v>3354</c:v>
                </c:pt>
                <c:pt idx="3355">
                  <c:v>3355</c:v>
                </c:pt>
                <c:pt idx="3356">
                  <c:v>3356</c:v>
                </c:pt>
                <c:pt idx="3357">
                  <c:v>3357</c:v>
                </c:pt>
                <c:pt idx="3358">
                  <c:v>3358</c:v>
                </c:pt>
                <c:pt idx="3359">
                  <c:v>3359</c:v>
                </c:pt>
                <c:pt idx="3360">
                  <c:v>3360</c:v>
                </c:pt>
                <c:pt idx="3361">
                  <c:v>3361</c:v>
                </c:pt>
                <c:pt idx="3362">
                  <c:v>3362</c:v>
                </c:pt>
                <c:pt idx="3363">
                  <c:v>3363</c:v>
                </c:pt>
                <c:pt idx="3364">
                  <c:v>3364</c:v>
                </c:pt>
                <c:pt idx="3365">
                  <c:v>3365</c:v>
                </c:pt>
                <c:pt idx="3366">
                  <c:v>3366</c:v>
                </c:pt>
                <c:pt idx="3367">
                  <c:v>3367</c:v>
                </c:pt>
                <c:pt idx="3368">
                  <c:v>3368</c:v>
                </c:pt>
                <c:pt idx="3369">
                  <c:v>3369</c:v>
                </c:pt>
                <c:pt idx="3370">
                  <c:v>3370</c:v>
                </c:pt>
                <c:pt idx="3371">
                  <c:v>3371</c:v>
                </c:pt>
                <c:pt idx="3372">
                  <c:v>3372</c:v>
                </c:pt>
                <c:pt idx="3373">
                  <c:v>3373</c:v>
                </c:pt>
                <c:pt idx="3374">
                  <c:v>3374</c:v>
                </c:pt>
                <c:pt idx="3375">
                  <c:v>3375</c:v>
                </c:pt>
                <c:pt idx="3376">
                  <c:v>3376</c:v>
                </c:pt>
                <c:pt idx="3377">
                  <c:v>3377</c:v>
                </c:pt>
                <c:pt idx="3378">
                  <c:v>3378</c:v>
                </c:pt>
                <c:pt idx="3379">
                  <c:v>3379</c:v>
                </c:pt>
                <c:pt idx="3380">
                  <c:v>3380</c:v>
                </c:pt>
                <c:pt idx="3381">
                  <c:v>3381</c:v>
                </c:pt>
                <c:pt idx="3382">
                  <c:v>3382</c:v>
                </c:pt>
                <c:pt idx="3383">
                  <c:v>3383</c:v>
                </c:pt>
                <c:pt idx="3384">
                  <c:v>3384</c:v>
                </c:pt>
                <c:pt idx="3385">
                  <c:v>3385</c:v>
                </c:pt>
                <c:pt idx="3386">
                  <c:v>3386</c:v>
                </c:pt>
                <c:pt idx="3387">
                  <c:v>3387</c:v>
                </c:pt>
                <c:pt idx="3388">
                  <c:v>3388</c:v>
                </c:pt>
                <c:pt idx="3389">
                  <c:v>3389</c:v>
                </c:pt>
                <c:pt idx="3390">
                  <c:v>3390</c:v>
                </c:pt>
                <c:pt idx="3391">
                  <c:v>3391</c:v>
                </c:pt>
                <c:pt idx="3392">
                  <c:v>3392</c:v>
                </c:pt>
                <c:pt idx="3393">
                  <c:v>3393</c:v>
                </c:pt>
                <c:pt idx="3394">
                  <c:v>3394</c:v>
                </c:pt>
                <c:pt idx="3395">
                  <c:v>3395</c:v>
                </c:pt>
                <c:pt idx="3396">
                  <c:v>3396</c:v>
                </c:pt>
                <c:pt idx="3397">
                  <c:v>3397</c:v>
                </c:pt>
                <c:pt idx="3398">
                  <c:v>3398</c:v>
                </c:pt>
                <c:pt idx="3399">
                  <c:v>3399</c:v>
                </c:pt>
                <c:pt idx="3400">
                  <c:v>3400</c:v>
                </c:pt>
                <c:pt idx="3401">
                  <c:v>3401</c:v>
                </c:pt>
                <c:pt idx="3402">
                  <c:v>3402</c:v>
                </c:pt>
                <c:pt idx="3403">
                  <c:v>3403</c:v>
                </c:pt>
                <c:pt idx="3404">
                  <c:v>3404</c:v>
                </c:pt>
                <c:pt idx="3405">
                  <c:v>3405</c:v>
                </c:pt>
                <c:pt idx="3406">
                  <c:v>3406</c:v>
                </c:pt>
                <c:pt idx="3407">
                  <c:v>3407</c:v>
                </c:pt>
                <c:pt idx="3408">
                  <c:v>3408</c:v>
                </c:pt>
                <c:pt idx="3409">
                  <c:v>3409</c:v>
                </c:pt>
                <c:pt idx="3410">
                  <c:v>3410</c:v>
                </c:pt>
                <c:pt idx="3411">
                  <c:v>3411</c:v>
                </c:pt>
                <c:pt idx="3412">
                  <c:v>3412</c:v>
                </c:pt>
                <c:pt idx="3413">
                  <c:v>3413</c:v>
                </c:pt>
                <c:pt idx="3414">
                  <c:v>3414</c:v>
                </c:pt>
                <c:pt idx="3415">
                  <c:v>3415</c:v>
                </c:pt>
                <c:pt idx="3416">
                  <c:v>3416</c:v>
                </c:pt>
                <c:pt idx="3417">
                  <c:v>3417</c:v>
                </c:pt>
                <c:pt idx="3418">
                  <c:v>3418</c:v>
                </c:pt>
                <c:pt idx="3419">
                  <c:v>3419</c:v>
                </c:pt>
                <c:pt idx="3420">
                  <c:v>3420</c:v>
                </c:pt>
                <c:pt idx="3421">
                  <c:v>3421</c:v>
                </c:pt>
                <c:pt idx="3422">
                  <c:v>3422</c:v>
                </c:pt>
                <c:pt idx="3423">
                  <c:v>3423</c:v>
                </c:pt>
                <c:pt idx="3424">
                  <c:v>3424</c:v>
                </c:pt>
                <c:pt idx="3425">
                  <c:v>3425</c:v>
                </c:pt>
                <c:pt idx="3426">
                  <c:v>3426</c:v>
                </c:pt>
                <c:pt idx="3427">
                  <c:v>3427</c:v>
                </c:pt>
                <c:pt idx="3428">
                  <c:v>3428</c:v>
                </c:pt>
                <c:pt idx="3429">
                  <c:v>3429</c:v>
                </c:pt>
                <c:pt idx="3430">
                  <c:v>3430</c:v>
                </c:pt>
                <c:pt idx="3431">
                  <c:v>3431</c:v>
                </c:pt>
                <c:pt idx="3432">
                  <c:v>3432</c:v>
                </c:pt>
                <c:pt idx="3433">
                  <c:v>3433</c:v>
                </c:pt>
                <c:pt idx="3434">
                  <c:v>3434</c:v>
                </c:pt>
                <c:pt idx="3435">
                  <c:v>3435</c:v>
                </c:pt>
                <c:pt idx="3436">
                  <c:v>3436</c:v>
                </c:pt>
                <c:pt idx="3437">
                  <c:v>3437</c:v>
                </c:pt>
                <c:pt idx="3438">
                  <c:v>3438</c:v>
                </c:pt>
                <c:pt idx="3439">
                  <c:v>3439</c:v>
                </c:pt>
                <c:pt idx="3440">
                  <c:v>3440</c:v>
                </c:pt>
                <c:pt idx="3441">
                  <c:v>3441</c:v>
                </c:pt>
                <c:pt idx="3442">
                  <c:v>3442</c:v>
                </c:pt>
                <c:pt idx="3443">
                  <c:v>3443</c:v>
                </c:pt>
                <c:pt idx="3444">
                  <c:v>3444</c:v>
                </c:pt>
                <c:pt idx="3445">
                  <c:v>3445</c:v>
                </c:pt>
                <c:pt idx="3446">
                  <c:v>3446</c:v>
                </c:pt>
                <c:pt idx="3447">
                  <c:v>3447</c:v>
                </c:pt>
                <c:pt idx="3448">
                  <c:v>3448</c:v>
                </c:pt>
                <c:pt idx="3449">
                  <c:v>3449</c:v>
                </c:pt>
                <c:pt idx="3450">
                  <c:v>3450</c:v>
                </c:pt>
                <c:pt idx="3451">
                  <c:v>3451</c:v>
                </c:pt>
                <c:pt idx="3452">
                  <c:v>3452</c:v>
                </c:pt>
                <c:pt idx="3453">
                  <c:v>3453</c:v>
                </c:pt>
                <c:pt idx="3454">
                  <c:v>3454</c:v>
                </c:pt>
                <c:pt idx="3455">
                  <c:v>3455</c:v>
                </c:pt>
                <c:pt idx="3456">
                  <c:v>3456</c:v>
                </c:pt>
                <c:pt idx="3457">
                  <c:v>3457</c:v>
                </c:pt>
                <c:pt idx="3458">
                  <c:v>3458</c:v>
                </c:pt>
                <c:pt idx="3459">
                  <c:v>3459</c:v>
                </c:pt>
                <c:pt idx="3460">
                  <c:v>3460</c:v>
                </c:pt>
                <c:pt idx="3461">
                  <c:v>3461</c:v>
                </c:pt>
                <c:pt idx="3462">
                  <c:v>3462</c:v>
                </c:pt>
                <c:pt idx="3463">
                  <c:v>3463</c:v>
                </c:pt>
                <c:pt idx="3464">
                  <c:v>3464</c:v>
                </c:pt>
                <c:pt idx="3465">
                  <c:v>3465</c:v>
                </c:pt>
                <c:pt idx="3466">
                  <c:v>3466</c:v>
                </c:pt>
                <c:pt idx="3467">
                  <c:v>3467</c:v>
                </c:pt>
                <c:pt idx="3468">
                  <c:v>3468</c:v>
                </c:pt>
                <c:pt idx="3469">
                  <c:v>3469</c:v>
                </c:pt>
                <c:pt idx="3470">
                  <c:v>3470</c:v>
                </c:pt>
                <c:pt idx="3471">
                  <c:v>3471</c:v>
                </c:pt>
                <c:pt idx="3472">
                  <c:v>3472</c:v>
                </c:pt>
                <c:pt idx="3473">
                  <c:v>3473</c:v>
                </c:pt>
                <c:pt idx="3474">
                  <c:v>3474</c:v>
                </c:pt>
                <c:pt idx="3475">
                  <c:v>3475</c:v>
                </c:pt>
                <c:pt idx="3476">
                  <c:v>3476</c:v>
                </c:pt>
                <c:pt idx="3477">
                  <c:v>3477</c:v>
                </c:pt>
                <c:pt idx="3478">
                  <c:v>3478</c:v>
                </c:pt>
                <c:pt idx="3479">
                  <c:v>3479</c:v>
                </c:pt>
                <c:pt idx="3480">
                  <c:v>3480</c:v>
                </c:pt>
                <c:pt idx="3481">
                  <c:v>3481</c:v>
                </c:pt>
                <c:pt idx="3482">
                  <c:v>3482</c:v>
                </c:pt>
                <c:pt idx="3483">
                  <c:v>3483</c:v>
                </c:pt>
                <c:pt idx="3484">
                  <c:v>3484</c:v>
                </c:pt>
                <c:pt idx="3485">
                  <c:v>3485</c:v>
                </c:pt>
                <c:pt idx="3486">
                  <c:v>3486</c:v>
                </c:pt>
                <c:pt idx="3487">
                  <c:v>3487</c:v>
                </c:pt>
                <c:pt idx="3488">
                  <c:v>3488</c:v>
                </c:pt>
                <c:pt idx="3489">
                  <c:v>3489</c:v>
                </c:pt>
                <c:pt idx="3490">
                  <c:v>3490</c:v>
                </c:pt>
                <c:pt idx="3491">
                  <c:v>3491</c:v>
                </c:pt>
                <c:pt idx="3492">
                  <c:v>3492</c:v>
                </c:pt>
                <c:pt idx="3493">
                  <c:v>3493</c:v>
                </c:pt>
                <c:pt idx="3494">
                  <c:v>3494</c:v>
                </c:pt>
                <c:pt idx="3495">
                  <c:v>3495</c:v>
                </c:pt>
                <c:pt idx="3496">
                  <c:v>3496</c:v>
                </c:pt>
                <c:pt idx="3497">
                  <c:v>3497</c:v>
                </c:pt>
                <c:pt idx="3498">
                  <c:v>3498</c:v>
                </c:pt>
                <c:pt idx="3499">
                  <c:v>3499</c:v>
                </c:pt>
                <c:pt idx="3500">
                  <c:v>3500</c:v>
                </c:pt>
                <c:pt idx="3501">
                  <c:v>3501</c:v>
                </c:pt>
                <c:pt idx="3502">
                  <c:v>3502</c:v>
                </c:pt>
                <c:pt idx="3503">
                  <c:v>3503</c:v>
                </c:pt>
                <c:pt idx="3504">
                  <c:v>3504</c:v>
                </c:pt>
                <c:pt idx="3505">
                  <c:v>3505</c:v>
                </c:pt>
                <c:pt idx="3506">
                  <c:v>3506</c:v>
                </c:pt>
                <c:pt idx="3507">
                  <c:v>3507</c:v>
                </c:pt>
                <c:pt idx="3508">
                  <c:v>3508</c:v>
                </c:pt>
                <c:pt idx="3509">
                  <c:v>3509</c:v>
                </c:pt>
                <c:pt idx="3510">
                  <c:v>3510</c:v>
                </c:pt>
                <c:pt idx="3511">
                  <c:v>3511</c:v>
                </c:pt>
                <c:pt idx="3512">
                  <c:v>3512</c:v>
                </c:pt>
                <c:pt idx="3513">
                  <c:v>3513</c:v>
                </c:pt>
                <c:pt idx="3514">
                  <c:v>3514</c:v>
                </c:pt>
                <c:pt idx="3515">
                  <c:v>3515</c:v>
                </c:pt>
                <c:pt idx="3516">
                  <c:v>3516</c:v>
                </c:pt>
                <c:pt idx="3517">
                  <c:v>3517</c:v>
                </c:pt>
                <c:pt idx="3518">
                  <c:v>3518</c:v>
                </c:pt>
                <c:pt idx="3519">
                  <c:v>3519</c:v>
                </c:pt>
                <c:pt idx="3520">
                  <c:v>3520</c:v>
                </c:pt>
                <c:pt idx="3521">
                  <c:v>3521</c:v>
                </c:pt>
                <c:pt idx="3522">
                  <c:v>3522</c:v>
                </c:pt>
                <c:pt idx="3523">
                  <c:v>3523</c:v>
                </c:pt>
                <c:pt idx="3524">
                  <c:v>3524</c:v>
                </c:pt>
                <c:pt idx="3525">
                  <c:v>3525</c:v>
                </c:pt>
                <c:pt idx="3526">
                  <c:v>3526</c:v>
                </c:pt>
                <c:pt idx="3527">
                  <c:v>3527</c:v>
                </c:pt>
                <c:pt idx="3528">
                  <c:v>3528</c:v>
                </c:pt>
                <c:pt idx="3529">
                  <c:v>3529</c:v>
                </c:pt>
                <c:pt idx="3530">
                  <c:v>3530</c:v>
                </c:pt>
                <c:pt idx="3531">
                  <c:v>3531</c:v>
                </c:pt>
                <c:pt idx="3532">
                  <c:v>3532</c:v>
                </c:pt>
                <c:pt idx="3533">
                  <c:v>3533</c:v>
                </c:pt>
                <c:pt idx="3534">
                  <c:v>3534</c:v>
                </c:pt>
                <c:pt idx="3535">
                  <c:v>3535</c:v>
                </c:pt>
                <c:pt idx="3536">
                  <c:v>3536</c:v>
                </c:pt>
                <c:pt idx="3537">
                  <c:v>3537</c:v>
                </c:pt>
                <c:pt idx="3538">
                  <c:v>3538</c:v>
                </c:pt>
                <c:pt idx="3539">
                  <c:v>3539</c:v>
                </c:pt>
                <c:pt idx="3540">
                  <c:v>3540</c:v>
                </c:pt>
                <c:pt idx="3541">
                  <c:v>3541</c:v>
                </c:pt>
                <c:pt idx="3542">
                  <c:v>3542</c:v>
                </c:pt>
                <c:pt idx="3543">
                  <c:v>3543</c:v>
                </c:pt>
                <c:pt idx="3544">
                  <c:v>3544</c:v>
                </c:pt>
                <c:pt idx="3545">
                  <c:v>3545</c:v>
                </c:pt>
                <c:pt idx="3546">
                  <c:v>3546</c:v>
                </c:pt>
                <c:pt idx="3547">
                  <c:v>3547</c:v>
                </c:pt>
                <c:pt idx="3548">
                  <c:v>3548</c:v>
                </c:pt>
                <c:pt idx="3549">
                  <c:v>3549</c:v>
                </c:pt>
                <c:pt idx="3550">
                  <c:v>3550</c:v>
                </c:pt>
                <c:pt idx="3551">
                  <c:v>3551</c:v>
                </c:pt>
                <c:pt idx="3552">
                  <c:v>3552</c:v>
                </c:pt>
                <c:pt idx="3553">
                  <c:v>3553</c:v>
                </c:pt>
                <c:pt idx="3554">
                  <c:v>3554</c:v>
                </c:pt>
                <c:pt idx="3555">
                  <c:v>3555</c:v>
                </c:pt>
                <c:pt idx="3556">
                  <c:v>3556</c:v>
                </c:pt>
                <c:pt idx="3557">
                  <c:v>3557</c:v>
                </c:pt>
                <c:pt idx="3558">
                  <c:v>3558</c:v>
                </c:pt>
                <c:pt idx="3559">
                  <c:v>3559</c:v>
                </c:pt>
                <c:pt idx="3560">
                  <c:v>3560</c:v>
                </c:pt>
                <c:pt idx="3561">
                  <c:v>3561</c:v>
                </c:pt>
                <c:pt idx="3562">
                  <c:v>3562</c:v>
                </c:pt>
                <c:pt idx="3563">
                  <c:v>3563</c:v>
                </c:pt>
                <c:pt idx="3564">
                  <c:v>3564</c:v>
                </c:pt>
                <c:pt idx="3565">
                  <c:v>3565</c:v>
                </c:pt>
                <c:pt idx="3566">
                  <c:v>3566</c:v>
                </c:pt>
                <c:pt idx="3567">
                  <c:v>3567</c:v>
                </c:pt>
                <c:pt idx="3568">
                  <c:v>3568</c:v>
                </c:pt>
                <c:pt idx="3569">
                  <c:v>3569</c:v>
                </c:pt>
                <c:pt idx="3570">
                  <c:v>3570</c:v>
                </c:pt>
                <c:pt idx="3571">
                  <c:v>3571</c:v>
                </c:pt>
                <c:pt idx="3572">
                  <c:v>3572</c:v>
                </c:pt>
                <c:pt idx="3573">
                  <c:v>3573</c:v>
                </c:pt>
                <c:pt idx="3574">
                  <c:v>3574</c:v>
                </c:pt>
                <c:pt idx="3575">
                  <c:v>3575</c:v>
                </c:pt>
                <c:pt idx="3576">
                  <c:v>3576</c:v>
                </c:pt>
                <c:pt idx="3577">
                  <c:v>3577</c:v>
                </c:pt>
                <c:pt idx="3578">
                  <c:v>3578</c:v>
                </c:pt>
                <c:pt idx="3579">
                  <c:v>3579</c:v>
                </c:pt>
                <c:pt idx="3580">
                  <c:v>3580</c:v>
                </c:pt>
                <c:pt idx="3581">
                  <c:v>3581</c:v>
                </c:pt>
                <c:pt idx="3582">
                  <c:v>3582</c:v>
                </c:pt>
                <c:pt idx="3583">
                  <c:v>3583</c:v>
                </c:pt>
                <c:pt idx="3584">
                  <c:v>3584</c:v>
                </c:pt>
                <c:pt idx="3585">
                  <c:v>3585</c:v>
                </c:pt>
                <c:pt idx="3586">
                  <c:v>3586</c:v>
                </c:pt>
                <c:pt idx="3587">
                  <c:v>3587</c:v>
                </c:pt>
                <c:pt idx="3588">
                  <c:v>3588</c:v>
                </c:pt>
                <c:pt idx="3589">
                  <c:v>3589</c:v>
                </c:pt>
                <c:pt idx="3590">
                  <c:v>3590</c:v>
                </c:pt>
                <c:pt idx="3591">
                  <c:v>3591</c:v>
                </c:pt>
                <c:pt idx="3592">
                  <c:v>3592</c:v>
                </c:pt>
                <c:pt idx="3593">
                  <c:v>3593</c:v>
                </c:pt>
                <c:pt idx="3594">
                  <c:v>3594</c:v>
                </c:pt>
                <c:pt idx="3595">
                  <c:v>3595</c:v>
                </c:pt>
                <c:pt idx="3596">
                  <c:v>3596</c:v>
                </c:pt>
                <c:pt idx="3597">
                  <c:v>3597</c:v>
                </c:pt>
                <c:pt idx="3598">
                  <c:v>3598</c:v>
                </c:pt>
                <c:pt idx="3599">
                  <c:v>3599</c:v>
                </c:pt>
                <c:pt idx="3600">
                  <c:v>3600</c:v>
                </c:pt>
                <c:pt idx="3601">
                  <c:v>3601</c:v>
                </c:pt>
                <c:pt idx="3602">
                  <c:v>3602</c:v>
                </c:pt>
                <c:pt idx="3603">
                  <c:v>3603</c:v>
                </c:pt>
                <c:pt idx="3604">
                  <c:v>3604</c:v>
                </c:pt>
                <c:pt idx="3605">
                  <c:v>3605</c:v>
                </c:pt>
                <c:pt idx="3606">
                  <c:v>3606</c:v>
                </c:pt>
                <c:pt idx="3607">
                  <c:v>3607</c:v>
                </c:pt>
                <c:pt idx="3608">
                  <c:v>3608</c:v>
                </c:pt>
                <c:pt idx="3609">
                  <c:v>3609</c:v>
                </c:pt>
                <c:pt idx="3610">
                  <c:v>3610</c:v>
                </c:pt>
                <c:pt idx="3611">
                  <c:v>3611</c:v>
                </c:pt>
                <c:pt idx="3612">
                  <c:v>3612</c:v>
                </c:pt>
                <c:pt idx="3613">
                  <c:v>3613</c:v>
                </c:pt>
                <c:pt idx="3614">
                  <c:v>3614</c:v>
                </c:pt>
                <c:pt idx="3615">
                  <c:v>3615</c:v>
                </c:pt>
                <c:pt idx="3616">
                  <c:v>3616</c:v>
                </c:pt>
                <c:pt idx="3617">
                  <c:v>3617</c:v>
                </c:pt>
                <c:pt idx="3618">
                  <c:v>3618</c:v>
                </c:pt>
                <c:pt idx="3619">
                  <c:v>3619</c:v>
                </c:pt>
                <c:pt idx="3620">
                  <c:v>3620</c:v>
                </c:pt>
                <c:pt idx="3621">
                  <c:v>3621</c:v>
                </c:pt>
                <c:pt idx="3622">
                  <c:v>3622</c:v>
                </c:pt>
                <c:pt idx="3623">
                  <c:v>3623</c:v>
                </c:pt>
                <c:pt idx="3624">
                  <c:v>3624</c:v>
                </c:pt>
                <c:pt idx="3625">
                  <c:v>3625</c:v>
                </c:pt>
                <c:pt idx="3626">
                  <c:v>3626</c:v>
                </c:pt>
                <c:pt idx="3627">
                  <c:v>3627</c:v>
                </c:pt>
                <c:pt idx="3628">
                  <c:v>3628</c:v>
                </c:pt>
                <c:pt idx="3629">
                  <c:v>3629</c:v>
                </c:pt>
                <c:pt idx="3630">
                  <c:v>3630</c:v>
                </c:pt>
                <c:pt idx="3631">
                  <c:v>3631</c:v>
                </c:pt>
                <c:pt idx="3632">
                  <c:v>3632</c:v>
                </c:pt>
                <c:pt idx="3633">
                  <c:v>3633</c:v>
                </c:pt>
                <c:pt idx="3634">
                  <c:v>3634</c:v>
                </c:pt>
                <c:pt idx="3635">
                  <c:v>3635</c:v>
                </c:pt>
                <c:pt idx="3636">
                  <c:v>3636</c:v>
                </c:pt>
                <c:pt idx="3637">
                  <c:v>3637</c:v>
                </c:pt>
                <c:pt idx="3638">
                  <c:v>3638</c:v>
                </c:pt>
                <c:pt idx="3639">
                  <c:v>3639</c:v>
                </c:pt>
                <c:pt idx="3640">
                  <c:v>3640</c:v>
                </c:pt>
                <c:pt idx="3641">
                  <c:v>3641</c:v>
                </c:pt>
                <c:pt idx="3642">
                  <c:v>3642</c:v>
                </c:pt>
                <c:pt idx="3643">
                  <c:v>3643</c:v>
                </c:pt>
                <c:pt idx="3644">
                  <c:v>3644</c:v>
                </c:pt>
                <c:pt idx="3645">
                  <c:v>3645</c:v>
                </c:pt>
                <c:pt idx="3646">
                  <c:v>3646</c:v>
                </c:pt>
                <c:pt idx="3647">
                  <c:v>3647</c:v>
                </c:pt>
                <c:pt idx="3648">
                  <c:v>3648</c:v>
                </c:pt>
                <c:pt idx="3649">
                  <c:v>3649</c:v>
                </c:pt>
                <c:pt idx="3650">
                  <c:v>3650</c:v>
                </c:pt>
                <c:pt idx="3651">
                  <c:v>3651</c:v>
                </c:pt>
                <c:pt idx="3652">
                  <c:v>3652</c:v>
                </c:pt>
                <c:pt idx="3653">
                  <c:v>3653</c:v>
                </c:pt>
                <c:pt idx="3654">
                  <c:v>3654</c:v>
                </c:pt>
                <c:pt idx="3655">
                  <c:v>3655</c:v>
                </c:pt>
                <c:pt idx="3656">
                  <c:v>3656</c:v>
                </c:pt>
                <c:pt idx="3657">
                  <c:v>3657</c:v>
                </c:pt>
                <c:pt idx="3658">
                  <c:v>3658</c:v>
                </c:pt>
                <c:pt idx="3659">
                  <c:v>3659</c:v>
                </c:pt>
                <c:pt idx="3660">
                  <c:v>3660</c:v>
                </c:pt>
                <c:pt idx="3661">
                  <c:v>3661</c:v>
                </c:pt>
                <c:pt idx="3662">
                  <c:v>3662</c:v>
                </c:pt>
                <c:pt idx="3663">
                  <c:v>3663</c:v>
                </c:pt>
                <c:pt idx="3664">
                  <c:v>3664</c:v>
                </c:pt>
                <c:pt idx="3665">
                  <c:v>3665</c:v>
                </c:pt>
                <c:pt idx="3666">
                  <c:v>3666</c:v>
                </c:pt>
                <c:pt idx="3667">
                  <c:v>3667</c:v>
                </c:pt>
                <c:pt idx="3668">
                  <c:v>3668</c:v>
                </c:pt>
                <c:pt idx="3669">
                  <c:v>3669</c:v>
                </c:pt>
                <c:pt idx="3670">
                  <c:v>3670</c:v>
                </c:pt>
                <c:pt idx="3671">
                  <c:v>3671</c:v>
                </c:pt>
                <c:pt idx="3672">
                  <c:v>3672</c:v>
                </c:pt>
                <c:pt idx="3673">
                  <c:v>3673</c:v>
                </c:pt>
                <c:pt idx="3674">
                  <c:v>3674</c:v>
                </c:pt>
                <c:pt idx="3675">
                  <c:v>3675</c:v>
                </c:pt>
                <c:pt idx="3676">
                  <c:v>3676</c:v>
                </c:pt>
                <c:pt idx="3677">
                  <c:v>3677</c:v>
                </c:pt>
                <c:pt idx="3678">
                  <c:v>3678</c:v>
                </c:pt>
                <c:pt idx="3679">
                  <c:v>3679</c:v>
                </c:pt>
                <c:pt idx="3680">
                  <c:v>3680</c:v>
                </c:pt>
                <c:pt idx="3681">
                  <c:v>3681</c:v>
                </c:pt>
                <c:pt idx="3682">
                  <c:v>3682</c:v>
                </c:pt>
                <c:pt idx="3683">
                  <c:v>3683</c:v>
                </c:pt>
                <c:pt idx="3684">
                  <c:v>3684</c:v>
                </c:pt>
                <c:pt idx="3685">
                  <c:v>3685</c:v>
                </c:pt>
                <c:pt idx="3686">
                  <c:v>3686</c:v>
                </c:pt>
                <c:pt idx="3687">
                  <c:v>3687</c:v>
                </c:pt>
                <c:pt idx="3688">
                  <c:v>3688</c:v>
                </c:pt>
                <c:pt idx="3689">
                  <c:v>3689</c:v>
                </c:pt>
                <c:pt idx="3690">
                  <c:v>3690</c:v>
                </c:pt>
                <c:pt idx="3691">
                  <c:v>3691</c:v>
                </c:pt>
                <c:pt idx="3692">
                  <c:v>3692</c:v>
                </c:pt>
                <c:pt idx="3693">
                  <c:v>3693</c:v>
                </c:pt>
                <c:pt idx="3694">
                  <c:v>3694</c:v>
                </c:pt>
                <c:pt idx="3695">
                  <c:v>3695</c:v>
                </c:pt>
                <c:pt idx="3696">
                  <c:v>3696</c:v>
                </c:pt>
                <c:pt idx="3697">
                  <c:v>3697</c:v>
                </c:pt>
                <c:pt idx="3698">
                  <c:v>3698</c:v>
                </c:pt>
                <c:pt idx="3699">
                  <c:v>3699</c:v>
                </c:pt>
                <c:pt idx="3700">
                  <c:v>3700</c:v>
                </c:pt>
                <c:pt idx="3701">
                  <c:v>3701</c:v>
                </c:pt>
                <c:pt idx="3702">
                  <c:v>3702</c:v>
                </c:pt>
                <c:pt idx="3703">
                  <c:v>3703</c:v>
                </c:pt>
                <c:pt idx="3704">
                  <c:v>3704</c:v>
                </c:pt>
                <c:pt idx="3705">
                  <c:v>3705</c:v>
                </c:pt>
                <c:pt idx="3706">
                  <c:v>3706</c:v>
                </c:pt>
                <c:pt idx="3707">
                  <c:v>3707</c:v>
                </c:pt>
                <c:pt idx="3708">
                  <c:v>3708</c:v>
                </c:pt>
                <c:pt idx="3709">
                  <c:v>3709</c:v>
                </c:pt>
                <c:pt idx="3710">
                  <c:v>3710</c:v>
                </c:pt>
                <c:pt idx="3711">
                  <c:v>3711</c:v>
                </c:pt>
                <c:pt idx="3712">
                  <c:v>3712</c:v>
                </c:pt>
                <c:pt idx="3713">
                  <c:v>3713</c:v>
                </c:pt>
                <c:pt idx="3714">
                  <c:v>3714</c:v>
                </c:pt>
                <c:pt idx="3715">
                  <c:v>3715</c:v>
                </c:pt>
                <c:pt idx="3716">
                  <c:v>3716</c:v>
                </c:pt>
                <c:pt idx="3717">
                  <c:v>3717</c:v>
                </c:pt>
                <c:pt idx="3718">
                  <c:v>3718</c:v>
                </c:pt>
                <c:pt idx="3719">
                  <c:v>3719</c:v>
                </c:pt>
                <c:pt idx="3720">
                  <c:v>3720</c:v>
                </c:pt>
                <c:pt idx="3721">
                  <c:v>3721</c:v>
                </c:pt>
                <c:pt idx="3722">
                  <c:v>3722</c:v>
                </c:pt>
                <c:pt idx="3723">
                  <c:v>3723</c:v>
                </c:pt>
                <c:pt idx="3724">
                  <c:v>3724</c:v>
                </c:pt>
                <c:pt idx="3725">
                  <c:v>3725</c:v>
                </c:pt>
                <c:pt idx="3726">
                  <c:v>3726</c:v>
                </c:pt>
                <c:pt idx="3727">
                  <c:v>3727</c:v>
                </c:pt>
                <c:pt idx="3728">
                  <c:v>3728</c:v>
                </c:pt>
                <c:pt idx="3729">
                  <c:v>3729</c:v>
                </c:pt>
                <c:pt idx="3730">
                  <c:v>3730</c:v>
                </c:pt>
                <c:pt idx="3731">
                  <c:v>3731</c:v>
                </c:pt>
                <c:pt idx="3732">
                  <c:v>3732</c:v>
                </c:pt>
                <c:pt idx="3733">
                  <c:v>3733</c:v>
                </c:pt>
                <c:pt idx="3734">
                  <c:v>3734</c:v>
                </c:pt>
                <c:pt idx="3735">
                  <c:v>3735</c:v>
                </c:pt>
                <c:pt idx="3736">
                  <c:v>3736</c:v>
                </c:pt>
                <c:pt idx="3737">
                  <c:v>3737</c:v>
                </c:pt>
                <c:pt idx="3738">
                  <c:v>3738</c:v>
                </c:pt>
                <c:pt idx="3739">
                  <c:v>3739</c:v>
                </c:pt>
                <c:pt idx="3740">
                  <c:v>3740</c:v>
                </c:pt>
                <c:pt idx="3741">
                  <c:v>3741</c:v>
                </c:pt>
                <c:pt idx="3742">
                  <c:v>3742</c:v>
                </c:pt>
                <c:pt idx="3743">
                  <c:v>3743</c:v>
                </c:pt>
                <c:pt idx="3744">
                  <c:v>3744</c:v>
                </c:pt>
                <c:pt idx="3745">
                  <c:v>3745</c:v>
                </c:pt>
                <c:pt idx="3746">
                  <c:v>3746</c:v>
                </c:pt>
                <c:pt idx="3747">
                  <c:v>3747</c:v>
                </c:pt>
                <c:pt idx="3748">
                  <c:v>3748</c:v>
                </c:pt>
                <c:pt idx="3749">
                  <c:v>3749</c:v>
                </c:pt>
                <c:pt idx="3750">
                  <c:v>3750</c:v>
                </c:pt>
                <c:pt idx="3751">
                  <c:v>3751</c:v>
                </c:pt>
                <c:pt idx="3752">
                  <c:v>3752</c:v>
                </c:pt>
                <c:pt idx="3753">
                  <c:v>3753</c:v>
                </c:pt>
                <c:pt idx="3754">
                  <c:v>3754</c:v>
                </c:pt>
                <c:pt idx="3755">
                  <c:v>3755</c:v>
                </c:pt>
                <c:pt idx="3756">
                  <c:v>3756</c:v>
                </c:pt>
                <c:pt idx="3757">
                  <c:v>3757</c:v>
                </c:pt>
                <c:pt idx="3758">
                  <c:v>3758</c:v>
                </c:pt>
                <c:pt idx="3759">
                  <c:v>3759</c:v>
                </c:pt>
                <c:pt idx="3760">
                  <c:v>3760</c:v>
                </c:pt>
                <c:pt idx="3761">
                  <c:v>3761</c:v>
                </c:pt>
                <c:pt idx="3762">
                  <c:v>3762</c:v>
                </c:pt>
                <c:pt idx="3763">
                  <c:v>3763</c:v>
                </c:pt>
                <c:pt idx="3764">
                  <c:v>3764</c:v>
                </c:pt>
                <c:pt idx="3765">
                  <c:v>3765</c:v>
                </c:pt>
                <c:pt idx="3766">
                  <c:v>3766</c:v>
                </c:pt>
                <c:pt idx="3767">
                  <c:v>3767</c:v>
                </c:pt>
                <c:pt idx="3768">
                  <c:v>3768</c:v>
                </c:pt>
                <c:pt idx="3769">
                  <c:v>3769</c:v>
                </c:pt>
                <c:pt idx="3770">
                  <c:v>3770</c:v>
                </c:pt>
                <c:pt idx="3771">
                  <c:v>3771</c:v>
                </c:pt>
                <c:pt idx="3772">
                  <c:v>3772</c:v>
                </c:pt>
                <c:pt idx="3773">
                  <c:v>3773</c:v>
                </c:pt>
                <c:pt idx="3774">
                  <c:v>3774</c:v>
                </c:pt>
                <c:pt idx="3775">
                  <c:v>3775</c:v>
                </c:pt>
                <c:pt idx="3776">
                  <c:v>3776</c:v>
                </c:pt>
                <c:pt idx="3777">
                  <c:v>3777</c:v>
                </c:pt>
                <c:pt idx="3778">
                  <c:v>3778</c:v>
                </c:pt>
                <c:pt idx="3779">
                  <c:v>3779</c:v>
                </c:pt>
                <c:pt idx="3780">
                  <c:v>3780</c:v>
                </c:pt>
                <c:pt idx="3781">
                  <c:v>3781</c:v>
                </c:pt>
                <c:pt idx="3782">
                  <c:v>3782</c:v>
                </c:pt>
                <c:pt idx="3783">
                  <c:v>3783</c:v>
                </c:pt>
                <c:pt idx="3784">
                  <c:v>3784</c:v>
                </c:pt>
                <c:pt idx="3785">
                  <c:v>3785</c:v>
                </c:pt>
                <c:pt idx="3786">
                  <c:v>3786</c:v>
                </c:pt>
                <c:pt idx="3787">
                  <c:v>3787</c:v>
                </c:pt>
                <c:pt idx="3788">
                  <c:v>3788</c:v>
                </c:pt>
                <c:pt idx="3789">
                  <c:v>3789</c:v>
                </c:pt>
                <c:pt idx="3790">
                  <c:v>3790</c:v>
                </c:pt>
                <c:pt idx="3791">
                  <c:v>3791</c:v>
                </c:pt>
                <c:pt idx="3792">
                  <c:v>3792</c:v>
                </c:pt>
                <c:pt idx="3793">
                  <c:v>3793</c:v>
                </c:pt>
                <c:pt idx="3794">
                  <c:v>3794</c:v>
                </c:pt>
                <c:pt idx="3795">
                  <c:v>3795</c:v>
                </c:pt>
                <c:pt idx="3796">
                  <c:v>3796</c:v>
                </c:pt>
                <c:pt idx="3797">
                  <c:v>3797</c:v>
                </c:pt>
                <c:pt idx="3798">
                  <c:v>3798</c:v>
                </c:pt>
                <c:pt idx="3799">
                  <c:v>3799</c:v>
                </c:pt>
                <c:pt idx="3800">
                  <c:v>3800</c:v>
                </c:pt>
                <c:pt idx="3801">
                  <c:v>3801</c:v>
                </c:pt>
                <c:pt idx="3802">
                  <c:v>3802</c:v>
                </c:pt>
                <c:pt idx="3803">
                  <c:v>3803</c:v>
                </c:pt>
                <c:pt idx="3804">
                  <c:v>3804</c:v>
                </c:pt>
                <c:pt idx="3805">
                  <c:v>3805</c:v>
                </c:pt>
                <c:pt idx="3806">
                  <c:v>3806</c:v>
                </c:pt>
                <c:pt idx="3807">
                  <c:v>3807</c:v>
                </c:pt>
                <c:pt idx="3808">
                  <c:v>3808</c:v>
                </c:pt>
                <c:pt idx="3809">
                  <c:v>3809</c:v>
                </c:pt>
                <c:pt idx="3810">
                  <c:v>3810</c:v>
                </c:pt>
                <c:pt idx="3811">
                  <c:v>3811</c:v>
                </c:pt>
                <c:pt idx="3812">
                  <c:v>3812</c:v>
                </c:pt>
                <c:pt idx="3813">
                  <c:v>3813</c:v>
                </c:pt>
                <c:pt idx="3814">
                  <c:v>3814</c:v>
                </c:pt>
                <c:pt idx="3815">
                  <c:v>3815</c:v>
                </c:pt>
                <c:pt idx="3816">
                  <c:v>3816</c:v>
                </c:pt>
                <c:pt idx="3817">
                  <c:v>3817</c:v>
                </c:pt>
                <c:pt idx="3818">
                  <c:v>3818</c:v>
                </c:pt>
                <c:pt idx="3819">
                  <c:v>3819</c:v>
                </c:pt>
                <c:pt idx="3820">
                  <c:v>3820</c:v>
                </c:pt>
                <c:pt idx="3821">
                  <c:v>3821</c:v>
                </c:pt>
                <c:pt idx="3822">
                  <c:v>3822</c:v>
                </c:pt>
                <c:pt idx="3823">
                  <c:v>3823</c:v>
                </c:pt>
                <c:pt idx="3824">
                  <c:v>3824</c:v>
                </c:pt>
                <c:pt idx="3825">
                  <c:v>3825</c:v>
                </c:pt>
                <c:pt idx="3826">
                  <c:v>3826</c:v>
                </c:pt>
                <c:pt idx="3827">
                  <c:v>3827</c:v>
                </c:pt>
                <c:pt idx="3828">
                  <c:v>3828</c:v>
                </c:pt>
                <c:pt idx="3829">
                  <c:v>3829</c:v>
                </c:pt>
                <c:pt idx="3830">
                  <c:v>3830</c:v>
                </c:pt>
                <c:pt idx="3831">
                  <c:v>3831</c:v>
                </c:pt>
                <c:pt idx="3832">
                  <c:v>3832</c:v>
                </c:pt>
                <c:pt idx="3833">
                  <c:v>3833</c:v>
                </c:pt>
                <c:pt idx="3834">
                  <c:v>3834</c:v>
                </c:pt>
                <c:pt idx="3835">
                  <c:v>3835</c:v>
                </c:pt>
                <c:pt idx="3836">
                  <c:v>3836</c:v>
                </c:pt>
                <c:pt idx="3837">
                  <c:v>3837</c:v>
                </c:pt>
                <c:pt idx="3838">
                  <c:v>3838</c:v>
                </c:pt>
                <c:pt idx="3839">
                  <c:v>3839</c:v>
                </c:pt>
                <c:pt idx="3840">
                  <c:v>3840</c:v>
                </c:pt>
                <c:pt idx="3841">
                  <c:v>3841</c:v>
                </c:pt>
                <c:pt idx="3842">
                  <c:v>3842</c:v>
                </c:pt>
                <c:pt idx="3843">
                  <c:v>3843</c:v>
                </c:pt>
                <c:pt idx="3844">
                  <c:v>3844</c:v>
                </c:pt>
                <c:pt idx="3845">
                  <c:v>3845</c:v>
                </c:pt>
                <c:pt idx="3846">
                  <c:v>3846</c:v>
                </c:pt>
                <c:pt idx="3847">
                  <c:v>3847</c:v>
                </c:pt>
                <c:pt idx="3848">
                  <c:v>3848</c:v>
                </c:pt>
                <c:pt idx="3849">
                  <c:v>3849</c:v>
                </c:pt>
                <c:pt idx="3850">
                  <c:v>3850</c:v>
                </c:pt>
                <c:pt idx="3851">
                  <c:v>3851</c:v>
                </c:pt>
                <c:pt idx="3852">
                  <c:v>3852</c:v>
                </c:pt>
                <c:pt idx="3853">
                  <c:v>3853</c:v>
                </c:pt>
                <c:pt idx="3854">
                  <c:v>3854</c:v>
                </c:pt>
                <c:pt idx="3855">
                  <c:v>3855</c:v>
                </c:pt>
                <c:pt idx="3856">
                  <c:v>3856</c:v>
                </c:pt>
                <c:pt idx="3857">
                  <c:v>3857</c:v>
                </c:pt>
                <c:pt idx="3858">
                  <c:v>3858</c:v>
                </c:pt>
                <c:pt idx="3859">
                  <c:v>3859</c:v>
                </c:pt>
                <c:pt idx="3860">
                  <c:v>3860</c:v>
                </c:pt>
                <c:pt idx="3861">
                  <c:v>3861</c:v>
                </c:pt>
                <c:pt idx="3862">
                  <c:v>3862</c:v>
                </c:pt>
                <c:pt idx="3863">
                  <c:v>3863</c:v>
                </c:pt>
                <c:pt idx="3864">
                  <c:v>3864</c:v>
                </c:pt>
                <c:pt idx="3865">
                  <c:v>3865</c:v>
                </c:pt>
                <c:pt idx="3866">
                  <c:v>3866</c:v>
                </c:pt>
                <c:pt idx="3867">
                  <c:v>3867</c:v>
                </c:pt>
                <c:pt idx="3868">
                  <c:v>3868</c:v>
                </c:pt>
                <c:pt idx="3869">
                  <c:v>3869</c:v>
                </c:pt>
                <c:pt idx="3870">
                  <c:v>3870</c:v>
                </c:pt>
                <c:pt idx="3871">
                  <c:v>3871</c:v>
                </c:pt>
                <c:pt idx="3872">
                  <c:v>3872</c:v>
                </c:pt>
                <c:pt idx="3873">
                  <c:v>3873</c:v>
                </c:pt>
                <c:pt idx="3874">
                  <c:v>3874</c:v>
                </c:pt>
                <c:pt idx="3875">
                  <c:v>3875</c:v>
                </c:pt>
                <c:pt idx="3876">
                  <c:v>3876</c:v>
                </c:pt>
                <c:pt idx="3877">
                  <c:v>3877</c:v>
                </c:pt>
                <c:pt idx="3878">
                  <c:v>3878</c:v>
                </c:pt>
                <c:pt idx="3879">
                  <c:v>3879</c:v>
                </c:pt>
                <c:pt idx="3880">
                  <c:v>3880</c:v>
                </c:pt>
                <c:pt idx="3881">
                  <c:v>3881</c:v>
                </c:pt>
                <c:pt idx="3882">
                  <c:v>3882</c:v>
                </c:pt>
                <c:pt idx="3883">
                  <c:v>3883</c:v>
                </c:pt>
                <c:pt idx="3884">
                  <c:v>3884</c:v>
                </c:pt>
                <c:pt idx="3885">
                  <c:v>3885</c:v>
                </c:pt>
                <c:pt idx="3886">
                  <c:v>3886</c:v>
                </c:pt>
                <c:pt idx="3887">
                  <c:v>3887</c:v>
                </c:pt>
                <c:pt idx="3888">
                  <c:v>3888</c:v>
                </c:pt>
                <c:pt idx="3889">
                  <c:v>3889</c:v>
                </c:pt>
                <c:pt idx="3890">
                  <c:v>3890</c:v>
                </c:pt>
                <c:pt idx="3891">
                  <c:v>3891</c:v>
                </c:pt>
                <c:pt idx="3892">
                  <c:v>3892</c:v>
                </c:pt>
                <c:pt idx="3893">
                  <c:v>3893</c:v>
                </c:pt>
                <c:pt idx="3894">
                  <c:v>3894</c:v>
                </c:pt>
                <c:pt idx="3895">
                  <c:v>3895</c:v>
                </c:pt>
                <c:pt idx="3896">
                  <c:v>3896</c:v>
                </c:pt>
                <c:pt idx="3897">
                  <c:v>3897</c:v>
                </c:pt>
                <c:pt idx="3898">
                  <c:v>3898</c:v>
                </c:pt>
                <c:pt idx="3899">
                  <c:v>3899</c:v>
                </c:pt>
                <c:pt idx="3900">
                  <c:v>3900</c:v>
                </c:pt>
                <c:pt idx="3901">
                  <c:v>3901</c:v>
                </c:pt>
                <c:pt idx="3902">
                  <c:v>3902</c:v>
                </c:pt>
                <c:pt idx="3903">
                  <c:v>3903</c:v>
                </c:pt>
                <c:pt idx="3904">
                  <c:v>3904</c:v>
                </c:pt>
                <c:pt idx="3905">
                  <c:v>3905</c:v>
                </c:pt>
                <c:pt idx="3906">
                  <c:v>3906</c:v>
                </c:pt>
                <c:pt idx="3907">
                  <c:v>3907</c:v>
                </c:pt>
                <c:pt idx="3908">
                  <c:v>3908</c:v>
                </c:pt>
                <c:pt idx="3909">
                  <c:v>3909</c:v>
                </c:pt>
                <c:pt idx="3910">
                  <c:v>3910</c:v>
                </c:pt>
                <c:pt idx="3911">
                  <c:v>3911</c:v>
                </c:pt>
                <c:pt idx="3912">
                  <c:v>3912</c:v>
                </c:pt>
                <c:pt idx="3913">
                  <c:v>3913</c:v>
                </c:pt>
                <c:pt idx="3914">
                  <c:v>3914</c:v>
                </c:pt>
                <c:pt idx="3915">
                  <c:v>3915</c:v>
                </c:pt>
                <c:pt idx="3916">
                  <c:v>3916</c:v>
                </c:pt>
                <c:pt idx="3917">
                  <c:v>3917</c:v>
                </c:pt>
                <c:pt idx="3918">
                  <c:v>3918</c:v>
                </c:pt>
                <c:pt idx="3919">
                  <c:v>3919</c:v>
                </c:pt>
                <c:pt idx="3920">
                  <c:v>3920</c:v>
                </c:pt>
                <c:pt idx="3921">
                  <c:v>3921</c:v>
                </c:pt>
                <c:pt idx="3922">
                  <c:v>3922</c:v>
                </c:pt>
                <c:pt idx="3923">
                  <c:v>3923</c:v>
                </c:pt>
                <c:pt idx="3924">
                  <c:v>3924</c:v>
                </c:pt>
                <c:pt idx="3925">
                  <c:v>3925</c:v>
                </c:pt>
                <c:pt idx="3926">
                  <c:v>3926</c:v>
                </c:pt>
                <c:pt idx="3927">
                  <c:v>3927</c:v>
                </c:pt>
                <c:pt idx="3928">
                  <c:v>3928</c:v>
                </c:pt>
                <c:pt idx="3929">
                  <c:v>3929</c:v>
                </c:pt>
                <c:pt idx="3930">
                  <c:v>3930</c:v>
                </c:pt>
                <c:pt idx="3931">
                  <c:v>3931</c:v>
                </c:pt>
                <c:pt idx="3932">
                  <c:v>3932</c:v>
                </c:pt>
                <c:pt idx="3933">
                  <c:v>3933</c:v>
                </c:pt>
                <c:pt idx="3934">
                  <c:v>3934</c:v>
                </c:pt>
                <c:pt idx="3935">
                  <c:v>3935</c:v>
                </c:pt>
                <c:pt idx="3936">
                  <c:v>3936</c:v>
                </c:pt>
                <c:pt idx="3937">
                  <c:v>3937</c:v>
                </c:pt>
                <c:pt idx="3938">
                  <c:v>3938</c:v>
                </c:pt>
                <c:pt idx="3939">
                  <c:v>3939</c:v>
                </c:pt>
                <c:pt idx="3940">
                  <c:v>3940</c:v>
                </c:pt>
                <c:pt idx="3941">
                  <c:v>3941</c:v>
                </c:pt>
                <c:pt idx="3942">
                  <c:v>3942</c:v>
                </c:pt>
                <c:pt idx="3943">
                  <c:v>3943</c:v>
                </c:pt>
                <c:pt idx="3944">
                  <c:v>3944</c:v>
                </c:pt>
                <c:pt idx="3945">
                  <c:v>3945</c:v>
                </c:pt>
                <c:pt idx="3946">
                  <c:v>3946</c:v>
                </c:pt>
                <c:pt idx="3947">
                  <c:v>3947</c:v>
                </c:pt>
                <c:pt idx="3948">
                  <c:v>3948</c:v>
                </c:pt>
                <c:pt idx="3949">
                  <c:v>3949</c:v>
                </c:pt>
                <c:pt idx="3950">
                  <c:v>3950</c:v>
                </c:pt>
                <c:pt idx="3951">
                  <c:v>3951</c:v>
                </c:pt>
                <c:pt idx="3952">
                  <c:v>3952</c:v>
                </c:pt>
                <c:pt idx="3953">
                  <c:v>3953</c:v>
                </c:pt>
                <c:pt idx="3954">
                  <c:v>3954</c:v>
                </c:pt>
                <c:pt idx="3955">
                  <c:v>3955</c:v>
                </c:pt>
                <c:pt idx="3956">
                  <c:v>3956</c:v>
                </c:pt>
                <c:pt idx="3957">
                  <c:v>3957</c:v>
                </c:pt>
                <c:pt idx="3958">
                  <c:v>3958</c:v>
                </c:pt>
                <c:pt idx="3959">
                  <c:v>3959</c:v>
                </c:pt>
                <c:pt idx="3960">
                  <c:v>3960</c:v>
                </c:pt>
                <c:pt idx="3961">
                  <c:v>3961</c:v>
                </c:pt>
                <c:pt idx="3962">
                  <c:v>3962</c:v>
                </c:pt>
                <c:pt idx="3963">
                  <c:v>3963</c:v>
                </c:pt>
                <c:pt idx="3964">
                  <c:v>3964</c:v>
                </c:pt>
                <c:pt idx="3965">
                  <c:v>3965</c:v>
                </c:pt>
                <c:pt idx="3966">
                  <c:v>3966</c:v>
                </c:pt>
                <c:pt idx="3967">
                  <c:v>3967</c:v>
                </c:pt>
                <c:pt idx="3968">
                  <c:v>3968</c:v>
                </c:pt>
                <c:pt idx="3969">
                  <c:v>3969</c:v>
                </c:pt>
                <c:pt idx="3970">
                  <c:v>3970</c:v>
                </c:pt>
                <c:pt idx="3971">
                  <c:v>3971</c:v>
                </c:pt>
                <c:pt idx="3972">
                  <c:v>3972</c:v>
                </c:pt>
                <c:pt idx="3973">
                  <c:v>3973</c:v>
                </c:pt>
                <c:pt idx="3974">
                  <c:v>3974</c:v>
                </c:pt>
                <c:pt idx="3975">
                  <c:v>3975</c:v>
                </c:pt>
                <c:pt idx="3976">
                  <c:v>3976</c:v>
                </c:pt>
                <c:pt idx="3977">
                  <c:v>3977</c:v>
                </c:pt>
                <c:pt idx="3978">
                  <c:v>3978</c:v>
                </c:pt>
                <c:pt idx="3979">
                  <c:v>3979</c:v>
                </c:pt>
                <c:pt idx="3980">
                  <c:v>3980</c:v>
                </c:pt>
                <c:pt idx="3981">
                  <c:v>3981</c:v>
                </c:pt>
                <c:pt idx="3982">
                  <c:v>3982</c:v>
                </c:pt>
                <c:pt idx="3983">
                  <c:v>3983</c:v>
                </c:pt>
                <c:pt idx="3984">
                  <c:v>3984</c:v>
                </c:pt>
                <c:pt idx="3985">
                  <c:v>3985</c:v>
                </c:pt>
                <c:pt idx="3986">
                  <c:v>3986</c:v>
                </c:pt>
                <c:pt idx="3987">
                  <c:v>3987</c:v>
                </c:pt>
                <c:pt idx="3988">
                  <c:v>3988</c:v>
                </c:pt>
                <c:pt idx="3989">
                  <c:v>3989</c:v>
                </c:pt>
                <c:pt idx="3990">
                  <c:v>3990</c:v>
                </c:pt>
                <c:pt idx="3991">
                  <c:v>3991</c:v>
                </c:pt>
                <c:pt idx="3992">
                  <c:v>3992</c:v>
                </c:pt>
                <c:pt idx="3993">
                  <c:v>3993</c:v>
                </c:pt>
                <c:pt idx="3994">
                  <c:v>3994</c:v>
                </c:pt>
                <c:pt idx="3995">
                  <c:v>3995</c:v>
                </c:pt>
                <c:pt idx="3996">
                  <c:v>3996</c:v>
                </c:pt>
                <c:pt idx="3997">
                  <c:v>3997</c:v>
                </c:pt>
                <c:pt idx="3998">
                  <c:v>3998</c:v>
                </c:pt>
                <c:pt idx="3999">
                  <c:v>3999</c:v>
                </c:pt>
                <c:pt idx="4000">
                  <c:v>4000</c:v>
                </c:pt>
                <c:pt idx="4001">
                  <c:v>4001</c:v>
                </c:pt>
                <c:pt idx="4002">
                  <c:v>4002</c:v>
                </c:pt>
                <c:pt idx="4003">
                  <c:v>4003</c:v>
                </c:pt>
                <c:pt idx="4004">
                  <c:v>4004</c:v>
                </c:pt>
                <c:pt idx="4005">
                  <c:v>4005</c:v>
                </c:pt>
                <c:pt idx="4006">
                  <c:v>4006</c:v>
                </c:pt>
                <c:pt idx="4007">
                  <c:v>4007</c:v>
                </c:pt>
                <c:pt idx="4008">
                  <c:v>4008</c:v>
                </c:pt>
                <c:pt idx="4009">
                  <c:v>4009</c:v>
                </c:pt>
                <c:pt idx="4010">
                  <c:v>4010</c:v>
                </c:pt>
                <c:pt idx="4011">
                  <c:v>4011</c:v>
                </c:pt>
                <c:pt idx="4012">
                  <c:v>4012</c:v>
                </c:pt>
                <c:pt idx="4013">
                  <c:v>4013</c:v>
                </c:pt>
                <c:pt idx="4014">
                  <c:v>4014</c:v>
                </c:pt>
                <c:pt idx="4015">
                  <c:v>4015</c:v>
                </c:pt>
                <c:pt idx="4016">
                  <c:v>4016</c:v>
                </c:pt>
                <c:pt idx="4017">
                  <c:v>4017</c:v>
                </c:pt>
                <c:pt idx="4018">
                  <c:v>4018</c:v>
                </c:pt>
                <c:pt idx="4019">
                  <c:v>4019</c:v>
                </c:pt>
                <c:pt idx="4020">
                  <c:v>4020</c:v>
                </c:pt>
                <c:pt idx="4021">
                  <c:v>4021</c:v>
                </c:pt>
                <c:pt idx="4022">
                  <c:v>4022</c:v>
                </c:pt>
                <c:pt idx="4023">
                  <c:v>4023</c:v>
                </c:pt>
                <c:pt idx="4024">
                  <c:v>4024</c:v>
                </c:pt>
                <c:pt idx="4025">
                  <c:v>4025</c:v>
                </c:pt>
                <c:pt idx="4026">
                  <c:v>4026</c:v>
                </c:pt>
                <c:pt idx="4027">
                  <c:v>4027</c:v>
                </c:pt>
                <c:pt idx="4028">
                  <c:v>4028</c:v>
                </c:pt>
                <c:pt idx="4029">
                  <c:v>4029</c:v>
                </c:pt>
                <c:pt idx="4030">
                  <c:v>4030</c:v>
                </c:pt>
                <c:pt idx="4031">
                  <c:v>4031</c:v>
                </c:pt>
                <c:pt idx="4032">
                  <c:v>4032</c:v>
                </c:pt>
                <c:pt idx="4033">
                  <c:v>4033</c:v>
                </c:pt>
                <c:pt idx="4034">
                  <c:v>4034</c:v>
                </c:pt>
                <c:pt idx="4035">
                  <c:v>4035</c:v>
                </c:pt>
                <c:pt idx="4036">
                  <c:v>4036</c:v>
                </c:pt>
                <c:pt idx="4037">
                  <c:v>4037</c:v>
                </c:pt>
                <c:pt idx="4038">
                  <c:v>4038</c:v>
                </c:pt>
                <c:pt idx="4039">
                  <c:v>4039</c:v>
                </c:pt>
                <c:pt idx="4040">
                  <c:v>4040</c:v>
                </c:pt>
                <c:pt idx="4041">
                  <c:v>4041</c:v>
                </c:pt>
                <c:pt idx="4042">
                  <c:v>4042</c:v>
                </c:pt>
                <c:pt idx="4043">
                  <c:v>4043</c:v>
                </c:pt>
                <c:pt idx="4044">
                  <c:v>4044</c:v>
                </c:pt>
                <c:pt idx="4045">
                  <c:v>4045</c:v>
                </c:pt>
                <c:pt idx="4046">
                  <c:v>4046</c:v>
                </c:pt>
                <c:pt idx="4047">
                  <c:v>4047</c:v>
                </c:pt>
                <c:pt idx="4048">
                  <c:v>4048</c:v>
                </c:pt>
                <c:pt idx="4049">
                  <c:v>4049</c:v>
                </c:pt>
                <c:pt idx="4050">
                  <c:v>4050</c:v>
                </c:pt>
                <c:pt idx="4051">
                  <c:v>4051</c:v>
                </c:pt>
                <c:pt idx="4052">
                  <c:v>4052</c:v>
                </c:pt>
                <c:pt idx="4053">
                  <c:v>4053</c:v>
                </c:pt>
                <c:pt idx="4054">
                  <c:v>4054</c:v>
                </c:pt>
                <c:pt idx="4055">
                  <c:v>4055</c:v>
                </c:pt>
                <c:pt idx="4056">
                  <c:v>4056</c:v>
                </c:pt>
                <c:pt idx="4057">
                  <c:v>4057</c:v>
                </c:pt>
                <c:pt idx="4058">
                  <c:v>4058</c:v>
                </c:pt>
                <c:pt idx="4059">
                  <c:v>4059</c:v>
                </c:pt>
                <c:pt idx="4060">
                  <c:v>4060</c:v>
                </c:pt>
                <c:pt idx="4061">
                  <c:v>4061</c:v>
                </c:pt>
                <c:pt idx="4062">
                  <c:v>4062</c:v>
                </c:pt>
                <c:pt idx="4063">
                  <c:v>4063</c:v>
                </c:pt>
                <c:pt idx="4064">
                  <c:v>4064</c:v>
                </c:pt>
                <c:pt idx="4065">
                  <c:v>4065</c:v>
                </c:pt>
                <c:pt idx="4066">
                  <c:v>4066</c:v>
                </c:pt>
                <c:pt idx="4067">
                  <c:v>4067</c:v>
                </c:pt>
                <c:pt idx="4068">
                  <c:v>4068</c:v>
                </c:pt>
                <c:pt idx="4069">
                  <c:v>4069</c:v>
                </c:pt>
                <c:pt idx="4070">
                  <c:v>4070</c:v>
                </c:pt>
                <c:pt idx="4071">
                  <c:v>4071</c:v>
                </c:pt>
                <c:pt idx="4072">
                  <c:v>4072</c:v>
                </c:pt>
                <c:pt idx="4073">
                  <c:v>4073</c:v>
                </c:pt>
                <c:pt idx="4074">
                  <c:v>4074</c:v>
                </c:pt>
                <c:pt idx="4075">
                  <c:v>4075</c:v>
                </c:pt>
                <c:pt idx="4076">
                  <c:v>4076</c:v>
                </c:pt>
                <c:pt idx="4077">
                  <c:v>4077</c:v>
                </c:pt>
                <c:pt idx="4078">
                  <c:v>4078</c:v>
                </c:pt>
                <c:pt idx="4079">
                  <c:v>4079</c:v>
                </c:pt>
                <c:pt idx="4080">
                  <c:v>4080</c:v>
                </c:pt>
                <c:pt idx="4081">
                  <c:v>4081</c:v>
                </c:pt>
                <c:pt idx="4082">
                  <c:v>4082</c:v>
                </c:pt>
                <c:pt idx="4083">
                  <c:v>4083</c:v>
                </c:pt>
                <c:pt idx="4084">
                  <c:v>4084</c:v>
                </c:pt>
                <c:pt idx="4085">
                  <c:v>4085</c:v>
                </c:pt>
                <c:pt idx="4086">
                  <c:v>4086</c:v>
                </c:pt>
                <c:pt idx="4087">
                  <c:v>4087</c:v>
                </c:pt>
                <c:pt idx="4088">
                  <c:v>4088</c:v>
                </c:pt>
                <c:pt idx="4089">
                  <c:v>4089</c:v>
                </c:pt>
                <c:pt idx="4090">
                  <c:v>4090</c:v>
                </c:pt>
                <c:pt idx="4091">
                  <c:v>4091</c:v>
                </c:pt>
                <c:pt idx="4092">
                  <c:v>4092</c:v>
                </c:pt>
                <c:pt idx="4093">
                  <c:v>4093</c:v>
                </c:pt>
                <c:pt idx="4094">
                  <c:v>4094</c:v>
                </c:pt>
                <c:pt idx="4095">
                  <c:v>4095</c:v>
                </c:pt>
                <c:pt idx="4096">
                  <c:v>4096</c:v>
                </c:pt>
                <c:pt idx="4097">
                  <c:v>4097</c:v>
                </c:pt>
                <c:pt idx="4098">
                  <c:v>4098</c:v>
                </c:pt>
                <c:pt idx="4099">
                  <c:v>4099</c:v>
                </c:pt>
                <c:pt idx="4100">
                  <c:v>4100</c:v>
                </c:pt>
                <c:pt idx="4101">
                  <c:v>4101</c:v>
                </c:pt>
                <c:pt idx="4102">
                  <c:v>4102</c:v>
                </c:pt>
                <c:pt idx="4103">
                  <c:v>4103</c:v>
                </c:pt>
                <c:pt idx="4104">
                  <c:v>4104</c:v>
                </c:pt>
                <c:pt idx="4105">
                  <c:v>4105</c:v>
                </c:pt>
                <c:pt idx="4106">
                  <c:v>4106</c:v>
                </c:pt>
                <c:pt idx="4107">
                  <c:v>4107</c:v>
                </c:pt>
                <c:pt idx="4108">
                  <c:v>4108</c:v>
                </c:pt>
                <c:pt idx="4109">
                  <c:v>4109</c:v>
                </c:pt>
                <c:pt idx="4110">
                  <c:v>4110</c:v>
                </c:pt>
                <c:pt idx="4111">
                  <c:v>4111</c:v>
                </c:pt>
                <c:pt idx="4112">
                  <c:v>4112</c:v>
                </c:pt>
                <c:pt idx="4113">
                  <c:v>4113</c:v>
                </c:pt>
                <c:pt idx="4114">
                  <c:v>4114</c:v>
                </c:pt>
                <c:pt idx="4115">
                  <c:v>4115</c:v>
                </c:pt>
                <c:pt idx="4116">
                  <c:v>4116</c:v>
                </c:pt>
                <c:pt idx="4117">
                  <c:v>4117</c:v>
                </c:pt>
                <c:pt idx="4118">
                  <c:v>4118</c:v>
                </c:pt>
                <c:pt idx="4119">
                  <c:v>4119</c:v>
                </c:pt>
                <c:pt idx="4120">
                  <c:v>4120</c:v>
                </c:pt>
                <c:pt idx="4121">
                  <c:v>4121</c:v>
                </c:pt>
                <c:pt idx="4122">
                  <c:v>4122</c:v>
                </c:pt>
                <c:pt idx="4123">
                  <c:v>4123</c:v>
                </c:pt>
                <c:pt idx="4124">
                  <c:v>4124</c:v>
                </c:pt>
                <c:pt idx="4125">
                  <c:v>4125</c:v>
                </c:pt>
                <c:pt idx="4126">
                  <c:v>4126</c:v>
                </c:pt>
                <c:pt idx="4127">
                  <c:v>4127</c:v>
                </c:pt>
                <c:pt idx="4128">
                  <c:v>4128</c:v>
                </c:pt>
                <c:pt idx="4129">
                  <c:v>4129</c:v>
                </c:pt>
                <c:pt idx="4130">
                  <c:v>4130</c:v>
                </c:pt>
                <c:pt idx="4131">
                  <c:v>4131</c:v>
                </c:pt>
                <c:pt idx="4132">
                  <c:v>4132</c:v>
                </c:pt>
                <c:pt idx="4133">
                  <c:v>4133</c:v>
                </c:pt>
                <c:pt idx="4134">
                  <c:v>4134</c:v>
                </c:pt>
                <c:pt idx="4135">
                  <c:v>4135</c:v>
                </c:pt>
                <c:pt idx="4136">
                  <c:v>4136</c:v>
                </c:pt>
                <c:pt idx="4137">
                  <c:v>4137</c:v>
                </c:pt>
                <c:pt idx="4138">
                  <c:v>4138</c:v>
                </c:pt>
                <c:pt idx="4139">
                  <c:v>4139</c:v>
                </c:pt>
                <c:pt idx="4140">
                  <c:v>4140</c:v>
                </c:pt>
                <c:pt idx="4141">
                  <c:v>4141</c:v>
                </c:pt>
                <c:pt idx="4142">
                  <c:v>4142</c:v>
                </c:pt>
                <c:pt idx="4143">
                  <c:v>4143</c:v>
                </c:pt>
                <c:pt idx="4144">
                  <c:v>4144</c:v>
                </c:pt>
                <c:pt idx="4145">
                  <c:v>4145</c:v>
                </c:pt>
                <c:pt idx="4146">
                  <c:v>4146</c:v>
                </c:pt>
                <c:pt idx="4147">
                  <c:v>4147</c:v>
                </c:pt>
                <c:pt idx="4148">
                  <c:v>4148</c:v>
                </c:pt>
                <c:pt idx="4149">
                  <c:v>4149</c:v>
                </c:pt>
                <c:pt idx="4150">
                  <c:v>4150</c:v>
                </c:pt>
                <c:pt idx="4151">
                  <c:v>4151</c:v>
                </c:pt>
                <c:pt idx="4152">
                  <c:v>4152</c:v>
                </c:pt>
                <c:pt idx="4153">
                  <c:v>4153</c:v>
                </c:pt>
                <c:pt idx="4154">
                  <c:v>4154</c:v>
                </c:pt>
                <c:pt idx="4155">
                  <c:v>4155</c:v>
                </c:pt>
                <c:pt idx="4156">
                  <c:v>4156</c:v>
                </c:pt>
                <c:pt idx="4157">
                  <c:v>4157</c:v>
                </c:pt>
                <c:pt idx="4158">
                  <c:v>4158</c:v>
                </c:pt>
                <c:pt idx="4159">
                  <c:v>4159</c:v>
                </c:pt>
                <c:pt idx="4160">
                  <c:v>4160</c:v>
                </c:pt>
                <c:pt idx="4161">
                  <c:v>4161</c:v>
                </c:pt>
                <c:pt idx="4162">
                  <c:v>4162</c:v>
                </c:pt>
                <c:pt idx="4163">
                  <c:v>4163</c:v>
                </c:pt>
                <c:pt idx="4164">
                  <c:v>4164</c:v>
                </c:pt>
                <c:pt idx="4165">
                  <c:v>4165</c:v>
                </c:pt>
                <c:pt idx="4166">
                  <c:v>4166</c:v>
                </c:pt>
                <c:pt idx="4167">
                  <c:v>4167</c:v>
                </c:pt>
                <c:pt idx="4168">
                  <c:v>4168</c:v>
                </c:pt>
                <c:pt idx="4169">
                  <c:v>4169</c:v>
                </c:pt>
                <c:pt idx="4170">
                  <c:v>4170</c:v>
                </c:pt>
                <c:pt idx="4171">
                  <c:v>4171</c:v>
                </c:pt>
                <c:pt idx="4172">
                  <c:v>4172</c:v>
                </c:pt>
                <c:pt idx="4173">
                  <c:v>4173</c:v>
                </c:pt>
                <c:pt idx="4174">
                  <c:v>4174</c:v>
                </c:pt>
                <c:pt idx="4175">
                  <c:v>4175</c:v>
                </c:pt>
                <c:pt idx="4176">
                  <c:v>4176</c:v>
                </c:pt>
                <c:pt idx="4177">
                  <c:v>4177</c:v>
                </c:pt>
                <c:pt idx="4178">
                  <c:v>4178</c:v>
                </c:pt>
                <c:pt idx="4179">
                  <c:v>4179</c:v>
                </c:pt>
                <c:pt idx="4180">
                  <c:v>4180</c:v>
                </c:pt>
                <c:pt idx="4181">
                  <c:v>4181</c:v>
                </c:pt>
                <c:pt idx="4182">
                  <c:v>4182</c:v>
                </c:pt>
                <c:pt idx="4183">
                  <c:v>4183</c:v>
                </c:pt>
                <c:pt idx="4184">
                  <c:v>4184</c:v>
                </c:pt>
                <c:pt idx="4185">
                  <c:v>4185</c:v>
                </c:pt>
                <c:pt idx="4186">
                  <c:v>4186</c:v>
                </c:pt>
                <c:pt idx="4187">
                  <c:v>4187</c:v>
                </c:pt>
                <c:pt idx="4188">
                  <c:v>4188</c:v>
                </c:pt>
                <c:pt idx="4189">
                  <c:v>4189</c:v>
                </c:pt>
                <c:pt idx="4190">
                  <c:v>4190</c:v>
                </c:pt>
                <c:pt idx="4191">
                  <c:v>4191</c:v>
                </c:pt>
                <c:pt idx="4192">
                  <c:v>4192</c:v>
                </c:pt>
                <c:pt idx="4193">
                  <c:v>4193</c:v>
                </c:pt>
                <c:pt idx="4194">
                  <c:v>4194</c:v>
                </c:pt>
                <c:pt idx="4195">
                  <c:v>4195</c:v>
                </c:pt>
                <c:pt idx="4196">
                  <c:v>4196</c:v>
                </c:pt>
                <c:pt idx="4197">
                  <c:v>4197</c:v>
                </c:pt>
                <c:pt idx="4198">
                  <c:v>4198</c:v>
                </c:pt>
                <c:pt idx="4199">
                  <c:v>4199</c:v>
                </c:pt>
                <c:pt idx="4200">
                  <c:v>4200</c:v>
                </c:pt>
                <c:pt idx="4201">
                  <c:v>4201</c:v>
                </c:pt>
                <c:pt idx="4202">
                  <c:v>4202</c:v>
                </c:pt>
                <c:pt idx="4203">
                  <c:v>4203</c:v>
                </c:pt>
                <c:pt idx="4204">
                  <c:v>4204</c:v>
                </c:pt>
                <c:pt idx="4205">
                  <c:v>4205</c:v>
                </c:pt>
                <c:pt idx="4206">
                  <c:v>4206</c:v>
                </c:pt>
                <c:pt idx="4207">
                  <c:v>4207</c:v>
                </c:pt>
                <c:pt idx="4208">
                  <c:v>4208</c:v>
                </c:pt>
                <c:pt idx="4209">
                  <c:v>4209</c:v>
                </c:pt>
                <c:pt idx="4210">
                  <c:v>4210</c:v>
                </c:pt>
                <c:pt idx="4211">
                  <c:v>4211</c:v>
                </c:pt>
                <c:pt idx="4212">
                  <c:v>4212</c:v>
                </c:pt>
                <c:pt idx="4213">
                  <c:v>4213</c:v>
                </c:pt>
                <c:pt idx="4214">
                  <c:v>4214</c:v>
                </c:pt>
                <c:pt idx="4215">
                  <c:v>4215</c:v>
                </c:pt>
                <c:pt idx="4216">
                  <c:v>4216</c:v>
                </c:pt>
                <c:pt idx="4217">
                  <c:v>4217</c:v>
                </c:pt>
                <c:pt idx="4218">
                  <c:v>4218</c:v>
                </c:pt>
                <c:pt idx="4219">
                  <c:v>4219</c:v>
                </c:pt>
                <c:pt idx="4220">
                  <c:v>4220</c:v>
                </c:pt>
                <c:pt idx="4221">
                  <c:v>4221</c:v>
                </c:pt>
                <c:pt idx="4222">
                  <c:v>4222</c:v>
                </c:pt>
                <c:pt idx="4223">
                  <c:v>4223</c:v>
                </c:pt>
                <c:pt idx="4224">
                  <c:v>4224</c:v>
                </c:pt>
                <c:pt idx="4225">
                  <c:v>4225</c:v>
                </c:pt>
                <c:pt idx="4226">
                  <c:v>4226</c:v>
                </c:pt>
                <c:pt idx="4227">
                  <c:v>4227</c:v>
                </c:pt>
                <c:pt idx="4228">
                  <c:v>4228</c:v>
                </c:pt>
                <c:pt idx="4229">
                  <c:v>4229</c:v>
                </c:pt>
                <c:pt idx="4230">
                  <c:v>4230</c:v>
                </c:pt>
                <c:pt idx="4231">
                  <c:v>4231</c:v>
                </c:pt>
                <c:pt idx="4232">
                  <c:v>4232</c:v>
                </c:pt>
                <c:pt idx="4233">
                  <c:v>4233</c:v>
                </c:pt>
                <c:pt idx="4234">
                  <c:v>4234</c:v>
                </c:pt>
                <c:pt idx="4235">
                  <c:v>4235</c:v>
                </c:pt>
                <c:pt idx="4236">
                  <c:v>4236</c:v>
                </c:pt>
                <c:pt idx="4237">
                  <c:v>4237</c:v>
                </c:pt>
                <c:pt idx="4238">
                  <c:v>4238</c:v>
                </c:pt>
                <c:pt idx="4239">
                  <c:v>4239</c:v>
                </c:pt>
                <c:pt idx="4240">
                  <c:v>4240</c:v>
                </c:pt>
                <c:pt idx="4241">
                  <c:v>4241</c:v>
                </c:pt>
                <c:pt idx="4242">
                  <c:v>4242</c:v>
                </c:pt>
                <c:pt idx="4243">
                  <c:v>4243</c:v>
                </c:pt>
                <c:pt idx="4244">
                  <c:v>4244</c:v>
                </c:pt>
                <c:pt idx="4245">
                  <c:v>4245</c:v>
                </c:pt>
                <c:pt idx="4246">
                  <c:v>4246</c:v>
                </c:pt>
                <c:pt idx="4247">
                  <c:v>4247</c:v>
                </c:pt>
                <c:pt idx="4248">
                  <c:v>4248</c:v>
                </c:pt>
                <c:pt idx="4249">
                  <c:v>4249</c:v>
                </c:pt>
                <c:pt idx="4250">
                  <c:v>4250</c:v>
                </c:pt>
                <c:pt idx="4251">
                  <c:v>4251</c:v>
                </c:pt>
                <c:pt idx="4252">
                  <c:v>4252</c:v>
                </c:pt>
                <c:pt idx="4253">
                  <c:v>4253</c:v>
                </c:pt>
                <c:pt idx="4254">
                  <c:v>4254</c:v>
                </c:pt>
                <c:pt idx="4255">
                  <c:v>4255</c:v>
                </c:pt>
                <c:pt idx="4256">
                  <c:v>4256</c:v>
                </c:pt>
                <c:pt idx="4257">
                  <c:v>4257</c:v>
                </c:pt>
                <c:pt idx="4258">
                  <c:v>4258</c:v>
                </c:pt>
                <c:pt idx="4259">
                  <c:v>4259</c:v>
                </c:pt>
                <c:pt idx="4260">
                  <c:v>4260</c:v>
                </c:pt>
                <c:pt idx="4261">
                  <c:v>4261</c:v>
                </c:pt>
                <c:pt idx="4262">
                  <c:v>4262</c:v>
                </c:pt>
                <c:pt idx="4263">
                  <c:v>4263</c:v>
                </c:pt>
                <c:pt idx="4264">
                  <c:v>4264</c:v>
                </c:pt>
                <c:pt idx="4265">
                  <c:v>4265</c:v>
                </c:pt>
                <c:pt idx="4266">
                  <c:v>4266</c:v>
                </c:pt>
                <c:pt idx="4267">
                  <c:v>4267</c:v>
                </c:pt>
                <c:pt idx="4268">
                  <c:v>4268</c:v>
                </c:pt>
                <c:pt idx="4269">
                  <c:v>4269</c:v>
                </c:pt>
                <c:pt idx="4270">
                  <c:v>4270</c:v>
                </c:pt>
                <c:pt idx="4271">
                  <c:v>4271</c:v>
                </c:pt>
                <c:pt idx="4272">
                  <c:v>4272</c:v>
                </c:pt>
                <c:pt idx="4273">
                  <c:v>4273</c:v>
                </c:pt>
                <c:pt idx="4274">
                  <c:v>4274</c:v>
                </c:pt>
                <c:pt idx="4275">
                  <c:v>4275</c:v>
                </c:pt>
                <c:pt idx="4276">
                  <c:v>4276</c:v>
                </c:pt>
                <c:pt idx="4277">
                  <c:v>4277</c:v>
                </c:pt>
                <c:pt idx="4278">
                  <c:v>4278</c:v>
                </c:pt>
                <c:pt idx="4279">
                  <c:v>4279</c:v>
                </c:pt>
                <c:pt idx="4280">
                  <c:v>4280</c:v>
                </c:pt>
                <c:pt idx="4281">
                  <c:v>4281</c:v>
                </c:pt>
                <c:pt idx="4282">
                  <c:v>4282</c:v>
                </c:pt>
                <c:pt idx="4283">
                  <c:v>4283</c:v>
                </c:pt>
                <c:pt idx="4284">
                  <c:v>4284</c:v>
                </c:pt>
                <c:pt idx="4285">
                  <c:v>4285</c:v>
                </c:pt>
                <c:pt idx="4286">
                  <c:v>4286</c:v>
                </c:pt>
                <c:pt idx="4287">
                  <c:v>4287</c:v>
                </c:pt>
                <c:pt idx="4288">
                  <c:v>4288</c:v>
                </c:pt>
                <c:pt idx="4289">
                  <c:v>4289</c:v>
                </c:pt>
                <c:pt idx="4290">
                  <c:v>4290</c:v>
                </c:pt>
                <c:pt idx="4291">
                  <c:v>4291</c:v>
                </c:pt>
                <c:pt idx="4292">
                  <c:v>4292</c:v>
                </c:pt>
                <c:pt idx="4293">
                  <c:v>4293</c:v>
                </c:pt>
                <c:pt idx="4294">
                  <c:v>4294</c:v>
                </c:pt>
                <c:pt idx="4295">
                  <c:v>4295</c:v>
                </c:pt>
                <c:pt idx="4296">
                  <c:v>4296</c:v>
                </c:pt>
                <c:pt idx="4297">
                  <c:v>4297</c:v>
                </c:pt>
                <c:pt idx="4298">
                  <c:v>4298</c:v>
                </c:pt>
                <c:pt idx="4299">
                  <c:v>4299</c:v>
                </c:pt>
                <c:pt idx="4300">
                  <c:v>4300</c:v>
                </c:pt>
                <c:pt idx="4301">
                  <c:v>4301</c:v>
                </c:pt>
                <c:pt idx="4302">
                  <c:v>4302</c:v>
                </c:pt>
                <c:pt idx="4303">
                  <c:v>4303</c:v>
                </c:pt>
                <c:pt idx="4304">
                  <c:v>4304</c:v>
                </c:pt>
                <c:pt idx="4305">
                  <c:v>4305</c:v>
                </c:pt>
                <c:pt idx="4306">
                  <c:v>4306</c:v>
                </c:pt>
                <c:pt idx="4307">
                  <c:v>4307</c:v>
                </c:pt>
                <c:pt idx="4308">
                  <c:v>4308</c:v>
                </c:pt>
                <c:pt idx="4309">
                  <c:v>4309</c:v>
                </c:pt>
                <c:pt idx="4310">
                  <c:v>4310</c:v>
                </c:pt>
                <c:pt idx="4311">
                  <c:v>4311</c:v>
                </c:pt>
                <c:pt idx="4312">
                  <c:v>4312</c:v>
                </c:pt>
                <c:pt idx="4313">
                  <c:v>4313</c:v>
                </c:pt>
                <c:pt idx="4314">
                  <c:v>4314</c:v>
                </c:pt>
                <c:pt idx="4315">
                  <c:v>4315</c:v>
                </c:pt>
                <c:pt idx="4316">
                  <c:v>4316</c:v>
                </c:pt>
                <c:pt idx="4317">
                  <c:v>4317</c:v>
                </c:pt>
                <c:pt idx="4318">
                  <c:v>4318</c:v>
                </c:pt>
                <c:pt idx="4319">
                  <c:v>4319</c:v>
                </c:pt>
                <c:pt idx="4320">
                  <c:v>4320</c:v>
                </c:pt>
                <c:pt idx="4321">
                  <c:v>4321</c:v>
                </c:pt>
                <c:pt idx="4322">
                  <c:v>4322</c:v>
                </c:pt>
                <c:pt idx="4323">
                  <c:v>4323</c:v>
                </c:pt>
                <c:pt idx="4324">
                  <c:v>4324</c:v>
                </c:pt>
                <c:pt idx="4325">
                  <c:v>4325</c:v>
                </c:pt>
                <c:pt idx="4326">
                  <c:v>4326</c:v>
                </c:pt>
                <c:pt idx="4327">
                  <c:v>4327</c:v>
                </c:pt>
                <c:pt idx="4328">
                  <c:v>4328</c:v>
                </c:pt>
                <c:pt idx="4329">
                  <c:v>4329</c:v>
                </c:pt>
                <c:pt idx="4330">
                  <c:v>4330</c:v>
                </c:pt>
                <c:pt idx="4331">
                  <c:v>4331</c:v>
                </c:pt>
                <c:pt idx="4332">
                  <c:v>4332</c:v>
                </c:pt>
                <c:pt idx="4333">
                  <c:v>4333</c:v>
                </c:pt>
                <c:pt idx="4334">
                  <c:v>4334</c:v>
                </c:pt>
                <c:pt idx="4335">
                  <c:v>4335</c:v>
                </c:pt>
                <c:pt idx="4336">
                  <c:v>4336</c:v>
                </c:pt>
                <c:pt idx="4337">
                  <c:v>4337</c:v>
                </c:pt>
                <c:pt idx="4338">
                  <c:v>4338</c:v>
                </c:pt>
                <c:pt idx="4339">
                  <c:v>4339</c:v>
                </c:pt>
                <c:pt idx="4340">
                  <c:v>4340</c:v>
                </c:pt>
                <c:pt idx="4341">
                  <c:v>4341</c:v>
                </c:pt>
                <c:pt idx="4342">
                  <c:v>4342</c:v>
                </c:pt>
                <c:pt idx="4343">
                  <c:v>4343</c:v>
                </c:pt>
                <c:pt idx="4344">
                  <c:v>4344</c:v>
                </c:pt>
                <c:pt idx="4345">
                  <c:v>4345</c:v>
                </c:pt>
                <c:pt idx="4346">
                  <c:v>4346</c:v>
                </c:pt>
                <c:pt idx="4347">
                  <c:v>4347</c:v>
                </c:pt>
                <c:pt idx="4348">
                  <c:v>4348</c:v>
                </c:pt>
                <c:pt idx="4349">
                  <c:v>4349</c:v>
                </c:pt>
                <c:pt idx="4350">
                  <c:v>4350</c:v>
                </c:pt>
                <c:pt idx="4351">
                  <c:v>4351</c:v>
                </c:pt>
                <c:pt idx="4352">
                  <c:v>4352</c:v>
                </c:pt>
                <c:pt idx="4353">
                  <c:v>4353</c:v>
                </c:pt>
                <c:pt idx="4354">
                  <c:v>4354</c:v>
                </c:pt>
                <c:pt idx="4355">
                  <c:v>4355</c:v>
                </c:pt>
                <c:pt idx="4356">
                  <c:v>4356</c:v>
                </c:pt>
                <c:pt idx="4357">
                  <c:v>4357</c:v>
                </c:pt>
                <c:pt idx="4358">
                  <c:v>4358</c:v>
                </c:pt>
                <c:pt idx="4359">
                  <c:v>4359</c:v>
                </c:pt>
                <c:pt idx="4360">
                  <c:v>4360</c:v>
                </c:pt>
                <c:pt idx="4361">
                  <c:v>4361</c:v>
                </c:pt>
                <c:pt idx="4362">
                  <c:v>4362</c:v>
                </c:pt>
                <c:pt idx="4363">
                  <c:v>4363</c:v>
                </c:pt>
                <c:pt idx="4364">
                  <c:v>4364</c:v>
                </c:pt>
                <c:pt idx="4365">
                  <c:v>4365</c:v>
                </c:pt>
                <c:pt idx="4366">
                  <c:v>4366</c:v>
                </c:pt>
                <c:pt idx="4367">
                  <c:v>4367</c:v>
                </c:pt>
                <c:pt idx="4368">
                  <c:v>4368</c:v>
                </c:pt>
                <c:pt idx="4369">
                  <c:v>4369</c:v>
                </c:pt>
                <c:pt idx="4370">
                  <c:v>4370</c:v>
                </c:pt>
                <c:pt idx="4371">
                  <c:v>4371</c:v>
                </c:pt>
                <c:pt idx="4372">
                  <c:v>4372</c:v>
                </c:pt>
                <c:pt idx="4373">
                  <c:v>4373</c:v>
                </c:pt>
                <c:pt idx="4374">
                  <c:v>4374</c:v>
                </c:pt>
                <c:pt idx="4375">
                  <c:v>4375</c:v>
                </c:pt>
                <c:pt idx="4376">
                  <c:v>4376</c:v>
                </c:pt>
                <c:pt idx="4377">
                  <c:v>4377</c:v>
                </c:pt>
                <c:pt idx="4378">
                  <c:v>4378</c:v>
                </c:pt>
                <c:pt idx="4379">
                  <c:v>4379</c:v>
                </c:pt>
                <c:pt idx="4380">
                  <c:v>4380</c:v>
                </c:pt>
                <c:pt idx="4381">
                  <c:v>4381</c:v>
                </c:pt>
                <c:pt idx="4382">
                  <c:v>4382</c:v>
                </c:pt>
                <c:pt idx="4383">
                  <c:v>4383</c:v>
                </c:pt>
                <c:pt idx="4384">
                  <c:v>4384</c:v>
                </c:pt>
                <c:pt idx="4385">
                  <c:v>4385</c:v>
                </c:pt>
                <c:pt idx="4386">
                  <c:v>4386</c:v>
                </c:pt>
                <c:pt idx="4387">
                  <c:v>4387</c:v>
                </c:pt>
                <c:pt idx="4388">
                  <c:v>4388</c:v>
                </c:pt>
                <c:pt idx="4389">
                  <c:v>4389</c:v>
                </c:pt>
                <c:pt idx="4390">
                  <c:v>4390</c:v>
                </c:pt>
                <c:pt idx="4391">
                  <c:v>4391</c:v>
                </c:pt>
                <c:pt idx="4392">
                  <c:v>4392</c:v>
                </c:pt>
                <c:pt idx="4393">
                  <c:v>4393</c:v>
                </c:pt>
                <c:pt idx="4394">
                  <c:v>4394</c:v>
                </c:pt>
                <c:pt idx="4395">
                  <c:v>4395</c:v>
                </c:pt>
                <c:pt idx="4396">
                  <c:v>4396</c:v>
                </c:pt>
                <c:pt idx="4397">
                  <c:v>4397</c:v>
                </c:pt>
                <c:pt idx="4398">
                  <c:v>4398</c:v>
                </c:pt>
                <c:pt idx="4399">
                  <c:v>4399</c:v>
                </c:pt>
                <c:pt idx="4400">
                  <c:v>4400</c:v>
                </c:pt>
                <c:pt idx="4401">
                  <c:v>4401</c:v>
                </c:pt>
                <c:pt idx="4402">
                  <c:v>4402</c:v>
                </c:pt>
                <c:pt idx="4403">
                  <c:v>4403</c:v>
                </c:pt>
                <c:pt idx="4404">
                  <c:v>4404</c:v>
                </c:pt>
                <c:pt idx="4405">
                  <c:v>4405</c:v>
                </c:pt>
                <c:pt idx="4406">
                  <c:v>4406</c:v>
                </c:pt>
                <c:pt idx="4407">
                  <c:v>4407</c:v>
                </c:pt>
                <c:pt idx="4408">
                  <c:v>4408</c:v>
                </c:pt>
                <c:pt idx="4409">
                  <c:v>4409</c:v>
                </c:pt>
                <c:pt idx="4410">
                  <c:v>4410</c:v>
                </c:pt>
                <c:pt idx="4411">
                  <c:v>4411</c:v>
                </c:pt>
                <c:pt idx="4412">
                  <c:v>4412</c:v>
                </c:pt>
                <c:pt idx="4413">
                  <c:v>4413</c:v>
                </c:pt>
                <c:pt idx="4414">
                  <c:v>4414</c:v>
                </c:pt>
                <c:pt idx="4415">
                  <c:v>4415</c:v>
                </c:pt>
                <c:pt idx="4416">
                  <c:v>4416</c:v>
                </c:pt>
                <c:pt idx="4417">
                  <c:v>4417</c:v>
                </c:pt>
                <c:pt idx="4418">
                  <c:v>4418</c:v>
                </c:pt>
                <c:pt idx="4419">
                  <c:v>4419</c:v>
                </c:pt>
                <c:pt idx="4420">
                  <c:v>4420</c:v>
                </c:pt>
                <c:pt idx="4421">
                  <c:v>4421</c:v>
                </c:pt>
                <c:pt idx="4422">
                  <c:v>4422</c:v>
                </c:pt>
                <c:pt idx="4423">
                  <c:v>4423</c:v>
                </c:pt>
                <c:pt idx="4424">
                  <c:v>4424</c:v>
                </c:pt>
                <c:pt idx="4425">
                  <c:v>4425</c:v>
                </c:pt>
                <c:pt idx="4426">
                  <c:v>4426</c:v>
                </c:pt>
                <c:pt idx="4427">
                  <c:v>4427</c:v>
                </c:pt>
                <c:pt idx="4428">
                  <c:v>4428</c:v>
                </c:pt>
                <c:pt idx="4429">
                  <c:v>4429</c:v>
                </c:pt>
                <c:pt idx="4430">
                  <c:v>4430</c:v>
                </c:pt>
                <c:pt idx="4431">
                  <c:v>4431</c:v>
                </c:pt>
                <c:pt idx="4432">
                  <c:v>4432</c:v>
                </c:pt>
                <c:pt idx="4433">
                  <c:v>4433</c:v>
                </c:pt>
                <c:pt idx="4434">
                  <c:v>4434</c:v>
                </c:pt>
                <c:pt idx="4435">
                  <c:v>4435</c:v>
                </c:pt>
                <c:pt idx="4436">
                  <c:v>4436</c:v>
                </c:pt>
                <c:pt idx="4437">
                  <c:v>4437</c:v>
                </c:pt>
                <c:pt idx="4438">
                  <c:v>4438</c:v>
                </c:pt>
                <c:pt idx="4439">
                  <c:v>4439</c:v>
                </c:pt>
                <c:pt idx="4440">
                  <c:v>4440</c:v>
                </c:pt>
                <c:pt idx="4441">
                  <c:v>4441</c:v>
                </c:pt>
                <c:pt idx="4442">
                  <c:v>4442</c:v>
                </c:pt>
                <c:pt idx="4443">
                  <c:v>4443</c:v>
                </c:pt>
                <c:pt idx="4444">
                  <c:v>4444</c:v>
                </c:pt>
                <c:pt idx="4445">
                  <c:v>4445</c:v>
                </c:pt>
                <c:pt idx="4446">
                  <c:v>4446</c:v>
                </c:pt>
                <c:pt idx="4447">
                  <c:v>4447</c:v>
                </c:pt>
                <c:pt idx="4448">
                  <c:v>4448</c:v>
                </c:pt>
                <c:pt idx="4449">
                  <c:v>4449</c:v>
                </c:pt>
                <c:pt idx="4450">
                  <c:v>4450</c:v>
                </c:pt>
                <c:pt idx="4451">
                  <c:v>4451</c:v>
                </c:pt>
                <c:pt idx="4452">
                  <c:v>4452</c:v>
                </c:pt>
                <c:pt idx="4453">
                  <c:v>4453</c:v>
                </c:pt>
                <c:pt idx="4454">
                  <c:v>4454</c:v>
                </c:pt>
                <c:pt idx="4455">
                  <c:v>4455</c:v>
                </c:pt>
                <c:pt idx="4456">
                  <c:v>4456</c:v>
                </c:pt>
                <c:pt idx="4457">
                  <c:v>4457</c:v>
                </c:pt>
                <c:pt idx="4458">
                  <c:v>4458</c:v>
                </c:pt>
                <c:pt idx="4459">
                  <c:v>4459</c:v>
                </c:pt>
                <c:pt idx="4460">
                  <c:v>4460</c:v>
                </c:pt>
                <c:pt idx="4461">
                  <c:v>4461</c:v>
                </c:pt>
                <c:pt idx="4462">
                  <c:v>4462</c:v>
                </c:pt>
                <c:pt idx="4463">
                  <c:v>4463</c:v>
                </c:pt>
                <c:pt idx="4464">
                  <c:v>4464</c:v>
                </c:pt>
                <c:pt idx="4465">
                  <c:v>4465</c:v>
                </c:pt>
                <c:pt idx="4466">
                  <c:v>4466</c:v>
                </c:pt>
                <c:pt idx="4467">
                  <c:v>4467</c:v>
                </c:pt>
                <c:pt idx="4468">
                  <c:v>4468</c:v>
                </c:pt>
                <c:pt idx="4469">
                  <c:v>4469</c:v>
                </c:pt>
                <c:pt idx="4470">
                  <c:v>4470</c:v>
                </c:pt>
                <c:pt idx="4471">
                  <c:v>4471</c:v>
                </c:pt>
                <c:pt idx="4472">
                  <c:v>4472</c:v>
                </c:pt>
                <c:pt idx="4473">
                  <c:v>4473</c:v>
                </c:pt>
                <c:pt idx="4474">
                  <c:v>4474</c:v>
                </c:pt>
                <c:pt idx="4475">
                  <c:v>4475</c:v>
                </c:pt>
                <c:pt idx="4476">
                  <c:v>4476</c:v>
                </c:pt>
                <c:pt idx="4477">
                  <c:v>4477</c:v>
                </c:pt>
                <c:pt idx="4478">
                  <c:v>4478</c:v>
                </c:pt>
                <c:pt idx="4479">
                  <c:v>4479</c:v>
                </c:pt>
                <c:pt idx="4480">
                  <c:v>4480</c:v>
                </c:pt>
                <c:pt idx="4481">
                  <c:v>4481</c:v>
                </c:pt>
                <c:pt idx="4482">
                  <c:v>4482</c:v>
                </c:pt>
                <c:pt idx="4483">
                  <c:v>4483</c:v>
                </c:pt>
                <c:pt idx="4484">
                  <c:v>4484</c:v>
                </c:pt>
                <c:pt idx="4485">
                  <c:v>4485</c:v>
                </c:pt>
                <c:pt idx="4486">
                  <c:v>4486</c:v>
                </c:pt>
                <c:pt idx="4487">
                  <c:v>4487</c:v>
                </c:pt>
                <c:pt idx="4488">
                  <c:v>4488</c:v>
                </c:pt>
                <c:pt idx="4489">
                  <c:v>4489</c:v>
                </c:pt>
                <c:pt idx="4490">
                  <c:v>4490</c:v>
                </c:pt>
                <c:pt idx="4491">
                  <c:v>4491</c:v>
                </c:pt>
                <c:pt idx="4492">
                  <c:v>4492</c:v>
                </c:pt>
                <c:pt idx="4493">
                  <c:v>4493</c:v>
                </c:pt>
                <c:pt idx="4494">
                  <c:v>4494</c:v>
                </c:pt>
                <c:pt idx="4495">
                  <c:v>4495</c:v>
                </c:pt>
                <c:pt idx="4496">
                  <c:v>4496</c:v>
                </c:pt>
                <c:pt idx="4497">
                  <c:v>4497</c:v>
                </c:pt>
                <c:pt idx="4498">
                  <c:v>4498</c:v>
                </c:pt>
                <c:pt idx="4499">
                  <c:v>4499</c:v>
                </c:pt>
                <c:pt idx="4500">
                  <c:v>4500</c:v>
                </c:pt>
                <c:pt idx="4501">
                  <c:v>4501</c:v>
                </c:pt>
                <c:pt idx="4502">
                  <c:v>4502</c:v>
                </c:pt>
                <c:pt idx="4503">
                  <c:v>4503</c:v>
                </c:pt>
                <c:pt idx="4504">
                  <c:v>4504</c:v>
                </c:pt>
                <c:pt idx="4505">
                  <c:v>4505</c:v>
                </c:pt>
                <c:pt idx="4506">
                  <c:v>4506</c:v>
                </c:pt>
                <c:pt idx="4507">
                  <c:v>4507</c:v>
                </c:pt>
                <c:pt idx="4508">
                  <c:v>4508</c:v>
                </c:pt>
                <c:pt idx="4509">
                  <c:v>4509</c:v>
                </c:pt>
                <c:pt idx="4510">
                  <c:v>4510</c:v>
                </c:pt>
                <c:pt idx="4511">
                  <c:v>4511</c:v>
                </c:pt>
                <c:pt idx="4512">
                  <c:v>4512</c:v>
                </c:pt>
                <c:pt idx="4513">
                  <c:v>4513</c:v>
                </c:pt>
                <c:pt idx="4514">
                  <c:v>4514</c:v>
                </c:pt>
                <c:pt idx="4515">
                  <c:v>4515</c:v>
                </c:pt>
                <c:pt idx="4516">
                  <c:v>4516</c:v>
                </c:pt>
                <c:pt idx="4517">
                  <c:v>4517</c:v>
                </c:pt>
                <c:pt idx="4518">
                  <c:v>4518</c:v>
                </c:pt>
                <c:pt idx="4519">
                  <c:v>4519</c:v>
                </c:pt>
                <c:pt idx="4520">
                  <c:v>4520</c:v>
                </c:pt>
                <c:pt idx="4521">
                  <c:v>4521</c:v>
                </c:pt>
                <c:pt idx="4522">
                  <c:v>4522</c:v>
                </c:pt>
                <c:pt idx="4523">
                  <c:v>4523</c:v>
                </c:pt>
                <c:pt idx="4524">
                  <c:v>4524</c:v>
                </c:pt>
                <c:pt idx="4525">
                  <c:v>4525</c:v>
                </c:pt>
                <c:pt idx="4526">
                  <c:v>4526</c:v>
                </c:pt>
                <c:pt idx="4527">
                  <c:v>4527</c:v>
                </c:pt>
                <c:pt idx="4528">
                  <c:v>4528</c:v>
                </c:pt>
                <c:pt idx="4529">
                  <c:v>4529</c:v>
                </c:pt>
                <c:pt idx="4530">
                  <c:v>4530</c:v>
                </c:pt>
                <c:pt idx="4531">
                  <c:v>4531</c:v>
                </c:pt>
                <c:pt idx="4532">
                  <c:v>4532</c:v>
                </c:pt>
                <c:pt idx="4533">
                  <c:v>4533</c:v>
                </c:pt>
                <c:pt idx="4534">
                  <c:v>4534</c:v>
                </c:pt>
                <c:pt idx="4535">
                  <c:v>4535</c:v>
                </c:pt>
                <c:pt idx="4536">
                  <c:v>4536</c:v>
                </c:pt>
                <c:pt idx="4537">
                  <c:v>4537</c:v>
                </c:pt>
                <c:pt idx="4538">
                  <c:v>4538</c:v>
                </c:pt>
                <c:pt idx="4539">
                  <c:v>4539</c:v>
                </c:pt>
                <c:pt idx="4540">
                  <c:v>4540</c:v>
                </c:pt>
                <c:pt idx="4541">
                  <c:v>4541</c:v>
                </c:pt>
                <c:pt idx="4542">
                  <c:v>4542</c:v>
                </c:pt>
                <c:pt idx="4543">
                  <c:v>4543</c:v>
                </c:pt>
                <c:pt idx="4544">
                  <c:v>4544</c:v>
                </c:pt>
                <c:pt idx="4545">
                  <c:v>4545</c:v>
                </c:pt>
                <c:pt idx="4546">
                  <c:v>4546</c:v>
                </c:pt>
                <c:pt idx="4547">
                  <c:v>4547</c:v>
                </c:pt>
                <c:pt idx="4548">
                  <c:v>4548</c:v>
                </c:pt>
                <c:pt idx="4549">
                  <c:v>4549</c:v>
                </c:pt>
                <c:pt idx="4550">
                  <c:v>4550</c:v>
                </c:pt>
                <c:pt idx="4551">
                  <c:v>4551</c:v>
                </c:pt>
                <c:pt idx="4552">
                  <c:v>4552</c:v>
                </c:pt>
                <c:pt idx="4553">
                  <c:v>4553</c:v>
                </c:pt>
                <c:pt idx="4554">
                  <c:v>4554</c:v>
                </c:pt>
                <c:pt idx="4555">
                  <c:v>4555</c:v>
                </c:pt>
                <c:pt idx="4556">
                  <c:v>4556</c:v>
                </c:pt>
                <c:pt idx="4557">
                  <c:v>4557</c:v>
                </c:pt>
                <c:pt idx="4558">
                  <c:v>4558</c:v>
                </c:pt>
                <c:pt idx="4559">
                  <c:v>4559</c:v>
                </c:pt>
                <c:pt idx="4560">
                  <c:v>4560</c:v>
                </c:pt>
                <c:pt idx="4561">
                  <c:v>4561</c:v>
                </c:pt>
                <c:pt idx="4562">
                  <c:v>4562</c:v>
                </c:pt>
                <c:pt idx="4563">
                  <c:v>4563</c:v>
                </c:pt>
                <c:pt idx="4564">
                  <c:v>4564</c:v>
                </c:pt>
                <c:pt idx="4565">
                  <c:v>4565</c:v>
                </c:pt>
                <c:pt idx="4566">
                  <c:v>4566</c:v>
                </c:pt>
                <c:pt idx="4567">
                  <c:v>4567</c:v>
                </c:pt>
                <c:pt idx="4568">
                  <c:v>4568</c:v>
                </c:pt>
                <c:pt idx="4569">
                  <c:v>4569</c:v>
                </c:pt>
                <c:pt idx="4570">
                  <c:v>4570</c:v>
                </c:pt>
                <c:pt idx="4571">
                  <c:v>4571</c:v>
                </c:pt>
                <c:pt idx="4572">
                  <c:v>4572</c:v>
                </c:pt>
                <c:pt idx="4573">
                  <c:v>4573</c:v>
                </c:pt>
                <c:pt idx="4574">
                  <c:v>4574</c:v>
                </c:pt>
                <c:pt idx="4575">
                  <c:v>4575</c:v>
                </c:pt>
                <c:pt idx="4576">
                  <c:v>4576</c:v>
                </c:pt>
                <c:pt idx="4577">
                  <c:v>4577</c:v>
                </c:pt>
                <c:pt idx="4578">
                  <c:v>4578</c:v>
                </c:pt>
                <c:pt idx="4579">
                  <c:v>4579</c:v>
                </c:pt>
                <c:pt idx="4580">
                  <c:v>4580</c:v>
                </c:pt>
                <c:pt idx="4581">
                  <c:v>4581</c:v>
                </c:pt>
                <c:pt idx="4582">
                  <c:v>4582</c:v>
                </c:pt>
                <c:pt idx="4583">
                  <c:v>4583</c:v>
                </c:pt>
                <c:pt idx="4584">
                  <c:v>4584</c:v>
                </c:pt>
                <c:pt idx="4585">
                  <c:v>4585</c:v>
                </c:pt>
                <c:pt idx="4586">
                  <c:v>4586</c:v>
                </c:pt>
                <c:pt idx="4587">
                  <c:v>4587</c:v>
                </c:pt>
                <c:pt idx="4588">
                  <c:v>4588</c:v>
                </c:pt>
                <c:pt idx="4589">
                  <c:v>4589</c:v>
                </c:pt>
                <c:pt idx="4590">
                  <c:v>4590</c:v>
                </c:pt>
                <c:pt idx="4591">
                  <c:v>4591</c:v>
                </c:pt>
                <c:pt idx="4592">
                  <c:v>4592</c:v>
                </c:pt>
                <c:pt idx="4593">
                  <c:v>4593</c:v>
                </c:pt>
                <c:pt idx="4594">
                  <c:v>4594</c:v>
                </c:pt>
                <c:pt idx="4595">
                  <c:v>4595</c:v>
                </c:pt>
                <c:pt idx="4596">
                  <c:v>4596</c:v>
                </c:pt>
                <c:pt idx="4597">
                  <c:v>4597</c:v>
                </c:pt>
                <c:pt idx="4598">
                  <c:v>4598</c:v>
                </c:pt>
                <c:pt idx="4599">
                  <c:v>4599</c:v>
                </c:pt>
                <c:pt idx="4600">
                  <c:v>4600</c:v>
                </c:pt>
                <c:pt idx="4601">
                  <c:v>4601</c:v>
                </c:pt>
                <c:pt idx="4602">
                  <c:v>4602</c:v>
                </c:pt>
                <c:pt idx="4603">
                  <c:v>4603</c:v>
                </c:pt>
                <c:pt idx="4604">
                  <c:v>4604</c:v>
                </c:pt>
                <c:pt idx="4605">
                  <c:v>4605</c:v>
                </c:pt>
                <c:pt idx="4606">
                  <c:v>4606</c:v>
                </c:pt>
                <c:pt idx="4607">
                  <c:v>4607</c:v>
                </c:pt>
                <c:pt idx="4608">
                  <c:v>4608</c:v>
                </c:pt>
                <c:pt idx="4609">
                  <c:v>4609</c:v>
                </c:pt>
                <c:pt idx="4610">
                  <c:v>4610</c:v>
                </c:pt>
                <c:pt idx="4611">
                  <c:v>4611</c:v>
                </c:pt>
                <c:pt idx="4612">
                  <c:v>4612</c:v>
                </c:pt>
                <c:pt idx="4613">
                  <c:v>4613</c:v>
                </c:pt>
                <c:pt idx="4614">
                  <c:v>4614</c:v>
                </c:pt>
                <c:pt idx="4615">
                  <c:v>4615</c:v>
                </c:pt>
                <c:pt idx="4616">
                  <c:v>4616</c:v>
                </c:pt>
                <c:pt idx="4617">
                  <c:v>4617</c:v>
                </c:pt>
                <c:pt idx="4618">
                  <c:v>4618</c:v>
                </c:pt>
                <c:pt idx="4619">
                  <c:v>4619</c:v>
                </c:pt>
                <c:pt idx="4620">
                  <c:v>4620</c:v>
                </c:pt>
                <c:pt idx="4621">
                  <c:v>4621</c:v>
                </c:pt>
                <c:pt idx="4622">
                  <c:v>4622</c:v>
                </c:pt>
                <c:pt idx="4623">
                  <c:v>4623</c:v>
                </c:pt>
                <c:pt idx="4624">
                  <c:v>4624</c:v>
                </c:pt>
                <c:pt idx="4625">
                  <c:v>4625</c:v>
                </c:pt>
                <c:pt idx="4626">
                  <c:v>4626</c:v>
                </c:pt>
                <c:pt idx="4627">
                  <c:v>4627</c:v>
                </c:pt>
                <c:pt idx="4628">
                  <c:v>4628</c:v>
                </c:pt>
                <c:pt idx="4629">
                  <c:v>4629</c:v>
                </c:pt>
                <c:pt idx="4630">
                  <c:v>4630</c:v>
                </c:pt>
                <c:pt idx="4631">
                  <c:v>4631</c:v>
                </c:pt>
                <c:pt idx="4632">
                  <c:v>4632</c:v>
                </c:pt>
                <c:pt idx="4633">
                  <c:v>4633</c:v>
                </c:pt>
                <c:pt idx="4634">
                  <c:v>4634</c:v>
                </c:pt>
                <c:pt idx="4635">
                  <c:v>4635</c:v>
                </c:pt>
                <c:pt idx="4636">
                  <c:v>4636</c:v>
                </c:pt>
                <c:pt idx="4637">
                  <c:v>4637</c:v>
                </c:pt>
                <c:pt idx="4638">
                  <c:v>4638</c:v>
                </c:pt>
                <c:pt idx="4639">
                  <c:v>4639</c:v>
                </c:pt>
                <c:pt idx="4640">
                  <c:v>4640</c:v>
                </c:pt>
                <c:pt idx="4641">
                  <c:v>4641</c:v>
                </c:pt>
                <c:pt idx="4642">
                  <c:v>4642</c:v>
                </c:pt>
                <c:pt idx="4643">
                  <c:v>4643</c:v>
                </c:pt>
                <c:pt idx="4644">
                  <c:v>4644</c:v>
                </c:pt>
                <c:pt idx="4645">
                  <c:v>4645</c:v>
                </c:pt>
                <c:pt idx="4646">
                  <c:v>4646</c:v>
                </c:pt>
                <c:pt idx="4647">
                  <c:v>4647</c:v>
                </c:pt>
                <c:pt idx="4648">
                  <c:v>4648</c:v>
                </c:pt>
                <c:pt idx="4649">
                  <c:v>4649</c:v>
                </c:pt>
                <c:pt idx="4650">
                  <c:v>4650</c:v>
                </c:pt>
                <c:pt idx="4651">
                  <c:v>4651</c:v>
                </c:pt>
                <c:pt idx="4652">
                  <c:v>4652</c:v>
                </c:pt>
                <c:pt idx="4653">
                  <c:v>4653</c:v>
                </c:pt>
                <c:pt idx="4654">
                  <c:v>4654</c:v>
                </c:pt>
                <c:pt idx="4655">
                  <c:v>4655</c:v>
                </c:pt>
                <c:pt idx="4656">
                  <c:v>4656</c:v>
                </c:pt>
                <c:pt idx="4657">
                  <c:v>4657</c:v>
                </c:pt>
                <c:pt idx="4658">
                  <c:v>4658</c:v>
                </c:pt>
                <c:pt idx="4659">
                  <c:v>4659</c:v>
                </c:pt>
                <c:pt idx="4660">
                  <c:v>4660</c:v>
                </c:pt>
                <c:pt idx="4661">
                  <c:v>4661</c:v>
                </c:pt>
                <c:pt idx="4662">
                  <c:v>4662</c:v>
                </c:pt>
                <c:pt idx="4663">
                  <c:v>4663</c:v>
                </c:pt>
                <c:pt idx="4664">
                  <c:v>4664</c:v>
                </c:pt>
                <c:pt idx="4665">
                  <c:v>4665</c:v>
                </c:pt>
                <c:pt idx="4666">
                  <c:v>4666</c:v>
                </c:pt>
                <c:pt idx="4667">
                  <c:v>4667</c:v>
                </c:pt>
                <c:pt idx="4668">
                  <c:v>4668</c:v>
                </c:pt>
                <c:pt idx="4669">
                  <c:v>4669</c:v>
                </c:pt>
                <c:pt idx="4670">
                  <c:v>4670</c:v>
                </c:pt>
                <c:pt idx="4671">
                  <c:v>4671</c:v>
                </c:pt>
                <c:pt idx="4672">
                  <c:v>4672</c:v>
                </c:pt>
                <c:pt idx="4673">
                  <c:v>4673</c:v>
                </c:pt>
                <c:pt idx="4674">
                  <c:v>4674</c:v>
                </c:pt>
                <c:pt idx="4675">
                  <c:v>4675</c:v>
                </c:pt>
                <c:pt idx="4676">
                  <c:v>4676</c:v>
                </c:pt>
                <c:pt idx="4677">
                  <c:v>4677</c:v>
                </c:pt>
                <c:pt idx="4678">
                  <c:v>4678</c:v>
                </c:pt>
                <c:pt idx="4679">
                  <c:v>4679</c:v>
                </c:pt>
                <c:pt idx="4680">
                  <c:v>4680</c:v>
                </c:pt>
                <c:pt idx="4681">
                  <c:v>4681</c:v>
                </c:pt>
                <c:pt idx="4682">
                  <c:v>4682</c:v>
                </c:pt>
                <c:pt idx="4683">
                  <c:v>4683</c:v>
                </c:pt>
                <c:pt idx="4684">
                  <c:v>4684</c:v>
                </c:pt>
                <c:pt idx="4685">
                  <c:v>4685</c:v>
                </c:pt>
                <c:pt idx="4686">
                  <c:v>4686</c:v>
                </c:pt>
                <c:pt idx="4687">
                  <c:v>4687</c:v>
                </c:pt>
                <c:pt idx="4688">
                  <c:v>4688</c:v>
                </c:pt>
                <c:pt idx="4689">
                  <c:v>4689</c:v>
                </c:pt>
                <c:pt idx="4690">
                  <c:v>4690</c:v>
                </c:pt>
                <c:pt idx="4691">
                  <c:v>4691</c:v>
                </c:pt>
                <c:pt idx="4692">
                  <c:v>4692</c:v>
                </c:pt>
                <c:pt idx="4693">
                  <c:v>4693</c:v>
                </c:pt>
                <c:pt idx="4694">
                  <c:v>4694</c:v>
                </c:pt>
                <c:pt idx="4695">
                  <c:v>4695</c:v>
                </c:pt>
                <c:pt idx="4696">
                  <c:v>4696</c:v>
                </c:pt>
                <c:pt idx="4697">
                  <c:v>4697</c:v>
                </c:pt>
                <c:pt idx="4698">
                  <c:v>4698</c:v>
                </c:pt>
                <c:pt idx="4699">
                  <c:v>4699</c:v>
                </c:pt>
                <c:pt idx="4700">
                  <c:v>4700</c:v>
                </c:pt>
                <c:pt idx="4701">
                  <c:v>4701</c:v>
                </c:pt>
                <c:pt idx="4702">
                  <c:v>4702</c:v>
                </c:pt>
                <c:pt idx="4703">
                  <c:v>4703</c:v>
                </c:pt>
                <c:pt idx="4704">
                  <c:v>4704</c:v>
                </c:pt>
                <c:pt idx="4705">
                  <c:v>4705</c:v>
                </c:pt>
                <c:pt idx="4706">
                  <c:v>4706</c:v>
                </c:pt>
                <c:pt idx="4707">
                  <c:v>4707</c:v>
                </c:pt>
                <c:pt idx="4708">
                  <c:v>4708</c:v>
                </c:pt>
                <c:pt idx="4709">
                  <c:v>4709</c:v>
                </c:pt>
                <c:pt idx="4710">
                  <c:v>4710</c:v>
                </c:pt>
                <c:pt idx="4711">
                  <c:v>4711</c:v>
                </c:pt>
                <c:pt idx="4712">
                  <c:v>4712</c:v>
                </c:pt>
                <c:pt idx="4713">
                  <c:v>4713</c:v>
                </c:pt>
                <c:pt idx="4714">
                  <c:v>4714</c:v>
                </c:pt>
                <c:pt idx="4715">
                  <c:v>4715</c:v>
                </c:pt>
                <c:pt idx="4716">
                  <c:v>4716</c:v>
                </c:pt>
                <c:pt idx="4717">
                  <c:v>4717</c:v>
                </c:pt>
                <c:pt idx="4718">
                  <c:v>4718</c:v>
                </c:pt>
                <c:pt idx="4719">
                  <c:v>4719</c:v>
                </c:pt>
                <c:pt idx="4720">
                  <c:v>4720</c:v>
                </c:pt>
                <c:pt idx="4721">
                  <c:v>4721</c:v>
                </c:pt>
                <c:pt idx="4722">
                  <c:v>4722</c:v>
                </c:pt>
                <c:pt idx="4723">
                  <c:v>4723</c:v>
                </c:pt>
                <c:pt idx="4724">
                  <c:v>4724</c:v>
                </c:pt>
                <c:pt idx="4725">
                  <c:v>4725</c:v>
                </c:pt>
                <c:pt idx="4726">
                  <c:v>4726</c:v>
                </c:pt>
                <c:pt idx="4727">
                  <c:v>4727</c:v>
                </c:pt>
                <c:pt idx="4728">
                  <c:v>4728</c:v>
                </c:pt>
                <c:pt idx="4729">
                  <c:v>4729</c:v>
                </c:pt>
                <c:pt idx="4730">
                  <c:v>4730</c:v>
                </c:pt>
                <c:pt idx="4731">
                  <c:v>4731</c:v>
                </c:pt>
                <c:pt idx="4732">
                  <c:v>4732</c:v>
                </c:pt>
                <c:pt idx="4733">
                  <c:v>4733</c:v>
                </c:pt>
                <c:pt idx="4734">
                  <c:v>4734</c:v>
                </c:pt>
                <c:pt idx="4735">
                  <c:v>4735</c:v>
                </c:pt>
                <c:pt idx="4736">
                  <c:v>4736</c:v>
                </c:pt>
                <c:pt idx="4737">
                  <c:v>4737</c:v>
                </c:pt>
                <c:pt idx="4738">
                  <c:v>4738</c:v>
                </c:pt>
                <c:pt idx="4739">
                  <c:v>4739</c:v>
                </c:pt>
                <c:pt idx="4740">
                  <c:v>4740</c:v>
                </c:pt>
                <c:pt idx="4741">
                  <c:v>4741</c:v>
                </c:pt>
                <c:pt idx="4742">
                  <c:v>4742</c:v>
                </c:pt>
                <c:pt idx="4743">
                  <c:v>4743</c:v>
                </c:pt>
                <c:pt idx="4744">
                  <c:v>4744</c:v>
                </c:pt>
                <c:pt idx="4745">
                  <c:v>4745</c:v>
                </c:pt>
                <c:pt idx="4746">
                  <c:v>4746</c:v>
                </c:pt>
                <c:pt idx="4747">
                  <c:v>4747</c:v>
                </c:pt>
                <c:pt idx="4748">
                  <c:v>4748</c:v>
                </c:pt>
                <c:pt idx="4749">
                  <c:v>4749</c:v>
                </c:pt>
                <c:pt idx="4750">
                  <c:v>4750</c:v>
                </c:pt>
                <c:pt idx="4751">
                  <c:v>4751</c:v>
                </c:pt>
                <c:pt idx="4752">
                  <c:v>4752</c:v>
                </c:pt>
                <c:pt idx="4753">
                  <c:v>4753</c:v>
                </c:pt>
                <c:pt idx="4754">
                  <c:v>4754</c:v>
                </c:pt>
                <c:pt idx="4755">
                  <c:v>4755</c:v>
                </c:pt>
                <c:pt idx="4756">
                  <c:v>4756</c:v>
                </c:pt>
                <c:pt idx="4757">
                  <c:v>4757</c:v>
                </c:pt>
                <c:pt idx="4758">
                  <c:v>4758</c:v>
                </c:pt>
                <c:pt idx="4759">
                  <c:v>4759</c:v>
                </c:pt>
                <c:pt idx="4760">
                  <c:v>4760</c:v>
                </c:pt>
                <c:pt idx="4761">
                  <c:v>4761</c:v>
                </c:pt>
                <c:pt idx="4762">
                  <c:v>4762</c:v>
                </c:pt>
                <c:pt idx="4763">
                  <c:v>4763</c:v>
                </c:pt>
                <c:pt idx="4764">
                  <c:v>4764</c:v>
                </c:pt>
                <c:pt idx="4765">
                  <c:v>4765</c:v>
                </c:pt>
                <c:pt idx="4766">
                  <c:v>4766</c:v>
                </c:pt>
                <c:pt idx="4767">
                  <c:v>4767</c:v>
                </c:pt>
                <c:pt idx="4768">
                  <c:v>4768</c:v>
                </c:pt>
                <c:pt idx="4769">
                  <c:v>4769</c:v>
                </c:pt>
                <c:pt idx="4770">
                  <c:v>4770</c:v>
                </c:pt>
                <c:pt idx="4771">
                  <c:v>4771</c:v>
                </c:pt>
                <c:pt idx="4772">
                  <c:v>4772</c:v>
                </c:pt>
                <c:pt idx="4773">
                  <c:v>4773</c:v>
                </c:pt>
                <c:pt idx="4774">
                  <c:v>4774</c:v>
                </c:pt>
                <c:pt idx="4775">
                  <c:v>4775</c:v>
                </c:pt>
                <c:pt idx="4776">
                  <c:v>4776</c:v>
                </c:pt>
                <c:pt idx="4777">
                  <c:v>4777</c:v>
                </c:pt>
                <c:pt idx="4778">
                  <c:v>4778</c:v>
                </c:pt>
                <c:pt idx="4779">
                  <c:v>4779</c:v>
                </c:pt>
                <c:pt idx="4780">
                  <c:v>4780</c:v>
                </c:pt>
                <c:pt idx="4781">
                  <c:v>4781</c:v>
                </c:pt>
                <c:pt idx="4782">
                  <c:v>4782</c:v>
                </c:pt>
                <c:pt idx="4783">
                  <c:v>4783</c:v>
                </c:pt>
                <c:pt idx="4784">
                  <c:v>4784</c:v>
                </c:pt>
                <c:pt idx="4785">
                  <c:v>4785</c:v>
                </c:pt>
                <c:pt idx="4786">
                  <c:v>4786</c:v>
                </c:pt>
                <c:pt idx="4787">
                  <c:v>4787</c:v>
                </c:pt>
                <c:pt idx="4788">
                  <c:v>4788</c:v>
                </c:pt>
                <c:pt idx="4789">
                  <c:v>4789</c:v>
                </c:pt>
                <c:pt idx="4790">
                  <c:v>4790</c:v>
                </c:pt>
                <c:pt idx="4791">
                  <c:v>4791</c:v>
                </c:pt>
                <c:pt idx="4792">
                  <c:v>4792</c:v>
                </c:pt>
                <c:pt idx="4793">
                  <c:v>4793</c:v>
                </c:pt>
                <c:pt idx="4794">
                  <c:v>4794</c:v>
                </c:pt>
                <c:pt idx="4795">
                  <c:v>4795</c:v>
                </c:pt>
                <c:pt idx="4796">
                  <c:v>4796</c:v>
                </c:pt>
                <c:pt idx="4797">
                  <c:v>4797</c:v>
                </c:pt>
                <c:pt idx="4798">
                  <c:v>4798</c:v>
                </c:pt>
                <c:pt idx="4799">
                  <c:v>4799</c:v>
                </c:pt>
                <c:pt idx="4800">
                  <c:v>4800</c:v>
                </c:pt>
                <c:pt idx="4801">
                  <c:v>4801</c:v>
                </c:pt>
                <c:pt idx="4802">
                  <c:v>4802</c:v>
                </c:pt>
                <c:pt idx="4803">
                  <c:v>4803</c:v>
                </c:pt>
                <c:pt idx="4804">
                  <c:v>4804</c:v>
                </c:pt>
                <c:pt idx="4805">
                  <c:v>4805</c:v>
                </c:pt>
                <c:pt idx="4806">
                  <c:v>4806</c:v>
                </c:pt>
                <c:pt idx="4807">
                  <c:v>4807</c:v>
                </c:pt>
                <c:pt idx="4808">
                  <c:v>4808</c:v>
                </c:pt>
                <c:pt idx="4809">
                  <c:v>4809</c:v>
                </c:pt>
                <c:pt idx="4810">
                  <c:v>4810</c:v>
                </c:pt>
                <c:pt idx="4811">
                  <c:v>4811</c:v>
                </c:pt>
                <c:pt idx="4812">
                  <c:v>4812</c:v>
                </c:pt>
                <c:pt idx="4813">
                  <c:v>4813</c:v>
                </c:pt>
                <c:pt idx="4814">
                  <c:v>4814</c:v>
                </c:pt>
                <c:pt idx="4815">
                  <c:v>4815</c:v>
                </c:pt>
                <c:pt idx="4816">
                  <c:v>4816</c:v>
                </c:pt>
                <c:pt idx="4817">
                  <c:v>4817</c:v>
                </c:pt>
                <c:pt idx="4818">
                  <c:v>4818</c:v>
                </c:pt>
                <c:pt idx="4819">
                  <c:v>4819</c:v>
                </c:pt>
                <c:pt idx="4820">
                  <c:v>4820</c:v>
                </c:pt>
                <c:pt idx="4821">
                  <c:v>4821</c:v>
                </c:pt>
                <c:pt idx="4822">
                  <c:v>4822</c:v>
                </c:pt>
                <c:pt idx="4823">
                  <c:v>4823</c:v>
                </c:pt>
                <c:pt idx="4824">
                  <c:v>4824</c:v>
                </c:pt>
                <c:pt idx="4825">
                  <c:v>4825</c:v>
                </c:pt>
                <c:pt idx="4826">
                  <c:v>4826</c:v>
                </c:pt>
                <c:pt idx="4827">
                  <c:v>4827</c:v>
                </c:pt>
                <c:pt idx="4828">
                  <c:v>4828</c:v>
                </c:pt>
                <c:pt idx="4829">
                  <c:v>4829</c:v>
                </c:pt>
                <c:pt idx="4830">
                  <c:v>4830</c:v>
                </c:pt>
                <c:pt idx="4831">
                  <c:v>4831</c:v>
                </c:pt>
                <c:pt idx="4832">
                  <c:v>4832</c:v>
                </c:pt>
                <c:pt idx="4833">
                  <c:v>4833</c:v>
                </c:pt>
                <c:pt idx="4834">
                  <c:v>4834</c:v>
                </c:pt>
                <c:pt idx="4835">
                  <c:v>4835</c:v>
                </c:pt>
                <c:pt idx="4836">
                  <c:v>4836</c:v>
                </c:pt>
                <c:pt idx="4837">
                  <c:v>4837</c:v>
                </c:pt>
                <c:pt idx="4838">
                  <c:v>4838</c:v>
                </c:pt>
                <c:pt idx="4839">
                  <c:v>4839</c:v>
                </c:pt>
                <c:pt idx="4840">
                  <c:v>4840</c:v>
                </c:pt>
                <c:pt idx="4841">
                  <c:v>4841</c:v>
                </c:pt>
                <c:pt idx="4842">
                  <c:v>4842</c:v>
                </c:pt>
                <c:pt idx="4843">
                  <c:v>4843</c:v>
                </c:pt>
                <c:pt idx="4844">
                  <c:v>4844</c:v>
                </c:pt>
                <c:pt idx="4845">
                  <c:v>4845</c:v>
                </c:pt>
                <c:pt idx="4846">
                  <c:v>4846</c:v>
                </c:pt>
                <c:pt idx="4847">
                  <c:v>4847</c:v>
                </c:pt>
                <c:pt idx="4848">
                  <c:v>4848</c:v>
                </c:pt>
                <c:pt idx="4849">
                  <c:v>4849</c:v>
                </c:pt>
                <c:pt idx="4850">
                  <c:v>4850</c:v>
                </c:pt>
                <c:pt idx="4851">
                  <c:v>4851</c:v>
                </c:pt>
                <c:pt idx="4852">
                  <c:v>4852</c:v>
                </c:pt>
                <c:pt idx="4853">
                  <c:v>4853</c:v>
                </c:pt>
                <c:pt idx="4854">
                  <c:v>4854</c:v>
                </c:pt>
                <c:pt idx="4855">
                  <c:v>4855</c:v>
                </c:pt>
                <c:pt idx="4856">
                  <c:v>4856</c:v>
                </c:pt>
                <c:pt idx="4857">
                  <c:v>4857</c:v>
                </c:pt>
                <c:pt idx="4858">
                  <c:v>4858</c:v>
                </c:pt>
                <c:pt idx="4859">
                  <c:v>4859</c:v>
                </c:pt>
                <c:pt idx="4860">
                  <c:v>4860</c:v>
                </c:pt>
                <c:pt idx="4861">
                  <c:v>4861</c:v>
                </c:pt>
                <c:pt idx="4862">
                  <c:v>4862</c:v>
                </c:pt>
                <c:pt idx="4863">
                  <c:v>4863</c:v>
                </c:pt>
                <c:pt idx="4864">
                  <c:v>4864</c:v>
                </c:pt>
                <c:pt idx="4865">
                  <c:v>4865</c:v>
                </c:pt>
                <c:pt idx="4866">
                  <c:v>4866</c:v>
                </c:pt>
                <c:pt idx="4867">
                  <c:v>4867</c:v>
                </c:pt>
                <c:pt idx="4868">
                  <c:v>4868</c:v>
                </c:pt>
                <c:pt idx="4869">
                  <c:v>4869</c:v>
                </c:pt>
                <c:pt idx="4870">
                  <c:v>4870</c:v>
                </c:pt>
                <c:pt idx="4871">
                  <c:v>4871</c:v>
                </c:pt>
                <c:pt idx="4872">
                  <c:v>4872</c:v>
                </c:pt>
                <c:pt idx="4873">
                  <c:v>4873</c:v>
                </c:pt>
                <c:pt idx="4874">
                  <c:v>4874</c:v>
                </c:pt>
                <c:pt idx="4875">
                  <c:v>4875</c:v>
                </c:pt>
                <c:pt idx="4876">
                  <c:v>4876</c:v>
                </c:pt>
                <c:pt idx="4877">
                  <c:v>4877</c:v>
                </c:pt>
                <c:pt idx="4878">
                  <c:v>4878</c:v>
                </c:pt>
                <c:pt idx="4879">
                  <c:v>4879</c:v>
                </c:pt>
                <c:pt idx="4880">
                  <c:v>4880</c:v>
                </c:pt>
                <c:pt idx="4881">
                  <c:v>4881</c:v>
                </c:pt>
                <c:pt idx="4882">
                  <c:v>4882</c:v>
                </c:pt>
                <c:pt idx="4883">
                  <c:v>4883</c:v>
                </c:pt>
                <c:pt idx="4884">
                  <c:v>4884</c:v>
                </c:pt>
                <c:pt idx="4885">
                  <c:v>4885</c:v>
                </c:pt>
                <c:pt idx="4886">
                  <c:v>4886</c:v>
                </c:pt>
                <c:pt idx="4887">
                  <c:v>4887</c:v>
                </c:pt>
                <c:pt idx="4888">
                  <c:v>4888</c:v>
                </c:pt>
                <c:pt idx="4889">
                  <c:v>4889</c:v>
                </c:pt>
                <c:pt idx="4890">
                  <c:v>4890</c:v>
                </c:pt>
                <c:pt idx="4891">
                  <c:v>4891</c:v>
                </c:pt>
                <c:pt idx="4892">
                  <c:v>4892</c:v>
                </c:pt>
                <c:pt idx="4893">
                  <c:v>4893</c:v>
                </c:pt>
                <c:pt idx="4894">
                  <c:v>4894</c:v>
                </c:pt>
                <c:pt idx="4895">
                  <c:v>4895</c:v>
                </c:pt>
                <c:pt idx="4896">
                  <c:v>4896</c:v>
                </c:pt>
                <c:pt idx="4897">
                  <c:v>4897</c:v>
                </c:pt>
                <c:pt idx="4898">
                  <c:v>4898</c:v>
                </c:pt>
                <c:pt idx="4899">
                  <c:v>4899</c:v>
                </c:pt>
                <c:pt idx="4900">
                  <c:v>4900</c:v>
                </c:pt>
                <c:pt idx="4901">
                  <c:v>4901</c:v>
                </c:pt>
                <c:pt idx="4902">
                  <c:v>4902</c:v>
                </c:pt>
                <c:pt idx="4903">
                  <c:v>4903</c:v>
                </c:pt>
                <c:pt idx="4904">
                  <c:v>4904</c:v>
                </c:pt>
                <c:pt idx="4905">
                  <c:v>4905</c:v>
                </c:pt>
                <c:pt idx="4906">
                  <c:v>4906</c:v>
                </c:pt>
                <c:pt idx="4907">
                  <c:v>4907</c:v>
                </c:pt>
                <c:pt idx="4908">
                  <c:v>4908</c:v>
                </c:pt>
                <c:pt idx="4909">
                  <c:v>4909</c:v>
                </c:pt>
                <c:pt idx="4910">
                  <c:v>4910</c:v>
                </c:pt>
                <c:pt idx="4911">
                  <c:v>4911</c:v>
                </c:pt>
                <c:pt idx="4912">
                  <c:v>4912</c:v>
                </c:pt>
                <c:pt idx="4913">
                  <c:v>4913</c:v>
                </c:pt>
                <c:pt idx="4914">
                  <c:v>4914</c:v>
                </c:pt>
                <c:pt idx="4915">
                  <c:v>4915</c:v>
                </c:pt>
                <c:pt idx="4916">
                  <c:v>4916</c:v>
                </c:pt>
                <c:pt idx="4917">
                  <c:v>4917</c:v>
                </c:pt>
                <c:pt idx="4918">
                  <c:v>4918</c:v>
                </c:pt>
                <c:pt idx="4919">
                  <c:v>4919</c:v>
                </c:pt>
                <c:pt idx="4920">
                  <c:v>4920</c:v>
                </c:pt>
                <c:pt idx="4921">
                  <c:v>4921</c:v>
                </c:pt>
                <c:pt idx="4922">
                  <c:v>4922</c:v>
                </c:pt>
                <c:pt idx="4923">
                  <c:v>4923</c:v>
                </c:pt>
                <c:pt idx="4924">
                  <c:v>4924</c:v>
                </c:pt>
                <c:pt idx="4925">
                  <c:v>4925</c:v>
                </c:pt>
                <c:pt idx="4926">
                  <c:v>4926</c:v>
                </c:pt>
                <c:pt idx="4927">
                  <c:v>4927</c:v>
                </c:pt>
                <c:pt idx="4928">
                  <c:v>4928</c:v>
                </c:pt>
                <c:pt idx="4929">
                  <c:v>4929</c:v>
                </c:pt>
                <c:pt idx="4930">
                  <c:v>4930</c:v>
                </c:pt>
                <c:pt idx="4931">
                  <c:v>4931</c:v>
                </c:pt>
                <c:pt idx="4932">
                  <c:v>4932</c:v>
                </c:pt>
                <c:pt idx="4933">
                  <c:v>4933</c:v>
                </c:pt>
                <c:pt idx="4934">
                  <c:v>4934</c:v>
                </c:pt>
                <c:pt idx="4935">
                  <c:v>4935</c:v>
                </c:pt>
                <c:pt idx="4936">
                  <c:v>4936</c:v>
                </c:pt>
                <c:pt idx="4937">
                  <c:v>4937</c:v>
                </c:pt>
                <c:pt idx="4938">
                  <c:v>4938</c:v>
                </c:pt>
                <c:pt idx="4939">
                  <c:v>4939</c:v>
                </c:pt>
                <c:pt idx="4940">
                  <c:v>4940</c:v>
                </c:pt>
                <c:pt idx="4941">
                  <c:v>4941</c:v>
                </c:pt>
                <c:pt idx="4942">
                  <c:v>4942</c:v>
                </c:pt>
                <c:pt idx="4943">
                  <c:v>4943</c:v>
                </c:pt>
                <c:pt idx="4944">
                  <c:v>4944</c:v>
                </c:pt>
                <c:pt idx="4945">
                  <c:v>4945</c:v>
                </c:pt>
                <c:pt idx="4946">
                  <c:v>4946</c:v>
                </c:pt>
                <c:pt idx="4947">
                  <c:v>4947</c:v>
                </c:pt>
                <c:pt idx="4948">
                  <c:v>4948</c:v>
                </c:pt>
                <c:pt idx="4949">
                  <c:v>4949</c:v>
                </c:pt>
                <c:pt idx="4950">
                  <c:v>4950</c:v>
                </c:pt>
                <c:pt idx="4951">
                  <c:v>4951</c:v>
                </c:pt>
                <c:pt idx="4952">
                  <c:v>4952</c:v>
                </c:pt>
                <c:pt idx="4953">
                  <c:v>4953</c:v>
                </c:pt>
                <c:pt idx="4954">
                  <c:v>4954</c:v>
                </c:pt>
                <c:pt idx="4955">
                  <c:v>4955</c:v>
                </c:pt>
                <c:pt idx="4956">
                  <c:v>4956</c:v>
                </c:pt>
                <c:pt idx="4957">
                  <c:v>4957</c:v>
                </c:pt>
                <c:pt idx="4958">
                  <c:v>4958</c:v>
                </c:pt>
                <c:pt idx="4959">
                  <c:v>4959</c:v>
                </c:pt>
                <c:pt idx="4960">
                  <c:v>4960</c:v>
                </c:pt>
                <c:pt idx="4961">
                  <c:v>4961</c:v>
                </c:pt>
                <c:pt idx="4962">
                  <c:v>4962</c:v>
                </c:pt>
                <c:pt idx="4963">
                  <c:v>4963</c:v>
                </c:pt>
                <c:pt idx="4964">
                  <c:v>4964</c:v>
                </c:pt>
                <c:pt idx="4965">
                  <c:v>4965</c:v>
                </c:pt>
                <c:pt idx="4966">
                  <c:v>4966</c:v>
                </c:pt>
                <c:pt idx="4967">
                  <c:v>4967</c:v>
                </c:pt>
                <c:pt idx="4968">
                  <c:v>4968</c:v>
                </c:pt>
                <c:pt idx="4969">
                  <c:v>4969</c:v>
                </c:pt>
                <c:pt idx="4970">
                  <c:v>4970</c:v>
                </c:pt>
                <c:pt idx="4971">
                  <c:v>4971</c:v>
                </c:pt>
                <c:pt idx="4972">
                  <c:v>4972</c:v>
                </c:pt>
                <c:pt idx="4973">
                  <c:v>4973</c:v>
                </c:pt>
                <c:pt idx="4974">
                  <c:v>4974</c:v>
                </c:pt>
                <c:pt idx="4975">
                  <c:v>4975</c:v>
                </c:pt>
                <c:pt idx="4976">
                  <c:v>4976</c:v>
                </c:pt>
                <c:pt idx="4977">
                  <c:v>4977</c:v>
                </c:pt>
                <c:pt idx="4978">
                  <c:v>4978</c:v>
                </c:pt>
                <c:pt idx="4979">
                  <c:v>4979</c:v>
                </c:pt>
                <c:pt idx="4980">
                  <c:v>4980</c:v>
                </c:pt>
                <c:pt idx="4981">
                  <c:v>4981</c:v>
                </c:pt>
                <c:pt idx="4982">
                  <c:v>4982</c:v>
                </c:pt>
                <c:pt idx="4983">
                  <c:v>4983</c:v>
                </c:pt>
                <c:pt idx="4984">
                  <c:v>4984</c:v>
                </c:pt>
                <c:pt idx="4985">
                  <c:v>4985</c:v>
                </c:pt>
                <c:pt idx="4986">
                  <c:v>4986</c:v>
                </c:pt>
                <c:pt idx="4987">
                  <c:v>4987</c:v>
                </c:pt>
                <c:pt idx="4988">
                  <c:v>4988</c:v>
                </c:pt>
                <c:pt idx="4989">
                  <c:v>4989</c:v>
                </c:pt>
                <c:pt idx="4990">
                  <c:v>4990</c:v>
                </c:pt>
                <c:pt idx="4991">
                  <c:v>4991</c:v>
                </c:pt>
                <c:pt idx="4992">
                  <c:v>4992</c:v>
                </c:pt>
                <c:pt idx="4993">
                  <c:v>4993</c:v>
                </c:pt>
                <c:pt idx="4994">
                  <c:v>4994</c:v>
                </c:pt>
                <c:pt idx="4995">
                  <c:v>4995</c:v>
                </c:pt>
                <c:pt idx="4996">
                  <c:v>4996</c:v>
                </c:pt>
                <c:pt idx="4997">
                  <c:v>4997</c:v>
                </c:pt>
                <c:pt idx="4998">
                  <c:v>4998</c:v>
                </c:pt>
                <c:pt idx="4999">
                  <c:v>4999</c:v>
                </c:pt>
                <c:pt idx="5000">
                  <c:v>5000</c:v>
                </c:pt>
                <c:pt idx="5001">
                  <c:v>5001</c:v>
                </c:pt>
                <c:pt idx="5002">
                  <c:v>5002</c:v>
                </c:pt>
                <c:pt idx="5003">
                  <c:v>5003</c:v>
                </c:pt>
                <c:pt idx="5004">
                  <c:v>5004</c:v>
                </c:pt>
                <c:pt idx="5005">
                  <c:v>5005</c:v>
                </c:pt>
                <c:pt idx="5006">
                  <c:v>5006</c:v>
                </c:pt>
                <c:pt idx="5007">
                  <c:v>5007</c:v>
                </c:pt>
                <c:pt idx="5008">
                  <c:v>5008</c:v>
                </c:pt>
                <c:pt idx="5009">
                  <c:v>5009</c:v>
                </c:pt>
                <c:pt idx="5010">
                  <c:v>5010</c:v>
                </c:pt>
                <c:pt idx="5011">
                  <c:v>5011</c:v>
                </c:pt>
                <c:pt idx="5012">
                  <c:v>5012</c:v>
                </c:pt>
                <c:pt idx="5013">
                  <c:v>5013</c:v>
                </c:pt>
                <c:pt idx="5014">
                  <c:v>5014</c:v>
                </c:pt>
                <c:pt idx="5015">
                  <c:v>5015</c:v>
                </c:pt>
                <c:pt idx="5016">
                  <c:v>5016</c:v>
                </c:pt>
                <c:pt idx="5017">
                  <c:v>5017</c:v>
                </c:pt>
                <c:pt idx="5018">
                  <c:v>5018</c:v>
                </c:pt>
                <c:pt idx="5019">
                  <c:v>5019</c:v>
                </c:pt>
                <c:pt idx="5020">
                  <c:v>5020</c:v>
                </c:pt>
                <c:pt idx="5021">
                  <c:v>5021</c:v>
                </c:pt>
                <c:pt idx="5022">
                  <c:v>5022</c:v>
                </c:pt>
                <c:pt idx="5023">
                  <c:v>5023</c:v>
                </c:pt>
                <c:pt idx="5024">
                  <c:v>5024</c:v>
                </c:pt>
                <c:pt idx="5025">
                  <c:v>5025</c:v>
                </c:pt>
                <c:pt idx="5026">
                  <c:v>5026</c:v>
                </c:pt>
                <c:pt idx="5027">
                  <c:v>5027</c:v>
                </c:pt>
                <c:pt idx="5028">
                  <c:v>5028</c:v>
                </c:pt>
                <c:pt idx="5029">
                  <c:v>5029</c:v>
                </c:pt>
                <c:pt idx="5030">
                  <c:v>5030</c:v>
                </c:pt>
                <c:pt idx="5031">
                  <c:v>5031</c:v>
                </c:pt>
                <c:pt idx="5032">
                  <c:v>5032</c:v>
                </c:pt>
                <c:pt idx="5033">
                  <c:v>5033</c:v>
                </c:pt>
                <c:pt idx="5034">
                  <c:v>5034</c:v>
                </c:pt>
                <c:pt idx="5035">
                  <c:v>5035</c:v>
                </c:pt>
                <c:pt idx="5036">
                  <c:v>5036</c:v>
                </c:pt>
                <c:pt idx="5037">
                  <c:v>5037</c:v>
                </c:pt>
                <c:pt idx="5038">
                  <c:v>5038</c:v>
                </c:pt>
                <c:pt idx="5039">
                  <c:v>5039</c:v>
                </c:pt>
                <c:pt idx="5040">
                  <c:v>5040</c:v>
                </c:pt>
                <c:pt idx="5041">
                  <c:v>5041</c:v>
                </c:pt>
                <c:pt idx="5042">
                  <c:v>5042</c:v>
                </c:pt>
                <c:pt idx="5043">
                  <c:v>5043</c:v>
                </c:pt>
                <c:pt idx="5044">
                  <c:v>5044</c:v>
                </c:pt>
                <c:pt idx="5045">
                  <c:v>5045</c:v>
                </c:pt>
                <c:pt idx="5046">
                  <c:v>5046</c:v>
                </c:pt>
                <c:pt idx="5047">
                  <c:v>5047</c:v>
                </c:pt>
                <c:pt idx="5048">
                  <c:v>5048</c:v>
                </c:pt>
                <c:pt idx="5049">
                  <c:v>5049</c:v>
                </c:pt>
                <c:pt idx="5050">
                  <c:v>5050</c:v>
                </c:pt>
                <c:pt idx="5051">
                  <c:v>5051</c:v>
                </c:pt>
                <c:pt idx="5052">
                  <c:v>5052</c:v>
                </c:pt>
                <c:pt idx="5053">
                  <c:v>5053</c:v>
                </c:pt>
                <c:pt idx="5054">
                  <c:v>5054</c:v>
                </c:pt>
                <c:pt idx="5055">
                  <c:v>5055</c:v>
                </c:pt>
                <c:pt idx="5056">
                  <c:v>5056</c:v>
                </c:pt>
                <c:pt idx="5057">
                  <c:v>5057</c:v>
                </c:pt>
                <c:pt idx="5058">
                  <c:v>5058</c:v>
                </c:pt>
                <c:pt idx="5059">
                  <c:v>5059</c:v>
                </c:pt>
                <c:pt idx="5060">
                  <c:v>5060</c:v>
                </c:pt>
                <c:pt idx="5061">
                  <c:v>5061</c:v>
                </c:pt>
                <c:pt idx="5062">
                  <c:v>5062</c:v>
                </c:pt>
                <c:pt idx="5063">
                  <c:v>5063</c:v>
                </c:pt>
                <c:pt idx="5064">
                  <c:v>5064</c:v>
                </c:pt>
                <c:pt idx="5065">
                  <c:v>5065</c:v>
                </c:pt>
                <c:pt idx="5066">
                  <c:v>5066</c:v>
                </c:pt>
                <c:pt idx="5067">
                  <c:v>5067</c:v>
                </c:pt>
                <c:pt idx="5068">
                  <c:v>5068</c:v>
                </c:pt>
                <c:pt idx="5069">
                  <c:v>5069</c:v>
                </c:pt>
                <c:pt idx="5070">
                  <c:v>5070</c:v>
                </c:pt>
                <c:pt idx="5071">
                  <c:v>5071</c:v>
                </c:pt>
                <c:pt idx="5072">
                  <c:v>5072</c:v>
                </c:pt>
                <c:pt idx="5073">
                  <c:v>5073</c:v>
                </c:pt>
                <c:pt idx="5074">
                  <c:v>5074</c:v>
                </c:pt>
                <c:pt idx="5075">
                  <c:v>5075</c:v>
                </c:pt>
                <c:pt idx="5076">
                  <c:v>5076</c:v>
                </c:pt>
                <c:pt idx="5077">
                  <c:v>5077</c:v>
                </c:pt>
                <c:pt idx="5078">
                  <c:v>5078</c:v>
                </c:pt>
                <c:pt idx="5079">
                  <c:v>5079</c:v>
                </c:pt>
                <c:pt idx="5080">
                  <c:v>5080</c:v>
                </c:pt>
                <c:pt idx="5081">
                  <c:v>5081</c:v>
                </c:pt>
                <c:pt idx="5082">
                  <c:v>5082</c:v>
                </c:pt>
                <c:pt idx="5083">
                  <c:v>5083</c:v>
                </c:pt>
                <c:pt idx="5084">
                  <c:v>5084</c:v>
                </c:pt>
                <c:pt idx="5085">
                  <c:v>5085</c:v>
                </c:pt>
                <c:pt idx="5086">
                  <c:v>5086</c:v>
                </c:pt>
                <c:pt idx="5087">
                  <c:v>5087</c:v>
                </c:pt>
                <c:pt idx="5088">
                  <c:v>5088</c:v>
                </c:pt>
                <c:pt idx="5089">
                  <c:v>5089</c:v>
                </c:pt>
                <c:pt idx="5090">
                  <c:v>5090</c:v>
                </c:pt>
                <c:pt idx="5091">
                  <c:v>5091</c:v>
                </c:pt>
                <c:pt idx="5092">
                  <c:v>5092</c:v>
                </c:pt>
                <c:pt idx="5093">
                  <c:v>5093</c:v>
                </c:pt>
                <c:pt idx="5094">
                  <c:v>5094</c:v>
                </c:pt>
                <c:pt idx="5095">
                  <c:v>5095</c:v>
                </c:pt>
                <c:pt idx="5096">
                  <c:v>5096</c:v>
                </c:pt>
                <c:pt idx="5097">
                  <c:v>5097</c:v>
                </c:pt>
                <c:pt idx="5098">
                  <c:v>5098</c:v>
                </c:pt>
                <c:pt idx="5099">
                  <c:v>5099</c:v>
                </c:pt>
                <c:pt idx="5100">
                  <c:v>5100</c:v>
                </c:pt>
                <c:pt idx="5101">
                  <c:v>5101</c:v>
                </c:pt>
                <c:pt idx="5102">
                  <c:v>5102</c:v>
                </c:pt>
                <c:pt idx="5103">
                  <c:v>5103</c:v>
                </c:pt>
                <c:pt idx="5104">
                  <c:v>5104</c:v>
                </c:pt>
                <c:pt idx="5105">
                  <c:v>5105</c:v>
                </c:pt>
                <c:pt idx="5106">
                  <c:v>5106</c:v>
                </c:pt>
                <c:pt idx="5107">
                  <c:v>5107</c:v>
                </c:pt>
                <c:pt idx="5108">
                  <c:v>5108</c:v>
                </c:pt>
                <c:pt idx="5109">
                  <c:v>5109</c:v>
                </c:pt>
                <c:pt idx="5110">
                  <c:v>5110</c:v>
                </c:pt>
                <c:pt idx="5111">
                  <c:v>5111</c:v>
                </c:pt>
                <c:pt idx="5112">
                  <c:v>5112</c:v>
                </c:pt>
                <c:pt idx="5113">
                  <c:v>5113</c:v>
                </c:pt>
                <c:pt idx="5114">
                  <c:v>5114</c:v>
                </c:pt>
                <c:pt idx="5115">
                  <c:v>5115</c:v>
                </c:pt>
                <c:pt idx="5116">
                  <c:v>5116</c:v>
                </c:pt>
                <c:pt idx="5117">
                  <c:v>5117</c:v>
                </c:pt>
                <c:pt idx="5118">
                  <c:v>5118</c:v>
                </c:pt>
                <c:pt idx="5119">
                  <c:v>5119</c:v>
                </c:pt>
                <c:pt idx="5120">
                  <c:v>5120</c:v>
                </c:pt>
                <c:pt idx="5121">
                  <c:v>5121</c:v>
                </c:pt>
                <c:pt idx="5122">
                  <c:v>5122</c:v>
                </c:pt>
                <c:pt idx="5123">
                  <c:v>5123</c:v>
                </c:pt>
                <c:pt idx="5124">
                  <c:v>5124</c:v>
                </c:pt>
                <c:pt idx="5125">
                  <c:v>5125</c:v>
                </c:pt>
                <c:pt idx="5126">
                  <c:v>5126</c:v>
                </c:pt>
                <c:pt idx="5127">
                  <c:v>5127</c:v>
                </c:pt>
                <c:pt idx="5128">
                  <c:v>5128</c:v>
                </c:pt>
                <c:pt idx="5129">
                  <c:v>5129</c:v>
                </c:pt>
                <c:pt idx="5130">
                  <c:v>5130</c:v>
                </c:pt>
                <c:pt idx="5131">
                  <c:v>5131</c:v>
                </c:pt>
                <c:pt idx="5132">
                  <c:v>5132</c:v>
                </c:pt>
                <c:pt idx="5133">
                  <c:v>5133</c:v>
                </c:pt>
                <c:pt idx="5134">
                  <c:v>5134</c:v>
                </c:pt>
                <c:pt idx="5135">
                  <c:v>5135</c:v>
                </c:pt>
                <c:pt idx="5136">
                  <c:v>5136</c:v>
                </c:pt>
                <c:pt idx="5137">
                  <c:v>5137</c:v>
                </c:pt>
                <c:pt idx="5138">
                  <c:v>5138</c:v>
                </c:pt>
                <c:pt idx="5139">
                  <c:v>5139</c:v>
                </c:pt>
                <c:pt idx="5140">
                  <c:v>5140</c:v>
                </c:pt>
                <c:pt idx="5141">
                  <c:v>5141</c:v>
                </c:pt>
                <c:pt idx="5142">
                  <c:v>5142</c:v>
                </c:pt>
                <c:pt idx="5143">
                  <c:v>5143</c:v>
                </c:pt>
                <c:pt idx="5144">
                  <c:v>5144</c:v>
                </c:pt>
                <c:pt idx="5145">
                  <c:v>5145</c:v>
                </c:pt>
                <c:pt idx="5146">
                  <c:v>5146</c:v>
                </c:pt>
                <c:pt idx="5147">
                  <c:v>5147</c:v>
                </c:pt>
                <c:pt idx="5148">
                  <c:v>5148</c:v>
                </c:pt>
                <c:pt idx="5149">
                  <c:v>5149</c:v>
                </c:pt>
                <c:pt idx="5150">
                  <c:v>5150</c:v>
                </c:pt>
                <c:pt idx="5151">
                  <c:v>5151</c:v>
                </c:pt>
                <c:pt idx="5152">
                  <c:v>5152</c:v>
                </c:pt>
                <c:pt idx="5153">
                  <c:v>5153</c:v>
                </c:pt>
                <c:pt idx="5154">
                  <c:v>5154</c:v>
                </c:pt>
                <c:pt idx="5155">
                  <c:v>5155</c:v>
                </c:pt>
                <c:pt idx="5156">
                  <c:v>5156</c:v>
                </c:pt>
                <c:pt idx="5157">
                  <c:v>5157</c:v>
                </c:pt>
                <c:pt idx="5158">
                  <c:v>5158</c:v>
                </c:pt>
                <c:pt idx="5159">
                  <c:v>5159</c:v>
                </c:pt>
                <c:pt idx="5160">
                  <c:v>5160</c:v>
                </c:pt>
                <c:pt idx="5161">
                  <c:v>5161</c:v>
                </c:pt>
                <c:pt idx="5162">
                  <c:v>5162</c:v>
                </c:pt>
                <c:pt idx="5163">
                  <c:v>5163</c:v>
                </c:pt>
                <c:pt idx="5164">
                  <c:v>5164</c:v>
                </c:pt>
                <c:pt idx="5165">
                  <c:v>5165</c:v>
                </c:pt>
                <c:pt idx="5166">
                  <c:v>5166</c:v>
                </c:pt>
                <c:pt idx="5167">
                  <c:v>5167</c:v>
                </c:pt>
                <c:pt idx="5168">
                  <c:v>5168</c:v>
                </c:pt>
                <c:pt idx="5169">
                  <c:v>5169</c:v>
                </c:pt>
                <c:pt idx="5170">
                  <c:v>5170</c:v>
                </c:pt>
                <c:pt idx="5171">
                  <c:v>5171</c:v>
                </c:pt>
                <c:pt idx="5172">
                  <c:v>5172</c:v>
                </c:pt>
                <c:pt idx="5173">
                  <c:v>5173</c:v>
                </c:pt>
                <c:pt idx="5174">
                  <c:v>5174</c:v>
                </c:pt>
                <c:pt idx="5175">
                  <c:v>5175</c:v>
                </c:pt>
                <c:pt idx="5176">
                  <c:v>5176</c:v>
                </c:pt>
                <c:pt idx="5177">
                  <c:v>5177</c:v>
                </c:pt>
                <c:pt idx="5178">
                  <c:v>5178</c:v>
                </c:pt>
                <c:pt idx="5179">
                  <c:v>5179</c:v>
                </c:pt>
                <c:pt idx="5180">
                  <c:v>5180</c:v>
                </c:pt>
                <c:pt idx="5181">
                  <c:v>5181</c:v>
                </c:pt>
                <c:pt idx="5182">
                  <c:v>5182</c:v>
                </c:pt>
                <c:pt idx="5183">
                  <c:v>5183</c:v>
                </c:pt>
                <c:pt idx="5184">
                  <c:v>5184</c:v>
                </c:pt>
                <c:pt idx="5185">
                  <c:v>5185</c:v>
                </c:pt>
                <c:pt idx="5186">
                  <c:v>5186</c:v>
                </c:pt>
                <c:pt idx="5187">
                  <c:v>5187</c:v>
                </c:pt>
                <c:pt idx="5188">
                  <c:v>5188</c:v>
                </c:pt>
                <c:pt idx="5189">
                  <c:v>5189</c:v>
                </c:pt>
                <c:pt idx="5190">
                  <c:v>5190</c:v>
                </c:pt>
                <c:pt idx="5191">
                  <c:v>5191</c:v>
                </c:pt>
                <c:pt idx="5192">
                  <c:v>5192</c:v>
                </c:pt>
                <c:pt idx="5193">
                  <c:v>5193</c:v>
                </c:pt>
                <c:pt idx="5194">
                  <c:v>5194</c:v>
                </c:pt>
                <c:pt idx="5195">
                  <c:v>5195</c:v>
                </c:pt>
                <c:pt idx="5196">
                  <c:v>5196</c:v>
                </c:pt>
                <c:pt idx="5197">
                  <c:v>5197</c:v>
                </c:pt>
                <c:pt idx="5198">
                  <c:v>5198</c:v>
                </c:pt>
                <c:pt idx="5199">
                  <c:v>5199</c:v>
                </c:pt>
                <c:pt idx="5200">
                  <c:v>5200</c:v>
                </c:pt>
                <c:pt idx="5201">
                  <c:v>5201</c:v>
                </c:pt>
                <c:pt idx="5202">
                  <c:v>5202</c:v>
                </c:pt>
                <c:pt idx="5203">
                  <c:v>5203</c:v>
                </c:pt>
                <c:pt idx="5204">
                  <c:v>5204</c:v>
                </c:pt>
                <c:pt idx="5205">
                  <c:v>5205</c:v>
                </c:pt>
                <c:pt idx="5206">
                  <c:v>5206</c:v>
                </c:pt>
                <c:pt idx="5207">
                  <c:v>5207</c:v>
                </c:pt>
                <c:pt idx="5208">
                  <c:v>5208</c:v>
                </c:pt>
                <c:pt idx="5209">
                  <c:v>5209</c:v>
                </c:pt>
                <c:pt idx="5210">
                  <c:v>5210</c:v>
                </c:pt>
                <c:pt idx="5211">
                  <c:v>5211</c:v>
                </c:pt>
                <c:pt idx="5212">
                  <c:v>5212</c:v>
                </c:pt>
                <c:pt idx="5213">
                  <c:v>5213</c:v>
                </c:pt>
                <c:pt idx="5214">
                  <c:v>5214</c:v>
                </c:pt>
                <c:pt idx="5215">
                  <c:v>5215</c:v>
                </c:pt>
                <c:pt idx="5216">
                  <c:v>5216</c:v>
                </c:pt>
                <c:pt idx="5217">
                  <c:v>5217</c:v>
                </c:pt>
                <c:pt idx="5218">
                  <c:v>5218</c:v>
                </c:pt>
                <c:pt idx="5219">
                  <c:v>5219</c:v>
                </c:pt>
                <c:pt idx="5220">
                  <c:v>5220</c:v>
                </c:pt>
                <c:pt idx="5221">
                  <c:v>5221</c:v>
                </c:pt>
                <c:pt idx="5222">
                  <c:v>5222</c:v>
                </c:pt>
                <c:pt idx="5223">
                  <c:v>5223</c:v>
                </c:pt>
                <c:pt idx="5224">
                  <c:v>5224</c:v>
                </c:pt>
                <c:pt idx="5225">
                  <c:v>5225</c:v>
                </c:pt>
                <c:pt idx="5226">
                  <c:v>5226</c:v>
                </c:pt>
                <c:pt idx="5227">
                  <c:v>5227</c:v>
                </c:pt>
                <c:pt idx="5228">
                  <c:v>5228</c:v>
                </c:pt>
                <c:pt idx="5229">
                  <c:v>5229</c:v>
                </c:pt>
                <c:pt idx="5230">
                  <c:v>5230</c:v>
                </c:pt>
                <c:pt idx="5231">
                  <c:v>5231</c:v>
                </c:pt>
                <c:pt idx="5232">
                  <c:v>5232</c:v>
                </c:pt>
                <c:pt idx="5233">
                  <c:v>5233</c:v>
                </c:pt>
                <c:pt idx="5234">
                  <c:v>5234</c:v>
                </c:pt>
                <c:pt idx="5235">
                  <c:v>5235</c:v>
                </c:pt>
                <c:pt idx="5236">
                  <c:v>5236</c:v>
                </c:pt>
                <c:pt idx="5237">
                  <c:v>5237</c:v>
                </c:pt>
                <c:pt idx="5238">
                  <c:v>5238</c:v>
                </c:pt>
                <c:pt idx="5239">
                  <c:v>5239</c:v>
                </c:pt>
                <c:pt idx="5240">
                  <c:v>5240</c:v>
                </c:pt>
                <c:pt idx="5241">
                  <c:v>5241</c:v>
                </c:pt>
                <c:pt idx="5242">
                  <c:v>5242</c:v>
                </c:pt>
                <c:pt idx="5243">
                  <c:v>5243</c:v>
                </c:pt>
                <c:pt idx="5244">
                  <c:v>5244</c:v>
                </c:pt>
                <c:pt idx="5245">
                  <c:v>5245</c:v>
                </c:pt>
                <c:pt idx="5246">
                  <c:v>5246</c:v>
                </c:pt>
                <c:pt idx="5247">
                  <c:v>5247</c:v>
                </c:pt>
                <c:pt idx="5248">
                  <c:v>5248</c:v>
                </c:pt>
                <c:pt idx="5249">
                  <c:v>5249</c:v>
                </c:pt>
                <c:pt idx="5250">
                  <c:v>5250</c:v>
                </c:pt>
                <c:pt idx="5251">
                  <c:v>5251</c:v>
                </c:pt>
                <c:pt idx="5252">
                  <c:v>5252</c:v>
                </c:pt>
                <c:pt idx="5253">
                  <c:v>5253</c:v>
                </c:pt>
                <c:pt idx="5254">
                  <c:v>5254</c:v>
                </c:pt>
                <c:pt idx="5255">
                  <c:v>5255</c:v>
                </c:pt>
                <c:pt idx="5256">
                  <c:v>5256</c:v>
                </c:pt>
                <c:pt idx="5257">
                  <c:v>5257</c:v>
                </c:pt>
                <c:pt idx="5258">
                  <c:v>5258</c:v>
                </c:pt>
                <c:pt idx="5259">
                  <c:v>5259</c:v>
                </c:pt>
                <c:pt idx="5260">
                  <c:v>5260</c:v>
                </c:pt>
                <c:pt idx="5261">
                  <c:v>5261</c:v>
                </c:pt>
                <c:pt idx="5262">
                  <c:v>5262</c:v>
                </c:pt>
                <c:pt idx="5263">
                  <c:v>5263</c:v>
                </c:pt>
                <c:pt idx="5264">
                  <c:v>5264</c:v>
                </c:pt>
                <c:pt idx="5265">
                  <c:v>5265</c:v>
                </c:pt>
                <c:pt idx="5266">
                  <c:v>5266</c:v>
                </c:pt>
                <c:pt idx="5267">
                  <c:v>5267</c:v>
                </c:pt>
                <c:pt idx="5268">
                  <c:v>5268</c:v>
                </c:pt>
                <c:pt idx="5269">
                  <c:v>5269</c:v>
                </c:pt>
                <c:pt idx="5270">
                  <c:v>5270</c:v>
                </c:pt>
                <c:pt idx="5271">
                  <c:v>5271</c:v>
                </c:pt>
                <c:pt idx="5272">
                  <c:v>5272</c:v>
                </c:pt>
                <c:pt idx="5273">
                  <c:v>5273</c:v>
                </c:pt>
                <c:pt idx="5274">
                  <c:v>5274</c:v>
                </c:pt>
                <c:pt idx="5275">
                  <c:v>5275</c:v>
                </c:pt>
                <c:pt idx="5276">
                  <c:v>5276</c:v>
                </c:pt>
                <c:pt idx="5277">
                  <c:v>5277</c:v>
                </c:pt>
                <c:pt idx="5278">
                  <c:v>5278</c:v>
                </c:pt>
                <c:pt idx="5279">
                  <c:v>5279</c:v>
                </c:pt>
                <c:pt idx="5280">
                  <c:v>5280</c:v>
                </c:pt>
                <c:pt idx="5281">
                  <c:v>5281</c:v>
                </c:pt>
                <c:pt idx="5282">
                  <c:v>5282</c:v>
                </c:pt>
                <c:pt idx="5283">
                  <c:v>5283</c:v>
                </c:pt>
                <c:pt idx="5284">
                  <c:v>5284</c:v>
                </c:pt>
                <c:pt idx="5285">
                  <c:v>5285</c:v>
                </c:pt>
                <c:pt idx="5286">
                  <c:v>5286</c:v>
                </c:pt>
                <c:pt idx="5287">
                  <c:v>5287</c:v>
                </c:pt>
                <c:pt idx="5288">
                  <c:v>5288</c:v>
                </c:pt>
                <c:pt idx="5289">
                  <c:v>5289</c:v>
                </c:pt>
                <c:pt idx="5290">
                  <c:v>5290</c:v>
                </c:pt>
                <c:pt idx="5291">
                  <c:v>5291</c:v>
                </c:pt>
                <c:pt idx="5292">
                  <c:v>5292</c:v>
                </c:pt>
                <c:pt idx="5293">
                  <c:v>5293</c:v>
                </c:pt>
                <c:pt idx="5294">
                  <c:v>5294</c:v>
                </c:pt>
                <c:pt idx="5295">
                  <c:v>5295</c:v>
                </c:pt>
                <c:pt idx="5296">
                  <c:v>5296</c:v>
                </c:pt>
                <c:pt idx="5297">
                  <c:v>5297</c:v>
                </c:pt>
                <c:pt idx="5298">
                  <c:v>5298</c:v>
                </c:pt>
                <c:pt idx="5299">
                  <c:v>5299</c:v>
                </c:pt>
                <c:pt idx="5300">
                  <c:v>5300</c:v>
                </c:pt>
                <c:pt idx="5301">
                  <c:v>5301</c:v>
                </c:pt>
                <c:pt idx="5302">
                  <c:v>5302</c:v>
                </c:pt>
                <c:pt idx="5303">
                  <c:v>5303</c:v>
                </c:pt>
                <c:pt idx="5304">
                  <c:v>5304</c:v>
                </c:pt>
                <c:pt idx="5305">
                  <c:v>5305</c:v>
                </c:pt>
                <c:pt idx="5306">
                  <c:v>5306</c:v>
                </c:pt>
                <c:pt idx="5307">
                  <c:v>5307</c:v>
                </c:pt>
                <c:pt idx="5308">
                  <c:v>5308</c:v>
                </c:pt>
                <c:pt idx="5309">
                  <c:v>5309</c:v>
                </c:pt>
                <c:pt idx="5310">
                  <c:v>5310</c:v>
                </c:pt>
                <c:pt idx="5311">
                  <c:v>5311</c:v>
                </c:pt>
                <c:pt idx="5312">
                  <c:v>5312</c:v>
                </c:pt>
                <c:pt idx="5313">
                  <c:v>5313</c:v>
                </c:pt>
                <c:pt idx="5314">
                  <c:v>5314</c:v>
                </c:pt>
                <c:pt idx="5315">
                  <c:v>5315</c:v>
                </c:pt>
                <c:pt idx="5316">
                  <c:v>5316</c:v>
                </c:pt>
                <c:pt idx="5317">
                  <c:v>5317</c:v>
                </c:pt>
                <c:pt idx="5318">
                  <c:v>5318</c:v>
                </c:pt>
                <c:pt idx="5319">
                  <c:v>5319</c:v>
                </c:pt>
                <c:pt idx="5320">
                  <c:v>5320</c:v>
                </c:pt>
                <c:pt idx="5321">
                  <c:v>5321</c:v>
                </c:pt>
                <c:pt idx="5322">
                  <c:v>5322</c:v>
                </c:pt>
                <c:pt idx="5323">
                  <c:v>5323</c:v>
                </c:pt>
                <c:pt idx="5324">
                  <c:v>5324</c:v>
                </c:pt>
                <c:pt idx="5325">
                  <c:v>5325</c:v>
                </c:pt>
                <c:pt idx="5326">
                  <c:v>5326</c:v>
                </c:pt>
                <c:pt idx="5327">
                  <c:v>5327</c:v>
                </c:pt>
                <c:pt idx="5328">
                  <c:v>5328</c:v>
                </c:pt>
                <c:pt idx="5329">
                  <c:v>5329</c:v>
                </c:pt>
                <c:pt idx="5330">
                  <c:v>5330</c:v>
                </c:pt>
                <c:pt idx="5331">
                  <c:v>5331</c:v>
                </c:pt>
                <c:pt idx="5332">
                  <c:v>5332</c:v>
                </c:pt>
                <c:pt idx="5333">
                  <c:v>5333</c:v>
                </c:pt>
                <c:pt idx="5334">
                  <c:v>5334</c:v>
                </c:pt>
                <c:pt idx="5335">
                  <c:v>5335</c:v>
                </c:pt>
                <c:pt idx="5336">
                  <c:v>5336</c:v>
                </c:pt>
                <c:pt idx="5337">
                  <c:v>5337</c:v>
                </c:pt>
                <c:pt idx="5338">
                  <c:v>5338</c:v>
                </c:pt>
                <c:pt idx="5339">
                  <c:v>5339</c:v>
                </c:pt>
                <c:pt idx="5340">
                  <c:v>5340</c:v>
                </c:pt>
                <c:pt idx="5341">
                  <c:v>5341</c:v>
                </c:pt>
                <c:pt idx="5342">
                  <c:v>5342</c:v>
                </c:pt>
                <c:pt idx="5343">
                  <c:v>5343</c:v>
                </c:pt>
                <c:pt idx="5344">
                  <c:v>5344</c:v>
                </c:pt>
                <c:pt idx="5345">
                  <c:v>5345</c:v>
                </c:pt>
                <c:pt idx="5346">
                  <c:v>5346</c:v>
                </c:pt>
                <c:pt idx="5347">
                  <c:v>5347</c:v>
                </c:pt>
                <c:pt idx="5348">
                  <c:v>5348</c:v>
                </c:pt>
                <c:pt idx="5349">
                  <c:v>5349</c:v>
                </c:pt>
                <c:pt idx="5350">
                  <c:v>5350</c:v>
                </c:pt>
                <c:pt idx="5351">
                  <c:v>5351</c:v>
                </c:pt>
                <c:pt idx="5352">
                  <c:v>5352</c:v>
                </c:pt>
                <c:pt idx="5353">
                  <c:v>5353</c:v>
                </c:pt>
                <c:pt idx="5354">
                  <c:v>5354</c:v>
                </c:pt>
                <c:pt idx="5355">
                  <c:v>5355</c:v>
                </c:pt>
                <c:pt idx="5356">
                  <c:v>5356</c:v>
                </c:pt>
                <c:pt idx="5357">
                  <c:v>5357</c:v>
                </c:pt>
                <c:pt idx="5358">
                  <c:v>5358</c:v>
                </c:pt>
                <c:pt idx="5359">
                  <c:v>5359</c:v>
                </c:pt>
                <c:pt idx="5360">
                  <c:v>5360</c:v>
                </c:pt>
                <c:pt idx="5361">
                  <c:v>5361</c:v>
                </c:pt>
                <c:pt idx="5362">
                  <c:v>5362</c:v>
                </c:pt>
                <c:pt idx="5363">
                  <c:v>5363</c:v>
                </c:pt>
                <c:pt idx="5364">
                  <c:v>5364</c:v>
                </c:pt>
                <c:pt idx="5365">
                  <c:v>5365</c:v>
                </c:pt>
                <c:pt idx="5366">
                  <c:v>5366</c:v>
                </c:pt>
                <c:pt idx="5367">
                  <c:v>5367</c:v>
                </c:pt>
                <c:pt idx="5368">
                  <c:v>5368</c:v>
                </c:pt>
                <c:pt idx="5369">
                  <c:v>5369</c:v>
                </c:pt>
                <c:pt idx="5370">
                  <c:v>5370</c:v>
                </c:pt>
                <c:pt idx="5371">
                  <c:v>5371</c:v>
                </c:pt>
                <c:pt idx="5372">
                  <c:v>5372</c:v>
                </c:pt>
                <c:pt idx="5373">
                  <c:v>5373</c:v>
                </c:pt>
                <c:pt idx="5374">
                  <c:v>5374</c:v>
                </c:pt>
                <c:pt idx="5375">
                  <c:v>5375</c:v>
                </c:pt>
                <c:pt idx="5376">
                  <c:v>5376</c:v>
                </c:pt>
                <c:pt idx="5377">
                  <c:v>5377</c:v>
                </c:pt>
                <c:pt idx="5378">
                  <c:v>5378</c:v>
                </c:pt>
                <c:pt idx="5379">
                  <c:v>5379</c:v>
                </c:pt>
                <c:pt idx="5380">
                  <c:v>5380</c:v>
                </c:pt>
                <c:pt idx="5381">
                  <c:v>5381</c:v>
                </c:pt>
                <c:pt idx="5382">
                  <c:v>5382</c:v>
                </c:pt>
                <c:pt idx="5383">
                  <c:v>5383</c:v>
                </c:pt>
                <c:pt idx="5384">
                  <c:v>5384</c:v>
                </c:pt>
                <c:pt idx="5385">
                  <c:v>5385</c:v>
                </c:pt>
                <c:pt idx="5386">
                  <c:v>5386</c:v>
                </c:pt>
                <c:pt idx="5387">
                  <c:v>5387</c:v>
                </c:pt>
                <c:pt idx="5388">
                  <c:v>5388</c:v>
                </c:pt>
                <c:pt idx="5389">
                  <c:v>5389</c:v>
                </c:pt>
                <c:pt idx="5390">
                  <c:v>5390</c:v>
                </c:pt>
                <c:pt idx="5391">
                  <c:v>5391</c:v>
                </c:pt>
                <c:pt idx="5392">
                  <c:v>5392</c:v>
                </c:pt>
                <c:pt idx="5393">
                  <c:v>5393</c:v>
                </c:pt>
                <c:pt idx="5394">
                  <c:v>5394</c:v>
                </c:pt>
                <c:pt idx="5395">
                  <c:v>5395</c:v>
                </c:pt>
                <c:pt idx="5396">
                  <c:v>5396</c:v>
                </c:pt>
                <c:pt idx="5397">
                  <c:v>5397</c:v>
                </c:pt>
                <c:pt idx="5398">
                  <c:v>5398</c:v>
                </c:pt>
                <c:pt idx="5399">
                  <c:v>5399</c:v>
                </c:pt>
                <c:pt idx="5400">
                  <c:v>5400</c:v>
                </c:pt>
                <c:pt idx="5401">
                  <c:v>5401</c:v>
                </c:pt>
                <c:pt idx="5402">
                  <c:v>5402</c:v>
                </c:pt>
                <c:pt idx="5403">
                  <c:v>5403</c:v>
                </c:pt>
                <c:pt idx="5404">
                  <c:v>5404</c:v>
                </c:pt>
                <c:pt idx="5405">
                  <c:v>5405</c:v>
                </c:pt>
                <c:pt idx="5406">
                  <c:v>5406</c:v>
                </c:pt>
                <c:pt idx="5407">
                  <c:v>5407</c:v>
                </c:pt>
                <c:pt idx="5408">
                  <c:v>5408</c:v>
                </c:pt>
                <c:pt idx="5409">
                  <c:v>5409</c:v>
                </c:pt>
                <c:pt idx="5410">
                  <c:v>5410</c:v>
                </c:pt>
                <c:pt idx="5411">
                  <c:v>5411</c:v>
                </c:pt>
                <c:pt idx="5412">
                  <c:v>5412</c:v>
                </c:pt>
                <c:pt idx="5413">
                  <c:v>5413</c:v>
                </c:pt>
                <c:pt idx="5414">
                  <c:v>5414</c:v>
                </c:pt>
                <c:pt idx="5415">
                  <c:v>5415</c:v>
                </c:pt>
                <c:pt idx="5416">
                  <c:v>5416</c:v>
                </c:pt>
                <c:pt idx="5417">
                  <c:v>5417</c:v>
                </c:pt>
                <c:pt idx="5418">
                  <c:v>5418</c:v>
                </c:pt>
                <c:pt idx="5419">
                  <c:v>5419</c:v>
                </c:pt>
                <c:pt idx="5420">
                  <c:v>5420</c:v>
                </c:pt>
                <c:pt idx="5421">
                  <c:v>5421</c:v>
                </c:pt>
                <c:pt idx="5422">
                  <c:v>5422</c:v>
                </c:pt>
                <c:pt idx="5423">
                  <c:v>5423</c:v>
                </c:pt>
                <c:pt idx="5424">
                  <c:v>5424</c:v>
                </c:pt>
                <c:pt idx="5425">
                  <c:v>5425</c:v>
                </c:pt>
                <c:pt idx="5426">
                  <c:v>5426</c:v>
                </c:pt>
                <c:pt idx="5427">
                  <c:v>5427</c:v>
                </c:pt>
                <c:pt idx="5428">
                  <c:v>5428</c:v>
                </c:pt>
                <c:pt idx="5429">
                  <c:v>5429</c:v>
                </c:pt>
                <c:pt idx="5430">
                  <c:v>5430</c:v>
                </c:pt>
                <c:pt idx="5431">
                  <c:v>5431</c:v>
                </c:pt>
                <c:pt idx="5432">
                  <c:v>5432</c:v>
                </c:pt>
                <c:pt idx="5433">
                  <c:v>5433</c:v>
                </c:pt>
                <c:pt idx="5434">
                  <c:v>5434</c:v>
                </c:pt>
                <c:pt idx="5435">
                  <c:v>5435</c:v>
                </c:pt>
                <c:pt idx="5436">
                  <c:v>5436</c:v>
                </c:pt>
                <c:pt idx="5437">
                  <c:v>5437</c:v>
                </c:pt>
                <c:pt idx="5438">
                  <c:v>5438</c:v>
                </c:pt>
                <c:pt idx="5439">
                  <c:v>5439</c:v>
                </c:pt>
                <c:pt idx="5440">
                  <c:v>5440</c:v>
                </c:pt>
                <c:pt idx="5441">
                  <c:v>5441</c:v>
                </c:pt>
                <c:pt idx="5442">
                  <c:v>5442</c:v>
                </c:pt>
                <c:pt idx="5443">
                  <c:v>5443</c:v>
                </c:pt>
                <c:pt idx="5444">
                  <c:v>5444</c:v>
                </c:pt>
                <c:pt idx="5445">
                  <c:v>5445</c:v>
                </c:pt>
                <c:pt idx="5446">
                  <c:v>5446</c:v>
                </c:pt>
                <c:pt idx="5447">
                  <c:v>5447</c:v>
                </c:pt>
                <c:pt idx="5448">
                  <c:v>5448</c:v>
                </c:pt>
                <c:pt idx="5449">
                  <c:v>5449</c:v>
                </c:pt>
                <c:pt idx="5450">
                  <c:v>5450</c:v>
                </c:pt>
                <c:pt idx="5451">
                  <c:v>5451</c:v>
                </c:pt>
                <c:pt idx="5452">
                  <c:v>5452</c:v>
                </c:pt>
                <c:pt idx="5453">
                  <c:v>5453</c:v>
                </c:pt>
                <c:pt idx="5454">
                  <c:v>5454</c:v>
                </c:pt>
                <c:pt idx="5455">
                  <c:v>5455</c:v>
                </c:pt>
                <c:pt idx="5456">
                  <c:v>5456</c:v>
                </c:pt>
                <c:pt idx="5457">
                  <c:v>5457</c:v>
                </c:pt>
                <c:pt idx="5458">
                  <c:v>5458</c:v>
                </c:pt>
                <c:pt idx="5459">
                  <c:v>5459</c:v>
                </c:pt>
                <c:pt idx="5460">
                  <c:v>5460</c:v>
                </c:pt>
                <c:pt idx="5461">
                  <c:v>5461</c:v>
                </c:pt>
                <c:pt idx="5462">
                  <c:v>5462</c:v>
                </c:pt>
                <c:pt idx="5463">
                  <c:v>5463</c:v>
                </c:pt>
                <c:pt idx="5464">
                  <c:v>5464</c:v>
                </c:pt>
                <c:pt idx="5465">
                  <c:v>5465</c:v>
                </c:pt>
                <c:pt idx="5466">
                  <c:v>5466</c:v>
                </c:pt>
                <c:pt idx="5467">
                  <c:v>5467</c:v>
                </c:pt>
                <c:pt idx="5468">
                  <c:v>5468</c:v>
                </c:pt>
                <c:pt idx="5469">
                  <c:v>5469</c:v>
                </c:pt>
                <c:pt idx="5470">
                  <c:v>5470</c:v>
                </c:pt>
                <c:pt idx="5471">
                  <c:v>5471</c:v>
                </c:pt>
                <c:pt idx="5472">
                  <c:v>5472</c:v>
                </c:pt>
                <c:pt idx="5473">
                  <c:v>5473</c:v>
                </c:pt>
                <c:pt idx="5474">
                  <c:v>5474</c:v>
                </c:pt>
                <c:pt idx="5475">
                  <c:v>5475</c:v>
                </c:pt>
                <c:pt idx="5476">
                  <c:v>5476</c:v>
                </c:pt>
                <c:pt idx="5477">
                  <c:v>5477</c:v>
                </c:pt>
                <c:pt idx="5478">
                  <c:v>5478</c:v>
                </c:pt>
                <c:pt idx="5479">
                  <c:v>5479</c:v>
                </c:pt>
                <c:pt idx="5480">
                  <c:v>5480</c:v>
                </c:pt>
                <c:pt idx="5481">
                  <c:v>5481</c:v>
                </c:pt>
                <c:pt idx="5482">
                  <c:v>5482</c:v>
                </c:pt>
                <c:pt idx="5483">
                  <c:v>5483</c:v>
                </c:pt>
                <c:pt idx="5484">
                  <c:v>5484</c:v>
                </c:pt>
                <c:pt idx="5485">
                  <c:v>5485</c:v>
                </c:pt>
                <c:pt idx="5486">
                  <c:v>5486</c:v>
                </c:pt>
                <c:pt idx="5487">
                  <c:v>5487</c:v>
                </c:pt>
                <c:pt idx="5488">
                  <c:v>5488</c:v>
                </c:pt>
                <c:pt idx="5489">
                  <c:v>5489</c:v>
                </c:pt>
                <c:pt idx="5490">
                  <c:v>5490</c:v>
                </c:pt>
                <c:pt idx="5491">
                  <c:v>5491</c:v>
                </c:pt>
                <c:pt idx="5492">
                  <c:v>5492</c:v>
                </c:pt>
                <c:pt idx="5493">
                  <c:v>5493</c:v>
                </c:pt>
                <c:pt idx="5494">
                  <c:v>5494</c:v>
                </c:pt>
                <c:pt idx="5495">
                  <c:v>5495</c:v>
                </c:pt>
                <c:pt idx="5496">
                  <c:v>5496</c:v>
                </c:pt>
                <c:pt idx="5497">
                  <c:v>5497</c:v>
                </c:pt>
                <c:pt idx="5498">
                  <c:v>5498</c:v>
                </c:pt>
                <c:pt idx="5499">
                  <c:v>5499</c:v>
                </c:pt>
                <c:pt idx="5500">
                  <c:v>5500</c:v>
                </c:pt>
                <c:pt idx="5501">
                  <c:v>5501</c:v>
                </c:pt>
                <c:pt idx="5502">
                  <c:v>5502</c:v>
                </c:pt>
                <c:pt idx="5503">
                  <c:v>5503</c:v>
                </c:pt>
                <c:pt idx="5504">
                  <c:v>5504</c:v>
                </c:pt>
                <c:pt idx="5505">
                  <c:v>5505</c:v>
                </c:pt>
                <c:pt idx="5506">
                  <c:v>5506</c:v>
                </c:pt>
                <c:pt idx="5507">
                  <c:v>5507</c:v>
                </c:pt>
                <c:pt idx="5508">
                  <c:v>5508</c:v>
                </c:pt>
                <c:pt idx="5509">
                  <c:v>5509</c:v>
                </c:pt>
                <c:pt idx="5510">
                  <c:v>5510</c:v>
                </c:pt>
                <c:pt idx="5511">
                  <c:v>5511</c:v>
                </c:pt>
                <c:pt idx="5512">
                  <c:v>5512</c:v>
                </c:pt>
                <c:pt idx="5513">
                  <c:v>5513</c:v>
                </c:pt>
                <c:pt idx="5514">
                  <c:v>5514</c:v>
                </c:pt>
                <c:pt idx="5515">
                  <c:v>5515</c:v>
                </c:pt>
                <c:pt idx="5516">
                  <c:v>5516</c:v>
                </c:pt>
                <c:pt idx="5517">
                  <c:v>5517</c:v>
                </c:pt>
                <c:pt idx="5518">
                  <c:v>5518</c:v>
                </c:pt>
                <c:pt idx="5519">
                  <c:v>5519</c:v>
                </c:pt>
                <c:pt idx="5520">
                  <c:v>5520</c:v>
                </c:pt>
                <c:pt idx="5521">
                  <c:v>5521</c:v>
                </c:pt>
                <c:pt idx="5522">
                  <c:v>5522</c:v>
                </c:pt>
                <c:pt idx="5523">
                  <c:v>5523</c:v>
                </c:pt>
                <c:pt idx="5524">
                  <c:v>5524</c:v>
                </c:pt>
                <c:pt idx="5525">
                  <c:v>5525</c:v>
                </c:pt>
                <c:pt idx="5526">
                  <c:v>5526</c:v>
                </c:pt>
                <c:pt idx="5527">
                  <c:v>5527</c:v>
                </c:pt>
                <c:pt idx="5528">
                  <c:v>5528</c:v>
                </c:pt>
                <c:pt idx="5529">
                  <c:v>5529</c:v>
                </c:pt>
                <c:pt idx="5530">
                  <c:v>5530</c:v>
                </c:pt>
                <c:pt idx="5531">
                  <c:v>5531</c:v>
                </c:pt>
                <c:pt idx="5532">
                  <c:v>5532</c:v>
                </c:pt>
                <c:pt idx="5533">
                  <c:v>5533</c:v>
                </c:pt>
                <c:pt idx="5534">
                  <c:v>5534</c:v>
                </c:pt>
                <c:pt idx="5535">
                  <c:v>5535</c:v>
                </c:pt>
                <c:pt idx="5536">
                  <c:v>5536</c:v>
                </c:pt>
                <c:pt idx="5537">
                  <c:v>5537</c:v>
                </c:pt>
                <c:pt idx="5538">
                  <c:v>5538</c:v>
                </c:pt>
                <c:pt idx="5539">
                  <c:v>5539</c:v>
                </c:pt>
                <c:pt idx="5540">
                  <c:v>5540</c:v>
                </c:pt>
                <c:pt idx="5541">
                  <c:v>5541</c:v>
                </c:pt>
                <c:pt idx="5542">
                  <c:v>5542</c:v>
                </c:pt>
                <c:pt idx="5543">
                  <c:v>5543</c:v>
                </c:pt>
                <c:pt idx="5544">
                  <c:v>5544</c:v>
                </c:pt>
                <c:pt idx="5545">
                  <c:v>5545</c:v>
                </c:pt>
                <c:pt idx="5546">
                  <c:v>5546</c:v>
                </c:pt>
                <c:pt idx="5547">
                  <c:v>5547</c:v>
                </c:pt>
                <c:pt idx="5548">
                  <c:v>5548</c:v>
                </c:pt>
                <c:pt idx="5549">
                  <c:v>5549</c:v>
                </c:pt>
                <c:pt idx="5550">
                  <c:v>5550</c:v>
                </c:pt>
                <c:pt idx="5551">
                  <c:v>5551</c:v>
                </c:pt>
                <c:pt idx="5552">
                  <c:v>5552</c:v>
                </c:pt>
                <c:pt idx="5553">
                  <c:v>5553</c:v>
                </c:pt>
                <c:pt idx="5554">
                  <c:v>5554</c:v>
                </c:pt>
                <c:pt idx="5555">
                  <c:v>5555</c:v>
                </c:pt>
                <c:pt idx="5556">
                  <c:v>5556</c:v>
                </c:pt>
                <c:pt idx="5557">
                  <c:v>5557</c:v>
                </c:pt>
                <c:pt idx="5558">
                  <c:v>5558</c:v>
                </c:pt>
                <c:pt idx="5559">
                  <c:v>5559</c:v>
                </c:pt>
                <c:pt idx="5560">
                  <c:v>5560</c:v>
                </c:pt>
                <c:pt idx="5561">
                  <c:v>5561</c:v>
                </c:pt>
                <c:pt idx="5562">
                  <c:v>5562</c:v>
                </c:pt>
                <c:pt idx="5563">
                  <c:v>5563</c:v>
                </c:pt>
                <c:pt idx="5564">
                  <c:v>5564</c:v>
                </c:pt>
                <c:pt idx="5565">
                  <c:v>5565</c:v>
                </c:pt>
                <c:pt idx="5566">
                  <c:v>5566</c:v>
                </c:pt>
                <c:pt idx="5567">
                  <c:v>5567</c:v>
                </c:pt>
                <c:pt idx="5568">
                  <c:v>5568</c:v>
                </c:pt>
                <c:pt idx="5569">
                  <c:v>5569</c:v>
                </c:pt>
                <c:pt idx="5570">
                  <c:v>5570</c:v>
                </c:pt>
                <c:pt idx="5571">
                  <c:v>5571</c:v>
                </c:pt>
                <c:pt idx="5572">
                  <c:v>5572</c:v>
                </c:pt>
                <c:pt idx="5573">
                  <c:v>5573</c:v>
                </c:pt>
                <c:pt idx="5574">
                  <c:v>5574</c:v>
                </c:pt>
                <c:pt idx="5575">
                  <c:v>5575</c:v>
                </c:pt>
                <c:pt idx="5576">
                  <c:v>5576</c:v>
                </c:pt>
                <c:pt idx="5577">
                  <c:v>5577</c:v>
                </c:pt>
                <c:pt idx="5578">
                  <c:v>5578</c:v>
                </c:pt>
                <c:pt idx="5579">
                  <c:v>5579</c:v>
                </c:pt>
                <c:pt idx="5580">
                  <c:v>5580</c:v>
                </c:pt>
                <c:pt idx="5581">
                  <c:v>5581</c:v>
                </c:pt>
                <c:pt idx="5582">
                  <c:v>5582</c:v>
                </c:pt>
                <c:pt idx="5583">
                  <c:v>5583</c:v>
                </c:pt>
                <c:pt idx="5584">
                  <c:v>5584</c:v>
                </c:pt>
                <c:pt idx="5585">
                  <c:v>5585</c:v>
                </c:pt>
                <c:pt idx="5586">
                  <c:v>5586</c:v>
                </c:pt>
                <c:pt idx="5587">
                  <c:v>5587</c:v>
                </c:pt>
                <c:pt idx="5588">
                  <c:v>5588</c:v>
                </c:pt>
                <c:pt idx="5589">
                  <c:v>5589</c:v>
                </c:pt>
                <c:pt idx="5590">
                  <c:v>5590</c:v>
                </c:pt>
                <c:pt idx="5591">
                  <c:v>5591</c:v>
                </c:pt>
                <c:pt idx="5592">
                  <c:v>5592</c:v>
                </c:pt>
                <c:pt idx="5593">
                  <c:v>5593</c:v>
                </c:pt>
                <c:pt idx="5594">
                  <c:v>5594</c:v>
                </c:pt>
                <c:pt idx="5595">
                  <c:v>5595</c:v>
                </c:pt>
                <c:pt idx="5596">
                  <c:v>5596</c:v>
                </c:pt>
                <c:pt idx="5597">
                  <c:v>5597</c:v>
                </c:pt>
                <c:pt idx="5598">
                  <c:v>5598</c:v>
                </c:pt>
                <c:pt idx="5599">
                  <c:v>5599</c:v>
                </c:pt>
                <c:pt idx="5600">
                  <c:v>5600</c:v>
                </c:pt>
                <c:pt idx="5601">
                  <c:v>5601</c:v>
                </c:pt>
                <c:pt idx="5602">
                  <c:v>5602</c:v>
                </c:pt>
                <c:pt idx="5603">
                  <c:v>5603</c:v>
                </c:pt>
                <c:pt idx="5604">
                  <c:v>5604</c:v>
                </c:pt>
                <c:pt idx="5605">
                  <c:v>5605</c:v>
                </c:pt>
                <c:pt idx="5606">
                  <c:v>5606</c:v>
                </c:pt>
                <c:pt idx="5607">
                  <c:v>5607</c:v>
                </c:pt>
                <c:pt idx="5608">
                  <c:v>5608</c:v>
                </c:pt>
                <c:pt idx="5609">
                  <c:v>5609</c:v>
                </c:pt>
                <c:pt idx="5610">
                  <c:v>5610</c:v>
                </c:pt>
                <c:pt idx="5611">
                  <c:v>5611</c:v>
                </c:pt>
                <c:pt idx="5612">
                  <c:v>5612</c:v>
                </c:pt>
                <c:pt idx="5613">
                  <c:v>5613</c:v>
                </c:pt>
                <c:pt idx="5614">
                  <c:v>5614</c:v>
                </c:pt>
                <c:pt idx="5615">
                  <c:v>5615</c:v>
                </c:pt>
                <c:pt idx="5616">
                  <c:v>5616</c:v>
                </c:pt>
                <c:pt idx="5617">
                  <c:v>5617</c:v>
                </c:pt>
                <c:pt idx="5618">
                  <c:v>5618</c:v>
                </c:pt>
                <c:pt idx="5619">
                  <c:v>5619</c:v>
                </c:pt>
                <c:pt idx="5620">
                  <c:v>5620</c:v>
                </c:pt>
                <c:pt idx="5621">
                  <c:v>5621</c:v>
                </c:pt>
                <c:pt idx="5622">
                  <c:v>5622</c:v>
                </c:pt>
                <c:pt idx="5623">
                  <c:v>5623</c:v>
                </c:pt>
                <c:pt idx="5624">
                  <c:v>5624</c:v>
                </c:pt>
                <c:pt idx="5625">
                  <c:v>5625</c:v>
                </c:pt>
                <c:pt idx="5626">
                  <c:v>5626</c:v>
                </c:pt>
                <c:pt idx="5627">
                  <c:v>5627</c:v>
                </c:pt>
                <c:pt idx="5628">
                  <c:v>5628</c:v>
                </c:pt>
                <c:pt idx="5629">
                  <c:v>5629</c:v>
                </c:pt>
                <c:pt idx="5630">
                  <c:v>5630</c:v>
                </c:pt>
                <c:pt idx="5631">
                  <c:v>5631</c:v>
                </c:pt>
                <c:pt idx="5632">
                  <c:v>5632</c:v>
                </c:pt>
                <c:pt idx="5633">
                  <c:v>5633</c:v>
                </c:pt>
                <c:pt idx="5634">
                  <c:v>5634</c:v>
                </c:pt>
                <c:pt idx="5635">
                  <c:v>5635</c:v>
                </c:pt>
                <c:pt idx="5636">
                  <c:v>5636</c:v>
                </c:pt>
                <c:pt idx="5637">
                  <c:v>5637</c:v>
                </c:pt>
                <c:pt idx="5638">
                  <c:v>5638</c:v>
                </c:pt>
                <c:pt idx="5639">
                  <c:v>5639</c:v>
                </c:pt>
                <c:pt idx="5640">
                  <c:v>5640</c:v>
                </c:pt>
                <c:pt idx="5641">
                  <c:v>5641</c:v>
                </c:pt>
                <c:pt idx="5642">
                  <c:v>5642</c:v>
                </c:pt>
                <c:pt idx="5643">
                  <c:v>5643</c:v>
                </c:pt>
                <c:pt idx="5644">
                  <c:v>5644</c:v>
                </c:pt>
                <c:pt idx="5645">
                  <c:v>5645</c:v>
                </c:pt>
                <c:pt idx="5646">
                  <c:v>5646</c:v>
                </c:pt>
                <c:pt idx="5647">
                  <c:v>5647</c:v>
                </c:pt>
                <c:pt idx="5648">
                  <c:v>5648</c:v>
                </c:pt>
                <c:pt idx="5649">
                  <c:v>5649</c:v>
                </c:pt>
                <c:pt idx="5650">
                  <c:v>5650</c:v>
                </c:pt>
                <c:pt idx="5651">
                  <c:v>5651</c:v>
                </c:pt>
                <c:pt idx="5652">
                  <c:v>5652</c:v>
                </c:pt>
                <c:pt idx="5653">
                  <c:v>5653</c:v>
                </c:pt>
                <c:pt idx="5654">
                  <c:v>5654</c:v>
                </c:pt>
                <c:pt idx="5655">
                  <c:v>5655</c:v>
                </c:pt>
                <c:pt idx="5656">
                  <c:v>5656</c:v>
                </c:pt>
                <c:pt idx="5657">
                  <c:v>5657</c:v>
                </c:pt>
                <c:pt idx="5658">
                  <c:v>5658</c:v>
                </c:pt>
                <c:pt idx="5659">
                  <c:v>5659</c:v>
                </c:pt>
                <c:pt idx="5660">
                  <c:v>5660</c:v>
                </c:pt>
                <c:pt idx="5661">
                  <c:v>5661</c:v>
                </c:pt>
                <c:pt idx="5662">
                  <c:v>5662</c:v>
                </c:pt>
                <c:pt idx="5663">
                  <c:v>5663</c:v>
                </c:pt>
                <c:pt idx="5664">
                  <c:v>5664</c:v>
                </c:pt>
                <c:pt idx="5665">
                  <c:v>5665</c:v>
                </c:pt>
                <c:pt idx="5666">
                  <c:v>5666</c:v>
                </c:pt>
                <c:pt idx="5667">
                  <c:v>5667</c:v>
                </c:pt>
                <c:pt idx="5668">
                  <c:v>5668</c:v>
                </c:pt>
                <c:pt idx="5669">
                  <c:v>5669</c:v>
                </c:pt>
                <c:pt idx="5670">
                  <c:v>5670</c:v>
                </c:pt>
                <c:pt idx="5671">
                  <c:v>5671</c:v>
                </c:pt>
                <c:pt idx="5672">
                  <c:v>5672</c:v>
                </c:pt>
                <c:pt idx="5673">
                  <c:v>5673</c:v>
                </c:pt>
                <c:pt idx="5674">
                  <c:v>5674</c:v>
                </c:pt>
                <c:pt idx="5675">
                  <c:v>5675</c:v>
                </c:pt>
                <c:pt idx="5676">
                  <c:v>5676</c:v>
                </c:pt>
                <c:pt idx="5677">
                  <c:v>5677</c:v>
                </c:pt>
                <c:pt idx="5678">
                  <c:v>5678</c:v>
                </c:pt>
                <c:pt idx="5679">
                  <c:v>5679</c:v>
                </c:pt>
                <c:pt idx="5680">
                  <c:v>5680</c:v>
                </c:pt>
                <c:pt idx="5681">
                  <c:v>5681</c:v>
                </c:pt>
                <c:pt idx="5682">
                  <c:v>5682</c:v>
                </c:pt>
                <c:pt idx="5683">
                  <c:v>5683</c:v>
                </c:pt>
                <c:pt idx="5684">
                  <c:v>5684</c:v>
                </c:pt>
                <c:pt idx="5685">
                  <c:v>5685</c:v>
                </c:pt>
                <c:pt idx="5686">
                  <c:v>5686</c:v>
                </c:pt>
                <c:pt idx="5687">
                  <c:v>5687</c:v>
                </c:pt>
                <c:pt idx="5688">
                  <c:v>5688</c:v>
                </c:pt>
                <c:pt idx="5689">
                  <c:v>5689</c:v>
                </c:pt>
                <c:pt idx="5690">
                  <c:v>5690</c:v>
                </c:pt>
                <c:pt idx="5691">
                  <c:v>5691</c:v>
                </c:pt>
                <c:pt idx="5692">
                  <c:v>5692</c:v>
                </c:pt>
                <c:pt idx="5693">
                  <c:v>5693</c:v>
                </c:pt>
                <c:pt idx="5694">
                  <c:v>5694</c:v>
                </c:pt>
                <c:pt idx="5695">
                  <c:v>5695</c:v>
                </c:pt>
                <c:pt idx="5696">
                  <c:v>5696</c:v>
                </c:pt>
                <c:pt idx="5697">
                  <c:v>5697</c:v>
                </c:pt>
                <c:pt idx="5698">
                  <c:v>5698</c:v>
                </c:pt>
                <c:pt idx="5699">
                  <c:v>5699</c:v>
                </c:pt>
                <c:pt idx="5700">
                  <c:v>5700</c:v>
                </c:pt>
                <c:pt idx="5701">
                  <c:v>5701</c:v>
                </c:pt>
                <c:pt idx="5702">
                  <c:v>5702</c:v>
                </c:pt>
                <c:pt idx="5703">
                  <c:v>5703</c:v>
                </c:pt>
                <c:pt idx="5704">
                  <c:v>5704</c:v>
                </c:pt>
                <c:pt idx="5705">
                  <c:v>5705</c:v>
                </c:pt>
                <c:pt idx="5706">
                  <c:v>5706</c:v>
                </c:pt>
                <c:pt idx="5707">
                  <c:v>5707</c:v>
                </c:pt>
                <c:pt idx="5708">
                  <c:v>5708</c:v>
                </c:pt>
                <c:pt idx="5709">
                  <c:v>5709</c:v>
                </c:pt>
                <c:pt idx="5710">
                  <c:v>5710</c:v>
                </c:pt>
                <c:pt idx="5711">
                  <c:v>5711</c:v>
                </c:pt>
                <c:pt idx="5712">
                  <c:v>5712</c:v>
                </c:pt>
                <c:pt idx="5713">
                  <c:v>5713</c:v>
                </c:pt>
                <c:pt idx="5714">
                  <c:v>5714</c:v>
                </c:pt>
                <c:pt idx="5715">
                  <c:v>5715</c:v>
                </c:pt>
                <c:pt idx="5716">
                  <c:v>5716</c:v>
                </c:pt>
                <c:pt idx="5717">
                  <c:v>5717</c:v>
                </c:pt>
                <c:pt idx="5718">
                  <c:v>5718</c:v>
                </c:pt>
                <c:pt idx="5719">
                  <c:v>5719</c:v>
                </c:pt>
                <c:pt idx="5720">
                  <c:v>5720</c:v>
                </c:pt>
                <c:pt idx="5721">
                  <c:v>5721</c:v>
                </c:pt>
                <c:pt idx="5722">
                  <c:v>5722</c:v>
                </c:pt>
                <c:pt idx="5723">
                  <c:v>5723</c:v>
                </c:pt>
                <c:pt idx="5724">
                  <c:v>5724</c:v>
                </c:pt>
                <c:pt idx="5725">
                  <c:v>5725</c:v>
                </c:pt>
                <c:pt idx="5726">
                  <c:v>5726</c:v>
                </c:pt>
                <c:pt idx="5727">
                  <c:v>5727</c:v>
                </c:pt>
                <c:pt idx="5728">
                  <c:v>5728</c:v>
                </c:pt>
                <c:pt idx="5729">
                  <c:v>5729</c:v>
                </c:pt>
                <c:pt idx="5730">
                  <c:v>5730</c:v>
                </c:pt>
                <c:pt idx="5731">
                  <c:v>5731</c:v>
                </c:pt>
                <c:pt idx="5732">
                  <c:v>5732</c:v>
                </c:pt>
                <c:pt idx="5733">
                  <c:v>5733</c:v>
                </c:pt>
                <c:pt idx="5734">
                  <c:v>5734</c:v>
                </c:pt>
                <c:pt idx="5735">
                  <c:v>5735</c:v>
                </c:pt>
                <c:pt idx="5736">
                  <c:v>5736</c:v>
                </c:pt>
                <c:pt idx="5737">
                  <c:v>5737</c:v>
                </c:pt>
                <c:pt idx="5738">
                  <c:v>5738</c:v>
                </c:pt>
                <c:pt idx="5739">
                  <c:v>5739</c:v>
                </c:pt>
                <c:pt idx="5740">
                  <c:v>5740</c:v>
                </c:pt>
                <c:pt idx="5741">
                  <c:v>5741</c:v>
                </c:pt>
                <c:pt idx="5742">
                  <c:v>5742</c:v>
                </c:pt>
                <c:pt idx="5743">
                  <c:v>5743</c:v>
                </c:pt>
                <c:pt idx="5744">
                  <c:v>5744</c:v>
                </c:pt>
                <c:pt idx="5745">
                  <c:v>5745</c:v>
                </c:pt>
                <c:pt idx="5746">
                  <c:v>5746</c:v>
                </c:pt>
                <c:pt idx="5747">
                  <c:v>5747</c:v>
                </c:pt>
                <c:pt idx="5748">
                  <c:v>5748</c:v>
                </c:pt>
                <c:pt idx="5749">
                  <c:v>5749</c:v>
                </c:pt>
                <c:pt idx="5750">
                  <c:v>5750</c:v>
                </c:pt>
                <c:pt idx="5751">
                  <c:v>5751</c:v>
                </c:pt>
                <c:pt idx="5752">
                  <c:v>5752</c:v>
                </c:pt>
                <c:pt idx="5753">
                  <c:v>5753</c:v>
                </c:pt>
                <c:pt idx="5754">
                  <c:v>5754</c:v>
                </c:pt>
                <c:pt idx="5755">
                  <c:v>5755</c:v>
                </c:pt>
                <c:pt idx="5756">
                  <c:v>5756</c:v>
                </c:pt>
                <c:pt idx="5757">
                  <c:v>5757</c:v>
                </c:pt>
                <c:pt idx="5758">
                  <c:v>5758</c:v>
                </c:pt>
                <c:pt idx="5759">
                  <c:v>5759</c:v>
                </c:pt>
                <c:pt idx="5760">
                  <c:v>5760</c:v>
                </c:pt>
                <c:pt idx="5761">
                  <c:v>5761</c:v>
                </c:pt>
                <c:pt idx="5762">
                  <c:v>5762</c:v>
                </c:pt>
                <c:pt idx="5763">
                  <c:v>5763</c:v>
                </c:pt>
                <c:pt idx="5764">
                  <c:v>5764</c:v>
                </c:pt>
                <c:pt idx="5765">
                  <c:v>5765</c:v>
                </c:pt>
                <c:pt idx="5766">
                  <c:v>5766</c:v>
                </c:pt>
                <c:pt idx="5767">
                  <c:v>5767</c:v>
                </c:pt>
                <c:pt idx="5768">
                  <c:v>5768</c:v>
                </c:pt>
                <c:pt idx="5769">
                  <c:v>5769</c:v>
                </c:pt>
                <c:pt idx="5770">
                  <c:v>5770</c:v>
                </c:pt>
                <c:pt idx="5771">
                  <c:v>5771</c:v>
                </c:pt>
                <c:pt idx="5772">
                  <c:v>5772</c:v>
                </c:pt>
                <c:pt idx="5773">
                  <c:v>5773</c:v>
                </c:pt>
                <c:pt idx="5774">
                  <c:v>5774</c:v>
                </c:pt>
                <c:pt idx="5775">
                  <c:v>5775</c:v>
                </c:pt>
                <c:pt idx="5776">
                  <c:v>5776</c:v>
                </c:pt>
                <c:pt idx="5777">
                  <c:v>5777</c:v>
                </c:pt>
                <c:pt idx="5778">
                  <c:v>5778</c:v>
                </c:pt>
                <c:pt idx="5779">
                  <c:v>5779</c:v>
                </c:pt>
                <c:pt idx="5780">
                  <c:v>5780</c:v>
                </c:pt>
                <c:pt idx="5781">
                  <c:v>5781</c:v>
                </c:pt>
                <c:pt idx="5782">
                  <c:v>5782</c:v>
                </c:pt>
                <c:pt idx="5783">
                  <c:v>5783</c:v>
                </c:pt>
                <c:pt idx="5784">
                  <c:v>5784</c:v>
                </c:pt>
                <c:pt idx="5785">
                  <c:v>5785</c:v>
                </c:pt>
                <c:pt idx="5786">
                  <c:v>5786</c:v>
                </c:pt>
                <c:pt idx="5787">
                  <c:v>5787</c:v>
                </c:pt>
                <c:pt idx="5788">
                  <c:v>5788</c:v>
                </c:pt>
                <c:pt idx="5789">
                  <c:v>5789</c:v>
                </c:pt>
                <c:pt idx="5790">
                  <c:v>5790</c:v>
                </c:pt>
                <c:pt idx="5791">
                  <c:v>5791</c:v>
                </c:pt>
                <c:pt idx="5792">
                  <c:v>5792</c:v>
                </c:pt>
                <c:pt idx="5793">
                  <c:v>5793</c:v>
                </c:pt>
                <c:pt idx="5794">
                  <c:v>5794</c:v>
                </c:pt>
                <c:pt idx="5795">
                  <c:v>5795</c:v>
                </c:pt>
                <c:pt idx="5796">
                  <c:v>5796</c:v>
                </c:pt>
                <c:pt idx="5797">
                  <c:v>5797</c:v>
                </c:pt>
                <c:pt idx="5798">
                  <c:v>5798</c:v>
                </c:pt>
                <c:pt idx="5799">
                  <c:v>5799</c:v>
                </c:pt>
                <c:pt idx="5800">
                  <c:v>5800</c:v>
                </c:pt>
                <c:pt idx="5801">
                  <c:v>5801</c:v>
                </c:pt>
                <c:pt idx="5802">
                  <c:v>5802</c:v>
                </c:pt>
                <c:pt idx="5803">
                  <c:v>5803</c:v>
                </c:pt>
                <c:pt idx="5804">
                  <c:v>5804</c:v>
                </c:pt>
                <c:pt idx="5805">
                  <c:v>5805</c:v>
                </c:pt>
                <c:pt idx="5806">
                  <c:v>5806</c:v>
                </c:pt>
                <c:pt idx="5807">
                  <c:v>5807</c:v>
                </c:pt>
                <c:pt idx="5808">
                  <c:v>5808</c:v>
                </c:pt>
                <c:pt idx="5809">
                  <c:v>5809</c:v>
                </c:pt>
                <c:pt idx="5810">
                  <c:v>5810</c:v>
                </c:pt>
                <c:pt idx="5811">
                  <c:v>5811</c:v>
                </c:pt>
                <c:pt idx="5812">
                  <c:v>5812</c:v>
                </c:pt>
                <c:pt idx="5813">
                  <c:v>5813</c:v>
                </c:pt>
                <c:pt idx="5814">
                  <c:v>5814</c:v>
                </c:pt>
                <c:pt idx="5815">
                  <c:v>5815</c:v>
                </c:pt>
                <c:pt idx="5816">
                  <c:v>5816</c:v>
                </c:pt>
                <c:pt idx="5817">
                  <c:v>5817</c:v>
                </c:pt>
                <c:pt idx="5818">
                  <c:v>5818</c:v>
                </c:pt>
                <c:pt idx="5819">
                  <c:v>5819</c:v>
                </c:pt>
                <c:pt idx="5820">
                  <c:v>5820</c:v>
                </c:pt>
                <c:pt idx="5821">
                  <c:v>5821</c:v>
                </c:pt>
                <c:pt idx="5822">
                  <c:v>5822</c:v>
                </c:pt>
                <c:pt idx="5823">
                  <c:v>5823</c:v>
                </c:pt>
                <c:pt idx="5824">
                  <c:v>5824</c:v>
                </c:pt>
                <c:pt idx="5825">
                  <c:v>5825</c:v>
                </c:pt>
                <c:pt idx="5826">
                  <c:v>5826</c:v>
                </c:pt>
                <c:pt idx="5827">
                  <c:v>5827</c:v>
                </c:pt>
                <c:pt idx="5828">
                  <c:v>5828</c:v>
                </c:pt>
                <c:pt idx="5829">
                  <c:v>5829</c:v>
                </c:pt>
                <c:pt idx="5830">
                  <c:v>5830</c:v>
                </c:pt>
                <c:pt idx="5831">
                  <c:v>5831</c:v>
                </c:pt>
                <c:pt idx="5832">
                  <c:v>5832</c:v>
                </c:pt>
                <c:pt idx="5833">
                  <c:v>5833</c:v>
                </c:pt>
                <c:pt idx="5834">
                  <c:v>5834</c:v>
                </c:pt>
                <c:pt idx="5835">
                  <c:v>5835</c:v>
                </c:pt>
                <c:pt idx="5836">
                  <c:v>5836</c:v>
                </c:pt>
                <c:pt idx="5837">
                  <c:v>5837</c:v>
                </c:pt>
                <c:pt idx="5838">
                  <c:v>5838</c:v>
                </c:pt>
                <c:pt idx="5839">
                  <c:v>5839</c:v>
                </c:pt>
                <c:pt idx="5840">
                  <c:v>5840</c:v>
                </c:pt>
                <c:pt idx="5841">
                  <c:v>5841</c:v>
                </c:pt>
                <c:pt idx="5842">
                  <c:v>5842</c:v>
                </c:pt>
                <c:pt idx="5843">
                  <c:v>5843</c:v>
                </c:pt>
                <c:pt idx="5844">
                  <c:v>5844</c:v>
                </c:pt>
                <c:pt idx="5845">
                  <c:v>5845</c:v>
                </c:pt>
                <c:pt idx="5846">
                  <c:v>5846</c:v>
                </c:pt>
                <c:pt idx="5847">
                  <c:v>5847</c:v>
                </c:pt>
                <c:pt idx="5848">
                  <c:v>5848</c:v>
                </c:pt>
                <c:pt idx="5849">
                  <c:v>5849</c:v>
                </c:pt>
                <c:pt idx="5850">
                  <c:v>5850</c:v>
                </c:pt>
                <c:pt idx="5851">
                  <c:v>5851</c:v>
                </c:pt>
                <c:pt idx="5852">
                  <c:v>5852</c:v>
                </c:pt>
                <c:pt idx="5853">
                  <c:v>5853</c:v>
                </c:pt>
                <c:pt idx="5854">
                  <c:v>5854</c:v>
                </c:pt>
                <c:pt idx="5855">
                  <c:v>5855</c:v>
                </c:pt>
                <c:pt idx="5856">
                  <c:v>5856</c:v>
                </c:pt>
                <c:pt idx="5857">
                  <c:v>5857</c:v>
                </c:pt>
                <c:pt idx="5858">
                  <c:v>5858</c:v>
                </c:pt>
                <c:pt idx="5859">
                  <c:v>5859</c:v>
                </c:pt>
                <c:pt idx="5860">
                  <c:v>5860</c:v>
                </c:pt>
                <c:pt idx="5861">
                  <c:v>5861</c:v>
                </c:pt>
                <c:pt idx="5862">
                  <c:v>5862</c:v>
                </c:pt>
                <c:pt idx="5863">
                  <c:v>5863</c:v>
                </c:pt>
                <c:pt idx="5864">
                  <c:v>5864</c:v>
                </c:pt>
                <c:pt idx="5865">
                  <c:v>5865</c:v>
                </c:pt>
                <c:pt idx="5866">
                  <c:v>5866</c:v>
                </c:pt>
                <c:pt idx="5867">
                  <c:v>5867</c:v>
                </c:pt>
                <c:pt idx="5868">
                  <c:v>5868</c:v>
                </c:pt>
                <c:pt idx="5869">
                  <c:v>5869</c:v>
                </c:pt>
                <c:pt idx="5870">
                  <c:v>5870</c:v>
                </c:pt>
                <c:pt idx="5871">
                  <c:v>5871</c:v>
                </c:pt>
                <c:pt idx="5872">
                  <c:v>5872</c:v>
                </c:pt>
                <c:pt idx="5873">
                  <c:v>5873</c:v>
                </c:pt>
                <c:pt idx="5874">
                  <c:v>5874</c:v>
                </c:pt>
                <c:pt idx="5875">
                  <c:v>5875</c:v>
                </c:pt>
                <c:pt idx="5876">
                  <c:v>5876</c:v>
                </c:pt>
                <c:pt idx="5877">
                  <c:v>5877</c:v>
                </c:pt>
                <c:pt idx="5878">
                  <c:v>5878</c:v>
                </c:pt>
                <c:pt idx="5879">
                  <c:v>5879</c:v>
                </c:pt>
                <c:pt idx="5880">
                  <c:v>5880</c:v>
                </c:pt>
                <c:pt idx="5881">
                  <c:v>5881</c:v>
                </c:pt>
                <c:pt idx="5882">
                  <c:v>5882</c:v>
                </c:pt>
                <c:pt idx="5883">
                  <c:v>5883</c:v>
                </c:pt>
                <c:pt idx="5884">
                  <c:v>5884</c:v>
                </c:pt>
                <c:pt idx="5885">
                  <c:v>5885</c:v>
                </c:pt>
                <c:pt idx="5886">
                  <c:v>5886</c:v>
                </c:pt>
                <c:pt idx="5887">
                  <c:v>5887</c:v>
                </c:pt>
                <c:pt idx="5888">
                  <c:v>5888</c:v>
                </c:pt>
                <c:pt idx="5889">
                  <c:v>5889</c:v>
                </c:pt>
                <c:pt idx="5890">
                  <c:v>5890</c:v>
                </c:pt>
                <c:pt idx="5891">
                  <c:v>5891</c:v>
                </c:pt>
                <c:pt idx="5892">
                  <c:v>5892</c:v>
                </c:pt>
                <c:pt idx="5893">
                  <c:v>5893</c:v>
                </c:pt>
                <c:pt idx="5894">
                  <c:v>5894</c:v>
                </c:pt>
                <c:pt idx="5895">
                  <c:v>5895</c:v>
                </c:pt>
                <c:pt idx="5896">
                  <c:v>5896</c:v>
                </c:pt>
                <c:pt idx="5897">
                  <c:v>5897</c:v>
                </c:pt>
                <c:pt idx="5898">
                  <c:v>5898</c:v>
                </c:pt>
                <c:pt idx="5899">
                  <c:v>5899</c:v>
                </c:pt>
                <c:pt idx="5900">
                  <c:v>5900</c:v>
                </c:pt>
                <c:pt idx="5901">
                  <c:v>5901</c:v>
                </c:pt>
                <c:pt idx="5902">
                  <c:v>5902</c:v>
                </c:pt>
                <c:pt idx="5903">
                  <c:v>5903</c:v>
                </c:pt>
                <c:pt idx="5904">
                  <c:v>5904</c:v>
                </c:pt>
                <c:pt idx="5905">
                  <c:v>5905</c:v>
                </c:pt>
                <c:pt idx="5906">
                  <c:v>5906</c:v>
                </c:pt>
                <c:pt idx="5907">
                  <c:v>5907</c:v>
                </c:pt>
                <c:pt idx="5908">
                  <c:v>5908</c:v>
                </c:pt>
                <c:pt idx="5909">
                  <c:v>5909</c:v>
                </c:pt>
                <c:pt idx="5910">
                  <c:v>5910</c:v>
                </c:pt>
                <c:pt idx="5911">
                  <c:v>5911</c:v>
                </c:pt>
                <c:pt idx="5912">
                  <c:v>5912</c:v>
                </c:pt>
                <c:pt idx="5913">
                  <c:v>5913</c:v>
                </c:pt>
                <c:pt idx="5914">
                  <c:v>5914</c:v>
                </c:pt>
                <c:pt idx="5915">
                  <c:v>5915</c:v>
                </c:pt>
                <c:pt idx="5916">
                  <c:v>5916</c:v>
                </c:pt>
                <c:pt idx="5917">
                  <c:v>5917</c:v>
                </c:pt>
                <c:pt idx="5918">
                  <c:v>5918</c:v>
                </c:pt>
                <c:pt idx="5919">
                  <c:v>5919</c:v>
                </c:pt>
                <c:pt idx="5920">
                  <c:v>5920</c:v>
                </c:pt>
                <c:pt idx="5921">
                  <c:v>5921</c:v>
                </c:pt>
                <c:pt idx="5922">
                  <c:v>5922</c:v>
                </c:pt>
                <c:pt idx="5923">
                  <c:v>5923</c:v>
                </c:pt>
                <c:pt idx="5924">
                  <c:v>5924</c:v>
                </c:pt>
                <c:pt idx="5925">
                  <c:v>5925</c:v>
                </c:pt>
                <c:pt idx="5926">
                  <c:v>5926</c:v>
                </c:pt>
                <c:pt idx="5927">
                  <c:v>5927</c:v>
                </c:pt>
                <c:pt idx="5928">
                  <c:v>5928</c:v>
                </c:pt>
                <c:pt idx="5929">
                  <c:v>5929</c:v>
                </c:pt>
                <c:pt idx="5930">
                  <c:v>5930</c:v>
                </c:pt>
                <c:pt idx="5931">
                  <c:v>5931</c:v>
                </c:pt>
                <c:pt idx="5932">
                  <c:v>5932</c:v>
                </c:pt>
                <c:pt idx="5933">
                  <c:v>5933</c:v>
                </c:pt>
                <c:pt idx="5934">
                  <c:v>5934</c:v>
                </c:pt>
                <c:pt idx="5935">
                  <c:v>5935</c:v>
                </c:pt>
                <c:pt idx="5936">
                  <c:v>5936</c:v>
                </c:pt>
                <c:pt idx="5937">
                  <c:v>5937</c:v>
                </c:pt>
                <c:pt idx="5938">
                  <c:v>5938</c:v>
                </c:pt>
                <c:pt idx="5939">
                  <c:v>5939</c:v>
                </c:pt>
                <c:pt idx="5940">
                  <c:v>5940</c:v>
                </c:pt>
                <c:pt idx="5941">
                  <c:v>5941</c:v>
                </c:pt>
                <c:pt idx="5942">
                  <c:v>5942</c:v>
                </c:pt>
                <c:pt idx="5943">
                  <c:v>5943</c:v>
                </c:pt>
                <c:pt idx="5944">
                  <c:v>5944</c:v>
                </c:pt>
                <c:pt idx="5945">
                  <c:v>5945</c:v>
                </c:pt>
                <c:pt idx="5946">
                  <c:v>5946</c:v>
                </c:pt>
                <c:pt idx="5947">
                  <c:v>5947</c:v>
                </c:pt>
                <c:pt idx="5948">
                  <c:v>5948</c:v>
                </c:pt>
                <c:pt idx="5949">
                  <c:v>5949</c:v>
                </c:pt>
                <c:pt idx="5950">
                  <c:v>5950</c:v>
                </c:pt>
                <c:pt idx="5951">
                  <c:v>5951</c:v>
                </c:pt>
                <c:pt idx="5952">
                  <c:v>5952</c:v>
                </c:pt>
                <c:pt idx="5953">
                  <c:v>5953</c:v>
                </c:pt>
                <c:pt idx="5954">
                  <c:v>5954</c:v>
                </c:pt>
                <c:pt idx="5955">
                  <c:v>5955</c:v>
                </c:pt>
                <c:pt idx="5956">
                  <c:v>5956</c:v>
                </c:pt>
                <c:pt idx="5957">
                  <c:v>5957</c:v>
                </c:pt>
                <c:pt idx="5958">
                  <c:v>5958</c:v>
                </c:pt>
                <c:pt idx="5959">
                  <c:v>5959</c:v>
                </c:pt>
                <c:pt idx="5960">
                  <c:v>5960</c:v>
                </c:pt>
                <c:pt idx="5961">
                  <c:v>5961</c:v>
                </c:pt>
                <c:pt idx="5962">
                  <c:v>5962</c:v>
                </c:pt>
                <c:pt idx="5963">
                  <c:v>5963</c:v>
                </c:pt>
                <c:pt idx="5964">
                  <c:v>5964</c:v>
                </c:pt>
                <c:pt idx="5965">
                  <c:v>5965</c:v>
                </c:pt>
                <c:pt idx="5966">
                  <c:v>5966</c:v>
                </c:pt>
                <c:pt idx="5967">
                  <c:v>5967</c:v>
                </c:pt>
                <c:pt idx="5968">
                  <c:v>5968</c:v>
                </c:pt>
                <c:pt idx="5969">
                  <c:v>5969</c:v>
                </c:pt>
                <c:pt idx="5970">
                  <c:v>5970</c:v>
                </c:pt>
                <c:pt idx="5971">
                  <c:v>5971</c:v>
                </c:pt>
                <c:pt idx="5972">
                  <c:v>5972</c:v>
                </c:pt>
                <c:pt idx="5973">
                  <c:v>5973</c:v>
                </c:pt>
                <c:pt idx="5974">
                  <c:v>5974</c:v>
                </c:pt>
                <c:pt idx="5975">
                  <c:v>5975</c:v>
                </c:pt>
                <c:pt idx="5976">
                  <c:v>5976</c:v>
                </c:pt>
                <c:pt idx="5977">
                  <c:v>5977</c:v>
                </c:pt>
                <c:pt idx="5978">
                  <c:v>5978</c:v>
                </c:pt>
                <c:pt idx="5979">
                  <c:v>5979</c:v>
                </c:pt>
                <c:pt idx="5980">
                  <c:v>5980</c:v>
                </c:pt>
                <c:pt idx="5981">
                  <c:v>5981</c:v>
                </c:pt>
                <c:pt idx="5982">
                  <c:v>5982</c:v>
                </c:pt>
                <c:pt idx="5983">
                  <c:v>5983</c:v>
                </c:pt>
                <c:pt idx="5984">
                  <c:v>5984</c:v>
                </c:pt>
                <c:pt idx="5985">
                  <c:v>5985</c:v>
                </c:pt>
                <c:pt idx="5986">
                  <c:v>5986</c:v>
                </c:pt>
                <c:pt idx="5987">
                  <c:v>5987</c:v>
                </c:pt>
                <c:pt idx="5988">
                  <c:v>5988</c:v>
                </c:pt>
                <c:pt idx="5989">
                  <c:v>5989</c:v>
                </c:pt>
                <c:pt idx="5990">
                  <c:v>5990</c:v>
                </c:pt>
                <c:pt idx="5991">
                  <c:v>5991</c:v>
                </c:pt>
                <c:pt idx="5992">
                  <c:v>5992</c:v>
                </c:pt>
                <c:pt idx="5993">
                  <c:v>5993</c:v>
                </c:pt>
                <c:pt idx="5994">
                  <c:v>5994</c:v>
                </c:pt>
                <c:pt idx="5995">
                  <c:v>5995</c:v>
                </c:pt>
                <c:pt idx="5996">
                  <c:v>5996</c:v>
                </c:pt>
                <c:pt idx="5997">
                  <c:v>5997</c:v>
                </c:pt>
                <c:pt idx="5998">
                  <c:v>5998</c:v>
                </c:pt>
                <c:pt idx="5999">
                  <c:v>5999</c:v>
                </c:pt>
                <c:pt idx="6000">
                  <c:v>6000</c:v>
                </c:pt>
                <c:pt idx="6001">
                  <c:v>6001</c:v>
                </c:pt>
                <c:pt idx="6002">
                  <c:v>6002</c:v>
                </c:pt>
                <c:pt idx="6003">
                  <c:v>6003</c:v>
                </c:pt>
                <c:pt idx="6004">
                  <c:v>6004</c:v>
                </c:pt>
                <c:pt idx="6005">
                  <c:v>6005</c:v>
                </c:pt>
                <c:pt idx="6006">
                  <c:v>6006</c:v>
                </c:pt>
                <c:pt idx="6007">
                  <c:v>6007</c:v>
                </c:pt>
                <c:pt idx="6008">
                  <c:v>6008</c:v>
                </c:pt>
                <c:pt idx="6009">
                  <c:v>6009</c:v>
                </c:pt>
                <c:pt idx="6010">
                  <c:v>6010</c:v>
                </c:pt>
                <c:pt idx="6011">
                  <c:v>6011</c:v>
                </c:pt>
                <c:pt idx="6012">
                  <c:v>6012</c:v>
                </c:pt>
                <c:pt idx="6013">
                  <c:v>6013</c:v>
                </c:pt>
                <c:pt idx="6014">
                  <c:v>6014</c:v>
                </c:pt>
                <c:pt idx="6015">
                  <c:v>6015</c:v>
                </c:pt>
                <c:pt idx="6016">
                  <c:v>6016</c:v>
                </c:pt>
                <c:pt idx="6017">
                  <c:v>6017</c:v>
                </c:pt>
                <c:pt idx="6018">
                  <c:v>6018</c:v>
                </c:pt>
                <c:pt idx="6019">
                  <c:v>6019</c:v>
                </c:pt>
                <c:pt idx="6020">
                  <c:v>6020</c:v>
                </c:pt>
                <c:pt idx="6021">
                  <c:v>6021</c:v>
                </c:pt>
                <c:pt idx="6022">
                  <c:v>6022</c:v>
                </c:pt>
                <c:pt idx="6023">
                  <c:v>6023</c:v>
                </c:pt>
                <c:pt idx="6024">
                  <c:v>6024</c:v>
                </c:pt>
                <c:pt idx="6025">
                  <c:v>6025</c:v>
                </c:pt>
                <c:pt idx="6026">
                  <c:v>6026</c:v>
                </c:pt>
                <c:pt idx="6027">
                  <c:v>6027</c:v>
                </c:pt>
                <c:pt idx="6028">
                  <c:v>6028</c:v>
                </c:pt>
                <c:pt idx="6029">
                  <c:v>6029</c:v>
                </c:pt>
                <c:pt idx="6030">
                  <c:v>6030</c:v>
                </c:pt>
                <c:pt idx="6031">
                  <c:v>6031</c:v>
                </c:pt>
                <c:pt idx="6032">
                  <c:v>6032</c:v>
                </c:pt>
                <c:pt idx="6033">
                  <c:v>6033</c:v>
                </c:pt>
                <c:pt idx="6034">
                  <c:v>6034</c:v>
                </c:pt>
                <c:pt idx="6035">
                  <c:v>6035</c:v>
                </c:pt>
                <c:pt idx="6036">
                  <c:v>6036</c:v>
                </c:pt>
                <c:pt idx="6037">
                  <c:v>6037</c:v>
                </c:pt>
                <c:pt idx="6038">
                  <c:v>6038</c:v>
                </c:pt>
                <c:pt idx="6039">
                  <c:v>6039</c:v>
                </c:pt>
                <c:pt idx="6040">
                  <c:v>6040</c:v>
                </c:pt>
                <c:pt idx="6041">
                  <c:v>6041</c:v>
                </c:pt>
                <c:pt idx="6042">
                  <c:v>6042</c:v>
                </c:pt>
                <c:pt idx="6043">
                  <c:v>6043</c:v>
                </c:pt>
                <c:pt idx="6044">
                  <c:v>6044</c:v>
                </c:pt>
                <c:pt idx="6045">
                  <c:v>6045</c:v>
                </c:pt>
                <c:pt idx="6046">
                  <c:v>6046</c:v>
                </c:pt>
                <c:pt idx="6047">
                  <c:v>6047</c:v>
                </c:pt>
                <c:pt idx="6048">
                  <c:v>6048</c:v>
                </c:pt>
                <c:pt idx="6049">
                  <c:v>6049</c:v>
                </c:pt>
                <c:pt idx="6050">
                  <c:v>6050</c:v>
                </c:pt>
                <c:pt idx="6051">
                  <c:v>6051</c:v>
                </c:pt>
                <c:pt idx="6052">
                  <c:v>6052</c:v>
                </c:pt>
                <c:pt idx="6053">
                  <c:v>6053</c:v>
                </c:pt>
                <c:pt idx="6054">
                  <c:v>6054</c:v>
                </c:pt>
                <c:pt idx="6055">
                  <c:v>6055</c:v>
                </c:pt>
                <c:pt idx="6056">
                  <c:v>6056</c:v>
                </c:pt>
                <c:pt idx="6057">
                  <c:v>6057</c:v>
                </c:pt>
                <c:pt idx="6058">
                  <c:v>6058</c:v>
                </c:pt>
                <c:pt idx="6059">
                  <c:v>6059</c:v>
                </c:pt>
                <c:pt idx="6060">
                  <c:v>6060</c:v>
                </c:pt>
                <c:pt idx="6061">
                  <c:v>6061</c:v>
                </c:pt>
                <c:pt idx="6062">
                  <c:v>6062</c:v>
                </c:pt>
                <c:pt idx="6063">
                  <c:v>6063</c:v>
                </c:pt>
                <c:pt idx="6064">
                  <c:v>6064</c:v>
                </c:pt>
                <c:pt idx="6065">
                  <c:v>6065</c:v>
                </c:pt>
                <c:pt idx="6066">
                  <c:v>6066</c:v>
                </c:pt>
                <c:pt idx="6067">
                  <c:v>6067</c:v>
                </c:pt>
                <c:pt idx="6068">
                  <c:v>6068</c:v>
                </c:pt>
                <c:pt idx="6069">
                  <c:v>6069</c:v>
                </c:pt>
                <c:pt idx="6070">
                  <c:v>6070</c:v>
                </c:pt>
                <c:pt idx="6071">
                  <c:v>6071</c:v>
                </c:pt>
                <c:pt idx="6072">
                  <c:v>6072</c:v>
                </c:pt>
                <c:pt idx="6073">
                  <c:v>6073</c:v>
                </c:pt>
                <c:pt idx="6074">
                  <c:v>6074</c:v>
                </c:pt>
                <c:pt idx="6075">
                  <c:v>6075</c:v>
                </c:pt>
                <c:pt idx="6076">
                  <c:v>6076</c:v>
                </c:pt>
                <c:pt idx="6077">
                  <c:v>6077</c:v>
                </c:pt>
                <c:pt idx="6078">
                  <c:v>6078</c:v>
                </c:pt>
                <c:pt idx="6079">
                  <c:v>6079</c:v>
                </c:pt>
                <c:pt idx="6080">
                  <c:v>6080</c:v>
                </c:pt>
                <c:pt idx="6081">
                  <c:v>6081</c:v>
                </c:pt>
                <c:pt idx="6082">
                  <c:v>6082</c:v>
                </c:pt>
                <c:pt idx="6083">
                  <c:v>6083</c:v>
                </c:pt>
                <c:pt idx="6084">
                  <c:v>6084</c:v>
                </c:pt>
                <c:pt idx="6085">
                  <c:v>6085</c:v>
                </c:pt>
                <c:pt idx="6086">
                  <c:v>6086</c:v>
                </c:pt>
                <c:pt idx="6087">
                  <c:v>6087</c:v>
                </c:pt>
                <c:pt idx="6088">
                  <c:v>6088</c:v>
                </c:pt>
                <c:pt idx="6089">
                  <c:v>6089</c:v>
                </c:pt>
                <c:pt idx="6090">
                  <c:v>6090</c:v>
                </c:pt>
                <c:pt idx="6091">
                  <c:v>6091</c:v>
                </c:pt>
                <c:pt idx="6092">
                  <c:v>6092</c:v>
                </c:pt>
                <c:pt idx="6093">
                  <c:v>6093</c:v>
                </c:pt>
                <c:pt idx="6094">
                  <c:v>6094</c:v>
                </c:pt>
                <c:pt idx="6095">
                  <c:v>6095</c:v>
                </c:pt>
                <c:pt idx="6096">
                  <c:v>6096</c:v>
                </c:pt>
                <c:pt idx="6097">
                  <c:v>6097</c:v>
                </c:pt>
                <c:pt idx="6098">
                  <c:v>6098</c:v>
                </c:pt>
                <c:pt idx="6099">
                  <c:v>6099</c:v>
                </c:pt>
                <c:pt idx="6100">
                  <c:v>6100</c:v>
                </c:pt>
                <c:pt idx="6101">
                  <c:v>6101</c:v>
                </c:pt>
                <c:pt idx="6102">
                  <c:v>6102</c:v>
                </c:pt>
                <c:pt idx="6103">
                  <c:v>6103</c:v>
                </c:pt>
                <c:pt idx="6104">
                  <c:v>6104</c:v>
                </c:pt>
                <c:pt idx="6105">
                  <c:v>6105</c:v>
                </c:pt>
                <c:pt idx="6106">
                  <c:v>6106</c:v>
                </c:pt>
                <c:pt idx="6107">
                  <c:v>6107</c:v>
                </c:pt>
                <c:pt idx="6108">
                  <c:v>6108</c:v>
                </c:pt>
                <c:pt idx="6109">
                  <c:v>6109</c:v>
                </c:pt>
                <c:pt idx="6110">
                  <c:v>6110</c:v>
                </c:pt>
                <c:pt idx="6111">
                  <c:v>6111</c:v>
                </c:pt>
                <c:pt idx="6112">
                  <c:v>6112</c:v>
                </c:pt>
                <c:pt idx="6113">
                  <c:v>6113</c:v>
                </c:pt>
                <c:pt idx="6114">
                  <c:v>6114</c:v>
                </c:pt>
                <c:pt idx="6115">
                  <c:v>6115</c:v>
                </c:pt>
                <c:pt idx="6116">
                  <c:v>6116</c:v>
                </c:pt>
                <c:pt idx="6117">
                  <c:v>6117</c:v>
                </c:pt>
                <c:pt idx="6118">
                  <c:v>6118</c:v>
                </c:pt>
                <c:pt idx="6119">
                  <c:v>6119</c:v>
                </c:pt>
                <c:pt idx="6120">
                  <c:v>6120</c:v>
                </c:pt>
                <c:pt idx="6121">
                  <c:v>6121</c:v>
                </c:pt>
                <c:pt idx="6122">
                  <c:v>6122</c:v>
                </c:pt>
                <c:pt idx="6123">
                  <c:v>6123</c:v>
                </c:pt>
                <c:pt idx="6124">
                  <c:v>6124</c:v>
                </c:pt>
                <c:pt idx="6125">
                  <c:v>6125</c:v>
                </c:pt>
                <c:pt idx="6126">
                  <c:v>6126</c:v>
                </c:pt>
                <c:pt idx="6127">
                  <c:v>6127</c:v>
                </c:pt>
                <c:pt idx="6128">
                  <c:v>6128</c:v>
                </c:pt>
                <c:pt idx="6129">
                  <c:v>6129</c:v>
                </c:pt>
                <c:pt idx="6130">
                  <c:v>6130</c:v>
                </c:pt>
                <c:pt idx="6131">
                  <c:v>6131</c:v>
                </c:pt>
                <c:pt idx="6132">
                  <c:v>6132</c:v>
                </c:pt>
                <c:pt idx="6133">
                  <c:v>6133</c:v>
                </c:pt>
                <c:pt idx="6134">
                  <c:v>6134</c:v>
                </c:pt>
                <c:pt idx="6135">
                  <c:v>6135</c:v>
                </c:pt>
                <c:pt idx="6136">
                  <c:v>6136</c:v>
                </c:pt>
                <c:pt idx="6137">
                  <c:v>6137</c:v>
                </c:pt>
                <c:pt idx="6138">
                  <c:v>6138</c:v>
                </c:pt>
                <c:pt idx="6139">
                  <c:v>6139</c:v>
                </c:pt>
                <c:pt idx="6140">
                  <c:v>6140</c:v>
                </c:pt>
                <c:pt idx="6141">
                  <c:v>6141</c:v>
                </c:pt>
                <c:pt idx="6142">
                  <c:v>6142</c:v>
                </c:pt>
                <c:pt idx="6143">
                  <c:v>6143</c:v>
                </c:pt>
                <c:pt idx="6144">
                  <c:v>6144</c:v>
                </c:pt>
                <c:pt idx="6145">
                  <c:v>6145</c:v>
                </c:pt>
                <c:pt idx="6146">
                  <c:v>6146</c:v>
                </c:pt>
                <c:pt idx="6147">
                  <c:v>6147</c:v>
                </c:pt>
                <c:pt idx="6148">
                  <c:v>6148</c:v>
                </c:pt>
                <c:pt idx="6149">
                  <c:v>6149</c:v>
                </c:pt>
                <c:pt idx="6150">
                  <c:v>6150</c:v>
                </c:pt>
                <c:pt idx="6151">
                  <c:v>6151</c:v>
                </c:pt>
                <c:pt idx="6152">
                  <c:v>6152</c:v>
                </c:pt>
                <c:pt idx="6153">
                  <c:v>6153</c:v>
                </c:pt>
                <c:pt idx="6154">
                  <c:v>6154</c:v>
                </c:pt>
                <c:pt idx="6155">
                  <c:v>6155</c:v>
                </c:pt>
                <c:pt idx="6156">
                  <c:v>6156</c:v>
                </c:pt>
                <c:pt idx="6157">
                  <c:v>6157</c:v>
                </c:pt>
                <c:pt idx="6158">
                  <c:v>6158</c:v>
                </c:pt>
                <c:pt idx="6159">
                  <c:v>6159</c:v>
                </c:pt>
                <c:pt idx="6160">
                  <c:v>6160</c:v>
                </c:pt>
                <c:pt idx="6161">
                  <c:v>6161</c:v>
                </c:pt>
                <c:pt idx="6162">
                  <c:v>6162</c:v>
                </c:pt>
                <c:pt idx="6163">
                  <c:v>6163</c:v>
                </c:pt>
                <c:pt idx="6164">
                  <c:v>6164</c:v>
                </c:pt>
                <c:pt idx="6165">
                  <c:v>6165</c:v>
                </c:pt>
                <c:pt idx="6166">
                  <c:v>6166</c:v>
                </c:pt>
                <c:pt idx="6167">
                  <c:v>6167</c:v>
                </c:pt>
                <c:pt idx="6168">
                  <c:v>6168</c:v>
                </c:pt>
                <c:pt idx="6169">
                  <c:v>6169</c:v>
                </c:pt>
                <c:pt idx="6170">
                  <c:v>6170</c:v>
                </c:pt>
                <c:pt idx="6171">
                  <c:v>6171</c:v>
                </c:pt>
                <c:pt idx="6172">
                  <c:v>6172</c:v>
                </c:pt>
                <c:pt idx="6173">
                  <c:v>6173</c:v>
                </c:pt>
                <c:pt idx="6174">
                  <c:v>6174</c:v>
                </c:pt>
                <c:pt idx="6175">
                  <c:v>6175</c:v>
                </c:pt>
                <c:pt idx="6176">
                  <c:v>6176</c:v>
                </c:pt>
                <c:pt idx="6177">
                  <c:v>6177</c:v>
                </c:pt>
                <c:pt idx="6178">
                  <c:v>6178</c:v>
                </c:pt>
                <c:pt idx="6179">
                  <c:v>6179</c:v>
                </c:pt>
                <c:pt idx="6180">
                  <c:v>6180</c:v>
                </c:pt>
                <c:pt idx="6181">
                  <c:v>6181</c:v>
                </c:pt>
                <c:pt idx="6182">
                  <c:v>6182</c:v>
                </c:pt>
                <c:pt idx="6183">
                  <c:v>6183</c:v>
                </c:pt>
                <c:pt idx="6184">
                  <c:v>6184</c:v>
                </c:pt>
                <c:pt idx="6185">
                  <c:v>6185</c:v>
                </c:pt>
                <c:pt idx="6186">
                  <c:v>6186</c:v>
                </c:pt>
                <c:pt idx="6187">
                  <c:v>6187</c:v>
                </c:pt>
                <c:pt idx="6188">
                  <c:v>6188</c:v>
                </c:pt>
                <c:pt idx="6189">
                  <c:v>6189</c:v>
                </c:pt>
                <c:pt idx="6190">
                  <c:v>6190</c:v>
                </c:pt>
                <c:pt idx="6191">
                  <c:v>6191</c:v>
                </c:pt>
                <c:pt idx="6192">
                  <c:v>6192</c:v>
                </c:pt>
                <c:pt idx="6193">
                  <c:v>6193</c:v>
                </c:pt>
                <c:pt idx="6194">
                  <c:v>6194</c:v>
                </c:pt>
                <c:pt idx="6195">
                  <c:v>6195</c:v>
                </c:pt>
                <c:pt idx="6196">
                  <c:v>6196</c:v>
                </c:pt>
                <c:pt idx="6197">
                  <c:v>6197</c:v>
                </c:pt>
                <c:pt idx="6198">
                  <c:v>6198</c:v>
                </c:pt>
                <c:pt idx="6199">
                  <c:v>6199</c:v>
                </c:pt>
                <c:pt idx="6200">
                  <c:v>6200</c:v>
                </c:pt>
                <c:pt idx="6201">
                  <c:v>6201</c:v>
                </c:pt>
                <c:pt idx="6202">
                  <c:v>6202</c:v>
                </c:pt>
                <c:pt idx="6203">
                  <c:v>6203</c:v>
                </c:pt>
                <c:pt idx="6204">
                  <c:v>6204</c:v>
                </c:pt>
                <c:pt idx="6205">
                  <c:v>6205</c:v>
                </c:pt>
                <c:pt idx="6206">
                  <c:v>6206</c:v>
                </c:pt>
                <c:pt idx="6207">
                  <c:v>6207</c:v>
                </c:pt>
                <c:pt idx="6208">
                  <c:v>6208</c:v>
                </c:pt>
                <c:pt idx="6209">
                  <c:v>6209</c:v>
                </c:pt>
                <c:pt idx="6210">
                  <c:v>6210</c:v>
                </c:pt>
                <c:pt idx="6211">
                  <c:v>6211</c:v>
                </c:pt>
                <c:pt idx="6212">
                  <c:v>6212</c:v>
                </c:pt>
                <c:pt idx="6213">
                  <c:v>6213</c:v>
                </c:pt>
                <c:pt idx="6214">
                  <c:v>6214</c:v>
                </c:pt>
                <c:pt idx="6215">
                  <c:v>6215</c:v>
                </c:pt>
                <c:pt idx="6216">
                  <c:v>6216</c:v>
                </c:pt>
                <c:pt idx="6217">
                  <c:v>6217</c:v>
                </c:pt>
                <c:pt idx="6218">
                  <c:v>6218</c:v>
                </c:pt>
                <c:pt idx="6219">
                  <c:v>6219</c:v>
                </c:pt>
                <c:pt idx="6220">
                  <c:v>6220</c:v>
                </c:pt>
                <c:pt idx="6221">
                  <c:v>6221</c:v>
                </c:pt>
                <c:pt idx="6222">
                  <c:v>6222</c:v>
                </c:pt>
                <c:pt idx="6223">
                  <c:v>6223</c:v>
                </c:pt>
                <c:pt idx="6224">
                  <c:v>6224</c:v>
                </c:pt>
                <c:pt idx="6225">
                  <c:v>6225</c:v>
                </c:pt>
                <c:pt idx="6226">
                  <c:v>6226</c:v>
                </c:pt>
                <c:pt idx="6227">
                  <c:v>6227</c:v>
                </c:pt>
                <c:pt idx="6228">
                  <c:v>6228</c:v>
                </c:pt>
                <c:pt idx="6229">
                  <c:v>6229</c:v>
                </c:pt>
                <c:pt idx="6230">
                  <c:v>6230</c:v>
                </c:pt>
                <c:pt idx="6231">
                  <c:v>6231</c:v>
                </c:pt>
                <c:pt idx="6232">
                  <c:v>6232</c:v>
                </c:pt>
                <c:pt idx="6233">
                  <c:v>6233</c:v>
                </c:pt>
                <c:pt idx="6234">
                  <c:v>6234</c:v>
                </c:pt>
                <c:pt idx="6235">
                  <c:v>6235</c:v>
                </c:pt>
                <c:pt idx="6236">
                  <c:v>6236</c:v>
                </c:pt>
                <c:pt idx="6237">
                  <c:v>6237</c:v>
                </c:pt>
                <c:pt idx="6238">
                  <c:v>6238</c:v>
                </c:pt>
                <c:pt idx="6239">
                  <c:v>6239</c:v>
                </c:pt>
                <c:pt idx="6240">
                  <c:v>6240</c:v>
                </c:pt>
                <c:pt idx="6241">
                  <c:v>6241</c:v>
                </c:pt>
                <c:pt idx="6242">
                  <c:v>6242</c:v>
                </c:pt>
                <c:pt idx="6243">
                  <c:v>6243</c:v>
                </c:pt>
                <c:pt idx="6244">
                  <c:v>6244</c:v>
                </c:pt>
                <c:pt idx="6245">
                  <c:v>6245</c:v>
                </c:pt>
                <c:pt idx="6246">
                  <c:v>6246</c:v>
                </c:pt>
                <c:pt idx="6247">
                  <c:v>6247</c:v>
                </c:pt>
                <c:pt idx="6248">
                  <c:v>6248</c:v>
                </c:pt>
                <c:pt idx="6249">
                  <c:v>6249</c:v>
                </c:pt>
                <c:pt idx="6250">
                  <c:v>6250</c:v>
                </c:pt>
                <c:pt idx="6251">
                  <c:v>6251</c:v>
                </c:pt>
                <c:pt idx="6252">
                  <c:v>6252</c:v>
                </c:pt>
                <c:pt idx="6253">
                  <c:v>6253</c:v>
                </c:pt>
                <c:pt idx="6254">
                  <c:v>6254</c:v>
                </c:pt>
                <c:pt idx="6255">
                  <c:v>6255</c:v>
                </c:pt>
                <c:pt idx="6256">
                  <c:v>6256</c:v>
                </c:pt>
                <c:pt idx="6257">
                  <c:v>6257</c:v>
                </c:pt>
                <c:pt idx="6258">
                  <c:v>6258</c:v>
                </c:pt>
                <c:pt idx="6259">
                  <c:v>6259</c:v>
                </c:pt>
                <c:pt idx="6260">
                  <c:v>6260</c:v>
                </c:pt>
                <c:pt idx="6261">
                  <c:v>6261</c:v>
                </c:pt>
                <c:pt idx="6262">
                  <c:v>6262</c:v>
                </c:pt>
                <c:pt idx="6263">
                  <c:v>6263</c:v>
                </c:pt>
                <c:pt idx="6264">
                  <c:v>6264</c:v>
                </c:pt>
                <c:pt idx="6265">
                  <c:v>6265</c:v>
                </c:pt>
                <c:pt idx="6266">
                  <c:v>6266</c:v>
                </c:pt>
                <c:pt idx="6267">
                  <c:v>6267</c:v>
                </c:pt>
                <c:pt idx="6268">
                  <c:v>6268</c:v>
                </c:pt>
                <c:pt idx="6269">
                  <c:v>6269</c:v>
                </c:pt>
                <c:pt idx="6270">
                  <c:v>6270</c:v>
                </c:pt>
                <c:pt idx="6271">
                  <c:v>6271</c:v>
                </c:pt>
                <c:pt idx="6272">
                  <c:v>6272</c:v>
                </c:pt>
                <c:pt idx="6273">
                  <c:v>6273</c:v>
                </c:pt>
                <c:pt idx="6274">
                  <c:v>6274</c:v>
                </c:pt>
                <c:pt idx="6275">
                  <c:v>6275</c:v>
                </c:pt>
                <c:pt idx="6276">
                  <c:v>6276</c:v>
                </c:pt>
                <c:pt idx="6277">
                  <c:v>6277</c:v>
                </c:pt>
                <c:pt idx="6278">
                  <c:v>6278</c:v>
                </c:pt>
                <c:pt idx="6279">
                  <c:v>6279</c:v>
                </c:pt>
                <c:pt idx="6280">
                  <c:v>6280</c:v>
                </c:pt>
                <c:pt idx="6281">
                  <c:v>6281</c:v>
                </c:pt>
                <c:pt idx="6282">
                  <c:v>6282</c:v>
                </c:pt>
                <c:pt idx="6283">
                  <c:v>6283</c:v>
                </c:pt>
                <c:pt idx="6284">
                  <c:v>6284</c:v>
                </c:pt>
                <c:pt idx="6285">
                  <c:v>6285</c:v>
                </c:pt>
                <c:pt idx="6286">
                  <c:v>6286</c:v>
                </c:pt>
                <c:pt idx="6287">
                  <c:v>6287</c:v>
                </c:pt>
                <c:pt idx="6288">
                  <c:v>6288</c:v>
                </c:pt>
                <c:pt idx="6289">
                  <c:v>6289</c:v>
                </c:pt>
                <c:pt idx="6290">
                  <c:v>6290</c:v>
                </c:pt>
                <c:pt idx="6291">
                  <c:v>6291</c:v>
                </c:pt>
                <c:pt idx="6292">
                  <c:v>6292</c:v>
                </c:pt>
                <c:pt idx="6293">
                  <c:v>6293</c:v>
                </c:pt>
                <c:pt idx="6294">
                  <c:v>6294</c:v>
                </c:pt>
                <c:pt idx="6295">
                  <c:v>6295</c:v>
                </c:pt>
                <c:pt idx="6296">
                  <c:v>6296</c:v>
                </c:pt>
                <c:pt idx="6297">
                  <c:v>6297</c:v>
                </c:pt>
                <c:pt idx="6298">
                  <c:v>6298</c:v>
                </c:pt>
                <c:pt idx="6299">
                  <c:v>6299</c:v>
                </c:pt>
                <c:pt idx="6300">
                  <c:v>6300</c:v>
                </c:pt>
                <c:pt idx="6301">
                  <c:v>6301</c:v>
                </c:pt>
                <c:pt idx="6302">
                  <c:v>6302</c:v>
                </c:pt>
                <c:pt idx="6303">
                  <c:v>6303</c:v>
                </c:pt>
                <c:pt idx="6304">
                  <c:v>6304</c:v>
                </c:pt>
                <c:pt idx="6305">
                  <c:v>6305</c:v>
                </c:pt>
                <c:pt idx="6306">
                  <c:v>6306</c:v>
                </c:pt>
                <c:pt idx="6307">
                  <c:v>6307</c:v>
                </c:pt>
                <c:pt idx="6308">
                  <c:v>6308</c:v>
                </c:pt>
                <c:pt idx="6309">
                  <c:v>6309</c:v>
                </c:pt>
                <c:pt idx="6310">
                  <c:v>6310</c:v>
                </c:pt>
                <c:pt idx="6311">
                  <c:v>6311</c:v>
                </c:pt>
                <c:pt idx="6312">
                  <c:v>6312</c:v>
                </c:pt>
                <c:pt idx="6313">
                  <c:v>6313</c:v>
                </c:pt>
                <c:pt idx="6314">
                  <c:v>6314</c:v>
                </c:pt>
                <c:pt idx="6315">
                  <c:v>6315</c:v>
                </c:pt>
                <c:pt idx="6316">
                  <c:v>6316</c:v>
                </c:pt>
                <c:pt idx="6317">
                  <c:v>6317</c:v>
                </c:pt>
                <c:pt idx="6318">
                  <c:v>6318</c:v>
                </c:pt>
                <c:pt idx="6319">
                  <c:v>6319</c:v>
                </c:pt>
                <c:pt idx="6320">
                  <c:v>6320</c:v>
                </c:pt>
                <c:pt idx="6321">
                  <c:v>6321</c:v>
                </c:pt>
                <c:pt idx="6322">
                  <c:v>6322</c:v>
                </c:pt>
                <c:pt idx="6323">
                  <c:v>6323</c:v>
                </c:pt>
                <c:pt idx="6324">
                  <c:v>6324</c:v>
                </c:pt>
                <c:pt idx="6325">
                  <c:v>6325</c:v>
                </c:pt>
                <c:pt idx="6326">
                  <c:v>6326</c:v>
                </c:pt>
                <c:pt idx="6327">
                  <c:v>6327</c:v>
                </c:pt>
                <c:pt idx="6328">
                  <c:v>6328</c:v>
                </c:pt>
                <c:pt idx="6329">
                  <c:v>6329</c:v>
                </c:pt>
                <c:pt idx="6330">
                  <c:v>6330</c:v>
                </c:pt>
                <c:pt idx="6331">
                  <c:v>6331</c:v>
                </c:pt>
                <c:pt idx="6332">
                  <c:v>6332</c:v>
                </c:pt>
                <c:pt idx="6333">
                  <c:v>6333</c:v>
                </c:pt>
                <c:pt idx="6334">
                  <c:v>6334</c:v>
                </c:pt>
                <c:pt idx="6335">
                  <c:v>6335</c:v>
                </c:pt>
                <c:pt idx="6336">
                  <c:v>6336</c:v>
                </c:pt>
                <c:pt idx="6337">
                  <c:v>6337</c:v>
                </c:pt>
                <c:pt idx="6338">
                  <c:v>6338</c:v>
                </c:pt>
                <c:pt idx="6339">
                  <c:v>6339</c:v>
                </c:pt>
                <c:pt idx="6340">
                  <c:v>6340</c:v>
                </c:pt>
                <c:pt idx="6341">
                  <c:v>6341</c:v>
                </c:pt>
                <c:pt idx="6342">
                  <c:v>6342</c:v>
                </c:pt>
                <c:pt idx="6343">
                  <c:v>6343</c:v>
                </c:pt>
                <c:pt idx="6344">
                  <c:v>6344</c:v>
                </c:pt>
                <c:pt idx="6345">
                  <c:v>6345</c:v>
                </c:pt>
                <c:pt idx="6346">
                  <c:v>6346</c:v>
                </c:pt>
                <c:pt idx="6347">
                  <c:v>6347</c:v>
                </c:pt>
                <c:pt idx="6348">
                  <c:v>6348</c:v>
                </c:pt>
                <c:pt idx="6349">
                  <c:v>6349</c:v>
                </c:pt>
                <c:pt idx="6350">
                  <c:v>6350</c:v>
                </c:pt>
                <c:pt idx="6351">
                  <c:v>6351</c:v>
                </c:pt>
                <c:pt idx="6352">
                  <c:v>6352</c:v>
                </c:pt>
                <c:pt idx="6353">
                  <c:v>6353</c:v>
                </c:pt>
                <c:pt idx="6354">
                  <c:v>6354</c:v>
                </c:pt>
                <c:pt idx="6355">
                  <c:v>6355</c:v>
                </c:pt>
                <c:pt idx="6356">
                  <c:v>6356</c:v>
                </c:pt>
                <c:pt idx="6357">
                  <c:v>6357</c:v>
                </c:pt>
                <c:pt idx="6358">
                  <c:v>6358</c:v>
                </c:pt>
                <c:pt idx="6359">
                  <c:v>6359</c:v>
                </c:pt>
                <c:pt idx="6360">
                  <c:v>6360</c:v>
                </c:pt>
                <c:pt idx="6361">
                  <c:v>6361</c:v>
                </c:pt>
                <c:pt idx="6362">
                  <c:v>6362</c:v>
                </c:pt>
                <c:pt idx="6363">
                  <c:v>6363</c:v>
                </c:pt>
                <c:pt idx="6364">
                  <c:v>6364</c:v>
                </c:pt>
                <c:pt idx="6365">
                  <c:v>6365</c:v>
                </c:pt>
                <c:pt idx="6366">
                  <c:v>6366</c:v>
                </c:pt>
                <c:pt idx="6367">
                  <c:v>6367</c:v>
                </c:pt>
                <c:pt idx="6368">
                  <c:v>6368</c:v>
                </c:pt>
                <c:pt idx="6369">
                  <c:v>6369</c:v>
                </c:pt>
                <c:pt idx="6370">
                  <c:v>6370</c:v>
                </c:pt>
                <c:pt idx="6371">
                  <c:v>6371</c:v>
                </c:pt>
                <c:pt idx="6372">
                  <c:v>6372</c:v>
                </c:pt>
                <c:pt idx="6373">
                  <c:v>6373</c:v>
                </c:pt>
                <c:pt idx="6374">
                  <c:v>6374</c:v>
                </c:pt>
                <c:pt idx="6375">
                  <c:v>6375</c:v>
                </c:pt>
                <c:pt idx="6376">
                  <c:v>6376</c:v>
                </c:pt>
                <c:pt idx="6377">
                  <c:v>6377</c:v>
                </c:pt>
                <c:pt idx="6378">
                  <c:v>6378</c:v>
                </c:pt>
                <c:pt idx="6379">
                  <c:v>6379</c:v>
                </c:pt>
                <c:pt idx="6380">
                  <c:v>6380</c:v>
                </c:pt>
                <c:pt idx="6381">
                  <c:v>6381</c:v>
                </c:pt>
                <c:pt idx="6382">
                  <c:v>6382</c:v>
                </c:pt>
                <c:pt idx="6383">
                  <c:v>6383</c:v>
                </c:pt>
                <c:pt idx="6384">
                  <c:v>6384</c:v>
                </c:pt>
                <c:pt idx="6385">
                  <c:v>6385</c:v>
                </c:pt>
                <c:pt idx="6386">
                  <c:v>6386</c:v>
                </c:pt>
                <c:pt idx="6387">
                  <c:v>6387</c:v>
                </c:pt>
                <c:pt idx="6388">
                  <c:v>6388</c:v>
                </c:pt>
                <c:pt idx="6389">
                  <c:v>6389</c:v>
                </c:pt>
                <c:pt idx="6390">
                  <c:v>6390</c:v>
                </c:pt>
                <c:pt idx="6391">
                  <c:v>6391</c:v>
                </c:pt>
                <c:pt idx="6392">
                  <c:v>6392</c:v>
                </c:pt>
                <c:pt idx="6393">
                  <c:v>6393</c:v>
                </c:pt>
                <c:pt idx="6394">
                  <c:v>6394</c:v>
                </c:pt>
                <c:pt idx="6395">
                  <c:v>6395</c:v>
                </c:pt>
                <c:pt idx="6396">
                  <c:v>6396</c:v>
                </c:pt>
                <c:pt idx="6397">
                  <c:v>6397</c:v>
                </c:pt>
                <c:pt idx="6398">
                  <c:v>6398</c:v>
                </c:pt>
                <c:pt idx="6399">
                  <c:v>6399</c:v>
                </c:pt>
                <c:pt idx="6400">
                  <c:v>6400</c:v>
                </c:pt>
                <c:pt idx="6401">
                  <c:v>6401</c:v>
                </c:pt>
                <c:pt idx="6402">
                  <c:v>6402</c:v>
                </c:pt>
                <c:pt idx="6403">
                  <c:v>6403</c:v>
                </c:pt>
                <c:pt idx="6404">
                  <c:v>6404</c:v>
                </c:pt>
                <c:pt idx="6405">
                  <c:v>6405</c:v>
                </c:pt>
                <c:pt idx="6406">
                  <c:v>6406</c:v>
                </c:pt>
                <c:pt idx="6407">
                  <c:v>6407</c:v>
                </c:pt>
                <c:pt idx="6408">
                  <c:v>6408</c:v>
                </c:pt>
                <c:pt idx="6409">
                  <c:v>6409</c:v>
                </c:pt>
                <c:pt idx="6410">
                  <c:v>6410</c:v>
                </c:pt>
                <c:pt idx="6411">
                  <c:v>6411</c:v>
                </c:pt>
                <c:pt idx="6412">
                  <c:v>6412</c:v>
                </c:pt>
                <c:pt idx="6413">
                  <c:v>6413</c:v>
                </c:pt>
                <c:pt idx="6414">
                  <c:v>6414</c:v>
                </c:pt>
                <c:pt idx="6415">
                  <c:v>6415</c:v>
                </c:pt>
                <c:pt idx="6416">
                  <c:v>6416</c:v>
                </c:pt>
                <c:pt idx="6417">
                  <c:v>6417</c:v>
                </c:pt>
                <c:pt idx="6418">
                  <c:v>6418</c:v>
                </c:pt>
                <c:pt idx="6419">
                  <c:v>6419</c:v>
                </c:pt>
                <c:pt idx="6420">
                  <c:v>6420</c:v>
                </c:pt>
                <c:pt idx="6421">
                  <c:v>6421</c:v>
                </c:pt>
                <c:pt idx="6422">
                  <c:v>6422</c:v>
                </c:pt>
                <c:pt idx="6423">
                  <c:v>6423</c:v>
                </c:pt>
                <c:pt idx="6424">
                  <c:v>6424</c:v>
                </c:pt>
                <c:pt idx="6425">
                  <c:v>6425</c:v>
                </c:pt>
                <c:pt idx="6426">
                  <c:v>6426</c:v>
                </c:pt>
                <c:pt idx="6427">
                  <c:v>6427</c:v>
                </c:pt>
                <c:pt idx="6428">
                  <c:v>6428</c:v>
                </c:pt>
                <c:pt idx="6429">
                  <c:v>6429</c:v>
                </c:pt>
                <c:pt idx="6430">
                  <c:v>6430</c:v>
                </c:pt>
                <c:pt idx="6431">
                  <c:v>6431</c:v>
                </c:pt>
                <c:pt idx="6432">
                  <c:v>6432</c:v>
                </c:pt>
                <c:pt idx="6433">
                  <c:v>6433</c:v>
                </c:pt>
                <c:pt idx="6434">
                  <c:v>6434</c:v>
                </c:pt>
                <c:pt idx="6435">
                  <c:v>6435</c:v>
                </c:pt>
                <c:pt idx="6436">
                  <c:v>6436</c:v>
                </c:pt>
                <c:pt idx="6437">
                  <c:v>6437</c:v>
                </c:pt>
                <c:pt idx="6438">
                  <c:v>6438</c:v>
                </c:pt>
                <c:pt idx="6439">
                  <c:v>6439</c:v>
                </c:pt>
                <c:pt idx="6440">
                  <c:v>6440</c:v>
                </c:pt>
                <c:pt idx="6441">
                  <c:v>6441</c:v>
                </c:pt>
                <c:pt idx="6442">
                  <c:v>6442</c:v>
                </c:pt>
                <c:pt idx="6443">
                  <c:v>6443</c:v>
                </c:pt>
                <c:pt idx="6444">
                  <c:v>6444</c:v>
                </c:pt>
                <c:pt idx="6445">
                  <c:v>6445</c:v>
                </c:pt>
                <c:pt idx="6446">
                  <c:v>6446</c:v>
                </c:pt>
                <c:pt idx="6447">
                  <c:v>6447</c:v>
                </c:pt>
                <c:pt idx="6448">
                  <c:v>6448</c:v>
                </c:pt>
                <c:pt idx="6449">
                  <c:v>6449</c:v>
                </c:pt>
                <c:pt idx="6450">
                  <c:v>6450</c:v>
                </c:pt>
                <c:pt idx="6451">
                  <c:v>6451</c:v>
                </c:pt>
                <c:pt idx="6452">
                  <c:v>6452</c:v>
                </c:pt>
                <c:pt idx="6453">
                  <c:v>6453</c:v>
                </c:pt>
                <c:pt idx="6454">
                  <c:v>6454</c:v>
                </c:pt>
                <c:pt idx="6455">
                  <c:v>6455</c:v>
                </c:pt>
                <c:pt idx="6456">
                  <c:v>6456</c:v>
                </c:pt>
                <c:pt idx="6457">
                  <c:v>6457</c:v>
                </c:pt>
                <c:pt idx="6458">
                  <c:v>6458</c:v>
                </c:pt>
                <c:pt idx="6459">
                  <c:v>6459</c:v>
                </c:pt>
                <c:pt idx="6460">
                  <c:v>6460</c:v>
                </c:pt>
                <c:pt idx="6461">
                  <c:v>6461</c:v>
                </c:pt>
                <c:pt idx="6462">
                  <c:v>6462</c:v>
                </c:pt>
                <c:pt idx="6463">
                  <c:v>6463</c:v>
                </c:pt>
                <c:pt idx="6464">
                  <c:v>6464</c:v>
                </c:pt>
                <c:pt idx="6465">
                  <c:v>6465</c:v>
                </c:pt>
                <c:pt idx="6466">
                  <c:v>6466</c:v>
                </c:pt>
                <c:pt idx="6467">
                  <c:v>6467</c:v>
                </c:pt>
                <c:pt idx="6468">
                  <c:v>6468</c:v>
                </c:pt>
                <c:pt idx="6469">
                  <c:v>6469</c:v>
                </c:pt>
                <c:pt idx="6470">
                  <c:v>6470</c:v>
                </c:pt>
                <c:pt idx="6471">
                  <c:v>6471</c:v>
                </c:pt>
                <c:pt idx="6472">
                  <c:v>6472</c:v>
                </c:pt>
                <c:pt idx="6473">
                  <c:v>6473</c:v>
                </c:pt>
                <c:pt idx="6474">
                  <c:v>6474</c:v>
                </c:pt>
                <c:pt idx="6475">
                  <c:v>6475</c:v>
                </c:pt>
                <c:pt idx="6476">
                  <c:v>6476</c:v>
                </c:pt>
                <c:pt idx="6477">
                  <c:v>6477</c:v>
                </c:pt>
                <c:pt idx="6478">
                  <c:v>6478</c:v>
                </c:pt>
                <c:pt idx="6479">
                  <c:v>6479</c:v>
                </c:pt>
                <c:pt idx="6480">
                  <c:v>6480</c:v>
                </c:pt>
                <c:pt idx="6481">
                  <c:v>6481</c:v>
                </c:pt>
                <c:pt idx="6482">
                  <c:v>6482</c:v>
                </c:pt>
                <c:pt idx="6483">
                  <c:v>6483</c:v>
                </c:pt>
                <c:pt idx="6484">
                  <c:v>6484</c:v>
                </c:pt>
                <c:pt idx="6485">
                  <c:v>6485</c:v>
                </c:pt>
                <c:pt idx="6486">
                  <c:v>6486</c:v>
                </c:pt>
                <c:pt idx="6487">
                  <c:v>6487</c:v>
                </c:pt>
                <c:pt idx="6488">
                  <c:v>6488</c:v>
                </c:pt>
                <c:pt idx="6489">
                  <c:v>6489</c:v>
                </c:pt>
                <c:pt idx="6490">
                  <c:v>6490</c:v>
                </c:pt>
                <c:pt idx="6491">
                  <c:v>6491</c:v>
                </c:pt>
                <c:pt idx="6492">
                  <c:v>6492</c:v>
                </c:pt>
                <c:pt idx="6493">
                  <c:v>6493</c:v>
                </c:pt>
                <c:pt idx="6494">
                  <c:v>6494</c:v>
                </c:pt>
                <c:pt idx="6495">
                  <c:v>6495</c:v>
                </c:pt>
                <c:pt idx="6496">
                  <c:v>6496</c:v>
                </c:pt>
                <c:pt idx="6497">
                  <c:v>6497</c:v>
                </c:pt>
                <c:pt idx="6498">
                  <c:v>6498</c:v>
                </c:pt>
                <c:pt idx="6499">
                  <c:v>6499</c:v>
                </c:pt>
                <c:pt idx="6500">
                  <c:v>6500</c:v>
                </c:pt>
                <c:pt idx="6501">
                  <c:v>6501</c:v>
                </c:pt>
                <c:pt idx="6502">
                  <c:v>6502</c:v>
                </c:pt>
                <c:pt idx="6503">
                  <c:v>6503</c:v>
                </c:pt>
                <c:pt idx="6504">
                  <c:v>6504</c:v>
                </c:pt>
                <c:pt idx="6505">
                  <c:v>6505</c:v>
                </c:pt>
                <c:pt idx="6506">
                  <c:v>6506</c:v>
                </c:pt>
                <c:pt idx="6507">
                  <c:v>6507</c:v>
                </c:pt>
                <c:pt idx="6508">
                  <c:v>6508</c:v>
                </c:pt>
                <c:pt idx="6509">
                  <c:v>6509</c:v>
                </c:pt>
                <c:pt idx="6510">
                  <c:v>6510</c:v>
                </c:pt>
                <c:pt idx="6511">
                  <c:v>6511</c:v>
                </c:pt>
                <c:pt idx="6512">
                  <c:v>6512</c:v>
                </c:pt>
                <c:pt idx="6513">
                  <c:v>6513</c:v>
                </c:pt>
                <c:pt idx="6514">
                  <c:v>6514</c:v>
                </c:pt>
                <c:pt idx="6515">
                  <c:v>6515</c:v>
                </c:pt>
                <c:pt idx="6516">
                  <c:v>6516</c:v>
                </c:pt>
                <c:pt idx="6517">
                  <c:v>6517</c:v>
                </c:pt>
                <c:pt idx="6518">
                  <c:v>6518</c:v>
                </c:pt>
                <c:pt idx="6519">
                  <c:v>6519</c:v>
                </c:pt>
                <c:pt idx="6520">
                  <c:v>6520</c:v>
                </c:pt>
                <c:pt idx="6521">
                  <c:v>6521</c:v>
                </c:pt>
                <c:pt idx="6522">
                  <c:v>6522</c:v>
                </c:pt>
                <c:pt idx="6523">
                  <c:v>6523</c:v>
                </c:pt>
                <c:pt idx="6524">
                  <c:v>6524</c:v>
                </c:pt>
                <c:pt idx="6525">
                  <c:v>6525</c:v>
                </c:pt>
                <c:pt idx="6526">
                  <c:v>6526</c:v>
                </c:pt>
                <c:pt idx="6527">
                  <c:v>6527</c:v>
                </c:pt>
                <c:pt idx="6528">
                  <c:v>6528</c:v>
                </c:pt>
                <c:pt idx="6529">
                  <c:v>6529</c:v>
                </c:pt>
                <c:pt idx="6530">
                  <c:v>6530</c:v>
                </c:pt>
                <c:pt idx="6531">
                  <c:v>6531</c:v>
                </c:pt>
                <c:pt idx="6532">
                  <c:v>6532</c:v>
                </c:pt>
                <c:pt idx="6533">
                  <c:v>6533</c:v>
                </c:pt>
                <c:pt idx="6534">
                  <c:v>6534</c:v>
                </c:pt>
                <c:pt idx="6535">
                  <c:v>6535</c:v>
                </c:pt>
                <c:pt idx="6536">
                  <c:v>6536</c:v>
                </c:pt>
                <c:pt idx="6537">
                  <c:v>6537</c:v>
                </c:pt>
                <c:pt idx="6538">
                  <c:v>6538</c:v>
                </c:pt>
                <c:pt idx="6539">
                  <c:v>6539</c:v>
                </c:pt>
                <c:pt idx="6540">
                  <c:v>6540</c:v>
                </c:pt>
                <c:pt idx="6541">
                  <c:v>6541</c:v>
                </c:pt>
                <c:pt idx="6542">
                  <c:v>6542</c:v>
                </c:pt>
                <c:pt idx="6543">
                  <c:v>6543</c:v>
                </c:pt>
                <c:pt idx="6544">
                  <c:v>6544</c:v>
                </c:pt>
                <c:pt idx="6545">
                  <c:v>6545</c:v>
                </c:pt>
                <c:pt idx="6546">
                  <c:v>6546</c:v>
                </c:pt>
                <c:pt idx="6547">
                  <c:v>6547</c:v>
                </c:pt>
                <c:pt idx="6548">
                  <c:v>6548</c:v>
                </c:pt>
                <c:pt idx="6549">
                  <c:v>6549</c:v>
                </c:pt>
                <c:pt idx="6550">
                  <c:v>6550</c:v>
                </c:pt>
                <c:pt idx="6551">
                  <c:v>6551</c:v>
                </c:pt>
                <c:pt idx="6552">
                  <c:v>6552</c:v>
                </c:pt>
                <c:pt idx="6553">
                  <c:v>6553</c:v>
                </c:pt>
                <c:pt idx="6554">
                  <c:v>6554</c:v>
                </c:pt>
                <c:pt idx="6555">
                  <c:v>6555</c:v>
                </c:pt>
                <c:pt idx="6556">
                  <c:v>6556</c:v>
                </c:pt>
                <c:pt idx="6557">
                  <c:v>6557</c:v>
                </c:pt>
                <c:pt idx="6558">
                  <c:v>6558</c:v>
                </c:pt>
                <c:pt idx="6559">
                  <c:v>6559</c:v>
                </c:pt>
                <c:pt idx="6560">
                  <c:v>6560</c:v>
                </c:pt>
                <c:pt idx="6561">
                  <c:v>6561</c:v>
                </c:pt>
                <c:pt idx="6562">
                  <c:v>6562</c:v>
                </c:pt>
                <c:pt idx="6563">
                  <c:v>6563</c:v>
                </c:pt>
                <c:pt idx="6564">
                  <c:v>6564</c:v>
                </c:pt>
                <c:pt idx="6565">
                  <c:v>6565</c:v>
                </c:pt>
                <c:pt idx="6566">
                  <c:v>6566</c:v>
                </c:pt>
                <c:pt idx="6567">
                  <c:v>6567</c:v>
                </c:pt>
                <c:pt idx="6568">
                  <c:v>6568</c:v>
                </c:pt>
                <c:pt idx="6569">
                  <c:v>6569</c:v>
                </c:pt>
                <c:pt idx="6570">
                  <c:v>6570</c:v>
                </c:pt>
                <c:pt idx="6571">
                  <c:v>6571</c:v>
                </c:pt>
                <c:pt idx="6572">
                  <c:v>6572</c:v>
                </c:pt>
                <c:pt idx="6573">
                  <c:v>6573</c:v>
                </c:pt>
                <c:pt idx="6574">
                  <c:v>6574</c:v>
                </c:pt>
                <c:pt idx="6575">
                  <c:v>6575</c:v>
                </c:pt>
                <c:pt idx="6576">
                  <c:v>6576</c:v>
                </c:pt>
                <c:pt idx="6577">
                  <c:v>6577</c:v>
                </c:pt>
                <c:pt idx="6578">
                  <c:v>6578</c:v>
                </c:pt>
                <c:pt idx="6579">
                  <c:v>6579</c:v>
                </c:pt>
                <c:pt idx="6580">
                  <c:v>6580</c:v>
                </c:pt>
                <c:pt idx="6581">
                  <c:v>6581</c:v>
                </c:pt>
                <c:pt idx="6582">
                  <c:v>6582</c:v>
                </c:pt>
                <c:pt idx="6583">
                  <c:v>6583</c:v>
                </c:pt>
                <c:pt idx="6584">
                  <c:v>6584</c:v>
                </c:pt>
                <c:pt idx="6585">
                  <c:v>6585</c:v>
                </c:pt>
                <c:pt idx="6586">
                  <c:v>6586</c:v>
                </c:pt>
                <c:pt idx="6587">
                  <c:v>6587</c:v>
                </c:pt>
                <c:pt idx="6588">
                  <c:v>6588</c:v>
                </c:pt>
                <c:pt idx="6589">
                  <c:v>6589</c:v>
                </c:pt>
                <c:pt idx="6590">
                  <c:v>6590</c:v>
                </c:pt>
                <c:pt idx="6591">
                  <c:v>6591</c:v>
                </c:pt>
                <c:pt idx="6592">
                  <c:v>6592</c:v>
                </c:pt>
                <c:pt idx="6593">
                  <c:v>6593</c:v>
                </c:pt>
                <c:pt idx="6594">
                  <c:v>6594</c:v>
                </c:pt>
                <c:pt idx="6595">
                  <c:v>6595</c:v>
                </c:pt>
                <c:pt idx="6596">
                  <c:v>6596</c:v>
                </c:pt>
                <c:pt idx="6597">
                  <c:v>6597</c:v>
                </c:pt>
                <c:pt idx="6598">
                  <c:v>6598</c:v>
                </c:pt>
                <c:pt idx="6599">
                  <c:v>6599</c:v>
                </c:pt>
                <c:pt idx="6600">
                  <c:v>6600</c:v>
                </c:pt>
                <c:pt idx="6601">
                  <c:v>6601</c:v>
                </c:pt>
                <c:pt idx="6602">
                  <c:v>6602</c:v>
                </c:pt>
                <c:pt idx="6603">
                  <c:v>6603</c:v>
                </c:pt>
                <c:pt idx="6604">
                  <c:v>6604</c:v>
                </c:pt>
                <c:pt idx="6605">
                  <c:v>6605</c:v>
                </c:pt>
                <c:pt idx="6606">
                  <c:v>6606</c:v>
                </c:pt>
                <c:pt idx="6607">
                  <c:v>6607</c:v>
                </c:pt>
                <c:pt idx="6608">
                  <c:v>6608</c:v>
                </c:pt>
                <c:pt idx="6609">
                  <c:v>6609</c:v>
                </c:pt>
                <c:pt idx="6610">
                  <c:v>6610</c:v>
                </c:pt>
                <c:pt idx="6611">
                  <c:v>6611</c:v>
                </c:pt>
                <c:pt idx="6612">
                  <c:v>6612</c:v>
                </c:pt>
                <c:pt idx="6613">
                  <c:v>6613</c:v>
                </c:pt>
                <c:pt idx="6614">
                  <c:v>6614</c:v>
                </c:pt>
                <c:pt idx="6615">
                  <c:v>6615</c:v>
                </c:pt>
                <c:pt idx="6616">
                  <c:v>6616</c:v>
                </c:pt>
                <c:pt idx="6617">
                  <c:v>6617</c:v>
                </c:pt>
                <c:pt idx="6618">
                  <c:v>6618</c:v>
                </c:pt>
                <c:pt idx="6619">
                  <c:v>6619</c:v>
                </c:pt>
                <c:pt idx="6620">
                  <c:v>6620</c:v>
                </c:pt>
                <c:pt idx="6621">
                  <c:v>6621</c:v>
                </c:pt>
                <c:pt idx="6622">
                  <c:v>6622</c:v>
                </c:pt>
                <c:pt idx="6623">
                  <c:v>6623</c:v>
                </c:pt>
                <c:pt idx="6624">
                  <c:v>6624</c:v>
                </c:pt>
                <c:pt idx="6625">
                  <c:v>6625</c:v>
                </c:pt>
                <c:pt idx="6626">
                  <c:v>6626</c:v>
                </c:pt>
                <c:pt idx="6627">
                  <c:v>6627</c:v>
                </c:pt>
                <c:pt idx="6628">
                  <c:v>6628</c:v>
                </c:pt>
                <c:pt idx="6629">
                  <c:v>6629</c:v>
                </c:pt>
                <c:pt idx="6630">
                  <c:v>6630</c:v>
                </c:pt>
                <c:pt idx="6631">
                  <c:v>6631</c:v>
                </c:pt>
                <c:pt idx="6632">
                  <c:v>6632</c:v>
                </c:pt>
                <c:pt idx="6633">
                  <c:v>6633</c:v>
                </c:pt>
                <c:pt idx="6634">
                  <c:v>6634</c:v>
                </c:pt>
                <c:pt idx="6635">
                  <c:v>6635</c:v>
                </c:pt>
                <c:pt idx="6636">
                  <c:v>6636</c:v>
                </c:pt>
                <c:pt idx="6637">
                  <c:v>6637</c:v>
                </c:pt>
                <c:pt idx="6638">
                  <c:v>6638</c:v>
                </c:pt>
                <c:pt idx="6639">
                  <c:v>6639</c:v>
                </c:pt>
                <c:pt idx="6640">
                  <c:v>6640</c:v>
                </c:pt>
                <c:pt idx="6641">
                  <c:v>6641</c:v>
                </c:pt>
                <c:pt idx="6642">
                  <c:v>6642</c:v>
                </c:pt>
                <c:pt idx="6643">
                  <c:v>6643</c:v>
                </c:pt>
                <c:pt idx="6644">
                  <c:v>6644</c:v>
                </c:pt>
                <c:pt idx="6645">
                  <c:v>6645</c:v>
                </c:pt>
                <c:pt idx="6646">
                  <c:v>6646</c:v>
                </c:pt>
                <c:pt idx="6647">
                  <c:v>6647</c:v>
                </c:pt>
                <c:pt idx="6648">
                  <c:v>6648</c:v>
                </c:pt>
                <c:pt idx="6649">
                  <c:v>6649</c:v>
                </c:pt>
                <c:pt idx="6650">
                  <c:v>6650</c:v>
                </c:pt>
                <c:pt idx="6651">
                  <c:v>6651</c:v>
                </c:pt>
                <c:pt idx="6652">
                  <c:v>6652</c:v>
                </c:pt>
                <c:pt idx="6653">
                  <c:v>6653</c:v>
                </c:pt>
                <c:pt idx="6654">
                  <c:v>6654</c:v>
                </c:pt>
                <c:pt idx="6655">
                  <c:v>6655</c:v>
                </c:pt>
                <c:pt idx="6656">
                  <c:v>6656</c:v>
                </c:pt>
                <c:pt idx="6657">
                  <c:v>6657</c:v>
                </c:pt>
                <c:pt idx="6658">
                  <c:v>6658</c:v>
                </c:pt>
                <c:pt idx="6659">
                  <c:v>6659</c:v>
                </c:pt>
                <c:pt idx="6660">
                  <c:v>6660</c:v>
                </c:pt>
                <c:pt idx="6661">
                  <c:v>6661</c:v>
                </c:pt>
                <c:pt idx="6662">
                  <c:v>6662</c:v>
                </c:pt>
                <c:pt idx="6663">
                  <c:v>6663</c:v>
                </c:pt>
                <c:pt idx="6664">
                  <c:v>6664</c:v>
                </c:pt>
                <c:pt idx="6665">
                  <c:v>6665</c:v>
                </c:pt>
                <c:pt idx="6666">
                  <c:v>6666</c:v>
                </c:pt>
                <c:pt idx="6667">
                  <c:v>6667</c:v>
                </c:pt>
                <c:pt idx="6668">
                  <c:v>6668</c:v>
                </c:pt>
                <c:pt idx="6669">
                  <c:v>6669</c:v>
                </c:pt>
                <c:pt idx="6670">
                  <c:v>6670</c:v>
                </c:pt>
                <c:pt idx="6671">
                  <c:v>6671</c:v>
                </c:pt>
                <c:pt idx="6672">
                  <c:v>6672</c:v>
                </c:pt>
                <c:pt idx="6673">
                  <c:v>6673</c:v>
                </c:pt>
                <c:pt idx="6674">
                  <c:v>6674</c:v>
                </c:pt>
                <c:pt idx="6675">
                  <c:v>6675</c:v>
                </c:pt>
                <c:pt idx="6676">
                  <c:v>6676</c:v>
                </c:pt>
                <c:pt idx="6677">
                  <c:v>6677</c:v>
                </c:pt>
                <c:pt idx="6678">
                  <c:v>6678</c:v>
                </c:pt>
                <c:pt idx="6679">
                  <c:v>6679</c:v>
                </c:pt>
                <c:pt idx="6680">
                  <c:v>6680</c:v>
                </c:pt>
                <c:pt idx="6681">
                  <c:v>6681</c:v>
                </c:pt>
                <c:pt idx="6682">
                  <c:v>6682</c:v>
                </c:pt>
                <c:pt idx="6683">
                  <c:v>6683</c:v>
                </c:pt>
                <c:pt idx="6684">
                  <c:v>6684</c:v>
                </c:pt>
                <c:pt idx="6685">
                  <c:v>6685</c:v>
                </c:pt>
                <c:pt idx="6686">
                  <c:v>6686</c:v>
                </c:pt>
                <c:pt idx="6687">
                  <c:v>6687</c:v>
                </c:pt>
                <c:pt idx="6688">
                  <c:v>6688</c:v>
                </c:pt>
                <c:pt idx="6689">
                  <c:v>6689</c:v>
                </c:pt>
                <c:pt idx="6690">
                  <c:v>6690</c:v>
                </c:pt>
                <c:pt idx="6691">
                  <c:v>6691</c:v>
                </c:pt>
                <c:pt idx="6692">
                  <c:v>6692</c:v>
                </c:pt>
                <c:pt idx="6693">
                  <c:v>6693</c:v>
                </c:pt>
                <c:pt idx="6694">
                  <c:v>6694</c:v>
                </c:pt>
                <c:pt idx="6695">
                  <c:v>6695</c:v>
                </c:pt>
                <c:pt idx="6696">
                  <c:v>6696</c:v>
                </c:pt>
                <c:pt idx="6697">
                  <c:v>6697</c:v>
                </c:pt>
                <c:pt idx="6698">
                  <c:v>6698</c:v>
                </c:pt>
                <c:pt idx="6699">
                  <c:v>6699</c:v>
                </c:pt>
                <c:pt idx="6700">
                  <c:v>6700</c:v>
                </c:pt>
                <c:pt idx="6701">
                  <c:v>6701</c:v>
                </c:pt>
                <c:pt idx="6702">
                  <c:v>6702</c:v>
                </c:pt>
                <c:pt idx="6703">
                  <c:v>6703</c:v>
                </c:pt>
                <c:pt idx="6704">
                  <c:v>6704</c:v>
                </c:pt>
                <c:pt idx="6705">
                  <c:v>6705</c:v>
                </c:pt>
                <c:pt idx="6706">
                  <c:v>6706</c:v>
                </c:pt>
                <c:pt idx="6707">
                  <c:v>6707</c:v>
                </c:pt>
                <c:pt idx="6708">
                  <c:v>6708</c:v>
                </c:pt>
                <c:pt idx="6709">
                  <c:v>6709</c:v>
                </c:pt>
                <c:pt idx="6710">
                  <c:v>6710</c:v>
                </c:pt>
                <c:pt idx="6711">
                  <c:v>6711</c:v>
                </c:pt>
                <c:pt idx="6712">
                  <c:v>6712</c:v>
                </c:pt>
                <c:pt idx="6713">
                  <c:v>6713</c:v>
                </c:pt>
                <c:pt idx="6714">
                  <c:v>6714</c:v>
                </c:pt>
                <c:pt idx="6715">
                  <c:v>6715</c:v>
                </c:pt>
                <c:pt idx="6716">
                  <c:v>6716</c:v>
                </c:pt>
                <c:pt idx="6717">
                  <c:v>6717</c:v>
                </c:pt>
                <c:pt idx="6718">
                  <c:v>6718</c:v>
                </c:pt>
                <c:pt idx="6719">
                  <c:v>6719</c:v>
                </c:pt>
                <c:pt idx="6720">
                  <c:v>6720</c:v>
                </c:pt>
                <c:pt idx="6721">
                  <c:v>6721</c:v>
                </c:pt>
                <c:pt idx="6722">
                  <c:v>6722</c:v>
                </c:pt>
                <c:pt idx="6723">
                  <c:v>6723</c:v>
                </c:pt>
                <c:pt idx="6724">
                  <c:v>6724</c:v>
                </c:pt>
                <c:pt idx="6725">
                  <c:v>6725</c:v>
                </c:pt>
                <c:pt idx="6726">
                  <c:v>6726</c:v>
                </c:pt>
                <c:pt idx="6727">
                  <c:v>6727</c:v>
                </c:pt>
                <c:pt idx="6728">
                  <c:v>6728</c:v>
                </c:pt>
                <c:pt idx="6729">
                  <c:v>6729</c:v>
                </c:pt>
                <c:pt idx="6730">
                  <c:v>6730</c:v>
                </c:pt>
                <c:pt idx="6731">
                  <c:v>6731</c:v>
                </c:pt>
                <c:pt idx="6732">
                  <c:v>6732</c:v>
                </c:pt>
                <c:pt idx="6733">
                  <c:v>6733</c:v>
                </c:pt>
                <c:pt idx="6734">
                  <c:v>6734</c:v>
                </c:pt>
                <c:pt idx="6735">
                  <c:v>6735</c:v>
                </c:pt>
                <c:pt idx="6736">
                  <c:v>6736</c:v>
                </c:pt>
                <c:pt idx="6737">
                  <c:v>6737</c:v>
                </c:pt>
                <c:pt idx="6738">
                  <c:v>6738</c:v>
                </c:pt>
                <c:pt idx="6739">
                  <c:v>6739</c:v>
                </c:pt>
                <c:pt idx="6740">
                  <c:v>6740</c:v>
                </c:pt>
                <c:pt idx="6741">
                  <c:v>6741</c:v>
                </c:pt>
                <c:pt idx="6742">
                  <c:v>6742</c:v>
                </c:pt>
                <c:pt idx="6743">
                  <c:v>6743</c:v>
                </c:pt>
                <c:pt idx="6744">
                  <c:v>6744</c:v>
                </c:pt>
                <c:pt idx="6745">
                  <c:v>6745</c:v>
                </c:pt>
                <c:pt idx="6746">
                  <c:v>6746</c:v>
                </c:pt>
                <c:pt idx="6747">
                  <c:v>6747</c:v>
                </c:pt>
                <c:pt idx="6748">
                  <c:v>6748</c:v>
                </c:pt>
                <c:pt idx="6749">
                  <c:v>6749</c:v>
                </c:pt>
                <c:pt idx="6750">
                  <c:v>6750</c:v>
                </c:pt>
                <c:pt idx="6751">
                  <c:v>6751</c:v>
                </c:pt>
                <c:pt idx="6752">
                  <c:v>6752</c:v>
                </c:pt>
                <c:pt idx="6753">
                  <c:v>6753</c:v>
                </c:pt>
                <c:pt idx="6754">
                  <c:v>6754</c:v>
                </c:pt>
                <c:pt idx="6755">
                  <c:v>6755</c:v>
                </c:pt>
                <c:pt idx="6756">
                  <c:v>6756</c:v>
                </c:pt>
                <c:pt idx="6757">
                  <c:v>6757</c:v>
                </c:pt>
                <c:pt idx="6758">
                  <c:v>6758</c:v>
                </c:pt>
                <c:pt idx="6759">
                  <c:v>6759</c:v>
                </c:pt>
                <c:pt idx="6760">
                  <c:v>6760</c:v>
                </c:pt>
                <c:pt idx="6761">
                  <c:v>6761</c:v>
                </c:pt>
                <c:pt idx="6762">
                  <c:v>6762</c:v>
                </c:pt>
                <c:pt idx="6763">
                  <c:v>6763</c:v>
                </c:pt>
                <c:pt idx="6764">
                  <c:v>6764</c:v>
                </c:pt>
                <c:pt idx="6765">
                  <c:v>6765</c:v>
                </c:pt>
                <c:pt idx="6766">
                  <c:v>6766</c:v>
                </c:pt>
                <c:pt idx="6767">
                  <c:v>6767</c:v>
                </c:pt>
                <c:pt idx="6768">
                  <c:v>6768</c:v>
                </c:pt>
                <c:pt idx="6769">
                  <c:v>6769</c:v>
                </c:pt>
                <c:pt idx="6770">
                  <c:v>6770</c:v>
                </c:pt>
                <c:pt idx="6771">
                  <c:v>6771</c:v>
                </c:pt>
                <c:pt idx="6772">
                  <c:v>6772</c:v>
                </c:pt>
                <c:pt idx="6773">
                  <c:v>6773</c:v>
                </c:pt>
                <c:pt idx="6774">
                  <c:v>6774</c:v>
                </c:pt>
                <c:pt idx="6775">
                  <c:v>6775</c:v>
                </c:pt>
                <c:pt idx="6776">
                  <c:v>6776</c:v>
                </c:pt>
                <c:pt idx="6777">
                  <c:v>6777</c:v>
                </c:pt>
                <c:pt idx="6778">
                  <c:v>6778</c:v>
                </c:pt>
                <c:pt idx="6779">
                  <c:v>6779</c:v>
                </c:pt>
                <c:pt idx="6780">
                  <c:v>6780</c:v>
                </c:pt>
                <c:pt idx="6781">
                  <c:v>6781</c:v>
                </c:pt>
                <c:pt idx="6782">
                  <c:v>6782</c:v>
                </c:pt>
                <c:pt idx="6783">
                  <c:v>6783</c:v>
                </c:pt>
                <c:pt idx="6784">
                  <c:v>6784</c:v>
                </c:pt>
                <c:pt idx="6785">
                  <c:v>6785</c:v>
                </c:pt>
                <c:pt idx="6786">
                  <c:v>6786</c:v>
                </c:pt>
                <c:pt idx="6787">
                  <c:v>6787</c:v>
                </c:pt>
                <c:pt idx="6788">
                  <c:v>6788</c:v>
                </c:pt>
                <c:pt idx="6789">
                  <c:v>6789</c:v>
                </c:pt>
                <c:pt idx="6790">
                  <c:v>6790</c:v>
                </c:pt>
                <c:pt idx="6791">
                  <c:v>6791</c:v>
                </c:pt>
                <c:pt idx="6792">
                  <c:v>6792</c:v>
                </c:pt>
                <c:pt idx="6793">
                  <c:v>6793</c:v>
                </c:pt>
                <c:pt idx="6794">
                  <c:v>6794</c:v>
                </c:pt>
                <c:pt idx="6795">
                  <c:v>6795</c:v>
                </c:pt>
                <c:pt idx="6796">
                  <c:v>6796</c:v>
                </c:pt>
                <c:pt idx="6797">
                  <c:v>6797</c:v>
                </c:pt>
                <c:pt idx="6798">
                  <c:v>6798</c:v>
                </c:pt>
                <c:pt idx="6799">
                  <c:v>6799</c:v>
                </c:pt>
                <c:pt idx="6800">
                  <c:v>6800</c:v>
                </c:pt>
                <c:pt idx="6801">
                  <c:v>6801</c:v>
                </c:pt>
                <c:pt idx="6802">
                  <c:v>6802</c:v>
                </c:pt>
                <c:pt idx="6803">
                  <c:v>6803</c:v>
                </c:pt>
                <c:pt idx="6804">
                  <c:v>6804</c:v>
                </c:pt>
                <c:pt idx="6805">
                  <c:v>6805</c:v>
                </c:pt>
                <c:pt idx="6806">
                  <c:v>6806</c:v>
                </c:pt>
                <c:pt idx="6807">
                  <c:v>6807</c:v>
                </c:pt>
                <c:pt idx="6808">
                  <c:v>6808</c:v>
                </c:pt>
                <c:pt idx="6809">
                  <c:v>6809</c:v>
                </c:pt>
                <c:pt idx="6810">
                  <c:v>6810</c:v>
                </c:pt>
                <c:pt idx="6811">
                  <c:v>6811</c:v>
                </c:pt>
                <c:pt idx="6812">
                  <c:v>6812</c:v>
                </c:pt>
                <c:pt idx="6813">
                  <c:v>6813</c:v>
                </c:pt>
                <c:pt idx="6814">
                  <c:v>6814</c:v>
                </c:pt>
                <c:pt idx="6815">
                  <c:v>6815</c:v>
                </c:pt>
                <c:pt idx="6816">
                  <c:v>6816</c:v>
                </c:pt>
                <c:pt idx="6817">
                  <c:v>6817</c:v>
                </c:pt>
                <c:pt idx="6818">
                  <c:v>6818</c:v>
                </c:pt>
                <c:pt idx="6819">
                  <c:v>6819</c:v>
                </c:pt>
                <c:pt idx="6820">
                  <c:v>6820</c:v>
                </c:pt>
                <c:pt idx="6821">
                  <c:v>6821</c:v>
                </c:pt>
                <c:pt idx="6822">
                  <c:v>6822</c:v>
                </c:pt>
                <c:pt idx="6823">
                  <c:v>6823</c:v>
                </c:pt>
                <c:pt idx="6824">
                  <c:v>6824</c:v>
                </c:pt>
                <c:pt idx="6825">
                  <c:v>6825</c:v>
                </c:pt>
                <c:pt idx="6826">
                  <c:v>6826</c:v>
                </c:pt>
                <c:pt idx="6827">
                  <c:v>6827</c:v>
                </c:pt>
                <c:pt idx="6828">
                  <c:v>6828</c:v>
                </c:pt>
                <c:pt idx="6829">
                  <c:v>6829</c:v>
                </c:pt>
                <c:pt idx="6830">
                  <c:v>6830</c:v>
                </c:pt>
                <c:pt idx="6831">
                  <c:v>6831</c:v>
                </c:pt>
                <c:pt idx="6832">
                  <c:v>6832</c:v>
                </c:pt>
                <c:pt idx="6833">
                  <c:v>6833</c:v>
                </c:pt>
                <c:pt idx="6834">
                  <c:v>6834</c:v>
                </c:pt>
                <c:pt idx="6835">
                  <c:v>6835</c:v>
                </c:pt>
                <c:pt idx="6836">
                  <c:v>6836</c:v>
                </c:pt>
                <c:pt idx="6837">
                  <c:v>6837</c:v>
                </c:pt>
                <c:pt idx="6838">
                  <c:v>6838</c:v>
                </c:pt>
                <c:pt idx="6839">
                  <c:v>6839</c:v>
                </c:pt>
                <c:pt idx="6840">
                  <c:v>6840</c:v>
                </c:pt>
                <c:pt idx="6841">
                  <c:v>6841</c:v>
                </c:pt>
                <c:pt idx="6842">
                  <c:v>6842</c:v>
                </c:pt>
                <c:pt idx="6843">
                  <c:v>6843</c:v>
                </c:pt>
                <c:pt idx="6844">
                  <c:v>6844</c:v>
                </c:pt>
                <c:pt idx="6845">
                  <c:v>6845</c:v>
                </c:pt>
                <c:pt idx="6846">
                  <c:v>6846</c:v>
                </c:pt>
                <c:pt idx="6847">
                  <c:v>6847</c:v>
                </c:pt>
                <c:pt idx="6848">
                  <c:v>6848</c:v>
                </c:pt>
                <c:pt idx="6849">
                  <c:v>6849</c:v>
                </c:pt>
                <c:pt idx="6850">
                  <c:v>6850</c:v>
                </c:pt>
                <c:pt idx="6851">
                  <c:v>6851</c:v>
                </c:pt>
                <c:pt idx="6852">
                  <c:v>6852</c:v>
                </c:pt>
                <c:pt idx="6853">
                  <c:v>6853</c:v>
                </c:pt>
                <c:pt idx="6854">
                  <c:v>6854</c:v>
                </c:pt>
                <c:pt idx="6855">
                  <c:v>6855</c:v>
                </c:pt>
                <c:pt idx="6856">
                  <c:v>6856</c:v>
                </c:pt>
                <c:pt idx="6857">
                  <c:v>6857</c:v>
                </c:pt>
                <c:pt idx="6858">
                  <c:v>6858</c:v>
                </c:pt>
                <c:pt idx="6859">
                  <c:v>6859</c:v>
                </c:pt>
                <c:pt idx="6860">
                  <c:v>6860</c:v>
                </c:pt>
                <c:pt idx="6861">
                  <c:v>6861</c:v>
                </c:pt>
                <c:pt idx="6862">
                  <c:v>6862</c:v>
                </c:pt>
                <c:pt idx="6863">
                  <c:v>6863</c:v>
                </c:pt>
                <c:pt idx="6864">
                  <c:v>6864</c:v>
                </c:pt>
                <c:pt idx="6865">
                  <c:v>6865</c:v>
                </c:pt>
                <c:pt idx="6866">
                  <c:v>6866</c:v>
                </c:pt>
                <c:pt idx="6867">
                  <c:v>6867</c:v>
                </c:pt>
                <c:pt idx="6868">
                  <c:v>6868</c:v>
                </c:pt>
                <c:pt idx="6869">
                  <c:v>6869</c:v>
                </c:pt>
                <c:pt idx="6870">
                  <c:v>6870</c:v>
                </c:pt>
                <c:pt idx="6871">
                  <c:v>6871</c:v>
                </c:pt>
                <c:pt idx="6872">
                  <c:v>6872</c:v>
                </c:pt>
                <c:pt idx="6873">
                  <c:v>6873</c:v>
                </c:pt>
                <c:pt idx="6874">
                  <c:v>6874</c:v>
                </c:pt>
                <c:pt idx="6875">
                  <c:v>6875</c:v>
                </c:pt>
                <c:pt idx="6876">
                  <c:v>6876</c:v>
                </c:pt>
                <c:pt idx="6877">
                  <c:v>6877</c:v>
                </c:pt>
                <c:pt idx="6878">
                  <c:v>6878</c:v>
                </c:pt>
                <c:pt idx="6879">
                  <c:v>6879</c:v>
                </c:pt>
                <c:pt idx="6880">
                  <c:v>6880</c:v>
                </c:pt>
                <c:pt idx="6881">
                  <c:v>6881</c:v>
                </c:pt>
                <c:pt idx="6882">
                  <c:v>6882</c:v>
                </c:pt>
                <c:pt idx="6883">
                  <c:v>6883</c:v>
                </c:pt>
                <c:pt idx="6884">
                  <c:v>6884</c:v>
                </c:pt>
                <c:pt idx="6885">
                  <c:v>6885</c:v>
                </c:pt>
                <c:pt idx="6886">
                  <c:v>6886</c:v>
                </c:pt>
                <c:pt idx="6887">
                  <c:v>6887</c:v>
                </c:pt>
                <c:pt idx="6888">
                  <c:v>6888</c:v>
                </c:pt>
                <c:pt idx="6889">
                  <c:v>6889</c:v>
                </c:pt>
                <c:pt idx="6890">
                  <c:v>6890</c:v>
                </c:pt>
                <c:pt idx="6891">
                  <c:v>6891</c:v>
                </c:pt>
                <c:pt idx="6892">
                  <c:v>6892</c:v>
                </c:pt>
                <c:pt idx="6893">
                  <c:v>6893</c:v>
                </c:pt>
                <c:pt idx="6894">
                  <c:v>6894</c:v>
                </c:pt>
                <c:pt idx="6895">
                  <c:v>6895</c:v>
                </c:pt>
                <c:pt idx="6896">
                  <c:v>6896</c:v>
                </c:pt>
                <c:pt idx="6897">
                  <c:v>6897</c:v>
                </c:pt>
                <c:pt idx="6898">
                  <c:v>6898</c:v>
                </c:pt>
                <c:pt idx="6899">
                  <c:v>6899</c:v>
                </c:pt>
                <c:pt idx="6900">
                  <c:v>6900</c:v>
                </c:pt>
                <c:pt idx="6901">
                  <c:v>6901</c:v>
                </c:pt>
                <c:pt idx="6902">
                  <c:v>6902</c:v>
                </c:pt>
                <c:pt idx="6903">
                  <c:v>6903</c:v>
                </c:pt>
                <c:pt idx="6904">
                  <c:v>6904</c:v>
                </c:pt>
                <c:pt idx="6905">
                  <c:v>6905</c:v>
                </c:pt>
                <c:pt idx="6906">
                  <c:v>6906</c:v>
                </c:pt>
                <c:pt idx="6907">
                  <c:v>6907</c:v>
                </c:pt>
                <c:pt idx="6908">
                  <c:v>6908</c:v>
                </c:pt>
                <c:pt idx="6909">
                  <c:v>6909</c:v>
                </c:pt>
                <c:pt idx="6910">
                  <c:v>6910</c:v>
                </c:pt>
                <c:pt idx="6911">
                  <c:v>6911</c:v>
                </c:pt>
                <c:pt idx="6912">
                  <c:v>6912</c:v>
                </c:pt>
                <c:pt idx="6913">
                  <c:v>6913</c:v>
                </c:pt>
                <c:pt idx="6914">
                  <c:v>6914</c:v>
                </c:pt>
                <c:pt idx="6915">
                  <c:v>6915</c:v>
                </c:pt>
                <c:pt idx="6916">
                  <c:v>6916</c:v>
                </c:pt>
                <c:pt idx="6917">
                  <c:v>6917</c:v>
                </c:pt>
                <c:pt idx="6918">
                  <c:v>6918</c:v>
                </c:pt>
                <c:pt idx="6919">
                  <c:v>6919</c:v>
                </c:pt>
                <c:pt idx="6920">
                  <c:v>6920</c:v>
                </c:pt>
                <c:pt idx="6921">
                  <c:v>6921</c:v>
                </c:pt>
                <c:pt idx="6922">
                  <c:v>6922</c:v>
                </c:pt>
                <c:pt idx="6923">
                  <c:v>6923</c:v>
                </c:pt>
                <c:pt idx="6924">
                  <c:v>6924</c:v>
                </c:pt>
                <c:pt idx="6925">
                  <c:v>6925</c:v>
                </c:pt>
                <c:pt idx="6926">
                  <c:v>6926</c:v>
                </c:pt>
                <c:pt idx="6927">
                  <c:v>6927</c:v>
                </c:pt>
                <c:pt idx="6928">
                  <c:v>6928</c:v>
                </c:pt>
                <c:pt idx="6929">
                  <c:v>6929</c:v>
                </c:pt>
                <c:pt idx="6930">
                  <c:v>6930</c:v>
                </c:pt>
                <c:pt idx="6931">
                  <c:v>6931</c:v>
                </c:pt>
                <c:pt idx="6932">
                  <c:v>6932</c:v>
                </c:pt>
                <c:pt idx="6933">
                  <c:v>6933</c:v>
                </c:pt>
                <c:pt idx="6934">
                  <c:v>6934</c:v>
                </c:pt>
                <c:pt idx="6935">
                  <c:v>6935</c:v>
                </c:pt>
                <c:pt idx="6936">
                  <c:v>6936</c:v>
                </c:pt>
                <c:pt idx="6937">
                  <c:v>6937</c:v>
                </c:pt>
                <c:pt idx="6938">
                  <c:v>6938</c:v>
                </c:pt>
                <c:pt idx="6939">
                  <c:v>6939</c:v>
                </c:pt>
                <c:pt idx="6940">
                  <c:v>6940</c:v>
                </c:pt>
                <c:pt idx="6941">
                  <c:v>6941</c:v>
                </c:pt>
                <c:pt idx="6942">
                  <c:v>6942</c:v>
                </c:pt>
                <c:pt idx="6943">
                  <c:v>6943</c:v>
                </c:pt>
                <c:pt idx="6944">
                  <c:v>6944</c:v>
                </c:pt>
                <c:pt idx="6945">
                  <c:v>6945</c:v>
                </c:pt>
                <c:pt idx="6946">
                  <c:v>6946</c:v>
                </c:pt>
                <c:pt idx="6947">
                  <c:v>6947</c:v>
                </c:pt>
                <c:pt idx="6948">
                  <c:v>6948</c:v>
                </c:pt>
                <c:pt idx="6949">
                  <c:v>6949</c:v>
                </c:pt>
                <c:pt idx="6950">
                  <c:v>6950</c:v>
                </c:pt>
                <c:pt idx="6951">
                  <c:v>6951</c:v>
                </c:pt>
                <c:pt idx="6952">
                  <c:v>6952</c:v>
                </c:pt>
                <c:pt idx="6953">
                  <c:v>6953</c:v>
                </c:pt>
                <c:pt idx="6954">
                  <c:v>6954</c:v>
                </c:pt>
                <c:pt idx="6955">
                  <c:v>6955</c:v>
                </c:pt>
                <c:pt idx="6956">
                  <c:v>6956</c:v>
                </c:pt>
                <c:pt idx="6957">
                  <c:v>6957</c:v>
                </c:pt>
                <c:pt idx="6958">
                  <c:v>6958</c:v>
                </c:pt>
                <c:pt idx="6959">
                  <c:v>6959</c:v>
                </c:pt>
                <c:pt idx="6960">
                  <c:v>6960</c:v>
                </c:pt>
                <c:pt idx="6961">
                  <c:v>6961</c:v>
                </c:pt>
                <c:pt idx="6962">
                  <c:v>6962</c:v>
                </c:pt>
                <c:pt idx="6963">
                  <c:v>6963</c:v>
                </c:pt>
                <c:pt idx="6964">
                  <c:v>6964</c:v>
                </c:pt>
                <c:pt idx="6965">
                  <c:v>6965</c:v>
                </c:pt>
                <c:pt idx="6966">
                  <c:v>6966</c:v>
                </c:pt>
                <c:pt idx="6967">
                  <c:v>6967</c:v>
                </c:pt>
                <c:pt idx="6968">
                  <c:v>6968</c:v>
                </c:pt>
                <c:pt idx="6969">
                  <c:v>6969</c:v>
                </c:pt>
                <c:pt idx="6970">
                  <c:v>6970</c:v>
                </c:pt>
                <c:pt idx="6971">
                  <c:v>6971</c:v>
                </c:pt>
                <c:pt idx="6972">
                  <c:v>6972</c:v>
                </c:pt>
                <c:pt idx="6973">
                  <c:v>6973</c:v>
                </c:pt>
                <c:pt idx="6974">
                  <c:v>6974</c:v>
                </c:pt>
                <c:pt idx="6975">
                  <c:v>6975</c:v>
                </c:pt>
                <c:pt idx="6976">
                  <c:v>6976</c:v>
                </c:pt>
                <c:pt idx="6977">
                  <c:v>6977</c:v>
                </c:pt>
                <c:pt idx="6978">
                  <c:v>6978</c:v>
                </c:pt>
                <c:pt idx="6979">
                  <c:v>6979</c:v>
                </c:pt>
                <c:pt idx="6980">
                  <c:v>6980</c:v>
                </c:pt>
                <c:pt idx="6981">
                  <c:v>6981</c:v>
                </c:pt>
                <c:pt idx="6982">
                  <c:v>6982</c:v>
                </c:pt>
                <c:pt idx="6983">
                  <c:v>6983</c:v>
                </c:pt>
                <c:pt idx="6984">
                  <c:v>6984</c:v>
                </c:pt>
                <c:pt idx="6985">
                  <c:v>6985</c:v>
                </c:pt>
                <c:pt idx="6986">
                  <c:v>6986</c:v>
                </c:pt>
                <c:pt idx="6987">
                  <c:v>6987</c:v>
                </c:pt>
                <c:pt idx="6988">
                  <c:v>6988</c:v>
                </c:pt>
                <c:pt idx="6989">
                  <c:v>6989</c:v>
                </c:pt>
                <c:pt idx="6990">
                  <c:v>6990</c:v>
                </c:pt>
                <c:pt idx="6991">
                  <c:v>6991</c:v>
                </c:pt>
                <c:pt idx="6992">
                  <c:v>6992</c:v>
                </c:pt>
                <c:pt idx="6993">
                  <c:v>6993</c:v>
                </c:pt>
                <c:pt idx="6994">
                  <c:v>6994</c:v>
                </c:pt>
                <c:pt idx="6995">
                  <c:v>6995</c:v>
                </c:pt>
                <c:pt idx="6996">
                  <c:v>6996</c:v>
                </c:pt>
                <c:pt idx="6997">
                  <c:v>6997</c:v>
                </c:pt>
                <c:pt idx="6998">
                  <c:v>6998</c:v>
                </c:pt>
                <c:pt idx="6999">
                  <c:v>6999</c:v>
                </c:pt>
                <c:pt idx="7000">
                  <c:v>7000</c:v>
                </c:pt>
                <c:pt idx="7001">
                  <c:v>7001</c:v>
                </c:pt>
                <c:pt idx="7002">
                  <c:v>7002</c:v>
                </c:pt>
                <c:pt idx="7003">
                  <c:v>7003</c:v>
                </c:pt>
                <c:pt idx="7004">
                  <c:v>7004</c:v>
                </c:pt>
                <c:pt idx="7005">
                  <c:v>7005</c:v>
                </c:pt>
                <c:pt idx="7006">
                  <c:v>7006</c:v>
                </c:pt>
                <c:pt idx="7007">
                  <c:v>7007</c:v>
                </c:pt>
                <c:pt idx="7008">
                  <c:v>7008</c:v>
                </c:pt>
                <c:pt idx="7009">
                  <c:v>7009</c:v>
                </c:pt>
                <c:pt idx="7010">
                  <c:v>7010</c:v>
                </c:pt>
                <c:pt idx="7011">
                  <c:v>7011</c:v>
                </c:pt>
                <c:pt idx="7012">
                  <c:v>7012</c:v>
                </c:pt>
                <c:pt idx="7013">
                  <c:v>7013</c:v>
                </c:pt>
                <c:pt idx="7014">
                  <c:v>7014</c:v>
                </c:pt>
                <c:pt idx="7015">
                  <c:v>7015</c:v>
                </c:pt>
                <c:pt idx="7016">
                  <c:v>7016</c:v>
                </c:pt>
                <c:pt idx="7017">
                  <c:v>7017</c:v>
                </c:pt>
                <c:pt idx="7018">
                  <c:v>7018</c:v>
                </c:pt>
                <c:pt idx="7019">
                  <c:v>7019</c:v>
                </c:pt>
                <c:pt idx="7020">
                  <c:v>7020</c:v>
                </c:pt>
                <c:pt idx="7021">
                  <c:v>7021</c:v>
                </c:pt>
                <c:pt idx="7022">
                  <c:v>7022</c:v>
                </c:pt>
                <c:pt idx="7023">
                  <c:v>7023</c:v>
                </c:pt>
                <c:pt idx="7024">
                  <c:v>7024</c:v>
                </c:pt>
                <c:pt idx="7025">
                  <c:v>7025</c:v>
                </c:pt>
                <c:pt idx="7026">
                  <c:v>7026</c:v>
                </c:pt>
                <c:pt idx="7027">
                  <c:v>7027</c:v>
                </c:pt>
                <c:pt idx="7028">
                  <c:v>7028</c:v>
                </c:pt>
                <c:pt idx="7029">
                  <c:v>7029</c:v>
                </c:pt>
                <c:pt idx="7030">
                  <c:v>7030</c:v>
                </c:pt>
                <c:pt idx="7031">
                  <c:v>7031</c:v>
                </c:pt>
                <c:pt idx="7032">
                  <c:v>7032</c:v>
                </c:pt>
                <c:pt idx="7033">
                  <c:v>7033</c:v>
                </c:pt>
                <c:pt idx="7034">
                  <c:v>7034</c:v>
                </c:pt>
                <c:pt idx="7035">
                  <c:v>7035</c:v>
                </c:pt>
                <c:pt idx="7036">
                  <c:v>7036</c:v>
                </c:pt>
                <c:pt idx="7037">
                  <c:v>7037</c:v>
                </c:pt>
                <c:pt idx="7038">
                  <c:v>7038</c:v>
                </c:pt>
                <c:pt idx="7039">
                  <c:v>7039</c:v>
                </c:pt>
                <c:pt idx="7040">
                  <c:v>7040</c:v>
                </c:pt>
                <c:pt idx="7041">
                  <c:v>7041</c:v>
                </c:pt>
                <c:pt idx="7042">
                  <c:v>7042</c:v>
                </c:pt>
                <c:pt idx="7043">
                  <c:v>7043</c:v>
                </c:pt>
                <c:pt idx="7044">
                  <c:v>7044</c:v>
                </c:pt>
                <c:pt idx="7045">
                  <c:v>7045</c:v>
                </c:pt>
                <c:pt idx="7046">
                  <c:v>7046</c:v>
                </c:pt>
                <c:pt idx="7047">
                  <c:v>7047</c:v>
                </c:pt>
                <c:pt idx="7048">
                  <c:v>7048</c:v>
                </c:pt>
                <c:pt idx="7049">
                  <c:v>7049</c:v>
                </c:pt>
                <c:pt idx="7050">
                  <c:v>7050</c:v>
                </c:pt>
                <c:pt idx="7051">
                  <c:v>7051</c:v>
                </c:pt>
                <c:pt idx="7052">
                  <c:v>7052</c:v>
                </c:pt>
                <c:pt idx="7053">
                  <c:v>7053</c:v>
                </c:pt>
                <c:pt idx="7054">
                  <c:v>7054</c:v>
                </c:pt>
                <c:pt idx="7055">
                  <c:v>7055</c:v>
                </c:pt>
                <c:pt idx="7056">
                  <c:v>7056</c:v>
                </c:pt>
                <c:pt idx="7057">
                  <c:v>7057</c:v>
                </c:pt>
                <c:pt idx="7058">
                  <c:v>7058</c:v>
                </c:pt>
                <c:pt idx="7059">
                  <c:v>7059</c:v>
                </c:pt>
                <c:pt idx="7060">
                  <c:v>7060</c:v>
                </c:pt>
                <c:pt idx="7061">
                  <c:v>7061</c:v>
                </c:pt>
                <c:pt idx="7062">
                  <c:v>7062</c:v>
                </c:pt>
                <c:pt idx="7063">
                  <c:v>7063</c:v>
                </c:pt>
                <c:pt idx="7064">
                  <c:v>7064</c:v>
                </c:pt>
                <c:pt idx="7065">
                  <c:v>7065</c:v>
                </c:pt>
                <c:pt idx="7066">
                  <c:v>7066</c:v>
                </c:pt>
                <c:pt idx="7067">
                  <c:v>7067</c:v>
                </c:pt>
                <c:pt idx="7068">
                  <c:v>7068</c:v>
                </c:pt>
                <c:pt idx="7069">
                  <c:v>7069</c:v>
                </c:pt>
                <c:pt idx="7070">
                  <c:v>7070</c:v>
                </c:pt>
                <c:pt idx="7071">
                  <c:v>7071</c:v>
                </c:pt>
                <c:pt idx="7072">
                  <c:v>7072</c:v>
                </c:pt>
                <c:pt idx="7073">
                  <c:v>7073</c:v>
                </c:pt>
                <c:pt idx="7074">
                  <c:v>7074</c:v>
                </c:pt>
                <c:pt idx="7075">
                  <c:v>7075</c:v>
                </c:pt>
                <c:pt idx="7076">
                  <c:v>7076</c:v>
                </c:pt>
                <c:pt idx="7077">
                  <c:v>7077</c:v>
                </c:pt>
                <c:pt idx="7078">
                  <c:v>7078</c:v>
                </c:pt>
                <c:pt idx="7079">
                  <c:v>7079</c:v>
                </c:pt>
                <c:pt idx="7080">
                  <c:v>7080</c:v>
                </c:pt>
                <c:pt idx="7081">
                  <c:v>7081</c:v>
                </c:pt>
                <c:pt idx="7082">
                  <c:v>7082</c:v>
                </c:pt>
                <c:pt idx="7083">
                  <c:v>7083</c:v>
                </c:pt>
                <c:pt idx="7084">
                  <c:v>7084</c:v>
                </c:pt>
                <c:pt idx="7085">
                  <c:v>7085</c:v>
                </c:pt>
                <c:pt idx="7086">
                  <c:v>7086</c:v>
                </c:pt>
                <c:pt idx="7087">
                  <c:v>7087</c:v>
                </c:pt>
                <c:pt idx="7088">
                  <c:v>7088</c:v>
                </c:pt>
                <c:pt idx="7089">
                  <c:v>7089</c:v>
                </c:pt>
                <c:pt idx="7090">
                  <c:v>7090</c:v>
                </c:pt>
                <c:pt idx="7091">
                  <c:v>7091</c:v>
                </c:pt>
                <c:pt idx="7092">
                  <c:v>7092</c:v>
                </c:pt>
                <c:pt idx="7093">
                  <c:v>7093</c:v>
                </c:pt>
                <c:pt idx="7094">
                  <c:v>7094</c:v>
                </c:pt>
                <c:pt idx="7095">
                  <c:v>7095</c:v>
                </c:pt>
                <c:pt idx="7096">
                  <c:v>7096</c:v>
                </c:pt>
                <c:pt idx="7097">
                  <c:v>7097</c:v>
                </c:pt>
                <c:pt idx="7098">
                  <c:v>7098</c:v>
                </c:pt>
                <c:pt idx="7099">
                  <c:v>7099</c:v>
                </c:pt>
                <c:pt idx="7100">
                  <c:v>7100</c:v>
                </c:pt>
                <c:pt idx="7101">
                  <c:v>7101</c:v>
                </c:pt>
                <c:pt idx="7102">
                  <c:v>7102</c:v>
                </c:pt>
                <c:pt idx="7103">
                  <c:v>7103</c:v>
                </c:pt>
                <c:pt idx="7104">
                  <c:v>7104</c:v>
                </c:pt>
                <c:pt idx="7105">
                  <c:v>7105</c:v>
                </c:pt>
                <c:pt idx="7106">
                  <c:v>7106</c:v>
                </c:pt>
                <c:pt idx="7107">
                  <c:v>7107</c:v>
                </c:pt>
                <c:pt idx="7108">
                  <c:v>7108</c:v>
                </c:pt>
                <c:pt idx="7109">
                  <c:v>7109</c:v>
                </c:pt>
                <c:pt idx="7110">
                  <c:v>7110</c:v>
                </c:pt>
                <c:pt idx="7111">
                  <c:v>7111</c:v>
                </c:pt>
                <c:pt idx="7112">
                  <c:v>7112</c:v>
                </c:pt>
                <c:pt idx="7113">
                  <c:v>7113</c:v>
                </c:pt>
                <c:pt idx="7114">
                  <c:v>7114</c:v>
                </c:pt>
                <c:pt idx="7115">
                  <c:v>7115</c:v>
                </c:pt>
                <c:pt idx="7116">
                  <c:v>7116</c:v>
                </c:pt>
                <c:pt idx="7117">
                  <c:v>7117</c:v>
                </c:pt>
                <c:pt idx="7118">
                  <c:v>7118</c:v>
                </c:pt>
                <c:pt idx="7119">
                  <c:v>7119</c:v>
                </c:pt>
                <c:pt idx="7120">
                  <c:v>7120</c:v>
                </c:pt>
                <c:pt idx="7121">
                  <c:v>7121</c:v>
                </c:pt>
                <c:pt idx="7122">
                  <c:v>7122</c:v>
                </c:pt>
                <c:pt idx="7123">
                  <c:v>7123</c:v>
                </c:pt>
                <c:pt idx="7124">
                  <c:v>7124</c:v>
                </c:pt>
                <c:pt idx="7125">
                  <c:v>7125</c:v>
                </c:pt>
                <c:pt idx="7126">
                  <c:v>7126</c:v>
                </c:pt>
                <c:pt idx="7127">
                  <c:v>7127</c:v>
                </c:pt>
                <c:pt idx="7128">
                  <c:v>7128</c:v>
                </c:pt>
                <c:pt idx="7129">
                  <c:v>7129</c:v>
                </c:pt>
                <c:pt idx="7130">
                  <c:v>7130</c:v>
                </c:pt>
                <c:pt idx="7131">
                  <c:v>7131</c:v>
                </c:pt>
                <c:pt idx="7132">
                  <c:v>7132</c:v>
                </c:pt>
                <c:pt idx="7133">
                  <c:v>7133</c:v>
                </c:pt>
                <c:pt idx="7134">
                  <c:v>7134</c:v>
                </c:pt>
                <c:pt idx="7135">
                  <c:v>7135</c:v>
                </c:pt>
                <c:pt idx="7136">
                  <c:v>7136</c:v>
                </c:pt>
                <c:pt idx="7137">
                  <c:v>7137</c:v>
                </c:pt>
                <c:pt idx="7138">
                  <c:v>7138</c:v>
                </c:pt>
                <c:pt idx="7139">
                  <c:v>7139</c:v>
                </c:pt>
                <c:pt idx="7140">
                  <c:v>7140</c:v>
                </c:pt>
                <c:pt idx="7141">
                  <c:v>7141</c:v>
                </c:pt>
                <c:pt idx="7142">
                  <c:v>7142</c:v>
                </c:pt>
                <c:pt idx="7143">
                  <c:v>7143</c:v>
                </c:pt>
                <c:pt idx="7144">
                  <c:v>7144</c:v>
                </c:pt>
                <c:pt idx="7145">
                  <c:v>7145</c:v>
                </c:pt>
                <c:pt idx="7146">
                  <c:v>7146</c:v>
                </c:pt>
                <c:pt idx="7147">
                  <c:v>7147</c:v>
                </c:pt>
                <c:pt idx="7148">
                  <c:v>7148</c:v>
                </c:pt>
                <c:pt idx="7149">
                  <c:v>7149</c:v>
                </c:pt>
                <c:pt idx="7150">
                  <c:v>7150</c:v>
                </c:pt>
                <c:pt idx="7151">
                  <c:v>7151</c:v>
                </c:pt>
                <c:pt idx="7152">
                  <c:v>7152</c:v>
                </c:pt>
                <c:pt idx="7153">
                  <c:v>7153</c:v>
                </c:pt>
                <c:pt idx="7154">
                  <c:v>7154</c:v>
                </c:pt>
                <c:pt idx="7155">
                  <c:v>7155</c:v>
                </c:pt>
                <c:pt idx="7156">
                  <c:v>7156</c:v>
                </c:pt>
                <c:pt idx="7157">
                  <c:v>7157</c:v>
                </c:pt>
                <c:pt idx="7158">
                  <c:v>7158</c:v>
                </c:pt>
                <c:pt idx="7159">
                  <c:v>7159</c:v>
                </c:pt>
                <c:pt idx="7160">
                  <c:v>7160</c:v>
                </c:pt>
                <c:pt idx="7161">
                  <c:v>7161</c:v>
                </c:pt>
                <c:pt idx="7162">
                  <c:v>7162</c:v>
                </c:pt>
                <c:pt idx="7163">
                  <c:v>7163</c:v>
                </c:pt>
                <c:pt idx="7164">
                  <c:v>7164</c:v>
                </c:pt>
                <c:pt idx="7165">
                  <c:v>7165</c:v>
                </c:pt>
                <c:pt idx="7166">
                  <c:v>7166</c:v>
                </c:pt>
                <c:pt idx="7167">
                  <c:v>7167</c:v>
                </c:pt>
                <c:pt idx="7168">
                  <c:v>7168</c:v>
                </c:pt>
                <c:pt idx="7169">
                  <c:v>7169</c:v>
                </c:pt>
                <c:pt idx="7170">
                  <c:v>7170</c:v>
                </c:pt>
                <c:pt idx="7171">
                  <c:v>7171</c:v>
                </c:pt>
                <c:pt idx="7172">
                  <c:v>7172</c:v>
                </c:pt>
                <c:pt idx="7173">
                  <c:v>7173</c:v>
                </c:pt>
                <c:pt idx="7174">
                  <c:v>7174</c:v>
                </c:pt>
                <c:pt idx="7175">
                  <c:v>7175</c:v>
                </c:pt>
                <c:pt idx="7176">
                  <c:v>7176</c:v>
                </c:pt>
                <c:pt idx="7177">
                  <c:v>7177</c:v>
                </c:pt>
                <c:pt idx="7178">
                  <c:v>7178</c:v>
                </c:pt>
                <c:pt idx="7179">
                  <c:v>7179</c:v>
                </c:pt>
                <c:pt idx="7180">
                  <c:v>7180</c:v>
                </c:pt>
                <c:pt idx="7181">
                  <c:v>7181</c:v>
                </c:pt>
                <c:pt idx="7182">
                  <c:v>7182</c:v>
                </c:pt>
                <c:pt idx="7183">
                  <c:v>7183</c:v>
                </c:pt>
                <c:pt idx="7184">
                  <c:v>7184</c:v>
                </c:pt>
                <c:pt idx="7185">
                  <c:v>7185</c:v>
                </c:pt>
                <c:pt idx="7186">
                  <c:v>7186</c:v>
                </c:pt>
                <c:pt idx="7187">
                  <c:v>7187</c:v>
                </c:pt>
                <c:pt idx="7188">
                  <c:v>7188</c:v>
                </c:pt>
                <c:pt idx="7189">
                  <c:v>7189</c:v>
                </c:pt>
                <c:pt idx="7190">
                  <c:v>7190</c:v>
                </c:pt>
                <c:pt idx="7191">
                  <c:v>7191</c:v>
                </c:pt>
                <c:pt idx="7192">
                  <c:v>7192</c:v>
                </c:pt>
                <c:pt idx="7193">
                  <c:v>7193</c:v>
                </c:pt>
                <c:pt idx="7194">
                  <c:v>7194</c:v>
                </c:pt>
                <c:pt idx="7195">
                  <c:v>7195</c:v>
                </c:pt>
                <c:pt idx="7196">
                  <c:v>7196</c:v>
                </c:pt>
                <c:pt idx="7197">
                  <c:v>7197</c:v>
                </c:pt>
                <c:pt idx="7198">
                  <c:v>7198</c:v>
                </c:pt>
                <c:pt idx="7199">
                  <c:v>7199</c:v>
                </c:pt>
                <c:pt idx="7200">
                  <c:v>7200</c:v>
                </c:pt>
                <c:pt idx="7201">
                  <c:v>7201</c:v>
                </c:pt>
                <c:pt idx="7202">
                  <c:v>7202</c:v>
                </c:pt>
                <c:pt idx="7203">
                  <c:v>7203</c:v>
                </c:pt>
                <c:pt idx="7204">
                  <c:v>7204</c:v>
                </c:pt>
                <c:pt idx="7205">
                  <c:v>7205</c:v>
                </c:pt>
                <c:pt idx="7206">
                  <c:v>7206</c:v>
                </c:pt>
                <c:pt idx="7207">
                  <c:v>7207</c:v>
                </c:pt>
                <c:pt idx="7208">
                  <c:v>7208</c:v>
                </c:pt>
                <c:pt idx="7209">
                  <c:v>7209</c:v>
                </c:pt>
                <c:pt idx="7210">
                  <c:v>7210</c:v>
                </c:pt>
                <c:pt idx="7211">
                  <c:v>7211</c:v>
                </c:pt>
                <c:pt idx="7212">
                  <c:v>7212</c:v>
                </c:pt>
                <c:pt idx="7213">
                  <c:v>7213</c:v>
                </c:pt>
                <c:pt idx="7214">
                  <c:v>7214</c:v>
                </c:pt>
                <c:pt idx="7215">
                  <c:v>7215</c:v>
                </c:pt>
                <c:pt idx="7216">
                  <c:v>7216</c:v>
                </c:pt>
                <c:pt idx="7217">
                  <c:v>7217</c:v>
                </c:pt>
                <c:pt idx="7218">
                  <c:v>7218</c:v>
                </c:pt>
                <c:pt idx="7219">
                  <c:v>7219</c:v>
                </c:pt>
                <c:pt idx="7220">
                  <c:v>7220</c:v>
                </c:pt>
                <c:pt idx="7221">
                  <c:v>7221</c:v>
                </c:pt>
                <c:pt idx="7222">
                  <c:v>7222</c:v>
                </c:pt>
                <c:pt idx="7223">
                  <c:v>7223</c:v>
                </c:pt>
                <c:pt idx="7224">
                  <c:v>7224</c:v>
                </c:pt>
                <c:pt idx="7225">
                  <c:v>7225</c:v>
                </c:pt>
                <c:pt idx="7226">
                  <c:v>7226</c:v>
                </c:pt>
                <c:pt idx="7227">
                  <c:v>7227</c:v>
                </c:pt>
                <c:pt idx="7228">
                  <c:v>7228</c:v>
                </c:pt>
                <c:pt idx="7229">
                  <c:v>7229</c:v>
                </c:pt>
                <c:pt idx="7230">
                  <c:v>7230</c:v>
                </c:pt>
                <c:pt idx="7231">
                  <c:v>7231</c:v>
                </c:pt>
                <c:pt idx="7232">
                  <c:v>7232</c:v>
                </c:pt>
                <c:pt idx="7233">
                  <c:v>7233</c:v>
                </c:pt>
                <c:pt idx="7234">
                  <c:v>7234</c:v>
                </c:pt>
                <c:pt idx="7235">
                  <c:v>7235</c:v>
                </c:pt>
                <c:pt idx="7236">
                  <c:v>7236</c:v>
                </c:pt>
                <c:pt idx="7237">
                  <c:v>7237</c:v>
                </c:pt>
                <c:pt idx="7238">
                  <c:v>7238</c:v>
                </c:pt>
                <c:pt idx="7239">
                  <c:v>7239</c:v>
                </c:pt>
                <c:pt idx="7240">
                  <c:v>7240</c:v>
                </c:pt>
                <c:pt idx="7241">
                  <c:v>7241</c:v>
                </c:pt>
                <c:pt idx="7242">
                  <c:v>7242</c:v>
                </c:pt>
                <c:pt idx="7243">
                  <c:v>7243</c:v>
                </c:pt>
                <c:pt idx="7244">
                  <c:v>7244</c:v>
                </c:pt>
                <c:pt idx="7245">
                  <c:v>7245</c:v>
                </c:pt>
                <c:pt idx="7246">
                  <c:v>7246</c:v>
                </c:pt>
                <c:pt idx="7247">
                  <c:v>7247</c:v>
                </c:pt>
                <c:pt idx="7248">
                  <c:v>7248</c:v>
                </c:pt>
                <c:pt idx="7249">
                  <c:v>7249</c:v>
                </c:pt>
                <c:pt idx="7250">
                  <c:v>7250</c:v>
                </c:pt>
                <c:pt idx="7251">
                  <c:v>7251</c:v>
                </c:pt>
                <c:pt idx="7252">
                  <c:v>7252</c:v>
                </c:pt>
                <c:pt idx="7253">
                  <c:v>7253</c:v>
                </c:pt>
                <c:pt idx="7254">
                  <c:v>7254</c:v>
                </c:pt>
                <c:pt idx="7255">
                  <c:v>7255</c:v>
                </c:pt>
                <c:pt idx="7256">
                  <c:v>7256</c:v>
                </c:pt>
                <c:pt idx="7257">
                  <c:v>7257</c:v>
                </c:pt>
                <c:pt idx="7258">
                  <c:v>7258</c:v>
                </c:pt>
                <c:pt idx="7259">
                  <c:v>7259</c:v>
                </c:pt>
                <c:pt idx="7260">
                  <c:v>7260</c:v>
                </c:pt>
                <c:pt idx="7261">
                  <c:v>7261</c:v>
                </c:pt>
                <c:pt idx="7262">
                  <c:v>7262</c:v>
                </c:pt>
                <c:pt idx="7263">
                  <c:v>7263</c:v>
                </c:pt>
                <c:pt idx="7264">
                  <c:v>7264</c:v>
                </c:pt>
                <c:pt idx="7265">
                  <c:v>7265</c:v>
                </c:pt>
                <c:pt idx="7266">
                  <c:v>7266</c:v>
                </c:pt>
                <c:pt idx="7267">
                  <c:v>7267</c:v>
                </c:pt>
                <c:pt idx="7268">
                  <c:v>7268</c:v>
                </c:pt>
                <c:pt idx="7269">
                  <c:v>7269</c:v>
                </c:pt>
                <c:pt idx="7270">
                  <c:v>7270</c:v>
                </c:pt>
                <c:pt idx="7271">
                  <c:v>7271</c:v>
                </c:pt>
                <c:pt idx="7272">
                  <c:v>7272</c:v>
                </c:pt>
                <c:pt idx="7273">
                  <c:v>7273</c:v>
                </c:pt>
                <c:pt idx="7274">
                  <c:v>7274</c:v>
                </c:pt>
                <c:pt idx="7275">
                  <c:v>7275</c:v>
                </c:pt>
                <c:pt idx="7276">
                  <c:v>7276</c:v>
                </c:pt>
                <c:pt idx="7277">
                  <c:v>7277</c:v>
                </c:pt>
                <c:pt idx="7278">
                  <c:v>7278</c:v>
                </c:pt>
                <c:pt idx="7279">
                  <c:v>7279</c:v>
                </c:pt>
                <c:pt idx="7280">
                  <c:v>7280</c:v>
                </c:pt>
                <c:pt idx="7281">
                  <c:v>7281</c:v>
                </c:pt>
                <c:pt idx="7282">
                  <c:v>7282</c:v>
                </c:pt>
                <c:pt idx="7283">
                  <c:v>7283</c:v>
                </c:pt>
                <c:pt idx="7284">
                  <c:v>7284</c:v>
                </c:pt>
                <c:pt idx="7285">
                  <c:v>7285</c:v>
                </c:pt>
                <c:pt idx="7286">
                  <c:v>7286</c:v>
                </c:pt>
                <c:pt idx="7287">
                  <c:v>7287</c:v>
                </c:pt>
                <c:pt idx="7288">
                  <c:v>7288</c:v>
                </c:pt>
                <c:pt idx="7289">
                  <c:v>7289</c:v>
                </c:pt>
                <c:pt idx="7290">
                  <c:v>7290</c:v>
                </c:pt>
                <c:pt idx="7291">
                  <c:v>7291</c:v>
                </c:pt>
                <c:pt idx="7292">
                  <c:v>7292</c:v>
                </c:pt>
                <c:pt idx="7293">
                  <c:v>7293</c:v>
                </c:pt>
                <c:pt idx="7294">
                  <c:v>7294</c:v>
                </c:pt>
                <c:pt idx="7295">
                  <c:v>7295</c:v>
                </c:pt>
                <c:pt idx="7296">
                  <c:v>7296</c:v>
                </c:pt>
                <c:pt idx="7297">
                  <c:v>7297</c:v>
                </c:pt>
                <c:pt idx="7298">
                  <c:v>7298</c:v>
                </c:pt>
                <c:pt idx="7299">
                  <c:v>7299</c:v>
                </c:pt>
                <c:pt idx="7300">
                  <c:v>7300</c:v>
                </c:pt>
                <c:pt idx="7301">
                  <c:v>7301</c:v>
                </c:pt>
                <c:pt idx="7302">
                  <c:v>7302</c:v>
                </c:pt>
                <c:pt idx="7303">
                  <c:v>7303</c:v>
                </c:pt>
                <c:pt idx="7304">
                  <c:v>7304</c:v>
                </c:pt>
                <c:pt idx="7305">
                  <c:v>7305</c:v>
                </c:pt>
                <c:pt idx="7306">
                  <c:v>7306</c:v>
                </c:pt>
                <c:pt idx="7307">
                  <c:v>7307</c:v>
                </c:pt>
                <c:pt idx="7308">
                  <c:v>7308</c:v>
                </c:pt>
                <c:pt idx="7309">
                  <c:v>7309</c:v>
                </c:pt>
                <c:pt idx="7310">
                  <c:v>7310</c:v>
                </c:pt>
                <c:pt idx="7311">
                  <c:v>7311</c:v>
                </c:pt>
                <c:pt idx="7312">
                  <c:v>7312</c:v>
                </c:pt>
                <c:pt idx="7313">
                  <c:v>7313</c:v>
                </c:pt>
                <c:pt idx="7314">
                  <c:v>7314</c:v>
                </c:pt>
                <c:pt idx="7315">
                  <c:v>7315</c:v>
                </c:pt>
                <c:pt idx="7316">
                  <c:v>7316</c:v>
                </c:pt>
                <c:pt idx="7317">
                  <c:v>7317</c:v>
                </c:pt>
                <c:pt idx="7318">
                  <c:v>7318</c:v>
                </c:pt>
                <c:pt idx="7319">
                  <c:v>7319</c:v>
                </c:pt>
                <c:pt idx="7320">
                  <c:v>7320</c:v>
                </c:pt>
                <c:pt idx="7321">
                  <c:v>7321</c:v>
                </c:pt>
                <c:pt idx="7322">
                  <c:v>7322</c:v>
                </c:pt>
                <c:pt idx="7323">
                  <c:v>7323</c:v>
                </c:pt>
                <c:pt idx="7324">
                  <c:v>7324</c:v>
                </c:pt>
                <c:pt idx="7325">
                  <c:v>7325</c:v>
                </c:pt>
                <c:pt idx="7326">
                  <c:v>7326</c:v>
                </c:pt>
                <c:pt idx="7327">
                  <c:v>7327</c:v>
                </c:pt>
                <c:pt idx="7328">
                  <c:v>7328</c:v>
                </c:pt>
                <c:pt idx="7329">
                  <c:v>7329</c:v>
                </c:pt>
                <c:pt idx="7330">
                  <c:v>7330</c:v>
                </c:pt>
                <c:pt idx="7331">
                  <c:v>7331</c:v>
                </c:pt>
                <c:pt idx="7332">
                  <c:v>7332</c:v>
                </c:pt>
                <c:pt idx="7333">
                  <c:v>7333</c:v>
                </c:pt>
                <c:pt idx="7334">
                  <c:v>7334</c:v>
                </c:pt>
                <c:pt idx="7335">
                  <c:v>7335</c:v>
                </c:pt>
                <c:pt idx="7336">
                  <c:v>7336</c:v>
                </c:pt>
                <c:pt idx="7337">
                  <c:v>7337</c:v>
                </c:pt>
                <c:pt idx="7338">
                  <c:v>7338</c:v>
                </c:pt>
                <c:pt idx="7339">
                  <c:v>7339</c:v>
                </c:pt>
                <c:pt idx="7340">
                  <c:v>7340</c:v>
                </c:pt>
                <c:pt idx="7341">
                  <c:v>7341</c:v>
                </c:pt>
                <c:pt idx="7342">
                  <c:v>7342</c:v>
                </c:pt>
                <c:pt idx="7343">
                  <c:v>7343</c:v>
                </c:pt>
                <c:pt idx="7344">
                  <c:v>7344</c:v>
                </c:pt>
                <c:pt idx="7345">
                  <c:v>7345</c:v>
                </c:pt>
                <c:pt idx="7346">
                  <c:v>7346</c:v>
                </c:pt>
                <c:pt idx="7347">
                  <c:v>7347</c:v>
                </c:pt>
                <c:pt idx="7348">
                  <c:v>7348</c:v>
                </c:pt>
                <c:pt idx="7349">
                  <c:v>7349</c:v>
                </c:pt>
                <c:pt idx="7350">
                  <c:v>7350</c:v>
                </c:pt>
                <c:pt idx="7351">
                  <c:v>7351</c:v>
                </c:pt>
                <c:pt idx="7352">
                  <c:v>7352</c:v>
                </c:pt>
                <c:pt idx="7353">
                  <c:v>7353</c:v>
                </c:pt>
                <c:pt idx="7354">
                  <c:v>7354</c:v>
                </c:pt>
                <c:pt idx="7355">
                  <c:v>7355</c:v>
                </c:pt>
                <c:pt idx="7356">
                  <c:v>7356</c:v>
                </c:pt>
                <c:pt idx="7357">
                  <c:v>7357</c:v>
                </c:pt>
                <c:pt idx="7358">
                  <c:v>7358</c:v>
                </c:pt>
                <c:pt idx="7359">
                  <c:v>7359</c:v>
                </c:pt>
                <c:pt idx="7360">
                  <c:v>7360</c:v>
                </c:pt>
                <c:pt idx="7361">
                  <c:v>7361</c:v>
                </c:pt>
                <c:pt idx="7362">
                  <c:v>7362</c:v>
                </c:pt>
                <c:pt idx="7363">
                  <c:v>7363</c:v>
                </c:pt>
                <c:pt idx="7364">
                  <c:v>7364</c:v>
                </c:pt>
                <c:pt idx="7365">
                  <c:v>7365</c:v>
                </c:pt>
                <c:pt idx="7366">
                  <c:v>7366</c:v>
                </c:pt>
                <c:pt idx="7367">
                  <c:v>7367</c:v>
                </c:pt>
                <c:pt idx="7368">
                  <c:v>7368</c:v>
                </c:pt>
                <c:pt idx="7369">
                  <c:v>7369</c:v>
                </c:pt>
                <c:pt idx="7370">
                  <c:v>7370</c:v>
                </c:pt>
                <c:pt idx="7371">
                  <c:v>7371</c:v>
                </c:pt>
                <c:pt idx="7372">
                  <c:v>7372</c:v>
                </c:pt>
                <c:pt idx="7373">
                  <c:v>7373</c:v>
                </c:pt>
                <c:pt idx="7374">
                  <c:v>7374</c:v>
                </c:pt>
                <c:pt idx="7375">
                  <c:v>7375</c:v>
                </c:pt>
                <c:pt idx="7376">
                  <c:v>7376</c:v>
                </c:pt>
                <c:pt idx="7377">
                  <c:v>7377</c:v>
                </c:pt>
                <c:pt idx="7378">
                  <c:v>7378</c:v>
                </c:pt>
                <c:pt idx="7379">
                  <c:v>7379</c:v>
                </c:pt>
                <c:pt idx="7380">
                  <c:v>7380</c:v>
                </c:pt>
                <c:pt idx="7381">
                  <c:v>7381</c:v>
                </c:pt>
                <c:pt idx="7382">
                  <c:v>7382</c:v>
                </c:pt>
                <c:pt idx="7383">
                  <c:v>7383</c:v>
                </c:pt>
                <c:pt idx="7384">
                  <c:v>7384</c:v>
                </c:pt>
                <c:pt idx="7385">
                  <c:v>7385</c:v>
                </c:pt>
                <c:pt idx="7386">
                  <c:v>7386</c:v>
                </c:pt>
                <c:pt idx="7387">
                  <c:v>7387</c:v>
                </c:pt>
                <c:pt idx="7388">
                  <c:v>7388</c:v>
                </c:pt>
                <c:pt idx="7389">
                  <c:v>7389</c:v>
                </c:pt>
                <c:pt idx="7390">
                  <c:v>7390</c:v>
                </c:pt>
                <c:pt idx="7391">
                  <c:v>7391</c:v>
                </c:pt>
                <c:pt idx="7392">
                  <c:v>7392</c:v>
                </c:pt>
                <c:pt idx="7393">
                  <c:v>7393</c:v>
                </c:pt>
                <c:pt idx="7394">
                  <c:v>7394</c:v>
                </c:pt>
                <c:pt idx="7395">
                  <c:v>7395</c:v>
                </c:pt>
                <c:pt idx="7396">
                  <c:v>7396</c:v>
                </c:pt>
                <c:pt idx="7397">
                  <c:v>7397</c:v>
                </c:pt>
                <c:pt idx="7398">
                  <c:v>7398</c:v>
                </c:pt>
                <c:pt idx="7399">
                  <c:v>7399</c:v>
                </c:pt>
                <c:pt idx="7400">
                  <c:v>7400</c:v>
                </c:pt>
                <c:pt idx="7401">
                  <c:v>7401</c:v>
                </c:pt>
                <c:pt idx="7402">
                  <c:v>7402</c:v>
                </c:pt>
                <c:pt idx="7403">
                  <c:v>7403</c:v>
                </c:pt>
                <c:pt idx="7404">
                  <c:v>7404</c:v>
                </c:pt>
                <c:pt idx="7405">
                  <c:v>7405</c:v>
                </c:pt>
                <c:pt idx="7406">
                  <c:v>7406</c:v>
                </c:pt>
                <c:pt idx="7407">
                  <c:v>7407</c:v>
                </c:pt>
                <c:pt idx="7408">
                  <c:v>7408</c:v>
                </c:pt>
                <c:pt idx="7409">
                  <c:v>7409</c:v>
                </c:pt>
                <c:pt idx="7410">
                  <c:v>7410</c:v>
                </c:pt>
                <c:pt idx="7411">
                  <c:v>7411</c:v>
                </c:pt>
                <c:pt idx="7412">
                  <c:v>7412</c:v>
                </c:pt>
                <c:pt idx="7413">
                  <c:v>7413</c:v>
                </c:pt>
                <c:pt idx="7414">
                  <c:v>7414</c:v>
                </c:pt>
                <c:pt idx="7415">
                  <c:v>7415</c:v>
                </c:pt>
                <c:pt idx="7416">
                  <c:v>7416</c:v>
                </c:pt>
                <c:pt idx="7417">
                  <c:v>7417</c:v>
                </c:pt>
                <c:pt idx="7418">
                  <c:v>7418</c:v>
                </c:pt>
                <c:pt idx="7419">
                  <c:v>7419</c:v>
                </c:pt>
                <c:pt idx="7420">
                  <c:v>7420</c:v>
                </c:pt>
                <c:pt idx="7421">
                  <c:v>7421</c:v>
                </c:pt>
                <c:pt idx="7422">
                  <c:v>7422</c:v>
                </c:pt>
                <c:pt idx="7423">
                  <c:v>7423</c:v>
                </c:pt>
                <c:pt idx="7424">
                  <c:v>7424</c:v>
                </c:pt>
                <c:pt idx="7425">
                  <c:v>7425</c:v>
                </c:pt>
                <c:pt idx="7426">
                  <c:v>7426</c:v>
                </c:pt>
                <c:pt idx="7427">
                  <c:v>7427</c:v>
                </c:pt>
                <c:pt idx="7428">
                  <c:v>7428</c:v>
                </c:pt>
                <c:pt idx="7429">
                  <c:v>7429</c:v>
                </c:pt>
                <c:pt idx="7430">
                  <c:v>7430</c:v>
                </c:pt>
                <c:pt idx="7431">
                  <c:v>7431</c:v>
                </c:pt>
                <c:pt idx="7432">
                  <c:v>7432</c:v>
                </c:pt>
                <c:pt idx="7433">
                  <c:v>7433</c:v>
                </c:pt>
                <c:pt idx="7434">
                  <c:v>7434</c:v>
                </c:pt>
                <c:pt idx="7435">
                  <c:v>7435</c:v>
                </c:pt>
                <c:pt idx="7436">
                  <c:v>7436</c:v>
                </c:pt>
                <c:pt idx="7437">
                  <c:v>7437</c:v>
                </c:pt>
                <c:pt idx="7438">
                  <c:v>7438</c:v>
                </c:pt>
                <c:pt idx="7439">
                  <c:v>7439</c:v>
                </c:pt>
                <c:pt idx="7440">
                  <c:v>7440</c:v>
                </c:pt>
                <c:pt idx="7441">
                  <c:v>7441</c:v>
                </c:pt>
                <c:pt idx="7442">
                  <c:v>7442</c:v>
                </c:pt>
                <c:pt idx="7443">
                  <c:v>7443</c:v>
                </c:pt>
                <c:pt idx="7444">
                  <c:v>7444</c:v>
                </c:pt>
                <c:pt idx="7445">
                  <c:v>7445</c:v>
                </c:pt>
                <c:pt idx="7446">
                  <c:v>7446</c:v>
                </c:pt>
                <c:pt idx="7447">
                  <c:v>7447</c:v>
                </c:pt>
                <c:pt idx="7448">
                  <c:v>7448</c:v>
                </c:pt>
                <c:pt idx="7449">
                  <c:v>7449</c:v>
                </c:pt>
                <c:pt idx="7450">
                  <c:v>7450</c:v>
                </c:pt>
                <c:pt idx="7451">
                  <c:v>7451</c:v>
                </c:pt>
                <c:pt idx="7452">
                  <c:v>7452</c:v>
                </c:pt>
                <c:pt idx="7453">
                  <c:v>7453</c:v>
                </c:pt>
                <c:pt idx="7454">
                  <c:v>7454</c:v>
                </c:pt>
                <c:pt idx="7455">
                  <c:v>7455</c:v>
                </c:pt>
                <c:pt idx="7456">
                  <c:v>7456</c:v>
                </c:pt>
                <c:pt idx="7457">
                  <c:v>7457</c:v>
                </c:pt>
                <c:pt idx="7458">
                  <c:v>7458</c:v>
                </c:pt>
                <c:pt idx="7459">
                  <c:v>7459</c:v>
                </c:pt>
                <c:pt idx="7460">
                  <c:v>7460</c:v>
                </c:pt>
                <c:pt idx="7461">
                  <c:v>7461</c:v>
                </c:pt>
                <c:pt idx="7462">
                  <c:v>7462</c:v>
                </c:pt>
                <c:pt idx="7463">
                  <c:v>7463</c:v>
                </c:pt>
                <c:pt idx="7464">
                  <c:v>7464</c:v>
                </c:pt>
                <c:pt idx="7465">
                  <c:v>7465</c:v>
                </c:pt>
                <c:pt idx="7466">
                  <c:v>7466</c:v>
                </c:pt>
                <c:pt idx="7467">
                  <c:v>7467</c:v>
                </c:pt>
                <c:pt idx="7468">
                  <c:v>7468</c:v>
                </c:pt>
                <c:pt idx="7469">
                  <c:v>7469</c:v>
                </c:pt>
                <c:pt idx="7470">
                  <c:v>7470</c:v>
                </c:pt>
                <c:pt idx="7471">
                  <c:v>7471</c:v>
                </c:pt>
                <c:pt idx="7472">
                  <c:v>7472</c:v>
                </c:pt>
                <c:pt idx="7473">
                  <c:v>7473</c:v>
                </c:pt>
                <c:pt idx="7474">
                  <c:v>7474</c:v>
                </c:pt>
                <c:pt idx="7475">
                  <c:v>7475</c:v>
                </c:pt>
                <c:pt idx="7476">
                  <c:v>7476</c:v>
                </c:pt>
                <c:pt idx="7477">
                  <c:v>7477</c:v>
                </c:pt>
                <c:pt idx="7478">
                  <c:v>7478</c:v>
                </c:pt>
                <c:pt idx="7479">
                  <c:v>7479</c:v>
                </c:pt>
                <c:pt idx="7480">
                  <c:v>7480</c:v>
                </c:pt>
                <c:pt idx="7481">
                  <c:v>7481</c:v>
                </c:pt>
                <c:pt idx="7482">
                  <c:v>7482</c:v>
                </c:pt>
                <c:pt idx="7483">
                  <c:v>7483</c:v>
                </c:pt>
                <c:pt idx="7484">
                  <c:v>7484</c:v>
                </c:pt>
                <c:pt idx="7485">
                  <c:v>7485</c:v>
                </c:pt>
                <c:pt idx="7486">
                  <c:v>7486</c:v>
                </c:pt>
                <c:pt idx="7487">
                  <c:v>7487</c:v>
                </c:pt>
                <c:pt idx="7488">
                  <c:v>7488</c:v>
                </c:pt>
                <c:pt idx="7489">
                  <c:v>7489</c:v>
                </c:pt>
                <c:pt idx="7490">
                  <c:v>7490</c:v>
                </c:pt>
                <c:pt idx="7491">
                  <c:v>7491</c:v>
                </c:pt>
                <c:pt idx="7492">
                  <c:v>7492</c:v>
                </c:pt>
                <c:pt idx="7493">
                  <c:v>7493</c:v>
                </c:pt>
                <c:pt idx="7494">
                  <c:v>7494</c:v>
                </c:pt>
                <c:pt idx="7495">
                  <c:v>7495</c:v>
                </c:pt>
                <c:pt idx="7496">
                  <c:v>7496</c:v>
                </c:pt>
                <c:pt idx="7497">
                  <c:v>7497</c:v>
                </c:pt>
                <c:pt idx="7498">
                  <c:v>7498</c:v>
                </c:pt>
                <c:pt idx="7499">
                  <c:v>7499</c:v>
                </c:pt>
                <c:pt idx="7500">
                  <c:v>7500</c:v>
                </c:pt>
                <c:pt idx="7501">
                  <c:v>7501</c:v>
                </c:pt>
                <c:pt idx="7502">
                  <c:v>7502</c:v>
                </c:pt>
                <c:pt idx="7503">
                  <c:v>7503</c:v>
                </c:pt>
                <c:pt idx="7504">
                  <c:v>7504</c:v>
                </c:pt>
                <c:pt idx="7505">
                  <c:v>7505</c:v>
                </c:pt>
                <c:pt idx="7506">
                  <c:v>7506</c:v>
                </c:pt>
                <c:pt idx="7507">
                  <c:v>7507</c:v>
                </c:pt>
                <c:pt idx="7508">
                  <c:v>7508</c:v>
                </c:pt>
                <c:pt idx="7509">
                  <c:v>7509</c:v>
                </c:pt>
                <c:pt idx="7510">
                  <c:v>7510</c:v>
                </c:pt>
                <c:pt idx="7511">
                  <c:v>7511</c:v>
                </c:pt>
                <c:pt idx="7512">
                  <c:v>7512</c:v>
                </c:pt>
                <c:pt idx="7513">
                  <c:v>7513</c:v>
                </c:pt>
                <c:pt idx="7514">
                  <c:v>7514</c:v>
                </c:pt>
                <c:pt idx="7515">
                  <c:v>7515</c:v>
                </c:pt>
                <c:pt idx="7516">
                  <c:v>7516</c:v>
                </c:pt>
                <c:pt idx="7517">
                  <c:v>7517</c:v>
                </c:pt>
                <c:pt idx="7518">
                  <c:v>7518</c:v>
                </c:pt>
                <c:pt idx="7519">
                  <c:v>7519</c:v>
                </c:pt>
                <c:pt idx="7520">
                  <c:v>7520</c:v>
                </c:pt>
                <c:pt idx="7521">
                  <c:v>7521</c:v>
                </c:pt>
                <c:pt idx="7522">
                  <c:v>7522</c:v>
                </c:pt>
                <c:pt idx="7523">
                  <c:v>7523</c:v>
                </c:pt>
                <c:pt idx="7524">
                  <c:v>7524</c:v>
                </c:pt>
                <c:pt idx="7525">
                  <c:v>7525</c:v>
                </c:pt>
                <c:pt idx="7526">
                  <c:v>7526</c:v>
                </c:pt>
                <c:pt idx="7527">
                  <c:v>7527</c:v>
                </c:pt>
                <c:pt idx="7528">
                  <c:v>7528</c:v>
                </c:pt>
                <c:pt idx="7529">
                  <c:v>7529</c:v>
                </c:pt>
                <c:pt idx="7530">
                  <c:v>7530</c:v>
                </c:pt>
                <c:pt idx="7531">
                  <c:v>7531</c:v>
                </c:pt>
                <c:pt idx="7532">
                  <c:v>7532</c:v>
                </c:pt>
                <c:pt idx="7533">
                  <c:v>7533</c:v>
                </c:pt>
                <c:pt idx="7534">
                  <c:v>7534</c:v>
                </c:pt>
                <c:pt idx="7535">
                  <c:v>7535</c:v>
                </c:pt>
                <c:pt idx="7536">
                  <c:v>7536</c:v>
                </c:pt>
                <c:pt idx="7537">
                  <c:v>7537</c:v>
                </c:pt>
                <c:pt idx="7538">
                  <c:v>7538</c:v>
                </c:pt>
                <c:pt idx="7539">
                  <c:v>7539</c:v>
                </c:pt>
                <c:pt idx="7540">
                  <c:v>7540</c:v>
                </c:pt>
                <c:pt idx="7541">
                  <c:v>7541</c:v>
                </c:pt>
                <c:pt idx="7542">
                  <c:v>7542</c:v>
                </c:pt>
                <c:pt idx="7543">
                  <c:v>7543</c:v>
                </c:pt>
                <c:pt idx="7544">
                  <c:v>7544</c:v>
                </c:pt>
                <c:pt idx="7545">
                  <c:v>7545</c:v>
                </c:pt>
                <c:pt idx="7546">
                  <c:v>7546</c:v>
                </c:pt>
                <c:pt idx="7547">
                  <c:v>7547</c:v>
                </c:pt>
                <c:pt idx="7548">
                  <c:v>7548</c:v>
                </c:pt>
                <c:pt idx="7549">
                  <c:v>7549</c:v>
                </c:pt>
                <c:pt idx="7550">
                  <c:v>7550</c:v>
                </c:pt>
                <c:pt idx="7551">
                  <c:v>7551</c:v>
                </c:pt>
                <c:pt idx="7552">
                  <c:v>7552</c:v>
                </c:pt>
                <c:pt idx="7553">
                  <c:v>7553</c:v>
                </c:pt>
                <c:pt idx="7554">
                  <c:v>7554</c:v>
                </c:pt>
                <c:pt idx="7555">
                  <c:v>7555</c:v>
                </c:pt>
                <c:pt idx="7556">
                  <c:v>7556</c:v>
                </c:pt>
                <c:pt idx="7557">
                  <c:v>7557</c:v>
                </c:pt>
                <c:pt idx="7558">
                  <c:v>7558</c:v>
                </c:pt>
                <c:pt idx="7559">
                  <c:v>7559</c:v>
                </c:pt>
                <c:pt idx="7560">
                  <c:v>7560</c:v>
                </c:pt>
                <c:pt idx="7561">
                  <c:v>7561</c:v>
                </c:pt>
                <c:pt idx="7562">
                  <c:v>7562</c:v>
                </c:pt>
                <c:pt idx="7563">
                  <c:v>7563</c:v>
                </c:pt>
                <c:pt idx="7564">
                  <c:v>7564</c:v>
                </c:pt>
                <c:pt idx="7565">
                  <c:v>7565</c:v>
                </c:pt>
                <c:pt idx="7566">
                  <c:v>7566</c:v>
                </c:pt>
                <c:pt idx="7567">
                  <c:v>7567</c:v>
                </c:pt>
                <c:pt idx="7568">
                  <c:v>7568</c:v>
                </c:pt>
                <c:pt idx="7569">
                  <c:v>7569</c:v>
                </c:pt>
                <c:pt idx="7570">
                  <c:v>7570</c:v>
                </c:pt>
                <c:pt idx="7571">
                  <c:v>7571</c:v>
                </c:pt>
                <c:pt idx="7572">
                  <c:v>7572</c:v>
                </c:pt>
                <c:pt idx="7573">
                  <c:v>7573</c:v>
                </c:pt>
                <c:pt idx="7574">
                  <c:v>7574</c:v>
                </c:pt>
                <c:pt idx="7575">
                  <c:v>7575</c:v>
                </c:pt>
                <c:pt idx="7576">
                  <c:v>7576</c:v>
                </c:pt>
                <c:pt idx="7577">
                  <c:v>7577</c:v>
                </c:pt>
                <c:pt idx="7578">
                  <c:v>7578</c:v>
                </c:pt>
                <c:pt idx="7579">
                  <c:v>7579</c:v>
                </c:pt>
                <c:pt idx="7580">
                  <c:v>7580</c:v>
                </c:pt>
                <c:pt idx="7581">
                  <c:v>7581</c:v>
                </c:pt>
                <c:pt idx="7582">
                  <c:v>7582</c:v>
                </c:pt>
                <c:pt idx="7583">
                  <c:v>7583</c:v>
                </c:pt>
                <c:pt idx="7584">
                  <c:v>7584</c:v>
                </c:pt>
                <c:pt idx="7585">
                  <c:v>7585</c:v>
                </c:pt>
                <c:pt idx="7586">
                  <c:v>7586</c:v>
                </c:pt>
                <c:pt idx="7587">
                  <c:v>7587</c:v>
                </c:pt>
                <c:pt idx="7588">
                  <c:v>7588</c:v>
                </c:pt>
                <c:pt idx="7589">
                  <c:v>7589</c:v>
                </c:pt>
                <c:pt idx="7590">
                  <c:v>7590</c:v>
                </c:pt>
                <c:pt idx="7591">
                  <c:v>7591</c:v>
                </c:pt>
                <c:pt idx="7592">
                  <c:v>7592</c:v>
                </c:pt>
                <c:pt idx="7593">
                  <c:v>7593</c:v>
                </c:pt>
                <c:pt idx="7594">
                  <c:v>7594</c:v>
                </c:pt>
                <c:pt idx="7595">
                  <c:v>7595</c:v>
                </c:pt>
                <c:pt idx="7596">
                  <c:v>7596</c:v>
                </c:pt>
                <c:pt idx="7597">
                  <c:v>7597</c:v>
                </c:pt>
                <c:pt idx="7598">
                  <c:v>7598</c:v>
                </c:pt>
                <c:pt idx="7599">
                  <c:v>7599</c:v>
                </c:pt>
                <c:pt idx="7600">
                  <c:v>7600</c:v>
                </c:pt>
                <c:pt idx="7601">
                  <c:v>7601</c:v>
                </c:pt>
                <c:pt idx="7602">
                  <c:v>7602</c:v>
                </c:pt>
                <c:pt idx="7603">
                  <c:v>7603</c:v>
                </c:pt>
                <c:pt idx="7604">
                  <c:v>7604</c:v>
                </c:pt>
                <c:pt idx="7605">
                  <c:v>7605</c:v>
                </c:pt>
                <c:pt idx="7606">
                  <c:v>7606</c:v>
                </c:pt>
                <c:pt idx="7607">
                  <c:v>7607</c:v>
                </c:pt>
                <c:pt idx="7608">
                  <c:v>7608</c:v>
                </c:pt>
                <c:pt idx="7609">
                  <c:v>7609</c:v>
                </c:pt>
                <c:pt idx="7610">
                  <c:v>7610</c:v>
                </c:pt>
                <c:pt idx="7611">
                  <c:v>7611</c:v>
                </c:pt>
                <c:pt idx="7612">
                  <c:v>7612</c:v>
                </c:pt>
                <c:pt idx="7613">
                  <c:v>7613</c:v>
                </c:pt>
                <c:pt idx="7614">
                  <c:v>7614</c:v>
                </c:pt>
                <c:pt idx="7615">
                  <c:v>7615</c:v>
                </c:pt>
                <c:pt idx="7616">
                  <c:v>7616</c:v>
                </c:pt>
                <c:pt idx="7617">
                  <c:v>7617</c:v>
                </c:pt>
                <c:pt idx="7618">
                  <c:v>7618</c:v>
                </c:pt>
                <c:pt idx="7619">
                  <c:v>7619</c:v>
                </c:pt>
                <c:pt idx="7620">
                  <c:v>7620</c:v>
                </c:pt>
                <c:pt idx="7621">
                  <c:v>7621</c:v>
                </c:pt>
                <c:pt idx="7622">
                  <c:v>7622</c:v>
                </c:pt>
                <c:pt idx="7623">
                  <c:v>7623</c:v>
                </c:pt>
                <c:pt idx="7624">
                  <c:v>7624</c:v>
                </c:pt>
                <c:pt idx="7625">
                  <c:v>7625</c:v>
                </c:pt>
                <c:pt idx="7626">
                  <c:v>7626</c:v>
                </c:pt>
                <c:pt idx="7627">
                  <c:v>7627</c:v>
                </c:pt>
                <c:pt idx="7628">
                  <c:v>7628</c:v>
                </c:pt>
                <c:pt idx="7629">
                  <c:v>7629</c:v>
                </c:pt>
                <c:pt idx="7630">
                  <c:v>7630</c:v>
                </c:pt>
                <c:pt idx="7631">
                  <c:v>7631</c:v>
                </c:pt>
                <c:pt idx="7632">
                  <c:v>7632</c:v>
                </c:pt>
                <c:pt idx="7633">
                  <c:v>7633</c:v>
                </c:pt>
                <c:pt idx="7634">
                  <c:v>7634</c:v>
                </c:pt>
                <c:pt idx="7635">
                  <c:v>7635</c:v>
                </c:pt>
                <c:pt idx="7636">
                  <c:v>7636</c:v>
                </c:pt>
                <c:pt idx="7637">
                  <c:v>7637</c:v>
                </c:pt>
                <c:pt idx="7638">
                  <c:v>7638</c:v>
                </c:pt>
                <c:pt idx="7639">
                  <c:v>7639</c:v>
                </c:pt>
                <c:pt idx="7640">
                  <c:v>7640</c:v>
                </c:pt>
                <c:pt idx="7641">
                  <c:v>7641</c:v>
                </c:pt>
                <c:pt idx="7642">
                  <c:v>7642</c:v>
                </c:pt>
                <c:pt idx="7643">
                  <c:v>7643</c:v>
                </c:pt>
                <c:pt idx="7644">
                  <c:v>7644</c:v>
                </c:pt>
                <c:pt idx="7645">
                  <c:v>7645</c:v>
                </c:pt>
                <c:pt idx="7646">
                  <c:v>7646</c:v>
                </c:pt>
                <c:pt idx="7647">
                  <c:v>7647</c:v>
                </c:pt>
                <c:pt idx="7648">
                  <c:v>7648</c:v>
                </c:pt>
                <c:pt idx="7649">
                  <c:v>7649</c:v>
                </c:pt>
                <c:pt idx="7650">
                  <c:v>7650</c:v>
                </c:pt>
                <c:pt idx="7651">
                  <c:v>7651</c:v>
                </c:pt>
                <c:pt idx="7652">
                  <c:v>7652</c:v>
                </c:pt>
                <c:pt idx="7653">
                  <c:v>7653</c:v>
                </c:pt>
                <c:pt idx="7654">
                  <c:v>7654</c:v>
                </c:pt>
                <c:pt idx="7655">
                  <c:v>7655</c:v>
                </c:pt>
                <c:pt idx="7656">
                  <c:v>7656</c:v>
                </c:pt>
                <c:pt idx="7657">
                  <c:v>7657</c:v>
                </c:pt>
                <c:pt idx="7658">
                  <c:v>7658</c:v>
                </c:pt>
                <c:pt idx="7659">
                  <c:v>7659</c:v>
                </c:pt>
                <c:pt idx="7660">
                  <c:v>7660</c:v>
                </c:pt>
                <c:pt idx="7661">
                  <c:v>7661</c:v>
                </c:pt>
                <c:pt idx="7662">
                  <c:v>7662</c:v>
                </c:pt>
                <c:pt idx="7663">
                  <c:v>7663</c:v>
                </c:pt>
                <c:pt idx="7664">
                  <c:v>7664</c:v>
                </c:pt>
                <c:pt idx="7665">
                  <c:v>7665</c:v>
                </c:pt>
                <c:pt idx="7666">
                  <c:v>7666</c:v>
                </c:pt>
                <c:pt idx="7667">
                  <c:v>7667</c:v>
                </c:pt>
                <c:pt idx="7668">
                  <c:v>7668</c:v>
                </c:pt>
                <c:pt idx="7669">
                  <c:v>7669</c:v>
                </c:pt>
                <c:pt idx="7670">
                  <c:v>7670</c:v>
                </c:pt>
                <c:pt idx="7671">
                  <c:v>7671</c:v>
                </c:pt>
                <c:pt idx="7672">
                  <c:v>7672</c:v>
                </c:pt>
                <c:pt idx="7673">
                  <c:v>7673</c:v>
                </c:pt>
                <c:pt idx="7674">
                  <c:v>7674</c:v>
                </c:pt>
                <c:pt idx="7675">
                  <c:v>7675</c:v>
                </c:pt>
                <c:pt idx="7676">
                  <c:v>7676</c:v>
                </c:pt>
                <c:pt idx="7677">
                  <c:v>7677</c:v>
                </c:pt>
                <c:pt idx="7678">
                  <c:v>7678</c:v>
                </c:pt>
                <c:pt idx="7679">
                  <c:v>7679</c:v>
                </c:pt>
                <c:pt idx="7680">
                  <c:v>7680</c:v>
                </c:pt>
                <c:pt idx="7681">
                  <c:v>7681</c:v>
                </c:pt>
                <c:pt idx="7682">
                  <c:v>7682</c:v>
                </c:pt>
                <c:pt idx="7683">
                  <c:v>7683</c:v>
                </c:pt>
                <c:pt idx="7684">
                  <c:v>7684</c:v>
                </c:pt>
                <c:pt idx="7685">
                  <c:v>7685</c:v>
                </c:pt>
                <c:pt idx="7686">
                  <c:v>7686</c:v>
                </c:pt>
                <c:pt idx="7687">
                  <c:v>7687</c:v>
                </c:pt>
                <c:pt idx="7688">
                  <c:v>7688</c:v>
                </c:pt>
                <c:pt idx="7689">
                  <c:v>7689</c:v>
                </c:pt>
                <c:pt idx="7690">
                  <c:v>7690</c:v>
                </c:pt>
                <c:pt idx="7691">
                  <c:v>7691</c:v>
                </c:pt>
                <c:pt idx="7692">
                  <c:v>7692</c:v>
                </c:pt>
                <c:pt idx="7693">
                  <c:v>7693</c:v>
                </c:pt>
                <c:pt idx="7694">
                  <c:v>7694</c:v>
                </c:pt>
                <c:pt idx="7695">
                  <c:v>7695</c:v>
                </c:pt>
                <c:pt idx="7696">
                  <c:v>7696</c:v>
                </c:pt>
                <c:pt idx="7697">
                  <c:v>7697</c:v>
                </c:pt>
                <c:pt idx="7698">
                  <c:v>7698</c:v>
                </c:pt>
                <c:pt idx="7699">
                  <c:v>7699</c:v>
                </c:pt>
                <c:pt idx="7700">
                  <c:v>7700</c:v>
                </c:pt>
                <c:pt idx="7701">
                  <c:v>7701</c:v>
                </c:pt>
                <c:pt idx="7702">
                  <c:v>7702</c:v>
                </c:pt>
                <c:pt idx="7703">
                  <c:v>7703</c:v>
                </c:pt>
                <c:pt idx="7704">
                  <c:v>7704</c:v>
                </c:pt>
                <c:pt idx="7705">
                  <c:v>7705</c:v>
                </c:pt>
                <c:pt idx="7706">
                  <c:v>7706</c:v>
                </c:pt>
                <c:pt idx="7707">
                  <c:v>7707</c:v>
                </c:pt>
                <c:pt idx="7708">
                  <c:v>7708</c:v>
                </c:pt>
                <c:pt idx="7709">
                  <c:v>7709</c:v>
                </c:pt>
                <c:pt idx="7710">
                  <c:v>7710</c:v>
                </c:pt>
                <c:pt idx="7711">
                  <c:v>7711</c:v>
                </c:pt>
                <c:pt idx="7712">
                  <c:v>7712</c:v>
                </c:pt>
                <c:pt idx="7713">
                  <c:v>7713</c:v>
                </c:pt>
                <c:pt idx="7714">
                  <c:v>7714</c:v>
                </c:pt>
                <c:pt idx="7715">
                  <c:v>7715</c:v>
                </c:pt>
                <c:pt idx="7716">
                  <c:v>7716</c:v>
                </c:pt>
                <c:pt idx="7717">
                  <c:v>7717</c:v>
                </c:pt>
                <c:pt idx="7718">
                  <c:v>7718</c:v>
                </c:pt>
                <c:pt idx="7719">
                  <c:v>7719</c:v>
                </c:pt>
                <c:pt idx="7720">
                  <c:v>7720</c:v>
                </c:pt>
                <c:pt idx="7721">
                  <c:v>7721</c:v>
                </c:pt>
                <c:pt idx="7722">
                  <c:v>7722</c:v>
                </c:pt>
                <c:pt idx="7723">
                  <c:v>7723</c:v>
                </c:pt>
                <c:pt idx="7724">
                  <c:v>7724</c:v>
                </c:pt>
                <c:pt idx="7725">
                  <c:v>7725</c:v>
                </c:pt>
                <c:pt idx="7726">
                  <c:v>7726</c:v>
                </c:pt>
                <c:pt idx="7727">
                  <c:v>7727</c:v>
                </c:pt>
                <c:pt idx="7728">
                  <c:v>7728</c:v>
                </c:pt>
                <c:pt idx="7729">
                  <c:v>7729</c:v>
                </c:pt>
                <c:pt idx="7730">
                  <c:v>7730</c:v>
                </c:pt>
                <c:pt idx="7731">
                  <c:v>7731</c:v>
                </c:pt>
                <c:pt idx="7732">
                  <c:v>7732</c:v>
                </c:pt>
                <c:pt idx="7733">
                  <c:v>7733</c:v>
                </c:pt>
                <c:pt idx="7734">
                  <c:v>7734</c:v>
                </c:pt>
                <c:pt idx="7735">
                  <c:v>7735</c:v>
                </c:pt>
                <c:pt idx="7736">
                  <c:v>7736</c:v>
                </c:pt>
                <c:pt idx="7737">
                  <c:v>7737</c:v>
                </c:pt>
                <c:pt idx="7738">
                  <c:v>7738</c:v>
                </c:pt>
                <c:pt idx="7739">
                  <c:v>7739</c:v>
                </c:pt>
                <c:pt idx="7740">
                  <c:v>7740</c:v>
                </c:pt>
                <c:pt idx="7741">
                  <c:v>7741</c:v>
                </c:pt>
                <c:pt idx="7742">
                  <c:v>7742</c:v>
                </c:pt>
                <c:pt idx="7743">
                  <c:v>7743</c:v>
                </c:pt>
                <c:pt idx="7744">
                  <c:v>7744</c:v>
                </c:pt>
                <c:pt idx="7745">
                  <c:v>7745</c:v>
                </c:pt>
                <c:pt idx="7746">
                  <c:v>7746</c:v>
                </c:pt>
                <c:pt idx="7747">
                  <c:v>7747</c:v>
                </c:pt>
                <c:pt idx="7748">
                  <c:v>7748</c:v>
                </c:pt>
                <c:pt idx="7749">
                  <c:v>7749</c:v>
                </c:pt>
                <c:pt idx="7750">
                  <c:v>7750</c:v>
                </c:pt>
                <c:pt idx="7751">
                  <c:v>7751</c:v>
                </c:pt>
                <c:pt idx="7752">
                  <c:v>7752</c:v>
                </c:pt>
                <c:pt idx="7753">
                  <c:v>7753</c:v>
                </c:pt>
                <c:pt idx="7754">
                  <c:v>7754</c:v>
                </c:pt>
                <c:pt idx="7755">
                  <c:v>7755</c:v>
                </c:pt>
                <c:pt idx="7756">
                  <c:v>7756</c:v>
                </c:pt>
                <c:pt idx="7757">
                  <c:v>7757</c:v>
                </c:pt>
                <c:pt idx="7758">
                  <c:v>7758</c:v>
                </c:pt>
                <c:pt idx="7759">
                  <c:v>7759</c:v>
                </c:pt>
                <c:pt idx="7760">
                  <c:v>7760</c:v>
                </c:pt>
                <c:pt idx="7761">
                  <c:v>7761</c:v>
                </c:pt>
                <c:pt idx="7762">
                  <c:v>7762</c:v>
                </c:pt>
                <c:pt idx="7763">
                  <c:v>7763</c:v>
                </c:pt>
                <c:pt idx="7764">
                  <c:v>7764</c:v>
                </c:pt>
                <c:pt idx="7765">
                  <c:v>7765</c:v>
                </c:pt>
                <c:pt idx="7766">
                  <c:v>7766</c:v>
                </c:pt>
                <c:pt idx="7767">
                  <c:v>7767</c:v>
                </c:pt>
                <c:pt idx="7768">
                  <c:v>7768</c:v>
                </c:pt>
                <c:pt idx="7769">
                  <c:v>7769</c:v>
                </c:pt>
                <c:pt idx="7770">
                  <c:v>7770</c:v>
                </c:pt>
                <c:pt idx="7771">
                  <c:v>7771</c:v>
                </c:pt>
                <c:pt idx="7772">
                  <c:v>7772</c:v>
                </c:pt>
                <c:pt idx="7773">
                  <c:v>7773</c:v>
                </c:pt>
                <c:pt idx="7774">
                  <c:v>7774</c:v>
                </c:pt>
                <c:pt idx="7775">
                  <c:v>7775</c:v>
                </c:pt>
                <c:pt idx="7776">
                  <c:v>7776</c:v>
                </c:pt>
                <c:pt idx="7777">
                  <c:v>7777</c:v>
                </c:pt>
                <c:pt idx="7778">
                  <c:v>7778</c:v>
                </c:pt>
                <c:pt idx="7779">
                  <c:v>7779</c:v>
                </c:pt>
                <c:pt idx="7780">
                  <c:v>7780</c:v>
                </c:pt>
                <c:pt idx="7781">
                  <c:v>7781</c:v>
                </c:pt>
                <c:pt idx="7782">
                  <c:v>7782</c:v>
                </c:pt>
                <c:pt idx="7783">
                  <c:v>7783</c:v>
                </c:pt>
                <c:pt idx="7784">
                  <c:v>7784</c:v>
                </c:pt>
                <c:pt idx="7785">
                  <c:v>7785</c:v>
                </c:pt>
                <c:pt idx="7786">
                  <c:v>7786</c:v>
                </c:pt>
                <c:pt idx="7787">
                  <c:v>7787</c:v>
                </c:pt>
                <c:pt idx="7788">
                  <c:v>7788</c:v>
                </c:pt>
                <c:pt idx="7789">
                  <c:v>7789</c:v>
                </c:pt>
                <c:pt idx="7790">
                  <c:v>7790</c:v>
                </c:pt>
                <c:pt idx="7791">
                  <c:v>7791</c:v>
                </c:pt>
                <c:pt idx="7792">
                  <c:v>7792</c:v>
                </c:pt>
                <c:pt idx="7793">
                  <c:v>7793</c:v>
                </c:pt>
                <c:pt idx="7794">
                  <c:v>7794</c:v>
                </c:pt>
                <c:pt idx="7795">
                  <c:v>7795</c:v>
                </c:pt>
                <c:pt idx="7796">
                  <c:v>7796</c:v>
                </c:pt>
                <c:pt idx="7797">
                  <c:v>7797</c:v>
                </c:pt>
                <c:pt idx="7798">
                  <c:v>7798</c:v>
                </c:pt>
                <c:pt idx="7799">
                  <c:v>7799</c:v>
                </c:pt>
                <c:pt idx="7800">
                  <c:v>7800</c:v>
                </c:pt>
                <c:pt idx="7801">
                  <c:v>7801</c:v>
                </c:pt>
                <c:pt idx="7802">
                  <c:v>7802</c:v>
                </c:pt>
                <c:pt idx="7803">
                  <c:v>7803</c:v>
                </c:pt>
                <c:pt idx="7804">
                  <c:v>7804</c:v>
                </c:pt>
                <c:pt idx="7805">
                  <c:v>7805</c:v>
                </c:pt>
                <c:pt idx="7806">
                  <c:v>7806</c:v>
                </c:pt>
                <c:pt idx="7807">
                  <c:v>7807</c:v>
                </c:pt>
                <c:pt idx="7808">
                  <c:v>7808</c:v>
                </c:pt>
                <c:pt idx="7809">
                  <c:v>7809</c:v>
                </c:pt>
                <c:pt idx="7810">
                  <c:v>7810</c:v>
                </c:pt>
                <c:pt idx="7811">
                  <c:v>7811</c:v>
                </c:pt>
                <c:pt idx="7812">
                  <c:v>7812</c:v>
                </c:pt>
                <c:pt idx="7813">
                  <c:v>7813</c:v>
                </c:pt>
                <c:pt idx="7814">
                  <c:v>7814</c:v>
                </c:pt>
                <c:pt idx="7815">
                  <c:v>7815</c:v>
                </c:pt>
                <c:pt idx="7816">
                  <c:v>7816</c:v>
                </c:pt>
                <c:pt idx="7817">
                  <c:v>7817</c:v>
                </c:pt>
                <c:pt idx="7818">
                  <c:v>7818</c:v>
                </c:pt>
                <c:pt idx="7819">
                  <c:v>7819</c:v>
                </c:pt>
                <c:pt idx="7820">
                  <c:v>7820</c:v>
                </c:pt>
                <c:pt idx="7821">
                  <c:v>7821</c:v>
                </c:pt>
                <c:pt idx="7822">
                  <c:v>7822</c:v>
                </c:pt>
                <c:pt idx="7823">
                  <c:v>7823</c:v>
                </c:pt>
                <c:pt idx="7824">
                  <c:v>7824</c:v>
                </c:pt>
                <c:pt idx="7825">
                  <c:v>7825</c:v>
                </c:pt>
                <c:pt idx="7826">
                  <c:v>7826</c:v>
                </c:pt>
                <c:pt idx="7827">
                  <c:v>7827</c:v>
                </c:pt>
                <c:pt idx="7828">
                  <c:v>7828</c:v>
                </c:pt>
                <c:pt idx="7829">
                  <c:v>7829</c:v>
                </c:pt>
                <c:pt idx="7830">
                  <c:v>7830</c:v>
                </c:pt>
                <c:pt idx="7831">
                  <c:v>7831</c:v>
                </c:pt>
                <c:pt idx="7832">
                  <c:v>7832</c:v>
                </c:pt>
                <c:pt idx="7833">
                  <c:v>7833</c:v>
                </c:pt>
                <c:pt idx="7834">
                  <c:v>7834</c:v>
                </c:pt>
                <c:pt idx="7835">
                  <c:v>7835</c:v>
                </c:pt>
                <c:pt idx="7836">
                  <c:v>7836</c:v>
                </c:pt>
                <c:pt idx="7837">
                  <c:v>7837</c:v>
                </c:pt>
                <c:pt idx="7838">
                  <c:v>7838</c:v>
                </c:pt>
                <c:pt idx="7839">
                  <c:v>7839</c:v>
                </c:pt>
                <c:pt idx="7840">
                  <c:v>7840</c:v>
                </c:pt>
                <c:pt idx="7841">
                  <c:v>7841</c:v>
                </c:pt>
                <c:pt idx="7842">
                  <c:v>7842</c:v>
                </c:pt>
                <c:pt idx="7843">
                  <c:v>7843</c:v>
                </c:pt>
                <c:pt idx="7844">
                  <c:v>7844</c:v>
                </c:pt>
                <c:pt idx="7845">
                  <c:v>7845</c:v>
                </c:pt>
                <c:pt idx="7846">
                  <c:v>7846</c:v>
                </c:pt>
                <c:pt idx="7847">
                  <c:v>7847</c:v>
                </c:pt>
                <c:pt idx="7848">
                  <c:v>7848</c:v>
                </c:pt>
                <c:pt idx="7849">
                  <c:v>7849</c:v>
                </c:pt>
                <c:pt idx="7850">
                  <c:v>7850</c:v>
                </c:pt>
                <c:pt idx="7851">
                  <c:v>7851</c:v>
                </c:pt>
                <c:pt idx="7852">
                  <c:v>7852</c:v>
                </c:pt>
                <c:pt idx="7853">
                  <c:v>7853</c:v>
                </c:pt>
                <c:pt idx="7854">
                  <c:v>7854</c:v>
                </c:pt>
                <c:pt idx="7855">
                  <c:v>7855</c:v>
                </c:pt>
                <c:pt idx="7856">
                  <c:v>7856</c:v>
                </c:pt>
                <c:pt idx="7857">
                  <c:v>7857</c:v>
                </c:pt>
                <c:pt idx="7858">
                  <c:v>7858</c:v>
                </c:pt>
                <c:pt idx="7859">
                  <c:v>7859</c:v>
                </c:pt>
                <c:pt idx="7860">
                  <c:v>7860</c:v>
                </c:pt>
                <c:pt idx="7861">
                  <c:v>7861</c:v>
                </c:pt>
                <c:pt idx="7862">
                  <c:v>7862</c:v>
                </c:pt>
                <c:pt idx="7863">
                  <c:v>7863</c:v>
                </c:pt>
                <c:pt idx="7864">
                  <c:v>7864</c:v>
                </c:pt>
                <c:pt idx="7865">
                  <c:v>7865</c:v>
                </c:pt>
                <c:pt idx="7866">
                  <c:v>7866</c:v>
                </c:pt>
                <c:pt idx="7867">
                  <c:v>7867</c:v>
                </c:pt>
                <c:pt idx="7868">
                  <c:v>7868</c:v>
                </c:pt>
                <c:pt idx="7869">
                  <c:v>7869</c:v>
                </c:pt>
                <c:pt idx="7870">
                  <c:v>7870</c:v>
                </c:pt>
                <c:pt idx="7871">
                  <c:v>7871</c:v>
                </c:pt>
                <c:pt idx="7872">
                  <c:v>7872</c:v>
                </c:pt>
                <c:pt idx="7873">
                  <c:v>7873</c:v>
                </c:pt>
                <c:pt idx="7874">
                  <c:v>7874</c:v>
                </c:pt>
                <c:pt idx="7875">
                  <c:v>7875</c:v>
                </c:pt>
                <c:pt idx="7876">
                  <c:v>7876</c:v>
                </c:pt>
                <c:pt idx="7877">
                  <c:v>7877</c:v>
                </c:pt>
                <c:pt idx="7878">
                  <c:v>7878</c:v>
                </c:pt>
                <c:pt idx="7879">
                  <c:v>7879</c:v>
                </c:pt>
                <c:pt idx="7880">
                  <c:v>7880</c:v>
                </c:pt>
                <c:pt idx="7881">
                  <c:v>7881</c:v>
                </c:pt>
                <c:pt idx="7882">
                  <c:v>7882</c:v>
                </c:pt>
                <c:pt idx="7883">
                  <c:v>7883</c:v>
                </c:pt>
                <c:pt idx="7884">
                  <c:v>7884</c:v>
                </c:pt>
                <c:pt idx="7885">
                  <c:v>7885</c:v>
                </c:pt>
                <c:pt idx="7886">
                  <c:v>7886</c:v>
                </c:pt>
                <c:pt idx="7887">
                  <c:v>7887</c:v>
                </c:pt>
                <c:pt idx="7888">
                  <c:v>7888</c:v>
                </c:pt>
                <c:pt idx="7889">
                  <c:v>7889</c:v>
                </c:pt>
                <c:pt idx="7890">
                  <c:v>7890</c:v>
                </c:pt>
                <c:pt idx="7891">
                  <c:v>7891</c:v>
                </c:pt>
                <c:pt idx="7892">
                  <c:v>7892</c:v>
                </c:pt>
                <c:pt idx="7893">
                  <c:v>7893</c:v>
                </c:pt>
                <c:pt idx="7894">
                  <c:v>7894</c:v>
                </c:pt>
                <c:pt idx="7895">
                  <c:v>7895</c:v>
                </c:pt>
                <c:pt idx="7896">
                  <c:v>7896</c:v>
                </c:pt>
                <c:pt idx="7897">
                  <c:v>7897</c:v>
                </c:pt>
                <c:pt idx="7898">
                  <c:v>7898</c:v>
                </c:pt>
                <c:pt idx="7899">
                  <c:v>7899</c:v>
                </c:pt>
                <c:pt idx="7900">
                  <c:v>7900</c:v>
                </c:pt>
                <c:pt idx="7901">
                  <c:v>7901</c:v>
                </c:pt>
                <c:pt idx="7902">
                  <c:v>7902</c:v>
                </c:pt>
                <c:pt idx="7903">
                  <c:v>7903</c:v>
                </c:pt>
                <c:pt idx="7904">
                  <c:v>7904</c:v>
                </c:pt>
                <c:pt idx="7905">
                  <c:v>7905</c:v>
                </c:pt>
                <c:pt idx="7906">
                  <c:v>7906</c:v>
                </c:pt>
                <c:pt idx="7907">
                  <c:v>7907</c:v>
                </c:pt>
                <c:pt idx="7908">
                  <c:v>7908</c:v>
                </c:pt>
                <c:pt idx="7909">
                  <c:v>7909</c:v>
                </c:pt>
                <c:pt idx="7910">
                  <c:v>7910</c:v>
                </c:pt>
                <c:pt idx="7911">
                  <c:v>7911</c:v>
                </c:pt>
                <c:pt idx="7912">
                  <c:v>7912</c:v>
                </c:pt>
                <c:pt idx="7913">
                  <c:v>7913</c:v>
                </c:pt>
                <c:pt idx="7914">
                  <c:v>7914</c:v>
                </c:pt>
                <c:pt idx="7915">
                  <c:v>7915</c:v>
                </c:pt>
                <c:pt idx="7916">
                  <c:v>7916</c:v>
                </c:pt>
                <c:pt idx="7917">
                  <c:v>7917</c:v>
                </c:pt>
                <c:pt idx="7918">
                  <c:v>7918</c:v>
                </c:pt>
                <c:pt idx="7919">
                  <c:v>7919</c:v>
                </c:pt>
                <c:pt idx="7920">
                  <c:v>7920</c:v>
                </c:pt>
                <c:pt idx="7921">
                  <c:v>7921</c:v>
                </c:pt>
                <c:pt idx="7922">
                  <c:v>7922</c:v>
                </c:pt>
                <c:pt idx="7923">
                  <c:v>7923</c:v>
                </c:pt>
                <c:pt idx="7924">
                  <c:v>7924</c:v>
                </c:pt>
                <c:pt idx="7925">
                  <c:v>7925</c:v>
                </c:pt>
                <c:pt idx="7926">
                  <c:v>7926</c:v>
                </c:pt>
                <c:pt idx="7927">
                  <c:v>7927</c:v>
                </c:pt>
                <c:pt idx="7928">
                  <c:v>7928</c:v>
                </c:pt>
                <c:pt idx="7929">
                  <c:v>7929</c:v>
                </c:pt>
                <c:pt idx="7930">
                  <c:v>7930</c:v>
                </c:pt>
                <c:pt idx="7931">
                  <c:v>7931</c:v>
                </c:pt>
                <c:pt idx="7932">
                  <c:v>7932</c:v>
                </c:pt>
                <c:pt idx="7933">
                  <c:v>7933</c:v>
                </c:pt>
                <c:pt idx="7934">
                  <c:v>7934</c:v>
                </c:pt>
                <c:pt idx="7935">
                  <c:v>7935</c:v>
                </c:pt>
                <c:pt idx="7936">
                  <c:v>7936</c:v>
                </c:pt>
                <c:pt idx="7937">
                  <c:v>7937</c:v>
                </c:pt>
                <c:pt idx="7938">
                  <c:v>7938</c:v>
                </c:pt>
                <c:pt idx="7939">
                  <c:v>7939</c:v>
                </c:pt>
                <c:pt idx="7940">
                  <c:v>7940</c:v>
                </c:pt>
                <c:pt idx="7941">
                  <c:v>7941</c:v>
                </c:pt>
                <c:pt idx="7942">
                  <c:v>7942</c:v>
                </c:pt>
                <c:pt idx="7943">
                  <c:v>7943</c:v>
                </c:pt>
                <c:pt idx="7944">
                  <c:v>7944</c:v>
                </c:pt>
                <c:pt idx="7945">
                  <c:v>7945</c:v>
                </c:pt>
                <c:pt idx="7946">
                  <c:v>7946</c:v>
                </c:pt>
                <c:pt idx="7947">
                  <c:v>7947</c:v>
                </c:pt>
                <c:pt idx="7948">
                  <c:v>7948</c:v>
                </c:pt>
                <c:pt idx="7949">
                  <c:v>7949</c:v>
                </c:pt>
                <c:pt idx="7950">
                  <c:v>7950</c:v>
                </c:pt>
                <c:pt idx="7951">
                  <c:v>7951</c:v>
                </c:pt>
                <c:pt idx="7952">
                  <c:v>7952</c:v>
                </c:pt>
                <c:pt idx="7953">
                  <c:v>7953</c:v>
                </c:pt>
                <c:pt idx="7954">
                  <c:v>7954</c:v>
                </c:pt>
                <c:pt idx="7955">
                  <c:v>7955</c:v>
                </c:pt>
                <c:pt idx="7956">
                  <c:v>7956</c:v>
                </c:pt>
                <c:pt idx="7957">
                  <c:v>7957</c:v>
                </c:pt>
                <c:pt idx="7958">
                  <c:v>7958</c:v>
                </c:pt>
                <c:pt idx="7959">
                  <c:v>7959</c:v>
                </c:pt>
                <c:pt idx="7960">
                  <c:v>7960</c:v>
                </c:pt>
                <c:pt idx="7961">
                  <c:v>7961</c:v>
                </c:pt>
                <c:pt idx="7962">
                  <c:v>7962</c:v>
                </c:pt>
                <c:pt idx="7963">
                  <c:v>7963</c:v>
                </c:pt>
                <c:pt idx="7964">
                  <c:v>7964</c:v>
                </c:pt>
                <c:pt idx="7965">
                  <c:v>7965</c:v>
                </c:pt>
                <c:pt idx="7966">
                  <c:v>7966</c:v>
                </c:pt>
                <c:pt idx="7967">
                  <c:v>7967</c:v>
                </c:pt>
                <c:pt idx="7968">
                  <c:v>7968</c:v>
                </c:pt>
                <c:pt idx="7969">
                  <c:v>7969</c:v>
                </c:pt>
                <c:pt idx="7970">
                  <c:v>7970</c:v>
                </c:pt>
                <c:pt idx="7971">
                  <c:v>7971</c:v>
                </c:pt>
                <c:pt idx="7972">
                  <c:v>7972</c:v>
                </c:pt>
                <c:pt idx="7973">
                  <c:v>7973</c:v>
                </c:pt>
                <c:pt idx="7974">
                  <c:v>7974</c:v>
                </c:pt>
                <c:pt idx="7975">
                  <c:v>7975</c:v>
                </c:pt>
                <c:pt idx="7976">
                  <c:v>7976</c:v>
                </c:pt>
                <c:pt idx="7977">
                  <c:v>7977</c:v>
                </c:pt>
                <c:pt idx="7978">
                  <c:v>7978</c:v>
                </c:pt>
                <c:pt idx="7979">
                  <c:v>7979</c:v>
                </c:pt>
                <c:pt idx="7980">
                  <c:v>7980</c:v>
                </c:pt>
                <c:pt idx="7981">
                  <c:v>7981</c:v>
                </c:pt>
                <c:pt idx="7982">
                  <c:v>7982</c:v>
                </c:pt>
                <c:pt idx="7983">
                  <c:v>7983</c:v>
                </c:pt>
                <c:pt idx="7984">
                  <c:v>7984</c:v>
                </c:pt>
                <c:pt idx="7985">
                  <c:v>7985</c:v>
                </c:pt>
                <c:pt idx="7986">
                  <c:v>7986</c:v>
                </c:pt>
                <c:pt idx="7987">
                  <c:v>7987</c:v>
                </c:pt>
                <c:pt idx="7988">
                  <c:v>7988</c:v>
                </c:pt>
                <c:pt idx="7989">
                  <c:v>7989</c:v>
                </c:pt>
                <c:pt idx="7990">
                  <c:v>7990</c:v>
                </c:pt>
                <c:pt idx="7991">
                  <c:v>7991</c:v>
                </c:pt>
                <c:pt idx="7992">
                  <c:v>7992</c:v>
                </c:pt>
                <c:pt idx="7993">
                  <c:v>7993</c:v>
                </c:pt>
                <c:pt idx="7994">
                  <c:v>7994</c:v>
                </c:pt>
                <c:pt idx="7995">
                  <c:v>7995</c:v>
                </c:pt>
                <c:pt idx="7996">
                  <c:v>7996</c:v>
                </c:pt>
                <c:pt idx="7997">
                  <c:v>7997</c:v>
                </c:pt>
                <c:pt idx="7998">
                  <c:v>7998</c:v>
                </c:pt>
                <c:pt idx="7999">
                  <c:v>7999</c:v>
                </c:pt>
                <c:pt idx="8000">
                  <c:v>8000</c:v>
                </c:pt>
                <c:pt idx="8001">
                  <c:v>8001</c:v>
                </c:pt>
                <c:pt idx="8002">
                  <c:v>8002</c:v>
                </c:pt>
                <c:pt idx="8003">
                  <c:v>8003</c:v>
                </c:pt>
                <c:pt idx="8004">
                  <c:v>8004</c:v>
                </c:pt>
                <c:pt idx="8005">
                  <c:v>8005</c:v>
                </c:pt>
                <c:pt idx="8006">
                  <c:v>8006</c:v>
                </c:pt>
                <c:pt idx="8007">
                  <c:v>8007</c:v>
                </c:pt>
                <c:pt idx="8008">
                  <c:v>8008</c:v>
                </c:pt>
                <c:pt idx="8009">
                  <c:v>8009</c:v>
                </c:pt>
                <c:pt idx="8010">
                  <c:v>8010</c:v>
                </c:pt>
                <c:pt idx="8011">
                  <c:v>8011</c:v>
                </c:pt>
                <c:pt idx="8012">
                  <c:v>8012</c:v>
                </c:pt>
                <c:pt idx="8013">
                  <c:v>8013</c:v>
                </c:pt>
                <c:pt idx="8014">
                  <c:v>8014</c:v>
                </c:pt>
                <c:pt idx="8015">
                  <c:v>8015</c:v>
                </c:pt>
                <c:pt idx="8016">
                  <c:v>8016</c:v>
                </c:pt>
                <c:pt idx="8017">
                  <c:v>8017</c:v>
                </c:pt>
                <c:pt idx="8018">
                  <c:v>8018</c:v>
                </c:pt>
                <c:pt idx="8019">
                  <c:v>8019</c:v>
                </c:pt>
                <c:pt idx="8020">
                  <c:v>8020</c:v>
                </c:pt>
                <c:pt idx="8021">
                  <c:v>8021</c:v>
                </c:pt>
                <c:pt idx="8022">
                  <c:v>8022</c:v>
                </c:pt>
                <c:pt idx="8023">
                  <c:v>8023</c:v>
                </c:pt>
                <c:pt idx="8024">
                  <c:v>8024</c:v>
                </c:pt>
                <c:pt idx="8025">
                  <c:v>8025</c:v>
                </c:pt>
                <c:pt idx="8026">
                  <c:v>8026</c:v>
                </c:pt>
                <c:pt idx="8027">
                  <c:v>8027</c:v>
                </c:pt>
                <c:pt idx="8028">
                  <c:v>8028</c:v>
                </c:pt>
                <c:pt idx="8029">
                  <c:v>8029</c:v>
                </c:pt>
                <c:pt idx="8030">
                  <c:v>8030</c:v>
                </c:pt>
                <c:pt idx="8031">
                  <c:v>8031</c:v>
                </c:pt>
                <c:pt idx="8032">
                  <c:v>8032</c:v>
                </c:pt>
                <c:pt idx="8033">
                  <c:v>8033</c:v>
                </c:pt>
                <c:pt idx="8034">
                  <c:v>8034</c:v>
                </c:pt>
                <c:pt idx="8035">
                  <c:v>8035</c:v>
                </c:pt>
                <c:pt idx="8036">
                  <c:v>8036</c:v>
                </c:pt>
                <c:pt idx="8037">
                  <c:v>8037</c:v>
                </c:pt>
                <c:pt idx="8038">
                  <c:v>8038</c:v>
                </c:pt>
                <c:pt idx="8039">
                  <c:v>8039</c:v>
                </c:pt>
                <c:pt idx="8040">
                  <c:v>8040</c:v>
                </c:pt>
                <c:pt idx="8041">
                  <c:v>8041</c:v>
                </c:pt>
                <c:pt idx="8042">
                  <c:v>8042</c:v>
                </c:pt>
                <c:pt idx="8043">
                  <c:v>8043</c:v>
                </c:pt>
                <c:pt idx="8044">
                  <c:v>8044</c:v>
                </c:pt>
                <c:pt idx="8045">
                  <c:v>8045</c:v>
                </c:pt>
                <c:pt idx="8046">
                  <c:v>8046</c:v>
                </c:pt>
                <c:pt idx="8047">
                  <c:v>8047</c:v>
                </c:pt>
                <c:pt idx="8048">
                  <c:v>8048</c:v>
                </c:pt>
                <c:pt idx="8049">
                  <c:v>8049</c:v>
                </c:pt>
                <c:pt idx="8050">
                  <c:v>8050</c:v>
                </c:pt>
                <c:pt idx="8051">
                  <c:v>8051</c:v>
                </c:pt>
                <c:pt idx="8052">
                  <c:v>8052</c:v>
                </c:pt>
                <c:pt idx="8053">
                  <c:v>8053</c:v>
                </c:pt>
                <c:pt idx="8054">
                  <c:v>8054</c:v>
                </c:pt>
                <c:pt idx="8055">
                  <c:v>8055</c:v>
                </c:pt>
                <c:pt idx="8056">
                  <c:v>8056</c:v>
                </c:pt>
                <c:pt idx="8057">
                  <c:v>8057</c:v>
                </c:pt>
                <c:pt idx="8058">
                  <c:v>8058</c:v>
                </c:pt>
                <c:pt idx="8059">
                  <c:v>8059</c:v>
                </c:pt>
                <c:pt idx="8060">
                  <c:v>8060</c:v>
                </c:pt>
                <c:pt idx="8061">
                  <c:v>8061</c:v>
                </c:pt>
                <c:pt idx="8062">
                  <c:v>8062</c:v>
                </c:pt>
                <c:pt idx="8063">
                  <c:v>8063</c:v>
                </c:pt>
                <c:pt idx="8064">
                  <c:v>8064</c:v>
                </c:pt>
                <c:pt idx="8065">
                  <c:v>8065</c:v>
                </c:pt>
                <c:pt idx="8066">
                  <c:v>8066</c:v>
                </c:pt>
                <c:pt idx="8067">
                  <c:v>8067</c:v>
                </c:pt>
                <c:pt idx="8068">
                  <c:v>8068</c:v>
                </c:pt>
                <c:pt idx="8069">
                  <c:v>8069</c:v>
                </c:pt>
                <c:pt idx="8070">
                  <c:v>8070</c:v>
                </c:pt>
                <c:pt idx="8071">
                  <c:v>8071</c:v>
                </c:pt>
                <c:pt idx="8072">
                  <c:v>8072</c:v>
                </c:pt>
                <c:pt idx="8073">
                  <c:v>8073</c:v>
                </c:pt>
                <c:pt idx="8074">
                  <c:v>8074</c:v>
                </c:pt>
                <c:pt idx="8075">
                  <c:v>8075</c:v>
                </c:pt>
                <c:pt idx="8076">
                  <c:v>8076</c:v>
                </c:pt>
                <c:pt idx="8077">
                  <c:v>8077</c:v>
                </c:pt>
                <c:pt idx="8078">
                  <c:v>8078</c:v>
                </c:pt>
                <c:pt idx="8079">
                  <c:v>8079</c:v>
                </c:pt>
                <c:pt idx="8080">
                  <c:v>8080</c:v>
                </c:pt>
                <c:pt idx="8081">
                  <c:v>8081</c:v>
                </c:pt>
                <c:pt idx="8082">
                  <c:v>8082</c:v>
                </c:pt>
                <c:pt idx="8083">
                  <c:v>8083</c:v>
                </c:pt>
                <c:pt idx="8084">
                  <c:v>8084</c:v>
                </c:pt>
                <c:pt idx="8085">
                  <c:v>8085</c:v>
                </c:pt>
                <c:pt idx="8086">
                  <c:v>8086</c:v>
                </c:pt>
                <c:pt idx="8087">
                  <c:v>8087</c:v>
                </c:pt>
                <c:pt idx="8088">
                  <c:v>8088</c:v>
                </c:pt>
                <c:pt idx="8089">
                  <c:v>8089</c:v>
                </c:pt>
                <c:pt idx="8090">
                  <c:v>8090</c:v>
                </c:pt>
                <c:pt idx="8091">
                  <c:v>8091</c:v>
                </c:pt>
                <c:pt idx="8092">
                  <c:v>8092</c:v>
                </c:pt>
                <c:pt idx="8093">
                  <c:v>8093</c:v>
                </c:pt>
                <c:pt idx="8094">
                  <c:v>8094</c:v>
                </c:pt>
                <c:pt idx="8095">
                  <c:v>8095</c:v>
                </c:pt>
                <c:pt idx="8096">
                  <c:v>8096</c:v>
                </c:pt>
                <c:pt idx="8097">
                  <c:v>8097</c:v>
                </c:pt>
                <c:pt idx="8098">
                  <c:v>8098</c:v>
                </c:pt>
                <c:pt idx="8099">
                  <c:v>8099</c:v>
                </c:pt>
                <c:pt idx="8100">
                  <c:v>8100</c:v>
                </c:pt>
                <c:pt idx="8101">
                  <c:v>8101</c:v>
                </c:pt>
                <c:pt idx="8102">
                  <c:v>8102</c:v>
                </c:pt>
                <c:pt idx="8103">
                  <c:v>8103</c:v>
                </c:pt>
                <c:pt idx="8104">
                  <c:v>8104</c:v>
                </c:pt>
                <c:pt idx="8105">
                  <c:v>8105</c:v>
                </c:pt>
                <c:pt idx="8106">
                  <c:v>8106</c:v>
                </c:pt>
                <c:pt idx="8107">
                  <c:v>8107</c:v>
                </c:pt>
                <c:pt idx="8108">
                  <c:v>8108</c:v>
                </c:pt>
                <c:pt idx="8109">
                  <c:v>8109</c:v>
                </c:pt>
                <c:pt idx="8110">
                  <c:v>8110</c:v>
                </c:pt>
                <c:pt idx="8111">
                  <c:v>8111</c:v>
                </c:pt>
                <c:pt idx="8112">
                  <c:v>8112</c:v>
                </c:pt>
                <c:pt idx="8113">
                  <c:v>8113</c:v>
                </c:pt>
                <c:pt idx="8114">
                  <c:v>8114</c:v>
                </c:pt>
                <c:pt idx="8115">
                  <c:v>8115</c:v>
                </c:pt>
                <c:pt idx="8116">
                  <c:v>8116</c:v>
                </c:pt>
                <c:pt idx="8117">
                  <c:v>8117</c:v>
                </c:pt>
                <c:pt idx="8118">
                  <c:v>8118</c:v>
                </c:pt>
                <c:pt idx="8119">
                  <c:v>8119</c:v>
                </c:pt>
                <c:pt idx="8120">
                  <c:v>8120</c:v>
                </c:pt>
                <c:pt idx="8121">
                  <c:v>8121</c:v>
                </c:pt>
                <c:pt idx="8122">
                  <c:v>8122</c:v>
                </c:pt>
                <c:pt idx="8123">
                  <c:v>8123</c:v>
                </c:pt>
                <c:pt idx="8124">
                  <c:v>8124</c:v>
                </c:pt>
                <c:pt idx="8125">
                  <c:v>8125</c:v>
                </c:pt>
                <c:pt idx="8126">
                  <c:v>8126</c:v>
                </c:pt>
                <c:pt idx="8127">
                  <c:v>8127</c:v>
                </c:pt>
                <c:pt idx="8128">
                  <c:v>8128</c:v>
                </c:pt>
                <c:pt idx="8129">
                  <c:v>8129</c:v>
                </c:pt>
                <c:pt idx="8130">
                  <c:v>8130</c:v>
                </c:pt>
                <c:pt idx="8131">
                  <c:v>8131</c:v>
                </c:pt>
                <c:pt idx="8132">
                  <c:v>8132</c:v>
                </c:pt>
                <c:pt idx="8133">
                  <c:v>8133</c:v>
                </c:pt>
                <c:pt idx="8134">
                  <c:v>8134</c:v>
                </c:pt>
                <c:pt idx="8135">
                  <c:v>8135</c:v>
                </c:pt>
                <c:pt idx="8136">
                  <c:v>8136</c:v>
                </c:pt>
                <c:pt idx="8137">
                  <c:v>8137</c:v>
                </c:pt>
                <c:pt idx="8138">
                  <c:v>8138</c:v>
                </c:pt>
                <c:pt idx="8139">
                  <c:v>8139</c:v>
                </c:pt>
                <c:pt idx="8140">
                  <c:v>8140</c:v>
                </c:pt>
                <c:pt idx="8141">
                  <c:v>8141</c:v>
                </c:pt>
                <c:pt idx="8142">
                  <c:v>8142</c:v>
                </c:pt>
                <c:pt idx="8143">
                  <c:v>8143</c:v>
                </c:pt>
                <c:pt idx="8144">
                  <c:v>8144</c:v>
                </c:pt>
                <c:pt idx="8145">
                  <c:v>8145</c:v>
                </c:pt>
                <c:pt idx="8146">
                  <c:v>8146</c:v>
                </c:pt>
                <c:pt idx="8147">
                  <c:v>8147</c:v>
                </c:pt>
                <c:pt idx="8148">
                  <c:v>8148</c:v>
                </c:pt>
                <c:pt idx="8149">
                  <c:v>8149</c:v>
                </c:pt>
                <c:pt idx="8150">
                  <c:v>8150</c:v>
                </c:pt>
                <c:pt idx="8151">
                  <c:v>8151</c:v>
                </c:pt>
                <c:pt idx="8152">
                  <c:v>8152</c:v>
                </c:pt>
                <c:pt idx="8153">
                  <c:v>8153</c:v>
                </c:pt>
                <c:pt idx="8154">
                  <c:v>8154</c:v>
                </c:pt>
                <c:pt idx="8155">
                  <c:v>8155</c:v>
                </c:pt>
                <c:pt idx="8156">
                  <c:v>8156</c:v>
                </c:pt>
                <c:pt idx="8157">
                  <c:v>8157</c:v>
                </c:pt>
                <c:pt idx="8158">
                  <c:v>8158</c:v>
                </c:pt>
                <c:pt idx="8159">
                  <c:v>8159</c:v>
                </c:pt>
                <c:pt idx="8160">
                  <c:v>8160</c:v>
                </c:pt>
                <c:pt idx="8161">
                  <c:v>8161</c:v>
                </c:pt>
                <c:pt idx="8162">
                  <c:v>8162</c:v>
                </c:pt>
                <c:pt idx="8163">
                  <c:v>8163</c:v>
                </c:pt>
                <c:pt idx="8164">
                  <c:v>8164</c:v>
                </c:pt>
                <c:pt idx="8165">
                  <c:v>8165</c:v>
                </c:pt>
                <c:pt idx="8166">
                  <c:v>8166</c:v>
                </c:pt>
                <c:pt idx="8167">
                  <c:v>8167</c:v>
                </c:pt>
                <c:pt idx="8168">
                  <c:v>8168</c:v>
                </c:pt>
                <c:pt idx="8169">
                  <c:v>8169</c:v>
                </c:pt>
                <c:pt idx="8170">
                  <c:v>8170</c:v>
                </c:pt>
                <c:pt idx="8171">
                  <c:v>8171</c:v>
                </c:pt>
                <c:pt idx="8172">
                  <c:v>8172</c:v>
                </c:pt>
                <c:pt idx="8173">
                  <c:v>8173</c:v>
                </c:pt>
                <c:pt idx="8174">
                  <c:v>8174</c:v>
                </c:pt>
                <c:pt idx="8175">
                  <c:v>8175</c:v>
                </c:pt>
                <c:pt idx="8176">
                  <c:v>8176</c:v>
                </c:pt>
                <c:pt idx="8177">
                  <c:v>8177</c:v>
                </c:pt>
                <c:pt idx="8178">
                  <c:v>8178</c:v>
                </c:pt>
                <c:pt idx="8179">
                  <c:v>8179</c:v>
                </c:pt>
                <c:pt idx="8180">
                  <c:v>8180</c:v>
                </c:pt>
                <c:pt idx="8181">
                  <c:v>8181</c:v>
                </c:pt>
                <c:pt idx="8182">
                  <c:v>8182</c:v>
                </c:pt>
                <c:pt idx="8183">
                  <c:v>8183</c:v>
                </c:pt>
                <c:pt idx="8184">
                  <c:v>8184</c:v>
                </c:pt>
                <c:pt idx="8185">
                  <c:v>8185</c:v>
                </c:pt>
                <c:pt idx="8186">
                  <c:v>8186</c:v>
                </c:pt>
                <c:pt idx="8187">
                  <c:v>8187</c:v>
                </c:pt>
                <c:pt idx="8188">
                  <c:v>8188</c:v>
                </c:pt>
                <c:pt idx="8189">
                  <c:v>8189</c:v>
                </c:pt>
                <c:pt idx="8190">
                  <c:v>8190</c:v>
                </c:pt>
                <c:pt idx="8191">
                  <c:v>8191</c:v>
                </c:pt>
                <c:pt idx="8192">
                  <c:v>8192</c:v>
                </c:pt>
                <c:pt idx="8193">
                  <c:v>8193</c:v>
                </c:pt>
                <c:pt idx="8194">
                  <c:v>8194</c:v>
                </c:pt>
                <c:pt idx="8195">
                  <c:v>8195</c:v>
                </c:pt>
                <c:pt idx="8196">
                  <c:v>8196</c:v>
                </c:pt>
                <c:pt idx="8197">
                  <c:v>8197</c:v>
                </c:pt>
                <c:pt idx="8198">
                  <c:v>8198</c:v>
                </c:pt>
                <c:pt idx="8199">
                  <c:v>8199</c:v>
                </c:pt>
                <c:pt idx="8200">
                  <c:v>8200</c:v>
                </c:pt>
                <c:pt idx="8201">
                  <c:v>8201</c:v>
                </c:pt>
                <c:pt idx="8202">
                  <c:v>8202</c:v>
                </c:pt>
                <c:pt idx="8203">
                  <c:v>8203</c:v>
                </c:pt>
                <c:pt idx="8204">
                  <c:v>8204</c:v>
                </c:pt>
                <c:pt idx="8205">
                  <c:v>8205</c:v>
                </c:pt>
                <c:pt idx="8206">
                  <c:v>8206</c:v>
                </c:pt>
                <c:pt idx="8207">
                  <c:v>8207</c:v>
                </c:pt>
                <c:pt idx="8208">
                  <c:v>8208</c:v>
                </c:pt>
                <c:pt idx="8209">
                  <c:v>8209</c:v>
                </c:pt>
                <c:pt idx="8210">
                  <c:v>8210</c:v>
                </c:pt>
                <c:pt idx="8211">
                  <c:v>8211</c:v>
                </c:pt>
                <c:pt idx="8212">
                  <c:v>8212</c:v>
                </c:pt>
                <c:pt idx="8213">
                  <c:v>8213</c:v>
                </c:pt>
                <c:pt idx="8214">
                  <c:v>8214</c:v>
                </c:pt>
                <c:pt idx="8215">
                  <c:v>8215</c:v>
                </c:pt>
                <c:pt idx="8216">
                  <c:v>8216</c:v>
                </c:pt>
                <c:pt idx="8217">
                  <c:v>8217</c:v>
                </c:pt>
                <c:pt idx="8218">
                  <c:v>8218</c:v>
                </c:pt>
                <c:pt idx="8219">
                  <c:v>8219</c:v>
                </c:pt>
                <c:pt idx="8220">
                  <c:v>8220</c:v>
                </c:pt>
                <c:pt idx="8221">
                  <c:v>8221</c:v>
                </c:pt>
                <c:pt idx="8222">
                  <c:v>8222</c:v>
                </c:pt>
                <c:pt idx="8223">
                  <c:v>8223</c:v>
                </c:pt>
                <c:pt idx="8224">
                  <c:v>8224</c:v>
                </c:pt>
                <c:pt idx="8225">
                  <c:v>8225</c:v>
                </c:pt>
                <c:pt idx="8226">
                  <c:v>8226</c:v>
                </c:pt>
                <c:pt idx="8227">
                  <c:v>8227</c:v>
                </c:pt>
                <c:pt idx="8228">
                  <c:v>8228</c:v>
                </c:pt>
                <c:pt idx="8229">
                  <c:v>8229</c:v>
                </c:pt>
                <c:pt idx="8230">
                  <c:v>8230</c:v>
                </c:pt>
                <c:pt idx="8231">
                  <c:v>8231</c:v>
                </c:pt>
                <c:pt idx="8232">
                  <c:v>8232</c:v>
                </c:pt>
                <c:pt idx="8233">
                  <c:v>8233</c:v>
                </c:pt>
                <c:pt idx="8234">
                  <c:v>8234</c:v>
                </c:pt>
                <c:pt idx="8235">
                  <c:v>8235</c:v>
                </c:pt>
                <c:pt idx="8236">
                  <c:v>8236</c:v>
                </c:pt>
                <c:pt idx="8237">
                  <c:v>8237</c:v>
                </c:pt>
                <c:pt idx="8238">
                  <c:v>8238</c:v>
                </c:pt>
                <c:pt idx="8239">
                  <c:v>8239</c:v>
                </c:pt>
                <c:pt idx="8240">
                  <c:v>8240</c:v>
                </c:pt>
                <c:pt idx="8241">
                  <c:v>8241</c:v>
                </c:pt>
                <c:pt idx="8242">
                  <c:v>8242</c:v>
                </c:pt>
                <c:pt idx="8243">
                  <c:v>8243</c:v>
                </c:pt>
                <c:pt idx="8244">
                  <c:v>8244</c:v>
                </c:pt>
                <c:pt idx="8245">
                  <c:v>8245</c:v>
                </c:pt>
                <c:pt idx="8246">
                  <c:v>8246</c:v>
                </c:pt>
                <c:pt idx="8247">
                  <c:v>8247</c:v>
                </c:pt>
                <c:pt idx="8248">
                  <c:v>8248</c:v>
                </c:pt>
                <c:pt idx="8249">
                  <c:v>8249</c:v>
                </c:pt>
                <c:pt idx="8250">
                  <c:v>8250</c:v>
                </c:pt>
                <c:pt idx="8251">
                  <c:v>8251</c:v>
                </c:pt>
                <c:pt idx="8252">
                  <c:v>8252</c:v>
                </c:pt>
                <c:pt idx="8253">
                  <c:v>8253</c:v>
                </c:pt>
                <c:pt idx="8254">
                  <c:v>8254</c:v>
                </c:pt>
                <c:pt idx="8255">
                  <c:v>8255</c:v>
                </c:pt>
                <c:pt idx="8256">
                  <c:v>8256</c:v>
                </c:pt>
                <c:pt idx="8257">
                  <c:v>8257</c:v>
                </c:pt>
                <c:pt idx="8258">
                  <c:v>8258</c:v>
                </c:pt>
                <c:pt idx="8259">
                  <c:v>8259</c:v>
                </c:pt>
                <c:pt idx="8260">
                  <c:v>8260</c:v>
                </c:pt>
                <c:pt idx="8261">
                  <c:v>8261</c:v>
                </c:pt>
                <c:pt idx="8262">
                  <c:v>8262</c:v>
                </c:pt>
                <c:pt idx="8263">
                  <c:v>8263</c:v>
                </c:pt>
                <c:pt idx="8264">
                  <c:v>8264</c:v>
                </c:pt>
                <c:pt idx="8265">
                  <c:v>8265</c:v>
                </c:pt>
                <c:pt idx="8266">
                  <c:v>8266</c:v>
                </c:pt>
                <c:pt idx="8267">
                  <c:v>8267</c:v>
                </c:pt>
                <c:pt idx="8268">
                  <c:v>8268</c:v>
                </c:pt>
                <c:pt idx="8269">
                  <c:v>8269</c:v>
                </c:pt>
                <c:pt idx="8270">
                  <c:v>8270</c:v>
                </c:pt>
                <c:pt idx="8271">
                  <c:v>8271</c:v>
                </c:pt>
                <c:pt idx="8272">
                  <c:v>8272</c:v>
                </c:pt>
                <c:pt idx="8273">
                  <c:v>8273</c:v>
                </c:pt>
                <c:pt idx="8274">
                  <c:v>8274</c:v>
                </c:pt>
                <c:pt idx="8275">
                  <c:v>8275</c:v>
                </c:pt>
                <c:pt idx="8276">
                  <c:v>8276</c:v>
                </c:pt>
                <c:pt idx="8277">
                  <c:v>8277</c:v>
                </c:pt>
                <c:pt idx="8278">
                  <c:v>8278</c:v>
                </c:pt>
                <c:pt idx="8279">
                  <c:v>8279</c:v>
                </c:pt>
                <c:pt idx="8280">
                  <c:v>8280</c:v>
                </c:pt>
                <c:pt idx="8281">
                  <c:v>8281</c:v>
                </c:pt>
                <c:pt idx="8282">
                  <c:v>8282</c:v>
                </c:pt>
                <c:pt idx="8283">
                  <c:v>8283</c:v>
                </c:pt>
                <c:pt idx="8284">
                  <c:v>8284</c:v>
                </c:pt>
                <c:pt idx="8285">
                  <c:v>8285</c:v>
                </c:pt>
                <c:pt idx="8286">
                  <c:v>8286</c:v>
                </c:pt>
                <c:pt idx="8287">
                  <c:v>8287</c:v>
                </c:pt>
                <c:pt idx="8288">
                  <c:v>8288</c:v>
                </c:pt>
                <c:pt idx="8289">
                  <c:v>8289</c:v>
                </c:pt>
                <c:pt idx="8290">
                  <c:v>8290</c:v>
                </c:pt>
                <c:pt idx="8291">
                  <c:v>8291</c:v>
                </c:pt>
                <c:pt idx="8292">
                  <c:v>8292</c:v>
                </c:pt>
                <c:pt idx="8293">
                  <c:v>8293</c:v>
                </c:pt>
                <c:pt idx="8294">
                  <c:v>8294</c:v>
                </c:pt>
                <c:pt idx="8295">
                  <c:v>8295</c:v>
                </c:pt>
                <c:pt idx="8296">
                  <c:v>8296</c:v>
                </c:pt>
                <c:pt idx="8297">
                  <c:v>8297</c:v>
                </c:pt>
                <c:pt idx="8298">
                  <c:v>8298</c:v>
                </c:pt>
                <c:pt idx="8299">
                  <c:v>8299</c:v>
                </c:pt>
                <c:pt idx="8300">
                  <c:v>8300</c:v>
                </c:pt>
                <c:pt idx="8301">
                  <c:v>8301</c:v>
                </c:pt>
                <c:pt idx="8302">
                  <c:v>8302</c:v>
                </c:pt>
                <c:pt idx="8303">
                  <c:v>8303</c:v>
                </c:pt>
                <c:pt idx="8304">
                  <c:v>8304</c:v>
                </c:pt>
                <c:pt idx="8305">
                  <c:v>8305</c:v>
                </c:pt>
                <c:pt idx="8306">
                  <c:v>8306</c:v>
                </c:pt>
                <c:pt idx="8307">
                  <c:v>8307</c:v>
                </c:pt>
                <c:pt idx="8308">
                  <c:v>8308</c:v>
                </c:pt>
                <c:pt idx="8309">
                  <c:v>8309</c:v>
                </c:pt>
                <c:pt idx="8310">
                  <c:v>8310</c:v>
                </c:pt>
                <c:pt idx="8311">
                  <c:v>8311</c:v>
                </c:pt>
                <c:pt idx="8312">
                  <c:v>8312</c:v>
                </c:pt>
                <c:pt idx="8313">
                  <c:v>8313</c:v>
                </c:pt>
                <c:pt idx="8314">
                  <c:v>8314</c:v>
                </c:pt>
                <c:pt idx="8315">
                  <c:v>8315</c:v>
                </c:pt>
                <c:pt idx="8316">
                  <c:v>8316</c:v>
                </c:pt>
                <c:pt idx="8317">
                  <c:v>8317</c:v>
                </c:pt>
                <c:pt idx="8318">
                  <c:v>8318</c:v>
                </c:pt>
                <c:pt idx="8319">
                  <c:v>8319</c:v>
                </c:pt>
                <c:pt idx="8320">
                  <c:v>8320</c:v>
                </c:pt>
                <c:pt idx="8321">
                  <c:v>8321</c:v>
                </c:pt>
                <c:pt idx="8322">
                  <c:v>8322</c:v>
                </c:pt>
                <c:pt idx="8323">
                  <c:v>8323</c:v>
                </c:pt>
                <c:pt idx="8324">
                  <c:v>8324</c:v>
                </c:pt>
                <c:pt idx="8325">
                  <c:v>8325</c:v>
                </c:pt>
                <c:pt idx="8326">
                  <c:v>8326</c:v>
                </c:pt>
                <c:pt idx="8327">
                  <c:v>8327</c:v>
                </c:pt>
                <c:pt idx="8328">
                  <c:v>8328</c:v>
                </c:pt>
                <c:pt idx="8329">
                  <c:v>8329</c:v>
                </c:pt>
                <c:pt idx="8330">
                  <c:v>8330</c:v>
                </c:pt>
                <c:pt idx="8331">
                  <c:v>8331</c:v>
                </c:pt>
                <c:pt idx="8332">
                  <c:v>8332</c:v>
                </c:pt>
                <c:pt idx="8333">
                  <c:v>8333</c:v>
                </c:pt>
                <c:pt idx="8334">
                  <c:v>8334</c:v>
                </c:pt>
                <c:pt idx="8335">
                  <c:v>8335</c:v>
                </c:pt>
                <c:pt idx="8336">
                  <c:v>8336</c:v>
                </c:pt>
                <c:pt idx="8337">
                  <c:v>8337</c:v>
                </c:pt>
                <c:pt idx="8338">
                  <c:v>8338</c:v>
                </c:pt>
                <c:pt idx="8339">
                  <c:v>8339</c:v>
                </c:pt>
                <c:pt idx="8340">
                  <c:v>8340</c:v>
                </c:pt>
                <c:pt idx="8341">
                  <c:v>8341</c:v>
                </c:pt>
                <c:pt idx="8342">
                  <c:v>8342</c:v>
                </c:pt>
                <c:pt idx="8343">
                  <c:v>8343</c:v>
                </c:pt>
                <c:pt idx="8344">
                  <c:v>8344</c:v>
                </c:pt>
                <c:pt idx="8345">
                  <c:v>8345</c:v>
                </c:pt>
                <c:pt idx="8346">
                  <c:v>8346</c:v>
                </c:pt>
                <c:pt idx="8347">
                  <c:v>8347</c:v>
                </c:pt>
                <c:pt idx="8348">
                  <c:v>8348</c:v>
                </c:pt>
                <c:pt idx="8349">
                  <c:v>8349</c:v>
                </c:pt>
                <c:pt idx="8350">
                  <c:v>8350</c:v>
                </c:pt>
                <c:pt idx="8351">
                  <c:v>8351</c:v>
                </c:pt>
                <c:pt idx="8352">
                  <c:v>8352</c:v>
                </c:pt>
                <c:pt idx="8353">
                  <c:v>8353</c:v>
                </c:pt>
                <c:pt idx="8354">
                  <c:v>8354</c:v>
                </c:pt>
                <c:pt idx="8355">
                  <c:v>8355</c:v>
                </c:pt>
                <c:pt idx="8356">
                  <c:v>8356</c:v>
                </c:pt>
                <c:pt idx="8357">
                  <c:v>8357</c:v>
                </c:pt>
                <c:pt idx="8358">
                  <c:v>8358</c:v>
                </c:pt>
                <c:pt idx="8359">
                  <c:v>8359</c:v>
                </c:pt>
                <c:pt idx="8360">
                  <c:v>8360</c:v>
                </c:pt>
                <c:pt idx="8361">
                  <c:v>8361</c:v>
                </c:pt>
                <c:pt idx="8362">
                  <c:v>8362</c:v>
                </c:pt>
                <c:pt idx="8363">
                  <c:v>8363</c:v>
                </c:pt>
                <c:pt idx="8364">
                  <c:v>8364</c:v>
                </c:pt>
                <c:pt idx="8365">
                  <c:v>8365</c:v>
                </c:pt>
                <c:pt idx="8366">
                  <c:v>8366</c:v>
                </c:pt>
                <c:pt idx="8367">
                  <c:v>8367</c:v>
                </c:pt>
                <c:pt idx="8368">
                  <c:v>8368</c:v>
                </c:pt>
                <c:pt idx="8369">
                  <c:v>8369</c:v>
                </c:pt>
                <c:pt idx="8370">
                  <c:v>8370</c:v>
                </c:pt>
                <c:pt idx="8371">
                  <c:v>8371</c:v>
                </c:pt>
                <c:pt idx="8372">
                  <c:v>8372</c:v>
                </c:pt>
                <c:pt idx="8373">
                  <c:v>8373</c:v>
                </c:pt>
                <c:pt idx="8374">
                  <c:v>8374</c:v>
                </c:pt>
                <c:pt idx="8375">
                  <c:v>8375</c:v>
                </c:pt>
                <c:pt idx="8376">
                  <c:v>8376</c:v>
                </c:pt>
                <c:pt idx="8377">
                  <c:v>8377</c:v>
                </c:pt>
                <c:pt idx="8378">
                  <c:v>8378</c:v>
                </c:pt>
                <c:pt idx="8379">
                  <c:v>8379</c:v>
                </c:pt>
                <c:pt idx="8380">
                  <c:v>8380</c:v>
                </c:pt>
                <c:pt idx="8381">
                  <c:v>8381</c:v>
                </c:pt>
                <c:pt idx="8382">
                  <c:v>8382</c:v>
                </c:pt>
                <c:pt idx="8383">
                  <c:v>8383</c:v>
                </c:pt>
                <c:pt idx="8384">
                  <c:v>8384</c:v>
                </c:pt>
                <c:pt idx="8385">
                  <c:v>8385</c:v>
                </c:pt>
                <c:pt idx="8386">
                  <c:v>8386</c:v>
                </c:pt>
                <c:pt idx="8387">
                  <c:v>8387</c:v>
                </c:pt>
                <c:pt idx="8388">
                  <c:v>8388</c:v>
                </c:pt>
                <c:pt idx="8389">
                  <c:v>8389</c:v>
                </c:pt>
                <c:pt idx="8390">
                  <c:v>8390</c:v>
                </c:pt>
                <c:pt idx="8391">
                  <c:v>8391</c:v>
                </c:pt>
                <c:pt idx="8392">
                  <c:v>8392</c:v>
                </c:pt>
                <c:pt idx="8393">
                  <c:v>8393</c:v>
                </c:pt>
                <c:pt idx="8394">
                  <c:v>8394</c:v>
                </c:pt>
                <c:pt idx="8395">
                  <c:v>8395</c:v>
                </c:pt>
                <c:pt idx="8396">
                  <c:v>8396</c:v>
                </c:pt>
                <c:pt idx="8397">
                  <c:v>8397</c:v>
                </c:pt>
                <c:pt idx="8398">
                  <c:v>8398</c:v>
                </c:pt>
                <c:pt idx="8399">
                  <c:v>8399</c:v>
                </c:pt>
                <c:pt idx="8400">
                  <c:v>8400</c:v>
                </c:pt>
                <c:pt idx="8401">
                  <c:v>8401</c:v>
                </c:pt>
                <c:pt idx="8402">
                  <c:v>8402</c:v>
                </c:pt>
                <c:pt idx="8403">
                  <c:v>8403</c:v>
                </c:pt>
                <c:pt idx="8404">
                  <c:v>8404</c:v>
                </c:pt>
                <c:pt idx="8405">
                  <c:v>8405</c:v>
                </c:pt>
                <c:pt idx="8406">
                  <c:v>8406</c:v>
                </c:pt>
                <c:pt idx="8407">
                  <c:v>8407</c:v>
                </c:pt>
                <c:pt idx="8408">
                  <c:v>8408</c:v>
                </c:pt>
                <c:pt idx="8409">
                  <c:v>8409</c:v>
                </c:pt>
                <c:pt idx="8410">
                  <c:v>8410</c:v>
                </c:pt>
                <c:pt idx="8411">
                  <c:v>8411</c:v>
                </c:pt>
                <c:pt idx="8412">
                  <c:v>8412</c:v>
                </c:pt>
                <c:pt idx="8413">
                  <c:v>8413</c:v>
                </c:pt>
                <c:pt idx="8414">
                  <c:v>8414</c:v>
                </c:pt>
                <c:pt idx="8415">
                  <c:v>8415</c:v>
                </c:pt>
                <c:pt idx="8416">
                  <c:v>8416</c:v>
                </c:pt>
                <c:pt idx="8417">
                  <c:v>8417</c:v>
                </c:pt>
                <c:pt idx="8418">
                  <c:v>8418</c:v>
                </c:pt>
                <c:pt idx="8419">
                  <c:v>8419</c:v>
                </c:pt>
                <c:pt idx="8420">
                  <c:v>8420</c:v>
                </c:pt>
                <c:pt idx="8421">
                  <c:v>8421</c:v>
                </c:pt>
                <c:pt idx="8422">
                  <c:v>8422</c:v>
                </c:pt>
                <c:pt idx="8423">
                  <c:v>8423</c:v>
                </c:pt>
                <c:pt idx="8424">
                  <c:v>8424</c:v>
                </c:pt>
                <c:pt idx="8425">
                  <c:v>8425</c:v>
                </c:pt>
                <c:pt idx="8426">
                  <c:v>8426</c:v>
                </c:pt>
                <c:pt idx="8427">
                  <c:v>8427</c:v>
                </c:pt>
                <c:pt idx="8428">
                  <c:v>8428</c:v>
                </c:pt>
                <c:pt idx="8429">
                  <c:v>8429</c:v>
                </c:pt>
                <c:pt idx="8430">
                  <c:v>8430</c:v>
                </c:pt>
                <c:pt idx="8431">
                  <c:v>8431</c:v>
                </c:pt>
                <c:pt idx="8432">
                  <c:v>8432</c:v>
                </c:pt>
                <c:pt idx="8433">
                  <c:v>8433</c:v>
                </c:pt>
                <c:pt idx="8434">
                  <c:v>8434</c:v>
                </c:pt>
                <c:pt idx="8435">
                  <c:v>8435</c:v>
                </c:pt>
                <c:pt idx="8436">
                  <c:v>8436</c:v>
                </c:pt>
                <c:pt idx="8437">
                  <c:v>8437</c:v>
                </c:pt>
                <c:pt idx="8438">
                  <c:v>8438</c:v>
                </c:pt>
                <c:pt idx="8439">
                  <c:v>8439</c:v>
                </c:pt>
                <c:pt idx="8440">
                  <c:v>8440</c:v>
                </c:pt>
                <c:pt idx="8441">
                  <c:v>8441</c:v>
                </c:pt>
                <c:pt idx="8442">
                  <c:v>8442</c:v>
                </c:pt>
                <c:pt idx="8443">
                  <c:v>8443</c:v>
                </c:pt>
                <c:pt idx="8444">
                  <c:v>8444</c:v>
                </c:pt>
                <c:pt idx="8445">
                  <c:v>8445</c:v>
                </c:pt>
                <c:pt idx="8446">
                  <c:v>8446</c:v>
                </c:pt>
                <c:pt idx="8447">
                  <c:v>8447</c:v>
                </c:pt>
                <c:pt idx="8448">
                  <c:v>8448</c:v>
                </c:pt>
                <c:pt idx="8449">
                  <c:v>8449</c:v>
                </c:pt>
                <c:pt idx="8450">
                  <c:v>8450</c:v>
                </c:pt>
                <c:pt idx="8451">
                  <c:v>8451</c:v>
                </c:pt>
                <c:pt idx="8452">
                  <c:v>8452</c:v>
                </c:pt>
                <c:pt idx="8453">
                  <c:v>8453</c:v>
                </c:pt>
                <c:pt idx="8454">
                  <c:v>8454</c:v>
                </c:pt>
                <c:pt idx="8455">
                  <c:v>8455</c:v>
                </c:pt>
                <c:pt idx="8456">
                  <c:v>8456</c:v>
                </c:pt>
                <c:pt idx="8457">
                  <c:v>8457</c:v>
                </c:pt>
                <c:pt idx="8458">
                  <c:v>8458</c:v>
                </c:pt>
                <c:pt idx="8459">
                  <c:v>8459</c:v>
                </c:pt>
                <c:pt idx="8460">
                  <c:v>8460</c:v>
                </c:pt>
                <c:pt idx="8461">
                  <c:v>8461</c:v>
                </c:pt>
                <c:pt idx="8462">
                  <c:v>8462</c:v>
                </c:pt>
                <c:pt idx="8463">
                  <c:v>8463</c:v>
                </c:pt>
                <c:pt idx="8464">
                  <c:v>8464</c:v>
                </c:pt>
                <c:pt idx="8465">
                  <c:v>8465</c:v>
                </c:pt>
                <c:pt idx="8466">
                  <c:v>8466</c:v>
                </c:pt>
                <c:pt idx="8467">
                  <c:v>8467</c:v>
                </c:pt>
                <c:pt idx="8468">
                  <c:v>8468</c:v>
                </c:pt>
                <c:pt idx="8469">
                  <c:v>8469</c:v>
                </c:pt>
                <c:pt idx="8470">
                  <c:v>8470</c:v>
                </c:pt>
                <c:pt idx="8471">
                  <c:v>8471</c:v>
                </c:pt>
                <c:pt idx="8472">
                  <c:v>8472</c:v>
                </c:pt>
                <c:pt idx="8473">
                  <c:v>8473</c:v>
                </c:pt>
                <c:pt idx="8474">
                  <c:v>8474</c:v>
                </c:pt>
                <c:pt idx="8475">
                  <c:v>8475</c:v>
                </c:pt>
                <c:pt idx="8476">
                  <c:v>8476</c:v>
                </c:pt>
                <c:pt idx="8477">
                  <c:v>8477</c:v>
                </c:pt>
                <c:pt idx="8478">
                  <c:v>8478</c:v>
                </c:pt>
                <c:pt idx="8479">
                  <c:v>8479</c:v>
                </c:pt>
                <c:pt idx="8480">
                  <c:v>8480</c:v>
                </c:pt>
                <c:pt idx="8481">
                  <c:v>8481</c:v>
                </c:pt>
                <c:pt idx="8482">
                  <c:v>8482</c:v>
                </c:pt>
                <c:pt idx="8483">
                  <c:v>8483</c:v>
                </c:pt>
                <c:pt idx="8484">
                  <c:v>8484</c:v>
                </c:pt>
                <c:pt idx="8485">
                  <c:v>8485</c:v>
                </c:pt>
                <c:pt idx="8486">
                  <c:v>8486</c:v>
                </c:pt>
                <c:pt idx="8487">
                  <c:v>8487</c:v>
                </c:pt>
                <c:pt idx="8488">
                  <c:v>8488</c:v>
                </c:pt>
                <c:pt idx="8489">
                  <c:v>8489</c:v>
                </c:pt>
                <c:pt idx="8490">
                  <c:v>8490</c:v>
                </c:pt>
                <c:pt idx="8491">
                  <c:v>8491</c:v>
                </c:pt>
                <c:pt idx="8492">
                  <c:v>8492</c:v>
                </c:pt>
                <c:pt idx="8493">
                  <c:v>8493</c:v>
                </c:pt>
                <c:pt idx="8494">
                  <c:v>8494</c:v>
                </c:pt>
                <c:pt idx="8495">
                  <c:v>8495</c:v>
                </c:pt>
                <c:pt idx="8496">
                  <c:v>8496</c:v>
                </c:pt>
                <c:pt idx="8497">
                  <c:v>8497</c:v>
                </c:pt>
                <c:pt idx="8498">
                  <c:v>8498</c:v>
                </c:pt>
                <c:pt idx="8499">
                  <c:v>8499</c:v>
                </c:pt>
                <c:pt idx="8500">
                  <c:v>8500</c:v>
                </c:pt>
                <c:pt idx="8501">
                  <c:v>8501</c:v>
                </c:pt>
                <c:pt idx="8502">
                  <c:v>8502</c:v>
                </c:pt>
                <c:pt idx="8503">
                  <c:v>8503</c:v>
                </c:pt>
                <c:pt idx="8504">
                  <c:v>8504</c:v>
                </c:pt>
                <c:pt idx="8505">
                  <c:v>8505</c:v>
                </c:pt>
                <c:pt idx="8506">
                  <c:v>8506</c:v>
                </c:pt>
                <c:pt idx="8507">
                  <c:v>8507</c:v>
                </c:pt>
                <c:pt idx="8508">
                  <c:v>8508</c:v>
                </c:pt>
                <c:pt idx="8509">
                  <c:v>8509</c:v>
                </c:pt>
                <c:pt idx="8510">
                  <c:v>8510</c:v>
                </c:pt>
                <c:pt idx="8511">
                  <c:v>8511</c:v>
                </c:pt>
                <c:pt idx="8512">
                  <c:v>8512</c:v>
                </c:pt>
                <c:pt idx="8513">
                  <c:v>8513</c:v>
                </c:pt>
                <c:pt idx="8514">
                  <c:v>8514</c:v>
                </c:pt>
                <c:pt idx="8515">
                  <c:v>8515</c:v>
                </c:pt>
                <c:pt idx="8516">
                  <c:v>8516</c:v>
                </c:pt>
                <c:pt idx="8517">
                  <c:v>8517</c:v>
                </c:pt>
                <c:pt idx="8518">
                  <c:v>8518</c:v>
                </c:pt>
                <c:pt idx="8519">
                  <c:v>8519</c:v>
                </c:pt>
                <c:pt idx="8520">
                  <c:v>8520</c:v>
                </c:pt>
                <c:pt idx="8521">
                  <c:v>8521</c:v>
                </c:pt>
                <c:pt idx="8522">
                  <c:v>8522</c:v>
                </c:pt>
                <c:pt idx="8523">
                  <c:v>8523</c:v>
                </c:pt>
                <c:pt idx="8524">
                  <c:v>8524</c:v>
                </c:pt>
                <c:pt idx="8525">
                  <c:v>8525</c:v>
                </c:pt>
                <c:pt idx="8526">
                  <c:v>8526</c:v>
                </c:pt>
                <c:pt idx="8527">
                  <c:v>8527</c:v>
                </c:pt>
                <c:pt idx="8528">
                  <c:v>8528</c:v>
                </c:pt>
                <c:pt idx="8529">
                  <c:v>8529</c:v>
                </c:pt>
                <c:pt idx="8530">
                  <c:v>8530</c:v>
                </c:pt>
                <c:pt idx="8531">
                  <c:v>8531</c:v>
                </c:pt>
                <c:pt idx="8532">
                  <c:v>8532</c:v>
                </c:pt>
                <c:pt idx="8533">
                  <c:v>8533</c:v>
                </c:pt>
                <c:pt idx="8534">
                  <c:v>8534</c:v>
                </c:pt>
                <c:pt idx="8535">
                  <c:v>8535</c:v>
                </c:pt>
                <c:pt idx="8536">
                  <c:v>8536</c:v>
                </c:pt>
                <c:pt idx="8537">
                  <c:v>8537</c:v>
                </c:pt>
                <c:pt idx="8538">
                  <c:v>8538</c:v>
                </c:pt>
                <c:pt idx="8539">
                  <c:v>8539</c:v>
                </c:pt>
                <c:pt idx="8540">
                  <c:v>8540</c:v>
                </c:pt>
                <c:pt idx="8541">
                  <c:v>8541</c:v>
                </c:pt>
                <c:pt idx="8542">
                  <c:v>8542</c:v>
                </c:pt>
                <c:pt idx="8543">
                  <c:v>8543</c:v>
                </c:pt>
                <c:pt idx="8544">
                  <c:v>8544</c:v>
                </c:pt>
                <c:pt idx="8545">
                  <c:v>8545</c:v>
                </c:pt>
                <c:pt idx="8546">
                  <c:v>8546</c:v>
                </c:pt>
                <c:pt idx="8547">
                  <c:v>8547</c:v>
                </c:pt>
                <c:pt idx="8548">
                  <c:v>8548</c:v>
                </c:pt>
                <c:pt idx="8549">
                  <c:v>8549</c:v>
                </c:pt>
                <c:pt idx="8550">
                  <c:v>8550</c:v>
                </c:pt>
                <c:pt idx="8551">
                  <c:v>8551</c:v>
                </c:pt>
                <c:pt idx="8552">
                  <c:v>8552</c:v>
                </c:pt>
                <c:pt idx="8553">
                  <c:v>8553</c:v>
                </c:pt>
                <c:pt idx="8554">
                  <c:v>8554</c:v>
                </c:pt>
                <c:pt idx="8555">
                  <c:v>8555</c:v>
                </c:pt>
                <c:pt idx="8556">
                  <c:v>8556</c:v>
                </c:pt>
                <c:pt idx="8557">
                  <c:v>8557</c:v>
                </c:pt>
                <c:pt idx="8558">
                  <c:v>8558</c:v>
                </c:pt>
                <c:pt idx="8559">
                  <c:v>8559</c:v>
                </c:pt>
                <c:pt idx="8560">
                  <c:v>8560</c:v>
                </c:pt>
                <c:pt idx="8561">
                  <c:v>8561</c:v>
                </c:pt>
                <c:pt idx="8562">
                  <c:v>8562</c:v>
                </c:pt>
                <c:pt idx="8563">
                  <c:v>8563</c:v>
                </c:pt>
                <c:pt idx="8564">
                  <c:v>8564</c:v>
                </c:pt>
                <c:pt idx="8565">
                  <c:v>8565</c:v>
                </c:pt>
                <c:pt idx="8566">
                  <c:v>8566</c:v>
                </c:pt>
                <c:pt idx="8567">
                  <c:v>8567</c:v>
                </c:pt>
                <c:pt idx="8568">
                  <c:v>8568</c:v>
                </c:pt>
                <c:pt idx="8569">
                  <c:v>8569</c:v>
                </c:pt>
                <c:pt idx="8570">
                  <c:v>8570</c:v>
                </c:pt>
                <c:pt idx="8571">
                  <c:v>8571</c:v>
                </c:pt>
                <c:pt idx="8572">
                  <c:v>8572</c:v>
                </c:pt>
                <c:pt idx="8573">
                  <c:v>8573</c:v>
                </c:pt>
                <c:pt idx="8574">
                  <c:v>8574</c:v>
                </c:pt>
                <c:pt idx="8575">
                  <c:v>8575</c:v>
                </c:pt>
                <c:pt idx="8576">
                  <c:v>8576</c:v>
                </c:pt>
                <c:pt idx="8577">
                  <c:v>8577</c:v>
                </c:pt>
                <c:pt idx="8578">
                  <c:v>8578</c:v>
                </c:pt>
                <c:pt idx="8579">
                  <c:v>8579</c:v>
                </c:pt>
                <c:pt idx="8580">
                  <c:v>8580</c:v>
                </c:pt>
                <c:pt idx="8581">
                  <c:v>8581</c:v>
                </c:pt>
                <c:pt idx="8582">
                  <c:v>8582</c:v>
                </c:pt>
                <c:pt idx="8583">
                  <c:v>8583</c:v>
                </c:pt>
                <c:pt idx="8584">
                  <c:v>8584</c:v>
                </c:pt>
                <c:pt idx="8585">
                  <c:v>8585</c:v>
                </c:pt>
                <c:pt idx="8586">
                  <c:v>8586</c:v>
                </c:pt>
                <c:pt idx="8587">
                  <c:v>8587</c:v>
                </c:pt>
                <c:pt idx="8588">
                  <c:v>8588</c:v>
                </c:pt>
                <c:pt idx="8589">
                  <c:v>8589</c:v>
                </c:pt>
                <c:pt idx="8590">
                  <c:v>8590</c:v>
                </c:pt>
                <c:pt idx="8591">
                  <c:v>8591</c:v>
                </c:pt>
                <c:pt idx="8592">
                  <c:v>8592</c:v>
                </c:pt>
                <c:pt idx="8593">
                  <c:v>8593</c:v>
                </c:pt>
                <c:pt idx="8594">
                  <c:v>8594</c:v>
                </c:pt>
                <c:pt idx="8595">
                  <c:v>8595</c:v>
                </c:pt>
                <c:pt idx="8596">
                  <c:v>8596</c:v>
                </c:pt>
                <c:pt idx="8597">
                  <c:v>8597</c:v>
                </c:pt>
                <c:pt idx="8598">
                  <c:v>8598</c:v>
                </c:pt>
                <c:pt idx="8599">
                  <c:v>8599</c:v>
                </c:pt>
                <c:pt idx="8600">
                  <c:v>8600</c:v>
                </c:pt>
                <c:pt idx="8601">
                  <c:v>8601</c:v>
                </c:pt>
                <c:pt idx="8602">
                  <c:v>8602</c:v>
                </c:pt>
                <c:pt idx="8603">
                  <c:v>8603</c:v>
                </c:pt>
                <c:pt idx="8604">
                  <c:v>8604</c:v>
                </c:pt>
                <c:pt idx="8605">
                  <c:v>8605</c:v>
                </c:pt>
                <c:pt idx="8606">
                  <c:v>8606</c:v>
                </c:pt>
                <c:pt idx="8607">
                  <c:v>8607</c:v>
                </c:pt>
                <c:pt idx="8608">
                  <c:v>8608</c:v>
                </c:pt>
                <c:pt idx="8609">
                  <c:v>8609</c:v>
                </c:pt>
                <c:pt idx="8610">
                  <c:v>8610</c:v>
                </c:pt>
                <c:pt idx="8611">
                  <c:v>8611</c:v>
                </c:pt>
                <c:pt idx="8612">
                  <c:v>8612</c:v>
                </c:pt>
                <c:pt idx="8613">
                  <c:v>8613</c:v>
                </c:pt>
                <c:pt idx="8614">
                  <c:v>8614</c:v>
                </c:pt>
                <c:pt idx="8615">
                  <c:v>8615</c:v>
                </c:pt>
                <c:pt idx="8616">
                  <c:v>8616</c:v>
                </c:pt>
                <c:pt idx="8617">
                  <c:v>8617</c:v>
                </c:pt>
                <c:pt idx="8618">
                  <c:v>8618</c:v>
                </c:pt>
                <c:pt idx="8619">
                  <c:v>8619</c:v>
                </c:pt>
                <c:pt idx="8620">
                  <c:v>8620</c:v>
                </c:pt>
                <c:pt idx="8621">
                  <c:v>8621</c:v>
                </c:pt>
                <c:pt idx="8622">
                  <c:v>8622</c:v>
                </c:pt>
                <c:pt idx="8623">
                  <c:v>8623</c:v>
                </c:pt>
                <c:pt idx="8624">
                  <c:v>8624</c:v>
                </c:pt>
                <c:pt idx="8625">
                  <c:v>8625</c:v>
                </c:pt>
                <c:pt idx="8626">
                  <c:v>8626</c:v>
                </c:pt>
                <c:pt idx="8627">
                  <c:v>8627</c:v>
                </c:pt>
                <c:pt idx="8628">
                  <c:v>8628</c:v>
                </c:pt>
                <c:pt idx="8629">
                  <c:v>8629</c:v>
                </c:pt>
                <c:pt idx="8630">
                  <c:v>8630</c:v>
                </c:pt>
                <c:pt idx="8631">
                  <c:v>8631</c:v>
                </c:pt>
                <c:pt idx="8632">
                  <c:v>8632</c:v>
                </c:pt>
                <c:pt idx="8633">
                  <c:v>8633</c:v>
                </c:pt>
                <c:pt idx="8634">
                  <c:v>8634</c:v>
                </c:pt>
                <c:pt idx="8635">
                  <c:v>8635</c:v>
                </c:pt>
                <c:pt idx="8636">
                  <c:v>8636</c:v>
                </c:pt>
                <c:pt idx="8637">
                  <c:v>8637</c:v>
                </c:pt>
                <c:pt idx="8638">
                  <c:v>8638</c:v>
                </c:pt>
                <c:pt idx="8639">
                  <c:v>8639</c:v>
                </c:pt>
                <c:pt idx="8640">
                  <c:v>8640</c:v>
                </c:pt>
                <c:pt idx="8641">
                  <c:v>8641</c:v>
                </c:pt>
                <c:pt idx="8642">
                  <c:v>8642</c:v>
                </c:pt>
                <c:pt idx="8643">
                  <c:v>8643</c:v>
                </c:pt>
                <c:pt idx="8644">
                  <c:v>8644</c:v>
                </c:pt>
                <c:pt idx="8645">
                  <c:v>8645</c:v>
                </c:pt>
                <c:pt idx="8646">
                  <c:v>8646</c:v>
                </c:pt>
                <c:pt idx="8647">
                  <c:v>8647</c:v>
                </c:pt>
                <c:pt idx="8648">
                  <c:v>8648</c:v>
                </c:pt>
                <c:pt idx="8649">
                  <c:v>8649</c:v>
                </c:pt>
                <c:pt idx="8650">
                  <c:v>8650</c:v>
                </c:pt>
                <c:pt idx="8651">
                  <c:v>8651</c:v>
                </c:pt>
                <c:pt idx="8652">
                  <c:v>8652</c:v>
                </c:pt>
                <c:pt idx="8653">
                  <c:v>8653</c:v>
                </c:pt>
                <c:pt idx="8654">
                  <c:v>8654</c:v>
                </c:pt>
                <c:pt idx="8655">
                  <c:v>8655</c:v>
                </c:pt>
                <c:pt idx="8656">
                  <c:v>8656</c:v>
                </c:pt>
                <c:pt idx="8657">
                  <c:v>8657</c:v>
                </c:pt>
                <c:pt idx="8658">
                  <c:v>8658</c:v>
                </c:pt>
                <c:pt idx="8659">
                  <c:v>8659</c:v>
                </c:pt>
                <c:pt idx="8660">
                  <c:v>8660</c:v>
                </c:pt>
                <c:pt idx="8661">
                  <c:v>8661</c:v>
                </c:pt>
                <c:pt idx="8662">
                  <c:v>8662</c:v>
                </c:pt>
                <c:pt idx="8663">
                  <c:v>8663</c:v>
                </c:pt>
                <c:pt idx="8664">
                  <c:v>8664</c:v>
                </c:pt>
                <c:pt idx="8665">
                  <c:v>8665</c:v>
                </c:pt>
                <c:pt idx="8666">
                  <c:v>8666</c:v>
                </c:pt>
                <c:pt idx="8667">
                  <c:v>8667</c:v>
                </c:pt>
                <c:pt idx="8668">
                  <c:v>8668</c:v>
                </c:pt>
                <c:pt idx="8669">
                  <c:v>8669</c:v>
                </c:pt>
                <c:pt idx="8670">
                  <c:v>8670</c:v>
                </c:pt>
                <c:pt idx="8671">
                  <c:v>8671</c:v>
                </c:pt>
                <c:pt idx="8672">
                  <c:v>8672</c:v>
                </c:pt>
                <c:pt idx="8673">
                  <c:v>8673</c:v>
                </c:pt>
                <c:pt idx="8674">
                  <c:v>8674</c:v>
                </c:pt>
                <c:pt idx="8675">
                  <c:v>8675</c:v>
                </c:pt>
                <c:pt idx="8676">
                  <c:v>8676</c:v>
                </c:pt>
                <c:pt idx="8677">
                  <c:v>8677</c:v>
                </c:pt>
                <c:pt idx="8678">
                  <c:v>8678</c:v>
                </c:pt>
                <c:pt idx="8679">
                  <c:v>8679</c:v>
                </c:pt>
                <c:pt idx="8680">
                  <c:v>8680</c:v>
                </c:pt>
                <c:pt idx="8681">
                  <c:v>8681</c:v>
                </c:pt>
                <c:pt idx="8682">
                  <c:v>8682</c:v>
                </c:pt>
                <c:pt idx="8683">
                  <c:v>8683</c:v>
                </c:pt>
                <c:pt idx="8684">
                  <c:v>8684</c:v>
                </c:pt>
                <c:pt idx="8685">
                  <c:v>8685</c:v>
                </c:pt>
                <c:pt idx="8686">
                  <c:v>8686</c:v>
                </c:pt>
                <c:pt idx="8687">
                  <c:v>8687</c:v>
                </c:pt>
                <c:pt idx="8688">
                  <c:v>8688</c:v>
                </c:pt>
                <c:pt idx="8689">
                  <c:v>8689</c:v>
                </c:pt>
                <c:pt idx="8690">
                  <c:v>8690</c:v>
                </c:pt>
                <c:pt idx="8691">
                  <c:v>8691</c:v>
                </c:pt>
                <c:pt idx="8692">
                  <c:v>8692</c:v>
                </c:pt>
                <c:pt idx="8693">
                  <c:v>8693</c:v>
                </c:pt>
                <c:pt idx="8694">
                  <c:v>8694</c:v>
                </c:pt>
                <c:pt idx="8695">
                  <c:v>8695</c:v>
                </c:pt>
                <c:pt idx="8696">
                  <c:v>8696</c:v>
                </c:pt>
                <c:pt idx="8697">
                  <c:v>8697</c:v>
                </c:pt>
                <c:pt idx="8698">
                  <c:v>8698</c:v>
                </c:pt>
                <c:pt idx="8699">
                  <c:v>8699</c:v>
                </c:pt>
                <c:pt idx="8700">
                  <c:v>8700</c:v>
                </c:pt>
                <c:pt idx="8701">
                  <c:v>8701</c:v>
                </c:pt>
                <c:pt idx="8702">
                  <c:v>8702</c:v>
                </c:pt>
                <c:pt idx="8703">
                  <c:v>8703</c:v>
                </c:pt>
                <c:pt idx="8704">
                  <c:v>8704</c:v>
                </c:pt>
                <c:pt idx="8705">
                  <c:v>8705</c:v>
                </c:pt>
                <c:pt idx="8706">
                  <c:v>8706</c:v>
                </c:pt>
                <c:pt idx="8707">
                  <c:v>8707</c:v>
                </c:pt>
                <c:pt idx="8708">
                  <c:v>8708</c:v>
                </c:pt>
                <c:pt idx="8709">
                  <c:v>8709</c:v>
                </c:pt>
                <c:pt idx="8710">
                  <c:v>8710</c:v>
                </c:pt>
                <c:pt idx="8711">
                  <c:v>8711</c:v>
                </c:pt>
                <c:pt idx="8712">
                  <c:v>8712</c:v>
                </c:pt>
                <c:pt idx="8713">
                  <c:v>8713</c:v>
                </c:pt>
                <c:pt idx="8714">
                  <c:v>8714</c:v>
                </c:pt>
                <c:pt idx="8715">
                  <c:v>8715</c:v>
                </c:pt>
                <c:pt idx="8716">
                  <c:v>8716</c:v>
                </c:pt>
                <c:pt idx="8717">
                  <c:v>8717</c:v>
                </c:pt>
                <c:pt idx="8718">
                  <c:v>8718</c:v>
                </c:pt>
                <c:pt idx="8719">
                  <c:v>8719</c:v>
                </c:pt>
                <c:pt idx="8720">
                  <c:v>8720</c:v>
                </c:pt>
                <c:pt idx="8721">
                  <c:v>8721</c:v>
                </c:pt>
                <c:pt idx="8722">
                  <c:v>8722</c:v>
                </c:pt>
                <c:pt idx="8723">
                  <c:v>8723</c:v>
                </c:pt>
                <c:pt idx="8724">
                  <c:v>8724</c:v>
                </c:pt>
                <c:pt idx="8725">
                  <c:v>8725</c:v>
                </c:pt>
                <c:pt idx="8726">
                  <c:v>8726</c:v>
                </c:pt>
                <c:pt idx="8727">
                  <c:v>8727</c:v>
                </c:pt>
                <c:pt idx="8728">
                  <c:v>8728</c:v>
                </c:pt>
                <c:pt idx="8729">
                  <c:v>8729</c:v>
                </c:pt>
                <c:pt idx="8730">
                  <c:v>8730</c:v>
                </c:pt>
                <c:pt idx="8731">
                  <c:v>8731</c:v>
                </c:pt>
                <c:pt idx="8732">
                  <c:v>8732</c:v>
                </c:pt>
                <c:pt idx="8733">
                  <c:v>8733</c:v>
                </c:pt>
                <c:pt idx="8734">
                  <c:v>8734</c:v>
                </c:pt>
                <c:pt idx="8735">
                  <c:v>8735</c:v>
                </c:pt>
                <c:pt idx="8736">
                  <c:v>8736</c:v>
                </c:pt>
                <c:pt idx="8737">
                  <c:v>8737</c:v>
                </c:pt>
                <c:pt idx="8738">
                  <c:v>8738</c:v>
                </c:pt>
                <c:pt idx="8739">
                  <c:v>8739</c:v>
                </c:pt>
                <c:pt idx="8740">
                  <c:v>8740</c:v>
                </c:pt>
                <c:pt idx="8741">
                  <c:v>8741</c:v>
                </c:pt>
                <c:pt idx="8742">
                  <c:v>8742</c:v>
                </c:pt>
                <c:pt idx="8743">
                  <c:v>8743</c:v>
                </c:pt>
                <c:pt idx="8744">
                  <c:v>8744</c:v>
                </c:pt>
                <c:pt idx="8745">
                  <c:v>8745</c:v>
                </c:pt>
                <c:pt idx="8746">
                  <c:v>8746</c:v>
                </c:pt>
                <c:pt idx="8747">
                  <c:v>8747</c:v>
                </c:pt>
                <c:pt idx="8748">
                  <c:v>8748</c:v>
                </c:pt>
                <c:pt idx="8749">
                  <c:v>8749</c:v>
                </c:pt>
                <c:pt idx="8750">
                  <c:v>8750</c:v>
                </c:pt>
                <c:pt idx="8751">
                  <c:v>8751</c:v>
                </c:pt>
                <c:pt idx="8752">
                  <c:v>8752</c:v>
                </c:pt>
                <c:pt idx="8753">
                  <c:v>8753</c:v>
                </c:pt>
                <c:pt idx="8754">
                  <c:v>8754</c:v>
                </c:pt>
                <c:pt idx="8755">
                  <c:v>8755</c:v>
                </c:pt>
                <c:pt idx="8756">
                  <c:v>8756</c:v>
                </c:pt>
                <c:pt idx="8757">
                  <c:v>8757</c:v>
                </c:pt>
                <c:pt idx="8758">
                  <c:v>8758</c:v>
                </c:pt>
                <c:pt idx="8759">
                  <c:v>8759</c:v>
                </c:pt>
                <c:pt idx="8760">
                  <c:v>8760</c:v>
                </c:pt>
                <c:pt idx="8761">
                  <c:v>8761</c:v>
                </c:pt>
                <c:pt idx="8762">
                  <c:v>8762</c:v>
                </c:pt>
                <c:pt idx="8763">
                  <c:v>8763</c:v>
                </c:pt>
                <c:pt idx="8764">
                  <c:v>8764</c:v>
                </c:pt>
                <c:pt idx="8765">
                  <c:v>8765</c:v>
                </c:pt>
                <c:pt idx="8766">
                  <c:v>8766</c:v>
                </c:pt>
                <c:pt idx="8767">
                  <c:v>8767</c:v>
                </c:pt>
                <c:pt idx="8768">
                  <c:v>8768</c:v>
                </c:pt>
                <c:pt idx="8769">
                  <c:v>8769</c:v>
                </c:pt>
                <c:pt idx="8770">
                  <c:v>8770</c:v>
                </c:pt>
                <c:pt idx="8771">
                  <c:v>8771</c:v>
                </c:pt>
                <c:pt idx="8772">
                  <c:v>8772</c:v>
                </c:pt>
                <c:pt idx="8773">
                  <c:v>8773</c:v>
                </c:pt>
                <c:pt idx="8774">
                  <c:v>8774</c:v>
                </c:pt>
                <c:pt idx="8775">
                  <c:v>8775</c:v>
                </c:pt>
                <c:pt idx="8776">
                  <c:v>8776</c:v>
                </c:pt>
                <c:pt idx="8777">
                  <c:v>8777</c:v>
                </c:pt>
                <c:pt idx="8778">
                  <c:v>8778</c:v>
                </c:pt>
                <c:pt idx="8779">
                  <c:v>8779</c:v>
                </c:pt>
                <c:pt idx="8780">
                  <c:v>8780</c:v>
                </c:pt>
                <c:pt idx="8781">
                  <c:v>8781</c:v>
                </c:pt>
                <c:pt idx="8782">
                  <c:v>8782</c:v>
                </c:pt>
                <c:pt idx="8783">
                  <c:v>8783</c:v>
                </c:pt>
                <c:pt idx="8784">
                  <c:v>8784</c:v>
                </c:pt>
                <c:pt idx="8785">
                  <c:v>8785</c:v>
                </c:pt>
                <c:pt idx="8786">
                  <c:v>8786</c:v>
                </c:pt>
                <c:pt idx="8787">
                  <c:v>8787</c:v>
                </c:pt>
                <c:pt idx="8788">
                  <c:v>8788</c:v>
                </c:pt>
                <c:pt idx="8789">
                  <c:v>8789</c:v>
                </c:pt>
                <c:pt idx="8790">
                  <c:v>8790</c:v>
                </c:pt>
                <c:pt idx="8791">
                  <c:v>8791</c:v>
                </c:pt>
                <c:pt idx="8792">
                  <c:v>8792</c:v>
                </c:pt>
                <c:pt idx="8793">
                  <c:v>8793</c:v>
                </c:pt>
                <c:pt idx="8794">
                  <c:v>8794</c:v>
                </c:pt>
                <c:pt idx="8795">
                  <c:v>8795</c:v>
                </c:pt>
                <c:pt idx="8796">
                  <c:v>8796</c:v>
                </c:pt>
                <c:pt idx="8797">
                  <c:v>8797</c:v>
                </c:pt>
                <c:pt idx="8798">
                  <c:v>8798</c:v>
                </c:pt>
                <c:pt idx="8799">
                  <c:v>8799</c:v>
                </c:pt>
                <c:pt idx="8800">
                  <c:v>8800</c:v>
                </c:pt>
                <c:pt idx="8801">
                  <c:v>8801</c:v>
                </c:pt>
                <c:pt idx="8802">
                  <c:v>8802</c:v>
                </c:pt>
                <c:pt idx="8803">
                  <c:v>8803</c:v>
                </c:pt>
                <c:pt idx="8804">
                  <c:v>8804</c:v>
                </c:pt>
                <c:pt idx="8805">
                  <c:v>8805</c:v>
                </c:pt>
                <c:pt idx="8806">
                  <c:v>8806</c:v>
                </c:pt>
                <c:pt idx="8807">
                  <c:v>8807</c:v>
                </c:pt>
                <c:pt idx="8808">
                  <c:v>8808</c:v>
                </c:pt>
                <c:pt idx="8809">
                  <c:v>8809</c:v>
                </c:pt>
                <c:pt idx="8810">
                  <c:v>8810</c:v>
                </c:pt>
                <c:pt idx="8811">
                  <c:v>8811</c:v>
                </c:pt>
                <c:pt idx="8812">
                  <c:v>8812</c:v>
                </c:pt>
                <c:pt idx="8813">
                  <c:v>8813</c:v>
                </c:pt>
                <c:pt idx="8814">
                  <c:v>8814</c:v>
                </c:pt>
                <c:pt idx="8815">
                  <c:v>8815</c:v>
                </c:pt>
                <c:pt idx="8816">
                  <c:v>8816</c:v>
                </c:pt>
                <c:pt idx="8817">
                  <c:v>8817</c:v>
                </c:pt>
                <c:pt idx="8818">
                  <c:v>8818</c:v>
                </c:pt>
                <c:pt idx="8819">
                  <c:v>8819</c:v>
                </c:pt>
                <c:pt idx="8820">
                  <c:v>8820</c:v>
                </c:pt>
                <c:pt idx="8821">
                  <c:v>8821</c:v>
                </c:pt>
                <c:pt idx="8822">
                  <c:v>8822</c:v>
                </c:pt>
                <c:pt idx="8823">
                  <c:v>8823</c:v>
                </c:pt>
                <c:pt idx="8824">
                  <c:v>8824</c:v>
                </c:pt>
                <c:pt idx="8825">
                  <c:v>8825</c:v>
                </c:pt>
                <c:pt idx="8826">
                  <c:v>8826</c:v>
                </c:pt>
                <c:pt idx="8827">
                  <c:v>8827</c:v>
                </c:pt>
                <c:pt idx="8828">
                  <c:v>8828</c:v>
                </c:pt>
                <c:pt idx="8829">
                  <c:v>8829</c:v>
                </c:pt>
                <c:pt idx="8830">
                  <c:v>8830</c:v>
                </c:pt>
                <c:pt idx="8831">
                  <c:v>8831</c:v>
                </c:pt>
                <c:pt idx="8832">
                  <c:v>8832</c:v>
                </c:pt>
                <c:pt idx="8833">
                  <c:v>8833</c:v>
                </c:pt>
                <c:pt idx="8834">
                  <c:v>8834</c:v>
                </c:pt>
                <c:pt idx="8835">
                  <c:v>8835</c:v>
                </c:pt>
                <c:pt idx="8836">
                  <c:v>8836</c:v>
                </c:pt>
                <c:pt idx="8837">
                  <c:v>8837</c:v>
                </c:pt>
                <c:pt idx="8838">
                  <c:v>8838</c:v>
                </c:pt>
                <c:pt idx="8839">
                  <c:v>8839</c:v>
                </c:pt>
                <c:pt idx="8840">
                  <c:v>8840</c:v>
                </c:pt>
                <c:pt idx="8841">
                  <c:v>8841</c:v>
                </c:pt>
                <c:pt idx="8842">
                  <c:v>8842</c:v>
                </c:pt>
                <c:pt idx="8843">
                  <c:v>8843</c:v>
                </c:pt>
                <c:pt idx="8844">
                  <c:v>8844</c:v>
                </c:pt>
                <c:pt idx="8845">
                  <c:v>8845</c:v>
                </c:pt>
                <c:pt idx="8846">
                  <c:v>8846</c:v>
                </c:pt>
                <c:pt idx="8847">
                  <c:v>8847</c:v>
                </c:pt>
                <c:pt idx="8848">
                  <c:v>8848</c:v>
                </c:pt>
                <c:pt idx="8849">
                  <c:v>8849</c:v>
                </c:pt>
                <c:pt idx="8850">
                  <c:v>8850</c:v>
                </c:pt>
                <c:pt idx="8851">
                  <c:v>8851</c:v>
                </c:pt>
                <c:pt idx="8852">
                  <c:v>8852</c:v>
                </c:pt>
                <c:pt idx="8853">
                  <c:v>8853</c:v>
                </c:pt>
                <c:pt idx="8854">
                  <c:v>8854</c:v>
                </c:pt>
                <c:pt idx="8855">
                  <c:v>8855</c:v>
                </c:pt>
                <c:pt idx="8856">
                  <c:v>8856</c:v>
                </c:pt>
                <c:pt idx="8857">
                  <c:v>8857</c:v>
                </c:pt>
                <c:pt idx="8858">
                  <c:v>8858</c:v>
                </c:pt>
                <c:pt idx="8859">
                  <c:v>8859</c:v>
                </c:pt>
                <c:pt idx="8860">
                  <c:v>8860</c:v>
                </c:pt>
                <c:pt idx="8861">
                  <c:v>8861</c:v>
                </c:pt>
                <c:pt idx="8862">
                  <c:v>8862</c:v>
                </c:pt>
                <c:pt idx="8863">
                  <c:v>8863</c:v>
                </c:pt>
                <c:pt idx="8864">
                  <c:v>8864</c:v>
                </c:pt>
                <c:pt idx="8865">
                  <c:v>8865</c:v>
                </c:pt>
                <c:pt idx="8866">
                  <c:v>8866</c:v>
                </c:pt>
                <c:pt idx="8867">
                  <c:v>8867</c:v>
                </c:pt>
                <c:pt idx="8868">
                  <c:v>8868</c:v>
                </c:pt>
                <c:pt idx="8869">
                  <c:v>8869</c:v>
                </c:pt>
                <c:pt idx="8870">
                  <c:v>8870</c:v>
                </c:pt>
                <c:pt idx="8871">
                  <c:v>8871</c:v>
                </c:pt>
                <c:pt idx="8872">
                  <c:v>8872</c:v>
                </c:pt>
                <c:pt idx="8873">
                  <c:v>8873</c:v>
                </c:pt>
                <c:pt idx="8874">
                  <c:v>8874</c:v>
                </c:pt>
                <c:pt idx="8875">
                  <c:v>8875</c:v>
                </c:pt>
                <c:pt idx="8876">
                  <c:v>8876</c:v>
                </c:pt>
                <c:pt idx="8877">
                  <c:v>8877</c:v>
                </c:pt>
                <c:pt idx="8878">
                  <c:v>8878</c:v>
                </c:pt>
                <c:pt idx="8879">
                  <c:v>8879</c:v>
                </c:pt>
                <c:pt idx="8880">
                  <c:v>8880</c:v>
                </c:pt>
                <c:pt idx="8881">
                  <c:v>8881</c:v>
                </c:pt>
                <c:pt idx="8882">
                  <c:v>8882</c:v>
                </c:pt>
                <c:pt idx="8883">
                  <c:v>8883</c:v>
                </c:pt>
                <c:pt idx="8884">
                  <c:v>8884</c:v>
                </c:pt>
                <c:pt idx="8885">
                  <c:v>8885</c:v>
                </c:pt>
                <c:pt idx="8886">
                  <c:v>8886</c:v>
                </c:pt>
                <c:pt idx="8887">
                  <c:v>8887</c:v>
                </c:pt>
                <c:pt idx="8888">
                  <c:v>8888</c:v>
                </c:pt>
                <c:pt idx="8889">
                  <c:v>8889</c:v>
                </c:pt>
                <c:pt idx="8890">
                  <c:v>8890</c:v>
                </c:pt>
                <c:pt idx="8891">
                  <c:v>8891</c:v>
                </c:pt>
                <c:pt idx="8892">
                  <c:v>8892</c:v>
                </c:pt>
                <c:pt idx="8893">
                  <c:v>8893</c:v>
                </c:pt>
                <c:pt idx="8894">
                  <c:v>8894</c:v>
                </c:pt>
                <c:pt idx="8895">
                  <c:v>8895</c:v>
                </c:pt>
                <c:pt idx="8896">
                  <c:v>8896</c:v>
                </c:pt>
                <c:pt idx="8897">
                  <c:v>8897</c:v>
                </c:pt>
                <c:pt idx="8898">
                  <c:v>8898</c:v>
                </c:pt>
                <c:pt idx="8899">
                  <c:v>8899</c:v>
                </c:pt>
                <c:pt idx="8900">
                  <c:v>8900</c:v>
                </c:pt>
                <c:pt idx="8901">
                  <c:v>8901</c:v>
                </c:pt>
                <c:pt idx="8902">
                  <c:v>8902</c:v>
                </c:pt>
                <c:pt idx="8903">
                  <c:v>8903</c:v>
                </c:pt>
                <c:pt idx="8904">
                  <c:v>8904</c:v>
                </c:pt>
                <c:pt idx="8905">
                  <c:v>8905</c:v>
                </c:pt>
                <c:pt idx="8906">
                  <c:v>8906</c:v>
                </c:pt>
                <c:pt idx="8907">
                  <c:v>8907</c:v>
                </c:pt>
                <c:pt idx="8908">
                  <c:v>8908</c:v>
                </c:pt>
                <c:pt idx="8909">
                  <c:v>8909</c:v>
                </c:pt>
                <c:pt idx="8910">
                  <c:v>8910</c:v>
                </c:pt>
                <c:pt idx="8911">
                  <c:v>8911</c:v>
                </c:pt>
                <c:pt idx="8912">
                  <c:v>8912</c:v>
                </c:pt>
                <c:pt idx="8913">
                  <c:v>8913</c:v>
                </c:pt>
                <c:pt idx="8914">
                  <c:v>8914</c:v>
                </c:pt>
                <c:pt idx="8915">
                  <c:v>8915</c:v>
                </c:pt>
                <c:pt idx="8916">
                  <c:v>8916</c:v>
                </c:pt>
                <c:pt idx="8917">
                  <c:v>8917</c:v>
                </c:pt>
                <c:pt idx="8918">
                  <c:v>8918</c:v>
                </c:pt>
                <c:pt idx="8919">
                  <c:v>8919</c:v>
                </c:pt>
                <c:pt idx="8920">
                  <c:v>8920</c:v>
                </c:pt>
                <c:pt idx="8921">
                  <c:v>8921</c:v>
                </c:pt>
                <c:pt idx="8922">
                  <c:v>8922</c:v>
                </c:pt>
                <c:pt idx="8923">
                  <c:v>8923</c:v>
                </c:pt>
                <c:pt idx="8924">
                  <c:v>8924</c:v>
                </c:pt>
                <c:pt idx="8925">
                  <c:v>8925</c:v>
                </c:pt>
                <c:pt idx="8926">
                  <c:v>8926</c:v>
                </c:pt>
                <c:pt idx="8927">
                  <c:v>8927</c:v>
                </c:pt>
                <c:pt idx="8928">
                  <c:v>8928</c:v>
                </c:pt>
                <c:pt idx="8929">
                  <c:v>8929</c:v>
                </c:pt>
                <c:pt idx="8930">
                  <c:v>8930</c:v>
                </c:pt>
                <c:pt idx="8931">
                  <c:v>8931</c:v>
                </c:pt>
                <c:pt idx="8932">
                  <c:v>8932</c:v>
                </c:pt>
                <c:pt idx="8933">
                  <c:v>8933</c:v>
                </c:pt>
                <c:pt idx="8934">
                  <c:v>8934</c:v>
                </c:pt>
                <c:pt idx="8935">
                  <c:v>8935</c:v>
                </c:pt>
                <c:pt idx="8936">
                  <c:v>8936</c:v>
                </c:pt>
                <c:pt idx="8937">
                  <c:v>8937</c:v>
                </c:pt>
                <c:pt idx="8938">
                  <c:v>8938</c:v>
                </c:pt>
                <c:pt idx="8939">
                  <c:v>8939</c:v>
                </c:pt>
                <c:pt idx="8940">
                  <c:v>8940</c:v>
                </c:pt>
                <c:pt idx="8941">
                  <c:v>8941</c:v>
                </c:pt>
                <c:pt idx="8942">
                  <c:v>8942</c:v>
                </c:pt>
                <c:pt idx="8943">
                  <c:v>8943</c:v>
                </c:pt>
                <c:pt idx="8944">
                  <c:v>8944</c:v>
                </c:pt>
                <c:pt idx="8945">
                  <c:v>8945</c:v>
                </c:pt>
                <c:pt idx="8946">
                  <c:v>8946</c:v>
                </c:pt>
                <c:pt idx="8947">
                  <c:v>8947</c:v>
                </c:pt>
                <c:pt idx="8948">
                  <c:v>8948</c:v>
                </c:pt>
                <c:pt idx="8949">
                  <c:v>8949</c:v>
                </c:pt>
                <c:pt idx="8950">
                  <c:v>8950</c:v>
                </c:pt>
                <c:pt idx="8951">
                  <c:v>8951</c:v>
                </c:pt>
                <c:pt idx="8952">
                  <c:v>8952</c:v>
                </c:pt>
                <c:pt idx="8953">
                  <c:v>8953</c:v>
                </c:pt>
                <c:pt idx="8954">
                  <c:v>8954</c:v>
                </c:pt>
                <c:pt idx="8955">
                  <c:v>8955</c:v>
                </c:pt>
                <c:pt idx="8956">
                  <c:v>8956</c:v>
                </c:pt>
                <c:pt idx="8957">
                  <c:v>8957</c:v>
                </c:pt>
                <c:pt idx="8958">
                  <c:v>8958</c:v>
                </c:pt>
                <c:pt idx="8959">
                  <c:v>8959</c:v>
                </c:pt>
                <c:pt idx="8960">
                  <c:v>8960</c:v>
                </c:pt>
                <c:pt idx="8961">
                  <c:v>8961</c:v>
                </c:pt>
                <c:pt idx="8962">
                  <c:v>8962</c:v>
                </c:pt>
                <c:pt idx="8963">
                  <c:v>8963</c:v>
                </c:pt>
                <c:pt idx="8964">
                  <c:v>8964</c:v>
                </c:pt>
                <c:pt idx="8965">
                  <c:v>8965</c:v>
                </c:pt>
                <c:pt idx="8966">
                  <c:v>8966</c:v>
                </c:pt>
                <c:pt idx="8967">
                  <c:v>8967</c:v>
                </c:pt>
                <c:pt idx="8968">
                  <c:v>8968</c:v>
                </c:pt>
                <c:pt idx="8969">
                  <c:v>8969</c:v>
                </c:pt>
                <c:pt idx="8970">
                  <c:v>8970</c:v>
                </c:pt>
                <c:pt idx="8971">
                  <c:v>8971</c:v>
                </c:pt>
                <c:pt idx="8972">
                  <c:v>8972</c:v>
                </c:pt>
                <c:pt idx="8973">
                  <c:v>8973</c:v>
                </c:pt>
                <c:pt idx="8974">
                  <c:v>8974</c:v>
                </c:pt>
                <c:pt idx="8975">
                  <c:v>8975</c:v>
                </c:pt>
                <c:pt idx="8976">
                  <c:v>8976</c:v>
                </c:pt>
                <c:pt idx="8977">
                  <c:v>8977</c:v>
                </c:pt>
                <c:pt idx="8978">
                  <c:v>8978</c:v>
                </c:pt>
                <c:pt idx="8979">
                  <c:v>8979</c:v>
                </c:pt>
                <c:pt idx="8980">
                  <c:v>8980</c:v>
                </c:pt>
                <c:pt idx="8981">
                  <c:v>8981</c:v>
                </c:pt>
                <c:pt idx="8982">
                  <c:v>8982</c:v>
                </c:pt>
                <c:pt idx="8983">
                  <c:v>8983</c:v>
                </c:pt>
                <c:pt idx="8984">
                  <c:v>8984</c:v>
                </c:pt>
                <c:pt idx="8985">
                  <c:v>8985</c:v>
                </c:pt>
                <c:pt idx="8986">
                  <c:v>8986</c:v>
                </c:pt>
                <c:pt idx="8987">
                  <c:v>8987</c:v>
                </c:pt>
                <c:pt idx="8988">
                  <c:v>8988</c:v>
                </c:pt>
                <c:pt idx="8989">
                  <c:v>8989</c:v>
                </c:pt>
                <c:pt idx="8990">
                  <c:v>8990</c:v>
                </c:pt>
                <c:pt idx="8991">
                  <c:v>8991</c:v>
                </c:pt>
                <c:pt idx="8992">
                  <c:v>8992</c:v>
                </c:pt>
                <c:pt idx="8993">
                  <c:v>8993</c:v>
                </c:pt>
                <c:pt idx="8994">
                  <c:v>8994</c:v>
                </c:pt>
                <c:pt idx="8995">
                  <c:v>8995</c:v>
                </c:pt>
                <c:pt idx="8996">
                  <c:v>8996</c:v>
                </c:pt>
                <c:pt idx="8997">
                  <c:v>8997</c:v>
                </c:pt>
                <c:pt idx="8998">
                  <c:v>8998</c:v>
                </c:pt>
                <c:pt idx="8999">
                  <c:v>8999</c:v>
                </c:pt>
                <c:pt idx="9000">
                  <c:v>9000</c:v>
                </c:pt>
                <c:pt idx="9001">
                  <c:v>9001</c:v>
                </c:pt>
                <c:pt idx="9002">
                  <c:v>9002</c:v>
                </c:pt>
                <c:pt idx="9003">
                  <c:v>9003</c:v>
                </c:pt>
                <c:pt idx="9004">
                  <c:v>9004</c:v>
                </c:pt>
                <c:pt idx="9005">
                  <c:v>9005</c:v>
                </c:pt>
                <c:pt idx="9006">
                  <c:v>9006</c:v>
                </c:pt>
                <c:pt idx="9007">
                  <c:v>9007</c:v>
                </c:pt>
                <c:pt idx="9008">
                  <c:v>9008</c:v>
                </c:pt>
                <c:pt idx="9009">
                  <c:v>9009</c:v>
                </c:pt>
                <c:pt idx="9010">
                  <c:v>9010</c:v>
                </c:pt>
                <c:pt idx="9011">
                  <c:v>9011</c:v>
                </c:pt>
                <c:pt idx="9012">
                  <c:v>9012</c:v>
                </c:pt>
                <c:pt idx="9013">
                  <c:v>9013</c:v>
                </c:pt>
                <c:pt idx="9014">
                  <c:v>9014</c:v>
                </c:pt>
                <c:pt idx="9015">
                  <c:v>9015</c:v>
                </c:pt>
                <c:pt idx="9016">
                  <c:v>9016</c:v>
                </c:pt>
                <c:pt idx="9017">
                  <c:v>9017</c:v>
                </c:pt>
                <c:pt idx="9018">
                  <c:v>9018</c:v>
                </c:pt>
                <c:pt idx="9019">
                  <c:v>9019</c:v>
                </c:pt>
                <c:pt idx="9020">
                  <c:v>9020</c:v>
                </c:pt>
                <c:pt idx="9021">
                  <c:v>9021</c:v>
                </c:pt>
                <c:pt idx="9022">
                  <c:v>9022</c:v>
                </c:pt>
                <c:pt idx="9023">
                  <c:v>9023</c:v>
                </c:pt>
                <c:pt idx="9024">
                  <c:v>9024</c:v>
                </c:pt>
                <c:pt idx="9025">
                  <c:v>9025</c:v>
                </c:pt>
                <c:pt idx="9026">
                  <c:v>9026</c:v>
                </c:pt>
                <c:pt idx="9027">
                  <c:v>9027</c:v>
                </c:pt>
                <c:pt idx="9028">
                  <c:v>9028</c:v>
                </c:pt>
                <c:pt idx="9029">
                  <c:v>9029</c:v>
                </c:pt>
                <c:pt idx="9030">
                  <c:v>9030</c:v>
                </c:pt>
                <c:pt idx="9031">
                  <c:v>9031</c:v>
                </c:pt>
                <c:pt idx="9032">
                  <c:v>9032</c:v>
                </c:pt>
                <c:pt idx="9033">
                  <c:v>9033</c:v>
                </c:pt>
                <c:pt idx="9034">
                  <c:v>9034</c:v>
                </c:pt>
                <c:pt idx="9035">
                  <c:v>9035</c:v>
                </c:pt>
                <c:pt idx="9036">
                  <c:v>9036</c:v>
                </c:pt>
                <c:pt idx="9037">
                  <c:v>9037</c:v>
                </c:pt>
                <c:pt idx="9038">
                  <c:v>9038</c:v>
                </c:pt>
                <c:pt idx="9039">
                  <c:v>9039</c:v>
                </c:pt>
                <c:pt idx="9040">
                  <c:v>9040</c:v>
                </c:pt>
                <c:pt idx="9041">
                  <c:v>9041</c:v>
                </c:pt>
                <c:pt idx="9042">
                  <c:v>9042</c:v>
                </c:pt>
                <c:pt idx="9043">
                  <c:v>9043</c:v>
                </c:pt>
                <c:pt idx="9044">
                  <c:v>9044</c:v>
                </c:pt>
                <c:pt idx="9045">
                  <c:v>9045</c:v>
                </c:pt>
                <c:pt idx="9046">
                  <c:v>9046</c:v>
                </c:pt>
                <c:pt idx="9047">
                  <c:v>9047</c:v>
                </c:pt>
                <c:pt idx="9048">
                  <c:v>9048</c:v>
                </c:pt>
                <c:pt idx="9049">
                  <c:v>9049</c:v>
                </c:pt>
                <c:pt idx="9050">
                  <c:v>9050</c:v>
                </c:pt>
                <c:pt idx="9051">
                  <c:v>9051</c:v>
                </c:pt>
                <c:pt idx="9052">
                  <c:v>9052</c:v>
                </c:pt>
                <c:pt idx="9053">
                  <c:v>9053</c:v>
                </c:pt>
                <c:pt idx="9054">
                  <c:v>9054</c:v>
                </c:pt>
                <c:pt idx="9055">
                  <c:v>9055</c:v>
                </c:pt>
                <c:pt idx="9056">
                  <c:v>9056</c:v>
                </c:pt>
                <c:pt idx="9057">
                  <c:v>9057</c:v>
                </c:pt>
                <c:pt idx="9058">
                  <c:v>9058</c:v>
                </c:pt>
                <c:pt idx="9059">
                  <c:v>9059</c:v>
                </c:pt>
                <c:pt idx="9060">
                  <c:v>9060</c:v>
                </c:pt>
                <c:pt idx="9061">
                  <c:v>9061</c:v>
                </c:pt>
                <c:pt idx="9062">
                  <c:v>9062</c:v>
                </c:pt>
                <c:pt idx="9063">
                  <c:v>9063</c:v>
                </c:pt>
                <c:pt idx="9064">
                  <c:v>9064</c:v>
                </c:pt>
                <c:pt idx="9065">
                  <c:v>9065</c:v>
                </c:pt>
                <c:pt idx="9066">
                  <c:v>9066</c:v>
                </c:pt>
                <c:pt idx="9067">
                  <c:v>9067</c:v>
                </c:pt>
                <c:pt idx="9068">
                  <c:v>9068</c:v>
                </c:pt>
                <c:pt idx="9069">
                  <c:v>9069</c:v>
                </c:pt>
                <c:pt idx="9070">
                  <c:v>9070</c:v>
                </c:pt>
                <c:pt idx="9071">
                  <c:v>9071</c:v>
                </c:pt>
                <c:pt idx="9072">
                  <c:v>9072</c:v>
                </c:pt>
                <c:pt idx="9073">
                  <c:v>9073</c:v>
                </c:pt>
                <c:pt idx="9074">
                  <c:v>9074</c:v>
                </c:pt>
                <c:pt idx="9075">
                  <c:v>9075</c:v>
                </c:pt>
                <c:pt idx="9076">
                  <c:v>9076</c:v>
                </c:pt>
                <c:pt idx="9077">
                  <c:v>9077</c:v>
                </c:pt>
                <c:pt idx="9078">
                  <c:v>9078</c:v>
                </c:pt>
                <c:pt idx="9079">
                  <c:v>9079</c:v>
                </c:pt>
                <c:pt idx="9080">
                  <c:v>9080</c:v>
                </c:pt>
                <c:pt idx="9081">
                  <c:v>9081</c:v>
                </c:pt>
                <c:pt idx="9082">
                  <c:v>9082</c:v>
                </c:pt>
                <c:pt idx="9083">
                  <c:v>9083</c:v>
                </c:pt>
                <c:pt idx="9084">
                  <c:v>9084</c:v>
                </c:pt>
                <c:pt idx="9085">
                  <c:v>9085</c:v>
                </c:pt>
                <c:pt idx="9086">
                  <c:v>9086</c:v>
                </c:pt>
                <c:pt idx="9087">
                  <c:v>9087</c:v>
                </c:pt>
                <c:pt idx="9088">
                  <c:v>9088</c:v>
                </c:pt>
                <c:pt idx="9089">
                  <c:v>9089</c:v>
                </c:pt>
                <c:pt idx="9090">
                  <c:v>9090</c:v>
                </c:pt>
                <c:pt idx="9091">
                  <c:v>9091</c:v>
                </c:pt>
                <c:pt idx="9092">
                  <c:v>9092</c:v>
                </c:pt>
                <c:pt idx="9093">
                  <c:v>9093</c:v>
                </c:pt>
                <c:pt idx="9094">
                  <c:v>9094</c:v>
                </c:pt>
                <c:pt idx="9095">
                  <c:v>9095</c:v>
                </c:pt>
                <c:pt idx="9096">
                  <c:v>9096</c:v>
                </c:pt>
                <c:pt idx="9097">
                  <c:v>9097</c:v>
                </c:pt>
                <c:pt idx="9098">
                  <c:v>9098</c:v>
                </c:pt>
                <c:pt idx="9099">
                  <c:v>9099</c:v>
                </c:pt>
                <c:pt idx="9100">
                  <c:v>9100</c:v>
                </c:pt>
                <c:pt idx="9101">
                  <c:v>9101</c:v>
                </c:pt>
                <c:pt idx="9102">
                  <c:v>9102</c:v>
                </c:pt>
                <c:pt idx="9103">
                  <c:v>9103</c:v>
                </c:pt>
                <c:pt idx="9104">
                  <c:v>9104</c:v>
                </c:pt>
                <c:pt idx="9105">
                  <c:v>9105</c:v>
                </c:pt>
                <c:pt idx="9106">
                  <c:v>9106</c:v>
                </c:pt>
                <c:pt idx="9107">
                  <c:v>9107</c:v>
                </c:pt>
                <c:pt idx="9108">
                  <c:v>9108</c:v>
                </c:pt>
                <c:pt idx="9109">
                  <c:v>9109</c:v>
                </c:pt>
                <c:pt idx="9110">
                  <c:v>9110</c:v>
                </c:pt>
                <c:pt idx="9111">
                  <c:v>9111</c:v>
                </c:pt>
                <c:pt idx="9112">
                  <c:v>9112</c:v>
                </c:pt>
                <c:pt idx="9113">
                  <c:v>9113</c:v>
                </c:pt>
                <c:pt idx="9114">
                  <c:v>9114</c:v>
                </c:pt>
                <c:pt idx="9115">
                  <c:v>9115</c:v>
                </c:pt>
                <c:pt idx="9116">
                  <c:v>9116</c:v>
                </c:pt>
                <c:pt idx="9117">
                  <c:v>9117</c:v>
                </c:pt>
                <c:pt idx="9118">
                  <c:v>9118</c:v>
                </c:pt>
                <c:pt idx="9119">
                  <c:v>9119</c:v>
                </c:pt>
                <c:pt idx="9120">
                  <c:v>9120</c:v>
                </c:pt>
                <c:pt idx="9121">
                  <c:v>9121</c:v>
                </c:pt>
                <c:pt idx="9122">
                  <c:v>9122</c:v>
                </c:pt>
                <c:pt idx="9123">
                  <c:v>9123</c:v>
                </c:pt>
                <c:pt idx="9124">
                  <c:v>9124</c:v>
                </c:pt>
                <c:pt idx="9125">
                  <c:v>9125</c:v>
                </c:pt>
                <c:pt idx="9126">
                  <c:v>9126</c:v>
                </c:pt>
                <c:pt idx="9127">
                  <c:v>9127</c:v>
                </c:pt>
                <c:pt idx="9128">
                  <c:v>9128</c:v>
                </c:pt>
                <c:pt idx="9129">
                  <c:v>9129</c:v>
                </c:pt>
                <c:pt idx="9130">
                  <c:v>9130</c:v>
                </c:pt>
                <c:pt idx="9131">
                  <c:v>9131</c:v>
                </c:pt>
                <c:pt idx="9132">
                  <c:v>9132</c:v>
                </c:pt>
                <c:pt idx="9133">
                  <c:v>9133</c:v>
                </c:pt>
                <c:pt idx="9134">
                  <c:v>9134</c:v>
                </c:pt>
                <c:pt idx="9135">
                  <c:v>9135</c:v>
                </c:pt>
                <c:pt idx="9136">
                  <c:v>9136</c:v>
                </c:pt>
                <c:pt idx="9137">
                  <c:v>9137</c:v>
                </c:pt>
                <c:pt idx="9138">
                  <c:v>9138</c:v>
                </c:pt>
                <c:pt idx="9139">
                  <c:v>9139</c:v>
                </c:pt>
                <c:pt idx="9140">
                  <c:v>9140</c:v>
                </c:pt>
                <c:pt idx="9141">
                  <c:v>9141</c:v>
                </c:pt>
                <c:pt idx="9142">
                  <c:v>9142</c:v>
                </c:pt>
                <c:pt idx="9143">
                  <c:v>9143</c:v>
                </c:pt>
                <c:pt idx="9144">
                  <c:v>9144</c:v>
                </c:pt>
                <c:pt idx="9145">
                  <c:v>9145</c:v>
                </c:pt>
                <c:pt idx="9146">
                  <c:v>9146</c:v>
                </c:pt>
                <c:pt idx="9147">
                  <c:v>9147</c:v>
                </c:pt>
                <c:pt idx="9148">
                  <c:v>9148</c:v>
                </c:pt>
                <c:pt idx="9149">
                  <c:v>9149</c:v>
                </c:pt>
                <c:pt idx="9150">
                  <c:v>9150</c:v>
                </c:pt>
                <c:pt idx="9151">
                  <c:v>9151</c:v>
                </c:pt>
                <c:pt idx="9152">
                  <c:v>9152</c:v>
                </c:pt>
                <c:pt idx="9153">
                  <c:v>9153</c:v>
                </c:pt>
                <c:pt idx="9154">
                  <c:v>9154</c:v>
                </c:pt>
                <c:pt idx="9155">
                  <c:v>9155</c:v>
                </c:pt>
                <c:pt idx="9156">
                  <c:v>9156</c:v>
                </c:pt>
                <c:pt idx="9157">
                  <c:v>9157</c:v>
                </c:pt>
                <c:pt idx="9158">
                  <c:v>9158</c:v>
                </c:pt>
                <c:pt idx="9159">
                  <c:v>9159</c:v>
                </c:pt>
                <c:pt idx="9160">
                  <c:v>9160</c:v>
                </c:pt>
                <c:pt idx="9161">
                  <c:v>9161</c:v>
                </c:pt>
                <c:pt idx="9162">
                  <c:v>9162</c:v>
                </c:pt>
                <c:pt idx="9163">
                  <c:v>9163</c:v>
                </c:pt>
                <c:pt idx="9164">
                  <c:v>9164</c:v>
                </c:pt>
                <c:pt idx="9165">
                  <c:v>9165</c:v>
                </c:pt>
                <c:pt idx="9166">
                  <c:v>9166</c:v>
                </c:pt>
                <c:pt idx="9167">
                  <c:v>9167</c:v>
                </c:pt>
                <c:pt idx="9168">
                  <c:v>9168</c:v>
                </c:pt>
                <c:pt idx="9169">
                  <c:v>9169</c:v>
                </c:pt>
                <c:pt idx="9170">
                  <c:v>9170</c:v>
                </c:pt>
                <c:pt idx="9171">
                  <c:v>9171</c:v>
                </c:pt>
                <c:pt idx="9172">
                  <c:v>9172</c:v>
                </c:pt>
                <c:pt idx="9173">
                  <c:v>9173</c:v>
                </c:pt>
                <c:pt idx="9174">
                  <c:v>9174</c:v>
                </c:pt>
                <c:pt idx="9175">
                  <c:v>9175</c:v>
                </c:pt>
                <c:pt idx="9176">
                  <c:v>9176</c:v>
                </c:pt>
                <c:pt idx="9177">
                  <c:v>9177</c:v>
                </c:pt>
                <c:pt idx="9178">
                  <c:v>9178</c:v>
                </c:pt>
                <c:pt idx="9179">
                  <c:v>9179</c:v>
                </c:pt>
                <c:pt idx="9180">
                  <c:v>9180</c:v>
                </c:pt>
                <c:pt idx="9181">
                  <c:v>9181</c:v>
                </c:pt>
                <c:pt idx="9182">
                  <c:v>9182</c:v>
                </c:pt>
                <c:pt idx="9183">
                  <c:v>9183</c:v>
                </c:pt>
                <c:pt idx="9184">
                  <c:v>9184</c:v>
                </c:pt>
                <c:pt idx="9185">
                  <c:v>9185</c:v>
                </c:pt>
                <c:pt idx="9186">
                  <c:v>9186</c:v>
                </c:pt>
                <c:pt idx="9187">
                  <c:v>9187</c:v>
                </c:pt>
                <c:pt idx="9188">
                  <c:v>9188</c:v>
                </c:pt>
                <c:pt idx="9189">
                  <c:v>9189</c:v>
                </c:pt>
                <c:pt idx="9190">
                  <c:v>9190</c:v>
                </c:pt>
                <c:pt idx="9191">
                  <c:v>9191</c:v>
                </c:pt>
                <c:pt idx="9192">
                  <c:v>9192</c:v>
                </c:pt>
                <c:pt idx="9193">
                  <c:v>9193</c:v>
                </c:pt>
                <c:pt idx="9194">
                  <c:v>9194</c:v>
                </c:pt>
                <c:pt idx="9195">
                  <c:v>9195</c:v>
                </c:pt>
                <c:pt idx="9196">
                  <c:v>9196</c:v>
                </c:pt>
                <c:pt idx="9197">
                  <c:v>9197</c:v>
                </c:pt>
                <c:pt idx="9198">
                  <c:v>9198</c:v>
                </c:pt>
                <c:pt idx="9199">
                  <c:v>9199</c:v>
                </c:pt>
                <c:pt idx="9200">
                  <c:v>9200</c:v>
                </c:pt>
                <c:pt idx="9201">
                  <c:v>9201</c:v>
                </c:pt>
                <c:pt idx="9202">
                  <c:v>9202</c:v>
                </c:pt>
                <c:pt idx="9203">
                  <c:v>9203</c:v>
                </c:pt>
                <c:pt idx="9204">
                  <c:v>9204</c:v>
                </c:pt>
                <c:pt idx="9205">
                  <c:v>9205</c:v>
                </c:pt>
                <c:pt idx="9206">
                  <c:v>9206</c:v>
                </c:pt>
                <c:pt idx="9207">
                  <c:v>9207</c:v>
                </c:pt>
                <c:pt idx="9208">
                  <c:v>9208</c:v>
                </c:pt>
                <c:pt idx="9209">
                  <c:v>9209</c:v>
                </c:pt>
                <c:pt idx="9210">
                  <c:v>9210</c:v>
                </c:pt>
                <c:pt idx="9211">
                  <c:v>9211</c:v>
                </c:pt>
                <c:pt idx="9212">
                  <c:v>9212</c:v>
                </c:pt>
                <c:pt idx="9213">
                  <c:v>9213</c:v>
                </c:pt>
                <c:pt idx="9214">
                  <c:v>9214</c:v>
                </c:pt>
                <c:pt idx="9215">
                  <c:v>9215</c:v>
                </c:pt>
                <c:pt idx="9216">
                  <c:v>9216</c:v>
                </c:pt>
                <c:pt idx="9217">
                  <c:v>9217</c:v>
                </c:pt>
                <c:pt idx="9218">
                  <c:v>9218</c:v>
                </c:pt>
                <c:pt idx="9219">
                  <c:v>9219</c:v>
                </c:pt>
                <c:pt idx="9220">
                  <c:v>9220</c:v>
                </c:pt>
                <c:pt idx="9221">
                  <c:v>9221</c:v>
                </c:pt>
                <c:pt idx="9222">
                  <c:v>9222</c:v>
                </c:pt>
                <c:pt idx="9223">
                  <c:v>9223</c:v>
                </c:pt>
                <c:pt idx="9224">
                  <c:v>9224</c:v>
                </c:pt>
                <c:pt idx="9225">
                  <c:v>9225</c:v>
                </c:pt>
                <c:pt idx="9226">
                  <c:v>9226</c:v>
                </c:pt>
                <c:pt idx="9227">
                  <c:v>9227</c:v>
                </c:pt>
                <c:pt idx="9228">
                  <c:v>9228</c:v>
                </c:pt>
                <c:pt idx="9229">
                  <c:v>9229</c:v>
                </c:pt>
                <c:pt idx="9230">
                  <c:v>9230</c:v>
                </c:pt>
                <c:pt idx="9231">
                  <c:v>9231</c:v>
                </c:pt>
                <c:pt idx="9232">
                  <c:v>9232</c:v>
                </c:pt>
                <c:pt idx="9233">
                  <c:v>9233</c:v>
                </c:pt>
                <c:pt idx="9234">
                  <c:v>9234</c:v>
                </c:pt>
                <c:pt idx="9235">
                  <c:v>9235</c:v>
                </c:pt>
                <c:pt idx="9236">
                  <c:v>9236</c:v>
                </c:pt>
                <c:pt idx="9237">
                  <c:v>9237</c:v>
                </c:pt>
                <c:pt idx="9238">
                  <c:v>9238</c:v>
                </c:pt>
                <c:pt idx="9239">
                  <c:v>9239</c:v>
                </c:pt>
                <c:pt idx="9240">
                  <c:v>9240</c:v>
                </c:pt>
                <c:pt idx="9241">
                  <c:v>9241</c:v>
                </c:pt>
                <c:pt idx="9242">
                  <c:v>9242</c:v>
                </c:pt>
                <c:pt idx="9243">
                  <c:v>9243</c:v>
                </c:pt>
                <c:pt idx="9244">
                  <c:v>9244</c:v>
                </c:pt>
                <c:pt idx="9245">
                  <c:v>9245</c:v>
                </c:pt>
                <c:pt idx="9246">
                  <c:v>9246</c:v>
                </c:pt>
                <c:pt idx="9247">
                  <c:v>9247</c:v>
                </c:pt>
                <c:pt idx="9248">
                  <c:v>9248</c:v>
                </c:pt>
                <c:pt idx="9249">
                  <c:v>9249</c:v>
                </c:pt>
                <c:pt idx="9250">
                  <c:v>9250</c:v>
                </c:pt>
                <c:pt idx="9251">
                  <c:v>9251</c:v>
                </c:pt>
                <c:pt idx="9252">
                  <c:v>9252</c:v>
                </c:pt>
                <c:pt idx="9253">
                  <c:v>9253</c:v>
                </c:pt>
                <c:pt idx="9254">
                  <c:v>9254</c:v>
                </c:pt>
                <c:pt idx="9255">
                  <c:v>9255</c:v>
                </c:pt>
                <c:pt idx="9256">
                  <c:v>9256</c:v>
                </c:pt>
                <c:pt idx="9257">
                  <c:v>9257</c:v>
                </c:pt>
                <c:pt idx="9258">
                  <c:v>9258</c:v>
                </c:pt>
                <c:pt idx="9259">
                  <c:v>9259</c:v>
                </c:pt>
                <c:pt idx="9260">
                  <c:v>9260</c:v>
                </c:pt>
                <c:pt idx="9261">
                  <c:v>9261</c:v>
                </c:pt>
                <c:pt idx="9262">
                  <c:v>9262</c:v>
                </c:pt>
                <c:pt idx="9263">
                  <c:v>9263</c:v>
                </c:pt>
                <c:pt idx="9264">
                  <c:v>9264</c:v>
                </c:pt>
                <c:pt idx="9265">
                  <c:v>9265</c:v>
                </c:pt>
                <c:pt idx="9266">
                  <c:v>9266</c:v>
                </c:pt>
                <c:pt idx="9267">
                  <c:v>9267</c:v>
                </c:pt>
                <c:pt idx="9268">
                  <c:v>9268</c:v>
                </c:pt>
                <c:pt idx="9269">
                  <c:v>9269</c:v>
                </c:pt>
                <c:pt idx="9270">
                  <c:v>9270</c:v>
                </c:pt>
                <c:pt idx="9271">
                  <c:v>9271</c:v>
                </c:pt>
                <c:pt idx="9272">
                  <c:v>9272</c:v>
                </c:pt>
                <c:pt idx="9273">
                  <c:v>9273</c:v>
                </c:pt>
                <c:pt idx="9274">
                  <c:v>9274</c:v>
                </c:pt>
                <c:pt idx="9275">
                  <c:v>9275</c:v>
                </c:pt>
                <c:pt idx="9276">
                  <c:v>9276</c:v>
                </c:pt>
                <c:pt idx="9277">
                  <c:v>9277</c:v>
                </c:pt>
                <c:pt idx="9278">
                  <c:v>9278</c:v>
                </c:pt>
                <c:pt idx="9279">
                  <c:v>9279</c:v>
                </c:pt>
                <c:pt idx="9280">
                  <c:v>9280</c:v>
                </c:pt>
                <c:pt idx="9281">
                  <c:v>9281</c:v>
                </c:pt>
                <c:pt idx="9282">
                  <c:v>9282</c:v>
                </c:pt>
                <c:pt idx="9283">
                  <c:v>9283</c:v>
                </c:pt>
                <c:pt idx="9284">
                  <c:v>9284</c:v>
                </c:pt>
                <c:pt idx="9285">
                  <c:v>9285</c:v>
                </c:pt>
                <c:pt idx="9286">
                  <c:v>9286</c:v>
                </c:pt>
                <c:pt idx="9287">
                  <c:v>9287</c:v>
                </c:pt>
                <c:pt idx="9288">
                  <c:v>9288</c:v>
                </c:pt>
                <c:pt idx="9289">
                  <c:v>9289</c:v>
                </c:pt>
                <c:pt idx="9290">
                  <c:v>9290</c:v>
                </c:pt>
                <c:pt idx="9291">
                  <c:v>9291</c:v>
                </c:pt>
                <c:pt idx="9292">
                  <c:v>9292</c:v>
                </c:pt>
                <c:pt idx="9293">
                  <c:v>9293</c:v>
                </c:pt>
                <c:pt idx="9294">
                  <c:v>9294</c:v>
                </c:pt>
                <c:pt idx="9295">
                  <c:v>9295</c:v>
                </c:pt>
                <c:pt idx="9296">
                  <c:v>9296</c:v>
                </c:pt>
                <c:pt idx="9297">
                  <c:v>9297</c:v>
                </c:pt>
                <c:pt idx="9298">
                  <c:v>9298</c:v>
                </c:pt>
                <c:pt idx="9299">
                  <c:v>9299</c:v>
                </c:pt>
                <c:pt idx="9300">
                  <c:v>9300</c:v>
                </c:pt>
                <c:pt idx="9301">
                  <c:v>9301</c:v>
                </c:pt>
                <c:pt idx="9302">
                  <c:v>9302</c:v>
                </c:pt>
                <c:pt idx="9303">
                  <c:v>9303</c:v>
                </c:pt>
                <c:pt idx="9304">
                  <c:v>9304</c:v>
                </c:pt>
                <c:pt idx="9305">
                  <c:v>9305</c:v>
                </c:pt>
                <c:pt idx="9306">
                  <c:v>9306</c:v>
                </c:pt>
                <c:pt idx="9307">
                  <c:v>9307</c:v>
                </c:pt>
                <c:pt idx="9308">
                  <c:v>9308</c:v>
                </c:pt>
                <c:pt idx="9309">
                  <c:v>9309</c:v>
                </c:pt>
                <c:pt idx="9310">
                  <c:v>9310</c:v>
                </c:pt>
                <c:pt idx="9311">
                  <c:v>9311</c:v>
                </c:pt>
                <c:pt idx="9312">
                  <c:v>9312</c:v>
                </c:pt>
                <c:pt idx="9313">
                  <c:v>9313</c:v>
                </c:pt>
                <c:pt idx="9314">
                  <c:v>9314</c:v>
                </c:pt>
                <c:pt idx="9315">
                  <c:v>9315</c:v>
                </c:pt>
                <c:pt idx="9316">
                  <c:v>9316</c:v>
                </c:pt>
                <c:pt idx="9317">
                  <c:v>9317</c:v>
                </c:pt>
                <c:pt idx="9318">
                  <c:v>9318</c:v>
                </c:pt>
                <c:pt idx="9319">
                  <c:v>9319</c:v>
                </c:pt>
                <c:pt idx="9320">
                  <c:v>9320</c:v>
                </c:pt>
                <c:pt idx="9321">
                  <c:v>9321</c:v>
                </c:pt>
                <c:pt idx="9322">
                  <c:v>9322</c:v>
                </c:pt>
                <c:pt idx="9323">
                  <c:v>9323</c:v>
                </c:pt>
                <c:pt idx="9324">
                  <c:v>9324</c:v>
                </c:pt>
                <c:pt idx="9325">
                  <c:v>9325</c:v>
                </c:pt>
                <c:pt idx="9326">
                  <c:v>9326</c:v>
                </c:pt>
                <c:pt idx="9327">
                  <c:v>9327</c:v>
                </c:pt>
                <c:pt idx="9328">
                  <c:v>9328</c:v>
                </c:pt>
                <c:pt idx="9329">
                  <c:v>9329</c:v>
                </c:pt>
                <c:pt idx="9330">
                  <c:v>9330</c:v>
                </c:pt>
                <c:pt idx="9331">
                  <c:v>9331</c:v>
                </c:pt>
                <c:pt idx="9332">
                  <c:v>9332</c:v>
                </c:pt>
                <c:pt idx="9333">
                  <c:v>9333</c:v>
                </c:pt>
                <c:pt idx="9334">
                  <c:v>9334</c:v>
                </c:pt>
                <c:pt idx="9335">
                  <c:v>9335</c:v>
                </c:pt>
                <c:pt idx="9336">
                  <c:v>9336</c:v>
                </c:pt>
                <c:pt idx="9337">
                  <c:v>9337</c:v>
                </c:pt>
                <c:pt idx="9338">
                  <c:v>9338</c:v>
                </c:pt>
                <c:pt idx="9339">
                  <c:v>9339</c:v>
                </c:pt>
                <c:pt idx="9340">
                  <c:v>9340</c:v>
                </c:pt>
                <c:pt idx="9341">
                  <c:v>9341</c:v>
                </c:pt>
                <c:pt idx="9342">
                  <c:v>9342</c:v>
                </c:pt>
                <c:pt idx="9343">
                  <c:v>9343</c:v>
                </c:pt>
                <c:pt idx="9344">
                  <c:v>9344</c:v>
                </c:pt>
                <c:pt idx="9345">
                  <c:v>9345</c:v>
                </c:pt>
                <c:pt idx="9346">
                  <c:v>9346</c:v>
                </c:pt>
                <c:pt idx="9347">
                  <c:v>9347</c:v>
                </c:pt>
                <c:pt idx="9348">
                  <c:v>9348</c:v>
                </c:pt>
                <c:pt idx="9349">
                  <c:v>9349</c:v>
                </c:pt>
                <c:pt idx="9350">
                  <c:v>9350</c:v>
                </c:pt>
                <c:pt idx="9351">
                  <c:v>9351</c:v>
                </c:pt>
                <c:pt idx="9352">
                  <c:v>9352</c:v>
                </c:pt>
                <c:pt idx="9353">
                  <c:v>9353</c:v>
                </c:pt>
                <c:pt idx="9354">
                  <c:v>9354</c:v>
                </c:pt>
                <c:pt idx="9355">
                  <c:v>9355</c:v>
                </c:pt>
                <c:pt idx="9356">
                  <c:v>9356</c:v>
                </c:pt>
                <c:pt idx="9357">
                  <c:v>9357</c:v>
                </c:pt>
                <c:pt idx="9358">
                  <c:v>9358</c:v>
                </c:pt>
                <c:pt idx="9359">
                  <c:v>9359</c:v>
                </c:pt>
                <c:pt idx="9360">
                  <c:v>9360</c:v>
                </c:pt>
                <c:pt idx="9361">
                  <c:v>9361</c:v>
                </c:pt>
                <c:pt idx="9362">
                  <c:v>9362</c:v>
                </c:pt>
                <c:pt idx="9363">
                  <c:v>9363</c:v>
                </c:pt>
                <c:pt idx="9364">
                  <c:v>9364</c:v>
                </c:pt>
                <c:pt idx="9365">
                  <c:v>9365</c:v>
                </c:pt>
                <c:pt idx="9366">
                  <c:v>9366</c:v>
                </c:pt>
                <c:pt idx="9367">
                  <c:v>9367</c:v>
                </c:pt>
                <c:pt idx="9368">
                  <c:v>9368</c:v>
                </c:pt>
                <c:pt idx="9369">
                  <c:v>9369</c:v>
                </c:pt>
                <c:pt idx="9370">
                  <c:v>9370</c:v>
                </c:pt>
                <c:pt idx="9371">
                  <c:v>9371</c:v>
                </c:pt>
                <c:pt idx="9372">
                  <c:v>9372</c:v>
                </c:pt>
                <c:pt idx="9373">
                  <c:v>9373</c:v>
                </c:pt>
                <c:pt idx="9374">
                  <c:v>9374</c:v>
                </c:pt>
                <c:pt idx="9375">
                  <c:v>9375</c:v>
                </c:pt>
                <c:pt idx="9376">
                  <c:v>9376</c:v>
                </c:pt>
                <c:pt idx="9377">
                  <c:v>9377</c:v>
                </c:pt>
                <c:pt idx="9378">
                  <c:v>9378</c:v>
                </c:pt>
                <c:pt idx="9379">
                  <c:v>9379</c:v>
                </c:pt>
                <c:pt idx="9380">
                  <c:v>9380</c:v>
                </c:pt>
                <c:pt idx="9381">
                  <c:v>9381</c:v>
                </c:pt>
                <c:pt idx="9382">
                  <c:v>9382</c:v>
                </c:pt>
                <c:pt idx="9383">
                  <c:v>9383</c:v>
                </c:pt>
                <c:pt idx="9384">
                  <c:v>9384</c:v>
                </c:pt>
                <c:pt idx="9385">
                  <c:v>9385</c:v>
                </c:pt>
                <c:pt idx="9386">
                  <c:v>9386</c:v>
                </c:pt>
                <c:pt idx="9387">
                  <c:v>9387</c:v>
                </c:pt>
                <c:pt idx="9388">
                  <c:v>9388</c:v>
                </c:pt>
                <c:pt idx="9389">
                  <c:v>9389</c:v>
                </c:pt>
                <c:pt idx="9390">
                  <c:v>9390</c:v>
                </c:pt>
                <c:pt idx="9391">
                  <c:v>9391</c:v>
                </c:pt>
                <c:pt idx="9392">
                  <c:v>9392</c:v>
                </c:pt>
                <c:pt idx="9393">
                  <c:v>9393</c:v>
                </c:pt>
                <c:pt idx="9394">
                  <c:v>9394</c:v>
                </c:pt>
                <c:pt idx="9395">
                  <c:v>9395</c:v>
                </c:pt>
                <c:pt idx="9396">
                  <c:v>9396</c:v>
                </c:pt>
                <c:pt idx="9397">
                  <c:v>9397</c:v>
                </c:pt>
                <c:pt idx="9398">
                  <c:v>9398</c:v>
                </c:pt>
                <c:pt idx="9399">
                  <c:v>9399</c:v>
                </c:pt>
                <c:pt idx="9400">
                  <c:v>9400</c:v>
                </c:pt>
                <c:pt idx="9401">
                  <c:v>9401</c:v>
                </c:pt>
                <c:pt idx="9402">
                  <c:v>9402</c:v>
                </c:pt>
                <c:pt idx="9403">
                  <c:v>9403</c:v>
                </c:pt>
                <c:pt idx="9404">
                  <c:v>9404</c:v>
                </c:pt>
                <c:pt idx="9405">
                  <c:v>9405</c:v>
                </c:pt>
                <c:pt idx="9406">
                  <c:v>9406</c:v>
                </c:pt>
                <c:pt idx="9407">
                  <c:v>9407</c:v>
                </c:pt>
                <c:pt idx="9408">
                  <c:v>9408</c:v>
                </c:pt>
                <c:pt idx="9409">
                  <c:v>9409</c:v>
                </c:pt>
                <c:pt idx="9410">
                  <c:v>9410</c:v>
                </c:pt>
                <c:pt idx="9411">
                  <c:v>9411</c:v>
                </c:pt>
                <c:pt idx="9412">
                  <c:v>9412</c:v>
                </c:pt>
                <c:pt idx="9413">
                  <c:v>9413</c:v>
                </c:pt>
                <c:pt idx="9414">
                  <c:v>9414</c:v>
                </c:pt>
                <c:pt idx="9415">
                  <c:v>9415</c:v>
                </c:pt>
                <c:pt idx="9416">
                  <c:v>9416</c:v>
                </c:pt>
                <c:pt idx="9417">
                  <c:v>9417</c:v>
                </c:pt>
                <c:pt idx="9418">
                  <c:v>9418</c:v>
                </c:pt>
                <c:pt idx="9419">
                  <c:v>9419</c:v>
                </c:pt>
                <c:pt idx="9420">
                  <c:v>9420</c:v>
                </c:pt>
                <c:pt idx="9421">
                  <c:v>9421</c:v>
                </c:pt>
                <c:pt idx="9422">
                  <c:v>9422</c:v>
                </c:pt>
                <c:pt idx="9423">
                  <c:v>9423</c:v>
                </c:pt>
                <c:pt idx="9424">
                  <c:v>9424</c:v>
                </c:pt>
                <c:pt idx="9425">
                  <c:v>9425</c:v>
                </c:pt>
                <c:pt idx="9426">
                  <c:v>9426</c:v>
                </c:pt>
                <c:pt idx="9427">
                  <c:v>9427</c:v>
                </c:pt>
                <c:pt idx="9428">
                  <c:v>9428</c:v>
                </c:pt>
                <c:pt idx="9429">
                  <c:v>9429</c:v>
                </c:pt>
                <c:pt idx="9430">
                  <c:v>9430</c:v>
                </c:pt>
                <c:pt idx="9431">
                  <c:v>9431</c:v>
                </c:pt>
                <c:pt idx="9432">
                  <c:v>9432</c:v>
                </c:pt>
                <c:pt idx="9433">
                  <c:v>9433</c:v>
                </c:pt>
                <c:pt idx="9434">
                  <c:v>9434</c:v>
                </c:pt>
                <c:pt idx="9435">
                  <c:v>9435</c:v>
                </c:pt>
                <c:pt idx="9436">
                  <c:v>9436</c:v>
                </c:pt>
                <c:pt idx="9437">
                  <c:v>9437</c:v>
                </c:pt>
                <c:pt idx="9438">
                  <c:v>9438</c:v>
                </c:pt>
                <c:pt idx="9439">
                  <c:v>9439</c:v>
                </c:pt>
                <c:pt idx="9440">
                  <c:v>9440</c:v>
                </c:pt>
                <c:pt idx="9441">
                  <c:v>9441</c:v>
                </c:pt>
                <c:pt idx="9442">
                  <c:v>9442</c:v>
                </c:pt>
                <c:pt idx="9443">
                  <c:v>9443</c:v>
                </c:pt>
                <c:pt idx="9444">
                  <c:v>9444</c:v>
                </c:pt>
                <c:pt idx="9445">
                  <c:v>9445</c:v>
                </c:pt>
                <c:pt idx="9446">
                  <c:v>9446</c:v>
                </c:pt>
                <c:pt idx="9447">
                  <c:v>9447</c:v>
                </c:pt>
                <c:pt idx="9448">
                  <c:v>9448</c:v>
                </c:pt>
                <c:pt idx="9449">
                  <c:v>9449</c:v>
                </c:pt>
                <c:pt idx="9450">
                  <c:v>9450</c:v>
                </c:pt>
                <c:pt idx="9451">
                  <c:v>9451</c:v>
                </c:pt>
                <c:pt idx="9452">
                  <c:v>9452</c:v>
                </c:pt>
                <c:pt idx="9453">
                  <c:v>9453</c:v>
                </c:pt>
                <c:pt idx="9454">
                  <c:v>9454</c:v>
                </c:pt>
                <c:pt idx="9455">
                  <c:v>9455</c:v>
                </c:pt>
                <c:pt idx="9456">
                  <c:v>9456</c:v>
                </c:pt>
                <c:pt idx="9457">
                  <c:v>9457</c:v>
                </c:pt>
                <c:pt idx="9458">
                  <c:v>9458</c:v>
                </c:pt>
                <c:pt idx="9459">
                  <c:v>9459</c:v>
                </c:pt>
                <c:pt idx="9460">
                  <c:v>9460</c:v>
                </c:pt>
                <c:pt idx="9461">
                  <c:v>9461</c:v>
                </c:pt>
                <c:pt idx="9462">
                  <c:v>9462</c:v>
                </c:pt>
                <c:pt idx="9463">
                  <c:v>9463</c:v>
                </c:pt>
                <c:pt idx="9464">
                  <c:v>9464</c:v>
                </c:pt>
                <c:pt idx="9465">
                  <c:v>9465</c:v>
                </c:pt>
                <c:pt idx="9466">
                  <c:v>9466</c:v>
                </c:pt>
                <c:pt idx="9467">
                  <c:v>9467</c:v>
                </c:pt>
                <c:pt idx="9468">
                  <c:v>9468</c:v>
                </c:pt>
                <c:pt idx="9469">
                  <c:v>9469</c:v>
                </c:pt>
                <c:pt idx="9470">
                  <c:v>9470</c:v>
                </c:pt>
                <c:pt idx="9471">
                  <c:v>9471</c:v>
                </c:pt>
                <c:pt idx="9472">
                  <c:v>9472</c:v>
                </c:pt>
                <c:pt idx="9473">
                  <c:v>9473</c:v>
                </c:pt>
                <c:pt idx="9474">
                  <c:v>9474</c:v>
                </c:pt>
                <c:pt idx="9475">
                  <c:v>9475</c:v>
                </c:pt>
                <c:pt idx="9476">
                  <c:v>9476</c:v>
                </c:pt>
                <c:pt idx="9477">
                  <c:v>9477</c:v>
                </c:pt>
                <c:pt idx="9478">
                  <c:v>9478</c:v>
                </c:pt>
                <c:pt idx="9479">
                  <c:v>9479</c:v>
                </c:pt>
                <c:pt idx="9480">
                  <c:v>9480</c:v>
                </c:pt>
                <c:pt idx="9481">
                  <c:v>9481</c:v>
                </c:pt>
                <c:pt idx="9482">
                  <c:v>9482</c:v>
                </c:pt>
                <c:pt idx="9483">
                  <c:v>9483</c:v>
                </c:pt>
                <c:pt idx="9484">
                  <c:v>9484</c:v>
                </c:pt>
                <c:pt idx="9485">
                  <c:v>9485</c:v>
                </c:pt>
                <c:pt idx="9486">
                  <c:v>9486</c:v>
                </c:pt>
                <c:pt idx="9487">
                  <c:v>9487</c:v>
                </c:pt>
                <c:pt idx="9488">
                  <c:v>9488</c:v>
                </c:pt>
                <c:pt idx="9489">
                  <c:v>9489</c:v>
                </c:pt>
                <c:pt idx="9490">
                  <c:v>9490</c:v>
                </c:pt>
                <c:pt idx="9491">
                  <c:v>9491</c:v>
                </c:pt>
                <c:pt idx="9492">
                  <c:v>9492</c:v>
                </c:pt>
                <c:pt idx="9493">
                  <c:v>9493</c:v>
                </c:pt>
                <c:pt idx="9494">
                  <c:v>9494</c:v>
                </c:pt>
                <c:pt idx="9495">
                  <c:v>9495</c:v>
                </c:pt>
                <c:pt idx="9496">
                  <c:v>9496</c:v>
                </c:pt>
                <c:pt idx="9497">
                  <c:v>9497</c:v>
                </c:pt>
                <c:pt idx="9498">
                  <c:v>9498</c:v>
                </c:pt>
                <c:pt idx="9499">
                  <c:v>9499</c:v>
                </c:pt>
                <c:pt idx="9500">
                  <c:v>9500</c:v>
                </c:pt>
                <c:pt idx="9501">
                  <c:v>9501</c:v>
                </c:pt>
                <c:pt idx="9502">
                  <c:v>9502</c:v>
                </c:pt>
                <c:pt idx="9503">
                  <c:v>9503</c:v>
                </c:pt>
                <c:pt idx="9504">
                  <c:v>9504</c:v>
                </c:pt>
                <c:pt idx="9505">
                  <c:v>9505</c:v>
                </c:pt>
                <c:pt idx="9506">
                  <c:v>9506</c:v>
                </c:pt>
                <c:pt idx="9507">
                  <c:v>9507</c:v>
                </c:pt>
                <c:pt idx="9508">
                  <c:v>9508</c:v>
                </c:pt>
                <c:pt idx="9509">
                  <c:v>9509</c:v>
                </c:pt>
                <c:pt idx="9510">
                  <c:v>9510</c:v>
                </c:pt>
                <c:pt idx="9511">
                  <c:v>9511</c:v>
                </c:pt>
                <c:pt idx="9512">
                  <c:v>9512</c:v>
                </c:pt>
                <c:pt idx="9513">
                  <c:v>9513</c:v>
                </c:pt>
                <c:pt idx="9514">
                  <c:v>9514</c:v>
                </c:pt>
                <c:pt idx="9515">
                  <c:v>9515</c:v>
                </c:pt>
                <c:pt idx="9516">
                  <c:v>9516</c:v>
                </c:pt>
                <c:pt idx="9517">
                  <c:v>9517</c:v>
                </c:pt>
                <c:pt idx="9518">
                  <c:v>9518</c:v>
                </c:pt>
                <c:pt idx="9519">
                  <c:v>9519</c:v>
                </c:pt>
                <c:pt idx="9520">
                  <c:v>9520</c:v>
                </c:pt>
                <c:pt idx="9521">
                  <c:v>9521</c:v>
                </c:pt>
                <c:pt idx="9522">
                  <c:v>9522</c:v>
                </c:pt>
                <c:pt idx="9523">
                  <c:v>9523</c:v>
                </c:pt>
                <c:pt idx="9524">
                  <c:v>9524</c:v>
                </c:pt>
                <c:pt idx="9525">
                  <c:v>9525</c:v>
                </c:pt>
                <c:pt idx="9526">
                  <c:v>9526</c:v>
                </c:pt>
                <c:pt idx="9527">
                  <c:v>9527</c:v>
                </c:pt>
                <c:pt idx="9528">
                  <c:v>9528</c:v>
                </c:pt>
                <c:pt idx="9529">
                  <c:v>9529</c:v>
                </c:pt>
                <c:pt idx="9530">
                  <c:v>9530</c:v>
                </c:pt>
                <c:pt idx="9531">
                  <c:v>9531</c:v>
                </c:pt>
                <c:pt idx="9532">
                  <c:v>9532</c:v>
                </c:pt>
                <c:pt idx="9533">
                  <c:v>9533</c:v>
                </c:pt>
                <c:pt idx="9534">
                  <c:v>9534</c:v>
                </c:pt>
                <c:pt idx="9535">
                  <c:v>9535</c:v>
                </c:pt>
                <c:pt idx="9536">
                  <c:v>9536</c:v>
                </c:pt>
                <c:pt idx="9537">
                  <c:v>9537</c:v>
                </c:pt>
                <c:pt idx="9538">
                  <c:v>9538</c:v>
                </c:pt>
                <c:pt idx="9539">
                  <c:v>9539</c:v>
                </c:pt>
                <c:pt idx="9540">
                  <c:v>9540</c:v>
                </c:pt>
                <c:pt idx="9541">
                  <c:v>9541</c:v>
                </c:pt>
                <c:pt idx="9542">
                  <c:v>9542</c:v>
                </c:pt>
                <c:pt idx="9543">
                  <c:v>9543</c:v>
                </c:pt>
                <c:pt idx="9544">
                  <c:v>9544</c:v>
                </c:pt>
                <c:pt idx="9545">
                  <c:v>9545</c:v>
                </c:pt>
                <c:pt idx="9546">
                  <c:v>9546</c:v>
                </c:pt>
                <c:pt idx="9547">
                  <c:v>9547</c:v>
                </c:pt>
                <c:pt idx="9548">
                  <c:v>9548</c:v>
                </c:pt>
                <c:pt idx="9549">
                  <c:v>9549</c:v>
                </c:pt>
                <c:pt idx="9550">
                  <c:v>9550</c:v>
                </c:pt>
                <c:pt idx="9551">
                  <c:v>9551</c:v>
                </c:pt>
                <c:pt idx="9552">
                  <c:v>9552</c:v>
                </c:pt>
                <c:pt idx="9553">
                  <c:v>9553</c:v>
                </c:pt>
                <c:pt idx="9554">
                  <c:v>9554</c:v>
                </c:pt>
                <c:pt idx="9555">
                  <c:v>9555</c:v>
                </c:pt>
                <c:pt idx="9556">
                  <c:v>9556</c:v>
                </c:pt>
                <c:pt idx="9557">
                  <c:v>9557</c:v>
                </c:pt>
                <c:pt idx="9558">
                  <c:v>9558</c:v>
                </c:pt>
                <c:pt idx="9559">
                  <c:v>9559</c:v>
                </c:pt>
                <c:pt idx="9560">
                  <c:v>9560</c:v>
                </c:pt>
                <c:pt idx="9561">
                  <c:v>9561</c:v>
                </c:pt>
                <c:pt idx="9562">
                  <c:v>9562</c:v>
                </c:pt>
                <c:pt idx="9563">
                  <c:v>9563</c:v>
                </c:pt>
                <c:pt idx="9564">
                  <c:v>9564</c:v>
                </c:pt>
                <c:pt idx="9565">
                  <c:v>9565</c:v>
                </c:pt>
                <c:pt idx="9566">
                  <c:v>9566</c:v>
                </c:pt>
                <c:pt idx="9567">
                  <c:v>9567</c:v>
                </c:pt>
                <c:pt idx="9568">
                  <c:v>9568</c:v>
                </c:pt>
                <c:pt idx="9569">
                  <c:v>9569</c:v>
                </c:pt>
                <c:pt idx="9570">
                  <c:v>9570</c:v>
                </c:pt>
                <c:pt idx="9571">
                  <c:v>9571</c:v>
                </c:pt>
                <c:pt idx="9572">
                  <c:v>9572</c:v>
                </c:pt>
                <c:pt idx="9573">
                  <c:v>9573</c:v>
                </c:pt>
                <c:pt idx="9574">
                  <c:v>9574</c:v>
                </c:pt>
                <c:pt idx="9575">
                  <c:v>9575</c:v>
                </c:pt>
                <c:pt idx="9576">
                  <c:v>9576</c:v>
                </c:pt>
                <c:pt idx="9577">
                  <c:v>9577</c:v>
                </c:pt>
                <c:pt idx="9578">
                  <c:v>9578</c:v>
                </c:pt>
                <c:pt idx="9579">
                  <c:v>9579</c:v>
                </c:pt>
                <c:pt idx="9580">
                  <c:v>9580</c:v>
                </c:pt>
                <c:pt idx="9581">
                  <c:v>9581</c:v>
                </c:pt>
                <c:pt idx="9582">
                  <c:v>9582</c:v>
                </c:pt>
                <c:pt idx="9583">
                  <c:v>9583</c:v>
                </c:pt>
                <c:pt idx="9584">
                  <c:v>9584</c:v>
                </c:pt>
                <c:pt idx="9585">
                  <c:v>9585</c:v>
                </c:pt>
                <c:pt idx="9586">
                  <c:v>9586</c:v>
                </c:pt>
                <c:pt idx="9587">
                  <c:v>9587</c:v>
                </c:pt>
                <c:pt idx="9588">
                  <c:v>9588</c:v>
                </c:pt>
                <c:pt idx="9589">
                  <c:v>9589</c:v>
                </c:pt>
                <c:pt idx="9590">
                  <c:v>9590</c:v>
                </c:pt>
                <c:pt idx="9591">
                  <c:v>9591</c:v>
                </c:pt>
                <c:pt idx="9592">
                  <c:v>9592</c:v>
                </c:pt>
                <c:pt idx="9593">
                  <c:v>9593</c:v>
                </c:pt>
                <c:pt idx="9594">
                  <c:v>9594</c:v>
                </c:pt>
                <c:pt idx="9595">
                  <c:v>9595</c:v>
                </c:pt>
                <c:pt idx="9596">
                  <c:v>9596</c:v>
                </c:pt>
                <c:pt idx="9597">
                  <c:v>9597</c:v>
                </c:pt>
                <c:pt idx="9598">
                  <c:v>9598</c:v>
                </c:pt>
                <c:pt idx="9599">
                  <c:v>9599</c:v>
                </c:pt>
                <c:pt idx="9600">
                  <c:v>9600</c:v>
                </c:pt>
                <c:pt idx="9601">
                  <c:v>9601</c:v>
                </c:pt>
                <c:pt idx="9602">
                  <c:v>9602</c:v>
                </c:pt>
                <c:pt idx="9603">
                  <c:v>9603</c:v>
                </c:pt>
                <c:pt idx="9604">
                  <c:v>9604</c:v>
                </c:pt>
                <c:pt idx="9605">
                  <c:v>9605</c:v>
                </c:pt>
                <c:pt idx="9606">
                  <c:v>9606</c:v>
                </c:pt>
                <c:pt idx="9607">
                  <c:v>9607</c:v>
                </c:pt>
                <c:pt idx="9608">
                  <c:v>9608</c:v>
                </c:pt>
                <c:pt idx="9609">
                  <c:v>9609</c:v>
                </c:pt>
                <c:pt idx="9610">
                  <c:v>9610</c:v>
                </c:pt>
                <c:pt idx="9611">
                  <c:v>9611</c:v>
                </c:pt>
                <c:pt idx="9612">
                  <c:v>9612</c:v>
                </c:pt>
                <c:pt idx="9613">
                  <c:v>9613</c:v>
                </c:pt>
                <c:pt idx="9614">
                  <c:v>9614</c:v>
                </c:pt>
                <c:pt idx="9615">
                  <c:v>9615</c:v>
                </c:pt>
                <c:pt idx="9616">
                  <c:v>9616</c:v>
                </c:pt>
                <c:pt idx="9617">
                  <c:v>9617</c:v>
                </c:pt>
                <c:pt idx="9618">
                  <c:v>9618</c:v>
                </c:pt>
                <c:pt idx="9619">
                  <c:v>9619</c:v>
                </c:pt>
                <c:pt idx="9620">
                  <c:v>9620</c:v>
                </c:pt>
                <c:pt idx="9621">
                  <c:v>9621</c:v>
                </c:pt>
                <c:pt idx="9622">
                  <c:v>9622</c:v>
                </c:pt>
                <c:pt idx="9623">
                  <c:v>9623</c:v>
                </c:pt>
                <c:pt idx="9624">
                  <c:v>9624</c:v>
                </c:pt>
                <c:pt idx="9625">
                  <c:v>9625</c:v>
                </c:pt>
                <c:pt idx="9626">
                  <c:v>9626</c:v>
                </c:pt>
                <c:pt idx="9627">
                  <c:v>9627</c:v>
                </c:pt>
                <c:pt idx="9628">
                  <c:v>9628</c:v>
                </c:pt>
                <c:pt idx="9629">
                  <c:v>9629</c:v>
                </c:pt>
                <c:pt idx="9630">
                  <c:v>9630</c:v>
                </c:pt>
                <c:pt idx="9631">
                  <c:v>9631</c:v>
                </c:pt>
                <c:pt idx="9632">
                  <c:v>9632</c:v>
                </c:pt>
                <c:pt idx="9633">
                  <c:v>9633</c:v>
                </c:pt>
                <c:pt idx="9634">
                  <c:v>9634</c:v>
                </c:pt>
                <c:pt idx="9635">
                  <c:v>9635</c:v>
                </c:pt>
                <c:pt idx="9636">
                  <c:v>9636</c:v>
                </c:pt>
                <c:pt idx="9637">
                  <c:v>9637</c:v>
                </c:pt>
                <c:pt idx="9638">
                  <c:v>9638</c:v>
                </c:pt>
                <c:pt idx="9639">
                  <c:v>9639</c:v>
                </c:pt>
                <c:pt idx="9640">
                  <c:v>9640</c:v>
                </c:pt>
                <c:pt idx="9641">
                  <c:v>9641</c:v>
                </c:pt>
                <c:pt idx="9642">
                  <c:v>9642</c:v>
                </c:pt>
                <c:pt idx="9643">
                  <c:v>9643</c:v>
                </c:pt>
                <c:pt idx="9644">
                  <c:v>9644</c:v>
                </c:pt>
                <c:pt idx="9645">
                  <c:v>9645</c:v>
                </c:pt>
                <c:pt idx="9646">
                  <c:v>9646</c:v>
                </c:pt>
                <c:pt idx="9647">
                  <c:v>9647</c:v>
                </c:pt>
                <c:pt idx="9648">
                  <c:v>9648</c:v>
                </c:pt>
                <c:pt idx="9649">
                  <c:v>9649</c:v>
                </c:pt>
                <c:pt idx="9650">
                  <c:v>9650</c:v>
                </c:pt>
                <c:pt idx="9651">
                  <c:v>9651</c:v>
                </c:pt>
                <c:pt idx="9652">
                  <c:v>9652</c:v>
                </c:pt>
                <c:pt idx="9653">
                  <c:v>9653</c:v>
                </c:pt>
                <c:pt idx="9654">
                  <c:v>9654</c:v>
                </c:pt>
                <c:pt idx="9655">
                  <c:v>9655</c:v>
                </c:pt>
                <c:pt idx="9656">
                  <c:v>9656</c:v>
                </c:pt>
                <c:pt idx="9657">
                  <c:v>9657</c:v>
                </c:pt>
                <c:pt idx="9658">
                  <c:v>9658</c:v>
                </c:pt>
                <c:pt idx="9659">
                  <c:v>9659</c:v>
                </c:pt>
                <c:pt idx="9660">
                  <c:v>9660</c:v>
                </c:pt>
                <c:pt idx="9661">
                  <c:v>9661</c:v>
                </c:pt>
                <c:pt idx="9662">
                  <c:v>9662</c:v>
                </c:pt>
                <c:pt idx="9663">
                  <c:v>9663</c:v>
                </c:pt>
                <c:pt idx="9664">
                  <c:v>9664</c:v>
                </c:pt>
                <c:pt idx="9665">
                  <c:v>9665</c:v>
                </c:pt>
                <c:pt idx="9666">
                  <c:v>9666</c:v>
                </c:pt>
                <c:pt idx="9667">
                  <c:v>9667</c:v>
                </c:pt>
                <c:pt idx="9668">
                  <c:v>9668</c:v>
                </c:pt>
                <c:pt idx="9669">
                  <c:v>9669</c:v>
                </c:pt>
                <c:pt idx="9670">
                  <c:v>9670</c:v>
                </c:pt>
                <c:pt idx="9671">
                  <c:v>9671</c:v>
                </c:pt>
                <c:pt idx="9672">
                  <c:v>9672</c:v>
                </c:pt>
                <c:pt idx="9673">
                  <c:v>9673</c:v>
                </c:pt>
                <c:pt idx="9674">
                  <c:v>9674</c:v>
                </c:pt>
                <c:pt idx="9675">
                  <c:v>9675</c:v>
                </c:pt>
                <c:pt idx="9676">
                  <c:v>9676</c:v>
                </c:pt>
                <c:pt idx="9677">
                  <c:v>9677</c:v>
                </c:pt>
                <c:pt idx="9678">
                  <c:v>9678</c:v>
                </c:pt>
                <c:pt idx="9679">
                  <c:v>9679</c:v>
                </c:pt>
                <c:pt idx="9680">
                  <c:v>9680</c:v>
                </c:pt>
                <c:pt idx="9681">
                  <c:v>9681</c:v>
                </c:pt>
                <c:pt idx="9682">
                  <c:v>9682</c:v>
                </c:pt>
                <c:pt idx="9683">
                  <c:v>9683</c:v>
                </c:pt>
                <c:pt idx="9684">
                  <c:v>9684</c:v>
                </c:pt>
                <c:pt idx="9685">
                  <c:v>9685</c:v>
                </c:pt>
                <c:pt idx="9686">
                  <c:v>9686</c:v>
                </c:pt>
                <c:pt idx="9687">
                  <c:v>9687</c:v>
                </c:pt>
                <c:pt idx="9688">
                  <c:v>9688</c:v>
                </c:pt>
                <c:pt idx="9689">
                  <c:v>9689</c:v>
                </c:pt>
                <c:pt idx="9690">
                  <c:v>9690</c:v>
                </c:pt>
                <c:pt idx="9691">
                  <c:v>9691</c:v>
                </c:pt>
                <c:pt idx="9692">
                  <c:v>9692</c:v>
                </c:pt>
                <c:pt idx="9693">
                  <c:v>9693</c:v>
                </c:pt>
                <c:pt idx="9694">
                  <c:v>9694</c:v>
                </c:pt>
                <c:pt idx="9695">
                  <c:v>9695</c:v>
                </c:pt>
                <c:pt idx="9696">
                  <c:v>9696</c:v>
                </c:pt>
                <c:pt idx="9697">
                  <c:v>9697</c:v>
                </c:pt>
                <c:pt idx="9698">
                  <c:v>9698</c:v>
                </c:pt>
                <c:pt idx="9699">
                  <c:v>9699</c:v>
                </c:pt>
                <c:pt idx="9700">
                  <c:v>9700</c:v>
                </c:pt>
                <c:pt idx="9701">
                  <c:v>9701</c:v>
                </c:pt>
                <c:pt idx="9702">
                  <c:v>9702</c:v>
                </c:pt>
                <c:pt idx="9703">
                  <c:v>9703</c:v>
                </c:pt>
                <c:pt idx="9704">
                  <c:v>9704</c:v>
                </c:pt>
                <c:pt idx="9705">
                  <c:v>9705</c:v>
                </c:pt>
                <c:pt idx="9706">
                  <c:v>9706</c:v>
                </c:pt>
                <c:pt idx="9707">
                  <c:v>9707</c:v>
                </c:pt>
                <c:pt idx="9708">
                  <c:v>9708</c:v>
                </c:pt>
                <c:pt idx="9709">
                  <c:v>9709</c:v>
                </c:pt>
                <c:pt idx="9710">
                  <c:v>9710</c:v>
                </c:pt>
                <c:pt idx="9711">
                  <c:v>9711</c:v>
                </c:pt>
                <c:pt idx="9712">
                  <c:v>9712</c:v>
                </c:pt>
                <c:pt idx="9713">
                  <c:v>9713</c:v>
                </c:pt>
                <c:pt idx="9714">
                  <c:v>9714</c:v>
                </c:pt>
                <c:pt idx="9715">
                  <c:v>9715</c:v>
                </c:pt>
                <c:pt idx="9716">
                  <c:v>9716</c:v>
                </c:pt>
                <c:pt idx="9717">
                  <c:v>9717</c:v>
                </c:pt>
                <c:pt idx="9718">
                  <c:v>9718</c:v>
                </c:pt>
                <c:pt idx="9719">
                  <c:v>9719</c:v>
                </c:pt>
                <c:pt idx="9720">
                  <c:v>9720</c:v>
                </c:pt>
                <c:pt idx="9721">
                  <c:v>9721</c:v>
                </c:pt>
                <c:pt idx="9722">
                  <c:v>9722</c:v>
                </c:pt>
                <c:pt idx="9723">
                  <c:v>9723</c:v>
                </c:pt>
                <c:pt idx="9724">
                  <c:v>9724</c:v>
                </c:pt>
                <c:pt idx="9725">
                  <c:v>9725</c:v>
                </c:pt>
                <c:pt idx="9726">
                  <c:v>9726</c:v>
                </c:pt>
                <c:pt idx="9727">
                  <c:v>9727</c:v>
                </c:pt>
                <c:pt idx="9728">
                  <c:v>9728</c:v>
                </c:pt>
                <c:pt idx="9729">
                  <c:v>9729</c:v>
                </c:pt>
                <c:pt idx="9730">
                  <c:v>9730</c:v>
                </c:pt>
                <c:pt idx="9731">
                  <c:v>9731</c:v>
                </c:pt>
                <c:pt idx="9732">
                  <c:v>9732</c:v>
                </c:pt>
                <c:pt idx="9733">
                  <c:v>9733</c:v>
                </c:pt>
                <c:pt idx="9734">
                  <c:v>9734</c:v>
                </c:pt>
                <c:pt idx="9735">
                  <c:v>9735</c:v>
                </c:pt>
                <c:pt idx="9736">
                  <c:v>9736</c:v>
                </c:pt>
                <c:pt idx="9737">
                  <c:v>9737</c:v>
                </c:pt>
                <c:pt idx="9738">
                  <c:v>9738</c:v>
                </c:pt>
                <c:pt idx="9739">
                  <c:v>9739</c:v>
                </c:pt>
                <c:pt idx="9740">
                  <c:v>9740</c:v>
                </c:pt>
                <c:pt idx="9741">
                  <c:v>9741</c:v>
                </c:pt>
                <c:pt idx="9742">
                  <c:v>9742</c:v>
                </c:pt>
                <c:pt idx="9743">
                  <c:v>9743</c:v>
                </c:pt>
                <c:pt idx="9744">
                  <c:v>9744</c:v>
                </c:pt>
                <c:pt idx="9745">
                  <c:v>9745</c:v>
                </c:pt>
                <c:pt idx="9746">
                  <c:v>9746</c:v>
                </c:pt>
                <c:pt idx="9747">
                  <c:v>9747</c:v>
                </c:pt>
                <c:pt idx="9748">
                  <c:v>9748</c:v>
                </c:pt>
                <c:pt idx="9749">
                  <c:v>9749</c:v>
                </c:pt>
                <c:pt idx="9750">
                  <c:v>9750</c:v>
                </c:pt>
                <c:pt idx="9751">
                  <c:v>9751</c:v>
                </c:pt>
                <c:pt idx="9752">
                  <c:v>9752</c:v>
                </c:pt>
                <c:pt idx="9753">
                  <c:v>9753</c:v>
                </c:pt>
                <c:pt idx="9754">
                  <c:v>9754</c:v>
                </c:pt>
                <c:pt idx="9755">
                  <c:v>9755</c:v>
                </c:pt>
                <c:pt idx="9756">
                  <c:v>9756</c:v>
                </c:pt>
                <c:pt idx="9757">
                  <c:v>9757</c:v>
                </c:pt>
                <c:pt idx="9758">
                  <c:v>9758</c:v>
                </c:pt>
                <c:pt idx="9759">
                  <c:v>9759</c:v>
                </c:pt>
                <c:pt idx="9760">
                  <c:v>9760</c:v>
                </c:pt>
                <c:pt idx="9761">
                  <c:v>9761</c:v>
                </c:pt>
                <c:pt idx="9762">
                  <c:v>9762</c:v>
                </c:pt>
                <c:pt idx="9763">
                  <c:v>9763</c:v>
                </c:pt>
                <c:pt idx="9764">
                  <c:v>9764</c:v>
                </c:pt>
                <c:pt idx="9765">
                  <c:v>9765</c:v>
                </c:pt>
                <c:pt idx="9766">
                  <c:v>9766</c:v>
                </c:pt>
                <c:pt idx="9767">
                  <c:v>9767</c:v>
                </c:pt>
                <c:pt idx="9768">
                  <c:v>9768</c:v>
                </c:pt>
                <c:pt idx="9769">
                  <c:v>9769</c:v>
                </c:pt>
                <c:pt idx="9770">
                  <c:v>9770</c:v>
                </c:pt>
                <c:pt idx="9771">
                  <c:v>9771</c:v>
                </c:pt>
                <c:pt idx="9772">
                  <c:v>9772</c:v>
                </c:pt>
                <c:pt idx="9773">
                  <c:v>9773</c:v>
                </c:pt>
                <c:pt idx="9774">
                  <c:v>9774</c:v>
                </c:pt>
                <c:pt idx="9775">
                  <c:v>9775</c:v>
                </c:pt>
                <c:pt idx="9776">
                  <c:v>9776</c:v>
                </c:pt>
                <c:pt idx="9777">
                  <c:v>9777</c:v>
                </c:pt>
                <c:pt idx="9778">
                  <c:v>9778</c:v>
                </c:pt>
                <c:pt idx="9779">
                  <c:v>9779</c:v>
                </c:pt>
                <c:pt idx="9780">
                  <c:v>9780</c:v>
                </c:pt>
                <c:pt idx="9781">
                  <c:v>9781</c:v>
                </c:pt>
                <c:pt idx="9782">
                  <c:v>9782</c:v>
                </c:pt>
                <c:pt idx="9783">
                  <c:v>9783</c:v>
                </c:pt>
                <c:pt idx="9784">
                  <c:v>9784</c:v>
                </c:pt>
                <c:pt idx="9785">
                  <c:v>9785</c:v>
                </c:pt>
                <c:pt idx="9786">
                  <c:v>9786</c:v>
                </c:pt>
                <c:pt idx="9787">
                  <c:v>9787</c:v>
                </c:pt>
                <c:pt idx="9788">
                  <c:v>9788</c:v>
                </c:pt>
                <c:pt idx="9789">
                  <c:v>9789</c:v>
                </c:pt>
                <c:pt idx="9790">
                  <c:v>9790</c:v>
                </c:pt>
                <c:pt idx="9791">
                  <c:v>9791</c:v>
                </c:pt>
                <c:pt idx="9792">
                  <c:v>9792</c:v>
                </c:pt>
                <c:pt idx="9793">
                  <c:v>9793</c:v>
                </c:pt>
                <c:pt idx="9794">
                  <c:v>9794</c:v>
                </c:pt>
                <c:pt idx="9795">
                  <c:v>9795</c:v>
                </c:pt>
                <c:pt idx="9796">
                  <c:v>9796</c:v>
                </c:pt>
                <c:pt idx="9797">
                  <c:v>9797</c:v>
                </c:pt>
                <c:pt idx="9798">
                  <c:v>9798</c:v>
                </c:pt>
                <c:pt idx="9799">
                  <c:v>9799</c:v>
                </c:pt>
                <c:pt idx="9800">
                  <c:v>9800</c:v>
                </c:pt>
                <c:pt idx="9801">
                  <c:v>9801</c:v>
                </c:pt>
                <c:pt idx="9802">
                  <c:v>9802</c:v>
                </c:pt>
                <c:pt idx="9803">
                  <c:v>9803</c:v>
                </c:pt>
                <c:pt idx="9804">
                  <c:v>9804</c:v>
                </c:pt>
                <c:pt idx="9805">
                  <c:v>9805</c:v>
                </c:pt>
                <c:pt idx="9806">
                  <c:v>9806</c:v>
                </c:pt>
                <c:pt idx="9807">
                  <c:v>9807</c:v>
                </c:pt>
                <c:pt idx="9808">
                  <c:v>9808</c:v>
                </c:pt>
                <c:pt idx="9809">
                  <c:v>9809</c:v>
                </c:pt>
                <c:pt idx="9810">
                  <c:v>9810</c:v>
                </c:pt>
                <c:pt idx="9811">
                  <c:v>9811</c:v>
                </c:pt>
                <c:pt idx="9812">
                  <c:v>9812</c:v>
                </c:pt>
                <c:pt idx="9813">
                  <c:v>9813</c:v>
                </c:pt>
                <c:pt idx="9814">
                  <c:v>9814</c:v>
                </c:pt>
                <c:pt idx="9815">
                  <c:v>9815</c:v>
                </c:pt>
                <c:pt idx="9816">
                  <c:v>9816</c:v>
                </c:pt>
                <c:pt idx="9817">
                  <c:v>9817</c:v>
                </c:pt>
                <c:pt idx="9818">
                  <c:v>9818</c:v>
                </c:pt>
                <c:pt idx="9819">
                  <c:v>9819</c:v>
                </c:pt>
                <c:pt idx="9820">
                  <c:v>9820</c:v>
                </c:pt>
                <c:pt idx="9821">
                  <c:v>9821</c:v>
                </c:pt>
                <c:pt idx="9822">
                  <c:v>9822</c:v>
                </c:pt>
                <c:pt idx="9823">
                  <c:v>9823</c:v>
                </c:pt>
                <c:pt idx="9824">
                  <c:v>9824</c:v>
                </c:pt>
                <c:pt idx="9825">
                  <c:v>9825</c:v>
                </c:pt>
                <c:pt idx="9826">
                  <c:v>9826</c:v>
                </c:pt>
                <c:pt idx="9827">
                  <c:v>9827</c:v>
                </c:pt>
                <c:pt idx="9828">
                  <c:v>9828</c:v>
                </c:pt>
                <c:pt idx="9829">
                  <c:v>9829</c:v>
                </c:pt>
                <c:pt idx="9830">
                  <c:v>9830</c:v>
                </c:pt>
                <c:pt idx="9831">
                  <c:v>9831</c:v>
                </c:pt>
                <c:pt idx="9832">
                  <c:v>9832</c:v>
                </c:pt>
                <c:pt idx="9833">
                  <c:v>9833</c:v>
                </c:pt>
                <c:pt idx="9834">
                  <c:v>9834</c:v>
                </c:pt>
                <c:pt idx="9835">
                  <c:v>9835</c:v>
                </c:pt>
                <c:pt idx="9836">
                  <c:v>9836</c:v>
                </c:pt>
                <c:pt idx="9837">
                  <c:v>9837</c:v>
                </c:pt>
                <c:pt idx="9838">
                  <c:v>9838</c:v>
                </c:pt>
                <c:pt idx="9839">
                  <c:v>9839</c:v>
                </c:pt>
                <c:pt idx="9840">
                  <c:v>9840</c:v>
                </c:pt>
                <c:pt idx="9841">
                  <c:v>9841</c:v>
                </c:pt>
                <c:pt idx="9842">
                  <c:v>9842</c:v>
                </c:pt>
                <c:pt idx="9843">
                  <c:v>9843</c:v>
                </c:pt>
                <c:pt idx="9844">
                  <c:v>9844</c:v>
                </c:pt>
                <c:pt idx="9845">
                  <c:v>9845</c:v>
                </c:pt>
                <c:pt idx="9846">
                  <c:v>9846</c:v>
                </c:pt>
                <c:pt idx="9847">
                  <c:v>9847</c:v>
                </c:pt>
                <c:pt idx="9848">
                  <c:v>9848</c:v>
                </c:pt>
                <c:pt idx="9849">
                  <c:v>9849</c:v>
                </c:pt>
                <c:pt idx="9850">
                  <c:v>9850</c:v>
                </c:pt>
                <c:pt idx="9851">
                  <c:v>9851</c:v>
                </c:pt>
                <c:pt idx="9852">
                  <c:v>9852</c:v>
                </c:pt>
                <c:pt idx="9853">
                  <c:v>9853</c:v>
                </c:pt>
                <c:pt idx="9854">
                  <c:v>9854</c:v>
                </c:pt>
                <c:pt idx="9855">
                  <c:v>9855</c:v>
                </c:pt>
                <c:pt idx="9856">
                  <c:v>9856</c:v>
                </c:pt>
                <c:pt idx="9857">
                  <c:v>9857</c:v>
                </c:pt>
                <c:pt idx="9858">
                  <c:v>9858</c:v>
                </c:pt>
                <c:pt idx="9859">
                  <c:v>9859</c:v>
                </c:pt>
                <c:pt idx="9860">
                  <c:v>9860</c:v>
                </c:pt>
                <c:pt idx="9861">
                  <c:v>9861</c:v>
                </c:pt>
                <c:pt idx="9862">
                  <c:v>9862</c:v>
                </c:pt>
                <c:pt idx="9863">
                  <c:v>9863</c:v>
                </c:pt>
                <c:pt idx="9864">
                  <c:v>9864</c:v>
                </c:pt>
                <c:pt idx="9865">
                  <c:v>9865</c:v>
                </c:pt>
                <c:pt idx="9866">
                  <c:v>9866</c:v>
                </c:pt>
                <c:pt idx="9867">
                  <c:v>9867</c:v>
                </c:pt>
                <c:pt idx="9868">
                  <c:v>9868</c:v>
                </c:pt>
                <c:pt idx="9869">
                  <c:v>9869</c:v>
                </c:pt>
                <c:pt idx="9870">
                  <c:v>9870</c:v>
                </c:pt>
                <c:pt idx="9871">
                  <c:v>9871</c:v>
                </c:pt>
                <c:pt idx="9872">
                  <c:v>9872</c:v>
                </c:pt>
                <c:pt idx="9873">
                  <c:v>9873</c:v>
                </c:pt>
                <c:pt idx="9874">
                  <c:v>9874</c:v>
                </c:pt>
                <c:pt idx="9875">
                  <c:v>9875</c:v>
                </c:pt>
                <c:pt idx="9876">
                  <c:v>9876</c:v>
                </c:pt>
                <c:pt idx="9877">
                  <c:v>9877</c:v>
                </c:pt>
                <c:pt idx="9878">
                  <c:v>9878</c:v>
                </c:pt>
                <c:pt idx="9879">
                  <c:v>9879</c:v>
                </c:pt>
                <c:pt idx="9880">
                  <c:v>9880</c:v>
                </c:pt>
                <c:pt idx="9881">
                  <c:v>9881</c:v>
                </c:pt>
                <c:pt idx="9882">
                  <c:v>9882</c:v>
                </c:pt>
                <c:pt idx="9883">
                  <c:v>9883</c:v>
                </c:pt>
                <c:pt idx="9884">
                  <c:v>9884</c:v>
                </c:pt>
                <c:pt idx="9885">
                  <c:v>9885</c:v>
                </c:pt>
                <c:pt idx="9886">
                  <c:v>9886</c:v>
                </c:pt>
                <c:pt idx="9887">
                  <c:v>9887</c:v>
                </c:pt>
                <c:pt idx="9888">
                  <c:v>9888</c:v>
                </c:pt>
                <c:pt idx="9889">
                  <c:v>9889</c:v>
                </c:pt>
                <c:pt idx="9890">
                  <c:v>9890</c:v>
                </c:pt>
                <c:pt idx="9891">
                  <c:v>9891</c:v>
                </c:pt>
                <c:pt idx="9892">
                  <c:v>9892</c:v>
                </c:pt>
                <c:pt idx="9893">
                  <c:v>9893</c:v>
                </c:pt>
                <c:pt idx="9894">
                  <c:v>9894</c:v>
                </c:pt>
                <c:pt idx="9895">
                  <c:v>9895</c:v>
                </c:pt>
                <c:pt idx="9896">
                  <c:v>9896</c:v>
                </c:pt>
                <c:pt idx="9897">
                  <c:v>9897</c:v>
                </c:pt>
                <c:pt idx="9898">
                  <c:v>9898</c:v>
                </c:pt>
                <c:pt idx="9899">
                  <c:v>9899</c:v>
                </c:pt>
                <c:pt idx="9900">
                  <c:v>9900</c:v>
                </c:pt>
                <c:pt idx="9901">
                  <c:v>9901</c:v>
                </c:pt>
                <c:pt idx="9902">
                  <c:v>9902</c:v>
                </c:pt>
                <c:pt idx="9903">
                  <c:v>9903</c:v>
                </c:pt>
                <c:pt idx="9904">
                  <c:v>9904</c:v>
                </c:pt>
                <c:pt idx="9905">
                  <c:v>9905</c:v>
                </c:pt>
                <c:pt idx="9906">
                  <c:v>9906</c:v>
                </c:pt>
                <c:pt idx="9907">
                  <c:v>9907</c:v>
                </c:pt>
                <c:pt idx="9908">
                  <c:v>9908</c:v>
                </c:pt>
                <c:pt idx="9909">
                  <c:v>9909</c:v>
                </c:pt>
                <c:pt idx="9910">
                  <c:v>9910</c:v>
                </c:pt>
                <c:pt idx="9911">
                  <c:v>9911</c:v>
                </c:pt>
                <c:pt idx="9912">
                  <c:v>9912</c:v>
                </c:pt>
                <c:pt idx="9913">
                  <c:v>9913</c:v>
                </c:pt>
                <c:pt idx="9914">
                  <c:v>9914</c:v>
                </c:pt>
                <c:pt idx="9915">
                  <c:v>9915</c:v>
                </c:pt>
                <c:pt idx="9916">
                  <c:v>9916</c:v>
                </c:pt>
                <c:pt idx="9917">
                  <c:v>9917</c:v>
                </c:pt>
                <c:pt idx="9918">
                  <c:v>9918</c:v>
                </c:pt>
                <c:pt idx="9919">
                  <c:v>9919</c:v>
                </c:pt>
                <c:pt idx="9920">
                  <c:v>9920</c:v>
                </c:pt>
                <c:pt idx="9921">
                  <c:v>9921</c:v>
                </c:pt>
                <c:pt idx="9922">
                  <c:v>9922</c:v>
                </c:pt>
                <c:pt idx="9923">
                  <c:v>9923</c:v>
                </c:pt>
                <c:pt idx="9924">
                  <c:v>9924</c:v>
                </c:pt>
                <c:pt idx="9925">
                  <c:v>9925</c:v>
                </c:pt>
                <c:pt idx="9926">
                  <c:v>9926</c:v>
                </c:pt>
                <c:pt idx="9927">
                  <c:v>9927</c:v>
                </c:pt>
                <c:pt idx="9928">
                  <c:v>9928</c:v>
                </c:pt>
                <c:pt idx="9929">
                  <c:v>9929</c:v>
                </c:pt>
                <c:pt idx="9930">
                  <c:v>9930</c:v>
                </c:pt>
                <c:pt idx="9931">
                  <c:v>9931</c:v>
                </c:pt>
                <c:pt idx="9932">
                  <c:v>9932</c:v>
                </c:pt>
                <c:pt idx="9933">
                  <c:v>9933</c:v>
                </c:pt>
                <c:pt idx="9934">
                  <c:v>9934</c:v>
                </c:pt>
                <c:pt idx="9935">
                  <c:v>9935</c:v>
                </c:pt>
                <c:pt idx="9936">
                  <c:v>9936</c:v>
                </c:pt>
                <c:pt idx="9937">
                  <c:v>9937</c:v>
                </c:pt>
                <c:pt idx="9938">
                  <c:v>9938</c:v>
                </c:pt>
                <c:pt idx="9939">
                  <c:v>9939</c:v>
                </c:pt>
                <c:pt idx="9940">
                  <c:v>9940</c:v>
                </c:pt>
                <c:pt idx="9941">
                  <c:v>9941</c:v>
                </c:pt>
                <c:pt idx="9942">
                  <c:v>9942</c:v>
                </c:pt>
                <c:pt idx="9943">
                  <c:v>9943</c:v>
                </c:pt>
                <c:pt idx="9944">
                  <c:v>9944</c:v>
                </c:pt>
                <c:pt idx="9945">
                  <c:v>9945</c:v>
                </c:pt>
                <c:pt idx="9946">
                  <c:v>9946</c:v>
                </c:pt>
                <c:pt idx="9947">
                  <c:v>9947</c:v>
                </c:pt>
                <c:pt idx="9948">
                  <c:v>9948</c:v>
                </c:pt>
                <c:pt idx="9949">
                  <c:v>9949</c:v>
                </c:pt>
                <c:pt idx="9950">
                  <c:v>9950</c:v>
                </c:pt>
                <c:pt idx="9951">
                  <c:v>9951</c:v>
                </c:pt>
                <c:pt idx="9952">
                  <c:v>9952</c:v>
                </c:pt>
                <c:pt idx="9953">
                  <c:v>9953</c:v>
                </c:pt>
                <c:pt idx="9954">
                  <c:v>9954</c:v>
                </c:pt>
                <c:pt idx="9955">
                  <c:v>9955</c:v>
                </c:pt>
                <c:pt idx="9956">
                  <c:v>9956</c:v>
                </c:pt>
                <c:pt idx="9957">
                  <c:v>9957</c:v>
                </c:pt>
                <c:pt idx="9958">
                  <c:v>9958</c:v>
                </c:pt>
                <c:pt idx="9959">
                  <c:v>9959</c:v>
                </c:pt>
                <c:pt idx="9960">
                  <c:v>9960</c:v>
                </c:pt>
                <c:pt idx="9961">
                  <c:v>9961</c:v>
                </c:pt>
                <c:pt idx="9962">
                  <c:v>9962</c:v>
                </c:pt>
                <c:pt idx="9963">
                  <c:v>9963</c:v>
                </c:pt>
                <c:pt idx="9964">
                  <c:v>9964</c:v>
                </c:pt>
                <c:pt idx="9965">
                  <c:v>9965</c:v>
                </c:pt>
                <c:pt idx="9966">
                  <c:v>9966</c:v>
                </c:pt>
                <c:pt idx="9967">
                  <c:v>9967</c:v>
                </c:pt>
                <c:pt idx="9968">
                  <c:v>9968</c:v>
                </c:pt>
                <c:pt idx="9969">
                  <c:v>9969</c:v>
                </c:pt>
                <c:pt idx="9970">
                  <c:v>9970</c:v>
                </c:pt>
                <c:pt idx="9971">
                  <c:v>9971</c:v>
                </c:pt>
                <c:pt idx="9972">
                  <c:v>9972</c:v>
                </c:pt>
                <c:pt idx="9973">
                  <c:v>9973</c:v>
                </c:pt>
                <c:pt idx="9974">
                  <c:v>9974</c:v>
                </c:pt>
                <c:pt idx="9975">
                  <c:v>9975</c:v>
                </c:pt>
                <c:pt idx="9976">
                  <c:v>9976</c:v>
                </c:pt>
                <c:pt idx="9977">
                  <c:v>9977</c:v>
                </c:pt>
                <c:pt idx="9978">
                  <c:v>9978</c:v>
                </c:pt>
                <c:pt idx="9979">
                  <c:v>9979</c:v>
                </c:pt>
                <c:pt idx="9980">
                  <c:v>9980</c:v>
                </c:pt>
                <c:pt idx="9981">
                  <c:v>9981</c:v>
                </c:pt>
                <c:pt idx="9982">
                  <c:v>9982</c:v>
                </c:pt>
                <c:pt idx="9983">
                  <c:v>9983</c:v>
                </c:pt>
                <c:pt idx="9984">
                  <c:v>9984</c:v>
                </c:pt>
                <c:pt idx="9985">
                  <c:v>9985</c:v>
                </c:pt>
                <c:pt idx="9986">
                  <c:v>9986</c:v>
                </c:pt>
                <c:pt idx="9987">
                  <c:v>9987</c:v>
                </c:pt>
                <c:pt idx="9988">
                  <c:v>9988</c:v>
                </c:pt>
                <c:pt idx="9989">
                  <c:v>9989</c:v>
                </c:pt>
                <c:pt idx="9990">
                  <c:v>9990</c:v>
                </c:pt>
                <c:pt idx="9991">
                  <c:v>9991</c:v>
                </c:pt>
                <c:pt idx="9992">
                  <c:v>9992</c:v>
                </c:pt>
                <c:pt idx="9993">
                  <c:v>9993</c:v>
                </c:pt>
                <c:pt idx="9994">
                  <c:v>9994</c:v>
                </c:pt>
                <c:pt idx="9995">
                  <c:v>9995</c:v>
                </c:pt>
                <c:pt idx="9996">
                  <c:v>9996</c:v>
                </c:pt>
                <c:pt idx="9997">
                  <c:v>9997</c:v>
                </c:pt>
                <c:pt idx="9998">
                  <c:v>9998</c:v>
                </c:pt>
                <c:pt idx="9999">
                  <c:v>9999</c:v>
                </c:pt>
                <c:pt idx="10000">
                  <c:v>10000</c:v>
                </c:pt>
                <c:pt idx="10001">
                  <c:v>10001</c:v>
                </c:pt>
                <c:pt idx="10002">
                  <c:v>10002</c:v>
                </c:pt>
                <c:pt idx="10003">
                  <c:v>10003</c:v>
                </c:pt>
                <c:pt idx="10004">
                  <c:v>10004</c:v>
                </c:pt>
                <c:pt idx="10005">
                  <c:v>10005</c:v>
                </c:pt>
                <c:pt idx="10006">
                  <c:v>10006</c:v>
                </c:pt>
                <c:pt idx="10007">
                  <c:v>10007</c:v>
                </c:pt>
                <c:pt idx="10008">
                  <c:v>10008</c:v>
                </c:pt>
                <c:pt idx="10009">
                  <c:v>10009</c:v>
                </c:pt>
                <c:pt idx="10010">
                  <c:v>10010</c:v>
                </c:pt>
                <c:pt idx="10011">
                  <c:v>10011</c:v>
                </c:pt>
                <c:pt idx="10012">
                  <c:v>10012</c:v>
                </c:pt>
                <c:pt idx="10013">
                  <c:v>10013</c:v>
                </c:pt>
                <c:pt idx="10014">
                  <c:v>10014</c:v>
                </c:pt>
                <c:pt idx="10015">
                  <c:v>10015</c:v>
                </c:pt>
                <c:pt idx="10016">
                  <c:v>10016</c:v>
                </c:pt>
                <c:pt idx="10017">
                  <c:v>10017</c:v>
                </c:pt>
                <c:pt idx="10018">
                  <c:v>10018</c:v>
                </c:pt>
                <c:pt idx="10019">
                  <c:v>10019</c:v>
                </c:pt>
                <c:pt idx="10020">
                  <c:v>10020</c:v>
                </c:pt>
                <c:pt idx="10021">
                  <c:v>10021</c:v>
                </c:pt>
                <c:pt idx="10022">
                  <c:v>10022</c:v>
                </c:pt>
                <c:pt idx="10023">
                  <c:v>10023</c:v>
                </c:pt>
                <c:pt idx="10024">
                  <c:v>10024</c:v>
                </c:pt>
                <c:pt idx="10025">
                  <c:v>10025</c:v>
                </c:pt>
                <c:pt idx="10026">
                  <c:v>10026</c:v>
                </c:pt>
                <c:pt idx="10027">
                  <c:v>10027</c:v>
                </c:pt>
                <c:pt idx="10028">
                  <c:v>10028</c:v>
                </c:pt>
                <c:pt idx="10029">
                  <c:v>10029</c:v>
                </c:pt>
                <c:pt idx="10030">
                  <c:v>10030</c:v>
                </c:pt>
                <c:pt idx="10031">
                  <c:v>10031</c:v>
                </c:pt>
                <c:pt idx="10032">
                  <c:v>10032</c:v>
                </c:pt>
                <c:pt idx="10033">
                  <c:v>10033</c:v>
                </c:pt>
                <c:pt idx="10034">
                  <c:v>10034</c:v>
                </c:pt>
                <c:pt idx="10035">
                  <c:v>10035</c:v>
                </c:pt>
                <c:pt idx="10036">
                  <c:v>10036</c:v>
                </c:pt>
                <c:pt idx="10037">
                  <c:v>10037</c:v>
                </c:pt>
                <c:pt idx="10038">
                  <c:v>10038</c:v>
                </c:pt>
                <c:pt idx="10039">
                  <c:v>10039</c:v>
                </c:pt>
                <c:pt idx="10040">
                  <c:v>10040</c:v>
                </c:pt>
                <c:pt idx="10041">
                  <c:v>10041</c:v>
                </c:pt>
                <c:pt idx="10042">
                  <c:v>10042</c:v>
                </c:pt>
                <c:pt idx="10043">
                  <c:v>10043</c:v>
                </c:pt>
                <c:pt idx="10044">
                  <c:v>10044</c:v>
                </c:pt>
                <c:pt idx="10045">
                  <c:v>10045</c:v>
                </c:pt>
                <c:pt idx="10046">
                  <c:v>10046</c:v>
                </c:pt>
                <c:pt idx="10047">
                  <c:v>10047</c:v>
                </c:pt>
                <c:pt idx="10048">
                  <c:v>10048</c:v>
                </c:pt>
                <c:pt idx="10049">
                  <c:v>10049</c:v>
                </c:pt>
                <c:pt idx="10050">
                  <c:v>10050</c:v>
                </c:pt>
                <c:pt idx="10051">
                  <c:v>10051</c:v>
                </c:pt>
                <c:pt idx="10052">
                  <c:v>10052</c:v>
                </c:pt>
                <c:pt idx="10053">
                  <c:v>10053</c:v>
                </c:pt>
                <c:pt idx="10054">
                  <c:v>10054</c:v>
                </c:pt>
                <c:pt idx="10055">
                  <c:v>10055</c:v>
                </c:pt>
                <c:pt idx="10056">
                  <c:v>10056</c:v>
                </c:pt>
                <c:pt idx="10057">
                  <c:v>10057</c:v>
                </c:pt>
                <c:pt idx="10058">
                  <c:v>10058</c:v>
                </c:pt>
                <c:pt idx="10059">
                  <c:v>10059</c:v>
                </c:pt>
                <c:pt idx="10060">
                  <c:v>10060</c:v>
                </c:pt>
                <c:pt idx="10061">
                  <c:v>10061</c:v>
                </c:pt>
                <c:pt idx="10062">
                  <c:v>10062</c:v>
                </c:pt>
                <c:pt idx="10063">
                  <c:v>10063</c:v>
                </c:pt>
                <c:pt idx="10064">
                  <c:v>10064</c:v>
                </c:pt>
                <c:pt idx="10065">
                  <c:v>10065</c:v>
                </c:pt>
                <c:pt idx="10066">
                  <c:v>10066</c:v>
                </c:pt>
                <c:pt idx="10067">
                  <c:v>10067</c:v>
                </c:pt>
                <c:pt idx="10068">
                  <c:v>10068</c:v>
                </c:pt>
                <c:pt idx="10069">
                  <c:v>10069</c:v>
                </c:pt>
                <c:pt idx="10070">
                  <c:v>10070</c:v>
                </c:pt>
                <c:pt idx="10071">
                  <c:v>10071</c:v>
                </c:pt>
                <c:pt idx="10072">
                  <c:v>10072</c:v>
                </c:pt>
                <c:pt idx="10073">
                  <c:v>10073</c:v>
                </c:pt>
                <c:pt idx="10074">
                  <c:v>10074</c:v>
                </c:pt>
                <c:pt idx="10075">
                  <c:v>10075</c:v>
                </c:pt>
                <c:pt idx="10076">
                  <c:v>10076</c:v>
                </c:pt>
                <c:pt idx="10077">
                  <c:v>10077</c:v>
                </c:pt>
                <c:pt idx="10078">
                  <c:v>10078</c:v>
                </c:pt>
                <c:pt idx="10079">
                  <c:v>10079</c:v>
                </c:pt>
                <c:pt idx="10080">
                  <c:v>10080</c:v>
                </c:pt>
                <c:pt idx="10081">
                  <c:v>10081</c:v>
                </c:pt>
                <c:pt idx="10082">
                  <c:v>10082</c:v>
                </c:pt>
                <c:pt idx="10083">
                  <c:v>10083</c:v>
                </c:pt>
                <c:pt idx="10084">
                  <c:v>10084</c:v>
                </c:pt>
                <c:pt idx="10085">
                  <c:v>10085</c:v>
                </c:pt>
                <c:pt idx="10086">
                  <c:v>10086</c:v>
                </c:pt>
                <c:pt idx="10087">
                  <c:v>10087</c:v>
                </c:pt>
                <c:pt idx="10088">
                  <c:v>10088</c:v>
                </c:pt>
                <c:pt idx="10089">
                  <c:v>10089</c:v>
                </c:pt>
                <c:pt idx="10090">
                  <c:v>10090</c:v>
                </c:pt>
                <c:pt idx="10091">
                  <c:v>10091</c:v>
                </c:pt>
                <c:pt idx="10092">
                  <c:v>10092</c:v>
                </c:pt>
                <c:pt idx="10093">
                  <c:v>10093</c:v>
                </c:pt>
                <c:pt idx="10094">
                  <c:v>10094</c:v>
                </c:pt>
                <c:pt idx="10095">
                  <c:v>10095</c:v>
                </c:pt>
                <c:pt idx="10096">
                  <c:v>10096</c:v>
                </c:pt>
                <c:pt idx="10097">
                  <c:v>10097</c:v>
                </c:pt>
                <c:pt idx="10098">
                  <c:v>10098</c:v>
                </c:pt>
                <c:pt idx="10099">
                  <c:v>10099</c:v>
                </c:pt>
                <c:pt idx="10100">
                  <c:v>10100</c:v>
                </c:pt>
                <c:pt idx="10101">
                  <c:v>10101</c:v>
                </c:pt>
                <c:pt idx="10102">
                  <c:v>10102</c:v>
                </c:pt>
                <c:pt idx="10103">
                  <c:v>10103</c:v>
                </c:pt>
                <c:pt idx="10104">
                  <c:v>10104</c:v>
                </c:pt>
                <c:pt idx="10105">
                  <c:v>10105</c:v>
                </c:pt>
                <c:pt idx="10106">
                  <c:v>10106</c:v>
                </c:pt>
                <c:pt idx="10107">
                  <c:v>10107</c:v>
                </c:pt>
                <c:pt idx="10108">
                  <c:v>10108</c:v>
                </c:pt>
                <c:pt idx="10109">
                  <c:v>10109</c:v>
                </c:pt>
                <c:pt idx="10110">
                  <c:v>10110</c:v>
                </c:pt>
                <c:pt idx="10111">
                  <c:v>10111</c:v>
                </c:pt>
                <c:pt idx="10112">
                  <c:v>10112</c:v>
                </c:pt>
                <c:pt idx="10113">
                  <c:v>10113</c:v>
                </c:pt>
                <c:pt idx="10114">
                  <c:v>10114</c:v>
                </c:pt>
                <c:pt idx="10115">
                  <c:v>10115</c:v>
                </c:pt>
                <c:pt idx="10116">
                  <c:v>10116</c:v>
                </c:pt>
                <c:pt idx="10117">
                  <c:v>10117</c:v>
                </c:pt>
                <c:pt idx="10118">
                  <c:v>10118</c:v>
                </c:pt>
                <c:pt idx="10119">
                  <c:v>10119</c:v>
                </c:pt>
                <c:pt idx="10120">
                  <c:v>10120</c:v>
                </c:pt>
                <c:pt idx="10121">
                  <c:v>10121</c:v>
                </c:pt>
                <c:pt idx="10122">
                  <c:v>10122</c:v>
                </c:pt>
                <c:pt idx="10123">
                  <c:v>10123</c:v>
                </c:pt>
                <c:pt idx="10124">
                  <c:v>10124</c:v>
                </c:pt>
                <c:pt idx="10125">
                  <c:v>10125</c:v>
                </c:pt>
                <c:pt idx="10126">
                  <c:v>10126</c:v>
                </c:pt>
                <c:pt idx="10127">
                  <c:v>10127</c:v>
                </c:pt>
                <c:pt idx="10128">
                  <c:v>10128</c:v>
                </c:pt>
                <c:pt idx="10129">
                  <c:v>10129</c:v>
                </c:pt>
                <c:pt idx="10130">
                  <c:v>10130</c:v>
                </c:pt>
                <c:pt idx="10131">
                  <c:v>10131</c:v>
                </c:pt>
                <c:pt idx="10132">
                  <c:v>10132</c:v>
                </c:pt>
                <c:pt idx="10133">
                  <c:v>10133</c:v>
                </c:pt>
                <c:pt idx="10134">
                  <c:v>10134</c:v>
                </c:pt>
                <c:pt idx="10135">
                  <c:v>10135</c:v>
                </c:pt>
                <c:pt idx="10136">
                  <c:v>10136</c:v>
                </c:pt>
                <c:pt idx="10137">
                  <c:v>10137</c:v>
                </c:pt>
                <c:pt idx="10138">
                  <c:v>10138</c:v>
                </c:pt>
                <c:pt idx="10139">
                  <c:v>10139</c:v>
                </c:pt>
                <c:pt idx="10140">
                  <c:v>10140</c:v>
                </c:pt>
                <c:pt idx="10141">
                  <c:v>10141</c:v>
                </c:pt>
                <c:pt idx="10142">
                  <c:v>10142</c:v>
                </c:pt>
                <c:pt idx="10143">
                  <c:v>10143</c:v>
                </c:pt>
                <c:pt idx="10144">
                  <c:v>10144</c:v>
                </c:pt>
                <c:pt idx="10145">
                  <c:v>10145</c:v>
                </c:pt>
                <c:pt idx="10146">
                  <c:v>10146</c:v>
                </c:pt>
                <c:pt idx="10147">
                  <c:v>10147</c:v>
                </c:pt>
                <c:pt idx="10148">
                  <c:v>10148</c:v>
                </c:pt>
                <c:pt idx="10149">
                  <c:v>10149</c:v>
                </c:pt>
                <c:pt idx="10150">
                  <c:v>10150</c:v>
                </c:pt>
                <c:pt idx="10151">
                  <c:v>10151</c:v>
                </c:pt>
                <c:pt idx="10152">
                  <c:v>10152</c:v>
                </c:pt>
                <c:pt idx="10153">
                  <c:v>10153</c:v>
                </c:pt>
                <c:pt idx="10154">
                  <c:v>10154</c:v>
                </c:pt>
                <c:pt idx="10155">
                  <c:v>10155</c:v>
                </c:pt>
                <c:pt idx="10156">
                  <c:v>10156</c:v>
                </c:pt>
                <c:pt idx="10157">
                  <c:v>10157</c:v>
                </c:pt>
                <c:pt idx="10158">
                  <c:v>10158</c:v>
                </c:pt>
                <c:pt idx="10159">
                  <c:v>10159</c:v>
                </c:pt>
                <c:pt idx="10160">
                  <c:v>10160</c:v>
                </c:pt>
                <c:pt idx="10161">
                  <c:v>10161</c:v>
                </c:pt>
                <c:pt idx="10162">
                  <c:v>10162</c:v>
                </c:pt>
                <c:pt idx="10163">
                  <c:v>10163</c:v>
                </c:pt>
                <c:pt idx="10164">
                  <c:v>10164</c:v>
                </c:pt>
                <c:pt idx="10165">
                  <c:v>10165</c:v>
                </c:pt>
                <c:pt idx="10166">
                  <c:v>10166</c:v>
                </c:pt>
                <c:pt idx="10167">
                  <c:v>10167</c:v>
                </c:pt>
                <c:pt idx="10168">
                  <c:v>10168</c:v>
                </c:pt>
                <c:pt idx="10169">
                  <c:v>10169</c:v>
                </c:pt>
                <c:pt idx="10170">
                  <c:v>10170</c:v>
                </c:pt>
                <c:pt idx="10171">
                  <c:v>10171</c:v>
                </c:pt>
                <c:pt idx="10172">
                  <c:v>10172</c:v>
                </c:pt>
                <c:pt idx="10173">
                  <c:v>10173</c:v>
                </c:pt>
                <c:pt idx="10174">
                  <c:v>10174</c:v>
                </c:pt>
                <c:pt idx="10175">
                  <c:v>10175</c:v>
                </c:pt>
                <c:pt idx="10176">
                  <c:v>10176</c:v>
                </c:pt>
                <c:pt idx="10177">
                  <c:v>10177</c:v>
                </c:pt>
                <c:pt idx="10178">
                  <c:v>10178</c:v>
                </c:pt>
                <c:pt idx="10179">
                  <c:v>10179</c:v>
                </c:pt>
                <c:pt idx="10180">
                  <c:v>10180</c:v>
                </c:pt>
                <c:pt idx="10181">
                  <c:v>10181</c:v>
                </c:pt>
                <c:pt idx="10182">
                  <c:v>10182</c:v>
                </c:pt>
                <c:pt idx="10183">
                  <c:v>10183</c:v>
                </c:pt>
                <c:pt idx="10184">
                  <c:v>10184</c:v>
                </c:pt>
                <c:pt idx="10185">
                  <c:v>10185</c:v>
                </c:pt>
                <c:pt idx="10186">
                  <c:v>10186</c:v>
                </c:pt>
                <c:pt idx="10187">
                  <c:v>10187</c:v>
                </c:pt>
                <c:pt idx="10188">
                  <c:v>10188</c:v>
                </c:pt>
                <c:pt idx="10189">
                  <c:v>10189</c:v>
                </c:pt>
                <c:pt idx="10190">
                  <c:v>10190</c:v>
                </c:pt>
                <c:pt idx="10191">
                  <c:v>10191</c:v>
                </c:pt>
                <c:pt idx="10192">
                  <c:v>10192</c:v>
                </c:pt>
                <c:pt idx="10193">
                  <c:v>10193</c:v>
                </c:pt>
                <c:pt idx="10194">
                  <c:v>10194</c:v>
                </c:pt>
                <c:pt idx="10195">
                  <c:v>10195</c:v>
                </c:pt>
                <c:pt idx="10196">
                  <c:v>10196</c:v>
                </c:pt>
                <c:pt idx="10197">
                  <c:v>10197</c:v>
                </c:pt>
                <c:pt idx="10198">
                  <c:v>10198</c:v>
                </c:pt>
                <c:pt idx="10199">
                  <c:v>10199</c:v>
                </c:pt>
                <c:pt idx="10200">
                  <c:v>10200</c:v>
                </c:pt>
                <c:pt idx="10201">
                  <c:v>10201</c:v>
                </c:pt>
                <c:pt idx="10202">
                  <c:v>10202</c:v>
                </c:pt>
                <c:pt idx="10203">
                  <c:v>10203</c:v>
                </c:pt>
                <c:pt idx="10204">
                  <c:v>10204</c:v>
                </c:pt>
                <c:pt idx="10205">
                  <c:v>10205</c:v>
                </c:pt>
                <c:pt idx="10206">
                  <c:v>10206</c:v>
                </c:pt>
                <c:pt idx="10207">
                  <c:v>10207</c:v>
                </c:pt>
                <c:pt idx="10208">
                  <c:v>10208</c:v>
                </c:pt>
                <c:pt idx="10209">
                  <c:v>10209</c:v>
                </c:pt>
                <c:pt idx="10210">
                  <c:v>10210</c:v>
                </c:pt>
                <c:pt idx="10211">
                  <c:v>10211</c:v>
                </c:pt>
                <c:pt idx="10212">
                  <c:v>10212</c:v>
                </c:pt>
                <c:pt idx="10213">
                  <c:v>10213</c:v>
                </c:pt>
                <c:pt idx="10214">
                  <c:v>10214</c:v>
                </c:pt>
                <c:pt idx="10215">
                  <c:v>10215</c:v>
                </c:pt>
                <c:pt idx="10216">
                  <c:v>10216</c:v>
                </c:pt>
                <c:pt idx="10217">
                  <c:v>10217</c:v>
                </c:pt>
                <c:pt idx="10218">
                  <c:v>10218</c:v>
                </c:pt>
                <c:pt idx="10219">
                  <c:v>10219</c:v>
                </c:pt>
                <c:pt idx="10220">
                  <c:v>10220</c:v>
                </c:pt>
                <c:pt idx="10221">
                  <c:v>10221</c:v>
                </c:pt>
                <c:pt idx="10222">
                  <c:v>10222</c:v>
                </c:pt>
                <c:pt idx="10223">
                  <c:v>10223</c:v>
                </c:pt>
                <c:pt idx="10224">
                  <c:v>10224</c:v>
                </c:pt>
                <c:pt idx="10225">
                  <c:v>10225</c:v>
                </c:pt>
                <c:pt idx="10226">
                  <c:v>10226</c:v>
                </c:pt>
                <c:pt idx="10227">
                  <c:v>10227</c:v>
                </c:pt>
                <c:pt idx="10228">
                  <c:v>10228</c:v>
                </c:pt>
                <c:pt idx="10229">
                  <c:v>10229</c:v>
                </c:pt>
                <c:pt idx="10230">
                  <c:v>10230</c:v>
                </c:pt>
                <c:pt idx="10231">
                  <c:v>10231</c:v>
                </c:pt>
                <c:pt idx="10232">
                  <c:v>10232</c:v>
                </c:pt>
                <c:pt idx="10233">
                  <c:v>10233</c:v>
                </c:pt>
                <c:pt idx="10234">
                  <c:v>10234</c:v>
                </c:pt>
                <c:pt idx="10235">
                  <c:v>10235</c:v>
                </c:pt>
                <c:pt idx="10236">
                  <c:v>10236</c:v>
                </c:pt>
                <c:pt idx="10237">
                  <c:v>10237</c:v>
                </c:pt>
                <c:pt idx="10238">
                  <c:v>10238</c:v>
                </c:pt>
                <c:pt idx="10239">
                  <c:v>10239</c:v>
                </c:pt>
                <c:pt idx="10240">
                  <c:v>10240</c:v>
                </c:pt>
                <c:pt idx="10241">
                  <c:v>10241</c:v>
                </c:pt>
                <c:pt idx="10242">
                  <c:v>10242</c:v>
                </c:pt>
                <c:pt idx="10243">
                  <c:v>10243</c:v>
                </c:pt>
                <c:pt idx="10244">
                  <c:v>10244</c:v>
                </c:pt>
                <c:pt idx="10245">
                  <c:v>10245</c:v>
                </c:pt>
                <c:pt idx="10246">
                  <c:v>10246</c:v>
                </c:pt>
                <c:pt idx="10247">
                  <c:v>10247</c:v>
                </c:pt>
                <c:pt idx="10248">
                  <c:v>10248</c:v>
                </c:pt>
                <c:pt idx="10249">
                  <c:v>10249</c:v>
                </c:pt>
                <c:pt idx="10250">
                  <c:v>10250</c:v>
                </c:pt>
                <c:pt idx="10251">
                  <c:v>10251</c:v>
                </c:pt>
                <c:pt idx="10252">
                  <c:v>10252</c:v>
                </c:pt>
                <c:pt idx="10253">
                  <c:v>10253</c:v>
                </c:pt>
                <c:pt idx="10254">
                  <c:v>10254</c:v>
                </c:pt>
                <c:pt idx="10255">
                  <c:v>10255</c:v>
                </c:pt>
                <c:pt idx="10256">
                  <c:v>10256</c:v>
                </c:pt>
                <c:pt idx="10257">
                  <c:v>10257</c:v>
                </c:pt>
                <c:pt idx="10258">
                  <c:v>10258</c:v>
                </c:pt>
                <c:pt idx="10259">
                  <c:v>10259</c:v>
                </c:pt>
                <c:pt idx="10260">
                  <c:v>10260</c:v>
                </c:pt>
                <c:pt idx="10261">
                  <c:v>10261</c:v>
                </c:pt>
                <c:pt idx="10262">
                  <c:v>10262</c:v>
                </c:pt>
                <c:pt idx="10263">
                  <c:v>10263</c:v>
                </c:pt>
                <c:pt idx="10264">
                  <c:v>10264</c:v>
                </c:pt>
                <c:pt idx="10265">
                  <c:v>10265</c:v>
                </c:pt>
                <c:pt idx="10266">
                  <c:v>10266</c:v>
                </c:pt>
                <c:pt idx="10267">
                  <c:v>10267</c:v>
                </c:pt>
                <c:pt idx="10268">
                  <c:v>10268</c:v>
                </c:pt>
                <c:pt idx="10269">
                  <c:v>10269</c:v>
                </c:pt>
                <c:pt idx="10270">
                  <c:v>10270</c:v>
                </c:pt>
                <c:pt idx="10271">
                  <c:v>10271</c:v>
                </c:pt>
                <c:pt idx="10272">
                  <c:v>10272</c:v>
                </c:pt>
                <c:pt idx="10273">
                  <c:v>10273</c:v>
                </c:pt>
                <c:pt idx="10274">
                  <c:v>10274</c:v>
                </c:pt>
                <c:pt idx="10275">
                  <c:v>10275</c:v>
                </c:pt>
                <c:pt idx="10276">
                  <c:v>10276</c:v>
                </c:pt>
                <c:pt idx="10277">
                  <c:v>10277</c:v>
                </c:pt>
                <c:pt idx="10278">
                  <c:v>10278</c:v>
                </c:pt>
                <c:pt idx="10279">
                  <c:v>10279</c:v>
                </c:pt>
                <c:pt idx="10280">
                  <c:v>10280</c:v>
                </c:pt>
                <c:pt idx="10281">
                  <c:v>10281</c:v>
                </c:pt>
                <c:pt idx="10282">
                  <c:v>10282</c:v>
                </c:pt>
                <c:pt idx="10283">
                  <c:v>10283</c:v>
                </c:pt>
                <c:pt idx="10284">
                  <c:v>10284</c:v>
                </c:pt>
                <c:pt idx="10285">
                  <c:v>10285</c:v>
                </c:pt>
                <c:pt idx="10286">
                  <c:v>10286</c:v>
                </c:pt>
                <c:pt idx="10287">
                  <c:v>10287</c:v>
                </c:pt>
                <c:pt idx="10288">
                  <c:v>10288</c:v>
                </c:pt>
                <c:pt idx="10289">
                  <c:v>10289</c:v>
                </c:pt>
                <c:pt idx="10290">
                  <c:v>10290</c:v>
                </c:pt>
                <c:pt idx="10291">
                  <c:v>10291</c:v>
                </c:pt>
                <c:pt idx="10292">
                  <c:v>10292</c:v>
                </c:pt>
                <c:pt idx="10293">
                  <c:v>10293</c:v>
                </c:pt>
                <c:pt idx="10294">
                  <c:v>10294</c:v>
                </c:pt>
                <c:pt idx="10295">
                  <c:v>10295</c:v>
                </c:pt>
                <c:pt idx="10296">
                  <c:v>10296</c:v>
                </c:pt>
                <c:pt idx="10297">
                  <c:v>10297</c:v>
                </c:pt>
                <c:pt idx="10298">
                  <c:v>10298</c:v>
                </c:pt>
                <c:pt idx="10299">
                  <c:v>10299</c:v>
                </c:pt>
                <c:pt idx="10300">
                  <c:v>10300</c:v>
                </c:pt>
                <c:pt idx="10301">
                  <c:v>10301</c:v>
                </c:pt>
                <c:pt idx="10302">
                  <c:v>10302</c:v>
                </c:pt>
                <c:pt idx="10303">
                  <c:v>10303</c:v>
                </c:pt>
                <c:pt idx="10304">
                  <c:v>10304</c:v>
                </c:pt>
                <c:pt idx="10305">
                  <c:v>10305</c:v>
                </c:pt>
                <c:pt idx="10306">
                  <c:v>10306</c:v>
                </c:pt>
                <c:pt idx="10307">
                  <c:v>10307</c:v>
                </c:pt>
                <c:pt idx="10308">
                  <c:v>10308</c:v>
                </c:pt>
                <c:pt idx="10309">
                  <c:v>10309</c:v>
                </c:pt>
                <c:pt idx="10310">
                  <c:v>10310</c:v>
                </c:pt>
                <c:pt idx="10311">
                  <c:v>10311</c:v>
                </c:pt>
                <c:pt idx="10312">
                  <c:v>10312</c:v>
                </c:pt>
                <c:pt idx="10313">
                  <c:v>10313</c:v>
                </c:pt>
                <c:pt idx="10314">
                  <c:v>10314</c:v>
                </c:pt>
                <c:pt idx="10315">
                  <c:v>10315</c:v>
                </c:pt>
                <c:pt idx="10316">
                  <c:v>10316</c:v>
                </c:pt>
                <c:pt idx="10317">
                  <c:v>10317</c:v>
                </c:pt>
                <c:pt idx="10318">
                  <c:v>10318</c:v>
                </c:pt>
                <c:pt idx="10319">
                  <c:v>10319</c:v>
                </c:pt>
                <c:pt idx="10320">
                  <c:v>10320</c:v>
                </c:pt>
                <c:pt idx="10321">
                  <c:v>10321</c:v>
                </c:pt>
                <c:pt idx="10322">
                  <c:v>10322</c:v>
                </c:pt>
                <c:pt idx="10323">
                  <c:v>10323</c:v>
                </c:pt>
                <c:pt idx="10324">
                  <c:v>10324</c:v>
                </c:pt>
                <c:pt idx="10325">
                  <c:v>10325</c:v>
                </c:pt>
                <c:pt idx="10326">
                  <c:v>10326</c:v>
                </c:pt>
                <c:pt idx="10327">
                  <c:v>10327</c:v>
                </c:pt>
                <c:pt idx="10328">
                  <c:v>10328</c:v>
                </c:pt>
                <c:pt idx="10329">
                  <c:v>10329</c:v>
                </c:pt>
                <c:pt idx="10330">
                  <c:v>10330</c:v>
                </c:pt>
                <c:pt idx="10331">
                  <c:v>10331</c:v>
                </c:pt>
                <c:pt idx="10332">
                  <c:v>10332</c:v>
                </c:pt>
                <c:pt idx="10333">
                  <c:v>10333</c:v>
                </c:pt>
                <c:pt idx="10334">
                  <c:v>10334</c:v>
                </c:pt>
                <c:pt idx="10335">
                  <c:v>10335</c:v>
                </c:pt>
                <c:pt idx="10336">
                  <c:v>10336</c:v>
                </c:pt>
                <c:pt idx="10337">
                  <c:v>10337</c:v>
                </c:pt>
                <c:pt idx="10338">
                  <c:v>10338</c:v>
                </c:pt>
                <c:pt idx="10339">
                  <c:v>10339</c:v>
                </c:pt>
                <c:pt idx="10340">
                  <c:v>10340</c:v>
                </c:pt>
                <c:pt idx="10341">
                  <c:v>10341</c:v>
                </c:pt>
                <c:pt idx="10342">
                  <c:v>10342</c:v>
                </c:pt>
                <c:pt idx="10343">
                  <c:v>10343</c:v>
                </c:pt>
                <c:pt idx="10344">
                  <c:v>10344</c:v>
                </c:pt>
                <c:pt idx="10345">
                  <c:v>10345</c:v>
                </c:pt>
                <c:pt idx="10346">
                  <c:v>10346</c:v>
                </c:pt>
                <c:pt idx="10347">
                  <c:v>10347</c:v>
                </c:pt>
                <c:pt idx="10348">
                  <c:v>10348</c:v>
                </c:pt>
                <c:pt idx="10349">
                  <c:v>10349</c:v>
                </c:pt>
                <c:pt idx="10350">
                  <c:v>10350</c:v>
                </c:pt>
                <c:pt idx="10351">
                  <c:v>10351</c:v>
                </c:pt>
                <c:pt idx="10352">
                  <c:v>10352</c:v>
                </c:pt>
                <c:pt idx="10353">
                  <c:v>10353</c:v>
                </c:pt>
                <c:pt idx="10354">
                  <c:v>10354</c:v>
                </c:pt>
                <c:pt idx="10355">
                  <c:v>10355</c:v>
                </c:pt>
                <c:pt idx="10356">
                  <c:v>10356</c:v>
                </c:pt>
                <c:pt idx="10357">
                  <c:v>10357</c:v>
                </c:pt>
                <c:pt idx="10358">
                  <c:v>10358</c:v>
                </c:pt>
                <c:pt idx="10359">
                  <c:v>10359</c:v>
                </c:pt>
                <c:pt idx="10360">
                  <c:v>10360</c:v>
                </c:pt>
                <c:pt idx="10361">
                  <c:v>10361</c:v>
                </c:pt>
                <c:pt idx="10362">
                  <c:v>10362</c:v>
                </c:pt>
                <c:pt idx="10363">
                  <c:v>10363</c:v>
                </c:pt>
                <c:pt idx="10364">
                  <c:v>10364</c:v>
                </c:pt>
                <c:pt idx="10365">
                  <c:v>10365</c:v>
                </c:pt>
                <c:pt idx="10366">
                  <c:v>10366</c:v>
                </c:pt>
                <c:pt idx="10367">
                  <c:v>10367</c:v>
                </c:pt>
                <c:pt idx="10368">
                  <c:v>10368</c:v>
                </c:pt>
                <c:pt idx="10369">
                  <c:v>10369</c:v>
                </c:pt>
                <c:pt idx="10370">
                  <c:v>10370</c:v>
                </c:pt>
                <c:pt idx="10371">
                  <c:v>10371</c:v>
                </c:pt>
                <c:pt idx="10372">
                  <c:v>10372</c:v>
                </c:pt>
                <c:pt idx="10373">
                  <c:v>10373</c:v>
                </c:pt>
                <c:pt idx="10374">
                  <c:v>10374</c:v>
                </c:pt>
                <c:pt idx="10375">
                  <c:v>10375</c:v>
                </c:pt>
                <c:pt idx="10376">
                  <c:v>10376</c:v>
                </c:pt>
                <c:pt idx="10377">
                  <c:v>10377</c:v>
                </c:pt>
                <c:pt idx="10378">
                  <c:v>10378</c:v>
                </c:pt>
                <c:pt idx="10379">
                  <c:v>10379</c:v>
                </c:pt>
                <c:pt idx="10380">
                  <c:v>10380</c:v>
                </c:pt>
                <c:pt idx="10381">
                  <c:v>10381</c:v>
                </c:pt>
                <c:pt idx="10382">
                  <c:v>10382</c:v>
                </c:pt>
                <c:pt idx="10383">
                  <c:v>10383</c:v>
                </c:pt>
                <c:pt idx="10384">
                  <c:v>10384</c:v>
                </c:pt>
                <c:pt idx="10385">
                  <c:v>10385</c:v>
                </c:pt>
                <c:pt idx="10386">
                  <c:v>10386</c:v>
                </c:pt>
                <c:pt idx="10387">
                  <c:v>10387</c:v>
                </c:pt>
                <c:pt idx="10388">
                  <c:v>10388</c:v>
                </c:pt>
                <c:pt idx="10389">
                  <c:v>10389</c:v>
                </c:pt>
                <c:pt idx="10390">
                  <c:v>10390</c:v>
                </c:pt>
                <c:pt idx="10391">
                  <c:v>10391</c:v>
                </c:pt>
                <c:pt idx="10392">
                  <c:v>10392</c:v>
                </c:pt>
                <c:pt idx="10393">
                  <c:v>10393</c:v>
                </c:pt>
                <c:pt idx="10394">
                  <c:v>10394</c:v>
                </c:pt>
                <c:pt idx="10395">
                  <c:v>10395</c:v>
                </c:pt>
                <c:pt idx="10396">
                  <c:v>10396</c:v>
                </c:pt>
                <c:pt idx="10397">
                  <c:v>10397</c:v>
                </c:pt>
                <c:pt idx="10398">
                  <c:v>10398</c:v>
                </c:pt>
                <c:pt idx="10399">
                  <c:v>10399</c:v>
                </c:pt>
                <c:pt idx="10400">
                  <c:v>10400</c:v>
                </c:pt>
                <c:pt idx="10401">
                  <c:v>10401</c:v>
                </c:pt>
                <c:pt idx="10402">
                  <c:v>10402</c:v>
                </c:pt>
                <c:pt idx="10403">
                  <c:v>10403</c:v>
                </c:pt>
                <c:pt idx="10404">
                  <c:v>10404</c:v>
                </c:pt>
                <c:pt idx="10405">
                  <c:v>10405</c:v>
                </c:pt>
                <c:pt idx="10406">
                  <c:v>10406</c:v>
                </c:pt>
                <c:pt idx="10407">
                  <c:v>10407</c:v>
                </c:pt>
                <c:pt idx="10408">
                  <c:v>10408</c:v>
                </c:pt>
                <c:pt idx="10409">
                  <c:v>10409</c:v>
                </c:pt>
                <c:pt idx="10410">
                  <c:v>10410</c:v>
                </c:pt>
                <c:pt idx="10411">
                  <c:v>10411</c:v>
                </c:pt>
                <c:pt idx="10412">
                  <c:v>10412</c:v>
                </c:pt>
                <c:pt idx="10413">
                  <c:v>10413</c:v>
                </c:pt>
                <c:pt idx="10414">
                  <c:v>10414</c:v>
                </c:pt>
                <c:pt idx="10415">
                  <c:v>10415</c:v>
                </c:pt>
                <c:pt idx="10416">
                  <c:v>10416</c:v>
                </c:pt>
                <c:pt idx="10417">
                  <c:v>10417</c:v>
                </c:pt>
                <c:pt idx="10418">
                  <c:v>10418</c:v>
                </c:pt>
                <c:pt idx="10419">
                  <c:v>10419</c:v>
                </c:pt>
                <c:pt idx="10420">
                  <c:v>10420</c:v>
                </c:pt>
                <c:pt idx="10421">
                  <c:v>10421</c:v>
                </c:pt>
                <c:pt idx="10422">
                  <c:v>10422</c:v>
                </c:pt>
                <c:pt idx="10423">
                  <c:v>10423</c:v>
                </c:pt>
                <c:pt idx="10424">
                  <c:v>10424</c:v>
                </c:pt>
                <c:pt idx="10425">
                  <c:v>10425</c:v>
                </c:pt>
                <c:pt idx="10426">
                  <c:v>10426</c:v>
                </c:pt>
                <c:pt idx="10427">
                  <c:v>10427</c:v>
                </c:pt>
                <c:pt idx="10428">
                  <c:v>10428</c:v>
                </c:pt>
                <c:pt idx="10429">
                  <c:v>10429</c:v>
                </c:pt>
                <c:pt idx="10430">
                  <c:v>10430</c:v>
                </c:pt>
                <c:pt idx="10431">
                  <c:v>10431</c:v>
                </c:pt>
                <c:pt idx="10432">
                  <c:v>10432</c:v>
                </c:pt>
                <c:pt idx="10433">
                  <c:v>10433</c:v>
                </c:pt>
                <c:pt idx="10434">
                  <c:v>10434</c:v>
                </c:pt>
                <c:pt idx="10435">
                  <c:v>10435</c:v>
                </c:pt>
                <c:pt idx="10436">
                  <c:v>10436</c:v>
                </c:pt>
                <c:pt idx="10437">
                  <c:v>10437</c:v>
                </c:pt>
                <c:pt idx="10438">
                  <c:v>10438</c:v>
                </c:pt>
                <c:pt idx="10439">
                  <c:v>10439</c:v>
                </c:pt>
                <c:pt idx="10440">
                  <c:v>10440</c:v>
                </c:pt>
                <c:pt idx="10441">
                  <c:v>10441</c:v>
                </c:pt>
                <c:pt idx="10442">
                  <c:v>10442</c:v>
                </c:pt>
                <c:pt idx="10443">
                  <c:v>10443</c:v>
                </c:pt>
                <c:pt idx="10444">
                  <c:v>10444</c:v>
                </c:pt>
                <c:pt idx="10445">
                  <c:v>10445</c:v>
                </c:pt>
                <c:pt idx="10446">
                  <c:v>10446</c:v>
                </c:pt>
                <c:pt idx="10447">
                  <c:v>10447</c:v>
                </c:pt>
                <c:pt idx="10448">
                  <c:v>10448</c:v>
                </c:pt>
                <c:pt idx="10449">
                  <c:v>10449</c:v>
                </c:pt>
                <c:pt idx="10450">
                  <c:v>10450</c:v>
                </c:pt>
                <c:pt idx="10451">
                  <c:v>10451</c:v>
                </c:pt>
                <c:pt idx="10452">
                  <c:v>10452</c:v>
                </c:pt>
                <c:pt idx="10453">
                  <c:v>10453</c:v>
                </c:pt>
                <c:pt idx="10454">
                  <c:v>10454</c:v>
                </c:pt>
                <c:pt idx="10455">
                  <c:v>10455</c:v>
                </c:pt>
                <c:pt idx="10456">
                  <c:v>10456</c:v>
                </c:pt>
                <c:pt idx="10457">
                  <c:v>10457</c:v>
                </c:pt>
                <c:pt idx="10458">
                  <c:v>10458</c:v>
                </c:pt>
                <c:pt idx="10459">
                  <c:v>10459</c:v>
                </c:pt>
                <c:pt idx="10460">
                  <c:v>10460</c:v>
                </c:pt>
                <c:pt idx="10461">
                  <c:v>10461</c:v>
                </c:pt>
                <c:pt idx="10462">
                  <c:v>10462</c:v>
                </c:pt>
                <c:pt idx="10463">
                  <c:v>10463</c:v>
                </c:pt>
                <c:pt idx="10464">
                  <c:v>10464</c:v>
                </c:pt>
                <c:pt idx="10465">
                  <c:v>10465</c:v>
                </c:pt>
                <c:pt idx="10466">
                  <c:v>10466</c:v>
                </c:pt>
                <c:pt idx="10467">
                  <c:v>10467</c:v>
                </c:pt>
                <c:pt idx="10468">
                  <c:v>10468</c:v>
                </c:pt>
                <c:pt idx="10469">
                  <c:v>10469</c:v>
                </c:pt>
                <c:pt idx="10470">
                  <c:v>10470</c:v>
                </c:pt>
                <c:pt idx="10471">
                  <c:v>10471</c:v>
                </c:pt>
                <c:pt idx="10472">
                  <c:v>10472</c:v>
                </c:pt>
                <c:pt idx="10473">
                  <c:v>10473</c:v>
                </c:pt>
                <c:pt idx="10474">
                  <c:v>10474</c:v>
                </c:pt>
                <c:pt idx="10475">
                  <c:v>10475</c:v>
                </c:pt>
                <c:pt idx="10476">
                  <c:v>10476</c:v>
                </c:pt>
                <c:pt idx="10477">
                  <c:v>10477</c:v>
                </c:pt>
                <c:pt idx="10478">
                  <c:v>10478</c:v>
                </c:pt>
                <c:pt idx="10479">
                  <c:v>10479</c:v>
                </c:pt>
                <c:pt idx="10480">
                  <c:v>10480</c:v>
                </c:pt>
                <c:pt idx="10481">
                  <c:v>10481</c:v>
                </c:pt>
                <c:pt idx="10482">
                  <c:v>10482</c:v>
                </c:pt>
                <c:pt idx="10483">
                  <c:v>10483</c:v>
                </c:pt>
                <c:pt idx="10484">
                  <c:v>10484</c:v>
                </c:pt>
                <c:pt idx="10485">
                  <c:v>10485</c:v>
                </c:pt>
                <c:pt idx="10486">
                  <c:v>10486</c:v>
                </c:pt>
                <c:pt idx="10487">
                  <c:v>10487</c:v>
                </c:pt>
                <c:pt idx="10488">
                  <c:v>10488</c:v>
                </c:pt>
                <c:pt idx="10489">
                  <c:v>10489</c:v>
                </c:pt>
                <c:pt idx="10490">
                  <c:v>10490</c:v>
                </c:pt>
                <c:pt idx="10491">
                  <c:v>10491</c:v>
                </c:pt>
                <c:pt idx="10492">
                  <c:v>10492</c:v>
                </c:pt>
                <c:pt idx="10493">
                  <c:v>10493</c:v>
                </c:pt>
                <c:pt idx="10494">
                  <c:v>10494</c:v>
                </c:pt>
                <c:pt idx="10495">
                  <c:v>10495</c:v>
                </c:pt>
                <c:pt idx="10496">
                  <c:v>10496</c:v>
                </c:pt>
                <c:pt idx="10497">
                  <c:v>10497</c:v>
                </c:pt>
                <c:pt idx="10498">
                  <c:v>10498</c:v>
                </c:pt>
                <c:pt idx="10499">
                  <c:v>10499</c:v>
                </c:pt>
                <c:pt idx="10500">
                  <c:v>10500</c:v>
                </c:pt>
                <c:pt idx="10501">
                  <c:v>10501</c:v>
                </c:pt>
                <c:pt idx="10502">
                  <c:v>10502</c:v>
                </c:pt>
                <c:pt idx="10503">
                  <c:v>10503</c:v>
                </c:pt>
                <c:pt idx="10504">
                  <c:v>10504</c:v>
                </c:pt>
                <c:pt idx="10505">
                  <c:v>10505</c:v>
                </c:pt>
                <c:pt idx="10506">
                  <c:v>10506</c:v>
                </c:pt>
                <c:pt idx="10507">
                  <c:v>10507</c:v>
                </c:pt>
                <c:pt idx="10508">
                  <c:v>10508</c:v>
                </c:pt>
                <c:pt idx="10509">
                  <c:v>10509</c:v>
                </c:pt>
                <c:pt idx="10510">
                  <c:v>10510</c:v>
                </c:pt>
                <c:pt idx="10511">
                  <c:v>10511</c:v>
                </c:pt>
                <c:pt idx="10512">
                  <c:v>10512</c:v>
                </c:pt>
                <c:pt idx="10513">
                  <c:v>10513</c:v>
                </c:pt>
                <c:pt idx="10514">
                  <c:v>10514</c:v>
                </c:pt>
                <c:pt idx="10515">
                  <c:v>10515</c:v>
                </c:pt>
                <c:pt idx="10516">
                  <c:v>10516</c:v>
                </c:pt>
                <c:pt idx="10517">
                  <c:v>10517</c:v>
                </c:pt>
                <c:pt idx="10518">
                  <c:v>10518</c:v>
                </c:pt>
                <c:pt idx="10519">
                  <c:v>10519</c:v>
                </c:pt>
                <c:pt idx="10520">
                  <c:v>10520</c:v>
                </c:pt>
                <c:pt idx="10521">
                  <c:v>10521</c:v>
                </c:pt>
                <c:pt idx="10522">
                  <c:v>10522</c:v>
                </c:pt>
                <c:pt idx="10523">
                  <c:v>10523</c:v>
                </c:pt>
                <c:pt idx="10524">
                  <c:v>10524</c:v>
                </c:pt>
                <c:pt idx="10525">
                  <c:v>10525</c:v>
                </c:pt>
                <c:pt idx="10526">
                  <c:v>10526</c:v>
                </c:pt>
                <c:pt idx="10527">
                  <c:v>10527</c:v>
                </c:pt>
                <c:pt idx="10528">
                  <c:v>10528</c:v>
                </c:pt>
                <c:pt idx="10529">
                  <c:v>10529</c:v>
                </c:pt>
                <c:pt idx="10530">
                  <c:v>10530</c:v>
                </c:pt>
                <c:pt idx="10531">
                  <c:v>10531</c:v>
                </c:pt>
                <c:pt idx="10532">
                  <c:v>10532</c:v>
                </c:pt>
                <c:pt idx="10533">
                  <c:v>10533</c:v>
                </c:pt>
                <c:pt idx="10534">
                  <c:v>10534</c:v>
                </c:pt>
                <c:pt idx="10535">
                  <c:v>10535</c:v>
                </c:pt>
                <c:pt idx="10536">
                  <c:v>10536</c:v>
                </c:pt>
                <c:pt idx="10537">
                  <c:v>10537</c:v>
                </c:pt>
                <c:pt idx="10538">
                  <c:v>10538</c:v>
                </c:pt>
                <c:pt idx="10539">
                  <c:v>10539</c:v>
                </c:pt>
                <c:pt idx="10540">
                  <c:v>10540</c:v>
                </c:pt>
                <c:pt idx="10541">
                  <c:v>10541</c:v>
                </c:pt>
                <c:pt idx="10542">
                  <c:v>10542</c:v>
                </c:pt>
                <c:pt idx="10543">
                  <c:v>10543</c:v>
                </c:pt>
                <c:pt idx="10544">
                  <c:v>10544</c:v>
                </c:pt>
                <c:pt idx="10545">
                  <c:v>10545</c:v>
                </c:pt>
                <c:pt idx="10546">
                  <c:v>10546</c:v>
                </c:pt>
                <c:pt idx="10547">
                  <c:v>10547</c:v>
                </c:pt>
                <c:pt idx="10548">
                  <c:v>10548</c:v>
                </c:pt>
                <c:pt idx="10549">
                  <c:v>10549</c:v>
                </c:pt>
                <c:pt idx="10550">
                  <c:v>10550</c:v>
                </c:pt>
                <c:pt idx="10551">
                  <c:v>10551</c:v>
                </c:pt>
                <c:pt idx="10552">
                  <c:v>10552</c:v>
                </c:pt>
                <c:pt idx="10553">
                  <c:v>10553</c:v>
                </c:pt>
                <c:pt idx="10554">
                  <c:v>10554</c:v>
                </c:pt>
                <c:pt idx="10555">
                  <c:v>10555</c:v>
                </c:pt>
                <c:pt idx="10556">
                  <c:v>10556</c:v>
                </c:pt>
                <c:pt idx="10557">
                  <c:v>10557</c:v>
                </c:pt>
                <c:pt idx="10558">
                  <c:v>10558</c:v>
                </c:pt>
                <c:pt idx="10559">
                  <c:v>10559</c:v>
                </c:pt>
                <c:pt idx="10560">
                  <c:v>10560</c:v>
                </c:pt>
                <c:pt idx="10561">
                  <c:v>10561</c:v>
                </c:pt>
                <c:pt idx="10562">
                  <c:v>10562</c:v>
                </c:pt>
                <c:pt idx="10563">
                  <c:v>10563</c:v>
                </c:pt>
                <c:pt idx="10564">
                  <c:v>10564</c:v>
                </c:pt>
                <c:pt idx="10565">
                  <c:v>10565</c:v>
                </c:pt>
                <c:pt idx="10566">
                  <c:v>10566</c:v>
                </c:pt>
                <c:pt idx="10567">
                  <c:v>10567</c:v>
                </c:pt>
                <c:pt idx="10568">
                  <c:v>10568</c:v>
                </c:pt>
                <c:pt idx="10569">
                  <c:v>10569</c:v>
                </c:pt>
                <c:pt idx="10570">
                  <c:v>10570</c:v>
                </c:pt>
                <c:pt idx="10571">
                  <c:v>10571</c:v>
                </c:pt>
                <c:pt idx="10572">
                  <c:v>10572</c:v>
                </c:pt>
                <c:pt idx="10573">
                  <c:v>10573</c:v>
                </c:pt>
                <c:pt idx="10574">
                  <c:v>10574</c:v>
                </c:pt>
                <c:pt idx="10575">
                  <c:v>10575</c:v>
                </c:pt>
                <c:pt idx="10576">
                  <c:v>10576</c:v>
                </c:pt>
                <c:pt idx="10577">
                  <c:v>10577</c:v>
                </c:pt>
                <c:pt idx="10578">
                  <c:v>10578</c:v>
                </c:pt>
                <c:pt idx="10579">
                  <c:v>10579</c:v>
                </c:pt>
                <c:pt idx="10580">
                  <c:v>10580</c:v>
                </c:pt>
                <c:pt idx="10581">
                  <c:v>10581</c:v>
                </c:pt>
                <c:pt idx="10582">
                  <c:v>10582</c:v>
                </c:pt>
                <c:pt idx="10583">
                  <c:v>10583</c:v>
                </c:pt>
                <c:pt idx="10584">
                  <c:v>10584</c:v>
                </c:pt>
                <c:pt idx="10585">
                  <c:v>10585</c:v>
                </c:pt>
                <c:pt idx="10586">
                  <c:v>10586</c:v>
                </c:pt>
                <c:pt idx="10587">
                  <c:v>10587</c:v>
                </c:pt>
                <c:pt idx="10588">
                  <c:v>10588</c:v>
                </c:pt>
                <c:pt idx="10589">
                  <c:v>10589</c:v>
                </c:pt>
                <c:pt idx="10590">
                  <c:v>10590</c:v>
                </c:pt>
                <c:pt idx="10591">
                  <c:v>10591</c:v>
                </c:pt>
                <c:pt idx="10592">
                  <c:v>10592</c:v>
                </c:pt>
                <c:pt idx="10593">
                  <c:v>10593</c:v>
                </c:pt>
                <c:pt idx="10594">
                  <c:v>10594</c:v>
                </c:pt>
                <c:pt idx="10595">
                  <c:v>10595</c:v>
                </c:pt>
                <c:pt idx="10596">
                  <c:v>10596</c:v>
                </c:pt>
                <c:pt idx="10597">
                  <c:v>10597</c:v>
                </c:pt>
                <c:pt idx="10598">
                  <c:v>10598</c:v>
                </c:pt>
                <c:pt idx="10599">
                  <c:v>10599</c:v>
                </c:pt>
                <c:pt idx="10600">
                  <c:v>10600</c:v>
                </c:pt>
                <c:pt idx="10601">
                  <c:v>10601</c:v>
                </c:pt>
                <c:pt idx="10602">
                  <c:v>10602</c:v>
                </c:pt>
                <c:pt idx="10603">
                  <c:v>10603</c:v>
                </c:pt>
                <c:pt idx="10604">
                  <c:v>10604</c:v>
                </c:pt>
                <c:pt idx="10605">
                  <c:v>10605</c:v>
                </c:pt>
                <c:pt idx="10606">
                  <c:v>10606</c:v>
                </c:pt>
                <c:pt idx="10607">
                  <c:v>10607</c:v>
                </c:pt>
                <c:pt idx="10608">
                  <c:v>10608</c:v>
                </c:pt>
                <c:pt idx="10609">
                  <c:v>10609</c:v>
                </c:pt>
                <c:pt idx="10610">
                  <c:v>10610</c:v>
                </c:pt>
                <c:pt idx="10611">
                  <c:v>10611</c:v>
                </c:pt>
                <c:pt idx="10612">
                  <c:v>10612</c:v>
                </c:pt>
                <c:pt idx="10613">
                  <c:v>10613</c:v>
                </c:pt>
                <c:pt idx="10614">
                  <c:v>10614</c:v>
                </c:pt>
                <c:pt idx="10615">
                  <c:v>10615</c:v>
                </c:pt>
                <c:pt idx="10616">
                  <c:v>10616</c:v>
                </c:pt>
                <c:pt idx="10617">
                  <c:v>10617</c:v>
                </c:pt>
                <c:pt idx="10618">
                  <c:v>10618</c:v>
                </c:pt>
                <c:pt idx="10619">
                  <c:v>10619</c:v>
                </c:pt>
                <c:pt idx="10620">
                  <c:v>10620</c:v>
                </c:pt>
                <c:pt idx="10621">
                  <c:v>10621</c:v>
                </c:pt>
                <c:pt idx="10622">
                  <c:v>10622</c:v>
                </c:pt>
                <c:pt idx="10623">
                  <c:v>10623</c:v>
                </c:pt>
                <c:pt idx="10624">
                  <c:v>10624</c:v>
                </c:pt>
                <c:pt idx="10625">
                  <c:v>10625</c:v>
                </c:pt>
                <c:pt idx="10626">
                  <c:v>10626</c:v>
                </c:pt>
                <c:pt idx="10627">
                  <c:v>10627</c:v>
                </c:pt>
                <c:pt idx="10628">
                  <c:v>10628</c:v>
                </c:pt>
                <c:pt idx="10629">
                  <c:v>10629</c:v>
                </c:pt>
                <c:pt idx="10630">
                  <c:v>10630</c:v>
                </c:pt>
                <c:pt idx="10631">
                  <c:v>10631</c:v>
                </c:pt>
                <c:pt idx="10632">
                  <c:v>10632</c:v>
                </c:pt>
                <c:pt idx="10633">
                  <c:v>10633</c:v>
                </c:pt>
                <c:pt idx="10634">
                  <c:v>10634</c:v>
                </c:pt>
                <c:pt idx="10635">
                  <c:v>10635</c:v>
                </c:pt>
                <c:pt idx="10636">
                  <c:v>10636</c:v>
                </c:pt>
                <c:pt idx="10637">
                  <c:v>10637</c:v>
                </c:pt>
                <c:pt idx="10638">
                  <c:v>10638</c:v>
                </c:pt>
                <c:pt idx="10639">
                  <c:v>10639</c:v>
                </c:pt>
                <c:pt idx="10640">
                  <c:v>10640</c:v>
                </c:pt>
                <c:pt idx="10641">
                  <c:v>10641</c:v>
                </c:pt>
                <c:pt idx="10642">
                  <c:v>10642</c:v>
                </c:pt>
                <c:pt idx="10643">
                  <c:v>10643</c:v>
                </c:pt>
                <c:pt idx="10644">
                  <c:v>10644</c:v>
                </c:pt>
                <c:pt idx="10645">
                  <c:v>10645</c:v>
                </c:pt>
                <c:pt idx="10646">
                  <c:v>10646</c:v>
                </c:pt>
                <c:pt idx="10647">
                  <c:v>10647</c:v>
                </c:pt>
                <c:pt idx="10648">
                  <c:v>10648</c:v>
                </c:pt>
                <c:pt idx="10649">
                  <c:v>10649</c:v>
                </c:pt>
                <c:pt idx="10650">
                  <c:v>10650</c:v>
                </c:pt>
                <c:pt idx="10651">
                  <c:v>10651</c:v>
                </c:pt>
                <c:pt idx="10652">
                  <c:v>10652</c:v>
                </c:pt>
                <c:pt idx="10653">
                  <c:v>10653</c:v>
                </c:pt>
                <c:pt idx="10654">
                  <c:v>10654</c:v>
                </c:pt>
                <c:pt idx="10655">
                  <c:v>10655</c:v>
                </c:pt>
                <c:pt idx="10656">
                  <c:v>10656</c:v>
                </c:pt>
                <c:pt idx="10657">
                  <c:v>10657</c:v>
                </c:pt>
                <c:pt idx="10658">
                  <c:v>10658</c:v>
                </c:pt>
                <c:pt idx="10659">
                  <c:v>10659</c:v>
                </c:pt>
                <c:pt idx="10660">
                  <c:v>10660</c:v>
                </c:pt>
                <c:pt idx="10661">
                  <c:v>10661</c:v>
                </c:pt>
                <c:pt idx="10662">
                  <c:v>10662</c:v>
                </c:pt>
                <c:pt idx="10663">
                  <c:v>10663</c:v>
                </c:pt>
                <c:pt idx="10664">
                  <c:v>10664</c:v>
                </c:pt>
                <c:pt idx="10665">
                  <c:v>10665</c:v>
                </c:pt>
                <c:pt idx="10666">
                  <c:v>10666</c:v>
                </c:pt>
                <c:pt idx="10667">
                  <c:v>10667</c:v>
                </c:pt>
                <c:pt idx="10668">
                  <c:v>10668</c:v>
                </c:pt>
                <c:pt idx="10669">
                  <c:v>10669</c:v>
                </c:pt>
                <c:pt idx="10670">
                  <c:v>10670</c:v>
                </c:pt>
                <c:pt idx="10671">
                  <c:v>10671</c:v>
                </c:pt>
                <c:pt idx="10672">
                  <c:v>10672</c:v>
                </c:pt>
                <c:pt idx="10673">
                  <c:v>10673</c:v>
                </c:pt>
                <c:pt idx="10674">
                  <c:v>10674</c:v>
                </c:pt>
                <c:pt idx="10675">
                  <c:v>10675</c:v>
                </c:pt>
                <c:pt idx="10676">
                  <c:v>10676</c:v>
                </c:pt>
                <c:pt idx="10677">
                  <c:v>10677</c:v>
                </c:pt>
                <c:pt idx="10678">
                  <c:v>10678</c:v>
                </c:pt>
                <c:pt idx="10679">
                  <c:v>10679</c:v>
                </c:pt>
                <c:pt idx="10680">
                  <c:v>10680</c:v>
                </c:pt>
                <c:pt idx="10681">
                  <c:v>10681</c:v>
                </c:pt>
                <c:pt idx="10682">
                  <c:v>10682</c:v>
                </c:pt>
                <c:pt idx="10683">
                  <c:v>10683</c:v>
                </c:pt>
                <c:pt idx="10684">
                  <c:v>10684</c:v>
                </c:pt>
                <c:pt idx="10685">
                  <c:v>10685</c:v>
                </c:pt>
                <c:pt idx="10686">
                  <c:v>10686</c:v>
                </c:pt>
                <c:pt idx="10687">
                  <c:v>10687</c:v>
                </c:pt>
                <c:pt idx="10688">
                  <c:v>10688</c:v>
                </c:pt>
                <c:pt idx="10689">
                  <c:v>10689</c:v>
                </c:pt>
                <c:pt idx="10690">
                  <c:v>10690</c:v>
                </c:pt>
                <c:pt idx="10691">
                  <c:v>10691</c:v>
                </c:pt>
                <c:pt idx="10692">
                  <c:v>10692</c:v>
                </c:pt>
                <c:pt idx="10693">
                  <c:v>10693</c:v>
                </c:pt>
                <c:pt idx="10694">
                  <c:v>10694</c:v>
                </c:pt>
                <c:pt idx="10695">
                  <c:v>10695</c:v>
                </c:pt>
                <c:pt idx="10696">
                  <c:v>10696</c:v>
                </c:pt>
                <c:pt idx="10697">
                  <c:v>10697</c:v>
                </c:pt>
                <c:pt idx="10698">
                  <c:v>10698</c:v>
                </c:pt>
                <c:pt idx="10699">
                  <c:v>10699</c:v>
                </c:pt>
                <c:pt idx="10700">
                  <c:v>10700</c:v>
                </c:pt>
                <c:pt idx="10701">
                  <c:v>10701</c:v>
                </c:pt>
                <c:pt idx="10702">
                  <c:v>10702</c:v>
                </c:pt>
                <c:pt idx="10703">
                  <c:v>10703</c:v>
                </c:pt>
                <c:pt idx="10704">
                  <c:v>10704</c:v>
                </c:pt>
                <c:pt idx="10705">
                  <c:v>10705</c:v>
                </c:pt>
                <c:pt idx="10706">
                  <c:v>10706</c:v>
                </c:pt>
                <c:pt idx="10707">
                  <c:v>10707</c:v>
                </c:pt>
                <c:pt idx="10708">
                  <c:v>10708</c:v>
                </c:pt>
                <c:pt idx="10709">
                  <c:v>10709</c:v>
                </c:pt>
                <c:pt idx="10710">
                  <c:v>10710</c:v>
                </c:pt>
                <c:pt idx="10711">
                  <c:v>10711</c:v>
                </c:pt>
                <c:pt idx="10712">
                  <c:v>10712</c:v>
                </c:pt>
                <c:pt idx="10713">
                  <c:v>10713</c:v>
                </c:pt>
                <c:pt idx="10714">
                  <c:v>10714</c:v>
                </c:pt>
                <c:pt idx="10715">
                  <c:v>10715</c:v>
                </c:pt>
                <c:pt idx="10716">
                  <c:v>10716</c:v>
                </c:pt>
                <c:pt idx="10717">
                  <c:v>10717</c:v>
                </c:pt>
                <c:pt idx="10718">
                  <c:v>10718</c:v>
                </c:pt>
                <c:pt idx="10719">
                  <c:v>10719</c:v>
                </c:pt>
                <c:pt idx="10720">
                  <c:v>10720</c:v>
                </c:pt>
                <c:pt idx="10721">
                  <c:v>10721</c:v>
                </c:pt>
                <c:pt idx="10722">
                  <c:v>10722</c:v>
                </c:pt>
                <c:pt idx="10723">
                  <c:v>10723</c:v>
                </c:pt>
                <c:pt idx="10724">
                  <c:v>10724</c:v>
                </c:pt>
                <c:pt idx="10725">
                  <c:v>10725</c:v>
                </c:pt>
                <c:pt idx="10726">
                  <c:v>10726</c:v>
                </c:pt>
                <c:pt idx="10727">
                  <c:v>10727</c:v>
                </c:pt>
                <c:pt idx="10728">
                  <c:v>10728</c:v>
                </c:pt>
                <c:pt idx="10729">
                  <c:v>10729</c:v>
                </c:pt>
                <c:pt idx="10730">
                  <c:v>10730</c:v>
                </c:pt>
                <c:pt idx="10731">
                  <c:v>10731</c:v>
                </c:pt>
                <c:pt idx="10732">
                  <c:v>10732</c:v>
                </c:pt>
                <c:pt idx="10733">
                  <c:v>10733</c:v>
                </c:pt>
                <c:pt idx="10734">
                  <c:v>10734</c:v>
                </c:pt>
                <c:pt idx="10735">
                  <c:v>10735</c:v>
                </c:pt>
                <c:pt idx="10736">
                  <c:v>10736</c:v>
                </c:pt>
                <c:pt idx="10737">
                  <c:v>10737</c:v>
                </c:pt>
                <c:pt idx="10738">
                  <c:v>10738</c:v>
                </c:pt>
                <c:pt idx="10739">
                  <c:v>10739</c:v>
                </c:pt>
                <c:pt idx="10740">
                  <c:v>10740</c:v>
                </c:pt>
                <c:pt idx="10741">
                  <c:v>10741</c:v>
                </c:pt>
                <c:pt idx="10742">
                  <c:v>10742</c:v>
                </c:pt>
                <c:pt idx="10743">
                  <c:v>10743</c:v>
                </c:pt>
                <c:pt idx="10744">
                  <c:v>10744</c:v>
                </c:pt>
                <c:pt idx="10745">
                  <c:v>10745</c:v>
                </c:pt>
                <c:pt idx="10746">
                  <c:v>10746</c:v>
                </c:pt>
                <c:pt idx="10747">
                  <c:v>10747</c:v>
                </c:pt>
                <c:pt idx="10748">
                  <c:v>10748</c:v>
                </c:pt>
                <c:pt idx="10749">
                  <c:v>10749</c:v>
                </c:pt>
                <c:pt idx="10750">
                  <c:v>10750</c:v>
                </c:pt>
                <c:pt idx="10751">
                  <c:v>10751</c:v>
                </c:pt>
                <c:pt idx="10752">
                  <c:v>10752</c:v>
                </c:pt>
                <c:pt idx="10753">
                  <c:v>10753</c:v>
                </c:pt>
                <c:pt idx="10754">
                  <c:v>10754</c:v>
                </c:pt>
                <c:pt idx="10755">
                  <c:v>10755</c:v>
                </c:pt>
                <c:pt idx="10756">
                  <c:v>10756</c:v>
                </c:pt>
                <c:pt idx="10757">
                  <c:v>10757</c:v>
                </c:pt>
                <c:pt idx="10758">
                  <c:v>10758</c:v>
                </c:pt>
                <c:pt idx="10759">
                  <c:v>10759</c:v>
                </c:pt>
                <c:pt idx="10760">
                  <c:v>10760</c:v>
                </c:pt>
                <c:pt idx="10761">
                  <c:v>10761</c:v>
                </c:pt>
                <c:pt idx="10762">
                  <c:v>10762</c:v>
                </c:pt>
                <c:pt idx="10763">
                  <c:v>10763</c:v>
                </c:pt>
                <c:pt idx="10764">
                  <c:v>10764</c:v>
                </c:pt>
                <c:pt idx="10765">
                  <c:v>10765</c:v>
                </c:pt>
                <c:pt idx="10766">
                  <c:v>10766</c:v>
                </c:pt>
                <c:pt idx="10767">
                  <c:v>10767</c:v>
                </c:pt>
                <c:pt idx="10768">
                  <c:v>10768</c:v>
                </c:pt>
                <c:pt idx="10769">
                  <c:v>10769</c:v>
                </c:pt>
                <c:pt idx="10770">
                  <c:v>10770</c:v>
                </c:pt>
                <c:pt idx="10771">
                  <c:v>10771</c:v>
                </c:pt>
                <c:pt idx="10772">
                  <c:v>10772</c:v>
                </c:pt>
                <c:pt idx="10773">
                  <c:v>10773</c:v>
                </c:pt>
                <c:pt idx="10774">
                  <c:v>10774</c:v>
                </c:pt>
                <c:pt idx="10775">
                  <c:v>10775</c:v>
                </c:pt>
                <c:pt idx="10776">
                  <c:v>10776</c:v>
                </c:pt>
                <c:pt idx="10777">
                  <c:v>10777</c:v>
                </c:pt>
                <c:pt idx="10778">
                  <c:v>10778</c:v>
                </c:pt>
                <c:pt idx="10779">
                  <c:v>10779</c:v>
                </c:pt>
                <c:pt idx="10780">
                  <c:v>10780</c:v>
                </c:pt>
                <c:pt idx="10781">
                  <c:v>10781</c:v>
                </c:pt>
                <c:pt idx="10782">
                  <c:v>10782</c:v>
                </c:pt>
                <c:pt idx="10783">
                  <c:v>10783</c:v>
                </c:pt>
                <c:pt idx="10784">
                  <c:v>10784</c:v>
                </c:pt>
                <c:pt idx="10785">
                  <c:v>10785</c:v>
                </c:pt>
                <c:pt idx="10786">
                  <c:v>10786</c:v>
                </c:pt>
                <c:pt idx="10787">
                  <c:v>10787</c:v>
                </c:pt>
                <c:pt idx="10788">
                  <c:v>10788</c:v>
                </c:pt>
                <c:pt idx="10789">
                  <c:v>10789</c:v>
                </c:pt>
                <c:pt idx="10790">
                  <c:v>10790</c:v>
                </c:pt>
                <c:pt idx="10791">
                  <c:v>10791</c:v>
                </c:pt>
                <c:pt idx="10792">
                  <c:v>10792</c:v>
                </c:pt>
                <c:pt idx="10793">
                  <c:v>10793</c:v>
                </c:pt>
                <c:pt idx="10794">
                  <c:v>10794</c:v>
                </c:pt>
                <c:pt idx="10795">
                  <c:v>10795</c:v>
                </c:pt>
                <c:pt idx="10796">
                  <c:v>10796</c:v>
                </c:pt>
                <c:pt idx="10797">
                  <c:v>10797</c:v>
                </c:pt>
                <c:pt idx="10798">
                  <c:v>10798</c:v>
                </c:pt>
                <c:pt idx="10799">
                  <c:v>10799</c:v>
                </c:pt>
                <c:pt idx="10800">
                  <c:v>10800</c:v>
                </c:pt>
                <c:pt idx="10801">
                  <c:v>10801</c:v>
                </c:pt>
                <c:pt idx="10802">
                  <c:v>10802</c:v>
                </c:pt>
                <c:pt idx="10803">
                  <c:v>10803</c:v>
                </c:pt>
                <c:pt idx="10804">
                  <c:v>10804</c:v>
                </c:pt>
                <c:pt idx="10805">
                  <c:v>10805</c:v>
                </c:pt>
                <c:pt idx="10806">
                  <c:v>10806</c:v>
                </c:pt>
                <c:pt idx="10807">
                  <c:v>10807</c:v>
                </c:pt>
                <c:pt idx="10808">
                  <c:v>10808</c:v>
                </c:pt>
                <c:pt idx="10809">
                  <c:v>10809</c:v>
                </c:pt>
                <c:pt idx="10810">
                  <c:v>10810</c:v>
                </c:pt>
                <c:pt idx="10811">
                  <c:v>10811</c:v>
                </c:pt>
                <c:pt idx="10812">
                  <c:v>10812</c:v>
                </c:pt>
                <c:pt idx="10813">
                  <c:v>10813</c:v>
                </c:pt>
                <c:pt idx="10814">
                  <c:v>10814</c:v>
                </c:pt>
                <c:pt idx="10815">
                  <c:v>10815</c:v>
                </c:pt>
                <c:pt idx="10816">
                  <c:v>10816</c:v>
                </c:pt>
                <c:pt idx="10817">
                  <c:v>10817</c:v>
                </c:pt>
                <c:pt idx="10818">
                  <c:v>10818</c:v>
                </c:pt>
                <c:pt idx="10819">
                  <c:v>10819</c:v>
                </c:pt>
                <c:pt idx="10820">
                  <c:v>10820</c:v>
                </c:pt>
                <c:pt idx="10821">
                  <c:v>10821</c:v>
                </c:pt>
                <c:pt idx="10822">
                  <c:v>10822</c:v>
                </c:pt>
                <c:pt idx="10823">
                  <c:v>10823</c:v>
                </c:pt>
                <c:pt idx="10824">
                  <c:v>10824</c:v>
                </c:pt>
                <c:pt idx="10825">
                  <c:v>10825</c:v>
                </c:pt>
                <c:pt idx="10826">
                  <c:v>10826</c:v>
                </c:pt>
                <c:pt idx="10827">
                  <c:v>10827</c:v>
                </c:pt>
                <c:pt idx="10828">
                  <c:v>10828</c:v>
                </c:pt>
                <c:pt idx="10829">
                  <c:v>10829</c:v>
                </c:pt>
                <c:pt idx="10830">
                  <c:v>10830</c:v>
                </c:pt>
                <c:pt idx="10831">
                  <c:v>10831</c:v>
                </c:pt>
                <c:pt idx="10832">
                  <c:v>10832</c:v>
                </c:pt>
                <c:pt idx="10833">
                  <c:v>10833</c:v>
                </c:pt>
                <c:pt idx="10834">
                  <c:v>10834</c:v>
                </c:pt>
                <c:pt idx="10835">
                  <c:v>10835</c:v>
                </c:pt>
                <c:pt idx="10836">
                  <c:v>10836</c:v>
                </c:pt>
                <c:pt idx="10837">
                  <c:v>10837</c:v>
                </c:pt>
                <c:pt idx="10838">
                  <c:v>10838</c:v>
                </c:pt>
                <c:pt idx="10839">
                  <c:v>10839</c:v>
                </c:pt>
                <c:pt idx="10840">
                  <c:v>10840</c:v>
                </c:pt>
                <c:pt idx="10841">
                  <c:v>10841</c:v>
                </c:pt>
                <c:pt idx="10842">
                  <c:v>10842</c:v>
                </c:pt>
                <c:pt idx="10843">
                  <c:v>10843</c:v>
                </c:pt>
                <c:pt idx="10844">
                  <c:v>10844</c:v>
                </c:pt>
                <c:pt idx="10845">
                  <c:v>10845</c:v>
                </c:pt>
                <c:pt idx="10846">
                  <c:v>10846</c:v>
                </c:pt>
                <c:pt idx="10847">
                  <c:v>10847</c:v>
                </c:pt>
                <c:pt idx="10848">
                  <c:v>10848</c:v>
                </c:pt>
                <c:pt idx="10849">
                  <c:v>10849</c:v>
                </c:pt>
                <c:pt idx="10850">
                  <c:v>10850</c:v>
                </c:pt>
                <c:pt idx="10851">
                  <c:v>10851</c:v>
                </c:pt>
                <c:pt idx="10852">
                  <c:v>10852</c:v>
                </c:pt>
                <c:pt idx="10853">
                  <c:v>10853</c:v>
                </c:pt>
                <c:pt idx="10854">
                  <c:v>10854</c:v>
                </c:pt>
                <c:pt idx="10855">
                  <c:v>10855</c:v>
                </c:pt>
                <c:pt idx="10856">
                  <c:v>10856</c:v>
                </c:pt>
                <c:pt idx="10857">
                  <c:v>10857</c:v>
                </c:pt>
                <c:pt idx="10858">
                  <c:v>10858</c:v>
                </c:pt>
                <c:pt idx="10859">
                  <c:v>10859</c:v>
                </c:pt>
                <c:pt idx="10860">
                  <c:v>10860</c:v>
                </c:pt>
                <c:pt idx="10861">
                  <c:v>10861</c:v>
                </c:pt>
                <c:pt idx="10862">
                  <c:v>10862</c:v>
                </c:pt>
                <c:pt idx="10863">
                  <c:v>10863</c:v>
                </c:pt>
                <c:pt idx="10864">
                  <c:v>10864</c:v>
                </c:pt>
                <c:pt idx="10865">
                  <c:v>10865</c:v>
                </c:pt>
                <c:pt idx="10866">
                  <c:v>10866</c:v>
                </c:pt>
                <c:pt idx="10867">
                  <c:v>10867</c:v>
                </c:pt>
                <c:pt idx="10868">
                  <c:v>10868</c:v>
                </c:pt>
                <c:pt idx="10869">
                  <c:v>10869</c:v>
                </c:pt>
                <c:pt idx="10870">
                  <c:v>10870</c:v>
                </c:pt>
                <c:pt idx="10871">
                  <c:v>10871</c:v>
                </c:pt>
                <c:pt idx="10872">
                  <c:v>10872</c:v>
                </c:pt>
                <c:pt idx="10873">
                  <c:v>10873</c:v>
                </c:pt>
                <c:pt idx="10874">
                  <c:v>10874</c:v>
                </c:pt>
                <c:pt idx="10875">
                  <c:v>10875</c:v>
                </c:pt>
                <c:pt idx="10876">
                  <c:v>10876</c:v>
                </c:pt>
                <c:pt idx="10877">
                  <c:v>10877</c:v>
                </c:pt>
                <c:pt idx="10878">
                  <c:v>10878</c:v>
                </c:pt>
                <c:pt idx="10879">
                  <c:v>10879</c:v>
                </c:pt>
                <c:pt idx="10880">
                  <c:v>10880</c:v>
                </c:pt>
                <c:pt idx="10881">
                  <c:v>10881</c:v>
                </c:pt>
                <c:pt idx="10882">
                  <c:v>10882</c:v>
                </c:pt>
                <c:pt idx="10883">
                  <c:v>10883</c:v>
                </c:pt>
                <c:pt idx="10884">
                  <c:v>10884</c:v>
                </c:pt>
                <c:pt idx="10885">
                  <c:v>10885</c:v>
                </c:pt>
                <c:pt idx="10886">
                  <c:v>10886</c:v>
                </c:pt>
                <c:pt idx="10887">
                  <c:v>10887</c:v>
                </c:pt>
                <c:pt idx="10888">
                  <c:v>10888</c:v>
                </c:pt>
                <c:pt idx="10889">
                  <c:v>10889</c:v>
                </c:pt>
                <c:pt idx="10890">
                  <c:v>10890</c:v>
                </c:pt>
                <c:pt idx="10891">
                  <c:v>10891</c:v>
                </c:pt>
                <c:pt idx="10892">
                  <c:v>10892</c:v>
                </c:pt>
                <c:pt idx="10893">
                  <c:v>10893</c:v>
                </c:pt>
                <c:pt idx="10894">
                  <c:v>10894</c:v>
                </c:pt>
                <c:pt idx="10895">
                  <c:v>10895</c:v>
                </c:pt>
                <c:pt idx="10896">
                  <c:v>10896</c:v>
                </c:pt>
                <c:pt idx="10897">
                  <c:v>10897</c:v>
                </c:pt>
                <c:pt idx="10898">
                  <c:v>10898</c:v>
                </c:pt>
                <c:pt idx="10899">
                  <c:v>10899</c:v>
                </c:pt>
                <c:pt idx="10900">
                  <c:v>10900</c:v>
                </c:pt>
                <c:pt idx="10901">
                  <c:v>10901</c:v>
                </c:pt>
                <c:pt idx="10902">
                  <c:v>10902</c:v>
                </c:pt>
                <c:pt idx="10903">
                  <c:v>10903</c:v>
                </c:pt>
                <c:pt idx="10904">
                  <c:v>10904</c:v>
                </c:pt>
                <c:pt idx="10905">
                  <c:v>10905</c:v>
                </c:pt>
                <c:pt idx="10906">
                  <c:v>10906</c:v>
                </c:pt>
                <c:pt idx="10907">
                  <c:v>10907</c:v>
                </c:pt>
                <c:pt idx="10908">
                  <c:v>10908</c:v>
                </c:pt>
                <c:pt idx="10909">
                  <c:v>10909</c:v>
                </c:pt>
                <c:pt idx="10910">
                  <c:v>10910</c:v>
                </c:pt>
                <c:pt idx="10911">
                  <c:v>10911</c:v>
                </c:pt>
                <c:pt idx="10912">
                  <c:v>10912</c:v>
                </c:pt>
                <c:pt idx="10913">
                  <c:v>10913</c:v>
                </c:pt>
                <c:pt idx="10914">
                  <c:v>10914</c:v>
                </c:pt>
                <c:pt idx="10915">
                  <c:v>10915</c:v>
                </c:pt>
                <c:pt idx="10916">
                  <c:v>10916</c:v>
                </c:pt>
                <c:pt idx="10917">
                  <c:v>10917</c:v>
                </c:pt>
                <c:pt idx="10918">
                  <c:v>10918</c:v>
                </c:pt>
                <c:pt idx="10919">
                  <c:v>10919</c:v>
                </c:pt>
                <c:pt idx="10920">
                  <c:v>10920</c:v>
                </c:pt>
                <c:pt idx="10921">
                  <c:v>10921</c:v>
                </c:pt>
                <c:pt idx="10922">
                  <c:v>10922</c:v>
                </c:pt>
                <c:pt idx="10923">
                  <c:v>10923</c:v>
                </c:pt>
                <c:pt idx="10924">
                  <c:v>10924</c:v>
                </c:pt>
                <c:pt idx="10925">
                  <c:v>10925</c:v>
                </c:pt>
                <c:pt idx="10926">
                  <c:v>10926</c:v>
                </c:pt>
                <c:pt idx="10927">
                  <c:v>10927</c:v>
                </c:pt>
                <c:pt idx="10928">
                  <c:v>10928</c:v>
                </c:pt>
                <c:pt idx="10929">
                  <c:v>10929</c:v>
                </c:pt>
                <c:pt idx="10930">
                  <c:v>10930</c:v>
                </c:pt>
                <c:pt idx="10931">
                  <c:v>10931</c:v>
                </c:pt>
                <c:pt idx="10932">
                  <c:v>10932</c:v>
                </c:pt>
                <c:pt idx="10933">
                  <c:v>10933</c:v>
                </c:pt>
                <c:pt idx="10934">
                  <c:v>10934</c:v>
                </c:pt>
                <c:pt idx="10935">
                  <c:v>10935</c:v>
                </c:pt>
                <c:pt idx="10936">
                  <c:v>10936</c:v>
                </c:pt>
                <c:pt idx="10937">
                  <c:v>10937</c:v>
                </c:pt>
                <c:pt idx="10938">
                  <c:v>10938</c:v>
                </c:pt>
                <c:pt idx="10939">
                  <c:v>10939</c:v>
                </c:pt>
                <c:pt idx="10940">
                  <c:v>10940</c:v>
                </c:pt>
                <c:pt idx="10941">
                  <c:v>10941</c:v>
                </c:pt>
                <c:pt idx="10942">
                  <c:v>10942</c:v>
                </c:pt>
                <c:pt idx="10943">
                  <c:v>10943</c:v>
                </c:pt>
                <c:pt idx="10944">
                  <c:v>10944</c:v>
                </c:pt>
                <c:pt idx="10945">
                  <c:v>10945</c:v>
                </c:pt>
                <c:pt idx="10946">
                  <c:v>10946</c:v>
                </c:pt>
                <c:pt idx="10947">
                  <c:v>10947</c:v>
                </c:pt>
                <c:pt idx="10948">
                  <c:v>10948</c:v>
                </c:pt>
                <c:pt idx="10949">
                  <c:v>10949</c:v>
                </c:pt>
                <c:pt idx="10950">
                  <c:v>10950</c:v>
                </c:pt>
                <c:pt idx="10951">
                  <c:v>10951</c:v>
                </c:pt>
                <c:pt idx="10952">
                  <c:v>10952</c:v>
                </c:pt>
                <c:pt idx="10953">
                  <c:v>10953</c:v>
                </c:pt>
                <c:pt idx="10954">
                  <c:v>10954</c:v>
                </c:pt>
                <c:pt idx="10955">
                  <c:v>10955</c:v>
                </c:pt>
                <c:pt idx="10956">
                  <c:v>10956</c:v>
                </c:pt>
                <c:pt idx="10957">
                  <c:v>10957</c:v>
                </c:pt>
                <c:pt idx="10958">
                  <c:v>10958</c:v>
                </c:pt>
                <c:pt idx="10959">
                  <c:v>10959</c:v>
                </c:pt>
                <c:pt idx="10960">
                  <c:v>10960</c:v>
                </c:pt>
                <c:pt idx="10961">
                  <c:v>10961</c:v>
                </c:pt>
                <c:pt idx="10962">
                  <c:v>10962</c:v>
                </c:pt>
                <c:pt idx="10963">
                  <c:v>10963</c:v>
                </c:pt>
                <c:pt idx="10964">
                  <c:v>10964</c:v>
                </c:pt>
                <c:pt idx="10965">
                  <c:v>10965</c:v>
                </c:pt>
                <c:pt idx="10966">
                  <c:v>10966</c:v>
                </c:pt>
                <c:pt idx="10967">
                  <c:v>10967</c:v>
                </c:pt>
                <c:pt idx="10968">
                  <c:v>10968</c:v>
                </c:pt>
                <c:pt idx="10969">
                  <c:v>10969</c:v>
                </c:pt>
                <c:pt idx="10970">
                  <c:v>10970</c:v>
                </c:pt>
                <c:pt idx="10971">
                  <c:v>10971</c:v>
                </c:pt>
                <c:pt idx="10972">
                  <c:v>10972</c:v>
                </c:pt>
                <c:pt idx="10973">
                  <c:v>10973</c:v>
                </c:pt>
                <c:pt idx="10974">
                  <c:v>10974</c:v>
                </c:pt>
                <c:pt idx="10975">
                  <c:v>10975</c:v>
                </c:pt>
                <c:pt idx="10976">
                  <c:v>10976</c:v>
                </c:pt>
                <c:pt idx="10977">
                  <c:v>10977</c:v>
                </c:pt>
                <c:pt idx="10978">
                  <c:v>10978</c:v>
                </c:pt>
                <c:pt idx="10979">
                  <c:v>10979</c:v>
                </c:pt>
                <c:pt idx="10980">
                  <c:v>10980</c:v>
                </c:pt>
                <c:pt idx="10981">
                  <c:v>10981</c:v>
                </c:pt>
                <c:pt idx="10982">
                  <c:v>10982</c:v>
                </c:pt>
                <c:pt idx="10983">
                  <c:v>10983</c:v>
                </c:pt>
                <c:pt idx="10984">
                  <c:v>10984</c:v>
                </c:pt>
                <c:pt idx="10985">
                  <c:v>10985</c:v>
                </c:pt>
                <c:pt idx="10986">
                  <c:v>10986</c:v>
                </c:pt>
                <c:pt idx="10987">
                  <c:v>10987</c:v>
                </c:pt>
                <c:pt idx="10988">
                  <c:v>10988</c:v>
                </c:pt>
                <c:pt idx="10989">
                  <c:v>10989</c:v>
                </c:pt>
                <c:pt idx="10990">
                  <c:v>10990</c:v>
                </c:pt>
                <c:pt idx="10991">
                  <c:v>10991</c:v>
                </c:pt>
                <c:pt idx="10992">
                  <c:v>10992</c:v>
                </c:pt>
                <c:pt idx="10993">
                  <c:v>10993</c:v>
                </c:pt>
                <c:pt idx="10994">
                  <c:v>10994</c:v>
                </c:pt>
                <c:pt idx="10995">
                  <c:v>10995</c:v>
                </c:pt>
                <c:pt idx="10996">
                  <c:v>10996</c:v>
                </c:pt>
                <c:pt idx="10997">
                  <c:v>10997</c:v>
                </c:pt>
                <c:pt idx="10998">
                  <c:v>10998</c:v>
                </c:pt>
                <c:pt idx="10999">
                  <c:v>10999</c:v>
                </c:pt>
                <c:pt idx="11000">
                  <c:v>11000</c:v>
                </c:pt>
                <c:pt idx="11001">
                  <c:v>11001</c:v>
                </c:pt>
                <c:pt idx="11002">
                  <c:v>11002</c:v>
                </c:pt>
                <c:pt idx="11003">
                  <c:v>11003</c:v>
                </c:pt>
                <c:pt idx="11004">
                  <c:v>11004</c:v>
                </c:pt>
                <c:pt idx="11005">
                  <c:v>11005</c:v>
                </c:pt>
                <c:pt idx="11006">
                  <c:v>11006</c:v>
                </c:pt>
                <c:pt idx="11007">
                  <c:v>11007</c:v>
                </c:pt>
                <c:pt idx="11008">
                  <c:v>11008</c:v>
                </c:pt>
                <c:pt idx="11009">
                  <c:v>11009</c:v>
                </c:pt>
                <c:pt idx="11010">
                  <c:v>11010</c:v>
                </c:pt>
                <c:pt idx="11011">
                  <c:v>11011</c:v>
                </c:pt>
                <c:pt idx="11012">
                  <c:v>11012</c:v>
                </c:pt>
                <c:pt idx="11013">
                  <c:v>11013</c:v>
                </c:pt>
                <c:pt idx="11014">
                  <c:v>11014</c:v>
                </c:pt>
                <c:pt idx="11015">
                  <c:v>11015</c:v>
                </c:pt>
                <c:pt idx="11016">
                  <c:v>11016</c:v>
                </c:pt>
                <c:pt idx="11017">
                  <c:v>11017</c:v>
                </c:pt>
                <c:pt idx="11018">
                  <c:v>11018</c:v>
                </c:pt>
                <c:pt idx="11019">
                  <c:v>11019</c:v>
                </c:pt>
                <c:pt idx="11020">
                  <c:v>11020</c:v>
                </c:pt>
                <c:pt idx="11021">
                  <c:v>11021</c:v>
                </c:pt>
                <c:pt idx="11022">
                  <c:v>11022</c:v>
                </c:pt>
                <c:pt idx="11023">
                  <c:v>11023</c:v>
                </c:pt>
                <c:pt idx="11024">
                  <c:v>11024</c:v>
                </c:pt>
                <c:pt idx="11025">
                  <c:v>11025</c:v>
                </c:pt>
                <c:pt idx="11026">
                  <c:v>11026</c:v>
                </c:pt>
                <c:pt idx="11027">
                  <c:v>11027</c:v>
                </c:pt>
                <c:pt idx="11028">
                  <c:v>11028</c:v>
                </c:pt>
                <c:pt idx="11029">
                  <c:v>11029</c:v>
                </c:pt>
                <c:pt idx="11030">
                  <c:v>11030</c:v>
                </c:pt>
                <c:pt idx="11031">
                  <c:v>11031</c:v>
                </c:pt>
                <c:pt idx="11032">
                  <c:v>11032</c:v>
                </c:pt>
                <c:pt idx="11033">
                  <c:v>11033</c:v>
                </c:pt>
                <c:pt idx="11034">
                  <c:v>11034</c:v>
                </c:pt>
                <c:pt idx="11035">
                  <c:v>11035</c:v>
                </c:pt>
                <c:pt idx="11036">
                  <c:v>11036</c:v>
                </c:pt>
                <c:pt idx="11037">
                  <c:v>11037</c:v>
                </c:pt>
                <c:pt idx="11038">
                  <c:v>11038</c:v>
                </c:pt>
                <c:pt idx="11039">
                  <c:v>11039</c:v>
                </c:pt>
                <c:pt idx="11040">
                  <c:v>11040</c:v>
                </c:pt>
                <c:pt idx="11041">
                  <c:v>11041</c:v>
                </c:pt>
                <c:pt idx="11042">
                  <c:v>11042</c:v>
                </c:pt>
                <c:pt idx="11043">
                  <c:v>11043</c:v>
                </c:pt>
                <c:pt idx="11044">
                  <c:v>11044</c:v>
                </c:pt>
                <c:pt idx="11045">
                  <c:v>11045</c:v>
                </c:pt>
                <c:pt idx="11046">
                  <c:v>11046</c:v>
                </c:pt>
                <c:pt idx="11047">
                  <c:v>11047</c:v>
                </c:pt>
                <c:pt idx="11048">
                  <c:v>11048</c:v>
                </c:pt>
                <c:pt idx="11049">
                  <c:v>11049</c:v>
                </c:pt>
                <c:pt idx="11050">
                  <c:v>11050</c:v>
                </c:pt>
                <c:pt idx="11051">
                  <c:v>11051</c:v>
                </c:pt>
                <c:pt idx="11052">
                  <c:v>11052</c:v>
                </c:pt>
                <c:pt idx="11053">
                  <c:v>11053</c:v>
                </c:pt>
                <c:pt idx="11054">
                  <c:v>11054</c:v>
                </c:pt>
                <c:pt idx="11055">
                  <c:v>11055</c:v>
                </c:pt>
                <c:pt idx="11056">
                  <c:v>11056</c:v>
                </c:pt>
                <c:pt idx="11057">
                  <c:v>11057</c:v>
                </c:pt>
                <c:pt idx="11058">
                  <c:v>11058</c:v>
                </c:pt>
                <c:pt idx="11059">
                  <c:v>11059</c:v>
                </c:pt>
                <c:pt idx="11060">
                  <c:v>11060</c:v>
                </c:pt>
                <c:pt idx="11061">
                  <c:v>11061</c:v>
                </c:pt>
                <c:pt idx="11062">
                  <c:v>11062</c:v>
                </c:pt>
                <c:pt idx="11063">
                  <c:v>11063</c:v>
                </c:pt>
                <c:pt idx="11064">
                  <c:v>11064</c:v>
                </c:pt>
                <c:pt idx="11065">
                  <c:v>11065</c:v>
                </c:pt>
                <c:pt idx="11066">
                  <c:v>11066</c:v>
                </c:pt>
                <c:pt idx="11067">
                  <c:v>11067</c:v>
                </c:pt>
                <c:pt idx="11068">
                  <c:v>11068</c:v>
                </c:pt>
                <c:pt idx="11069">
                  <c:v>11069</c:v>
                </c:pt>
                <c:pt idx="11070">
                  <c:v>11070</c:v>
                </c:pt>
                <c:pt idx="11071">
                  <c:v>11071</c:v>
                </c:pt>
                <c:pt idx="11072">
                  <c:v>11072</c:v>
                </c:pt>
                <c:pt idx="11073">
                  <c:v>11073</c:v>
                </c:pt>
                <c:pt idx="11074">
                  <c:v>11074</c:v>
                </c:pt>
                <c:pt idx="11075">
                  <c:v>11075</c:v>
                </c:pt>
                <c:pt idx="11076">
                  <c:v>11076</c:v>
                </c:pt>
                <c:pt idx="11077">
                  <c:v>11077</c:v>
                </c:pt>
                <c:pt idx="11078">
                  <c:v>11078</c:v>
                </c:pt>
                <c:pt idx="11079">
                  <c:v>11079</c:v>
                </c:pt>
                <c:pt idx="11080">
                  <c:v>11080</c:v>
                </c:pt>
                <c:pt idx="11081">
                  <c:v>11081</c:v>
                </c:pt>
                <c:pt idx="11082">
                  <c:v>11082</c:v>
                </c:pt>
                <c:pt idx="11083">
                  <c:v>11083</c:v>
                </c:pt>
                <c:pt idx="11084">
                  <c:v>11084</c:v>
                </c:pt>
                <c:pt idx="11085">
                  <c:v>11085</c:v>
                </c:pt>
                <c:pt idx="11086">
                  <c:v>11086</c:v>
                </c:pt>
                <c:pt idx="11087">
                  <c:v>11087</c:v>
                </c:pt>
                <c:pt idx="11088">
                  <c:v>11088</c:v>
                </c:pt>
                <c:pt idx="11089">
                  <c:v>11089</c:v>
                </c:pt>
                <c:pt idx="11090">
                  <c:v>11090</c:v>
                </c:pt>
                <c:pt idx="11091">
                  <c:v>11091</c:v>
                </c:pt>
                <c:pt idx="11092">
                  <c:v>11092</c:v>
                </c:pt>
                <c:pt idx="11093">
                  <c:v>11093</c:v>
                </c:pt>
                <c:pt idx="11094">
                  <c:v>11094</c:v>
                </c:pt>
                <c:pt idx="11095">
                  <c:v>11095</c:v>
                </c:pt>
                <c:pt idx="11096">
                  <c:v>11096</c:v>
                </c:pt>
                <c:pt idx="11097">
                  <c:v>11097</c:v>
                </c:pt>
                <c:pt idx="11098">
                  <c:v>11098</c:v>
                </c:pt>
                <c:pt idx="11099">
                  <c:v>11099</c:v>
                </c:pt>
                <c:pt idx="11100">
                  <c:v>11100</c:v>
                </c:pt>
                <c:pt idx="11101">
                  <c:v>11101</c:v>
                </c:pt>
                <c:pt idx="11102">
                  <c:v>11102</c:v>
                </c:pt>
                <c:pt idx="11103">
                  <c:v>11103</c:v>
                </c:pt>
                <c:pt idx="11104">
                  <c:v>11104</c:v>
                </c:pt>
                <c:pt idx="11105">
                  <c:v>11105</c:v>
                </c:pt>
                <c:pt idx="11106">
                  <c:v>11106</c:v>
                </c:pt>
                <c:pt idx="11107">
                  <c:v>11107</c:v>
                </c:pt>
                <c:pt idx="11108">
                  <c:v>11108</c:v>
                </c:pt>
                <c:pt idx="11109">
                  <c:v>11109</c:v>
                </c:pt>
                <c:pt idx="11110">
                  <c:v>11110</c:v>
                </c:pt>
                <c:pt idx="11111">
                  <c:v>11111</c:v>
                </c:pt>
                <c:pt idx="11112">
                  <c:v>11112</c:v>
                </c:pt>
                <c:pt idx="11113">
                  <c:v>11113</c:v>
                </c:pt>
                <c:pt idx="11114">
                  <c:v>11114</c:v>
                </c:pt>
                <c:pt idx="11115">
                  <c:v>11115</c:v>
                </c:pt>
                <c:pt idx="11116">
                  <c:v>11116</c:v>
                </c:pt>
                <c:pt idx="11117">
                  <c:v>11117</c:v>
                </c:pt>
                <c:pt idx="11118">
                  <c:v>11118</c:v>
                </c:pt>
                <c:pt idx="11119">
                  <c:v>11119</c:v>
                </c:pt>
                <c:pt idx="11120">
                  <c:v>11120</c:v>
                </c:pt>
                <c:pt idx="11121">
                  <c:v>11121</c:v>
                </c:pt>
                <c:pt idx="11122">
                  <c:v>11122</c:v>
                </c:pt>
                <c:pt idx="11123">
                  <c:v>11123</c:v>
                </c:pt>
                <c:pt idx="11124">
                  <c:v>11124</c:v>
                </c:pt>
                <c:pt idx="11125">
                  <c:v>11125</c:v>
                </c:pt>
                <c:pt idx="11126">
                  <c:v>11126</c:v>
                </c:pt>
                <c:pt idx="11127">
                  <c:v>11127</c:v>
                </c:pt>
                <c:pt idx="11128">
                  <c:v>11128</c:v>
                </c:pt>
                <c:pt idx="11129">
                  <c:v>11129</c:v>
                </c:pt>
                <c:pt idx="11130">
                  <c:v>11130</c:v>
                </c:pt>
                <c:pt idx="11131">
                  <c:v>11131</c:v>
                </c:pt>
                <c:pt idx="11132">
                  <c:v>11132</c:v>
                </c:pt>
                <c:pt idx="11133">
                  <c:v>11133</c:v>
                </c:pt>
                <c:pt idx="11134">
                  <c:v>11134</c:v>
                </c:pt>
                <c:pt idx="11135">
                  <c:v>11135</c:v>
                </c:pt>
                <c:pt idx="11136">
                  <c:v>11136</c:v>
                </c:pt>
                <c:pt idx="11137">
                  <c:v>11137</c:v>
                </c:pt>
                <c:pt idx="11138">
                  <c:v>11138</c:v>
                </c:pt>
                <c:pt idx="11139">
                  <c:v>11139</c:v>
                </c:pt>
                <c:pt idx="11140">
                  <c:v>11140</c:v>
                </c:pt>
                <c:pt idx="11141">
                  <c:v>11141</c:v>
                </c:pt>
                <c:pt idx="11142">
                  <c:v>11142</c:v>
                </c:pt>
                <c:pt idx="11143">
                  <c:v>11143</c:v>
                </c:pt>
                <c:pt idx="11144">
                  <c:v>11144</c:v>
                </c:pt>
                <c:pt idx="11145">
                  <c:v>11145</c:v>
                </c:pt>
                <c:pt idx="11146">
                  <c:v>11146</c:v>
                </c:pt>
                <c:pt idx="11147">
                  <c:v>11147</c:v>
                </c:pt>
                <c:pt idx="11148">
                  <c:v>11148</c:v>
                </c:pt>
                <c:pt idx="11149">
                  <c:v>11149</c:v>
                </c:pt>
                <c:pt idx="11150">
                  <c:v>11150</c:v>
                </c:pt>
                <c:pt idx="11151">
                  <c:v>11151</c:v>
                </c:pt>
                <c:pt idx="11152">
                  <c:v>11152</c:v>
                </c:pt>
                <c:pt idx="11153">
                  <c:v>11153</c:v>
                </c:pt>
                <c:pt idx="11154">
                  <c:v>11154</c:v>
                </c:pt>
                <c:pt idx="11155">
                  <c:v>11155</c:v>
                </c:pt>
                <c:pt idx="11156">
                  <c:v>11156</c:v>
                </c:pt>
                <c:pt idx="11157">
                  <c:v>11157</c:v>
                </c:pt>
                <c:pt idx="11158">
                  <c:v>11158</c:v>
                </c:pt>
                <c:pt idx="11159">
                  <c:v>11159</c:v>
                </c:pt>
                <c:pt idx="11160">
                  <c:v>11160</c:v>
                </c:pt>
                <c:pt idx="11161">
                  <c:v>11161</c:v>
                </c:pt>
                <c:pt idx="11162">
                  <c:v>11162</c:v>
                </c:pt>
                <c:pt idx="11163">
                  <c:v>11163</c:v>
                </c:pt>
                <c:pt idx="11164">
                  <c:v>11164</c:v>
                </c:pt>
                <c:pt idx="11165">
                  <c:v>11165</c:v>
                </c:pt>
                <c:pt idx="11166">
                  <c:v>11166</c:v>
                </c:pt>
                <c:pt idx="11167">
                  <c:v>11167</c:v>
                </c:pt>
                <c:pt idx="11168">
                  <c:v>11168</c:v>
                </c:pt>
                <c:pt idx="11169">
                  <c:v>11169</c:v>
                </c:pt>
                <c:pt idx="11170">
                  <c:v>11170</c:v>
                </c:pt>
                <c:pt idx="11171">
                  <c:v>11171</c:v>
                </c:pt>
                <c:pt idx="11172">
                  <c:v>11172</c:v>
                </c:pt>
                <c:pt idx="11173">
                  <c:v>11173</c:v>
                </c:pt>
                <c:pt idx="11174">
                  <c:v>11174</c:v>
                </c:pt>
                <c:pt idx="11175">
                  <c:v>11175</c:v>
                </c:pt>
                <c:pt idx="11176">
                  <c:v>11176</c:v>
                </c:pt>
                <c:pt idx="11177">
                  <c:v>11177</c:v>
                </c:pt>
                <c:pt idx="11178">
                  <c:v>11178</c:v>
                </c:pt>
                <c:pt idx="11179">
                  <c:v>11179</c:v>
                </c:pt>
                <c:pt idx="11180">
                  <c:v>11180</c:v>
                </c:pt>
                <c:pt idx="11181">
                  <c:v>11181</c:v>
                </c:pt>
                <c:pt idx="11182">
                  <c:v>11182</c:v>
                </c:pt>
                <c:pt idx="11183">
                  <c:v>11183</c:v>
                </c:pt>
                <c:pt idx="11184">
                  <c:v>11184</c:v>
                </c:pt>
                <c:pt idx="11185">
                  <c:v>11185</c:v>
                </c:pt>
                <c:pt idx="11186">
                  <c:v>11186</c:v>
                </c:pt>
                <c:pt idx="11187">
                  <c:v>11187</c:v>
                </c:pt>
                <c:pt idx="11188">
                  <c:v>11188</c:v>
                </c:pt>
                <c:pt idx="11189">
                  <c:v>11189</c:v>
                </c:pt>
                <c:pt idx="11190">
                  <c:v>11190</c:v>
                </c:pt>
                <c:pt idx="11191">
                  <c:v>11191</c:v>
                </c:pt>
                <c:pt idx="11192">
                  <c:v>11192</c:v>
                </c:pt>
                <c:pt idx="11193">
                  <c:v>11193</c:v>
                </c:pt>
                <c:pt idx="11194">
                  <c:v>11194</c:v>
                </c:pt>
                <c:pt idx="11195">
                  <c:v>11195</c:v>
                </c:pt>
                <c:pt idx="11196">
                  <c:v>11196</c:v>
                </c:pt>
                <c:pt idx="11197">
                  <c:v>11197</c:v>
                </c:pt>
                <c:pt idx="11198">
                  <c:v>11198</c:v>
                </c:pt>
                <c:pt idx="11199">
                  <c:v>11199</c:v>
                </c:pt>
                <c:pt idx="11200">
                  <c:v>11200</c:v>
                </c:pt>
                <c:pt idx="11201">
                  <c:v>11201</c:v>
                </c:pt>
                <c:pt idx="11202">
                  <c:v>11202</c:v>
                </c:pt>
                <c:pt idx="11203">
                  <c:v>11203</c:v>
                </c:pt>
                <c:pt idx="11204">
                  <c:v>11204</c:v>
                </c:pt>
                <c:pt idx="11205">
                  <c:v>11205</c:v>
                </c:pt>
                <c:pt idx="11206">
                  <c:v>11206</c:v>
                </c:pt>
                <c:pt idx="11207">
                  <c:v>11207</c:v>
                </c:pt>
                <c:pt idx="11208">
                  <c:v>11208</c:v>
                </c:pt>
                <c:pt idx="11209">
                  <c:v>11209</c:v>
                </c:pt>
                <c:pt idx="11210">
                  <c:v>11210</c:v>
                </c:pt>
                <c:pt idx="11211">
                  <c:v>11211</c:v>
                </c:pt>
                <c:pt idx="11212">
                  <c:v>11212</c:v>
                </c:pt>
                <c:pt idx="11213">
                  <c:v>11213</c:v>
                </c:pt>
                <c:pt idx="11214">
                  <c:v>11214</c:v>
                </c:pt>
                <c:pt idx="11215">
                  <c:v>11215</c:v>
                </c:pt>
                <c:pt idx="11216">
                  <c:v>11216</c:v>
                </c:pt>
                <c:pt idx="11217">
                  <c:v>11217</c:v>
                </c:pt>
                <c:pt idx="11218">
                  <c:v>11218</c:v>
                </c:pt>
                <c:pt idx="11219">
                  <c:v>11219</c:v>
                </c:pt>
                <c:pt idx="11220">
                  <c:v>11220</c:v>
                </c:pt>
                <c:pt idx="11221">
                  <c:v>11221</c:v>
                </c:pt>
                <c:pt idx="11222">
                  <c:v>11222</c:v>
                </c:pt>
                <c:pt idx="11223">
                  <c:v>11223</c:v>
                </c:pt>
                <c:pt idx="11224">
                  <c:v>11224</c:v>
                </c:pt>
                <c:pt idx="11225">
                  <c:v>11225</c:v>
                </c:pt>
                <c:pt idx="11226">
                  <c:v>11226</c:v>
                </c:pt>
                <c:pt idx="11227">
                  <c:v>11227</c:v>
                </c:pt>
                <c:pt idx="11228">
                  <c:v>11228</c:v>
                </c:pt>
                <c:pt idx="11229">
                  <c:v>11229</c:v>
                </c:pt>
                <c:pt idx="11230">
                  <c:v>11230</c:v>
                </c:pt>
                <c:pt idx="11231">
                  <c:v>11231</c:v>
                </c:pt>
                <c:pt idx="11232">
                  <c:v>11232</c:v>
                </c:pt>
                <c:pt idx="11233">
                  <c:v>11233</c:v>
                </c:pt>
                <c:pt idx="11234">
                  <c:v>11234</c:v>
                </c:pt>
                <c:pt idx="11235">
                  <c:v>11235</c:v>
                </c:pt>
                <c:pt idx="11236">
                  <c:v>11236</c:v>
                </c:pt>
                <c:pt idx="11237">
                  <c:v>11237</c:v>
                </c:pt>
                <c:pt idx="11238">
                  <c:v>11238</c:v>
                </c:pt>
                <c:pt idx="11239">
                  <c:v>11239</c:v>
                </c:pt>
                <c:pt idx="11240">
                  <c:v>11240</c:v>
                </c:pt>
                <c:pt idx="11241">
                  <c:v>11241</c:v>
                </c:pt>
                <c:pt idx="11242">
                  <c:v>11242</c:v>
                </c:pt>
                <c:pt idx="11243">
                  <c:v>11243</c:v>
                </c:pt>
                <c:pt idx="11244">
                  <c:v>11244</c:v>
                </c:pt>
                <c:pt idx="11245">
                  <c:v>11245</c:v>
                </c:pt>
                <c:pt idx="11246">
                  <c:v>11246</c:v>
                </c:pt>
                <c:pt idx="11247">
                  <c:v>11247</c:v>
                </c:pt>
                <c:pt idx="11248">
                  <c:v>11248</c:v>
                </c:pt>
                <c:pt idx="11249">
                  <c:v>11249</c:v>
                </c:pt>
                <c:pt idx="11250">
                  <c:v>11250</c:v>
                </c:pt>
                <c:pt idx="11251">
                  <c:v>11251</c:v>
                </c:pt>
                <c:pt idx="11252">
                  <c:v>11252</c:v>
                </c:pt>
                <c:pt idx="11253">
                  <c:v>11253</c:v>
                </c:pt>
                <c:pt idx="11254">
                  <c:v>11254</c:v>
                </c:pt>
                <c:pt idx="11255">
                  <c:v>11255</c:v>
                </c:pt>
                <c:pt idx="11256">
                  <c:v>11256</c:v>
                </c:pt>
                <c:pt idx="11257">
                  <c:v>11257</c:v>
                </c:pt>
                <c:pt idx="11258">
                  <c:v>11258</c:v>
                </c:pt>
                <c:pt idx="11259">
                  <c:v>11259</c:v>
                </c:pt>
                <c:pt idx="11260">
                  <c:v>11260</c:v>
                </c:pt>
                <c:pt idx="11261">
                  <c:v>11261</c:v>
                </c:pt>
                <c:pt idx="11262">
                  <c:v>11262</c:v>
                </c:pt>
                <c:pt idx="11263">
                  <c:v>11263</c:v>
                </c:pt>
                <c:pt idx="11264">
                  <c:v>11264</c:v>
                </c:pt>
                <c:pt idx="11265">
                  <c:v>11265</c:v>
                </c:pt>
                <c:pt idx="11266">
                  <c:v>11266</c:v>
                </c:pt>
                <c:pt idx="11267">
                  <c:v>11267</c:v>
                </c:pt>
                <c:pt idx="11268">
                  <c:v>11268</c:v>
                </c:pt>
                <c:pt idx="11269">
                  <c:v>11269</c:v>
                </c:pt>
                <c:pt idx="11270">
                  <c:v>11270</c:v>
                </c:pt>
                <c:pt idx="11271">
                  <c:v>11271</c:v>
                </c:pt>
                <c:pt idx="11272">
                  <c:v>11272</c:v>
                </c:pt>
                <c:pt idx="11273">
                  <c:v>11273</c:v>
                </c:pt>
                <c:pt idx="11274">
                  <c:v>11274</c:v>
                </c:pt>
                <c:pt idx="11275">
                  <c:v>11275</c:v>
                </c:pt>
                <c:pt idx="11276">
                  <c:v>11276</c:v>
                </c:pt>
                <c:pt idx="11277">
                  <c:v>11277</c:v>
                </c:pt>
                <c:pt idx="11278">
                  <c:v>11278</c:v>
                </c:pt>
                <c:pt idx="11279">
                  <c:v>11279</c:v>
                </c:pt>
                <c:pt idx="11280">
                  <c:v>11280</c:v>
                </c:pt>
                <c:pt idx="11281">
                  <c:v>11281</c:v>
                </c:pt>
                <c:pt idx="11282">
                  <c:v>11282</c:v>
                </c:pt>
                <c:pt idx="11283">
                  <c:v>11283</c:v>
                </c:pt>
                <c:pt idx="11284">
                  <c:v>11284</c:v>
                </c:pt>
                <c:pt idx="11285">
                  <c:v>11285</c:v>
                </c:pt>
                <c:pt idx="11286">
                  <c:v>11286</c:v>
                </c:pt>
                <c:pt idx="11287">
                  <c:v>11287</c:v>
                </c:pt>
                <c:pt idx="11288">
                  <c:v>11288</c:v>
                </c:pt>
                <c:pt idx="11289">
                  <c:v>11289</c:v>
                </c:pt>
                <c:pt idx="11290">
                  <c:v>11290</c:v>
                </c:pt>
                <c:pt idx="11291">
                  <c:v>11291</c:v>
                </c:pt>
                <c:pt idx="11292">
                  <c:v>11292</c:v>
                </c:pt>
                <c:pt idx="11293">
                  <c:v>11293</c:v>
                </c:pt>
                <c:pt idx="11294">
                  <c:v>11294</c:v>
                </c:pt>
                <c:pt idx="11295">
                  <c:v>11295</c:v>
                </c:pt>
                <c:pt idx="11296">
                  <c:v>11296</c:v>
                </c:pt>
                <c:pt idx="11297">
                  <c:v>11297</c:v>
                </c:pt>
                <c:pt idx="11298">
                  <c:v>11298</c:v>
                </c:pt>
                <c:pt idx="11299">
                  <c:v>11299</c:v>
                </c:pt>
                <c:pt idx="11300">
                  <c:v>11300</c:v>
                </c:pt>
                <c:pt idx="11301">
                  <c:v>11301</c:v>
                </c:pt>
                <c:pt idx="11302">
                  <c:v>11302</c:v>
                </c:pt>
                <c:pt idx="11303">
                  <c:v>11303</c:v>
                </c:pt>
                <c:pt idx="11304">
                  <c:v>11304</c:v>
                </c:pt>
                <c:pt idx="11305">
                  <c:v>11305</c:v>
                </c:pt>
                <c:pt idx="11306">
                  <c:v>11306</c:v>
                </c:pt>
                <c:pt idx="11307">
                  <c:v>11307</c:v>
                </c:pt>
                <c:pt idx="11308">
                  <c:v>11308</c:v>
                </c:pt>
                <c:pt idx="11309">
                  <c:v>11309</c:v>
                </c:pt>
                <c:pt idx="11310">
                  <c:v>11310</c:v>
                </c:pt>
                <c:pt idx="11311">
                  <c:v>11311</c:v>
                </c:pt>
                <c:pt idx="11312">
                  <c:v>11312</c:v>
                </c:pt>
                <c:pt idx="11313">
                  <c:v>11313</c:v>
                </c:pt>
                <c:pt idx="11314">
                  <c:v>11314</c:v>
                </c:pt>
                <c:pt idx="11315">
                  <c:v>11315</c:v>
                </c:pt>
                <c:pt idx="11316">
                  <c:v>11316</c:v>
                </c:pt>
                <c:pt idx="11317">
                  <c:v>11317</c:v>
                </c:pt>
                <c:pt idx="11318">
                  <c:v>11318</c:v>
                </c:pt>
                <c:pt idx="11319">
                  <c:v>11319</c:v>
                </c:pt>
                <c:pt idx="11320">
                  <c:v>11320</c:v>
                </c:pt>
                <c:pt idx="11321">
                  <c:v>11321</c:v>
                </c:pt>
                <c:pt idx="11322">
                  <c:v>11322</c:v>
                </c:pt>
                <c:pt idx="11323">
                  <c:v>11323</c:v>
                </c:pt>
                <c:pt idx="11324">
                  <c:v>11324</c:v>
                </c:pt>
                <c:pt idx="11325">
                  <c:v>11325</c:v>
                </c:pt>
                <c:pt idx="11326">
                  <c:v>11326</c:v>
                </c:pt>
                <c:pt idx="11327">
                  <c:v>11327</c:v>
                </c:pt>
                <c:pt idx="11328">
                  <c:v>11328</c:v>
                </c:pt>
                <c:pt idx="11329">
                  <c:v>11329</c:v>
                </c:pt>
                <c:pt idx="11330">
                  <c:v>11330</c:v>
                </c:pt>
                <c:pt idx="11331">
                  <c:v>11331</c:v>
                </c:pt>
                <c:pt idx="11332">
                  <c:v>11332</c:v>
                </c:pt>
                <c:pt idx="11333">
                  <c:v>11333</c:v>
                </c:pt>
                <c:pt idx="11334">
                  <c:v>11334</c:v>
                </c:pt>
                <c:pt idx="11335">
                  <c:v>11335</c:v>
                </c:pt>
                <c:pt idx="11336">
                  <c:v>11336</c:v>
                </c:pt>
                <c:pt idx="11337">
                  <c:v>11337</c:v>
                </c:pt>
                <c:pt idx="11338">
                  <c:v>11338</c:v>
                </c:pt>
                <c:pt idx="11339">
                  <c:v>11339</c:v>
                </c:pt>
                <c:pt idx="11340">
                  <c:v>11340</c:v>
                </c:pt>
                <c:pt idx="11341">
                  <c:v>11341</c:v>
                </c:pt>
                <c:pt idx="11342">
                  <c:v>11342</c:v>
                </c:pt>
                <c:pt idx="11343">
                  <c:v>11343</c:v>
                </c:pt>
                <c:pt idx="11344">
                  <c:v>11344</c:v>
                </c:pt>
                <c:pt idx="11345">
                  <c:v>11345</c:v>
                </c:pt>
                <c:pt idx="11346">
                  <c:v>11346</c:v>
                </c:pt>
                <c:pt idx="11347">
                  <c:v>11347</c:v>
                </c:pt>
                <c:pt idx="11348">
                  <c:v>11348</c:v>
                </c:pt>
                <c:pt idx="11349">
                  <c:v>11349</c:v>
                </c:pt>
                <c:pt idx="11350">
                  <c:v>11350</c:v>
                </c:pt>
                <c:pt idx="11351">
                  <c:v>11351</c:v>
                </c:pt>
                <c:pt idx="11352">
                  <c:v>11352</c:v>
                </c:pt>
                <c:pt idx="11353">
                  <c:v>11353</c:v>
                </c:pt>
                <c:pt idx="11354">
                  <c:v>11354</c:v>
                </c:pt>
                <c:pt idx="11355">
                  <c:v>11355</c:v>
                </c:pt>
                <c:pt idx="11356">
                  <c:v>11356</c:v>
                </c:pt>
                <c:pt idx="11357">
                  <c:v>11357</c:v>
                </c:pt>
                <c:pt idx="11358">
                  <c:v>11358</c:v>
                </c:pt>
                <c:pt idx="11359">
                  <c:v>11359</c:v>
                </c:pt>
                <c:pt idx="11360">
                  <c:v>11360</c:v>
                </c:pt>
                <c:pt idx="11361">
                  <c:v>11361</c:v>
                </c:pt>
                <c:pt idx="11362">
                  <c:v>11362</c:v>
                </c:pt>
                <c:pt idx="11363">
                  <c:v>11363</c:v>
                </c:pt>
                <c:pt idx="11364">
                  <c:v>11364</c:v>
                </c:pt>
                <c:pt idx="11365">
                  <c:v>11365</c:v>
                </c:pt>
                <c:pt idx="11366">
                  <c:v>11366</c:v>
                </c:pt>
                <c:pt idx="11367">
                  <c:v>11367</c:v>
                </c:pt>
                <c:pt idx="11368">
                  <c:v>11368</c:v>
                </c:pt>
                <c:pt idx="11369">
                  <c:v>11369</c:v>
                </c:pt>
                <c:pt idx="11370">
                  <c:v>11370</c:v>
                </c:pt>
                <c:pt idx="11371">
                  <c:v>11371</c:v>
                </c:pt>
                <c:pt idx="11372">
                  <c:v>11372</c:v>
                </c:pt>
                <c:pt idx="11373">
                  <c:v>11373</c:v>
                </c:pt>
                <c:pt idx="11374">
                  <c:v>11374</c:v>
                </c:pt>
                <c:pt idx="11375">
                  <c:v>11375</c:v>
                </c:pt>
                <c:pt idx="11376">
                  <c:v>11376</c:v>
                </c:pt>
                <c:pt idx="11377">
                  <c:v>11377</c:v>
                </c:pt>
                <c:pt idx="11378">
                  <c:v>11378</c:v>
                </c:pt>
                <c:pt idx="11379">
                  <c:v>11379</c:v>
                </c:pt>
                <c:pt idx="11380">
                  <c:v>11380</c:v>
                </c:pt>
                <c:pt idx="11381">
                  <c:v>11381</c:v>
                </c:pt>
                <c:pt idx="11382">
                  <c:v>11382</c:v>
                </c:pt>
                <c:pt idx="11383">
                  <c:v>11383</c:v>
                </c:pt>
                <c:pt idx="11384">
                  <c:v>11384</c:v>
                </c:pt>
                <c:pt idx="11385">
                  <c:v>11385</c:v>
                </c:pt>
                <c:pt idx="11386">
                  <c:v>11386</c:v>
                </c:pt>
                <c:pt idx="11387">
                  <c:v>11387</c:v>
                </c:pt>
                <c:pt idx="11388">
                  <c:v>11388</c:v>
                </c:pt>
                <c:pt idx="11389">
                  <c:v>11389</c:v>
                </c:pt>
                <c:pt idx="11390">
                  <c:v>11390</c:v>
                </c:pt>
                <c:pt idx="11391">
                  <c:v>11391</c:v>
                </c:pt>
                <c:pt idx="11392">
                  <c:v>11392</c:v>
                </c:pt>
                <c:pt idx="11393">
                  <c:v>11393</c:v>
                </c:pt>
                <c:pt idx="11394">
                  <c:v>11394</c:v>
                </c:pt>
                <c:pt idx="11395">
                  <c:v>11395</c:v>
                </c:pt>
                <c:pt idx="11396">
                  <c:v>11396</c:v>
                </c:pt>
                <c:pt idx="11397">
                  <c:v>11397</c:v>
                </c:pt>
                <c:pt idx="11398">
                  <c:v>11398</c:v>
                </c:pt>
                <c:pt idx="11399">
                  <c:v>11399</c:v>
                </c:pt>
                <c:pt idx="11400">
                  <c:v>11400</c:v>
                </c:pt>
                <c:pt idx="11401">
                  <c:v>11401</c:v>
                </c:pt>
                <c:pt idx="11402">
                  <c:v>11402</c:v>
                </c:pt>
                <c:pt idx="11403">
                  <c:v>11403</c:v>
                </c:pt>
                <c:pt idx="11404">
                  <c:v>11404</c:v>
                </c:pt>
                <c:pt idx="11405">
                  <c:v>11405</c:v>
                </c:pt>
                <c:pt idx="11406">
                  <c:v>11406</c:v>
                </c:pt>
                <c:pt idx="11407">
                  <c:v>11407</c:v>
                </c:pt>
                <c:pt idx="11408">
                  <c:v>11408</c:v>
                </c:pt>
                <c:pt idx="11409">
                  <c:v>11409</c:v>
                </c:pt>
                <c:pt idx="11410">
                  <c:v>11410</c:v>
                </c:pt>
                <c:pt idx="11411">
                  <c:v>11411</c:v>
                </c:pt>
                <c:pt idx="11412">
                  <c:v>11412</c:v>
                </c:pt>
                <c:pt idx="11413">
                  <c:v>11413</c:v>
                </c:pt>
                <c:pt idx="11414">
                  <c:v>11414</c:v>
                </c:pt>
                <c:pt idx="11415">
                  <c:v>11415</c:v>
                </c:pt>
                <c:pt idx="11416">
                  <c:v>11416</c:v>
                </c:pt>
                <c:pt idx="11417">
                  <c:v>11417</c:v>
                </c:pt>
                <c:pt idx="11418">
                  <c:v>11418</c:v>
                </c:pt>
                <c:pt idx="11419">
                  <c:v>11419</c:v>
                </c:pt>
                <c:pt idx="11420">
                  <c:v>11420</c:v>
                </c:pt>
                <c:pt idx="11421">
                  <c:v>11421</c:v>
                </c:pt>
                <c:pt idx="11422">
                  <c:v>11422</c:v>
                </c:pt>
                <c:pt idx="11423">
                  <c:v>11423</c:v>
                </c:pt>
                <c:pt idx="11424">
                  <c:v>11424</c:v>
                </c:pt>
                <c:pt idx="11425">
                  <c:v>11425</c:v>
                </c:pt>
                <c:pt idx="11426">
                  <c:v>11426</c:v>
                </c:pt>
                <c:pt idx="11427">
                  <c:v>11427</c:v>
                </c:pt>
                <c:pt idx="11428">
                  <c:v>11428</c:v>
                </c:pt>
                <c:pt idx="11429">
                  <c:v>11429</c:v>
                </c:pt>
                <c:pt idx="11430">
                  <c:v>11430</c:v>
                </c:pt>
                <c:pt idx="11431">
                  <c:v>11431</c:v>
                </c:pt>
                <c:pt idx="11432">
                  <c:v>11432</c:v>
                </c:pt>
                <c:pt idx="11433">
                  <c:v>11433</c:v>
                </c:pt>
                <c:pt idx="11434">
                  <c:v>11434</c:v>
                </c:pt>
                <c:pt idx="11435">
                  <c:v>11435</c:v>
                </c:pt>
                <c:pt idx="11436">
                  <c:v>11436</c:v>
                </c:pt>
                <c:pt idx="11437">
                  <c:v>11437</c:v>
                </c:pt>
                <c:pt idx="11438">
                  <c:v>11438</c:v>
                </c:pt>
                <c:pt idx="11439">
                  <c:v>11439</c:v>
                </c:pt>
                <c:pt idx="11440">
                  <c:v>11440</c:v>
                </c:pt>
                <c:pt idx="11441">
                  <c:v>11441</c:v>
                </c:pt>
                <c:pt idx="11442">
                  <c:v>11442</c:v>
                </c:pt>
                <c:pt idx="11443">
                  <c:v>11443</c:v>
                </c:pt>
                <c:pt idx="11444">
                  <c:v>11444</c:v>
                </c:pt>
                <c:pt idx="11445">
                  <c:v>11445</c:v>
                </c:pt>
                <c:pt idx="11446">
                  <c:v>11446</c:v>
                </c:pt>
                <c:pt idx="11447">
                  <c:v>11447</c:v>
                </c:pt>
                <c:pt idx="11448">
                  <c:v>11448</c:v>
                </c:pt>
                <c:pt idx="11449">
                  <c:v>11449</c:v>
                </c:pt>
                <c:pt idx="11450">
                  <c:v>11450</c:v>
                </c:pt>
                <c:pt idx="11451">
                  <c:v>11451</c:v>
                </c:pt>
                <c:pt idx="11452">
                  <c:v>11452</c:v>
                </c:pt>
                <c:pt idx="11453">
                  <c:v>11453</c:v>
                </c:pt>
                <c:pt idx="11454">
                  <c:v>11454</c:v>
                </c:pt>
                <c:pt idx="11455">
                  <c:v>11455</c:v>
                </c:pt>
                <c:pt idx="11456">
                  <c:v>11456</c:v>
                </c:pt>
                <c:pt idx="11457">
                  <c:v>11457</c:v>
                </c:pt>
                <c:pt idx="11458">
                  <c:v>11458</c:v>
                </c:pt>
                <c:pt idx="11459">
                  <c:v>11459</c:v>
                </c:pt>
                <c:pt idx="11460">
                  <c:v>11460</c:v>
                </c:pt>
                <c:pt idx="11461">
                  <c:v>11461</c:v>
                </c:pt>
                <c:pt idx="11462">
                  <c:v>11462</c:v>
                </c:pt>
                <c:pt idx="11463">
                  <c:v>11463</c:v>
                </c:pt>
                <c:pt idx="11464">
                  <c:v>11464</c:v>
                </c:pt>
                <c:pt idx="11465">
                  <c:v>11465</c:v>
                </c:pt>
                <c:pt idx="11466">
                  <c:v>11466</c:v>
                </c:pt>
                <c:pt idx="11467">
                  <c:v>11467</c:v>
                </c:pt>
                <c:pt idx="11468">
                  <c:v>11468</c:v>
                </c:pt>
                <c:pt idx="11469">
                  <c:v>11469</c:v>
                </c:pt>
                <c:pt idx="11470">
                  <c:v>11470</c:v>
                </c:pt>
                <c:pt idx="11471">
                  <c:v>11471</c:v>
                </c:pt>
                <c:pt idx="11472">
                  <c:v>11472</c:v>
                </c:pt>
                <c:pt idx="11473">
                  <c:v>11473</c:v>
                </c:pt>
                <c:pt idx="11474">
                  <c:v>11474</c:v>
                </c:pt>
                <c:pt idx="11475">
                  <c:v>11475</c:v>
                </c:pt>
                <c:pt idx="11476">
                  <c:v>11476</c:v>
                </c:pt>
                <c:pt idx="11477">
                  <c:v>11477</c:v>
                </c:pt>
                <c:pt idx="11478">
                  <c:v>11478</c:v>
                </c:pt>
                <c:pt idx="11479">
                  <c:v>11479</c:v>
                </c:pt>
                <c:pt idx="11480">
                  <c:v>11480</c:v>
                </c:pt>
                <c:pt idx="11481">
                  <c:v>11481</c:v>
                </c:pt>
                <c:pt idx="11482">
                  <c:v>11482</c:v>
                </c:pt>
                <c:pt idx="11483">
                  <c:v>11483</c:v>
                </c:pt>
                <c:pt idx="11484">
                  <c:v>11484</c:v>
                </c:pt>
                <c:pt idx="11485">
                  <c:v>11485</c:v>
                </c:pt>
                <c:pt idx="11486">
                  <c:v>11486</c:v>
                </c:pt>
                <c:pt idx="11487">
                  <c:v>11487</c:v>
                </c:pt>
                <c:pt idx="11488">
                  <c:v>11488</c:v>
                </c:pt>
                <c:pt idx="11489">
                  <c:v>11489</c:v>
                </c:pt>
                <c:pt idx="11490">
                  <c:v>11490</c:v>
                </c:pt>
                <c:pt idx="11491">
                  <c:v>11491</c:v>
                </c:pt>
                <c:pt idx="11492">
                  <c:v>11492</c:v>
                </c:pt>
                <c:pt idx="11493">
                  <c:v>11493</c:v>
                </c:pt>
                <c:pt idx="11494">
                  <c:v>11494</c:v>
                </c:pt>
                <c:pt idx="11495">
                  <c:v>11495</c:v>
                </c:pt>
                <c:pt idx="11496">
                  <c:v>11496</c:v>
                </c:pt>
                <c:pt idx="11497">
                  <c:v>11497</c:v>
                </c:pt>
                <c:pt idx="11498">
                  <c:v>11498</c:v>
                </c:pt>
                <c:pt idx="11499">
                  <c:v>11499</c:v>
                </c:pt>
                <c:pt idx="11500">
                  <c:v>11500</c:v>
                </c:pt>
                <c:pt idx="11501">
                  <c:v>11501</c:v>
                </c:pt>
                <c:pt idx="11502">
                  <c:v>11502</c:v>
                </c:pt>
                <c:pt idx="11503">
                  <c:v>11503</c:v>
                </c:pt>
                <c:pt idx="11504">
                  <c:v>11504</c:v>
                </c:pt>
                <c:pt idx="11505">
                  <c:v>11505</c:v>
                </c:pt>
                <c:pt idx="11506">
                  <c:v>11506</c:v>
                </c:pt>
                <c:pt idx="11507">
                  <c:v>11507</c:v>
                </c:pt>
                <c:pt idx="11508">
                  <c:v>11508</c:v>
                </c:pt>
                <c:pt idx="11509">
                  <c:v>11509</c:v>
                </c:pt>
                <c:pt idx="11510">
                  <c:v>11510</c:v>
                </c:pt>
                <c:pt idx="11511">
                  <c:v>11511</c:v>
                </c:pt>
                <c:pt idx="11512">
                  <c:v>11512</c:v>
                </c:pt>
                <c:pt idx="11513">
                  <c:v>11513</c:v>
                </c:pt>
                <c:pt idx="11514">
                  <c:v>11514</c:v>
                </c:pt>
                <c:pt idx="11515">
                  <c:v>11515</c:v>
                </c:pt>
                <c:pt idx="11516">
                  <c:v>11516</c:v>
                </c:pt>
                <c:pt idx="11517">
                  <c:v>11517</c:v>
                </c:pt>
                <c:pt idx="11518">
                  <c:v>11518</c:v>
                </c:pt>
                <c:pt idx="11519">
                  <c:v>11519</c:v>
                </c:pt>
                <c:pt idx="11520">
                  <c:v>11520</c:v>
                </c:pt>
                <c:pt idx="11521">
                  <c:v>11521</c:v>
                </c:pt>
                <c:pt idx="11522">
                  <c:v>11522</c:v>
                </c:pt>
                <c:pt idx="11523">
                  <c:v>11523</c:v>
                </c:pt>
                <c:pt idx="11524">
                  <c:v>11524</c:v>
                </c:pt>
                <c:pt idx="11525">
                  <c:v>11525</c:v>
                </c:pt>
                <c:pt idx="11526">
                  <c:v>11526</c:v>
                </c:pt>
                <c:pt idx="11527">
                  <c:v>11527</c:v>
                </c:pt>
                <c:pt idx="11528">
                  <c:v>11528</c:v>
                </c:pt>
                <c:pt idx="11529">
                  <c:v>11529</c:v>
                </c:pt>
                <c:pt idx="11530">
                  <c:v>11530</c:v>
                </c:pt>
                <c:pt idx="11531">
                  <c:v>11531</c:v>
                </c:pt>
                <c:pt idx="11532">
                  <c:v>11532</c:v>
                </c:pt>
                <c:pt idx="11533">
                  <c:v>11533</c:v>
                </c:pt>
                <c:pt idx="11534">
                  <c:v>11534</c:v>
                </c:pt>
                <c:pt idx="11535">
                  <c:v>11535</c:v>
                </c:pt>
                <c:pt idx="11536">
                  <c:v>11536</c:v>
                </c:pt>
                <c:pt idx="11537">
                  <c:v>11537</c:v>
                </c:pt>
                <c:pt idx="11538">
                  <c:v>11538</c:v>
                </c:pt>
                <c:pt idx="11539">
                  <c:v>11539</c:v>
                </c:pt>
                <c:pt idx="11540">
                  <c:v>11540</c:v>
                </c:pt>
                <c:pt idx="11541">
                  <c:v>11541</c:v>
                </c:pt>
                <c:pt idx="11542">
                  <c:v>11542</c:v>
                </c:pt>
                <c:pt idx="11543">
                  <c:v>11543</c:v>
                </c:pt>
                <c:pt idx="11544">
                  <c:v>11544</c:v>
                </c:pt>
                <c:pt idx="11545">
                  <c:v>11545</c:v>
                </c:pt>
                <c:pt idx="11546">
                  <c:v>11546</c:v>
                </c:pt>
                <c:pt idx="11547">
                  <c:v>11547</c:v>
                </c:pt>
                <c:pt idx="11548">
                  <c:v>11548</c:v>
                </c:pt>
                <c:pt idx="11549">
                  <c:v>11549</c:v>
                </c:pt>
                <c:pt idx="11550">
                  <c:v>11550</c:v>
                </c:pt>
                <c:pt idx="11551">
                  <c:v>11551</c:v>
                </c:pt>
                <c:pt idx="11552">
                  <c:v>11552</c:v>
                </c:pt>
                <c:pt idx="11553">
                  <c:v>11553</c:v>
                </c:pt>
                <c:pt idx="11554">
                  <c:v>11554</c:v>
                </c:pt>
                <c:pt idx="11555">
                  <c:v>11555</c:v>
                </c:pt>
                <c:pt idx="11556">
                  <c:v>11556</c:v>
                </c:pt>
                <c:pt idx="11557">
                  <c:v>11557</c:v>
                </c:pt>
                <c:pt idx="11558">
                  <c:v>11558</c:v>
                </c:pt>
                <c:pt idx="11559">
                  <c:v>11559</c:v>
                </c:pt>
                <c:pt idx="11560">
                  <c:v>11560</c:v>
                </c:pt>
                <c:pt idx="11561">
                  <c:v>11561</c:v>
                </c:pt>
                <c:pt idx="11562">
                  <c:v>11562</c:v>
                </c:pt>
                <c:pt idx="11563">
                  <c:v>11563</c:v>
                </c:pt>
                <c:pt idx="11564">
                  <c:v>11564</c:v>
                </c:pt>
                <c:pt idx="11565">
                  <c:v>11565</c:v>
                </c:pt>
                <c:pt idx="11566">
                  <c:v>11566</c:v>
                </c:pt>
                <c:pt idx="11567">
                  <c:v>11567</c:v>
                </c:pt>
                <c:pt idx="11568">
                  <c:v>11568</c:v>
                </c:pt>
                <c:pt idx="11569">
                  <c:v>11569</c:v>
                </c:pt>
                <c:pt idx="11570">
                  <c:v>11570</c:v>
                </c:pt>
                <c:pt idx="11571">
                  <c:v>11571</c:v>
                </c:pt>
                <c:pt idx="11572">
                  <c:v>11572</c:v>
                </c:pt>
                <c:pt idx="11573">
                  <c:v>11573</c:v>
                </c:pt>
                <c:pt idx="11574">
                  <c:v>11574</c:v>
                </c:pt>
                <c:pt idx="11575">
                  <c:v>11575</c:v>
                </c:pt>
                <c:pt idx="11576">
                  <c:v>11576</c:v>
                </c:pt>
                <c:pt idx="11577">
                  <c:v>11577</c:v>
                </c:pt>
                <c:pt idx="11578">
                  <c:v>11578</c:v>
                </c:pt>
                <c:pt idx="11579">
                  <c:v>11579</c:v>
                </c:pt>
                <c:pt idx="11580">
                  <c:v>11580</c:v>
                </c:pt>
                <c:pt idx="11581">
                  <c:v>11581</c:v>
                </c:pt>
                <c:pt idx="11582">
                  <c:v>11582</c:v>
                </c:pt>
                <c:pt idx="11583">
                  <c:v>11583</c:v>
                </c:pt>
                <c:pt idx="11584">
                  <c:v>11584</c:v>
                </c:pt>
                <c:pt idx="11585">
                  <c:v>11585</c:v>
                </c:pt>
                <c:pt idx="11586">
                  <c:v>11586</c:v>
                </c:pt>
                <c:pt idx="11587">
                  <c:v>11587</c:v>
                </c:pt>
                <c:pt idx="11588">
                  <c:v>11588</c:v>
                </c:pt>
                <c:pt idx="11589">
                  <c:v>11589</c:v>
                </c:pt>
                <c:pt idx="11590">
                  <c:v>11590</c:v>
                </c:pt>
                <c:pt idx="11591">
                  <c:v>11591</c:v>
                </c:pt>
                <c:pt idx="11592">
                  <c:v>11592</c:v>
                </c:pt>
                <c:pt idx="11593">
                  <c:v>11593</c:v>
                </c:pt>
                <c:pt idx="11594">
                  <c:v>11594</c:v>
                </c:pt>
                <c:pt idx="11595">
                  <c:v>11595</c:v>
                </c:pt>
                <c:pt idx="11596">
                  <c:v>11596</c:v>
                </c:pt>
                <c:pt idx="11597">
                  <c:v>11597</c:v>
                </c:pt>
                <c:pt idx="11598">
                  <c:v>11598</c:v>
                </c:pt>
                <c:pt idx="11599">
                  <c:v>11599</c:v>
                </c:pt>
                <c:pt idx="11600">
                  <c:v>11600</c:v>
                </c:pt>
                <c:pt idx="11601">
                  <c:v>11601</c:v>
                </c:pt>
                <c:pt idx="11602">
                  <c:v>11602</c:v>
                </c:pt>
                <c:pt idx="11603">
                  <c:v>11603</c:v>
                </c:pt>
                <c:pt idx="11604">
                  <c:v>11604</c:v>
                </c:pt>
                <c:pt idx="11605">
                  <c:v>11605</c:v>
                </c:pt>
                <c:pt idx="11606">
                  <c:v>11606</c:v>
                </c:pt>
                <c:pt idx="11607">
                  <c:v>11607</c:v>
                </c:pt>
                <c:pt idx="11608">
                  <c:v>11608</c:v>
                </c:pt>
                <c:pt idx="11609">
                  <c:v>11609</c:v>
                </c:pt>
                <c:pt idx="11610">
                  <c:v>11610</c:v>
                </c:pt>
                <c:pt idx="11611">
                  <c:v>11611</c:v>
                </c:pt>
                <c:pt idx="11612">
                  <c:v>11612</c:v>
                </c:pt>
                <c:pt idx="11613">
                  <c:v>11613</c:v>
                </c:pt>
                <c:pt idx="11614">
                  <c:v>11614</c:v>
                </c:pt>
                <c:pt idx="11615">
                  <c:v>11615</c:v>
                </c:pt>
                <c:pt idx="11616">
                  <c:v>11616</c:v>
                </c:pt>
                <c:pt idx="11617">
                  <c:v>11617</c:v>
                </c:pt>
                <c:pt idx="11618">
                  <c:v>11618</c:v>
                </c:pt>
                <c:pt idx="11619">
                  <c:v>11619</c:v>
                </c:pt>
                <c:pt idx="11620">
                  <c:v>11620</c:v>
                </c:pt>
                <c:pt idx="11621">
                  <c:v>11621</c:v>
                </c:pt>
                <c:pt idx="11622">
                  <c:v>11622</c:v>
                </c:pt>
                <c:pt idx="11623">
                  <c:v>11623</c:v>
                </c:pt>
                <c:pt idx="11624">
                  <c:v>11624</c:v>
                </c:pt>
                <c:pt idx="11625">
                  <c:v>11625</c:v>
                </c:pt>
                <c:pt idx="11626">
                  <c:v>11626</c:v>
                </c:pt>
                <c:pt idx="11627">
                  <c:v>11627</c:v>
                </c:pt>
                <c:pt idx="11628">
                  <c:v>11628</c:v>
                </c:pt>
                <c:pt idx="11629">
                  <c:v>11629</c:v>
                </c:pt>
                <c:pt idx="11630">
                  <c:v>11630</c:v>
                </c:pt>
                <c:pt idx="11631">
                  <c:v>11631</c:v>
                </c:pt>
                <c:pt idx="11632">
                  <c:v>11632</c:v>
                </c:pt>
                <c:pt idx="11633">
                  <c:v>11633</c:v>
                </c:pt>
                <c:pt idx="11634">
                  <c:v>11634</c:v>
                </c:pt>
                <c:pt idx="11635">
                  <c:v>11635</c:v>
                </c:pt>
                <c:pt idx="11636">
                  <c:v>11636</c:v>
                </c:pt>
                <c:pt idx="11637">
                  <c:v>11637</c:v>
                </c:pt>
                <c:pt idx="11638">
                  <c:v>11638</c:v>
                </c:pt>
                <c:pt idx="11639">
                  <c:v>11639</c:v>
                </c:pt>
                <c:pt idx="11640">
                  <c:v>11640</c:v>
                </c:pt>
                <c:pt idx="11641">
                  <c:v>11641</c:v>
                </c:pt>
                <c:pt idx="11642">
                  <c:v>11642</c:v>
                </c:pt>
                <c:pt idx="11643">
                  <c:v>11643</c:v>
                </c:pt>
                <c:pt idx="11644">
                  <c:v>11644</c:v>
                </c:pt>
                <c:pt idx="11645">
                  <c:v>11645</c:v>
                </c:pt>
                <c:pt idx="11646">
                  <c:v>11646</c:v>
                </c:pt>
                <c:pt idx="11647">
                  <c:v>11647</c:v>
                </c:pt>
                <c:pt idx="11648">
                  <c:v>11648</c:v>
                </c:pt>
                <c:pt idx="11649">
                  <c:v>11649</c:v>
                </c:pt>
                <c:pt idx="11650">
                  <c:v>11650</c:v>
                </c:pt>
                <c:pt idx="11651">
                  <c:v>11651</c:v>
                </c:pt>
                <c:pt idx="11652">
                  <c:v>11652</c:v>
                </c:pt>
                <c:pt idx="11653">
                  <c:v>11653</c:v>
                </c:pt>
                <c:pt idx="11654">
                  <c:v>11654</c:v>
                </c:pt>
                <c:pt idx="11655">
                  <c:v>11655</c:v>
                </c:pt>
                <c:pt idx="11656">
                  <c:v>11656</c:v>
                </c:pt>
                <c:pt idx="11657">
                  <c:v>11657</c:v>
                </c:pt>
                <c:pt idx="11658">
                  <c:v>11658</c:v>
                </c:pt>
                <c:pt idx="11659">
                  <c:v>11659</c:v>
                </c:pt>
                <c:pt idx="11660">
                  <c:v>11660</c:v>
                </c:pt>
                <c:pt idx="11661">
                  <c:v>11661</c:v>
                </c:pt>
                <c:pt idx="11662">
                  <c:v>11662</c:v>
                </c:pt>
                <c:pt idx="11663">
                  <c:v>11663</c:v>
                </c:pt>
                <c:pt idx="11664">
                  <c:v>11664</c:v>
                </c:pt>
                <c:pt idx="11665">
                  <c:v>11665</c:v>
                </c:pt>
                <c:pt idx="11666">
                  <c:v>11666</c:v>
                </c:pt>
                <c:pt idx="11667">
                  <c:v>11667</c:v>
                </c:pt>
                <c:pt idx="11668">
                  <c:v>11668</c:v>
                </c:pt>
                <c:pt idx="11669">
                  <c:v>11669</c:v>
                </c:pt>
                <c:pt idx="11670">
                  <c:v>11670</c:v>
                </c:pt>
                <c:pt idx="11671">
                  <c:v>11671</c:v>
                </c:pt>
                <c:pt idx="11672">
                  <c:v>11672</c:v>
                </c:pt>
                <c:pt idx="11673">
                  <c:v>11673</c:v>
                </c:pt>
                <c:pt idx="11674">
                  <c:v>11674</c:v>
                </c:pt>
                <c:pt idx="11675">
                  <c:v>11675</c:v>
                </c:pt>
                <c:pt idx="11676">
                  <c:v>11676</c:v>
                </c:pt>
                <c:pt idx="11677">
                  <c:v>11677</c:v>
                </c:pt>
                <c:pt idx="11678">
                  <c:v>11678</c:v>
                </c:pt>
                <c:pt idx="11679">
                  <c:v>11679</c:v>
                </c:pt>
                <c:pt idx="11680">
                  <c:v>11680</c:v>
                </c:pt>
                <c:pt idx="11681">
                  <c:v>11681</c:v>
                </c:pt>
                <c:pt idx="11682">
                  <c:v>11682</c:v>
                </c:pt>
                <c:pt idx="11683">
                  <c:v>11683</c:v>
                </c:pt>
                <c:pt idx="11684">
                  <c:v>11684</c:v>
                </c:pt>
                <c:pt idx="11685">
                  <c:v>11685</c:v>
                </c:pt>
                <c:pt idx="11686">
                  <c:v>11686</c:v>
                </c:pt>
                <c:pt idx="11687">
                  <c:v>11687</c:v>
                </c:pt>
                <c:pt idx="11688">
                  <c:v>11688</c:v>
                </c:pt>
                <c:pt idx="11689">
                  <c:v>11689</c:v>
                </c:pt>
                <c:pt idx="11690">
                  <c:v>11690</c:v>
                </c:pt>
                <c:pt idx="11691">
                  <c:v>11691</c:v>
                </c:pt>
                <c:pt idx="11692">
                  <c:v>11692</c:v>
                </c:pt>
                <c:pt idx="11693">
                  <c:v>11693</c:v>
                </c:pt>
                <c:pt idx="11694">
                  <c:v>11694</c:v>
                </c:pt>
                <c:pt idx="11695">
                  <c:v>11695</c:v>
                </c:pt>
                <c:pt idx="11696">
                  <c:v>11696</c:v>
                </c:pt>
                <c:pt idx="11697">
                  <c:v>11697</c:v>
                </c:pt>
                <c:pt idx="11698">
                  <c:v>11698</c:v>
                </c:pt>
                <c:pt idx="11699">
                  <c:v>11699</c:v>
                </c:pt>
                <c:pt idx="11700">
                  <c:v>11700</c:v>
                </c:pt>
                <c:pt idx="11701">
                  <c:v>11701</c:v>
                </c:pt>
                <c:pt idx="11702">
                  <c:v>11702</c:v>
                </c:pt>
                <c:pt idx="11703">
                  <c:v>11703</c:v>
                </c:pt>
                <c:pt idx="11704">
                  <c:v>11704</c:v>
                </c:pt>
                <c:pt idx="11705">
                  <c:v>11705</c:v>
                </c:pt>
                <c:pt idx="11706">
                  <c:v>11706</c:v>
                </c:pt>
                <c:pt idx="11707">
                  <c:v>11707</c:v>
                </c:pt>
                <c:pt idx="11708">
                  <c:v>11708</c:v>
                </c:pt>
                <c:pt idx="11709">
                  <c:v>11709</c:v>
                </c:pt>
                <c:pt idx="11710">
                  <c:v>11710</c:v>
                </c:pt>
                <c:pt idx="11711">
                  <c:v>11711</c:v>
                </c:pt>
                <c:pt idx="11712">
                  <c:v>11712</c:v>
                </c:pt>
                <c:pt idx="11713">
                  <c:v>11713</c:v>
                </c:pt>
                <c:pt idx="11714">
                  <c:v>11714</c:v>
                </c:pt>
                <c:pt idx="11715">
                  <c:v>11715</c:v>
                </c:pt>
                <c:pt idx="11716">
                  <c:v>11716</c:v>
                </c:pt>
                <c:pt idx="11717">
                  <c:v>11717</c:v>
                </c:pt>
                <c:pt idx="11718">
                  <c:v>11718</c:v>
                </c:pt>
                <c:pt idx="11719">
                  <c:v>11719</c:v>
                </c:pt>
                <c:pt idx="11720">
                  <c:v>11720</c:v>
                </c:pt>
                <c:pt idx="11721">
                  <c:v>11721</c:v>
                </c:pt>
                <c:pt idx="11722">
                  <c:v>11722</c:v>
                </c:pt>
                <c:pt idx="11723">
                  <c:v>11723</c:v>
                </c:pt>
                <c:pt idx="11724">
                  <c:v>11724</c:v>
                </c:pt>
                <c:pt idx="11725">
                  <c:v>11725</c:v>
                </c:pt>
                <c:pt idx="11726">
                  <c:v>11726</c:v>
                </c:pt>
                <c:pt idx="11727">
                  <c:v>11727</c:v>
                </c:pt>
                <c:pt idx="11728">
                  <c:v>11728</c:v>
                </c:pt>
                <c:pt idx="11729">
                  <c:v>11729</c:v>
                </c:pt>
                <c:pt idx="11730">
                  <c:v>11730</c:v>
                </c:pt>
                <c:pt idx="11731">
                  <c:v>11731</c:v>
                </c:pt>
                <c:pt idx="11732">
                  <c:v>11732</c:v>
                </c:pt>
                <c:pt idx="11733">
                  <c:v>11733</c:v>
                </c:pt>
                <c:pt idx="11734">
                  <c:v>11734</c:v>
                </c:pt>
                <c:pt idx="11735">
                  <c:v>11735</c:v>
                </c:pt>
                <c:pt idx="11736">
                  <c:v>11736</c:v>
                </c:pt>
                <c:pt idx="11737">
                  <c:v>11737</c:v>
                </c:pt>
                <c:pt idx="11738">
                  <c:v>11738</c:v>
                </c:pt>
                <c:pt idx="11739">
                  <c:v>11739</c:v>
                </c:pt>
                <c:pt idx="11740">
                  <c:v>11740</c:v>
                </c:pt>
                <c:pt idx="11741">
                  <c:v>11741</c:v>
                </c:pt>
                <c:pt idx="11742">
                  <c:v>11742</c:v>
                </c:pt>
                <c:pt idx="11743">
                  <c:v>11743</c:v>
                </c:pt>
                <c:pt idx="11744">
                  <c:v>11744</c:v>
                </c:pt>
                <c:pt idx="11745">
                  <c:v>11745</c:v>
                </c:pt>
                <c:pt idx="11746">
                  <c:v>11746</c:v>
                </c:pt>
                <c:pt idx="11747">
                  <c:v>11747</c:v>
                </c:pt>
                <c:pt idx="11748">
                  <c:v>11748</c:v>
                </c:pt>
                <c:pt idx="11749">
                  <c:v>11749</c:v>
                </c:pt>
                <c:pt idx="11750">
                  <c:v>11750</c:v>
                </c:pt>
                <c:pt idx="11751">
                  <c:v>11751</c:v>
                </c:pt>
                <c:pt idx="11752">
                  <c:v>11752</c:v>
                </c:pt>
                <c:pt idx="11753">
                  <c:v>11753</c:v>
                </c:pt>
                <c:pt idx="11754">
                  <c:v>11754</c:v>
                </c:pt>
                <c:pt idx="11755">
                  <c:v>11755</c:v>
                </c:pt>
                <c:pt idx="11756">
                  <c:v>11756</c:v>
                </c:pt>
                <c:pt idx="11757">
                  <c:v>11757</c:v>
                </c:pt>
                <c:pt idx="11758">
                  <c:v>11758</c:v>
                </c:pt>
                <c:pt idx="11759">
                  <c:v>11759</c:v>
                </c:pt>
                <c:pt idx="11760">
                  <c:v>11760</c:v>
                </c:pt>
                <c:pt idx="11761">
                  <c:v>11761</c:v>
                </c:pt>
                <c:pt idx="11762">
                  <c:v>11762</c:v>
                </c:pt>
                <c:pt idx="11763">
                  <c:v>11763</c:v>
                </c:pt>
                <c:pt idx="11764">
                  <c:v>11764</c:v>
                </c:pt>
                <c:pt idx="11765">
                  <c:v>11765</c:v>
                </c:pt>
                <c:pt idx="11766">
                  <c:v>11766</c:v>
                </c:pt>
                <c:pt idx="11767">
                  <c:v>11767</c:v>
                </c:pt>
                <c:pt idx="11768">
                  <c:v>11768</c:v>
                </c:pt>
                <c:pt idx="11769">
                  <c:v>11769</c:v>
                </c:pt>
                <c:pt idx="11770">
                  <c:v>11770</c:v>
                </c:pt>
                <c:pt idx="11771">
                  <c:v>11771</c:v>
                </c:pt>
                <c:pt idx="11772">
                  <c:v>11772</c:v>
                </c:pt>
                <c:pt idx="11773">
                  <c:v>11773</c:v>
                </c:pt>
                <c:pt idx="11774">
                  <c:v>11774</c:v>
                </c:pt>
                <c:pt idx="11775">
                  <c:v>11775</c:v>
                </c:pt>
                <c:pt idx="11776">
                  <c:v>11776</c:v>
                </c:pt>
                <c:pt idx="11777">
                  <c:v>11777</c:v>
                </c:pt>
                <c:pt idx="11778">
                  <c:v>11778</c:v>
                </c:pt>
                <c:pt idx="11779">
                  <c:v>11779</c:v>
                </c:pt>
                <c:pt idx="11780">
                  <c:v>11780</c:v>
                </c:pt>
                <c:pt idx="11781">
                  <c:v>11781</c:v>
                </c:pt>
                <c:pt idx="11782">
                  <c:v>11782</c:v>
                </c:pt>
                <c:pt idx="11783">
                  <c:v>11783</c:v>
                </c:pt>
                <c:pt idx="11784">
                  <c:v>11784</c:v>
                </c:pt>
                <c:pt idx="11785">
                  <c:v>11785</c:v>
                </c:pt>
                <c:pt idx="11786">
                  <c:v>11786</c:v>
                </c:pt>
                <c:pt idx="11787">
                  <c:v>11787</c:v>
                </c:pt>
                <c:pt idx="11788">
                  <c:v>11788</c:v>
                </c:pt>
                <c:pt idx="11789">
                  <c:v>11789</c:v>
                </c:pt>
                <c:pt idx="11790">
                  <c:v>11790</c:v>
                </c:pt>
                <c:pt idx="11791">
                  <c:v>11791</c:v>
                </c:pt>
                <c:pt idx="11792">
                  <c:v>11792</c:v>
                </c:pt>
                <c:pt idx="11793">
                  <c:v>11793</c:v>
                </c:pt>
                <c:pt idx="11794">
                  <c:v>11794</c:v>
                </c:pt>
                <c:pt idx="11795">
                  <c:v>11795</c:v>
                </c:pt>
                <c:pt idx="11796">
                  <c:v>11796</c:v>
                </c:pt>
                <c:pt idx="11797">
                  <c:v>11797</c:v>
                </c:pt>
                <c:pt idx="11798">
                  <c:v>11798</c:v>
                </c:pt>
                <c:pt idx="11799">
                  <c:v>11799</c:v>
                </c:pt>
                <c:pt idx="11800">
                  <c:v>11800</c:v>
                </c:pt>
                <c:pt idx="11801">
                  <c:v>11801</c:v>
                </c:pt>
                <c:pt idx="11802">
                  <c:v>11802</c:v>
                </c:pt>
                <c:pt idx="11803">
                  <c:v>11803</c:v>
                </c:pt>
                <c:pt idx="11804">
                  <c:v>11804</c:v>
                </c:pt>
                <c:pt idx="11805">
                  <c:v>11805</c:v>
                </c:pt>
                <c:pt idx="11806">
                  <c:v>11806</c:v>
                </c:pt>
                <c:pt idx="11807">
                  <c:v>11807</c:v>
                </c:pt>
                <c:pt idx="11808">
                  <c:v>11808</c:v>
                </c:pt>
                <c:pt idx="11809">
                  <c:v>11809</c:v>
                </c:pt>
                <c:pt idx="11810">
                  <c:v>11810</c:v>
                </c:pt>
                <c:pt idx="11811">
                  <c:v>11811</c:v>
                </c:pt>
                <c:pt idx="11812">
                  <c:v>11812</c:v>
                </c:pt>
                <c:pt idx="11813">
                  <c:v>11813</c:v>
                </c:pt>
                <c:pt idx="11814">
                  <c:v>11814</c:v>
                </c:pt>
                <c:pt idx="11815">
                  <c:v>11815</c:v>
                </c:pt>
                <c:pt idx="11816">
                  <c:v>11816</c:v>
                </c:pt>
                <c:pt idx="11817">
                  <c:v>11817</c:v>
                </c:pt>
                <c:pt idx="11818">
                  <c:v>11818</c:v>
                </c:pt>
                <c:pt idx="11819">
                  <c:v>11819</c:v>
                </c:pt>
                <c:pt idx="11820">
                  <c:v>11820</c:v>
                </c:pt>
                <c:pt idx="11821">
                  <c:v>11821</c:v>
                </c:pt>
                <c:pt idx="11822">
                  <c:v>11822</c:v>
                </c:pt>
                <c:pt idx="11823">
                  <c:v>11823</c:v>
                </c:pt>
                <c:pt idx="11824">
                  <c:v>11824</c:v>
                </c:pt>
                <c:pt idx="11825">
                  <c:v>11825</c:v>
                </c:pt>
                <c:pt idx="11826">
                  <c:v>11826</c:v>
                </c:pt>
                <c:pt idx="11827">
                  <c:v>11827</c:v>
                </c:pt>
                <c:pt idx="11828">
                  <c:v>11828</c:v>
                </c:pt>
                <c:pt idx="11829">
                  <c:v>11829</c:v>
                </c:pt>
                <c:pt idx="11830">
                  <c:v>11830</c:v>
                </c:pt>
                <c:pt idx="11831">
                  <c:v>11831</c:v>
                </c:pt>
                <c:pt idx="11832">
                  <c:v>11832</c:v>
                </c:pt>
                <c:pt idx="11833">
                  <c:v>11833</c:v>
                </c:pt>
                <c:pt idx="11834">
                  <c:v>11834</c:v>
                </c:pt>
                <c:pt idx="11835">
                  <c:v>11835</c:v>
                </c:pt>
                <c:pt idx="11836">
                  <c:v>11836</c:v>
                </c:pt>
                <c:pt idx="11837">
                  <c:v>11837</c:v>
                </c:pt>
                <c:pt idx="11838">
                  <c:v>11838</c:v>
                </c:pt>
                <c:pt idx="11839">
                  <c:v>11839</c:v>
                </c:pt>
                <c:pt idx="11840">
                  <c:v>11840</c:v>
                </c:pt>
                <c:pt idx="11841">
                  <c:v>11841</c:v>
                </c:pt>
                <c:pt idx="11842">
                  <c:v>11842</c:v>
                </c:pt>
                <c:pt idx="11843">
                  <c:v>11843</c:v>
                </c:pt>
                <c:pt idx="11844">
                  <c:v>11844</c:v>
                </c:pt>
                <c:pt idx="11845">
                  <c:v>11845</c:v>
                </c:pt>
                <c:pt idx="11846">
                  <c:v>11846</c:v>
                </c:pt>
                <c:pt idx="11847">
                  <c:v>11847</c:v>
                </c:pt>
                <c:pt idx="11848">
                  <c:v>11848</c:v>
                </c:pt>
                <c:pt idx="11849">
                  <c:v>11849</c:v>
                </c:pt>
                <c:pt idx="11850">
                  <c:v>11850</c:v>
                </c:pt>
                <c:pt idx="11851">
                  <c:v>11851</c:v>
                </c:pt>
                <c:pt idx="11852">
                  <c:v>11852</c:v>
                </c:pt>
                <c:pt idx="11853">
                  <c:v>11853</c:v>
                </c:pt>
                <c:pt idx="11854">
                  <c:v>11854</c:v>
                </c:pt>
                <c:pt idx="11855">
                  <c:v>11855</c:v>
                </c:pt>
                <c:pt idx="11856">
                  <c:v>11856</c:v>
                </c:pt>
                <c:pt idx="11857">
                  <c:v>11857</c:v>
                </c:pt>
                <c:pt idx="11858">
                  <c:v>11858</c:v>
                </c:pt>
                <c:pt idx="11859">
                  <c:v>11859</c:v>
                </c:pt>
                <c:pt idx="11860">
                  <c:v>11860</c:v>
                </c:pt>
                <c:pt idx="11861">
                  <c:v>11861</c:v>
                </c:pt>
                <c:pt idx="11862">
                  <c:v>11862</c:v>
                </c:pt>
                <c:pt idx="11863">
                  <c:v>11863</c:v>
                </c:pt>
                <c:pt idx="11864">
                  <c:v>11864</c:v>
                </c:pt>
                <c:pt idx="11865">
                  <c:v>11865</c:v>
                </c:pt>
                <c:pt idx="11866">
                  <c:v>11866</c:v>
                </c:pt>
                <c:pt idx="11867">
                  <c:v>11867</c:v>
                </c:pt>
                <c:pt idx="11868">
                  <c:v>11868</c:v>
                </c:pt>
                <c:pt idx="11869">
                  <c:v>11869</c:v>
                </c:pt>
                <c:pt idx="11870">
                  <c:v>11870</c:v>
                </c:pt>
                <c:pt idx="11871">
                  <c:v>11871</c:v>
                </c:pt>
                <c:pt idx="11872">
                  <c:v>11872</c:v>
                </c:pt>
                <c:pt idx="11873">
                  <c:v>11873</c:v>
                </c:pt>
                <c:pt idx="11874">
                  <c:v>11874</c:v>
                </c:pt>
                <c:pt idx="11875">
                  <c:v>11875</c:v>
                </c:pt>
                <c:pt idx="11876">
                  <c:v>11876</c:v>
                </c:pt>
                <c:pt idx="11877">
                  <c:v>11877</c:v>
                </c:pt>
                <c:pt idx="11878">
                  <c:v>11878</c:v>
                </c:pt>
                <c:pt idx="11879">
                  <c:v>11879</c:v>
                </c:pt>
                <c:pt idx="11880">
                  <c:v>11880</c:v>
                </c:pt>
                <c:pt idx="11881">
                  <c:v>11881</c:v>
                </c:pt>
                <c:pt idx="11882">
                  <c:v>11882</c:v>
                </c:pt>
                <c:pt idx="11883">
                  <c:v>11883</c:v>
                </c:pt>
                <c:pt idx="11884">
                  <c:v>11884</c:v>
                </c:pt>
                <c:pt idx="11885">
                  <c:v>11885</c:v>
                </c:pt>
                <c:pt idx="11886">
                  <c:v>11886</c:v>
                </c:pt>
                <c:pt idx="11887">
                  <c:v>11887</c:v>
                </c:pt>
                <c:pt idx="11888">
                  <c:v>11888</c:v>
                </c:pt>
                <c:pt idx="11889">
                  <c:v>11889</c:v>
                </c:pt>
                <c:pt idx="11890">
                  <c:v>11890</c:v>
                </c:pt>
                <c:pt idx="11891">
                  <c:v>11891</c:v>
                </c:pt>
                <c:pt idx="11892">
                  <c:v>11892</c:v>
                </c:pt>
                <c:pt idx="11893">
                  <c:v>11893</c:v>
                </c:pt>
                <c:pt idx="11894">
                  <c:v>11894</c:v>
                </c:pt>
                <c:pt idx="11895">
                  <c:v>11895</c:v>
                </c:pt>
                <c:pt idx="11896">
                  <c:v>11896</c:v>
                </c:pt>
                <c:pt idx="11897">
                  <c:v>11897</c:v>
                </c:pt>
                <c:pt idx="11898">
                  <c:v>11898</c:v>
                </c:pt>
                <c:pt idx="11899">
                  <c:v>11899</c:v>
                </c:pt>
                <c:pt idx="11900">
                  <c:v>11900</c:v>
                </c:pt>
                <c:pt idx="11901">
                  <c:v>11901</c:v>
                </c:pt>
                <c:pt idx="11902">
                  <c:v>11902</c:v>
                </c:pt>
                <c:pt idx="11903">
                  <c:v>11903</c:v>
                </c:pt>
                <c:pt idx="11904">
                  <c:v>11904</c:v>
                </c:pt>
                <c:pt idx="11905">
                  <c:v>11905</c:v>
                </c:pt>
                <c:pt idx="11906">
                  <c:v>11906</c:v>
                </c:pt>
                <c:pt idx="11907">
                  <c:v>11907</c:v>
                </c:pt>
                <c:pt idx="11908">
                  <c:v>11908</c:v>
                </c:pt>
                <c:pt idx="11909">
                  <c:v>11909</c:v>
                </c:pt>
                <c:pt idx="11910">
                  <c:v>11910</c:v>
                </c:pt>
                <c:pt idx="11911">
                  <c:v>11911</c:v>
                </c:pt>
                <c:pt idx="11912">
                  <c:v>11912</c:v>
                </c:pt>
                <c:pt idx="11913">
                  <c:v>11913</c:v>
                </c:pt>
                <c:pt idx="11914">
                  <c:v>11914</c:v>
                </c:pt>
                <c:pt idx="11915">
                  <c:v>11915</c:v>
                </c:pt>
                <c:pt idx="11916">
                  <c:v>11916</c:v>
                </c:pt>
                <c:pt idx="11917">
                  <c:v>11917</c:v>
                </c:pt>
                <c:pt idx="11918">
                  <c:v>11918</c:v>
                </c:pt>
                <c:pt idx="11919">
                  <c:v>11919</c:v>
                </c:pt>
                <c:pt idx="11920">
                  <c:v>11920</c:v>
                </c:pt>
                <c:pt idx="11921">
                  <c:v>11921</c:v>
                </c:pt>
                <c:pt idx="11922">
                  <c:v>11922</c:v>
                </c:pt>
                <c:pt idx="11923">
                  <c:v>11923</c:v>
                </c:pt>
                <c:pt idx="11924">
                  <c:v>11924</c:v>
                </c:pt>
                <c:pt idx="11925">
                  <c:v>11925</c:v>
                </c:pt>
                <c:pt idx="11926">
                  <c:v>11926</c:v>
                </c:pt>
                <c:pt idx="11927">
                  <c:v>11927</c:v>
                </c:pt>
                <c:pt idx="11928">
                  <c:v>11928</c:v>
                </c:pt>
                <c:pt idx="11929">
                  <c:v>11929</c:v>
                </c:pt>
                <c:pt idx="11930">
                  <c:v>11930</c:v>
                </c:pt>
                <c:pt idx="11931">
                  <c:v>11931</c:v>
                </c:pt>
                <c:pt idx="11932">
                  <c:v>11932</c:v>
                </c:pt>
                <c:pt idx="11933">
                  <c:v>11933</c:v>
                </c:pt>
                <c:pt idx="11934">
                  <c:v>11934</c:v>
                </c:pt>
                <c:pt idx="11935">
                  <c:v>11935</c:v>
                </c:pt>
                <c:pt idx="11936">
                  <c:v>11936</c:v>
                </c:pt>
                <c:pt idx="11937">
                  <c:v>11937</c:v>
                </c:pt>
              </c:numCache>
            </c:numRef>
          </c:xVal>
          <c:yVal>
            <c:numRef>
              <c:f>Milk!$C$2:$C$11939</c:f>
              <c:numCache>
                <c:formatCode>General</c:formatCode>
                <c:ptCount val="11938"/>
                <c:pt idx="0">
                  <c:v>0</c:v>
                </c:pt>
                <c:pt idx="1">
                  <c:v>9.5167096370060741E-5</c:v>
                </c:pt>
                <c:pt idx="2">
                  <c:v>0.89237040301791326</c:v>
                </c:pt>
                <c:pt idx="3">
                  <c:v>1.4395212736488225</c:v>
                </c:pt>
                <c:pt idx="4">
                  <c:v>1.8836465754947291</c:v>
                </c:pt>
                <c:pt idx="5">
                  <c:v>2.259670496059115</c:v>
                </c:pt>
                <c:pt idx="6">
                  <c:v>2.5751251385758129</c:v>
                </c:pt>
                <c:pt idx="7">
                  <c:v>2.8408695602414054</c:v>
                </c:pt>
                <c:pt idx="8">
                  <c:v>3.0677596544985186</c:v>
                </c:pt>
                <c:pt idx="9">
                  <c:v>3.2363752662222081</c:v>
                </c:pt>
                <c:pt idx="10">
                  <c:v>3.3753026322190207</c:v>
                </c:pt>
                <c:pt idx="11">
                  <c:v>3.5341850082997177</c:v>
                </c:pt>
                <c:pt idx="12">
                  <c:v>3.6155768680535223</c:v>
                </c:pt>
                <c:pt idx="13">
                  <c:v>3.6742958909026213</c:v>
                </c:pt>
                <c:pt idx="14">
                  <c:v>3.7521411253549828</c:v>
                </c:pt>
                <c:pt idx="15">
                  <c:v>3.7870806364936205</c:v>
                </c:pt>
                <c:pt idx="16">
                  <c:v>3.8010119346756666</c:v>
                </c:pt>
                <c:pt idx="17">
                  <c:v>3.8137323939539276</c:v>
                </c:pt>
                <c:pt idx="18">
                  <c:v>3.7647299725919074</c:v>
                </c:pt>
                <c:pt idx="19">
                  <c:v>3.6706400239758921</c:v>
                </c:pt>
                <c:pt idx="20">
                  <c:v>3.552259878220513</c:v>
                </c:pt>
                <c:pt idx="21">
                  <c:v>3.4217119612356814</c:v>
                </c:pt>
                <c:pt idx="22">
                  <c:v>3.2862382176768898</c:v>
                </c:pt>
                <c:pt idx="23">
                  <c:v>3.150691265891306</c:v>
                </c:pt>
                <c:pt idx="24">
                  <c:v>3.0176014174120476</c:v>
                </c:pt>
                <c:pt idx="25">
                  <c:v>2.8871275314897655</c:v>
                </c:pt>
                <c:pt idx="26">
                  <c:v>2.7609524509537984</c:v>
                </c:pt>
                <c:pt idx="27">
                  <c:v>2.6410868748871303</c:v>
                </c:pt>
                <c:pt idx="28">
                  <c:v>2.5264290623425634</c:v>
                </c:pt>
                <c:pt idx="29">
                  <c:v>2.4167201511989007</c:v>
                </c:pt>
                <c:pt idx="30">
                  <c:v>2.3120886067197342</c:v>
                </c:pt>
                <c:pt idx="31">
                  <c:v>2.2126775923372781</c:v>
                </c:pt>
                <c:pt idx="32">
                  <c:v>2.1180336662854438</c:v>
                </c:pt>
                <c:pt idx="33">
                  <c:v>2.0278105177576711</c:v>
                </c:pt>
                <c:pt idx="34">
                  <c:v>1.9418110188790547</c:v>
                </c:pt>
                <c:pt idx="35">
                  <c:v>1.8599864169558278</c:v>
                </c:pt>
                <c:pt idx="36">
                  <c:v>1.7823234265361099</c:v>
                </c:pt>
                <c:pt idx="37">
                  <c:v>1.708464385375168</c:v>
                </c:pt>
                <c:pt idx="38">
                  <c:v>1.6381161350491791</c:v>
                </c:pt>
                <c:pt idx="39">
                  <c:v>1.5710569958617688</c:v>
                </c:pt>
                <c:pt idx="40">
                  <c:v>1.5071290328122755</c:v>
                </c:pt>
                <c:pt idx="41">
                  <c:v>1.4462380597128079</c:v>
                </c:pt>
                <c:pt idx="42">
                  <c:v>1.3883535960435736</c:v>
                </c:pt>
                <c:pt idx="43">
                  <c:v>1.333397769954076</c:v>
                </c:pt>
                <c:pt idx="44">
                  <c:v>1.2810936276989242</c:v>
                </c:pt>
                <c:pt idx="45">
                  <c:v>1.2311987296056532</c:v>
                </c:pt>
                <c:pt idx="46">
                  <c:v>1.1835324017080375</c:v>
                </c:pt>
                <c:pt idx="47">
                  <c:v>1.13797569986828</c:v>
                </c:pt>
                <c:pt idx="48">
                  <c:v>1.0944714097770105</c:v>
                </c:pt>
                <c:pt idx="49">
                  <c:v>1.0530240469532892</c:v>
                </c:pt>
                <c:pt idx="50">
                  <c:v>1.0137003081259499</c:v>
                </c:pt>
                <c:pt idx="51">
                  <c:v>0.97652397728299423</c:v>
                </c:pt>
                <c:pt idx="52">
                  <c:v>0.94115312346066626</c:v>
                </c:pt>
                <c:pt idx="53">
                  <c:v>0.90725656143997269</c:v>
                </c:pt>
                <c:pt idx="54">
                  <c:v>0.87462353713043839</c:v>
                </c:pt>
                <c:pt idx="55">
                  <c:v>0.8431636511332038</c:v>
                </c:pt>
                <c:pt idx="56">
                  <c:v>0.81290685874102431</c:v>
                </c:pt>
                <c:pt idx="57">
                  <c:v>0.7840034699382703</c:v>
                </c:pt>
                <c:pt idx="58">
                  <c:v>0.75672414940092814</c:v>
                </c:pt>
                <c:pt idx="59">
                  <c:v>0.73115536305280915</c:v>
                </c:pt>
                <c:pt idx="60">
                  <c:v>0.7066973100536933</c:v>
                </c:pt>
                <c:pt idx="61">
                  <c:v>0.68317601919078375</c:v>
                </c:pt>
                <c:pt idx="62">
                  <c:v>0.66054135681355974</c:v>
                </c:pt>
                <c:pt idx="63">
                  <c:v>0.63884512942376437</c:v>
                </c:pt>
                <c:pt idx="64">
                  <c:v>0.6182138849024339</c:v>
                </c:pt>
                <c:pt idx="65">
                  <c:v>0.5985198348101286</c:v>
                </c:pt>
                <c:pt idx="66">
                  <c:v>0.57964825920532814</c:v>
                </c:pt>
                <c:pt idx="67">
                  <c:v>0.56155021833218954</c:v>
                </c:pt>
                <c:pt idx="68">
                  <c:v>0.54420201034946425</c:v>
                </c:pt>
                <c:pt idx="69">
                  <c:v>0.52760517155936204</c:v>
                </c:pt>
                <c:pt idx="70">
                  <c:v>0.51174438339467776</c:v>
                </c:pt>
                <c:pt idx="71">
                  <c:v>0.49655325381177795</c:v>
                </c:pt>
                <c:pt idx="72">
                  <c:v>0.48198127925615475</c:v>
                </c:pt>
                <c:pt idx="73">
                  <c:v>0.4679907737768334</c:v>
                </c:pt>
                <c:pt idx="74">
                  <c:v>0.45455686577803278</c:v>
                </c:pt>
                <c:pt idx="75">
                  <c:v>0.44166749801916699</c:v>
                </c:pt>
                <c:pt idx="76">
                  <c:v>0.4293234276148441</c:v>
                </c:pt>
                <c:pt idx="77">
                  <c:v>0.41753648788277065</c:v>
                </c:pt>
                <c:pt idx="78">
                  <c:v>0.4062607453677376</c:v>
                </c:pt>
                <c:pt idx="79">
                  <c:v>0.39542232826476231</c:v>
                </c:pt>
                <c:pt idx="80">
                  <c:v>0.38496804746764091</c:v>
                </c:pt>
                <c:pt idx="81">
                  <c:v>0.37486569093614042</c:v>
                </c:pt>
                <c:pt idx="82">
                  <c:v>0.36514479953358847</c:v>
                </c:pt>
                <c:pt idx="83">
                  <c:v>0.35581449125737408</c:v>
                </c:pt>
                <c:pt idx="84">
                  <c:v>0.34685373152176457</c:v>
                </c:pt>
                <c:pt idx="85">
                  <c:v>0.33824569653361564</c:v>
                </c:pt>
                <c:pt idx="86">
                  <c:v>0.32996851127623672</c:v>
                </c:pt>
                <c:pt idx="87">
                  <c:v>0.3219956591341544</c:v>
                </c:pt>
                <c:pt idx="88">
                  <c:v>0.31431276254347701</c:v>
                </c:pt>
                <c:pt idx="89">
                  <c:v>0.30691667535465789</c:v>
                </c:pt>
                <c:pt idx="90">
                  <c:v>0.29980041562223941</c:v>
                </c:pt>
                <c:pt idx="91">
                  <c:v>0.29295276331617937</c:v>
                </c:pt>
                <c:pt idx="92">
                  <c:v>0.28635826043758561</c:v>
                </c:pt>
                <c:pt idx="93">
                  <c:v>0.27999721101871694</c:v>
                </c:pt>
                <c:pt idx="94">
                  <c:v>0.27384551221240394</c:v>
                </c:pt>
                <c:pt idx="95">
                  <c:v>0.26786560816399052</c:v>
                </c:pt>
                <c:pt idx="96">
                  <c:v>0.26206847344707862</c:v>
                </c:pt>
                <c:pt idx="97">
                  <c:v>0.25648027362269404</c:v>
                </c:pt>
                <c:pt idx="98">
                  <c:v>0.25111466194046639</c:v>
                </c:pt>
                <c:pt idx="99">
                  <c:v>0.2459727921973931</c:v>
                </c:pt>
                <c:pt idx="100">
                  <c:v>0.24104331873783971</c:v>
                </c:pt>
                <c:pt idx="101">
                  <c:v>0.23630239645353951</c:v>
                </c:pt>
                <c:pt idx="102">
                  <c:v>0.2317136807835935</c:v>
                </c:pt>
                <c:pt idx="103">
                  <c:v>0.22722832771447105</c:v>
                </c:pt>
                <c:pt idx="104">
                  <c:v>0.22279786307679028</c:v>
                </c:pt>
                <c:pt idx="105">
                  <c:v>0.21848640189237997</c:v>
                </c:pt>
                <c:pt idx="106">
                  <c:v>0.21433433146787612</c:v>
                </c:pt>
                <c:pt idx="107">
                  <c:v>0.21034664828135358</c:v>
                </c:pt>
                <c:pt idx="108">
                  <c:v>0.20650674071406494</c:v>
                </c:pt>
                <c:pt idx="109">
                  <c:v>0.20277638183199831</c:v>
                </c:pt>
                <c:pt idx="110">
                  <c:v>0.19912147837283939</c:v>
                </c:pt>
                <c:pt idx="111">
                  <c:v>0.19557349926783896</c:v>
                </c:pt>
                <c:pt idx="112">
                  <c:v>0.19213773177018395</c:v>
                </c:pt>
                <c:pt idx="113">
                  <c:v>0.18881119147016548</c:v>
                </c:pt>
                <c:pt idx="114">
                  <c:v>0.1855846285318784</c:v>
                </c:pt>
                <c:pt idx="115">
                  <c:v>0.18244253795537702</c:v>
                </c:pt>
                <c:pt idx="116">
                  <c:v>0.17937502096852628</c:v>
                </c:pt>
                <c:pt idx="117">
                  <c:v>0.17638938374147406</c:v>
                </c:pt>
                <c:pt idx="118">
                  <c:v>0.17348973572002202</c:v>
                </c:pt>
                <c:pt idx="119">
                  <c:v>0.1706763359523647</c:v>
                </c:pt>
                <c:pt idx="120">
                  <c:v>0.16794559280935928</c:v>
                </c:pt>
                <c:pt idx="121">
                  <c:v>0.16529006398452611</c:v>
                </c:pt>
                <c:pt idx="122">
                  <c:v>0.16269845649404827</c:v>
                </c:pt>
                <c:pt idx="123">
                  <c:v>0.16015784378756767</c:v>
                </c:pt>
                <c:pt idx="124">
                  <c:v>0.15767542237380217</c:v>
                </c:pt>
                <c:pt idx="125">
                  <c:v>0.15525776304481687</c:v>
                </c:pt>
                <c:pt idx="126">
                  <c:v>0.15290577816488127</c:v>
                </c:pt>
                <c:pt idx="127">
                  <c:v>0.15061676904997284</c:v>
                </c:pt>
                <c:pt idx="128">
                  <c:v>0.14838442483489633</c:v>
                </c:pt>
                <c:pt idx="129">
                  <c:v>0.14619909213584675</c:v>
                </c:pt>
                <c:pt idx="130">
                  <c:v>0.14411051884582998</c:v>
                </c:pt>
                <c:pt idx="131">
                  <c:v>0.14209184152038687</c:v>
                </c:pt>
                <c:pt idx="132">
                  <c:v>0.14007571523817186</c:v>
                </c:pt>
                <c:pt idx="133">
                  <c:v>0.13804090176396627</c:v>
                </c:pt>
                <c:pt idx="134">
                  <c:v>0.13601226764358335</c:v>
                </c:pt>
                <c:pt idx="135">
                  <c:v>0.13406078420386885</c:v>
                </c:pt>
                <c:pt idx="136">
                  <c:v>0.13224935869519105</c:v>
                </c:pt>
                <c:pt idx="137">
                  <c:v>0.13047654233581613</c:v>
                </c:pt>
                <c:pt idx="138">
                  <c:v>0.12872218366323177</c:v>
                </c:pt>
                <c:pt idx="139">
                  <c:v>0.12698635737686204</c:v>
                </c:pt>
                <c:pt idx="140">
                  <c:v>0.12527992166454111</c:v>
                </c:pt>
                <c:pt idx="141">
                  <c:v>0.1236193748569781</c:v>
                </c:pt>
                <c:pt idx="142">
                  <c:v>0.12199430866949801</c:v>
                </c:pt>
                <c:pt idx="143">
                  <c:v>0.12039636305829532</c:v>
                </c:pt>
                <c:pt idx="144">
                  <c:v>0.11882250403502498</c:v>
                </c:pt>
                <c:pt idx="145">
                  <c:v>0.11727754770042856</c:v>
                </c:pt>
                <c:pt idx="146">
                  <c:v>0.11576168589343219</c:v>
                </c:pt>
                <c:pt idx="147">
                  <c:v>0.11427340549855701</c:v>
                </c:pt>
                <c:pt idx="148">
                  <c:v>0.11281221843707004</c:v>
                </c:pt>
                <c:pt idx="149">
                  <c:v>0.11137799315438256</c:v>
                </c:pt>
                <c:pt idx="150">
                  <c:v>0.10997027203067282</c:v>
                </c:pt>
                <c:pt idx="151">
                  <c:v>0.1085882712199162</c:v>
                </c:pt>
                <c:pt idx="152">
                  <c:v>0.10723088064988519</c:v>
                </c:pt>
                <c:pt idx="153">
                  <c:v>0.1058966640221492</c:v>
                </c:pt>
                <c:pt idx="154">
                  <c:v>0.10458032877514395</c:v>
                </c:pt>
                <c:pt idx="155">
                  <c:v>0.10327060288707592</c:v>
                </c:pt>
                <c:pt idx="156">
                  <c:v>0.10197577067213269</c:v>
                </c:pt>
                <c:pt idx="157">
                  <c:v>0.10070402960027411</c:v>
                </c:pt>
                <c:pt idx="158">
                  <c:v>9.9461379929475263E-2</c:v>
                </c:pt>
                <c:pt idx="159">
                  <c:v>9.8251624531892123E-2</c:v>
                </c:pt>
                <c:pt idx="160">
                  <c:v>9.707636889386094E-2</c:v>
                </c:pt>
                <c:pt idx="161">
                  <c:v>9.5935021115898328E-2</c:v>
                </c:pt>
                <c:pt idx="162">
                  <c:v>9.4824791912701864E-2</c:v>
                </c:pt>
                <c:pt idx="163">
                  <c:v>9.3740694613149295E-2</c:v>
                </c:pt>
                <c:pt idx="164">
                  <c:v>9.2675545160299189E-2</c:v>
                </c:pt>
                <c:pt idx="165">
                  <c:v>9.1619962111390313E-2</c:v>
                </c:pt>
                <c:pt idx="166">
                  <c:v>9.0562366637842423E-2</c:v>
                </c:pt>
                <c:pt idx="167">
                  <c:v>8.9488982525255362E-2</c:v>
                </c:pt>
                <c:pt idx="168">
                  <c:v>8.8408940767934346E-2</c:v>
                </c:pt>
                <c:pt idx="169">
                  <c:v>8.7356343820083338E-2</c:v>
                </c:pt>
                <c:pt idx="170">
                  <c:v>8.6336614415091384E-2</c:v>
                </c:pt>
                <c:pt idx="171">
                  <c:v>8.5345220757369902E-2</c:v>
                </c:pt>
                <c:pt idx="172">
                  <c:v>8.4367796442254547E-2</c:v>
                </c:pt>
                <c:pt idx="173">
                  <c:v>8.3395565606290634E-2</c:v>
                </c:pt>
                <c:pt idx="174">
                  <c:v>8.2439753351921968E-2</c:v>
                </c:pt>
                <c:pt idx="175">
                  <c:v>8.1501300179595559E-2</c:v>
                </c:pt>
                <c:pt idx="176">
                  <c:v>8.0579126621959055E-2</c:v>
                </c:pt>
                <c:pt idx="177">
                  <c:v>7.9670226884974008E-2</c:v>
                </c:pt>
                <c:pt idx="178">
                  <c:v>7.8772778806909152E-2</c:v>
                </c:pt>
                <c:pt idx="179">
                  <c:v>7.788868753805156E-2</c:v>
                </c:pt>
                <c:pt idx="180">
                  <c:v>7.7413237998834747E-2</c:v>
                </c:pt>
                <c:pt idx="181">
                  <c:v>8.7737734251783189E-2</c:v>
                </c:pt>
                <c:pt idx="182">
                  <c:v>0.10379834743123736</c:v>
                </c:pt>
                <c:pt idx="183">
                  <c:v>0.1251129022959063</c:v>
                </c:pt>
                <c:pt idx="184">
                  <c:v>0.14798618840222089</c:v>
                </c:pt>
                <c:pt idx="185">
                  <c:v>0.17306808498363838</c:v>
                </c:pt>
                <c:pt idx="186">
                  <c:v>0.19977366691494017</c:v>
                </c:pt>
                <c:pt idx="187">
                  <c:v>0.22804437181546583</c:v>
                </c:pt>
                <c:pt idx="188">
                  <c:v>0.25529313812142779</c:v>
                </c:pt>
                <c:pt idx="189">
                  <c:v>0.2823540508466611</c:v>
                </c:pt>
                <c:pt idx="190">
                  <c:v>0.31137702747019502</c:v>
                </c:pt>
                <c:pt idx="191">
                  <c:v>0.34079923204117263</c:v>
                </c:pt>
                <c:pt idx="192">
                  <c:v>0.36965374807253887</c:v>
                </c:pt>
                <c:pt idx="193">
                  <c:v>0.40192505029386449</c:v>
                </c:pt>
                <c:pt idx="194">
                  <c:v>0.43136354195510318</c:v>
                </c:pt>
                <c:pt idx="195">
                  <c:v>0.46319510522055707</c:v>
                </c:pt>
                <c:pt idx="196">
                  <c:v>0.49444795641000749</c:v>
                </c:pt>
                <c:pt idx="197">
                  <c:v>0.52536102821818986</c:v>
                </c:pt>
                <c:pt idx="198">
                  <c:v>0.55345943676844189</c:v>
                </c:pt>
                <c:pt idx="199">
                  <c:v>0.58392427345875508</c:v>
                </c:pt>
                <c:pt idx="200">
                  <c:v>0.6143374990060182</c:v>
                </c:pt>
                <c:pt idx="201">
                  <c:v>0.63478637735519561</c:v>
                </c:pt>
                <c:pt idx="202">
                  <c:v>0.64891363307544747</c:v>
                </c:pt>
                <c:pt idx="203">
                  <c:v>0.658799490217155</c:v>
                </c:pt>
                <c:pt idx="204">
                  <c:v>0.66627446116958244</c:v>
                </c:pt>
                <c:pt idx="205">
                  <c:v>0.67199996787014804</c:v>
                </c:pt>
                <c:pt idx="206">
                  <c:v>0.67654460245079096</c:v>
                </c:pt>
                <c:pt idx="207">
                  <c:v>0.68046163378634572</c:v>
                </c:pt>
                <c:pt idx="208">
                  <c:v>0.6838299155296812</c:v>
                </c:pt>
                <c:pt idx="209">
                  <c:v>0.68675100302490488</c:v>
                </c:pt>
                <c:pt idx="210">
                  <c:v>0.68944092096943221</c:v>
                </c:pt>
                <c:pt idx="211">
                  <c:v>0.69198619658200566</c:v>
                </c:pt>
                <c:pt idx="212">
                  <c:v>0.69433507986197696</c:v>
                </c:pt>
                <c:pt idx="213">
                  <c:v>0.6964936359063032</c:v>
                </c:pt>
                <c:pt idx="214">
                  <c:v>0.69851763408368517</c:v>
                </c:pt>
                <c:pt idx="215">
                  <c:v>0.70049082658207473</c:v>
                </c:pt>
                <c:pt idx="216">
                  <c:v>0.70238773591257853</c:v>
                </c:pt>
                <c:pt idx="217">
                  <c:v>0.70417643201554392</c:v>
                </c:pt>
                <c:pt idx="218">
                  <c:v>0.70584826893468011</c:v>
                </c:pt>
                <c:pt idx="219">
                  <c:v>0.70741377088466217</c:v>
                </c:pt>
                <c:pt idx="220">
                  <c:v>0.70890263225086425</c:v>
                </c:pt>
                <c:pt idx="221">
                  <c:v>0.71036317295342366</c:v>
                </c:pt>
                <c:pt idx="222">
                  <c:v>0.7118139886352074</c:v>
                </c:pt>
                <c:pt idx="223">
                  <c:v>0.71320695245740295</c:v>
                </c:pt>
                <c:pt idx="224">
                  <c:v>0.71450501999293159</c:v>
                </c:pt>
                <c:pt idx="225">
                  <c:v>0.71569097978113594</c:v>
                </c:pt>
                <c:pt idx="226">
                  <c:v>0.71676745332483871</c:v>
                </c:pt>
                <c:pt idx="227">
                  <c:v>0.71775689509034313</c:v>
                </c:pt>
                <c:pt idx="228">
                  <c:v>0.71870159250743315</c:v>
                </c:pt>
                <c:pt idx="229">
                  <c:v>0.71966366596937303</c:v>
                </c:pt>
                <c:pt idx="230">
                  <c:v>0.72069561482578226</c:v>
                </c:pt>
                <c:pt idx="231">
                  <c:v>0.72172100424302821</c:v>
                </c:pt>
                <c:pt idx="232">
                  <c:v>0.72265829712128182</c:v>
                </c:pt>
                <c:pt idx="233">
                  <c:v>0.7234677012530788</c:v>
                </c:pt>
                <c:pt idx="234">
                  <c:v>0.72415079969437801</c:v>
                </c:pt>
                <c:pt idx="235">
                  <c:v>0.72475055076475869</c:v>
                </c:pt>
                <c:pt idx="236">
                  <c:v>0.72535128804741822</c:v>
                </c:pt>
                <c:pt idx="237">
                  <c:v>0.72606811482409594</c:v>
                </c:pt>
                <c:pt idx="238">
                  <c:v>0.72685883740646795</c:v>
                </c:pt>
                <c:pt idx="239">
                  <c:v>0.72759768841774575</c:v>
                </c:pt>
                <c:pt idx="240">
                  <c:v>0.72821426451630766</c:v>
                </c:pt>
                <c:pt idx="241">
                  <c:v>0.72868912610312186</c:v>
                </c:pt>
                <c:pt idx="242">
                  <c:v>0.72905379732145104</c:v>
                </c:pt>
                <c:pt idx="243">
                  <c:v>0.72939076605685482</c:v>
                </c:pt>
                <c:pt idx="244">
                  <c:v>0.72983348393718872</c:v>
                </c:pt>
                <c:pt idx="245">
                  <c:v>0.73044369049662783</c:v>
                </c:pt>
                <c:pt idx="246">
                  <c:v>0.73105967805344996</c:v>
                </c:pt>
                <c:pt idx="247">
                  <c:v>0.73156767523311972</c:v>
                </c:pt>
                <c:pt idx="248">
                  <c:v>0.73191705719976963</c:v>
                </c:pt>
                <c:pt idx="249">
                  <c:v>0.73212034277326665</c:v>
                </c:pt>
                <c:pt idx="250">
                  <c:v>0.7322531944293067</c:v>
                </c:pt>
                <c:pt idx="251">
                  <c:v>0.73245441829941482</c:v>
                </c:pt>
                <c:pt idx="252">
                  <c:v>0.73287982846851019</c:v>
                </c:pt>
                <c:pt idx="253">
                  <c:v>0.73338789457315534</c:v>
                </c:pt>
                <c:pt idx="254">
                  <c:v>0.73382041818504717</c:v>
                </c:pt>
                <c:pt idx="255">
                  <c:v>0.73410086669879271</c:v>
                </c:pt>
                <c:pt idx="256">
                  <c:v>0.7342235922464303</c:v>
                </c:pt>
                <c:pt idx="257">
                  <c:v>0.73425383169742586</c:v>
                </c:pt>
                <c:pt idx="258">
                  <c:v>0.73432770665867364</c:v>
                </c:pt>
                <c:pt idx="259">
                  <c:v>0.73461893721289084</c:v>
                </c:pt>
                <c:pt idx="260">
                  <c:v>0.73500245505250072</c:v>
                </c:pt>
                <c:pt idx="261">
                  <c:v>0.73532677034227478</c:v>
                </c:pt>
                <c:pt idx="262">
                  <c:v>0.73552547939671853</c:v>
                </c:pt>
                <c:pt idx="263">
                  <c:v>0.73559441986727547</c:v>
                </c:pt>
                <c:pt idx="264">
                  <c:v>0.7355916707422856</c:v>
                </c:pt>
                <c:pt idx="265">
                  <c:v>0.73563755234698536</c:v>
                </c:pt>
                <c:pt idx="266">
                  <c:v>0.73586405850167758</c:v>
                </c:pt>
                <c:pt idx="267">
                  <c:v>0.73614311004191457</c:v>
                </c:pt>
                <c:pt idx="268">
                  <c:v>0.73636625087599339</c:v>
                </c:pt>
                <c:pt idx="269">
                  <c:v>0.73648558740932524</c:v>
                </c:pt>
                <c:pt idx="270">
                  <c:v>0.73650291122550582</c:v>
                </c:pt>
                <c:pt idx="271">
                  <c:v>0.73646969908630844</c:v>
                </c:pt>
                <c:pt idx="272">
                  <c:v>0.73648711293168423</c:v>
                </c:pt>
                <c:pt idx="273">
                  <c:v>0.73666159042097845</c:v>
                </c:pt>
                <c:pt idx="274">
                  <c:v>0.73688891615591734</c:v>
                </c:pt>
                <c:pt idx="275">
                  <c:v>0.73706660439023053</c:v>
                </c:pt>
                <c:pt idx="276">
                  <c:v>0.73714392799849371</c:v>
                </c:pt>
                <c:pt idx="277">
                  <c:v>0.73711720216324195</c:v>
                </c:pt>
                <c:pt idx="278">
                  <c:v>0.73702978437496824</c:v>
                </c:pt>
                <c:pt idx="279">
                  <c:v>0.73697207443212265</c:v>
                </c:pt>
                <c:pt idx="280">
                  <c:v>0.73707179260384936</c:v>
                </c:pt>
                <c:pt idx="281">
                  <c:v>0.73729220169035137</c:v>
                </c:pt>
                <c:pt idx="282">
                  <c:v>0.73749003669172686</c:v>
                </c:pt>
                <c:pt idx="283">
                  <c:v>0.73758156414962572</c:v>
                </c:pt>
                <c:pt idx="284">
                  <c:v>0.73753991509705308</c:v>
                </c:pt>
                <c:pt idx="285">
                  <c:v>0.73739508505831486</c:v>
                </c:pt>
                <c:pt idx="286">
                  <c:v>0.7372339340490166</c:v>
                </c:pt>
                <c:pt idx="287">
                  <c:v>0.73720018657606445</c:v>
                </c:pt>
                <c:pt idx="288">
                  <c:v>0.73738859906120136</c:v>
                </c:pt>
                <c:pt idx="289">
                  <c:v>0.73762003240943019</c:v>
                </c:pt>
                <c:pt idx="290">
                  <c:v>0.73776118203678143</c:v>
                </c:pt>
                <c:pt idx="291">
                  <c:v>0.73775038607120713</c:v>
                </c:pt>
                <c:pt idx="292">
                  <c:v>0.73759661064439674</c:v>
                </c:pt>
                <c:pt idx="293">
                  <c:v>0.73737944989178783</c:v>
                </c:pt>
                <c:pt idx="294">
                  <c:v>0.73724912595256598</c:v>
                </c:pt>
                <c:pt idx="295">
                  <c:v>0.73736923890842065</c:v>
                </c:pt>
                <c:pt idx="296">
                  <c:v>0.73757381954639412</c:v>
                </c:pt>
                <c:pt idx="297">
                  <c:v>0.7377115321954768</c:v>
                </c:pt>
                <c:pt idx="298">
                  <c:v>0.7377147693605568</c:v>
                </c:pt>
                <c:pt idx="299">
                  <c:v>0.73758499508053599</c:v>
                </c:pt>
                <c:pt idx="300">
                  <c:v>0.73739274492833173</c:v>
                </c:pt>
                <c:pt idx="301">
                  <c:v>0.73727762601087588</c:v>
                </c:pt>
                <c:pt idx="302">
                  <c:v>0.73737397137191407</c:v>
                </c:pt>
                <c:pt idx="303">
                  <c:v>0.73751913792187374</c:v>
                </c:pt>
                <c:pt idx="304">
                  <c:v>0.73760345150658946</c:v>
                </c:pt>
                <c:pt idx="305">
                  <c:v>0.73758123305366619</c:v>
                </c:pt>
                <c:pt idx="306">
                  <c:v>0.73746097494936025</c:v>
                </c:pt>
                <c:pt idx="307">
                  <c:v>0.73730534103857948</c:v>
                </c:pt>
                <c:pt idx="308">
                  <c:v>0.73723116662488464</c:v>
                </c:pt>
                <c:pt idx="309">
                  <c:v>0.73731745762682011</c:v>
                </c:pt>
                <c:pt idx="310">
                  <c:v>0.73742912456129406</c:v>
                </c:pt>
                <c:pt idx="311">
                  <c:v>0.73748274319779494</c:v>
                </c:pt>
                <c:pt idx="312">
                  <c:v>0.7374416116079392</c:v>
                </c:pt>
                <c:pt idx="313">
                  <c:v>0.73731438323402809</c:v>
                </c:pt>
                <c:pt idx="314">
                  <c:v>0.73715506688905175</c:v>
                </c:pt>
                <c:pt idx="315">
                  <c:v>0.73706302675668767</c:v>
                </c:pt>
                <c:pt idx="316">
                  <c:v>0.73712889373575674</c:v>
                </c:pt>
                <c:pt idx="317">
                  <c:v>0.73723971719191994</c:v>
                </c:pt>
                <c:pt idx="318">
                  <c:v>0.73730128669914852</c:v>
                </c:pt>
                <c:pt idx="319">
                  <c:v>0.73726846476337926</c:v>
                </c:pt>
                <c:pt idx="320">
                  <c:v>0.73714198914507523</c:v>
                </c:pt>
                <c:pt idx="321">
                  <c:v>0.73696847285922829</c:v>
                </c:pt>
                <c:pt idx="322">
                  <c:v>0.73684040417535823</c:v>
                </c:pt>
                <c:pt idx="323">
                  <c:v>0.73687689178070048</c:v>
                </c:pt>
                <c:pt idx="324">
                  <c:v>0.73701242870710304</c:v>
                </c:pt>
                <c:pt idx="325">
                  <c:v>0.73711661899998826</c:v>
                </c:pt>
                <c:pt idx="326">
                  <c:v>0.73711670445094146</c:v>
                </c:pt>
                <c:pt idx="327">
                  <c:v>0.73699388168463342</c:v>
                </c:pt>
                <c:pt idx="328">
                  <c:v>0.73678330215881727</c:v>
                </c:pt>
                <c:pt idx="329">
                  <c:v>0.73657407216432791</c:v>
                </c:pt>
                <c:pt idx="330">
                  <c:v>0.73650925282508273</c:v>
                </c:pt>
                <c:pt idx="331">
                  <c:v>0.73665131420784447</c:v>
                </c:pt>
                <c:pt idx="332">
                  <c:v>0.73682130544093216</c:v>
                </c:pt>
                <c:pt idx="333">
                  <c:v>0.73689526244109593</c:v>
                </c:pt>
                <c:pt idx="334">
                  <c:v>0.73681844679338138</c:v>
                </c:pt>
                <c:pt idx="335">
                  <c:v>0.73660534234687181</c:v>
                </c:pt>
                <c:pt idx="336">
                  <c:v>0.73633965521469014</c:v>
                </c:pt>
                <c:pt idx="337">
                  <c:v>0.73617431377399845</c:v>
                </c:pt>
                <c:pt idx="338">
                  <c:v>0.73626561931555423</c:v>
                </c:pt>
                <c:pt idx="339">
                  <c:v>0.73643800616963795</c:v>
                </c:pt>
                <c:pt idx="340">
                  <c:v>0.73653964086352175</c:v>
                </c:pt>
                <c:pt idx="341">
                  <c:v>0.73650178390893961</c:v>
                </c:pt>
                <c:pt idx="342">
                  <c:v>0.73632727087234751</c:v>
                </c:pt>
                <c:pt idx="343">
                  <c:v>0.7360905123749244</c:v>
                </c:pt>
                <c:pt idx="344">
                  <c:v>0.73593749409257136</c:v>
                </c:pt>
                <c:pt idx="345">
                  <c:v>0.73600858250835177</c:v>
                </c:pt>
                <c:pt idx="346">
                  <c:v>0.73613184580203384</c:v>
                </c:pt>
                <c:pt idx="347">
                  <c:v>0.7361925351092613</c:v>
                </c:pt>
                <c:pt idx="348">
                  <c:v>0.73614344667987797</c:v>
                </c:pt>
                <c:pt idx="349">
                  <c:v>0.73599411454162844</c:v>
                </c:pt>
                <c:pt idx="350">
                  <c:v>0.73581081050015951</c:v>
                </c:pt>
                <c:pt idx="351">
                  <c:v>0.73571654413901955</c:v>
                </c:pt>
                <c:pt idx="352">
                  <c:v>0.73578454613162014</c:v>
                </c:pt>
                <c:pt idx="353">
                  <c:v>0.73587273146207788</c:v>
                </c:pt>
                <c:pt idx="354">
                  <c:v>0.73590127451966925</c:v>
                </c:pt>
                <c:pt idx="355">
                  <c:v>0.73583663490744522</c:v>
                </c:pt>
                <c:pt idx="356">
                  <c:v>0.73569059614513455</c:v>
                </c:pt>
                <c:pt idx="357">
                  <c:v>0.73552026566914486</c:v>
                </c:pt>
                <c:pt idx="358">
                  <c:v>0.73542807483256178</c:v>
                </c:pt>
                <c:pt idx="359">
                  <c:v>0.73544491241392662</c:v>
                </c:pt>
                <c:pt idx="360">
                  <c:v>0.73544106829435374</c:v>
                </c:pt>
                <c:pt idx="361">
                  <c:v>0.73541831778122757</c:v>
                </c:pt>
                <c:pt idx="362">
                  <c:v>0.73501360301198659</c:v>
                </c:pt>
                <c:pt idx="363">
                  <c:v>0.72293231828055005</c:v>
                </c:pt>
                <c:pt idx="364">
                  <c:v>0.70489309484901908</c:v>
                </c:pt>
                <c:pt idx="365">
                  <c:v>0.68248450606100408</c:v>
                </c:pt>
                <c:pt idx="366">
                  <c:v>0.65715004338232152</c:v>
                </c:pt>
                <c:pt idx="367">
                  <c:v>0.62827938513782411</c:v>
                </c:pt>
                <c:pt idx="368">
                  <c:v>0.59722375273980188</c:v>
                </c:pt>
                <c:pt idx="369">
                  <c:v>0.5674221215256583</c:v>
                </c:pt>
                <c:pt idx="370">
                  <c:v>0.53837478459791754</c:v>
                </c:pt>
                <c:pt idx="371">
                  <c:v>0.50808460147317291</c:v>
                </c:pt>
                <c:pt idx="372">
                  <c:v>0.47775370120426131</c:v>
                </c:pt>
                <c:pt idx="373">
                  <c:v>0.45520548561013285</c:v>
                </c:pt>
                <c:pt idx="374">
                  <c:v>0.42389083533872829</c:v>
                </c:pt>
                <c:pt idx="375">
                  <c:v>0.38629395757233226</c:v>
                </c:pt>
                <c:pt idx="376">
                  <c:v>0.35322782140623654</c:v>
                </c:pt>
                <c:pt idx="377">
                  <c:v>0.32213592028081267</c:v>
                </c:pt>
                <c:pt idx="378">
                  <c:v>0.28599899763762637</c:v>
                </c:pt>
                <c:pt idx="379">
                  <c:v>0.25361505213677732</c:v>
                </c:pt>
                <c:pt idx="380">
                  <c:v>0.22203797021251892</c:v>
                </c:pt>
                <c:pt idx="381">
                  <c:v>0.18862704566211841</c:v>
                </c:pt>
                <c:pt idx="382">
                  <c:v>0.15547922881883716</c:v>
                </c:pt>
                <c:pt idx="383">
                  <c:v>0.13321710610726317</c:v>
                </c:pt>
                <c:pt idx="384">
                  <c:v>0.1178622244021362</c:v>
                </c:pt>
                <c:pt idx="385">
                  <c:v>0.10686027138020163</c:v>
                </c:pt>
                <c:pt idx="386">
                  <c:v>9.8689080283588956E-2</c:v>
                </c:pt>
                <c:pt idx="387">
                  <c:v>9.2347992762809861E-2</c:v>
                </c:pt>
                <c:pt idx="388">
                  <c:v>8.7219173670079919E-2</c:v>
                </c:pt>
                <c:pt idx="389">
                  <c:v>8.2897187752610485E-2</c:v>
                </c:pt>
                <c:pt idx="390">
                  <c:v>7.9139008573853045E-2</c:v>
                </c:pt>
                <c:pt idx="391">
                  <c:v>7.5776504342279352E-2</c:v>
                </c:pt>
                <c:pt idx="392">
                  <c:v>7.2710749725316895E-2</c:v>
                </c:pt>
                <c:pt idx="393">
                  <c:v>6.9873998265141429E-2</c:v>
                </c:pt>
                <c:pt idx="394">
                  <c:v>6.7219145142914688E-2</c:v>
                </c:pt>
                <c:pt idx="395">
                  <c:v>6.4721938954507188E-2</c:v>
                </c:pt>
                <c:pt idx="396">
                  <c:v>6.2357109482661037E-2</c:v>
                </c:pt>
                <c:pt idx="397">
                  <c:v>6.0111337546431887E-2</c:v>
                </c:pt>
                <c:pt idx="398">
                  <c:v>5.7976591661390124E-2</c:v>
                </c:pt>
                <c:pt idx="399">
                  <c:v>5.5942071897344472E-2</c:v>
                </c:pt>
                <c:pt idx="400">
                  <c:v>5.4000099892182532E-2</c:v>
                </c:pt>
                <c:pt idx="401">
                  <c:v>5.2147467625144162E-2</c:v>
                </c:pt>
                <c:pt idx="402">
                  <c:v>5.0379679438284475E-2</c:v>
                </c:pt>
                <c:pt idx="403">
                  <c:v>4.8690956631219535E-2</c:v>
                </c:pt>
                <c:pt idx="404">
                  <c:v>4.7076516291098644E-2</c:v>
                </c:pt>
                <c:pt idx="405">
                  <c:v>4.5534110478945886E-2</c:v>
                </c:pt>
                <c:pt idx="406">
                  <c:v>4.4060933399313176E-2</c:v>
                </c:pt>
                <c:pt idx="407">
                  <c:v>4.2653770636182378E-2</c:v>
                </c:pt>
                <c:pt idx="408">
                  <c:v>4.1308999152964127E-2</c:v>
                </c:pt>
                <c:pt idx="409">
                  <c:v>4.0022809741921211E-2</c:v>
                </c:pt>
                <c:pt idx="410">
                  <c:v>3.8792942197216546E-2</c:v>
                </c:pt>
                <c:pt idx="411">
                  <c:v>3.7617599873324907E-2</c:v>
                </c:pt>
                <c:pt idx="412">
                  <c:v>3.6494746324631899E-2</c:v>
                </c:pt>
                <c:pt idx="413">
                  <c:v>3.5422134826719111E-2</c:v>
                </c:pt>
                <c:pt idx="414">
                  <c:v>3.4397308376363803E-2</c:v>
                </c:pt>
                <c:pt idx="415">
                  <c:v>3.3417599691539193E-2</c:v>
                </c:pt>
                <c:pt idx="416">
                  <c:v>3.2480119944091834E-2</c:v>
                </c:pt>
                <c:pt idx="417">
                  <c:v>3.1581568853491157E-2</c:v>
                </c:pt>
                <c:pt idx="418">
                  <c:v>3.0721389373056164E-2</c:v>
                </c:pt>
                <c:pt idx="419">
                  <c:v>2.9899657605126653E-2</c:v>
                </c:pt>
                <c:pt idx="420">
                  <c:v>2.9115809292015425E-2</c:v>
                </c:pt>
                <c:pt idx="421">
                  <c:v>2.8368639816007783E-2</c:v>
                </c:pt>
                <c:pt idx="422">
                  <c:v>2.765630419936101E-2</c:v>
                </c:pt>
                <c:pt idx="423">
                  <c:v>2.6976317104304925E-2</c:v>
                </c:pt>
                <c:pt idx="424">
                  <c:v>2.6325552833041728E-2</c:v>
                </c:pt>
                <c:pt idx="425">
                  <c:v>2.5700245327745674E-2</c:v>
                </c:pt>
                <c:pt idx="426">
                  <c:v>2.509801579928643E-2</c:v>
                </c:pt>
                <c:pt idx="427">
                  <c:v>2.4521820868941092E-2</c:v>
                </c:pt>
                <c:pt idx="428">
                  <c:v>2.3972379711588079E-2</c:v>
                </c:pt>
                <c:pt idx="429">
                  <c:v>2.3449077966784103E-2</c:v>
                </c:pt>
                <c:pt idx="430">
                  <c:v>2.2950072895673114E-2</c:v>
                </c:pt>
                <c:pt idx="431">
                  <c:v>2.2472293380986878E-2</c:v>
                </c:pt>
                <c:pt idx="432">
                  <c:v>2.2012613685663637E-2</c:v>
                </c:pt>
                <c:pt idx="433">
                  <c:v>2.1572448208789556E-2</c:v>
                </c:pt>
                <c:pt idx="434">
                  <c:v>2.1151963282566272E-2</c:v>
                </c:pt>
                <c:pt idx="435">
                  <c:v>2.0750596426552921E-2</c:v>
                </c:pt>
                <c:pt idx="436">
                  <c:v>2.0367287813778379E-2</c:v>
                </c:pt>
                <c:pt idx="437">
                  <c:v>2.0000480270741437E-2</c:v>
                </c:pt>
                <c:pt idx="438">
                  <c:v>1.964829609891669E-2</c:v>
                </c:pt>
                <c:pt idx="439">
                  <c:v>1.9310452611074495E-2</c:v>
                </c:pt>
                <c:pt idx="440">
                  <c:v>1.8987287011448542E-2</c:v>
                </c:pt>
                <c:pt idx="441">
                  <c:v>1.8678730981467426E-2</c:v>
                </c:pt>
                <c:pt idx="442">
                  <c:v>1.8384344752536853E-2</c:v>
                </c:pt>
                <c:pt idx="443">
                  <c:v>1.8103317106040247E-2</c:v>
                </c:pt>
                <c:pt idx="444">
                  <c:v>1.7834465373338142E-2</c:v>
                </c:pt>
                <c:pt idx="445">
                  <c:v>1.757623543576874E-2</c:v>
                </c:pt>
                <c:pt idx="446">
                  <c:v>1.7326758052504922E-2</c:v>
                </c:pt>
                <c:pt idx="447">
                  <c:v>1.7089566186789366E-2</c:v>
                </c:pt>
                <c:pt idx="448">
                  <c:v>1.6862494723226287E-2</c:v>
                </c:pt>
                <c:pt idx="449">
                  <c:v>1.6645095509508771E-2</c:v>
                </c:pt>
                <c:pt idx="450">
                  <c:v>1.6436950534808242E-2</c:v>
                </c:pt>
                <c:pt idx="451">
                  <c:v>1.6237648729272601E-2</c:v>
                </c:pt>
                <c:pt idx="452">
                  <c:v>1.6046772664426088E-2</c:v>
                </c:pt>
                <c:pt idx="453">
                  <c:v>1.5863605207609714E-2</c:v>
                </c:pt>
                <c:pt idx="454">
                  <c:v>1.5687848438187046E-2</c:v>
                </c:pt>
                <c:pt idx="455">
                  <c:v>1.5519396450129078E-2</c:v>
                </c:pt>
                <c:pt idx="456">
                  <c:v>1.5358110129231346E-2</c:v>
                </c:pt>
                <c:pt idx="457">
                  <c:v>1.5203817153112673E-2</c:v>
                </c:pt>
                <c:pt idx="458">
                  <c:v>1.5056311991215203E-2</c:v>
                </c:pt>
                <c:pt idx="459">
                  <c:v>1.4915355904804237E-2</c:v>
                </c:pt>
                <c:pt idx="460">
                  <c:v>1.4780676946968573E-2</c:v>
                </c:pt>
                <c:pt idx="461">
                  <c:v>1.465196996262012E-2</c:v>
                </c:pt>
                <c:pt idx="462">
                  <c:v>1.4528896588494052E-2</c:v>
                </c:pt>
                <c:pt idx="463">
                  <c:v>1.4411085253149115E-2</c:v>
                </c:pt>
                <c:pt idx="464">
                  <c:v>1.4298131176967009E-2</c:v>
                </c:pt>
                <c:pt idx="465">
                  <c:v>1.4189596372152929E-2</c:v>
                </c:pt>
                <c:pt idx="466">
                  <c:v>1.4085009642735295E-2</c:v>
                </c:pt>
                <c:pt idx="467">
                  <c:v>1.3983870407243141E-2</c:v>
                </c:pt>
                <c:pt idx="468">
                  <c:v>1.3886182961188933E-2</c:v>
                </c:pt>
                <c:pt idx="469">
                  <c:v>1.3792729341231541E-2</c:v>
                </c:pt>
                <c:pt idx="470">
                  <c:v>1.3703921887170928E-2</c:v>
                </c:pt>
                <c:pt idx="471">
                  <c:v>1.3619681904728786E-2</c:v>
                </c:pt>
                <c:pt idx="472">
                  <c:v>1.3539439665548965E-2</c:v>
                </c:pt>
                <c:pt idx="473">
                  <c:v>1.3462134407197204E-2</c:v>
                </c:pt>
                <c:pt idx="474">
                  <c:v>1.3386809555057786E-2</c:v>
                </c:pt>
                <c:pt idx="475">
                  <c:v>1.3314399639870121E-2</c:v>
                </c:pt>
                <c:pt idx="476">
                  <c:v>1.3245280545208009E-2</c:v>
                </c:pt>
                <c:pt idx="477">
                  <c:v>1.3179499381697213E-2</c:v>
                </c:pt>
                <c:pt idx="478">
                  <c:v>1.3116835227350999E-2</c:v>
                </c:pt>
                <c:pt idx="479">
                  <c:v>1.3056799127570091E-2</c:v>
                </c:pt>
                <c:pt idx="480">
                  <c:v>1.2998629110754974E-2</c:v>
                </c:pt>
                <c:pt idx="481">
                  <c:v>1.2941798668350855E-2</c:v>
                </c:pt>
                <c:pt idx="482">
                  <c:v>1.2887025947367561E-2</c:v>
                </c:pt>
                <c:pt idx="483">
                  <c:v>1.2834953891774685E-2</c:v>
                </c:pt>
                <c:pt idx="484">
                  <c:v>1.2785894746847026E-2</c:v>
                </c:pt>
                <c:pt idx="485">
                  <c:v>1.27398300591636E-2</c:v>
                </c:pt>
                <c:pt idx="486">
                  <c:v>1.2696410676608075E-2</c:v>
                </c:pt>
                <c:pt idx="487">
                  <c:v>1.2654956748368289E-2</c:v>
                </c:pt>
                <c:pt idx="488">
                  <c:v>1.261445772493669E-2</c:v>
                </c:pt>
                <c:pt idx="489">
                  <c:v>1.2573699518656563E-2</c:v>
                </c:pt>
                <c:pt idx="490">
                  <c:v>1.2533346635235264E-2</c:v>
                </c:pt>
                <c:pt idx="491">
                  <c:v>1.2494989550882922E-2</c:v>
                </c:pt>
                <c:pt idx="492">
                  <c:v>1.2459473169463121E-2</c:v>
                </c:pt>
                <c:pt idx="493">
                  <c:v>1.2426919647969506E-2</c:v>
                </c:pt>
                <c:pt idx="494">
                  <c:v>1.2396728396526582E-2</c:v>
                </c:pt>
                <c:pt idx="495">
                  <c:v>1.2367576078389187E-2</c:v>
                </c:pt>
                <c:pt idx="496">
                  <c:v>1.2337525828786973E-2</c:v>
                </c:pt>
                <c:pt idx="497">
                  <c:v>1.2307053098396676E-2</c:v>
                </c:pt>
                <c:pt idx="498">
                  <c:v>1.227801609421281E-2</c:v>
                </c:pt>
                <c:pt idx="499">
                  <c:v>1.2251346756995626E-2</c:v>
                </c:pt>
                <c:pt idx="500">
                  <c:v>1.2227269719079212E-2</c:v>
                </c:pt>
                <c:pt idx="501">
                  <c:v>1.2205302304371749E-2</c:v>
                </c:pt>
                <c:pt idx="502">
                  <c:v>1.2184254528355833E-2</c:v>
                </c:pt>
                <c:pt idx="503">
                  <c:v>1.2162251511398482E-2</c:v>
                </c:pt>
                <c:pt idx="504">
                  <c:v>1.2138987553231114E-2</c:v>
                </c:pt>
                <c:pt idx="505">
                  <c:v>1.2116524515187792E-2</c:v>
                </c:pt>
                <c:pt idx="506">
                  <c:v>1.2096183405242426E-2</c:v>
                </c:pt>
                <c:pt idx="507">
                  <c:v>1.2078488890661316E-2</c:v>
                </c:pt>
                <c:pt idx="508">
                  <c:v>1.2063169298002713E-2</c:v>
                </c:pt>
                <c:pt idx="509">
                  <c:v>1.2049006087708418E-2</c:v>
                </c:pt>
                <c:pt idx="510">
                  <c:v>1.2032163161529377E-2</c:v>
                </c:pt>
                <c:pt idx="511">
                  <c:v>1.2016268861573884E-2</c:v>
                </c:pt>
                <c:pt idx="512">
                  <c:v>1.2001178621191639E-2</c:v>
                </c:pt>
                <c:pt idx="513">
                  <c:v>1.1987002740312745E-2</c:v>
                </c:pt>
                <c:pt idx="514">
                  <c:v>1.1973715191801824E-2</c:v>
                </c:pt>
                <c:pt idx="515">
                  <c:v>1.1961138354074401E-2</c:v>
                </c:pt>
                <c:pt idx="516">
                  <c:v>1.1948932230811726E-2</c:v>
                </c:pt>
                <c:pt idx="517">
                  <c:v>1.1936857121971515E-2</c:v>
                </c:pt>
                <c:pt idx="518">
                  <c:v>1.1925263835807621E-2</c:v>
                </c:pt>
                <c:pt idx="519">
                  <c:v>1.1914452969058586E-2</c:v>
                </c:pt>
                <c:pt idx="520">
                  <c:v>1.1904582691077513E-2</c:v>
                </c:pt>
                <c:pt idx="521">
                  <c:v>1.1895668743831776E-2</c:v>
                </c:pt>
                <c:pt idx="522">
                  <c:v>1.1887584441902835E-2</c:v>
                </c:pt>
                <c:pt idx="523">
                  <c:v>1.1880060672486658E-2</c:v>
                </c:pt>
                <c:pt idx="524">
                  <c:v>1.1872685895393182E-2</c:v>
                </c:pt>
                <c:pt idx="525">
                  <c:v>1.186490314725817E-2</c:v>
                </c:pt>
                <c:pt idx="526">
                  <c:v>1.1856417727890489E-2</c:v>
                </c:pt>
                <c:pt idx="527">
                  <c:v>1.1848207427860372E-2</c:v>
                </c:pt>
                <c:pt idx="528">
                  <c:v>1.1841119626950124E-2</c:v>
                </c:pt>
                <c:pt idx="529">
                  <c:v>1.1835534505923081E-2</c:v>
                </c:pt>
                <c:pt idx="530">
                  <c:v>1.1831365046523015E-2</c:v>
                </c:pt>
                <c:pt idx="531">
                  <c:v>1.1828057031473955E-2</c:v>
                </c:pt>
                <c:pt idx="532">
                  <c:v>1.182458904448018E-2</c:v>
                </c:pt>
                <c:pt idx="533">
                  <c:v>1.1819505365422766E-2</c:v>
                </c:pt>
                <c:pt idx="534">
                  <c:v>1.1812721981085E-2</c:v>
                </c:pt>
                <c:pt idx="535">
                  <c:v>1.1806268891761543E-2</c:v>
                </c:pt>
                <c:pt idx="536">
                  <c:v>1.1801571917882534E-2</c:v>
                </c:pt>
                <c:pt idx="537">
                  <c:v>1.1799215822919996E-2</c:v>
                </c:pt>
                <c:pt idx="538">
                  <c:v>1.1798944313387688E-2</c:v>
                </c:pt>
                <c:pt idx="539">
                  <c:v>1.1799660038841068E-2</c:v>
                </c:pt>
                <c:pt idx="540">
                  <c:v>1.1799424591877054E-2</c:v>
                </c:pt>
                <c:pt idx="541">
                  <c:v>1.1795476406777984E-2</c:v>
                </c:pt>
                <c:pt idx="542">
                  <c:v>1.1788705310654433E-2</c:v>
                </c:pt>
                <c:pt idx="543">
                  <c:v>1.1785270526978897E-2</c:v>
                </c:pt>
                <c:pt idx="544">
                  <c:v>1.1788534702922137E-2</c:v>
                </c:pt>
                <c:pt idx="545">
                  <c:v>1.1798383401255035E-2</c:v>
                </c:pt>
                <c:pt idx="546">
                  <c:v>1.1811225100350188E-2</c:v>
                </c:pt>
                <c:pt idx="547">
                  <c:v>1.1823060079594546E-2</c:v>
                </c:pt>
                <c:pt idx="548">
                  <c:v>1.1842431269985708E-2</c:v>
                </c:pt>
                <c:pt idx="549">
                  <c:v>1.1866067242257342E-2</c:v>
                </c:pt>
                <c:pt idx="550">
                  <c:v>1.1890238077094342E-2</c:v>
                </c:pt>
                <c:pt idx="551">
                  <c:v>1.1913263180138972E-2</c:v>
                </c:pt>
                <c:pt idx="552">
                  <c:v>1.193551128199143E-2</c:v>
                </c:pt>
                <c:pt idx="553">
                  <c:v>1.195803141340566E-2</c:v>
                </c:pt>
                <c:pt idx="554">
                  <c:v>1.1978720327886494E-2</c:v>
                </c:pt>
                <c:pt idx="555">
                  <c:v>1.1999942202265966E-2</c:v>
                </c:pt>
                <c:pt idx="556">
                  <c:v>1.2023824381503319E-2</c:v>
                </c:pt>
                <c:pt idx="557">
                  <c:v>1.2049885937961942E-2</c:v>
                </c:pt>
                <c:pt idx="558">
                  <c:v>1.2071214001514126E-2</c:v>
                </c:pt>
                <c:pt idx="559">
                  <c:v>1.2101005485356437E-2</c:v>
                </c:pt>
                <c:pt idx="560">
                  <c:v>1.2139379313270238E-2</c:v>
                </c:pt>
                <c:pt idx="561">
                  <c:v>1.2168113131243326E-2</c:v>
                </c:pt>
                <c:pt idx="562">
                  <c:v>1.2195579431084562E-2</c:v>
                </c:pt>
                <c:pt idx="563">
                  <c:v>1.222554177389934E-2</c:v>
                </c:pt>
                <c:pt idx="564">
                  <c:v>1.2251108717862986E-2</c:v>
                </c:pt>
                <c:pt idx="565">
                  <c:v>1.2270869388048861E-2</c:v>
                </c:pt>
                <c:pt idx="566">
                  <c:v>1.228605644418242E-2</c:v>
                </c:pt>
                <c:pt idx="567">
                  <c:v>1.2295750896297794E-2</c:v>
                </c:pt>
                <c:pt idx="568">
                  <c:v>1.2300708044338747E-2</c:v>
                </c:pt>
                <c:pt idx="569">
                  <c:v>1.2304044127310804E-2</c:v>
                </c:pt>
                <c:pt idx="570">
                  <c:v>1.2308143993933859E-2</c:v>
                </c:pt>
                <c:pt idx="571">
                  <c:v>1.2311299000396174E-2</c:v>
                </c:pt>
                <c:pt idx="572">
                  <c:v>1.2313232947002258E-2</c:v>
                </c:pt>
                <c:pt idx="573">
                  <c:v>1.2314295938986388E-2</c:v>
                </c:pt>
                <c:pt idx="574">
                  <c:v>1.2315456675638704E-2</c:v>
                </c:pt>
                <c:pt idx="575">
                  <c:v>1.231719822085799E-2</c:v>
                </c:pt>
                <c:pt idx="576">
                  <c:v>1.2318816805653894E-2</c:v>
                </c:pt>
                <c:pt idx="577">
                  <c:v>1.2319929391769806E-2</c:v>
                </c:pt>
                <c:pt idx="578">
                  <c:v>1.2320426750831675E-2</c:v>
                </c:pt>
                <c:pt idx="579">
                  <c:v>1.2320473464348447E-2</c:v>
                </c:pt>
                <c:pt idx="580">
                  <c:v>1.232050792371165E-2</c:v>
                </c:pt>
                <c:pt idx="581">
                  <c:v>1.232126163112615E-2</c:v>
                </c:pt>
                <c:pt idx="582">
                  <c:v>1.2323247991824323E-2</c:v>
                </c:pt>
                <c:pt idx="583">
                  <c:v>1.2325445410855399E-2</c:v>
                </c:pt>
                <c:pt idx="584">
                  <c:v>1.2326934768231329E-2</c:v>
                </c:pt>
                <c:pt idx="585">
                  <c:v>1.232720956493886E-2</c:v>
                </c:pt>
                <c:pt idx="586">
                  <c:v>1.2326175922939161E-2</c:v>
                </c:pt>
                <c:pt idx="587">
                  <c:v>1.2324152585167716E-2</c:v>
                </c:pt>
                <c:pt idx="588">
                  <c:v>1.2321870915534503E-2</c:v>
                </c:pt>
                <c:pt idx="589">
                  <c:v>1.2320474898924162E-2</c:v>
                </c:pt>
                <c:pt idx="590">
                  <c:v>1.2321437293038822E-2</c:v>
                </c:pt>
                <c:pt idx="591">
                  <c:v>1.2324009425061814E-2</c:v>
                </c:pt>
                <c:pt idx="592">
                  <c:v>1.2326116318394937E-2</c:v>
                </c:pt>
                <c:pt idx="593">
                  <c:v>1.2326690476216588E-2</c:v>
                </c:pt>
                <c:pt idx="594">
                  <c:v>1.2325530537108794E-2</c:v>
                </c:pt>
                <c:pt idx="595">
                  <c:v>1.2323301275058051E-2</c:v>
                </c:pt>
                <c:pt idx="596">
                  <c:v>1.2321533599454692E-2</c:v>
                </c:pt>
                <c:pt idx="597">
                  <c:v>1.2322220211233475E-2</c:v>
                </c:pt>
                <c:pt idx="598">
                  <c:v>1.2323952723983993E-2</c:v>
                </c:pt>
                <c:pt idx="599">
                  <c:v>1.232513972665452E-2</c:v>
                </c:pt>
                <c:pt idx="600">
                  <c:v>1.2325106688876292E-2</c:v>
                </c:pt>
                <c:pt idx="601">
                  <c:v>1.232382499234657E-2</c:v>
                </c:pt>
                <c:pt idx="602">
                  <c:v>1.232191193082903E-2</c:v>
                </c:pt>
                <c:pt idx="603">
                  <c:v>1.2320630710153206E-2</c:v>
                </c:pt>
                <c:pt idx="604">
                  <c:v>1.2321422836687081E-2</c:v>
                </c:pt>
                <c:pt idx="605">
                  <c:v>1.2323152684910219E-2</c:v>
                </c:pt>
                <c:pt idx="606">
                  <c:v>1.2324346873922313E-2</c:v>
                </c:pt>
                <c:pt idx="607">
                  <c:v>1.2324208743628384E-2</c:v>
                </c:pt>
                <c:pt idx="608">
                  <c:v>1.2322582128249344E-2</c:v>
                </c:pt>
                <c:pt idx="609">
                  <c:v>1.2319951356322544E-2</c:v>
                </c:pt>
                <c:pt idx="610">
                  <c:v>1.2317441250701234E-2</c:v>
                </c:pt>
                <c:pt idx="611">
                  <c:v>1.2316816852357717E-2</c:v>
                </c:pt>
                <c:pt idx="612">
                  <c:v>1.2319165125210547E-2</c:v>
                </c:pt>
                <c:pt idx="613">
                  <c:v>1.2322190499442614E-2</c:v>
                </c:pt>
                <c:pt idx="614">
                  <c:v>1.2323801911978263E-2</c:v>
                </c:pt>
                <c:pt idx="615">
                  <c:v>1.2322951316173954E-2</c:v>
                </c:pt>
                <c:pt idx="616">
                  <c:v>1.2319633681818369E-2</c:v>
                </c:pt>
                <c:pt idx="617">
                  <c:v>1.2314886995132224E-2</c:v>
                </c:pt>
                <c:pt idx="618">
                  <c:v>1.2310792258768365E-2</c:v>
                </c:pt>
                <c:pt idx="619">
                  <c:v>1.2310453880181522E-2</c:v>
                </c:pt>
                <c:pt idx="620">
                  <c:v>1.2314284505525755E-2</c:v>
                </c:pt>
                <c:pt idx="621">
                  <c:v>1.2318242769814573E-2</c:v>
                </c:pt>
                <c:pt idx="622">
                  <c:v>1.2319746397921346E-2</c:v>
                </c:pt>
                <c:pt idx="623">
                  <c:v>1.2317798382939135E-2</c:v>
                </c:pt>
                <c:pt idx="624">
                  <c:v>1.2312986986180413E-2</c:v>
                </c:pt>
                <c:pt idx="625">
                  <c:v>1.2307485737177054E-2</c:v>
                </c:pt>
                <c:pt idx="626">
                  <c:v>1.2305053433680439E-2</c:v>
                </c:pt>
                <c:pt idx="627">
                  <c:v>1.2307786114646922E-2</c:v>
                </c:pt>
                <c:pt idx="628">
                  <c:v>1.2310813590527816E-2</c:v>
                </c:pt>
                <c:pt idx="629">
                  <c:v>1.2312018882655715E-2</c:v>
                </c:pt>
                <c:pt idx="630">
                  <c:v>1.2310696499310133E-2</c:v>
                </c:pt>
                <c:pt idx="631">
                  <c:v>1.2307469023107247E-2</c:v>
                </c:pt>
                <c:pt idx="632">
                  <c:v>1.2304287111000048E-2</c:v>
                </c:pt>
                <c:pt idx="633">
                  <c:v>1.230415060635897E-2</c:v>
                </c:pt>
                <c:pt idx="634">
                  <c:v>1.2305700724854478E-2</c:v>
                </c:pt>
                <c:pt idx="635">
                  <c:v>1.2306700238301497E-2</c:v>
                </c:pt>
                <c:pt idx="636">
                  <c:v>1.2306369222056374E-2</c:v>
                </c:pt>
                <c:pt idx="637">
                  <c:v>1.2304684529446046E-2</c:v>
                </c:pt>
                <c:pt idx="638">
                  <c:v>1.2302379791767492E-2</c:v>
                </c:pt>
                <c:pt idx="639">
                  <c:v>1.2300945418288235E-2</c:v>
                </c:pt>
                <c:pt idx="640">
                  <c:v>1.2301549373010831E-2</c:v>
                </c:pt>
                <c:pt idx="641">
                  <c:v>1.2302571256440973E-2</c:v>
                </c:pt>
                <c:pt idx="642">
                  <c:v>1.2302913724385167E-2</c:v>
                </c:pt>
                <c:pt idx="643">
                  <c:v>1.2302068279939501E-2</c:v>
                </c:pt>
                <c:pt idx="644">
                  <c:v>1.2300093446162102E-2</c:v>
                </c:pt>
                <c:pt idx="645">
                  <c:v>1.2297614766073686E-2</c:v>
                </c:pt>
                <c:pt idx="646">
                  <c:v>1.2295824802657096E-2</c:v>
                </c:pt>
                <c:pt idx="647">
                  <c:v>1.2296263983691193E-2</c:v>
                </c:pt>
                <c:pt idx="648">
                  <c:v>1.2298219693252892E-2</c:v>
                </c:pt>
                <c:pt idx="649">
                  <c:v>1.2299763092995021E-2</c:v>
                </c:pt>
                <c:pt idx="650">
                  <c:v>1.2299718456294037E-2</c:v>
                </c:pt>
                <c:pt idx="651">
                  <c:v>1.2297697834825122E-2</c:v>
                </c:pt>
                <c:pt idx="652">
                  <c:v>1.2294101058561395E-2</c:v>
                </c:pt>
                <c:pt idx="653">
                  <c:v>1.2290115735774597E-2</c:v>
                </c:pt>
                <c:pt idx="654">
                  <c:v>1.2287717253034479E-2</c:v>
                </c:pt>
                <c:pt idx="655">
                  <c:v>1.2289262100380591E-2</c:v>
                </c:pt>
                <c:pt idx="656">
                  <c:v>1.2293187391760087E-2</c:v>
                </c:pt>
                <c:pt idx="657">
                  <c:v>1.2296172737620766E-2</c:v>
                </c:pt>
                <c:pt idx="658">
                  <c:v>1.2296284803788242E-2</c:v>
                </c:pt>
                <c:pt idx="659">
                  <c:v>1.2293018224417715E-2</c:v>
                </c:pt>
                <c:pt idx="660">
                  <c:v>1.2287295601994208E-2</c:v>
                </c:pt>
                <c:pt idx="661">
                  <c:v>1.2281467507332389E-2</c:v>
                </c:pt>
                <c:pt idx="662">
                  <c:v>1.2279312479576759E-2</c:v>
                </c:pt>
                <c:pt idx="663">
                  <c:v>1.22826765966153E-2</c:v>
                </c:pt>
                <c:pt idx="664">
                  <c:v>1.2286509054467916E-2</c:v>
                </c:pt>
                <c:pt idx="665">
                  <c:v>1.2288118090998647E-2</c:v>
                </c:pt>
                <c:pt idx="666">
                  <c:v>1.2286487713738428E-2</c:v>
                </c:pt>
                <c:pt idx="667">
                  <c:v>1.2282239475956459E-2</c:v>
                </c:pt>
                <c:pt idx="668">
                  <c:v>1.227763247666026E-2</c:v>
                </c:pt>
                <c:pt idx="669">
                  <c:v>1.2276528649247134E-2</c:v>
                </c:pt>
                <c:pt idx="670">
                  <c:v>1.2278632707675046E-2</c:v>
                </c:pt>
                <c:pt idx="671">
                  <c:v>1.2280274332960434E-2</c:v>
                </c:pt>
                <c:pt idx="672">
                  <c:v>1.228031212728602E-2</c:v>
                </c:pt>
                <c:pt idx="673">
                  <c:v>1.2278590609631986E-2</c:v>
                </c:pt>
                <c:pt idx="674">
                  <c:v>1.2275940215776278E-2</c:v>
                </c:pt>
                <c:pt idx="675">
                  <c:v>1.2274177298294393E-2</c:v>
                </c:pt>
                <c:pt idx="676">
                  <c:v>1.2274749732366865E-2</c:v>
                </c:pt>
                <c:pt idx="677">
                  <c:v>1.2275644489923E-2</c:v>
                </c:pt>
                <c:pt idx="678">
                  <c:v>1.2275814437441196E-2</c:v>
                </c:pt>
                <c:pt idx="679">
                  <c:v>1.2274843932405232E-2</c:v>
                </c:pt>
                <c:pt idx="680">
                  <c:v>1.2272895400489751E-2</c:v>
                </c:pt>
                <c:pt idx="681">
                  <c:v>1.2270709335560267E-2</c:v>
                </c:pt>
                <c:pt idx="682">
                  <c:v>1.2269604299673382E-2</c:v>
                </c:pt>
                <c:pt idx="683">
                  <c:v>1.227039597405115E-2</c:v>
                </c:pt>
                <c:pt idx="684">
                  <c:v>1.2271608895306039E-2</c:v>
                </c:pt>
                <c:pt idx="685">
                  <c:v>1.2272041349353693E-2</c:v>
                </c:pt>
                <c:pt idx="686">
                  <c:v>1.2271095168456776E-2</c:v>
                </c:pt>
                <c:pt idx="687">
                  <c:v>1.2268775663636388E-2</c:v>
                </c:pt>
                <c:pt idx="688">
                  <c:v>1.2265691624671952E-2</c:v>
                </c:pt>
                <c:pt idx="689">
                  <c:v>1.226305532010164E-2</c:v>
                </c:pt>
                <c:pt idx="690">
                  <c:v>1.2262677925529087E-2</c:v>
                </c:pt>
                <c:pt idx="691">
                  <c:v>1.2265274522521945E-2</c:v>
                </c:pt>
                <c:pt idx="692">
                  <c:v>1.2268249716672563E-2</c:v>
                </c:pt>
                <c:pt idx="693">
                  <c:v>1.2269487049472533E-2</c:v>
                </c:pt>
                <c:pt idx="694">
                  <c:v>1.2267981868077404E-2</c:v>
                </c:pt>
                <c:pt idx="695">
                  <c:v>1.2263841325307123E-2</c:v>
                </c:pt>
                <c:pt idx="696">
                  <c:v>1.2258284379645271E-2</c:v>
                </c:pt>
                <c:pt idx="697">
                  <c:v>1.2253641795239774E-2</c:v>
                </c:pt>
                <c:pt idx="698">
                  <c:v>1.2253322905485196E-2</c:v>
                </c:pt>
                <c:pt idx="699">
                  <c:v>1.2257506642625338E-2</c:v>
                </c:pt>
                <c:pt idx="700">
                  <c:v>1.2261693905301635E-2</c:v>
                </c:pt>
                <c:pt idx="701">
                  <c:v>1.2263090246520926E-2</c:v>
                </c:pt>
                <c:pt idx="702">
                  <c:v>1.226067250062688E-2</c:v>
                </c:pt>
                <c:pt idx="703">
                  <c:v>1.2255188783300012E-2</c:v>
                </c:pt>
                <c:pt idx="704">
                  <c:v>1.2249158491557527E-2</c:v>
                </c:pt>
                <c:pt idx="705">
                  <c:v>1.2246872303753674E-2</c:v>
                </c:pt>
                <c:pt idx="706">
                  <c:v>1.2249799459709602E-2</c:v>
                </c:pt>
                <c:pt idx="707">
                  <c:v>1.2252600586526335E-2</c:v>
                </c:pt>
                <c:pt idx="708">
                  <c:v>1.2253405186350663E-2</c:v>
                </c:pt>
                <c:pt idx="709">
                  <c:v>1.2251720756011978E-2</c:v>
                </c:pt>
                <c:pt idx="710">
                  <c:v>1.2248405493003291E-2</c:v>
                </c:pt>
                <c:pt idx="711">
                  <c:v>1.2245668295480586E-2</c:v>
                </c:pt>
                <c:pt idx="712">
                  <c:v>1.2246111203164271E-2</c:v>
                </c:pt>
                <c:pt idx="713">
                  <c:v>1.224733078676409E-2</c:v>
                </c:pt>
                <c:pt idx="714">
                  <c:v>1.2247792659220571E-2</c:v>
                </c:pt>
                <c:pt idx="715">
                  <c:v>1.2246988117025129E-2</c:v>
                </c:pt>
                <c:pt idx="716">
                  <c:v>1.2245097009148298E-2</c:v>
                </c:pt>
                <c:pt idx="717">
                  <c:v>1.2242987737039988E-2</c:v>
                </c:pt>
                <c:pt idx="718">
                  <c:v>1.2242192545019105E-2</c:v>
                </c:pt>
                <c:pt idx="719">
                  <c:v>1.2242874786124788E-2</c:v>
                </c:pt>
                <c:pt idx="720">
                  <c:v>1.224356457636195E-2</c:v>
                </c:pt>
                <c:pt idx="721">
                  <c:v>1.2243437735050076E-2</c:v>
                </c:pt>
                <c:pt idx="722">
                  <c:v>1.2242182438531169E-2</c:v>
                </c:pt>
                <c:pt idx="723">
                  <c:v>1.2239999220169927E-2</c:v>
                </c:pt>
                <c:pt idx="724">
                  <c:v>1.2237600970353989E-2</c:v>
                </c:pt>
                <c:pt idx="725">
                  <c:v>1.2236212936493365E-2</c:v>
                </c:pt>
                <c:pt idx="726">
                  <c:v>1.2232648898796024E-2</c:v>
                </c:pt>
                <c:pt idx="727">
                  <c:v>1.2233914108199438E-2</c:v>
                </c:pt>
                <c:pt idx="728">
                  <c:v>1.2253841161893942E-2</c:v>
                </c:pt>
                <c:pt idx="729">
                  <c:v>1.228534298365329E-2</c:v>
                </c:pt>
                <c:pt idx="730">
                  <c:v>1.2319041000025011E-2</c:v>
                </c:pt>
                <c:pt idx="731">
                  <c:v>1.2355252274186075E-2</c:v>
                </c:pt>
                <c:pt idx="732">
                  <c:v>1.2386828310730286E-2</c:v>
                </c:pt>
                <c:pt idx="733">
                  <c:v>1.2421872648425748E-2</c:v>
                </c:pt>
                <c:pt idx="734">
                  <c:v>1.2469470915879355E-2</c:v>
                </c:pt>
                <c:pt idx="735">
                  <c:v>1.2512084450940717E-2</c:v>
                </c:pt>
                <c:pt idx="736">
                  <c:v>1.2549693879220591E-2</c:v>
                </c:pt>
                <c:pt idx="737">
                  <c:v>1.2598554774448873E-2</c:v>
                </c:pt>
                <c:pt idx="738">
                  <c:v>1.2645827954328202E-2</c:v>
                </c:pt>
                <c:pt idx="739">
                  <c:v>1.2688502556655139E-2</c:v>
                </c:pt>
                <c:pt idx="740">
                  <c:v>1.2741665796662182E-2</c:v>
                </c:pt>
                <c:pt idx="741">
                  <c:v>1.2793170782173867E-2</c:v>
                </c:pt>
                <c:pt idx="742">
                  <c:v>1.2839895384821401E-2</c:v>
                </c:pt>
                <c:pt idx="743">
                  <c:v>1.2897185115619136E-2</c:v>
                </c:pt>
                <c:pt idx="744">
                  <c:v>1.2952484533216575E-2</c:v>
                </c:pt>
                <c:pt idx="745">
                  <c:v>1.3003065751698271E-2</c:v>
                </c:pt>
                <c:pt idx="746">
                  <c:v>1.3067210562063593E-2</c:v>
                </c:pt>
                <c:pt idx="747">
                  <c:v>1.3120000918218674E-2</c:v>
                </c:pt>
                <c:pt idx="748">
                  <c:v>1.3150337511519177E-2</c:v>
                </c:pt>
                <c:pt idx="749">
                  <c:v>1.3179970011115344E-2</c:v>
                </c:pt>
                <c:pt idx="750">
                  <c:v>1.320377158157111E-2</c:v>
                </c:pt>
                <c:pt idx="751">
                  <c:v>1.3223751564044334E-2</c:v>
                </c:pt>
                <c:pt idx="752">
                  <c:v>1.3241503740664549E-2</c:v>
                </c:pt>
                <c:pt idx="753">
                  <c:v>1.325767320170426E-2</c:v>
                </c:pt>
                <c:pt idx="754">
                  <c:v>1.3272979111515947E-2</c:v>
                </c:pt>
                <c:pt idx="755">
                  <c:v>1.3288320712969603E-2</c:v>
                </c:pt>
                <c:pt idx="756">
                  <c:v>1.3302856066539099E-2</c:v>
                </c:pt>
                <c:pt idx="757">
                  <c:v>1.3316085808035996E-2</c:v>
                </c:pt>
                <c:pt idx="758">
                  <c:v>1.3328158967060862E-2</c:v>
                </c:pt>
                <c:pt idx="759">
                  <c:v>1.3339872967002685E-2</c:v>
                </c:pt>
                <c:pt idx="760">
                  <c:v>1.3352653384574685E-2</c:v>
                </c:pt>
                <c:pt idx="761">
                  <c:v>1.3366762687270214E-2</c:v>
                </c:pt>
                <c:pt idx="762">
                  <c:v>1.3380827369954166E-2</c:v>
                </c:pt>
                <c:pt idx="763">
                  <c:v>1.3394009710258092E-2</c:v>
                </c:pt>
                <c:pt idx="764">
                  <c:v>1.3405967630890289E-2</c:v>
                </c:pt>
                <c:pt idx="765">
                  <c:v>1.3416854699635505E-2</c:v>
                </c:pt>
                <c:pt idx="766">
                  <c:v>1.3427320129355415E-2</c:v>
                </c:pt>
                <c:pt idx="767">
                  <c:v>1.3438508777988238E-2</c:v>
                </c:pt>
                <c:pt idx="768">
                  <c:v>1.3452006857506317E-2</c:v>
                </c:pt>
                <c:pt idx="769">
                  <c:v>1.3467398196009828E-2</c:v>
                </c:pt>
                <c:pt idx="770">
                  <c:v>1.3482335152408509E-2</c:v>
                </c:pt>
                <c:pt idx="771">
                  <c:v>1.3495282890798287E-2</c:v>
                </c:pt>
                <c:pt idx="772">
                  <c:v>1.3505629112156522E-2</c:v>
                </c:pt>
                <c:pt idx="773">
                  <c:v>1.3513684054342189E-2</c:v>
                </c:pt>
                <c:pt idx="774">
                  <c:v>1.3520680492095731E-2</c:v>
                </c:pt>
                <c:pt idx="775">
                  <c:v>1.3528773737038979E-2</c:v>
                </c:pt>
                <c:pt idx="776">
                  <c:v>1.3541035641410928E-2</c:v>
                </c:pt>
                <c:pt idx="777">
                  <c:v>1.355863072653629E-2</c:v>
                </c:pt>
                <c:pt idx="778">
                  <c:v>1.3576790077133923E-2</c:v>
                </c:pt>
                <c:pt idx="779">
                  <c:v>1.3591635560896211E-2</c:v>
                </c:pt>
                <c:pt idx="780">
                  <c:v>1.3601419798507264E-2</c:v>
                </c:pt>
                <c:pt idx="781">
                  <c:v>1.3606526163642642E-2</c:v>
                </c:pt>
                <c:pt idx="782">
                  <c:v>1.3609468782969342E-2</c:v>
                </c:pt>
                <c:pt idx="783">
                  <c:v>1.3614892536146091E-2</c:v>
                </c:pt>
                <c:pt idx="784">
                  <c:v>1.3628721154952134E-2</c:v>
                </c:pt>
                <c:pt idx="785">
                  <c:v>1.3646231126582798E-2</c:v>
                </c:pt>
                <c:pt idx="786">
                  <c:v>1.3661870966136009E-2</c:v>
                </c:pt>
                <c:pt idx="787">
                  <c:v>1.3673604096661367E-2</c:v>
                </c:pt>
                <c:pt idx="788">
                  <c:v>1.3681575947092409E-2</c:v>
                </c:pt>
                <c:pt idx="789">
                  <c:v>1.3688113952246585E-2</c:v>
                </c:pt>
                <c:pt idx="790">
                  <c:v>1.3697727552825128E-2</c:v>
                </c:pt>
                <c:pt idx="791">
                  <c:v>1.3711528449686976E-2</c:v>
                </c:pt>
                <c:pt idx="792">
                  <c:v>1.3724854517825449E-2</c:v>
                </c:pt>
                <c:pt idx="793">
                  <c:v>1.3736637290866383E-2</c:v>
                </c:pt>
                <c:pt idx="794">
                  <c:v>1.3746771026305078E-2</c:v>
                </c:pt>
                <c:pt idx="795">
                  <c:v>1.3756108926794464E-2</c:v>
                </c:pt>
                <c:pt idx="796">
                  <c:v>1.3766463140145475E-2</c:v>
                </c:pt>
                <c:pt idx="797">
                  <c:v>1.3778574492396632E-2</c:v>
                </c:pt>
                <c:pt idx="798">
                  <c:v>1.3790706608488452E-2</c:v>
                </c:pt>
                <c:pt idx="799">
                  <c:v>1.3802082344527069E-2</c:v>
                </c:pt>
                <c:pt idx="800">
                  <c:v>1.3812426229513364E-2</c:v>
                </c:pt>
                <c:pt idx="801">
                  <c:v>1.3821964443350973E-2</c:v>
                </c:pt>
                <c:pt idx="802">
                  <c:v>1.3831424816846018E-2</c:v>
                </c:pt>
                <c:pt idx="803">
                  <c:v>1.3842035046207653E-2</c:v>
                </c:pt>
                <c:pt idx="804">
                  <c:v>1.3854501774135081E-2</c:v>
                </c:pt>
                <c:pt idx="805">
                  <c:v>1.3867362459236908E-2</c:v>
                </c:pt>
                <c:pt idx="806">
                  <c:v>1.3879326764260097E-2</c:v>
                </c:pt>
                <c:pt idx="807">
                  <c:v>1.3889729685869309E-2</c:v>
                </c:pt>
                <c:pt idx="808">
                  <c:v>1.3898531554646234E-2</c:v>
                </c:pt>
                <c:pt idx="809">
                  <c:v>1.390631803508998E-2</c:v>
                </c:pt>
                <c:pt idx="810">
                  <c:v>1.3914300125616834E-2</c:v>
                </c:pt>
                <c:pt idx="811">
                  <c:v>1.3924314158560554E-2</c:v>
                </c:pt>
                <c:pt idx="812">
                  <c:v>1.3938216864512801E-2</c:v>
                </c:pt>
                <c:pt idx="813">
                  <c:v>1.3948967735290941E-2</c:v>
                </c:pt>
                <c:pt idx="814">
                  <c:v>1.3959623612922464E-2</c:v>
                </c:pt>
                <c:pt idx="815">
                  <c:v>1.3970388069049461E-2</c:v>
                </c:pt>
                <c:pt idx="816">
                  <c:v>1.3981271369423459E-2</c:v>
                </c:pt>
                <c:pt idx="817">
                  <c:v>1.3992036089620918E-2</c:v>
                </c:pt>
                <c:pt idx="818">
                  <c:v>1.4002545749972773E-2</c:v>
                </c:pt>
                <c:pt idx="819">
                  <c:v>1.4012765229568614E-2</c:v>
                </c:pt>
                <c:pt idx="820">
                  <c:v>1.4022760766256687E-2</c:v>
                </c:pt>
                <c:pt idx="821">
                  <c:v>1.4032699956643765E-2</c:v>
                </c:pt>
                <c:pt idx="822">
                  <c:v>1.4042851756095364E-2</c:v>
                </c:pt>
                <c:pt idx="823">
                  <c:v>1.4053662205360832E-2</c:v>
                </c:pt>
                <c:pt idx="824">
                  <c:v>1.4065502988627007E-2</c:v>
                </c:pt>
                <c:pt idx="825">
                  <c:v>1.4077451773701262E-2</c:v>
                </c:pt>
                <c:pt idx="826">
                  <c:v>1.4088741776282363E-2</c:v>
                </c:pt>
                <c:pt idx="827">
                  <c:v>1.4098965390683607E-2</c:v>
                </c:pt>
                <c:pt idx="828">
                  <c:v>1.4108074189832759E-2</c:v>
                </c:pt>
                <c:pt idx="829">
                  <c:v>1.4116378925272358E-2</c:v>
                </c:pt>
                <c:pt idx="830">
                  <c:v>1.4124549527159419E-2</c:v>
                </c:pt>
                <c:pt idx="831">
                  <c:v>1.4133615104265718E-2</c:v>
                </c:pt>
                <c:pt idx="832">
                  <c:v>1.4144894612304493E-2</c:v>
                </c:pt>
                <c:pt idx="833">
                  <c:v>1.4157874044026115E-2</c:v>
                </c:pt>
                <c:pt idx="834">
                  <c:v>1.4170496271495166E-2</c:v>
                </c:pt>
                <c:pt idx="835">
                  <c:v>1.4181548696095548E-2</c:v>
                </c:pt>
                <c:pt idx="836">
                  <c:v>1.4190710147830712E-2</c:v>
                </c:pt>
                <c:pt idx="837">
                  <c:v>1.4198550885323912E-2</c:v>
                </c:pt>
                <c:pt idx="838">
                  <c:v>1.4206532595818144E-2</c:v>
                </c:pt>
                <c:pt idx="839">
                  <c:v>1.4216965690759071E-2</c:v>
                </c:pt>
                <c:pt idx="840">
                  <c:v>1.4229783344267947E-2</c:v>
                </c:pt>
                <c:pt idx="841">
                  <c:v>1.4242498681634658E-2</c:v>
                </c:pt>
                <c:pt idx="842">
                  <c:v>1.4253775782809066E-2</c:v>
                </c:pt>
                <c:pt idx="843">
                  <c:v>1.4263164956433299E-2</c:v>
                </c:pt>
                <c:pt idx="844">
                  <c:v>1.4271102739842015E-2</c:v>
                </c:pt>
                <c:pt idx="845">
                  <c:v>1.4278911899062339E-2</c:v>
                </c:pt>
                <c:pt idx="846">
                  <c:v>1.4288800854770902E-2</c:v>
                </c:pt>
                <c:pt idx="847">
                  <c:v>1.4301696312876019E-2</c:v>
                </c:pt>
                <c:pt idx="848">
                  <c:v>1.4315000905163959E-2</c:v>
                </c:pt>
                <c:pt idx="849">
                  <c:v>1.4326908748249446E-2</c:v>
                </c:pt>
                <c:pt idx="850">
                  <c:v>1.4336607076147102E-2</c:v>
                </c:pt>
                <c:pt idx="851">
                  <c:v>1.4344276240271406E-2</c:v>
                </c:pt>
                <c:pt idx="852">
                  <c:v>1.4351089709436545E-2</c:v>
                </c:pt>
                <c:pt idx="853">
                  <c:v>1.4359214069856682E-2</c:v>
                </c:pt>
                <c:pt idx="854">
                  <c:v>1.4371300832400669E-2</c:v>
                </c:pt>
                <c:pt idx="855">
                  <c:v>1.4385589148190405E-2</c:v>
                </c:pt>
                <c:pt idx="856">
                  <c:v>1.4399027227532179E-2</c:v>
                </c:pt>
                <c:pt idx="857">
                  <c:v>1.4409942984545947E-2</c:v>
                </c:pt>
                <c:pt idx="858">
                  <c:v>1.4417962004268061E-2</c:v>
                </c:pt>
                <c:pt idx="859">
                  <c:v>1.4424007542651635E-2</c:v>
                </c:pt>
                <c:pt idx="860">
                  <c:v>1.4430300526566214E-2</c:v>
                </c:pt>
                <c:pt idx="861">
                  <c:v>1.4440343121331215E-2</c:v>
                </c:pt>
                <c:pt idx="862">
                  <c:v>1.4454501555322614E-2</c:v>
                </c:pt>
                <c:pt idx="863">
                  <c:v>1.4468666167950988E-2</c:v>
                </c:pt>
                <c:pt idx="864">
                  <c:v>1.4480602565921241E-2</c:v>
                </c:pt>
                <c:pt idx="865">
                  <c:v>1.4489521130483752E-2</c:v>
                </c:pt>
                <c:pt idx="866">
                  <c:v>1.4496077017434583E-2</c:v>
                </c:pt>
                <c:pt idx="867">
                  <c:v>1.4502370157115124E-2</c:v>
                </c:pt>
                <c:pt idx="868">
                  <c:v>1.4511940354376175E-2</c:v>
                </c:pt>
                <c:pt idx="869">
                  <c:v>1.4524209924001791E-2</c:v>
                </c:pt>
                <c:pt idx="870">
                  <c:v>1.4535739267054901E-2</c:v>
                </c:pt>
                <c:pt idx="871">
                  <c:v>1.4546391285991086E-2</c:v>
                </c:pt>
                <c:pt idx="872">
                  <c:v>1.4556506219857258E-2</c:v>
                </c:pt>
                <c:pt idx="873">
                  <c:v>1.4566853245100783E-2</c:v>
                </c:pt>
                <c:pt idx="874">
                  <c:v>1.4577352219499178E-2</c:v>
                </c:pt>
                <c:pt idx="875">
                  <c:v>1.4587697786616834E-2</c:v>
                </c:pt>
                <c:pt idx="876">
                  <c:v>1.4597916396047144E-2</c:v>
                </c:pt>
                <c:pt idx="877">
                  <c:v>1.4608098670733961E-2</c:v>
                </c:pt>
                <c:pt idx="878">
                  <c:v>1.4618318520093527E-2</c:v>
                </c:pt>
                <c:pt idx="879">
                  <c:v>1.4628627036576568E-2</c:v>
                </c:pt>
                <c:pt idx="880">
                  <c:v>1.4638908600010244E-2</c:v>
                </c:pt>
                <c:pt idx="881">
                  <c:v>1.4649085643491761E-2</c:v>
                </c:pt>
                <c:pt idx="882">
                  <c:v>1.4659123642412574E-2</c:v>
                </c:pt>
                <c:pt idx="883">
                  <c:v>1.4669031114458268E-2</c:v>
                </c:pt>
                <c:pt idx="884">
                  <c:v>1.4678859619608816E-2</c:v>
                </c:pt>
                <c:pt idx="885">
                  <c:v>1.4688703760138394E-2</c:v>
                </c:pt>
                <c:pt idx="886">
                  <c:v>1.4698701180615364E-2</c:v>
                </c:pt>
                <c:pt idx="887">
                  <c:v>1.4709195042287427E-2</c:v>
                </c:pt>
                <c:pt idx="888">
                  <c:v>1.4720461536449759E-2</c:v>
                </c:pt>
                <c:pt idx="889">
                  <c:v>1.4731777256726985E-2</c:v>
                </c:pt>
                <c:pt idx="890">
                  <c:v>1.4742584615963327E-2</c:v>
                </c:pt>
                <c:pt idx="891">
                  <c:v>1.4752572111021043E-2</c:v>
                </c:pt>
                <c:pt idx="892">
                  <c:v>1.4761674322780156E-2</c:v>
                </c:pt>
                <c:pt idx="893">
                  <c:v>1.477007191613893E-2</c:v>
                </c:pt>
                <c:pt idx="894">
                  <c:v>1.4778191640013245E-2</c:v>
                </c:pt>
                <c:pt idx="895">
                  <c:v>1.4786706327337012E-2</c:v>
                </c:pt>
                <c:pt idx="896">
                  <c:v>1.4796534895062226E-2</c:v>
                </c:pt>
                <c:pt idx="897">
                  <c:v>1.4808438443037454E-2</c:v>
                </c:pt>
                <c:pt idx="898">
                  <c:v>1.4821009564508788E-2</c:v>
                </c:pt>
                <c:pt idx="899">
                  <c:v>1.4832626225263603E-2</c:v>
                </c:pt>
                <c:pt idx="900">
                  <c:v>1.4842504699780374E-2</c:v>
                </c:pt>
                <c:pt idx="901">
                  <c:v>1.4850699996848554E-2</c:v>
                </c:pt>
                <c:pt idx="902">
                  <c:v>1.4858105859568038E-2</c:v>
                </c:pt>
                <c:pt idx="903">
                  <c:v>1.486645476534933E-2</c:v>
                </c:pt>
                <c:pt idx="904">
                  <c:v>1.4878744219298679E-2</c:v>
                </c:pt>
                <c:pt idx="905">
                  <c:v>1.4895924633035613E-2</c:v>
                </c:pt>
                <c:pt idx="906">
                  <c:v>1.4912253091562237E-2</c:v>
                </c:pt>
                <c:pt idx="907">
                  <c:v>1.4923439175807735E-2</c:v>
                </c:pt>
                <c:pt idx="908">
                  <c:v>1.4927330428345867E-2</c:v>
                </c:pt>
                <c:pt idx="909">
                  <c:v>1.4923912353394835E-2</c:v>
                </c:pt>
                <c:pt idx="910">
                  <c:v>1.4915308416817144E-2</c:v>
                </c:pt>
                <c:pt idx="911">
                  <c:v>1.4902965365091336E-2</c:v>
                </c:pt>
                <c:pt idx="912">
                  <c:v>1.4859506604042541E-2</c:v>
                </c:pt>
                <c:pt idx="913">
                  <c:v>1.4796490622978191E-2</c:v>
                </c:pt>
                <c:pt idx="914">
                  <c:v>1.4730091378779366E-2</c:v>
                </c:pt>
                <c:pt idx="915">
                  <c:v>1.4665283585953575E-2</c:v>
                </c:pt>
                <c:pt idx="916">
                  <c:v>1.4608798914700015E-2</c:v>
                </c:pt>
                <c:pt idx="917">
                  <c:v>1.4545588978035283E-2</c:v>
                </c:pt>
                <c:pt idx="918">
                  <c:v>1.4467488434371231E-2</c:v>
                </c:pt>
                <c:pt idx="919">
                  <c:v>1.4390183409053951E-2</c:v>
                </c:pt>
                <c:pt idx="920">
                  <c:v>1.4306863649597353E-2</c:v>
                </c:pt>
                <c:pt idx="921">
                  <c:v>1.4229873213691527E-2</c:v>
                </c:pt>
                <c:pt idx="922">
                  <c:v>1.4161939458130265E-2</c:v>
                </c:pt>
                <c:pt idx="923">
                  <c:v>1.4059074289322545E-2</c:v>
                </c:pt>
                <c:pt idx="924">
                  <c:v>1.3966679650195811E-2</c:v>
                </c:pt>
                <c:pt idx="925">
                  <c:v>1.3884751768572835E-2</c:v>
                </c:pt>
                <c:pt idx="926">
                  <c:v>1.3821991962204848E-2</c:v>
                </c:pt>
                <c:pt idx="927">
                  <c:v>1.3727351128490347E-2</c:v>
                </c:pt>
                <c:pt idx="928">
                  <c:v>1.3626980906542453E-2</c:v>
                </c:pt>
                <c:pt idx="929">
                  <c:v>1.350729258273446E-2</c:v>
                </c:pt>
                <c:pt idx="930">
                  <c:v>1.3414861724126455E-2</c:v>
                </c:pt>
                <c:pt idx="931">
                  <c:v>1.3359144453853082E-2</c:v>
                </c:pt>
                <c:pt idx="932">
                  <c:v>1.3321710816511227E-2</c:v>
                </c:pt>
                <c:pt idx="933">
                  <c:v>1.329461894736568E-2</c:v>
                </c:pt>
                <c:pt idx="934">
                  <c:v>1.3272884428194914E-2</c:v>
                </c:pt>
                <c:pt idx="935">
                  <c:v>1.3256594537282378E-2</c:v>
                </c:pt>
                <c:pt idx="936">
                  <c:v>1.3244353813324162E-2</c:v>
                </c:pt>
                <c:pt idx="937">
                  <c:v>1.3233135872742958E-2</c:v>
                </c:pt>
                <c:pt idx="938">
                  <c:v>1.3222361146563088E-2</c:v>
                </c:pt>
                <c:pt idx="939">
                  <c:v>1.3212987809241652E-2</c:v>
                </c:pt>
                <c:pt idx="940">
                  <c:v>1.3205096350533177E-2</c:v>
                </c:pt>
                <c:pt idx="941">
                  <c:v>1.3198087398203603E-2</c:v>
                </c:pt>
                <c:pt idx="942">
                  <c:v>1.3190769836230817E-2</c:v>
                </c:pt>
                <c:pt idx="943">
                  <c:v>1.3183174250785662E-2</c:v>
                </c:pt>
                <c:pt idx="944">
                  <c:v>1.3176026804103059E-2</c:v>
                </c:pt>
                <c:pt idx="945">
                  <c:v>1.3169659239212161E-2</c:v>
                </c:pt>
                <c:pt idx="946">
                  <c:v>1.3164108273059142E-2</c:v>
                </c:pt>
                <c:pt idx="947">
                  <c:v>1.3159115596506812E-2</c:v>
                </c:pt>
                <c:pt idx="948">
                  <c:v>1.3154127874334797E-2</c:v>
                </c:pt>
                <c:pt idx="949">
                  <c:v>1.3148267250184356E-2</c:v>
                </c:pt>
                <c:pt idx="950">
                  <c:v>1.3141373366185328E-2</c:v>
                </c:pt>
                <c:pt idx="951">
                  <c:v>1.3134658554825436E-2</c:v>
                </c:pt>
                <c:pt idx="952">
                  <c:v>1.3129008936343497E-2</c:v>
                </c:pt>
                <c:pt idx="953">
                  <c:v>1.3124861583655077E-2</c:v>
                </c:pt>
                <c:pt idx="954">
                  <c:v>1.3122204522352708E-2</c:v>
                </c:pt>
                <c:pt idx="955">
                  <c:v>1.3120576730705793E-2</c:v>
                </c:pt>
                <c:pt idx="956">
                  <c:v>1.3119068139660468E-2</c:v>
                </c:pt>
                <c:pt idx="957">
                  <c:v>1.3116319632839851E-2</c:v>
                </c:pt>
                <c:pt idx="958">
                  <c:v>1.3110918028012068E-2</c:v>
                </c:pt>
                <c:pt idx="959">
                  <c:v>1.3104546246420394E-2</c:v>
                </c:pt>
                <c:pt idx="960">
                  <c:v>1.3099145599221637E-2</c:v>
                </c:pt>
                <c:pt idx="961">
                  <c:v>1.3095612501717405E-2</c:v>
                </c:pt>
                <c:pt idx="962">
                  <c:v>1.3093915030108493E-2</c:v>
                </c:pt>
                <c:pt idx="963">
                  <c:v>1.3093092921494503E-2</c:v>
                </c:pt>
                <c:pt idx="964">
                  <c:v>1.3091257573874148E-2</c:v>
                </c:pt>
                <c:pt idx="965">
                  <c:v>1.3086813558279585E-2</c:v>
                </c:pt>
                <c:pt idx="966">
                  <c:v>1.3081985729887243E-2</c:v>
                </c:pt>
                <c:pt idx="967">
                  <c:v>1.3078061926888884E-2</c:v>
                </c:pt>
                <c:pt idx="968">
                  <c:v>1.3075560937081723E-2</c:v>
                </c:pt>
                <c:pt idx="969">
                  <c:v>1.3074319272110224E-2</c:v>
                </c:pt>
                <c:pt idx="970">
                  <c:v>1.3073491167466486E-2</c:v>
                </c:pt>
                <c:pt idx="971">
                  <c:v>1.3071548582490069E-2</c:v>
                </c:pt>
                <c:pt idx="972">
                  <c:v>1.3067513935923354E-2</c:v>
                </c:pt>
                <c:pt idx="973">
                  <c:v>1.3063087732837127E-2</c:v>
                </c:pt>
                <c:pt idx="974">
                  <c:v>1.3059578058349971E-2</c:v>
                </c:pt>
                <c:pt idx="975">
                  <c:v>1.3057621387961026E-2</c:v>
                </c:pt>
                <c:pt idx="976">
                  <c:v>1.3057184229286322E-2</c:v>
                </c:pt>
                <c:pt idx="977">
                  <c:v>1.3057563122059104E-2</c:v>
                </c:pt>
                <c:pt idx="978">
                  <c:v>1.3057384638129353E-2</c:v>
                </c:pt>
                <c:pt idx="979">
                  <c:v>1.3054659718097283E-2</c:v>
                </c:pt>
                <c:pt idx="980">
                  <c:v>1.3049316576324993E-2</c:v>
                </c:pt>
                <c:pt idx="981">
                  <c:v>1.3044045130663599E-2</c:v>
                </c:pt>
                <c:pt idx="982">
                  <c:v>1.3040723730183904E-2</c:v>
                </c:pt>
                <c:pt idx="983">
                  <c:v>1.3040136782851021E-2</c:v>
                </c:pt>
                <c:pt idx="984">
                  <c:v>1.3041974755524455E-2</c:v>
                </c:pt>
                <c:pt idx="985">
                  <c:v>1.304483417395794E-2</c:v>
                </c:pt>
                <c:pt idx="986">
                  <c:v>1.3046217622799486E-2</c:v>
                </c:pt>
                <c:pt idx="987">
                  <c:v>1.3042841862159227E-2</c:v>
                </c:pt>
                <c:pt idx="988">
                  <c:v>1.3036201549136223E-2</c:v>
                </c:pt>
                <c:pt idx="989">
                  <c:v>1.3030368366870311E-2</c:v>
                </c:pt>
                <c:pt idx="990">
                  <c:v>1.3027630047174698E-2</c:v>
                </c:pt>
                <c:pt idx="991">
                  <c:v>1.3028589718479377E-2</c:v>
                </c:pt>
                <c:pt idx="992">
                  <c:v>1.3032165905831412E-2</c:v>
                </c:pt>
                <c:pt idx="993">
                  <c:v>1.3035592530894424E-2</c:v>
                </c:pt>
                <c:pt idx="994">
                  <c:v>1.3034451305265543E-2</c:v>
                </c:pt>
                <c:pt idx="995">
                  <c:v>1.3029068120568695E-2</c:v>
                </c:pt>
                <c:pt idx="996">
                  <c:v>1.3024182782750103E-2</c:v>
                </c:pt>
                <c:pt idx="997">
                  <c:v>1.3021600526221859E-2</c:v>
                </c:pt>
                <c:pt idx="998">
                  <c:v>1.3021703864758158E-2</c:v>
                </c:pt>
                <c:pt idx="999">
                  <c:v>1.3023452591495389E-2</c:v>
                </c:pt>
                <c:pt idx="1000">
                  <c:v>1.302438377893201E-2</c:v>
                </c:pt>
                <c:pt idx="1001">
                  <c:v>1.302171155467461E-2</c:v>
                </c:pt>
                <c:pt idx="1002">
                  <c:v>1.3018180194901901E-2</c:v>
                </c:pt>
                <c:pt idx="1003">
                  <c:v>1.3015546982703408E-2</c:v>
                </c:pt>
                <c:pt idx="1004">
                  <c:v>1.3014423809331337E-2</c:v>
                </c:pt>
                <c:pt idx="1005">
                  <c:v>1.3014617064411713E-2</c:v>
                </c:pt>
                <c:pt idx="1006">
                  <c:v>1.3015127635944665E-2</c:v>
                </c:pt>
                <c:pt idx="1007">
                  <c:v>1.3014164162055079E-2</c:v>
                </c:pt>
                <c:pt idx="1008">
                  <c:v>1.3011406204359666E-2</c:v>
                </c:pt>
                <c:pt idx="1009">
                  <c:v>1.3008620781874026E-2</c:v>
                </c:pt>
                <c:pt idx="1010">
                  <c:v>1.3006767700205734E-2</c:v>
                </c:pt>
                <c:pt idx="1011">
                  <c:v>1.3006210861820734E-2</c:v>
                </c:pt>
                <c:pt idx="1012">
                  <c:v>1.3006718266043308E-2</c:v>
                </c:pt>
                <c:pt idx="1013">
                  <c:v>1.3007462009056149E-2</c:v>
                </c:pt>
                <c:pt idx="1014">
                  <c:v>1.3007018283900242E-2</c:v>
                </c:pt>
                <c:pt idx="1015">
                  <c:v>1.3004084230588185E-2</c:v>
                </c:pt>
                <c:pt idx="1016">
                  <c:v>1.3000220460972652E-2</c:v>
                </c:pt>
                <c:pt idx="1017">
                  <c:v>1.2997238623040232E-2</c:v>
                </c:pt>
                <c:pt idx="1018">
                  <c:v>1.2996126568675687E-2</c:v>
                </c:pt>
                <c:pt idx="1019">
                  <c:v>1.2997049266688064E-2</c:v>
                </c:pt>
                <c:pt idx="1020">
                  <c:v>1.299934880281059E-2</c:v>
                </c:pt>
                <c:pt idx="1021">
                  <c:v>1.3001544379700612E-2</c:v>
                </c:pt>
                <c:pt idx="1022">
                  <c:v>1.3001332316939748E-2</c:v>
                </c:pt>
                <c:pt idx="1023">
                  <c:v>1.2996824231493915E-2</c:v>
                </c:pt>
                <c:pt idx="1024">
                  <c:v>1.299092595894915E-2</c:v>
                </c:pt>
                <c:pt idx="1025">
                  <c:v>1.298675917616984E-2</c:v>
                </c:pt>
                <c:pt idx="1026">
                  <c:v>1.2985939322979858E-2</c:v>
                </c:pt>
                <c:pt idx="1027">
                  <c:v>1.2988577271918546E-2</c:v>
                </c:pt>
                <c:pt idx="1028">
                  <c:v>1.2993279328240846E-2</c:v>
                </c:pt>
                <c:pt idx="1029">
                  <c:v>1.2997147229917402E-2</c:v>
                </c:pt>
                <c:pt idx="1030">
                  <c:v>1.2995846576587762E-2</c:v>
                </c:pt>
                <c:pt idx="1031">
                  <c:v>1.2989995898234203E-2</c:v>
                </c:pt>
                <c:pt idx="1032">
                  <c:v>1.2984613114108114E-2</c:v>
                </c:pt>
                <c:pt idx="1033">
                  <c:v>1.2982072057449077E-2</c:v>
                </c:pt>
                <c:pt idx="1034">
                  <c:v>1.2982996856293574E-2</c:v>
                </c:pt>
                <c:pt idx="1035">
                  <c:v>1.2986261933474939E-2</c:v>
                </c:pt>
                <c:pt idx="1036">
                  <c:v>1.298899200662332E-2</c:v>
                </c:pt>
                <c:pt idx="1037">
                  <c:v>1.2987083447948699E-2</c:v>
                </c:pt>
                <c:pt idx="1038">
                  <c:v>1.2983083602904301E-2</c:v>
                </c:pt>
                <c:pt idx="1039">
                  <c:v>1.298000177633086E-2</c:v>
                </c:pt>
                <c:pt idx="1040">
                  <c:v>1.2978783302573835E-2</c:v>
                </c:pt>
                <c:pt idx="1041">
                  <c:v>1.2979317686815097E-2</c:v>
                </c:pt>
                <c:pt idx="1042">
                  <c:v>1.2980438605073717E-2</c:v>
                </c:pt>
                <c:pt idx="1043">
                  <c:v>1.2979929808511774E-2</c:v>
                </c:pt>
                <c:pt idx="1044">
                  <c:v>1.2977375558541535E-2</c:v>
                </c:pt>
                <c:pt idx="1045">
                  <c:v>1.2974885664516649E-2</c:v>
                </c:pt>
                <c:pt idx="1046">
                  <c:v>1.2973343745826278E-2</c:v>
                </c:pt>
                <c:pt idx="1047">
                  <c:v>1.2973021064360362E-2</c:v>
                </c:pt>
                <c:pt idx="1048">
                  <c:v>1.2973576524510028E-2</c:v>
                </c:pt>
                <c:pt idx="1049">
                  <c:v>1.2974056673167181E-2</c:v>
                </c:pt>
                <c:pt idx="1050">
                  <c:v>1.2972943497159635E-2</c:v>
                </c:pt>
                <c:pt idx="1051">
                  <c:v>1.2970171754189488E-2</c:v>
                </c:pt>
                <c:pt idx="1052">
                  <c:v>1.2967388004549767E-2</c:v>
                </c:pt>
                <c:pt idx="1053">
                  <c:v>1.2965665519866245E-2</c:v>
                </c:pt>
                <c:pt idx="1054">
                  <c:v>1.2965446411505347E-2</c:v>
                </c:pt>
                <c:pt idx="1055">
                  <c:v>1.2966541630574074E-2</c:v>
                </c:pt>
                <c:pt idx="1056">
                  <c:v>1.2968130967919838E-2</c:v>
                </c:pt>
                <c:pt idx="1057">
                  <c:v>1.2968763054130708E-2</c:v>
                </c:pt>
                <c:pt idx="1058">
                  <c:v>1.2966465392884922E-2</c:v>
                </c:pt>
                <c:pt idx="1059">
                  <c:v>1.2961680943311156E-2</c:v>
                </c:pt>
                <c:pt idx="1060">
                  <c:v>1.2957270859196441E-2</c:v>
                </c:pt>
                <c:pt idx="1061">
                  <c:v>1.2955110927704516E-2</c:v>
                </c:pt>
                <c:pt idx="1062">
                  <c:v>1.2955914582083767E-2</c:v>
                </c:pt>
                <c:pt idx="1063">
                  <c:v>1.2959232901667398E-2</c:v>
                </c:pt>
                <c:pt idx="1064">
                  <c:v>1.2963454611873152E-2</c:v>
                </c:pt>
                <c:pt idx="1065">
                  <c:v>1.2965806084203352E-2</c:v>
                </c:pt>
                <c:pt idx="1066">
                  <c:v>1.2962754360508902E-2</c:v>
                </c:pt>
                <c:pt idx="1067">
                  <c:v>1.2956250201890243E-2</c:v>
                </c:pt>
                <c:pt idx="1068">
                  <c:v>1.2950751628651076E-2</c:v>
                </c:pt>
                <c:pt idx="1069">
                  <c:v>1.2948709954154966E-2</c:v>
                </c:pt>
                <c:pt idx="1070">
                  <c:v>1.295069869868197E-2</c:v>
                </c:pt>
                <c:pt idx="1071">
                  <c:v>1.2955413589429237E-2</c:v>
                </c:pt>
                <c:pt idx="1072">
                  <c:v>1.295967256051056E-2</c:v>
                </c:pt>
                <c:pt idx="1073">
                  <c:v>1.2958551213599245E-2</c:v>
                </c:pt>
                <c:pt idx="1074">
                  <c:v>1.2953499287890219E-2</c:v>
                </c:pt>
                <c:pt idx="1075">
                  <c:v>1.2949265719369529E-2</c:v>
                </c:pt>
                <c:pt idx="1076">
                  <c:v>1.2947452322695299E-2</c:v>
                </c:pt>
                <c:pt idx="1077">
                  <c:v>1.2948211786730874E-2</c:v>
                </c:pt>
                <c:pt idx="1078">
                  <c:v>1.2950247674545209E-2</c:v>
                </c:pt>
                <c:pt idx="1079">
                  <c:v>1.2950814423412674E-2</c:v>
                </c:pt>
                <c:pt idx="1080">
                  <c:v>1.2948110651084015E-2</c:v>
                </c:pt>
                <c:pt idx="1081">
                  <c:v>1.2945277809027241E-2</c:v>
                </c:pt>
                <c:pt idx="1082">
                  <c:v>1.2943467453684158E-2</c:v>
                </c:pt>
                <c:pt idx="1083">
                  <c:v>1.2943027649124394E-2</c:v>
                </c:pt>
                <c:pt idx="1084">
                  <c:v>1.2943570987091748E-2</c:v>
                </c:pt>
                <c:pt idx="1085">
                  <c:v>1.2943974587004321E-2</c:v>
                </c:pt>
                <c:pt idx="1086">
                  <c:v>1.2942603596234616E-2</c:v>
                </c:pt>
                <c:pt idx="1087">
                  <c:v>1.2940135411410958E-2</c:v>
                </c:pt>
                <c:pt idx="1088">
                  <c:v>1.2937955227057473E-2</c:v>
                </c:pt>
                <c:pt idx="1089">
                  <c:v>1.2936778102481422E-2</c:v>
                </c:pt>
                <c:pt idx="1090">
                  <c:v>1.2936779611791694E-2</c:v>
                </c:pt>
                <c:pt idx="1091">
                  <c:v>1.2937595843898746E-2</c:v>
                </c:pt>
                <c:pt idx="1092">
                  <c:v>1.2938323402514811E-2</c:v>
                </c:pt>
                <c:pt idx="1093">
                  <c:v>1.2937545923015355E-2</c:v>
                </c:pt>
                <c:pt idx="1094">
                  <c:v>1.2968439867316824E-2</c:v>
                </c:pt>
                <c:pt idx="1095">
                  <c:v>1.309444162653832E-2</c:v>
                </c:pt>
                <c:pt idx="1096">
                  <c:v>1.3221386737140487E-2</c:v>
                </c:pt>
                <c:pt idx="1097">
                  <c:v>1.3341001169203406E-2</c:v>
                </c:pt>
                <c:pt idx="1098">
                  <c:v>1.3526146331655341E-2</c:v>
                </c:pt>
                <c:pt idx="1099">
                  <c:v>1.3679341931974835E-2</c:v>
                </c:pt>
                <c:pt idx="1100">
                  <c:v>1.3835318277899342E-2</c:v>
                </c:pt>
                <c:pt idx="1101">
                  <c:v>1.401852836491253E-2</c:v>
                </c:pt>
                <c:pt idx="1102">
                  <c:v>1.416324896855891E-2</c:v>
                </c:pt>
                <c:pt idx="1103">
                  <c:v>1.4337448526468543E-2</c:v>
                </c:pt>
                <c:pt idx="1104">
                  <c:v>1.45057625979223E-2</c:v>
                </c:pt>
                <c:pt idx="1105">
                  <c:v>1.461587431688747E-2</c:v>
                </c:pt>
                <c:pt idx="1106">
                  <c:v>1.478880932132921E-2</c:v>
                </c:pt>
                <c:pt idx="1107">
                  <c:v>1.49988274379528E-2</c:v>
                </c:pt>
                <c:pt idx="1108">
                  <c:v>1.5193958177636673E-2</c:v>
                </c:pt>
                <c:pt idx="1109">
                  <c:v>1.5386084897804658E-2</c:v>
                </c:pt>
                <c:pt idx="1110">
                  <c:v>1.5593932705737596E-2</c:v>
                </c:pt>
                <c:pt idx="1111">
                  <c:v>1.5754538204112479E-2</c:v>
                </c:pt>
                <c:pt idx="1112">
                  <c:v>1.5941687379727402E-2</c:v>
                </c:pt>
                <c:pt idx="1113">
                  <c:v>1.6128835602948439E-2</c:v>
                </c:pt>
                <c:pt idx="1114">
                  <c:v>1.6255155808273906E-2</c:v>
                </c:pt>
                <c:pt idx="1115">
                  <c:v>1.6340327533152805E-2</c:v>
                </c:pt>
                <c:pt idx="1116">
                  <c:v>1.6399862490696943E-2</c:v>
                </c:pt>
                <c:pt idx="1117">
                  <c:v>1.6450965057575775E-2</c:v>
                </c:pt>
                <c:pt idx="1118">
                  <c:v>1.6492370142944746E-2</c:v>
                </c:pt>
                <c:pt idx="1119">
                  <c:v>1.652875291952596E-2</c:v>
                </c:pt>
                <c:pt idx="1120">
                  <c:v>1.6562049788902876E-2</c:v>
                </c:pt>
                <c:pt idx="1121">
                  <c:v>1.6589824813665419E-2</c:v>
                </c:pt>
                <c:pt idx="1122">
                  <c:v>1.6612370327509736E-2</c:v>
                </c:pt>
                <c:pt idx="1123">
                  <c:v>1.6632897337286075E-2</c:v>
                </c:pt>
                <c:pt idx="1124">
                  <c:v>1.6656382155033428E-2</c:v>
                </c:pt>
                <c:pt idx="1125">
                  <c:v>1.6680074130598851E-2</c:v>
                </c:pt>
                <c:pt idx="1126">
                  <c:v>1.6702187739608181E-2</c:v>
                </c:pt>
                <c:pt idx="1127">
                  <c:v>1.6722521009656169E-2</c:v>
                </c:pt>
                <c:pt idx="1128">
                  <c:v>1.6741590594150445E-2</c:v>
                </c:pt>
                <c:pt idx="1129">
                  <c:v>1.6760631767505006E-2</c:v>
                </c:pt>
                <c:pt idx="1130">
                  <c:v>1.6780406536074998E-2</c:v>
                </c:pt>
                <c:pt idx="1131">
                  <c:v>1.679986484342242E-2</c:v>
                </c:pt>
                <c:pt idx="1132">
                  <c:v>1.6818341941127878E-2</c:v>
                </c:pt>
                <c:pt idx="1133">
                  <c:v>1.6835558541923444E-2</c:v>
                </c:pt>
                <c:pt idx="1134">
                  <c:v>1.6851620819692242E-2</c:v>
                </c:pt>
                <c:pt idx="1135">
                  <c:v>1.6867020409468653E-2</c:v>
                </c:pt>
                <c:pt idx="1136">
                  <c:v>1.6882634407438285E-2</c:v>
                </c:pt>
                <c:pt idx="1137">
                  <c:v>1.6899926276829711E-2</c:v>
                </c:pt>
                <c:pt idx="1138">
                  <c:v>1.691907974852315E-2</c:v>
                </c:pt>
                <c:pt idx="1139">
                  <c:v>1.6937811614502987E-2</c:v>
                </c:pt>
                <c:pt idx="1140">
                  <c:v>1.6954503077082777E-2</c:v>
                </c:pt>
                <c:pt idx="1141">
                  <c:v>1.6968356153405563E-2</c:v>
                </c:pt>
                <c:pt idx="1142">
                  <c:v>1.6979393675443689E-2</c:v>
                </c:pt>
                <c:pt idx="1143">
                  <c:v>1.6988459289998713E-2</c:v>
                </c:pt>
                <c:pt idx="1144">
                  <c:v>1.6997217458701617E-2</c:v>
                </c:pt>
                <c:pt idx="1145">
                  <c:v>1.7008153458012615E-2</c:v>
                </c:pt>
                <c:pt idx="1146">
                  <c:v>1.7024065029383549E-2</c:v>
                </c:pt>
                <c:pt idx="1147">
                  <c:v>1.7041796084897146E-2</c:v>
                </c:pt>
                <c:pt idx="1148">
                  <c:v>1.7057879554801824E-2</c:v>
                </c:pt>
                <c:pt idx="1149">
                  <c:v>1.7070998612328726E-2</c:v>
                </c:pt>
                <c:pt idx="1150">
                  <c:v>1.7081387386620312E-2</c:v>
                </c:pt>
                <c:pt idx="1151">
                  <c:v>1.7090830962730178E-2</c:v>
                </c:pt>
                <c:pt idx="1152">
                  <c:v>1.7102638896687603E-2</c:v>
                </c:pt>
                <c:pt idx="1153">
                  <c:v>1.7116831885038292E-2</c:v>
                </c:pt>
                <c:pt idx="1154">
                  <c:v>1.7130516632415854E-2</c:v>
                </c:pt>
                <c:pt idx="1155">
                  <c:v>1.7142830047000762E-2</c:v>
                </c:pt>
                <c:pt idx="1156">
                  <c:v>1.7153657502804273E-2</c:v>
                </c:pt>
                <c:pt idx="1157">
                  <c:v>1.7163632839668621E-2</c:v>
                </c:pt>
                <c:pt idx="1158">
                  <c:v>1.7174138363266932E-2</c:v>
                </c:pt>
                <c:pt idx="1159">
                  <c:v>1.7186545366228934E-2</c:v>
                </c:pt>
                <c:pt idx="1160">
                  <c:v>1.7199537288033848E-2</c:v>
                </c:pt>
                <c:pt idx="1161">
                  <c:v>1.7211806631512963E-2</c:v>
                </c:pt>
                <c:pt idx="1162">
                  <c:v>1.7222665829727663E-2</c:v>
                </c:pt>
                <c:pt idx="1163">
                  <c:v>1.7232028424245979E-2</c:v>
                </c:pt>
                <c:pt idx="1164">
                  <c:v>1.7240409065142674E-2</c:v>
                </c:pt>
                <c:pt idx="1165">
                  <c:v>1.7248923510999194E-2</c:v>
                </c:pt>
                <c:pt idx="1166">
                  <c:v>1.7259294673838479E-2</c:v>
                </c:pt>
                <c:pt idx="1167">
                  <c:v>1.7273297118538901E-2</c:v>
                </c:pt>
                <c:pt idx="1168">
                  <c:v>1.7288476965230625E-2</c:v>
                </c:pt>
                <c:pt idx="1169">
                  <c:v>1.7301960137041241E-2</c:v>
                </c:pt>
                <c:pt idx="1170">
                  <c:v>1.7312138019573483E-2</c:v>
                </c:pt>
                <c:pt idx="1171">
                  <c:v>1.7318667460905535E-2</c:v>
                </c:pt>
                <c:pt idx="1172">
                  <c:v>1.7322470771590524E-2</c:v>
                </c:pt>
                <c:pt idx="1173">
                  <c:v>1.7325735724657159E-2</c:v>
                </c:pt>
                <c:pt idx="1174">
                  <c:v>1.7331915555609128E-2</c:v>
                </c:pt>
                <c:pt idx="1175">
                  <c:v>1.7345460312934671E-2</c:v>
                </c:pt>
                <c:pt idx="1176">
                  <c:v>1.7364867262468824E-2</c:v>
                </c:pt>
                <c:pt idx="1177">
                  <c:v>1.7381816844035693E-2</c:v>
                </c:pt>
                <c:pt idx="1178">
                  <c:v>1.7387238682607269E-2</c:v>
                </c:pt>
                <c:pt idx="1179">
                  <c:v>1.7394113694995775E-2</c:v>
                </c:pt>
                <c:pt idx="1180">
                  <c:v>1.7401907871218269E-2</c:v>
                </c:pt>
                <c:pt idx="1181">
                  <c:v>1.7409104242269796E-2</c:v>
                </c:pt>
                <c:pt idx="1182">
                  <c:v>1.7416067414394196E-2</c:v>
                </c:pt>
                <c:pt idx="1183">
                  <c:v>1.7424152284106067E-2</c:v>
                </c:pt>
                <c:pt idx="1184">
                  <c:v>1.7433913551668831E-2</c:v>
                </c:pt>
                <c:pt idx="1185">
                  <c:v>1.7445105721095082E-2</c:v>
                </c:pt>
                <c:pt idx="1186">
                  <c:v>1.7456683100146163E-2</c:v>
                </c:pt>
                <c:pt idx="1187">
                  <c:v>1.7466799800332302E-2</c:v>
                </c:pt>
                <c:pt idx="1188">
                  <c:v>1.7473509500664241E-2</c:v>
                </c:pt>
                <c:pt idx="1189">
                  <c:v>1.7478618324137486E-2</c:v>
                </c:pt>
                <c:pt idx="1190">
                  <c:v>1.748469916948444E-2</c:v>
                </c:pt>
                <c:pt idx="1191">
                  <c:v>1.7493206917257142E-2</c:v>
                </c:pt>
                <c:pt idx="1192">
                  <c:v>1.7504475707122664E-2</c:v>
                </c:pt>
                <c:pt idx="1193">
                  <c:v>1.7517718937862661E-2</c:v>
                </c:pt>
                <c:pt idx="1194">
                  <c:v>1.753102926737389E-2</c:v>
                </c:pt>
                <c:pt idx="1195">
                  <c:v>1.7541378612667791E-2</c:v>
                </c:pt>
                <c:pt idx="1196">
                  <c:v>1.7545818746285198E-2</c:v>
                </c:pt>
                <c:pt idx="1197">
                  <c:v>1.7547778828024656E-2</c:v>
                </c:pt>
                <c:pt idx="1198">
                  <c:v>1.7551730740850466E-2</c:v>
                </c:pt>
                <c:pt idx="1199">
                  <c:v>1.7560090540000621E-2</c:v>
                </c:pt>
                <c:pt idx="1200">
                  <c:v>1.7573217098794808E-2</c:v>
                </c:pt>
                <c:pt idx="1201">
                  <c:v>1.7589412108634031E-2</c:v>
                </c:pt>
                <c:pt idx="1202">
                  <c:v>1.7604920079000882E-2</c:v>
                </c:pt>
                <c:pt idx="1203">
                  <c:v>1.7613938513341192E-2</c:v>
                </c:pt>
                <c:pt idx="1204">
                  <c:v>1.7616012258884112E-2</c:v>
                </c:pt>
                <c:pt idx="1205">
                  <c:v>1.761827130961905E-2</c:v>
                </c:pt>
                <c:pt idx="1206">
                  <c:v>1.7624157946181523E-2</c:v>
                </c:pt>
                <c:pt idx="1207">
                  <c:v>1.7634738482084036E-2</c:v>
                </c:pt>
                <c:pt idx="1208">
                  <c:v>1.7648703263715784E-2</c:v>
                </c:pt>
                <c:pt idx="1209">
                  <c:v>1.7662366670342759E-2</c:v>
                </c:pt>
                <c:pt idx="1210">
                  <c:v>1.7670060154955827E-2</c:v>
                </c:pt>
                <c:pt idx="1211">
                  <c:v>1.7674303121874676E-2</c:v>
                </c:pt>
                <c:pt idx="1212">
                  <c:v>1.7679587440236073E-2</c:v>
                </c:pt>
                <c:pt idx="1213">
                  <c:v>1.7687315958498998E-2</c:v>
                </c:pt>
                <c:pt idx="1214">
                  <c:v>1.7697464354442565E-2</c:v>
                </c:pt>
                <c:pt idx="1215">
                  <c:v>1.770858113516589E-2</c:v>
                </c:pt>
                <c:pt idx="1216">
                  <c:v>1.7717787637088356E-2</c:v>
                </c:pt>
                <c:pt idx="1217">
                  <c:v>1.7723935671756265E-2</c:v>
                </c:pt>
                <c:pt idx="1218">
                  <c:v>1.7729998240421228E-2</c:v>
                </c:pt>
                <c:pt idx="1219">
                  <c:v>1.773725941238807E-2</c:v>
                </c:pt>
                <c:pt idx="1220">
                  <c:v>1.7746168559708585E-2</c:v>
                </c:pt>
                <c:pt idx="1221">
                  <c:v>1.7756341875812869E-2</c:v>
                </c:pt>
                <c:pt idx="1222">
                  <c:v>1.7766562375509758E-2</c:v>
                </c:pt>
                <c:pt idx="1223">
                  <c:v>1.7774801220023603E-2</c:v>
                </c:pt>
                <c:pt idx="1224">
                  <c:v>1.7780540625550831E-2</c:v>
                </c:pt>
                <c:pt idx="1225">
                  <c:v>1.7786035133901687E-2</c:v>
                </c:pt>
                <c:pt idx="1226">
                  <c:v>1.7792865017560507E-2</c:v>
                </c:pt>
                <c:pt idx="1227">
                  <c:v>1.7801739412810071E-2</c:v>
                </c:pt>
                <c:pt idx="1228">
                  <c:v>1.7812496319731502E-2</c:v>
                </c:pt>
                <c:pt idx="1229">
                  <c:v>1.7824102602204382E-2</c:v>
                </c:pt>
                <c:pt idx="1230">
                  <c:v>1.783465398790661E-2</c:v>
                </c:pt>
                <c:pt idx="1231">
                  <c:v>1.7841430929541411E-2</c:v>
                </c:pt>
                <c:pt idx="1232">
                  <c:v>1.7844305264291573E-2</c:v>
                </c:pt>
                <c:pt idx="1233">
                  <c:v>1.784724976154423E-2</c:v>
                </c:pt>
                <c:pt idx="1234">
                  <c:v>1.7853085940198549E-2</c:v>
                </c:pt>
                <c:pt idx="1235">
                  <c:v>1.786301356752943E-2</c:v>
                </c:pt>
                <c:pt idx="1236">
                  <c:v>1.7876610659186873E-2</c:v>
                </c:pt>
                <c:pt idx="1237">
                  <c:v>1.7891833479196699E-2</c:v>
                </c:pt>
                <c:pt idx="1238">
                  <c:v>1.7905016539959986E-2</c:v>
                </c:pt>
                <c:pt idx="1239">
                  <c:v>1.7911118626435095E-2</c:v>
                </c:pt>
                <c:pt idx="1240">
                  <c:v>1.7912341394191057E-2</c:v>
                </c:pt>
                <c:pt idx="1241">
                  <c:v>1.7920134875459529E-2</c:v>
                </c:pt>
                <c:pt idx="1242">
                  <c:v>1.7928031137169335E-2</c:v>
                </c:pt>
                <c:pt idx="1243">
                  <c:v>1.7935992466462627E-2</c:v>
                </c:pt>
                <c:pt idx="1244">
                  <c:v>1.794332239873743E-2</c:v>
                </c:pt>
                <c:pt idx="1245">
                  <c:v>1.794959395574177E-2</c:v>
                </c:pt>
                <c:pt idx="1246">
                  <c:v>1.7955665972311192E-2</c:v>
                </c:pt>
                <c:pt idx="1247">
                  <c:v>1.796219610677121E-2</c:v>
                </c:pt>
                <c:pt idx="1248">
                  <c:v>1.7969626807905155E-2</c:v>
                </c:pt>
                <c:pt idx="1249">
                  <c:v>1.7978185314953453E-2</c:v>
                </c:pt>
                <c:pt idx="1250">
                  <c:v>1.7987883657614449E-2</c:v>
                </c:pt>
                <c:pt idx="1251">
                  <c:v>1.7998518656043648E-2</c:v>
                </c:pt>
                <c:pt idx="1252">
                  <c:v>1.8009671920854269E-2</c:v>
                </c:pt>
                <c:pt idx="1253">
                  <c:v>1.8020709853116861E-2</c:v>
                </c:pt>
                <c:pt idx="1254">
                  <c:v>1.8030783644359685E-2</c:v>
                </c:pt>
                <c:pt idx="1255">
                  <c:v>1.8038829276568372E-2</c:v>
                </c:pt>
                <c:pt idx="1256">
                  <c:v>1.8044064648694423E-2</c:v>
                </c:pt>
                <c:pt idx="1257">
                  <c:v>1.8048727427502118E-2</c:v>
                </c:pt>
                <c:pt idx="1258">
                  <c:v>1.805477343957989E-2</c:v>
                </c:pt>
                <c:pt idx="1259">
                  <c:v>1.8062918352455541E-2</c:v>
                </c:pt>
                <c:pt idx="1260">
                  <c:v>1.807272199400051E-2</c:v>
                </c:pt>
                <c:pt idx="1261">
                  <c:v>1.8082588352429749E-2</c:v>
                </c:pt>
                <c:pt idx="1262">
                  <c:v>1.8090063856205874E-2</c:v>
                </c:pt>
                <c:pt idx="1263">
                  <c:v>1.8096421715516675E-2</c:v>
                </c:pt>
                <c:pt idx="1264">
                  <c:v>1.8103245168265447E-2</c:v>
                </c:pt>
                <c:pt idx="1265">
                  <c:v>1.8111000479072423E-2</c:v>
                </c:pt>
                <c:pt idx="1266">
                  <c:v>1.8119620434516842E-2</c:v>
                </c:pt>
                <c:pt idx="1267">
                  <c:v>1.8128504343137106E-2</c:v>
                </c:pt>
                <c:pt idx="1268">
                  <c:v>1.8136561319437295E-2</c:v>
                </c:pt>
                <c:pt idx="1269">
                  <c:v>1.8146601712307461E-2</c:v>
                </c:pt>
                <c:pt idx="1270">
                  <c:v>1.8158655740692954E-2</c:v>
                </c:pt>
                <c:pt idx="1271">
                  <c:v>1.8169852901948138E-2</c:v>
                </c:pt>
                <c:pt idx="1272">
                  <c:v>1.8178015332620839E-2</c:v>
                </c:pt>
                <c:pt idx="1273">
                  <c:v>1.8181657808452101E-2</c:v>
                </c:pt>
                <c:pt idx="1274">
                  <c:v>1.8179987744376191E-2</c:v>
                </c:pt>
                <c:pt idx="1275">
                  <c:v>1.8172905194520663E-2</c:v>
                </c:pt>
                <c:pt idx="1276">
                  <c:v>1.816100285220611E-2</c:v>
                </c:pt>
                <c:pt idx="1277">
                  <c:v>1.8131719248342209E-2</c:v>
                </c:pt>
                <c:pt idx="1278">
                  <c:v>1.80838822146317E-2</c:v>
                </c:pt>
                <c:pt idx="1279">
                  <c:v>1.8027194026296982E-2</c:v>
                </c:pt>
                <c:pt idx="1280">
                  <c:v>1.7974522955108881E-2</c:v>
                </c:pt>
                <c:pt idx="1281">
                  <c:v>1.7901860219732706E-2</c:v>
                </c:pt>
                <c:pt idx="1282">
                  <c:v>1.7820238537946374E-2</c:v>
                </c:pt>
                <c:pt idx="1283">
                  <c:v>1.7728634189776146E-2</c:v>
                </c:pt>
                <c:pt idx="1284">
                  <c:v>1.7624546146372495E-2</c:v>
                </c:pt>
                <c:pt idx="1285">
                  <c:v>1.752682753632653E-2</c:v>
                </c:pt>
                <c:pt idx="1286">
                  <c:v>1.7434516789688347E-2</c:v>
                </c:pt>
                <c:pt idx="1287">
                  <c:v>1.7360852595740939E-2</c:v>
                </c:pt>
                <c:pt idx="1288">
                  <c:v>1.7269031218667612E-2</c:v>
                </c:pt>
                <c:pt idx="1289">
                  <c:v>1.7171986013867099E-2</c:v>
                </c:pt>
                <c:pt idx="1290">
                  <c:v>1.7080500151272836E-2</c:v>
                </c:pt>
                <c:pt idx="1291">
                  <c:v>1.7014057525051186E-2</c:v>
                </c:pt>
                <c:pt idx="1292">
                  <c:v>1.6915496116020525E-2</c:v>
                </c:pt>
                <c:pt idx="1293">
                  <c:v>1.6814397172447156E-2</c:v>
                </c:pt>
                <c:pt idx="1294">
                  <c:v>1.6682393569137532E-2</c:v>
                </c:pt>
                <c:pt idx="1295">
                  <c:v>1.6546105293170733E-2</c:v>
                </c:pt>
                <c:pt idx="1296">
                  <c:v>1.6452502975107308E-2</c:v>
                </c:pt>
                <c:pt idx="1297">
                  <c:v>1.6390483208733091E-2</c:v>
                </c:pt>
                <c:pt idx="1298">
                  <c:v>1.6347849582366233E-2</c:v>
                </c:pt>
                <c:pt idx="1299">
                  <c:v>1.6314971212110042E-2</c:v>
                </c:pt>
                <c:pt idx="1300">
                  <c:v>1.6291043495186369E-2</c:v>
                </c:pt>
                <c:pt idx="1301">
                  <c:v>1.6273739611241317E-2</c:v>
                </c:pt>
                <c:pt idx="1302">
                  <c:v>1.6258469534882958E-2</c:v>
                </c:pt>
                <c:pt idx="1303">
                  <c:v>1.6244340913034457E-2</c:v>
                </c:pt>
                <c:pt idx="1304">
                  <c:v>1.6232470928843324E-2</c:v>
                </c:pt>
                <c:pt idx="1305">
                  <c:v>1.6222726880564746E-2</c:v>
                </c:pt>
                <c:pt idx="1306">
                  <c:v>1.6213943558075972E-2</c:v>
                </c:pt>
                <c:pt idx="1307">
                  <c:v>1.6204521526331776E-2</c:v>
                </c:pt>
                <c:pt idx="1308">
                  <c:v>1.61952236226688E-2</c:v>
                </c:pt>
                <c:pt idx="1309">
                  <c:v>1.6186751884947559E-2</c:v>
                </c:pt>
                <c:pt idx="1310">
                  <c:v>1.617934144937663E-2</c:v>
                </c:pt>
                <c:pt idx="1311">
                  <c:v>1.6172821651461323E-2</c:v>
                </c:pt>
                <c:pt idx="1312">
                  <c:v>1.6166616026003305E-2</c:v>
                </c:pt>
                <c:pt idx="1313">
                  <c:v>1.6159747955727485E-2</c:v>
                </c:pt>
                <c:pt idx="1314">
                  <c:v>1.615181439986306E-2</c:v>
                </c:pt>
                <c:pt idx="1315">
                  <c:v>1.6143941141001511E-2</c:v>
                </c:pt>
                <c:pt idx="1316">
                  <c:v>1.6137033666381827E-2</c:v>
                </c:pt>
                <c:pt idx="1317">
                  <c:v>1.6131550735429288E-2</c:v>
                </c:pt>
                <c:pt idx="1318">
                  <c:v>1.6127504379754961E-2</c:v>
                </c:pt>
                <c:pt idx="1319">
                  <c:v>1.6124459903156245E-2</c:v>
                </c:pt>
                <c:pt idx="1320">
                  <c:v>1.6121535881616404E-2</c:v>
                </c:pt>
                <c:pt idx="1321">
                  <c:v>1.6117404163304854E-2</c:v>
                </c:pt>
                <c:pt idx="1322">
                  <c:v>1.6110805903120206E-2</c:v>
                </c:pt>
                <c:pt idx="1323">
                  <c:v>1.6103359970652147E-2</c:v>
                </c:pt>
                <c:pt idx="1324">
                  <c:v>1.6096990245027087E-2</c:v>
                </c:pt>
                <c:pt idx="1325">
                  <c:v>1.6092670192039447E-2</c:v>
                </c:pt>
                <c:pt idx="1326">
                  <c:v>1.6090441351796249E-2</c:v>
                </c:pt>
                <c:pt idx="1327">
                  <c:v>1.6089413338716978E-2</c:v>
                </c:pt>
                <c:pt idx="1328">
                  <c:v>1.6087763841533379E-2</c:v>
                </c:pt>
                <c:pt idx="1329">
                  <c:v>1.6083006153831101E-2</c:v>
                </c:pt>
                <c:pt idx="1330">
                  <c:v>1.6076240081625948E-2</c:v>
                </c:pt>
                <c:pt idx="1331">
                  <c:v>1.6070092210462412E-2</c:v>
                </c:pt>
                <c:pt idx="1332">
                  <c:v>1.6065975979927948E-2</c:v>
                </c:pt>
                <c:pt idx="1333">
                  <c:v>1.6064253226718627E-2</c:v>
                </c:pt>
                <c:pt idx="1334">
                  <c:v>1.6064234184638482E-2</c:v>
                </c:pt>
                <c:pt idx="1335">
                  <c:v>1.6064177484599922E-2</c:v>
                </c:pt>
                <c:pt idx="1336">
                  <c:v>1.6061304190397922E-2</c:v>
                </c:pt>
                <c:pt idx="1337">
                  <c:v>1.6054968214812951E-2</c:v>
                </c:pt>
                <c:pt idx="1338">
                  <c:v>1.6048452156332424E-2</c:v>
                </c:pt>
                <c:pt idx="1339">
                  <c:v>1.6043908340060982E-2</c:v>
                </c:pt>
                <c:pt idx="1340">
                  <c:v>1.6042236017643853E-2</c:v>
                </c:pt>
                <c:pt idx="1341">
                  <c:v>1.6043081367266232E-2</c:v>
                </c:pt>
                <c:pt idx="1342">
                  <c:v>1.6044837493653864E-2</c:v>
                </c:pt>
                <c:pt idx="1343">
                  <c:v>1.6044644428072772E-2</c:v>
                </c:pt>
                <c:pt idx="1344">
                  <c:v>1.6039548329087619E-2</c:v>
                </c:pt>
                <c:pt idx="1345">
                  <c:v>1.6032648108827811E-2</c:v>
                </c:pt>
                <c:pt idx="1346">
                  <c:v>1.6027191211046066E-2</c:v>
                </c:pt>
                <c:pt idx="1347">
                  <c:v>1.6024793294999142E-2</c:v>
                </c:pt>
                <c:pt idx="1348">
                  <c:v>1.6025567932473426E-2</c:v>
                </c:pt>
                <c:pt idx="1349">
                  <c:v>1.6028126607785052E-2</c:v>
                </c:pt>
                <c:pt idx="1350">
                  <c:v>1.6029578717779828E-2</c:v>
                </c:pt>
                <c:pt idx="1351">
                  <c:v>1.6026049448996136E-2</c:v>
                </c:pt>
                <c:pt idx="1352">
                  <c:v>1.6019833847486221E-2</c:v>
                </c:pt>
                <c:pt idx="1353">
                  <c:v>1.6014594702464885E-2</c:v>
                </c:pt>
                <c:pt idx="1354">
                  <c:v>1.6012024920888913E-2</c:v>
                </c:pt>
                <c:pt idx="1355">
                  <c:v>1.6012368270401044E-2</c:v>
                </c:pt>
                <c:pt idx="1356">
                  <c:v>1.6014419379329747E-2</c:v>
                </c:pt>
                <c:pt idx="1357">
                  <c:v>1.6015523736689439E-2</c:v>
                </c:pt>
                <c:pt idx="1358">
                  <c:v>1.6012282028676446E-2</c:v>
                </c:pt>
                <c:pt idx="1359">
                  <c:v>1.6007154320870041E-2</c:v>
                </c:pt>
                <c:pt idx="1360">
                  <c:v>1.6002979599908086E-2</c:v>
                </c:pt>
                <c:pt idx="1361">
                  <c:v>1.6000999521125568E-2</c:v>
                </c:pt>
                <c:pt idx="1362">
                  <c:v>1.6001289518187037E-2</c:v>
                </c:pt>
                <c:pt idx="1363">
                  <c:v>1.6002758803086561E-2</c:v>
                </c:pt>
                <c:pt idx="1364">
                  <c:v>1.6003150366147675E-2</c:v>
                </c:pt>
                <c:pt idx="1365">
                  <c:v>1.599992784896296E-2</c:v>
                </c:pt>
                <c:pt idx="1366">
                  <c:v>1.5995369961142626E-2</c:v>
                </c:pt>
                <c:pt idx="1367">
                  <c:v>1.5991735898372154E-2</c:v>
                </c:pt>
                <c:pt idx="1368">
                  <c:v>1.5990106824538747E-2</c:v>
                </c:pt>
                <c:pt idx="1369">
                  <c:v>1.5990553025816027E-2</c:v>
                </c:pt>
                <c:pt idx="1370">
                  <c:v>1.5992133910663613E-2</c:v>
                </c:pt>
                <c:pt idx="1371">
                  <c:v>1.5992898009827183E-2</c:v>
                </c:pt>
                <c:pt idx="1372">
                  <c:v>1.5990235701979029E-2</c:v>
                </c:pt>
                <c:pt idx="1373">
                  <c:v>1.5985399195054643E-2</c:v>
                </c:pt>
                <c:pt idx="1374">
                  <c:v>1.5981153096899996E-2</c:v>
                </c:pt>
                <c:pt idx="1375">
                  <c:v>1.5979031525211816E-2</c:v>
                </c:pt>
                <c:pt idx="1376">
                  <c:v>1.5979446465038228E-2</c:v>
                </c:pt>
                <c:pt idx="1377">
                  <c:v>1.5981687768778646E-2</c:v>
                </c:pt>
                <c:pt idx="1378">
                  <c:v>1.5983923156183983E-2</c:v>
                </c:pt>
                <c:pt idx="1379">
                  <c:v>1.5983198217506774E-2</c:v>
                </c:pt>
                <c:pt idx="1380">
                  <c:v>1.5978227107327877E-2</c:v>
                </c:pt>
                <c:pt idx="1381">
                  <c:v>1.5972672053283513E-2</c:v>
                </c:pt>
                <c:pt idx="1382">
                  <c:v>1.596910217039613E-2</c:v>
                </c:pt>
                <c:pt idx="1383">
                  <c:v>1.5968661474565559E-2</c:v>
                </c:pt>
                <c:pt idx="1384">
                  <c:v>1.5971068882568967E-2</c:v>
                </c:pt>
                <c:pt idx="1385">
                  <c:v>1.5974618212060965E-2</c:v>
                </c:pt>
                <c:pt idx="1386">
                  <c:v>1.5976178181573451E-2</c:v>
                </c:pt>
                <c:pt idx="1387">
                  <c:v>1.5972344196026604E-2</c:v>
                </c:pt>
                <c:pt idx="1388">
                  <c:v>1.5966501156160544E-2</c:v>
                </c:pt>
                <c:pt idx="1389">
                  <c:v>1.5962066714335959E-2</c:v>
                </c:pt>
                <c:pt idx="1390">
                  <c:v>1.5960655162815245E-2</c:v>
                </c:pt>
                <c:pt idx="1391">
                  <c:v>1.5962326117150653E-2</c:v>
                </c:pt>
                <c:pt idx="1392">
                  <c:v>1.5965584516184572E-2</c:v>
                </c:pt>
                <c:pt idx="1393">
                  <c:v>1.59673806220492E-2</c:v>
                </c:pt>
                <c:pt idx="1394">
                  <c:v>1.5964177217004053E-2</c:v>
                </c:pt>
                <c:pt idx="1395">
                  <c:v>1.5959217632320184E-2</c:v>
                </c:pt>
                <c:pt idx="1396">
                  <c:v>1.5955457084470642E-2</c:v>
                </c:pt>
                <c:pt idx="1397">
                  <c:v>1.595415428340154E-2</c:v>
                </c:pt>
                <c:pt idx="1398">
                  <c:v>1.5955267958086095E-2</c:v>
                </c:pt>
                <c:pt idx="1399">
                  <c:v>1.5957456856524506E-2</c:v>
                </c:pt>
                <c:pt idx="1400">
                  <c:v>1.5958079745744085E-2</c:v>
                </c:pt>
                <c:pt idx="1401">
                  <c:v>1.595480900751416E-2</c:v>
                </c:pt>
                <c:pt idx="1402">
                  <c:v>1.5950688409840937E-2</c:v>
                </c:pt>
                <c:pt idx="1403">
                  <c:v>1.5947737391219123E-2</c:v>
                </c:pt>
                <c:pt idx="1404">
                  <c:v>1.5946836754352694E-2</c:v>
                </c:pt>
                <c:pt idx="1405">
                  <c:v>1.5947840057370741E-2</c:v>
                </c:pt>
                <c:pt idx="1406">
                  <c:v>1.5949573613827921E-2</c:v>
                </c:pt>
                <c:pt idx="1407">
                  <c:v>1.594983649270414E-2</c:v>
                </c:pt>
                <c:pt idx="1408">
                  <c:v>1.594664338120963E-2</c:v>
                </c:pt>
                <c:pt idx="1409">
                  <c:v>1.594242989335129E-2</c:v>
                </c:pt>
                <c:pt idx="1410">
                  <c:v>1.5939293140571836E-2</c:v>
                </c:pt>
                <c:pt idx="1411">
                  <c:v>1.5938266981981527E-2</c:v>
                </c:pt>
                <c:pt idx="1412">
                  <c:v>1.5939372391657144E-2</c:v>
                </c:pt>
                <c:pt idx="1413">
                  <c:v>1.5941617458642355E-2</c:v>
                </c:pt>
                <c:pt idx="1414">
                  <c:v>1.5942997386947412E-2</c:v>
                </c:pt>
                <c:pt idx="1415">
                  <c:v>1.5940731823102235E-2</c:v>
                </c:pt>
                <c:pt idx="1416">
                  <c:v>1.5935729832230489E-2</c:v>
                </c:pt>
                <c:pt idx="1417">
                  <c:v>1.593118779909234E-2</c:v>
                </c:pt>
                <c:pt idx="1418">
                  <c:v>1.5928982954161314E-2</c:v>
                </c:pt>
                <c:pt idx="1419">
                  <c:v>1.5929710827130392E-2</c:v>
                </c:pt>
                <c:pt idx="1420">
                  <c:v>1.5932685246912093E-2</c:v>
                </c:pt>
                <c:pt idx="1421">
                  <c:v>1.5935938341638724E-2</c:v>
                </c:pt>
                <c:pt idx="1422">
                  <c:v>1.5936220538662116E-2</c:v>
                </c:pt>
                <c:pt idx="1423">
                  <c:v>1.5931422990356447E-2</c:v>
                </c:pt>
                <c:pt idx="1424">
                  <c:v>1.5925637255669586E-2</c:v>
                </c:pt>
                <c:pt idx="1425">
                  <c:v>1.5921823304090744E-2</c:v>
                </c:pt>
                <c:pt idx="1426">
                  <c:v>1.5921331677944198E-2</c:v>
                </c:pt>
                <c:pt idx="1427">
                  <c:v>1.5923929353600264E-2</c:v>
                </c:pt>
                <c:pt idx="1428">
                  <c:v>1.5927799741475672E-2</c:v>
                </c:pt>
                <c:pt idx="1429">
                  <c:v>1.5929542686033357E-2</c:v>
                </c:pt>
                <c:pt idx="1430">
                  <c:v>1.5925748209937102E-2</c:v>
                </c:pt>
                <c:pt idx="1431">
                  <c:v>1.5920409040782558E-2</c:v>
                </c:pt>
                <c:pt idx="1432">
                  <c:v>1.5916590412852281E-2</c:v>
                </c:pt>
                <c:pt idx="1433">
                  <c:v>1.5915607459626051E-2</c:v>
                </c:pt>
                <c:pt idx="1434">
                  <c:v>1.591730616729389E-2</c:v>
                </c:pt>
                <c:pt idx="1435">
                  <c:v>1.592006337475714E-2</c:v>
                </c:pt>
                <c:pt idx="1436">
                  <c:v>1.5920786773627564E-2</c:v>
                </c:pt>
                <c:pt idx="1437">
                  <c:v>1.5917197876263139E-2</c:v>
                </c:pt>
                <c:pt idx="1438">
                  <c:v>1.5912996706868091E-2</c:v>
                </c:pt>
                <c:pt idx="1439">
                  <c:v>1.5910186952621017E-2</c:v>
                </c:pt>
                <c:pt idx="1440">
                  <c:v>1.5909570857901661E-2</c:v>
                </c:pt>
                <c:pt idx="1441">
                  <c:v>1.5910839151280221E-2</c:v>
                </c:pt>
                <c:pt idx="1442">
                  <c:v>1.5912571045517927E-2</c:v>
                </c:pt>
                <c:pt idx="1443">
                  <c:v>1.5912234237566408E-2</c:v>
                </c:pt>
                <c:pt idx="1444">
                  <c:v>1.5908753224820882E-2</c:v>
                </c:pt>
                <c:pt idx="1445">
                  <c:v>1.5904967340634121E-2</c:v>
                </c:pt>
                <c:pt idx="1446">
                  <c:v>1.5902514367544449E-2</c:v>
                </c:pt>
                <c:pt idx="1447">
                  <c:v>1.5902079282955773E-2</c:v>
                </c:pt>
                <c:pt idx="1448">
                  <c:v>1.590339473926685E-2</c:v>
                </c:pt>
                <c:pt idx="1449">
                  <c:v>1.5905241063871138E-2</c:v>
                </c:pt>
                <c:pt idx="1450">
                  <c:v>1.5905446259156724E-2</c:v>
                </c:pt>
                <c:pt idx="1451">
                  <c:v>1.5902057390838914E-2</c:v>
                </c:pt>
                <c:pt idx="1452">
                  <c:v>1.5897482055958537E-2</c:v>
                </c:pt>
                <c:pt idx="1453">
                  <c:v>1.5894072848193885E-2</c:v>
                </c:pt>
                <c:pt idx="1454">
                  <c:v>1.5893039308032854E-2</c:v>
                </c:pt>
                <c:pt idx="1455">
                  <c:v>1.5894475400307698E-2</c:v>
                </c:pt>
                <c:pt idx="1456">
                  <c:v>1.5897359514195485E-2</c:v>
                </c:pt>
                <c:pt idx="1457">
                  <c:v>1.5899554463217568E-2</c:v>
                </c:pt>
                <c:pt idx="1458">
                  <c:v>1.5898150977095245E-2</c:v>
                </c:pt>
                <c:pt idx="1459">
                  <c:v>1.5933791219198794E-2</c:v>
                </c:pt>
                <c:pt idx="1460">
                  <c:v>1.6060108301779761E-2</c:v>
                </c:pt>
                <c:pt idx="1461">
                  <c:v>1.6179109765355967E-2</c:v>
                </c:pt>
                <c:pt idx="1462">
                  <c:v>1.6291043058455208E-2</c:v>
                </c:pt>
                <c:pt idx="1463">
                  <c:v>1.6466759465426174E-2</c:v>
                </c:pt>
                <c:pt idx="1464">
                  <c:v>1.662163408683217E-2</c:v>
                </c:pt>
                <c:pt idx="1465">
                  <c:v>1.6762753022028499E-2</c:v>
                </c:pt>
                <c:pt idx="1466">
                  <c:v>1.6874694673757414E-2</c:v>
                </c:pt>
                <c:pt idx="1467">
                  <c:v>1.7032159574968002E-2</c:v>
                </c:pt>
                <c:pt idx="1468">
                  <c:v>1.7225031043738476E-2</c:v>
                </c:pt>
                <c:pt idx="1469">
                  <c:v>1.7413337292583007E-2</c:v>
                </c:pt>
                <c:pt idx="1470">
                  <c:v>1.7601270908104476E-2</c:v>
                </c:pt>
                <c:pt idx="1471">
                  <c:v>1.7757257240414531E-2</c:v>
                </c:pt>
                <c:pt idx="1472">
                  <c:v>1.7934731530824463E-2</c:v>
                </c:pt>
                <c:pt idx="1473">
                  <c:v>1.8097448006526611E-2</c:v>
                </c:pt>
                <c:pt idx="1474">
                  <c:v>1.8258030150156153E-2</c:v>
                </c:pt>
                <c:pt idx="1475">
                  <c:v>1.8449763339278676E-2</c:v>
                </c:pt>
                <c:pt idx="1476">
                  <c:v>1.8624826122342616E-2</c:v>
                </c:pt>
                <c:pt idx="1477">
                  <c:v>1.8740586000267706E-2</c:v>
                </c:pt>
                <c:pt idx="1478">
                  <c:v>1.892553085349347E-2</c:v>
                </c:pt>
                <c:pt idx="1479">
                  <c:v>1.9059316161346231E-2</c:v>
                </c:pt>
                <c:pt idx="1480">
                  <c:v>1.9153516580274435E-2</c:v>
                </c:pt>
                <c:pt idx="1481">
                  <c:v>1.9222991867155013E-2</c:v>
                </c:pt>
                <c:pt idx="1482">
                  <c:v>1.9273693661747776E-2</c:v>
                </c:pt>
                <c:pt idx="1483">
                  <c:v>1.9313983119269837E-2</c:v>
                </c:pt>
                <c:pt idx="1484">
                  <c:v>1.9348815604920473E-2</c:v>
                </c:pt>
                <c:pt idx="1485">
                  <c:v>1.9379273782089694E-2</c:v>
                </c:pt>
                <c:pt idx="1486">
                  <c:v>1.9404170202838081E-2</c:v>
                </c:pt>
                <c:pt idx="1487">
                  <c:v>1.9424960822964042E-2</c:v>
                </c:pt>
                <c:pt idx="1488">
                  <c:v>1.9445749195766325E-2</c:v>
                </c:pt>
                <c:pt idx="1489">
                  <c:v>1.9467869296265584E-2</c:v>
                </c:pt>
                <c:pt idx="1490">
                  <c:v>1.948874531424688E-2</c:v>
                </c:pt>
                <c:pt idx="1491">
                  <c:v>1.9507859312872626E-2</c:v>
                </c:pt>
                <c:pt idx="1492">
                  <c:v>1.9525400597557651E-2</c:v>
                </c:pt>
                <c:pt idx="1493">
                  <c:v>1.9542265715969613E-2</c:v>
                </c:pt>
                <c:pt idx="1494">
                  <c:v>1.9559844536054392E-2</c:v>
                </c:pt>
                <c:pt idx="1495">
                  <c:v>1.9577773780415031E-2</c:v>
                </c:pt>
                <c:pt idx="1496">
                  <c:v>1.9595017799618513E-2</c:v>
                </c:pt>
                <c:pt idx="1497">
                  <c:v>1.9611004065640363E-2</c:v>
                </c:pt>
                <c:pt idx="1498">
                  <c:v>1.9625584982558671E-2</c:v>
                </c:pt>
                <c:pt idx="1499">
                  <c:v>1.9639037886554016E-2</c:v>
                </c:pt>
                <c:pt idx="1500">
                  <c:v>1.965206504590945E-2</c:v>
                </c:pt>
                <c:pt idx="1501">
                  <c:v>1.9665793661010431E-2</c:v>
                </c:pt>
                <c:pt idx="1502">
                  <c:v>1.9682358036335543E-2</c:v>
                </c:pt>
                <c:pt idx="1503">
                  <c:v>1.9701086844260751E-2</c:v>
                </c:pt>
                <c:pt idx="1504">
                  <c:v>1.9718857911770811E-2</c:v>
                </c:pt>
                <c:pt idx="1505">
                  <c:v>1.9733630501657686E-2</c:v>
                </c:pt>
                <c:pt idx="1506">
                  <c:v>1.9744470591544154E-2</c:v>
                </c:pt>
                <c:pt idx="1507">
                  <c:v>1.9751550873882962E-2</c:v>
                </c:pt>
                <c:pt idx="1508">
                  <c:v>1.9756150755957623E-2</c:v>
                </c:pt>
                <c:pt idx="1509">
                  <c:v>1.9760656359881893E-2</c:v>
                </c:pt>
                <c:pt idx="1510">
                  <c:v>1.9768560522600027E-2</c:v>
                </c:pt>
                <c:pt idx="1511">
                  <c:v>1.9783634765783681E-2</c:v>
                </c:pt>
                <c:pt idx="1512">
                  <c:v>1.9800828788791237E-2</c:v>
                </c:pt>
                <c:pt idx="1513">
                  <c:v>1.9815650895765181E-2</c:v>
                </c:pt>
                <c:pt idx="1514">
                  <c:v>1.9826677094314574E-2</c:v>
                </c:pt>
                <c:pt idx="1515">
                  <c:v>1.9834526234418073E-2</c:v>
                </c:pt>
                <c:pt idx="1516">
                  <c:v>1.9841860008424111E-2</c:v>
                </c:pt>
                <c:pt idx="1517">
                  <c:v>1.9852806914606797E-2</c:v>
                </c:pt>
                <c:pt idx="1518">
                  <c:v>1.9865140695431788E-2</c:v>
                </c:pt>
                <c:pt idx="1519">
                  <c:v>1.9876518386316402E-2</c:v>
                </c:pt>
                <c:pt idx="1520">
                  <c:v>1.9886367963354131E-2</c:v>
                </c:pt>
                <c:pt idx="1521">
                  <c:v>1.9894902339556795E-2</c:v>
                </c:pt>
                <c:pt idx="1522">
                  <c:v>1.990311936485523E-2</c:v>
                </c:pt>
                <c:pt idx="1523">
                  <c:v>1.9912704300276227E-2</c:v>
                </c:pt>
                <c:pt idx="1524">
                  <c:v>1.9923591517304849E-2</c:v>
                </c:pt>
                <c:pt idx="1525">
                  <c:v>1.9934274221469872E-2</c:v>
                </c:pt>
                <c:pt idx="1526">
                  <c:v>1.9943840711861428E-2</c:v>
                </c:pt>
                <c:pt idx="1527">
                  <c:v>1.9951946959255902E-2</c:v>
                </c:pt>
                <c:pt idx="1528">
                  <c:v>1.995881660611571E-2</c:v>
                </c:pt>
                <c:pt idx="1529">
                  <c:v>1.9965240966589616E-2</c:v>
                </c:pt>
                <c:pt idx="1530">
                  <c:v>1.9972579026512487E-2</c:v>
                </c:pt>
                <c:pt idx="1531">
                  <c:v>1.9983006610026E-2</c:v>
                </c:pt>
                <c:pt idx="1532">
                  <c:v>1.9996798587852496E-2</c:v>
                </c:pt>
                <c:pt idx="1533">
                  <c:v>2.001031729076188E-2</c:v>
                </c:pt>
                <c:pt idx="1534">
                  <c:v>2.0020974843871147E-2</c:v>
                </c:pt>
                <c:pt idx="1535">
                  <c:v>2.0027534610800514E-2</c:v>
                </c:pt>
                <c:pt idx="1536">
                  <c:v>2.0030111193672713E-2</c:v>
                </c:pt>
                <c:pt idx="1537">
                  <c:v>2.003017043311368E-2</c:v>
                </c:pt>
                <c:pt idx="1538">
                  <c:v>2.0030529408251976E-2</c:v>
                </c:pt>
                <c:pt idx="1539">
                  <c:v>2.0035356436719207E-2</c:v>
                </c:pt>
                <c:pt idx="1540">
                  <c:v>2.0047983661778374E-2</c:v>
                </c:pt>
                <c:pt idx="1541">
                  <c:v>2.0061667004393574E-2</c:v>
                </c:pt>
                <c:pt idx="1542">
                  <c:v>2.007232373610638E-2</c:v>
                </c:pt>
                <c:pt idx="1543">
                  <c:v>2.0079347017797622E-2</c:v>
                </c:pt>
                <c:pt idx="1544">
                  <c:v>2.0086495927086057E-2</c:v>
                </c:pt>
                <c:pt idx="1545">
                  <c:v>2.0093726952184435E-2</c:v>
                </c:pt>
                <c:pt idx="1546">
                  <c:v>2.0100970188053104E-2</c:v>
                </c:pt>
                <c:pt idx="1547">
                  <c:v>2.0107416016933475E-2</c:v>
                </c:pt>
                <c:pt idx="1548">
                  <c:v>2.0113218790554596E-2</c:v>
                </c:pt>
                <c:pt idx="1549">
                  <c:v>2.0119072639498768E-2</c:v>
                </c:pt>
                <c:pt idx="1550">
                  <c:v>2.0125466799939415E-2</c:v>
                </c:pt>
                <c:pt idx="1551">
                  <c:v>2.0132685613641135E-2</c:v>
                </c:pt>
                <c:pt idx="1552">
                  <c:v>2.0140808527959509E-2</c:v>
                </c:pt>
                <c:pt idx="1553">
                  <c:v>2.0149710095841641E-2</c:v>
                </c:pt>
                <c:pt idx="1554">
                  <c:v>2.0159059975825427E-2</c:v>
                </c:pt>
                <c:pt idx="1555">
                  <c:v>2.0168322932040267E-2</c:v>
                </c:pt>
                <c:pt idx="1556">
                  <c:v>2.0176758834206457E-2</c:v>
                </c:pt>
                <c:pt idx="1557">
                  <c:v>2.018342265763573E-2</c:v>
                </c:pt>
                <c:pt idx="1558">
                  <c:v>2.0187812840916298E-2</c:v>
                </c:pt>
                <c:pt idx="1559">
                  <c:v>2.0191833843286777E-2</c:v>
                </c:pt>
                <c:pt idx="1560">
                  <c:v>2.0197179534577319E-2</c:v>
                </c:pt>
                <c:pt idx="1561">
                  <c:v>2.0204529514210843E-2</c:v>
                </c:pt>
                <c:pt idx="1562">
                  <c:v>2.0213551167885143E-2</c:v>
                </c:pt>
                <c:pt idx="1563">
                  <c:v>2.0222899667573166E-2</c:v>
                </c:pt>
                <c:pt idx="1564">
                  <c:v>2.0230217971522909E-2</c:v>
                </c:pt>
                <c:pt idx="1565">
                  <c:v>2.0234825609267936E-2</c:v>
                </c:pt>
                <c:pt idx="1566">
                  <c:v>2.0239348558311443E-2</c:v>
                </c:pt>
                <c:pt idx="1567">
                  <c:v>2.0245026356909078E-2</c:v>
                </c:pt>
                <c:pt idx="1568">
                  <c:v>2.0252298827241094E-2</c:v>
                </c:pt>
                <c:pt idx="1569">
                  <c:v>2.0260806075705681E-2</c:v>
                </c:pt>
                <c:pt idx="1570">
                  <c:v>2.0269388492918573E-2</c:v>
                </c:pt>
                <c:pt idx="1571">
                  <c:v>2.0276091867206754E-2</c:v>
                </c:pt>
                <c:pt idx="1572">
                  <c:v>2.0279937813118338E-2</c:v>
                </c:pt>
                <c:pt idx="1573">
                  <c:v>2.0283222932390675E-2</c:v>
                </c:pt>
                <c:pt idx="1574">
                  <c:v>2.028786171971458E-2</c:v>
                </c:pt>
                <c:pt idx="1575">
                  <c:v>2.0294812355541723E-2</c:v>
                </c:pt>
                <c:pt idx="1576">
                  <c:v>2.0304076706085007E-2</c:v>
                </c:pt>
                <c:pt idx="1577">
                  <c:v>2.0314700323318478E-2</c:v>
                </c:pt>
                <c:pt idx="1578">
                  <c:v>2.0324772444977008E-2</c:v>
                </c:pt>
                <c:pt idx="1579">
                  <c:v>2.0331425280616731E-2</c:v>
                </c:pt>
                <c:pt idx="1580">
                  <c:v>2.0332035996567341E-2</c:v>
                </c:pt>
                <c:pt idx="1581">
                  <c:v>2.0330666499925015E-2</c:v>
                </c:pt>
                <c:pt idx="1582">
                  <c:v>2.0331998233273509E-2</c:v>
                </c:pt>
                <c:pt idx="1583">
                  <c:v>2.0338551097381301E-2</c:v>
                </c:pt>
                <c:pt idx="1584">
                  <c:v>2.0350683451202528E-2</c:v>
                </c:pt>
                <c:pt idx="1585">
                  <c:v>2.0366592111876716E-2</c:v>
                </c:pt>
                <c:pt idx="1586">
                  <c:v>2.0382312354728923E-2</c:v>
                </c:pt>
                <c:pt idx="1587">
                  <c:v>2.0391717913269679E-2</c:v>
                </c:pt>
                <c:pt idx="1588">
                  <c:v>2.0390222137121938E-2</c:v>
                </c:pt>
                <c:pt idx="1589">
                  <c:v>2.0386150321359719E-2</c:v>
                </c:pt>
                <c:pt idx="1590">
                  <c:v>2.0386184981238693E-2</c:v>
                </c:pt>
                <c:pt idx="1591">
                  <c:v>2.0393351231198967E-2</c:v>
                </c:pt>
                <c:pt idx="1592">
                  <c:v>2.0407146840589092E-2</c:v>
                </c:pt>
                <c:pt idx="1593">
                  <c:v>2.0423542233666294E-2</c:v>
                </c:pt>
                <c:pt idx="1594">
                  <c:v>2.0434980489595814E-2</c:v>
                </c:pt>
                <c:pt idx="1595">
                  <c:v>2.0435754435586422E-2</c:v>
                </c:pt>
                <c:pt idx="1596">
                  <c:v>2.0435867798868444E-2</c:v>
                </c:pt>
                <c:pt idx="1597">
                  <c:v>2.0439008103886443E-2</c:v>
                </c:pt>
                <c:pt idx="1598">
                  <c:v>2.0446097595585806E-2</c:v>
                </c:pt>
                <c:pt idx="1599">
                  <c:v>2.0455841420626425E-2</c:v>
                </c:pt>
                <c:pt idx="1600">
                  <c:v>2.0464727627382794E-2</c:v>
                </c:pt>
                <c:pt idx="1601">
                  <c:v>2.0468971893708356E-2</c:v>
                </c:pt>
                <c:pt idx="1602">
                  <c:v>2.0472432870208342E-2</c:v>
                </c:pt>
                <c:pt idx="1603">
                  <c:v>2.0477073041295046E-2</c:v>
                </c:pt>
                <c:pt idx="1604">
                  <c:v>2.048350494796386E-2</c:v>
                </c:pt>
                <c:pt idx="1605">
                  <c:v>2.049107883229092E-2</c:v>
                </c:pt>
                <c:pt idx="1606">
                  <c:v>2.0497180901940627E-2</c:v>
                </c:pt>
                <c:pt idx="1607">
                  <c:v>2.0503315837450048E-2</c:v>
                </c:pt>
                <c:pt idx="1608">
                  <c:v>2.0509474362975649E-2</c:v>
                </c:pt>
                <c:pt idx="1609">
                  <c:v>2.0515643722445527E-2</c:v>
                </c:pt>
                <c:pt idx="1610">
                  <c:v>2.0521271173925208E-2</c:v>
                </c:pt>
                <c:pt idx="1611">
                  <c:v>2.0526111778254919E-2</c:v>
                </c:pt>
                <c:pt idx="1612">
                  <c:v>2.0530669358481361E-2</c:v>
                </c:pt>
                <c:pt idx="1613">
                  <c:v>2.0535351148956917E-2</c:v>
                </c:pt>
                <c:pt idx="1614">
                  <c:v>2.0540467025390717E-2</c:v>
                </c:pt>
                <c:pt idx="1615">
                  <c:v>2.0546229504848086E-2</c:v>
                </c:pt>
                <c:pt idx="1616">
                  <c:v>2.0552753745751037E-2</c:v>
                </c:pt>
                <c:pt idx="1617">
                  <c:v>2.0560057547877833E-2</c:v>
                </c:pt>
                <c:pt idx="1618">
                  <c:v>2.0568061352363359E-2</c:v>
                </c:pt>
                <c:pt idx="1619">
                  <c:v>2.0576588241698959E-2</c:v>
                </c:pt>
                <c:pt idx="1620">
                  <c:v>2.0585363939732249E-2</c:v>
                </c:pt>
                <c:pt idx="1621">
                  <c:v>2.0594016811667535E-2</c:v>
                </c:pt>
                <c:pt idx="1622">
                  <c:v>2.06020778640655E-2</c:v>
                </c:pt>
                <c:pt idx="1623">
                  <c:v>2.0608980744843193E-2</c:v>
                </c:pt>
                <c:pt idx="1624">
                  <c:v>2.0614061743274334E-2</c:v>
                </c:pt>
                <c:pt idx="1625">
                  <c:v>2.0617166344301809E-2</c:v>
                </c:pt>
                <c:pt idx="1626">
                  <c:v>2.0620330657129385E-2</c:v>
                </c:pt>
                <c:pt idx="1627">
                  <c:v>2.0625028158339012E-2</c:v>
                </c:pt>
                <c:pt idx="1628">
                  <c:v>2.0631642596416928E-2</c:v>
                </c:pt>
                <c:pt idx="1629">
                  <c:v>2.0639481823356776E-2</c:v>
                </c:pt>
                <c:pt idx="1630">
                  <c:v>2.0646777794659101E-2</c:v>
                </c:pt>
                <c:pt idx="1631">
                  <c:v>2.0651818074337004E-2</c:v>
                </c:pt>
                <c:pt idx="1632">
                  <c:v>2.06566292318844E-2</c:v>
                </c:pt>
                <c:pt idx="1633">
                  <c:v>2.0662020135575922E-2</c:v>
                </c:pt>
                <c:pt idx="1634">
                  <c:v>2.0668200223112582E-2</c:v>
                </c:pt>
                <c:pt idx="1635">
                  <c:v>2.067493676938122E-2</c:v>
                </c:pt>
                <c:pt idx="1636">
                  <c:v>2.0681554886453818E-2</c:v>
                </c:pt>
                <c:pt idx="1637">
                  <c:v>2.0690707756829674E-2</c:v>
                </c:pt>
                <c:pt idx="1638">
                  <c:v>2.0707253431393159E-2</c:v>
                </c:pt>
                <c:pt idx="1639">
                  <c:v>2.0712034716265048E-2</c:v>
                </c:pt>
                <c:pt idx="1640">
                  <c:v>2.0694381264718717E-2</c:v>
                </c:pt>
                <c:pt idx="1641">
                  <c:v>2.0655311899276194E-2</c:v>
                </c:pt>
                <c:pt idx="1642">
                  <c:v>2.0607534611707411E-2</c:v>
                </c:pt>
                <c:pt idx="1643">
                  <c:v>2.0549005360571058E-2</c:v>
                </c:pt>
                <c:pt idx="1644">
                  <c:v>2.0468220450080721E-2</c:v>
                </c:pt>
                <c:pt idx="1645">
                  <c:v>2.0394362093365655E-2</c:v>
                </c:pt>
                <c:pt idx="1646">
                  <c:v>2.0295183052117215E-2</c:v>
                </c:pt>
                <c:pt idx="1647">
                  <c:v>2.0202779455738784E-2</c:v>
                </c:pt>
                <c:pt idx="1648">
                  <c:v>2.0111195334250903E-2</c:v>
                </c:pt>
                <c:pt idx="1649">
                  <c:v>2.0040031804421717E-2</c:v>
                </c:pt>
                <c:pt idx="1650">
                  <c:v>1.9924422315719212E-2</c:v>
                </c:pt>
                <c:pt idx="1651">
                  <c:v>1.9798820176704375E-2</c:v>
                </c:pt>
                <c:pt idx="1652">
                  <c:v>1.9649618022281486E-2</c:v>
                </c:pt>
                <c:pt idx="1653">
                  <c:v>1.9540910259749474E-2</c:v>
                </c:pt>
                <c:pt idx="1654">
                  <c:v>1.9443163984193261E-2</c:v>
                </c:pt>
                <c:pt idx="1655">
                  <c:v>1.9304150892224745E-2</c:v>
                </c:pt>
                <c:pt idx="1656">
                  <c:v>1.9187827845129443E-2</c:v>
                </c:pt>
                <c:pt idx="1657">
                  <c:v>1.9082693030189408E-2</c:v>
                </c:pt>
                <c:pt idx="1658">
                  <c:v>1.8935446998237807E-2</c:v>
                </c:pt>
                <c:pt idx="1659">
                  <c:v>1.8814810236736371E-2</c:v>
                </c:pt>
                <c:pt idx="1660">
                  <c:v>1.8698739864434301E-2</c:v>
                </c:pt>
                <c:pt idx="1661">
                  <c:v>1.8579091513884545E-2</c:v>
                </c:pt>
                <c:pt idx="1662">
                  <c:v>1.8497961616622052E-2</c:v>
                </c:pt>
                <c:pt idx="1663">
                  <c:v>1.8443217513628825E-2</c:v>
                </c:pt>
                <c:pt idx="1664">
                  <c:v>1.8404575758878505E-2</c:v>
                </c:pt>
                <c:pt idx="1665">
                  <c:v>1.8373856606157507E-2</c:v>
                </c:pt>
                <c:pt idx="1666">
                  <c:v>1.8349856093609916E-2</c:v>
                </c:pt>
                <c:pt idx="1667">
                  <c:v>1.8332134941118045E-2</c:v>
                </c:pt>
                <c:pt idx="1668">
                  <c:v>1.831762469257537E-2</c:v>
                </c:pt>
                <c:pt idx="1669">
                  <c:v>1.8302683935960892E-2</c:v>
                </c:pt>
                <c:pt idx="1670">
                  <c:v>1.8288935683296433E-2</c:v>
                </c:pt>
                <c:pt idx="1671">
                  <c:v>1.8277075957541584E-2</c:v>
                </c:pt>
                <c:pt idx="1672">
                  <c:v>1.8266891075870019E-2</c:v>
                </c:pt>
                <c:pt idx="1673">
                  <c:v>1.825733228784434E-2</c:v>
                </c:pt>
                <c:pt idx="1674">
                  <c:v>1.8247029670043411E-2</c:v>
                </c:pt>
                <c:pt idx="1675">
                  <c:v>1.8236721579294971E-2</c:v>
                </c:pt>
                <c:pt idx="1676">
                  <c:v>1.8227186070074314E-2</c:v>
                </c:pt>
                <c:pt idx="1677">
                  <c:v>1.821876922302142E-2</c:v>
                </c:pt>
                <c:pt idx="1678">
                  <c:v>1.8211428150793837E-2</c:v>
                </c:pt>
                <c:pt idx="1679">
                  <c:v>1.8204730998066854E-2</c:v>
                </c:pt>
                <c:pt idx="1680">
                  <c:v>1.8197856941533631E-2</c:v>
                </c:pt>
                <c:pt idx="1681">
                  <c:v>1.8189479049818061E-2</c:v>
                </c:pt>
                <c:pt idx="1682">
                  <c:v>1.817956083185434E-2</c:v>
                </c:pt>
                <c:pt idx="1683">
                  <c:v>1.8170030334973629E-2</c:v>
                </c:pt>
                <c:pt idx="1684">
                  <c:v>1.8162231738949444E-2</c:v>
                </c:pt>
                <c:pt idx="1685">
                  <c:v>1.8156814637953135E-2</c:v>
                </c:pt>
                <c:pt idx="1686">
                  <c:v>1.8153734040553704E-2</c:v>
                </c:pt>
                <c:pt idx="1687">
                  <c:v>1.8152250369717945E-2</c:v>
                </c:pt>
                <c:pt idx="1688">
                  <c:v>1.8150929462810387E-2</c:v>
                </c:pt>
                <c:pt idx="1689">
                  <c:v>1.8147642571593459E-2</c:v>
                </c:pt>
                <c:pt idx="1690">
                  <c:v>1.8140098874714388E-2</c:v>
                </c:pt>
                <c:pt idx="1691">
                  <c:v>1.8130990536033044E-2</c:v>
                </c:pt>
                <c:pt idx="1692">
                  <c:v>1.8123345692974739E-2</c:v>
                </c:pt>
                <c:pt idx="1693">
                  <c:v>1.8118461621091569E-2</c:v>
                </c:pt>
                <c:pt idx="1694">
                  <c:v>1.8116215275378725E-2</c:v>
                </c:pt>
                <c:pt idx="1695">
                  <c:v>1.8115063290274572E-2</c:v>
                </c:pt>
                <c:pt idx="1696">
                  <c:v>1.8112041979660525E-2</c:v>
                </c:pt>
                <c:pt idx="1697">
                  <c:v>1.8105763119304934E-2</c:v>
                </c:pt>
                <c:pt idx="1698">
                  <c:v>1.8099554897207066E-2</c:v>
                </c:pt>
                <c:pt idx="1699">
                  <c:v>1.8094696073875809E-2</c:v>
                </c:pt>
                <c:pt idx="1700">
                  <c:v>1.8091592278262635E-2</c:v>
                </c:pt>
                <c:pt idx="1701">
                  <c:v>1.8089795080623812E-2</c:v>
                </c:pt>
                <c:pt idx="1702">
                  <c:v>1.8088001992520034E-2</c:v>
                </c:pt>
                <c:pt idx="1703">
                  <c:v>1.8084181714426158E-2</c:v>
                </c:pt>
                <c:pt idx="1704">
                  <c:v>1.8078590991197456E-2</c:v>
                </c:pt>
                <c:pt idx="1705">
                  <c:v>1.8073237361762539E-2</c:v>
                </c:pt>
                <c:pt idx="1706">
                  <c:v>1.8069327567446933E-2</c:v>
                </c:pt>
                <c:pt idx="1707">
                  <c:v>1.8067303190022543E-2</c:v>
                </c:pt>
                <c:pt idx="1708">
                  <c:v>1.8066840651708212E-2</c:v>
                </c:pt>
                <c:pt idx="1709">
                  <c:v>1.8066851215169318E-2</c:v>
                </c:pt>
                <c:pt idx="1710">
                  <c:v>1.8065480983518015E-2</c:v>
                </c:pt>
                <c:pt idx="1711">
                  <c:v>1.8060343558448058E-2</c:v>
                </c:pt>
                <c:pt idx="1712">
                  <c:v>1.8052598460627161E-2</c:v>
                </c:pt>
                <c:pt idx="1713">
                  <c:v>1.8045764154312562E-2</c:v>
                </c:pt>
                <c:pt idx="1714">
                  <c:v>1.8042026245003551E-2</c:v>
                </c:pt>
                <c:pt idx="1715">
                  <c:v>1.804214128239592E-2</c:v>
                </c:pt>
                <c:pt idx="1716">
                  <c:v>1.804543676038221E-2</c:v>
                </c:pt>
                <c:pt idx="1717">
                  <c:v>1.8049811117051465E-2</c:v>
                </c:pt>
                <c:pt idx="1718">
                  <c:v>1.8051733734689476E-2</c:v>
                </c:pt>
                <c:pt idx="1719">
                  <c:v>1.8046585561105166E-2</c:v>
                </c:pt>
                <c:pt idx="1720">
                  <c:v>1.8036048523655299E-2</c:v>
                </c:pt>
                <c:pt idx="1721">
                  <c:v>1.8026615010559341E-2</c:v>
                </c:pt>
                <c:pt idx="1722">
                  <c:v>1.8022221294990277E-2</c:v>
                </c:pt>
                <c:pt idx="1723">
                  <c:v>1.8024067609993706E-2</c:v>
                </c:pt>
                <c:pt idx="1724">
                  <c:v>1.8030618148487301E-2</c:v>
                </c:pt>
                <c:pt idx="1725">
                  <c:v>1.8037601063261473E-2</c:v>
                </c:pt>
                <c:pt idx="1726">
                  <c:v>1.8038008466978825E-2</c:v>
                </c:pt>
                <c:pt idx="1727">
                  <c:v>1.8029639677125196E-2</c:v>
                </c:pt>
                <c:pt idx="1728">
                  <c:v>1.8021521620403068E-2</c:v>
                </c:pt>
                <c:pt idx="1729">
                  <c:v>1.8016953930583123E-2</c:v>
                </c:pt>
                <c:pt idx="1730">
                  <c:v>1.8016813691314488E-2</c:v>
                </c:pt>
                <c:pt idx="1731">
                  <c:v>1.8019596940747704E-2</c:v>
                </c:pt>
                <c:pt idx="1732">
                  <c:v>1.8021418671535009E-2</c:v>
                </c:pt>
                <c:pt idx="1733">
                  <c:v>1.8017703037033865E-2</c:v>
                </c:pt>
                <c:pt idx="1734">
                  <c:v>1.8012815362068082E-2</c:v>
                </c:pt>
                <c:pt idx="1735">
                  <c:v>1.800925577794911E-2</c:v>
                </c:pt>
                <c:pt idx="1736">
                  <c:v>1.8007730056858202E-2</c:v>
                </c:pt>
                <c:pt idx="1737">
                  <c:v>1.8007828038367448E-2</c:v>
                </c:pt>
                <c:pt idx="1738">
                  <c:v>1.8008023629440144E-2</c:v>
                </c:pt>
                <c:pt idx="1739">
                  <c:v>1.8005925671132628E-2</c:v>
                </c:pt>
                <c:pt idx="1740">
                  <c:v>1.8002334347438056E-2</c:v>
                </c:pt>
                <c:pt idx="1741">
                  <c:v>1.7999119232976452E-2</c:v>
                </c:pt>
                <c:pt idx="1742">
                  <c:v>1.7997171891680538E-2</c:v>
                </c:pt>
                <c:pt idx="1743">
                  <c:v>1.7996690325457813E-2</c:v>
                </c:pt>
                <c:pt idx="1744">
                  <c:v>1.7997178974190651E-2</c:v>
                </c:pt>
                <c:pt idx="1745">
                  <c:v>1.7997448715736268E-2</c:v>
                </c:pt>
                <c:pt idx="1746">
                  <c:v>1.7995633479540547E-2</c:v>
                </c:pt>
                <c:pt idx="1747">
                  <c:v>1.7991142222141945E-2</c:v>
                </c:pt>
                <c:pt idx="1748">
                  <c:v>1.7986369556568266E-2</c:v>
                </c:pt>
                <c:pt idx="1749">
                  <c:v>1.7983183023094443E-2</c:v>
                </c:pt>
                <c:pt idx="1750">
                  <c:v>1.7982477777730654E-2</c:v>
                </c:pt>
                <c:pt idx="1751">
                  <c:v>1.7984176592221943E-2</c:v>
                </c:pt>
                <c:pt idx="1752">
                  <c:v>1.7987229854048437E-2</c:v>
                </c:pt>
                <c:pt idx="1753">
                  <c:v>1.7989615566425522E-2</c:v>
                </c:pt>
                <c:pt idx="1754">
                  <c:v>1.7988338614020834E-2</c:v>
                </c:pt>
                <c:pt idx="1755">
                  <c:v>1.7981053215860722E-2</c:v>
                </c:pt>
                <c:pt idx="1756">
                  <c:v>1.797210461831273E-2</c:v>
                </c:pt>
                <c:pt idx="1757">
                  <c:v>1.7966051634027175E-2</c:v>
                </c:pt>
                <c:pt idx="1758">
                  <c:v>1.7965251693678137E-2</c:v>
                </c:pt>
                <c:pt idx="1759">
                  <c:v>1.7969860845963522E-2</c:v>
                </c:pt>
                <c:pt idx="1760">
                  <c:v>1.7977833757604884E-2</c:v>
                </c:pt>
                <c:pt idx="1761">
                  <c:v>1.7984923713347645E-2</c:v>
                </c:pt>
                <c:pt idx="1762">
                  <c:v>1.7984682615960992E-2</c:v>
                </c:pt>
                <c:pt idx="1763">
                  <c:v>1.7975459916280058E-2</c:v>
                </c:pt>
                <c:pt idx="1764">
                  <c:v>1.7966000435721028E-2</c:v>
                </c:pt>
                <c:pt idx="1765">
                  <c:v>1.7960920695435232E-2</c:v>
                </c:pt>
                <c:pt idx="1766">
                  <c:v>1.7961832280021808E-2</c:v>
                </c:pt>
                <c:pt idx="1767">
                  <c:v>1.7967344566857391E-2</c:v>
                </c:pt>
                <c:pt idx="1768">
                  <c:v>1.7973064726096204E-2</c:v>
                </c:pt>
                <c:pt idx="1769">
                  <c:v>1.7971797937838964E-2</c:v>
                </c:pt>
                <c:pt idx="1770">
                  <c:v>1.7965619703916552E-2</c:v>
                </c:pt>
                <c:pt idx="1771">
                  <c:v>1.796065320132615E-2</c:v>
                </c:pt>
                <c:pt idx="1772">
                  <c:v>1.7958447964172702E-2</c:v>
                </c:pt>
                <c:pt idx="1773">
                  <c:v>1.795891438172089E-2</c:v>
                </c:pt>
                <c:pt idx="1774">
                  <c:v>1.7960323698395429E-2</c:v>
                </c:pt>
                <c:pt idx="1775">
                  <c:v>1.7959353797344115E-2</c:v>
                </c:pt>
                <c:pt idx="1776">
                  <c:v>1.7955945410951E-2</c:v>
                </c:pt>
                <c:pt idx="1777">
                  <c:v>1.7952838231164218E-2</c:v>
                </c:pt>
                <c:pt idx="1778">
                  <c:v>1.7950993160142918E-2</c:v>
                </c:pt>
                <c:pt idx="1779">
                  <c:v>1.7950598494945166E-2</c:v>
                </c:pt>
                <c:pt idx="1780">
                  <c:v>1.7951069927527482E-2</c:v>
                </c:pt>
                <c:pt idx="1781">
                  <c:v>1.7951050544745231E-2</c:v>
                </c:pt>
                <c:pt idx="1782">
                  <c:v>1.7948791386938851E-2</c:v>
                </c:pt>
                <c:pt idx="1783">
                  <c:v>1.7945243412090889E-2</c:v>
                </c:pt>
                <c:pt idx="1784">
                  <c:v>1.7942144556981267E-2</c:v>
                </c:pt>
                <c:pt idx="1785">
                  <c:v>1.7940490177528298E-2</c:v>
                </c:pt>
                <c:pt idx="1786">
                  <c:v>1.7940561503577004E-2</c:v>
                </c:pt>
                <c:pt idx="1787">
                  <c:v>1.7941925638899021E-2</c:v>
                </c:pt>
                <c:pt idx="1788">
                  <c:v>1.79434355611926E-2</c:v>
                </c:pt>
                <c:pt idx="1789">
                  <c:v>1.794323012208289E-2</c:v>
                </c:pt>
                <c:pt idx="1790">
                  <c:v>1.7938950073329719E-2</c:v>
                </c:pt>
                <c:pt idx="1791">
                  <c:v>1.7932151655812256E-2</c:v>
                </c:pt>
                <c:pt idx="1792">
                  <c:v>1.7926498790024201E-2</c:v>
                </c:pt>
                <c:pt idx="1793">
                  <c:v>1.792421077469479E-2</c:v>
                </c:pt>
                <c:pt idx="1794">
                  <c:v>1.7926013801566033E-2</c:v>
                </c:pt>
                <c:pt idx="1795">
                  <c:v>1.7931140955393096E-2</c:v>
                </c:pt>
                <c:pt idx="1796">
                  <c:v>1.7937332213943714E-2</c:v>
                </c:pt>
                <c:pt idx="1797">
                  <c:v>1.7940834447998943E-2</c:v>
                </c:pt>
                <c:pt idx="1798">
                  <c:v>1.7936678349524608E-2</c:v>
                </c:pt>
                <c:pt idx="1799">
                  <c:v>1.7926297959203519E-2</c:v>
                </c:pt>
                <c:pt idx="1800">
                  <c:v>1.7916893488434088E-2</c:v>
                </c:pt>
                <c:pt idx="1801">
                  <c:v>1.7912923655811677E-2</c:v>
                </c:pt>
                <c:pt idx="1802">
                  <c:v>1.7915807853019265E-2</c:v>
                </c:pt>
                <c:pt idx="1803">
                  <c:v>1.7923926144827577E-2</c:v>
                </c:pt>
                <c:pt idx="1804">
                  <c:v>1.7932619269095024E-2</c:v>
                </c:pt>
                <c:pt idx="1805">
                  <c:v>1.7934188636767559E-2</c:v>
                </c:pt>
                <c:pt idx="1806">
                  <c:v>1.7926172774426721E-2</c:v>
                </c:pt>
                <c:pt idx="1807">
                  <c:v>1.7918555806809539E-2</c:v>
                </c:pt>
                <c:pt idx="1808">
                  <c:v>1.7914614099267891E-2</c:v>
                </c:pt>
                <c:pt idx="1809">
                  <c:v>1.7915099727070231E-2</c:v>
                </c:pt>
                <c:pt idx="1810">
                  <c:v>1.7918305166221043E-2</c:v>
                </c:pt>
                <c:pt idx="1811">
                  <c:v>1.7920063293460489E-2</c:v>
                </c:pt>
                <c:pt idx="1812">
                  <c:v>1.7916475627805559E-2</c:v>
                </c:pt>
                <c:pt idx="1813">
                  <c:v>1.7912414270032991E-2</c:v>
                </c:pt>
                <c:pt idx="1814">
                  <c:v>1.790974372302729E-2</c:v>
                </c:pt>
                <c:pt idx="1815">
                  <c:v>1.7908930131560932E-2</c:v>
                </c:pt>
                <c:pt idx="1816">
                  <c:v>1.7909401929394192E-2</c:v>
                </c:pt>
                <c:pt idx="1817">
                  <c:v>1.7909549839274778E-2</c:v>
                </c:pt>
                <c:pt idx="1818">
                  <c:v>1.7907637035210963E-2</c:v>
                </c:pt>
                <c:pt idx="1819">
                  <c:v>1.7905601167497124E-2</c:v>
                </c:pt>
                <c:pt idx="1820">
                  <c:v>1.7904013692883646E-2</c:v>
                </c:pt>
                <c:pt idx="1821">
                  <c:v>1.7902890854842816E-2</c:v>
                </c:pt>
                <c:pt idx="1822">
                  <c:v>1.7901964053670786E-2</c:v>
                </c:pt>
                <c:pt idx="1823">
                  <c:v>1.7904878998421376E-2</c:v>
                </c:pt>
                <c:pt idx="1824">
                  <c:v>1.7961180313840822E-2</c:v>
                </c:pt>
                <c:pt idx="1825">
                  <c:v>1.8078118595767773E-2</c:v>
                </c:pt>
                <c:pt idx="1826">
                  <c:v>1.8238821133074502E-2</c:v>
                </c:pt>
                <c:pt idx="1827">
                  <c:v>1.8417355500651149E-2</c:v>
                </c:pt>
                <c:pt idx="1828">
                  <c:v>1.857844704581614E-2</c:v>
                </c:pt>
                <c:pt idx="1829">
                  <c:v>1.8702852638225374E-2</c:v>
                </c:pt>
                <c:pt idx="1830">
                  <c:v>1.8843314917553484E-2</c:v>
                </c:pt>
                <c:pt idx="1831">
                  <c:v>1.9020168756118269E-2</c:v>
                </c:pt>
                <c:pt idx="1832">
                  <c:v>1.9190838100853123E-2</c:v>
                </c:pt>
                <c:pt idx="1833">
                  <c:v>1.9370285343850279E-2</c:v>
                </c:pt>
                <c:pt idx="1834">
                  <c:v>1.952318436783157E-2</c:v>
                </c:pt>
                <c:pt idx="1835">
                  <c:v>1.9703345319002266E-2</c:v>
                </c:pt>
                <c:pt idx="1836">
                  <c:v>1.9861442532218429E-2</c:v>
                </c:pt>
                <c:pt idx="1837">
                  <c:v>2.0026268082786305E-2</c:v>
                </c:pt>
                <c:pt idx="1838">
                  <c:v>2.0221251630594968E-2</c:v>
                </c:pt>
                <c:pt idx="1839">
                  <c:v>2.0391753202937721E-2</c:v>
                </c:pt>
                <c:pt idx="1840">
                  <c:v>2.0507186859210463E-2</c:v>
                </c:pt>
                <c:pt idx="1841">
                  <c:v>2.073028588943231E-2</c:v>
                </c:pt>
                <c:pt idx="1842">
                  <c:v>2.0948523246853801E-2</c:v>
                </c:pt>
                <c:pt idx="1843">
                  <c:v>2.111548722120344E-2</c:v>
                </c:pt>
                <c:pt idx="1844">
                  <c:v>2.1231427393285013E-2</c:v>
                </c:pt>
                <c:pt idx="1845">
                  <c:v>2.1313426537516236E-2</c:v>
                </c:pt>
                <c:pt idx="1846">
                  <c:v>2.1375515147860864E-2</c:v>
                </c:pt>
                <c:pt idx="1847">
                  <c:v>2.1420951431519564E-2</c:v>
                </c:pt>
                <c:pt idx="1848">
                  <c:v>2.1457563192076687E-2</c:v>
                </c:pt>
                <c:pt idx="1849">
                  <c:v>2.1489446716813528E-2</c:v>
                </c:pt>
                <c:pt idx="1850">
                  <c:v>2.1517211608779674E-2</c:v>
                </c:pt>
                <c:pt idx="1851">
                  <c:v>2.1540364779596137E-2</c:v>
                </c:pt>
                <c:pt idx="1852">
                  <c:v>2.1560480191748173E-2</c:v>
                </c:pt>
                <c:pt idx="1853">
                  <c:v>2.158094972505982E-2</c:v>
                </c:pt>
                <c:pt idx="1854">
                  <c:v>2.1601692634810522E-2</c:v>
                </c:pt>
                <c:pt idx="1855">
                  <c:v>2.1621117374909009E-2</c:v>
                </c:pt>
                <c:pt idx="1856">
                  <c:v>2.1638782416759376E-2</c:v>
                </c:pt>
                <c:pt idx="1857">
                  <c:v>2.1654919835345638E-2</c:v>
                </c:pt>
                <c:pt idx="1858">
                  <c:v>2.1670435309232097E-2</c:v>
                </c:pt>
                <c:pt idx="1859">
                  <c:v>2.1686780159096211E-2</c:v>
                </c:pt>
                <c:pt idx="1860">
                  <c:v>2.1703823010744833E-2</c:v>
                </c:pt>
                <c:pt idx="1861">
                  <c:v>2.1720271898508833E-2</c:v>
                </c:pt>
                <c:pt idx="1862">
                  <c:v>2.1735318951665514E-2</c:v>
                </c:pt>
                <c:pt idx="1863">
                  <c:v>2.1748661456978888E-2</c:v>
                </c:pt>
                <c:pt idx="1864">
                  <c:v>2.1760501858699915E-2</c:v>
                </c:pt>
                <c:pt idx="1865">
                  <c:v>2.1771547758566163E-2</c:v>
                </c:pt>
                <c:pt idx="1866">
                  <c:v>2.1783011915802005E-2</c:v>
                </c:pt>
                <c:pt idx="1867">
                  <c:v>2.1796967890267679E-2</c:v>
                </c:pt>
                <c:pt idx="1868">
                  <c:v>2.1815726601229782E-2</c:v>
                </c:pt>
                <c:pt idx="1869">
                  <c:v>2.1835153028230185E-2</c:v>
                </c:pt>
                <c:pt idx="1870">
                  <c:v>2.1851540765014211E-2</c:v>
                </c:pt>
                <c:pt idx="1871">
                  <c:v>2.1862782682431536E-2</c:v>
                </c:pt>
                <c:pt idx="1872">
                  <c:v>2.1868370928436544E-2</c:v>
                </c:pt>
                <c:pt idx="1873">
                  <c:v>2.1869396928087936E-2</c:v>
                </c:pt>
                <c:pt idx="1874">
                  <c:v>2.1868551383549248E-2</c:v>
                </c:pt>
                <c:pt idx="1875">
                  <c:v>2.1870124274088083E-2</c:v>
                </c:pt>
                <c:pt idx="1876">
                  <c:v>2.1880004856076937E-2</c:v>
                </c:pt>
                <c:pt idx="1877">
                  <c:v>2.1897989477240434E-2</c:v>
                </c:pt>
                <c:pt idx="1878">
                  <c:v>2.1914307237901512E-2</c:v>
                </c:pt>
                <c:pt idx="1879">
                  <c:v>2.1926194117419792E-2</c:v>
                </c:pt>
                <c:pt idx="1880">
                  <c:v>2.1933566154664564E-2</c:v>
                </c:pt>
                <c:pt idx="1881">
                  <c:v>2.1938987481420667E-2</c:v>
                </c:pt>
                <c:pt idx="1882">
                  <c:v>2.1947545497500602E-2</c:v>
                </c:pt>
                <c:pt idx="1883">
                  <c:v>2.1958666856051932E-2</c:v>
                </c:pt>
                <c:pt idx="1884">
                  <c:v>2.1968890652550588E-2</c:v>
                </c:pt>
                <c:pt idx="1885">
                  <c:v>2.1977567564934682E-2</c:v>
                </c:pt>
                <c:pt idx="1886">
                  <c:v>2.1984868680180691E-2</c:v>
                </c:pt>
                <c:pt idx="1887">
                  <c:v>2.1991785494303612E-2</c:v>
                </c:pt>
                <c:pt idx="1888">
                  <c:v>2.1999990231687448E-2</c:v>
                </c:pt>
                <c:pt idx="1889">
                  <c:v>2.2009299814901111E-2</c:v>
                </c:pt>
                <c:pt idx="1890">
                  <c:v>2.2018330589409725E-2</c:v>
                </c:pt>
                <c:pt idx="1891">
                  <c:v>2.2026272825763544E-2</c:v>
                </c:pt>
                <c:pt idx="1892">
                  <c:v>2.2032847416161929E-2</c:v>
                </c:pt>
                <c:pt idx="1893">
                  <c:v>2.2038305874453094E-2</c:v>
                </c:pt>
                <c:pt idx="1894">
                  <c:v>2.2043430336134387E-2</c:v>
                </c:pt>
                <c:pt idx="1895">
                  <c:v>2.2049533558352076E-2</c:v>
                </c:pt>
                <c:pt idx="1896">
                  <c:v>2.2058912103948679E-2</c:v>
                </c:pt>
                <c:pt idx="1897">
                  <c:v>2.2071616406741646E-2</c:v>
                </c:pt>
                <c:pt idx="1898">
                  <c:v>2.2083889102491327E-2</c:v>
                </c:pt>
                <c:pt idx="1899">
                  <c:v>2.2093132289224993E-2</c:v>
                </c:pt>
                <c:pt idx="1900">
                  <c:v>2.2098088343976731E-2</c:v>
                </c:pt>
                <c:pt idx="1901">
                  <c:v>2.2098839922786748E-2</c:v>
                </c:pt>
                <c:pt idx="1902">
                  <c:v>2.2096809960701867E-2</c:v>
                </c:pt>
                <c:pt idx="1903">
                  <c:v>2.2094761671775362E-2</c:v>
                </c:pt>
                <c:pt idx="1904">
                  <c:v>2.2096798549066918E-2</c:v>
                </c:pt>
                <c:pt idx="1905">
                  <c:v>2.2107285774603254E-2</c:v>
                </c:pt>
                <c:pt idx="1906">
                  <c:v>2.212024456095572E-2</c:v>
                </c:pt>
                <c:pt idx="1907">
                  <c:v>2.2130168485835995E-2</c:v>
                </c:pt>
                <c:pt idx="1908">
                  <c:v>2.2135902294092166E-2</c:v>
                </c:pt>
                <c:pt idx="1909">
                  <c:v>2.2141666858854419E-2</c:v>
                </c:pt>
                <c:pt idx="1910">
                  <c:v>2.2147453694408525E-2</c:v>
                </c:pt>
                <c:pt idx="1911">
                  <c:v>2.21532482655111E-2</c:v>
                </c:pt>
                <c:pt idx="1912">
                  <c:v>2.2158984342026296E-2</c:v>
                </c:pt>
                <c:pt idx="1913">
                  <c:v>2.216404487949801E-2</c:v>
                </c:pt>
                <c:pt idx="1914">
                  <c:v>2.2168586230097979E-2</c:v>
                </c:pt>
                <c:pt idx="1915">
                  <c:v>2.2173067508514242E-2</c:v>
                </c:pt>
                <c:pt idx="1916">
                  <c:v>2.2177833625483458E-2</c:v>
                </c:pt>
                <c:pt idx="1917">
                  <c:v>2.2183115287790534E-2</c:v>
                </c:pt>
                <c:pt idx="1918">
                  <c:v>2.218902899826879E-2</c:v>
                </c:pt>
                <c:pt idx="1919">
                  <c:v>2.219557705579963E-2</c:v>
                </c:pt>
                <c:pt idx="1920">
                  <c:v>2.2202647555312885E-2</c:v>
                </c:pt>
                <c:pt idx="1921">
                  <c:v>2.221001438778655E-2</c:v>
                </c:pt>
                <c:pt idx="1922">
                  <c:v>2.2217337240246948E-2</c:v>
                </c:pt>
                <c:pt idx="1923">
                  <c:v>2.2224161595768697E-2</c:v>
                </c:pt>
                <c:pt idx="1924">
                  <c:v>2.2229918733474602E-2</c:v>
                </c:pt>
                <c:pt idx="1925">
                  <c:v>2.2233937716507404E-2</c:v>
                </c:pt>
                <c:pt idx="1926">
                  <c:v>2.2236541369839487E-2</c:v>
                </c:pt>
                <c:pt idx="1927">
                  <c:v>2.2239572430823237E-2</c:v>
                </c:pt>
                <c:pt idx="1928">
                  <c:v>2.2244185869249242E-2</c:v>
                </c:pt>
                <c:pt idx="1929">
                  <c:v>2.2250606766608387E-2</c:v>
                </c:pt>
                <c:pt idx="1930">
                  <c:v>2.2258130316091862E-2</c:v>
                </c:pt>
                <c:pt idx="1931">
                  <c:v>2.2265121822590956E-2</c:v>
                </c:pt>
                <c:pt idx="1932">
                  <c:v>2.2269420197700195E-2</c:v>
                </c:pt>
                <c:pt idx="1933">
                  <c:v>2.2272486376455111E-2</c:v>
                </c:pt>
                <c:pt idx="1934">
                  <c:v>2.2276075905575843E-2</c:v>
                </c:pt>
                <c:pt idx="1935">
                  <c:v>2.2280941096800438E-2</c:v>
                </c:pt>
                <c:pt idx="1936">
                  <c:v>2.2287131076803388E-2</c:v>
                </c:pt>
                <c:pt idx="1937">
                  <c:v>2.2293991787196155E-2</c:v>
                </c:pt>
                <c:pt idx="1938">
                  <c:v>2.2300165984526849E-2</c:v>
                </c:pt>
                <c:pt idx="1939">
                  <c:v>2.2303779878444861E-2</c:v>
                </c:pt>
                <c:pt idx="1940">
                  <c:v>2.2305418364817753E-2</c:v>
                </c:pt>
                <c:pt idx="1941">
                  <c:v>2.2307430921383636E-2</c:v>
                </c:pt>
                <c:pt idx="1942">
                  <c:v>2.2311329105837586E-2</c:v>
                </c:pt>
                <c:pt idx="1943">
                  <c:v>2.2317710752248716E-2</c:v>
                </c:pt>
                <c:pt idx="1944">
                  <c:v>2.232625997106083E-2</c:v>
                </c:pt>
                <c:pt idx="1945">
                  <c:v>2.2335747149091794E-2</c:v>
                </c:pt>
                <c:pt idx="1946">
                  <c:v>2.234402894953413E-2</c:v>
                </c:pt>
                <c:pt idx="1947">
                  <c:v>2.2347980518275683E-2</c:v>
                </c:pt>
                <c:pt idx="1948">
                  <c:v>2.2344380830623303E-2</c:v>
                </c:pt>
                <c:pt idx="1949">
                  <c:v>2.2338827256046991E-2</c:v>
                </c:pt>
                <c:pt idx="1950">
                  <c:v>2.2337159089795028E-2</c:v>
                </c:pt>
                <c:pt idx="1951">
                  <c:v>2.2342520966949494E-2</c:v>
                </c:pt>
                <c:pt idx="1952">
                  <c:v>2.2355362862423921E-2</c:v>
                </c:pt>
                <c:pt idx="1953">
                  <c:v>2.2373440090963311E-2</c:v>
                </c:pt>
                <c:pt idx="1954">
                  <c:v>2.2391813307143987E-2</c:v>
                </c:pt>
                <c:pt idx="1955">
                  <c:v>2.2402848505373833E-2</c:v>
                </c:pt>
                <c:pt idx="1956">
                  <c:v>2.2398728238545933E-2</c:v>
                </c:pt>
                <c:pt idx="1957">
                  <c:v>2.2388657506786619E-2</c:v>
                </c:pt>
                <c:pt idx="1958">
                  <c:v>2.2383148543999969E-2</c:v>
                </c:pt>
                <c:pt idx="1959">
                  <c:v>2.2387257172361535E-2</c:v>
                </c:pt>
                <c:pt idx="1960">
                  <c:v>2.2401041500401651E-2</c:v>
                </c:pt>
                <c:pt idx="1961">
                  <c:v>2.2419561923005395E-2</c:v>
                </c:pt>
                <c:pt idx="1962">
                  <c:v>2.2432881121413176E-2</c:v>
                </c:pt>
                <c:pt idx="1963">
                  <c:v>2.2431461040477205E-2</c:v>
                </c:pt>
                <c:pt idx="1964">
                  <c:v>2.242855058537789E-2</c:v>
                </c:pt>
                <c:pt idx="1965">
                  <c:v>2.2429238002348331E-2</c:v>
                </c:pt>
                <c:pt idx="1966">
                  <c:v>2.2434433058037336E-2</c:v>
                </c:pt>
                <c:pt idx="1967">
                  <c:v>2.2442428274311851E-2</c:v>
                </c:pt>
                <c:pt idx="1968">
                  <c:v>2.2448898928258187E-2</c:v>
                </c:pt>
                <c:pt idx="1969">
                  <c:v>2.2451020348859353E-2</c:v>
                </c:pt>
                <c:pt idx="1970">
                  <c:v>2.2453525922654916E-2</c:v>
                </c:pt>
                <c:pt idx="1971">
                  <c:v>2.2458029162174001E-2</c:v>
                </c:pt>
                <c:pt idx="1972">
                  <c:v>2.2462589144312282E-2</c:v>
                </c:pt>
                <c:pt idx="1973">
                  <c:v>2.2467199340201909E-2</c:v>
                </c:pt>
                <c:pt idx="1974">
                  <c:v>2.2471850097177812E-2</c:v>
                </c:pt>
                <c:pt idx="1975">
                  <c:v>2.2476506888250182E-2</c:v>
                </c:pt>
                <c:pt idx="1976">
                  <c:v>2.2480647914228949E-2</c:v>
                </c:pt>
                <c:pt idx="1977">
                  <c:v>2.2484225219386218E-2</c:v>
                </c:pt>
                <c:pt idx="1978">
                  <c:v>2.248767558723545E-2</c:v>
                </c:pt>
                <c:pt idx="1979">
                  <c:v>2.2491338230539296E-2</c:v>
                </c:pt>
                <c:pt idx="1980">
                  <c:v>2.2495454791309516E-2</c:v>
                </c:pt>
                <c:pt idx="1981">
                  <c:v>2.2500169340806616E-2</c:v>
                </c:pt>
                <c:pt idx="1982">
                  <c:v>2.2505528379539896E-2</c:v>
                </c:pt>
                <c:pt idx="1983">
                  <c:v>2.2511480837267762E-2</c:v>
                </c:pt>
                <c:pt idx="1984">
                  <c:v>2.2517878072997249E-2</c:v>
                </c:pt>
                <c:pt idx="1985">
                  <c:v>2.2524473874984356E-2</c:v>
                </c:pt>
                <c:pt idx="1986">
                  <c:v>2.2530924460734042E-2</c:v>
                </c:pt>
                <c:pt idx="1987">
                  <c:v>2.2536788477000011E-2</c:v>
                </c:pt>
                <c:pt idx="1988">
                  <c:v>2.254152699978481E-2</c:v>
                </c:pt>
                <c:pt idx="1989">
                  <c:v>2.2544535757040213E-2</c:v>
                </c:pt>
                <c:pt idx="1990">
                  <c:v>2.254640549579252E-2</c:v>
                </c:pt>
                <c:pt idx="1991">
                  <c:v>2.2548934766724218E-2</c:v>
                </c:pt>
                <c:pt idx="1992">
                  <c:v>2.2553131503734492E-2</c:v>
                </c:pt>
                <c:pt idx="1993">
                  <c:v>2.2559070855502864E-2</c:v>
                </c:pt>
                <c:pt idx="1994">
                  <c:v>2.2565895185488762E-2</c:v>
                </c:pt>
                <c:pt idx="1995">
                  <c:v>2.2571814071931613E-2</c:v>
                </c:pt>
                <c:pt idx="1996">
                  <c:v>2.257510067501925E-2</c:v>
                </c:pt>
                <c:pt idx="1997">
                  <c:v>2.2577832410406486E-2</c:v>
                </c:pt>
                <c:pt idx="1998">
                  <c:v>2.2581279244527873E-2</c:v>
                </c:pt>
                <c:pt idx="1999">
                  <c:v>2.2585941435837767E-2</c:v>
                </c:pt>
                <c:pt idx="2000">
                  <c:v>2.2591683910040159E-2</c:v>
                </c:pt>
                <c:pt idx="2001">
                  <c:v>2.2597736260088448E-2</c:v>
                </c:pt>
                <c:pt idx="2002">
                  <c:v>2.2602692746185732E-2</c:v>
                </c:pt>
                <c:pt idx="2003">
                  <c:v>2.2600487968257858E-2</c:v>
                </c:pt>
                <c:pt idx="2004">
                  <c:v>2.2599108813340638E-2</c:v>
                </c:pt>
                <c:pt idx="2005">
                  <c:v>2.2606997554281395E-2</c:v>
                </c:pt>
                <c:pt idx="2006">
                  <c:v>2.2615959239956185E-2</c:v>
                </c:pt>
                <c:pt idx="2007">
                  <c:v>2.2601152636874101E-2</c:v>
                </c:pt>
                <c:pt idx="2008">
                  <c:v>2.2529265885063338E-2</c:v>
                </c:pt>
                <c:pt idx="2009">
                  <c:v>2.2439984375549185E-2</c:v>
                </c:pt>
                <c:pt idx="2010">
                  <c:v>2.2344430978018637E-2</c:v>
                </c:pt>
                <c:pt idx="2011">
                  <c:v>2.223031820796826E-2</c:v>
                </c:pt>
                <c:pt idx="2012">
                  <c:v>2.2080137536368921E-2</c:v>
                </c:pt>
                <c:pt idx="2013">
                  <c:v>2.1943923186182528E-2</c:v>
                </c:pt>
                <c:pt idx="2014">
                  <c:v>2.1845261528318279E-2</c:v>
                </c:pt>
                <c:pt idx="2015">
                  <c:v>2.1688680513830511E-2</c:v>
                </c:pt>
                <c:pt idx="2016">
                  <c:v>2.1544681076946678E-2</c:v>
                </c:pt>
                <c:pt idx="2017">
                  <c:v>2.1438694787712351E-2</c:v>
                </c:pt>
                <c:pt idx="2018">
                  <c:v>2.1291578347626506E-2</c:v>
                </c:pt>
                <c:pt idx="2019">
                  <c:v>2.1139304724262304E-2</c:v>
                </c:pt>
                <c:pt idx="2020">
                  <c:v>2.0957669343802408E-2</c:v>
                </c:pt>
                <c:pt idx="2021">
                  <c:v>2.0811053244311616E-2</c:v>
                </c:pt>
                <c:pt idx="2022">
                  <c:v>2.0701597559430934E-2</c:v>
                </c:pt>
                <c:pt idx="2023">
                  <c:v>2.0534940184178719E-2</c:v>
                </c:pt>
                <c:pt idx="2024">
                  <c:v>2.0349673884748787E-2</c:v>
                </c:pt>
                <c:pt idx="2025">
                  <c:v>2.0219870764790988E-2</c:v>
                </c:pt>
                <c:pt idx="2026">
                  <c:v>2.0093798492597927E-2</c:v>
                </c:pt>
                <c:pt idx="2027">
                  <c:v>1.9994408447317945E-2</c:v>
                </c:pt>
                <c:pt idx="2028">
                  <c:v>1.9925315692596413E-2</c:v>
                </c:pt>
                <c:pt idx="2029">
                  <c:v>1.9880063806398732E-2</c:v>
                </c:pt>
                <c:pt idx="2030">
                  <c:v>1.9847943743026654E-2</c:v>
                </c:pt>
                <c:pt idx="2031">
                  <c:v>1.9818373743284202E-2</c:v>
                </c:pt>
                <c:pt idx="2032">
                  <c:v>1.9794412921074658E-2</c:v>
                </c:pt>
                <c:pt idx="2033">
                  <c:v>1.9775478603834291E-2</c:v>
                </c:pt>
                <c:pt idx="2034">
                  <c:v>1.9759063972180496E-2</c:v>
                </c:pt>
                <c:pt idx="2035">
                  <c:v>1.9742712797289952E-2</c:v>
                </c:pt>
                <c:pt idx="2036">
                  <c:v>1.9727608204958117E-2</c:v>
                </c:pt>
                <c:pt idx="2037">
                  <c:v>1.9714408513056343E-2</c:v>
                </c:pt>
                <c:pt idx="2038">
                  <c:v>1.9702944990983278E-2</c:v>
                </c:pt>
                <c:pt idx="2039">
                  <c:v>1.9692224825819185E-2</c:v>
                </c:pt>
                <c:pt idx="2040">
                  <c:v>1.9680697249190981E-2</c:v>
                </c:pt>
                <c:pt idx="2041">
                  <c:v>1.966884327192437E-2</c:v>
                </c:pt>
                <c:pt idx="2042">
                  <c:v>1.9657699844188956E-2</c:v>
                </c:pt>
                <c:pt idx="2043">
                  <c:v>1.9647791406970906E-2</c:v>
                </c:pt>
                <c:pt idx="2044">
                  <c:v>1.9639208124682905E-2</c:v>
                </c:pt>
                <c:pt idx="2045">
                  <c:v>1.9631605885163744E-2</c:v>
                </c:pt>
                <c:pt idx="2046">
                  <c:v>1.9624206299678541E-2</c:v>
                </c:pt>
                <c:pt idx="2047">
                  <c:v>1.9615761874064969E-2</c:v>
                </c:pt>
                <c:pt idx="2048">
                  <c:v>1.9604663461491267E-2</c:v>
                </c:pt>
                <c:pt idx="2049">
                  <c:v>1.9592827708405661E-2</c:v>
                </c:pt>
                <c:pt idx="2050">
                  <c:v>1.9582487594210427E-2</c:v>
                </c:pt>
                <c:pt idx="2051">
                  <c:v>1.9574960959554501E-2</c:v>
                </c:pt>
                <c:pt idx="2052">
                  <c:v>1.9570650506333977E-2</c:v>
                </c:pt>
                <c:pt idx="2053">
                  <c:v>1.9569043797691678E-2</c:v>
                </c:pt>
                <c:pt idx="2054">
                  <c:v>1.9568713258017456E-2</c:v>
                </c:pt>
                <c:pt idx="2055">
                  <c:v>1.9567316172947949E-2</c:v>
                </c:pt>
                <c:pt idx="2056">
                  <c:v>1.9561594689367027E-2</c:v>
                </c:pt>
                <c:pt idx="2057">
                  <c:v>1.9551092176097705E-2</c:v>
                </c:pt>
                <c:pt idx="2058">
                  <c:v>1.9541071201759973E-2</c:v>
                </c:pt>
                <c:pt idx="2059">
                  <c:v>1.953385542531607E-2</c:v>
                </c:pt>
                <c:pt idx="2060">
                  <c:v>1.9530013218424628E-2</c:v>
                </c:pt>
                <c:pt idx="2061">
                  <c:v>1.9528369864668341E-2</c:v>
                </c:pt>
                <c:pt idx="2062">
                  <c:v>1.9526007559553631E-2</c:v>
                </c:pt>
                <c:pt idx="2063">
                  <c:v>1.9519752560968537E-2</c:v>
                </c:pt>
                <c:pt idx="2064">
                  <c:v>1.951289493266431E-2</c:v>
                </c:pt>
                <c:pt idx="2065">
                  <c:v>1.9507188360517513E-2</c:v>
                </c:pt>
                <c:pt idx="2066">
                  <c:v>1.950317505300685E-2</c:v>
                </c:pt>
                <c:pt idx="2067">
                  <c:v>1.9500549544758484E-2</c:v>
                </c:pt>
                <c:pt idx="2068">
                  <c:v>1.9498158696545927E-2</c:v>
                </c:pt>
                <c:pt idx="2069">
                  <c:v>1.949408692231322E-2</c:v>
                </c:pt>
                <c:pt idx="2070">
                  <c:v>1.9488355354516106E-2</c:v>
                </c:pt>
                <c:pt idx="2071">
                  <c:v>1.9482786285843073E-2</c:v>
                </c:pt>
                <c:pt idx="2072">
                  <c:v>1.9478493834124193E-2</c:v>
                </c:pt>
                <c:pt idx="2073">
                  <c:v>1.9475909564900001E-2</c:v>
                </c:pt>
                <c:pt idx="2074">
                  <c:v>1.9474782491422139E-2</c:v>
                </c:pt>
                <c:pt idx="2075">
                  <c:v>1.9474179074652674E-2</c:v>
                </c:pt>
                <c:pt idx="2076">
                  <c:v>1.9472483223264746E-2</c:v>
                </c:pt>
                <c:pt idx="2077">
                  <c:v>1.9467354143059439E-2</c:v>
                </c:pt>
                <c:pt idx="2078">
                  <c:v>1.9459064317515005E-2</c:v>
                </c:pt>
                <c:pt idx="2079">
                  <c:v>1.9451287756710144E-2</c:v>
                </c:pt>
                <c:pt idx="2080">
                  <c:v>1.9446510600947001E-2</c:v>
                </c:pt>
                <c:pt idx="2081">
                  <c:v>1.9445794979947129E-2</c:v>
                </c:pt>
                <c:pt idx="2082">
                  <c:v>1.944877901285149E-2</c:v>
                </c:pt>
                <c:pt idx="2083">
                  <c:v>1.9453676808220337E-2</c:v>
                </c:pt>
                <c:pt idx="2084">
                  <c:v>1.9457278464033473E-2</c:v>
                </c:pt>
                <c:pt idx="2085">
                  <c:v>1.9454950069077177E-2</c:v>
                </c:pt>
                <c:pt idx="2086">
                  <c:v>1.9443722263017257E-2</c:v>
                </c:pt>
                <c:pt idx="2087">
                  <c:v>1.9430503142736477E-2</c:v>
                </c:pt>
                <c:pt idx="2088">
                  <c:v>1.9421863419757879E-2</c:v>
                </c:pt>
                <c:pt idx="2089">
                  <c:v>1.9420979661190028E-2</c:v>
                </c:pt>
                <c:pt idx="2090">
                  <c:v>1.9427634289727776E-2</c:v>
                </c:pt>
                <c:pt idx="2091">
                  <c:v>1.9438215583651976E-2</c:v>
                </c:pt>
                <c:pt idx="2092">
                  <c:v>1.9445717676829524E-2</c:v>
                </c:pt>
                <c:pt idx="2093">
                  <c:v>1.9440633358994035E-2</c:v>
                </c:pt>
                <c:pt idx="2094">
                  <c:v>1.9429368415995928E-2</c:v>
                </c:pt>
                <c:pt idx="2095">
                  <c:v>1.9420698087584193E-2</c:v>
                </c:pt>
                <c:pt idx="2096">
                  <c:v>1.9417492155204365E-2</c:v>
                </c:pt>
                <c:pt idx="2097">
                  <c:v>1.941949563701945E-2</c:v>
                </c:pt>
                <c:pt idx="2098">
                  <c:v>1.9423328787908839E-2</c:v>
                </c:pt>
                <c:pt idx="2099">
                  <c:v>1.9422512307939007E-2</c:v>
                </c:pt>
                <c:pt idx="2100">
                  <c:v>1.9416884664517423E-2</c:v>
                </c:pt>
                <c:pt idx="2101">
                  <c:v>1.9412107646010542E-2</c:v>
                </c:pt>
                <c:pt idx="2102">
                  <c:v>1.9409386335422357E-2</c:v>
                </c:pt>
                <c:pt idx="2103">
                  <c:v>1.9408690952444612E-2</c:v>
                </c:pt>
                <c:pt idx="2104">
                  <c:v>1.9408756853456079E-2</c:v>
                </c:pt>
                <c:pt idx="2105">
                  <c:v>1.9407128403036253E-2</c:v>
                </c:pt>
                <c:pt idx="2106">
                  <c:v>1.9403613766801307E-2</c:v>
                </c:pt>
                <c:pt idx="2107">
                  <c:v>1.9400246226074482E-2</c:v>
                </c:pt>
                <c:pt idx="2108">
                  <c:v>1.9397953564807949E-2</c:v>
                </c:pt>
                <c:pt idx="2109">
                  <c:v>1.9397013248364774E-2</c:v>
                </c:pt>
                <c:pt idx="2110">
                  <c:v>1.9397052423518926E-2</c:v>
                </c:pt>
                <c:pt idx="2111">
                  <c:v>1.9397047918455444E-2</c:v>
                </c:pt>
                <c:pt idx="2112">
                  <c:v>1.9395327862021926E-2</c:v>
                </c:pt>
                <c:pt idx="2113">
                  <c:v>1.9391006785538435E-2</c:v>
                </c:pt>
                <c:pt idx="2114">
                  <c:v>1.9386203450807812E-2</c:v>
                </c:pt>
                <c:pt idx="2115">
                  <c:v>1.9382751810612778E-2</c:v>
                </c:pt>
                <c:pt idx="2116">
                  <c:v>1.9381595348030387E-2</c:v>
                </c:pt>
                <c:pt idx="2117">
                  <c:v>1.9382787076432158E-2</c:v>
                </c:pt>
                <c:pt idx="2118">
                  <c:v>1.9385489539483929E-2</c:v>
                </c:pt>
                <c:pt idx="2119">
                  <c:v>1.9387974811145903E-2</c:v>
                </c:pt>
                <c:pt idx="2120">
                  <c:v>1.9387624495672828E-2</c:v>
                </c:pt>
                <c:pt idx="2121">
                  <c:v>1.9381019895937667E-2</c:v>
                </c:pt>
                <c:pt idx="2122">
                  <c:v>1.9370567551475794E-2</c:v>
                </c:pt>
                <c:pt idx="2123">
                  <c:v>1.9362088547435936E-2</c:v>
                </c:pt>
                <c:pt idx="2124">
                  <c:v>1.9359072031697368E-2</c:v>
                </c:pt>
                <c:pt idx="2125">
                  <c:v>1.9362599753117788E-2</c:v>
                </c:pt>
                <c:pt idx="2126">
                  <c:v>1.9371346061533491E-2</c:v>
                </c:pt>
                <c:pt idx="2127">
                  <c:v>1.9381577907759039E-2</c:v>
                </c:pt>
                <c:pt idx="2128">
                  <c:v>1.9387154843587384E-2</c:v>
                </c:pt>
                <c:pt idx="2129">
                  <c:v>1.9380622485532569E-2</c:v>
                </c:pt>
                <c:pt idx="2130">
                  <c:v>1.9367743042014825E-2</c:v>
                </c:pt>
                <c:pt idx="2131">
                  <c:v>1.9357597816842688E-2</c:v>
                </c:pt>
                <c:pt idx="2132">
                  <c:v>1.9354578228249403E-2</c:v>
                </c:pt>
                <c:pt idx="2133">
                  <c:v>1.9359171592911454E-2</c:v>
                </c:pt>
                <c:pt idx="2134">
                  <c:v>1.9367961125949316E-2</c:v>
                </c:pt>
                <c:pt idx="2135">
                  <c:v>1.9373625940926752E-2</c:v>
                </c:pt>
                <c:pt idx="2136">
                  <c:v>1.9368166932879502E-2</c:v>
                </c:pt>
                <c:pt idx="2137">
                  <c:v>1.9360872700827668E-2</c:v>
                </c:pt>
                <c:pt idx="2138">
                  <c:v>1.9356187575348478E-2</c:v>
                </c:pt>
                <c:pt idx="2139">
                  <c:v>1.9355032854144867E-2</c:v>
                </c:pt>
                <c:pt idx="2140">
                  <c:v>1.9356311073099704E-2</c:v>
                </c:pt>
                <c:pt idx="2141">
                  <c:v>1.9356906006275428E-2</c:v>
                </c:pt>
                <c:pt idx="2142">
                  <c:v>1.935376116849219E-2</c:v>
                </c:pt>
                <c:pt idx="2143">
                  <c:v>1.935021910267145E-2</c:v>
                </c:pt>
                <c:pt idx="2144">
                  <c:v>1.9347720391513199E-2</c:v>
                </c:pt>
                <c:pt idx="2145">
                  <c:v>1.9346692176974722E-2</c:v>
                </c:pt>
                <c:pt idx="2146">
                  <c:v>1.9346762470951639E-2</c:v>
                </c:pt>
                <c:pt idx="2147">
                  <c:v>1.9346760155277712E-2</c:v>
                </c:pt>
                <c:pt idx="2148">
                  <c:v>1.934488855562606E-2</c:v>
                </c:pt>
                <c:pt idx="2149">
                  <c:v>1.9341537865373182E-2</c:v>
                </c:pt>
                <c:pt idx="2150">
                  <c:v>1.9338391213577149E-2</c:v>
                </c:pt>
                <c:pt idx="2151">
                  <c:v>1.9336450253797616E-2</c:v>
                </c:pt>
                <c:pt idx="2152">
                  <c:v>1.9336067659798943E-2</c:v>
                </c:pt>
                <c:pt idx="2153">
                  <c:v>1.9336947125549828E-2</c:v>
                </c:pt>
                <c:pt idx="2154">
                  <c:v>1.9338143365224006E-2</c:v>
                </c:pt>
                <c:pt idx="2155">
                  <c:v>1.9338062113199699E-2</c:v>
                </c:pt>
                <c:pt idx="2156">
                  <c:v>1.933435529397531E-2</c:v>
                </c:pt>
                <c:pt idx="2157">
                  <c:v>1.932744910378878E-2</c:v>
                </c:pt>
                <c:pt idx="2158">
                  <c:v>1.9321110302038317E-2</c:v>
                </c:pt>
                <c:pt idx="2159">
                  <c:v>1.9317847474695757E-2</c:v>
                </c:pt>
                <c:pt idx="2160">
                  <c:v>1.931872504814347E-2</c:v>
                </c:pt>
                <c:pt idx="2161">
                  <c:v>1.9323363289174542E-2</c:v>
                </c:pt>
                <c:pt idx="2162">
                  <c:v>1.9329938304992782E-2</c:v>
                </c:pt>
                <c:pt idx="2163">
                  <c:v>1.9335182043212419E-2</c:v>
                </c:pt>
                <c:pt idx="2164">
                  <c:v>1.9334382291858621E-2</c:v>
                </c:pt>
                <c:pt idx="2165">
                  <c:v>1.9327254620821438E-2</c:v>
                </c:pt>
                <c:pt idx="2166">
                  <c:v>1.9320774142389096E-2</c:v>
                </c:pt>
                <c:pt idx="2167">
                  <c:v>1.9317445276019148E-2</c:v>
                </c:pt>
                <c:pt idx="2168">
                  <c:v>1.931772477098094E-2</c:v>
                </c:pt>
                <c:pt idx="2169">
                  <c:v>1.9320029619335207E-2</c:v>
                </c:pt>
                <c:pt idx="2170">
                  <c:v>1.9320737055934248E-2</c:v>
                </c:pt>
                <c:pt idx="2171">
                  <c:v>1.9317231107408395E-2</c:v>
                </c:pt>
                <c:pt idx="2172">
                  <c:v>1.93136245932547E-2</c:v>
                </c:pt>
                <c:pt idx="2173">
                  <c:v>1.9311249411491239E-2</c:v>
                </c:pt>
                <c:pt idx="2174">
                  <c:v>1.9310438634648971E-2</c:v>
                </c:pt>
                <c:pt idx="2175">
                  <c:v>1.9310656622392366E-2</c:v>
                </c:pt>
                <c:pt idx="2176">
                  <c:v>1.9310499021519649E-2</c:v>
                </c:pt>
                <c:pt idx="2177">
                  <c:v>1.9308226662587219E-2</c:v>
                </c:pt>
                <c:pt idx="2178">
                  <c:v>1.9304977441083039E-2</c:v>
                </c:pt>
                <c:pt idx="2179">
                  <c:v>1.9302222220887278E-2</c:v>
                </c:pt>
                <c:pt idx="2180">
                  <c:v>1.9300744720259232E-2</c:v>
                </c:pt>
                <c:pt idx="2181">
                  <c:v>1.9300700226395757E-2</c:v>
                </c:pt>
                <c:pt idx="2182">
                  <c:v>1.9301615595431414E-2</c:v>
                </c:pt>
                <c:pt idx="2183">
                  <c:v>1.9302389252438559E-2</c:v>
                </c:pt>
                <c:pt idx="2184">
                  <c:v>1.9301221695988056E-2</c:v>
                </c:pt>
                <c:pt idx="2185">
                  <c:v>1.928486663810023E-2</c:v>
                </c:pt>
                <c:pt idx="2186">
                  <c:v>1.9278460288466984E-2</c:v>
                </c:pt>
                <c:pt idx="2187">
                  <c:v>1.9310320829271858E-2</c:v>
                </c:pt>
                <c:pt idx="2188">
                  <c:v>1.9381750045189224E-2</c:v>
                </c:pt>
                <c:pt idx="2189">
                  <c:v>1.9466707167246116E-2</c:v>
                </c:pt>
                <c:pt idx="2190">
                  <c:v>1.9514724921119577E-2</c:v>
                </c:pt>
                <c:pt idx="2191">
                  <c:v>1.9630855358527828E-2</c:v>
                </c:pt>
                <c:pt idx="2192">
                  <c:v>1.98086801225245E-2</c:v>
                </c:pt>
                <c:pt idx="2193">
                  <c:v>1.9934093773835555E-2</c:v>
                </c:pt>
                <c:pt idx="2194">
                  <c:v>2.0099650154276515E-2</c:v>
                </c:pt>
                <c:pt idx="2195">
                  <c:v>2.0261404701445579E-2</c:v>
                </c:pt>
                <c:pt idx="2196">
                  <c:v>2.0410973544083399E-2</c:v>
                </c:pt>
                <c:pt idx="2197">
                  <c:v>2.0625594445293955E-2</c:v>
                </c:pt>
                <c:pt idx="2198">
                  <c:v>2.0800086522162552E-2</c:v>
                </c:pt>
                <c:pt idx="2199">
                  <c:v>2.0973239564122351E-2</c:v>
                </c:pt>
                <c:pt idx="2200">
                  <c:v>2.1202060442934507E-2</c:v>
                </c:pt>
                <c:pt idx="2201">
                  <c:v>2.1377173592917E-2</c:v>
                </c:pt>
                <c:pt idx="2202">
                  <c:v>2.1557589051109362E-2</c:v>
                </c:pt>
                <c:pt idx="2203">
                  <c:v>2.1761940538926709E-2</c:v>
                </c:pt>
                <c:pt idx="2204">
                  <c:v>2.1923165803015423E-2</c:v>
                </c:pt>
                <c:pt idx="2205">
                  <c:v>2.2133804765674427E-2</c:v>
                </c:pt>
                <c:pt idx="2206">
                  <c:v>2.2321762301495626E-2</c:v>
                </c:pt>
                <c:pt idx="2207">
                  <c:v>2.250802296960527E-2</c:v>
                </c:pt>
                <c:pt idx="2208">
                  <c:v>2.2693806887850974E-2</c:v>
                </c:pt>
                <c:pt idx="2209">
                  <c:v>2.2818695340271727E-2</c:v>
                </c:pt>
                <c:pt idx="2210">
                  <c:v>2.2903580864846083E-2</c:v>
                </c:pt>
                <c:pt idx="2211">
                  <c:v>2.2963462090326427E-2</c:v>
                </c:pt>
                <c:pt idx="2212">
                  <c:v>2.3010834741513081E-2</c:v>
                </c:pt>
                <c:pt idx="2213">
                  <c:v>2.304854021243535E-2</c:v>
                </c:pt>
                <c:pt idx="2214">
                  <c:v>2.3079935029692931E-2</c:v>
                </c:pt>
                <c:pt idx="2215">
                  <c:v>2.3107857905354433E-2</c:v>
                </c:pt>
                <c:pt idx="2216">
                  <c:v>2.31326250105083E-2</c:v>
                </c:pt>
                <c:pt idx="2217">
                  <c:v>2.3153987589180754E-2</c:v>
                </c:pt>
                <c:pt idx="2218">
                  <c:v>2.3173111679083966E-2</c:v>
                </c:pt>
                <c:pt idx="2219">
                  <c:v>2.3192371108305149E-2</c:v>
                </c:pt>
                <c:pt idx="2220">
                  <c:v>2.3211756093989393E-2</c:v>
                </c:pt>
                <c:pt idx="2221">
                  <c:v>2.3230010332437066E-2</c:v>
                </c:pt>
                <c:pt idx="2222">
                  <c:v>2.3246621811563801E-2</c:v>
                </c:pt>
                <c:pt idx="2223">
                  <c:v>2.3261661851480021E-2</c:v>
                </c:pt>
                <c:pt idx="2224">
                  <c:v>2.3275785104490528E-2</c:v>
                </c:pt>
                <c:pt idx="2225">
                  <c:v>2.3290229555094702E-2</c:v>
                </c:pt>
                <c:pt idx="2226">
                  <c:v>2.3306276196218542E-2</c:v>
                </c:pt>
                <c:pt idx="2227">
                  <c:v>2.3322729403124413E-2</c:v>
                </c:pt>
                <c:pt idx="2228">
                  <c:v>2.3338019640202927E-2</c:v>
                </c:pt>
                <c:pt idx="2229">
                  <c:v>2.3351239625453105E-2</c:v>
                </c:pt>
                <c:pt idx="2230">
                  <c:v>2.3362144421231468E-2</c:v>
                </c:pt>
                <c:pt idx="2231">
                  <c:v>2.3371151434252054E-2</c:v>
                </c:pt>
                <c:pt idx="2232">
                  <c:v>2.3379340415586335E-2</c:v>
                </c:pt>
                <c:pt idx="2233">
                  <c:v>2.3388453460663417E-2</c:v>
                </c:pt>
                <c:pt idx="2234">
                  <c:v>2.3400775503235306E-2</c:v>
                </c:pt>
                <c:pt idx="2235">
                  <c:v>2.3415571264332351E-2</c:v>
                </c:pt>
                <c:pt idx="2236">
                  <c:v>2.3429567293781248E-2</c:v>
                </c:pt>
                <c:pt idx="2237">
                  <c:v>2.3440819282935205E-2</c:v>
                </c:pt>
                <c:pt idx="2238">
                  <c:v>2.3448773561160471E-2</c:v>
                </c:pt>
                <c:pt idx="2239">
                  <c:v>2.3454267095836395E-2</c:v>
                </c:pt>
                <c:pt idx="2240">
                  <c:v>2.34595274923553E-2</c:v>
                </c:pt>
                <c:pt idx="2241">
                  <c:v>2.3468163332721777E-2</c:v>
                </c:pt>
                <c:pt idx="2242">
                  <c:v>2.3480990593123984E-2</c:v>
                </c:pt>
                <c:pt idx="2243">
                  <c:v>2.3493835330138789E-2</c:v>
                </c:pt>
                <c:pt idx="2244">
                  <c:v>2.3504201667631956E-2</c:v>
                </c:pt>
                <c:pt idx="2245">
                  <c:v>2.3511103920674029E-2</c:v>
                </c:pt>
                <c:pt idx="2246">
                  <c:v>2.3515066595540188E-2</c:v>
                </c:pt>
                <c:pt idx="2247">
                  <c:v>2.3518124389710546E-2</c:v>
                </c:pt>
                <c:pt idx="2248">
                  <c:v>2.3523822191869912E-2</c:v>
                </c:pt>
                <c:pt idx="2249">
                  <c:v>2.3535078604538139E-2</c:v>
                </c:pt>
                <c:pt idx="2250">
                  <c:v>2.3547812201045307E-2</c:v>
                </c:pt>
                <c:pt idx="2251">
                  <c:v>2.3558412380305364E-2</c:v>
                </c:pt>
                <c:pt idx="2252">
                  <c:v>2.3565080977557454E-2</c:v>
                </c:pt>
                <c:pt idx="2253">
                  <c:v>2.3567793323929831E-2</c:v>
                </c:pt>
                <c:pt idx="2254">
                  <c:v>2.3568298246439537E-2</c:v>
                </c:pt>
                <c:pt idx="2255">
                  <c:v>2.3570118067992547E-2</c:v>
                </c:pt>
                <c:pt idx="2256">
                  <c:v>2.357819828925178E-2</c:v>
                </c:pt>
                <c:pt idx="2257">
                  <c:v>2.3590955947888941E-2</c:v>
                </c:pt>
                <c:pt idx="2258">
                  <c:v>2.3602820497394907E-2</c:v>
                </c:pt>
                <c:pt idx="2259">
                  <c:v>2.3610670987071682E-2</c:v>
                </c:pt>
                <c:pt idx="2260">
                  <c:v>2.3613588520074266E-2</c:v>
                </c:pt>
                <c:pt idx="2261">
                  <c:v>2.3612856253410426E-2</c:v>
                </c:pt>
                <c:pt idx="2262">
                  <c:v>2.3611959397940887E-2</c:v>
                </c:pt>
                <c:pt idx="2263">
                  <c:v>2.3616583107248908E-2</c:v>
                </c:pt>
                <c:pt idx="2264">
                  <c:v>2.3627999073959665E-2</c:v>
                </c:pt>
                <c:pt idx="2265">
                  <c:v>2.3639506406994075E-2</c:v>
                </c:pt>
                <c:pt idx="2266">
                  <c:v>2.3647629249184905E-2</c:v>
                </c:pt>
                <c:pt idx="2267">
                  <c:v>2.3651116337086209E-2</c:v>
                </c:pt>
                <c:pt idx="2268">
                  <c:v>2.3650941000973803E-2</c:v>
                </c:pt>
                <c:pt idx="2269">
                  <c:v>2.3650301164845278E-2</c:v>
                </c:pt>
                <c:pt idx="2270">
                  <c:v>2.365460286426839E-2</c:v>
                </c:pt>
                <c:pt idx="2271">
                  <c:v>2.3664460627821543E-2</c:v>
                </c:pt>
                <c:pt idx="2272">
                  <c:v>2.3674103500747719E-2</c:v>
                </c:pt>
                <c:pt idx="2273">
                  <c:v>2.3680436355031531E-2</c:v>
                </c:pt>
                <c:pt idx="2274">
                  <c:v>2.368367925634407E-2</c:v>
                </c:pt>
                <c:pt idx="2275">
                  <c:v>2.3687277610489214E-2</c:v>
                </c:pt>
                <c:pt idx="2276">
                  <c:v>2.3691213723541035E-2</c:v>
                </c:pt>
                <c:pt idx="2277">
                  <c:v>2.3695558189744562E-2</c:v>
                </c:pt>
                <c:pt idx="2278">
                  <c:v>2.3700130386934904E-2</c:v>
                </c:pt>
                <c:pt idx="2279">
                  <c:v>2.3704477198468028E-2</c:v>
                </c:pt>
                <c:pt idx="2280">
                  <c:v>2.3708038027403115E-2</c:v>
                </c:pt>
                <c:pt idx="2281">
                  <c:v>2.3711357515672986E-2</c:v>
                </c:pt>
                <c:pt idx="2282">
                  <c:v>2.3715011798890274E-2</c:v>
                </c:pt>
                <c:pt idx="2283">
                  <c:v>2.3719329357980115E-2</c:v>
                </c:pt>
                <c:pt idx="2284">
                  <c:v>2.3724391019179825E-2</c:v>
                </c:pt>
                <c:pt idx="2285">
                  <c:v>2.3730029954039181E-2</c:v>
                </c:pt>
                <c:pt idx="2286">
                  <c:v>2.373583167942005E-2</c:v>
                </c:pt>
                <c:pt idx="2287">
                  <c:v>2.3741134057496904E-2</c:v>
                </c:pt>
                <c:pt idx="2288">
                  <c:v>2.3745021902859709E-2</c:v>
                </c:pt>
                <c:pt idx="2289">
                  <c:v>2.3746706344399546E-2</c:v>
                </c:pt>
                <c:pt idx="2290">
                  <c:v>2.3747859494434611E-2</c:v>
                </c:pt>
                <c:pt idx="2291">
                  <c:v>2.3750204388259154E-2</c:v>
                </c:pt>
                <c:pt idx="2292">
                  <c:v>2.375460700296686E-2</c:v>
                </c:pt>
                <c:pt idx="2293">
                  <c:v>2.3761076257451139E-2</c:v>
                </c:pt>
                <c:pt idx="2294">
                  <c:v>2.3768764012404926E-2</c:v>
                </c:pt>
                <c:pt idx="2295">
                  <c:v>2.3775965070320863E-2</c:v>
                </c:pt>
                <c:pt idx="2296">
                  <c:v>2.3780117008472337E-2</c:v>
                </c:pt>
                <c:pt idx="2297">
                  <c:v>2.3779125822627208E-2</c:v>
                </c:pt>
                <c:pt idx="2298">
                  <c:v>2.3776582349114502E-2</c:v>
                </c:pt>
                <c:pt idx="2299">
                  <c:v>2.3776374651421548E-2</c:v>
                </c:pt>
                <c:pt idx="2300">
                  <c:v>2.37805432643413E-2</c:v>
                </c:pt>
                <c:pt idx="2301">
                  <c:v>2.3789281193972743E-2</c:v>
                </c:pt>
                <c:pt idx="2302">
                  <c:v>2.3800933917720639E-2</c:v>
                </c:pt>
                <c:pt idx="2303">
                  <c:v>2.38119993842958E-2</c:v>
                </c:pt>
                <c:pt idx="2304">
                  <c:v>2.3817128013715019E-2</c:v>
                </c:pt>
                <c:pt idx="2305">
                  <c:v>2.381295835924192E-2</c:v>
                </c:pt>
                <c:pt idx="2306">
                  <c:v>2.3806704720576055E-2</c:v>
                </c:pt>
                <c:pt idx="2307">
                  <c:v>2.3804548239849645E-2</c:v>
                </c:pt>
                <c:pt idx="2308">
                  <c:v>2.3809424239198664E-2</c:v>
                </c:pt>
                <c:pt idx="2309">
                  <c:v>2.3821029950288928E-2</c:v>
                </c:pt>
                <c:pt idx="2310">
                  <c:v>2.3835824514315627E-2</c:v>
                </c:pt>
                <c:pt idx="2311">
                  <c:v>2.3847028982003686E-2</c:v>
                </c:pt>
                <c:pt idx="2312">
                  <c:v>2.384644783614788E-2</c:v>
                </c:pt>
                <c:pt idx="2313">
                  <c:v>2.3841515528857604E-2</c:v>
                </c:pt>
                <c:pt idx="2314">
                  <c:v>2.383928159000288E-2</c:v>
                </c:pt>
                <c:pt idx="2315">
                  <c:v>2.3842393153940575E-2</c:v>
                </c:pt>
                <c:pt idx="2316">
                  <c:v>2.3850547449685195E-2</c:v>
                </c:pt>
                <c:pt idx="2317">
                  <c:v>2.3860491800908313E-2</c:v>
                </c:pt>
                <c:pt idx="2318">
                  <c:v>2.3866023625939078E-2</c:v>
                </c:pt>
                <c:pt idx="2319">
                  <c:v>2.3865274062129377E-2</c:v>
                </c:pt>
                <c:pt idx="2320">
                  <c:v>2.3864859777638435E-2</c:v>
                </c:pt>
                <c:pt idx="2321">
                  <c:v>2.3866808954353079E-2</c:v>
                </c:pt>
                <c:pt idx="2322">
                  <c:v>2.3871586382284059E-2</c:v>
                </c:pt>
                <c:pt idx="2323">
                  <c:v>2.3878100614852685E-2</c:v>
                </c:pt>
                <c:pt idx="2324">
                  <c:v>2.3883703968890307E-2</c:v>
                </c:pt>
                <c:pt idx="2325">
                  <c:v>2.3885439271685249E-2</c:v>
                </c:pt>
                <c:pt idx="2326">
                  <c:v>2.38859336367396E-2</c:v>
                </c:pt>
                <c:pt idx="2327">
                  <c:v>2.3887410104321171E-2</c:v>
                </c:pt>
                <c:pt idx="2328">
                  <c:v>2.3890893706340573E-2</c:v>
                </c:pt>
                <c:pt idx="2329">
                  <c:v>2.3896390876538446E-2</c:v>
                </c:pt>
                <c:pt idx="2330">
                  <c:v>2.3902889450485656E-2</c:v>
                </c:pt>
                <c:pt idx="2331">
                  <c:v>2.3908358665582823E-2</c:v>
                </c:pt>
                <c:pt idx="2332">
                  <c:v>2.3910067200108194E-2</c:v>
                </c:pt>
                <c:pt idx="2333">
                  <c:v>2.3908998626046812E-2</c:v>
                </c:pt>
                <c:pt idx="2334">
                  <c:v>2.3908499641913862E-2</c:v>
                </c:pt>
                <c:pt idx="2335">
                  <c:v>2.3910659464220135E-2</c:v>
                </c:pt>
                <c:pt idx="2336">
                  <c:v>2.3916119483511692E-2</c:v>
                </c:pt>
                <c:pt idx="2337">
                  <c:v>2.392179573498705E-2</c:v>
                </c:pt>
                <c:pt idx="2338">
                  <c:v>2.3926892237757638E-2</c:v>
                </c:pt>
                <c:pt idx="2339">
                  <c:v>2.3931441510215465E-2</c:v>
                </c:pt>
                <c:pt idx="2340">
                  <c:v>2.3935290977199482E-2</c:v>
                </c:pt>
                <c:pt idx="2341">
                  <c:v>2.3938674669025137E-2</c:v>
                </c:pt>
                <c:pt idx="2342">
                  <c:v>2.3942215399523511E-2</c:v>
                </c:pt>
                <c:pt idx="2343">
                  <c:v>2.3946583340349763E-2</c:v>
                </c:pt>
                <c:pt idx="2344">
                  <c:v>2.3951197245402765E-2</c:v>
                </c:pt>
                <c:pt idx="2345">
                  <c:v>2.3955390831226994E-2</c:v>
                </c:pt>
                <c:pt idx="2346">
                  <c:v>2.3958802121112805E-2</c:v>
                </c:pt>
                <c:pt idx="2347">
                  <c:v>2.3961373445096138E-2</c:v>
                </c:pt>
                <c:pt idx="2348">
                  <c:v>2.3963351439958522E-2</c:v>
                </c:pt>
                <c:pt idx="2349">
                  <c:v>2.3965287049227353E-2</c:v>
                </c:pt>
                <c:pt idx="2350">
                  <c:v>2.3968035523175623E-2</c:v>
                </c:pt>
                <c:pt idx="2351">
                  <c:v>2.3972791341533926E-2</c:v>
                </c:pt>
                <c:pt idx="2352">
                  <c:v>2.3979303083168597E-2</c:v>
                </c:pt>
                <c:pt idx="2353">
                  <c:v>2.3985447971869349E-2</c:v>
                </c:pt>
                <c:pt idx="2354">
                  <c:v>2.3989826694537572E-2</c:v>
                </c:pt>
                <c:pt idx="2355">
                  <c:v>2.3991899223834101E-2</c:v>
                </c:pt>
                <c:pt idx="2356">
                  <c:v>2.3991984818178977E-2</c:v>
                </c:pt>
                <c:pt idx="2357">
                  <c:v>2.3991262021751451E-2</c:v>
                </c:pt>
                <c:pt idx="2358">
                  <c:v>2.3991768664489967E-2</c:v>
                </c:pt>
                <c:pt idx="2359">
                  <c:v>2.3996457512699639E-2</c:v>
                </c:pt>
                <c:pt idx="2360">
                  <c:v>2.4006990550991873E-2</c:v>
                </c:pt>
                <c:pt idx="2361">
                  <c:v>2.4018282880430009E-2</c:v>
                </c:pt>
                <c:pt idx="2362">
                  <c:v>2.4025968270040599E-2</c:v>
                </c:pt>
                <c:pt idx="2363">
                  <c:v>2.4027906201826391E-2</c:v>
                </c:pt>
                <c:pt idx="2364">
                  <c:v>2.4024181870766517E-2</c:v>
                </c:pt>
                <c:pt idx="2365">
                  <c:v>2.4017106184816207E-2</c:v>
                </c:pt>
                <c:pt idx="2366">
                  <c:v>2.4011215764907161E-2</c:v>
                </c:pt>
                <c:pt idx="2367">
                  <c:v>2.4013272944947279E-2</c:v>
                </c:pt>
                <c:pt idx="2368">
                  <c:v>2.4033174475981134E-2</c:v>
                </c:pt>
                <c:pt idx="2369">
                  <c:v>2.4046696209507494E-2</c:v>
                </c:pt>
                <c:pt idx="2370">
                  <c:v>2.4025650565309222E-2</c:v>
                </c:pt>
                <c:pt idx="2371">
                  <c:v>2.3967451631393751E-2</c:v>
                </c:pt>
                <c:pt idx="2372">
                  <c:v>2.3895062426268824E-2</c:v>
                </c:pt>
                <c:pt idx="2373">
                  <c:v>2.3798240988550396E-2</c:v>
                </c:pt>
                <c:pt idx="2374">
                  <c:v>2.3697271407617494E-2</c:v>
                </c:pt>
                <c:pt idx="2375">
                  <c:v>2.3593507432086797E-2</c:v>
                </c:pt>
                <c:pt idx="2376">
                  <c:v>2.3445167079390407E-2</c:v>
                </c:pt>
                <c:pt idx="2377">
                  <c:v>2.330828206890934E-2</c:v>
                </c:pt>
                <c:pt idx="2378">
                  <c:v>2.3183822750886866E-2</c:v>
                </c:pt>
                <c:pt idx="2379">
                  <c:v>2.3016925565698496E-2</c:v>
                </c:pt>
                <c:pt idx="2380">
                  <c:v>2.286063610122134E-2</c:v>
                </c:pt>
                <c:pt idx="2381">
                  <c:v>2.2734526172440227E-2</c:v>
                </c:pt>
                <c:pt idx="2382">
                  <c:v>2.2595249671993948E-2</c:v>
                </c:pt>
                <c:pt idx="2383">
                  <c:v>2.2480470381925941E-2</c:v>
                </c:pt>
                <c:pt idx="2384">
                  <c:v>2.2281083829633161E-2</c:v>
                </c:pt>
                <c:pt idx="2385">
                  <c:v>2.2104960891984674E-2</c:v>
                </c:pt>
                <c:pt idx="2386">
                  <c:v>2.1952382552526618E-2</c:v>
                </c:pt>
                <c:pt idx="2387">
                  <c:v>2.1763413882414772E-2</c:v>
                </c:pt>
                <c:pt idx="2388">
                  <c:v>2.1587893831654281E-2</c:v>
                </c:pt>
                <c:pt idx="2389">
                  <c:v>2.1448574587998499E-2</c:v>
                </c:pt>
                <c:pt idx="2390">
                  <c:v>2.1289827586469016E-2</c:v>
                </c:pt>
                <c:pt idx="2391">
                  <c:v>2.1132989166363966E-2</c:v>
                </c:pt>
                <c:pt idx="2392">
                  <c:v>2.1028915169226597E-2</c:v>
                </c:pt>
                <c:pt idx="2393">
                  <c:v>2.0957315042776588E-2</c:v>
                </c:pt>
                <c:pt idx="2394">
                  <c:v>2.090479836783684E-2</c:v>
                </c:pt>
                <c:pt idx="2395">
                  <c:v>2.0863887557737361E-2</c:v>
                </c:pt>
                <c:pt idx="2396">
                  <c:v>2.0833938073625234E-2</c:v>
                </c:pt>
                <c:pt idx="2397">
                  <c:v>2.0811095522630482E-2</c:v>
                </c:pt>
                <c:pt idx="2398">
                  <c:v>2.0789139926832855E-2</c:v>
                </c:pt>
                <c:pt idx="2399">
                  <c:v>2.076895326341513E-2</c:v>
                </c:pt>
                <c:pt idx="2400">
                  <c:v>2.0751662181725042E-2</c:v>
                </c:pt>
                <c:pt idx="2401">
                  <c:v>2.0736869196520812E-2</c:v>
                </c:pt>
                <c:pt idx="2402">
                  <c:v>2.0722964860909757E-2</c:v>
                </c:pt>
                <c:pt idx="2403">
                  <c:v>2.0708381954840115E-2</c:v>
                </c:pt>
                <c:pt idx="2404">
                  <c:v>2.0694296843592096E-2</c:v>
                </c:pt>
                <c:pt idx="2405">
                  <c:v>2.0681432810790972E-2</c:v>
                </c:pt>
                <c:pt idx="2406">
                  <c:v>2.0670003341430966E-2</c:v>
                </c:pt>
                <c:pt idx="2407">
                  <c:v>2.0659725220143133E-2</c:v>
                </c:pt>
                <c:pt idx="2408">
                  <c:v>2.0649818531194956E-2</c:v>
                </c:pt>
                <c:pt idx="2409">
                  <c:v>2.0639011934906946E-2</c:v>
                </c:pt>
                <c:pt idx="2410">
                  <c:v>2.0626906770450752E-2</c:v>
                </c:pt>
                <c:pt idx="2411">
                  <c:v>2.0615039949588035E-2</c:v>
                </c:pt>
                <c:pt idx="2412">
                  <c:v>2.0604594746243314E-2</c:v>
                </c:pt>
                <c:pt idx="2413">
                  <c:v>2.0596159381058115E-2</c:v>
                </c:pt>
                <c:pt idx="2414">
                  <c:v>2.0589727021390804E-2</c:v>
                </c:pt>
                <c:pt idx="2415">
                  <c:v>2.0584695781316716E-2</c:v>
                </c:pt>
                <c:pt idx="2416">
                  <c:v>2.0579868721628192E-2</c:v>
                </c:pt>
                <c:pt idx="2417">
                  <c:v>2.0573453849834483E-2</c:v>
                </c:pt>
                <c:pt idx="2418">
                  <c:v>2.0563742772495262E-2</c:v>
                </c:pt>
                <c:pt idx="2419">
                  <c:v>2.0552953068326739E-2</c:v>
                </c:pt>
                <c:pt idx="2420">
                  <c:v>2.0543639284409155E-2</c:v>
                </c:pt>
                <c:pt idx="2421">
                  <c:v>2.0537064073969265E-2</c:v>
                </c:pt>
                <c:pt idx="2422">
                  <c:v>2.0533241834442169E-2</c:v>
                </c:pt>
                <c:pt idx="2423">
                  <c:v>2.0530938707471511E-2</c:v>
                </c:pt>
                <c:pt idx="2424">
                  <c:v>2.0527672578909459E-2</c:v>
                </c:pt>
                <c:pt idx="2425">
                  <c:v>2.0520347000823412E-2</c:v>
                </c:pt>
                <c:pt idx="2426">
                  <c:v>2.0511116652130949E-2</c:v>
                </c:pt>
                <c:pt idx="2427">
                  <c:v>2.0502970721573997E-2</c:v>
                </c:pt>
                <c:pt idx="2428">
                  <c:v>2.0497391549748535E-2</c:v>
                </c:pt>
                <c:pt idx="2429">
                  <c:v>2.0494602788229094E-2</c:v>
                </c:pt>
                <c:pt idx="2430">
                  <c:v>2.0493569399568472E-2</c:v>
                </c:pt>
                <c:pt idx="2431">
                  <c:v>2.0491997657298242E-2</c:v>
                </c:pt>
                <c:pt idx="2432">
                  <c:v>2.0486544914603472E-2</c:v>
                </c:pt>
                <c:pt idx="2433">
                  <c:v>2.0477939501638454E-2</c:v>
                </c:pt>
                <c:pt idx="2434">
                  <c:v>2.0469837478364242E-2</c:v>
                </c:pt>
                <c:pt idx="2435">
                  <c:v>2.0464387124922781E-2</c:v>
                </c:pt>
                <c:pt idx="2436">
                  <c:v>2.0462309079123719E-2</c:v>
                </c:pt>
                <c:pt idx="2437">
                  <c:v>2.0462896336444082E-2</c:v>
                </c:pt>
                <c:pt idx="2438">
                  <c:v>2.0464014250028362E-2</c:v>
                </c:pt>
                <c:pt idx="2439">
                  <c:v>2.0462100530688705E-2</c:v>
                </c:pt>
                <c:pt idx="2440">
                  <c:v>2.0454411758470924E-2</c:v>
                </c:pt>
                <c:pt idx="2441">
                  <c:v>2.0445253891139596E-2</c:v>
                </c:pt>
                <c:pt idx="2442">
                  <c:v>2.0438339909719626E-2</c:v>
                </c:pt>
                <c:pt idx="2443">
                  <c:v>2.0435486707305626E-2</c:v>
                </c:pt>
                <c:pt idx="2444">
                  <c:v>2.0436646501140403E-2</c:v>
                </c:pt>
                <c:pt idx="2445">
                  <c:v>2.0439906832614634E-2</c:v>
                </c:pt>
                <c:pt idx="2446">
                  <c:v>2.0441490567267191E-2</c:v>
                </c:pt>
                <c:pt idx="2447">
                  <c:v>2.0436410593038898E-2</c:v>
                </c:pt>
                <c:pt idx="2448">
                  <c:v>2.0427595053170176E-2</c:v>
                </c:pt>
                <c:pt idx="2449">
                  <c:v>2.0420093780442558E-2</c:v>
                </c:pt>
                <c:pt idx="2450">
                  <c:v>2.0416364816321014E-2</c:v>
                </c:pt>
                <c:pt idx="2451">
                  <c:v>2.0416831637092098E-2</c:v>
                </c:pt>
                <c:pt idx="2452">
                  <c:v>2.0419883153863075E-2</c:v>
                </c:pt>
                <c:pt idx="2453">
                  <c:v>2.0421873712562804E-2</c:v>
                </c:pt>
                <c:pt idx="2454">
                  <c:v>2.0417785364641932E-2</c:v>
                </c:pt>
                <c:pt idx="2455">
                  <c:v>2.0410575248597261E-2</c:v>
                </c:pt>
                <c:pt idx="2456">
                  <c:v>2.0404560653915129E-2</c:v>
                </c:pt>
                <c:pt idx="2457">
                  <c:v>2.0401565483564473E-2</c:v>
                </c:pt>
                <c:pt idx="2458">
                  <c:v>2.040176096927929E-2</c:v>
                </c:pt>
                <c:pt idx="2459">
                  <c:v>2.0403665671559004E-2</c:v>
                </c:pt>
                <c:pt idx="2460">
                  <c:v>2.0404145479668304E-2</c:v>
                </c:pt>
                <c:pt idx="2461">
                  <c:v>2.0399786668375712E-2</c:v>
                </c:pt>
                <c:pt idx="2462">
                  <c:v>2.0393929183154275E-2</c:v>
                </c:pt>
                <c:pt idx="2463">
                  <c:v>2.0389349584548921E-2</c:v>
                </c:pt>
                <c:pt idx="2464">
                  <c:v>2.0387283186481447E-2</c:v>
                </c:pt>
                <c:pt idx="2465">
                  <c:v>2.0387689267362445E-2</c:v>
                </c:pt>
                <c:pt idx="2466">
                  <c:v>2.038925107009109E-2</c:v>
                </c:pt>
                <c:pt idx="2467">
                  <c:v>2.0389375802055312E-2</c:v>
                </c:pt>
                <c:pt idx="2468">
                  <c:v>2.0385243220271597E-2</c:v>
                </c:pt>
                <c:pt idx="2469">
                  <c:v>2.0379417977419542E-2</c:v>
                </c:pt>
                <c:pt idx="2470">
                  <c:v>2.0374732692291883E-2</c:v>
                </c:pt>
                <c:pt idx="2471">
                  <c:v>2.0372642946515227E-2</c:v>
                </c:pt>
                <c:pt idx="2472">
                  <c:v>2.0373334138621343E-2</c:v>
                </c:pt>
                <c:pt idx="2473">
                  <c:v>2.037572148404701E-2</c:v>
                </c:pt>
                <c:pt idx="2474">
                  <c:v>2.0377450015134285E-2</c:v>
                </c:pt>
                <c:pt idx="2475">
                  <c:v>2.0374992250540465E-2</c:v>
                </c:pt>
                <c:pt idx="2476">
                  <c:v>2.0368384694296769E-2</c:v>
                </c:pt>
                <c:pt idx="2477">
                  <c:v>2.036185637842193E-2</c:v>
                </c:pt>
                <c:pt idx="2478">
                  <c:v>2.0358114876665636E-2</c:v>
                </c:pt>
                <c:pt idx="2479">
                  <c:v>2.0358206683669063E-2</c:v>
                </c:pt>
                <c:pt idx="2480">
                  <c:v>2.0361517214965E-2</c:v>
                </c:pt>
                <c:pt idx="2481">
                  <c:v>2.0365770806977865E-2</c:v>
                </c:pt>
                <c:pt idx="2482">
                  <c:v>2.0367030717023654E-2</c:v>
                </c:pt>
                <c:pt idx="2483">
                  <c:v>2.0361448501859617E-2</c:v>
                </c:pt>
                <c:pt idx="2484">
                  <c:v>2.0353507477623527E-2</c:v>
                </c:pt>
                <c:pt idx="2485">
                  <c:v>2.034761556416281E-2</c:v>
                </c:pt>
                <c:pt idx="2486">
                  <c:v>2.0345938147765037E-2</c:v>
                </c:pt>
                <c:pt idx="2487">
                  <c:v>2.0348552104653927E-2</c:v>
                </c:pt>
                <c:pt idx="2488">
                  <c:v>2.0353445800989536E-2</c:v>
                </c:pt>
                <c:pt idx="2489">
                  <c:v>2.0356519092867852E-2</c:v>
                </c:pt>
                <c:pt idx="2490">
                  <c:v>2.0352573404258008E-2</c:v>
                </c:pt>
                <c:pt idx="2491">
                  <c:v>2.034550214562373E-2</c:v>
                </c:pt>
                <c:pt idx="2492">
                  <c:v>2.0339931122040224E-2</c:v>
                </c:pt>
                <c:pt idx="2493">
                  <c:v>2.0337858351332467E-2</c:v>
                </c:pt>
                <c:pt idx="2494">
                  <c:v>2.0339383921798206E-2</c:v>
                </c:pt>
                <c:pt idx="2495">
                  <c:v>2.0342709992207633E-2</c:v>
                </c:pt>
                <c:pt idx="2496">
                  <c:v>2.0344140791803703E-2</c:v>
                </c:pt>
                <c:pt idx="2497">
                  <c:v>2.0339998824888489E-2</c:v>
                </c:pt>
                <c:pt idx="2498">
                  <c:v>2.0334526158274503E-2</c:v>
                </c:pt>
                <c:pt idx="2499">
                  <c:v>2.0330569441931234E-2</c:v>
                </c:pt>
                <c:pt idx="2500">
                  <c:v>2.0329296125794476E-2</c:v>
                </c:pt>
                <c:pt idx="2501">
                  <c:v>2.0330485547784737E-2</c:v>
                </c:pt>
                <c:pt idx="2502">
                  <c:v>2.0332528933807402E-2</c:v>
                </c:pt>
                <c:pt idx="2503">
                  <c:v>2.0332429397752576E-2</c:v>
                </c:pt>
                <c:pt idx="2504">
                  <c:v>2.0328212660491715E-2</c:v>
                </c:pt>
                <c:pt idx="2505">
                  <c:v>2.0323301953714748E-2</c:v>
                </c:pt>
                <c:pt idx="2506">
                  <c:v>2.0319885906949234E-2</c:v>
                </c:pt>
                <c:pt idx="2507">
                  <c:v>2.0318948467241301E-2</c:v>
                </c:pt>
                <c:pt idx="2508">
                  <c:v>2.0320293016268118E-2</c:v>
                </c:pt>
                <c:pt idx="2509">
                  <c:v>2.0322542370337947E-2</c:v>
                </c:pt>
                <c:pt idx="2510">
                  <c:v>2.0323138780390066E-2</c:v>
                </c:pt>
                <c:pt idx="2511">
                  <c:v>2.0319254952106968E-2</c:v>
                </c:pt>
                <c:pt idx="2512">
                  <c:v>2.031330700577174E-2</c:v>
                </c:pt>
                <c:pt idx="2513">
                  <c:v>2.0308528764817459E-2</c:v>
                </c:pt>
                <c:pt idx="2514">
                  <c:v>2.030667740508648E-2</c:v>
                </c:pt>
                <c:pt idx="2515">
                  <c:v>2.0308087014769983E-2</c:v>
                </c:pt>
                <c:pt idx="2516">
                  <c:v>2.0311668594408069E-2</c:v>
                </c:pt>
                <c:pt idx="2517">
                  <c:v>2.0314910056889901E-2</c:v>
                </c:pt>
                <c:pt idx="2518">
                  <c:v>2.0313880825901735E-2</c:v>
                </c:pt>
                <c:pt idx="2519">
                  <c:v>2.030722322889509E-2</c:v>
                </c:pt>
                <c:pt idx="2520">
                  <c:v>2.029991344833542E-2</c:v>
                </c:pt>
                <c:pt idx="2521">
                  <c:v>2.0295467033239208E-2</c:v>
                </c:pt>
                <c:pt idx="2522">
                  <c:v>2.0295419200448271E-2</c:v>
                </c:pt>
                <c:pt idx="2523">
                  <c:v>2.029932483462955E-2</c:v>
                </c:pt>
                <c:pt idx="2524">
                  <c:v>2.0304758488275457E-2</c:v>
                </c:pt>
                <c:pt idx="2525">
                  <c:v>2.0307314381703443E-2</c:v>
                </c:pt>
                <c:pt idx="2526">
                  <c:v>2.0302290961017974E-2</c:v>
                </c:pt>
                <c:pt idx="2527">
                  <c:v>2.0294644441837706E-2</c:v>
                </c:pt>
                <c:pt idx="2528">
                  <c:v>2.0289001496088543E-2</c:v>
                </c:pt>
                <c:pt idx="2529">
                  <c:v>2.0287465531093261E-2</c:v>
                </c:pt>
                <c:pt idx="2530">
                  <c:v>2.0290007627590791E-2</c:v>
                </c:pt>
                <c:pt idx="2531">
                  <c:v>2.0294466539735791E-2</c:v>
                </c:pt>
                <c:pt idx="2532">
                  <c:v>2.0296548695098886E-2</c:v>
                </c:pt>
                <c:pt idx="2533">
                  <c:v>2.0292063056116475E-2</c:v>
                </c:pt>
                <c:pt idx="2534">
                  <c:v>2.0286116944633267E-2</c:v>
                </c:pt>
                <c:pt idx="2535">
                  <c:v>2.0281959901059181E-2</c:v>
                </c:pt>
                <c:pt idx="2536">
                  <c:v>2.0280864250992434E-2</c:v>
                </c:pt>
                <c:pt idx="2537">
                  <c:v>2.02824971137908E-2</c:v>
                </c:pt>
                <c:pt idx="2538">
                  <c:v>2.0284920402571502E-2</c:v>
                </c:pt>
                <c:pt idx="2539">
                  <c:v>2.0284590824211371E-2</c:v>
                </c:pt>
                <c:pt idx="2540">
                  <c:v>2.0280188913547832E-2</c:v>
                </c:pt>
                <c:pt idx="2541">
                  <c:v>2.0275585798892472E-2</c:v>
                </c:pt>
                <c:pt idx="2542">
                  <c:v>2.0272684497816419E-2</c:v>
                </c:pt>
                <c:pt idx="2543">
                  <c:v>2.0272204691779521E-2</c:v>
                </c:pt>
                <c:pt idx="2544">
                  <c:v>2.0273683492450137E-2</c:v>
                </c:pt>
                <c:pt idx="2545">
                  <c:v>2.0275475441705229E-2</c:v>
                </c:pt>
                <c:pt idx="2546">
                  <c:v>2.0274752898618981E-2</c:v>
                </c:pt>
                <c:pt idx="2547">
                  <c:v>2.0270253685359362E-2</c:v>
                </c:pt>
                <c:pt idx="2548">
                  <c:v>2.0265209085264253E-2</c:v>
                </c:pt>
                <c:pt idx="2549">
                  <c:v>2.0261858783053359E-2</c:v>
                </c:pt>
                <c:pt idx="2550">
                  <c:v>2.0261222416920334E-2</c:v>
                </c:pt>
                <c:pt idx="2551">
                  <c:v>2.0263099578532871E-2</c:v>
                </c:pt>
                <c:pt idx="2552">
                  <c:v>2.0266069813032847E-2</c:v>
                </c:pt>
                <c:pt idx="2553">
                  <c:v>2.0267492619036053E-2</c:v>
                </c:pt>
                <c:pt idx="2554">
                  <c:v>2.0267386528830377E-2</c:v>
                </c:pt>
                <c:pt idx="2555">
                  <c:v>2.0336693779207712E-2</c:v>
                </c:pt>
                <c:pt idx="2556">
                  <c:v>2.050088690917154E-2</c:v>
                </c:pt>
                <c:pt idx="2557">
                  <c:v>2.0623868995049869E-2</c:v>
                </c:pt>
                <c:pt idx="2558">
                  <c:v>2.0769568159679883E-2</c:v>
                </c:pt>
                <c:pt idx="2559">
                  <c:v>2.0980886162307658E-2</c:v>
                </c:pt>
                <c:pt idx="2560">
                  <c:v>2.1139368295437919E-2</c:v>
                </c:pt>
                <c:pt idx="2561">
                  <c:v>2.1307874946983191E-2</c:v>
                </c:pt>
                <c:pt idx="2562">
                  <c:v>2.1506309777933E-2</c:v>
                </c:pt>
                <c:pt idx="2563">
                  <c:v>2.1663097532342128E-2</c:v>
                </c:pt>
                <c:pt idx="2564">
                  <c:v>2.1875583560983965E-2</c:v>
                </c:pt>
                <c:pt idx="2565">
                  <c:v>2.2055089549684832E-2</c:v>
                </c:pt>
                <c:pt idx="2566">
                  <c:v>2.2252518123528815E-2</c:v>
                </c:pt>
                <c:pt idx="2567">
                  <c:v>2.2495897781140837E-2</c:v>
                </c:pt>
                <c:pt idx="2568">
                  <c:v>2.2667799843770348E-2</c:v>
                </c:pt>
                <c:pt idx="2569">
                  <c:v>2.2847284816045369E-2</c:v>
                </c:pt>
                <c:pt idx="2570">
                  <c:v>2.3085471708204158E-2</c:v>
                </c:pt>
                <c:pt idx="2571">
                  <c:v>2.3280463010455013E-2</c:v>
                </c:pt>
                <c:pt idx="2572">
                  <c:v>2.3457356569893641E-2</c:v>
                </c:pt>
                <c:pt idx="2573">
                  <c:v>2.3594828112295012E-2</c:v>
                </c:pt>
                <c:pt idx="2574">
                  <c:v>2.3799229600421308E-2</c:v>
                </c:pt>
                <c:pt idx="2575">
                  <c:v>2.3946307803914157E-2</c:v>
                </c:pt>
                <c:pt idx="2576">
                  <c:v>2.4040529775650819E-2</c:v>
                </c:pt>
                <c:pt idx="2577">
                  <c:v>2.4110655432973846E-2</c:v>
                </c:pt>
                <c:pt idx="2578">
                  <c:v>2.4165156358318823E-2</c:v>
                </c:pt>
                <c:pt idx="2579">
                  <c:v>2.4207469465985905E-2</c:v>
                </c:pt>
                <c:pt idx="2580">
                  <c:v>2.4243576508707804E-2</c:v>
                </c:pt>
                <c:pt idx="2581">
                  <c:v>2.4273916511919201E-2</c:v>
                </c:pt>
                <c:pt idx="2582">
                  <c:v>2.4297742956720464E-2</c:v>
                </c:pt>
                <c:pt idx="2583">
                  <c:v>2.4317388504684533E-2</c:v>
                </c:pt>
                <c:pt idx="2584">
                  <c:v>2.4337892774536331E-2</c:v>
                </c:pt>
                <c:pt idx="2585">
                  <c:v>2.4358902066297657E-2</c:v>
                </c:pt>
                <c:pt idx="2586">
                  <c:v>2.4378193188965523E-2</c:v>
                </c:pt>
                <c:pt idx="2587">
                  <c:v>2.4395328517819663E-2</c:v>
                </c:pt>
                <c:pt idx="2588">
                  <c:v>2.4410730907673074E-2</c:v>
                </c:pt>
                <c:pt idx="2589">
                  <c:v>2.4425683692872374E-2</c:v>
                </c:pt>
                <c:pt idx="2590">
                  <c:v>2.4441734269052669E-2</c:v>
                </c:pt>
                <c:pt idx="2591">
                  <c:v>2.4457937381290391E-2</c:v>
                </c:pt>
                <c:pt idx="2592">
                  <c:v>2.4473123691922942E-2</c:v>
                </c:pt>
                <c:pt idx="2593">
                  <c:v>2.4486677582242183E-2</c:v>
                </c:pt>
                <c:pt idx="2594">
                  <c:v>2.4498513291805225E-2</c:v>
                </c:pt>
                <c:pt idx="2595">
                  <c:v>2.4509074918434688E-2</c:v>
                </c:pt>
                <c:pt idx="2596">
                  <c:v>2.4519336418218452E-2</c:v>
                </c:pt>
                <c:pt idx="2597">
                  <c:v>2.4530805103495579E-2</c:v>
                </c:pt>
                <c:pt idx="2598">
                  <c:v>2.4546380555186754E-2</c:v>
                </c:pt>
                <c:pt idx="2599">
                  <c:v>2.4564091619408836E-2</c:v>
                </c:pt>
                <c:pt idx="2600">
                  <c:v>2.4580099892137223E-2</c:v>
                </c:pt>
                <c:pt idx="2601">
                  <c:v>2.4591991096166645E-2</c:v>
                </c:pt>
                <c:pt idx="2602">
                  <c:v>2.459877508111117E-2</c:v>
                </c:pt>
                <c:pt idx="2603">
                  <c:v>2.460088582340432E-2</c:v>
                </c:pt>
                <c:pt idx="2604">
                  <c:v>2.460018142629871E-2</c:v>
                </c:pt>
                <c:pt idx="2605">
                  <c:v>2.4599944119866497E-2</c:v>
                </c:pt>
                <c:pt idx="2606">
                  <c:v>2.4604880260998951E-2</c:v>
                </c:pt>
                <c:pt idx="2607">
                  <c:v>2.4619090677913173E-2</c:v>
                </c:pt>
                <c:pt idx="2608">
                  <c:v>2.4634706216495109E-2</c:v>
                </c:pt>
                <c:pt idx="2609">
                  <c:v>2.4646873130413641E-2</c:v>
                </c:pt>
                <c:pt idx="2610">
                  <c:v>2.4654203467164917E-2</c:v>
                </c:pt>
                <c:pt idx="2611">
                  <c:v>2.4657907729713019E-2</c:v>
                </c:pt>
                <c:pt idx="2612">
                  <c:v>2.466179487648993E-2</c:v>
                </c:pt>
                <c:pt idx="2613">
                  <c:v>2.4670547933231628E-2</c:v>
                </c:pt>
                <c:pt idx="2614">
                  <c:v>2.4680064080604965E-2</c:v>
                </c:pt>
                <c:pt idx="2615">
                  <c:v>2.4688198512881492E-2</c:v>
                </c:pt>
                <c:pt idx="2616">
                  <c:v>2.4694451914636213E-2</c:v>
                </c:pt>
                <c:pt idx="2617">
                  <c:v>2.4699286274405506E-2</c:v>
                </c:pt>
                <c:pt idx="2618">
                  <c:v>2.470412488468773E-2</c:v>
                </c:pt>
                <c:pt idx="2619">
                  <c:v>2.471094895265552E-2</c:v>
                </c:pt>
                <c:pt idx="2620">
                  <c:v>2.4718889678517084E-2</c:v>
                </c:pt>
                <c:pt idx="2621">
                  <c:v>2.4726274084482809E-2</c:v>
                </c:pt>
                <c:pt idx="2622">
                  <c:v>2.4732164739104216E-2</c:v>
                </c:pt>
                <c:pt idx="2623">
                  <c:v>2.4736306382637019E-2</c:v>
                </c:pt>
                <c:pt idx="2624">
                  <c:v>2.4739125927041368E-2</c:v>
                </c:pt>
                <c:pt idx="2625">
                  <c:v>2.4741732455981665E-2</c:v>
                </c:pt>
                <c:pt idx="2626">
                  <c:v>2.4745917224826792E-2</c:v>
                </c:pt>
                <c:pt idx="2627">
                  <c:v>2.4754539228123484E-2</c:v>
                </c:pt>
                <c:pt idx="2628">
                  <c:v>2.4766383300016223E-2</c:v>
                </c:pt>
                <c:pt idx="2629">
                  <c:v>2.4777048695928054E-2</c:v>
                </c:pt>
                <c:pt idx="2630">
                  <c:v>2.4783728506682961E-2</c:v>
                </c:pt>
                <c:pt idx="2631">
                  <c:v>2.4785261990369553E-2</c:v>
                </c:pt>
                <c:pt idx="2632">
                  <c:v>2.4782134572340263E-2</c:v>
                </c:pt>
                <c:pt idx="2633">
                  <c:v>2.4776477845211906E-2</c:v>
                </c:pt>
                <c:pt idx="2634">
                  <c:v>2.4772069568865483E-2</c:v>
                </c:pt>
                <c:pt idx="2635">
                  <c:v>2.4774333670446229E-2</c:v>
                </c:pt>
                <c:pt idx="2636">
                  <c:v>2.4785535905925162E-2</c:v>
                </c:pt>
                <c:pt idx="2637">
                  <c:v>2.4796635358147991E-2</c:v>
                </c:pt>
                <c:pt idx="2638">
                  <c:v>2.4803410465605798E-2</c:v>
                </c:pt>
                <c:pt idx="2639">
                  <c:v>2.4806654568573876E-2</c:v>
                </c:pt>
                <c:pt idx="2640">
                  <c:v>2.4809979544973458E-2</c:v>
                </c:pt>
                <c:pt idx="2641">
                  <c:v>2.4813350073457426E-2</c:v>
                </c:pt>
                <c:pt idx="2642">
                  <c:v>2.4816901411285279E-2</c:v>
                </c:pt>
                <c:pt idx="2643">
                  <c:v>2.4820625861119903E-2</c:v>
                </c:pt>
                <c:pt idx="2644">
                  <c:v>2.4824370769869354E-2</c:v>
                </c:pt>
                <c:pt idx="2645">
                  <c:v>2.4827771995368342E-2</c:v>
                </c:pt>
                <c:pt idx="2646">
                  <c:v>2.4830146342559468E-2</c:v>
                </c:pt>
                <c:pt idx="2647">
                  <c:v>2.4832084912933428E-2</c:v>
                </c:pt>
                <c:pt idx="2648">
                  <c:v>2.4834253125845678E-2</c:v>
                </c:pt>
                <c:pt idx="2649">
                  <c:v>2.4837096091535237E-2</c:v>
                </c:pt>
                <c:pt idx="2650">
                  <c:v>2.4840838611124669E-2</c:v>
                </c:pt>
                <c:pt idx="2651">
                  <c:v>2.4845485176620545E-2</c:v>
                </c:pt>
                <c:pt idx="2652">
                  <c:v>2.4850819970912884E-2</c:v>
                </c:pt>
                <c:pt idx="2653">
                  <c:v>2.4856406867775516E-2</c:v>
                </c:pt>
                <c:pt idx="2654">
                  <c:v>2.4861589431865984E-2</c:v>
                </c:pt>
                <c:pt idx="2655">
                  <c:v>2.4865490918725495E-2</c:v>
                </c:pt>
                <c:pt idx="2656">
                  <c:v>2.486706256240092E-2</c:v>
                </c:pt>
                <c:pt idx="2657">
                  <c:v>2.4866884874897365E-2</c:v>
                </c:pt>
                <c:pt idx="2658">
                  <c:v>2.4867279880540792E-2</c:v>
                </c:pt>
                <c:pt idx="2659">
                  <c:v>2.4869655063671801E-2</c:v>
                </c:pt>
                <c:pt idx="2660">
                  <c:v>2.4874320047519913E-2</c:v>
                </c:pt>
                <c:pt idx="2661">
                  <c:v>2.4880486594203888E-2</c:v>
                </c:pt>
                <c:pt idx="2662">
                  <c:v>2.4886268604731362E-2</c:v>
                </c:pt>
                <c:pt idx="2663">
                  <c:v>2.488878874853917E-2</c:v>
                </c:pt>
                <c:pt idx="2664">
                  <c:v>2.4888516527337656E-2</c:v>
                </c:pt>
                <c:pt idx="2665">
                  <c:v>2.4888481818553066E-2</c:v>
                </c:pt>
                <c:pt idx="2666">
                  <c:v>2.48902968144851E-2</c:v>
                </c:pt>
                <c:pt idx="2667">
                  <c:v>2.4894462129274895E-2</c:v>
                </c:pt>
                <c:pt idx="2668">
                  <c:v>2.4900366798905327E-2</c:v>
                </c:pt>
                <c:pt idx="2669">
                  <c:v>2.4906288281200735E-2</c:v>
                </c:pt>
                <c:pt idx="2670">
                  <c:v>2.4909394684498216E-2</c:v>
                </c:pt>
                <c:pt idx="2671">
                  <c:v>2.4908082309238039E-2</c:v>
                </c:pt>
                <c:pt idx="2672">
                  <c:v>2.4905804359438635E-2</c:v>
                </c:pt>
                <c:pt idx="2673">
                  <c:v>2.490556150246527E-2</c:v>
                </c:pt>
                <c:pt idx="2674">
                  <c:v>2.49088626553206E-2</c:v>
                </c:pt>
                <c:pt idx="2675">
                  <c:v>2.4915724984644554E-2</c:v>
                </c:pt>
                <c:pt idx="2676">
                  <c:v>2.492467390671468E-2</c:v>
                </c:pt>
                <c:pt idx="2677">
                  <c:v>2.4932743087445947E-2</c:v>
                </c:pt>
                <c:pt idx="2678">
                  <c:v>2.4935476184013549E-2</c:v>
                </c:pt>
                <c:pt idx="2679">
                  <c:v>2.4930432061470192E-2</c:v>
                </c:pt>
                <c:pt idx="2680">
                  <c:v>2.4923845375207424E-2</c:v>
                </c:pt>
                <c:pt idx="2681">
                  <c:v>2.4921211980905696E-2</c:v>
                </c:pt>
                <c:pt idx="2682">
                  <c:v>2.4925191267266694E-2</c:v>
                </c:pt>
                <c:pt idx="2683">
                  <c:v>2.4935606156013573E-2</c:v>
                </c:pt>
                <c:pt idx="2684">
                  <c:v>2.4949443101891455E-2</c:v>
                </c:pt>
                <c:pt idx="2685">
                  <c:v>2.4960852092667053E-2</c:v>
                </c:pt>
                <c:pt idx="2686">
                  <c:v>2.4961482126119573E-2</c:v>
                </c:pt>
                <c:pt idx="2687">
                  <c:v>2.4953990511068908E-2</c:v>
                </c:pt>
                <c:pt idx="2688">
                  <c:v>2.4947869082231129E-2</c:v>
                </c:pt>
                <c:pt idx="2689">
                  <c:v>2.4947687791408608E-2</c:v>
                </c:pt>
                <c:pt idx="2690">
                  <c:v>2.4954495554769626E-2</c:v>
                </c:pt>
                <c:pt idx="2691">
                  <c:v>2.4965820252847739E-2</c:v>
                </c:pt>
                <c:pt idx="2692">
                  <c:v>2.497566873054153E-2</c:v>
                </c:pt>
                <c:pt idx="2693">
                  <c:v>2.4975813820996978E-2</c:v>
                </c:pt>
                <c:pt idx="2694">
                  <c:v>2.4972057280422032E-2</c:v>
                </c:pt>
                <c:pt idx="2695">
                  <c:v>2.4970286373618887E-2</c:v>
                </c:pt>
                <c:pt idx="2696">
                  <c:v>2.4972310727664152E-2</c:v>
                </c:pt>
                <c:pt idx="2697">
                  <c:v>2.4977793442597179E-2</c:v>
                </c:pt>
                <c:pt idx="2698">
                  <c:v>2.4984251091419021E-2</c:v>
                </c:pt>
                <c:pt idx="2699">
                  <c:v>2.4987114213259325E-2</c:v>
                </c:pt>
                <c:pt idx="2700">
                  <c:v>2.4986307277570487E-2</c:v>
                </c:pt>
                <c:pt idx="2701">
                  <c:v>2.4986485107955481E-2</c:v>
                </c:pt>
                <c:pt idx="2702">
                  <c:v>2.4989343470168242E-2</c:v>
                </c:pt>
                <c:pt idx="2703">
                  <c:v>2.4992122298116058E-2</c:v>
                </c:pt>
                <c:pt idx="2704">
                  <c:v>2.4994848413693403E-2</c:v>
                </c:pt>
                <c:pt idx="2705">
                  <c:v>2.4997438439136297E-2</c:v>
                </c:pt>
                <c:pt idx="2706">
                  <c:v>2.4999889677706492E-2</c:v>
                </c:pt>
                <c:pt idx="2707">
                  <c:v>2.5002281981608622E-2</c:v>
                </c:pt>
                <c:pt idx="2708">
                  <c:v>2.5004807357555985E-2</c:v>
                </c:pt>
                <c:pt idx="2709">
                  <c:v>2.5008292391915227E-2</c:v>
                </c:pt>
                <c:pt idx="2710">
                  <c:v>2.5012421515175305E-2</c:v>
                </c:pt>
                <c:pt idx="2711">
                  <c:v>2.5016517584852602E-2</c:v>
                </c:pt>
                <c:pt idx="2712">
                  <c:v>2.5020082726469297E-2</c:v>
                </c:pt>
                <c:pt idx="2713">
                  <c:v>2.5022798333553749E-2</c:v>
                </c:pt>
                <c:pt idx="2714">
                  <c:v>2.5024525067639605E-2</c:v>
                </c:pt>
                <c:pt idx="2715">
                  <c:v>2.5025302858266506E-2</c:v>
                </c:pt>
                <c:pt idx="2716">
                  <c:v>2.5025350902979762E-2</c:v>
                </c:pt>
                <c:pt idx="2717">
                  <c:v>2.5025067667330252E-2</c:v>
                </c:pt>
                <c:pt idx="2718">
                  <c:v>2.5025030884874795E-2</c:v>
                </c:pt>
                <c:pt idx="2719">
                  <c:v>2.5025997557175789E-2</c:v>
                </c:pt>
                <c:pt idx="2720">
                  <c:v>2.5028903953801244E-2</c:v>
                </c:pt>
                <c:pt idx="2721">
                  <c:v>2.5034273823555622E-2</c:v>
                </c:pt>
                <c:pt idx="2722">
                  <c:v>2.50400187020259E-2</c:v>
                </c:pt>
                <c:pt idx="2723">
                  <c:v>2.5044205440022664E-2</c:v>
                </c:pt>
                <c:pt idx="2724">
                  <c:v>2.5046087544380601E-2</c:v>
                </c:pt>
                <c:pt idx="2725">
                  <c:v>2.5046101457710412E-2</c:v>
                </c:pt>
                <c:pt idx="2726">
                  <c:v>2.5045866558398796E-2</c:v>
                </c:pt>
                <c:pt idx="2727">
                  <c:v>2.5048145070600068E-2</c:v>
                </c:pt>
                <c:pt idx="2728">
                  <c:v>2.5052783729493877E-2</c:v>
                </c:pt>
                <c:pt idx="2729">
                  <c:v>2.5057177726644751E-2</c:v>
                </c:pt>
                <c:pt idx="2730">
                  <c:v>2.5060287155963607E-2</c:v>
                </c:pt>
                <c:pt idx="2731">
                  <c:v>2.5061862503845029E-2</c:v>
                </c:pt>
                <c:pt idx="2732">
                  <c:v>2.5062444649168153E-2</c:v>
                </c:pt>
                <c:pt idx="2733">
                  <c:v>2.5063364863296377E-2</c:v>
                </c:pt>
                <c:pt idx="2734">
                  <c:v>2.5063549781707377E-2</c:v>
                </c:pt>
                <c:pt idx="2735">
                  <c:v>2.5055736276326193E-2</c:v>
                </c:pt>
                <c:pt idx="2736">
                  <c:v>2.5059131092787595E-2</c:v>
                </c:pt>
                <c:pt idx="2737">
                  <c:v>2.5070052737545343E-2</c:v>
                </c:pt>
                <c:pt idx="2738">
                  <c:v>2.505456781725628E-2</c:v>
                </c:pt>
                <c:pt idx="2739">
                  <c:v>2.4952707199644781E-2</c:v>
                </c:pt>
                <c:pt idx="2740">
                  <c:v>2.4771661904795576E-2</c:v>
                </c:pt>
                <c:pt idx="2741">
                  <c:v>2.4578902972237207E-2</c:v>
                </c:pt>
                <c:pt idx="2742">
                  <c:v>2.4469954176241399E-2</c:v>
                </c:pt>
                <c:pt idx="2743">
                  <c:v>2.4296687844963045E-2</c:v>
                </c:pt>
                <c:pt idx="2744">
                  <c:v>2.4119974194341465E-2</c:v>
                </c:pt>
                <c:pt idx="2745">
                  <c:v>2.3903254305687141E-2</c:v>
                </c:pt>
                <c:pt idx="2746">
                  <c:v>2.3676100270214398E-2</c:v>
                </c:pt>
                <c:pt idx="2747">
                  <c:v>2.3485381029012941E-2</c:v>
                </c:pt>
                <c:pt idx="2748">
                  <c:v>2.3339752793712219E-2</c:v>
                </c:pt>
                <c:pt idx="2749">
                  <c:v>2.3182463397063771E-2</c:v>
                </c:pt>
                <c:pt idx="2750">
                  <c:v>2.2963255187180474E-2</c:v>
                </c:pt>
                <c:pt idx="2751">
                  <c:v>2.278447400350414E-2</c:v>
                </c:pt>
                <c:pt idx="2752">
                  <c:v>2.2615174826887921E-2</c:v>
                </c:pt>
                <c:pt idx="2753">
                  <c:v>2.2381791366572448E-2</c:v>
                </c:pt>
                <c:pt idx="2754">
                  <c:v>2.2198461276682853E-2</c:v>
                </c:pt>
                <c:pt idx="2755">
                  <c:v>2.2008671486995507E-2</c:v>
                </c:pt>
                <c:pt idx="2756">
                  <c:v>2.1795718395922141E-2</c:v>
                </c:pt>
                <c:pt idx="2757">
                  <c:v>2.1624546301934514E-2</c:v>
                </c:pt>
                <c:pt idx="2758">
                  <c:v>2.1509268171637345E-2</c:v>
                </c:pt>
                <c:pt idx="2759">
                  <c:v>2.1426825118526071E-2</c:v>
                </c:pt>
                <c:pt idx="2760">
                  <c:v>2.1366499880435333E-2</c:v>
                </c:pt>
                <c:pt idx="2761">
                  <c:v>2.1324001167768218E-2</c:v>
                </c:pt>
                <c:pt idx="2762">
                  <c:v>2.1290063874012562E-2</c:v>
                </c:pt>
                <c:pt idx="2763">
                  <c:v>2.1259398588611575E-2</c:v>
                </c:pt>
                <c:pt idx="2764">
                  <c:v>2.12338247755662E-2</c:v>
                </c:pt>
                <c:pt idx="2765">
                  <c:v>2.1212725375448251E-2</c:v>
                </c:pt>
                <c:pt idx="2766">
                  <c:v>2.1193613901432606E-2</c:v>
                </c:pt>
                <c:pt idx="2767">
                  <c:v>2.1174271025803035E-2</c:v>
                </c:pt>
                <c:pt idx="2768">
                  <c:v>2.1156115858382341E-2</c:v>
                </c:pt>
                <c:pt idx="2769">
                  <c:v>2.1139826694393175E-2</c:v>
                </c:pt>
                <c:pt idx="2770">
                  <c:v>2.1125346133911514E-2</c:v>
                </c:pt>
                <c:pt idx="2771">
                  <c:v>2.1111884370235257E-2</c:v>
                </c:pt>
                <c:pt idx="2772">
                  <c:v>2.1097969385876825E-2</c:v>
                </c:pt>
                <c:pt idx="2773">
                  <c:v>2.1083377476060306E-2</c:v>
                </c:pt>
                <c:pt idx="2774">
                  <c:v>2.1069327887113527E-2</c:v>
                </c:pt>
                <c:pt idx="2775">
                  <c:v>2.1056579099165341E-2</c:v>
                </c:pt>
                <c:pt idx="2776">
                  <c:v>2.104542339718243E-2</c:v>
                </c:pt>
                <c:pt idx="2777">
                  <c:v>2.1035686870968934E-2</c:v>
                </c:pt>
                <c:pt idx="2778">
                  <c:v>2.1026729415166884E-2</c:v>
                </c:pt>
                <c:pt idx="2779">
                  <c:v>2.1017444729255829E-2</c:v>
                </c:pt>
                <c:pt idx="2780">
                  <c:v>2.1005891429246238E-2</c:v>
                </c:pt>
                <c:pt idx="2781">
                  <c:v>2.0990984114826014E-2</c:v>
                </c:pt>
                <c:pt idx="2782">
                  <c:v>2.097617337616443E-2</c:v>
                </c:pt>
                <c:pt idx="2783">
                  <c:v>2.096414291592507E-2</c:v>
                </c:pt>
                <c:pt idx="2784">
                  <c:v>2.0956328336109706E-2</c:v>
                </c:pt>
                <c:pt idx="2785">
                  <c:v>2.0952917138058014E-2</c:v>
                </c:pt>
                <c:pt idx="2786">
                  <c:v>2.0952848722447959E-2</c:v>
                </c:pt>
                <c:pt idx="2787">
                  <c:v>2.0953814389295302E-2</c:v>
                </c:pt>
                <c:pt idx="2788">
                  <c:v>2.0952257337954187E-2</c:v>
                </c:pt>
                <c:pt idx="2789">
                  <c:v>2.0943461950952445E-2</c:v>
                </c:pt>
                <c:pt idx="2790">
                  <c:v>2.0930024719986916E-2</c:v>
                </c:pt>
                <c:pt idx="2791">
                  <c:v>2.0918412395703447E-2</c:v>
                </c:pt>
                <c:pt idx="2792">
                  <c:v>2.0910724535036229E-2</c:v>
                </c:pt>
                <c:pt idx="2793">
                  <c:v>2.0906848788588187E-2</c:v>
                </c:pt>
                <c:pt idx="2794">
                  <c:v>2.0904460900630806E-2</c:v>
                </c:pt>
                <c:pt idx="2795">
                  <c:v>2.089911074768884E-2</c:v>
                </c:pt>
                <c:pt idx="2796">
                  <c:v>2.0891222981297114E-2</c:v>
                </c:pt>
                <c:pt idx="2797">
                  <c:v>2.0884119307349819E-2</c:v>
                </c:pt>
                <c:pt idx="2798">
                  <c:v>2.0878560250010031E-2</c:v>
                </c:pt>
                <c:pt idx="2799">
                  <c:v>2.0874489666437977E-2</c:v>
                </c:pt>
                <c:pt idx="2800">
                  <c:v>2.0871034746791535E-2</c:v>
                </c:pt>
                <c:pt idx="2801">
                  <c:v>2.0866524678276998E-2</c:v>
                </c:pt>
                <c:pt idx="2802">
                  <c:v>2.0860461575535266E-2</c:v>
                </c:pt>
                <c:pt idx="2803">
                  <c:v>2.0854400052666686E-2</c:v>
                </c:pt>
                <c:pt idx="2804">
                  <c:v>2.0849361581461619E-2</c:v>
                </c:pt>
                <c:pt idx="2805">
                  <c:v>2.0845792332496185E-2</c:v>
                </c:pt>
                <c:pt idx="2806">
                  <c:v>2.084356317513221E-2</c:v>
                </c:pt>
                <c:pt idx="2807">
                  <c:v>2.0841969677517627E-2</c:v>
                </c:pt>
                <c:pt idx="2808">
                  <c:v>2.0839732106585837E-2</c:v>
                </c:pt>
                <c:pt idx="2809">
                  <c:v>2.0834808667027773E-2</c:v>
                </c:pt>
                <c:pt idx="2810">
                  <c:v>2.0826059636990964E-2</c:v>
                </c:pt>
                <c:pt idx="2811">
                  <c:v>2.0817029269528615E-2</c:v>
                </c:pt>
                <c:pt idx="2812">
                  <c:v>2.0810574926204865E-2</c:v>
                </c:pt>
                <c:pt idx="2813">
                  <c:v>2.0808185912213086E-2</c:v>
                </c:pt>
                <c:pt idx="2814">
                  <c:v>2.0809983476375766E-2</c:v>
                </c:pt>
                <c:pt idx="2815">
                  <c:v>2.0814720811144636E-2</c:v>
                </c:pt>
                <c:pt idx="2816">
                  <c:v>2.0819783052600571E-2</c:v>
                </c:pt>
                <c:pt idx="2817">
                  <c:v>2.0821187280453617E-2</c:v>
                </c:pt>
                <c:pt idx="2818">
                  <c:v>2.0814566594055901E-2</c:v>
                </c:pt>
                <c:pt idx="2819">
                  <c:v>2.0805425814435331E-2</c:v>
                </c:pt>
                <c:pt idx="2820">
                  <c:v>2.079860681139481E-2</c:v>
                </c:pt>
                <c:pt idx="2821">
                  <c:v>2.0795683106814525E-2</c:v>
                </c:pt>
                <c:pt idx="2822">
                  <c:v>2.0796060861003152E-2</c:v>
                </c:pt>
                <c:pt idx="2823">
                  <c:v>2.0796978872698761E-2</c:v>
                </c:pt>
                <c:pt idx="2824">
                  <c:v>2.0793940262320124E-2</c:v>
                </c:pt>
                <c:pt idx="2825">
                  <c:v>2.0788923494396174E-2</c:v>
                </c:pt>
                <c:pt idx="2826">
                  <c:v>2.0784754859000529E-2</c:v>
                </c:pt>
                <c:pt idx="2827">
                  <c:v>2.0782167887665855E-2</c:v>
                </c:pt>
                <c:pt idx="2828">
                  <c:v>2.078101339906353E-2</c:v>
                </c:pt>
                <c:pt idx="2829">
                  <c:v>2.0780259499003566E-2</c:v>
                </c:pt>
                <c:pt idx="2830">
                  <c:v>2.0778032680248727E-2</c:v>
                </c:pt>
                <c:pt idx="2831">
                  <c:v>2.0774045419137636E-2</c:v>
                </c:pt>
                <c:pt idx="2832">
                  <c:v>2.0770041912904671E-2</c:v>
                </c:pt>
                <c:pt idx="2833">
                  <c:v>2.0767105348634542E-2</c:v>
                </c:pt>
                <c:pt idx="2834">
                  <c:v>2.0765681314489491E-2</c:v>
                </c:pt>
                <c:pt idx="2835">
                  <c:v>2.0765577799709459E-2</c:v>
                </c:pt>
                <c:pt idx="2836">
                  <c:v>2.0765965194611942E-2</c:v>
                </c:pt>
                <c:pt idx="2837">
                  <c:v>2.0765376290592046E-2</c:v>
                </c:pt>
                <c:pt idx="2838">
                  <c:v>2.0761563560417768E-2</c:v>
                </c:pt>
                <c:pt idx="2839">
                  <c:v>2.0754317076792338E-2</c:v>
                </c:pt>
                <c:pt idx="2840">
                  <c:v>2.074727691275071E-2</c:v>
                </c:pt>
                <c:pt idx="2841">
                  <c:v>2.0743033022676764E-2</c:v>
                </c:pt>
                <c:pt idx="2842">
                  <c:v>2.0742794956826439E-2</c:v>
                </c:pt>
                <c:pt idx="2843">
                  <c:v>2.0746391861327627E-2</c:v>
                </c:pt>
                <c:pt idx="2844">
                  <c:v>2.0752272478179946E-2</c:v>
                </c:pt>
                <c:pt idx="2845">
                  <c:v>2.0757505145255026E-2</c:v>
                </c:pt>
                <c:pt idx="2846">
                  <c:v>2.0757777796296284E-2</c:v>
                </c:pt>
                <c:pt idx="2847">
                  <c:v>2.075070972853189E-2</c:v>
                </c:pt>
                <c:pt idx="2848">
                  <c:v>2.0743257997848562E-2</c:v>
                </c:pt>
                <c:pt idx="2849">
                  <c:v>2.0738677093027416E-2</c:v>
                </c:pt>
                <c:pt idx="2850">
                  <c:v>2.0737913051975407E-2</c:v>
                </c:pt>
                <c:pt idx="2851">
                  <c:v>2.0739821458073678E-2</c:v>
                </c:pt>
                <c:pt idx="2852">
                  <c:v>2.0741167440178038E-2</c:v>
                </c:pt>
                <c:pt idx="2853">
                  <c:v>2.0737954619868965E-2</c:v>
                </c:pt>
                <c:pt idx="2854">
                  <c:v>2.0733662412428123E-2</c:v>
                </c:pt>
                <c:pt idx="2855">
                  <c:v>2.0730443917514215E-2</c:v>
                </c:pt>
                <c:pt idx="2856">
                  <c:v>2.0728921552406878E-2</c:v>
                </c:pt>
                <c:pt idx="2857">
                  <c:v>2.0728784896434441E-2</c:v>
                </c:pt>
                <c:pt idx="2858">
                  <c:v>2.0728790690974608E-2</c:v>
                </c:pt>
                <c:pt idx="2859">
                  <c:v>2.0726882724993734E-2</c:v>
                </c:pt>
                <c:pt idx="2860">
                  <c:v>2.0723242422574221E-2</c:v>
                </c:pt>
                <c:pt idx="2861">
                  <c:v>2.07197388688534E-2</c:v>
                </c:pt>
                <c:pt idx="2862">
                  <c:v>2.0717464080722177E-2</c:v>
                </c:pt>
                <c:pt idx="2863">
                  <c:v>2.0716813598600867E-2</c:v>
                </c:pt>
                <c:pt idx="2864">
                  <c:v>2.0717486486438848E-2</c:v>
                </c:pt>
                <c:pt idx="2865">
                  <c:v>2.0718485331714595E-2</c:v>
                </c:pt>
                <c:pt idx="2866">
                  <c:v>2.0718116245435798E-2</c:v>
                </c:pt>
                <c:pt idx="2867">
                  <c:v>2.0714009397622687E-2</c:v>
                </c:pt>
                <c:pt idx="2868">
                  <c:v>2.0707066286614097E-2</c:v>
                </c:pt>
                <c:pt idx="2869">
                  <c:v>2.0700907674781596E-2</c:v>
                </c:pt>
                <c:pt idx="2870">
                  <c:v>2.0697849943239581E-2</c:v>
                </c:pt>
                <c:pt idx="2871">
                  <c:v>2.0698802706278264E-2</c:v>
                </c:pt>
                <c:pt idx="2872">
                  <c:v>2.0703268811363237E-2</c:v>
                </c:pt>
                <c:pt idx="2873">
                  <c:v>2.070934433913597E-2</c:v>
                </c:pt>
                <c:pt idx="2874">
                  <c:v>2.0713718603413377E-2</c:v>
                </c:pt>
                <c:pt idx="2875">
                  <c:v>2.0711672446240195E-2</c:v>
                </c:pt>
                <c:pt idx="2876">
                  <c:v>2.0700425787155606E-2</c:v>
                </c:pt>
                <c:pt idx="2877">
                  <c:v>2.0687418273131492E-2</c:v>
                </c:pt>
                <c:pt idx="2878">
                  <c:v>2.0679485108113474E-2</c:v>
                </c:pt>
                <c:pt idx="2879">
                  <c:v>2.0679898270769641E-2</c:v>
                </c:pt>
                <c:pt idx="2880">
                  <c:v>2.0688366514490054E-2</c:v>
                </c:pt>
                <c:pt idx="2881">
                  <c:v>2.0701035367386808E-2</c:v>
                </c:pt>
                <c:pt idx="2882">
                  <c:v>2.0710487132293814E-2</c:v>
                </c:pt>
                <c:pt idx="2883">
                  <c:v>2.0706381394595214E-2</c:v>
                </c:pt>
                <c:pt idx="2884">
                  <c:v>2.0694503051003933E-2</c:v>
                </c:pt>
                <c:pt idx="2885">
                  <c:v>2.068518207112734E-2</c:v>
                </c:pt>
                <c:pt idx="2886">
                  <c:v>2.0681982471318697E-2</c:v>
                </c:pt>
                <c:pt idx="2887">
                  <c:v>2.0684899637952933E-2</c:v>
                </c:pt>
                <c:pt idx="2888">
                  <c:v>2.0690360327427413E-2</c:v>
                </c:pt>
                <c:pt idx="2889">
                  <c:v>2.0691222666161968E-2</c:v>
                </c:pt>
                <c:pt idx="2890">
                  <c:v>2.0685529273084244E-2</c:v>
                </c:pt>
                <c:pt idx="2891">
                  <c:v>2.0680601008113406E-2</c:v>
                </c:pt>
                <c:pt idx="2892">
                  <c:v>2.0677920338450343E-2</c:v>
                </c:pt>
                <c:pt idx="2893">
                  <c:v>2.0677553661078117E-2</c:v>
                </c:pt>
                <c:pt idx="2894">
                  <c:v>2.0678162358212116E-2</c:v>
                </c:pt>
                <c:pt idx="2895">
                  <c:v>2.0677029906520698E-2</c:v>
                </c:pt>
                <c:pt idx="2896">
                  <c:v>2.0673752052472592E-2</c:v>
                </c:pt>
                <c:pt idx="2897">
                  <c:v>2.0670600780183346E-2</c:v>
                </c:pt>
                <c:pt idx="2898">
                  <c:v>2.0668555606722917E-2</c:v>
                </c:pt>
                <c:pt idx="2899">
                  <c:v>2.066790281403362E-2</c:v>
                </c:pt>
                <c:pt idx="2900">
                  <c:v>2.0668235448930206E-2</c:v>
                </c:pt>
                <c:pt idx="2901">
                  <c:v>2.0668453323099939E-2</c:v>
                </c:pt>
                <c:pt idx="2902">
                  <c:v>2.066677857271083E-2</c:v>
                </c:pt>
                <c:pt idx="2903">
                  <c:v>2.0662601454489705E-2</c:v>
                </c:pt>
                <c:pt idx="2904">
                  <c:v>2.0658123384111694E-2</c:v>
                </c:pt>
                <c:pt idx="2905">
                  <c:v>2.0655078008408732E-2</c:v>
                </c:pt>
                <c:pt idx="2906">
                  <c:v>2.0654316107879378E-2</c:v>
                </c:pt>
                <c:pt idx="2907">
                  <c:v>2.0655805596688174E-2</c:v>
                </c:pt>
                <c:pt idx="2908">
                  <c:v>2.0658631522666233E-2</c:v>
                </c:pt>
                <c:pt idx="2909">
                  <c:v>2.0660996067310849E-2</c:v>
                </c:pt>
                <c:pt idx="2910">
                  <c:v>2.0660218545785702E-2</c:v>
                </c:pt>
                <c:pt idx="2911">
                  <c:v>2.0652887654070692E-2</c:v>
                </c:pt>
                <c:pt idx="2912">
                  <c:v>2.0642295856585863E-2</c:v>
                </c:pt>
                <c:pt idx="2913">
                  <c:v>2.0634159105945252E-2</c:v>
                </c:pt>
                <c:pt idx="2914">
                  <c:v>2.0631791547804E-2</c:v>
                </c:pt>
                <c:pt idx="2915">
                  <c:v>2.0636095775026606E-2</c:v>
                </c:pt>
                <c:pt idx="2916">
                  <c:v>2.0645562827687116E-2</c:v>
                </c:pt>
                <c:pt idx="2917">
                  <c:v>2.0656272193068856E-2</c:v>
                </c:pt>
                <c:pt idx="2918">
                  <c:v>2.0661891805664613E-2</c:v>
                </c:pt>
                <c:pt idx="2919">
                  <c:v>2.0673981942681535E-2</c:v>
                </c:pt>
                <c:pt idx="2920">
                  <c:v>2.0739028414857759E-2</c:v>
                </c:pt>
                <c:pt idx="2921">
                  <c:v>2.0809685543280717E-2</c:v>
                </c:pt>
                <c:pt idx="2922">
                  <c:v>2.1016889455430281E-2</c:v>
                </c:pt>
                <c:pt idx="2923">
                  <c:v>2.1219887632150613E-2</c:v>
                </c:pt>
                <c:pt idx="2924">
                  <c:v>2.1378420636012408E-2</c:v>
                </c:pt>
                <c:pt idx="2925">
                  <c:v>2.1564343515096632E-2</c:v>
                </c:pt>
                <c:pt idx="2926">
                  <c:v>2.1793339499087988E-2</c:v>
                </c:pt>
                <c:pt idx="2927">
                  <c:v>2.1976720935647211E-2</c:v>
                </c:pt>
                <c:pt idx="2928">
                  <c:v>2.2200303169226769E-2</c:v>
                </c:pt>
                <c:pt idx="2929">
                  <c:v>2.239208501622135E-2</c:v>
                </c:pt>
                <c:pt idx="2930">
                  <c:v>2.2645063010345433E-2</c:v>
                </c:pt>
                <c:pt idx="2931">
                  <c:v>2.2855574382765011E-2</c:v>
                </c:pt>
                <c:pt idx="2932">
                  <c:v>2.3078205931608409E-2</c:v>
                </c:pt>
                <c:pt idx="2933">
                  <c:v>2.3318197921352039E-2</c:v>
                </c:pt>
                <c:pt idx="2934">
                  <c:v>2.357083537703103E-2</c:v>
                </c:pt>
                <c:pt idx="2935">
                  <c:v>2.3792203068472302E-2</c:v>
                </c:pt>
                <c:pt idx="2936">
                  <c:v>2.3965262137419931E-2</c:v>
                </c:pt>
                <c:pt idx="2937">
                  <c:v>2.4164921917149168E-2</c:v>
                </c:pt>
                <c:pt idx="2938">
                  <c:v>2.4407858338139656E-2</c:v>
                </c:pt>
                <c:pt idx="2939">
                  <c:v>2.4610698554826442E-2</c:v>
                </c:pt>
                <c:pt idx="2940">
                  <c:v>2.4747523953045775E-2</c:v>
                </c:pt>
                <c:pt idx="2941">
                  <c:v>2.4845834870331079E-2</c:v>
                </c:pt>
                <c:pt idx="2942">
                  <c:v>2.4916439759618304E-2</c:v>
                </c:pt>
                <c:pt idx="2943">
                  <c:v>2.4968155823631887E-2</c:v>
                </c:pt>
                <c:pt idx="2944">
                  <c:v>2.5009166233267051E-2</c:v>
                </c:pt>
                <c:pt idx="2945">
                  <c:v>2.5044851059975792E-2</c:v>
                </c:pt>
                <c:pt idx="2946">
                  <c:v>2.5075479168576061E-2</c:v>
                </c:pt>
                <c:pt idx="2947">
                  <c:v>2.5099980315442659E-2</c:v>
                </c:pt>
                <c:pt idx="2948">
                  <c:v>2.512016941706037E-2</c:v>
                </c:pt>
                <c:pt idx="2949">
                  <c:v>2.5140679843286433E-2</c:v>
                </c:pt>
                <c:pt idx="2950">
                  <c:v>2.5162432105651795E-2</c:v>
                </c:pt>
                <c:pt idx="2951">
                  <c:v>2.5182685298215782E-2</c:v>
                </c:pt>
                <c:pt idx="2952">
                  <c:v>2.5200778604141043E-2</c:v>
                </c:pt>
                <c:pt idx="2953">
                  <c:v>2.521688937316589E-2</c:v>
                </c:pt>
                <c:pt idx="2954">
                  <c:v>2.5232033121604686E-2</c:v>
                </c:pt>
                <c:pt idx="2955">
                  <c:v>2.5247961411699764E-2</c:v>
                </c:pt>
                <c:pt idx="2956">
                  <c:v>2.5264722301304606E-2</c:v>
                </c:pt>
                <c:pt idx="2957">
                  <c:v>2.5280818822739023E-2</c:v>
                </c:pt>
                <c:pt idx="2958">
                  <c:v>2.5295314908488738E-2</c:v>
                </c:pt>
                <c:pt idx="2959">
                  <c:v>2.5307853844628463E-2</c:v>
                </c:pt>
                <c:pt idx="2960">
                  <c:v>2.5318658270821626E-2</c:v>
                </c:pt>
                <c:pt idx="2961">
                  <c:v>2.5328530180320545E-2</c:v>
                </c:pt>
                <c:pt idx="2962">
                  <c:v>2.5338850919966644E-2</c:v>
                </c:pt>
                <c:pt idx="2963">
                  <c:v>2.5352024180634151E-2</c:v>
                </c:pt>
                <c:pt idx="2964">
                  <c:v>2.5370056610603736E-2</c:v>
                </c:pt>
                <c:pt idx="2965">
                  <c:v>2.5388401619222817E-2</c:v>
                </c:pt>
                <c:pt idx="2966">
                  <c:v>2.5403274286614194E-2</c:v>
                </c:pt>
                <c:pt idx="2967">
                  <c:v>2.5412580521597165E-2</c:v>
                </c:pt>
                <c:pt idx="2968">
                  <c:v>2.5415917061687342E-2</c:v>
                </c:pt>
                <c:pt idx="2969">
                  <c:v>2.5414571473096965E-2</c:v>
                </c:pt>
                <c:pt idx="2970">
                  <c:v>2.5411522150734306E-2</c:v>
                </c:pt>
                <c:pt idx="2971">
                  <c:v>2.5411438318204305E-2</c:v>
                </c:pt>
                <c:pt idx="2972">
                  <c:v>2.5420675421799505E-2</c:v>
                </c:pt>
                <c:pt idx="2973">
                  <c:v>2.5437402822724983E-2</c:v>
                </c:pt>
                <c:pt idx="2974">
                  <c:v>2.5452035158087773E-2</c:v>
                </c:pt>
                <c:pt idx="2975">
                  <c:v>2.5461695709713433E-2</c:v>
                </c:pt>
                <c:pt idx="2976">
                  <c:v>2.5466402029920728E-2</c:v>
                </c:pt>
                <c:pt idx="2977">
                  <c:v>2.5469065941522064E-2</c:v>
                </c:pt>
                <c:pt idx="2978">
                  <c:v>2.5475369671245082E-2</c:v>
                </c:pt>
                <c:pt idx="2979">
                  <c:v>2.5484719706638442E-2</c:v>
                </c:pt>
                <c:pt idx="2980">
                  <c:v>2.5493069910130582E-2</c:v>
                </c:pt>
                <c:pt idx="2981">
                  <c:v>2.5499584134176568E-2</c:v>
                </c:pt>
                <c:pt idx="2982">
                  <c:v>2.5504399367284776E-2</c:v>
                </c:pt>
                <c:pt idx="2983">
                  <c:v>2.5508625734017271E-2</c:v>
                </c:pt>
                <c:pt idx="2984">
                  <c:v>2.5514268660739144E-2</c:v>
                </c:pt>
                <c:pt idx="2985">
                  <c:v>2.5521485891704582E-2</c:v>
                </c:pt>
                <c:pt idx="2986">
                  <c:v>2.5528520572718871E-2</c:v>
                </c:pt>
                <c:pt idx="2987">
                  <c:v>2.553429276545803E-2</c:v>
                </c:pt>
                <c:pt idx="2988">
                  <c:v>2.5538377866757861E-2</c:v>
                </c:pt>
                <c:pt idx="2989">
                  <c:v>2.554100660861398E-2</c:v>
                </c:pt>
                <c:pt idx="2990">
                  <c:v>2.5543065058182012E-2</c:v>
                </c:pt>
                <c:pt idx="2991">
                  <c:v>2.5546094617777328E-2</c:v>
                </c:pt>
                <c:pt idx="2992">
                  <c:v>2.5552666495765736E-2</c:v>
                </c:pt>
                <c:pt idx="2993">
                  <c:v>2.5563566033261768E-2</c:v>
                </c:pt>
                <c:pt idx="2994">
                  <c:v>2.5574380429263185E-2</c:v>
                </c:pt>
                <c:pt idx="2995">
                  <c:v>2.5581845299799996E-2</c:v>
                </c:pt>
                <c:pt idx="2996">
                  <c:v>2.5584312745158301E-2</c:v>
                </c:pt>
                <c:pt idx="2997">
                  <c:v>2.5581751349880468E-2</c:v>
                </c:pt>
                <c:pt idx="2998">
                  <c:v>2.5575746182764869E-2</c:v>
                </c:pt>
                <c:pt idx="2999">
                  <c:v>2.5569498796866305E-2</c:v>
                </c:pt>
                <c:pt idx="3000">
                  <c:v>2.5567827229495476E-2</c:v>
                </c:pt>
                <c:pt idx="3001">
                  <c:v>2.5576011278615637E-2</c:v>
                </c:pt>
                <c:pt idx="3002">
                  <c:v>2.5587302222001153E-2</c:v>
                </c:pt>
                <c:pt idx="3003">
                  <c:v>2.5594777788716987E-2</c:v>
                </c:pt>
                <c:pt idx="3004">
                  <c:v>2.5597792949408994E-2</c:v>
                </c:pt>
                <c:pt idx="3005">
                  <c:v>2.5600777341330594E-2</c:v>
                </c:pt>
                <c:pt idx="3006">
                  <c:v>2.560369478545833E-2</c:v>
                </c:pt>
                <c:pt idx="3007">
                  <c:v>2.5606625594151528E-2</c:v>
                </c:pt>
                <c:pt idx="3008">
                  <c:v>2.5609600515701887E-2</c:v>
                </c:pt>
                <c:pt idx="3009">
                  <c:v>2.5612594810366617E-2</c:v>
                </c:pt>
                <c:pt idx="3010">
                  <c:v>2.5615528250368027E-2</c:v>
                </c:pt>
                <c:pt idx="3011">
                  <c:v>2.5618052635454143E-2</c:v>
                </c:pt>
                <c:pt idx="3012">
                  <c:v>2.5618930268134381E-2</c:v>
                </c:pt>
                <c:pt idx="3013">
                  <c:v>2.5618884051976414E-2</c:v>
                </c:pt>
                <c:pt idx="3014">
                  <c:v>2.5618810179487347E-2</c:v>
                </c:pt>
                <c:pt idx="3015">
                  <c:v>2.5619392782494785E-2</c:v>
                </c:pt>
                <c:pt idx="3016">
                  <c:v>2.5621103932147511E-2</c:v>
                </c:pt>
                <c:pt idx="3017">
                  <c:v>2.5624203638915044E-2</c:v>
                </c:pt>
                <c:pt idx="3018">
                  <c:v>2.5628739852588074E-2</c:v>
                </c:pt>
                <c:pt idx="3019">
                  <c:v>2.5634548462277997E-2</c:v>
                </c:pt>
                <c:pt idx="3020">
                  <c:v>2.564125329641731E-2</c:v>
                </c:pt>
                <c:pt idx="3021">
                  <c:v>2.5648266122759351E-2</c:v>
                </c:pt>
                <c:pt idx="3022">
                  <c:v>2.5654786648378492E-2</c:v>
                </c:pt>
                <c:pt idx="3023">
                  <c:v>2.5659802519669875E-2</c:v>
                </c:pt>
                <c:pt idx="3024">
                  <c:v>2.5662089322349781E-2</c:v>
                </c:pt>
                <c:pt idx="3025">
                  <c:v>2.5660539699437483E-2</c:v>
                </c:pt>
                <c:pt idx="3026">
                  <c:v>2.5657882595617656E-2</c:v>
                </c:pt>
                <c:pt idx="3027">
                  <c:v>2.5657041204495912E-2</c:v>
                </c:pt>
                <c:pt idx="3028">
                  <c:v>2.5659059839035568E-2</c:v>
                </c:pt>
                <c:pt idx="3029">
                  <c:v>2.5663341076364334E-2</c:v>
                </c:pt>
                <c:pt idx="3030">
                  <c:v>2.5667645757774232E-2</c:v>
                </c:pt>
                <c:pt idx="3031">
                  <c:v>2.5668859991978467E-2</c:v>
                </c:pt>
                <c:pt idx="3032">
                  <c:v>2.5669223430858257E-2</c:v>
                </c:pt>
                <c:pt idx="3033">
                  <c:v>2.5670259233366653E-2</c:v>
                </c:pt>
                <c:pt idx="3034">
                  <c:v>2.567231764730861E-2</c:v>
                </c:pt>
                <c:pt idx="3035">
                  <c:v>2.5675157844986626E-2</c:v>
                </c:pt>
                <c:pt idx="3036">
                  <c:v>2.5677947923200752E-2</c:v>
                </c:pt>
                <c:pt idx="3037">
                  <c:v>2.5679347681845245E-2</c:v>
                </c:pt>
                <c:pt idx="3038">
                  <c:v>2.5679379177344554E-2</c:v>
                </c:pt>
                <c:pt idx="3039">
                  <c:v>2.5679471523082021E-2</c:v>
                </c:pt>
                <c:pt idx="3040">
                  <c:v>2.5680600716540134E-2</c:v>
                </c:pt>
                <c:pt idx="3041">
                  <c:v>2.5683204421793969E-2</c:v>
                </c:pt>
                <c:pt idx="3042">
                  <c:v>2.5687181969510742E-2</c:v>
                </c:pt>
                <c:pt idx="3043">
                  <c:v>2.5691894356949928E-2</c:v>
                </c:pt>
                <c:pt idx="3044">
                  <c:v>2.5696164247963185E-2</c:v>
                </c:pt>
                <c:pt idx="3045">
                  <c:v>2.5698275972994615E-2</c:v>
                </c:pt>
                <c:pt idx="3046">
                  <c:v>2.5697028379496962E-2</c:v>
                </c:pt>
                <c:pt idx="3047">
                  <c:v>2.5694902892923244E-2</c:v>
                </c:pt>
                <c:pt idx="3048">
                  <c:v>2.5694363774621927E-2</c:v>
                </c:pt>
                <c:pt idx="3049">
                  <c:v>2.56966234893874E-2</c:v>
                </c:pt>
                <c:pt idx="3050">
                  <c:v>2.5701642751781863E-2</c:v>
                </c:pt>
                <c:pt idx="3051">
                  <c:v>2.570813052613459E-2</c:v>
                </c:pt>
                <c:pt idx="3052">
                  <c:v>2.5713544026542415E-2</c:v>
                </c:pt>
                <c:pt idx="3053">
                  <c:v>2.5714201466948427E-2</c:v>
                </c:pt>
                <c:pt idx="3054">
                  <c:v>2.5710199797897321E-2</c:v>
                </c:pt>
                <c:pt idx="3055">
                  <c:v>2.5706308468465378E-2</c:v>
                </c:pt>
                <c:pt idx="3056">
                  <c:v>2.5705691487207159E-2</c:v>
                </c:pt>
                <c:pt idx="3057">
                  <c:v>2.5709585136226884E-2</c:v>
                </c:pt>
                <c:pt idx="3058">
                  <c:v>2.5717297971179109E-2</c:v>
                </c:pt>
                <c:pt idx="3059">
                  <c:v>2.5726210821268351E-2</c:v>
                </c:pt>
                <c:pt idx="3060">
                  <c:v>2.5731776789249091E-2</c:v>
                </c:pt>
                <c:pt idx="3061">
                  <c:v>2.5728984720744075E-2</c:v>
                </c:pt>
                <c:pt idx="3062">
                  <c:v>2.5722362770350012E-2</c:v>
                </c:pt>
                <c:pt idx="3063">
                  <c:v>2.5717929119381276E-2</c:v>
                </c:pt>
                <c:pt idx="3064">
                  <c:v>2.5718855465253477E-2</c:v>
                </c:pt>
                <c:pt idx="3065">
                  <c:v>2.5725621527660406E-2</c:v>
                </c:pt>
                <c:pt idx="3066">
                  <c:v>2.5733547731254785E-2</c:v>
                </c:pt>
                <c:pt idx="3067">
                  <c:v>2.5734922413457637E-2</c:v>
                </c:pt>
                <c:pt idx="3068">
                  <c:v>2.5736359781513434E-2</c:v>
                </c:pt>
                <c:pt idx="3069">
                  <c:v>2.573776892130572E-2</c:v>
                </c:pt>
                <c:pt idx="3070">
                  <c:v>2.5739316934837119E-2</c:v>
                </c:pt>
                <c:pt idx="3071">
                  <c:v>2.5741072538653809E-2</c:v>
                </c:pt>
                <c:pt idx="3072">
                  <c:v>2.5742990655414355E-2</c:v>
                </c:pt>
                <c:pt idx="3073">
                  <c:v>2.5744912413890132E-2</c:v>
                </c:pt>
                <c:pt idx="3074">
                  <c:v>2.5746468071146771E-2</c:v>
                </c:pt>
                <c:pt idx="3075">
                  <c:v>2.5746265263739302E-2</c:v>
                </c:pt>
                <c:pt idx="3076">
                  <c:v>2.5745053863819336E-2</c:v>
                </c:pt>
                <c:pt idx="3077">
                  <c:v>2.5743999732290822E-2</c:v>
                </c:pt>
                <c:pt idx="3078">
                  <c:v>2.5743947592037245E-2</c:v>
                </c:pt>
                <c:pt idx="3079">
                  <c:v>2.5745421027921381E-2</c:v>
                </c:pt>
                <c:pt idx="3080">
                  <c:v>2.5748622486785899E-2</c:v>
                </c:pt>
                <c:pt idx="3081">
                  <c:v>2.5753433277452845E-2</c:v>
                </c:pt>
                <c:pt idx="3082">
                  <c:v>2.5759413570724105E-2</c:v>
                </c:pt>
                <c:pt idx="3083">
                  <c:v>2.576580239938096E-2</c:v>
                </c:pt>
                <c:pt idx="3084">
                  <c:v>2.577151765818448E-2</c:v>
                </c:pt>
                <c:pt idx="3085">
                  <c:v>2.5775156103875208E-2</c:v>
                </c:pt>
                <c:pt idx="3086">
                  <c:v>2.5774998085137505E-2</c:v>
                </c:pt>
                <c:pt idx="3087">
                  <c:v>2.5771755710749855E-2</c:v>
                </c:pt>
                <c:pt idx="3088">
                  <c:v>2.5769267640615288E-2</c:v>
                </c:pt>
                <c:pt idx="3089">
                  <c:v>2.5769477542351E-2</c:v>
                </c:pt>
                <c:pt idx="3090">
                  <c:v>2.5772646776802275E-2</c:v>
                </c:pt>
                <c:pt idx="3091">
                  <c:v>2.57773543980418E-2</c:v>
                </c:pt>
                <c:pt idx="3092">
                  <c:v>2.5780497153370101E-2</c:v>
                </c:pt>
                <c:pt idx="3093">
                  <c:v>2.5780126969782088E-2</c:v>
                </c:pt>
                <c:pt idx="3094">
                  <c:v>2.5779731151731849E-2</c:v>
                </c:pt>
                <c:pt idx="3095">
                  <c:v>2.578041586537053E-2</c:v>
                </c:pt>
                <c:pt idx="3096">
                  <c:v>2.5782463551475471E-2</c:v>
                </c:pt>
                <c:pt idx="3097">
                  <c:v>2.5785403109964009E-2</c:v>
                </c:pt>
                <c:pt idx="3098">
                  <c:v>2.578800989989365E-2</c:v>
                </c:pt>
                <c:pt idx="3099">
                  <c:v>2.5800686247034139E-2</c:v>
                </c:pt>
                <c:pt idx="3100">
                  <c:v>2.5827772047890496E-2</c:v>
                </c:pt>
                <c:pt idx="3101">
                  <c:v>2.5806391061564418E-2</c:v>
                </c:pt>
                <c:pt idx="3102">
                  <c:v>2.5711543924212363E-2</c:v>
                </c:pt>
                <c:pt idx="3103">
                  <c:v>2.5563601973607672E-2</c:v>
                </c:pt>
                <c:pt idx="3104">
                  <c:v>2.5425950013620725E-2</c:v>
                </c:pt>
                <c:pt idx="3105">
                  <c:v>2.527372196048824E-2</c:v>
                </c:pt>
                <c:pt idx="3106">
                  <c:v>2.5128185752231642E-2</c:v>
                </c:pt>
                <c:pt idx="3107">
                  <c:v>2.497592320354779E-2</c:v>
                </c:pt>
                <c:pt idx="3108">
                  <c:v>2.4768727059931869E-2</c:v>
                </c:pt>
                <c:pt idx="3109">
                  <c:v>2.4584574798188041E-2</c:v>
                </c:pt>
                <c:pt idx="3110">
                  <c:v>2.4411663933740384E-2</c:v>
                </c:pt>
                <c:pt idx="3111">
                  <c:v>2.4182368359767933E-2</c:v>
                </c:pt>
                <c:pt idx="3112">
                  <c:v>2.3973246679787112E-2</c:v>
                </c:pt>
                <c:pt idx="3113">
                  <c:v>2.3801145874298268E-2</c:v>
                </c:pt>
                <c:pt idx="3114">
                  <c:v>2.3594006675658703E-2</c:v>
                </c:pt>
                <c:pt idx="3115">
                  <c:v>2.3401082898668366E-2</c:v>
                </c:pt>
                <c:pt idx="3116">
                  <c:v>2.3208928503317818E-2</c:v>
                </c:pt>
                <c:pt idx="3117">
                  <c:v>2.3054757586540381E-2</c:v>
                </c:pt>
                <c:pt idx="3118">
                  <c:v>2.2789232234885541E-2</c:v>
                </c:pt>
                <c:pt idx="3119">
                  <c:v>2.2547241576372754E-2</c:v>
                </c:pt>
                <c:pt idx="3120">
                  <c:v>2.2330422585731719E-2</c:v>
                </c:pt>
                <c:pt idx="3121">
                  <c:v>2.2065066882298506E-2</c:v>
                </c:pt>
                <c:pt idx="3122">
                  <c:v>2.1880598064764042E-2</c:v>
                </c:pt>
                <c:pt idx="3123">
                  <c:v>2.1757896643769058E-2</c:v>
                </c:pt>
                <c:pt idx="3124">
                  <c:v>2.1666656674230657E-2</c:v>
                </c:pt>
                <c:pt idx="3125">
                  <c:v>2.1600058924320677E-2</c:v>
                </c:pt>
                <c:pt idx="3126">
                  <c:v>2.1547647206153386E-2</c:v>
                </c:pt>
                <c:pt idx="3127">
                  <c:v>2.1508631219514854E-2</c:v>
                </c:pt>
                <c:pt idx="3128">
                  <c:v>2.1479175204917093E-2</c:v>
                </c:pt>
                <c:pt idx="3129">
                  <c:v>2.1451515052347478E-2</c:v>
                </c:pt>
                <c:pt idx="3130">
                  <c:v>2.1425436850917232E-2</c:v>
                </c:pt>
                <c:pt idx="3131">
                  <c:v>2.140270362033287E-2</c:v>
                </c:pt>
                <c:pt idx="3132">
                  <c:v>2.1382983785397588E-2</c:v>
                </c:pt>
                <c:pt idx="3133">
                  <c:v>2.1364649202691686E-2</c:v>
                </c:pt>
                <c:pt idx="3134">
                  <c:v>2.1345889193865153E-2</c:v>
                </c:pt>
                <c:pt idx="3135">
                  <c:v>2.1327797286269077E-2</c:v>
                </c:pt>
                <c:pt idx="3136">
                  <c:v>2.1311143883074396E-2</c:v>
                </c:pt>
                <c:pt idx="3137">
                  <c:v>2.1296142259102757E-2</c:v>
                </c:pt>
                <c:pt idx="3138">
                  <c:v>2.1282472046639425E-2</c:v>
                </c:pt>
                <c:pt idx="3139">
                  <c:v>2.1269279235432866E-2</c:v>
                </c:pt>
                <c:pt idx="3140">
                  <c:v>2.1255224786566135E-2</c:v>
                </c:pt>
                <c:pt idx="3141">
                  <c:v>2.1240201269865425E-2</c:v>
                </c:pt>
                <c:pt idx="3142">
                  <c:v>2.122571248043786E-2</c:v>
                </c:pt>
                <c:pt idx="3143">
                  <c:v>2.1212815453649433E-2</c:v>
                </c:pt>
                <c:pt idx="3144">
                  <c:v>2.1201990274245849E-2</c:v>
                </c:pt>
                <c:pt idx="3145">
                  <c:v>2.1193140076352215E-2</c:v>
                </c:pt>
                <c:pt idx="3146">
                  <c:v>2.1185591043473208E-2</c:v>
                </c:pt>
                <c:pt idx="3147">
                  <c:v>2.1178092408492988E-2</c:v>
                </c:pt>
                <c:pt idx="3148">
                  <c:v>2.1168816453675209E-2</c:v>
                </c:pt>
                <c:pt idx="3149">
                  <c:v>2.1156577072293872E-2</c:v>
                </c:pt>
                <c:pt idx="3150">
                  <c:v>2.114394530113255E-2</c:v>
                </c:pt>
                <c:pt idx="3151">
                  <c:v>2.1133171201161125E-2</c:v>
                </c:pt>
                <c:pt idx="3152">
                  <c:v>2.1125294276997976E-2</c:v>
                </c:pt>
                <c:pt idx="3153">
                  <c:v>2.1120148760344008E-2</c:v>
                </c:pt>
                <c:pt idx="3154">
                  <c:v>2.1116363609982494E-2</c:v>
                </c:pt>
                <c:pt idx="3155">
                  <c:v>2.1111362511779305E-2</c:v>
                </c:pt>
                <c:pt idx="3156">
                  <c:v>2.1102111553283925E-2</c:v>
                </c:pt>
                <c:pt idx="3157">
                  <c:v>2.1090947542299853E-2</c:v>
                </c:pt>
                <c:pt idx="3158">
                  <c:v>2.108108086468688E-2</c:v>
                </c:pt>
                <c:pt idx="3159">
                  <c:v>2.1074178241985219E-2</c:v>
                </c:pt>
                <c:pt idx="3160">
                  <c:v>2.1070511025626008E-2</c:v>
                </c:pt>
                <c:pt idx="3161">
                  <c:v>2.1068955196931055E-2</c:v>
                </c:pt>
                <c:pt idx="3162">
                  <c:v>2.1066991367113201E-2</c:v>
                </c:pt>
                <c:pt idx="3163">
                  <c:v>2.1060812553657736E-2</c:v>
                </c:pt>
                <c:pt idx="3164">
                  <c:v>2.1050574799050085E-2</c:v>
                </c:pt>
                <c:pt idx="3165">
                  <c:v>2.1040645939564138E-2</c:v>
                </c:pt>
                <c:pt idx="3166">
                  <c:v>2.1033684818356421E-2</c:v>
                </c:pt>
                <c:pt idx="3167">
                  <c:v>2.1030668089612035E-2</c:v>
                </c:pt>
                <c:pt idx="3168">
                  <c:v>2.103089021854429E-2</c:v>
                </c:pt>
                <c:pt idx="3169">
                  <c:v>2.1031963481395084E-2</c:v>
                </c:pt>
                <c:pt idx="3170">
                  <c:v>2.1029817965434777E-2</c:v>
                </c:pt>
                <c:pt idx="3171">
                  <c:v>2.1021237791581833E-2</c:v>
                </c:pt>
                <c:pt idx="3172">
                  <c:v>2.1011177865616203E-2</c:v>
                </c:pt>
                <c:pt idx="3173">
                  <c:v>2.100350821257934E-2</c:v>
                </c:pt>
                <c:pt idx="3174">
                  <c:v>2.1000039918099567E-2</c:v>
                </c:pt>
                <c:pt idx="3175">
                  <c:v>2.1000604914770585E-2</c:v>
                </c:pt>
                <c:pt idx="3176">
                  <c:v>2.1003055982151669E-2</c:v>
                </c:pt>
                <c:pt idx="3177">
                  <c:v>2.1003266746767724E-2</c:v>
                </c:pt>
                <c:pt idx="3178">
                  <c:v>2.0996704334666928E-2</c:v>
                </c:pt>
                <c:pt idx="3179">
                  <c:v>2.0987886588254262E-2</c:v>
                </c:pt>
                <c:pt idx="3180">
                  <c:v>2.0980899865327685E-2</c:v>
                </c:pt>
                <c:pt idx="3181">
                  <c:v>2.0977558343395226E-2</c:v>
                </c:pt>
                <c:pt idx="3182">
                  <c:v>2.0977818580665119E-2</c:v>
                </c:pt>
                <c:pt idx="3183">
                  <c:v>2.0979779516046397E-2</c:v>
                </c:pt>
                <c:pt idx="3184">
                  <c:v>2.0979682469148497E-2</c:v>
                </c:pt>
                <c:pt idx="3185">
                  <c:v>2.0973901321100111E-2</c:v>
                </c:pt>
                <c:pt idx="3186">
                  <c:v>2.0966759517852058E-2</c:v>
                </c:pt>
                <c:pt idx="3187">
                  <c:v>2.0961293270921021E-2</c:v>
                </c:pt>
                <c:pt idx="3188">
                  <c:v>2.0958803616510181E-2</c:v>
                </c:pt>
                <c:pt idx="3189">
                  <c:v>2.0959100718881726E-2</c:v>
                </c:pt>
                <c:pt idx="3190">
                  <c:v>2.0960503870357146E-2</c:v>
                </c:pt>
                <c:pt idx="3191">
                  <c:v>2.0959841491316838E-2</c:v>
                </c:pt>
                <c:pt idx="3192">
                  <c:v>2.0954517978201477E-2</c:v>
                </c:pt>
                <c:pt idx="3193">
                  <c:v>2.0948161248686131E-2</c:v>
                </c:pt>
                <c:pt idx="3194">
                  <c:v>2.0943373339253182E-2</c:v>
                </c:pt>
                <c:pt idx="3195">
                  <c:v>2.094135875372519E-2</c:v>
                </c:pt>
                <c:pt idx="3196">
                  <c:v>2.094199646891888E-2</c:v>
                </c:pt>
                <c:pt idx="3197">
                  <c:v>2.0943839934645148E-2</c:v>
                </c:pt>
                <c:pt idx="3198">
                  <c:v>2.0944117073709034E-2</c:v>
                </c:pt>
                <c:pt idx="3199">
                  <c:v>2.0939593990010053E-2</c:v>
                </c:pt>
                <c:pt idx="3200">
                  <c:v>2.0932765764779468E-2</c:v>
                </c:pt>
                <c:pt idx="3201">
                  <c:v>2.0927112901342693E-2</c:v>
                </c:pt>
                <c:pt idx="3202">
                  <c:v>2.0924496778700993E-2</c:v>
                </c:pt>
                <c:pt idx="3203">
                  <c:v>2.0925270411707823E-2</c:v>
                </c:pt>
                <c:pt idx="3204">
                  <c:v>2.0928278451069308E-2</c:v>
                </c:pt>
                <c:pt idx="3205">
                  <c:v>2.0930857183343712E-2</c:v>
                </c:pt>
                <c:pt idx="3206">
                  <c:v>2.0928867169917268E-2</c:v>
                </c:pt>
                <c:pt idx="3207">
                  <c:v>2.0921694763935246E-2</c:v>
                </c:pt>
                <c:pt idx="3208">
                  <c:v>2.0914329395594865E-2</c:v>
                </c:pt>
                <c:pt idx="3209">
                  <c:v>2.0909931318640704E-2</c:v>
                </c:pt>
                <c:pt idx="3210">
                  <c:v>2.0909756717975323E-2</c:v>
                </c:pt>
                <c:pt idx="3211">
                  <c:v>2.0913157709658993E-2</c:v>
                </c:pt>
                <c:pt idx="3212">
                  <c:v>2.0917582340909648E-2</c:v>
                </c:pt>
                <c:pt idx="3213">
                  <c:v>2.0918574590103392E-2</c:v>
                </c:pt>
                <c:pt idx="3214">
                  <c:v>2.0912506822960308E-2</c:v>
                </c:pt>
                <c:pt idx="3215">
                  <c:v>2.0904875823946321E-2</c:v>
                </c:pt>
                <c:pt idx="3216">
                  <c:v>2.0899570669397689E-2</c:v>
                </c:pt>
                <c:pt idx="3217">
                  <c:v>2.0898317542698455E-2</c:v>
                </c:pt>
                <c:pt idx="3218">
                  <c:v>2.0900829906050335E-2</c:v>
                </c:pt>
                <c:pt idx="3219">
                  <c:v>2.0904808500472397E-2</c:v>
                </c:pt>
                <c:pt idx="3220">
                  <c:v>2.0905941345801326E-2</c:v>
                </c:pt>
                <c:pt idx="3221">
                  <c:v>2.0900710549857753E-2</c:v>
                </c:pt>
                <c:pt idx="3222">
                  <c:v>2.0894355057294253E-2</c:v>
                </c:pt>
                <c:pt idx="3223">
                  <c:v>2.0889981080289843E-2</c:v>
                </c:pt>
                <c:pt idx="3224">
                  <c:v>2.0888857200345168E-2</c:v>
                </c:pt>
                <c:pt idx="3225">
                  <c:v>2.0890600467059747E-2</c:v>
                </c:pt>
                <c:pt idx="3226">
                  <c:v>2.0893176398132492E-2</c:v>
                </c:pt>
                <c:pt idx="3227">
                  <c:v>2.0892898979361609E-2</c:v>
                </c:pt>
                <c:pt idx="3228">
                  <c:v>2.0888001724997989E-2</c:v>
                </c:pt>
                <c:pt idx="3229">
                  <c:v>2.0882702616595375E-2</c:v>
                </c:pt>
                <c:pt idx="3230">
                  <c:v>2.0879239137842599E-2</c:v>
                </c:pt>
                <c:pt idx="3231">
                  <c:v>2.0878512446204839E-2</c:v>
                </c:pt>
                <c:pt idx="3232">
                  <c:v>2.0880096880279711E-2</c:v>
                </c:pt>
                <c:pt idx="3233">
                  <c:v>2.0882239959797176E-2</c:v>
                </c:pt>
                <c:pt idx="3234">
                  <c:v>2.0881862385619343E-2</c:v>
                </c:pt>
                <c:pt idx="3235">
                  <c:v>2.0877077510335591E-2</c:v>
                </c:pt>
                <c:pt idx="3236">
                  <c:v>2.0871474583510609E-2</c:v>
                </c:pt>
                <c:pt idx="3237">
                  <c:v>2.0867606394463053E-2</c:v>
                </c:pt>
                <c:pt idx="3238">
                  <c:v>2.0866664657685961E-2</c:v>
                </c:pt>
                <c:pt idx="3239">
                  <c:v>2.0868488597874567E-2</c:v>
                </c:pt>
                <c:pt idx="3240">
                  <c:v>2.0871564949926622E-2</c:v>
                </c:pt>
                <c:pt idx="3241">
                  <c:v>2.0873027958941921E-2</c:v>
                </c:pt>
                <c:pt idx="3242">
                  <c:v>2.0869268354911388E-2</c:v>
                </c:pt>
                <c:pt idx="3243">
                  <c:v>2.0862410512828982E-2</c:v>
                </c:pt>
                <c:pt idx="3244">
                  <c:v>2.0856586839530292E-2</c:v>
                </c:pt>
                <c:pt idx="3245">
                  <c:v>2.085410873847111E-2</c:v>
                </c:pt>
                <c:pt idx="3246">
                  <c:v>2.0855556703943533E-2</c:v>
                </c:pt>
                <c:pt idx="3247">
                  <c:v>2.0859780321075848E-2</c:v>
                </c:pt>
                <c:pt idx="3248">
                  <c:v>2.0863898265832844E-2</c:v>
                </c:pt>
                <c:pt idx="3249">
                  <c:v>2.0863298409699381E-2</c:v>
                </c:pt>
                <c:pt idx="3250">
                  <c:v>2.0856438555791865E-2</c:v>
                </c:pt>
                <c:pt idx="3251">
                  <c:v>2.0849041147482348E-2</c:v>
                </c:pt>
                <c:pt idx="3252">
                  <c:v>2.0844626377366844E-2</c:v>
                </c:pt>
                <c:pt idx="3253">
                  <c:v>2.0844631554600531E-2</c:v>
                </c:pt>
                <c:pt idx="3254">
                  <c:v>2.0848411104897626E-2</c:v>
                </c:pt>
                <c:pt idx="3255">
                  <c:v>2.0853236570531727E-2</c:v>
                </c:pt>
                <c:pt idx="3256">
                  <c:v>2.0854296610335298E-2</c:v>
                </c:pt>
                <c:pt idx="3257">
                  <c:v>2.0848474968477495E-2</c:v>
                </c:pt>
                <c:pt idx="3258">
                  <c:v>2.0841789433376307E-2</c:v>
                </c:pt>
                <c:pt idx="3259">
                  <c:v>2.083750894333183E-2</c:v>
                </c:pt>
                <c:pt idx="3260">
                  <c:v>2.0836932536957582E-2</c:v>
                </c:pt>
                <c:pt idx="3261">
                  <c:v>2.0839490094566419E-2</c:v>
                </c:pt>
                <c:pt idx="3262">
                  <c:v>2.0842742338170166E-2</c:v>
                </c:pt>
                <c:pt idx="3263">
                  <c:v>2.0842380927831188E-2</c:v>
                </c:pt>
                <c:pt idx="3264">
                  <c:v>2.083724047864044E-2</c:v>
                </c:pt>
                <c:pt idx="3265">
                  <c:v>2.0832040847783503E-2</c:v>
                </c:pt>
                <c:pt idx="3266">
                  <c:v>2.0828940763126483E-2</c:v>
                </c:pt>
                <c:pt idx="3267">
                  <c:v>2.0828683957635534E-2</c:v>
                </c:pt>
                <c:pt idx="3268">
                  <c:v>2.0830599169376525E-2</c:v>
                </c:pt>
                <c:pt idx="3269">
                  <c:v>2.0832600141515188E-2</c:v>
                </c:pt>
                <c:pt idx="3270">
                  <c:v>2.083123985204707E-2</c:v>
                </c:pt>
                <c:pt idx="3271">
                  <c:v>2.0826362226623943E-2</c:v>
                </c:pt>
                <c:pt idx="3272">
                  <c:v>2.082152865870103E-2</c:v>
                </c:pt>
                <c:pt idx="3273">
                  <c:v>2.0818699657330922E-2</c:v>
                </c:pt>
                <c:pt idx="3274">
                  <c:v>2.0818582003864439E-2</c:v>
                </c:pt>
                <c:pt idx="3275">
                  <c:v>2.0820628751950385E-2</c:v>
                </c:pt>
                <c:pt idx="3276">
                  <c:v>2.082303922753586E-2</c:v>
                </c:pt>
                <c:pt idx="3277">
                  <c:v>2.0822759028865934E-2</c:v>
                </c:pt>
                <c:pt idx="3278">
                  <c:v>2.0829619154898137E-2</c:v>
                </c:pt>
                <c:pt idx="3279">
                  <c:v>2.084066931959128E-2</c:v>
                </c:pt>
                <c:pt idx="3280">
                  <c:v>2.0833741681859565E-2</c:v>
                </c:pt>
                <c:pt idx="3281">
                  <c:v>2.0801731093800332E-2</c:v>
                </c:pt>
                <c:pt idx="3282">
                  <c:v>2.0752746400234542E-2</c:v>
                </c:pt>
                <c:pt idx="3283">
                  <c:v>2.0710110438706252E-2</c:v>
                </c:pt>
                <c:pt idx="3284">
                  <c:v>2.0712360039483138E-2</c:v>
                </c:pt>
                <c:pt idx="3285">
                  <c:v>2.0812482478114937E-2</c:v>
                </c:pt>
                <c:pt idx="3286">
                  <c:v>2.1017750037872929E-2</c:v>
                </c:pt>
                <c:pt idx="3287">
                  <c:v>2.1230855005874141E-2</c:v>
                </c:pt>
                <c:pt idx="3288">
                  <c:v>2.1430937274606626E-2</c:v>
                </c:pt>
                <c:pt idx="3289">
                  <c:v>2.1612303386211739E-2</c:v>
                </c:pt>
                <c:pt idx="3290">
                  <c:v>2.186705893897626E-2</c:v>
                </c:pt>
                <c:pt idx="3291">
                  <c:v>2.2077053049928592E-2</c:v>
                </c:pt>
                <c:pt idx="3292">
                  <c:v>2.2308976766571703E-2</c:v>
                </c:pt>
                <c:pt idx="3293">
                  <c:v>2.2556925886007512E-2</c:v>
                </c:pt>
                <c:pt idx="3294">
                  <c:v>2.2740655943428993E-2</c:v>
                </c:pt>
                <c:pt idx="3295">
                  <c:v>2.2983427761629004E-2</c:v>
                </c:pt>
                <c:pt idx="3296">
                  <c:v>2.3216715463146423E-2</c:v>
                </c:pt>
                <c:pt idx="3297">
                  <c:v>2.3426850532517571E-2</c:v>
                </c:pt>
                <c:pt idx="3298">
                  <c:v>2.3599846238068899E-2</c:v>
                </c:pt>
                <c:pt idx="3299">
                  <c:v>2.3888606360786095E-2</c:v>
                </c:pt>
                <c:pt idx="3300">
                  <c:v>2.4159774476021228E-2</c:v>
                </c:pt>
                <c:pt idx="3301">
                  <c:v>2.4425571004934615E-2</c:v>
                </c:pt>
                <c:pt idx="3302">
                  <c:v>2.4641547903664414E-2</c:v>
                </c:pt>
                <c:pt idx="3303">
                  <c:v>2.4799937165234279E-2</c:v>
                </c:pt>
                <c:pt idx="3304">
                  <c:v>2.5046194274919612E-2</c:v>
                </c:pt>
                <c:pt idx="3305">
                  <c:v>2.521416392480311E-2</c:v>
                </c:pt>
                <c:pt idx="3306">
                  <c:v>2.5330884971824844E-2</c:v>
                </c:pt>
                <c:pt idx="3307">
                  <c:v>2.5415601117647228E-2</c:v>
                </c:pt>
                <c:pt idx="3308">
                  <c:v>2.5476549412391043E-2</c:v>
                </c:pt>
                <c:pt idx="3309">
                  <c:v>2.5523852998437215E-2</c:v>
                </c:pt>
                <c:pt idx="3310">
                  <c:v>2.5564880655264969E-2</c:v>
                </c:pt>
                <c:pt idx="3311">
                  <c:v>2.559993819258144E-2</c:v>
                </c:pt>
                <c:pt idx="3312">
                  <c:v>2.5626684989620289E-2</c:v>
                </c:pt>
                <c:pt idx="3313">
                  <c:v>2.5646955499503275E-2</c:v>
                </c:pt>
                <c:pt idx="3314">
                  <c:v>2.5666759265444282E-2</c:v>
                </c:pt>
                <c:pt idx="3315">
                  <c:v>2.5690253153530913E-2</c:v>
                </c:pt>
                <c:pt idx="3316">
                  <c:v>2.5712232648489756E-2</c:v>
                </c:pt>
                <c:pt idx="3317">
                  <c:v>2.5731715448460528E-2</c:v>
                </c:pt>
                <c:pt idx="3318">
                  <c:v>2.5748820562621014E-2</c:v>
                </c:pt>
                <c:pt idx="3319">
                  <c:v>2.5764696407121937E-2</c:v>
                </c:pt>
                <c:pt idx="3320">
                  <c:v>2.578134635959782E-2</c:v>
                </c:pt>
                <c:pt idx="3321">
                  <c:v>2.5798581346602123E-2</c:v>
                </c:pt>
                <c:pt idx="3322">
                  <c:v>2.5814944599956938E-2</c:v>
                </c:pt>
                <c:pt idx="3323">
                  <c:v>2.5829643434182536E-2</c:v>
                </c:pt>
                <c:pt idx="3324">
                  <c:v>2.5842458505052412E-2</c:v>
                </c:pt>
                <c:pt idx="3325">
                  <c:v>2.5853743809592558E-2</c:v>
                </c:pt>
                <c:pt idx="3326">
                  <c:v>2.5864426686082242E-2</c:v>
                </c:pt>
                <c:pt idx="3327">
                  <c:v>2.5876007814053494E-2</c:v>
                </c:pt>
                <c:pt idx="3328">
                  <c:v>2.5891064967819791E-2</c:v>
                </c:pt>
                <c:pt idx="3329">
                  <c:v>2.5908257795356507E-2</c:v>
                </c:pt>
                <c:pt idx="3330">
                  <c:v>2.5923993347611238E-2</c:v>
                </c:pt>
                <c:pt idx="3331">
                  <c:v>2.5935991919150182E-2</c:v>
                </c:pt>
                <c:pt idx="3332">
                  <c:v>2.5943293523951697E-2</c:v>
                </c:pt>
                <c:pt idx="3333">
                  <c:v>2.5946257895406347E-2</c:v>
                </c:pt>
                <c:pt idx="3334">
                  <c:v>2.5946564486316995E-2</c:v>
                </c:pt>
                <c:pt idx="3335">
                  <c:v>2.594721246889858E-2</c:v>
                </c:pt>
                <c:pt idx="3336">
                  <c:v>2.5952520734778391E-2</c:v>
                </c:pt>
                <c:pt idx="3337">
                  <c:v>2.5966078837107373E-2</c:v>
                </c:pt>
                <c:pt idx="3338">
                  <c:v>2.5980874720296171E-2</c:v>
                </c:pt>
                <c:pt idx="3339">
                  <c:v>2.5992386396664902E-2</c:v>
                </c:pt>
                <c:pt idx="3340">
                  <c:v>2.5999134162574863E-2</c:v>
                </c:pt>
                <c:pt idx="3341">
                  <c:v>2.6002114697064E-2</c:v>
                </c:pt>
                <c:pt idx="3342">
                  <c:v>2.6004801061847535E-2</c:v>
                </c:pt>
                <c:pt idx="3343">
                  <c:v>2.6012325431122783E-2</c:v>
                </c:pt>
                <c:pt idx="3344">
                  <c:v>2.6021630795217156E-2</c:v>
                </c:pt>
                <c:pt idx="3345">
                  <c:v>2.6029655136729425E-2</c:v>
                </c:pt>
                <c:pt idx="3346">
                  <c:v>2.603554087090729E-2</c:v>
                </c:pt>
                <c:pt idx="3347">
                  <c:v>2.6039517124029334E-2</c:v>
                </c:pt>
                <c:pt idx="3348">
                  <c:v>2.6042899733404849E-2</c:v>
                </c:pt>
                <c:pt idx="3349">
                  <c:v>2.6048045776655562E-2</c:v>
                </c:pt>
                <c:pt idx="3350">
                  <c:v>2.6055390986221907E-2</c:v>
                </c:pt>
                <c:pt idx="3351">
                  <c:v>2.6062681830334677E-2</c:v>
                </c:pt>
                <c:pt idx="3352">
                  <c:v>2.6068471009047051E-2</c:v>
                </c:pt>
                <c:pt idx="3353">
                  <c:v>2.607214620004043E-2</c:v>
                </c:pt>
                <c:pt idx="3354">
                  <c:v>2.6073930058624479E-2</c:v>
                </c:pt>
                <c:pt idx="3355">
                  <c:v>2.6074880217737316E-2</c:v>
                </c:pt>
                <c:pt idx="3356">
                  <c:v>2.6076889287945246E-2</c:v>
                </c:pt>
                <c:pt idx="3357">
                  <c:v>2.6082853527984222E-2</c:v>
                </c:pt>
                <c:pt idx="3358">
                  <c:v>2.6093556183691212E-2</c:v>
                </c:pt>
                <c:pt idx="3359">
                  <c:v>2.6104215142857032E-2</c:v>
                </c:pt>
                <c:pt idx="3360">
                  <c:v>2.6111249318630413E-2</c:v>
                </c:pt>
                <c:pt idx="3361">
                  <c:v>2.6112927748123217E-2</c:v>
                </c:pt>
                <c:pt idx="3362">
                  <c:v>2.6109369592409917E-2</c:v>
                </c:pt>
                <c:pt idx="3363">
                  <c:v>2.6102544136528114E-2</c:v>
                </c:pt>
                <c:pt idx="3364">
                  <c:v>2.6096270789478238E-2</c:v>
                </c:pt>
                <c:pt idx="3365">
                  <c:v>2.6096219084223552E-2</c:v>
                </c:pt>
                <c:pt idx="3366">
                  <c:v>2.6105948696893824E-2</c:v>
                </c:pt>
                <c:pt idx="3367">
                  <c:v>2.6116342462509858E-2</c:v>
                </c:pt>
                <c:pt idx="3368">
                  <c:v>2.6122157852185399E-2</c:v>
                </c:pt>
                <c:pt idx="3369">
                  <c:v>2.6124161208016129E-2</c:v>
                </c:pt>
                <c:pt idx="3370">
                  <c:v>2.6126217142491588E-2</c:v>
                </c:pt>
                <c:pt idx="3371">
                  <c:v>2.6127999399434998E-2</c:v>
                </c:pt>
                <c:pt idx="3372">
                  <c:v>2.6129942531649849E-2</c:v>
                </c:pt>
                <c:pt idx="3373">
                  <c:v>2.6132313985002216E-2</c:v>
                </c:pt>
                <c:pt idx="3374">
                  <c:v>2.6135127899168116E-2</c:v>
                </c:pt>
                <c:pt idx="3375">
                  <c:v>2.6138145107633459E-2</c:v>
                </c:pt>
                <c:pt idx="3376">
                  <c:v>2.614087313769415E-2</c:v>
                </c:pt>
                <c:pt idx="3377">
                  <c:v>2.6142151037859933E-2</c:v>
                </c:pt>
                <c:pt idx="3378">
                  <c:v>2.6140433650832511E-2</c:v>
                </c:pt>
                <c:pt idx="3379">
                  <c:v>2.6137895516371169E-2</c:v>
                </c:pt>
                <c:pt idx="3380">
                  <c:v>2.6136481284582635E-2</c:v>
                </c:pt>
                <c:pt idx="3381">
                  <c:v>2.6137437160154452E-2</c:v>
                </c:pt>
                <c:pt idx="3382">
                  <c:v>2.614131090235481E-2</c:v>
                </c:pt>
                <c:pt idx="3383">
                  <c:v>2.6147951825032194E-2</c:v>
                </c:pt>
                <c:pt idx="3384">
                  <c:v>2.6156510796616062E-2</c:v>
                </c:pt>
                <c:pt idx="3385">
                  <c:v>2.616544024011596E-2</c:v>
                </c:pt>
                <c:pt idx="3386">
                  <c:v>2.6172494133122521E-2</c:v>
                </c:pt>
                <c:pt idx="3387">
                  <c:v>2.6174728007806451E-2</c:v>
                </c:pt>
                <c:pt idx="3388">
                  <c:v>2.6170691934929699E-2</c:v>
                </c:pt>
                <c:pt idx="3389">
                  <c:v>2.6166327096756807E-2</c:v>
                </c:pt>
                <c:pt idx="3390">
                  <c:v>2.6164924943364771E-2</c:v>
                </c:pt>
                <c:pt idx="3391">
                  <c:v>2.6167406862485674E-2</c:v>
                </c:pt>
                <c:pt idx="3392">
                  <c:v>2.6172509052706978E-2</c:v>
                </c:pt>
                <c:pt idx="3393">
                  <c:v>2.6176782523471765E-2</c:v>
                </c:pt>
                <c:pt idx="3394">
                  <c:v>2.6176485088253397E-2</c:v>
                </c:pt>
                <c:pt idx="3395">
                  <c:v>2.6175513611093291E-2</c:v>
                </c:pt>
                <c:pt idx="3396">
                  <c:v>2.6175645946579836E-2</c:v>
                </c:pt>
                <c:pt idx="3397">
                  <c:v>2.6177343812342255E-2</c:v>
                </c:pt>
                <c:pt idx="3398">
                  <c:v>2.6180183805454078E-2</c:v>
                </c:pt>
                <c:pt idx="3399">
                  <c:v>2.6182857402433375E-2</c:v>
                </c:pt>
                <c:pt idx="3400">
                  <c:v>2.6183433167482895E-2</c:v>
                </c:pt>
                <c:pt idx="3401">
                  <c:v>2.6182458379649998E-2</c:v>
                </c:pt>
                <c:pt idx="3402">
                  <c:v>2.6181760144056987E-2</c:v>
                </c:pt>
                <c:pt idx="3403">
                  <c:v>2.6182449455932851E-2</c:v>
                </c:pt>
                <c:pt idx="3404">
                  <c:v>2.6184921160523345E-2</c:v>
                </c:pt>
                <c:pt idx="3405">
                  <c:v>2.6188853953091076E-2</c:v>
                </c:pt>
                <c:pt idx="3406">
                  <c:v>2.6193210378915675E-2</c:v>
                </c:pt>
                <c:pt idx="3407">
                  <c:v>2.6196236833293651E-2</c:v>
                </c:pt>
                <c:pt idx="3408">
                  <c:v>2.6194994005334728E-2</c:v>
                </c:pt>
                <c:pt idx="3409">
                  <c:v>2.6188012702358186E-2</c:v>
                </c:pt>
                <c:pt idx="3410">
                  <c:v>2.6180731221445128E-2</c:v>
                </c:pt>
                <c:pt idx="3411">
                  <c:v>2.6177349573049957E-2</c:v>
                </c:pt>
                <c:pt idx="3412">
                  <c:v>2.6180039903514491E-2</c:v>
                </c:pt>
                <c:pt idx="3413">
                  <c:v>2.6188946495068532E-2</c:v>
                </c:pt>
                <c:pt idx="3414">
                  <c:v>2.6202185765829274E-2</c:v>
                </c:pt>
                <c:pt idx="3415">
                  <c:v>2.6215846269801824E-2</c:v>
                </c:pt>
                <c:pt idx="3416">
                  <c:v>2.6223988696878829E-2</c:v>
                </c:pt>
                <c:pt idx="3417">
                  <c:v>2.621984469648287E-2</c:v>
                </c:pt>
                <c:pt idx="3418">
                  <c:v>2.6211686202957336E-2</c:v>
                </c:pt>
                <c:pt idx="3419">
                  <c:v>2.6206858932480055E-2</c:v>
                </c:pt>
                <c:pt idx="3420">
                  <c:v>2.6207384455184678E-2</c:v>
                </c:pt>
                <c:pt idx="3421">
                  <c:v>2.6212204887582118E-2</c:v>
                </c:pt>
                <c:pt idx="3422">
                  <c:v>2.6217182892560677E-2</c:v>
                </c:pt>
                <c:pt idx="3423">
                  <c:v>2.621661456339729E-2</c:v>
                </c:pt>
                <c:pt idx="3424">
                  <c:v>2.6214681740416454E-2</c:v>
                </c:pt>
                <c:pt idx="3425">
                  <c:v>2.6214011236259303E-2</c:v>
                </c:pt>
                <c:pt idx="3426">
                  <c:v>2.6215158337045606E-2</c:v>
                </c:pt>
                <c:pt idx="3427">
                  <c:v>2.6217637392746782E-2</c:v>
                </c:pt>
                <c:pt idx="3428">
                  <c:v>2.6219921817186086E-2</c:v>
                </c:pt>
                <c:pt idx="3429">
                  <c:v>2.6219977191477738E-2</c:v>
                </c:pt>
                <c:pt idx="3430">
                  <c:v>2.6218883908903947E-2</c:v>
                </c:pt>
                <c:pt idx="3431">
                  <c:v>2.6218964364156529E-2</c:v>
                </c:pt>
                <c:pt idx="3432">
                  <c:v>2.6220867205990001E-2</c:v>
                </c:pt>
                <c:pt idx="3433">
                  <c:v>2.6222619578480277E-2</c:v>
                </c:pt>
                <c:pt idx="3434">
                  <c:v>2.6224648949220067E-2</c:v>
                </c:pt>
                <c:pt idx="3435">
                  <c:v>2.6226430277533276E-2</c:v>
                </c:pt>
                <c:pt idx="3436">
                  <c:v>2.6227620106071693E-2</c:v>
                </c:pt>
                <c:pt idx="3437">
                  <c:v>2.6228177685164732E-2</c:v>
                </c:pt>
                <c:pt idx="3438">
                  <c:v>2.6228364972819239E-2</c:v>
                </c:pt>
                <c:pt idx="3439">
                  <c:v>2.6228746634719684E-2</c:v>
                </c:pt>
                <c:pt idx="3440">
                  <c:v>2.6230423491113469E-2</c:v>
                </c:pt>
                <c:pt idx="3441">
                  <c:v>2.6235444598505398E-2</c:v>
                </c:pt>
                <c:pt idx="3442">
                  <c:v>2.6241631594429281E-2</c:v>
                </c:pt>
                <c:pt idx="3443">
                  <c:v>2.6246665585816793E-2</c:v>
                </c:pt>
                <c:pt idx="3444">
                  <c:v>2.6249053633199251E-2</c:v>
                </c:pt>
                <c:pt idx="3445">
                  <c:v>2.6248128750708088E-2</c:v>
                </c:pt>
                <c:pt idx="3446">
                  <c:v>2.6244049906074537E-2</c:v>
                </c:pt>
                <c:pt idx="3447">
                  <c:v>2.6237802020630009E-2</c:v>
                </c:pt>
                <c:pt idx="3448">
                  <c:v>2.6231195969305697E-2</c:v>
                </c:pt>
                <c:pt idx="3449">
                  <c:v>2.6226868580632966E-2</c:v>
                </c:pt>
                <c:pt idx="3450">
                  <c:v>2.6228282636742917E-2</c:v>
                </c:pt>
                <c:pt idx="3451">
                  <c:v>2.62358939694502E-2</c:v>
                </c:pt>
                <c:pt idx="3452">
                  <c:v>2.6242994962491203E-2</c:v>
                </c:pt>
                <c:pt idx="3453">
                  <c:v>2.6246649487877027E-2</c:v>
                </c:pt>
                <c:pt idx="3454">
                  <c:v>2.6246263719642914E-2</c:v>
                </c:pt>
                <c:pt idx="3455">
                  <c:v>2.624353833145061E-2</c:v>
                </c:pt>
                <c:pt idx="3456">
                  <c:v>2.6242468496588803E-2</c:v>
                </c:pt>
                <c:pt idx="3457">
                  <c:v>2.6245925319999037E-2</c:v>
                </c:pt>
                <c:pt idx="3458">
                  <c:v>2.6249424423400235E-2</c:v>
                </c:pt>
                <c:pt idx="3459">
                  <c:v>2.6251608142993783E-2</c:v>
                </c:pt>
                <c:pt idx="3460">
                  <c:v>2.6252170955162427E-2</c:v>
                </c:pt>
                <c:pt idx="3461">
                  <c:v>2.6251719023160053E-2</c:v>
                </c:pt>
                <c:pt idx="3462">
                  <c:v>2.6251770197112192E-2</c:v>
                </c:pt>
                <c:pt idx="3463">
                  <c:v>2.6240162925744524E-2</c:v>
                </c:pt>
                <c:pt idx="3464">
                  <c:v>2.622370070736901E-2</c:v>
                </c:pt>
                <c:pt idx="3465">
                  <c:v>2.625130448407597E-2</c:v>
                </c:pt>
                <c:pt idx="3466">
                  <c:v>2.6316023718763949E-2</c:v>
                </c:pt>
                <c:pt idx="3467">
                  <c:v>2.6351492352971618E-2</c:v>
                </c:pt>
                <c:pt idx="3468">
                  <c:v>2.6257183784530867E-2</c:v>
                </c:pt>
                <c:pt idx="3469">
                  <c:v>2.611600711047881E-2</c:v>
                </c:pt>
                <c:pt idx="3470">
                  <c:v>2.5957191020165145E-2</c:v>
                </c:pt>
                <c:pt idx="3471">
                  <c:v>2.5758149234163884E-2</c:v>
                </c:pt>
                <c:pt idx="3472">
                  <c:v>2.551511950037956E-2</c:v>
                </c:pt>
                <c:pt idx="3473">
                  <c:v>2.5261286172448341E-2</c:v>
                </c:pt>
                <c:pt idx="3474">
                  <c:v>2.4997117270728585E-2</c:v>
                </c:pt>
                <c:pt idx="3475">
                  <c:v>2.4722215153759403E-2</c:v>
                </c:pt>
                <c:pt idx="3476">
                  <c:v>2.4487616373503156E-2</c:v>
                </c:pt>
                <c:pt idx="3477">
                  <c:v>2.4303963117166861E-2</c:v>
                </c:pt>
                <c:pt idx="3478">
                  <c:v>2.4086536485279079E-2</c:v>
                </c:pt>
                <c:pt idx="3479">
                  <c:v>2.3825615206483262E-2</c:v>
                </c:pt>
                <c:pt idx="3480">
                  <c:v>2.3612606568053481E-2</c:v>
                </c:pt>
                <c:pt idx="3481">
                  <c:v>2.3428257994011107E-2</c:v>
                </c:pt>
                <c:pt idx="3482">
                  <c:v>2.3181837881663357E-2</c:v>
                </c:pt>
                <c:pt idx="3483">
                  <c:v>2.2994582786772546E-2</c:v>
                </c:pt>
                <c:pt idx="3484">
                  <c:v>2.2739684362948473E-2</c:v>
                </c:pt>
                <c:pt idx="3485">
                  <c:v>2.2427076317497577E-2</c:v>
                </c:pt>
                <c:pt idx="3486">
                  <c:v>2.2187389493688908E-2</c:v>
                </c:pt>
                <c:pt idx="3487">
                  <c:v>2.1955004588014464E-2</c:v>
                </c:pt>
                <c:pt idx="3488">
                  <c:v>2.1798125534628048E-2</c:v>
                </c:pt>
                <c:pt idx="3489">
                  <c:v>2.1685700952154059E-2</c:v>
                </c:pt>
                <c:pt idx="3490">
                  <c:v>2.1606628232554607E-2</c:v>
                </c:pt>
                <c:pt idx="3491">
                  <c:v>2.1552437194468102E-2</c:v>
                </c:pt>
                <c:pt idx="3492">
                  <c:v>2.1507067825125431E-2</c:v>
                </c:pt>
                <c:pt idx="3493">
                  <c:v>2.1467573470574274E-2</c:v>
                </c:pt>
                <c:pt idx="3494">
                  <c:v>2.1435375783784329E-2</c:v>
                </c:pt>
                <c:pt idx="3495">
                  <c:v>2.140828532438023E-2</c:v>
                </c:pt>
                <c:pt idx="3496">
                  <c:v>2.1382511889077957E-2</c:v>
                </c:pt>
                <c:pt idx="3497">
                  <c:v>2.1358033684758328E-2</c:v>
                </c:pt>
                <c:pt idx="3498">
                  <c:v>2.1336001655263285E-2</c:v>
                </c:pt>
                <c:pt idx="3499">
                  <c:v>2.1316478012596857E-2</c:v>
                </c:pt>
                <c:pt idx="3500">
                  <c:v>2.129852833288428E-2</c:v>
                </c:pt>
                <c:pt idx="3501">
                  <c:v>2.1280318994923258E-2</c:v>
                </c:pt>
                <c:pt idx="3502">
                  <c:v>2.1261793178543119E-2</c:v>
                </c:pt>
                <c:pt idx="3503">
                  <c:v>2.1244173521529595E-2</c:v>
                </c:pt>
                <c:pt idx="3504">
                  <c:v>2.1228058207808459E-2</c:v>
                </c:pt>
                <c:pt idx="3505">
                  <c:v>2.1213575169946257E-2</c:v>
                </c:pt>
                <c:pt idx="3506">
                  <c:v>2.1200382089150538E-2</c:v>
                </c:pt>
                <c:pt idx="3507">
                  <c:v>2.1187666395269773E-2</c:v>
                </c:pt>
                <c:pt idx="3508">
                  <c:v>2.1174108243757605E-2</c:v>
                </c:pt>
                <c:pt idx="3509">
                  <c:v>2.1158391161077553E-2</c:v>
                </c:pt>
                <c:pt idx="3510">
                  <c:v>2.1142421614191446E-2</c:v>
                </c:pt>
                <c:pt idx="3511">
                  <c:v>2.1128155207740376E-2</c:v>
                </c:pt>
                <c:pt idx="3512">
                  <c:v>2.1116706246595354E-2</c:v>
                </c:pt>
                <c:pt idx="3513">
                  <c:v>2.1108347735857846E-2</c:v>
                </c:pt>
                <c:pt idx="3514">
                  <c:v>2.1102511380859397E-2</c:v>
                </c:pt>
                <c:pt idx="3515">
                  <c:v>2.1097787587162034E-2</c:v>
                </c:pt>
                <c:pt idx="3516">
                  <c:v>2.1091925460557728E-2</c:v>
                </c:pt>
                <c:pt idx="3517">
                  <c:v>2.1081860556444527E-2</c:v>
                </c:pt>
                <c:pt idx="3518">
                  <c:v>2.1068265902931552E-2</c:v>
                </c:pt>
                <c:pt idx="3519">
                  <c:v>2.1055569262919113E-2</c:v>
                </c:pt>
                <c:pt idx="3520">
                  <c:v>2.1045887041405503E-2</c:v>
                </c:pt>
                <c:pt idx="3521">
                  <c:v>2.1039666413637522E-2</c:v>
                </c:pt>
                <c:pt idx="3522">
                  <c:v>2.1035685325110843E-2</c:v>
                </c:pt>
                <c:pt idx="3523">
                  <c:v>2.103105249156937E-2</c:v>
                </c:pt>
                <c:pt idx="3524">
                  <c:v>2.1022357559886816E-2</c:v>
                </c:pt>
                <c:pt idx="3525">
                  <c:v>2.1012690965200059E-2</c:v>
                </c:pt>
                <c:pt idx="3526">
                  <c:v>2.1004294907158348E-2</c:v>
                </c:pt>
                <c:pt idx="3527">
                  <c:v>2.0997982781486201E-2</c:v>
                </c:pt>
                <c:pt idx="3528">
                  <c:v>2.0993573504669783E-2</c:v>
                </c:pt>
                <c:pt idx="3529">
                  <c:v>2.0989891513956541E-2</c:v>
                </c:pt>
                <c:pt idx="3530">
                  <c:v>2.0984766784836392E-2</c:v>
                </c:pt>
                <c:pt idx="3531">
                  <c:v>2.0977012925957231E-2</c:v>
                </c:pt>
                <c:pt idx="3532">
                  <c:v>2.0968937269128983E-2</c:v>
                </c:pt>
                <c:pt idx="3533">
                  <c:v>2.0962225487934274E-2</c:v>
                </c:pt>
                <c:pt idx="3534">
                  <c:v>2.0957680531501901E-2</c:v>
                </c:pt>
                <c:pt idx="3535">
                  <c:v>2.0955222624506838E-2</c:v>
                </c:pt>
                <c:pt idx="3536">
                  <c:v>2.0953889267170581E-2</c:v>
                </c:pt>
                <c:pt idx="3537">
                  <c:v>2.0951835235260681E-2</c:v>
                </c:pt>
                <c:pt idx="3538">
                  <c:v>2.0946340516355914E-2</c:v>
                </c:pt>
                <c:pt idx="3539">
                  <c:v>2.0936751300553516E-2</c:v>
                </c:pt>
                <c:pt idx="3540">
                  <c:v>2.0927074014094056E-2</c:v>
                </c:pt>
                <c:pt idx="3541">
                  <c:v>2.0920355164986602E-2</c:v>
                </c:pt>
                <c:pt idx="3542">
                  <c:v>2.0918001704306143E-2</c:v>
                </c:pt>
                <c:pt idx="3543">
                  <c:v>2.0919781026193945E-2</c:v>
                </c:pt>
                <c:pt idx="3544">
                  <c:v>2.0923820967857439E-2</c:v>
                </c:pt>
                <c:pt idx="3545">
                  <c:v>2.0926609809570115E-2</c:v>
                </c:pt>
                <c:pt idx="3546">
                  <c:v>2.0923003079729937E-2</c:v>
                </c:pt>
                <c:pt idx="3547">
                  <c:v>2.0911153342154473E-2</c:v>
                </c:pt>
                <c:pt idx="3548">
                  <c:v>2.0898385250086887E-2</c:v>
                </c:pt>
                <c:pt idx="3549">
                  <c:v>2.0890306709092459E-2</c:v>
                </c:pt>
                <c:pt idx="3550">
                  <c:v>2.0889368244832975E-2</c:v>
                </c:pt>
                <c:pt idx="3551">
                  <c:v>2.0894863003067574E-2</c:v>
                </c:pt>
                <c:pt idx="3552">
                  <c:v>2.0902926749652204E-2</c:v>
                </c:pt>
                <c:pt idx="3553">
                  <c:v>2.0906537870539994E-2</c:v>
                </c:pt>
                <c:pt idx="3554">
                  <c:v>2.0898505103574355E-2</c:v>
                </c:pt>
                <c:pt idx="3555">
                  <c:v>2.0887810973951031E-2</c:v>
                </c:pt>
                <c:pt idx="3556">
                  <c:v>2.0880274221133487E-2</c:v>
                </c:pt>
                <c:pt idx="3557">
                  <c:v>2.0877889514855797E-2</c:v>
                </c:pt>
                <c:pt idx="3558">
                  <c:v>2.0879874305067336E-2</c:v>
                </c:pt>
                <c:pt idx="3559">
                  <c:v>2.0882668821933115E-2</c:v>
                </c:pt>
                <c:pt idx="3560">
                  <c:v>2.0880166783475086E-2</c:v>
                </c:pt>
                <c:pt idx="3561">
                  <c:v>2.0873947163513831E-2</c:v>
                </c:pt>
                <c:pt idx="3562">
                  <c:v>2.0868696644517563E-2</c:v>
                </c:pt>
                <c:pt idx="3563">
                  <c:v>2.0865697268383689E-2</c:v>
                </c:pt>
                <c:pt idx="3564">
                  <c:v>2.0864927299686878E-2</c:v>
                </c:pt>
                <c:pt idx="3565">
                  <c:v>2.0865061225678695E-2</c:v>
                </c:pt>
                <c:pt idx="3566">
                  <c:v>2.0863471230463837E-2</c:v>
                </c:pt>
                <c:pt idx="3567">
                  <c:v>2.0859231039781739E-2</c:v>
                </c:pt>
                <c:pt idx="3568">
                  <c:v>2.0854898988216304E-2</c:v>
                </c:pt>
                <c:pt idx="3569">
                  <c:v>2.0851782955657476E-2</c:v>
                </c:pt>
                <c:pt idx="3570">
                  <c:v>2.0850386708874361E-2</c:v>
                </c:pt>
                <c:pt idx="3571">
                  <c:v>2.0850409901515082E-2</c:v>
                </c:pt>
                <c:pt idx="3572">
                  <c:v>2.0850748074106747E-2</c:v>
                </c:pt>
                <c:pt idx="3573">
                  <c:v>2.0849492654055612E-2</c:v>
                </c:pt>
                <c:pt idx="3574">
                  <c:v>2.0844871707796996E-2</c:v>
                </c:pt>
                <c:pt idx="3575">
                  <c:v>2.0838979107028335E-2</c:v>
                </c:pt>
                <c:pt idx="3576">
                  <c:v>2.0834327834930739E-2</c:v>
                </c:pt>
                <c:pt idx="3577">
                  <c:v>2.083231478918824E-2</c:v>
                </c:pt>
                <c:pt idx="3578">
                  <c:v>2.0833220207658782E-2</c:v>
                </c:pt>
                <c:pt idx="3579">
                  <c:v>2.0836207668374209E-2</c:v>
                </c:pt>
                <c:pt idx="3580">
                  <c:v>2.083932408954008E-2</c:v>
                </c:pt>
                <c:pt idx="3581">
                  <c:v>2.0839499729535894E-2</c:v>
                </c:pt>
                <c:pt idx="3582">
                  <c:v>2.0833034756722373E-2</c:v>
                </c:pt>
                <c:pt idx="3583">
                  <c:v>2.0822499489722174E-2</c:v>
                </c:pt>
                <c:pt idx="3584">
                  <c:v>2.0813854158108491E-2</c:v>
                </c:pt>
                <c:pt idx="3585">
                  <c:v>2.0810645463894516E-2</c:v>
                </c:pt>
                <c:pt idx="3586">
                  <c:v>2.0813891595488708E-2</c:v>
                </c:pt>
                <c:pt idx="3587">
                  <c:v>2.0822082227694674E-2</c:v>
                </c:pt>
                <c:pt idx="3588">
                  <c:v>2.0831178521711572E-2</c:v>
                </c:pt>
                <c:pt idx="3589">
                  <c:v>2.083461312513369E-2</c:v>
                </c:pt>
                <c:pt idx="3590">
                  <c:v>2.0826220819693472E-2</c:v>
                </c:pt>
                <c:pt idx="3591">
                  <c:v>2.0814443847874623E-2</c:v>
                </c:pt>
                <c:pt idx="3592">
                  <c:v>2.080631872682602E-2</c:v>
                </c:pt>
                <c:pt idx="3593">
                  <c:v>2.0804919810648886E-2</c:v>
                </c:pt>
                <c:pt idx="3594">
                  <c:v>2.0809835891855047E-2</c:v>
                </c:pt>
                <c:pt idx="3595">
                  <c:v>2.0817170201366746E-2</c:v>
                </c:pt>
                <c:pt idx="3596">
                  <c:v>2.0819540408516642E-2</c:v>
                </c:pt>
                <c:pt idx="3597">
                  <c:v>2.0812768201190639E-2</c:v>
                </c:pt>
                <c:pt idx="3598">
                  <c:v>2.08060906556728E-2</c:v>
                </c:pt>
                <c:pt idx="3599">
                  <c:v>2.0802226206115042E-2</c:v>
                </c:pt>
                <c:pt idx="3600">
                  <c:v>2.0801747773636574E-2</c:v>
                </c:pt>
                <c:pt idx="3601">
                  <c:v>2.080331037401369E-2</c:v>
                </c:pt>
                <c:pt idx="3602">
                  <c:v>2.0803651117679664E-2</c:v>
                </c:pt>
                <c:pt idx="3603">
                  <c:v>2.0800060803933783E-2</c:v>
                </c:pt>
                <c:pt idx="3604">
                  <c:v>2.0796095675540131E-2</c:v>
                </c:pt>
                <c:pt idx="3605">
                  <c:v>2.0793312831585625E-2</c:v>
                </c:pt>
                <c:pt idx="3606">
                  <c:v>2.0792244537700115E-2</c:v>
                </c:pt>
                <c:pt idx="3607">
                  <c:v>2.0792522961312006E-2</c:v>
                </c:pt>
                <c:pt idx="3608">
                  <c:v>2.0792880171647817E-2</c:v>
                </c:pt>
                <c:pt idx="3609">
                  <c:v>2.0791207276178246E-2</c:v>
                </c:pt>
                <c:pt idx="3610">
                  <c:v>2.078730423066228E-2</c:v>
                </c:pt>
                <c:pt idx="3611">
                  <c:v>2.0783346928619613E-2</c:v>
                </c:pt>
                <c:pt idx="3612">
                  <c:v>2.0780758202864777E-2</c:v>
                </c:pt>
                <c:pt idx="3613">
                  <c:v>2.0780137764753903E-2</c:v>
                </c:pt>
                <c:pt idx="3614">
                  <c:v>2.0781262204185129E-2</c:v>
                </c:pt>
                <c:pt idx="3615">
                  <c:v>2.0783084989597942E-2</c:v>
                </c:pt>
                <c:pt idx="3616">
                  <c:v>2.0783736467973896E-2</c:v>
                </c:pt>
                <c:pt idx="3617">
                  <c:v>2.0780496648612208E-2</c:v>
                </c:pt>
                <c:pt idx="3618">
                  <c:v>2.0773070388675388E-2</c:v>
                </c:pt>
                <c:pt idx="3619">
                  <c:v>2.0765752203153881E-2</c:v>
                </c:pt>
                <c:pt idx="3620">
                  <c:v>2.0761646972226613E-2</c:v>
                </c:pt>
                <c:pt idx="3621">
                  <c:v>2.0762148753012515E-2</c:v>
                </c:pt>
                <c:pt idx="3622">
                  <c:v>2.0766940779571037E-2</c:v>
                </c:pt>
                <c:pt idx="3623">
                  <c:v>2.0773995462901807E-2</c:v>
                </c:pt>
                <c:pt idx="3624">
                  <c:v>2.0779574390944723E-2</c:v>
                </c:pt>
                <c:pt idx="3625">
                  <c:v>2.0778229514932654E-2</c:v>
                </c:pt>
                <c:pt idx="3626">
                  <c:v>2.0767581104371775E-2</c:v>
                </c:pt>
                <c:pt idx="3627">
                  <c:v>2.0755552471973603E-2</c:v>
                </c:pt>
                <c:pt idx="3628">
                  <c:v>2.0748475348076362E-2</c:v>
                </c:pt>
                <c:pt idx="3629">
                  <c:v>2.0749173947368957E-2</c:v>
                </c:pt>
                <c:pt idx="3630">
                  <c:v>2.0756964968890686E-2</c:v>
                </c:pt>
                <c:pt idx="3631">
                  <c:v>2.0767657596031719E-2</c:v>
                </c:pt>
                <c:pt idx="3632">
                  <c:v>2.0773553496532451E-2</c:v>
                </c:pt>
                <c:pt idx="3633">
                  <c:v>2.0766671815030682E-2</c:v>
                </c:pt>
                <c:pt idx="3634">
                  <c:v>2.0757013591079912E-2</c:v>
                </c:pt>
                <c:pt idx="3635">
                  <c:v>2.0750662308552655E-2</c:v>
                </c:pt>
                <c:pt idx="3636">
                  <c:v>2.0749507838246955E-2</c:v>
                </c:pt>
                <c:pt idx="3637">
                  <c:v>2.0752567051614448E-2</c:v>
                </c:pt>
                <c:pt idx="3638">
                  <c:v>2.0755983820760975E-2</c:v>
                </c:pt>
                <c:pt idx="3639">
                  <c:v>2.0753688740069883E-2</c:v>
                </c:pt>
                <c:pt idx="3640">
                  <c:v>2.0748721899323603E-2</c:v>
                </c:pt>
                <c:pt idx="3641">
                  <c:v>2.074489849298838E-2</c:v>
                </c:pt>
                <c:pt idx="3642">
                  <c:v>2.0743191408030826E-2</c:v>
                </c:pt>
                <c:pt idx="3643">
                  <c:v>2.0743360149017686E-2</c:v>
                </c:pt>
                <c:pt idx="3644">
                  <c:v>2.0743950838116112E-2</c:v>
                </c:pt>
                <c:pt idx="3645">
                  <c:v>2.074520874953344E-2</c:v>
                </c:pt>
                <c:pt idx="3646">
                  <c:v>2.0769800608260801E-2</c:v>
                </c:pt>
                <c:pt idx="3647">
                  <c:v>2.0756927686918652E-2</c:v>
                </c:pt>
                <c:pt idx="3648">
                  <c:v>2.0690737516275842E-2</c:v>
                </c:pt>
                <c:pt idx="3649">
                  <c:v>2.0639932180614766E-2</c:v>
                </c:pt>
                <c:pt idx="3650">
                  <c:v>2.0743023389096525E-2</c:v>
                </c:pt>
                <c:pt idx="3651">
                  <c:v>2.0973178147987433E-2</c:v>
                </c:pt>
                <c:pt idx="3652">
                  <c:v>2.1146970404586622E-2</c:v>
                </c:pt>
                <c:pt idx="3653">
                  <c:v>2.1391379175309179E-2</c:v>
                </c:pt>
                <c:pt idx="3654">
                  <c:v>2.1623544741435581E-2</c:v>
                </c:pt>
                <c:pt idx="3655">
                  <c:v>2.1834677274839114E-2</c:v>
                </c:pt>
                <c:pt idx="3656">
                  <c:v>2.2073456294630603E-2</c:v>
                </c:pt>
                <c:pt idx="3657">
                  <c:v>2.2377800675630513E-2</c:v>
                </c:pt>
                <c:pt idx="3658">
                  <c:v>2.2618890615789158E-2</c:v>
                </c:pt>
                <c:pt idx="3659">
                  <c:v>2.282777030619966E-2</c:v>
                </c:pt>
                <c:pt idx="3660">
                  <c:v>2.2995466105356112E-2</c:v>
                </c:pt>
                <c:pt idx="3661">
                  <c:v>2.3282428144077157E-2</c:v>
                </c:pt>
                <c:pt idx="3662">
                  <c:v>2.3528986941654749E-2</c:v>
                </c:pt>
                <c:pt idx="3663">
                  <c:v>2.3721671998495217E-2</c:v>
                </c:pt>
                <c:pt idx="3664">
                  <c:v>2.3993557372300797E-2</c:v>
                </c:pt>
                <c:pt idx="3665">
                  <c:v>2.4294900462668131E-2</c:v>
                </c:pt>
                <c:pt idx="3666">
                  <c:v>2.4636017452092811E-2</c:v>
                </c:pt>
                <c:pt idx="3667">
                  <c:v>2.4884841100187106E-2</c:v>
                </c:pt>
                <c:pt idx="3668">
                  <c:v>2.5141716634571119E-2</c:v>
                </c:pt>
                <c:pt idx="3669">
                  <c:v>2.5383401626661084E-2</c:v>
                </c:pt>
                <c:pt idx="3670">
                  <c:v>2.5539078154356902E-2</c:v>
                </c:pt>
                <c:pt idx="3671">
                  <c:v>2.5646646128801551E-2</c:v>
                </c:pt>
                <c:pt idx="3672">
                  <c:v>2.5725280228554068E-2</c:v>
                </c:pt>
                <c:pt idx="3673">
                  <c:v>2.5786046646306855E-2</c:v>
                </c:pt>
                <c:pt idx="3674">
                  <c:v>2.5832158955355684E-2</c:v>
                </c:pt>
                <c:pt idx="3675">
                  <c:v>2.5870199773631329E-2</c:v>
                </c:pt>
                <c:pt idx="3676">
                  <c:v>2.5904524869263701E-2</c:v>
                </c:pt>
                <c:pt idx="3677">
                  <c:v>2.5935454149725701E-2</c:v>
                </c:pt>
                <c:pt idx="3678">
                  <c:v>2.5960955396111079E-2</c:v>
                </c:pt>
                <c:pt idx="3679">
                  <c:v>2.5981596295645087E-2</c:v>
                </c:pt>
                <c:pt idx="3680">
                  <c:v>2.6000550586372601E-2</c:v>
                </c:pt>
                <c:pt idx="3681">
                  <c:v>2.6022301400690687E-2</c:v>
                </c:pt>
                <c:pt idx="3682">
                  <c:v>2.6044137001224758E-2</c:v>
                </c:pt>
                <c:pt idx="3683">
                  <c:v>2.6064105386925336E-2</c:v>
                </c:pt>
                <c:pt idx="3684">
                  <c:v>2.6081672821780318E-2</c:v>
                </c:pt>
                <c:pt idx="3685">
                  <c:v>2.6097191518131134E-2</c:v>
                </c:pt>
                <c:pt idx="3686">
                  <c:v>2.611189963667241E-2</c:v>
                </c:pt>
                <c:pt idx="3687">
                  <c:v>2.6127816902315939E-2</c:v>
                </c:pt>
                <c:pt idx="3688">
                  <c:v>2.6145002866027882E-2</c:v>
                </c:pt>
                <c:pt idx="3689">
                  <c:v>2.6161514379374265E-2</c:v>
                </c:pt>
                <c:pt idx="3690">
                  <c:v>2.6176078281751308E-2</c:v>
                </c:pt>
                <c:pt idx="3691">
                  <c:v>2.6188172555724237E-2</c:v>
                </c:pt>
                <c:pt idx="3692">
                  <c:v>2.6198026327027314E-2</c:v>
                </c:pt>
                <c:pt idx="3693">
                  <c:v>2.6206619864563827E-2</c:v>
                </c:pt>
                <c:pt idx="3694">
                  <c:v>2.6215684580406136E-2</c:v>
                </c:pt>
                <c:pt idx="3695">
                  <c:v>2.6227923467861635E-2</c:v>
                </c:pt>
                <c:pt idx="3696">
                  <c:v>2.6246197252271952E-2</c:v>
                </c:pt>
                <c:pt idx="3697">
                  <c:v>2.6265434083010318E-2</c:v>
                </c:pt>
                <c:pt idx="3698">
                  <c:v>2.6280831505519752E-2</c:v>
                </c:pt>
                <c:pt idx="3699">
                  <c:v>2.6289728464861703E-2</c:v>
                </c:pt>
                <c:pt idx="3700">
                  <c:v>2.6291605305716295E-2</c:v>
                </c:pt>
                <c:pt idx="3701">
                  <c:v>2.6288083772381711E-2</c:v>
                </c:pt>
                <c:pt idx="3702">
                  <c:v>2.6282927008775006E-2</c:v>
                </c:pt>
                <c:pt idx="3703">
                  <c:v>2.6282039558431357E-2</c:v>
                </c:pt>
                <c:pt idx="3704">
                  <c:v>2.6293038087983549E-2</c:v>
                </c:pt>
                <c:pt idx="3705">
                  <c:v>2.6309865280082077E-2</c:v>
                </c:pt>
                <c:pt idx="3706">
                  <c:v>2.6323526840489105E-2</c:v>
                </c:pt>
                <c:pt idx="3707">
                  <c:v>2.6331527132003232E-2</c:v>
                </c:pt>
                <c:pt idx="3708">
                  <c:v>2.633452361233838E-2</c:v>
                </c:pt>
                <c:pt idx="3709">
                  <c:v>2.6336326834123965E-2</c:v>
                </c:pt>
                <c:pt idx="3710">
                  <c:v>2.634310732764375E-2</c:v>
                </c:pt>
                <c:pt idx="3711">
                  <c:v>2.6351817014940007E-2</c:v>
                </c:pt>
                <c:pt idx="3712">
                  <c:v>2.6359166332710932E-2</c:v>
                </c:pt>
                <c:pt idx="3713">
                  <c:v>2.6364476561866475E-2</c:v>
                </c:pt>
                <c:pt idx="3714">
                  <c:v>2.6368120041069198E-2</c:v>
                </c:pt>
                <c:pt idx="3715">
                  <c:v>2.6371520166734153E-2</c:v>
                </c:pt>
                <c:pt idx="3716">
                  <c:v>2.6376822168798362E-2</c:v>
                </c:pt>
                <c:pt idx="3717">
                  <c:v>2.6383327305257047E-2</c:v>
                </c:pt>
                <c:pt idx="3718">
                  <c:v>2.6389307670610502E-2</c:v>
                </c:pt>
                <c:pt idx="3719">
                  <c:v>2.6393802777972025E-2</c:v>
                </c:pt>
                <c:pt idx="3720">
                  <c:v>2.6396540443650852E-2</c:v>
                </c:pt>
                <c:pt idx="3721">
                  <c:v>2.6397936787152305E-2</c:v>
                </c:pt>
                <c:pt idx="3722">
                  <c:v>2.639909623117773E-2</c:v>
                </c:pt>
                <c:pt idx="3723">
                  <c:v>2.6401811501624468E-2</c:v>
                </c:pt>
                <c:pt idx="3724">
                  <c:v>2.6408964873926362E-2</c:v>
                </c:pt>
                <c:pt idx="3725">
                  <c:v>2.6419200379093313E-2</c:v>
                </c:pt>
                <c:pt idx="3726">
                  <c:v>2.6428193427942753E-2</c:v>
                </c:pt>
                <c:pt idx="3727">
                  <c:v>2.6433198200647958E-2</c:v>
                </c:pt>
                <c:pt idx="3728">
                  <c:v>2.6433081611413771E-2</c:v>
                </c:pt>
                <c:pt idx="3729">
                  <c:v>2.6428323308476838E-2</c:v>
                </c:pt>
                <c:pt idx="3730">
                  <c:v>2.6421015674105468E-2</c:v>
                </c:pt>
                <c:pt idx="3731">
                  <c:v>2.6414863824599628E-2</c:v>
                </c:pt>
                <c:pt idx="3732">
                  <c:v>2.6415185610291013E-2</c:v>
                </c:pt>
                <c:pt idx="3733">
                  <c:v>2.6424638073433197E-2</c:v>
                </c:pt>
                <c:pt idx="3734">
                  <c:v>2.643269096009624E-2</c:v>
                </c:pt>
                <c:pt idx="3735">
                  <c:v>2.6435907938487498E-2</c:v>
                </c:pt>
                <c:pt idx="3736">
                  <c:v>2.6438838070195883E-2</c:v>
                </c:pt>
                <c:pt idx="3737">
                  <c:v>2.6442367854316293E-2</c:v>
                </c:pt>
                <c:pt idx="3738">
                  <c:v>2.6445694000355374E-2</c:v>
                </c:pt>
                <c:pt idx="3739">
                  <c:v>2.6448109034166035E-2</c:v>
                </c:pt>
                <c:pt idx="3740">
                  <c:v>2.6449360410581359E-2</c:v>
                </c:pt>
                <c:pt idx="3741">
                  <c:v>2.6449650513415225E-2</c:v>
                </c:pt>
                <c:pt idx="3742">
                  <c:v>2.6449636655461743E-2</c:v>
                </c:pt>
                <c:pt idx="3743">
                  <c:v>2.6450431078495613E-2</c:v>
                </c:pt>
                <c:pt idx="3744">
                  <c:v>2.6454411464641905E-2</c:v>
                </c:pt>
                <c:pt idx="3745">
                  <c:v>2.6463275431840089E-2</c:v>
                </c:pt>
                <c:pt idx="3746">
                  <c:v>2.6472610960637164E-2</c:v>
                </c:pt>
                <c:pt idx="3747">
                  <c:v>2.6478958892446045E-2</c:v>
                </c:pt>
                <c:pt idx="3748">
                  <c:v>2.6480337686342881E-2</c:v>
                </c:pt>
                <c:pt idx="3749">
                  <c:v>2.6476243419067746E-2</c:v>
                </c:pt>
                <c:pt idx="3750">
                  <c:v>2.646764978502391E-2</c:v>
                </c:pt>
                <c:pt idx="3751">
                  <c:v>2.6457008096278212E-2</c:v>
                </c:pt>
                <c:pt idx="3752">
                  <c:v>2.6448247282561108E-2</c:v>
                </c:pt>
                <c:pt idx="3753">
                  <c:v>2.6446773891266484E-2</c:v>
                </c:pt>
                <c:pt idx="3754">
                  <c:v>2.6456075757094341E-2</c:v>
                </c:pt>
                <c:pt idx="3755">
                  <c:v>2.6465888799881168E-2</c:v>
                </c:pt>
                <c:pt idx="3756">
                  <c:v>2.6471529671176008E-2</c:v>
                </c:pt>
                <c:pt idx="3757">
                  <c:v>2.6472016336869384E-2</c:v>
                </c:pt>
                <c:pt idx="3758">
                  <c:v>2.6469336906659299E-2</c:v>
                </c:pt>
                <c:pt idx="3759">
                  <c:v>2.6468449634051303E-2</c:v>
                </c:pt>
                <c:pt idx="3760">
                  <c:v>2.647233807444031E-2</c:v>
                </c:pt>
                <c:pt idx="3761">
                  <c:v>2.64758748089809E-2</c:v>
                </c:pt>
                <c:pt idx="3762">
                  <c:v>2.6477943101536609E-2</c:v>
                </c:pt>
                <c:pt idx="3763">
                  <c:v>2.6478441958775249E-2</c:v>
                </c:pt>
                <c:pt idx="3764">
                  <c:v>2.6478200445354955E-2</c:v>
                </c:pt>
                <c:pt idx="3765">
                  <c:v>2.6478973018717749E-2</c:v>
                </c:pt>
                <c:pt idx="3766">
                  <c:v>2.6481646343814207E-2</c:v>
                </c:pt>
                <c:pt idx="3767">
                  <c:v>2.6484589962253776E-2</c:v>
                </c:pt>
                <c:pt idx="3768">
                  <c:v>2.6486622831983393E-2</c:v>
                </c:pt>
                <c:pt idx="3769">
                  <c:v>2.648718735392578E-2</c:v>
                </c:pt>
                <c:pt idx="3770">
                  <c:v>2.6486349371979266E-2</c:v>
                </c:pt>
                <c:pt idx="3771">
                  <c:v>2.6484798173017805E-2</c:v>
                </c:pt>
                <c:pt idx="3772">
                  <c:v>2.6483846486891054E-2</c:v>
                </c:pt>
                <c:pt idx="3773">
                  <c:v>2.6485607216098626E-2</c:v>
                </c:pt>
                <c:pt idx="3774">
                  <c:v>2.6492777864331275E-2</c:v>
                </c:pt>
                <c:pt idx="3775">
                  <c:v>2.6501412997236778E-2</c:v>
                </c:pt>
                <c:pt idx="3776">
                  <c:v>2.6507501191981166E-2</c:v>
                </c:pt>
                <c:pt idx="3777">
                  <c:v>2.6508713398197839E-2</c:v>
                </c:pt>
                <c:pt idx="3778">
                  <c:v>2.6504402937987153E-2</c:v>
                </c:pt>
                <c:pt idx="3779">
                  <c:v>2.6495605505916259E-2</c:v>
                </c:pt>
                <c:pt idx="3780">
                  <c:v>2.6485039169019512E-2</c:v>
                </c:pt>
                <c:pt idx="3781">
                  <c:v>2.6477104366797989E-2</c:v>
                </c:pt>
                <c:pt idx="3782">
                  <c:v>2.6477883911219833E-2</c:v>
                </c:pt>
                <c:pt idx="3783">
                  <c:v>2.6487217287309531E-2</c:v>
                </c:pt>
                <c:pt idx="3784">
                  <c:v>2.6495279112660822E-2</c:v>
                </c:pt>
                <c:pt idx="3785">
                  <c:v>2.6498817537244888E-2</c:v>
                </c:pt>
                <c:pt idx="3786">
                  <c:v>2.6497469424936193E-2</c:v>
                </c:pt>
                <c:pt idx="3787">
                  <c:v>2.6493744866078573E-2</c:v>
                </c:pt>
                <c:pt idx="3788">
                  <c:v>2.6493027177484564E-2</c:v>
                </c:pt>
                <c:pt idx="3789">
                  <c:v>2.6496844868638476E-2</c:v>
                </c:pt>
                <c:pt idx="3790">
                  <c:v>2.6500134297896449E-2</c:v>
                </c:pt>
                <c:pt idx="3791">
                  <c:v>2.6501757053114208E-2</c:v>
                </c:pt>
                <c:pt idx="3792">
                  <c:v>2.6501618005905184E-2</c:v>
                </c:pt>
                <c:pt idx="3793">
                  <c:v>2.650066420249508E-2</c:v>
                </c:pt>
                <c:pt idx="3794">
                  <c:v>2.650088455499813E-2</c:v>
                </c:pt>
                <c:pt idx="3795">
                  <c:v>2.6503431113144175E-2</c:v>
                </c:pt>
                <c:pt idx="3796">
                  <c:v>2.6506380613212161E-2</c:v>
                </c:pt>
                <c:pt idx="3797">
                  <c:v>2.6507649676732296E-2</c:v>
                </c:pt>
                <c:pt idx="3798">
                  <c:v>2.6507267918173216E-2</c:v>
                </c:pt>
                <c:pt idx="3799">
                  <c:v>2.6507101941562576E-2</c:v>
                </c:pt>
                <c:pt idx="3800">
                  <c:v>2.6506196251861611E-2</c:v>
                </c:pt>
                <c:pt idx="3801">
                  <c:v>2.6505370352664464E-2</c:v>
                </c:pt>
                <c:pt idx="3802">
                  <c:v>2.6505394360563005E-2</c:v>
                </c:pt>
                <c:pt idx="3803">
                  <c:v>2.6506571335584962E-2</c:v>
                </c:pt>
                <c:pt idx="3804">
                  <c:v>2.6508737281193726E-2</c:v>
                </c:pt>
                <c:pt idx="3805">
                  <c:v>2.6511261144288367E-2</c:v>
                </c:pt>
                <c:pt idx="3806">
                  <c:v>2.6513044815203883E-2</c:v>
                </c:pt>
                <c:pt idx="3807">
                  <c:v>2.6511970585149727E-2</c:v>
                </c:pt>
                <c:pt idx="3808">
                  <c:v>2.6505139371739067E-2</c:v>
                </c:pt>
                <c:pt idx="3809">
                  <c:v>2.6496982859845111E-2</c:v>
                </c:pt>
                <c:pt idx="3810">
                  <c:v>2.6491549126919412E-2</c:v>
                </c:pt>
                <c:pt idx="3811">
                  <c:v>2.6491269252934636E-2</c:v>
                </c:pt>
                <c:pt idx="3812">
                  <c:v>2.6496957320384703E-2</c:v>
                </c:pt>
                <c:pt idx="3813">
                  <c:v>2.6507810414285078E-2</c:v>
                </c:pt>
                <c:pt idx="3814">
                  <c:v>2.6521408622172334E-2</c:v>
                </c:pt>
                <c:pt idx="3815">
                  <c:v>2.6533715034104628E-2</c:v>
                </c:pt>
                <c:pt idx="3816">
                  <c:v>2.6539075742661247E-2</c:v>
                </c:pt>
                <c:pt idx="3817">
                  <c:v>2.6532218618437433E-2</c:v>
                </c:pt>
                <c:pt idx="3818">
                  <c:v>2.6523178586141158E-2</c:v>
                </c:pt>
                <c:pt idx="3819">
                  <c:v>2.6518157525121197E-2</c:v>
                </c:pt>
                <c:pt idx="3820">
                  <c:v>2.6518565646362215E-2</c:v>
                </c:pt>
                <c:pt idx="3821">
                  <c:v>2.6522673195739265E-2</c:v>
                </c:pt>
                <c:pt idx="3822">
                  <c:v>2.6525610454018064E-2</c:v>
                </c:pt>
                <c:pt idx="3823">
                  <c:v>2.6523451904063754E-2</c:v>
                </c:pt>
                <c:pt idx="3824">
                  <c:v>2.6521418296697533E-2</c:v>
                </c:pt>
                <c:pt idx="3825">
                  <c:v>2.6520789940373875E-2</c:v>
                </c:pt>
                <c:pt idx="3826">
                  <c:v>2.6521701611935546E-2</c:v>
                </c:pt>
                <c:pt idx="3827">
                  <c:v>2.6523363669122058E-2</c:v>
                </c:pt>
                <c:pt idx="3828">
                  <c:v>2.6523939446232794E-2</c:v>
                </c:pt>
                <c:pt idx="3829">
                  <c:v>2.6511186918317612E-2</c:v>
                </c:pt>
                <c:pt idx="3830">
                  <c:v>2.6503030129552546E-2</c:v>
                </c:pt>
                <c:pt idx="3831">
                  <c:v>2.6511424402097257E-2</c:v>
                </c:pt>
                <c:pt idx="3832">
                  <c:v>2.6517868728114069E-2</c:v>
                </c:pt>
                <c:pt idx="3833">
                  <c:v>2.6473405769767352E-2</c:v>
                </c:pt>
                <c:pt idx="3834">
                  <c:v>2.6308986636691352E-2</c:v>
                </c:pt>
                <c:pt idx="3835">
                  <c:v>2.6056429286716167E-2</c:v>
                </c:pt>
                <c:pt idx="3836">
                  <c:v>2.5794677484685696E-2</c:v>
                </c:pt>
                <c:pt idx="3837">
                  <c:v>2.5647732155470213E-2</c:v>
                </c:pt>
                <c:pt idx="3838">
                  <c:v>2.5409821784769672E-2</c:v>
                </c:pt>
                <c:pt idx="3839">
                  <c:v>2.5172352484580079E-2</c:v>
                </c:pt>
                <c:pt idx="3840">
                  <c:v>2.4952229911951299E-2</c:v>
                </c:pt>
                <c:pt idx="3841">
                  <c:v>2.4734637008689879E-2</c:v>
                </c:pt>
                <c:pt idx="3842">
                  <c:v>2.4478611258733879E-2</c:v>
                </c:pt>
                <c:pt idx="3843">
                  <c:v>2.4144141913135273E-2</c:v>
                </c:pt>
                <c:pt idx="3844">
                  <c:v>2.38361618926793E-2</c:v>
                </c:pt>
                <c:pt idx="3845">
                  <c:v>2.3556822350237441E-2</c:v>
                </c:pt>
                <c:pt idx="3846">
                  <c:v>2.3274673683599173E-2</c:v>
                </c:pt>
                <c:pt idx="3847">
                  <c:v>2.3025876130849533E-2</c:v>
                </c:pt>
                <c:pt idx="3848">
                  <c:v>2.2738576894365141E-2</c:v>
                </c:pt>
                <c:pt idx="3849">
                  <c:v>2.2492117017185578E-2</c:v>
                </c:pt>
                <c:pt idx="3850">
                  <c:v>2.2213081719738976E-2</c:v>
                </c:pt>
                <c:pt idx="3851">
                  <c:v>2.1969486010182188E-2</c:v>
                </c:pt>
                <c:pt idx="3852">
                  <c:v>2.1734413738684611E-2</c:v>
                </c:pt>
                <c:pt idx="3853">
                  <c:v>2.1575898019802239E-2</c:v>
                </c:pt>
                <c:pt idx="3854">
                  <c:v>2.1467312077612259E-2</c:v>
                </c:pt>
                <c:pt idx="3855">
                  <c:v>2.1388835122378019E-2</c:v>
                </c:pt>
                <c:pt idx="3856">
                  <c:v>2.1327279145437042E-2</c:v>
                </c:pt>
                <c:pt idx="3857">
                  <c:v>2.1278606477239545E-2</c:v>
                </c:pt>
                <c:pt idx="3858">
                  <c:v>2.1241348082476054E-2</c:v>
                </c:pt>
                <c:pt idx="3859">
                  <c:v>2.1209725514142009E-2</c:v>
                </c:pt>
                <c:pt idx="3860">
                  <c:v>2.1178610711673797E-2</c:v>
                </c:pt>
                <c:pt idx="3861">
                  <c:v>2.1150547813815174E-2</c:v>
                </c:pt>
                <c:pt idx="3862">
                  <c:v>2.1125880559440764E-2</c:v>
                </c:pt>
                <c:pt idx="3863">
                  <c:v>2.1103687265974374E-2</c:v>
                </c:pt>
                <c:pt idx="3864">
                  <c:v>2.1081888472289399E-2</c:v>
                </c:pt>
                <c:pt idx="3865">
                  <c:v>2.1060150244046227E-2</c:v>
                </c:pt>
                <c:pt idx="3866">
                  <c:v>2.1039631066858796E-2</c:v>
                </c:pt>
                <c:pt idx="3867">
                  <c:v>2.1020820183740102E-2</c:v>
                </c:pt>
                <c:pt idx="3868">
                  <c:v>2.100369366601328E-2</c:v>
                </c:pt>
                <c:pt idx="3869">
                  <c:v>2.0987714413311976E-2</c:v>
                </c:pt>
                <c:pt idx="3870">
                  <c:v>2.0971832153579985E-2</c:v>
                </c:pt>
                <c:pt idx="3871">
                  <c:v>2.0954817698244164E-2</c:v>
                </c:pt>
                <c:pt idx="3872">
                  <c:v>2.093750926870732E-2</c:v>
                </c:pt>
                <c:pt idx="3873">
                  <c:v>2.0921327725648708E-2</c:v>
                </c:pt>
                <c:pt idx="3874">
                  <c:v>2.0907116290280071E-2</c:v>
                </c:pt>
                <c:pt idx="3875">
                  <c:v>2.0895136910969364E-2</c:v>
                </c:pt>
                <c:pt idx="3876">
                  <c:v>2.0885070263240553E-2</c:v>
                </c:pt>
                <c:pt idx="3877">
                  <c:v>2.0876015749774143E-2</c:v>
                </c:pt>
                <c:pt idx="3878">
                  <c:v>2.0866491500406575E-2</c:v>
                </c:pt>
                <c:pt idx="3879">
                  <c:v>2.0854481967449556E-2</c:v>
                </c:pt>
                <c:pt idx="3880">
                  <c:v>2.0840205149404916E-2</c:v>
                </c:pt>
                <c:pt idx="3881">
                  <c:v>2.0826556365154212E-2</c:v>
                </c:pt>
                <c:pt idx="3882">
                  <c:v>2.0815346712980722E-2</c:v>
                </c:pt>
                <c:pt idx="3883">
                  <c:v>2.0807169129093042E-2</c:v>
                </c:pt>
                <c:pt idx="3884">
                  <c:v>2.0801398387625493E-2</c:v>
                </c:pt>
                <c:pt idx="3885">
                  <c:v>2.0796191100637865E-2</c:v>
                </c:pt>
                <c:pt idx="3886">
                  <c:v>2.0788485718115469E-2</c:v>
                </c:pt>
                <c:pt idx="3887">
                  <c:v>2.0776936796371926E-2</c:v>
                </c:pt>
                <c:pt idx="3888">
                  <c:v>2.0765199997302478E-2</c:v>
                </c:pt>
                <c:pt idx="3889">
                  <c:v>2.075558862403816E-2</c:v>
                </c:pt>
                <c:pt idx="3890">
                  <c:v>2.0749089892616021E-2</c:v>
                </c:pt>
                <c:pt idx="3891">
                  <c:v>2.0745365852854088E-2</c:v>
                </c:pt>
                <c:pt idx="3892">
                  <c:v>2.0742753388351558E-2</c:v>
                </c:pt>
                <c:pt idx="3893">
                  <c:v>2.0738264216488493E-2</c:v>
                </c:pt>
                <c:pt idx="3894">
                  <c:v>2.0728960363729211E-2</c:v>
                </c:pt>
                <c:pt idx="3895">
                  <c:v>2.0718026255031496E-2</c:v>
                </c:pt>
                <c:pt idx="3896">
                  <c:v>2.0708803441875742E-2</c:v>
                </c:pt>
                <c:pt idx="3897">
                  <c:v>2.0703010678727131E-2</c:v>
                </c:pt>
                <c:pt idx="3898">
                  <c:v>2.0700812153470662E-2</c:v>
                </c:pt>
                <c:pt idx="3899">
                  <c:v>2.0700817487410816E-2</c:v>
                </c:pt>
                <c:pt idx="3900">
                  <c:v>2.0700081735271748E-2</c:v>
                </c:pt>
                <c:pt idx="3901">
                  <c:v>2.0694260365593783E-2</c:v>
                </c:pt>
                <c:pt idx="3902">
                  <c:v>2.0683951146262911E-2</c:v>
                </c:pt>
                <c:pt idx="3903">
                  <c:v>2.0674141195002448E-2</c:v>
                </c:pt>
                <c:pt idx="3904">
                  <c:v>2.0667712402471554E-2</c:v>
                </c:pt>
                <c:pt idx="3905">
                  <c:v>2.0665628235159057E-2</c:v>
                </c:pt>
                <c:pt idx="3906">
                  <c:v>2.0666933735383228E-2</c:v>
                </c:pt>
                <c:pt idx="3907">
                  <c:v>2.0668755521292048E-2</c:v>
                </c:pt>
                <c:pt idx="3908">
                  <c:v>2.0666301786862983E-2</c:v>
                </c:pt>
                <c:pt idx="3909">
                  <c:v>2.065758415932703E-2</c:v>
                </c:pt>
                <c:pt idx="3910">
                  <c:v>2.0648489925677645E-2</c:v>
                </c:pt>
                <c:pt idx="3911">
                  <c:v>2.0642191976529077E-2</c:v>
                </c:pt>
                <c:pt idx="3912">
                  <c:v>2.0639926148914692E-2</c:v>
                </c:pt>
                <c:pt idx="3913">
                  <c:v>2.0641001189627695E-2</c:v>
                </c:pt>
                <c:pt idx="3914">
                  <c:v>2.0642798755220869E-2</c:v>
                </c:pt>
                <c:pt idx="3915">
                  <c:v>2.0640773412006742E-2</c:v>
                </c:pt>
                <c:pt idx="3916">
                  <c:v>2.0633556596326669E-2</c:v>
                </c:pt>
                <c:pt idx="3917">
                  <c:v>2.0626305544137268E-2</c:v>
                </c:pt>
                <c:pt idx="3918">
                  <c:v>2.0621409405530308E-2</c:v>
                </c:pt>
                <c:pt idx="3919">
                  <c:v>2.0619702331905753E-2</c:v>
                </c:pt>
                <c:pt idx="3920">
                  <c:v>2.0620464005662035E-2</c:v>
                </c:pt>
                <c:pt idx="3921">
                  <c:v>2.0621419640195829E-2</c:v>
                </c:pt>
                <c:pt idx="3922">
                  <c:v>2.0618798778757344E-2</c:v>
                </c:pt>
                <c:pt idx="3923">
                  <c:v>2.0612566531570418E-2</c:v>
                </c:pt>
                <c:pt idx="3924">
                  <c:v>2.0606532126103069E-2</c:v>
                </c:pt>
                <c:pt idx="3925">
                  <c:v>2.0602633261197826E-2</c:v>
                </c:pt>
                <c:pt idx="3926">
                  <c:v>2.0601511263477052E-2</c:v>
                </c:pt>
                <c:pt idx="3927">
                  <c:v>2.0602511087343078E-2</c:v>
                </c:pt>
                <c:pt idx="3928">
                  <c:v>2.0603681314978143E-2</c:v>
                </c:pt>
                <c:pt idx="3929">
                  <c:v>2.0601780726563788E-2</c:v>
                </c:pt>
                <c:pt idx="3930">
                  <c:v>2.0595793526703564E-2</c:v>
                </c:pt>
                <c:pt idx="3931">
                  <c:v>2.058944228978081E-2</c:v>
                </c:pt>
                <c:pt idx="3932">
                  <c:v>2.058516173878407E-2</c:v>
                </c:pt>
                <c:pt idx="3933">
                  <c:v>2.0583998012461278E-2</c:v>
                </c:pt>
                <c:pt idx="3934">
                  <c:v>2.0585608665320144E-2</c:v>
                </c:pt>
                <c:pt idx="3935">
                  <c:v>2.058826266762789E-2</c:v>
                </c:pt>
                <c:pt idx="3936">
                  <c:v>2.0588840405411125E-2</c:v>
                </c:pt>
                <c:pt idx="3937">
                  <c:v>2.0583854382907565E-2</c:v>
                </c:pt>
                <c:pt idx="3938">
                  <c:v>2.0576294545408554E-2</c:v>
                </c:pt>
                <c:pt idx="3939">
                  <c:v>2.0570191631076869E-2</c:v>
                </c:pt>
                <c:pt idx="3940">
                  <c:v>2.0567695905901347E-2</c:v>
                </c:pt>
                <c:pt idx="3941">
                  <c:v>2.0569175184888544E-2</c:v>
                </c:pt>
                <c:pt idx="3942">
                  <c:v>2.0573214832062599E-2</c:v>
                </c:pt>
                <c:pt idx="3943">
                  <c:v>2.0576617760465172E-2</c:v>
                </c:pt>
                <c:pt idx="3944">
                  <c:v>2.0574482363519178E-2</c:v>
                </c:pt>
                <c:pt idx="3945">
                  <c:v>2.0566981620431527E-2</c:v>
                </c:pt>
                <c:pt idx="3946">
                  <c:v>2.055972463762526E-2</c:v>
                </c:pt>
                <c:pt idx="3947">
                  <c:v>2.0555766457115134E-2</c:v>
                </c:pt>
                <c:pt idx="3948">
                  <c:v>2.055612358549113E-2</c:v>
                </c:pt>
                <c:pt idx="3949">
                  <c:v>2.0559773993918177E-2</c:v>
                </c:pt>
                <c:pt idx="3950">
                  <c:v>2.0563657118136468E-2</c:v>
                </c:pt>
                <c:pt idx="3951">
                  <c:v>2.0562684926980778E-2</c:v>
                </c:pt>
                <c:pt idx="3952">
                  <c:v>2.0556260392430283E-2</c:v>
                </c:pt>
                <c:pt idx="3953">
                  <c:v>2.0549992518176484E-2</c:v>
                </c:pt>
                <c:pt idx="3954">
                  <c:v>2.0546429801423804E-2</c:v>
                </c:pt>
                <c:pt idx="3955">
                  <c:v>2.0546370177093289E-2</c:v>
                </c:pt>
                <c:pt idx="3956">
                  <c:v>2.0548861017822589E-2</c:v>
                </c:pt>
                <c:pt idx="3957">
                  <c:v>2.0551199133966358E-2</c:v>
                </c:pt>
                <c:pt idx="3958">
                  <c:v>2.0549133812875001E-2</c:v>
                </c:pt>
                <c:pt idx="3959">
                  <c:v>2.054370872216495E-2</c:v>
                </c:pt>
                <c:pt idx="3960">
                  <c:v>2.0538823043145318E-2</c:v>
                </c:pt>
                <c:pt idx="3961">
                  <c:v>2.0536242847558533E-2</c:v>
                </c:pt>
                <c:pt idx="3962">
                  <c:v>2.0536386824412087E-2</c:v>
                </c:pt>
                <c:pt idx="3963">
                  <c:v>2.0538326279978637E-2</c:v>
                </c:pt>
                <c:pt idx="3964">
                  <c:v>2.0539785137796182E-2</c:v>
                </c:pt>
                <c:pt idx="3965">
                  <c:v>2.0537395831786136E-2</c:v>
                </c:pt>
                <c:pt idx="3966">
                  <c:v>2.0532141985492768E-2</c:v>
                </c:pt>
                <c:pt idx="3967">
                  <c:v>2.0527346817741387E-2</c:v>
                </c:pt>
                <c:pt idx="3968">
                  <c:v>2.0524803183136545E-2</c:v>
                </c:pt>
                <c:pt idx="3969">
                  <c:v>2.0525038996392998E-2</c:v>
                </c:pt>
                <c:pt idx="3970">
                  <c:v>2.0527317232335893E-2</c:v>
                </c:pt>
                <c:pt idx="3971">
                  <c:v>2.0529635925900722E-2</c:v>
                </c:pt>
                <c:pt idx="3972">
                  <c:v>2.0528728969886161E-2</c:v>
                </c:pt>
                <c:pt idx="3973">
                  <c:v>2.0523142207371919E-2</c:v>
                </c:pt>
                <c:pt idx="3974">
                  <c:v>2.0516839677878707E-2</c:v>
                </c:pt>
                <c:pt idx="3975">
                  <c:v>2.0512735904267467E-2</c:v>
                </c:pt>
                <c:pt idx="3976">
                  <c:v>2.051216861619494E-2</c:v>
                </c:pt>
                <c:pt idx="3977">
                  <c:v>2.0514898750113583E-2</c:v>
                </c:pt>
                <c:pt idx="3978">
                  <c:v>2.0519110449271353E-2</c:v>
                </c:pt>
                <c:pt idx="3979">
                  <c:v>2.0521411063711994E-2</c:v>
                </c:pt>
                <c:pt idx="3980">
                  <c:v>2.0517484760525131E-2</c:v>
                </c:pt>
                <c:pt idx="3981">
                  <c:v>2.0509906327574649E-2</c:v>
                </c:pt>
                <c:pt idx="3982">
                  <c:v>2.0503533845396452E-2</c:v>
                </c:pt>
                <c:pt idx="3983">
                  <c:v>2.0500979790150694E-2</c:v>
                </c:pt>
                <c:pt idx="3984">
                  <c:v>2.0502828206034052E-2</c:v>
                </c:pt>
                <c:pt idx="3985">
                  <c:v>2.0507634705279665E-2</c:v>
                </c:pt>
                <c:pt idx="3986">
                  <c:v>2.0511926468157318E-2</c:v>
                </c:pt>
                <c:pt idx="3987">
                  <c:v>2.051030209224039E-2</c:v>
                </c:pt>
                <c:pt idx="3988">
                  <c:v>2.0503371242304502E-2</c:v>
                </c:pt>
                <c:pt idx="3989">
                  <c:v>2.0496921160209982E-2</c:v>
                </c:pt>
                <c:pt idx="3990">
                  <c:v>2.0493688572220996E-2</c:v>
                </c:pt>
                <c:pt idx="3991">
                  <c:v>2.0494434353099757E-2</c:v>
                </c:pt>
                <c:pt idx="3992">
                  <c:v>2.0497943526106017E-2</c:v>
                </c:pt>
                <c:pt idx="3993">
                  <c:v>2.0501025262997626E-2</c:v>
                </c:pt>
                <c:pt idx="3994">
                  <c:v>2.0498840186770371E-2</c:v>
                </c:pt>
                <c:pt idx="3995">
                  <c:v>2.0493177872402589E-2</c:v>
                </c:pt>
                <c:pt idx="3996">
                  <c:v>2.0488307122772172E-2</c:v>
                </c:pt>
                <c:pt idx="3997">
                  <c:v>2.0486021790127776E-2</c:v>
                </c:pt>
                <c:pt idx="3998">
                  <c:v>2.0486625138802575E-2</c:v>
                </c:pt>
                <c:pt idx="3999">
                  <c:v>2.0488929845214568E-2</c:v>
                </c:pt>
                <c:pt idx="4000">
                  <c:v>2.0490257997866176E-2</c:v>
                </c:pt>
                <c:pt idx="4001">
                  <c:v>2.0487235215425753E-2</c:v>
                </c:pt>
                <c:pt idx="4002">
                  <c:v>2.048225060085274E-2</c:v>
                </c:pt>
                <c:pt idx="4003">
                  <c:v>2.047819843356306E-2</c:v>
                </c:pt>
                <c:pt idx="4004">
                  <c:v>2.0476462821256012E-2</c:v>
                </c:pt>
                <c:pt idx="4005">
                  <c:v>2.0477213814837348E-2</c:v>
                </c:pt>
                <c:pt idx="4006">
                  <c:v>2.0479407408418908E-2</c:v>
                </c:pt>
                <c:pt idx="4007">
                  <c:v>2.0480785539318778E-2</c:v>
                </c:pt>
                <c:pt idx="4008">
                  <c:v>2.0478481009367527E-2</c:v>
                </c:pt>
                <c:pt idx="4009">
                  <c:v>2.0475294793874499E-2</c:v>
                </c:pt>
                <c:pt idx="4010">
                  <c:v>2.0472897374200168E-2</c:v>
                </c:pt>
                <c:pt idx="4011">
                  <c:v>2.0471470714653606E-2</c:v>
                </c:pt>
                <c:pt idx="4012">
                  <c:v>2.0470628048972796E-2</c:v>
                </c:pt>
                <c:pt idx="4013">
                  <c:v>2.0469376880025772E-2</c:v>
                </c:pt>
                <c:pt idx="4014">
                  <c:v>2.0457404471843129E-2</c:v>
                </c:pt>
                <c:pt idx="4015">
                  <c:v>2.0463933962989889E-2</c:v>
                </c:pt>
                <c:pt idx="4016">
                  <c:v>2.0526648758901062E-2</c:v>
                </c:pt>
                <c:pt idx="4017">
                  <c:v>2.066266493413247E-2</c:v>
                </c:pt>
                <c:pt idx="4018">
                  <c:v>2.0868531232361282E-2</c:v>
                </c:pt>
                <c:pt idx="4019">
                  <c:v>2.1102249141898712E-2</c:v>
                </c:pt>
                <c:pt idx="4020">
                  <c:v>2.1375380427127881E-2</c:v>
                </c:pt>
                <c:pt idx="4021">
                  <c:v>2.1706339851914183E-2</c:v>
                </c:pt>
                <c:pt idx="4022">
                  <c:v>2.1933343563317706E-2</c:v>
                </c:pt>
                <c:pt idx="4023">
                  <c:v>2.2186899219300713E-2</c:v>
                </c:pt>
                <c:pt idx="4024">
                  <c:v>2.2511679653201382E-2</c:v>
                </c:pt>
                <c:pt idx="4025">
                  <c:v>2.2750580319584414E-2</c:v>
                </c:pt>
                <c:pt idx="4026">
                  <c:v>2.3005956195071162E-2</c:v>
                </c:pt>
                <c:pt idx="4027">
                  <c:v>2.3298491909361285E-2</c:v>
                </c:pt>
                <c:pt idx="4028">
                  <c:v>2.3539956619509913E-2</c:v>
                </c:pt>
                <c:pt idx="4029">
                  <c:v>2.3722061673442128E-2</c:v>
                </c:pt>
                <c:pt idx="4030">
                  <c:v>2.4075635968795025E-2</c:v>
                </c:pt>
                <c:pt idx="4031">
                  <c:v>2.44016369053216E-2</c:v>
                </c:pt>
                <c:pt idx="4032">
                  <c:v>2.4701794309328909E-2</c:v>
                </c:pt>
                <c:pt idx="4033">
                  <c:v>2.5004836038551772E-2</c:v>
                </c:pt>
                <c:pt idx="4034">
                  <c:v>2.5294734603643707E-2</c:v>
                </c:pt>
                <c:pt idx="4035">
                  <c:v>2.5515280004280647E-2</c:v>
                </c:pt>
                <c:pt idx="4036">
                  <c:v>2.5667051080995373E-2</c:v>
                </c:pt>
                <c:pt idx="4037">
                  <c:v>2.5774956254336418E-2</c:v>
                </c:pt>
                <c:pt idx="4038">
                  <c:v>2.5854622014031197E-2</c:v>
                </c:pt>
                <c:pt idx="4039">
                  <c:v>2.5914510457351145E-2</c:v>
                </c:pt>
                <c:pt idx="4040">
                  <c:v>2.5962135590760299E-2</c:v>
                </c:pt>
                <c:pt idx="4041">
                  <c:v>2.6004900867837494E-2</c:v>
                </c:pt>
                <c:pt idx="4042">
                  <c:v>2.6043908475023837E-2</c:v>
                </c:pt>
                <c:pt idx="4043">
                  <c:v>2.6074218583928603E-2</c:v>
                </c:pt>
                <c:pt idx="4044">
                  <c:v>2.6095579494806447E-2</c:v>
                </c:pt>
                <c:pt idx="4045">
                  <c:v>2.6112493161813119E-2</c:v>
                </c:pt>
                <c:pt idx="4046">
                  <c:v>2.6134057565277407E-2</c:v>
                </c:pt>
                <c:pt idx="4047">
                  <c:v>2.6159643408823621E-2</c:v>
                </c:pt>
                <c:pt idx="4048">
                  <c:v>2.6182972682280661E-2</c:v>
                </c:pt>
                <c:pt idx="4049">
                  <c:v>2.6203070630134905E-2</c:v>
                </c:pt>
                <c:pt idx="4050">
                  <c:v>2.6220334743087235E-2</c:v>
                </c:pt>
                <c:pt idx="4051">
                  <c:v>2.6236534758053365E-2</c:v>
                </c:pt>
                <c:pt idx="4052">
                  <c:v>2.6254276906507449E-2</c:v>
                </c:pt>
                <c:pt idx="4053">
                  <c:v>2.6272433324270487E-2</c:v>
                </c:pt>
                <c:pt idx="4054">
                  <c:v>2.6289339961335929E-2</c:v>
                </c:pt>
                <c:pt idx="4055">
                  <c:v>2.6304223976207318E-2</c:v>
                </c:pt>
                <c:pt idx="4056">
                  <c:v>2.6317013472371257E-2</c:v>
                </c:pt>
                <c:pt idx="4057">
                  <c:v>2.6328337498297553E-2</c:v>
                </c:pt>
                <c:pt idx="4058">
                  <c:v>2.6339526047439367E-2</c:v>
                </c:pt>
                <c:pt idx="4059">
                  <c:v>2.635267728380623E-2</c:v>
                </c:pt>
                <c:pt idx="4060">
                  <c:v>2.6368773644331153E-2</c:v>
                </c:pt>
                <c:pt idx="4061">
                  <c:v>2.6384753222517689E-2</c:v>
                </c:pt>
                <c:pt idx="4062">
                  <c:v>2.639813852574182E-2</c:v>
                </c:pt>
                <c:pt idx="4063">
                  <c:v>2.6407654135651583E-2</c:v>
                </c:pt>
                <c:pt idx="4064">
                  <c:v>2.6413226708166954E-2</c:v>
                </c:pt>
                <c:pt idx="4065">
                  <c:v>2.6415984973480293E-2</c:v>
                </c:pt>
                <c:pt idx="4066">
                  <c:v>2.6418259736055827E-2</c:v>
                </c:pt>
                <c:pt idx="4067">
                  <c:v>2.642358387462999E-2</c:v>
                </c:pt>
                <c:pt idx="4068">
                  <c:v>2.6435591511573514E-2</c:v>
                </c:pt>
                <c:pt idx="4069">
                  <c:v>2.6449661682262711E-2</c:v>
                </c:pt>
                <c:pt idx="4070">
                  <c:v>2.6461287404032367E-2</c:v>
                </c:pt>
                <c:pt idx="4071">
                  <c:v>2.6468583488941863E-2</c:v>
                </c:pt>
                <c:pt idx="4072">
                  <c:v>2.6471828946838118E-2</c:v>
                </c:pt>
                <c:pt idx="4073">
                  <c:v>2.6473466985355708E-2</c:v>
                </c:pt>
                <c:pt idx="4074">
                  <c:v>2.6478105009916601E-2</c:v>
                </c:pt>
                <c:pt idx="4075">
                  <c:v>2.6487566355516301E-2</c:v>
                </c:pt>
                <c:pt idx="4076">
                  <c:v>2.6496780325797747E-2</c:v>
                </c:pt>
                <c:pt idx="4077">
                  <c:v>2.6503814709031993E-2</c:v>
                </c:pt>
                <c:pt idx="4078">
                  <c:v>2.6508072562617599E-2</c:v>
                </c:pt>
                <c:pt idx="4079">
                  <c:v>2.6510279617988193E-2</c:v>
                </c:pt>
                <c:pt idx="4080">
                  <c:v>2.6512484280612897E-2</c:v>
                </c:pt>
                <c:pt idx="4081">
                  <c:v>2.6517835828710944E-2</c:v>
                </c:pt>
                <c:pt idx="4082">
                  <c:v>2.6525773684740891E-2</c:v>
                </c:pt>
                <c:pt idx="4083">
                  <c:v>2.6533236893795602E-2</c:v>
                </c:pt>
                <c:pt idx="4084">
                  <c:v>2.6538435128999838E-2</c:v>
                </c:pt>
                <c:pt idx="4085">
                  <c:v>2.6540747031346002E-2</c:v>
                </c:pt>
                <c:pt idx="4086">
                  <c:v>2.6540720209693655E-2</c:v>
                </c:pt>
                <c:pt idx="4087">
                  <c:v>2.6540071240770301E-2</c:v>
                </c:pt>
                <c:pt idx="4088">
                  <c:v>2.6541685669170617E-2</c:v>
                </c:pt>
                <c:pt idx="4089">
                  <c:v>2.6548957651523486E-2</c:v>
                </c:pt>
                <c:pt idx="4090">
                  <c:v>2.6559407862642052E-2</c:v>
                </c:pt>
                <c:pt idx="4091">
                  <c:v>2.6568122414422028E-2</c:v>
                </c:pt>
                <c:pt idx="4092">
                  <c:v>2.657219304770763E-2</c:v>
                </c:pt>
                <c:pt idx="4093">
                  <c:v>2.6570771777549192E-2</c:v>
                </c:pt>
                <c:pt idx="4094">
                  <c:v>2.6565070893203317E-2</c:v>
                </c:pt>
                <c:pt idx="4095">
                  <c:v>2.6558362958132763E-2</c:v>
                </c:pt>
                <c:pt idx="4096">
                  <c:v>2.6555980810006433E-2</c:v>
                </c:pt>
                <c:pt idx="4097">
                  <c:v>2.6564168575901596E-2</c:v>
                </c:pt>
                <c:pt idx="4098">
                  <c:v>2.6578355568100537E-2</c:v>
                </c:pt>
                <c:pt idx="4099">
                  <c:v>2.6585626251210318E-2</c:v>
                </c:pt>
                <c:pt idx="4100">
                  <c:v>2.6584029198705082E-2</c:v>
                </c:pt>
                <c:pt idx="4101">
                  <c:v>2.6583433729504401E-2</c:v>
                </c:pt>
                <c:pt idx="4102">
                  <c:v>2.6580427930752763E-2</c:v>
                </c:pt>
                <c:pt idx="4103">
                  <c:v>2.6577215261159668E-2</c:v>
                </c:pt>
                <c:pt idx="4104">
                  <c:v>2.6576556799658257E-2</c:v>
                </c:pt>
                <c:pt idx="4105">
                  <c:v>2.6579649201683913E-2</c:v>
                </c:pt>
                <c:pt idx="4106">
                  <c:v>2.6586124699174284E-2</c:v>
                </c:pt>
                <c:pt idx="4107">
                  <c:v>2.6594051100569116E-2</c:v>
                </c:pt>
                <c:pt idx="4108">
                  <c:v>2.6599931790810497E-2</c:v>
                </c:pt>
                <c:pt idx="4109">
                  <c:v>2.6598872016925075E-2</c:v>
                </c:pt>
                <c:pt idx="4110">
                  <c:v>2.6591164165444429E-2</c:v>
                </c:pt>
                <c:pt idx="4111">
                  <c:v>2.6583767590292979E-2</c:v>
                </c:pt>
                <c:pt idx="4112">
                  <c:v>2.6581406241056454E-2</c:v>
                </c:pt>
                <c:pt idx="4113">
                  <c:v>2.6585937147287336E-2</c:v>
                </c:pt>
                <c:pt idx="4114">
                  <c:v>2.6596350418504801E-2</c:v>
                </c:pt>
                <c:pt idx="4115">
                  <c:v>2.6608769244194964E-2</c:v>
                </c:pt>
                <c:pt idx="4116">
                  <c:v>2.6616449893810464E-2</c:v>
                </c:pt>
                <c:pt idx="4117">
                  <c:v>2.6611730863545627E-2</c:v>
                </c:pt>
                <c:pt idx="4118">
                  <c:v>2.6601832915764512E-2</c:v>
                </c:pt>
                <c:pt idx="4119">
                  <c:v>2.6594978911174759E-2</c:v>
                </c:pt>
                <c:pt idx="4120">
                  <c:v>2.6594995270389263E-2</c:v>
                </c:pt>
                <c:pt idx="4121">
                  <c:v>2.6602047573172007E-2</c:v>
                </c:pt>
                <c:pt idx="4122">
                  <c:v>2.6612640558437942E-2</c:v>
                </c:pt>
                <c:pt idx="4123">
                  <c:v>2.6619618124253112E-2</c:v>
                </c:pt>
                <c:pt idx="4124">
                  <c:v>2.661567578604157E-2</c:v>
                </c:pt>
                <c:pt idx="4125">
                  <c:v>2.6609623427324765E-2</c:v>
                </c:pt>
                <c:pt idx="4126">
                  <c:v>2.6606326374197051E-2</c:v>
                </c:pt>
                <c:pt idx="4127">
                  <c:v>2.6607338775299898E-2</c:v>
                </c:pt>
                <c:pt idx="4128">
                  <c:v>2.661184815147527E-2</c:v>
                </c:pt>
                <c:pt idx="4129">
                  <c:v>2.6616675395766131E-2</c:v>
                </c:pt>
                <c:pt idx="4130">
                  <c:v>2.6616639327795562E-2</c:v>
                </c:pt>
                <c:pt idx="4131">
                  <c:v>2.6613388273285004E-2</c:v>
                </c:pt>
                <c:pt idx="4132">
                  <c:v>2.6610887119989671E-2</c:v>
                </c:pt>
                <c:pt idx="4133">
                  <c:v>2.6610664497092727E-2</c:v>
                </c:pt>
                <c:pt idx="4134">
                  <c:v>2.6612925500501126E-2</c:v>
                </c:pt>
                <c:pt idx="4135">
                  <c:v>2.6616551692845134E-2</c:v>
                </c:pt>
                <c:pt idx="4136">
                  <c:v>2.6619101103478926E-2</c:v>
                </c:pt>
                <c:pt idx="4137">
                  <c:v>2.6617606323409107E-2</c:v>
                </c:pt>
                <c:pt idx="4138">
                  <c:v>2.6614070073451148E-2</c:v>
                </c:pt>
                <c:pt idx="4139">
                  <c:v>2.6611418317120463E-2</c:v>
                </c:pt>
                <c:pt idx="4140">
                  <c:v>2.6611257349145816E-2</c:v>
                </c:pt>
                <c:pt idx="4141">
                  <c:v>2.6613955094556201E-2</c:v>
                </c:pt>
                <c:pt idx="4142">
                  <c:v>2.661864110868126E-2</c:v>
                </c:pt>
                <c:pt idx="4143">
                  <c:v>2.6623206577150799E-2</c:v>
                </c:pt>
                <c:pt idx="4144">
                  <c:v>2.662430431589519E-2</c:v>
                </c:pt>
                <c:pt idx="4145">
                  <c:v>2.6619112902534423E-2</c:v>
                </c:pt>
                <c:pt idx="4146">
                  <c:v>2.6611831713855279E-2</c:v>
                </c:pt>
                <c:pt idx="4147">
                  <c:v>2.660713732595512E-2</c:v>
                </c:pt>
                <c:pt idx="4148">
                  <c:v>2.6607538333655676E-2</c:v>
                </c:pt>
                <c:pt idx="4149">
                  <c:v>2.6613375163462825E-2</c:v>
                </c:pt>
                <c:pt idx="4150">
                  <c:v>2.6622820073567269E-2</c:v>
                </c:pt>
                <c:pt idx="4151">
                  <c:v>2.6631877153843811E-2</c:v>
                </c:pt>
                <c:pt idx="4152">
                  <c:v>2.6634382325852031E-2</c:v>
                </c:pt>
                <c:pt idx="4153">
                  <c:v>2.6625925551463689E-2</c:v>
                </c:pt>
                <c:pt idx="4154">
                  <c:v>2.6614663610541555E-2</c:v>
                </c:pt>
                <c:pt idx="4155">
                  <c:v>2.6607875326107689E-2</c:v>
                </c:pt>
                <c:pt idx="4156">
                  <c:v>2.66090658091548E-2</c:v>
                </c:pt>
                <c:pt idx="4157">
                  <c:v>2.6617997475054764E-2</c:v>
                </c:pt>
                <c:pt idx="4158">
                  <c:v>2.6630690043559318E-2</c:v>
                </c:pt>
                <c:pt idx="4159">
                  <c:v>2.6639420538799412E-2</c:v>
                </c:pt>
                <c:pt idx="4160">
                  <c:v>2.6634894375506309E-2</c:v>
                </c:pt>
                <c:pt idx="4161">
                  <c:v>2.6625747812392891E-2</c:v>
                </c:pt>
                <c:pt idx="4162">
                  <c:v>2.6621665900608056E-2</c:v>
                </c:pt>
                <c:pt idx="4163">
                  <c:v>2.6622720616338278E-2</c:v>
                </c:pt>
                <c:pt idx="4164">
                  <c:v>2.6623534907238317E-2</c:v>
                </c:pt>
                <c:pt idx="4165">
                  <c:v>2.6625271175078371E-2</c:v>
                </c:pt>
                <c:pt idx="4166">
                  <c:v>2.6627276508639684E-2</c:v>
                </c:pt>
                <c:pt idx="4167">
                  <c:v>2.6628578751573088E-2</c:v>
                </c:pt>
                <c:pt idx="4168">
                  <c:v>2.6628658415331758E-2</c:v>
                </c:pt>
                <c:pt idx="4169">
                  <c:v>2.6627448679170877E-2</c:v>
                </c:pt>
                <c:pt idx="4170">
                  <c:v>2.6625335390147817E-2</c:v>
                </c:pt>
                <c:pt idx="4171">
                  <c:v>2.6623157063121995E-2</c:v>
                </c:pt>
                <c:pt idx="4172">
                  <c:v>2.662220488075516E-2</c:v>
                </c:pt>
                <c:pt idx="4173">
                  <c:v>2.6624111351752217E-2</c:v>
                </c:pt>
                <c:pt idx="4174">
                  <c:v>2.6628161854377632E-2</c:v>
                </c:pt>
                <c:pt idx="4175">
                  <c:v>2.6631604988829431E-2</c:v>
                </c:pt>
                <c:pt idx="4176">
                  <c:v>2.6632727377429929E-2</c:v>
                </c:pt>
                <c:pt idx="4177">
                  <c:v>2.6630994385457889E-2</c:v>
                </c:pt>
                <c:pt idx="4178">
                  <c:v>2.6627050121148771E-2</c:v>
                </c:pt>
                <c:pt idx="4179">
                  <c:v>2.6622717435694478E-2</c:v>
                </c:pt>
                <c:pt idx="4180">
                  <c:v>2.6620997923243645E-2</c:v>
                </c:pt>
                <c:pt idx="4181">
                  <c:v>2.6625107846263596E-2</c:v>
                </c:pt>
                <c:pt idx="4182">
                  <c:v>2.6632058436360136E-2</c:v>
                </c:pt>
                <c:pt idx="4183">
                  <c:v>2.6637257317755764E-2</c:v>
                </c:pt>
                <c:pt idx="4184">
                  <c:v>2.6638130358735246E-2</c:v>
                </c:pt>
                <c:pt idx="4185">
                  <c:v>2.6634136048990002E-2</c:v>
                </c:pt>
                <c:pt idx="4186">
                  <c:v>2.6626765499618562E-2</c:v>
                </c:pt>
                <c:pt idx="4187">
                  <c:v>2.6619542443126042E-2</c:v>
                </c:pt>
                <c:pt idx="4188">
                  <c:v>2.6618023233424513E-2</c:v>
                </c:pt>
                <c:pt idx="4189">
                  <c:v>2.6625621061986883E-2</c:v>
                </c:pt>
                <c:pt idx="4190">
                  <c:v>2.6635109047372166E-2</c:v>
                </c:pt>
                <c:pt idx="4191">
                  <c:v>2.6640719366486772E-2</c:v>
                </c:pt>
                <c:pt idx="4192">
                  <c:v>2.6639749407736977E-2</c:v>
                </c:pt>
                <c:pt idx="4193">
                  <c:v>2.6632547981001765E-2</c:v>
                </c:pt>
                <c:pt idx="4194">
                  <c:v>2.6622515317633263E-2</c:v>
                </c:pt>
                <c:pt idx="4195">
                  <c:v>2.6616103070456271E-2</c:v>
                </c:pt>
                <c:pt idx="4196">
                  <c:v>2.6632226393620548E-2</c:v>
                </c:pt>
                <c:pt idx="4197">
                  <c:v>2.6661810220755203E-2</c:v>
                </c:pt>
                <c:pt idx="4198">
                  <c:v>2.6596104400604156E-2</c:v>
                </c:pt>
                <c:pt idx="4199">
                  <c:v>2.6416505653930958E-2</c:v>
                </c:pt>
                <c:pt idx="4200">
                  <c:v>2.6210633441556355E-2</c:v>
                </c:pt>
                <c:pt idx="4201">
                  <c:v>2.5988984299075233E-2</c:v>
                </c:pt>
                <c:pt idx="4202">
                  <c:v>2.5777998993046666E-2</c:v>
                </c:pt>
                <c:pt idx="4203">
                  <c:v>2.5553251037652509E-2</c:v>
                </c:pt>
                <c:pt idx="4204">
                  <c:v>2.5270555448832749E-2</c:v>
                </c:pt>
                <c:pt idx="4205">
                  <c:v>2.5022383655677105E-2</c:v>
                </c:pt>
                <c:pt idx="4206">
                  <c:v>2.477662684935205E-2</c:v>
                </c:pt>
                <c:pt idx="4207">
                  <c:v>2.4554458077322663E-2</c:v>
                </c:pt>
                <c:pt idx="4208">
                  <c:v>2.424540468924671E-2</c:v>
                </c:pt>
                <c:pt idx="4209">
                  <c:v>2.3990756559826562E-2</c:v>
                </c:pt>
                <c:pt idx="4210">
                  <c:v>2.3701816002806506E-2</c:v>
                </c:pt>
                <c:pt idx="4211">
                  <c:v>2.340525403188469E-2</c:v>
                </c:pt>
                <c:pt idx="4212">
                  <c:v>2.3170440918618286E-2</c:v>
                </c:pt>
                <c:pt idx="4213">
                  <c:v>2.285695542703825E-2</c:v>
                </c:pt>
                <c:pt idx="4214">
                  <c:v>2.2595591897552912E-2</c:v>
                </c:pt>
                <c:pt idx="4215">
                  <c:v>2.2302301675268504E-2</c:v>
                </c:pt>
                <c:pt idx="4216">
                  <c:v>2.1991807579022037E-2</c:v>
                </c:pt>
                <c:pt idx="4217">
                  <c:v>2.1751024255936124E-2</c:v>
                </c:pt>
                <c:pt idx="4218">
                  <c:v>2.1508722969956102E-2</c:v>
                </c:pt>
                <c:pt idx="4219">
                  <c:v>2.1332838332231312E-2</c:v>
                </c:pt>
                <c:pt idx="4220">
                  <c:v>2.1211730545738283E-2</c:v>
                </c:pt>
                <c:pt idx="4221">
                  <c:v>2.112982512884767E-2</c:v>
                </c:pt>
                <c:pt idx="4222">
                  <c:v>2.1064596723872866E-2</c:v>
                </c:pt>
                <c:pt idx="4223">
                  <c:v>2.1011205703791978E-2</c:v>
                </c:pt>
                <c:pt idx="4224">
                  <c:v>2.0969093499952532E-2</c:v>
                </c:pt>
                <c:pt idx="4225">
                  <c:v>2.0933688991412725E-2</c:v>
                </c:pt>
                <c:pt idx="4226">
                  <c:v>2.0900509814252104E-2</c:v>
                </c:pt>
                <c:pt idx="4227">
                  <c:v>2.0870678895066407E-2</c:v>
                </c:pt>
                <c:pt idx="4228">
                  <c:v>2.0844614324417567E-2</c:v>
                </c:pt>
                <c:pt idx="4229">
                  <c:v>2.0821292932100118E-2</c:v>
                </c:pt>
                <c:pt idx="4230">
                  <c:v>2.0798336769355132E-2</c:v>
                </c:pt>
                <c:pt idx="4231">
                  <c:v>2.0775362409201817E-2</c:v>
                </c:pt>
                <c:pt idx="4232">
                  <c:v>2.0753687755508621E-2</c:v>
                </c:pt>
                <c:pt idx="4233">
                  <c:v>2.0733804778528556E-2</c:v>
                </c:pt>
                <c:pt idx="4234">
                  <c:v>2.0715666883170728E-2</c:v>
                </c:pt>
                <c:pt idx="4235">
                  <c:v>2.0698688909000632E-2</c:v>
                </c:pt>
                <c:pt idx="4236">
                  <c:v>2.0681747130239833E-2</c:v>
                </c:pt>
                <c:pt idx="4237">
                  <c:v>2.0663806024370512E-2</c:v>
                </c:pt>
                <c:pt idx="4238">
                  <c:v>2.0645925200930872E-2</c:v>
                </c:pt>
                <c:pt idx="4239">
                  <c:v>2.0629316730249182E-2</c:v>
                </c:pt>
                <c:pt idx="4240">
                  <c:v>2.0614653830813023E-2</c:v>
                </c:pt>
                <c:pt idx="4241">
                  <c:v>2.0602070867877624E-2</c:v>
                </c:pt>
                <c:pt idx="4242">
                  <c:v>2.0591163353465836E-2</c:v>
                </c:pt>
                <c:pt idx="4243">
                  <c:v>2.0580987946368267E-2</c:v>
                </c:pt>
                <c:pt idx="4244">
                  <c:v>2.0570062452143122E-2</c:v>
                </c:pt>
                <c:pt idx="4245">
                  <c:v>2.055662251001944E-2</c:v>
                </c:pt>
                <c:pt idx="4246">
                  <c:v>2.0541812472783236E-2</c:v>
                </c:pt>
                <c:pt idx="4247">
                  <c:v>2.052816037734306E-2</c:v>
                </c:pt>
                <c:pt idx="4248">
                  <c:v>2.0517100751754933E-2</c:v>
                </c:pt>
                <c:pt idx="4249">
                  <c:v>2.0508951446379504E-2</c:v>
                </c:pt>
                <c:pt idx="4250">
                  <c:v>2.050291363388174E-2</c:v>
                </c:pt>
                <c:pt idx="4251">
                  <c:v>2.0497071809231108E-2</c:v>
                </c:pt>
                <c:pt idx="4252">
                  <c:v>2.0488400124330508E-2</c:v>
                </c:pt>
                <c:pt idx="4253">
                  <c:v>2.0475964213814511E-2</c:v>
                </c:pt>
                <c:pt idx="4254">
                  <c:v>2.0463442270463459E-2</c:v>
                </c:pt>
                <c:pt idx="4255">
                  <c:v>2.0453339967562524E-2</c:v>
                </c:pt>
                <c:pt idx="4256">
                  <c:v>2.044672722839886E-2</c:v>
                </c:pt>
                <c:pt idx="4257">
                  <c:v>2.0443238226261512E-2</c:v>
                </c:pt>
                <c:pt idx="4258">
                  <c:v>2.0441071384441498E-2</c:v>
                </c:pt>
                <c:pt idx="4259">
                  <c:v>2.0436989376231687E-2</c:v>
                </c:pt>
                <c:pt idx="4260">
                  <c:v>2.0427396936820559E-2</c:v>
                </c:pt>
                <c:pt idx="4261">
                  <c:v>2.0415444458306196E-2</c:v>
                </c:pt>
                <c:pt idx="4262">
                  <c:v>2.0405196285461627E-2</c:v>
                </c:pt>
                <c:pt idx="4263">
                  <c:v>2.0398782446458937E-2</c:v>
                </c:pt>
                <c:pt idx="4264">
                  <c:v>2.039652185472968E-2</c:v>
                </c:pt>
                <c:pt idx="4265">
                  <c:v>2.0396922308964657E-2</c:v>
                </c:pt>
                <c:pt idx="4266">
                  <c:v>2.0396680493113873E-2</c:v>
                </c:pt>
                <c:pt idx="4267">
                  <c:v>2.0390843287061602E-2</c:v>
                </c:pt>
                <c:pt idx="4268">
                  <c:v>2.0380311150344797E-2</c:v>
                </c:pt>
                <c:pt idx="4269">
                  <c:v>2.0370454146631682E-2</c:v>
                </c:pt>
                <c:pt idx="4270">
                  <c:v>2.0364031694357614E-2</c:v>
                </c:pt>
                <c:pt idx="4271">
                  <c:v>2.0361840461603085E-2</c:v>
                </c:pt>
                <c:pt idx="4272">
                  <c:v>2.0362714366093968E-2</c:v>
                </c:pt>
                <c:pt idx="4273">
                  <c:v>2.0363524575201235E-2</c:v>
                </c:pt>
                <c:pt idx="4274">
                  <c:v>2.0359295198106309E-2</c:v>
                </c:pt>
                <c:pt idx="4275">
                  <c:v>2.0350727230910755E-2</c:v>
                </c:pt>
                <c:pt idx="4276">
                  <c:v>2.0342775165835485E-2</c:v>
                </c:pt>
                <c:pt idx="4277">
                  <c:v>2.0337640834054357E-2</c:v>
                </c:pt>
                <c:pt idx="4278">
                  <c:v>2.0335881804600244E-2</c:v>
                </c:pt>
                <c:pt idx="4279">
                  <c:v>2.0336411384364948E-2</c:v>
                </c:pt>
                <c:pt idx="4280">
                  <c:v>2.0336498618099448E-2</c:v>
                </c:pt>
                <c:pt idx="4281">
                  <c:v>2.0332167197927214E-2</c:v>
                </c:pt>
                <c:pt idx="4282">
                  <c:v>2.032513531926488E-2</c:v>
                </c:pt>
                <c:pt idx="4283">
                  <c:v>2.0318902711703855E-2</c:v>
                </c:pt>
                <c:pt idx="4284">
                  <c:v>2.0315091371206639E-2</c:v>
                </c:pt>
                <c:pt idx="4285">
                  <c:v>2.0314013302630794E-2</c:v>
                </c:pt>
                <c:pt idx="4286">
                  <c:v>2.0314670519729155E-2</c:v>
                </c:pt>
                <c:pt idx="4287">
                  <c:v>2.0314755045149901E-2</c:v>
                </c:pt>
                <c:pt idx="4288">
                  <c:v>2.0310946836679861E-2</c:v>
                </c:pt>
                <c:pt idx="4289">
                  <c:v>2.0304370734330154E-2</c:v>
                </c:pt>
                <c:pt idx="4290">
                  <c:v>2.0298367485645032E-2</c:v>
                </c:pt>
                <c:pt idx="4291">
                  <c:v>2.0294764362537805E-2</c:v>
                </c:pt>
                <c:pt idx="4292">
                  <c:v>2.0294090318375462E-2</c:v>
                </c:pt>
                <c:pt idx="4293">
                  <c:v>2.0295575987979129E-2</c:v>
                </c:pt>
                <c:pt idx="4294">
                  <c:v>2.0297153687623578E-2</c:v>
                </c:pt>
                <c:pt idx="4295">
                  <c:v>2.029545749043396E-2</c:v>
                </c:pt>
                <c:pt idx="4296">
                  <c:v>2.0288916519759385E-2</c:v>
                </c:pt>
                <c:pt idx="4297">
                  <c:v>2.0281645718313573E-2</c:v>
                </c:pt>
                <c:pt idx="4298">
                  <c:v>2.0276665614459073E-2</c:v>
                </c:pt>
                <c:pt idx="4299">
                  <c:v>2.0275360769317085E-2</c:v>
                </c:pt>
                <c:pt idx="4300">
                  <c:v>2.0277479776767499E-2</c:v>
                </c:pt>
                <c:pt idx="4301">
                  <c:v>2.0281135263448519E-2</c:v>
                </c:pt>
                <c:pt idx="4302">
                  <c:v>2.0282803888757278E-2</c:v>
                </c:pt>
                <c:pt idx="4303">
                  <c:v>2.0278121526814033E-2</c:v>
                </c:pt>
                <c:pt idx="4304">
                  <c:v>2.0270073575926407E-2</c:v>
                </c:pt>
                <c:pt idx="4305">
                  <c:v>2.0263394633763677E-2</c:v>
                </c:pt>
                <c:pt idx="4306">
                  <c:v>2.0260536790146125E-2</c:v>
                </c:pt>
                <c:pt idx="4307">
                  <c:v>2.0261949121121288E-2</c:v>
                </c:pt>
                <c:pt idx="4308">
                  <c:v>2.0266077688963505E-2</c:v>
                </c:pt>
                <c:pt idx="4309">
                  <c:v>2.0269365542173914E-2</c:v>
                </c:pt>
                <c:pt idx="4310">
                  <c:v>2.0266545260166732E-2</c:v>
                </c:pt>
                <c:pt idx="4311">
                  <c:v>2.0259414648065535E-2</c:v>
                </c:pt>
                <c:pt idx="4312">
                  <c:v>2.0253144452432096E-2</c:v>
                </c:pt>
                <c:pt idx="4313">
                  <c:v>2.0250077000395921E-2</c:v>
                </c:pt>
                <c:pt idx="4314">
                  <c:v>2.0250701626956465E-2</c:v>
                </c:pt>
                <c:pt idx="4315">
                  <c:v>2.0253654674982764E-2</c:v>
                </c:pt>
                <c:pt idx="4316">
                  <c:v>2.025571949521356E-2</c:v>
                </c:pt>
                <c:pt idx="4317">
                  <c:v>2.0252512669249934E-2</c:v>
                </c:pt>
                <c:pt idx="4318">
                  <c:v>2.0246724251753705E-2</c:v>
                </c:pt>
                <c:pt idx="4319">
                  <c:v>2.0241971861980752E-2</c:v>
                </c:pt>
                <c:pt idx="4320">
                  <c:v>2.0239807411251788E-2</c:v>
                </c:pt>
                <c:pt idx="4321">
                  <c:v>2.0240371071933001E-2</c:v>
                </c:pt>
                <c:pt idx="4322">
                  <c:v>2.0242391277436041E-2</c:v>
                </c:pt>
                <c:pt idx="4323">
                  <c:v>2.0243184722218373E-2</c:v>
                </c:pt>
                <c:pt idx="4324">
                  <c:v>2.023965059548628E-2</c:v>
                </c:pt>
                <c:pt idx="4325">
                  <c:v>2.0234399338804804E-2</c:v>
                </c:pt>
                <c:pt idx="4326">
                  <c:v>2.0230201682851716E-2</c:v>
                </c:pt>
                <c:pt idx="4327">
                  <c:v>2.0228407514283269E-2</c:v>
                </c:pt>
                <c:pt idx="4328">
                  <c:v>2.0229146740988229E-2</c:v>
                </c:pt>
                <c:pt idx="4329">
                  <c:v>2.0231329292088429E-2</c:v>
                </c:pt>
                <c:pt idx="4330">
                  <c:v>2.0232645117938076E-2</c:v>
                </c:pt>
                <c:pt idx="4331">
                  <c:v>2.0229849034275105E-2</c:v>
                </c:pt>
                <c:pt idx="4332">
                  <c:v>2.0223970886664312E-2</c:v>
                </c:pt>
                <c:pt idx="4333">
                  <c:v>2.0218606100552435E-2</c:v>
                </c:pt>
                <c:pt idx="4334">
                  <c:v>2.0215857382363284E-2</c:v>
                </c:pt>
                <c:pt idx="4335">
                  <c:v>2.021639791215523E-2</c:v>
                </c:pt>
                <c:pt idx="4336">
                  <c:v>2.021947134362153E-2</c:v>
                </c:pt>
                <c:pt idx="4337">
                  <c:v>2.0222891804090284E-2</c:v>
                </c:pt>
                <c:pt idx="4338">
                  <c:v>2.0223043894524194E-2</c:v>
                </c:pt>
                <c:pt idx="4339">
                  <c:v>2.0217236267675898E-2</c:v>
                </c:pt>
                <c:pt idx="4340">
                  <c:v>2.02099021689955E-2</c:v>
                </c:pt>
                <c:pt idx="4341">
                  <c:v>2.0204812703460563E-2</c:v>
                </c:pt>
                <c:pt idx="4342">
                  <c:v>2.0203804171251193E-2</c:v>
                </c:pt>
                <c:pt idx="4343">
                  <c:v>2.0206804833809697E-2</c:v>
                </c:pt>
                <c:pt idx="4344">
                  <c:v>2.0211834913839793E-2</c:v>
                </c:pt>
                <c:pt idx="4345">
                  <c:v>2.0215006595307235E-2</c:v>
                </c:pt>
                <c:pt idx="4346">
                  <c:v>2.0211264291294675E-2</c:v>
                </c:pt>
                <c:pt idx="4347">
                  <c:v>2.0203833047531466E-2</c:v>
                </c:pt>
                <c:pt idx="4348">
                  <c:v>2.019775168940683E-2</c:v>
                </c:pt>
                <c:pt idx="4349">
                  <c:v>2.019542011990327E-2</c:v>
                </c:pt>
                <c:pt idx="4350">
                  <c:v>2.0197191723973128E-2</c:v>
                </c:pt>
                <c:pt idx="4351">
                  <c:v>2.0201373368539083E-2</c:v>
                </c:pt>
                <c:pt idx="4352">
                  <c:v>2.0204225402493489E-2</c:v>
                </c:pt>
                <c:pt idx="4353">
                  <c:v>2.0200878756861117E-2</c:v>
                </c:pt>
                <c:pt idx="4354">
                  <c:v>2.0194831650161602E-2</c:v>
                </c:pt>
                <c:pt idx="4355">
                  <c:v>2.0190076445399371E-2</c:v>
                </c:pt>
                <c:pt idx="4356">
                  <c:v>2.0188259510696679E-2</c:v>
                </c:pt>
                <c:pt idx="4357">
                  <c:v>2.0189423720588191E-2</c:v>
                </c:pt>
                <c:pt idx="4358">
                  <c:v>2.0192008456021156E-2</c:v>
                </c:pt>
                <c:pt idx="4359">
                  <c:v>2.0192849604355322E-2</c:v>
                </c:pt>
                <c:pt idx="4360">
                  <c:v>2.0189014808536344E-2</c:v>
                </c:pt>
                <c:pt idx="4361">
                  <c:v>2.0184079948077006E-2</c:v>
                </c:pt>
                <c:pt idx="4362">
                  <c:v>2.0180500170079413E-2</c:v>
                </c:pt>
                <c:pt idx="4363">
                  <c:v>2.0179353689520795E-2</c:v>
                </c:pt>
                <c:pt idx="4364">
                  <c:v>2.0180494898601568E-2</c:v>
                </c:pt>
                <c:pt idx="4365">
                  <c:v>2.0182554366745674E-2</c:v>
                </c:pt>
                <c:pt idx="4366">
                  <c:v>2.0182938840600427E-2</c:v>
                </c:pt>
                <c:pt idx="4367">
                  <c:v>2.0179129905342402E-2</c:v>
                </c:pt>
                <c:pt idx="4368">
                  <c:v>2.0173880263862326E-2</c:v>
                </c:pt>
                <c:pt idx="4369">
                  <c:v>2.0169869601382378E-2</c:v>
                </c:pt>
                <c:pt idx="4370">
                  <c:v>2.0168464033990786E-2</c:v>
                </c:pt>
                <c:pt idx="4371">
                  <c:v>2.0169778942121134E-2</c:v>
                </c:pt>
                <c:pt idx="4372">
                  <c:v>2.0172678970551954E-2</c:v>
                </c:pt>
                <c:pt idx="4373">
                  <c:v>2.0174778028407267E-2</c:v>
                </c:pt>
                <c:pt idx="4374">
                  <c:v>2.0172755247101888E-2</c:v>
                </c:pt>
                <c:pt idx="4375">
                  <c:v>2.0169302592193163E-2</c:v>
                </c:pt>
                <c:pt idx="4376">
                  <c:v>2.0166721691419469E-2</c:v>
                </c:pt>
                <c:pt idx="4377">
                  <c:v>2.0165118337624716E-2</c:v>
                </c:pt>
                <c:pt idx="4378">
                  <c:v>2.0164034717477422E-2</c:v>
                </c:pt>
                <c:pt idx="4379">
                  <c:v>2.0155874218907952E-2</c:v>
                </c:pt>
                <c:pt idx="4380">
                  <c:v>2.0172724918090783E-2</c:v>
                </c:pt>
                <c:pt idx="4381">
                  <c:v>2.0347065707818249E-2</c:v>
                </c:pt>
                <c:pt idx="4382">
                  <c:v>2.050730354869312E-2</c:v>
                </c:pt>
                <c:pt idx="4383">
                  <c:v>2.0727696650713404E-2</c:v>
                </c:pt>
                <c:pt idx="4384">
                  <c:v>2.099369495610847E-2</c:v>
                </c:pt>
                <c:pt idx="4385">
                  <c:v>2.1197027036924981E-2</c:v>
                </c:pt>
                <c:pt idx="4386">
                  <c:v>2.1396735602798672E-2</c:v>
                </c:pt>
                <c:pt idx="4387">
                  <c:v>2.1658268462816342E-2</c:v>
                </c:pt>
                <c:pt idx="4388">
                  <c:v>2.1893296494538052E-2</c:v>
                </c:pt>
                <c:pt idx="4389">
                  <c:v>2.2177920144493813E-2</c:v>
                </c:pt>
                <c:pt idx="4390">
                  <c:v>2.2509217789736712E-2</c:v>
                </c:pt>
                <c:pt idx="4391">
                  <c:v>2.2779735778758713E-2</c:v>
                </c:pt>
                <c:pt idx="4392">
                  <c:v>2.3102541104038837E-2</c:v>
                </c:pt>
                <c:pt idx="4393">
                  <c:v>2.3373043267512328E-2</c:v>
                </c:pt>
                <c:pt idx="4394">
                  <c:v>2.3580895967813882E-2</c:v>
                </c:pt>
                <c:pt idx="4395">
                  <c:v>2.3961853364628138E-2</c:v>
                </c:pt>
                <c:pt idx="4396">
                  <c:v>2.4308068139860996E-2</c:v>
                </c:pt>
                <c:pt idx="4397">
                  <c:v>2.4627005274285151E-2</c:v>
                </c:pt>
                <c:pt idx="4398">
                  <c:v>2.49478946480697E-2</c:v>
                </c:pt>
                <c:pt idx="4399">
                  <c:v>2.5256313823704347E-2</c:v>
                </c:pt>
                <c:pt idx="4400">
                  <c:v>2.5486263139077092E-2</c:v>
                </c:pt>
                <c:pt idx="4401">
                  <c:v>2.5646155654911965E-2</c:v>
                </c:pt>
                <c:pt idx="4402">
                  <c:v>2.5759141226491946E-2</c:v>
                </c:pt>
                <c:pt idx="4403">
                  <c:v>2.584268686161726E-2</c:v>
                </c:pt>
                <c:pt idx="4404">
                  <c:v>2.5905306714426111E-2</c:v>
                </c:pt>
                <c:pt idx="4405">
                  <c:v>2.5955086150043872E-2</c:v>
                </c:pt>
                <c:pt idx="4406">
                  <c:v>2.5999136353473472E-2</c:v>
                </c:pt>
                <c:pt idx="4407">
                  <c:v>2.6039614178764506E-2</c:v>
                </c:pt>
                <c:pt idx="4408">
                  <c:v>2.6071545638050961E-2</c:v>
                </c:pt>
                <c:pt idx="4409">
                  <c:v>2.6094473636315663E-2</c:v>
                </c:pt>
                <c:pt idx="4410">
                  <c:v>2.6112649491500925E-2</c:v>
                </c:pt>
                <c:pt idx="4411">
                  <c:v>2.6134930390338734E-2</c:v>
                </c:pt>
                <c:pt idx="4412">
                  <c:v>2.6161263294332587E-2</c:v>
                </c:pt>
                <c:pt idx="4413">
                  <c:v>2.6185356454707431E-2</c:v>
                </c:pt>
                <c:pt idx="4414">
                  <c:v>2.6206234950163602E-2</c:v>
                </c:pt>
                <c:pt idx="4415">
                  <c:v>2.6224260507331433E-2</c:v>
                </c:pt>
                <c:pt idx="4416">
                  <c:v>2.6241131500771647E-2</c:v>
                </c:pt>
                <c:pt idx="4417">
                  <c:v>2.6259411372759205E-2</c:v>
                </c:pt>
                <c:pt idx="4418">
                  <c:v>2.6278104230448029E-2</c:v>
                </c:pt>
                <c:pt idx="4419">
                  <c:v>2.6295546822227147E-2</c:v>
                </c:pt>
                <c:pt idx="4420">
                  <c:v>2.6310954257247082E-2</c:v>
                </c:pt>
                <c:pt idx="4421">
                  <c:v>2.6324232368524176E-2</c:v>
                </c:pt>
                <c:pt idx="4422">
                  <c:v>2.6335977712940797E-2</c:v>
                </c:pt>
                <c:pt idx="4423">
                  <c:v>2.6347477571245451E-2</c:v>
                </c:pt>
                <c:pt idx="4424">
                  <c:v>2.6360776991219234E-2</c:v>
                </c:pt>
                <c:pt idx="4425">
                  <c:v>2.637716406441826E-2</c:v>
                </c:pt>
                <c:pt idx="4426">
                  <c:v>2.6393619143625015E-2</c:v>
                </c:pt>
                <c:pt idx="4427">
                  <c:v>2.6407535379286234E-2</c:v>
                </c:pt>
                <c:pt idx="4428">
                  <c:v>2.6417526944463379E-2</c:v>
                </c:pt>
                <c:pt idx="4429">
                  <c:v>2.6423429034832781E-2</c:v>
                </c:pt>
                <c:pt idx="4430">
                  <c:v>2.6426297868685441E-2</c:v>
                </c:pt>
                <c:pt idx="4431">
                  <c:v>2.6428410686927351E-2</c:v>
                </c:pt>
                <c:pt idx="4432">
                  <c:v>2.6433265753079263E-2</c:v>
                </c:pt>
                <c:pt idx="4433">
                  <c:v>2.6444862521147642E-2</c:v>
                </c:pt>
                <c:pt idx="4434">
                  <c:v>2.6459160024360433E-2</c:v>
                </c:pt>
                <c:pt idx="4435">
                  <c:v>2.6471225491046996E-2</c:v>
                </c:pt>
                <c:pt idx="4436">
                  <c:v>2.6478970930733581E-2</c:v>
                </c:pt>
                <c:pt idx="4437">
                  <c:v>2.6482511032255303E-2</c:v>
                </c:pt>
                <c:pt idx="4438">
                  <c:v>2.6484163163755826E-2</c:v>
                </c:pt>
                <c:pt idx="4439">
                  <c:v>2.6488447372687764E-2</c:v>
                </c:pt>
                <c:pt idx="4440">
                  <c:v>2.6497739456055214E-2</c:v>
                </c:pt>
                <c:pt idx="4441">
                  <c:v>2.6506912043765769E-2</c:v>
                </c:pt>
                <c:pt idx="4442">
                  <c:v>2.6513988197651488E-2</c:v>
                </c:pt>
                <c:pt idx="4443">
                  <c:v>2.6518337002272852E-2</c:v>
                </c:pt>
                <c:pt idx="4444">
                  <c:v>2.6520625878197854E-2</c:v>
                </c:pt>
                <c:pt idx="4445">
                  <c:v>2.6522820582001668E-2</c:v>
                </c:pt>
                <c:pt idx="4446">
                  <c:v>2.6527990083473802E-2</c:v>
                </c:pt>
                <c:pt idx="4447">
                  <c:v>2.6535697792477764E-2</c:v>
                </c:pt>
                <c:pt idx="4448">
                  <c:v>2.6542970777926299E-2</c:v>
                </c:pt>
                <c:pt idx="4449">
                  <c:v>2.6548057076039758E-2</c:v>
                </c:pt>
                <c:pt idx="4450">
                  <c:v>2.6550334134397838E-2</c:v>
                </c:pt>
                <c:pt idx="4451">
                  <c:v>2.6550308811939118E-2</c:v>
                </c:pt>
                <c:pt idx="4452">
                  <c:v>2.6549617378961839E-2</c:v>
                </c:pt>
                <c:pt idx="4453">
                  <c:v>2.6551025517123125E-2</c:v>
                </c:pt>
                <c:pt idx="4454">
                  <c:v>2.6557932565196073E-2</c:v>
                </c:pt>
                <c:pt idx="4455">
                  <c:v>2.6568214735159378E-2</c:v>
                </c:pt>
                <c:pt idx="4456">
                  <c:v>2.6576919831458112E-2</c:v>
                </c:pt>
                <c:pt idx="4457">
                  <c:v>2.6581054925103629E-2</c:v>
                </c:pt>
                <c:pt idx="4458">
                  <c:v>2.6579668269387784E-2</c:v>
                </c:pt>
                <c:pt idx="4459">
                  <c:v>2.6573849299882938E-2</c:v>
                </c:pt>
                <c:pt idx="4460">
                  <c:v>2.6566728634442139E-2</c:v>
                </c:pt>
                <c:pt idx="4461">
                  <c:v>2.6563478073198907E-2</c:v>
                </c:pt>
                <c:pt idx="4462">
                  <c:v>2.6570606823720408E-2</c:v>
                </c:pt>
                <c:pt idx="4463">
                  <c:v>2.6584854170472058E-2</c:v>
                </c:pt>
                <c:pt idx="4464">
                  <c:v>2.6592106053340118E-2</c:v>
                </c:pt>
                <c:pt idx="4465">
                  <c:v>2.6590493708210875E-2</c:v>
                </c:pt>
                <c:pt idx="4466">
                  <c:v>2.6590002406223182E-2</c:v>
                </c:pt>
                <c:pt idx="4467">
                  <c:v>2.658758580614027E-2</c:v>
                </c:pt>
                <c:pt idx="4468">
                  <c:v>2.6584422602693329E-2</c:v>
                </c:pt>
                <c:pt idx="4469">
                  <c:v>2.6583229766630721E-2</c:v>
                </c:pt>
                <c:pt idx="4470">
                  <c:v>2.6585327337493907E-2</c:v>
                </c:pt>
                <c:pt idx="4471">
                  <c:v>2.6590638423616468E-2</c:v>
                </c:pt>
                <c:pt idx="4472">
                  <c:v>2.659768920212471E-2</c:v>
                </c:pt>
                <c:pt idx="4473">
                  <c:v>2.6603608918937122E-2</c:v>
                </c:pt>
                <c:pt idx="4474">
                  <c:v>2.6604129458149554E-2</c:v>
                </c:pt>
                <c:pt idx="4475">
                  <c:v>2.6597018371563336E-2</c:v>
                </c:pt>
                <c:pt idx="4476">
                  <c:v>2.6588533382129947E-2</c:v>
                </c:pt>
                <c:pt idx="4477">
                  <c:v>2.6584146803849767E-2</c:v>
                </c:pt>
                <c:pt idx="4478">
                  <c:v>2.6586525616765937E-2</c:v>
                </c:pt>
                <c:pt idx="4479">
                  <c:v>2.659553146696389E-2</c:v>
                </c:pt>
                <c:pt idx="4480">
                  <c:v>2.6608220666571626E-2</c:v>
                </c:pt>
                <c:pt idx="4481">
                  <c:v>2.6618844193759594E-2</c:v>
                </c:pt>
                <c:pt idx="4482">
                  <c:v>2.661891196352318E-2</c:v>
                </c:pt>
                <c:pt idx="4483">
                  <c:v>2.6608336653725903E-2</c:v>
                </c:pt>
                <c:pt idx="4484">
                  <c:v>2.6598012817841306E-2</c:v>
                </c:pt>
                <c:pt idx="4485">
                  <c:v>2.6594029843005903E-2</c:v>
                </c:pt>
                <c:pt idx="4486">
                  <c:v>2.6598413808253965E-2</c:v>
                </c:pt>
                <c:pt idx="4487">
                  <c:v>2.6609127484517714E-2</c:v>
                </c:pt>
                <c:pt idx="4488">
                  <c:v>2.6620070334627224E-2</c:v>
                </c:pt>
                <c:pt idx="4489">
                  <c:v>2.6621184964291382E-2</c:v>
                </c:pt>
                <c:pt idx="4490">
                  <c:v>2.6613908083214267E-2</c:v>
                </c:pt>
                <c:pt idx="4491">
                  <c:v>2.6608017259446826E-2</c:v>
                </c:pt>
                <c:pt idx="4492">
                  <c:v>2.6606407738859805E-2</c:v>
                </c:pt>
                <c:pt idx="4493">
                  <c:v>2.6609344781837439E-2</c:v>
                </c:pt>
                <c:pt idx="4494">
                  <c:v>2.6614463663278222E-2</c:v>
                </c:pt>
                <c:pt idx="4495">
                  <c:v>2.6616769672594496E-2</c:v>
                </c:pt>
                <c:pt idx="4496">
                  <c:v>2.6613604641529311E-2</c:v>
                </c:pt>
                <c:pt idx="4497">
                  <c:v>2.6610343481601427E-2</c:v>
                </c:pt>
                <c:pt idx="4498">
                  <c:v>2.6608943702759721E-2</c:v>
                </c:pt>
                <c:pt idx="4499">
                  <c:v>2.6610009216875875E-2</c:v>
                </c:pt>
                <c:pt idx="4500">
                  <c:v>2.661283199720256E-2</c:v>
                </c:pt>
                <c:pt idx="4501">
                  <c:v>2.6615392078373445E-2</c:v>
                </c:pt>
                <c:pt idx="4502">
                  <c:v>2.6614641771405392E-2</c:v>
                </c:pt>
                <c:pt idx="4503">
                  <c:v>2.661137372355863E-2</c:v>
                </c:pt>
                <c:pt idx="4504">
                  <c:v>2.660846522410746E-2</c:v>
                </c:pt>
                <c:pt idx="4505">
                  <c:v>2.6607561559044451E-2</c:v>
                </c:pt>
                <c:pt idx="4506">
                  <c:v>2.6609202009958095E-2</c:v>
                </c:pt>
                <c:pt idx="4507">
                  <c:v>2.6612819854032934E-2</c:v>
                </c:pt>
                <c:pt idx="4508">
                  <c:v>2.661674236404929E-2</c:v>
                </c:pt>
                <c:pt idx="4509">
                  <c:v>2.6618190808383714E-2</c:v>
                </c:pt>
                <c:pt idx="4510">
                  <c:v>2.6613985898463925E-2</c:v>
                </c:pt>
                <c:pt idx="4511">
                  <c:v>2.6606784666881416E-2</c:v>
                </c:pt>
                <c:pt idx="4512">
                  <c:v>2.660129406908826E-2</c:v>
                </c:pt>
                <c:pt idx="4513">
                  <c:v>2.6600270648447624E-2</c:v>
                </c:pt>
                <c:pt idx="4514">
                  <c:v>2.6604489363208417E-2</c:v>
                </c:pt>
                <c:pt idx="4515">
                  <c:v>2.6612743586505193E-2</c:v>
                </c:pt>
                <c:pt idx="4516">
                  <c:v>2.6621845106358108E-2</c:v>
                </c:pt>
                <c:pt idx="4517">
                  <c:v>2.6626624125673098E-2</c:v>
                </c:pt>
                <c:pt idx="4518">
                  <c:v>2.6620821393663535E-2</c:v>
                </c:pt>
                <c:pt idx="4519">
                  <c:v>2.660832082725087E-2</c:v>
                </c:pt>
                <c:pt idx="4520">
                  <c:v>2.6598194929195306E-2</c:v>
                </c:pt>
                <c:pt idx="4521">
                  <c:v>2.6595728643363681E-2</c:v>
                </c:pt>
                <c:pt idx="4522">
                  <c:v>2.6602281207235696E-2</c:v>
                </c:pt>
                <c:pt idx="4523">
                  <c:v>2.6615286151903908E-2</c:v>
                </c:pt>
                <c:pt idx="4524">
                  <c:v>2.6628251302073434E-2</c:v>
                </c:pt>
                <c:pt idx="4525">
                  <c:v>2.6630758776062476E-2</c:v>
                </c:pt>
                <c:pt idx="4526">
                  <c:v>2.6620563122044617E-2</c:v>
                </c:pt>
                <c:pt idx="4527">
                  <c:v>2.6613840315552008E-2</c:v>
                </c:pt>
                <c:pt idx="4528">
                  <c:v>2.6613338704801766E-2</c:v>
                </c:pt>
                <c:pt idx="4529">
                  <c:v>2.6612980362773087E-2</c:v>
                </c:pt>
                <c:pt idx="4530">
                  <c:v>2.6612010135181302E-2</c:v>
                </c:pt>
                <c:pt idx="4531">
                  <c:v>2.6610616168549983E-2</c:v>
                </c:pt>
                <c:pt idx="4532">
                  <c:v>2.6609505778236467E-2</c:v>
                </c:pt>
                <c:pt idx="4533">
                  <c:v>2.6609118333358193E-2</c:v>
                </c:pt>
                <c:pt idx="4534">
                  <c:v>2.6609625256792998E-2</c:v>
                </c:pt>
                <c:pt idx="4535">
                  <c:v>2.6610930025178971E-2</c:v>
                </c:pt>
                <c:pt idx="4536">
                  <c:v>2.6612668168914493E-2</c:v>
                </c:pt>
                <c:pt idx="4537">
                  <c:v>2.6614207272158345E-2</c:v>
                </c:pt>
                <c:pt idx="4538">
                  <c:v>2.6614646972829479E-2</c:v>
                </c:pt>
                <c:pt idx="4539">
                  <c:v>2.6612830658805424E-2</c:v>
                </c:pt>
                <c:pt idx="4540">
                  <c:v>2.6609347007622117E-2</c:v>
                </c:pt>
                <c:pt idx="4541">
                  <c:v>2.660648618044395E-2</c:v>
                </c:pt>
                <c:pt idx="4542">
                  <c:v>2.6605656743032551E-2</c:v>
                </c:pt>
                <c:pt idx="4543">
                  <c:v>2.6607274331836669E-2</c:v>
                </c:pt>
                <c:pt idx="4544">
                  <c:v>2.6610761653992104E-2</c:v>
                </c:pt>
                <c:pt idx="4545">
                  <c:v>2.661454848732215E-2</c:v>
                </c:pt>
                <c:pt idx="4546">
                  <c:v>2.6616071680337215E-2</c:v>
                </c:pt>
                <c:pt idx="4547">
                  <c:v>2.661242440214772E-2</c:v>
                </c:pt>
                <c:pt idx="4548">
                  <c:v>2.6605946576984521E-2</c:v>
                </c:pt>
                <c:pt idx="4549">
                  <c:v>2.6600932886992112E-2</c:v>
                </c:pt>
                <c:pt idx="4550">
                  <c:v>2.6599862910419225E-2</c:v>
                </c:pt>
                <c:pt idx="4551">
                  <c:v>2.6603357589607603E-2</c:v>
                </c:pt>
                <c:pt idx="4552">
                  <c:v>2.6610179230992074E-2</c:v>
                </c:pt>
                <c:pt idx="4553">
                  <c:v>2.6617231505100838E-2</c:v>
                </c:pt>
                <c:pt idx="4554">
                  <c:v>2.6619559446555058E-2</c:v>
                </c:pt>
                <c:pt idx="4555">
                  <c:v>2.6612726699304305E-2</c:v>
                </c:pt>
                <c:pt idx="4556">
                  <c:v>2.6602630209596106E-2</c:v>
                </c:pt>
                <c:pt idx="4557">
                  <c:v>2.6595771650699679E-2</c:v>
                </c:pt>
                <c:pt idx="4558">
                  <c:v>2.6595521103183042E-2</c:v>
                </c:pt>
                <c:pt idx="4559">
                  <c:v>2.6602148423161956E-2</c:v>
                </c:pt>
                <c:pt idx="4560">
                  <c:v>2.6612823242300417E-2</c:v>
                </c:pt>
                <c:pt idx="4561">
                  <c:v>2.662161496781033E-2</c:v>
                </c:pt>
                <c:pt idx="4562">
                  <c:v>2.6616700318053466E-2</c:v>
                </c:pt>
                <c:pt idx="4563">
                  <c:v>2.6530671356458625E-2</c:v>
                </c:pt>
                <c:pt idx="4564">
                  <c:v>2.6377216510975861E-2</c:v>
                </c:pt>
                <c:pt idx="4565">
                  <c:v>2.6194327352575628E-2</c:v>
                </c:pt>
                <c:pt idx="4566">
                  <c:v>2.6003213901973864E-2</c:v>
                </c:pt>
                <c:pt idx="4567">
                  <c:v>2.5808304629631892E-2</c:v>
                </c:pt>
                <c:pt idx="4568">
                  <c:v>2.559724645575618E-2</c:v>
                </c:pt>
                <c:pt idx="4569">
                  <c:v>2.5333598855214016E-2</c:v>
                </c:pt>
                <c:pt idx="4570">
                  <c:v>2.4997084728232498E-2</c:v>
                </c:pt>
                <c:pt idx="4571">
                  <c:v>2.4752358510566536E-2</c:v>
                </c:pt>
                <c:pt idx="4572">
                  <c:v>2.4436068599008771E-2</c:v>
                </c:pt>
                <c:pt idx="4573">
                  <c:v>2.4144702670888196E-2</c:v>
                </c:pt>
                <c:pt idx="4574">
                  <c:v>2.388116639710236E-2</c:v>
                </c:pt>
                <c:pt idx="4575">
                  <c:v>2.3586402451570836E-2</c:v>
                </c:pt>
                <c:pt idx="4576">
                  <c:v>2.3218323429293062E-2</c:v>
                </c:pt>
                <c:pt idx="4577">
                  <c:v>2.2922587537329141E-2</c:v>
                </c:pt>
                <c:pt idx="4578">
                  <c:v>2.2670694898696976E-2</c:v>
                </c:pt>
                <c:pt idx="4579">
                  <c:v>2.2453960621175037E-2</c:v>
                </c:pt>
                <c:pt idx="4580">
                  <c:v>2.2097314592986535E-2</c:v>
                </c:pt>
                <c:pt idx="4581">
                  <c:v>2.1812386060912837E-2</c:v>
                </c:pt>
                <c:pt idx="4582">
                  <c:v>2.1564217157714866E-2</c:v>
                </c:pt>
                <c:pt idx="4583">
                  <c:v>2.1253961238901622E-2</c:v>
                </c:pt>
                <c:pt idx="4584">
                  <c:v>2.1047031551883612E-2</c:v>
                </c:pt>
                <c:pt idx="4585">
                  <c:v>2.0908820393638023E-2</c:v>
                </c:pt>
                <c:pt idx="4586">
                  <c:v>2.0804237048004895E-2</c:v>
                </c:pt>
                <c:pt idx="4587">
                  <c:v>2.0727592545202761E-2</c:v>
                </c:pt>
                <c:pt idx="4588">
                  <c:v>2.0669807844799055E-2</c:v>
                </c:pt>
                <c:pt idx="4589">
                  <c:v>2.0620645299608584E-2</c:v>
                </c:pt>
                <c:pt idx="4590">
                  <c:v>2.0579225717594997E-2</c:v>
                </c:pt>
                <c:pt idx="4591">
                  <c:v>2.0545017921686386E-2</c:v>
                </c:pt>
                <c:pt idx="4592">
                  <c:v>2.0514930991606953E-2</c:v>
                </c:pt>
                <c:pt idx="4593">
                  <c:v>2.048535008080115E-2</c:v>
                </c:pt>
                <c:pt idx="4594">
                  <c:v>2.0457688364635636E-2</c:v>
                </c:pt>
                <c:pt idx="4595">
                  <c:v>2.0432670768404725E-2</c:v>
                </c:pt>
                <c:pt idx="4596">
                  <c:v>2.0410051258801503E-2</c:v>
                </c:pt>
                <c:pt idx="4597">
                  <c:v>2.0388659309067546E-2</c:v>
                </c:pt>
                <c:pt idx="4598">
                  <c:v>2.0366902920212638E-2</c:v>
                </c:pt>
                <c:pt idx="4599">
                  <c:v>2.0345538076232142E-2</c:v>
                </c:pt>
                <c:pt idx="4600">
                  <c:v>2.0325451717962378E-2</c:v>
                </c:pt>
                <c:pt idx="4601">
                  <c:v>2.0307035853853787E-2</c:v>
                </c:pt>
                <c:pt idx="4602">
                  <c:v>2.0290248161723357E-2</c:v>
                </c:pt>
                <c:pt idx="4603">
                  <c:v>2.027461198875484E-2</c:v>
                </c:pt>
                <c:pt idx="4604">
                  <c:v>2.0259216351498854E-2</c:v>
                </c:pt>
                <c:pt idx="4605">
                  <c:v>2.0242589377874216E-2</c:v>
                </c:pt>
                <c:pt idx="4606">
                  <c:v>2.0224425874817219E-2</c:v>
                </c:pt>
                <c:pt idx="4607">
                  <c:v>2.0206879530127571E-2</c:v>
                </c:pt>
                <c:pt idx="4608">
                  <c:v>2.019151414860983E-2</c:v>
                </c:pt>
                <c:pt idx="4609">
                  <c:v>2.0179106847989334E-2</c:v>
                </c:pt>
                <c:pt idx="4610">
                  <c:v>2.0169648058912009E-2</c:v>
                </c:pt>
                <c:pt idx="4611">
                  <c:v>2.0162341524944481E-2</c:v>
                </c:pt>
                <c:pt idx="4612">
                  <c:v>2.0155604302574244E-2</c:v>
                </c:pt>
                <c:pt idx="4613">
                  <c:v>2.0147066761209257E-2</c:v>
                </c:pt>
                <c:pt idx="4614">
                  <c:v>2.0134013737175254E-2</c:v>
                </c:pt>
                <c:pt idx="4615">
                  <c:v>2.0119140094400613E-2</c:v>
                </c:pt>
                <c:pt idx="4616">
                  <c:v>2.0105984823407242E-2</c:v>
                </c:pt>
                <c:pt idx="4617">
                  <c:v>2.0096073959685903E-2</c:v>
                </c:pt>
                <c:pt idx="4618">
                  <c:v>2.0089344356239373E-2</c:v>
                </c:pt>
                <c:pt idx="4619">
                  <c:v>2.008414368358253E-2</c:v>
                </c:pt>
                <c:pt idx="4620">
                  <c:v>2.0077230429742236E-2</c:v>
                </c:pt>
                <c:pt idx="4621">
                  <c:v>2.0066774214322014E-2</c:v>
                </c:pt>
                <c:pt idx="4622">
                  <c:v>2.0056471378897642E-2</c:v>
                </c:pt>
                <c:pt idx="4623">
                  <c:v>2.0047771435764201E-2</c:v>
                </c:pt>
                <c:pt idx="4624">
                  <c:v>2.0041141607390022E-2</c:v>
                </c:pt>
                <c:pt idx="4625">
                  <c:v>2.0036111526889645E-2</c:v>
                </c:pt>
                <c:pt idx="4626">
                  <c:v>2.0031273238023464E-2</c:v>
                </c:pt>
                <c:pt idx="4627">
                  <c:v>2.0024400902518804E-2</c:v>
                </c:pt>
                <c:pt idx="4628">
                  <c:v>2.0015683509469417E-2</c:v>
                </c:pt>
                <c:pt idx="4629">
                  <c:v>2.0007308650046025E-2</c:v>
                </c:pt>
                <c:pt idx="4630">
                  <c:v>2.0000598459402302E-2</c:v>
                </c:pt>
                <c:pt idx="4631">
                  <c:v>1.9996043912217994E-2</c:v>
                </c:pt>
                <c:pt idx="4632">
                  <c:v>1.9993304822699426E-2</c:v>
                </c:pt>
                <c:pt idx="4633">
                  <c:v>1.9991209844579284E-2</c:v>
                </c:pt>
                <c:pt idx="4634">
                  <c:v>1.9987756471116527E-2</c:v>
                </c:pt>
                <c:pt idx="4635">
                  <c:v>1.9980318863663964E-2</c:v>
                </c:pt>
                <c:pt idx="4636">
                  <c:v>1.9970006220483446E-2</c:v>
                </c:pt>
                <c:pt idx="4637">
                  <c:v>1.9960694753832602E-2</c:v>
                </c:pt>
                <c:pt idx="4638">
                  <c:v>1.9954823097951459E-2</c:v>
                </c:pt>
                <c:pt idx="4639">
                  <c:v>1.9953265105464982E-2</c:v>
                </c:pt>
                <c:pt idx="4640">
                  <c:v>1.9955329847383487E-2</c:v>
                </c:pt>
                <c:pt idx="4641">
                  <c:v>1.9958761613102016E-2</c:v>
                </c:pt>
                <c:pt idx="4642">
                  <c:v>1.995973991040096E-2</c:v>
                </c:pt>
                <c:pt idx="4643">
                  <c:v>1.9953147052371299E-2</c:v>
                </c:pt>
                <c:pt idx="4644">
                  <c:v>1.9940257175319779E-2</c:v>
                </c:pt>
                <c:pt idx="4645">
                  <c:v>1.9928350769629496E-2</c:v>
                </c:pt>
                <c:pt idx="4646">
                  <c:v>1.9921986181057359E-2</c:v>
                </c:pt>
                <c:pt idx="4647">
                  <c:v>1.9922668679560187E-2</c:v>
                </c:pt>
                <c:pt idx="4648">
                  <c:v>1.9928850459294861E-2</c:v>
                </c:pt>
                <c:pt idx="4649">
                  <c:v>1.9935930638618468E-2</c:v>
                </c:pt>
                <c:pt idx="4650">
                  <c:v>1.9936255260088104E-2</c:v>
                </c:pt>
                <c:pt idx="4651">
                  <c:v>1.9926252056568748E-2</c:v>
                </c:pt>
                <c:pt idx="4652">
                  <c:v>1.9916153572661272E-2</c:v>
                </c:pt>
                <c:pt idx="4653">
                  <c:v>1.9909927470104952E-2</c:v>
                </c:pt>
                <c:pt idx="4654">
                  <c:v>1.9908722373464655E-2</c:v>
                </c:pt>
                <c:pt idx="4655">
                  <c:v>1.9911012212588661E-2</c:v>
                </c:pt>
                <c:pt idx="4656">
                  <c:v>1.9912596222609234E-2</c:v>
                </c:pt>
                <c:pt idx="4657">
                  <c:v>1.9908094846019915E-2</c:v>
                </c:pt>
                <c:pt idx="4658">
                  <c:v>1.9901998678137165E-2</c:v>
                </c:pt>
                <c:pt idx="4659">
                  <c:v>1.9897332322820139E-2</c:v>
                </c:pt>
                <c:pt idx="4660">
                  <c:v>1.9894932576313556E-2</c:v>
                </c:pt>
                <c:pt idx="4661">
                  <c:v>1.9894399513935422E-2</c:v>
                </c:pt>
                <c:pt idx="4662">
                  <c:v>1.9894096490077041E-2</c:v>
                </c:pt>
                <c:pt idx="4663">
                  <c:v>1.9891375841760803E-2</c:v>
                </c:pt>
                <c:pt idx="4664">
                  <c:v>1.9886960233143475E-2</c:v>
                </c:pt>
                <c:pt idx="4665">
                  <c:v>1.9882936743807509E-2</c:v>
                </c:pt>
                <c:pt idx="4666">
                  <c:v>1.9880297258347807E-2</c:v>
                </c:pt>
                <c:pt idx="4667">
                  <c:v>1.9879276973832745E-2</c:v>
                </c:pt>
                <c:pt idx="4668">
                  <c:v>1.9879354399803893E-2</c:v>
                </c:pt>
                <c:pt idx="4669">
                  <c:v>1.9879251358275972E-2</c:v>
                </c:pt>
                <c:pt idx="4670">
                  <c:v>1.9876946700575621E-2</c:v>
                </c:pt>
                <c:pt idx="4671">
                  <c:v>1.9871710491922032E-2</c:v>
                </c:pt>
                <c:pt idx="4672">
                  <c:v>1.9866128114703917E-2</c:v>
                </c:pt>
                <c:pt idx="4673">
                  <c:v>1.9862256020943839E-2</c:v>
                </c:pt>
                <c:pt idx="4674">
                  <c:v>1.9861093259022848E-2</c:v>
                </c:pt>
                <c:pt idx="4675">
                  <c:v>1.986258147368046E-2</c:v>
                </c:pt>
                <c:pt idx="4676">
                  <c:v>1.986560490601429E-2</c:v>
                </c:pt>
                <c:pt idx="4677">
                  <c:v>1.9867990393480535E-2</c:v>
                </c:pt>
                <c:pt idx="4678">
                  <c:v>1.9866507344433473E-2</c:v>
                </c:pt>
                <c:pt idx="4679">
                  <c:v>1.9858379826322738E-2</c:v>
                </c:pt>
                <c:pt idx="4680">
                  <c:v>1.984817611762241E-2</c:v>
                </c:pt>
                <c:pt idx="4681">
                  <c:v>1.9841040445023286E-2</c:v>
                </c:pt>
                <c:pt idx="4682">
                  <c:v>1.9839686118435559E-2</c:v>
                </c:pt>
                <c:pt idx="4683">
                  <c:v>1.9844395530989028E-2</c:v>
                </c:pt>
                <c:pt idx="4684">
                  <c:v>1.9853020159032928E-2</c:v>
                </c:pt>
                <c:pt idx="4685">
                  <c:v>1.9860980562136189E-2</c:v>
                </c:pt>
                <c:pt idx="4686">
                  <c:v>1.9861266383087304E-2</c:v>
                </c:pt>
                <c:pt idx="4687">
                  <c:v>1.9851065764794E-2</c:v>
                </c:pt>
                <c:pt idx="4688">
                  <c:v>1.9840132558782912E-2</c:v>
                </c:pt>
                <c:pt idx="4689">
                  <c:v>1.9833897711261667E-2</c:v>
                </c:pt>
                <c:pt idx="4690">
                  <c:v>1.9834388879935848E-2</c:v>
                </c:pt>
                <c:pt idx="4691">
                  <c:v>1.9840263849213211E-2</c:v>
                </c:pt>
                <c:pt idx="4692">
                  <c:v>1.9846810530203832E-2</c:v>
                </c:pt>
                <c:pt idx="4693">
                  <c:v>1.9846025400164852E-2</c:v>
                </c:pt>
                <c:pt idx="4694">
                  <c:v>1.9839012184841995E-2</c:v>
                </c:pt>
                <c:pt idx="4695">
                  <c:v>1.9833192748419708E-2</c:v>
                </c:pt>
                <c:pt idx="4696">
                  <c:v>1.9830408780246493E-2</c:v>
                </c:pt>
                <c:pt idx="4697">
                  <c:v>1.9830668778284932E-2</c:v>
                </c:pt>
                <c:pt idx="4698">
                  <c:v>1.9832148049111275E-2</c:v>
                </c:pt>
                <c:pt idx="4699">
                  <c:v>1.9831207372582087E-2</c:v>
                </c:pt>
                <c:pt idx="4700">
                  <c:v>1.9827381297342413E-2</c:v>
                </c:pt>
                <c:pt idx="4701">
                  <c:v>1.9823825774621735E-2</c:v>
                </c:pt>
                <c:pt idx="4702">
                  <c:v>1.982163157556031E-2</c:v>
                </c:pt>
                <c:pt idx="4703">
                  <c:v>1.9821039239565231E-2</c:v>
                </c:pt>
                <c:pt idx="4704">
                  <c:v>1.9821439074310113E-2</c:v>
                </c:pt>
                <c:pt idx="4705">
                  <c:v>1.9821371155735238E-2</c:v>
                </c:pt>
                <c:pt idx="4706">
                  <c:v>1.9818897435692699E-2</c:v>
                </c:pt>
                <c:pt idx="4707">
                  <c:v>1.9814965507121737E-2</c:v>
                </c:pt>
                <c:pt idx="4708">
                  <c:v>1.9811484965784259E-2</c:v>
                </c:pt>
                <c:pt idx="4709">
                  <c:v>1.9809557103187842E-2</c:v>
                </c:pt>
                <c:pt idx="4710">
                  <c:v>1.9809507253721638E-2</c:v>
                </c:pt>
                <c:pt idx="4711">
                  <c:v>1.9810884794656043E-2</c:v>
                </c:pt>
                <c:pt idx="4712">
                  <c:v>1.9812463146142927E-2</c:v>
                </c:pt>
                <c:pt idx="4713">
                  <c:v>1.9812239771215615E-2</c:v>
                </c:pt>
                <c:pt idx="4714">
                  <c:v>1.9807613248043431E-2</c:v>
                </c:pt>
                <c:pt idx="4715">
                  <c:v>1.9800107822336807E-2</c:v>
                </c:pt>
                <c:pt idx="4716">
                  <c:v>1.9793765954357407E-2</c:v>
                </c:pt>
                <c:pt idx="4717">
                  <c:v>1.9791068380334363E-2</c:v>
                </c:pt>
                <c:pt idx="4718">
                  <c:v>1.9792864622782368E-2</c:v>
                </c:pt>
                <c:pt idx="4719">
                  <c:v>1.9798372990502102E-2</c:v>
                </c:pt>
                <c:pt idx="4720">
                  <c:v>1.9805180578580009E-2</c:v>
                </c:pt>
                <c:pt idx="4721">
                  <c:v>1.9809243268388212E-2</c:v>
                </c:pt>
                <c:pt idx="4722">
                  <c:v>1.9805089200512205E-2</c:v>
                </c:pt>
                <c:pt idx="4723">
                  <c:v>1.9793621953677565E-2</c:v>
                </c:pt>
                <c:pt idx="4724">
                  <c:v>1.9782877324997873E-2</c:v>
                </c:pt>
                <c:pt idx="4725">
                  <c:v>1.9778021415765165E-2</c:v>
                </c:pt>
                <c:pt idx="4726">
                  <c:v>1.9780835471568878E-2</c:v>
                </c:pt>
                <c:pt idx="4727">
                  <c:v>1.9789715882295472E-2</c:v>
                </c:pt>
                <c:pt idx="4728">
                  <c:v>1.9799674182128808E-2</c:v>
                </c:pt>
                <c:pt idx="4729">
                  <c:v>1.9802337049549798E-2</c:v>
                </c:pt>
                <c:pt idx="4730">
                  <c:v>1.9793630570020187E-2</c:v>
                </c:pt>
                <c:pt idx="4731">
                  <c:v>1.9784879549107251E-2</c:v>
                </c:pt>
                <c:pt idx="4732">
                  <c:v>1.9780098039330823E-2</c:v>
                </c:pt>
                <c:pt idx="4733">
                  <c:v>1.9780322781318627E-2</c:v>
                </c:pt>
                <c:pt idx="4734">
                  <c:v>1.978382522591067E-2</c:v>
                </c:pt>
                <c:pt idx="4735">
                  <c:v>1.9786111534158879E-2</c:v>
                </c:pt>
                <c:pt idx="4736">
                  <c:v>1.9782370514803232E-2</c:v>
                </c:pt>
                <c:pt idx="4737">
                  <c:v>1.9777790397192376E-2</c:v>
                </c:pt>
                <c:pt idx="4738">
                  <c:v>1.9774689559475481E-2</c:v>
                </c:pt>
                <c:pt idx="4739">
                  <c:v>1.9773648720457494E-2</c:v>
                </c:pt>
                <c:pt idx="4740">
                  <c:v>1.9774095581394611E-2</c:v>
                </c:pt>
                <c:pt idx="4741">
                  <c:v>1.9774304825994508E-2</c:v>
                </c:pt>
                <c:pt idx="4742">
                  <c:v>1.9778858901533549E-2</c:v>
                </c:pt>
                <c:pt idx="4743">
                  <c:v>1.9793765155829039E-2</c:v>
                </c:pt>
                <c:pt idx="4744">
                  <c:v>1.9787942708973279E-2</c:v>
                </c:pt>
                <c:pt idx="4745">
                  <c:v>1.9774570399713406E-2</c:v>
                </c:pt>
                <c:pt idx="4746">
                  <c:v>1.9818305622166903E-2</c:v>
                </c:pt>
                <c:pt idx="4747">
                  <c:v>1.9990662782784156E-2</c:v>
                </c:pt>
                <c:pt idx="4748">
                  <c:v>2.0238726211144392E-2</c:v>
                </c:pt>
                <c:pt idx="4749">
                  <c:v>2.057837451251095E-2</c:v>
                </c:pt>
                <c:pt idx="4750">
                  <c:v>2.0821384093723812E-2</c:v>
                </c:pt>
                <c:pt idx="4751">
                  <c:v>2.1094072638352841E-2</c:v>
                </c:pt>
                <c:pt idx="4752">
                  <c:v>2.1448082215402276E-2</c:v>
                </c:pt>
                <c:pt idx="4753">
                  <c:v>2.1710122887012837E-2</c:v>
                </c:pt>
                <c:pt idx="4754">
                  <c:v>2.2001453751237816E-2</c:v>
                </c:pt>
                <c:pt idx="4755">
                  <c:v>2.2322418593736813E-2</c:v>
                </c:pt>
                <c:pt idx="4756">
                  <c:v>2.2576338011048573E-2</c:v>
                </c:pt>
                <c:pt idx="4757">
                  <c:v>2.2899552147467417E-2</c:v>
                </c:pt>
                <c:pt idx="4758">
                  <c:v>2.3163696226919391E-2</c:v>
                </c:pt>
                <c:pt idx="4759">
                  <c:v>2.339644703003893E-2</c:v>
                </c:pt>
                <c:pt idx="4760">
                  <c:v>2.3706593503766669E-2</c:v>
                </c:pt>
                <c:pt idx="4761">
                  <c:v>2.3952052374556412E-2</c:v>
                </c:pt>
                <c:pt idx="4762">
                  <c:v>2.42861459282478E-2</c:v>
                </c:pt>
                <c:pt idx="4763">
                  <c:v>2.4546927251175042E-2</c:v>
                </c:pt>
                <c:pt idx="4764">
                  <c:v>2.4884185209961985E-2</c:v>
                </c:pt>
                <c:pt idx="4765">
                  <c:v>2.5202110485270275E-2</c:v>
                </c:pt>
                <c:pt idx="4766">
                  <c:v>2.5428508786567119E-2</c:v>
                </c:pt>
                <c:pt idx="4767">
                  <c:v>2.5579200260851271E-2</c:v>
                </c:pt>
                <c:pt idx="4768">
                  <c:v>2.5679777028010213E-2</c:v>
                </c:pt>
                <c:pt idx="4769">
                  <c:v>2.575805794132165E-2</c:v>
                </c:pt>
                <c:pt idx="4770">
                  <c:v>2.5818237766257628E-2</c:v>
                </c:pt>
                <c:pt idx="4771">
                  <c:v>2.5868836247318023E-2</c:v>
                </c:pt>
                <c:pt idx="4772">
                  <c:v>2.5913850209095229E-2</c:v>
                </c:pt>
                <c:pt idx="4773">
                  <c:v>2.5948799761439038E-2</c:v>
                </c:pt>
                <c:pt idx="4774">
                  <c:v>2.5974098962275188E-2</c:v>
                </c:pt>
                <c:pt idx="4775">
                  <c:v>2.5995508081623115E-2</c:v>
                </c:pt>
                <c:pt idx="4776">
                  <c:v>2.6022162728781863E-2</c:v>
                </c:pt>
                <c:pt idx="4777">
                  <c:v>2.6049161133255977E-2</c:v>
                </c:pt>
                <c:pt idx="4778">
                  <c:v>2.6073334930795434E-2</c:v>
                </c:pt>
                <c:pt idx="4779">
                  <c:v>2.6094457433660422E-2</c:v>
                </c:pt>
                <c:pt idx="4780">
                  <c:v>2.6113509433276512E-2</c:v>
                </c:pt>
                <c:pt idx="4781">
                  <c:v>2.6132649754441427E-2</c:v>
                </c:pt>
                <c:pt idx="4782">
                  <c:v>2.6152508559060643E-2</c:v>
                </c:pt>
                <c:pt idx="4783">
                  <c:v>2.6171478397121199E-2</c:v>
                </c:pt>
                <c:pt idx="4784">
                  <c:v>2.6188697127516439E-2</c:v>
                </c:pt>
                <c:pt idx="4785">
                  <c:v>2.6203892596912456E-2</c:v>
                </c:pt>
                <c:pt idx="4786">
                  <c:v>2.6217382639747693E-2</c:v>
                </c:pt>
                <c:pt idx="4787">
                  <c:v>2.6230075078233071E-2</c:v>
                </c:pt>
                <c:pt idx="4788">
                  <c:v>2.6243467813728209E-2</c:v>
                </c:pt>
                <c:pt idx="4789">
                  <c:v>2.6259742560529431E-2</c:v>
                </c:pt>
                <c:pt idx="4790">
                  <c:v>2.6277253145177471E-2</c:v>
                </c:pt>
                <c:pt idx="4791">
                  <c:v>2.6293101902812838E-2</c:v>
                </c:pt>
                <c:pt idx="4792">
                  <c:v>2.6305512362039936E-2</c:v>
                </c:pt>
                <c:pt idx="4793">
                  <c:v>2.6313829244926954E-2</c:v>
                </c:pt>
                <c:pt idx="4794">
                  <c:v>2.6318518467005936E-2</c:v>
                </c:pt>
                <c:pt idx="4795">
                  <c:v>2.6321167137272752E-2</c:v>
                </c:pt>
                <c:pt idx="4796">
                  <c:v>2.6324483558187218E-2</c:v>
                </c:pt>
                <c:pt idx="4797">
                  <c:v>2.6332297225672957E-2</c:v>
                </c:pt>
                <c:pt idx="4798">
                  <c:v>2.6346394193054089E-2</c:v>
                </c:pt>
                <c:pt idx="4799">
                  <c:v>2.6360529650702864E-2</c:v>
                </c:pt>
                <c:pt idx="4800">
                  <c:v>2.6371278031555735E-2</c:v>
                </c:pt>
                <c:pt idx="4801">
                  <c:v>2.6377506875045059E-2</c:v>
                </c:pt>
                <c:pt idx="4802">
                  <c:v>2.6380286536384918E-2</c:v>
                </c:pt>
                <c:pt idx="4803">
                  <c:v>2.6382890186571428E-2</c:v>
                </c:pt>
                <c:pt idx="4804">
                  <c:v>2.6390230221744602E-2</c:v>
                </c:pt>
                <c:pt idx="4805">
                  <c:v>2.6399815463971604E-2</c:v>
                </c:pt>
                <c:pt idx="4806">
                  <c:v>2.6408160212733251E-2</c:v>
                </c:pt>
                <c:pt idx="4807">
                  <c:v>2.6414076772736314E-2</c:v>
                </c:pt>
                <c:pt idx="4808">
                  <c:v>2.641759422674194E-2</c:v>
                </c:pt>
                <c:pt idx="4809">
                  <c:v>2.6419958435565515E-2</c:v>
                </c:pt>
                <c:pt idx="4810">
                  <c:v>2.6423632038076756E-2</c:v>
                </c:pt>
                <c:pt idx="4811">
                  <c:v>2.6430561522211328E-2</c:v>
                </c:pt>
                <c:pt idx="4812">
                  <c:v>2.6438194761728769E-2</c:v>
                </c:pt>
                <c:pt idx="4813">
                  <c:v>2.6444399309777742E-2</c:v>
                </c:pt>
                <c:pt idx="4814">
                  <c:v>2.6448096364660559E-2</c:v>
                </c:pt>
                <c:pt idx="4815">
                  <c:v>2.6449250415565038E-2</c:v>
                </c:pt>
                <c:pt idx="4816">
                  <c:v>2.6448869242563764E-2</c:v>
                </c:pt>
                <c:pt idx="4817">
                  <c:v>2.6449003916614755E-2</c:v>
                </c:pt>
                <c:pt idx="4818">
                  <c:v>2.6452770285376338E-2</c:v>
                </c:pt>
                <c:pt idx="4819">
                  <c:v>2.6462101967358286E-2</c:v>
                </c:pt>
                <c:pt idx="4820">
                  <c:v>2.6472375732901489E-2</c:v>
                </c:pt>
                <c:pt idx="4821">
                  <c:v>2.6479418272927376E-2</c:v>
                </c:pt>
                <c:pt idx="4822">
                  <c:v>2.6481090967824212E-2</c:v>
                </c:pt>
                <c:pt idx="4823">
                  <c:v>2.6477289887447603E-2</c:v>
                </c:pt>
                <c:pt idx="4824">
                  <c:v>2.6469945791119869E-2</c:v>
                </c:pt>
                <c:pt idx="4825">
                  <c:v>2.6463024127630595E-2</c:v>
                </c:pt>
                <c:pt idx="4826">
                  <c:v>2.6462525035236311E-2</c:v>
                </c:pt>
                <c:pt idx="4827">
                  <c:v>2.6473771754653017E-2</c:v>
                </c:pt>
                <c:pt idx="4828">
                  <c:v>2.6489199703270072E-2</c:v>
                </c:pt>
                <c:pt idx="4829">
                  <c:v>2.6494694744791894E-2</c:v>
                </c:pt>
                <c:pt idx="4830">
                  <c:v>2.6491705363447658E-2</c:v>
                </c:pt>
                <c:pt idx="4831">
                  <c:v>2.6490348170143712E-2</c:v>
                </c:pt>
                <c:pt idx="4832">
                  <c:v>2.6487963876135508E-2</c:v>
                </c:pt>
                <c:pt idx="4833">
                  <c:v>2.6484737870851441E-2</c:v>
                </c:pt>
                <c:pt idx="4834">
                  <c:v>2.6483438329082641E-2</c:v>
                </c:pt>
                <c:pt idx="4835">
                  <c:v>2.6485341167109058E-2</c:v>
                </c:pt>
                <c:pt idx="4836">
                  <c:v>2.6490228553319509E-2</c:v>
                </c:pt>
                <c:pt idx="4837">
                  <c:v>2.6496388908211412E-2</c:v>
                </c:pt>
                <c:pt idx="4838">
                  <c:v>2.6500616904391424E-2</c:v>
                </c:pt>
                <c:pt idx="4839">
                  <c:v>2.6498757611793787E-2</c:v>
                </c:pt>
                <c:pt idx="4840">
                  <c:v>2.6492740518218056E-2</c:v>
                </c:pt>
                <c:pt idx="4841">
                  <c:v>2.6487717439529372E-2</c:v>
                </c:pt>
                <c:pt idx="4842">
                  <c:v>2.6486764275539147E-2</c:v>
                </c:pt>
                <c:pt idx="4843">
                  <c:v>2.6490831057492014E-2</c:v>
                </c:pt>
                <c:pt idx="4844">
                  <c:v>2.6498741948065584E-2</c:v>
                </c:pt>
                <c:pt idx="4845">
                  <c:v>2.6507195241370633E-2</c:v>
                </c:pt>
                <c:pt idx="4846">
                  <c:v>2.6510763362951179E-2</c:v>
                </c:pt>
                <c:pt idx="4847">
                  <c:v>2.6504866116586537E-2</c:v>
                </c:pt>
                <c:pt idx="4848">
                  <c:v>2.6496147637499298E-2</c:v>
                </c:pt>
                <c:pt idx="4849">
                  <c:v>2.6490645321236132E-2</c:v>
                </c:pt>
                <c:pt idx="4850">
                  <c:v>2.6491306963633079E-2</c:v>
                </c:pt>
                <c:pt idx="4851">
                  <c:v>2.6498088293359413E-2</c:v>
                </c:pt>
                <c:pt idx="4852">
                  <c:v>2.650795297191726E-2</c:v>
                </c:pt>
                <c:pt idx="4853">
                  <c:v>2.6514872593642151E-2</c:v>
                </c:pt>
                <c:pt idx="4854">
                  <c:v>2.6511392292502958E-2</c:v>
                </c:pt>
                <c:pt idx="4855">
                  <c:v>2.6503632238431989E-2</c:v>
                </c:pt>
                <c:pt idx="4856">
                  <c:v>2.649813915500783E-2</c:v>
                </c:pt>
                <c:pt idx="4857">
                  <c:v>2.6497616126078267E-2</c:v>
                </c:pt>
                <c:pt idx="4858">
                  <c:v>2.6502043167869558E-2</c:v>
                </c:pt>
                <c:pt idx="4859">
                  <c:v>2.6508677228986172E-2</c:v>
                </c:pt>
                <c:pt idx="4860">
                  <c:v>2.6512052190411164E-2</c:v>
                </c:pt>
                <c:pt idx="4861">
                  <c:v>2.6507980567019848E-2</c:v>
                </c:pt>
                <c:pt idx="4862">
                  <c:v>2.6503003669239269E-2</c:v>
                </c:pt>
                <c:pt idx="4863">
                  <c:v>2.6500273798330844E-2</c:v>
                </c:pt>
                <c:pt idx="4864">
                  <c:v>2.6500945340203245E-2</c:v>
                </c:pt>
                <c:pt idx="4865">
                  <c:v>2.6504391710271476E-2</c:v>
                </c:pt>
                <c:pt idx="4866">
                  <c:v>2.6508205353457263E-2</c:v>
                </c:pt>
                <c:pt idx="4867">
                  <c:v>2.6508258306181677E-2</c:v>
                </c:pt>
                <c:pt idx="4868">
                  <c:v>2.6504308063516439E-2</c:v>
                </c:pt>
                <c:pt idx="4869">
                  <c:v>2.6500415872696505E-2</c:v>
                </c:pt>
                <c:pt idx="4870">
                  <c:v>2.6498710181713118E-2</c:v>
                </c:pt>
                <c:pt idx="4871">
                  <c:v>2.6499938338872563E-2</c:v>
                </c:pt>
                <c:pt idx="4872">
                  <c:v>2.6503466592796329E-2</c:v>
                </c:pt>
                <c:pt idx="4873">
                  <c:v>2.6507280092420954E-2</c:v>
                </c:pt>
                <c:pt idx="4874">
                  <c:v>2.6507982886998016E-2</c:v>
                </c:pt>
                <c:pt idx="4875">
                  <c:v>2.6503420391970268E-2</c:v>
                </c:pt>
                <c:pt idx="4876">
                  <c:v>2.6497616864204866E-2</c:v>
                </c:pt>
                <c:pt idx="4877">
                  <c:v>2.6494004130603085E-2</c:v>
                </c:pt>
                <c:pt idx="4878">
                  <c:v>2.64942933028092E-2</c:v>
                </c:pt>
                <c:pt idx="4879">
                  <c:v>2.6498475248657272E-2</c:v>
                </c:pt>
                <c:pt idx="4880">
                  <c:v>2.650482059217121E-2</c:v>
                </c:pt>
                <c:pt idx="4881">
                  <c:v>2.6509879713564909E-2</c:v>
                </c:pt>
                <c:pt idx="4882">
                  <c:v>2.6508562505906965E-2</c:v>
                </c:pt>
                <c:pt idx="4883">
                  <c:v>2.65003285164029E-2</c:v>
                </c:pt>
                <c:pt idx="4884">
                  <c:v>2.6491878953060394E-2</c:v>
                </c:pt>
                <c:pt idx="4885">
                  <c:v>2.6487835566465907E-2</c:v>
                </c:pt>
                <c:pt idx="4886">
                  <c:v>2.6490093733208514E-2</c:v>
                </c:pt>
                <c:pt idx="4887">
                  <c:v>2.6497822455879984E-2</c:v>
                </c:pt>
                <c:pt idx="4888">
                  <c:v>2.6507464363074499E-2</c:v>
                </c:pt>
                <c:pt idx="4889">
                  <c:v>2.6512735709389057E-2</c:v>
                </c:pt>
                <c:pt idx="4890">
                  <c:v>2.6506956038670853E-2</c:v>
                </c:pt>
                <c:pt idx="4891">
                  <c:v>2.6497293729308855E-2</c:v>
                </c:pt>
                <c:pt idx="4892">
                  <c:v>2.6493556685037549E-2</c:v>
                </c:pt>
                <c:pt idx="4893">
                  <c:v>2.6494983863059918E-2</c:v>
                </c:pt>
                <c:pt idx="4894">
                  <c:v>2.6495749464725181E-2</c:v>
                </c:pt>
                <c:pt idx="4895">
                  <c:v>2.6497845859287973E-2</c:v>
                </c:pt>
                <c:pt idx="4896">
                  <c:v>2.6501500135322147E-2</c:v>
                </c:pt>
                <c:pt idx="4897">
                  <c:v>2.650433250213894E-2</c:v>
                </c:pt>
                <c:pt idx="4898">
                  <c:v>2.6504875272352381E-2</c:v>
                </c:pt>
                <c:pt idx="4899">
                  <c:v>2.6502578928987119E-2</c:v>
                </c:pt>
                <c:pt idx="4900">
                  <c:v>2.6497812125478984E-2</c:v>
                </c:pt>
                <c:pt idx="4901">
                  <c:v>2.6491861685674498E-2</c:v>
                </c:pt>
                <c:pt idx="4902">
                  <c:v>2.6486932603830962E-2</c:v>
                </c:pt>
                <c:pt idx="4903">
                  <c:v>2.64861480446167E-2</c:v>
                </c:pt>
                <c:pt idx="4904">
                  <c:v>2.6490667564544726E-2</c:v>
                </c:pt>
                <c:pt idx="4905">
                  <c:v>2.6495560260612085E-2</c:v>
                </c:pt>
                <c:pt idx="4906">
                  <c:v>2.6497796012458899E-2</c:v>
                </c:pt>
                <c:pt idx="4907">
                  <c:v>2.6496263637646039E-2</c:v>
                </c:pt>
                <c:pt idx="4908">
                  <c:v>2.6491755790771281E-2</c:v>
                </c:pt>
                <c:pt idx="4909">
                  <c:v>2.6486968963469908E-2</c:v>
                </c:pt>
                <c:pt idx="4910">
                  <c:v>2.6486432641376061E-2</c:v>
                </c:pt>
                <c:pt idx="4911">
                  <c:v>2.6489879021855112E-2</c:v>
                </c:pt>
                <c:pt idx="4912">
                  <c:v>2.6492951685633988E-2</c:v>
                </c:pt>
                <c:pt idx="4913">
                  <c:v>2.6493811459143514E-2</c:v>
                </c:pt>
                <c:pt idx="4914">
                  <c:v>2.6491982842437284E-2</c:v>
                </c:pt>
                <c:pt idx="4915">
                  <c:v>2.6488354009191525E-2</c:v>
                </c:pt>
                <c:pt idx="4916">
                  <c:v>2.648517680670524E-2</c:v>
                </c:pt>
                <c:pt idx="4917">
                  <c:v>2.6485807363326598E-2</c:v>
                </c:pt>
                <c:pt idx="4918">
                  <c:v>2.6489498537295049E-2</c:v>
                </c:pt>
                <c:pt idx="4919">
                  <c:v>2.6492822522050603E-2</c:v>
                </c:pt>
                <c:pt idx="4920">
                  <c:v>2.6493754197749738E-2</c:v>
                </c:pt>
                <c:pt idx="4921">
                  <c:v>2.6491593833335408E-2</c:v>
                </c:pt>
                <c:pt idx="4922">
                  <c:v>2.6486967086536906E-2</c:v>
                </c:pt>
                <c:pt idx="4923">
                  <c:v>2.6481825003869787E-2</c:v>
                </c:pt>
                <c:pt idx="4924">
                  <c:v>2.6479444020636105E-2</c:v>
                </c:pt>
                <c:pt idx="4925">
                  <c:v>2.6496662269597428E-2</c:v>
                </c:pt>
                <c:pt idx="4926">
                  <c:v>2.6513250824519437E-2</c:v>
                </c:pt>
                <c:pt idx="4927">
                  <c:v>2.6464954573665583E-2</c:v>
                </c:pt>
                <c:pt idx="4928">
                  <c:v>2.6341478216474212E-2</c:v>
                </c:pt>
                <c:pt idx="4929">
                  <c:v>2.6186445394926709E-2</c:v>
                </c:pt>
                <c:pt idx="4930">
                  <c:v>2.5975836059032198E-2</c:v>
                </c:pt>
                <c:pt idx="4931">
                  <c:v>2.5758283986731197E-2</c:v>
                </c:pt>
                <c:pt idx="4932">
                  <c:v>2.551880285891996E-2</c:v>
                </c:pt>
                <c:pt idx="4933">
                  <c:v>2.5313361340092419E-2</c:v>
                </c:pt>
                <c:pt idx="4934">
                  <c:v>2.5018089834384555E-2</c:v>
                </c:pt>
                <c:pt idx="4935">
                  <c:v>2.4763142979326563E-2</c:v>
                </c:pt>
                <c:pt idx="4936">
                  <c:v>2.4479007091800956E-2</c:v>
                </c:pt>
                <c:pt idx="4937">
                  <c:v>2.4103692120271001E-2</c:v>
                </c:pt>
                <c:pt idx="4938">
                  <c:v>2.3798202789066841E-2</c:v>
                </c:pt>
                <c:pt idx="4939">
                  <c:v>2.3538224317022887E-2</c:v>
                </c:pt>
                <c:pt idx="4940">
                  <c:v>2.3309956042846816E-2</c:v>
                </c:pt>
                <c:pt idx="4941">
                  <c:v>2.2933109256458521E-2</c:v>
                </c:pt>
                <c:pt idx="4942">
                  <c:v>2.2638840115057221E-2</c:v>
                </c:pt>
                <c:pt idx="4943">
                  <c:v>2.237786657156839E-2</c:v>
                </c:pt>
                <c:pt idx="4944">
                  <c:v>2.1984729785580664E-2</c:v>
                </c:pt>
                <c:pt idx="4945">
                  <c:v>2.1681585598360045E-2</c:v>
                </c:pt>
                <c:pt idx="4946">
                  <c:v>2.140740037572908E-2</c:v>
                </c:pt>
                <c:pt idx="4947">
                  <c:v>2.1025602142696328E-2</c:v>
                </c:pt>
                <c:pt idx="4948">
                  <c:v>2.0709803096342159E-2</c:v>
                </c:pt>
                <c:pt idx="4949">
                  <c:v>2.0497925614859358E-2</c:v>
                </c:pt>
                <c:pt idx="4950">
                  <c:v>2.0360027387478347E-2</c:v>
                </c:pt>
                <c:pt idx="4951">
                  <c:v>2.0261207789723297E-2</c:v>
                </c:pt>
                <c:pt idx="4952">
                  <c:v>2.0185729151614609E-2</c:v>
                </c:pt>
                <c:pt idx="4953">
                  <c:v>2.0125168806428839E-2</c:v>
                </c:pt>
                <c:pt idx="4954">
                  <c:v>2.0077920495458722E-2</c:v>
                </c:pt>
                <c:pt idx="4955">
                  <c:v>2.0038801820064761E-2</c:v>
                </c:pt>
                <c:pt idx="4956">
                  <c:v>2.0001543250681403E-2</c:v>
                </c:pt>
                <c:pt idx="4957">
                  <c:v>1.996772254396733E-2</c:v>
                </c:pt>
                <c:pt idx="4958">
                  <c:v>1.9937828425241267E-2</c:v>
                </c:pt>
                <c:pt idx="4959">
                  <c:v>1.9910902109915665E-2</c:v>
                </c:pt>
                <c:pt idx="4960">
                  <c:v>1.9884727985092436E-2</c:v>
                </c:pt>
                <c:pt idx="4961">
                  <c:v>1.9858890760764459E-2</c:v>
                </c:pt>
                <c:pt idx="4962">
                  <c:v>1.983453505430623E-2</c:v>
                </c:pt>
                <c:pt idx="4963">
                  <c:v>1.9812094393076064E-2</c:v>
                </c:pt>
                <c:pt idx="4964">
                  <c:v>1.9791470451554858E-2</c:v>
                </c:pt>
                <c:pt idx="4965">
                  <c:v>1.9772033051346477E-2</c:v>
                </c:pt>
                <c:pt idx="4966">
                  <c:v>1.9752622375781227E-2</c:v>
                </c:pt>
                <c:pt idx="4967">
                  <c:v>1.9732501086157751E-2</c:v>
                </c:pt>
                <c:pt idx="4968">
                  <c:v>1.9712809526633755E-2</c:v>
                </c:pt>
                <c:pt idx="4969">
                  <c:v>1.9694558921915552E-2</c:v>
                </c:pt>
                <c:pt idx="4970">
                  <c:v>1.967826774617246E-2</c:v>
                </c:pt>
                <c:pt idx="4971">
                  <c:v>1.9663961723036187E-2</c:v>
                </c:pt>
                <c:pt idx="4972">
                  <c:v>1.9651173825601186E-2</c:v>
                </c:pt>
                <c:pt idx="4973">
                  <c:v>1.9638944276424639E-2</c:v>
                </c:pt>
                <c:pt idx="4974">
                  <c:v>1.9625820547526162E-2</c:v>
                </c:pt>
                <c:pt idx="4975">
                  <c:v>1.9608853812046793E-2</c:v>
                </c:pt>
                <c:pt idx="4976">
                  <c:v>1.9587957625497209E-2</c:v>
                </c:pt>
                <c:pt idx="4977">
                  <c:v>1.9568163188549991E-2</c:v>
                </c:pt>
                <c:pt idx="4978">
                  <c:v>1.9552905958376283E-2</c:v>
                </c:pt>
                <c:pt idx="4979">
                  <c:v>1.954384739917249E-2</c:v>
                </c:pt>
                <c:pt idx="4980">
                  <c:v>1.9540874982160533E-2</c:v>
                </c:pt>
                <c:pt idx="4981">
                  <c:v>1.9542102185587416E-2</c:v>
                </c:pt>
                <c:pt idx="4982">
                  <c:v>1.9543868494725801E-2</c:v>
                </c:pt>
                <c:pt idx="4983">
                  <c:v>1.9540739401873355E-2</c:v>
                </c:pt>
                <c:pt idx="4984">
                  <c:v>1.9526542739308119E-2</c:v>
                </c:pt>
                <c:pt idx="4985">
                  <c:v>1.9509348072906996E-2</c:v>
                </c:pt>
                <c:pt idx="4986">
                  <c:v>1.9495675230255131E-2</c:v>
                </c:pt>
                <c:pt idx="4987">
                  <c:v>1.948685610006826E-2</c:v>
                </c:pt>
                <c:pt idx="4988">
                  <c:v>1.9481596085778475E-2</c:v>
                </c:pt>
                <c:pt idx="4989">
                  <c:v>1.94759741055343E-2</c:v>
                </c:pt>
                <c:pt idx="4990">
                  <c:v>1.9466617203471547E-2</c:v>
                </c:pt>
                <c:pt idx="4991">
                  <c:v>1.9457645663908858E-2</c:v>
                </c:pt>
                <c:pt idx="4992">
                  <c:v>1.9450035376524018E-2</c:v>
                </c:pt>
                <c:pt idx="4993">
                  <c:v>1.9443843213115729E-2</c:v>
                </c:pt>
                <c:pt idx="4994">
                  <c:v>1.9438413757728496E-2</c:v>
                </c:pt>
                <c:pt idx="4995">
                  <c:v>1.9432398869442327E-2</c:v>
                </c:pt>
                <c:pt idx="4996">
                  <c:v>1.9425390506131613E-2</c:v>
                </c:pt>
                <c:pt idx="4997">
                  <c:v>1.9418529741058239E-2</c:v>
                </c:pt>
                <c:pt idx="4998">
                  <c:v>1.9412541926693932E-2</c:v>
                </c:pt>
                <c:pt idx="4999">
                  <c:v>1.9407725393085135E-2</c:v>
                </c:pt>
                <c:pt idx="5000">
                  <c:v>1.9403951447852841E-2</c:v>
                </c:pt>
                <c:pt idx="5001">
                  <c:v>1.9400664376192714E-2</c:v>
                </c:pt>
                <c:pt idx="5002">
                  <c:v>1.9396881440874796E-2</c:v>
                </c:pt>
                <c:pt idx="5003">
                  <c:v>1.9390880481167862E-2</c:v>
                </c:pt>
                <c:pt idx="5004">
                  <c:v>1.9381851618319717E-2</c:v>
                </c:pt>
                <c:pt idx="5005">
                  <c:v>1.9372790037537627E-2</c:v>
                </c:pt>
                <c:pt idx="5006">
                  <c:v>1.9365986507565575E-2</c:v>
                </c:pt>
                <c:pt idx="5007">
                  <c:v>1.9362656683663132E-2</c:v>
                </c:pt>
                <c:pt idx="5008">
                  <c:v>1.9362941107605287E-2</c:v>
                </c:pt>
                <c:pt idx="5009">
                  <c:v>1.9365905207682322E-2</c:v>
                </c:pt>
                <c:pt idx="5010">
                  <c:v>1.936953929870008E-2</c:v>
                </c:pt>
                <c:pt idx="5011">
                  <c:v>1.9370758581979841E-2</c:v>
                </c:pt>
                <c:pt idx="5012">
                  <c:v>1.936552648955921E-2</c:v>
                </c:pt>
                <c:pt idx="5013">
                  <c:v>1.9356349219676671E-2</c:v>
                </c:pt>
                <c:pt idx="5014">
                  <c:v>1.9348674140404504E-2</c:v>
                </c:pt>
                <c:pt idx="5015">
                  <c:v>1.9344380608216166E-2</c:v>
                </c:pt>
                <c:pt idx="5016">
                  <c:v>1.9343389797449526E-2</c:v>
                </c:pt>
                <c:pt idx="5017">
                  <c:v>1.9343664700306795E-2</c:v>
                </c:pt>
                <c:pt idx="5018">
                  <c:v>1.9341245702928729E-2</c:v>
                </c:pt>
                <c:pt idx="5019">
                  <c:v>1.9336137593067633E-2</c:v>
                </c:pt>
                <c:pt idx="5020">
                  <c:v>1.9331575367247601E-2</c:v>
                </c:pt>
                <c:pt idx="5021">
                  <c:v>1.932835605680153E-2</c:v>
                </c:pt>
                <c:pt idx="5022">
                  <c:v>1.9326502051645822E-2</c:v>
                </c:pt>
                <c:pt idx="5023">
                  <c:v>1.9325261100280343E-2</c:v>
                </c:pt>
                <c:pt idx="5024">
                  <c:v>1.9323106852700302E-2</c:v>
                </c:pt>
                <c:pt idx="5025">
                  <c:v>1.9319199013910875E-2</c:v>
                </c:pt>
                <c:pt idx="5026">
                  <c:v>1.9315034105515407E-2</c:v>
                </c:pt>
                <c:pt idx="5027">
                  <c:v>1.9311693732262242E-2</c:v>
                </c:pt>
                <c:pt idx="5028">
                  <c:v>1.9309694490099526E-2</c:v>
                </c:pt>
                <c:pt idx="5029">
                  <c:v>1.9308987966175379E-2</c:v>
                </c:pt>
                <c:pt idx="5030">
                  <c:v>1.93089607388378E-2</c:v>
                </c:pt>
                <c:pt idx="5031">
                  <c:v>1.9308434377634527E-2</c:v>
                </c:pt>
                <c:pt idx="5032">
                  <c:v>1.9305574047004611E-2</c:v>
                </c:pt>
                <c:pt idx="5033">
                  <c:v>1.9298868879301614E-2</c:v>
                </c:pt>
                <c:pt idx="5034">
                  <c:v>1.9291447214682334E-2</c:v>
                </c:pt>
                <c:pt idx="5035">
                  <c:v>1.9286163621234084E-2</c:v>
                </c:pt>
                <c:pt idx="5036">
                  <c:v>1.9284564083352735E-2</c:v>
                </c:pt>
                <c:pt idx="5037">
                  <c:v>1.9286886001742852E-2</c:v>
                </c:pt>
                <c:pt idx="5038">
                  <c:v>1.9292058193417484E-2</c:v>
                </c:pt>
                <c:pt idx="5039">
                  <c:v>1.9297700891698095E-2</c:v>
                </c:pt>
                <c:pt idx="5040">
                  <c:v>1.9300125746214716E-2</c:v>
                </c:pt>
                <c:pt idx="5041">
                  <c:v>1.9295095367027566E-2</c:v>
                </c:pt>
                <c:pt idx="5042">
                  <c:v>1.9287377766406519E-2</c:v>
                </c:pt>
                <c:pt idx="5043">
                  <c:v>1.9281664466850791E-2</c:v>
                </c:pt>
                <c:pt idx="5044">
                  <c:v>1.9279513455333266E-2</c:v>
                </c:pt>
                <c:pt idx="5045">
                  <c:v>1.928047439149852E-2</c:v>
                </c:pt>
                <c:pt idx="5046">
                  <c:v>1.9282088607662999E-2</c:v>
                </c:pt>
                <c:pt idx="5047">
                  <c:v>1.928014620230982E-2</c:v>
                </c:pt>
                <c:pt idx="5048">
                  <c:v>1.9276026110359109E-2</c:v>
                </c:pt>
                <c:pt idx="5049">
                  <c:v>1.92726010489702E-2</c:v>
                </c:pt>
                <c:pt idx="5050">
                  <c:v>1.9270628060922029E-2</c:v>
                </c:pt>
                <c:pt idx="5051">
                  <c:v>1.9270028989159142E-2</c:v>
                </c:pt>
                <c:pt idx="5052">
                  <c:v>1.9269890476792156E-2</c:v>
                </c:pt>
                <c:pt idx="5053">
                  <c:v>1.9268477025473994E-2</c:v>
                </c:pt>
                <c:pt idx="5054">
                  <c:v>1.9265249674366651E-2</c:v>
                </c:pt>
                <c:pt idx="5055">
                  <c:v>1.9261876573286395E-2</c:v>
                </c:pt>
                <c:pt idx="5056">
                  <c:v>1.9259434306952327E-2</c:v>
                </c:pt>
                <c:pt idx="5057">
                  <c:v>1.9258393680828236E-2</c:v>
                </c:pt>
                <c:pt idx="5058">
                  <c:v>1.9258619721123006E-2</c:v>
                </c:pt>
                <c:pt idx="5059">
                  <c:v>1.9259371674790672E-2</c:v>
                </c:pt>
                <c:pt idx="5060">
                  <c:v>1.9259303009530056E-2</c:v>
                </c:pt>
                <c:pt idx="5061">
                  <c:v>1.9256356195808851E-2</c:v>
                </c:pt>
                <c:pt idx="5062">
                  <c:v>1.9250081665557073E-2</c:v>
                </c:pt>
                <c:pt idx="5063">
                  <c:v>1.9243809579642474E-2</c:v>
                </c:pt>
                <c:pt idx="5064">
                  <c:v>1.924000243089679E-2</c:v>
                </c:pt>
                <c:pt idx="5065">
                  <c:v>1.9239841426012958E-2</c:v>
                </c:pt>
                <c:pt idx="5066">
                  <c:v>1.9243226485545217E-2</c:v>
                </c:pt>
                <c:pt idx="5067">
                  <c:v>1.9248776243908878E-2</c:v>
                </c:pt>
                <c:pt idx="5068">
                  <c:v>1.9253828049380528E-2</c:v>
                </c:pt>
                <c:pt idx="5069">
                  <c:v>1.9254437964097933E-2</c:v>
                </c:pt>
                <c:pt idx="5070">
                  <c:v>1.9248242075103818E-2</c:v>
                </c:pt>
                <c:pt idx="5071">
                  <c:v>1.9241546790582688E-2</c:v>
                </c:pt>
                <c:pt idx="5072">
                  <c:v>1.9237433270465884E-2</c:v>
                </c:pt>
                <c:pt idx="5073">
                  <c:v>1.9236834770406025E-2</c:v>
                </c:pt>
                <c:pt idx="5074">
                  <c:v>1.9238762828573605E-2</c:v>
                </c:pt>
                <c:pt idx="5075">
                  <c:v>1.9240307265657477E-2</c:v>
                </c:pt>
                <c:pt idx="5076">
                  <c:v>1.923764500921837E-2</c:v>
                </c:pt>
                <c:pt idx="5077">
                  <c:v>1.9233762893272211E-2</c:v>
                </c:pt>
                <c:pt idx="5078">
                  <c:v>1.9230826323294301E-2</c:v>
                </c:pt>
                <c:pt idx="5079">
                  <c:v>1.9229474712168855E-2</c:v>
                </c:pt>
                <c:pt idx="5080">
                  <c:v>1.9229469490312703E-2</c:v>
                </c:pt>
                <c:pt idx="5081">
                  <c:v>1.9229694105674929E-2</c:v>
                </c:pt>
                <c:pt idx="5082">
                  <c:v>1.9228218332306046E-2</c:v>
                </c:pt>
                <c:pt idx="5083">
                  <c:v>1.9224961455609195E-2</c:v>
                </c:pt>
                <c:pt idx="5084">
                  <c:v>1.9221729674082835E-2</c:v>
                </c:pt>
                <c:pt idx="5085">
                  <c:v>1.9219606011425455E-2</c:v>
                </c:pt>
                <c:pt idx="5086">
                  <c:v>1.9219012130166111E-2</c:v>
                </c:pt>
                <c:pt idx="5087">
                  <c:v>1.9219708331663997E-2</c:v>
                </c:pt>
                <c:pt idx="5088">
                  <c:v>1.9220793556108756E-2</c:v>
                </c:pt>
                <c:pt idx="5089">
                  <c:v>1.9220705382520336E-2</c:v>
                </c:pt>
                <c:pt idx="5090">
                  <c:v>1.9217229997246475E-2</c:v>
                </c:pt>
                <c:pt idx="5091">
                  <c:v>1.9210938865043731E-2</c:v>
                </c:pt>
                <c:pt idx="5092">
                  <c:v>1.9205216645761712E-2</c:v>
                </c:pt>
                <c:pt idx="5093">
                  <c:v>1.9202283060746447E-2</c:v>
                </c:pt>
                <c:pt idx="5094">
                  <c:v>1.9203045413031555E-2</c:v>
                </c:pt>
                <c:pt idx="5095">
                  <c:v>1.9207098587338885E-2</c:v>
                </c:pt>
                <c:pt idx="5096">
                  <c:v>1.9212725050077907E-2</c:v>
                </c:pt>
                <c:pt idx="5097">
                  <c:v>1.9216894849346248E-2</c:v>
                </c:pt>
                <c:pt idx="5098">
                  <c:v>1.9215264992147138E-2</c:v>
                </c:pt>
                <c:pt idx="5099">
                  <c:v>1.9205200631385221E-2</c:v>
                </c:pt>
                <c:pt idx="5100">
                  <c:v>1.91934165610953E-2</c:v>
                </c:pt>
                <c:pt idx="5101">
                  <c:v>1.9186159123665565E-2</c:v>
                </c:pt>
                <c:pt idx="5102">
                  <c:v>1.9186436383948364E-2</c:v>
                </c:pt>
                <c:pt idx="5103">
                  <c:v>1.9194018129259749E-2</c:v>
                </c:pt>
                <c:pt idx="5104">
                  <c:v>1.9205435869379759E-2</c:v>
                </c:pt>
                <c:pt idx="5105">
                  <c:v>1.9213982836552308E-2</c:v>
                </c:pt>
                <c:pt idx="5106">
                  <c:v>1.9209672393533227E-2</c:v>
                </c:pt>
                <c:pt idx="5107">
                  <c:v>1.919041716082533E-2</c:v>
                </c:pt>
                <c:pt idx="5108">
                  <c:v>1.9180268180927787E-2</c:v>
                </c:pt>
                <c:pt idx="5109">
                  <c:v>1.9203250321000356E-2</c:v>
                </c:pt>
                <c:pt idx="5110">
                  <c:v>1.9277289381631382E-2</c:v>
                </c:pt>
                <c:pt idx="5111">
                  <c:v>1.940320789768565E-2</c:v>
                </c:pt>
                <c:pt idx="5112">
                  <c:v>1.9629043439486342E-2</c:v>
                </c:pt>
                <c:pt idx="5113">
                  <c:v>1.9829092604824419E-2</c:v>
                </c:pt>
                <c:pt idx="5114">
                  <c:v>2.0123878421051816E-2</c:v>
                </c:pt>
                <c:pt idx="5115">
                  <c:v>2.0429260574256938E-2</c:v>
                </c:pt>
                <c:pt idx="5116">
                  <c:v>2.0741438991556106E-2</c:v>
                </c:pt>
                <c:pt idx="5117">
                  <c:v>2.0970040995852077E-2</c:v>
                </c:pt>
                <c:pt idx="5118">
                  <c:v>2.1196342651439611E-2</c:v>
                </c:pt>
                <c:pt idx="5119">
                  <c:v>2.149913438967864E-2</c:v>
                </c:pt>
                <c:pt idx="5120">
                  <c:v>2.1862598148305948E-2</c:v>
                </c:pt>
                <c:pt idx="5121">
                  <c:v>2.2182871733964896E-2</c:v>
                </c:pt>
                <c:pt idx="5122">
                  <c:v>2.2496079825863831E-2</c:v>
                </c:pt>
                <c:pt idx="5123">
                  <c:v>2.2779680325805809E-2</c:v>
                </c:pt>
                <c:pt idx="5124">
                  <c:v>2.3021503725932389E-2</c:v>
                </c:pt>
                <c:pt idx="5125">
                  <c:v>2.339046573825871E-2</c:v>
                </c:pt>
                <c:pt idx="5126">
                  <c:v>2.3775464891523837E-2</c:v>
                </c:pt>
                <c:pt idx="5127">
                  <c:v>2.4159821678077009E-2</c:v>
                </c:pt>
                <c:pt idx="5128">
                  <c:v>2.4434856669732798E-2</c:v>
                </c:pt>
                <c:pt idx="5129">
                  <c:v>2.4710788815954128E-2</c:v>
                </c:pt>
                <c:pt idx="5130">
                  <c:v>2.5021834672016206E-2</c:v>
                </c:pt>
                <c:pt idx="5131">
                  <c:v>2.5230381797393075E-2</c:v>
                </c:pt>
                <c:pt idx="5132">
                  <c:v>2.5378207351342202E-2</c:v>
                </c:pt>
                <c:pt idx="5133">
                  <c:v>2.548095569812197E-2</c:v>
                </c:pt>
                <c:pt idx="5134">
                  <c:v>2.5555883499708248E-2</c:v>
                </c:pt>
                <c:pt idx="5135">
                  <c:v>2.5616062090882446E-2</c:v>
                </c:pt>
                <c:pt idx="5136">
                  <c:v>2.5664785340119043E-2</c:v>
                </c:pt>
                <c:pt idx="5137">
                  <c:v>2.570737919073789E-2</c:v>
                </c:pt>
                <c:pt idx="5138">
                  <c:v>2.5747721214331644E-2</c:v>
                </c:pt>
                <c:pt idx="5139">
                  <c:v>2.5781300554468537E-2</c:v>
                </c:pt>
                <c:pt idx="5140">
                  <c:v>2.5806773020181733E-2</c:v>
                </c:pt>
                <c:pt idx="5141">
                  <c:v>2.5826729774870261E-2</c:v>
                </c:pt>
                <c:pt idx="5142">
                  <c:v>2.5847697336298592E-2</c:v>
                </c:pt>
                <c:pt idx="5143">
                  <c:v>2.5874261687196521E-2</c:v>
                </c:pt>
                <c:pt idx="5144">
                  <c:v>2.5899540725381975E-2</c:v>
                </c:pt>
                <c:pt idx="5145">
                  <c:v>2.5921866158947413E-2</c:v>
                </c:pt>
                <c:pt idx="5146">
                  <c:v>2.5941043509527167E-2</c:v>
                </c:pt>
                <c:pt idx="5147">
                  <c:v>2.5958160113334901E-2</c:v>
                </c:pt>
                <c:pt idx="5148">
                  <c:v>2.5975585121164001E-2</c:v>
                </c:pt>
                <c:pt idx="5149">
                  <c:v>2.5994696281534134E-2</c:v>
                </c:pt>
                <c:pt idx="5150">
                  <c:v>2.601331139581875E-2</c:v>
                </c:pt>
                <c:pt idx="5151">
                  <c:v>2.6030127881683678E-2</c:v>
                </c:pt>
                <c:pt idx="5152">
                  <c:v>2.6044593098205275E-2</c:v>
                </c:pt>
                <c:pt idx="5153">
                  <c:v>2.6056903843351423E-2</c:v>
                </c:pt>
                <c:pt idx="5154">
                  <c:v>2.6068006353981182E-2</c:v>
                </c:pt>
                <c:pt idx="5155">
                  <c:v>2.6079596305844954E-2</c:v>
                </c:pt>
                <c:pt idx="5156">
                  <c:v>2.6094182620534305E-2</c:v>
                </c:pt>
                <c:pt idx="5157">
                  <c:v>2.6111416218665168E-2</c:v>
                </c:pt>
                <c:pt idx="5158">
                  <c:v>2.6127623546465837E-2</c:v>
                </c:pt>
                <c:pt idx="5159">
                  <c:v>2.6140341110013097E-2</c:v>
                </c:pt>
                <c:pt idx="5160">
                  <c:v>2.6148495064157711E-2</c:v>
                </c:pt>
                <c:pt idx="5161">
                  <c:v>2.6152401212524018E-2</c:v>
                </c:pt>
                <c:pt idx="5162">
                  <c:v>2.6153765007510255E-2</c:v>
                </c:pt>
                <c:pt idx="5163">
                  <c:v>2.615568155028827E-2</c:v>
                </c:pt>
                <c:pt idx="5164">
                  <c:v>2.6162635590803649E-2</c:v>
                </c:pt>
                <c:pt idx="5165">
                  <c:v>2.6176535949276207E-2</c:v>
                </c:pt>
                <c:pt idx="5166">
                  <c:v>2.6190373213968533E-2</c:v>
                </c:pt>
                <c:pt idx="5167">
                  <c:v>2.6200616533499956E-2</c:v>
                </c:pt>
                <c:pt idx="5168">
                  <c:v>2.6206140982928498E-2</c:v>
                </c:pt>
                <c:pt idx="5169">
                  <c:v>2.6208143197531557E-2</c:v>
                </c:pt>
                <c:pt idx="5170">
                  <c:v>2.6210141372805827E-2</c:v>
                </c:pt>
                <c:pt idx="5171">
                  <c:v>2.6217240337545099E-2</c:v>
                </c:pt>
                <c:pt idx="5172">
                  <c:v>2.622648935957771E-2</c:v>
                </c:pt>
                <c:pt idx="5173">
                  <c:v>2.6234394627264943E-2</c:v>
                </c:pt>
                <c:pt idx="5174">
                  <c:v>2.6239773258529914E-2</c:v>
                </c:pt>
                <c:pt idx="5175">
                  <c:v>2.6242709930068331E-2</c:v>
                </c:pt>
                <c:pt idx="5176">
                  <c:v>2.6244556877347835E-2</c:v>
                </c:pt>
                <c:pt idx="5177">
                  <c:v>2.6247933894608583E-2</c:v>
                </c:pt>
                <c:pt idx="5178">
                  <c:v>2.6254589812071811E-2</c:v>
                </c:pt>
                <c:pt idx="5179">
                  <c:v>2.626176982814802E-2</c:v>
                </c:pt>
                <c:pt idx="5180">
                  <c:v>2.626742131700105E-2</c:v>
                </c:pt>
                <c:pt idx="5181">
                  <c:v>2.627054749554146E-2</c:v>
                </c:pt>
                <c:pt idx="5182">
                  <c:v>2.6271203634615839E-2</c:v>
                </c:pt>
                <c:pt idx="5183">
                  <c:v>2.6270497059006408E-2</c:v>
                </c:pt>
                <c:pt idx="5184">
                  <c:v>2.6270587147431544E-2</c:v>
                </c:pt>
                <c:pt idx="5185">
                  <c:v>2.6274690619974877E-2</c:v>
                </c:pt>
                <c:pt idx="5186">
                  <c:v>2.6283762588998942E-2</c:v>
                </c:pt>
                <c:pt idx="5187">
                  <c:v>2.6293053114397127E-2</c:v>
                </c:pt>
                <c:pt idx="5188">
                  <c:v>2.6298874705604203E-2</c:v>
                </c:pt>
                <c:pt idx="5189">
                  <c:v>2.6299482942495872E-2</c:v>
                </c:pt>
                <c:pt idx="5190">
                  <c:v>2.6295076475389388E-2</c:v>
                </c:pt>
                <c:pt idx="5191">
                  <c:v>2.6287797025043112E-2</c:v>
                </c:pt>
                <c:pt idx="5192">
                  <c:v>2.6281729382656573E-2</c:v>
                </c:pt>
                <c:pt idx="5193">
                  <c:v>2.6282901409870787E-2</c:v>
                </c:pt>
                <c:pt idx="5194">
                  <c:v>2.6294887058053711E-2</c:v>
                </c:pt>
                <c:pt idx="5195">
                  <c:v>2.6302907045067752E-2</c:v>
                </c:pt>
                <c:pt idx="5196">
                  <c:v>2.6302711012816969E-2</c:v>
                </c:pt>
                <c:pt idx="5197">
                  <c:v>2.6303029687544437E-2</c:v>
                </c:pt>
                <c:pt idx="5198">
                  <c:v>2.6302389674692686E-2</c:v>
                </c:pt>
                <c:pt idx="5199">
                  <c:v>2.6299936074426732E-2</c:v>
                </c:pt>
                <c:pt idx="5200">
                  <c:v>2.6297874182206492E-2</c:v>
                </c:pt>
                <c:pt idx="5201">
                  <c:v>2.6297661862400071E-2</c:v>
                </c:pt>
                <c:pt idx="5202">
                  <c:v>2.6299936146035038E-2</c:v>
                </c:pt>
                <c:pt idx="5203">
                  <c:v>2.6304513230798628E-2</c:v>
                </c:pt>
                <c:pt idx="5204">
                  <c:v>2.6310388481037502E-2</c:v>
                </c:pt>
                <c:pt idx="5205">
                  <c:v>2.631573642775787E-2</c:v>
                </c:pt>
                <c:pt idx="5206">
                  <c:v>2.6317910768625573E-2</c:v>
                </c:pt>
                <c:pt idx="5207">
                  <c:v>2.6314693541032413E-2</c:v>
                </c:pt>
                <c:pt idx="5208">
                  <c:v>2.6309952858640448E-2</c:v>
                </c:pt>
                <c:pt idx="5209">
                  <c:v>2.6307153092424707E-2</c:v>
                </c:pt>
                <c:pt idx="5210">
                  <c:v>2.6307825154551087E-2</c:v>
                </c:pt>
                <c:pt idx="5211">
                  <c:v>2.6311685377743442E-2</c:v>
                </c:pt>
                <c:pt idx="5212">
                  <c:v>2.6316635515283838E-2</c:v>
                </c:pt>
                <c:pt idx="5213">
                  <c:v>2.6318762741012497E-2</c:v>
                </c:pt>
                <c:pt idx="5214">
                  <c:v>2.6315695956170615E-2</c:v>
                </c:pt>
                <c:pt idx="5215">
                  <c:v>2.6312076307787837E-2</c:v>
                </c:pt>
                <c:pt idx="5216">
                  <c:v>2.6310223078216947E-2</c:v>
                </c:pt>
                <c:pt idx="5217">
                  <c:v>2.6311038762919278E-2</c:v>
                </c:pt>
                <c:pt idx="5218">
                  <c:v>2.6314064022638597E-2</c:v>
                </c:pt>
                <c:pt idx="5219">
                  <c:v>2.6317477683401432E-2</c:v>
                </c:pt>
                <c:pt idx="5220">
                  <c:v>2.6318098583409118E-2</c:v>
                </c:pt>
                <c:pt idx="5221">
                  <c:v>2.6314478554222177E-2</c:v>
                </c:pt>
                <c:pt idx="5222">
                  <c:v>2.6310172273116439E-2</c:v>
                </c:pt>
                <c:pt idx="5223">
                  <c:v>2.6307741166261115E-2</c:v>
                </c:pt>
                <c:pt idx="5224">
                  <c:v>2.6308381030542387E-2</c:v>
                </c:pt>
                <c:pt idx="5225">
                  <c:v>2.6311922033563501E-2</c:v>
                </c:pt>
                <c:pt idx="5226">
                  <c:v>2.6316828713644713E-2</c:v>
                </c:pt>
                <c:pt idx="5227">
                  <c:v>2.6320199979823371E-2</c:v>
                </c:pt>
                <c:pt idx="5228">
                  <c:v>2.6317949664980682E-2</c:v>
                </c:pt>
                <c:pt idx="5229">
                  <c:v>2.6310489840368222E-2</c:v>
                </c:pt>
                <c:pt idx="5230">
                  <c:v>2.6303382634704164E-2</c:v>
                </c:pt>
                <c:pt idx="5231">
                  <c:v>2.6300356366711179E-2</c:v>
                </c:pt>
                <c:pt idx="5232">
                  <c:v>2.630288311152169E-2</c:v>
                </c:pt>
                <c:pt idx="5233">
                  <c:v>2.6310178700677631E-2</c:v>
                </c:pt>
                <c:pt idx="5234">
                  <c:v>2.6319202722130425E-2</c:v>
                </c:pt>
                <c:pt idx="5235">
                  <c:v>2.6324658520241254E-2</c:v>
                </c:pt>
                <c:pt idx="5236">
                  <c:v>2.6319945215715762E-2</c:v>
                </c:pt>
                <c:pt idx="5237">
                  <c:v>2.6309196352674688E-2</c:v>
                </c:pt>
                <c:pt idx="5238">
                  <c:v>2.6300486989714465E-2</c:v>
                </c:pt>
                <c:pt idx="5239">
                  <c:v>2.6298190517491014E-2</c:v>
                </c:pt>
                <c:pt idx="5240">
                  <c:v>2.630325052467717E-2</c:v>
                </c:pt>
                <c:pt idx="5241">
                  <c:v>2.6313180797962972E-2</c:v>
                </c:pt>
                <c:pt idx="5242">
                  <c:v>2.6322065322055038E-2</c:v>
                </c:pt>
                <c:pt idx="5243">
                  <c:v>2.6320852700354998E-2</c:v>
                </c:pt>
                <c:pt idx="5244">
                  <c:v>2.6312267676316961E-2</c:v>
                </c:pt>
                <c:pt idx="5245">
                  <c:v>2.6305131722650112E-2</c:v>
                </c:pt>
                <c:pt idx="5246">
                  <c:v>2.6302730426045546E-2</c:v>
                </c:pt>
                <c:pt idx="5247">
                  <c:v>2.6305517328801299E-2</c:v>
                </c:pt>
                <c:pt idx="5248">
                  <c:v>2.6311113928822544E-2</c:v>
                </c:pt>
                <c:pt idx="5249">
                  <c:v>2.6314309679621197E-2</c:v>
                </c:pt>
                <c:pt idx="5250">
                  <c:v>2.6310355536903654E-2</c:v>
                </c:pt>
                <c:pt idx="5251">
                  <c:v>2.630536016801379E-2</c:v>
                </c:pt>
                <c:pt idx="5252">
                  <c:v>2.6302325648095724E-2</c:v>
                </c:pt>
                <c:pt idx="5253">
                  <c:v>2.6302289232078502E-2</c:v>
                </c:pt>
                <c:pt idx="5254">
                  <c:v>2.6304690202876718E-2</c:v>
                </c:pt>
                <c:pt idx="5255">
                  <c:v>2.6307369871390877E-2</c:v>
                </c:pt>
                <c:pt idx="5256">
                  <c:v>2.6306677013561736E-2</c:v>
                </c:pt>
                <c:pt idx="5257">
                  <c:v>2.6302701871658313E-2</c:v>
                </c:pt>
                <c:pt idx="5258">
                  <c:v>2.6300496961737953E-2</c:v>
                </c:pt>
                <c:pt idx="5259">
                  <c:v>2.6300512859759342E-2</c:v>
                </c:pt>
                <c:pt idx="5260">
                  <c:v>2.6300320790497721E-2</c:v>
                </c:pt>
                <c:pt idx="5261">
                  <c:v>2.6300906890058269E-2</c:v>
                </c:pt>
                <c:pt idx="5262">
                  <c:v>2.6303172693814467E-2</c:v>
                </c:pt>
                <c:pt idx="5263">
                  <c:v>2.6305608057262723E-2</c:v>
                </c:pt>
                <c:pt idx="5264">
                  <c:v>2.6307069015215914E-2</c:v>
                </c:pt>
                <c:pt idx="5265">
                  <c:v>2.6306850452396387E-2</c:v>
                </c:pt>
                <c:pt idx="5266">
                  <c:v>2.6304686103436191E-2</c:v>
                </c:pt>
                <c:pt idx="5267">
                  <c:v>2.6300748552876767E-2</c:v>
                </c:pt>
                <c:pt idx="5268">
                  <c:v>2.6295649235169385E-2</c:v>
                </c:pt>
                <c:pt idx="5269">
                  <c:v>2.6290438434674691E-2</c:v>
                </c:pt>
                <c:pt idx="5270">
                  <c:v>2.6286605285663053E-2</c:v>
                </c:pt>
                <c:pt idx="5271">
                  <c:v>2.6286077772314335E-2</c:v>
                </c:pt>
                <c:pt idx="5272">
                  <c:v>2.6289805487106598E-2</c:v>
                </c:pt>
                <c:pt idx="5273">
                  <c:v>2.6293959142622416E-2</c:v>
                </c:pt>
                <c:pt idx="5274">
                  <c:v>2.629583983404947E-2</c:v>
                </c:pt>
                <c:pt idx="5275">
                  <c:v>2.6294504626418524E-2</c:v>
                </c:pt>
                <c:pt idx="5276">
                  <c:v>2.6290717271439001E-2</c:v>
                </c:pt>
                <c:pt idx="5277">
                  <c:v>2.6286948207498904E-2</c:v>
                </c:pt>
                <c:pt idx="5278">
                  <c:v>2.6287009780537579E-2</c:v>
                </c:pt>
                <c:pt idx="5279">
                  <c:v>2.6289158308538656E-2</c:v>
                </c:pt>
                <c:pt idx="5280">
                  <c:v>2.6290609213855568E-2</c:v>
                </c:pt>
                <c:pt idx="5281">
                  <c:v>2.6290412238253215E-2</c:v>
                </c:pt>
                <c:pt idx="5282">
                  <c:v>2.6288555957755907E-2</c:v>
                </c:pt>
                <c:pt idx="5283">
                  <c:v>2.6285967782647128E-2</c:v>
                </c:pt>
                <c:pt idx="5284">
                  <c:v>2.628451395746945E-2</c:v>
                </c:pt>
                <c:pt idx="5285">
                  <c:v>2.6285989756792048E-2</c:v>
                </c:pt>
                <c:pt idx="5286">
                  <c:v>2.6288583937655739E-2</c:v>
                </c:pt>
                <c:pt idx="5287">
                  <c:v>2.6290242497732964E-2</c:v>
                </c:pt>
                <c:pt idx="5288">
                  <c:v>2.6289827648487678E-2</c:v>
                </c:pt>
                <c:pt idx="5289">
                  <c:v>2.6287113718643101E-2</c:v>
                </c:pt>
                <c:pt idx="5290">
                  <c:v>2.6282787154181565E-2</c:v>
                </c:pt>
                <c:pt idx="5291">
                  <c:v>2.6278446518344517E-2</c:v>
                </c:pt>
                <c:pt idx="5292">
                  <c:v>2.6276602491632429E-2</c:v>
                </c:pt>
                <c:pt idx="5293">
                  <c:v>2.6213611533472722E-2</c:v>
                </c:pt>
                <c:pt idx="5294">
                  <c:v>2.611679385542023E-2</c:v>
                </c:pt>
                <c:pt idx="5295">
                  <c:v>2.5967936879697111E-2</c:v>
                </c:pt>
                <c:pt idx="5296">
                  <c:v>2.5648821891431958E-2</c:v>
                </c:pt>
                <c:pt idx="5297">
                  <c:v>2.5349760876286247E-2</c:v>
                </c:pt>
                <c:pt idx="5298">
                  <c:v>2.505251520710975E-2</c:v>
                </c:pt>
                <c:pt idx="5299">
                  <c:v>2.4780509977761555E-2</c:v>
                </c:pt>
                <c:pt idx="5300">
                  <c:v>2.4412600496683579E-2</c:v>
                </c:pt>
                <c:pt idx="5301">
                  <c:v>2.4072714823167047E-2</c:v>
                </c:pt>
                <c:pt idx="5302">
                  <c:v>2.3755044841351533E-2</c:v>
                </c:pt>
                <c:pt idx="5303">
                  <c:v>2.3475118206818704E-2</c:v>
                </c:pt>
                <c:pt idx="5304">
                  <c:v>2.3202445308980271E-2</c:v>
                </c:pt>
                <c:pt idx="5305">
                  <c:v>2.2942955538738114E-2</c:v>
                </c:pt>
                <c:pt idx="5306">
                  <c:v>2.2534989001951708E-2</c:v>
                </c:pt>
                <c:pt idx="5307">
                  <c:v>2.2171015939084576E-2</c:v>
                </c:pt>
                <c:pt idx="5308">
                  <c:v>2.1808635036791889E-2</c:v>
                </c:pt>
                <c:pt idx="5309">
                  <c:v>2.1531680117232013E-2</c:v>
                </c:pt>
                <c:pt idx="5310">
                  <c:v>2.125725432765847E-2</c:v>
                </c:pt>
                <c:pt idx="5311">
                  <c:v>2.0927682856707066E-2</c:v>
                </c:pt>
                <c:pt idx="5312">
                  <c:v>2.0635805136683671E-2</c:v>
                </c:pt>
                <c:pt idx="5313">
                  <c:v>2.029358193109913E-2</c:v>
                </c:pt>
                <c:pt idx="5314">
                  <c:v>2.0063684658092908E-2</c:v>
                </c:pt>
                <c:pt idx="5315">
                  <c:v>1.9902252598739789E-2</c:v>
                </c:pt>
                <c:pt idx="5316">
                  <c:v>1.9790569196597912E-2</c:v>
                </c:pt>
                <c:pt idx="5317">
                  <c:v>1.9707936837747297E-2</c:v>
                </c:pt>
                <c:pt idx="5318">
                  <c:v>1.9640734931396859E-2</c:v>
                </c:pt>
                <c:pt idx="5319">
                  <c:v>1.9587750289644271E-2</c:v>
                </c:pt>
                <c:pt idx="5320">
                  <c:v>1.9544469791421108E-2</c:v>
                </c:pt>
                <c:pt idx="5321">
                  <c:v>1.9504790924840275E-2</c:v>
                </c:pt>
                <c:pt idx="5322">
                  <c:v>1.9468839400894344E-2</c:v>
                </c:pt>
                <c:pt idx="5323">
                  <c:v>1.9437233004715282E-2</c:v>
                </c:pt>
                <c:pt idx="5324">
                  <c:v>1.940899686546255E-2</c:v>
                </c:pt>
                <c:pt idx="5325">
                  <c:v>1.9381699713733304E-2</c:v>
                </c:pt>
                <c:pt idx="5326">
                  <c:v>1.9354698501035338E-2</c:v>
                </c:pt>
                <c:pt idx="5327">
                  <c:v>1.9329255271390549E-2</c:v>
                </c:pt>
                <c:pt idx="5328">
                  <c:v>1.9305804659012975E-2</c:v>
                </c:pt>
                <c:pt idx="5329">
                  <c:v>1.9284224196795811E-2</c:v>
                </c:pt>
                <c:pt idx="5330">
                  <c:v>1.9263834316311776E-2</c:v>
                </c:pt>
                <c:pt idx="5331">
                  <c:v>1.9243418420161543E-2</c:v>
                </c:pt>
                <c:pt idx="5332">
                  <c:v>1.9222567569645282E-2</c:v>
                </c:pt>
                <c:pt idx="5333">
                  <c:v>1.9202407825420292E-2</c:v>
                </c:pt>
                <c:pt idx="5334">
                  <c:v>1.9183759427529222E-2</c:v>
                </c:pt>
                <c:pt idx="5335">
                  <c:v>1.9166993602756283E-2</c:v>
                </c:pt>
                <c:pt idx="5336">
                  <c:v>1.9152032564627337E-2</c:v>
                </c:pt>
                <c:pt idx="5337">
                  <c:v>1.9138349513409668E-2</c:v>
                </c:pt>
                <c:pt idx="5338">
                  <c:v>1.9124968636112377E-2</c:v>
                </c:pt>
                <c:pt idx="5339">
                  <c:v>1.9110443037925598E-2</c:v>
                </c:pt>
                <c:pt idx="5340">
                  <c:v>1.9091803308026074E-2</c:v>
                </c:pt>
                <c:pt idx="5341">
                  <c:v>1.9071402361903408E-2</c:v>
                </c:pt>
                <c:pt idx="5342">
                  <c:v>1.9053135362596139E-2</c:v>
                </c:pt>
                <c:pt idx="5343">
                  <c:v>1.9039411885888022E-2</c:v>
                </c:pt>
                <c:pt idx="5344">
                  <c:v>1.9031155920307755E-2</c:v>
                </c:pt>
                <c:pt idx="5345">
                  <c:v>1.9027805867129009E-2</c:v>
                </c:pt>
                <c:pt idx="5346">
                  <c:v>1.9027314540370301E-2</c:v>
                </c:pt>
                <c:pt idx="5347">
                  <c:v>1.902614916679523E-2</c:v>
                </c:pt>
                <c:pt idx="5348">
                  <c:v>1.9019291385912157E-2</c:v>
                </c:pt>
                <c:pt idx="5349">
                  <c:v>1.9003326488979254E-2</c:v>
                </c:pt>
                <c:pt idx="5350">
                  <c:v>1.898729896132988E-2</c:v>
                </c:pt>
                <c:pt idx="5351">
                  <c:v>1.89749781756549E-2</c:v>
                </c:pt>
                <c:pt idx="5352">
                  <c:v>1.8967043499223579E-2</c:v>
                </c:pt>
                <c:pt idx="5353">
                  <c:v>1.8961811235938153E-2</c:v>
                </c:pt>
                <c:pt idx="5354">
                  <c:v>1.8955234626334052E-2</c:v>
                </c:pt>
                <c:pt idx="5355">
                  <c:v>1.8945530357131743E-2</c:v>
                </c:pt>
                <c:pt idx="5356">
                  <c:v>1.8936522685069429E-2</c:v>
                </c:pt>
                <c:pt idx="5357">
                  <c:v>1.8928910697081629E-2</c:v>
                </c:pt>
                <c:pt idx="5358">
                  <c:v>1.8922679053367367E-2</c:v>
                </c:pt>
                <c:pt idx="5359">
                  <c:v>1.8917114550623858E-2</c:v>
                </c:pt>
                <c:pt idx="5360">
                  <c:v>1.8910839980849012E-2</c:v>
                </c:pt>
                <c:pt idx="5361">
                  <c:v>1.8903584077802703E-2</c:v>
                </c:pt>
                <c:pt idx="5362">
                  <c:v>1.889652128122388E-2</c:v>
                </c:pt>
                <c:pt idx="5363">
                  <c:v>1.8890383993017869E-2</c:v>
                </c:pt>
                <c:pt idx="5364">
                  <c:v>1.8885465999939122E-2</c:v>
                </c:pt>
                <c:pt idx="5365">
                  <c:v>1.8881622473590345E-2</c:v>
                </c:pt>
                <c:pt idx="5366">
                  <c:v>1.8878269970423165E-2</c:v>
                </c:pt>
                <c:pt idx="5367">
                  <c:v>1.8874386431737673E-2</c:v>
                </c:pt>
                <c:pt idx="5368">
                  <c:v>1.8868211069901164E-2</c:v>
                </c:pt>
                <c:pt idx="5369">
                  <c:v>1.8859004770670738E-2</c:v>
                </c:pt>
                <c:pt idx="5370">
                  <c:v>1.8849822258836663E-2</c:v>
                </c:pt>
                <c:pt idx="5371">
                  <c:v>1.8842975465888728E-2</c:v>
                </c:pt>
                <c:pt idx="5372">
                  <c:v>1.8839671210465387E-2</c:v>
                </c:pt>
                <c:pt idx="5373">
                  <c:v>1.8840011198353827E-2</c:v>
                </c:pt>
                <c:pt idx="5374">
                  <c:v>1.8842992022489628E-2</c:v>
                </c:pt>
                <c:pt idx="5375">
                  <c:v>1.8846505162957265E-2</c:v>
                </c:pt>
                <c:pt idx="5376">
                  <c:v>1.8847336986989625E-2</c:v>
                </c:pt>
                <c:pt idx="5377">
                  <c:v>1.8841458051900455E-2</c:v>
                </c:pt>
                <c:pt idx="5378">
                  <c:v>1.883226788195775E-2</c:v>
                </c:pt>
                <c:pt idx="5379">
                  <c:v>1.8824813751582001E-2</c:v>
                </c:pt>
                <c:pt idx="5380">
                  <c:v>1.882077990449689E-2</c:v>
                </c:pt>
                <c:pt idx="5381">
                  <c:v>1.8819912761030816E-2</c:v>
                </c:pt>
                <c:pt idx="5382">
                  <c:v>1.882002091811712E-2</c:v>
                </c:pt>
                <c:pt idx="5383">
                  <c:v>1.8817113583808782E-2</c:v>
                </c:pt>
                <c:pt idx="5384">
                  <c:v>1.8811996028801584E-2</c:v>
                </c:pt>
                <c:pt idx="5385">
                  <c:v>1.880753113731562E-2</c:v>
                </c:pt>
                <c:pt idx="5386">
                  <c:v>1.8804423121414292E-2</c:v>
                </c:pt>
                <c:pt idx="5387">
                  <c:v>1.8802616588013955E-2</c:v>
                </c:pt>
                <c:pt idx="5388">
                  <c:v>1.8801296538884932E-2</c:v>
                </c:pt>
                <c:pt idx="5389">
                  <c:v>1.8798901048692272E-2</c:v>
                </c:pt>
                <c:pt idx="5390">
                  <c:v>1.8794916922504207E-2</c:v>
                </c:pt>
                <c:pt idx="5391">
                  <c:v>1.8790831467407412E-2</c:v>
                </c:pt>
                <c:pt idx="5392">
                  <c:v>1.8787631395455872E-2</c:v>
                </c:pt>
                <c:pt idx="5393">
                  <c:v>1.878575501421733E-2</c:v>
                </c:pt>
                <c:pt idx="5394">
                  <c:v>1.8785092226773385E-2</c:v>
                </c:pt>
                <c:pt idx="5395">
                  <c:v>1.8784984531719513E-2</c:v>
                </c:pt>
                <c:pt idx="5396">
                  <c:v>1.8784225023164815E-2</c:v>
                </c:pt>
                <c:pt idx="5397">
                  <c:v>1.8780918565092362E-2</c:v>
                </c:pt>
                <c:pt idx="5398">
                  <c:v>1.8774106306272086E-2</c:v>
                </c:pt>
                <c:pt idx="5399">
                  <c:v>1.8767019094610118E-2</c:v>
                </c:pt>
                <c:pt idx="5400">
                  <c:v>1.8762244642082641E-2</c:v>
                </c:pt>
                <c:pt idx="5401">
                  <c:v>1.8761112077708527E-2</c:v>
                </c:pt>
                <c:pt idx="5402">
                  <c:v>1.8763691947548893E-2</c:v>
                </c:pt>
                <c:pt idx="5403">
                  <c:v>1.8768796214707464E-2</c:v>
                </c:pt>
                <c:pt idx="5404">
                  <c:v>1.8773978259330169E-2</c:v>
                </c:pt>
                <c:pt idx="5405">
                  <c:v>1.8775532878605353E-2</c:v>
                </c:pt>
                <c:pt idx="5406">
                  <c:v>1.8769836192717756E-2</c:v>
                </c:pt>
                <c:pt idx="5407">
                  <c:v>1.8762424227317685E-2</c:v>
                </c:pt>
                <c:pt idx="5408">
                  <c:v>1.8757238511096026E-2</c:v>
                </c:pt>
                <c:pt idx="5409">
                  <c:v>1.8755551303202382E-2</c:v>
                </c:pt>
                <c:pt idx="5410">
                  <c:v>1.8756695041540344E-2</c:v>
                </c:pt>
                <c:pt idx="5411">
                  <c:v>1.8758062342767522E-2</c:v>
                </c:pt>
                <c:pt idx="5412">
                  <c:v>1.8755645450180086E-2</c:v>
                </c:pt>
                <c:pt idx="5413">
                  <c:v>1.8751612101186668E-2</c:v>
                </c:pt>
                <c:pt idx="5414">
                  <c:v>1.8748379048585416E-2</c:v>
                </c:pt>
                <c:pt idx="5415">
                  <c:v>1.8746598270702089E-2</c:v>
                </c:pt>
                <c:pt idx="5416">
                  <c:v>1.8746106233157402E-2</c:v>
                </c:pt>
                <c:pt idx="5417">
                  <c:v>1.8745923888867283E-2</c:v>
                </c:pt>
                <c:pt idx="5418">
                  <c:v>1.8744301902843683E-2</c:v>
                </c:pt>
                <c:pt idx="5419">
                  <c:v>1.8741043129171828E-2</c:v>
                </c:pt>
                <c:pt idx="5420">
                  <c:v>1.873777575787228E-2</c:v>
                </c:pt>
                <c:pt idx="5421">
                  <c:v>1.8735496756782637E-2</c:v>
                </c:pt>
                <c:pt idx="5422">
                  <c:v>1.8734608358331659E-2</c:v>
                </c:pt>
                <c:pt idx="5423">
                  <c:v>1.8734918059539397E-2</c:v>
                </c:pt>
                <c:pt idx="5424">
                  <c:v>1.8735638622017096E-2</c:v>
                </c:pt>
                <c:pt idx="5425">
                  <c:v>1.8735388071967184E-2</c:v>
                </c:pt>
                <c:pt idx="5426">
                  <c:v>1.8732093730803246E-2</c:v>
                </c:pt>
                <c:pt idx="5427">
                  <c:v>1.8725821392635317E-2</c:v>
                </c:pt>
                <c:pt idx="5428">
                  <c:v>1.8719860570120185E-2</c:v>
                </c:pt>
                <c:pt idx="5429">
                  <c:v>1.8716482361763254E-2</c:v>
                </c:pt>
                <c:pt idx="5430">
                  <c:v>1.871670582850192E-2</c:v>
                </c:pt>
                <c:pt idx="5431">
                  <c:v>1.8720297993704928E-2</c:v>
                </c:pt>
                <c:pt idx="5432">
                  <c:v>1.87257738431728E-2</c:v>
                </c:pt>
                <c:pt idx="5433">
                  <c:v>1.8730396325137885E-2</c:v>
                </c:pt>
                <c:pt idx="5434">
                  <c:v>1.8730176350263965E-2</c:v>
                </c:pt>
                <c:pt idx="5435">
                  <c:v>1.8723761742065421E-2</c:v>
                </c:pt>
                <c:pt idx="5436">
                  <c:v>1.8717424899655121E-2</c:v>
                </c:pt>
                <c:pt idx="5437">
                  <c:v>1.8713799281705801E-2</c:v>
                </c:pt>
                <c:pt idx="5438">
                  <c:v>1.8713578601592368E-2</c:v>
                </c:pt>
                <c:pt idx="5439">
                  <c:v>1.8715588136940679E-2</c:v>
                </c:pt>
                <c:pt idx="5440">
                  <c:v>1.871678472962747E-2</c:v>
                </c:pt>
                <c:pt idx="5441">
                  <c:v>1.8713794541572897E-2</c:v>
                </c:pt>
                <c:pt idx="5442">
                  <c:v>1.8710046378297374E-2</c:v>
                </c:pt>
                <c:pt idx="5443">
                  <c:v>1.8707332845887541E-2</c:v>
                </c:pt>
                <c:pt idx="5444">
                  <c:v>1.8706184188575482E-2</c:v>
                </c:pt>
                <c:pt idx="5445">
                  <c:v>1.8706273566301237E-2</c:v>
                </c:pt>
                <c:pt idx="5446">
                  <c:v>1.870641705471255E-2</c:v>
                </c:pt>
                <c:pt idx="5447">
                  <c:v>1.8704713309053479E-2</c:v>
                </c:pt>
                <c:pt idx="5448">
                  <c:v>1.8701463064862176E-2</c:v>
                </c:pt>
                <c:pt idx="5449">
                  <c:v>1.869838322375672E-2</c:v>
                </c:pt>
                <c:pt idx="5450">
                  <c:v>1.8696461694642036E-2</c:v>
                </c:pt>
                <c:pt idx="5451">
                  <c:v>1.8696040132563506E-2</c:v>
                </c:pt>
                <c:pt idx="5452">
                  <c:v>1.8696813938706827E-2</c:v>
                </c:pt>
                <c:pt idx="5453">
                  <c:v>1.8697832260398069E-2</c:v>
                </c:pt>
                <c:pt idx="5454">
                  <c:v>1.8697497991103863E-2</c:v>
                </c:pt>
                <c:pt idx="5455">
                  <c:v>1.8693670439176416E-2</c:v>
                </c:pt>
                <c:pt idx="5456">
                  <c:v>1.8687469356094437E-2</c:v>
                </c:pt>
                <c:pt idx="5457">
                  <c:v>1.8682127988232107E-2</c:v>
                </c:pt>
                <c:pt idx="5458">
                  <c:v>1.8679659744660349E-2</c:v>
                </c:pt>
                <c:pt idx="5459">
                  <c:v>1.8680801042613389E-2</c:v>
                </c:pt>
                <c:pt idx="5460">
                  <c:v>1.8685011307488571E-2</c:v>
                </c:pt>
                <c:pt idx="5461">
                  <c:v>1.8690472972846407E-2</c:v>
                </c:pt>
                <c:pt idx="5462">
                  <c:v>1.8694091480410541E-2</c:v>
                </c:pt>
                <c:pt idx="5463">
                  <c:v>1.8691501994014384E-2</c:v>
                </c:pt>
                <c:pt idx="5464">
                  <c:v>1.8681129762364253E-2</c:v>
                </c:pt>
                <c:pt idx="5465">
                  <c:v>1.866998627056558E-2</c:v>
                </c:pt>
                <c:pt idx="5466">
                  <c:v>1.8663740114568839E-2</c:v>
                </c:pt>
                <c:pt idx="5467">
                  <c:v>1.866492451945035E-2</c:v>
                </c:pt>
                <c:pt idx="5468">
                  <c:v>1.8672937339411416E-2</c:v>
                </c:pt>
                <c:pt idx="5469">
                  <c:v>1.8684041057778312E-2</c:v>
                </c:pt>
                <c:pt idx="5470">
                  <c:v>1.8691362787002341E-2</c:v>
                </c:pt>
                <c:pt idx="5471">
                  <c:v>1.8686655046054837E-2</c:v>
                </c:pt>
                <c:pt idx="5472">
                  <c:v>1.8679995292297275E-2</c:v>
                </c:pt>
                <c:pt idx="5473">
                  <c:v>1.8675760729137448E-2</c:v>
                </c:pt>
                <c:pt idx="5474">
                  <c:v>1.8673412866573438E-2</c:v>
                </c:pt>
                <c:pt idx="5475">
                  <c:v>1.8669681824983929E-2</c:v>
                </c:pt>
                <c:pt idx="5476">
                  <c:v>1.8728461377145213E-2</c:v>
                </c:pt>
                <c:pt idx="5477">
                  <c:v>1.8847149442076629E-2</c:v>
                </c:pt>
                <c:pt idx="5478">
                  <c:v>1.9040471353304417E-2</c:v>
                </c:pt>
                <c:pt idx="5479">
                  <c:v>1.9308414154161346E-2</c:v>
                </c:pt>
                <c:pt idx="5480">
                  <c:v>1.9618221113542882E-2</c:v>
                </c:pt>
                <c:pt idx="5481">
                  <c:v>1.9884829087620123E-2</c:v>
                </c:pt>
                <c:pt idx="5482">
                  <c:v>2.0220324245802532E-2</c:v>
                </c:pt>
                <c:pt idx="5483">
                  <c:v>2.051968329297401E-2</c:v>
                </c:pt>
                <c:pt idx="5484">
                  <c:v>2.0819340449769845E-2</c:v>
                </c:pt>
                <c:pt idx="5485">
                  <c:v>2.1094965951025519E-2</c:v>
                </c:pt>
                <c:pt idx="5486">
                  <c:v>2.1342760728921478E-2</c:v>
                </c:pt>
                <c:pt idx="5487">
                  <c:v>2.174871930313698E-2</c:v>
                </c:pt>
                <c:pt idx="5488">
                  <c:v>2.2124077735416935E-2</c:v>
                </c:pt>
                <c:pt idx="5489">
                  <c:v>2.2482445630011963E-2</c:v>
                </c:pt>
                <c:pt idx="5490">
                  <c:v>2.2784458332078511E-2</c:v>
                </c:pt>
                <c:pt idx="5491">
                  <c:v>2.3141117310164466E-2</c:v>
                </c:pt>
                <c:pt idx="5492">
                  <c:v>2.3445836993728611E-2</c:v>
                </c:pt>
                <c:pt idx="5493">
                  <c:v>2.3845558857475049E-2</c:v>
                </c:pt>
                <c:pt idx="5494">
                  <c:v>2.4181284248150581E-2</c:v>
                </c:pt>
                <c:pt idx="5495">
                  <c:v>2.4539645731802014E-2</c:v>
                </c:pt>
                <c:pt idx="5496">
                  <c:v>2.4824280749124471E-2</c:v>
                </c:pt>
                <c:pt idx="5497">
                  <c:v>2.5008998406650943E-2</c:v>
                </c:pt>
                <c:pt idx="5498">
                  <c:v>2.5136208067292103E-2</c:v>
                </c:pt>
                <c:pt idx="5499">
                  <c:v>2.5230368950850596E-2</c:v>
                </c:pt>
                <c:pt idx="5500">
                  <c:v>2.5302037563129404E-2</c:v>
                </c:pt>
                <c:pt idx="5501">
                  <c:v>2.5358848363044369E-2</c:v>
                </c:pt>
                <c:pt idx="5502">
                  <c:v>2.5406810976739243E-2</c:v>
                </c:pt>
                <c:pt idx="5503">
                  <c:v>2.5451213535549619E-2</c:v>
                </c:pt>
                <c:pt idx="5504">
                  <c:v>2.5488169758754887E-2</c:v>
                </c:pt>
                <c:pt idx="5505">
                  <c:v>2.5516615669374573E-2</c:v>
                </c:pt>
                <c:pt idx="5506">
                  <c:v>2.5539696504109085E-2</c:v>
                </c:pt>
                <c:pt idx="5507">
                  <c:v>2.5564745379037461E-2</c:v>
                </c:pt>
                <c:pt idx="5508">
                  <c:v>2.5593087313941318E-2</c:v>
                </c:pt>
                <c:pt idx="5509">
                  <c:v>2.5619318441364339E-2</c:v>
                </c:pt>
                <c:pt idx="5510">
                  <c:v>2.5642558850662665E-2</c:v>
                </c:pt>
                <c:pt idx="5511">
                  <c:v>2.5663059066550434E-2</c:v>
                </c:pt>
                <c:pt idx="5512">
                  <c:v>2.5682200049100219E-2</c:v>
                </c:pt>
                <c:pt idx="5513">
                  <c:v>2.570222584179532E-2</c:v>
                </c:pt>
                <c:pt idx="5514">
                  <c:v>2.5722645608694313E-2</c:v>
                </c:pt>
                <c:pt idx="5515">
                  <c:v>2.5741874611321661E-2</c:v>
                </c:pt>
                <c:pt idx="5516">
                  <c:v>2.5759094103036343E-2</c:v>
                </c:pt>
                <c:pt idx="5517">
                  <c:v>2.5774117821924458E-2</c:v>
                </c:pt>
                <c:pt idx="5518">
                  <c:v>2.578739199079929E-2</c:v>
                </c:pt>
                <c:pt idx="5519">
                  <c:v>2.5799995317201514E-2</c:v>
                </c:pt>
                <c:pt idx="5520">
                  <c:v>2.5813643390839667E-2</c:v>
                </c:pt>
                <c:pt idx="5521">
                  <c:v>2.5830781947636602E-2</c:v>
                </c:pt>
                <c:pt idx="5522">
                  <c:v>2.5849221556914645E-2</c:v>
                </c:pt>
                <c:pt idx="5523">
                  <c:v>2.5865629052965407E-2</c:v>
                </c:pt>
                <c:pt idx="5524">
                  <c:v>2.5877996865087613E-2</c:v>
                </c:pt>
                <c:pt idx="5525">
                  <c:v>2.5885643017586522E-2</c:v>
                </c:pt>
                <c:pt idx="5526">
                  <c:v>2.5889211129774256E-2</c:v>
                </c:pt>
                <c:pt idx="5527">
                  <c:v>2.5890670415969656E-2</c:v>
                </c:pt>
                <c:pt idx="5528">
                  <c:v>2.5893315685498353E-2</c:v>
                </c:pt>
                <c:pt idx="5529">
                  <c:v>2.5901767342692707E-2</c:v>
                </c:pt>
                <c:pt idx="5530">
                  <c:v>2.5916809340505814E-2</c:v>
                </c:pt>
                <c:pt idx="5531">
                  <c:v>2.5931083522565981E-2</c:v>
                </c:pt>
                <c:pt idx="5532">
                  <c:v>2.594139543755327E-2</c:v>
                </c:pt>
                <c:pt idx="5533">
                  <c:v>2.5946961050161164E-2</c:v>
                </c:pt>
                <c:pt idx="5534">
                  <c:v>2.594938411814297E-2</c:v>
                </c:pt>
                <c:pt idx="5535">
                  <c:v>2.595265619231165E-2</c:v>
                </c:pt>
                <c:pt idx="5536">
                  <c:v>2.5961125167149594E-2</c:v>
                </c:pt>
                <c:pt idx="5537">
                  <c:v>2.5970303497717843E-2</c:v>
                </c:pt>
                <c:pt idx="5538">
                  <c:v>2.5977810951240587E-2</c:v>
                </c:pt>
                <c:pt idx="5539">
                  <c:v>2.5982919626602926E-2</c:v>
                </c:pt>
                <c:pt idx="5540">
                  <c:v>2.5986053959741417E-2</c:v>
                </c:pt>
                <c:pt idx="5541">
                  <c:v>2.5988790723644278E-2</c:v>
                </c:pt>
                <c:pt idx="5542">
                  <c:v>2.5993733696507138E-2</c:v>
                </c:pt>
                <c:pt idx="5543">
                  <c:v>2.6000796538409188E-2</c:v>
                </c:pt>
                <c:pt idx="5544">
                  <c:v>2.6007533610498935E-2</c:v>
                </c:pt>
                <c:pt idx="5545">
                  <c:v>2.6012469411507942E-2</c:v>
                </c:pt>
                <c:pt idx="5546">
                  <c:v>2.601504528476084E-2</c:v>
                </c:pt>
                <c:pt idx="5547">
                  <c:v>2.6015619418174929E-2</c:v>
                </c:pt>
                <c:pt idx="5548">
                  <c:v>2.6015466844260288E-2</c:v>
                </c:pt>
                <c:pt idx="5549">
                  <c:v>2.6016779440119719E-2</c:v>
                </c:pt>
                <c:pt idx="5550">
                  <c:v>2.602268903818707E-2</c:v>
                </c:pt>
                <c:pt idx="5551">
                  <c:v>2.6032575199113367E-2</c:v>
                </c:pt>
                <c:pt idx="5552">
                  <c:v>2.6041582661618119E-2</c:v>
                </c:pt>
                <c:pt idx="5553">
                  <c:v>2.6046489816150108E-2</c:v>
                </c:pt>
                <c:pt idx="5554">
                  <c:v>2.604596081650936E-2</c:v>
                </c:pt>
                <c:pt idx="5555">
                  <c:v>2.6040545579846926E-2</c:v>
                </c:pt>
                <c:pt idx="5556">
                  <c:v>2.6032679786664764E-2</c:v>
                </c:pt>
                <c:pt idx="5557">
                  <c:v>2.6026684880815963E-2</c:v>
                </c:pt>
                <c:pt idx="5558">
                  <c:v>2.6028767686925681E-2</c:v>
                </c:pt>
                <c:pt idx="5559">
                  <c:v>2.6042490606738945E-2</c:v>
                </c:pt>
                <c:pt idx="5560">
                  <c:v>2.6050728064491043E-2</c:v>
                </c:pt>
                <c:pt idx="5561">
                  <c:v>2.6050068007048625E-2</c:v>
                </c:pt>
                <c:pt idx="5562">
                  <c:v>2.605009615472953E-2</c:v>
                </c:pt>
                <c:pt idx="5563">
                  <c:v>2.6049708050427854E-2</c:v>
                </c:pt>
                <c:pt idx="5564">
                  <c:v>2.6047559338978128E-2</c:v>
                </c:pt>
                <c:pt idx="5565">
                  <c:v>2.6045699006913559E-2</c:v>
                </c:pt>
                <c:pt idx="5566">
                  <c:v>2.6045574528298959E-2</c:v>
                </c:pt>
                <c:pt idx="5567">
                  <c:v>2.604778256852382E-2</c:v>
                </c:pt>
                <c:pt idx="5568">
                  <c:v>2.6052068984302477E-2</c:v>
                </c:pt>
                <c:pt idx="5569">
                  <c:v>2.6057328823673977E-2</c:v>
                </c:pt>
                <c:pt idx="5570">
                  <c:v>2.606160632600233E-2</c:v>
                </c:pt>
                <c:pt idx="5571">
                  <c:v>2.6062096612351017E-2</c:v>
                </c:pt>
                <c:pt idx="5572">
                  <c:v>2.6058167788755405E-2</c:v>
                </c:pt>
                <c:pt idx="5573">
                  <c:v>2.6053942284661007E-2</c:v>
                </c:pt>
                <c:pt idx="5574">
                  <c:v>2.6052132165129742E-2</c:v>
                </c:pt>
                <c:pt idx="5575">
                  <c:v>2.6053776241551269E-2</c:v>
                </c:pt>
                <c:pt idx="5576">
                  <c:v>2.6058240071642806E-2</c:v>
                </c:pt>
                <c:pt idx="5577">
                  <c:v>2.6063215959448882E-2</c:v>
                </c:pt>
                <c:pt idx="5578">
                  <c:v>2.6064722955341842E-2</c:v>
                </c:pt>
                <c:pt idx="5579">
                  <c:v>2.6060867022640936E-2</c:v>
                </c:pt>
                <c:pt idx="5580">
                  <c:v>2.6056397100126666E-2</c:v>
                </c:pt>
                <c:pt idx="5581">
                  <c:v>2.6054060681685927E-2</c:v>
                </c:pt>
                <c:pt idx="5582">
                  <c:v>2.6055002118005176E-2</c:v>
                </c:pt>
                <c:pt idx="5583">
                  <c:v>2.6058771347262161E-2</c:v>
                </c:pt>
                <c:pt idx="5584">
                  <c:v>2.6063323895125431E-2</c:v>
                </c:pt>
                <c:pt idx="5585">
                  <c:v>2.6065020874754714E-2</c:v>
                </c:pt>
                <c:pt idx="5586">
                  <c:v>2.6060983054200754E-2</c:v>
                </c:pt>
                <c:pt idx="5587">
                  <c:v>2.6055383481926667E-2</c:v>
                </c:pt>
                <c:pt idx="5588">
                  <c:v>2.605174588433741E-2</c:v>
                </c:pt>
                <c:pt idx="5589">
                  <c:v>2.6051817816349861E-2</c:v>
                </c:pt>
                <c:pt idx="5590">
                  <c:v>2.6055603578218831E-2</c:v>
                </c:pt>
                <c:pt idx="5591">
                  <c:v>2.6061364215537106E-2</c:v>
                </c:pt>
                <c:pt idx="5592">
                  <c:v>2.6065617519235577E-2</c:v>
                </c:pt>
                <c:pt idx="5593">
                  <c:v>2.6063454429628569E-2</c:v>
                </c:pt>
                <c:pt idx="5594">
                  <c:v>2.6056126866743953E-2</c:v>
                </c:pt>
                <c:pt idx="5595">
                  <c:v>2.6049435104246607E-2</c:v>
                </c:pt>
                <c:pt idx="5596">
                  <c:v>2.604683618916899E-2</c:v>
                </c:pt>
                <c:pt idx="5597">
                  <c:v>2.6049473225268412E-2</c:v>
                </c:pt>
                <c:pt idx="5598">
                  <c:v>2.6056175373027145E-2</c:v>
                </c:pt>
                <c:pt idx="5599">
                  <c:v>2.6063457849652159E-2</c:v>
                </c:pt>
                <c:pt idx="5600">
                  <c:v>2.6065521929075675E-2</c:v>
                </c:pt>
                <c:pt idx="5601">
                  <c:v>2.6058742048912405E-2</c:v>
                </c:pt>
                <c:pt idx="5602">
                  <c:v>2.6050487562757081E-2</c:v>
                </c:pt>
                <c:pt idx="5603">
                  <c:v>2.6045587999846048E-2</c:v>
                </c:pt>
                <c:pt idx="5604">
                  <c:v>2.6046147274640115E-2</c:v>
                </c:pt>
                <c:pt idx="5605">
                  <c:v>2.6051606877278879E-2</c:v>
                </c:pt>
                <c:pt idx="5606">
                  <c:v>2.6058745873580775E-2</c:v>
                </c:pt>
                <c:pt idx="5607">
                  <c:v>2.6061680905043062E-2</c:v>
                </c:pt>
                <c:pt idx="5608">
                  <c:v>2.6056058943471593E-2</c:v>
                </c:pt>
                <c:pt idx="5609">
                  <c:v>2.6049185470562227E-2</c:v>
                </c:pt>
                <c:pt idx="5610">
                  <c:v>2.6045061968038331E-2</c:v>
                </c:pt>
                <c:pt idx="5611">
                  <c:v>2.604526624803865E-2</c:v>
                </c:pt>
                <c:pt idx="5612">
                  <c:v>2.6049157223636835E-2</c:v>
                </c:pt>
                <c:pt idx="5613">
                  <c:v>2.6053874908841871E-2</c:v>
                </c:pt>
                <c:pt idx="5614">
                  <c:v>2.6054342066912421E-2</c:v>
                </c:pt>
                <c:pt idx="5615">
                  <c:v>2.6049285451787363E-2</c:v>
                </c:pt>
                <c:pt idx="5616">
                  <c:v>2.6044150849674715E-2</c:v>
                </c:pt>
                <c:pt idx="5617">
                  <c:v>2.6041482313167334E-2</c:v>
                </c:pt>
                <c:pt idx="5618">
                  <c:v>2.6042165450207131E-2</c:v>
                </c:pt>
                <c:pt idx="5619">
                  <c:v>2.6045427424085024E-2</c:v>
                </c:pt>
                <c:pt idx="5620">
                  <c:v>2.6048836953441179E-2</c:v>
                </c:pt>
                <c:pt idx="5621">
                  <c:v>2.6048340822658302E-2</c:v>
                </c:pt>
                <c:pt idx="5622">
                  <c:v>2.6043321948957192E-2</c:v>
                </c:pt>
                <c:pt idx="5623">
                  <c:v>2.6040477002248173E-2</c:v>
                </c:pt>
                <c:pt idx="5624">
                  <c:v>2.6040404506315357E-2</c:v>
                </c:pt>
                <c:pt idx="5625">
                  <c:v>2.60401012420899E-2</c:v>
                </c:pt>
                <c:pt idx="5626">
                  <c:v>2.6040307201278128E-2</c:v>
                </c:pt>
                <c:pt idx="5627">
                  <c:v>2.6042429889517878E-2</c:v>
                </c:pt>
                <c:pt idx="5628">
                  <c:v>2.6044973981436757E-2</c:v>
                </c:pt>
                <c:pt idx="5629">
                  <c:v>2.6046658876075476E-2</c:v>
                </c:pt>
                <c:pt idx="5630">
                  <c:v>2.604666308581307E-2</c:v>
                </c:pt>
                <c:pt idx="5631">
                  <c:v>2.6044624236367636E-2</c:v>
                </c:pt>
                <c:pt idx="5632">
                  <c:v>2.6040639066795615E-2</c:v>
                </c:pt>
                <c:pt idx="5633">
                  <c:v>2.6035263429492247E-2</c:v>
                </c:pt>
                <c:pt idx="5634">
                  <c:v>2.6029512290191549E-2</c:v>
                </c:pt>
                <c:pt idx="5635">
                  <c:v>2.6024859727965935E-2</c:v>
                </c:pt>
                <c:pt idx="5636">
                  <c:v>2.6023238935226754E-2</c:v>
                </c:pt>
                <c:pt idx="5637">
                  <c:v>2.6026321156551999E-2</c:v>
                </c:pt>
                <c:pt idx="5638">
                  <c:v>2.6030692737770356E-2</c:v>
                </c:pt>
                <c:pt idx="5639">
                  <c:v>2.6033113491511904E-2</c:v>
                </c:pt>
                <c:pt idx="5640">
                  <c:v>2.6032296535986554E-2</c:v>
                </c:pt>
                <c:pt idx="5641">
                  <c:v>2.602871985298788E-2</c:v>
                </c:pt>
                <c:pt idx="5642">
                  <c:v>2.6024626287893482E-2</c:v>
                </c:pt>
                <c:pt idx="5643">
                  <c:v>2.602390020674536E-2</c:v>
                </c:pt>
                <c:pt idx="5644">
                  <c:v>2.6025774753837785E-2</c:v>
                </c:pt>
                <c:pt idx="5645">
                  <c:v>2.6027126343831624E-2</c:v>
                </c:pt>
                <c:pt idx="5646">
                  <c:v>2.6026965204600658E-2</c:v>
                </c:pt>
                <c:pt idx="5647">
                  <c:v>2.6025201168312209E-2</c:v>
                </c:pt>
                <c:pt idx="5648">
                  <c:v>2.6022643671426475E-2</c:v>
                </c:pt>
                <c:pt idx="5649">
                  <c:v>2.6021001754697008E-2</c:v>
                </c:pt>
                <c:pt idx="5650">
                  <c:v>2.6022062638327494E-2</c:v>
                </c:pt>
                <c:pt idx="5651">
                  <c:v>2.6024272191593673E-2</c:v>
                </c:pt>
                <c:pt idx="5652">
                  <c:v>2.6025688187457451E-2</c:v>
                </c:pt>
                <c:pt idx="5653">
                  <c:v>2.6025216436983342E-2</c:v>
                </c:pt>
                <c:pt idx="5654">
                  <c:v>2.6022605279895514E-2</c:v>
                </c:pt>
                <c:pt idx="5655">
                  <c:v>2.6018445584578626E-2</c:v>
                </c:pt>
                <c:pt idx="5656">
                  <c:v>2.6014170748076996E-2</c:v>
                </c:pt>
                <c:pt idx="5657">
                  <c:v>2.6012056696095243E-2</c:v>
                </c:pt>
                <c:pt idx="5658">
                  <c:v>2.6008032815066209E-2</c:v>
                </c:pt>
                <c:pt idx="5659">
                  <c:v>2.598852980603223E-2</c:v>
                </c:pt>
                <c:pt idx="5660">
                  <c:v>2.5923133585380578E-2</c:v>
                </c:pt>
                <c:pt idx="5661">
                  <c:v>2.5725409511893175E-2</c:v>
                </c:pt>
                <c:pt idx="5662">
                  <c:v>2.5374549310392205E-2</c:v>
                </c:pt>
                <c:pt idx="5663">
                  <c:v>2.5052885027658841E-2</c:v>
                </c:pt>
                <c:pt idx="5664">
                  <c:v>2.4800921186648596E-2</c:v>
                </c:pt>
                <c:pt idx="5665">
                  <c:v>2.4470647439049427E-2</c:v>
                </c:pt>
                <c:pt idx="5666">
                  <c:v>2.4063184860046185E-2</c:v>
                </c:pt>
                <c:pt idx="5667">
                  <c:v>2.3708625899579019E-2</c:v>
                </c:pt>
                <c:pt idx="5668">
                  <c:v>2.3369952743358374E-2</c:v>
                </c:pt>
                <c:pt idx="5669">
                  <c:v>2.306820075021588E-2</c:v>
                </c:pt>
                <c:pt idx="5670">
                  <c:v>2.2706632284207474E-2</c:v>
                </c:pt>
                <c:pt idx="5671">
                  <c:v>2.2388363532504715E-2</c:v>
                </c:pt>
                <c:pt idx="5672">
                  <c:v>2.2022381728311148E-2</c:v>
                </c:pt>
                <c:pt idx="5673">
                  <c:v>2.170713606860843E-2</c:v>
                </c:pt>
                <c:pt idx="5674">
                  <c:v>2.1343207733737986E-2</c:v>
                </c:pt>
                <c:pt idx="5675">
                  <c:v>2.1031891790401203E-2</c:v>
                </c:pt>
                <c:pt idx="5676">
                  <c:v>2.0667967799341921E-2</c:v>
                </c:pt>
                <c:pt idx="5677">
                  <c:v>2.0279294006078814E-2</c:v>
                </c:pt>
                <c:pt idx="5678">
                  <c:v>1.9929280404225692E-2</c:v>
                </c:pt>
                <c:pt idx="5679">
                  <c:v>1.9633329006253909E-2</c:v>
                </c:pt>
                <c:pt idx="5680">
                  <c:v>1.9432661972715183E-2</c:v>
                </c:pt>
                <c:pt idx="5681">
                  <c:v>1.930266741026684E-2</c:v>
                </c:pt>
                <c:pt idx="5682">
                  <c:v>1.9206620873249734E-2</c:v>
                </c:pt>
                <c:pt idx="5683">
                  <c:v>1.9127177406402657E-2</c:v>
                </c:pt>
                <c:pt idx="5684">
                  <c:v>1.9065606898339187E-2</c:v>
                </c:pt>
                <c:pt idx="5685">
                  <c:v>1.9015149215023813E-2</c:v>
                </c:pt>
                <c:pt idx="5686">
                  <c:v>1.8969978178355371E-2</c:v>
                </c:pt>
                <c:pt idx="5687">
                  <c:v>1.8930588403414397E-2</c:v>
                </c:pt>
                <c:pt idx="5688">
                  <c:v>1.8896579681511348E-2</c:v>
                </c:pt>
                <c:pt idx="5689">
                  <c:v>1.8865559804853299E-2</c:v>
                </c:pt>
                <c:pt idx="5690">
                  <c:v>1.8834772726126235E-2</c:v>
                </c:pt>
                <c:pt idx="5691">
                  <c:v>1.8805578985163648E-2</c:v>
                </c:pt>
                <c:pt idx="5692">
                  <c:v>1.877865795394074E-2</c:v>
                </c:pt>
                <c:pt idx="5693">
                  <c:v>1.8753957282819443E-2</c:v>
                </c:pt>
                <c:pt idx="5694">
                  <c:v>1.8730742455258936E-2</c:v>
                </c:pt>
                <c:pt idx="5695">
                  <c:v>1.8707661330816631E-2</c:v>
                </c:pt>
                <c:pt idx="5696">
                  <c:v>1.8684596339605071E-2</c:v>
                </c:pt>
                <c:pt idx="5697">
                  <c:v>1.8662542108853975E-2</c:v>
                </c:pt>
                <c:pt idx="5698">
                  <c:v>1.8642065377313246E-2</c:v>
                </c:pt>
                <c:pt idx="5699">
                  <c:v>1.8623342102261842E-2</c:v>
                </c:pt>
                <c:pt idx="5700">
                  <c:v>1.8606157459507208E-2</c:v>
                </c:pt>
                <c:pt idx="5701">
                  <c:v>1.8589905843385546E-2</c:v>
                </c:pt>
                <c:pt idx="5702">
                  <c:v>1.8573590866761868E-2</c:v>
                </c:pt>
                <c:pt idx="5703">
                  <c:v>1.8555424608800251E-2</c:v>
                </c:pt>
                <c:pt idx="5704">
                  <c:v>1.8535535270303261E-2</c:v>
                </c:pt>
                <c:pt idx="5705">
                  <c:v>1.8516630096235279E-2</c:v>
                </c:pt>
                <c:pt idx="5706">
                  <c:v>1.8500538301178135E-2</c:v>
                </c:pt>
                <c:pt idx="5707">
                  <c:v>1.8488131868328622E-2</c:v>
                </c:pt>
                <c:pt idx="5708">
                  <c:v>1.847932554949858E-2</c:v>
                </c:pt>
                <c:pt idx="5709">
                  <c:v>1.8473076865114672E-2</c:v>
                </c:pt>
                <c:pt idx="5710">
                  <c:v>1.8467386104218678E-2</c:v>
                </c:pt>
                <c:pt idx="5711">
                  <c:v>1.8459296324467269E-2</c:v>
                </c:pt>
                <c:pt idx="5712">
                  <c:v>1.84453969578788E-2</c:v>
                </c:pt>
                <c:pt idx="5713">
                  <c:v>1.8429462399500881E-2</c:v>
                </c:pt>
                <c:pt idx="5714">
                  <c:v>1.8415660403161099E-2</c:v>
                </c:pt>
                <c:pt idx="5715">
                  <c:v>1.8405409876925492E-2</c:v>
                </c:pt>
                <c:pt idx="5716">
                  <c:v>1.8398335828411706E-2</c:v>
                </c:pt>
                <c:pt idx="5717">
                  <c:v>1.8392269364788445E-2</c:v>
                </c:pt>
                <c:pt idx="5718">
                  <c:v>1.8383444163362645E-2</c:v>
                </c:pt>
                <c:pt idx="5719">
                  <c:v>1.8372938224262229E-2</c:v>
                </c:pt>
                <c:pt idx="5720">
                  <c:v>1.8363339536283566E-2</c:v>
                </c:pt>
                <c:pt idx="5721">
                  <c:v>1.8355310621922329E-2</c:v>
                </c:pt>
                <c:pt idx="5722">
                  <c:v>1.8348777100055339E-2</c:v>
                </c:pt>
                <c:pt idx="5723">
                  <c:v>1.8342927685940227E-2</c:v>
                </c:pt>
                <c:pt idx="5724">
                  <c:v>1.833622401838898E-2</c:v>
                </c:pt>
                <c:pt idx="5725">
                  <c:v>1.8328110868786739E-2</c:v>
                </c:pt>
                <c:pt idx="5726">
                  <c:v>1.8320059627780334E-2</c:v>
                </c:pt>
                <c:pt idx="5727">
                  <c:v>1.8313064092604695E-2</c:v>
                </c:pt>
                <c:pt idx="5728">
                  <c:v>1.8307568945153077E-2</c:v>
                </c:pt>
                <c:pt idx="5729">
                  <c:v>1.8303469751977133E-2</c:v>
                </c:pt>
                <c:pt idx="5730">
                  <c:v>1.8300112964286838E-2</c:v>
                </c:pt>
                <c:pt idx="5731">
                  <c:v>1.8296295917950605E-2</c:v>
                </c:pt>
                <c:pt idx="5732">
                  <c:v>1.8290150809273778E-2</c:v>
                </c:pt>
                <c:pt idx="5733">
                  <c:v>1.8280606943245438E-2</c:v>
                </c:pt>
                <c:pt idx="5734">
                  <c:v>1.8270826593979012E-2</c:v>
                </c:pt>
                <c:pt idx="5735">
                  <c:v>1.8263414973312488E-2</c:v>
                </c:pt>
                <c:pt idx="5736">
                  <c:v>1.8259718340593829E-2</c:v>
                </c:pt>
                <c:pt idx="5737">
                  <c:v>1.8259824002681471E-2</c:v>
                </c:pt>
                <c:pt idx="5738">
                  <c:v>1.8262560313943778E-2</c:v>
                </c:pt>
                <c:pt idx="5739">
                  <c:v>1.8265496676259395E-2</c:v>
                </c:pt>
                <c:pt idx="5740">
                  <c:v>1.8264943539017135E-2</c:v>
                </c:pt>
                <c:pt idx="5741">
                  <c:v>1.8257332062290219E-2</c:v>
                </c:pt>
                <c:pt idx="5742">
                  <c:v>1.8248182743001402E-2</c:v>
                </c:pt>
                <c:pt idx="5743">
                  <c:v>1.8241320842028327E-2</c:v>
                </c:pt>
                <c:pt idx="5744">
                  <c:v>1.8237967384069981E-2</c:v>
                </c:pt>
                <c:pt idx="5745">
                  <c:v>1.823744471267004E-2</c:v>
                </c:pt>
                <c:pt idx="5746">
                  <c:v>1.8237176490216785E-2</c:v>
                </c:pt>
                <c:pt idx="5747">
                  <c:v>1.8233255015303498E-2</c:v>
                </c:pt>
                <c:pt idx="5748">
                  <c:v>1.8227879366227738E-2</c:v>
                </c:pt>
                <c:pt idx="5749">
                  <c:v>1.8223364563803204E-2</c:v>
                </c:pt>
                <c:pt idx="5750">
                  <c:v>1.8220331666017456E-2</c:v>
                </c:pt>
                <c:pt idx="5751">
                  <c:v>1.8218606389042713E-2</c:v>
                </c:pt>
                <c:pt idx="5752">
                  <c:v>1.8217219107235283E-2</c:v>
                </c:pt>
                <c:pt idx="5753">
                  <c:v>1.8214456885421726E-2</c:v>
                </c:pt>
                <c:pt idx="5754">
                  <c:v>1.8210184439922547E-2</c:v>
                </c:pt>
                <c:pt idx="5755">
                  <c:v>1.820597766985509E-2</c:v>
                </c:pt>
                <c:pt idx="5756">
                  <c:v>1.820278952954596E-2</c:v>
                </c:pt>
                <c:pt idx="5757">
                  <c:v>1.820099584648463E-2</c:v>
                </c:pt>
                <c:pt idx="5758">
                  <c:v>1.8200395321323525E-2</c:v>
                </c:pt>
                <c:pt idx="5759">
                  <c:v>1.8200209527878059E-2</c:v>
                </c:pt>
                <c:pt idx="5760">
                  <c:v>1.8199082913126437E-2</c:v>
                </c:pt>
                <c:pt idx="5761">
                  <c:v>1.8194997986327389E-2</c:v>
                </c:pt>
                <c:pt idx="5762">
                  <c:v>1.8188151133733125E-2</c:v>
                </c:pt>
                <c:pt idx="5763">
                  <c:v>1.8181715418307199E-2</c:v>
                </c:pt>
                <c:pt idx="5764">
                  <c:v>1.8177846433667905E-2</c:v>
                </c:pt>
                <c:pt idx="5765">
                  <c:v>1.8177491721507656E-2</c:v>
                </c:pt>
                <c:pt idx="5766">
                  <c:v>1.8180390771592364E-2</c:v>
                </c:pt>
                <c:pt idx="5767">
                  <c:v>1.8185075021761862E-2</c:v>
                </c:pt>
                <c:pt idx="5768">
                  <c:v>1.8188867857929582E-2</c:v>
                </c:pt>
                <c:pt idx="5769">
                  <c:v>1.8187884614082977E-2</c:v>
                </c:pt>
                <c:pt idx="5770">
                  <c:v>1.8181087951695249E-2</c:v>
                </c:pt>
                <c:pt idx="5771">
                  <c:v>1.8174507671958235E-2</c:v>
                </c:pt>
                <c:pt idx="5772">
                  <c:v>1.8170614750805184E-2</c:v>
                </c:pt>
                <c:pt idx="5773">
                  <c:v>1.8170031226795048E-2</c:v>
                </c:pt>
                <c:pt idx="5774">
                  <c:v>1.8171573340681556E-2</c:v>
                </c:pt>
                <c:pt idx="5775">
                  <c:v>1.817225153541312E-2</c:v>
                </c:pt>
                <c:pt idx="5776">
                  <c:v>1.8168882894341064E-2</c:v>
                </c:pt>
                <c:pt idx="5777">
                  <c:v>1.8164870230026765E-2</c:v>
                </c:pt>
                <c:pt idx="5778">
                  <c:v>1.8161900040658249E-2</c:v>
                </c:pt>
                <c:pt idx="5779">
                  <c:v>1.8160472448907814E-2</c:v>
                </c:pt>
                <c:pt idx="5780">
                  <c:v>1.8160253510701184E-2</c:v>
                </c:pt>
                <c:pt idx="5781">
                  <c:v>1.8160075215217401E-2</c:v>
                </c:pt>
                <c:pt idx="5782">
                  <c:v>1.8158084391620439E-2</c:v>
                </c:pt>
                <c:pt idx="5783">
                  <c:v>1.815462383386111E-2</c:v>
                </c:pt>
                <c:pt idx="5784">
                  <c:v>1.8151361094779717E-2</c:v>
                </c:pt>
                <c:pt idx="5785">
                  <c:v>1.8149250943441029E-2</c:v>
                </c:pt>
                <c:pt idx="5786">
                  <c:v>1.8148617166975495E-2</c:v>
                </c:pt>
                <c:pt idx="5787">
                  <c:v>1.8149152570579381E-2</c:v>
                </c:pt>
                <c:pt idx="5788">
                  <c:v>1.8149918977514577E-2</c:v>
                </c:pt>
                <c:pt idx="5789">
                  <c:v>1.8149347229108957E-2</c:v>
                </c:pt>
                <c:pt idx="5790">
                  <c:v>1.8145361508429412E-2</c:v>
                </c:pt>
                <c:pt idx="5791">
                  <c:v>1.8139135772627581E-2</c:v>
                </c:pt>
                <c:pt idx="5792">
                  <c:v>1.8133799013998829E-2</c:v>
                </c:pt>
                <c:pt idx="5793">
                  <c:v>1.8131284888092684E-2</c:v>
                </c:pt>
                <c:pt idx="5794">
                  <c:v>1.8132284704094889E-2</c:v>
                </c:pt>
                <c:pt idx="5795">
                  <c:v>1.8136247424827424E-2</c:v>
                </c:pt>
                <c:pt idx="5796">
                  <c:v>1.8141379666748149E-2</c:v>
                </c:pt>
                <c:pt idx="5797">
                  <c:v>1.8144645699951389E-2</c:v>
                </c:pt>
                <c:pt idx="5798">
                  <c:v>1.8141780493982847E-2</c:v>
                </c:pt>
                <c:pt idx="5799">
                  <c:v>1.8131509950565498E-2</c:v>
                </c:pt>
                <c:pt idx="5800">
                  <c:v>1.8120692819371478E-2</c:v>
                </c:pt>
                <c:pt idx="5801">
                  <c:v>1.8114716288005813E-2</c:v>
                </c:pt>
                <c:pt idx="5802">
                  <c:v>1.8115938802699086E-2</c:v>
                </c:pt>
                <c:pt idx="5803">
                  <c:v>1.8123690068307319E-2</c:v>
                </c:pt>
                <c:pt idx="5804">
                  <c:v>1.8134271048312001E-2</c:v>
                </c:pt>
                <c:pt idx="5805">
                  <c:v>1.8140953964820173E-2</c:v>
                </c:pt>
                <c:pt idx="5806">
                  <c:v>1.8135476859560826E-2</c:v>
                </c:pt>
                <c:pt idx="5807">
                  <c:v>1.8125337306904632E-2</c:v>
                </c:pt>
                <c:pt idx="5808">
                  <c:v>1.8118000024165828E-2</c:v>
                </c:pt>
                <c:pt idx="5809">
                  <c:v>1.8116058139757224E-2</c:v>
                </c:pt>
                <c:pt idx="5810">
                  <c:v>1.811908087001466E-2</c:v>
                </c:pt>
                <c:pt idx="5811">
                  <c:v>1.8123613519196478E-2</c:v>
                </c:pt>
                <c:pt idx="5812">
                  <c:v>1.8123222422711541E-2</c:v>
                </c:pt>
                <c:pt idx="5813">
                  <c:v>1.8118183243062996E-2</c:v>
                </c:pt>
                <c:pt idx="5814">
                  <c:v>1.811402033311283E-2</c:v>
                </c:pt>
                <c:pt idx="5815">
                  <c:v>1.8111900755573038E-2</c:v>
                </c:pt>
                <c:pt idx="5816">
                  <c:v>1.8111759286689764E-2</c:v>
                </c:pt>
                <c:pt idx="5817">
                  <c:v>1.8112298416242692E-2</c:v>
                </c:pt>
                <c:pt idx="5818">
                  <c:v>1.8111057295991766E-2</c:v>
                </c:pt>
                <c:pt idx="5819">
                  <c:v>1.8108071185597246E-2</c:v>
                </c:pt>
                <c:pt idx="5820">
                  <c:v>1.8105285657120947E-2</c:v>
                </c:pt>
                <c:pt idx="5821">
                  <c:v>1.8103537266903232E-2</c:v>
                </c:pt>
                <c:pt idx="5822">
                  <c:v>1.8103039900334513E-2</c:v>
                </c:pt>
                <c:pt idx="5823">
                  <c:v>1.8103384771855816E-2</c:v>
                </c:pt>
                <c:pt idx="5824">
                  <c:v>1.8103540424958039E-2</c:v>
                </c:pt>
                <c:pt idx="5825">
                  <c:v>1.8101882281464674E-2</c:v>
                </c:pt>
                <c:pt idx="5826">
                  <c:v>1.8098075356427198E-2</c:v>
                </c:pt>
                <c:pt idx="5827">
                  <c:v>1.8094129652646309E-2</c:v>
                </c:pt>
                <c:pt idx="5828">
                  <c:v>1.8091540762312865E-2</c:v>
                </c:pt>
                <c:pt idx="5829">
                  <c:v>1.8091012265981664E-2</c:v>
                </c:pt>
                <c:pt idx="5830">
                  <c:v>1.809245573257098E-2</c:v>
                </c:pt>
                <c:pt idx="5831">
                  <c:v>1.8094990719362998E-2</c:v>
                </c:pt>
                <c:pt idx="5832">
                  <c:v>1.8096944772003389E-2</c:v>
                </c:pt>
                <c:pt idx="5833">
                  <c:v>1.8095855045311124E-2</c:v>
                </c:pt>
                <c:pt idx="5834">
                  <c:v>1.8092386075325366E-2</c:v>
                </c:pt>
                <c:pt idx="5835">
                  <c:v>1.8089580457156633E-2</c:v>
                </c:pt>
                <c:pt idx="5836">
                  <c:v>1.8087871406286649E-2</c:v>
                </c:pt>
                <c:pt idx="5837">
                  <c:v>1.8087051035624163E-2</c:v>
                </c:pt>
                <c:pt idx="5838">
                  <c:v>1.8086270355505141E-2</c:v>
                </c:pt>
                <c:pt idx="5839">
                  <c:v>1.8099434315633739E-2</c:v>
                </c:pt>
                <c:pt idx="5840">
                  <c:v>1.8108550537709281E-2</c:v>
                </c:pt>
                <c:pt idx="5841">
                  <c:v>1.8091357110151342E-2</c:v>
                </c:pt>
                <c:pt idx="5842">
                  <c:v>1.8181631100925588E-2</c:v>
                </c:pt>
                <c:pt idx="5843">
                  <c:v>1.8478899185698422E-2</c:v>
                </c:pt>
                <c:pt idx="5844">
                  <c:v>1.8774937350821568E-2</c:v>
                </c:pt>
                <c:pt idx="5845">
                  <c:v>1.9023305271981681E-2</c:v>
                </c:pt>
                <c:pt idx="5846">
                  <c:v>1.9333163078023709E-2</c:v>
                </c:pt>
                <c:pt idx="5847">
                  <c:v>1.9682113845581606E-2</c:v>
                </c:pt>
                <c:pt idx="5848">
                  <c:v>1.9970666906046704E-2</c:v>
                </c:pt>
                <c:pt idx="5849">
                  <c:v>2.0330399798972311E-2</c:v>
                </c:pt>
                <c:pt idx="5850">
                  <c:v>2.0646846147394003E-2</c:v>
                </c:pt>
                <c:pt idx="5851">
                  <c:v>2.1020819767088611E-2</c:v>
                </c:pt>
                <c:pt idx="5852">
                  <c:v>2.1349990152881981E-2</c:v>
                </c:pt>
                <c:pt idx="5853">
                  <c:v>2.1674919469233733E-2</c:v>
                </c:pt>
                <c:pt idx="5854">
                  <c:v>2.197306314499484E-2</c:v>
                </c:pt>
                <c:pt idx="5855">
                  <c:v>2.2245876483381961E-2</c:v>
                </c:pt>
                <c:pt idx="5856">
                  <c:v>2.2688687967655094E-2</c:v>
                </c:pt>
                <c:pt idx="5857">
                  <c:v>2.3074690084548939E-2</c:v>
                </c:pt>
                <c:pt idx="5858">
                  <c:v>2.339174806943016E-2</c:v>
                </c:pt>
                <c:pt idx="5859">
                  <c:v>2.3767803962116654E-2</c:v>
                </c:pt>
                <c:pt idx="5860">
                  <c:v>2.4108124238497959E-2</c:v>
                </c:pt>
                <c:pt idx="5861">
                  <c:v>2.4428232923951014E-2</c:v>
                </c:pt>
                <c:pt idx="5862">
                  <c:v>2.4637749364937466E-2</c:v>
                </c:pt>
                <c:pt idx="5863">
                  <c:v>2.4782561827666739E-2</c:v>
                </c:pt>
                <c:pt idx="5864">
                  <c:v>2.4886706997107658E-2</c:v>
                </c:pt>
                <c:pt idx="5865">
                  <c:v>2.4965256388592302E-2</c:v>
                </c:pt>
                <c:pt idx="5866">
                  <c:v>2.5026878206156202E-2</c:v>
                </c:pt>
                <c:pt idx="5867">
                  <c:v>2.5077813759061953E-2</c:v>
                </c:pt>
                <c:pt idx="5868">
                  <c:v>2.5124371878269484E-2</c:v>
                </c:pt>
                <c:pt idx="5869">
                  <c:v>2.5163530804863894E-2</c:v>
                </c:pt>
                <c:pt idx="5870">
                  <c:v>2.5194158431235306E-2</c:v>
                </c:pt>
                <c:pt idx="5871">
                  <c:v>2.5219280382800077E-2</c:v>
                </c:pt>
                <c:pt idx="5872">
                  <c:v>2.524600839644018E-2</c:v>
                </c:pt>
                <c:pt idx="5873">
                  <c:v>2.5275127482786573E-2</c:v>
                </c:pt>
                <c:pt idx="5874">
                  <c:v>2.5302027015616093E-2</c:v>
                </c:pt>
                <c:pt idx="5875">
                  <c:v>2.5325990866410492E-2</c:v>
                </c:pt>
                <c:pt idx="5876">
                  <c:v>2.5347358010430369E-2</c:v>
                </c:pt>
                <c:pt idx="5877">
                  <c:v>2.5367522526715588E-2</c:v>
                </c:pt>
                <c:pt idx="5878">
                  <c:v>2.5388507793862265E-2</c:v>
                </c:pt>
                <c:pt idx="5879">
                  <c:v>2.5409538903036859E-2</c:v>
                </c:pt>
                <c:pt idx="5880">
                  <c:v>2.5429242355472479E-2</c:v>
                </c:pt>
                <c:pt idx="5881">
                  <c:v>2.5446918607389797E-2</c:v>
                </c:pt>
                <c:pt idx="5882">
                  <c:v>2.5462458086411701E-2</c:v>
                </c:pt>
                <c:pt idx="5883">
                  <c:v>2.5476341191563348E-2</c:v>
                </c:pt>
                <c:pt idx="5884">
                  <c:v>2.5489638293272346E-2</c:v>
                </c:pt>
                <c:pt idx="5885">
                  <c:v>2.550403549842143E-2</c:v>
                </c:pt>
                <c:pt idx="5886">
                  <c:v>2.5521967859992188E-2</c:v>
                </c:pt>
                <c:pt idx="5887">
                  <c:v>2.5540972617308373E-2</c:v>
                </c:pt>
                <c:pt idx="5888">
                  <c:v>2.5557777667236194E-2</c:v>
                </c:pt>
                <c:pt idx="5889">
                  <c:v>2.5570423270891599E-2</c:v>
                </c:pt>
                <c:pt idx="5890">
                  <c:v>2.5578262053639743E-2</c:v>
                </c:pt>
                <c:pt idx="5891">
                  <c:v>2.558195900509572E-2</c:v>
                </c:pt>
                <c:pt idx="5892">
                  <c:v>2.5583491479123865E-2</c:v>
                </c:pt>
                <c:pt idx="5893">
                  <c:v>2.558614919383816E-2</c:v>
                </c:pt>
                <c:pt idx="5894">
                  <c:v>2.5594534231602111E-2</c:v>
                </c:pt>
                <c:pt idx="5895">
                  <c:v>2.5609880632958413E-2</c:v>
                </c:pt>
                <c:pt idx="5896">
                  <c:v>2.5624578008440754E-2</c:v>
                </c:pt>
                <c:pt idx="5897">
                  <c:v>2.5635319649016206E-2</c:v>
                </c:pt>
                <c:pt idx="5898">
                  <c:v>2.5641281376614783E-2</c:v>
                </c:pt>
                <c:pt idx="5899">
                  <c:v>2.5644057595711884E-2</c:v>
                </c:pt>
                <c:pt idx="5900">
                  <c:v>2.5647661293328648E-2</c:v>
                </c:pt>
                <c:pt idx="5901">
                  <c:v>2.5656318342752372E-2</c:v>
                </c:pt>
                <c:pt idx="5902">
                  <c:v>2.5665484307336003E-2</c:v>
                </c:pt>
                <c:pt idx="5903">
                  <c:v>2.5672978571510456E-2</c:v>
                </c:pt>
                <c:pt idx="5904">
                  <c:v>2.5678174871677631E-2</c:v>
                </c:pt>
                <c:pt idx="5905">
                  <c:v>2.5681544310149369E-2</c:v>
                </c:pt>
                <c:pt idx="5906">
                  <c:v>2.5684655355147586E-2</c:v>
                </c:pt>
                <c:pt idx="5907">
                  <c:v>2.5689959395932528E-2</c:v>
                </c:pt>
                <c:pt idx="5908">
                  <c:v>2.5696999831771167E-2</c:v>
                </c:pt>
                <c:pt idx="5909">
                  <c:v>2.5703555335863347E-2</c:v>
                </c:pt>
                <c:pt idx="5910">
                  <c:v>2.5708324727860887E-2</c:v>
                </c:pt>
                <c:pt idx="5911">
                  <c:v>2.5710859643034541E-2</c:v>
                </c:pt>
                <c:pt idx="5912">
                  <c:v>2.5711564532273835E-2</c:v>
                </c:pt>
                <c:pt idx="5913">
                  <c:v>2.5711696662087245E-2</c:v>
                </c:pt>
                <c:pt idx="5914">
                  <c:v>2.5713366114601972E-2</c:v>
                </c:pt>
                <c:pt idx="5915">
                  <c:v>2.5719625573048747E-2</c:v>
                </c:pt>
                <c:pt idx="5916">
                  <c:v>2.5729603259839626E-2</c:v>
                </c:pt>
                <c:pt idx="5917">
                  <c:v>2.5738525068662029E-2</c:v>
                </c:pt>
                <c:pt idx="5918">
                  <c:v>2.5743283291832546E-2</c:v>
                </c:pt>
                <c:pt idx="5919">
                  <c:v>2.5742607915060979E-2</c:v>
                </c:pt>
                <c:pt idx="5920">
                  <c:v>2.573706661745024E-2</c:v>
                </c:pt>
                <c:pt idx="5921">
                  <c:v>2.5729064771496706E-2</c:v>
                </c:pt>
                <c:pt idx="5922">
                  <c:v>2.5722845443089837E-2</c:v>
                </c:pt>
                <c:pt idx="5923">
                  <c:v>2.5724489391512374E-2</c:v>
                </c:pt>
                <c:pt idx="5924">
                  <c:v>2.5733745928180889E-2</c:v>
                </c:pt>
                <c:pt idx="5925">
                  <c:v>2.5739497685326927E-2</c:v>
                </c:pt>
                <c:pt idx="5926">
                  <c:v>2.574161438181009E-2</c:v>
                </c:pt>
                <c:pt idx="5927">
                  <c:v>2.5743352180880367E-2</c:v>
                </c:pt>
                <c:pt idx="5928">
                  <c:v>2.5745230575830225E-2</c:v>
                </c:pt>
                <c:pt idx="5929">
                  <c:v>2.5748794485024484E-2</c:v>
                </c:pt>
                <c:pt idx="5930">
                  <c:v>2.575274636757735E-2</c:v>
                </c:pt>
                <c:pt idx="5931">
                  <c:v>2.5755822407615203E-2</c:v>
                </c:pt>
                <c:pt idx="5932">
                  <c:v>2.5757227098725851E-2</c:v>
                </c:pt>
                <c:pt idx="5933">
                  <c:v>2.5756633243958573E-2</c:v>
                </c:pt>
                <c:pt idx="5934">
                  <c:v>2.5754181955823831E-2</c:v>
                </c:pt>
                <c:pt idx="5935">
                  <c:v>2.5750482656293414E-2</c:v>
                </c:pt>
                <c:pt idx="5936">
                  <c:v>2.5746613076800633E-2</c:v>
                </c:pt>
                <c:pt idx="5937">
                  <c:v>2.5744119258240085E-2</c:v>
                </c:pt>
                <c:pt idx="5938">
                  <c:v>2.5745015550967629E-2</c:v>
                </c:pt>
                <c:pt idx="5939">
                  <c:v>2.5749764624143238E-2</c:v>
                </c:pt>
                <c:pt idx="5940">
                  <c:v>2.5754506890706613E-2</c:v>
                </c:pt>
                <c:pt idx="5941">
                  <c:v>2.5756808240607491E-2</c:v>
                </c:pt>
                <c:pt idx="5942">
                  <c:v>2.575589022024093E-2</c:v>
                </c:pt>
                <c:pt idx="5943">
                  <c:v>2.5752623921578198E-2</c:v>
                </c:pt>
                <c:pt idx="5944">
                  <c:v>2.5749529982166307E-2</c:v>
                </c:pt>
                <c:pt idx="5945">
                  <c:v>2.5750378846261468E-2</c:v>
                </c:pt>
                <c:pt idx="5946">
                  <c:v>2.5753332549462667E-2</c:v>
                </c:pt>
                <c:pt idx="5947">
                  <c:v>2.5755527307965799E-2</c:v>
                </c:pt>
                <c:pt idx="5948">
                  <c:v>2.5755902157192409E-2</c:v>
                </c:pt>
                <c:pt idx="5949">
                  <c:v>2.5754403898539963E-2</c:v>
                </c:pt>
                <c:pt idx="5950">
                  <c:v>2.5751987099381542E-2</c:v>
                </c:pt>
                <c:pt idx="5951">
                  <c:v>2.5750614093066278E-2</c:v>
                </c:pt>
                <c:pt idx="5952">
                  <c:v>2.5752420564752375E-2</c:v>
                </c:pt>
                <c:pt idx="5953">
                  <c:v>2.575565181521644E-2</c:v>
                </c:pt>
                <c:pt idx="5954">
                  <c:v>2.5757976040904178E-2</c:v>
                </c:pt>
                <c:pt idx="5955">
                  <c:v>2.5758079611073174E-2</c:v>
                </c:pt>
                <c:pt idx="5956">
                  <c:v>2.5755655375492088E-2</c:v>
                </c:pt>
                <c:pt idx="5957">
                  <c:v>2.5751402664440457E-2</c:v>
                </c:pt>
                <c:pt idx="5958">
                  <c:v>2.574702728870908E-2</c:v>
                </c:pt>
                <c:pt idx="5959">
                  <c:v>2.5745241539599568E-2</c:v>
                </c:pt>
                <c:pt idx="5960">
                  <c:v>2.574968084951668E-2</c:v>
                </c:pt>
                <c:pt idx="5961">
                  <c:v>2.5758239587077274E-2</c:v>
                </c:pt>
                <c:pt idx="5962">
                  <c:v>2.5765077280568757E-2</c:v>
                </c:pt>
                <c:pt idx="5963">
                  <c:v>2.5766602563850851E-2</c:v>
                </c:pt>
                <c:pt idx="5964">
                  <c:v>2.5761568932062776E-2</c:v>
                </c:pt>
                <c:pt idx="5965">
                  <c:v>2.5751074741622797E-2</c:v>
                </c:pt>
                <c:pt idx="5966">
                  <c:v>2.5738563210228556E-2</c:v>
                </c:pt>
                <c:pt idx="5967">
                  <c:v>2.5729822416856715E-2</c:v>
                </c:pt>
                <c:pt idx="5968">
                  <c:v>2.5732747604187992E-2</c:v>
                </c:pt>
                <c:pt idx="5969">
                  <c:v>2.5746219195897334E-2</c:v>
                </c:pt>
                <c:pt idx="5970">
                  <c:v>2.5758794161088807E-2</c:v>
                </c:pt>
                <c:pt idx="5971">
                  <c:v>2.5763225477558934E-2</c:v>
                </c:pt>
                <c:pt idx="5972">
                  <c:v>2.5757058829979154E-2</c:v>
                </c:pt>
                <c:pt idx="5973">
                  <c:v>2.5742632609895521E-2</c:v>
                </c:pt>
                <c:pt idx="5974">
                  <c:v>2.5727077915728574E-2</c:v>
                </c:pt>
                <c:pt idx="5975">
                  <c:v>2.5722318552773564E-2</c:v>
                </c:pt>
                <c:pt idx="5976">
                  <c:v>2.5731657830766787E-2</c:v>
                </c:pt>
                <c:pt idx="5977">
                  <c:v>2.5739985195854978E-2</c:v>
                </c:pt>
                <c:pt idx="5978">
                  <c:v>2.5743005249289574E-2</c:v>
                </c:pt>
                <c:pt idx="5979">
                  <c:v>2.5739967933461661E-2</c:v>
                </c:pt>
                <c:pt idx="5980">
                  <c:v>2.5733586221040737E-2</c:v>
                </c:pt>
                <c:pt idx="5981">
                  <c:v>2.5730036114974774E-2</c:v>
                </c:pt>
                <c:pt idx="5982">
                  <c:v>2.5732357546228268E-2</c:v>
                </c:pt>
                <c:pt idx="5983">
                  <c:v>2.5733754457800316E-2</c:v>
                </c:pt>
                <c:pt idx="5984">
                  <c:v>2.5733971227876663E-2</c:v>
                </c:pt>
                <c:pt idx="5985">
                  <c:v>2.5733486548089882E-2</c:v>
                </c:pt>
                <c:pt idx="5986">
                  <c:v>2.5733194908812481E-2</c:v>
                </c:pt>
                <c:pt idx="5987">
                  <c:v>2.5732876333663553E-2</c:v>
                </c:pt>
                <c:pt idx="5988">
                  <c:v>2.5732340266782297E-2</c:v>
                </c:pt>
                <c:pt idx="5989">
                  <c:v>2.5731691766098755E-2</c:v>
                </c:pt>
                <c:pt idx="5990">
                  <c:v>2.573098697169162E-2</c:v>
                </c:pt>
                <c:pt idx="5991">
                  <c:v>2.5730389656719407E-2</c:v>
                </c:pt>
                <c:pt idx="5992">
                  <c:v>2.5730548208038957E-2</c:v>
                </c:pt>
                <c:pt idx="5993">
                  <c:v>2.5731043945917791E-2</c:v>
                </c:pt>
                <c:pt idx="5994">
                  <c:v>2.5731405961671165E-2</c:v>
                </c:pt>
                <c:pt idx="5995">
                  <c:v>2.5731295638972109E-2</c:v>
                </c:pt>
                <c:pt idx="5996">
                  <c:v>2.5730506653851345E-2</c:v>
                </c:pt>
                <c:pt idx="5997">
                  <c:v>2.5728964974697347E-2</c:v>
                </c:pt>
                <c:pt idx="5998">
                  <c:v>2.5726728862256104E-2</c:v>
                </c:pt>
                <c:pt idx="5999">
                  <c:v>2.5723988869631398E-2</c:v>
                </c:pt>
                <c:pt idx="6000">
                  <c:v>2.572106784228468E-2</c:v>
                </c:pt>
                <c:pt idx="6001">
                  <c:v>2.5718420918035056E-2</c:v>
                </c:pt>
                <c:pt idx="6002">
                  <c:v>2.5716635527059297E-2</c:v>
                </c:pt>
                <c:pt idx="6003">
                  <c:v>2.5716431391891843E-2</c:v>
                </c:pt>
                <c:pt idx="6004">
                  <c:v>2.5718197751152486E-2</c:v>
                </c:pt>
                <c:pt idx="6005">
                  <c:v>2.5720196077908937E-2</c:v>
                </c:pt>
                <c:pt idx="6006">
                  <c:v>2.5720770909100386E-2</c:v>
                </c:pt>
                <c:pt idx="6007">
                  <c:v>2.5719277964858098E-2</c:v>
                </c:pt>
                <c:pt idx="6008">
                  <c:v>2.5716084460577798E-2</c:v>
                </c:pt>
                <c:pt idx="6009">
                  <c:v>2.5712569106919433E-2</c:v>
                </c:pt>
                <c:pt idx="6010">
                  <c:v>2.5711122109807454E-2</c:v>
                </c:pt>
                <c:pt idx="6011">
                  <c:v>2.5712514908431544E-2</c:v>
                </c:pt>
                <c:pt idx="6012">
                  <c:v>2.571403045393492E-2</c:v>
                </c:pt>
                <c:pt idx="6013">
                  <c:v>2.5714301954497431E-2</c:v>
                </c:pt>
                <c:pt idx="6014">
                  <c:v>2.5712819053057768E-2</c:v>
                </c:pt>
                <c:pt idx="6015">
                  <c:v>2.570992772632532E-2</c:v>
                </c:pt>
                <c:pt idx="6016">
                  <c:v>2.5706830284780262E-2</c:v>
                </c:pt>
                <c:pt idx="6017">
                  <c:v>2.5705582962320582E-2</c:v>
                </c:pt>
                <c:pt idx="6018">
                  <c:v>2.5705992221016799E-2</c:v>
                </c:pt>
                <c:pt idx="6019">
                  <c:v>2.5706018094676222E-2</c:v>
                </c:pt>
                <c:pt idx="6020">
                  <c:v>2.5705429827835725E-2</c:v>
                </c:pt>
                <c:pt idx="6021">
                  <c:v>2.5704353789253384E-2</c:v>
                </c:pt>
                <c:pt idx="6022">
                  <c:v>2.5703273471909319E-2</c:v>
                </c:pt>
                <c:pt idx="6023">
                  <c:v>2.5683858040222371E-2</c:v>
                </c:pt>
                <c:pt idx="6024">
                  <c:v>2.5691762426324861E-2</c:v>
                </c:pt>
                <c:pt idx="6025">
                  <c:v>2.5583113934415251E-2</c:v>
                </c:pt>
                <c:pt idx="6026">
                  <c:v>2.5353316023400088E-2</c:v>
                </c:pt>
                <c:pt idx="6027">
                  <c:v>2.4988674929279704E-2</c:v>
                </c:pt>
                <c:pt idx="6028">
                  <c:v>2.4620720945679353E-2</c:v>
                </c:pt>
                <c:pt idx="6029">
                  <c:v>2.4278551033396212E-2</c:v>
                </c:pt>
                <c:pt idx="6030">
                  <c:v>2.3918687568218633E-2</c:v>
                </c:pt>
                <c:pt idx="6031">
                  <c:v>2.3569518999409411E-2</c:v>
                </c:pt>
                <c:pt idx="6032">
                  <c:v>2.332104584846444E-2</c:v>
                </c:pt>
                <c:pt idx="6033">
                  <c:v>2.3045608996459566E-2</c:v>
                </c:pt>
                <c:pt idx="6034">
                  <c:v>2.269685811194002E-2</c:v>
                </c:pt>
                <c:pt idx="6035">
                  <c:v>2.2287545863631703E-2</c:v>
                </c:pt>
                <c:pt idx="6036">
                  <c:v>2.1917913260420138E-2</c:v>
                </c:pt>
                <c:pt idx="6037">
                  <c:v>2.1584258031004062E-2</c:v>
                </c:pt>
                <c:pt idx="6038">
                  <c:v>2.1204527850523607E-2</c:v>
                </c:pt>
                <c:pt idx="6039">
                  <c:v>2.0809077217988994E-2</c:v>
                </c:pt>
                <c:pt idx="6040">
                  <c:v>2.0466565480977174E-2</c:v>
                </c:pt>
                <c:pt idx="6041">
                  <c:v>2.0036686130307482E-2</c:v>
                </c:pt>
                <c:pt idx="6042">
                  <c:v>1.9695397218761925E-2</c:v>
                </c:pt>
                <c:pt idx="6043">
                  <c:v>1.9295255823081267E-2</c:v>
                </c:pt>
                <c:pt idx="6044">
                  <c:v>1.9004472923834496E-2</c:v>
                </c:pt>
                <c:pt idx="6045">
                  <c:v>1.8803582228782891E-2</c:v>
                </c:pt>
                <c:pt idx="6046">
                  <c:v>1.865897377742242E-2</c:v>
                </c:pt>
                <c:pt idx="6047">
                  <c:v>1.8556401044961139E-2</c:v>
                </c:pt>
                <c:pt idx="6048">
                  <c:v>1.8480779076535479E-2</c:v>
                </c:pt>
                <c:pt idx="6049">
                  <c:v>1.8416222663971117E-2</c:v>
                </c:pt>
                <c:pt idx="6050">
                  <c:v>1.8362926754184203E-2</c:v>
                </c:pt>
                <c:pt idx="6051">
                  <c:v>1.8318636239101092E-2</c:v>
                </c:pt>
                <c:pt idx="6052">
                  <c:v>1.8278684203088199E-2</c:v>
                </c:pt>
                <c:pt idx="6053">
                  <c:v>1.8241137685394877E-2</c:v>
                </c:pt>
                <c:pt idx="6054">
                  <c:v>1.8207143320880349E-2</c:v>
                </c:pt>
                <c:pt idx="6055">
                  <c:v>1.8176616719682084E-2</c:v>
                </c:pt>
                <c:pt idx="6056">
                  <c:v>1.8148256797755401E-2</c:v>
                </c:pt>
                <c:pt idx="6057">
                  <c:v>1.8120052390274158E-2</c:v>
                </c:pt>
                <c:pt idx="6058">
                  <c:v>1.8092678559697477E-2</c:v>
                </c:pt>
                <c:pt idx="6059">
                  <c:v>1.8066967108410249E-2</c:v>
                </c:pt>
                <c:pt idx="6060">
                  <c:v>1.8043173088218085E-2</c:v>
                </c:pt>
                <c:pt idx="6061">
                  <c:v>1.8021092559447446E-2</c:v>
                </c:pt>
                <c:pt idx="6062">
                  <c:v>1.8000062590945227E-2</c:v>
                </c:pt>
                <c:pt idx="6063">
                  <c:v>1.797897332110953E-2</c:v>
                </c:pt>
                <c:pt idx="6064">
                  <c:v>1.7957399006018924E-2</c:v>
                </c:pt>
                <c:pt idx="6065">
                  <c:v>1.7936505892039677E-2</c:v>
                </c:pt>
                <c:pt idx="6066">
                  <c:v>1.791720406884981E-2</c:v>
                </c:pt>
                <c:pt idx="6067">
                  <c:v>1.7899932962951382E-2</c:v>
                </c:pt>
                <c:pt idx="6068">
                  <c:v>1.7884661337669996E-2</c:v>
                </c:pt>
                <c:pt idx="6069">
                  <c:v>1.7870887293155328E-2</c:v>
                </c:pt>
                <c:pt idx="6070">
                  <c:v>1.7857638266380652E-2</c:v>
                </c:pt>
                <c:pt idx="6071">
                  <c:v>1.7843471031143216E-2</c:v>
                </c:pt>
                <c:pt idx="6072">
                  <c:v>1.7827168696754259E-2</c:v>
                </c:pt>
                <c:pt idx="6073">
                  <c:v>1.7810555738435627E-2</c:v>
                </c:pt>
                <c:pt idx="6074">
                  <c:v>1.7795579958001833E-2</c:v>
                </c:pt>
                <c:pt idx="6075">
                  <c:v>1.7783203443047135E-2</c:v>
                </c:pt>
                <c:pt idx="6076">
                  <c:v>1.7773410766042472E-2</c:v>
                </c:pt>
                <c:pt idx="6077">
                  <c:v>1.7765208984335899E-2</c:v>
                </c:pt>
                <c:pt idx="6078">
                  <c:v>1.775662764015238E-2</c:v>
                </c:pt>
                <c:pt idx="6079">
                  <c:v>1.7744953515000828E-2</c:v>
                </c:pt>
                <c:pt idx="6080">
                  <c:v>1.7731137592686526E-2</c:v>
                </c:pt>
                <c:pt idx="6081">
                  <c:v>1.7718201946357839E-2</c:v>
                </c:pt>
                <c:pt idx="6082">
                  <c:v>1.7707859015854199E-2</c:v>
                </c:pt>
                <c:pt idx="6083">
                  <c:v>1.7700605041662043E-2</c:v>
                </c:pt>
                <c:pt idx="6084">
                  <c:v>1.7695720064914634E-2</c:v>
                </c:pt>
                <c:pt idx="6085">
                  <c:v>1.7691267927392507E-2</c:v>
                </c:pt>
                <c:pt idx="6086">
                  <c:v>1.7684096271523227E-2</c:v>
                </c:pt>
                <c:pt idx="6087">
                  <c:v>1.7672615741776483E-2</c:v>
                </c:pt>
                <c:pt idx="6088">
                  <c:v>1.7660687234477036E-2</c:v>
                </c:pt>
                <c:pt idx="6089">
                  <c:v>1.7651074392224107E-2</c:v>
                </c:pt>
                <c:pt idx="6090">
                  <c:v>1.7645027480642356E-2</c:v>
                </c:pt>
                <c:pt idx="6091">
                  <c:v>1.7642284458233494E-2</c:v>
                </c:pt>
                <c:pt idx="6092">
                  <c:v>1.7641070976375923E-2</c:v>
                </c:pt>
                <c:pt idx="6093">
                  <c:v>1.7638100379324947E-2</c:v>
                </c:pt>
                <c:pt idx="6094">
                  <c:v>1.7629620715007597E-2</c:v>
                </c:pt>
                <c:pt idx="6095">
                  <c:v>1.761895011251953E-2</c:v>
                </c:pt>
                <c:pt idx="6096">
                  <c:v>1.7609880623334302E-2</c:v>
                </c:pt>
                <c:pt idx="6097">
                  <c:v>1.760424505088282E-2</c:v>
                </c:pt>
                <c:pt idx="6098">
                  <c:v>1.760219482855447E-2</c:v>
                </c:pt>
                <c:pt idx="6099">
                  <c:v>1.7602200019696663E-2</c:v>
                </c:pt>
                <c:pt idx="6100">
                  <c:v>1.7601049317615337E-2</c:v>
                </c:pt>
                <c:pt idx="6101">
                  <c:v>1.7594650216506955E-2</c:v>
                </c:pt>
                <c:pt idx="6102">
                  <c:v>1.758598455647261E-2</c:v>
                </c:pt>
                <c:pt idx="6103">
                  <c:v>1.7578604212538693E-2</c:v>
                </c:pt>
                <c:pt idx="6104">
                  <c:v>1.7574061431495949E-2</c:v>
                </c:pt>
                <c:pt idx="6105">
                  <c:v>1.7572449006848324E-2</c:v>
                </c:pt>
                <c:pt idx="6106">
                  <c:v>1.7572400278812916E-2</c:v>
                </c:pt>
                <c:pt idx="6107">
                  <c:v>1.7571089134320074E-2</c:v>
                </c:pt>
                <c:pt idx="6108">
                  <c:v>1.7565456424459138E-2</c:v>
                </c:pt>
                <c:pt idx="6109">
                  <c:v>1.7558537329621E-2</c:v>
                </c:pt>
                <c:pt idx="6110">
                  <c:v>1.7552860636813432E-2</c:v>
                </c:pt>
                <c:pt idx="6111">
                  <c:v>1.754954805774649E-2</c:v>
                </c:pt>
                <c:pt idx="6112">
                  <c:v>1.7548555515063242E-2</c:v>
                </c:pt>
                <c:pt idx="6113">
                  <c:v>1.7548673142339849E-2</c:v>
                </c:pt>
                <c:pt idx="6114">
                  <c:v>1.7547525284085583E-2</c:v>
                </c:pt>
                <c:pt idx="6115">
                  <c:v>1.7542602087330366E-2</c:v>
                </c:pt>
                <c:pt idx="6116">
                  <c:v>1.7536344022651026E-2</c:v>
                </c:pt>
                <c:pt idx="6117">
                  <c:v>1.7531194684696841E-2</c:v>
                </c:pt>
                <c:pt idx="6118">
                  <c:v>1.7528372044544487E-2</c:v>
                </c:pt>
                <c:pt idx="6119">
                  <c:v>1.7527976948922531E-2</c:v>
                </c:pt>
                <c:pt idx="6120">
                  <c:v>1.7528993120210751E-2</c:v>
                </c:pt>
                <c:pt idx="6121">
                  <c:v>1.7529287156440657E-2</c:v>
                </c:pt>
                <c:pt idx="6122">
                  <c:v>1.752581268660372E-2</c:v>
                </c:pt>
                <c:pt idx="6123">
                  <c:v>1.7519331772983621E-2</c:v>
                </c:pt>
                <c:pt idx="6124">
                  <c:v>1.7513294277367163E-2</c:v>
                </c:pt>
                <c:pt idx="6125">
                  <c:v>1.7509736574065574E-2</c:v>
                </c:pt>
                <c:pt idx="6126">
                  <c:v>1.7509331760799083E-2</c:v>
                </c:pt>
                <c:pt idx="6127">
                  <c:v>1.7511389658696634E-2</c:v>
                </c:pt>
                <c:pt idx="6128">
                  <c:v>1.75138568122961E-2</c:v>
                </c:pt>
                <c:pt idx="6129">
                  <c:v>1.7513316489544139E-2</c:v>
                </c:pt>
                <c:pt idx="6130">
                  <c:v>1.7507396981707495E-2</c:v>
                </c:pt>
                <c:pt idx="6131">
                  <c:v>1.7500347501927728E-2</c:v>
                </c:pt>
                <c:pt idx="6132">
                  <c:v>1.749537911710641E-2</c:v>
                </c:pt>
                <c:pt idx="6133">
                  <c:v>1.7493985346819022E-2</c:v>
                </c:pt>
                <c:pt idx="6134">
                  <c:v>1.7495974918488609E-2</c:v>
                </c:pt>
                <c:pt idx="6135">
                  <c:v>1.7499471767385581E-2</c:v>
                </c:pt>
                <c:pt idx="6136">
                  <c:v>1.7500915036627786E-2</c:v>
                </c:pt>
                <c:pt idx="6137">
                  <c:v>1.7496408878706037E-2</c:v>
                </c:pt>
                <c:pt idx="6138">
                  <c:v>1.7489885582414898E-2</c:v>
                </c:pt>
                <c:pt idx="6139">
                  <c:v>1.7484913720289395E-2</c:v>
                </c:pt>
                <c:pt idx="6140">
                  <c:v>1.7483078119133095E-2</c:v>
                </c:pt>
                <c:pt idx="6141">
                  <c:v>1.7484338928415308E-2</c:v>
                </c:pt>
                <c:pt idx="6142">
                  <c:v>1.7487031620271532E-2</c:v>
                </c:pt>
                <c:pt idx="6143">
                  <c:v>1.7487866989502783E-2</c:v>
                </c:pt>
                <c:pt idx="6144">
                  <c:v>1.7483742352471326E-2</c:v>
                </c:pt>
                <c:pt idx="6145">
                  <c:v>1.747850424664283E-2</c:v>
                </c:pt>
                <c:pt idx="6146">
                  <c:v>1.7474691931419643E-2</c:v>
                </c:pt>
                <c:pt idx="6147">
                  <c:v>1.7473362286828314E-2</c:v>
                </c:pt>
                <c:pt idx="6148">
                  <c:v>1.74743053297408E-2</c:v>
                </c:pt>
                <c:pt idx="6149">
                  <c:v>1.7476044213874203E-2</c:v>
                </c:pt>
                <c:pt idx="6150">
                  <c:v>1.7475835229790956E-2</c:v>
                </c:pt>
                <c:pt idx="6151">
                  <c:v>1.7471852088647804E-2</c:v>
                </c:pt>
                <c:pt idx="6152">
                  <c:v>1.7467264776829031E-2</c:v>
                </c:pt>
                <c:pt idx="6153">
                  <c:v>1.7464041639545565E-2</c:v>
                </c:pt>
                <c:pt idx="6154">
                  <c:v>1.7463051860992701E-2</c:v>
                </c:pt>
                <c:pt idx="6155">
                  <c:v>1.746409401825106E-2</c:v>
                </c:pt>
                <c:pt idx="6156">
                  <c:v>1.7465896081286566E-2</c:v>
                </c:pt>
                <c:pt idx="6157">
                  <c:v>1.7466115412950605E-2</c:v>
                </c:pt>
                <c:pt idx="6158">
                  <c:v>1.746241998603441E-2</c:v>
                </c:pt>
                <c:pt idx="6159">
                  <c:v>1.745727465781945E-2</c:v>
                </c:pt>
                <c:pt idx="6160">
                  <c:v>1.7453285594227472E-2</c:v>
                </c:pt>
                <c:pt idx="6161">
                  <c:v>1.7451804535379693E-2</c:v>
                </c:pt>
                <c:pt idx="6162">
                  <c:v>1.7452982120995688E-2</c:v>
                </c:pt>
                <c:pt idx="6163">
                  <c:v>1.745576789039293E-2</c:v>
                </c:pt>
                <c:pt idx="6164">
                  <c:v>1.74579102824872E-2</c:v>
                </c:pt>
                <c:pt idx="6165">
                  <c:v>1.7456035250315621E-2</c:v>
                </c:pt>
                <c:pt idx="6166">
                  <c:v>1.7450169939179312E-2</c:v>
                </c:pt>
                <c:pt idx="6167">
                  <c:v>1.7444372587447961E-2</c:v>
                </c:pt>
                <c:pt idx="6168">
                  <c:v>1.7441182084808861E-2</c:v>
                </c:pt>
                <c:pt idx="6169">
                  <c:v>1.7441555395293868E-2</c:v>
                </c:pt>
                <c:pt idx="6170">
                  <c:v>1.744486755727899E-2</c:v>
                </c:pt>
                <c:pt idx="6171">
                  <c:v>1.7448911683484784E-2</c:v>
                </c:pt>
                <c:pt idx="6172">
                  <c:v>1.7449898960976228E-2</c:v>
                </c:pt>
                <c:pt idx="6173">
                  <c:v>1.7444827563714481E-2</c:v>
                </c:pt>
                <c:pt idx="6174">
                  <c:v>1.7438414088245171E-2</c:v>
                </c:pt>
                <c:pt idx="6175">
                  <c:v>1.7434039318891103E-2</c:v>
                </c:pt>
                <c:pt idx="6176">
                  <c:v>1.7433215368742865E-2</c:v>
                </c:pt>
                <c:pt idx="6177">
                  <c:v>1.7435695907842528E-2</c:v>
                </c:pt>
                <c:pt idx="6178">
                  <c:v>1.7439476163183684E-2</c:v>
                </c:pt>
                <c:pt idx="6179">
                  <c:v>1.7440792918711361E-2</c:v>
                </c:pt>
                <c:pt idx="6180">
                  <c:v>1.7436489201054842E-2</c:v>
                </c:pt>
                <c:pt idx="6181">
                  <c:v>1.7431169180778215E-2</c:v>
                </c:pt>
                <c:pt idx="6182">
                  <c:v>1.7427554305926473E-2</c:v>
                </c:pt>
                <c:pt idx="6183">
                  <c:v>1.7426737691068495E-2</c:v>
                </c:pt>
                <c:pt idx="6184">
                  <c:v>1.7428375407273745E-2</c:v>
                </c:pt>
                <c:pt idx="6185">
                  <c:v>1.7430686482112139E-2</c:v>
                </c:pt>
                <c:pt idx="6186">
                  <c:v>1.7430452899653712E-2</c:v>
                </c:pt>
                <c:pt idx="6187">
                  <c:v>1.7426432640597431E-2</c:v>
                </c:pt>
                <c:pt idx="6188">
                  <c:v>1.7422217752418374E-2</c:v>
                </c:pt>
                <c:pt idx="6189">
                  <c:v>1.7419569847911886E-2</c:v>
                </c:pt>
                <c:pt idx="6190">
                  <c:v>1.7419154232187251E-2</c:v>
                </c:pt>
                <c:pt idx="6191">
                  <c:v>1.7420541843032419E-2</c:v>
                </c:pt>
                <c:pt idx="6192">
                  <c:v>1.742220925091403E-2</c:v>
                </c:pt>
                <c:pt idx="6193">
                  <c:v>1.7421539933210127E-2</c:v>
                </c:pt>
                <c:pt idx="6194">
                  <c:v>1.7417558837709259E-2</c:v>
                </c:pt>
                <c:pt idx="6195">
                  <c:v>1.7413217190426614E-2</c:v>
                </c:pt>
                <c:pt idx="6196">
                  <c:v>1.741040399438027E-2</c:v>
                </c:pt>
                <c:pt idx="6197">
                  <c:v>1.7409938199413284E-2</c:v>
                </c:pt>
                <c:pt idx="6198">
                  <c:v>1.7411568702193334E-2</c:v>
                </c:pt>
                <c:pt idx="6199">
                  <c:v>1.7413974346213341E-2</c:v>
                </c:pt>
                <c:pt idx="6200">
                  <c:v>1.7414763921791063E-2</c:v>
                </c:pt>
                <c:pt idx="6201">
                  <c:v>1.7412066393253829E-2</c:v>
                </c:pt>
                <c:pt idx="6202">
                  <c:v>1.7409484848190319E-2</c:v>
                </c:pt>
                <c:pt idx="6203">
                  <c:v>1.740764799273321E-2</c:v>
                </c:pt>
                <c:pt idx="6204">
                  <c:v>1.7406396680000304E-2</c:v>
                </c:pt>
                <c:pt idx="6205">
                  <c:v>1.7405181724863175E-2</c:v>
                </c:pt>
                <c:pt idx="6206">
                  <c:v>1.7510293914832324E-2</c:v>
                </c:pt>
                <c:pt idx="6207">
                  <c:v>1.7685444969432054E-2</c:v>
                </c:pt>
                <c:pt idx="6208">
                  <c:v>1.787836785128159E-2</c:v>
                </c:pt>
                <c:pt idx="6209">
                  <c:v>1.81772206264884E-2</c:v>
                </c:pt>
                <c:pt idx="6210">
                  <c:v>1.8470420079163417E-2</c:v>
                </c:pt>
                <c:pt idx="6211">
                  <c:v>1.8821251102441445E-2</c:v>
                </c:pt>
                <c:pt idx="6212">
                  <c:v>1.9168775221111926E-2</c:v>
                </c:pt>
                <c:pt idx="6213">
                  <c:v>1.9517242871229423E-2</c:v>
                </c:pt>
                <c:pt idx="6214">
                  <c:v>1.9874584008182938E-2</c:v>
                </c:pt>
                <c:pt idx="6215">
                  <c:v>2.0101936146934788E-2</c:v>
                </c:pt>
                <c:pt idx="6216">
                  <c:v>2.0452481126936477E-2</c:v>
                </c:pt>
                <c:pt idx="6217">
                  <c:v>2.0772159393641489E-2</c:v>
                </c:pt>
                <c:pt idx="6218">
                  <c:v>2.1159418312553857E-2</c:v>
                </c:pt>
                <c:pt idx="6219">
                  <c:v>2.1603499142207529E-2</c:v>
                </c:pt>
                <c:pt idx="6220">
                  <c:v>2.1934184361796675E-2</c:v>
                </c:pt>
                <c:pt idx="6221">
                  <c:v>2.2323418763860924E-2</c:v>
                </c:pt>
                <c:pt idx="6222">
                  <c:v>2.2709890669203453E-2</c:v>
                </c:pt>
                <c:pt idx="6223">
                  <c:v>2.3052236071345482E-2</c:v>
                </c:pt>
                <c:pt idx="6224">
                  <c:v>2.3366721204664855E-2</c:v>
                </c:pt>
                <c:pt idx="6225">
                  <c:v>2.3704721490628928E-2</c:v>
                </c:pt>
                <c:pt idx="6226">
                  <c:v>2.4041052815428995E-2</c:v>
                </c:pt>
                <c:pt idx="6227">
                  <c:v>2.4259721060613301E-2</c:v>
                </c:pt>
                <c:pt idx="6228">
                  <c:v>2.4409297360432652E-2</c:v>
                </c:pt>
                <c:pt idx="6229">
                  <c:v>2.4516416774207218E-2</c:v>
                </c:pt>
                <c:pt idx="6230">
                  <c:v>2.4597882868989819E-2</c:v>
                </c:pt>
                <c:pt idx="6231">
                  <c:v>2.466176266926657E-2</c:v>
                </c:pt>
                <c:pt idx="6232">
                  <c:v>2.4714104246421419E-2</c:v>
                </c:pt>
                <c:pt idx="6233">
                  <c:v>2.4761595402534049E-2</c:v>
                </c:pt>
                <c:pt idx="6234">
                  <c:v>2.4802345862066758E-2</c:v>
                </c:pt>
                <c:pt idx="6235">
                  <c:v>2.4834902077177787E-2</c:v>
                </c:pt>
                <c:pt idx="6236">
                  <c:v>2.4861684274603904E-2</c:v>
                </c:pt>
                <c:pt idx="6237">
                  <c:v>2.4888981021718833E-2</c:v>
                </c:pt>
                <c:pt idx="6238">
                  <c:v>2.4918732062171906E-2</c:v>
                </c:pt>
                <c:pt idx="6239">
                  <c:v>2.494639925761543E-2</c:v>
                </c:pt>
                <c:pt idx="6240">
                  <c:v>2.4971216759205529E-2</c:v>
                </c:pt>
                <c:pt idx="6241">
                  <c:v>2.4993413724415263E-2</c:v>
                </c:pt>
                <c:pt idx="6242">
                  <c:v>2.5014214317035016E-2</c:v>
                </c:pt>
                <c:pt idx="6243">
                  <c:v>2.5035601924761081E-2</c:v>
                </c:pt>
                <c:pt idx="6244">
                  <c:v>2.5057200743780709E-2</c:v>
                </c:pt>
                <c:pt idx="6245">
                  <c:v>2.5077584080472365E-2</c:v>
                </c:pt>
                <c:pt idx="6246">
                  <c:v>2.5095984553018272E-2</c:v>
                </c:pt>
                <c:pt idx="6247">
                  <c:v>2.5112211484368405E-2</c:v>
                </c:pt>
                <c:pt idx="6248">
                  <c:v>2.5126650902241119E-2</c:v>
                </c:pt>
                <c:pt idx="6249">
                  <c:v>2.514026553912262E-2</c:v>
                </c:pt>
                <c:pt idx="6250">
                  <c:v>2.5154594832267271E-2</c:v>
                </c:pt>
                <c:pt idx="6251">
                  <c:v>2.5172263429250386E-2</c:v>
                </c:pt>
                <c:pt idx="6252">
                  <c:v>2.5191901982184052E-2</c:v>
                </c:pt>
                <c:pt idx="6253">
                  <c:v>2.5209842962285439E-2</c:v>
                </c:pt>
                <c:pt idx="6254">
                  <c:v>2.5223768153717102E-2</c:v>
                </c:pt>
                <c:pt idx="6255">
                  <c:v>2.5232715625892028E-2</c:v>
                </c:pt>
                <c:pt idx="6256">
                  <c:v>2.5237079733473698E-2</c:v>
                </c:pt>
                <c:pt idx="6257">
                  <c:v>2.5238611116376115E-2</c:v>
                </c:pt>
                <c:pt idx="6258">
                  <c:v>2.5240416699763932E-2</c:v>
                </c:pt>
                <c:pt idx="6259">
                  <c:v>2.5246959694052079E-2</c:v>
                </c:pt>
                <c:pt idx="6260">
                  <c:v>2.5261693769720817E-2</c:v>
                </c:pt>
                <c:pt idx="6261">
                  <c:v>2.527724764447567E-2</c:v>
                </c:pt>
                <c:pt idx="6262">
                  <c:v>2.528927467749726E-2</c:v>
                </c:pt>
                <c:pt idx="6263">
                  <c:v>2.5296423043763696E-2</c:v>
                </c:pt>
                <c:pt idx="6264">
                  <c:v>2.5299816519889891E-2</c:v>
                </c:pt>
                <c:pt idx="6265">
                  <c:v>2.5303054484127872E-2</c:v>
                </c:pt>
                <c:pt idx="6266">
                  <c:v>2.5311081874637792E-2</c:v>
                </c:pt>
                <c:pt idx="6267">
                  <c:v>2.5320367878998409E-2</c:v>
                </c:pt>
                <c:pt idx="6268">
                  <c:v>2.5328200622955457E-2</c:v>
                </c:pt>
                <c:pt idx="6269">
                  <c:v>2.5333842488727741E-2</c:v>
                </c:pt>
                <c:pt idx="6270">
                  <c:v>2.5337609922185256E-2</c:v>
                </c:pt>
                <c:pt idx="6271">
                  <c:v>2.5340873432849312E-2</c:v>
                </c:pt>
                <c:pt idx="6272">
                  <c:v>2.5345949054637138E-2</c:v>
                </c:pt>
                <c:pt idx="6273">
                  <c:v>2.5352830222421598E-2</c:v>
                </c:pt>
                <c:pt idx="6274">
                  <c:v>2.5359395058014777E-2</c:v>
                </c:pt>
                <c:pt idx="6275">
                  <c:v>2.5364353087704666E-2</c:v>
                </c:pt>
                <c:pt idx="6276">
                  <c:v>2.5367209019136257E-2</c:v>
                </c:pt>
                <c:pt idx="6277">
                  <c:v>2.5368262741311366E-2</c:v>
                </c:pt>
                <c:pt idx="6278">
                  <c:v>2.5368609324588821E-2</c:v>
                </c:pt>
                <c:pt idx="6279">
                  <c:v>2.5370139020684281E-2</c:v>
                </c:pt>
                <c:pt idx="6280">
                  <c:v>2.537573394121586E-2</c:v>
                </c:pt>
                <c:pt idx="6281">
                  <c:v>2.5385465349363104E-2</c:v>
                </c:pt>
                <c:pt idx="6282">
                  <c:v>2.5394658849510608E-2</c:v>
                </c:pt>
                <c:pt idx="6283">
                  <c:v>2.540005392966865E-2</c:v>
                </c:pt>
                <c:pt idx="6284">
                  <c:v>2.5400162840538767E-2</c:v>
                </c:pt>
                <c:pt idx="6285">
                  <c:v>2.5395270595513657E-2</c:v>
                </c:pt>
                <c:pt idx="6286">
                  <c:v>2.538743497067748E-2</c:v>
                </c:pt>
                <c:pt idx="6287">
                  <c:v>2.5380486504805538E-2</c:v>
                </c:pt>
                <c:pt idx="6288">
                  <c:v>2.5380028499364573E-2</c:v>
                </c:pt>
                <c:pt idx="6289">
                  <c:v>2.5388648521534746E-2</c:v>
                </c:pt>
                <c:pt idx="6290">
                  <c:v>2.539474609637949E-2</c:v>
                </c:pt>
                <c:pt idx="6291">
                  <c:v>2.5397371485016564E-2</c:v>
                </c:pt>
                <c:pt idx="6292">
                  <c:v>2.5399412870942759E-2</c:v>
                </c:pt>
                <c:pt idx="6293">
                  <c:v>2.5401264872255934E-2</c:v>
                </c:pt>
                <c:pt idx="6294">
                  <c:v>2.5404542970187679E-2</c:v>
                </c:pt>
                <c:pt idx="6295">
                  <c:v>2.5408143222980031E-2</c:v>
                </c:pt>
                <c:pt idx="6296">
                  <c:v>2.5410759865150324E-2</c:v>
                </c:pt>
                <c:pt idx="6297">
                  <c:v>2.5411642661955419E-2</c:v>
                </c:pt>
                <c:pt idx="6298">
                  <c:v>2.5410596909391691E-2</c:v>
                </c:pt>
                <c:pt idx="6299">
                  <c:v>2.5407983434195057E-2</c:v>
                </c:pt>
                <c:pt idx="6300">
                  <c:v>2.5404718593841025E-2</c:v>
                </c:pt>
                <c:pt idx="6301">
                  <c:v>2.5402274276544557E-2</c:v>
                </c:pt>
                <c:pt idx="6302">
                  <c:v>2.5402677901260287E-2</c:v>
                </c:pt>
                <c:pt idx="6303">
                  <c:v>2.540683798133438E-2</c:v>
                </c:pt>
                <c:pt idx="6304">
                  <c:v>2.541142756861416E-2</c:v>
                </c:pt>
                <c:pt idx="6305">
                  <c:v>2.5413915302646053E-2</c:v>
                </c:pt>
                <c:pt idx="6306">
                  <c:v>2.5413267777860165E-2</c:v>
                </c:pt>
                <c:pt idx="6307">
                  <c:v>2.5409946147916404E-2</c:v>
                </c:pt>
                <c:pt idx="6308">
                  <c:v>2.5405906125704536E-2</c:v>
                </c:pt>
                <c:pt idx="6309">
                  <c:v>2.5404597983344303E-2</c:v>
                </c:pt>
                <c:pt idx="6310">
                  <c:v>2.5407922435674465E-2</c:v>
                </c:pt>
                <c:pt idx="6311">
                  <c:v>2.54117595881139E-2</c:v>
                </c:pt>
                <c:pt idx="6312">
                  <c:v>2.5413764975355184E-2</c:v>
                </c:pt>
                <c:pt idx="6313">
                  <c:v>2.5412963053581199E-2</c:v>
                </c:pt>
                <c:pt idx="6314">
                  <c:v>2.5409725597407291E-2</c:v>
                </c:pt>
                <c:pt idx="6315">
                  <c:v>2.5405771699881594E-2</c:v>
                </c:pt>
                <c:pt idx="6316">
                  <c:v>2.5404167772484776E-2</c:v>
                </c:pt>
                <c:pt idx="6317">
                  <c:v>2.5407399194851972E-2</c:v>
                </c:pt>
                <c:pt idx="6318">
                  <c:v>2.5412039562587471E-2</c:v>
                </c:pt>
                <c:pt idx="6319">
                  <c:v>2.5414928572000728E-2</c:v>
                </c:pt>
                <c:pt idx="6320">
                  <c:v>2.5414442856926903E-2</c:v>
                </c:pt>
                <c:pt idx="6321">
                  <c:v>2.5410481155673296E-2</c:v>
                </c:pt>
                <c:pt idx="6322">
                  <c:v>2.5404464311019465E-2</c:v>
                </c:pt>
                <c:pt idx="6323">
                  <c:v>2.5399335270217357E-2</c:v>
                </c:pt>
                <c:pt idx="6324">
                  <c:v>2.539951665691316E-2</c:v>
                </c:pt>
                <c:pt idx="6325">
                  <c:v>2.5405979302816521E-2</c:v>
                </c:pt>
                <c:pt idx="6326">
                  <c:v>2.5412894381007356E-2</c:v>
                </c:pt>
                <c:pt idx="6327">
                  <c:v>2.5416020447756718E-2</c:v>
                </c:pt>
                <c:pt idx="6328">
                  <c:v>2.541351285459063E-2</c:v>
                </c:pt>
                <c:pt idx="6329">
                  <c:v>2.5405923748289785E-2</c:v>
                </c:pt>
                <c:pt idx="6330">
                  <c:v>2.5396202070889912E-2</c:v>
                </c:pt>
                <c:pt idx="6331">
                  <c:v>2.5389693559681511E-2</c:v>
                </c:pt>
                <c:pt idx="6332">
                  <c:v>2.5393035403048228E-2</c:v>
                </c:pt>
                <c:pt idx="6333">
                  <c:v>2.540155429884474E-2</c:v>
                </c:pt>
                <c:pt idx="6334">
                  <c:v>2.5407981195274324E-2</c:v>
                </c:pt>
                <c:pt idx="6335">
                  <c:v>2.5408689140784636E-2</c:v>
                </c:pt>
                <c:pt idx="6336">
                  <c:v>2.5403119164232491E-2</c:v>
                </c:pt>
                <c:pt idx="6337">
                  <c:v>2.5393780274883822E-2</c:v>
                </c:pt>
                <c:pt idx="6338">
                  <c:v>2.5386249462413416E-2</c:v>
                </c:pt>
                <c:pt idx="6339">
                  <c:v>2.5388063929904E-2</c:v>
                </c:pt>
                <c:pt idx="6340">
                  <c:v>2.5394117870374572E-2</c:v>
                </c:pt>
                <c:pt idx="6341">
                  <c:v>2.539828321465145E-2</c:v>
                </c:pt>
                <c:pt idx="6342">
                  <c:v>2.5398279605739628E-2</c:v>
                </c:pt>
                <c:pt idx="6343">
                  <c:v>2.5394152092432412E-2</c:v>
                </c:pt>
                <c:pt idx="6344">
                  <c:v>2.538827112931143E-2</c:v>
                </c:pt>
                <c:pt idx="6345">
                  <c:v>2.538533257674639E-2</c:v>
                </c:pt>
                <c:pt idx="6346">
                  <c:v>2.5388156033724782E-2</c:v>
                </c:pt>
                <c:pt idx="6347">
                  <c:v>2.5391388456808363E-2</c:v>
                </c:pt>
                <c:pt idx="6348">
                  <c:v>2.5392637849882677E-2</c:v>
                </c:pt>
                <c:pt idx="6349">
                  <c:v>2.5391030444150572E-2</c:v>
                </c:pt>
                <c:pt idx="6350">
                  <c:v>2.5387147723685079E-2</c:v>
                </c:pt>
                <c:pt idx="6351">
                  <c:v>2.538302642542906E-2</c:v>
                </c:pt>
                <c:pt idx="6352">
                  <c:v>2.5382074735947259E-2</c:v>
                </c:pt>
                <c:pt idx="6353">
                  <c:v>2.5382824453995839E-2</c:v>
                </c:pt>
                <c:pt idx="6354">
                  <c:v>2.5382831385411874E-2</c:v>
                </c:pt>
                <c:pt idx="6355">
                  <c:v>2.5382497566290553E-2</c:v>
                </c:pt>
                <c:pt idx="6356">
                  <c:v>2.5382120127425266E-2</c:v>
                </c:pt>
                <c:pt idx="6357">
                  <c:v>2.5383250700899002E-2</c:v>
                </c:pt>
                <c:pt idx="6358">
                  <c:v>2.538496361493673E-2</c:v>
                </c:pt>
                <c:pt idx="6359">
                  <c:v>2.5386022039716363E-2</c:v>
                </c:pt>
                <c:pt idx="6360">
                  <c:v>2.5385650555722894E-2</c:v>
                </c:pt>
                <c:pt idx="6361">
                  <c:v>2.5383535153748152E-2</c:v>
                </c:pt>
                <c:pt idx="6362">
                  <c:v>2.5379823234891061E-2</c:v>
                </c:pt>
                <c:pt idx="6363">
                  <c:v>2.5375123610557479E-2</c:v>
                </c:pt>
                <c:pt idx="6364">
                  <c:v>2.5370506502460179E-2</c:v>
                </c:pt>
                <c:pt idx="6365">
                  <c:v>2.5367503542619064E-2</c:v>
                </c:pt>
                <c:pt idx="6366">
                  <c:v>2.5368053139875463E-2</c:v>
                </c:pt>
                <c:pt idx="6367">
                  <c:v>2.5371435403369273E-2</c:v>
                </c:pt>
                <c:pt idx="6368">
                  <c:v>2.5374247450534747E-2</c:v>
                </c:pt>
                <c:pt idx="6369">
                  <c:v>2.5374527598758009E-2</c:v>
                </c:pt>
                <c:pt idx="6370">
                  <c:v>2.5371818062578426E-2</c:v>
                </c:pt>
                <c:pt idx="6371">
                  <c:v>2.5367164953688431E-2</c:v>
                </c:pt>
                <c:pt idx="6372">
                  <c:v>2.5363118280933804E-2</c:v>
                </c:pt>
                <c:pt idx="6373">
                  <c:v>2.5363271689561196E-2</c:v>
                </c:pt>
                <c:pt idx="6374">
                  <c:v>2.5365678572873685E-2</c:v>
                </c:pt>
                <c:pt idx="6375">
                  <c:v>2.5367324799241413E-2</c:v>
                </c:pt>
                <c:pt idx="6376">
                  <c:v>2.5366909762547428E-2</c:v>
                </c:pt>
                <c:pt idx="6377">
                  <c:v>2.5364275756478753E-2</c:v>
                </c:pt>
                <c:pt idx="6378">
                  <c:v>2.53604079745267E-2</c:v>
                </c:pt>
                <c:pt idx="6379">
                  <c:v>2.5357434509986579E-2</c:v>
                </c:pt>
                <c:pt idx="6380">
                  <c:v>2.5358168597301289E-2</c:v>
                </c:pt>
                <c:pt idx="6381">
                  <c:v>2.5361312819556628E-2</c:v>
                </c:pt>
                <c:pt idx="6382">
                  <c:v>2.536380812327315E-2</c:v>
                </c:pt>
                <c:pt idx="6383">
                  <c:v>2.5363843094862559E-2</c:v>
                </c:pt>
                <c:pt idx="6384">
                  <c:v>2.536084680364304E-2</c:v>
                </c:pt>
                <c:pt idx="6385">
                  <c:v>2.5355488801839118E-2</c:v>
                </c:pt>
                <c:pt idx="6386">
                  <c:v>2.5349679124581713E-2</c:v>
                </c:pt>
                <c:pt idx="6387">
                  <c:v>2.5346568289908309E-2</c:v>
                </c:pt>
                <c:pt idx="6388">
                  <c:v>2.535529853186827E-2</c:v>
                </c:pt>
                <c:pt idx="6389">
                  <c:v>2.5260555381436949E-2</c:v>
                </c:pt>
                <c:pt idx="6390">
                  <c:v>2.509707739720023E-2</c:v>
                </c:pt>
                <c:pt idx="6391">
                  <c:v>2.4822730399549138E-2</c:v>
                </c:pt>
                <c:pt idx="6392">
                  <c:v>2.4555266533201774E-2</c:v>
                </c:pt>
                <c:pt idx="6393">
                  <c:v>2.4217599782674896E-2</c:v>
                </c:pt>
                <c:pt idx="6394">
                  <c:v>2.3917733260118094E-2</c:v>
                </c:pt>
                <c:pt idx="6395">
                  <c:v>2.3556762517405384E-2</c:v>
                </c:pt>
                <c:pt idx="6396">
                  <c:v>2.3244879038042919E-2</c:v>
                </c:pt>
                <c:pt idx="6397">
                  <c:v>2.2874640898390138E-2</c:v>
                </c:pt>
                <c:pt idx="6398">
                  <c:v>2.2558493787807582E-2</c:v>
                </c:pt>
                <c:pt idx="6399">
                  <c:v>2.2181452708327533E-2</c:v>
                </c:pt>
                <c:pt idx="6400">
                  <c:v>2.1777225495314207E-2</c:v>
                </c:pt>
                <c:pt idx="6401">
                  <c:v>2.1412616339188943E-2</c:v>
                </c:pt>
                <c:pt idx="6402">
                  <c:v>2.1075361253225434E-2</c:v>
                </c:pt>
                <c:pt idx="6403">
                  <c:v>2.0684362706593216E-2</c:v>
                </c:pt>
                <c:pt idx="6404">
                  <c:v>2.0256817977946939E-2</c:v>
                </c:pt>
                <c:pt idx="6405">
                  <c:v>1.9955482826833338E-2</c:v>
                </c:pt>
                <c:pt idx="6406">
                  <c:v>1.9648301294619978E-2</c:v>
                </c:pt>
                <c:pt idx="6407">
                  <c:v>1.9281630131518474E-2</c:v>
                </c:pt>
                <c:pt idx="6408">
                  <c:v>1.8942369215158811E-2</c:v>
                </c:pt>
                <c:pt idx="6409">
                  <c:v>1.8561923079419208E-2</c:v>
                </c:pt>
                <c:pt idx="6410">
                  <c:v>1.8305539173241389E-2</c:v>
                </c:pt>
                <c:pt idx="6411">
                  <c:v>1.8126588757614293E-2</c:v>
                </c:pt>
                <c:pt idx="6412">
                  <c:v>1.8002698944714509E-2</c:v>
                </c:pt>
                <c:pt idx="6413">
                  <c:v>1.7908906277849083E-2</c:v>
                </c:pt>
                <c:pt idx="6414">
                  <c:v>1.7834454440704313E-2</c:v>
                </c:pt>
                <c:pt idx="6415">
                  <c:v>1.7776058673172824E-2</c:v>
                </c:pt>
                <c:pt idx="6416">
                  <c:v>1.7726815054774542E-2</c:v>
                </c:pt>
                <c:pt idx="6417">
                  <c:v>1.7682056271798322E-2</c:v>
                </c:pt>
                <c:pt idx="6418">
                  <c:v>1.7642660952112081E-2</c:v>
                </c:pt>
                <c:pt idx="6419">
                  <c:v>1.7608061895985266E-2</c:v>
                </c:pt>
                <c:pt idx="6420">
                  <c:v>1.7575982444932834E-2</c:v>
                </c:pt>
                <c:pt idx="6421">
                  <c:v>1.7544364810532308E-2</c:v>
                </c:pt>
                <c:pt idx="6422">
                  <c:v>1.7514477243459531E-2</c:v>
                </c:pt>
                <c:pt idx="6423">
                  <c:v>1.7486837571129329E-2</c:v>
                </c:pt>
                <c:pt idx="6424">
                  <c:v>1.7461337417297999E-2</c:v>
                </c:pt>
                <c:pt idx="6425">
                  <c:v>1.7437248207282818E-2</c:v>
                </c:pt>
                <c:pt idx="6426">
                  <c:v>1.7413308591359491E-2</c:v>
                </c:pt>
                <c:pt idx="6427">
                  <c:v>1.7389527250768155E-2</c:v>
                </c:pt>
                <c:pt idx="6428">
                  <c:v>1.7366824186730471E-2</c:v>
                </c:pt>
                <c:pt idx="6429">
                  <c:v>1.7345717629024753E-2</c:v>
                </c:pt>
                <c:pt idx="6430">
                  <c:v>1.7326357990123595E-2</c:v>
                </c:pt>
                <c:pt idx="6431">
                  <c:v>1.7308527865194337E-2</c:v>
                </c:pt>
                <c:pt idx="6432">
                  <c:v>1.7291642032098882E-2</c:v>
                </c:pt>
                <c:pt idx="6433">
                  <c:v>1.7274747451393607E-2</c:v>
                </c:pt>
                <c:pt idx="6434">
                  <c:v>1.7256123788026115E-2</c:v>
                </c:pt>
                <c:pt idx="6435">
                  <c:v>1.7235868087117353E-2</c:v>
                </c:pt>
                <c:pt idx="6436">
                  <c:v>1.7216606090434659E-2</c:v>
                </c:pt>
                <c:pt idx="6437">
                  <c:v>1.7200114279789857E-2</c:v>
                </c:pt>
                <c:pt idx="6438">
                  <c:v>1.7187239897492188E-2</c:v>
                </c:pt>
                <c:pt idx="6439">
                  <c:v>1.7177900946348214E-2</c:v>
                </c:pt>
                <c:pt idx="6440">
                  <c:v>1.7171086189662062E-2</c:v>
                </c:pt>
                <c:pt idx="6441">
                  <c:v>1.7164855151235121E-2</c:v>
                </c:pt>
                <c:pt idx="6442">
                  <c:v>1.7156338115366251E-2</c:v>
                </c:pt>
                <c:pt idx="6443">
                  <c:v>1.7142226366206589E-2</c:v>
                </c:pt>
                <c:pt idx="6444">
                  <c:v>1.7126224878407845E-2</c:v>
                </c:pt>
                <c:pt idx="6445">
                  <c:v>1.7112323936688247E-2</c:v>
                </c:pt>
                <c:pt idx="6446">
                  <c:v>1.7101836853669027E-2</c:v>
                </c:pt>
                <c:pt idx="6447">
                  <c:v>1.7094368159198552E-2</c:v>
                </c:pt>
                <c:pt idx="6448">
                  <c:v>1.7087813600352712E-2</c:v>
                </c:pt>
                <c:pt idx="6449">
                  <c:v>1.707862106469004E-2</c:v>
                </c:pt>
                <c:pt idx="6450">
                  <c:v>1.7068079606397654E-2</c:v>
                </c:pt>
                <c:pt idx="6451">
                  <c:v>1.7058466133317379E-2</c:v>
                </c:pt>
                <c:pt idx="6452">
                  <c:v>1.7050342777756342E-2</c:v>
                </c:pt>
                <c:pt idx="6453">
                  <c:v>1.7043595082713265E-2</c:v>
                </c:pt>
                <c:pt idx="6454">
                  <c:v>1.7037432001878929E-2</c:v>
                </c:pt>
                <c:pt idx="6455">
                  <c:v>1.7030414241252761E-2</c:v>
                </c:pt>
                <c:pt idx="6456">
                  <c:v>1.7022255469614434E-2</c:v>
                </c:pt>
                <c:pt idx="6457">
                  <c:v>1.701428516282625E-2</c:v>
                </c:pt>
                <c:pt idx="6458">
                  <c:v>1.700735340443672E-2</c:v>
                </c:pt>
                <c:pt idx="6459">
                  <c:v>1.7001815765199726E-2</c:v>
                </c:pt>
                <c:pt idx="6460">
                  <c:v>1.6997533303073992E-2</c:v>
                </c:pt>
                <c:pt idx="6461">
                  <c:v>1.6993872563223315E-2</c:v>
                </c:pt>
                <c:pt idx="6462">
                  <c:v>1.6989705578016472E-2</c:v>
                </c:pt>
                <c:pt idx="6463">
                  <c:v>1.6983260587651681E-2</c:v>
                </c:pt>
                <c:pt idx="6464">
                  <c:v>1.6973853941715418E-2</c:v>
                </c:pt>
                <c:pt idx="6465">
                  <c:v>1.696448320525535E-2</c:v>
                </c:pt>
                <c:pt idx="6466">
                  <c:v>1.6957448450748178E-2</c:v>
                </c:pt>
                <c:pt idx="6467">
                  <c:v>1.6953900767844712E-2</c:v>
                </c:pt>
                <c:pt idx="6468">
                  <c:v>1.6953842263369916E-2</c:v>
                </c:pt>
                <c:pt idx="6469">
                  <c:v>1.6956126061322772E-2</c:v>
                </c:pt>
                <c:pt idx="6470">
                  <c:v>1.6958456302876273E-2</c:v>
                </c:pt>
                <c:pt idx="6471">
                  <c:v>1.6957388146377733E-2</c:v>
                </c:pt>
                <c:pt idx="6472">
                  <c:v>1.6949814871712123E-2</c:v>
                </c:pt>
                <c:pt idx="6473">
                  <c:v>1.6941077733795447E-2</c:v>
                </c:pt>
                <c:pt idx="6474">
                  <c:v>1.693455994671951E-2</c:v>
                </c:pt>
                <c:pt idx="6475">
                  <c:v>1.6931315942209729E-2</c:v>
                </c:pt>
                <c:pt idx="6476">
                  <c:v>1.6930637625007471E-2</c:v>
                </c:pt>
                <c:pt idx="6477">
                  <c:v>1.6930054372870235E-2</c:v>
                </c:pt>
                <c:pt idx="6478">
                  <c:v>1.6926018178558502E-2</c:v>
                </c:pt>
                <c:pt idx="6479">
                  <c:v>1.6920850187256555E-2</c:v>
                </c:pt>
                <c:pt idx="6480">
                  <c:v>1.6916533700683509E-2</c:v>
                </c:pt>
                <c:pt idx="6481">
                  <c:v>1.6913597255115723E-2</c:v>
                </c:pt>
                <c:pt idx="6482">
                  <c:v>1.691183869178502E-2</c:v>
                </c:pt>
                <c:pt idx="6483">
                  <c:v>1.6910325156878826E-2</c:v>
                </c:pt>
                <c:pt idx="6484">
                  <c:v>1.6907472010804399E-2</c:v>
                </c:pt>
                <c:pt idx="6485">
                  <c:v>1.6903329384331995E-2</c:v>
                </c:pt>
                <c:pt idx="6486">
                  <c:v>1.6899322677033552E-2</c:v>
                </c:pt>
                <c:pt idx="6487">
                  <c:v>1.6896294683440373E-2</c:v>
                </c:pt>
                <c:pt idx="6488">
                  <c:v>1.6894558972388448E-2</c:v>
                </c:pt>
                <c:pt idx="6489">
                  <c:v>1.689389988701831E-2</c:v>
                </c:pt>
                <c:pt idx="6490">
                  <c:v>1.6893572544775196E-2</c:v>
                </c:pt>
                <c:pt idx="6491">
                  <c:v>1.6892302837408876E-2</c:v>
                </c:pt>
                <c:pt idx="6492">
                  <c:v>1.6888205752526093E-2</c:v>
                </c:pt>
                <c:pt idx="6493">
                  <c:v>1.6881669625310115E-2</c:v>
                </c:pt>
                <c:pt idx="6494">
                  <c:v>1.6875642155636882E-2</c:v>
                </c:pt>
                <c:pt idx="6495">
                  <c:v>1.687207693501535E-2</c:v>
                </c:pt>
                <c:pt idx="6496">
                  <c:v>1.687180634574148E-2</c:v>
                </c:pt>
                <c:pt idx="6497">
                  <c:v>1.6874541560897981E-2</c:v>
                </c:pt>
                <c:pt idx="6498">
                  <c:v>1.6878872544354526E-2</c:v>
                </c:pt>
                <c:pt idx="6499">
                  <c:v>1.6882268050767462E-2</c:v>
                </c:pt>
                <c:pt idx="6500">
                  <c:v>1.6881075625579983E-2</c:v>
                </c:pt>
                <c:pt idx="6501">
                  <c:v>1.687459906934069E-2</c:v>
                </c:pt>
                <c:pt idx="6502">
                  <c:v>1.6868448531946915E-2</c:v>
                </c:pt>
                <c:pt idx="6503">
                  <c:v>1.6864851090124148E-2</c:v>
                </c:pt>
                <c:pt idx="6504">
                  <c:v>1.6864326574255548E-2</c:v>
                </c:pt>
                <c:pt idx="6505">
                  <c:v>1.6865710772334196E-2</c:v>
                </c:pt>
                <c:pt idx="6506">
                  <c:v>1.6866155429962466E-2</c:v>
                </c:pt>
                <c:pt idx="6507">
                  <c:v>1.6862865356580374E-2</c:v>
                </c:pt>
                <c:pt idx="6508">
                  <c:v>1.6859123563066378E-2</c:v>
                </c:pt>
                <c:pt idx="6509">
                  <c:v>1.68563834775434E-2</c:v>
                </c:pt>
                <c:pt idx="6510">
                  <c:v>1.6855067139371536E-2</c:v>
                </c:pt>
                <c:pt idx="6511">
                  <c:v>1.6854828253746637E-2</c:v>
                </c:pt>
                <c:pt idx="6512">
                  <c:v>1.6854552191700452E-2</c:v>
                </c:pt>
                <c:pt idx="6513">
                  <c:v>1.685254523560261E-2</c:v>
                </c:pt>
                <c:pt idx="6514">
                  <c:v>1.6849288529166898E-2</c:v>
                </c:pt>
                <c:pt idx="6515">
                  <c:v>1.6846279467686284E-2</c:v>
                </c:pt>
                <c:pt idx="6516">
                  <c:v>1.6844361756857829E-2</c:v>
                </c:pt>
                <c:pt idx="6517">
                  <c:v>1.6843800553692261E-2</c:v>
                </c:pt>
                <c:pt idx="6518">
                  <c:v>1.684428246651401E-2</c:v>
                </c:pt>
                <c:pt idx="6519">
                  <c:v>1.6844915554960999E-2</c:v>
                </c:pt>
                <c:pt idx="6520">
                  <c:v>1.6844229329984702E-2</c:v>
                </c:pt>
                <c:pt idx="6521">
                  <c:v>1.6840324016726312E-2</c:v>
                </c:pt>
                <c:pt idx="6522">
                  <c:v>1.6834488572690286E-2</c:v>
                </c:pt>
                <c:pt idx="6523">
                  <c:v>1.6829589697819464E-2</c:v>
                </c:pt>
                <c:pt idx="6524">
                  <c:v>1.6827368604131029E-2</c:v>
                </c:pt>
                <c:pt idx="6525">
                  <c:v>1.6828416856140435E-2</c:v>
                </c:pt>
                <c:pt idx="6526">
                  <c:v>1.6832176370861308E-2</c:v>
                </c:pt>
                <c:pt idx="6527">
                  <c:v>1.6836939417805719E-2</c:v>
                </c:pt>
                <c:pt idx="6528">
                  <c:v>1.6839848618983879E-2</c:v>
                </c:pt>
                <c:pt idx="6529">
                  <c:v>1.6836913771646658E-2</c:v>
                </c:pt>
                <c:pt idx="6530">
                  <c:v>1.6827150400175881E-2</c:v>
                </c:pt>
                <c:pt idx="6531">
                  <c:v>1.6817046146824666E-2</c:v>
                </c:pt>
                <c:pt idx="6532">
                  <c:v>1.6811586097490443E-2</c:v>
                </c:pt>
                <c:pt idx="6533">
                  <c:v>1.6812914030890393E-2</c:v>
                </c:pt>
                <c:pt idx="6534">
                  <c:v>1.68203324185607E-2</c:v>
                </c:pt>
                <c:pt idx="6535">
                  <c:v>1.6830302424856985E-2</c:v>
                </c:pt>
                <c:pt idx="6536">
                  <c:v>1.6836443906954005E-2</c:v>
                </c:pt>
                <c:pt idx="6537">
                  <c:v>1.683108383237697E-2</c:v>
                </c:pt>
                <c:pt idx="6538">
                  <c:v>1.6821568909688823E-2</c:v>
                </c:pt>
                <c:pt idx="6539">
                  <c:v>1.6814768856052462E-2</c:v>
                </c:pt>
                <c:pt idx="6540">
                  <c:v>1.6813051501981736E-2</c:v>
                </c:pt>
                <c:pt idx="6541">
                  <c:v>1.6815944969540815E-2</c:v>
                </c:pt>
                <c:pt idx="6542">
                  <c:v>1.6820137672344474E-2</c:v>
                </c:pt>
                <c:pt idx="6543">
                  <c:v>1.6819554070155285E-2</c:v>
                </c:pt>
                <c:pt idx="6544">
                  <c:v>1.6814855311301842E-2</c:v>
                </c:pt>
                <c:pt idx="6545">
                  <c:v>1.6811029524069224E-2</c:v>
                </c:pt>
                <c:pt idx="6546">
                  <c:v>1.680911524945131E-2</c:v>
                </c:pt>
                <c:pt idx="6547">
                  <c:v>1.6809008047404088E-2</c:v>
                </c:pt>
                <c:pt idx="6548">
                  <c:v>1.6809460496846104E-2</c:v>
                </c:pt>
                <c:pt idx="6549">
                  <c:v>1.6808181554185529E-2</c:v>
                </c:pt>
                <c:pt idx="6550">
                  <c:v>1.6805400619276229E-2</c:v>
                </c:pt>
                <c:pt idx="6551">
                  <c:v>1.6802854622210161E-2</c:v>
                </c:pt>
                <c:pt idx="6552">
                  <c:v>1.6801284556775695E-2</c:v>
                </c:pt>
                <c:pt idx="6553">
                  <c:v>1.6800858804290421E-2</c:v>
                </c:pt>
                <c:pt idx="6554">
                  <c:v>1.6801173133601348E-2</c:v>
                </c:pt>
                <c:pt idx="6555">
                  <c:v>1.6801250701084826E-2</c:v>
                </c:pt>
                <c:pt idx="6556">
                  <c:v>1.6799583575023418E-2</c:v>
                </c:pt>
                <c:pt idx="6557">
                  <c:v>1.679600817693969E-2</c:v>
                </c:pt>
                <c:pt idx="6558">
                  <c:v>1.6792391437826727E-2</c:v>
                </c:pt>
                <c:pt idx="6559">
                  <c:v>1.6790075178064592E-2</c:v>
                </c:pt>
                <c:pt idx="6560">
                  <c:v>1.6789672447146731E-2</c:v>
                </c:pt>
                <c:pt idx="6561">
                  <c:v>1.6791067523679738E-2</c:v>
                </c:pt>
                <c:pt idx="6562">
                  <c:v>1.6793415915383324E-2</c:v>
                </c:pt>
                <c:pt idx="6563">
                  <c:v>1.6795144359090498E-2</c:v>
                </c:pt>
                <c:pt idx="6564">
                  <c:v>1.6793961863144365E-2</c:v>
                </c:pt>
                <c:pt idx="6565">
                  <c:v>1.6790748079860418E-2</c:v>
                </c:pt>
                <c:pt idx="6566">
                  <c:v>1.678817378369455E-2</c:v>
                </c:pt>
                <c:pt idx="6567">
                  <c:v>1.6786624494556531E-2</c:v>
                </c:pt>
                <c:pt idx="6568">
                  <c:v>1.6785887980830232E-2</c:v>
                </c:pt>
                <c:pt idx="6569">
                  <c:v>1.678515425937355E-2</c:v>
                </c:pt>
                <c:pt idx="6570">
                  <c:v>1.6766516917014175E-2</c:v>
                </c:pt>
                <c:pt idx="6571">
                  <c:v>1.6830508319273213E-2</c:v>
                </c:pt>
                <c:pt idx="6572">
                  <c:v>1.7030434790963424E-2</c:v>
                </c:pt>
                <c:pt idx="6573">
                  <c:v>1.7230093501825972E-2</c:v>
                </c:pt>
                <c:pt idx="6574">
                  <c:v>1.7540814065981937E-2</c:v>
                </c:pt>
                <c:pt idx="6575">
                  <c:v>1.783712408763111E-2</c:v>
                </c:pt>
                <c:pt idx="6576">
                  <c:v>1.8201766013027337E-2</c:v>
                </c:pt>
                <c:pt idx="6577">
                  <c:v>1.8542815095825463E-2</c:v>
                </c:pt>
                <c:pt idx="6578">
                  <c:v>1.8856849067568328E-2</c:v>
                </c:pt>
                <c:pt idx="6579">
                  <c:v>1.9234469207520095E-2</c:v>
                </c:pt>
                <c:pt idx="6580">
                  <c:v>1.964376696792388E-2</c:v>
                </c:pt>
                <c:pt idx="6581">
                  <c:v>1.991681703121723E-2</c:v>
                </c:pt>
                <c:pt idx="6582">
                  <c:v>2.0233486254845005E-2</c:v>
                </c:pt>
                <c:pt idx="6583">
                  <c:v>2.0569633399236269E-2</c:v>
                </c:pt>
                <c:pt idx="6584">
                  <c:v>2.0908932026774001E-2</c:v>
                </c:pt>
                <c:pt idx="6585">
                  <c:v>2.1298538729764803E-2</c:v>
                </c:pt>
                <c:pt idx="6586">
                  <c:v>2.174423906887164E-2</c:v>
                </c:pt>
                <c:pt idx="6587">
                  <c:v>2.2135667149618649E-2</c:v>
                </c:pt>
                <c:pt idx="6588">
                  <c:v>2.2480793260503024E-2</c:v>
                </c:pt>
                <c:pt idx="6589">
                  <c:v>2.2883814304560358E-2</c:v>
                </c:pt>
                <c:pt idx="6590">
                  <c:v>2.3358987052214234E-2</c:v>
                </c:pt>
                <c:pt idx="6591">
                  <c:v>2.3666403568965839E-2</c:v>
                </c:pt>
                <c:pt idx="6592">
                  <c:v>2.387223763528758E-2</c:v>
                </c:pt>
                <c:pt idx="6593">
                  <c:v>2.4015707987640647E-2</c:v>
                </c:pt>
                <c:pt idx="6594">
                  <c:v>2.4123832958929489E-2</c:v>
                </c:pt>
                <c:pt idx="6595">
                  <c:v>2.4203976861279623E-2</c:v>
                </c:pt>
                <c:pt idx="6596">
                  <c:v>2.4267146348933146E-2</c:v>
                </c:pt>
                <c:pt idx="6597">
                  <c:v>2.431936043073811E-2</c:v>
                </c:pt>
                <c:pt idx="6598">
                  <c:v>2.4364020357508981E-2</c:v>
                </c:pt>
                <c:pt idx="6599">
                  <c:v>2.4405829786392552E-2</c:v>
                </c:pt>
                <c:pt idx="6600">
                  <c:v>2.4444043725250792E-2</c:v>
                </c:pt>
                <c:pt idx="6601">
                  <c:v>2.4476288517227465E-2</c:v>
                </c:pt>
                <c:pt idx="6602">
                  <c:v>2.4502898708901339E-2</c:v>
                </c:pt>
                <c:pt idx="6603">
                  <c:v>2.4526917050286621E-2</c:v>
                </c:pt>
                <c:pt idx="6604">
                  <c:v>2.4553667949914915E-2</c:v>
                </c:pt>
                <c:pt idx="6605">
                  <c:v>2.4581564140328326E-2</c:v>
                </c:pt>
                <c:pt idx="6606">
                  <c:v>2.4607442459997398E-2</c:v>
                </c:pt>
                <c:pt idx="6607">
                  <c:v>2.463044382868345E-2</c:v>
                </c:pt>
                <c:pt idx="6608">
                  <c:v>2.4650718412158368E-2</c:v>
                </c:pt>
                <c:pt idx="6609">
                  <c:v>2.4669425622205039E-2</c:v>
                </c:pt>
                <c:pt idx="6610">
                  <c:v>2.4688726150066193E-2</c:v>
                </c:pt>
                <c:pt idx="6611">
                  <c:v>2.4709544600216852E-2</c:v>
                </c:pt>
                <c:pt idx="6612">
                  <c:v>2.4729810861490044E-2</c:v>
                </c:pt>
                <c:pt idx="6613">
                  <c:v>2.4748072281389939E-2</c:v>
                </c:pt>
                <c:pt idx="6614">
                  <c:v>2.4763670002683175E-2</c:v>
                </c:pt>
                <c:pt idx="6615">
                  <c:v>2.4776738963398551E-2</c:v>
                </c:pt>
                <c:pt idx="6616">
                  <c:v>2.4788207896827452E-2</c:v>
                </c:pt>
                <c:pt idx="6617">
                  <c:v>2.4799799331523282E-2</c:v>
                </c:pt>
                <c:pt idx="6618">
                  <c:v>2.4814145284442191E-2</c:v>
                </c:pt>
                <c:pt idx="6619">
                  <c:v>2.4833123400837102E-2</c:v>
                </c:pt>
                <c:pt idx="6620">
                  <c:v>2.4852359168838677E-2</c:v>
                </c:pt>
                <c:pt idx="6621">
                  <c:v>2.4868003661638369E-2</c:v>
                </c:pt>
                <c:pt idx="6622">
                  <c:v>2.4878036014854013E-2</c:v>
                </c:pt>
                <c:pt idx="6623">
                  <c:v>2.4882263426530212E-2</c:v>
                </c:pt>
                <c:pt idx="6624">
                  <c:v>2.4882321157137888E-2</c:v>
                </c:pt>
                <c:pt idx="6625">
                  <c:v>2.4881672529574763E-2</c:v>
                </c:pt>
                <c:pt idx="6626">
                  <c:v>2.4885608929164776E-2</c:v>
                </c:pt>
                <c:pt idx="6627">
                  <c:v>2.4899321399218379E-2</c:v>
                </c:pt>
                <c:pt idx="6628">
                  <c:v>2.491499837868074E-2</c:v>
                </c:pt>
                <c:pt idx="6629">
                  <c:v>2.4927225507825407E-2</c:v>
                </c:pt>
                <c:pt idx="6630">
                  <c:v>2.4934303885957229E-2</c:v>
                </c:pt>
                <c:pt idx="6631">
                  <c:v>2.4937196838934347E-2</c:v>
                </c:pt>
                <c:pt idx="6632">
                  <c:v>2.4939529919168084E-2</c:v>
                </c:pt>
                <c:pt idx="6633">
                  <c:v>2.4946760912156137E-2</c:v>
                </c:pt>
                <c:pt idx="6634">
                  <c:v>2.4955758859611987E-2</c:v>
                </c:pt>
                <c:pt idx="6635">
                  <c:v>2.4963356215140828E-2</c:v>
                </c:pt>
                <c:pt idx="6636">
                  <c:v>2.4968719676472115E-2</c:v>
                </c:pt>
                <c:pt idx="6637">
                  <c:v>2.4972116621960638E-2</c:v>
                </c:pt>
                <c:pt idx="6638">
                  <c:v>2.49749151105862E-2</c:v>
                </c:pt>
                <c:pt idx="6639">
                  <c:v>2.4979495140310407E-2</c:v>
                </c:pt>
                <c:pt idx="6640">
                  <c:v>2.4985941370019929E-2</c:v>
                </c:pt>
                <c:pt idx="6641">
                  <c:v>2.4992108034562151E-2</c:v>
                </c:pt>
                <c:pt idx="6642">
                  <c:v>2.499671958512787E-2</c:v>
                </c:pt>
                <c:pt idx="6643">
                  <c:v>2.4999290634125794E-2</c:v>
                </c:pt>
                <c:pt idx="6644">
                  <c:v>2.500012595518316E-2</c:v>
                </c:pt>
                <c:pt idx="6645">
                  <c:v>2.500032048314503E-2</c:v>
                </c:pt>
                <c:pt idx="6646">
                  <c:v>2.5001759314074872E-2</c:v>
                </c:pt>
                <c:pt idx="6647">
                  <c:v>2.500722458949713E-2</c:v>
                </c:pt>
                <c:pt idx="6648">
                  <c:v>2.5016227415905069E-2</c:v>
                </c:pt>
                <c:pt idx="6649">
                  <c:v>2.5024441270624805E-2</c:v>
                </c:pt>
                <c:pt idx="6650">
                  <c:v>2.5028981606466782E-2</c:v>
                </c:pt>
                <c:pt idx="6651">
                  <c:v>2.5028612320038782E-2</c:v>
                </c:pt>
                <c:pt idx="6652">
                  <c:v>2.5023745751746054E-2</c:v>
                </c:pt>
                <c:pt idx="6653">
                  <c:v>2.5016442685791184E-2</c:v>
                </c:pt>
                <c:pt idx="6654">
                  <c:v>2.5010412350173976E-2</c:v>
                </c:pt>
                <c:pt idx="6655">
                  <c:v>2.5011012416691895E-2</c:v>
                </c:pt>
                <c:pt idx="6656">
                  <c:v>2.5017536300565846E-2</c:v>
                </c:pt>
                <c:pt idx="6657">
                  <c:v>2.5021813630880289E-2</c:v>
                </c:pt>
                <c:pt idx="6658">
                  <c:v>2.5024834550914178E-2</c:v>
                </c:pt>
                <c:pt idx="6659">
                  <c:v>2.5027127890056487E-2</c:v>
                </c:pt>
                <c:pt idx="6660">
                  <c:v>2.503042311810472E-2</c:v>
                </c:pt>
                <c:pt idx="6661">
                  <c:v>2.503379068729672E-2</c:v>
                </c:pt>
                <c:pt idx="6662">
                  <c:v>2.503583131260062E-2</c:v>
                </c:pt>
                <c:pt idx="6663">
                  <c:v>2.5035922969927505E-2</c:v>
                </c:pt>
                <c:pt idx="6664">
                  <c:v>2.5034220896131353E-2</c:v>
                </c:pt>
                <c:pt idx="6665">
                  <c:v>2.5031657589009076E-2</c:v>
                </c:pt>
                <c:pt idx="6666">
                  <c:v>2.50299428073004E-2</c:v>
                </c:pt>
                <c:pt idx="6667">
                  <c:v>2.5031719895876527E-2</c:v>
                </c:pt>
                <c:pt idx="6668">
                  <c:v>2.5038947295920676E-2</c:v>
                </c:pt>
                <c:pt idx="6669">
                  <c:v>2.5046989076839603E-2</c:v>
                </c:pt>
                <c:pt idx="6670">
                  <c:v>2.5051788070431898E-2</c:v>
                </c:pt>
                <c:pt idx="6671">
                  <c:v>2.5051193987103967E-2</c:v>
                </c:pt>
                <c:pt idx="6672">
                  <c:v>2.5044963415869585E-2</c:v>
                </c:pt>
                <c:pt idx="6673">
                  <c:v>2.5034759824349932E-2</c:v>
                </c:pt>
                <c:pt idx="6674">
                  <c:v>2.5024153558773861E-2</c:v>
                </c:pt>
                <c:pt idx="6675">
                  <c:v>2.5018621843977306E-2</c:v>
                </c:pt>
                <c:pt idx="6676">
                  <c:v>2.5023868170672033E-2</c:v>
                </c:pt>
                <c:pt idx="6677">
                  <c:v>2.5031907551348445E-2</c:v>
                </c:pt>
                <c:pt idx="6678">
                  <c:v>2.5036805928943001E-2</c:v>
                </c:pt>
                <c:pt idx="6679">
                  <c:v>2.5036772280860684E-2</c:v>
                </c:pt>
                <c:pt idx="6680">
                  <c:v>2.5032778569137482E-2</c:v>
                </c:pt>
                <c:pt idx="6681">
                  <c:v>2.5028559740440111E-2</c:v>
                </c:pt>
                <c:pt idx="6682">
                  <c:v>2.5029592922425927E-2</c:v>
                </c:pt>
                <c:pt idx="6683">
                  <c:v>2.5032407436714733E-2</c:v>
                </c:pt>
                <c:pt idx="6684">
                  <c:v>2.503404510911578E-2</c:v>
                </c:pt>
                <c:pt idx="6685">
                  <c:v>2.5033772380030295E-2</c:v>
                </c:pt>
                <c:pt idx="6686">
                  <c:v>2.5031921604256286E-2</c:v>
                </c:pt>
                <c:pt idx="6687">
                  <c:v>2.5029891050988858E-2</c:v>
                </c:pt>
                <c:pt idx="6688">
                  <c:v>2.5029952951093306E-2</c:v>
                </c:pt>
                <c:pt idx="6689">
                  <c:v>2.5031725424580105E-2</c:v>
                </c:pt>
                <c:pt idx="6690">
                  <c:v>2.503325091233935E-2</c:v>
                </c:pt>
                <c:pt idx="6691">
                  <c:v>2.5033408783977855E-2</c:v>
                </c:pt>
                <c:pt idx="6692">
                  <c:v>2.5031820107640306E-2</c:v>
                </c:pt>
                <c:pt idx="6693">
                  <c:v>2.5028847650009366E-2</c:v>
                </c:pt>
                <c:pt idx="6694">
                  <c:v>2.5025595876305227E-2</c:v>
                </c:pt>
                <c:pt idx="6695">
                  <c:v>2.5023910950286256E-2</c:v>
                </c:pt>
                <c:pt idx="6696">
                  <c:v>2.5026537699944621E-2</c:v>
                </c:pt>
                <c:pt idx="6697">
                  <c:v>2.5032450285809839E-2</c:v>
                </c:pt>
                <c:pt idx="6698">
                  <c:v>2.5037416157077819E-2</c:v>
                </c:pt>
                <c:pt idx="6699">
                  <c:v>2.5038716836701166E-2</c:v>
                </c:pt>
                <c:pt idx="6700">
                  <c:v>2.503523891622271E-2</c:v>
                </c:pt>
                <c:pt idx="6701">
                  <c:v>2.5027474055775246E-2</c:v>
                </c:pt>
                <c:pt idx="6702">
                  <c:v>2.5017518984081666E-2</c:v>
                </c:pt>
                <c:pt idx="6703">
                  <c:v>2.5009075498454873E-2</c:v>
                </c:pt>
                <c:pt idx="6704">
                  <c:v>2.5007450464797958E-2</c:v>
                </c:pt>
                <c:pt idx="6705">
                  <c:v>2.5013633156061497E-2</c:v>
                </c:pt>
                <c:pt idx="6706">
                  <c:v>2.5019350353328043E-2</c:v>
                </c:pt>
                <c:pt idx="6707">
                  <c:v>2.5021320583337513E-2</c:v>
                </c:pt>
                <c:pt idx="6708">
                  <c:v>2.5018791036905699E-2</c:v>
                </c:pt>
                <c:pt idx="6709">
                  <c:v>2.5013501035538357E-2</c:v>
                </c:pt>
                <c:pt idx="6710">
                  <c:v>2.5009682031431578E-2</c:v>
                </c:pt>
                <c:pt idx="6711">
                  <c:v>2.5011350491990852E-2</c:v>
                </c:pt>
                <c:pt idx="6712">
                  <c:v>2.5013617984887462E-2</c:v>
                </c:pt>
                <c:pt idx="6713">
                  <c:v>2.5014426870645763E-2</c:v>
                </c:pt>
                <c:pt idx="6714">
                  <c:v>2.5013191770274907E-2</c:v>
                </c:pt>
                <c:pt idx="6715">
                  <c:v>2.5010445558575515E-2</c:v>
                </c:pt>
                <c:pt idx="6716">
                  <c:v>2.5007839364139459E-2</c:v>
                </c:pt>
                <c:pt idx="6717">
                  <c:v>2.5007815555153884E-2</c:v>
                </c:pt>
                <c:pt idx="6718">
                  <c:v>2.5009546275645275E-2</c:v>
                </c:pt>
                <c:pt idx="6719">
                  <c:v>2.5009285181580385E-2</c:v>
                </c:pt>
                <c:pt idx="6720">
                  <c:v>2.5007768068523124E-2</c:v>
                </c:pt>
                <c:pt idx="6721">
                  <c:v>2.5006468171569349E-2</c:v>
                </c:pt>
                <c:pt idx="6722">
                  <c:v>2.5005254242112106E-2</c:v>
                </c:pt>
                <c:pt idx="6723">
                  <c:v>2.5002787385586464E-2</c:v>
                </c:pt>
                <c:pt idx="6724">
                  <c:v>2.499948344290253E-2</c:v>
                </c:pt>
                <c:pt idx="6725">
                  <c:v>2.4996443923219761E-2</c:v>
                </c:pt>
                <c:pt idx="6726">
                  <c:v>2.4994423320089301E-2</c:v>
                </c:pt>
                <c:pt idx="6727">
                  <c:v>2.4993829111454022E-2</c:v>
                </c:pt>
                <c:pt idx="6728">
                  <c:v>2.4994721759648793E-2</c:v>
                </c:pt>
                <c:pt idx="6729">
                  <c:v>2.4996814711400216E-2</c:v>
                </c:pt>
                <c:pt idx="6730">
                  <c:v>2.4999474397826623E-2</c:v>
                </c:pt>
                <c:pt idx="6731">
                  <c:v>2.5001720234438259E-2</c:v>
                </c:pt>
                <c:pt idx="6732">
                  <c:v>2.5002224621137221E-2</c:v>
                </c:pt>
                <c:pt idx="6733">
                  <c:v>2.4999392118125019E-2</c:v>
                </c:pt>
                <c:pt idx="6734">
                  <c:v>2.4994236887691503E-2</c:v>
                </c:pt>
                <c:pt idx="6735">
                  <c:v>2.4989856458010225E-2</c:v>
                </c:pt>
                <c:pt idx="6736">
                  <c:v>2.4987949631199012E-2</c:v>
                </c:pt>
                <c:pt idx="6737">
                  <c:v>2.4988781658095968E-2</c:v>
                </c:pt>
                <c:pt idx="6738">
                  <c:v>2.4991184238259356E-2</c:v>
                </c:pt>
                <c:pt idx="6739">
                  <c:v>2.4992555519967648E-2</c:v>
                </c:pt>
                <c:pt idx="6740">
                  <c:v>2.4989900903411175E-2</c:v>
                </c:pt>
                <c:pt idx="6741">
                  <c:v>2.4986021368603426E-2</c:v>
                </c:pt>
                <c:pt idx="6742">
                  <c:v>2.4983108217459433E-2</c:v>
                </c:pt>
                <c:pt idx="6743">
                  <c:v>2.4982037345438059E-2</c:v>
                </c:pt>
                <c:pt idx="6744">
                  <c:v>2.4982705763062798E-2</c:v>
                </c:pt>
                <c:pt idx="6745">
                  <c:v>2.4984031595922239E-2</c:v>
                </c:pt>
                <c:pt idx="6746">
                  <c:v>2.4983954084669659E-2</c:v>
                </c:pt>
                <c:pt idx="6747">
                  <c:v>2.4981527562469959E-2</c:v>
                </c:pt>
                <c:pt idx="6748">
                  <c:v>2.4979239618917848E-2</c:v>
                </c:pt>
                <c:pt idx="6749">
                  <c:v>2.4977673826321198E-2</c:v>
                </c:pt>
                <c:pt idx="6750">
                  <c:v>2.4976903244876919E-2</c:v>
                </c:pt>
                <c:pt idx="6751">
                  <c:v>2.4976529515115552E-2</c:v>
                </c:pt>
                <c:pt idx="6752">
                  <c:v>2.4975685697673881E-2</c:v>
                </c:pt>
                <c:pt idx="6753">
                  <c:v>2.4993854306263007E-2</c:v>
                </c:pt>
                <c:pt idx="6754">
                  <c:v>2.4898859094264852E-2</c:v>
                </c:pt>
                <c:pt idx="6755">
                  <c:v>2.4677025460519499E-2</c:v>
                </c:pt>
                <c:pt idx="6756">
                  <c:v>2.4515762211808886E-2</c:v>
                </c:pt>
                <c:pt idx="6757">
                  <c:v>2.4257627017746052E-2</c:v>
                </c:pt>
                <c:pt idx="6758">
                  <c:v>2.3980985574223488E-2</c:v>
                </c:pt>
                <c:pt idx="6759">
                  <c:v>2.3672604620659867E-2</c:v>
                </c:pt>
                <c:pt idx="6760">
                  <c:v>2.331411630438316E-2</c:v>
                </c:pt>
                <c:pt idx="6761">
                  <c:v>2.2892475966266708E-2</c:v>
                </c:pt>
                <c:pt idx="6762">
                  <c:v>2.2529388052631088E-2</c:v>
                </c:pt>
                <c:pt idx="6763">
                  <c:v>2.2111402572717244E-2</c:v>
                </c:pt>
                <c:pt idx="6764">
                  <c:v>2.174325984814237E-2</c:v>
                </c:pt>
                <c:pt idx="6765">
                  <c:v>2.1328201521796326E-2</c:v>
                </c:pt>
                <c:pt idx="6766">
                  <c:v>2.0952435781802788E-2</c:v>
                </c:pt>
                <c:pt idx="6767">
                  <c:v>2.053425678851533E-2</c:v>
                </c:pt>
                <c:pt idx="6768">
                  <c:v>2.015644662375618E-2</c:v>
                </c:pt>
                <c:pt idx="6769">
                  <c:v>1.981235630619366E-2</c:v>
                </c:pt>
                <c:pt idx="6770">
                  <c:v>1.9409004131772559E-2</c:v>
                </c:pt>
                <c:pt idx="6771">
                  <c:v>1.896643941270814E-2</c:v>
                </c:pt>
                <c:pt idx="6772">
                  <c:v>1.8659250669859639E-2</c:v>
                </c:pt>
                <c:pt idx="6773">
                  <c:v>1.8320955240460211E-2</c:v>
                </c:pt>
                <c:pt idx="6774">
                  <c:v>1.7961988222604121E-2</c:v>
                </c:pt>
                <c:pt idx="6775">
                  <c:v>1.7719223012809669E-2</c:v>
                </c:pt>
                <c:pt idx="6776">
                  <c:v>1.7548230342118758E-2</c:v>
                </c:pt>
                <c:pt idx="6777">
                  <c:v>1.7428483552812318E-2</c:v>
                </c:pt>
                <c:pt idx="6778">
                  <c:v>1.7337540349574208E-2</c:v>
                </c:pt>
                <c:pt idx="6779">
                  <c:v>1.7264402029105473E-2</c:v>
                </c:pt>
                <c:pt idx="6780">
                  <c:v>1.7206385708418877E-2</c:v>
                </c:pt>
                <c:pt idx="6781">
                  <c:v>1.7157442112024152E-2</c:v>
                </c:pt>
                <c:pt idx="6782">
                  <c:v>1.711257813962419E-2</c:v>
                </c:pt>
                <c:pt idx="6783">
                  <c:v>1.7072643323986437E-2</c:v>
                </c:pt>
                <c:pt idx="6784">
                  <c:v>1.7037358024936555E-2</c:v>
                </c:pt>
                <c:pt idx="6785">
                  <c:v>1.7004872677923132E-2</c:v>
                </c:pt>
                <c:pt idx="6786">
                  <c:v>1.6972894360092708E-2</c:v>
                </c:pt>
                <c:pt idx="6787">
                  <c:v>1.6942418156893013E-2</c:v>
                </c:pt>
                <c:pt idx="6788">
                  <c:v>1.6914078826591034E-2</c:v>
                </c:pt>
                <c:pt idx="6789">
                  <c:v>1.6887891236863226E-2</c:v>
                </c:pt>
                <c:pt idx="6790">
                  <c:v>1.6863299435407157E-2</c:v>
                </c:pt>
                <c:pt idx="6791">
                  <c:v>1.683918367845115E-2</c:v>
                </c:pt>
                <c:pt idx="6792">
                  <c:v>1.6815043127694107E-2</c:v>
                </c:pt>
                <c:pt idx="6793">
                  <c:v>1.6791786382670985E-2</c:v>
                </c:pt>
                <c:pt idx="6794">
                  <c:v>1.6770026193345569E-2</c:v>
                </c:pt>
                <c:pt idx="6795">
                  <c:v>1.6750015922237654E-2</c:v>
                </c:pt>
                <c:pt idx="6796">
                  <c:v>1.6731649544422744E-2</c:v>
                </c:pt>
                <c:pt idx="6797">
                  <c:v>1.6714461647532455E-2</c:v>
                </c:pt>
                <c:pt idx="6798">
                  <c:v>1.6697627431754139E-2</c:v>
                </c:pt>
                <c:pt idx="6799">
                  <c:v>1.6679778477427191E-2</c:v>
                </c:pt>
                <c:pt idx="6800">
                  <c:v>1.6659542358730982E-2</c:v>
                </c:pt>
                <c:pt idx="6801">
                  <c:v>1.6639395679185893E-2</c:v>
                </c:pt>
                <c:pt idx="6802">
                  <c:v>1.6621548561446799E-2</c:v>
                </c:pt>
                <c:pt idx="6803">
                  <c:v>1.660724411155191E-2</c:v>
                </c:pt>
                <c:pt idx="6804">
                  <c:v>1.6596758418922157E-2</c:v>
                </c:pt>
                <c:pt idx="6805">
                  <c:v>1.6589400556361451E-2</c:v>
                </c:pt>
                <c:pt idx="6806">
                  <c:v>1.6583512580056727E-2</c:v>
                </c:pt>
                <c:pt idx="6807">
                  <c:v>1.6576469529577864E-2</c:v>
                </c:pt>
                <c:pt idx="6808">
                  <c:v>1.65646794278775E-2</c:v>
                </c:pt>
                <c:pt idx="6809">
                  <c:v>1.6548406594414616E-2</c:v>
                </c:pt>
                <c:pt idx="6810">
                  <c:v>1.6533381120264423E-2</c:v>
                </c:pt>
                <c:pt idx="6811">
                  <c:v>1.6521525074035245E-2</c:v>
                </c:pt>
                <c:pt idx="6812">
                  <c:v>1.6513025917171791E-2</c:v>
                </c:pt>
                <c:pt idx="6813">
                  <c:v>1.6506340148362109E-2</c:v>
                </c:pt>
                <c:pt idx="6814">
                  <c:v>1.6498193303537221E-2</c:v>
                </c:pt>
                <c:pt idx="6815">
                  <c:v>1.6487627092519868E-2</c:v>
                </c:pt>
                <c:pt idx="6816">
                  <c:v>1.6477712871185216E-2</c:v>
                </c:pt>
                <c:pt idx="6817">
                  <c:v>1.6469142309744174E-2</c:v>
                </c:pt>
                <c:pt idx="6818">
                  <c:v>1.6461967895930324E-2</c:v>
                </c:pt>
                <c:pt idx="6819">
                  <c:v>1.6455603843045771E-2</c:v>
                </c:pt>
                <c:pt idx="6820">
                  <c:v>1.6448826089961312E-2</c:v>
                </c:pt>
                <c:pt idx="6821">
                  <c:v>1.6440856954233862E-2</c:v>
                </c:pt>
                <c:pt idx="6822">
                  <c:v>1.6432864071124778E-2</c:v>
                </c:pt>
                <c:pt idx="6823">
                  <c:v>1.6425715215911629E-2</c:v>
                </c:pt>
                <c:pt idx="6824">
                  <c:v>1.6419828016776505E-2</c:v>
                </c:pt>
                <c:pt idx="6825">
                  <c:v>1.6415169960657776E-2</c:v>
                </c:pt>
                <c:pt idx="6826">
                  <c:v>1.6411258393249778E-2</c:v>
                </c:pt>
                <c:pt idx="6827">
                  <c:v>1.6407160519003268E-2</c:v>
                </c:pt>
                <c:pt idx="6828">
                  <c:v>1.6401421540310358E-2</c:v>
                </c:pt>
                <c:pt idx="6829">
                  <c:v>1.6392587358720508E-2</c:v>
                </c:pt>
                <c:pt idx="6830">
                  <c:v>1.6383146712365251E-2</c:v>
                </c:pt>
                <c:pt idx="6831">
                  <c:v>1.6375525377286562E-2</c:v>
                </c:pt>
                <c:pt idx="6832">
                  <c:v>1.6371073903148913E-2</c:v>
                </c:pt>
                <c:pt idx="6833">
                  <c:v>1.6370067613239545E-2</c:v>
                </c:pt>
                <c:pt idx="6834">
                  <c:v>1.6371706604468159E-2</c:v>
                </c:pt>
                <c:pt idx="6835">
                  <c:v>1.6374115747367142E-2</c:v>
                </c:pt>
                <c:pt idx="6836">
                  <c:v>1.6374344686091336E-2</c:v>
                </c:pt>
                <c:pt idx="6837">
                  <c:v>1.6368619247739226E-2</c:v>
                </c:pt>
                <c:pt idx="6838">
                  <c:v>1.6359855593057249E-2</c:v>
                </c:pt>
                <c:pt idx="6839">
                  <c:v>1.6352599502397917E-2</c:v>
                </c:pt>
                <c:pt idx="6840">
                  <c:v>1.6348378614086348E-2</c:v>
                </c:pt>
                <c:pt idx="6841">
                  <c:v>1.6347016225679401E-2</c:v>
                </c:pt>
                <c:pt idx="6842">
                  <c:v>1.6346631293966143E-2</c:v>
                </c:pt>
                <c:pt idx="6843">
                  <c:v>1.6343708018315049E-2</c:v>
                </c:pt>
                <c:pt idx="6844">
                  <c:v>1.6338622596136235E-2</c:v>
                </c:pt>
                <c:pt idx="6845">
                  <c:v>1.6334089243573661E-2</c:v>
                </c:pt>
                <c:pt idx="6846">
                  <c:v>1.6330795451876285E-2</c:v>
                </c:pt>
                <c:pt idx="6847">
                  <c:v>1.6328737560190081E-2</c:v>
                </c:pt>
                <c:pt idx="6848">
                  <c:v>1.6327220755558484E-2</c:v>
                </c:pt>
                <c:pt idx="6849">
                  <c:v>1.6324860483543896E-2</c:v>
                </c:pt>
                <c:pt idx="6850">
                  <c:v>1.6320987034746881E-2</c:v>
                </c:pt>
                <c:pt idx="6851">
                  <c:v>1.6316952824539453E-2</c:v>
                </c:pt>
                <c:pt idx="6852">
                  <c:v>1.6313685049976608E-2</c:v>
                </c:pt>
                <c:pt idx="6853">
                  <c:v>1.6311612571243046E-2</c:v>
                </c:pt>
                <c:pt idx="6854">
                  <c:v>1.6310665911652582E-2</c:v>
                </c:pt>
                <c:pt idx="6855">
                  <c:v>1.6310277257648588E-2</c:v>
                </c:pt>
                <c:pt idx="6856">
                  <c:v>1.6309380458803688E-2</c:v>
                </c:pt>
                <c:pt idx="6857">
                  <c:v>1.630632500303817E-2</c:v>
                </c:pt>
                <c:pt idx="6858">
                  <c:v>1.6300284569674545E-2</c:v>
                </c:pt>
                <c:pt idx="6859">
                  <c:v>1.629398842005219E-2</c:v>
                </c:pt>
                <c:pt idx="6860">
                  <c:v>1.6289647544325297E-2</c:v>
                </c:pt>
                <c:pt idx="6861">
                  <c:v>1.6288391184028816E-2</c:v>
                </c:pt>
                <c:pt idx="6862">
                  <c:v>1.6290266832078133E-2</c:v>
                </c:pt>
                <c:pt idx="6863">
                  <c:v>1.6294240232769094E-2</c:v>
                </c:pt>
                <c:pt idx="6864">
                  <c:v>1.6298195381777993E-2</c:v>
                </c:pt>
                <c:pt idx="6865">
                  <c:v>1.6298934526161546E-2</c:v>
                </c:pt>
                <c:pt idx="6866">
                  <c:v>1.6293634734187344E-2</c:v>
                </c:pt>
                <c:pt idx="6867">
                  <c:v>1.628719542251612E-2</c:v>
                </c:pt>
                <c:pt idx="6868">
                  <c:v>1.6282735305334202E-2</c:v>
                </c:pt>
                <c:pt idx="6869">
                  <c:v>1.62812774999265E-2</c:v>
                </c:pt>
                <c:pt idx="6870">
                  <c:v>1.6282203695900312E-2</c:v>
                </c:pt>
                <c:pt idx="6871">
                  <c:v>1.6283254155185344E-2</c:v>
                </c:pt>
                <c:pt idx="6872">
                  <c:v>1.6280988802962172E-2</c:v>
                </c:pt>
                <c:pt idx="6873">
                  <c:v>1.6277282651287632E-2</c:v>
                </c:pt>
                <c:pt idx="6874">
                  <c:v>1.6274276633935925E-2</c:v>
                </c:pt>
                <c:pt idx="6875">
                  <c:v>1.6272580831255799E-2</c:v>
                </c:pt>
                <c:pt idx="6876">
                  <c:v>1.6272074585107543E-2</c:v>
                </c:pt>
                <c:pt idx="6877">
                  <c:v>1.627190649886371E-2</c:v>
                </c:pt>
                <c:pt idx="6878">
                  <c:v>1.6270513794892076E-2</c:v>
                </c:pt>
                <c:pt idx="6879">
                  <c:v>1.6267538240796825E-2</c:v>
                </c:pt>
                <c:pt idx="6880">
                  <c:v>1.6264483482230904E-2</c:v>
                </c:pt>
                <c:pt idx="6881">
                  <c:v>1.6262295395679877E-2</c:v>
                </c:pt>
                <c:pt idx="6882">
                  <c:v>1.6261374667049276E-2</c:v>
                </c:pt>
                <c:pt idx="6883">
                  <c:v>1.6261576791664397E-2</c:v>
                </c:pt>
                <c:pt idx="6884">
                  <c:v>1.6262212074270491E-2</c:v>
                </c:pt>
                <c:pt idx="6885">
                  <c:v>1.6262045629032672E-2</c:v>
                </c:pt>
                <c:pt idx="6886">
                  <c:v>1.6259249516042129E-2</c:v>
                </c:pt>
                <c:pt idx="6887">
                  <c:v>1.6253796243305512E-2</c:v>
                </c:pt>
                <c:pt idx="6888">
                  <c:v>1.6248547963446047E-2</c:v>
                </c:pt>
                <c:pt idx="6889">
                  <c:v>1.6245509876678697E-2</c:v>
                </c:pt>
                <c:pt idx="6890">
                  <c:v>1.6245583637204231E-2</c:v>
                </c:pt>
                <c:pt idx="6891">
                  <c:v>1.6248567353209432E-2</c:v>
                </c:pt>
                <c:pt idx="6892">
                  <c:v>1.625315558686654E-2</c:v>
                </c:pt>
                <c:pt idx="6893">
                  <c:v>1.6256939354333848E-2</c:v>
                </c:pt>
                <c:pt idx="6894">
                  <c:v>1.6256406125755424E-2</c:v>
                </c:pt>
                <c:pt idx="6895">
                  <c:v>1.6248442310518252E-2</c:v>
                </c:pt>
                <c:pt idx="6896">
                  <c:v>1.6237882400302512E-2</c:v>
                </c:pt>
                <c:pt idx="6897">
                  <c:v>1.6230586065446865E-2</c:v>
                </c:pt>
                <c:pt idx="6898">
                  <c:v>1.6229615320091324E-2</c:v>
                </c:pt>
                <c:pt idx="6899">
                  <c:v>1.623522930524815E-2</c:v>
                </c:pt>
                <c:pt idx="6900">
                  <c:v>1.6244884288801449E-2</c:v>
                </c:pt>
                <c:pt idx="6901">
                  <c:v>1.6253233665507863E-2</c:v>
                </c:pt>
                <c:pt idx="6902">
                  <c:v>1.6252172577971492E-2</c:v>
                </c:pt>
                <c:pt idx="6903">
                  <c:v>1.6242900790958057E-2</c:v>
                </c:pt>
                <c:pt idx="6904">
                  <c:v>1.6234867582800454E-2</c:v>
                </c:pt>
                <c:pt idx="6905">
                  <c:v>1.6231364483453675E-2</c:v>
                </c:pt>
                <c:pt idx="6906">
                  <c:v>1.6232876138896863E-2</c:v>
                </c:pt>
                <c:pt idx="6907">
                  <c:v>1.6237080311134057E-2</c:v>
                </c:pt>
                <c:pt idx="6908">
                  <c:v>1.6238847878194469E-2</c:v>
                </c:pt>
                <c:pt idx="6909">
                  <c:v>1.6234629555149375E-2</c:v>
                </c:pt>
                <c:pt idx="6910">
                  <c:v>1.6230490208208659E-2</c:v>
                </c:pt>
                <c:pt idx="6911">
                  <c:v>1.6227996766619943E-2</c:v>
                </c:pt>
                <c:pt idx="6912">
                  <c:v>1.6227389521199394E-2</c:v>
                </c:pt>
                <c:pt idx="6913">
                  <c:v>1.622780659446357E-2</c:v>
                </c:pt>
                <c:pt idx="6914">
                  <c:v>1.6227283940629802E-2</c:v>
                </c:pt>
                <c:pt idx="6915">
                  <c:v>1.6224772854405031E-2</c:v>
                </c:pt>
                <c:pt idx="6916">
                  <c:v>1.6222176359553912E-2</c:v>
                </c:pt>
                <c:pt idx="6917">
                  <c:v>1.6220356430443509E-2</c:v>
                </c:pt>
                <c:pt idx="6918">
                  <c:v>1.6219628864247201E-2</c:v>
                </c:pt>
                <c:pt idx="6919">
                  <c:v>1.6219766500939186E-2</c:v>
                </c:pt>
                <c:pt idx="6920">
                  <c:v>1.6219999223295024E-2</c:v>
                </c:pt>
                <c:pt idx="6921">
                  <c:v>1.6219014300982212E-2</c:v>
                </c:pt>
                <c:pt idx="6922">
                  <c:v>1.6215930762393319E-2</c:v>
                </c:pt>
                <c:pt idx="6923">
                  <c:v>1.6212314977036416E-2</c:v>
                </c:pt>
                <c:pt idx="6924">
                  <c:v>1.620964248595938E-2</c:v>
                </c:pt>
                <c:pt idx="6925">
                  <c:v>1.6208697102968888E-2</c:v>
                </c:pt>
                <c:pt idx="6926">
                  <c:v>1.620957091463043E-2</c:v>
                </c:pt>
                <c:pt idx="6927">
                  <c:v>1.6211664280268503E-2</c:v>
                </c:pt>
                <c:pt idx="6928">
                  <c:v>1.621368583196613E-2</c:v>
                </c:pt>
                <c:pt idx="6929">
                  <c:v>1.6213652474565375E-2</c:v>
                </c:pt>
                <c:pt idx="6930">
                  <c:v>1.6210733743420826E-2</c:v>
                </c:pt>
                <c:pt idx="6931">
                  <c:v>1.6208154292433444E-2</c:v>
                </c:pt>
                <c:pt idx="6932">
                  <c:v>1.6206424299482287E-2</c:v>
                </c:pt>
                <c:pt idx="6933">
                  <c:v>1.6205419638463382E-2</c:v>
                </c:pt>
                <c:pt idx="6934">
                  <c:v>1.6204527754761288E-2</c:v>
                </c:pt>
                <c:pt idx="6935">
                  <c:v>1.6205198410450278E-2</c:v>
                </c:pt>
                <c:pt idx="6936">
                  <c:v>1.621461268457523E-2</c:v>
                </c:pt>
                <c:pt idx="6937">
                  <c:v>1.6246662527560244E-2</c:v>
                </c:pt>
                <c:pt idx="6938">
                  <c:v>1.6332165189414934E-2</c:v>
                </c:pt>
                <c:pt idx="6939">
                  <c:v>1.6519227756590545E-2</c:v>
                </c:pt>
                <c:pt idx="6940">
                  <c:v>1.6878163521851224E-2</c:v>
                </c:pt>
                <c:pt idx="6941">
                  <c:v>1.7159024986121787E-2</c:v>
                </c:pt>
                <c:pt idx="6942">
                  <c:v>1.7548232014188453E-2</c:v>
                </c:pt>
                <c:pt idx="6943">
                  <c:v>1.7942312665804951E-2</c:v>
                </c:pt>
                <c:pt idx="6944">
                  <c:v>1.824624658521256E-2</c:v>
                </c:pt>
                <c:pt idx="6945">
                  <c:v>1.8579248967672806E-2</c:v>
                </c:pt>
                <c:pt idx="6946">
                  <c:v>1.8953509649479641E-2</c:v>
                </c:pt>
                <c:pt idx="6947">
                  <c:v>1.9421291051245182E-2</c:v>
                </c:pt>
                <c:pt idx="6948">
                  <c:v>1.9867703937996629E-2</c:v>
                </c:pt>
                <c:pt idx="6949">
                  <c:v>2.0265584739144967E-2</c:v>
                </c:pt>
                <c:pt idx="6950">
                  <c:v>2.0676817950136955E-2</c:v>
                </c:pt>
                <c:pt idx="6951">
                  <c:v>2.1066698617245101E-2</c:v>
                </c:pt>
                <c:pt idx="6952">
                  <c:v>2.1365899983790605E-2</c:v>
                </c:pt>
                <c:pt idx="6953">
                  <c:v>2.1763454813854666E-2</c:v>
                </c:pt>
                <c:pt idx="6954">
                  <c:v>2.2132457544633867E-2</c:v>
                </c:pt>
                <c:pt idx="6955">
                  <c:v>2.2477177286483775E-2</c:v>
                </c:pt>
                <c:pt idx="6956">
                  <c:v>2.2850299933009618E-2</c:v>
                </c:pt>
                <c:pt idx="6957">
                  <c:v>2.3203097439039835E-2</c:v>
                </c:pt>
                <c:pt idx="6958">
                  <c:v>2.3430007716997631E-2</c:v>
                </c:pt>
                <c:pt idx="6959">
                  <c:v>2.3586095000188479E-2</c:v>
                </c:pt>
                <c:pt idx="6960">
                  <c:v>2.3698873370583677E-2</c:v>
                </c:pt>
                <c:pt idx="6961">
                  <c:v>2.3784507042371079E-2</c:v>
                </c:pt>
                <c:pt idx="6962">
                  <c:v>2.3851793324736158E-2</c:v>
                </c:pt>
                <c:pt idx="6963">
                  <c:v>2.3906644242171801E-2</c:v>
                </c:pt>
                <c:pt idx="6964">
                  <c:v>2.3954972177193667E-2</c:v>
                </c:pt>
                <c:pt idx="6965">
                  <c:v>2.3998196285015941E-2</c:v>
                </c:pt>
                <c:pt idx="6966">
                  <c:v>2.4034264321442799E-2</c:v>
                </c:pt>
                <c:pt idx="6967">
                  <c:v>2.4064265306793162E-2</c:v>
                </c:pt>
                <c:pt idx="6968">
                  <c:v>2.4092494410392989E-2</c:v>
                </c:pt>
                <c:pt idx="6969">
                  <c:v>2.4123043423207143E-2</c:v>
                </c:pt>
                <c:pt idx="6970">
                  <c:v>2.4152109550868314E-2</c:v>
                </c:pt>
                <c:pt idx="6971">
                  <c:v>2.4178582389265787E-2</c:v>
                </c:pt>
                <c:pt idx="6972">
                  <c:v>2.4202391082091892E-2</c:v>
                </c:pt>
                <c:pt idx="6973">
                  <c:v>2.4224340962295702E-2</c:v>
                </c:pt>
                <c:pt idx="6974">
                  <c:v>2.4246109364156925E-2</c:v>
                </c:pt>
                <c:pt idx="6975">
                  <c:v>2.4268568659013237E-2</c:v>
                </c:pt>
                <c:pt idx="6976">
                  <c:v>2.4290278601775937E-2</c:v>
                </c:pt>
                <c:pt idx="6977">
                  <c:v>2.431022560746916E-2</c:v>
                </c:pt>
                <c:pt idx="6978">
                  <c:v>2.4327959464662829E-2</c:v>
                </c:pt>
                <c:pt idx="6979">
                  <c:v>2.4343593335472299E-2</c:v>
                </c:pt>
                <c:pt idx="6980">
                  <c:v>2.435780375555878E-2</c:v>
                </c:pt>
                <c:pt idx="6981">
                  <c:v>2.4371830634128969E-2</c:v>
                </c:pt>
                <c:pt idx="6982">
                  <c:v>2.4387688274735801E-2</c:v>
                </c:pt>
                <c:pt idx="6983">
                  <c:v>2.4407649623585666E-2</c:v>
                </c:pt>
                <c:pt idx="6984">
                  <c:v>2.4428042796296359E-2</c:v>
                </c:pt>
                <c:pt idx="6985">
                  <c:v>2.4445383877760348E-2</c:v>
                </c:pt>
                <c:pt idx="6986">
                  <c:v>2.4457685855317941E-2</c:v>
                </c:pt>
                <c:pt idx="6987">
                  <c:v>2.446445861875705E-2</c:v>
                </c:pt>
                <c:pt idx="6988">
                  <c:v>2.4466708960313138E-2</c:v>
                </c:pt>
                <c:pt idx="6989">
                  <c:v>2.4466940574669534E-2</c:v>
                </c:pt>
                <c:pt idx="6990">
                  <c:v>2.4469154058957106E-2</c:v>
                </c:pt>
                <c:pt idx="6991">
                  <c:v>2.4478846912754509E-2</c:v>
                </c:pt>
                <c:pt idx="6992">
                  <c:v>2.4495610776248098E-2</c:v>
                </c:pt>
                <c:pt idx="6993">
                  <c:v>2.4510725045615259E-2</c:v>
                </c:pt>
                <c:pt idx="6994">
                  <c:v>2.4521262522259932E-2</c:v>
                </c:pt>
                <c:pt idx="6995">
                  <c:v>2.4526923920410146E-2</c:v>
                </c:pt>
                <c:pt idx="6996">
                  <c:v>2.4530032928137373E-2</c:v>
                </c:pt>
                <c:pt idx="6997">
                  <c:v>2.453553620735606E-2</c:v>
                </c:pt>
                <c:pt idx="6998">
                  <c:v>2.4544937296558281E-2</c:v>
                </c:pt>
                <c:pt idx="6999">
                  <c:v>2.4553540280098238E-2</c:v>
                </c:pt>
                <c:pt idx="7000">
                  <c:v>2.4560273603624748E-2</c:v>
                </c:pt>
                <c:pt idx="7001">
                  <c:v>2.4565040789717142E-2</c:v>
                </c:pt>
                <c:pt idx="7002">
                  <c:v>2.4568718156991229E-2</c:v>
                </c:pt>
                <c:pt idx="7003">
                  <c:v>2.4573154820099474E-2</c:v>
                </c:pt>
                <c:pt idx="7004">
                  <c:v>2.4579563650233924E-2</c:v>
                </c:pt>
                <c:pt idx="7005">
                  <c:v>2.4586163103844084E-2</c:v>
                </c:pt>
                <c:pt idx="7006">
                  <c:v>2.4591619077861136E-2</c:v>
                </c:pt>
                <c:pt idx="7007">
                  <c:v>2.4595283636492153E-2</c:v>
                </c:pt>
                <c:pt idx="7008">
                  <c:v>2.4597194839371742E-2</c:v>
                </c:pt>
                <c:pt idx="7009">
                  <c:v>2.4598076741561684E-2</c:v>
                </c:pt>
                <c:pt idx="7010">
                  <c:v>2.4599339393551464E-2</c:v>
                </c:pt>
                <c:pt idx="7011">
                  <c:v>2.4603182450455549E-2</c:v>
                </c:pt>
                <c:pt idx="7012">
                  <c:v>2.4611792135225435E-2</c:v>
                </c:pt>
                <c:pt idx="7013">
                  <c:v>2.4621415086491426E-2</c:v>
                </c:pt>
                <c:pt idx="7014">
                  <c:v>2.4628385381308564E-2</c:v>
                </c:pt>
                <c:pt idx="7015">
                  <c:v>2.4630662024585595E-2</c:v>
                </c:pt>
                <c:pt idx="7016">
                  <c:v>2.4627828949084229E-2</c:v>
                </c:pt>
                <c:pt idx="7017">
                  <c:v>2.4621095015419488E-2</c:v>
                </c:pt>
                <c:pt idx="7018">
                  <c:v>2.4613294012059504E-2</c:v>
                </c:pt>
                <c:pt idx="7019">
                  <c:v>2.4608884655325791E-2</c:v>
                </c:pt>
                <c:pt idx="7020">
                  <c:v>2.46135382837279E-2</c:v>
                </c:pt>
                <c:pt idx="7021">
                  <c:v>2.4620361690093042E-2</c:v>
                </c:pt>
                <c:pt idx="7022">
                  <c:v>2.4624330594464686E-2</c:v>
                </c:pt>
                <c:pt idx="7023">
                  <c:v>2.4627191577761602E-2</c:v>
                </c:pt>
                <c:pt idx="7024">
                  <c:v>2.46293346086549E-2</c:v>
                </c:pt>
                <c:pt idx="7025">
                  <c:v>2.4632219870620378E-2</c:v>
                </c:pt>
                <c:pt idx="7026">
                  <c:v>2.4635465634863411E-2</c:v>
                </c:pt>
                <c:pt idx="7027">
                  <c:v>2.4637725914925981E-2</c:v>
                </c:pt>
                <c:pt idx="7028">
                  <c:v>2.4638315940550382E-2</c:v>
                </c:pt>
                <c:pt idx="7029">
                  <c:v>2.4637212157679306E-2</c:v>
                </c:pt>
                <c:pt idx="7030">
                  <c:v>2.4635052228456064E-2</c:v>
                </c:pt>
                <c:pt idx="7031">
                  <c:v>2.4633135031224059E-2</c:v>
                </c:pt>
                <c:pt idx="7032">
                  <c:v>2.4633421170028282E-2</c:v>
                </c:pt>
                <c:pt idx="7033">
                  <c:v>2.4639436843780033E-2</c:v>
                </c:pt>
                <c:pt idx="7034">
                  <c:v>2.464857588057192E-2</c:v>
                </c:pt>
                <c:pt idx="7035">
                  <c:v>2.4655769790988991E-2</c:v>
                </c:pt>
                <c:pt idx="7036">
                  <c:v>2.4657892541480968E-2</c:v>
                </c:pt>
                <c:pt idx="7037">
                  <c:v>2.465376055436171E-2</c:v>
                </c:pt>
                <c:pt idx="7038">
                  <c:v>2.4644132707809293E-2</c:v>
                </c:pt>
                <c:pt idx="7039">
                  <c:v>2.4631710335865743E-2</c:v>
                </c:pt>
                <c:pt idx="7040">
                  <c:v>2.4621137228437343E-2</c:v>
                </c:pt>
                <c:pt idx="7041">
                  <c:v>2.4618999631294471E-2</c:v>
                </c:pt>
                <c:pt idx="7042">
                  <c:v>2.462755532039404E-2</c:v>
                </c:pt>
                <c:pt idx="7043">
                  <c:v>2.4635441085260407E-2</c:v>
                </c:pt>
                <c:pt idx="7044">
                  <c:v>2.4638849658816082E-2</c:v>
                </c:pt>
                <c:pt idx="7045">
                  <c:v>2.4637196066257198E-2</c:v>
                </c:pt>
                <c:pt idx="7046">
                  <c:v>2.4632847162867517E-2</c:v>
                </c:pt>
                <c:pt idx="7047">
                  <c:v>2.4631121634018656E-2</c:v>
                </c:pt>
                <c:pt idx="7048">
                  <c:v>2.4633743927655258E-2</c:v>
                </c:pt>
                <c:pt idx="7049">
                  <c:v>2.4635778681608461E-2</c:v>
                </c:pt>
                <c:pt idx="7050">
                  <c:v>2.4636236583513188E-2</c:v>
                </c:pt>
                <c:pt idx="7051">
                  <c:v>2.4635092587396677E-2</c:v>
                </c:pt>
                <c:pt idx="7052">
                  <c:v>2.463328247434602E-2</c:v>
                </c:pt>
                <c:pt idx="7053">
                  <c:v>2.4632685254067633E-2</c:v>
                </c:pt>
                <c:pt idx="7054">
                  <c:v>2.4633918273304665E-2</c:v>
                </c:pt>
                <c:pt idx="7055">
                  <c:v>2.4635274849918676E-2</c:v>
                </c:pt>
                <c:pt idx="7056">
                  <c:v>2.4635647706459329E-2</c:v>
                </c:pt>
                <c:pt idx="7057">
                  <c:v>2.463455521985923E-2</c:v>
                </c:pt>
                <c:pt idx="7058">
                  <c:v>2.4632141421434193E-2</c:v>
                </c:pt>
                <c:pt idx="7059">
                  <c:v>2.4629175996882822E-2</c:v>
                </c:pt>
                <c:pt idx="7060">
                  <c:v>2.4627054286287101E-2</c:v>
                </c:pt>
                <c:pt idx="7061">
                  <c:v>2.462807122929531E-2</c:v>
                </c:pt>
                <c:pt idx="7062">
                  <c:v>2.4633399265285849E-2</c:v>
                </c:pt>
                <c:pt idx="7063">
                  <c:v>2.4639041530987522E-2</c:v>
                </c:pt>
                <c:pt idx="7064">
                  <c:v>2.4641853662015295E-2</c:v>
                </c:pt>
                <c:pt idx="7065">
                  <c:v>2.464018811188071E-2</c:v>
                </c:pt>
                <c:pt idx="7066">
                  <c:v>2.4633894151991572E-2</c:v>
                </c:pt>
                <c:pt idx="7067">
                  <c:v>2.462431787165207E-2</c:v>
                </c:pt>
                <c:pt idx="7068">
                  <c:v>2.4614302178062791E-2</c:v>
                </c:pt>
                <c:pt idx="7069">
                  <c:v>2.4608186796320711E-2</c:v>
                </c:pt>
                <c:pt idx="7070">
                  <c:v>2.46111182996296E-2</c:v>
                </c:pt>
                <c:pt idx="7071">
                  <c:v>2.4617755824464363E-2</c:v>
                </c:pt>
                <c:pt idx="7072">
                  <c:v>2.4622036877859032E-2</c:v>
                </c:pt>
                <c:pt idx="7073">
                  <c:v>2.4621918858152181E-2</c:v>
                </c:pt>
                <c:pt idx="7074">
                  <c:v>2.4617870721637056E-2</c:v>
                </c:pt>
                <c:pt idx="7075">
                  <c:v>2.4612872982561713E-2</c:v>
                </c:pt>
                <c:pt idx="7076">
                  <c:v>2.461216651510045E-2</c:v>
                </c:pt>
                <c:pt idx="7077">
                  <c:v>2.4614326456506134E-2</c:v>
                </c:pt>
                <c:pt idx="7078">
                  <c:v>2.4615675693923863E-2</c:v>
                </c:pt>
                <c:pt idx="7079">
                  <c:v>2.461526276047727E-2</c:v>
                </c:pt>
                <c:pt idx="7080">
                  <c:v>2.4613164358488981E-2</c:v>
                </c:pt>
                <c:pt idx="7081">
                  <c:v>2.4610485359480638E-2</c:v>
                </c:pt>
                <c:pt idx="7082">
                  <c:v>2.4609345813191325E-2</c:v>
                </c:pt>
                <c:pt idx="7083">
                  <c:v>2.4610485669217232E-2</c:v>
                </c:pt>
                <c:pt idx="7084">
                  <c:v>2.4610296714541451E-2</c:v>
                </c:pt>
                <c:pt idx="7085">
                  <c:v>2.4609038984007892E-2</c:v>
                </c:pt>
                <c:pt idx="7086">
                  <c:v>2.4607882850748643E-2</c:v>
                </c:pt>
                <c:pt idx="7087">
                  <c:v>2.4606786564283577E-2</c:v>
                </c:pt>
                <c:pt idx="7088">
                  <c:v>2.4604761048556419E-2</c:v>
                </c:pt>
                <c:pt idx="7089">
                  <c:v>2.4601705630430858E-2</c:v>
                </c:pt>
                <c:pt idx="7090">
                  <c:v>2.459852510103919E-2</c:v>
                </c:pt>
                <c:pt idx="7091">
                  <c:v>2.4595899061709774E-2</c:v>
                </c:pt>
                <c:pt idx="7092">
                  <c:v>2.4594281923966753E-2</c:v>
                </c:pt>
                <c:pt idx="7093">
                  <c:v>2.4593902909530424E-2</c:v>
                </c:pt>
                <c:pt idx="7094">
                  <c:v>2.4594766050317157E-2</c:v>
                </c:pt>
                <c:pt idx="7095">
                  <c:v>2.4596650188439293E-2</c:v>
                </c:pt>
                <c:pt idx="7096">
                  <c:v>2.4599108976205375E-2</c:v>
                </c:pt>
                <c:pt idx="7097">
                  <c:v>2.4601470876119809E-2</c:v>
                </c:pt>
                <c:pt idx="7098">
                  <c:v>2.4602839160883065E-2</c:v>
                </c:pt>
                <c:pt idx="7099">
                  <c:v>2.4602091913391889E-2</c:v>
                </c:pt>
                <c:pt idx="7100">
                  <c:v>2.4598172257793843E-2</c:v>
                </c:pt>
                <c:pt idx="7101">
                  <c:v>2.4593083852586857E-2</c:v>
                </c:pt>
                <c:pt idx="7102">
                  <c:v>2.4589395615859953E-2</c:v>
                </c:pt>
                <c:pt idx="7103">
                  <c:v>2.4588226483613605E-2</c:v>
                </c:pt>
                <c:pt idx="7104">
                  <c:v>2.4589309096893903E-2</c:v>
                </c:pt>
                <c:pt idx="7105">
                  <c:v>2.4590989801792813E-2</c:v>
                </c:pt>
                <c:pt idx="7106">
                  <c:v>2.4590254601324243E-2</c:v>
                </c:pt>
                <c:pt idx="7107">
                  <c:v>2.4587113193974337E-2</c:v>
                </c:pt>
                <c:pt idx="7108">
                  <c:v>2.4584268237343526E-2</c:v>
                </c:pt>
                <c:pt idx="7109">
                  <c:v>2.4582590857591166E-2</c:v>
                </c:pt>
                <c:pt idx="7110">
                  <c:v>2.4582229199078098E-2</c:v>
                </c:pt>
                <c:pt idx="7111">
                  <c:v>2.4582608424366121E-2</c:v>
                </c:pt>
                <c:pt idx="7112">
                  <c:v>2.4582430714218072E-2</c:v>
                </c:pt>
                <c:pt idx="7113">
                  <c:v>2.4580594999146534E-2</c:v>
                </c:pt>
                <c:pt idx="7114">
                  <c:v>2.4578707189720689E-2</c:v>
                </c:pt>
                <c:pt idx="7115">
                  <c:v>2.4577231579415319E-2</c:v>
                </c:pt>
                <c:pt idx="7116">
                  <c:v>2.4576235204776885E-2</c:v>
                </c:pt>
                <c:pt idx="7117">
                  <c:v>2.4575502060409711E-2</c:v>
                </c:pt>
                <c:pt idx="7118">
                  <c:v>2.4574533098975587E-2</c:v>
                </c:pt>
                <c:pt idx="7119">
                  <c:v>2.4593095711412712E-2</c:v>
                </c:pt>
                <c:pt idx="7120">
                  <c:v>2.4496701630646038E-2</c:v>
                </c:pt>
                <c:pt idx="7121">
                  <c:v>2.4268769775750387E-2</c:v>
                </c:pt>
                <c:pt idx="7122">
                  <c:v>2.4104827902765771E-2</c:v>
                </c:pt>
                <c:pt idx="7123">
                  <c:v>2.3830809307072286E-2</c:v>
                </c:pt>
                <c:pt idx="7124">
                  <c:v>2.3553204913459264E-2</c:v>
                </c:pt>
                <c:pt idx="7125">
                  <c:v>2.3226090706925384E-2</c:v>
                </c:pt>
                <c:pt idx="7126">
                  <c:v>2.2851938819188559E-2</c:v>
                </c:pt>
                <c:pt idx="7127">
                  <c:v>2.2421972834032525E-2</c:v>
                </c:pt>
                <c:pt idx="7128">
                  <c:v>2.2035719404949257E-2</c:v>
                </c:pt>
                <c:pt idx="7129">
                  <c:v>2.1607372091925852E-2</c:v>
                </c:pt>
                <c:pt idx="7130">
                  <c:v>2.1219953456945558E-2</c:v>
                </c:pt>
                <c:pt idx="7131">
                  <c:v>2.0871026118883921E-2</c:v>
                </c:pt>
                <c:pt idx="7132">
                  <c:v>2.0461968853009559E-2</c:v>
                </c:pt>
                <c:pt idx="7133">
                  <c:v>2.0017578725557005E-2</c:v>
                </c:pt>
                <c:pt idx="7134">
                  <c:v>1.9712197250952631E-2</c:v>
                </c:pt>
                <c:pt idx="7135">
                  <c:v>1.9377616781888613E-2</c:v>
                </c:pt>
                <c:pt idx="7136">
                  <c:v>1.900793925590125E-2</c:v>
                </c:pt>
                <c:pt idx="7137">
                  <c:v>1.8638994816834595E-2</c:v>
                </c:pt>
                <c:pt idx="7138">
                  <c:v>1.8208874312159874E-2</c:v>
                </c:pt>
                <c:pt idx="7139">
                  <c:v>1.7718418538798544E-2</c:v>
                </c:pt>
                <c:pt idx="7140">
                  <c:v>1.7371477487798818E-2</c:v>
                </c:pt>
                <c:pt idx="7141">
                  <c:v>1.713352767743033E-2</c:v>
                </c:pt>
                <c:pt idx="7142">
                  <c:v>1.6968750811524651E-2</c:v>
                </c:pt>
                <c:pt idx="7143">
                  <c:v>1.685167016889547E-2</c:v>
                </c:pt>
                <c:pt idx="7144">
                  <c:v>1.6759593258649362E-2</c:v>
                </c:pt>
                <c:pt idx="7145">
                  <c:v>1.668797372351901E-2</c:v>
                </c:pt>
                <c:pt idx="7146">
                  <c:v>1.6630430836217652E-2</c:v>
                </c:pt>
                <c:pt idx="7147">
                  <c:v>1.657934415089133E-2</c:v>
                </c:pt>
                <c:pt idx="7148">
                  <c:v>1.6534197975420186E-2</c:v>
                </c:pt>
                <c:pt idx="7149">
                  <c:v>1.6494841784084967E-2</c:v>
                </c:pt>
                <c:pt idx="7150">
                  <c:v>1.645927242396571E-2</c:v>
                </c:pt>
                <c:pt idx="7151">
                  <c:v>1.6424652696860918E-2</c:v>
                </c:pt>
                <c:pt idx="7152">
                  <c:v>1.6391759790334044E-2</c:v>
                </c:pt>
                <c:pt idx="7153">
                  <c:v>1.6361284070397625E-2</c:v>
                </c:pt>
                <c:pt idx="7154">
                  <c:v>1.6333168261359651E-2</c:v>
                </c:pt>
                <c:pt idx="7155">
                  <c:v>1.6306690017771634E-2</c:v>
                </c:pt>
                <c:pt idx="7156">
                  <c:v>1.6280562170093136E-2</c:v>
                </c:pt>
                <c:pt idx="7157">
                  <c:v>1.6254829199224739E-2</c:v>
                </c:pt>
                <c:pt idx="7158">
                  <c:v>1.6230318512665466E-2</c:v>
                </c:pt>
                <c:pt idx="7159">
                  <c:v>1.6207446046838176E-2</c:v>
                </c:pt>
                <c:pt idx="7160">
                  <c:v>1.6186288948100414E-2</c:v>
                </c:pt>
                <c:pt idx="7161">
                  <c:v>1.6166585572744016E-2</c:v>
                </c:pt>
                <c:pt idx="7162">
                  <c:v>1.6147735486995284E-2</c:v>
                </c:pt>
                <c:pt idx="7163">
                  <c:v>1.6128790137613567E-2</c:v>
                </c:pt>
                <c:pt idx="7164">
                  <c:v>1.6108373615981903E-2</c:v>
                </c:pt>
                <c:pt idx="7165">
                  <c:v>1.6087735387472577E-2</c:v>
                </c:pt>
                <c:pt idx="7166">
                  <c:v>1.6068640547050934E-2</c:v>
                </c:pt>
                <c:pt idx="7167">
                  <c:v>1.6052150728593204E-2</c:v>
                </c:pt>
                <c:pt idx="7168">
                  <c:v>1.6038624104886989E-2</c:v>
                </c:pt>
                <c:pt idx="7169">
                  <c:v>1.602771538763079E-2</c:v>
                </c:pt>
                <c:pt idx="7170">
                  <c:v>1.6018375827434542E-2</c:v>
                </c:pt>
                <c:pt idx="7171">
                  <c:v>1.6008853213818959E-2</c:v>
                </c:pt>
                <c:pt idx="7172">
                  <c:v>1.5996691875216216E-2</c:v>
                </c:pt>
                <c:pt idx="7173">
                  <c:v>1.5980799937086877E-2</c:v>
                </c:pt>
                <c:pt idx="7174">
                  <c:v>1.5965238094336455E-2</c:v>
                </c:pt>
                <c:pt idx="7175">
                  <c:v>1.5952074173379086E-2</c:v>
                </c:pt>
                <c:pt idx="7176">
                  <c:v>1.5941930844266108E-2</c:v>
                </c:pt>
                <c:pt idx="7177">
                  <c:v>1.5934052636927393E-2</c:v>
                </c:pt>
                <c:pt idx="7178">
                  <c:v>1.5926305941171032E-2</c:v>
                </c:pt>
                <c:pt idx="7179">
                  <c:v>1.5915812492856143E-2</c:v>
                </c:pt>
                <c:pt idx="7180">
                  <c:v>1.5904626903554257E-2</c:v>
                </c:pt>
                <c:pt idx="7181">
                  <c:v>1.5894492150576353E-2</c:v>
                </c:pt>
                <c:pt idx="7182">
                  <c:v>1.5885952556201975E-2</c:v>
                </c:pt>
                <c:pt idx="7183">
                  <c:v>1.5878864442651883E-2</c:v>
                </c:pt>
                <c:pt idx="7184">
                  <c:v>1.5872396132087924E-2</c:v>
                </c:pt>
                <c:pt idx="7185">
                  <c:v>1.5865036790450732E-2</c:v>
                </c:pt>
                <c:pt idx="7186">
                  <c:v>1.5856266440443287E-2</c:v>
                </c:pt>
                <c:pt idx="7187">
                  <c:v>1.5847588235997717E-2</c:v>
                </c:pt>
                <c:pt idx="7188">
                  <c:v>1.5840018153562473E-2</c:v>
                </c:pt>
                <c:pt idx="7189">
                  <c:v>1.583400898656168E-2</c:v>
                </c:pt>
                <c:pt idx="7190">
                  <c:v>1.5829450345394975E-2</c:v>
                </c:pt>
                <c:pt idx="7191">
                  <c:v>1.5825668657437585E-2</c:v>
                </c:pt>
                <c:pt idx="7192">
                  <c:v>1.5821427167040398E-2</c:v>
                </c:pt>
                <c:pt idx="7193">
                  <c:v>1.5814879406057109E-2</c:v>
                </c:pt>
                <c:pt idx="7194">
                  <c:v>1.5805465206296145E-2</c:v>
                </c:pt>
                <c:pt idx="7195">
                  <c:v>1.5796104328709336E-2</c:v>
                </c:pt>
                <c:pt idx="7196">
                  <c:v>1.5789035662324008E-2</c:v>
                </c:pt>
                <c:pt idx="7197">
                  <c:v>1.5785329819184436E-2</c:v>
                </c:pt>
                <c:pt idx="7198">
                  <c:v>1.5784889134351558E-2</c:v>
                </c:pt>
                <c:pt idx="7199">
                  <c:v>1.5786447665902939E-2</c:v>
                </c:pt>
                <c:pt idx="7200">
                  <c:v>1.5787571194933091E-2</c:v>
                </c:pt>
                <c:pt idx="7201">
                  <c:v>1.5784657225553188E-2</c:v>
                </c:pt>
                <c:pt idx="7202">
                  <c:v>1.5774528535699637E-2</c:v>
                </c:pt>
                <c:pt idx="7203">
                  <c:v>1.5761887416867494E-2</c:v>
                </c:pt>
                <c:pt idx="7204">
                  <c:v>1.5752374842702633E-2</c:v>
                </c:pt>
                <c:pt idx="7205">
                  <c:v>1.5748919051002903E-2</c:v>
                </c:pt>
                <c:pt idx="7206">
                  <c:v>1.5751730696539602E-2</c:v>
                </c:pt>
                <c:pt idx="7207">
                  <c:v>1.5758302851057612E-2</c:v>
                </c:pt>
                <c:pt idx="7208">
                  <c:v>1.5763411003275121E-2</c:v>
                </c:pt>
                <c:pt idx="7209">
                  <c:v>1.5759344179277046E-2</c:v>
                </c:pt>
                <c:pt idx="7210">
                  <c:v>1.5749043280388175E-2</c:v>
                </c:pt>
                <c:pt idx="7211">
                  <c:v>1.574038763579234E-2</c:v>
                </c:pt>
                <c:pt idx="7212">
                  <c:v>1.5735960294083941E-2</c:v>
                </c:pt>
                <c:pt idx="7213">
                  <c:v>1.5735874972332656E-2</c:v>
                </c:pt>
                <c:pt idx="7214">
                  <c:v>1.5737776056082904E-2</c:v>
                </c:pt>
                <c:pt idx="7215">
                  <c:v>1.5736838599354458E-2</c:v>
                </c:pt>
                <c:pt idx="7216">
                  <c:v>1.5731333626106674E-2</c:v>
                </c:pt>
                <c:pt idx="7217">
                  <c:v>1.5726318403510794E-2</c:v>
                </c:pt>
                <c:pt idx="7218">
                  <c:v>1.5722922122020599E-2</c:v>
                </c:pt>
                <c:pt idx="7219">
                  <c:v>1.5721264410188882E-2</c:v>
                </c:pt>
                <c:pt idx="7220">
                  <c:v>1.5720474677807083E-2</c:v>
                </c:pt>
                <c:pt idx="7221">
                  <c:v>1.5718692123545121E-2</c:v>
                </c:pt>
                <c:pt idx="7222">
                  <c:v>1.5715123902590823E-2</c:v>
                </c:pt>
                <c:pt idx="7223">
                  <c:v>1.5711532511378454E-2</c:v>
                </c:pt>
                <c:pt idx="7224">
                  <c:v>1.5708766743783013E-2</c:v>
                </c:pt>
                <c:pt idx="7225">
                  <c:v>1.5707143568337641E-2</c:v>
                </c:pt>
                <c:pt idx="7226">
                  <c:v>1.5706448128233349E-2</c:v>
                </c:pt>
                <c:pt idx="7227">
                  <c:v>1.5705933741319483E-2</c:v>
                </c:pt>
                <c:pt idx="7228">
                  <c:v>1.5704321878909175E-2</c:v>
                </c:pt>
                <c:pt idx="7229">
                  <c:v>1.5700502050745906E-2</c:v>
                </c:pt>
                <c:pt idx="7230">
                  <c:v>1.5695953396546187E-2</c:v>
                </c:pt>
                <c:pt idx="7231">
                  <c:v>1.569232262892865E-2</c:v>
                </c:pt>
                <c:pt idx="7232">
                  <c:v>1.5690521084628494E-2</c:v>
                </c:pt>
                <c:pt idx="7233">
                  <c:v>1.5690724724496858E-2</c:v>
                </c:pt>
                <c:pt idx="7234">
                  <c:v>1.5692374133501278E-2</c:v>
                </c:pt>
                <c:pt idx="7235">
                  <c:v>1.5694174520725541E-2</c:v>
                </c:pt>
                <c:pt idx="7236">
                  <c:v>1.5694095719369684E-2</c:v>
                </c:pt>
                <c:pt idx="7237">
                  <c:v>1.5689329163789453E-2</c:v>
                </c:pt>
                <c:pt idx="7238">
                  <c:v>1.5680658584996995E-2</c:v>
                </c:pt>
                <c:pt idx="7239">
                  <c:v>1.5672935518972659E-2</c:v>
                </c:pt>
                <c:pt idx="7240">
                  <c:v>1.5669311010398174E-2</c:v>
                </c:pt>
                <c:pt idx="7241">
                  <c:v>1.5670977599195415E-2</c:v>
                </c:pt>
                <c:pt idx="7242">
                  <c:v>1.5677169320526034E-2</c:v>
                </c:pt>
                <c:pt idx="7243">
                  <c:v>1.5685161704792141E-2</c:v>
                </c:pt>
                <c:pt idx="7244">
                  <c:v>1.5690271777635465E-2</c:v>
                </c:pt>
                <c:pt idx="7245">
                  <c:v>1.5686223982088316E-2</c:v>
                </c:pt>
                <c:pt idx="7246">
                  <c:v>1.5675856831812367E-2</c:v>
                </c:pt>
                <c:pt idx="7247">
                  <c:v>1.5666968577315244E-2</c:v>
                </c:pt>
                <c:pt idx="7248">
                  <c:v>1.5663455073606815E-2</c:v>
                </c:pt>
                <c:pt idx="7249">
                  <c:v>1.566610925750192E-2</c:v>
                </c:pt>
                <c:pt idx="7250">
                  <c:v>1.5672621147620767E-2</c:v>
                </c:pt>
                <c:pt idx="7251">
                  <c:v>1.5677577844388817E-2</c:v>
                </c:pt>
                <c:pt idx="7252">
                  <c:v>1.5673943382022586E-2</c:v>
                </c:pt>
                <c:pt idx="7253">
                  <c:v>1.5667828889844974E-2</c:v>
                </c:pt>
                <c:pt idx="7254">
                  <c:v>1.5663582765900685E-2</c:v>
                </c:pt>
                <c:pt idx="7255">
                  <c:v>1.5662144792662331E-2</c:v>
                </c:pt>
                <c:pt idx="7256">
                  <c:v>1.5662853145166137E-2</c:v>
                </c:pt>
                <c:pt idx="7257">
                  <c:v>1.5663444391012284E-2</c:v>
                </c:pt>
                <c:pt idx="7258">
                  <c:v>1.5661071067463738E-2</c:v>
                </c:pt>
                <c:pt idx="7259">
                  <c:v>1.5658011634519527E-2</c:v>
                </c:pt>
                <c:pt idx="7260">
                  <c:v>1.5655696273196511E-2</c:v>
                </c:pt>
                <c:pt idx="7261">
                  <c:v>1.565456876305291E-2</c:v>
                </c:pt>
                <c:pt idx="7262">
                  <c:v>1.565442751557972E-2</c:v>
                </c:pt>
                <c:pt idx="7263">
                  <c:v>1.5654425574200305E-2</c:v>
                </c:pt>
                <c:pt idx="7264">
                  <c:v>1.5653114063858754E-2</c:v>
                </c:pt>
                <c:pt idx="7265">
                  <c:v>1.5650353557286209E-2</c:v>
                </c:pt>
                <c:pt idx="7266">
                  <c:v>1.5647569958938637E-2</c:v>
                </c:pt>
                <c:pt idx="7267">
                  <c:v>1.5645681413357287E-2</c:v>
                </c:pt>
                <c:pt idx="7268">
                  <c:v>1.564507188172291E-2</c:v>
                </c:pt>
                <c:pt idx="7269">
                  <c:v>1.5645591141855472E-2</c:v>
                </c:pt>
                <c:pt idx="7270">
                  <c:v>1.5646554788214292E-2</c:v>
                </c:pt>
                <c:pt idx="7271">
                  <c:v>1.564674423189831E-2</c:v>
                </c:pt>
                <c:pt idx="7272">
                  <c:v>1.5644319584722934E-2</c:v>
                </c:pt>
                <c:pt idx="7273">
                  <c:v>1.5638826197234119E-2</c:v>
                </c:pt>
                <c:pt idx="7274">
                  <c:v>1.5633307197296654E-2</c:v>
                </c:pt>
                <c:pt idx="7275">
                  <c:v>1.5630035067029271E-2</c:v>
                </c:pt>
                <c:pt idx="7276">
                  <c:v>1.5630092863174197E-2</c:v>
                </c:pt>
                <c:pt idx="7277">
                  <c:v>1.5633374217097179E-2</c:v>
                </c:pt>
                <c:pt idx="7278">
                  <c:v>1.5638583334787459E-2</c:v>
                </c:pt>
                <c:pt idx="7279">
                  <c:v>1.5643234996857634E-2</c:v>
                </c:pt>
                <c:pt idx="7280">
                  <c:v>1.564365455854385E-2</c:v>
                </c:pt>
                <c:pt idx="7281">
                  <c:v>1.5636320592233487E-2</c:v>
                </c:pt>
                <c:pt idx="7282">
                  <c:v>1.5625802277212372E-2</c:v>
                </c:pt>
                <c:pt idx="7283">
                  <c:v>1.5618264530079626E-2</c:v>
                </c:pt>
                <c:pt idx="7284">
                  <c:v>1.5616985614359813E-2</c:v>
                </c:pt>
                <c:pt idx="7285">
                  <c:v>1.5622338491464119E-2</c:v>
                </c:pt>
                <c:pt idx="7286">
                  <c:v>1.5631790820690692E-2</c:v>
                </c:pt>
                <c:pt idx="7287">
                  <c:v>1.5639904959224436E-2</c:v>
                </c:pt>
                <c:pt idx="7288">
                  <c:v>1.5638471603684222E-2</c:v>
                </c:pt>
                <c:pt idx="7289">
                  <c:v>1.5629900947641509E-2</c:v>
                </c:pt>
                <c:pt idx="7290">
                  <c:v>1.5622876158690697E-2</c:v>
                </c:pt>
                <c:pt idx="7291">
                  <c:v>1.5620060874164073E-2</c:v>
                </c:pt>
                <c:pt idx="7292">
                  <c:v>1.5621577168747482E-2</c:v>
                </c:pt>
                <c:pt idx="7293">
                  <c:v>1.5625005554481285E-2</c:v>
                </c:pt>
                <c:pt idx="7294">
                  <c:v>1.5625384980759778E-2</c:v>
                </c:pt>
                <c:pt idx="7295">
                  <c:v>1.5621430375264556E-2</c:v>
                </c:pt>
                <c:pt idx="7296">
                  <c:v>1.5618007533278166E-2</c:v>
                </c:pt>
                <c:pt idx="7297">
                  <c:v>1.5616111513544939E-2</c:v>
                </c:pt>
                <c:pt idx="7298">
                  <c:v>1.5615783487708149E-2</c:v>
                </c:pt>
                <c:pt idx="7299">
                  <c:v>1.5616113443951729E-2</c:v>
                </c:pt>
                <c:pt idx="7300">
                  <c:v>1.561425877002931E-2</c:v>
                </c:pt>
                <c:pt idx="7301">
                  <c:v>1.559774688600761E-2</c:v>
                </c:pt>
                <c:pt idx="7302">
                  <c:v>1.5720858476080551E-2</c:v>
                </c:pt>
                <c:pt idx="7303">
                  <c:v>1.5919414831552195E-2</c:v>
                </c:pt>
                <c:pt idx="7304">
                  <c:v>1.6143159047711075E-2</c:v>
                </c:pt>
                <c:pt idx="7305">
                  <c:v>1.6488119653336079E-2</c:v>
                </c:pt>
                <c:pt idx="7306">
                  <c:v>1.6804414657087718E-2</c:v>
                </c:pt>
                <c:pt idx="7307">
                  <c:v>1.7167935501295317E-2</c:v>
                </c:pt>
                <c:pt idx="7308">
                  <c:v>1.7470876371037038E-2</c:v>
                </c:pt>
                <c:pt idx="7309">
                  <c:v>1.7857714675424182E-2</c:v>
                </c:pt>
                <c:pt idx="7310">
                  <c:v>1.824653907676925E-2</c:v>
                </c:pt>
                <c:pt idx="7311">
                  <c:v>1.8615016539439751E-2</c:v>
                </c:pt>
                <c:pt idx="7312">
                  <c:v>1.8965459196249208E-2</c:v>
                </c:pt>
                <c:pt idx="7313">
                  <c:v>1.9365330138586708E-2</c:v>
                </c:pt>
                <c:pt idx="7314">
                  <c:v>1.9695190399434164E-2</c:v>
                </c:pt>
                <c:pt idx="7315">
                  <c:v>2.0090356037163859E-2</c:v>
                </c:pt>
                <c:pt idx="7316">
                  <c:v>2.0509704134482786E-2</c:v>
                </c:pt>
                <c:pt idx="7317">
                  <c:v>2.0885734865648715E-2</c:v>
                </c:pt>
                <c:pt idx="7318">
                  <c:v>2.1266947054444832E-2</c:v>
                </c:pt>
                <c:pt idx="7319">
                  <c:v>2.1597624257008521E-2</c:v>
                </c:pt>
                <c:pt idx="7320">
                  <c:v>2.1952566805897467E-2</c:v>
                </c:pt>
                <c:pt idx="7321">
                  <c:v>2.2345527537492384E-2</c:v>
                </c:pt>
                <c:pt idx="7322">
                  <c:v>2.2715976052274638E-2</c:v>
                </c:pt>
                <c:pt idx="7323">
                  <c:v>2.2963903833752818E-2</c:v>
                </c:pt>
                <c:pt idx="7324">
                  <c:v>2.3135822452632977E-2</c:v>
                </c:pt>
                <c:pt idx="7325">
                  <c:v>2.3259674079294114E-2</c:v>
                </c:pt>
                <c:pt idx="7326">
                  <c:v>2.3350820303677439E-2</c:v>
                </c:pt>
                <c:pt idx="7327">
                  <c:v>2.3421890791723559E-2</c:v>
                </c:pt>
                <c:pt idx="7328">
                  <c:v>2.3479248592472711E-2</c:v>
                </c:pt>
                <c:pt idx="7329">
                  <c:v>2.3528649133957826E-2</c:v>
                </c:pt>
                <c:pt idx="7330">
                  <c:v>2.3573165453194243E-2</c:v>
                </c:pt>
                <c:pt idx="7331">
                  <c:v>2.3610880283969481E-2</c:v>
                </c:pt>
                <c:pt idx="7332">
                  <c:v>2.3642447519376067E-2</c:v>
                </c:pt>
                <c:pt idx="7333">
                  <c:v>2.3671498229535029E-2</c:v>
                </c:pt>
                <c:pt idx="7334">
                  <c:v>2.370228200347179E-2</c:v>
                </c:pt>
                <c:pt idx="7335">
                  <c:v>2.3731768603483396E-2</c:v>
                </c:pt>
                <c:pt idx="7336">
                  <c:v>2.3758754187246416E-2</c:v>
                </c:pt>
                <c:pt idx="7337">
                  <c:v>2.3783110750550691E-2</c:v>
                </c:pt>
                <c:pt idx="7338">
                  <c:v>2.3805539596128088E-2</c:v>
                </c:pt>
                <c:pt idx="7339">
                  <c:v>2.3827571329517794E-2</c:v>
                </c:pt>
                <c:pt idx="7340">
                  <c:v>2.3850274321297896E-2</c:v>
                </c:pt>
                <c:pt idx="7341">
                  <c:v>2.3872326006823881E-2</c:v>
                </c:pt>
                <c:pt idx="7342">
                  <c:v>2.3892691911325453E-2</c:v>
                </c:pt>
                <c:pt idx="7343">
                  <c:v>2.3910881530960264E-2</c:v>
                </c:pt>
                <c:pt idx="7344">
                  <c:v>2.3926948332813634E-2</c:v>
                </c:pt>
                <c:pt idx="7345">
                  <c:v>2.3941489754898727E-2</c:v>
                </c:pt>
                <c:pt idx="7346">
                  <c:v>2.3955647206156633E-2</c:v>
                </c:pt>
                <c:pt idx="7347">
                  <c:v>2.3971199865902137E-2</c:v>
                </c:pt>
                <c:pt idx="7348">
                  <c:v>2.399098924186574E-2</c:v>
                </c:pt>
                <c:pt idx="7349">
                  <c:v>2.4011877838100881E-2</c:v>
                </c:pt>
                <c:pt idx="7350">
                  <c:v>2.4030100613421812E-2</c:v>
                </c:pt>
                <c:pt idx="7351">
                  <c:v>2.4043403901973966E-2</c:v>
                </c:pt>
                <c:pt idx="7352">
                  <c:v>2.4051045413233909E-2</c:v>
                </c:pt>
                <c:pt idx="7353">
                  <c:v>2.4053794232009356E-2</c:v>
                </c:pt>
                <c:pt idx="7354">
                  <c:v>2.405393081843896E-2</c:v>
                </c:pt>
                <c:pt idx="7355">
                  <c:v>2.4055247007992664E-2</c:v>
                </c:pt>
                <c:pt idx="7356">
                  <c:v>2.4063046011471436E-2</c:v>
                </c:pt>
                <c:pt idx="7357">
                  <c:v>2.4079554537238906E-2</c:v>
                </c:pt>
                <c:pt idx="7358">
                  <c:v>2.4095432423763372E-2</c:v>
                </c:pt>
                <c:pt idx="7359">
                  <c:v>2.4107022944875552E-2</c:v>
                </c:pt>
                <c:pt idx="7360">
                  <c:v>2.4113585343487478E-2</c:v>
                </c:pt>
                <c:pt idx="7361">
                  <c:v>2.4117025628946735E-2</c:v>
                </c:pt>
                <c:pt idx="7362">
                  <c:v>2.4121896577036419E-2</c:v>
                </c:pt>
                <c:pt idx="7363">
                  <c:v>2.4131156019925305E-2</c:v>
                </c:pt>
                <c:pt idx="7364">
                  <c:v>2.4139916086947665E-2</c:v>
                </c:pt>
                <c:pt idx="7365">
                  <c:v>2.4146933431926386E-2</c:v>
                </c:pt>
                <c:pt idx="7366">
                  <c:v>2.4152012734562644E-2</c:v>
                </c:pt>
                <c:pt idx="7367">
                  <c:v>2.4155896809610788E-2</c:v>
                </c:pt>
                <c:pt idx="7368">
                  <c:v>2.4160266606878169E-2</c:v>
                </c:pt>
                <c:pt idx="7369">
                  <c:v>2.4166527800104979E-2</c:v>
                </c:pt>
                <c:pt idx="7370">
                  <c:v>2.4173094880933461E-2</c:v>
                </c:pt>
                <c:pt idx="7371">
                  <c:v>2.4178645709567445E-2</c:v>
                </c:pt>
                <c:pt idx="7372">
                  <c:v>2.4182512557532027E-2</c:v>
                </c:pt>
                <c:pt idx="7373">
                  <c:v>2.4184676214409482E-2</c:v>
                </c:pt>
                <c:pt idx="7374">
                  <c:v>2.4185765987839735E-2</c:v>
                </c:pt>
                <c:pt idx="7375">
                  <c:v>2.4187059703519843E-2</c:v>
                </c:pt>
                <c:pt idx="7376">
                  <c:v>2.4190539191136447E-2</c:v>
                </c:pt>
                <c:pt idx="7377">
                  <c:v>2.4198720313829542E-2</c:v>
                </c:pt>
                <c:pt idx="7378">
                  <c:v>2.4208337165395218E-2</c:v>
                </c:pt>
                <c:pt idx="7379">
                  <c:v>2.4215655945893852E-2</c:v>
                </c:pt>
                <c:pt idx="7380">
                  <c:v>2.4218514105409511E-2</c:v>
                </c:pt>
                <c:pt idx="7381">
                  <c:v>2.421632034404984E-2</c:v>
                </c:pt>
                <c:pt idx="7382">
                  <c:v>2.4210054611945812E-2</c:v>
                </c:pt>
                <c:pt idx="7383">
                  <c:v>2.4202268109251968E-2</c:v>
                </c:pt>
                <c:pt idx="7384">
                  <c:v>2.4197083286146198E-2</c:v>
                </c:pt>
                <c:pt idx="7385">
                  <c:v>2.4200137727166886E-2</c:v>
                </c:pt>
                <c:pt idx="7386">
                  <c:v>2.4207060691193712E-2</c:v>
                </c:pt>
                <c:pt idx="7387">
                  <c:v>2.4211432771477526E-2</c:v>
                </c:pt>
                <c:pt idx="7388">
                  <c:v>2.4214538290130726E-2</c:v>
                </c:pt>
                <c:pt idx="7389">
                  <c:v>2.4216798410014149E-2</c:v>
                </c:pt>
                <c:pt idx="7390">
                  <c:v>2.4219442128161631E-2</c:v>
                </c:pt>
                <c:pt idx="7391">
                  <c:v>2.4222554098715595E-2</c:v>
                </c:pt>
                <c:pt idx="7392">
                  <c:v>2.4224808093043712E-2</c:v>
                </c:pt>
                <c:pt idx="7393">
                  <c:v>2.4225516621316358E-2</c:v>
                </c:pt>
                <c:pt idx="7394">
                  <c:v>2.422464185477358E-2</c:v>
                </c:pt>
                <c:pt idx="7395">
                  <c:v>2.4222795625724991E-2</c:v>
                </c:pt>
                <c:pt idx="7396">
                  <c:v>2.4221239427549966E-2</c:v>
                </c:pt>
                <c:pt idx="7397">
                  <c:v>2.4221919581570089E-2</c:v>
                </c:pt>
                <c:pt idx="7398">
                  <c:v>2.4227563986070212E-2</c:v>
                </c:pt>
                <c:pt idx="7399">
                  <c:v>2.4235045616556098E-2</c:v>
                </c:pt>
                <c:pt idx="7400">
                  <c:v>2.4240420103515833E-2</c:v>
                </c:pt>
                <c:pt idx="7401">
                  <c:v>2.4241364342882227E-2</c:v>
                </c:pt>
                <c:pt idx="7402">
                  <c:v>2.4237176496032891E-2</c:v>
                </c:pt>
                <c:pt idx="7403">
                  <c:v>2.4228775989789911E-2</c:v>
                </c:pt>
                <c:pt idx="7404">
                  <c:v>2.4218703516420269E-2</c:v>
                </c:pt>
                <c:pt idx="7405">
                  <c:v>2.4211121033635374E-2</c:v>
                </c:pt>
                <c:pt idx="7406">
                  <c:v>2.4211803678609402E-2</c:v>
                </c:pt>
                <c:pt idx="7407">
                  <c:v>2.4219401747412463E-2</c:v>
                </c:pt>
                <c:pt idx="7408">
                  <c:v>2.4225580467107374E-2</c:v>
                </c:pt>
                <c:pt idx="7409">
                  <c:v>2.4227539910343134E-2</c:v>
                </c:pt>
                <c:pt idx="7410">
                  <c:v>2.4225068991645164E-2</c:v>
                </c:pt>
                <c:pt idx="7411">
                  <c:v>2.4220545467415273E-2</c:v>
                </c:pt>
                <c:pt idx="7412">
                  <c:v>2.4218935935932075E-2</c:v>
                </c:pt>
                <c:pt idx="7413">
                  <c:v>2.4221531085495945E-2</c:v>
                </c:pt>
                <c:pt idx="7414">
                  <c:v>2.4223632499564718E-2</c:v>
                </c:pt>
                <c:pt idx="7415">
                  <c:v>2.4224111267240216E-2</c:v>
                </c:pt>
                <c:pt idx="7416">
                  <c:v>2.4222841154074883E-2</c:v>
                </c:pt>
                <c:pt idx="7417">
                  <c:v>2.4220698357472217E-2</c:v>
                </c:pt>
                <c:pt idx="7418">
                  <c:v>2.4219561506686429E-2</c:v>
                </c:pt>
                <c:pt idx="7419">
                  <c:v>2.4220761170734392E-2</c:v>
                </c:pt>
                <c:pt idx="7420">
                  <c:v>2.422244265497412E-2</c:v>
                </c:pt>
                <c:pt idx="7421">
                  <c:v>2.4223204683970961E-2</c:v>
                </c:pt>
                <c:pt idx="7422">
                  <c:v>2.4222357551678401E-2</c:v>
                </c:pt>
                <c:pt idx="7423">
                  <c:v>2.4219921076047757E-2</c:v>
                </c:pt>
                <c:pt idx="7424">
                  <c:v>2.4216624599028309E-2</c:v>
                </c:pt>
                <c:pt idx="7425">
                  <c:v>2.4213906986567078E-2</c:v>
                </c:pt>
                <c:pt idx="7426">
                  <c:v>2.4214008545592091E-2</c:v>
                </c:pt>
                <c:pt idx="7427">
                  <c:v>2.4218824571758384E-2</c:v>
                </c:pt>
                <c:pt idx="7428">
                  <c:v>2.4224617958498566E-2</c:v>
                </c:pt>
                <c:pt idx="7429">
                  <c:v>2.4227903057226968E-2</c:v>
                </c:pt>
                <c:pt idx="7430">
                  <c:v>2.4226781310481862E-2</c:v>
                </c:pt>
                <c:pt idx="7431">
                  <c:v>2.4220941251924939E-2</c:v>
                </c:pt>
                <c:pt idx="7432">
                  <c:v>2.4211658506341951E-2</c:v>
                </c:pt>
                <c:pt idx="7433">
                  <c:v>2.4201795789642062E-2</c:v>
                </c:pt>
                <c:pt idx="7434">
                  <c:v>2.4195802908858394E-2</c:v>
                </c:pt>
                <c:pt idx="7435">
                  <c:v>2.4198822266732107E-2</c:v>
                </c:pt>
                <c:pt idx="7436">
                  <c:v>2.420521624857213E-2</c:v>
                </c:pt>
                <c:pt idx="7437">
                  <c:v>2.4209232019725711E-2</c:v>
                </c:pt>
                <c:pt idx="7438">
                  <c:v>2.4208895374646541E-2</c:v>
                </c:pt>
                <c:pt idx="7439">
                  <c:v>2.4204691874319471E-2</c:v>
                </c:pt>
                <c:pt idx="7440">
                  <c:v>2.4199566846260668E-2</c:v>
                </c:pt>
                <c:pt idx="7441">
                  <c:v>2.4198720097346488E-2</c:v>
                </c:pt>
                <c:pt idx="7442">
                  <c:v>2.4200929984867871E-2</c:v>
                </c:pt>
                <c:pt idx="7443">
                  <c:v>2.4202370588209919E-2</c:v>
                </c:pt>
                <c:pt idx="7444">
                  <c:v>2.4201999386046294E-2</c:v>
                </c:pt>
                <c:pt idx="7445">
                  <c:v>2.4199837507495318E-2</c:v>
                </c:pt>
                <c:pt idx="7446">
                  <c:v>2.4196969732120155E-2</c:v>
                </c:pt>
                <c:pt idx="7447">
                  <c:v>2.4195543488339737E-2</c:v>
                </c:pt>
                <c:pt idx="7448">
                  <c:v>2.4196633815065219E-2</c:v>
                </c:pt>
                <c:pt idx="7449">
                  <c:v>2.4196439962952683E-2</c:v>
                </c:pt>
                <c:pt idx="7450">
                  <c:v>2.4195237530769124E-2</c:v>
                </c:pt>
                <c:pt idx="7451">
                  <c:v>2.419410272013826E-2</c:v>
                </c:pt>
                <c:pt idx="7452">
                  <c:v>2.4193009395013013E-2</c:v>
                </c:pt>
                <c:pt idx="7453">
                  <c:v>2.4191297083414852E-2</c:v>
                </c:pt>
                <c:pt idx="7454">
                  <c:v>2.4188506697915536E-2</c:v>
                </c:pt>
                <c:pt idx="7455">
                  <c:v>2.4185410152504867E-2</c:v>
                </c:pt>
                <c:pt idx="7456">
                  <c:v>2.4182620593216932E-2</c:v>
                </c:pt>
                <c:pt idx="7457">
                  <c:v>2.4180578295775287E-2</c:v>
                </c:pt>
                <c:pt idx="7458">
                  <c:v>2.4179550665593168E-2</c:v>
                </c:pt>
                <c:pt idx="7459">
                  <c:v>2.4179632237773543E-2</c:v>
                </c:pt>
                <c:pt idx="7460">
                  <c:v>2.4180744677108817E-2</c:v>
                </c:pt>
                <c:pt idx="7461">
                  <c:v>2.418263677808126E-2</c:v>
                </c:pt>
                <c:pt idx="7462">
                  <c:v>2.4184884464862486E-2</c:v>
                </c:pt>
                <c:pt idx="7463">
                  <c:v>2.4186890791313982E-2</c:v>
                </c:pt>
                <c:pt idx="7464">
                  <c:v>2.4187885940986781E-2</c:v>
                </c:pt>
                <c:pt idx="7465">
                  <c:v>2.4186927227121457E-2</c:v>
                </c:pt>
                <c:pt idx="7466">
                  <c:v>2.4183102661238201E-2</c:v>
                </c:pt>
                <c:pt idx="7467">
                  <c:v>2.4178156731397921E-2</c:v>
                </c:pt>
                <c:pt idx="7468">
                  <c:v>2.4174514680793808E-2</c:v>
                </c:pt>
                <c:pt idx="7469">
                  <c:v>2.417323155206446E-2</c:v>
                </c:pt>
                <c:pt idx="7470">
                  <c:v>2.4174045383328874E-2</c:v>
                </c:pt>
                <c:pt idx="7471">
                  <c:v>2.4175377208186022E-2</c:v>
                </c:pt>
                <c:pt idx="7472">
                  <c:v>2.4174391946277692E-2</c:v>
                </c:pt>
                <c:pt idx="7473">
                  <c:v>2.4171452063599833E-2</c:v>
                </c:pt>
                <c:pt idx="7474">
                  <c:v>2.4168866616377158E-2</c:v>
                </c:pt>
                <c:pt idx="7475">
                  <c:v>2.4167322828541421E-2</c:v>
                </c:pt>
                <c:pt idx="7476">
                  <c:v>2.416687990783371E-2</c:v>
                </c:pt>
                <c:pt idx="7477">
                  <c:v>2.4166969045803684E-2</c:v>
                </c:pt>
                <c:pt idx="7478">
                  <c:v>2.4166393417810132E-2</c:v>
                </c:pt>
                <c:pt idx="7479">
                  <c:v>2.416461151007249E-2</c:v>
                </c:pt>
                <c:pt idx="7480">
                  <c:v>2.4162977203847399E-2</c:v>
                </c:pt>
                <c:pt idx="7481">
                  <c:v>2.4161650775075774E-2</c:v>
                </c:pt>
                <c:pt idx="7482">
                  <c:v>2.4160587536505709E-2</c:v>
                </c:pt>
                <c:pt idx="7483">
                  <c:v>2.415956108047821E-2</c:v>
                </c:pt>
                <c:pt idx="7484">
                  <c:v>2.4139355978004502E-2</c:v>
                </c:pt>
                <c:pt idx="7485">
                  <c:v>2.4145552911923107E-2</c:v>
                </c:pt>
                <c:pt idx="7486">
                  <c:v>2.4023676014504163E-2</c:v>
                </c:pt>
                <c:pt idx="7487">
                  <c:v>2.3643091734108404E-2</c:v>
                </c:pt>
                <c:pt idx="7488">
                  <c:v>2.3287285100752269E-2</c:v>
                </c:pt>
                <c:pt idx="7489">
                  <c:v>2.2895709867487218E-2</c:v>
                </c:pt>
                <c:pt idx="7490">
                  <c:v>2.2526306288291009E-2</c:v>
                </c:pt>
                <c:pt idx="7491">
                  <c:v>2.215789171979031E-2</c:v>
                </c:pt>
                <c:pt idx="7492">
                  <c:v>2.1905394369965445E-2</c:v>
                </c:pt>
                <c:pt idx="7493">
                  <c:v>2.1523689117302326E-2</c:v>
                </c:pt>
                <c:pt idx="7494">
                  <c:v>2.1154720727848724E-2</c:v>
                </c:pt>
                <c:pt idx="7495">
                  <c:v>2.072158294789618E-2</c:v>
                </c:pt>
                <c:pt idx="7496">
                  <c:v>2.0270280255982855E-2</c:v>
                </c:pt>
                <c:pt idx="7497">
                  <c:v>1.997729548103681E-2</c:v>
                </c:pt>
                <c:pt idx="7498">
                  <c:v>1.9610437477684681E-2</c:v>
                </c:pt>
                <c:pt idx="7499">
                  <c:v>1.9257022751622332E-2</c:v>
                </c:pt>
                <c:pt idx="7500">
                  <c:v>1.8862803262485191E-2</c:v>
                </c:pt>
                <c:pt idx="7501">
                  <c:v>1.8422461375990601E-2</c:v>
                </c:pt>
                <c:pt idx="7502">
                  <c:v>1.7980193967598975E-2</c:v>
                </c:pt>
                <c:pt idx="7503">
                  <c:v>1.7526179222036434E-2</c:v>
                </c:pt>
                <c:pt idx="7504">
                  <c:v>1.7058088416541495E-2</c:v>
                </c:pt>
                <c:pt idx="7505">
                  <c:v>1.6735807133974948E-2</c:v>
                </c:pt>
                <c:pt idx="7506">
                  <c:v>1.6515308160641035E-2</c:v>
                </c:pt>
                <c:pt idx="7507">
                  <c:v>1.635815203158885E-2</c:v>
                </c:pt>
                <c:pt idx="7508">
                  <c:v>1.6246188291726422E-2</c:v>
                </c:pt>
                <c:pt idx="7509">
                  <c:v>1.6159202648283504E-2</c:v>
                </c:pt>
                <c:pt idx="7510">
                  <c:v>1.6088520679335319E-2</c:v>
                </c:pt>
                <c:pt idx="7511">
                  <c:v>1.6031521529607552E-2</c:v>
                </c:pt>
                <c:pt idx="7512">
                  <c:v>1.5982490872067788E-2</c:v>
                </c:pt>
                <c:pt idx="7513">
                  <c:v>1.5937294634631075E-2</c:v>
                </c:pt>
                <c:pt idx="7514">
                  <c:v>1.5896797115571404E-2</c:v>
                </c:pt>
                <c:pt idx="7515">
                  <c:v>1.5860660587434714E-2</c:v>
                </c:pt>
                <c:pt idx="7516">
                  <c:v>1.5827118341253877E-2</c:v>
                </c:pt>
                <c:pt idx="7517">
                  <c:v>1.579417525330426E-2</c:v>
                </c:pt>
                <c:pt idx="7518">
                  <c:v>1.5762818242158624E-2</c:v>
                </c:pt>
                <c:pt idx="7519">
                  <c:v>1.5733585139426354E-2</c:v>
                </c:pt>
                <c:pt idx="7520">
                  <c:v>1.5706464084995334E-2</c:v>
                </c:pt>
                <c:pt idx="7521">
                  <c:v>1.5680922305506672E-2</c:v>
                </c:pt>
                <c:pt idx="7522">
                  <c:v>1.5655915111132131E-2</c:v>
                </c:pt>
                <c:pt idx="7523">
                  <c:v>1.5631010180619576E-2</c:v>
                </c:pt>
                <c:pt idx="7524">
                  <c:v>1.5607048072243303E-2</c:v>
                </c:pt>
                <c:pt idx="7525">
                  <c:v>1.5584592398568938E-2</c:v>
                </c:pt>
                <c:pt idx="7526">
                  <c:v>1.5563872332053388E-2</c:v>
                </c:pt>
                <c:pt idx="7527">
                  <c:v>1.5544782605044778E-2</c:v>
                </c:pt>
                <c:pt idx="7528">
                  <c:v>1.5526883509782288E-2</c:v>
                </c:pt>
                <c:pt idx="7529">
                  <c:v>1.5509400898396381E-2</c:v>
                </c:pt>
                <c:pt idx="7530">
                  <c:v>1.5491058439608808E-2</c:v>
                </c:pt>
                <c:pt idx="7531">
                  <c:v>1.5470503899371097E-2</c:v>
                </c:pt>
                <c:pt idx="7532">
                  <c:v>1.5450059459752582E-2</c:v>
                </c:pt>
                <c:pt idx="7533">
                  <c:v>1.5431834087412775E-2</c:v>
                </c:pt>
                <c:pt idx="7534">
                  <c:v>1.541701924000656E-2</c:v>
                </c:pt>
                <c:pt idx="7535">
                  <c:v>1.5405888866184507E-2</c:v>
                </c:pt>
                <c:pt idx="7536">
                  <c:v>1.5397799405592627E-2</c:v>
                </c:pt>
                <c:pt idx="7537">
                  <c:v>1.5391189788872319E-2</c:v>
                </c:pt>
                <c:pt idx="7538">
                  <c:v>1.5383581437660604E-2</c:v>
                </c:pt>
                <c:pt idx="7539">
                  <c:v>1.5371578264589961E-2</c:v>
                </c:pt>
                <c:pt idx="7540">
                  <c:v>1.5355273165923253E-2</c:v>
                </c:pt>
                <c:pt idx="7541">
                  <c:v>1.5340161622699227E-2</c:v>
                </c:pt>
                <c:pt idx="7542">
                  <c:v>1.5328061734365387E-2</c:v>
                </c:pt>
                <c:pt idx="7543">
                  <c:v>1.5319155234778283E-2</c:v>
                </c:pt>
                <c:pt idx="7544">
                  <c:v>1.5311996295002702E-2</c:v>
                </c:pt>
                <c:pt idx="7545">
                  <c:v>1.5303511523312021E-2</c:v>
                </c:pt>
                <c:pt idx="7546">
                  <c:v>1.5292852033782844E-2</c:v>
                </c:pt>
                <c:pt idx="7547">
                  <c:v>1.5282852165614371E-2</c:v>
                </c:pt>
                <c:pt idx="7548">
                  <c:v>1.5274133587719629E-2</c:v>
                </c:pt>
                <c:pt idx="7549">
                  <c:v>1.5266730146940967E-2</c:v>
                </c:pt>
                <c:pt idx="7550">
                  <c:v>1.5260088164844719E-2</c:v>
                </c:pt>
                <c:pt idx="7551">
                  <c:v>1.5253066833160845E-2</c:v>
                </c:pt>
                <c:pt idx="7552">
                  <c:v>1.5245017427864707E-2</c:v>
                </c:pt>
                <c:pt idx="7553">
                  <c:v>1.5237014343080977E-2</c:v>
                </c:pt>
                <c:pt idx="7554">
                  <c:v>1.5229832199102365E-2</c:v>
                </c:pt>
                <c:pt idx="7555">
                  <c:v>1.5223835704443049E-2</c:v>
                </c:pt>
                <c:pt idx="7556">
                  <c:v>1.5218979655838604E-2</c:v>
                </c:pt>
                <c:pt idx="7557">
                  <c:v>1.5214808938245877E-2</c:v>
                </c:pt>
                <c:pt idx="7558">
                  <c:v>1.5210458524843304E-2</c:v>
                </c:pt>
                <c:pt idx="7559">
                  <c:v>1.5204570204157988E-2</c:v>
                </c:pt>
                <c:pt idx="7560">
                  <c:v>1.5195873329097125E-2</c:v>
                </c:pt>
                <c:pt idx="7561">
                  <c:v>1.5186721655032161E-2</c:v>
                </c:pt>
                <c:pt idx="7562">
                  <c:v>1.5179317292737266E-2</c:v>
                </c:pt>
                <c:pt idx="7563">
                  <c:v>1.5174875934882112E-2</c:v>
                </c:pt>
                <c:pt idx="7564">
                  <c:v>1.5173626856031059E-2</c:v>
                </c:pt>
                <c:pt idx="7565">
                  <c:v>1.5174812912643778E-2</c:v>
                </c:pt>
                <c:pt idx="7566">
                  <c:v>1.5176690543074821E-2</c:v>
                </c:pt>
                <c:pt idx="7567">
                  <c:v>1.5176529767573653E-2</c:v>
                </c:pt>
                <c:pt idx="7568">
                  <c:v>1.517085859947742E-2</c:v>
                </c:pt>
                <c:pt idx="7569">
                  <c:v>1.5162436724300933E-2</c:v>
                </c:pt>
                <c:pt idx="7570">
                  <c:v>1.5155444117285231E-2</c:v>
                </c:pt>
                <c:pt idx="7571">
                  <c:v>1.5151280094665128E-2</c:v>
                </c:pt>
                <c:pt idx="7572">
                  <c:v>1.5149765093120594E-2</c:v>
                </c:pt>
                <c:pt idx="7573">
                  <c:v>1.5149140669777419E-2</c:v>
                </c:pt>
                <c:pt idx="7574">
                  <c:v>1.5146145788182436E-2</c:v>
                </c:pt>
                <c:pt idx="7575">
                  <c:v>1.5141214961719763E-2</c:v>
                </c:pt>
                <c:pt idx="7576">
                  <c:v>1.5136818156118621E-2</c:v>
                </c:pt>
                <c:pt idx="7577">
                  <c:v>1.5133577794029834E-2</c:v>
                </c:pt>
                <c:pt idx="7578">
                  <c:v>1.513147959771393E-2</c:v>
                </c:pt>
                <c:pt idx="7579">
                  <c:v>1.5129872589041424E-2</c:v>
                </c:pt>
                <c:pt idx="7580">
                  <c:v>1.5127471676235404E-2</c:v>
                </c:pt>
                <c:pt idx="7581">
                  <c:v>1.5123703675163134E-2</c:v>
                </c:pt>
                <c:pt idx="7582">
                  <c:v>1.511981538481301E-2</c:v>
                </c:pt>
                <c:pt idx="7583">
                  <c:v>1.511665208094024E-2</c:v>
                </c:pt>
                <c:pt idx="7584">
                  <c:v>1.5114600378707396E-2</c:v>
                </c:pt>
                <c:pt idx="7585">
                  <c:v>1.5113588232684751E-2</c:v>
                </c:pt>
                <c:pt idx="7586">
                  <c:v>1.5113084936849812E-2</c:v>
                </c:pt>
                <c:pt idx="7587">
                  <c:v>1.5112101124587902E-2</c:v>
                </c:pt>
                <c:pt idx="7588">
                  <c:v>1.5109103008021697E-2</c:v>
                </c:pt>
                <c:pt idx="7589">
                  <c:v>1.5103356929587889E-2</c:v>
                </c:pt>
                <c:pt idx="7590">
                  <c:v>1.5097407363013494E-2</c:v>
                </c:pt>
                <c:pt idx="7591">
                  <c:v>1.5093294747075952E-2</c:v>
                </c:pt>
                <c:pt idx="7592">
                  <c:v>1.5092057238277199E-2</c:v>
                </c:pt>
                <c:pt idx="7593">
                  <c:v>1.5093730710844008E-2</c:v>
                </c:pt>
                <c:pt idx="7594">
                  <c:v>1.5097348756727583E-2</c:v>
                </c:pt>
                <c:pt idx="7595">
                  <c:v>1.5100942685603998E-2</c:v>
                </c:pt>
                <c:pt idx="7596">
                  <c:v>1.5101541524873677E-2</c:v>
                </c:pt>
                <c:pt idx="7597">
                  <c:v>1.5096529960478999E-2</c:v>
                </c:pt>
                <c:pt idx="7598">
                  <c:v>1.5090474033418321E-2</c:v>
                </c:pt>
                <c:pt idx="7599">
                  <c:v>1.5086265043443887E-2</c:v>
                </c:pt>
                <c:pt idx="7600">
                  <c:v>1.5084846307653287E-2</c:v>
                </c:pt>
                <c:pt idx="7601">
                  <c:v>1.5085636365008013E-2</c:v>
                </c:pt>
                <c:pt idx="7602">
                  <c:v>1.50865289763337E-2</c:v>
                </c:pt>
                <c:pt idx="7603">
                  <c:v>1.5084341816587431E-2</c:v>
                </c:pt>
                <c:pt idx="7604">
                  <c:v>1.5080857078896734E-2</c:v>
                </c:pt>
                <c:pt idx="7605">
                  <c:v>1.5078031092774143E-2</c:v>
                </c:pt>
                <c:pt idx="7606">
                  <c:v>1.50764182231936E-2</c:v>
                </c:pt>
                <c:pt idx="7607">
                  <c:v>1.5075898579721999E-2</c:v>
                </c:pt>
                <c:pt idx="7608">
                  <c:v>1.5075678016519304E-2</c:v>
                </c:pt>
                <c:pt idx="7609">
                  <c:v>1.5074310054885305E-2</c:v>
                </c:pt>
                <c:pt idx="7610">
                  <c:v>1.507150659794744E-2</c:v>
                </c:pt>
                <c:pt idx="7611">
                  <c:v>1.506864981070811E-2</c:v>
                </c:pt>
                <c:pt idx="7612">
                  <c:v>1.5066602592215405E-2</c:v>
                </c:pt>
                <c:pt idx="7613">
                  <c:v>1.5065726077873265E-2</c:v>
                </c:pt>
                <c:pt idx="7614">
                  <c:v>1.50658796394419E-2</c:v>
                </c:pt>
                <c:pt idx="7615">
                  <c:v>1.5066420885037287E-2</c:v>
                </c:pt>
                <c:pt idx="7616">
                  <c:v>1.5066205659131625E-2</c:v>
                </c:pt>
                <c:pt idx="7617">
                  <c:v>1.5063541192767298E-2</c:v>
                </c:pt>
                <c:pt idx="7618">
                  <c:v>1.5058441332368484E-2</c:v>
                </c:pt>
                <c:pt idx="7619">
                  <c:v>1.5053558791347878E-2</c:v>
                </c:pt>
                <c:pt idx="7620">
                  <c:v>1.5050739877360894E-2</c:v>
                </c:pt>
                <c:pt idx="7621">
                  <c:v>1.5050810215903659E-2</c:v>
                </c:pt>
                <c:pt idx="7622">
                  <c:v>1.5053574750313223E-2</c:v>
                </c:pt>
                <c:pt idx="7623">
                  <c:v>1.505781774176778E-2</c:v>
                </c:pt>
                <c:pt idx="7624">
                  <c:v>1.5061302769286024E-2</c:v>
                </c:pt>
                <c:pt idx="7625">
                  <c:v>1.5060772729727986E-2</c:v>
                </c:pt>
                <c:pt idx="7626">
                  <c:v>1.505332967335362E-2</c:v>
                </c:pt>
                <c:pt idx="7627">
                  <c:v>1.5043465598411791E-2</c:v>
                </c:pt>
                <c:pt idx="7628">
                  <c:v>1.5036644718839936E-2</c:v>
                </c:pt>
                <c:pt idx="7629">
                  <c:v>1.5035724399511067E-2</c:v>
                </c:pt>
                <c:pt idx="7630">
                  <c:v>1.5040950233227893E-2</c:v>
                </c:pt>
                <c:pt idx="7631">
                  <c:v>1.5049956040722914E-2</c:v>
                </c:pt>
                <c:pt idx="7632">
                  <c:v>1.5057763870658524E-2</c:v>
                </c:pt>
                <c:pt idx="7633">
                  <c:v>1.5056820568373951E-2</c:v>
                </c:pt>
                <c:pt idx="7634">
                  <c:v>1.5048168181671893E-2</c:v>
                </c:pt>
                <c:pt idx="7635">
                  <c:v>1.5040658984659077E-2</c:v>
                </c:pt>
                <c:pt idx="7636">
                  <c:v>1.5037367116656078E-2</c:v>
                </c:pt>
                <c:pt idx="7637">
                  <c:v>1.5038749546644086E-2</c:v>
                </c:pt>
                <c:pt idx="7638">
                  <c:v>1.5042646073265014E-2</c:v>
                </c:pt>
                <c:pt idx="7639">
                  <c:v>1.5044279324822048E-2</c:v>
                </c:pt>
                <c:pt idx="7640">
                  <c:v>1.5040351348730415E-2</c:v>
                </c:pt>
                <c:pt idx="7641">
                  <c:v>1.5036506182597935E-2</c:v>
                </c:pt>
                <c:pt idx="7642">
                  <c:v>1.5034189041410673E-2</c:v>
                </c:pt>
                <c:pt idx="7643">
                  <c:v>1.5033616345082304E-2</c:v>
                </c:pt>
                <c:pt idx="7644">
                  <c:v>1.5033983667402249E-2</c:v>
                </c:pt>
                <c:pt idx="7645">
                  <c:v>1.5033465736035867E-2</c:v>
                </c:pt>
                <c:pt idx="7646">
                  <c:v>1.503112916603289E-2</c:v>
                </c:pt>
                <c:pt idx="7647">
                  <c:v>1.5028727082094104E-2</c:v>
                </c:pt>
                <c:pt idx="7648">
                  <c:v>1.502704716087264E-2</c:v>
                </c:pt>
                <c:pt idx="7649">
                  <c:v>1.5026374569736472E-2</c:v>
                </c:pt>
                <c:pt idx="7650">
                  <c:v>1.5026493860051891E-2</c:v>
                </c:pt>
                <c:pt idx="7651">
                  <c:v>1.5026688967182917E-2</c:v>
                </c:pt>
                <c:pt idx="7652">
                  <c:v>1.5025743700302335E-2</c:v>
                </c:pt>
                <c:pt idx="7653">
                  <c:v>1.5022869423685513E-2</c:v>
                </c:pt>
                <c:pt idx="7654">
                  <c:v>1.5019525189060757E-2</c:v>
                </c:pt>
                <c:pt idx="7655">
                  <c:v>1.501706465481124E-2</c:v>
                </c:pt>
                <c:pt idx="7656">
                  <c:v>1.501620360902565E-2</c:v>
                </c:pt>
                <c:pt idx="7657">
                  <c:v>1.5017019969497392E-2</c:v>
                </c:pt>
                <c:pt idx="7658">
                  <c:v>1.5018953783725388E-2</c:v>
                </c:pt>
                <c:pt idx="7659">
                  <c:v>1.5020807228913365E-2</c:v>
                </c:pt>
                <c:pt idx="7660">
                  <c:v>1.5020744611970354E-2</c:v>
                </c:pt>
                <c:pt idx="7661">
                  <c:v>1.5018094091207395E-2</c:v>
                </c:pt>
                <c:pt idx="7662">
                  <c:v>1.50158472052851E-2</c:v>
                </c:pt>
                <c:pt idx="7663">
                  <c:v>1.5014288898719625E-2</c:v>
                </c:pt>
                <c:pt idx="7664">
                  <c:v>1.501321443743945E-2</c:v>
                </c:pt>
                <c:pt idx="7665">
                  <c:v>1.5009347509910828E-2</c:v>
                </c:pt>
                <c:pt idx="7666">
                  <c:v>1.4987468092581547E-2</c:v>
                </c:pt>
                <c:pt idx="7667">
                  <c:v>1.5127553138700602E-2</c:v>
                </c:pt>
                <c:pt idx="7668">
                  <c:v>1.5374094585858025E-2</c:v>
                </c:pt>
                <c:pt idx="7669">
                  <c:v>1.5603604736811138E-2</c:v>
                </c:pt>
                <c:pt idx="7670">
                  <c:v>1.5918765258125515E-2</c:v>
                </c:pt>
                <c:pt idx="7671">
                  <c:v>1.6216439628739185E-2</c:v>
                </c:pt>
                <c:pt idx="7672">
                  <c:v>1.6590985279401529E-2</c:v>
                </c:pt>
                <c:pt idx="7673">
                  <c:v>1.6966392785309224E-2</c:v>
                </c:pt>
                <c:pt idx="7674">
                  <c:v>1.7224145859076192E-2</c:v>
                </c:pt>
                <c:pt idx="7675">
                  <c:v>1.7618654326093556E-2</c:v>
                </c:pt>
                <c:pt idx="7676">
                  <c:v>1.802808963259149E-2</c:v>
                </c:pt>
                <c:pt idx="7677">
                  <c:v>1.8460165113448161E-2</c:v>
                </c:pt>
                <c:pt idx="7678">
                  <c:v>1.8867488863851183E-2</c:v>
                </c:pt>
                <c:pt idx="7679">
                  <c:v>1.9289427274607959E-2</c:v>
                </c:pt>
                <c:pt idx="7680">
                  <c:v>1.9713371626278234E-2</c:v>
                </c:pt>
                <c:pt idx="7681">
                  <c:v>2.0117062994429724E-2</c:v>
                </c:pt>
                <c:pt idx="7682">
                  <c:v>2.0510509254023864E-2</c:v>
                </c:pt>
                <c:pt idx="7683">
                  <c:v>2.0798597186590623E-2</c:v>
                </c:pt>
                <c:pt idx="7684">
                  <c:v>2.1208240510267373E-2</c:v>
                </c:pt>
                <c:pt idx="7685">
                  <c:v>2.1587382042081958E-2</c:v>
                </c:pt>
                <c:pt idx="7686">
                  <c:v>2.1994740405019995E-2</c:v>
                </c:pt>
                <c:pt idx="7687">
                  <c:v>2.2349475378869041E-2</c:v>
                </c:pt>
                <c:pt idx="7688">
                  <c:v>2.2573195351725434E-2</c:v>
                </c:pt>
                <c:pt idx="7689">
                  <c:v>2.2728461402396358E-2</c:v>
                </c:pt>
                <c:pt idx="7690">
                  <c:v>2.2841958131562312E-2</c:v>
                </c:pt>
                <c:pt idx="7691">
                  <c:v>2.29278255304372E-2</c:v>
                </c:pt>
                <c:pt idx="7692">
                  <c:v>2.2995800810563058E-2</c:v>
                </c:pt>
                <c:pt idx="7693">
                  <c:v>2.3051327622505592E-2</c:v>
                </c:pt>
                <c:pt idx="7694">
                  <c:v>2.3099066328910858E-2</c:v>
                </c:pt>
                <c:pt idx="7695">
                  <c:v>2.3142876886035776E-2</c:v>
                </c:pt>
                <c:pt idx="7696">
                  <c:v>2.3181156806321657E-2</c:v>
                </c:pt>
                <c:pt idx="7697">
                  <c:v>2.3213716441733409E-2</c:v>
                </c:pt>
                <c:pt idx="7698">
                  <c:v>2.3242827745847103E-2</c:v>
                </c:pt>
                <c:pt idx="7699">
                  <c:v>2.3272739589833516E-2</c:v>
                </c:pt>
                <c:pt idx="7700">
                  <c:v>2.3302475361918817E-2</c:v>
                </c:pt>
                <c:pt idx="7701">
                  <c:v>2.3330115551271995E-2</c:v>
                </c:pt>
                <c:pt idx="7702">
                  <c:v>2.335520035323994E-2</c:v>
                </c:pt>
                <c:pt idx="7703">
                  <c:v>2.3378022851149434E-2</c:v>
                </c:pt>
                <c:pt idx="7704">
                  <c:v>2.3399629016307565E-2</c:v>
                </c:pt>
                <c:pt idx="7705">
                  <c:v>2.3421689650973149E-2</c:v>
                </c:pt>
                <c:pt idx="7706">
                  <c:v>2.344412512687517E-2</c:v>
                </c:pt>
                <c:pt idx="7707">
                  <c:v>2.3465465814725403E-2</c:v>
                </c:pt>
                <c:pt idx="7708">
                  <c:v>2.3484791133139924E-2</c:v>
                </c:pt>
                <c:pt idx="7709">
                  <c:v>2.350175986522271E-2</c:v>
                </c:pt>
                <c:pt idx="7710">
                  <c:v>2.3516610158566084E-2</c:v>
                </c:pt>
                <c:pt idx="7711">
                  <c:v>2.3530159525249998E-2</c:v>
                </c:pt>
                <c:pt idx="7712">
                  <c:v>2.3543804841842864E-2</c:v>
                </c:pt>
                <c:pt idx="7713">
                  <c:v>2.3559859908134775E-2</c:v>
                </c:pt>
                <c:pt idx="7714">
                  <c:v>2.3580830251703423E-2</c:v>
                </c:pt>
                <c:pt idx="7715">
                  <c:v>2.3602212515680638E-2</c:v>
                </c:pt>
                <c:pt idx="7716">
                  <c:v>2.3619943311637751E-2</c:v>
                </c:pt>
                <c:pt idx="7717">
                  <c:v>2.3631738792336501E-2</c:v>
                </c:pt>
                <c:pt idx="7718">
                  <c:v>2.3637094651728779E-2</c:v>
                </c:pt>
                <c:pt idx="7719">
                  <c:v>2.3637286124956764E-2</c:v>
                </c:pt>
                <c:pt idx="7720">
                  <c:v>2.3635367988352834E-2</c:v>
                </c:pt>
                <c:pt idx="7721">
                  <c:v>2.3636174559439685E-2</c:v>
                </c:pt>
                <c:pt idx="7722">
                  <c:v>2.3646318040052194E-2</c:v>
                </c:pt>
                <c:pt idx="7723">
                  <c:v>2.3664010204234202E-2</c:v>
                </c:pt>
                <c:pt idx="7724">
                  <c:v>2.367934241122897E-2</c:v>
                </c:pt>
                <c:pt idx="7725">
                  <c:v>2.368957653772074E-2</c:v>
                </c:pt>
                <c:pt idx="7726">
                  <c:v>2.3694833381550835E-2</c:v>
                </c:pt>
                <c:pt idx="7727">
                  <c:v>2.3698092661717726E-2</c:v>
                </c:pt>
                <c:pt idx="7728">
                  <c:v>2.3704936767530063E-2</c:v>
                </c:pt>
                <c:pt idx="7729">
                  <c:v>2.3714079358694639E-2</c:v>
                </c:pt>
                <c:pt idx="7730">
                  <c:v>2.372202182378013E-2</c:v>
                </c:pt>
                <c:pt idx="7731">
                  <c:v>2.3728096133458776E-2</c:v>
                </c:pt>
                <c:pt idx="7732">
                  <c:v>2.3732537834078186E-2</c:v>
                </c:pt>
                <c:pt idx="7733">
                  <c:v>2.3736486047661504E-2</c:v>
                </c:pt>
                <c:pt idx="7734">
                  <c:v>2.37417944986703E-2</c:v>
                </c:pt>
                <c:pt idx="7735">
                  <c:v>2.3748142187579736E-2</c:v>
                </c:pt>
                <c:pt idx="7736">
                  <c:v>2.3754020767819416E-2</c:v>
                </c:pt>
                <c:pt idx="7737">
                  <c:v>2.3758564704735842E-2</c:v>
                </c:pt>
                <c:pt idx="7738">
                  <c:v>2.3761494587475458E-2</c:v>
                </c:pt>
                <c:pt idx="7739">
                  <c:v>2.3763117128984827E-2</c:v>
                </c:pt>
                <c:pt idx="7740">
                  <c:v>2.3764325166010476E-2</c:v>
                </c:pt>
                <c:pt idx="7741">
                  <c:v>2.3766597659099067E-2</c:v>
                </c:pt>
                <c:pt idx="7742">
                  <c:v>2.3772474670228007E-2</c:v>
                </c:pt>
                <c:pt idx="7743">
                  <c:v>2.3781623295865761E-2</c:v>
                </c:pt>
                <c:pt idx="7744">
                  <c:v>2.3790019693700707E-2</c:v>
                </c:pt>
                <c:pt idx="7745">
                  <c:v>2.3794962763198535E-2</c:v>
                </c:pt>
                <c:pt idx="7746">
                  <c:v>2.3795200139529921E-2</c:v>
                </c:pt>
                <c:pt idx="7747">
                  <c:v>2.3790928193570496E-2</c:v>
                </c:pt>
                <c:pt idx="7748">
                  <c:v>2.3783792031900772E-2</c:v>
                </c:pt>
                <c:pt idx="7749">
                  <c:v>2.3776885496806156E-2</c:v>
                </c:pt>
                <c:pt idx="7750">
                  <c:v>2.3774751166276871E-2</c:v>
                </c:pt>
                <c:pt idx="7751">
                  <c:v>2.3780872235540568E-2</c:v>
                </c:pt>
                <c:pt idx="7752">
                  <c:v>2.3786278531189611E-2</c:v>
                </c:pt>
                <c:pt idx="7753">
                  <c:v>2.3790014680833343E-2</c:v>
                </c:pt>
                <c:pt idx="7754">
                  <c:v>2.3792608449036912E-2</c:v>
                </c:pt>
                <c:pt idx="7755">
                  <c:v>2.3795235476855744E-2</c:v>
                </c:pt>
                <c:pt idx="7756">
                  <c:v>2.3798317192568589E-2</c:v>
                </c:pt>
                <c:pt idx="7757">
                  <c:v>2.3800560928354534E-2</c:v>
                </c:pt>
                <c:pt idx="7758">
                  <c:v>2.3801293419072968E-2</c:v>
                </c:pt>
                <c:pt idx="7759">
                  <c:v>2.3800531271509939E-2</c:v>
                </c:pt>
                <c:pt idx="7760">
                  <c:v>2.3798980964378526E-2</c:v>
                </c:pt>
                <c:pt idx="7761">
                  <c:v>2.3798038848318298E-2</c:v>
                </c:pt>
                <c:pt idx="7762">
                  <c:v>2.379984939468344E-2</c:v>
                </c:pt>
                <c:pt idx="7763">
                  <c:v>2.3804842852961892E-2</c:v>
                </c:pt>
                <c:pt idx="7764">
                  <c:v>2.3809816347623223E-2</c:v>
                </c:pt>
                <c:pt idx="7765">
                  <c:v>2.3812399325452885E-2</c:v>
                </c:pt>
                <c:pt idx="7766">
                  <c:v>2.3811446275226827E-2</c:v>
                </c:pt>
                <c:pt idx="7767">
                  <c:v>2.3807036727711232E-2</c:v>
                </c:pt>
                <c:pt idx="7768">
                  <c:v>2.3800475255662291E-2</c:v>
                </c:pt>
                <c:pt idx="7769">
                  <c:v>2.3794291473826751E-2</c:v>
                </c:pt>
                <c:pt idx="7770">
                  <c:v>2.3792240038941377E-2</c:v>
                </c:pt>
                <c:pt idx="7771">
                  <c:v>2.3796917112074316E-2</c:v>
                </c:pt>
                <c:pt idx="7772">
                  <c:v>2.3802550972502008E-2</c:v>
                </c:pt>
                <c:pt idx="7773">
                  <c:v>2.3805583942528703E-2</c:v>
                </c:pt>
                <c:pt idx="7774">
                  <c:v>2.3804706436820755E-2</c:v>
                </c:pt>
                <c:pt idx="7775">
                  <c:v>2.3800655991647015E-2</c:v>
                </c:pt>
                <c:pt idx="7776">
                  <c:v>2.3796217264879471E-2</c:v>
                </c:pt>
                <c:pt idx="7777">
                  <c:v>2.3796043170352884E-2</c:v>
                </c:pt>
                <c:pt idx="7778">
                  <c:v>2.3799045103461199E-2</c:v>
                </c:pt>
                <c:pt idx="7779">
                  <c:v>2.380138012353189E-2</c:v>
                </c:pt>
                <c:pt idx="7780">
                  <c:v>2.3801698801149129E-2</c:v>
                </c:pt>
                <c:pt idx="7781">
                  <c:v>2.3799826730517386E-2</c:v>
                </c:pt>
                <c:pt idx="7782">
                  <c:v>2.3796764529461667E-2</c:v>
                </c:pt>
                <c:pt idx="7783">
                  <c:v>2.3794687839427363E-2</c:v>
                </c:pt>
                <c:pt idx="7784">
                  <c:v>2.3795965935089286E-2</c:v>
                </c:pt>
                <c:pt idx="7785">
                  <c:v>2.3798562455416866E-2</c:v>
                </c:pt>
                <c:pt idx="7786">
                  <c:v>2.3800239975771832E-2</c:v>
                </c:pt>
                <c:pt idx="7787">
                  <c:v>2.3799818857309921E-2</c:v>
                </c:pt>
                <c:pt idx="7788">
                  <c:v>2.3797116566219575E-2</c:v>
                </c:pt>
                <c:pt idx="7789">
                  <c:v>2.3792947673722243E-2</c:v>
                </c:pt>
                <c:pt idx="7790">
                  <c:v>2.3789123856071993E-2</c:v>
                </c:pt>
                <c:pt idx="7791">
                  <c:v>2.3788457362129221E-2</c:v>
                </c:pt>
                <c:pt idx="7792">
                  <c:v>2.3792869348851185E-2</c:v>
                </c:pt>
                <c:pt idx="7793">
                  <c:v>2.3798486689522155E-2</c:v>
                </c:pt>
                <c:pt idx="7794">
                  <c:v>2.3801599439981717E-2</c:v>
                </c:pt>
                <c:pt idx="7795">
                  <c:v>2.3800278890252612E-2</c:v>
                </c:pt>
                <c:pt idx="7796">
                  <c:v>2.3794377564540246E-2</c:v>
                </c:pt>
                <c:pt idx="7797">
                  <c:v>2.3785529221232761E-2</c:v>
                </c:pt>
                <c:pt idx="7798">
                  <c:v>2.3777148852901078E-2</c:v>
                </c:pt>
                <c:pt idx="7799">
                  <c:v>2.3774432686298967E-2</c:v>
                </c:pt>
                <c:pt idx="7800">
                  <c:v>2.3781569679342827E-2</c:v>
                </c:pt>
                <c:pt idx="7801">
                  <c:v>2.3791789570775344E-2</c:v>
                </c:pt>
                <c:pt idx="7802">
                  <c:v>2.3798009368820896E-2</c:v>
                </c:pt>
                <c:pt idx="7803">
                  <c:v>2.3796649877123491E-2</c:v>
                </c:pt>
                <c:pt idx="7804">
                  <c:v>2.3787623968383048E-2</c:v>
                </c:pt>
                <c:pt idx="7805">
                  <c:v>2.3774336584355859E-2</c:v>
                </c:pt>
                <c:pt idx="7806">
                  <c:v>2.3763684735853961E-2</c:v>
                </c:pt>
                <c:pt idx="7807">
                  <c:v>2.3765041434004788E-2</c:v>
                </c:pt>
                <c:pt idx="7808">
                  <c:v>2.3769985902541729E-2</c:v>
                </c:pt>
                <c:pt idx="7809">
                  <c:v>2.3772421518613956E-2</c:v>
                </c:pt>
                <c:pt idx="7810">
                  <c:v>2.3772468306042072E-2</c:v>
                </c:pt>
                <c:pt idx="7811">
                  <c:v>2.3771598517670106E-2</c:v>
                </c:pt>
                <c:pt idx="7812">
                  <c:v>2.3771668150575843E-2</c:v>
                </c:pt>
                <c:pt idx="7813">
                  <c:v>2.3771527002877241E-2</c:v>
                </c:pt>
                <c:pt idx="7814">
                  <c:v>2.3770916356239999E-2</c:v>
                </c:pt>
                <c:pt idx="7815">
                  <c:v>2.3770119219392569E-2</c:v>
                </c:pt>
                <c:pt idx="7816">
                  <c:v>2.3769223639232267E-2</c:v>
                </c:pt>
                <c:pt idx="7817">
                  <c:v>2.3768260434176111E-2</c:v>
                </c:pt>
                <c:pt idx="7818">
                  <c:v>2.3767676404498051E-2</c:v>
                </c:pt>
                <c:pt idx="7819">
                  <c:v>2.3768114807110961E-2</c:v>
                </c:pt>
                <c:pt idx="7820">
                  <c:v>2.3768869535854414E-2</c:v>
                </c:pt>
                <c:pt idx="7821">
                  <c:v>2.376934086051034E-2</c:v>
                </c:pt>
                <c:pt idx="7822">
                  <c:v>2.3769104410232274E-2</c:v>
                </c:pt>
                <c:pt idx="7823">
                  <c:v>2.3767911173545053E-2</c:v>
                </c:pt>
                <c:pt idx="7824">
                  <c:v>2.3765687498345053E-2</c:v>
                </c:pt>
                <c:pt idx="7825">
                  <c:v>2.3762535091899937E-2</c:v>
                </c:pt>
                <c:pt idx="7826">
                  <c:v>2.3758731020848842E-2</c:v>
                </c:pt>
                <c:pt idx="7827">
                  <c:v>2.3754727711202385E-2</c:v>
                </c:pt>
                <c:pt idx="7828">
                  <c:v>2.3751152948342447E-2</c:v>
                </c:pt>
                <c:pt idx="7829">
                  <c:v>2.3748809877022527E-2</c:v>
                </c:pt>
                <c:pt idx="7830">
                  <c:v>2.3748677001367336E-2</c:v>
                </c:pt>
                <c:pt idx="7831">
                  <c:v>2.375084884834925E-2</c:v>
                </c:pt>
                <c:pt idx="7832">
                  <c:v>2.3752901392699196E-2</c:v>
                </c:pt>
                <c:pt idx="7833">
                  <c:v>2.3753159134489454E-2</c:v>
                </c:pt>
                <c:pt idx="7834">
                  <c:v>2.3751147658985314E-2</c:v>
                </c:pt>
                <c:pt idx="7835">
                  <c:v>2.374759296641182E-2</c:v>
                </c:pt>
                <c:pt idx="7836">
                  <c:v>2.3744421471953416E-2</c:v>
                </c:pt>
                <c:pt idx="7837">
                  <c:v>2.3744199502595237E-2</c:v>
                </c:pt>
                <c:pt idx="7838">
                  <c:v>2.3745055951736024E-2</c:v>
                </c:pt>
                <c:pt idx="7839">
                  <c:v>2.3745278035369057E-2</c:v>
                </c:pt>
                <c:pt idx="7840">
                  <c:v>2.3744262957072486E-2</c:v>
                </c:pt>
                <c:pt idx="7841">
                  <c:v>2.3742087115556289E-2</c:v>
                </c:pt>
                <c:pt idx="7842">
                  <c:v>2.3739506104662571E-2</c:v>
                </c:pt>
                <c:pt idx="7843">
                  <c:v>2.3737954713365501E-2</c:v>
                </c:pt>
                <c:pt idx="7844">
                  <c:v>2.3737604420026835E-2</c:v>
                </c:pt>
                <c:pt idx="7845">
                  <c:v>2.3737010199068393E-2</c:v>
                </c:pt>
                <c:pt idx="7846">
                  <c:v>2.3736066102973297E-2</c:v>
                </c:pt>
                <c:pt idx="7847">
                  <c:v>2.373486449933724E-2</c:v>
                </c:pt>
                <c:pt idx="7848">
                  <c:v>2.3733695097076034E-2</c:v>
                </c:pt>
                <c:pt idx="7849">
                  <c:v>2.3751196032523701E-2</c:v>
                </c:pt>
                <c:pt idx="7850">
                  <c:v>2.3633117401542895E-2</c:v>
                </c:pt>
                <c:pt idx="7851">
                  <c:v>2.341756004967864E-2</c:v>
                </c:pt>
                <c:pt idx="7852">
                  <c:v>2.3165540904758499E-2</c:v>
                </c:pt>
                <c:pt idx="7853">
                  <c:v>2.2798226622700736E-2</c:v>
                </c:pt>
                <c:pt idx="7854">
                  <c:v>2.2505393135157422E-2</c:v>
                </c:pt>
                <c:pt idx="7855">
                  <c:v>2.2138009883866144E-2</c:v>
                </c:pt>
                <c:pt idx="7856">
                  <c:v>2.1814817520756064E-2</c:v>
                </c:pt>
                <c:pt idx="7857">
                  <c:v>2.1383699252554414E-2</c:v>
                </c:pt>
                <c:pt idx="7858">
                  <c:v>2.0919169265975288E-2</c:v>
                </c:pt>
                <c:pt idx="7859">
                  <c:v>2.0499559347111198E-2</c:v>
                </c:pt>
                <c:pt idx="7860">
                  <c:v>2.0048201619455742E-2</c:v>
                </c:pt>
                <c:pt idx="7861">
                  <c:v>1.9655456176110968E-2</c:v>
                </c:pt>
                <c:pt idx="7862">
                  <c:v>1.9337711540613138E-2</c:v>
                </c:pt>
                <c:pt idx="7863">
                  <c:v>1.8919122462751604E-2</c:v>
                </c:pt>
                <c:pt idx="7864">
                  <c:v>1.8515207703731287E-2</c:v>
                </c:pt>
                <c:pt idx="7865">
                  <c:v>1.8090023782276029E-2</c:v>
                </c:pt>
                <c:pt idx="7866">
                  <c:v>1.7688060421555029E-2</c:v>
                </c:pt>
                <c:pt idx="7867">
                  <c:v>1.7246124193217086E-2</c:v>
                </c:pt>
                <c:pt idx="7868">
                  <c:v>1.6886358456814694E-2</c:v>
                </c:pt>
                <c:pt idx="7869">
                  <c:v>1.6412549229825373E-2</c:v>
                </c:pt>
                <c:pt idx="7870">
                  <c:v>1.6086188430330189E-2</c:v>
                </c:pt>
                <c:pt idx="7871">
                  <c:v>1.586192817496852E-2</c:v>
                </c:pt>
                <c:pt idx="7872">
                  <c:v>1.5703185260901118E-2</c:v>
                </c:pt>
                <c:pt idx="7873">
                  <c:v>1.5590011897336397E-2</c:v>
                </c:pt>
                <c:pt idx="7874">
                  <c:v>1.5500924553993014E-2</c:v>
                </c:pt>
                <c:pt idx="7875">
                  <c:v>1.542955235408143E-2</c:v>
                </c:pt>
                <c:pt idx="7876">
                  <c:v>1.537193675948203E-2</c:v>
                </c:pt>
                <c:pt idx="7877">
                  <c:v>1.5321396528082308E-2</c:v>
                </c:pt>
                <c:pt idx="7878">
                  <c:v>1.5275470404221616E-2</c:v>
                </c:pt>
                <c:pt idx="7879">
                  <c:v>1.5234747125560227E-2</c:v>
                </c:pt>
                <c:pt idx="7880">
                  <c:v>1.5198243845899418E-2</c:v>
                </c:pt>
                <c:pt idx="7881">
                  <c:v>1.516352783255024E-2</c:v>
                </c:pt>
                <c:pt idx="7882">
                  <c:v>1.5129833688549282E-2</c:v>
                </c:pt>
                <c:pt idx="7883">
                  <c:v>1.5098180628072678E-2</c:v>
                </c:pt>
                <c:pt idx="7884">
                  <c:v>1.5068820022417941E-2</c:v>
                </c:pt>
                <c:pt idx="7885">
                  <c:v>1.5041448672965104E-2</c:v>
                </c:pt>
                <c:pt idx="7886">
                  <c:v>1.5015208811176271E-2</c:v>
                </c:pt>
                <c:pt idx="7887">
                  <c:v>1.4989121672968285E-2</c:v>
                </c:pt>
                <c:pt idx="7888">
                  <c:v>1.49637885587528E-2</c:v>
                </c:pt>
                <c:pt idx="7889">
                  <c:v>1.4939832008865771E-2</c:v>
                </c:pt>
                <c:pt idx="7890">
                  <c:v>1.4917545653354444E-2</c:v>
                </c:pt>
                <c:pt idx="7891">
                  <c:v>1.4896911201196066E-2</c:v>
                </c:pt>
                <c:pt idx="7892">
                  <c:v>1.4877598440298023E-2</c:v>
                </c:pt>
                <c:pt idx="7893">
                  <c:v>1.4858965237497579E-2</c:v>
                </c:pt>
                <c:pt idx="7894">
                  <c:v>1.4839998106015887E-2</c:v>
                </c:pt>
                <c:pt idx="7895">
                  <c:v>1.4819393738218599E-2</c:v>
                </c:pt>
                <c:pt idx="7896">
                  <c:v>1.4798809139465014E-2</c:v>
                </c:pt>
                <c:pt idx="7897">
                  <c:v>1.4780018148126614E-2</c:v>
                </c:pt>
                <c:pt idx="7898">
                  <c:v>1.4764053571893244E-2</c:v>
                </c:pt>
                <c:pt idx="7899">
                  <c:v>1.4751207187773343E-2</c:v>
                </c:pt>
                <c:pt idx="7900">
                  <c:v>1.4741029742093681E-2</c:v>
                </c:pt>
                <c:pt idx="7901">
                  <c:v>1.4732330950499809E-2</c:v>
                </c:pt>
                <c:pt idx="7902">
                  <c:v>1.4723179497955617E-2</c:v>
                </c:pt>
                <c:pt idx="7903">
                  <c:v>1.4710903038743577E-2</c:v>
                </c:pt>
                <c:pt idx="7904">
                  <c:v>1.4694903182312924E-2</c:v>
                </c:pt>
                <c:pt idx="7905">
                  <c:v>1.4679631848453497E-2</c:v>
                </c:pt>
                <c:pt idx="7906">
                  <c:v>1.4666915389592371E-2</c:v>
                </c:pt>
                <c:pt idx="7907">
                  <c:v>1.465715176937701E-2</c:v>
                </c:pt>
                <c:pt idx="7908">
                  <c:v>1.4649344915081417E-2</c:v>
                </c:pt>
                <c:pt idx="7909">
                  <c:v>1.4641104717606108E-2</c:v>
                </c:pt>
                <c:pt idx="7910">
                  <c:v>1.463030432850034E-2</c:v>
                </c:pt>
                <c:pt idx="7911">
                  <c:v>1.4619655945622759E-2</c:v>
                </c:pt>
                <c:pt idx="7912">
                  <c:v>1.4610172188603093E-2</c:v>
                </c:pt>
                <c:pt idx="7913">
                  <c:v>1.4602109586572088E-2</c:v>
                </c:pt>
                <c:pt idx="7914">
                  <c:v>1.4595131558751934E-2</c:v>
                </c:pt>
                <c:pt idx="7915">
                  <c:v>1.4588308414455357E-2</c:v>
                </c:pt>
                <c:pt idx="7916">
                  <c:v>1.4580367196634598E-2</c:v>
                </c:pt>
                <c:pt idx="7917">
                  <c:v>1.4571873436580111E-2</c:v>
                </c:pt>
                <c:pt idx="7918">
                  <c:v>1.4563923597086519E-2</c:v>
                </c:pt>
                <c:pt idx="7919">
                  <c:v>1.4557129239034152E-2</c:v>
                </c:pt>
                <c:pt idx="7920">
                  <c:v>1.4551652736194196E-2</c:v>
                </c:pt>
                <c:pt idx="7921">
                  <c:v>1.4547207275227974E-2</c:v>
                </c:pt>
                <c:pt idx="7922">
                  <c:v>1.4543056855687785E-2</c:v>
                </c:pt>
                <c:pt idx="7923">
                  <c:v>1.453801629001614E-2</c:v>
                </c:pt>
                <c:pt idx="7924">
                  <c:v>1.4530383059387662E-2</c:v>
                </c:pt>
                <c:pt idx="7925">
                  <c:v>1.4521089777069956E-2</c:v>
                </c:pt>
                <c:pt idx="7926">
                  <c:v>1.4512737150548613E-2</c:v>
                </c:pt>
                <c:pt idx="7927">
                  <c:v>1.4506940980164239E-2</c:v>
                </c:pt>
                <c:pt idx="7928">
                  <c:v>1.4504306159981592E-2</c:v>
                </c:pt>
                <c:pt idx="7929">
                  <c:v>1.4504426677789974E-2</c:v>
                </c:pt>
                <c:pt idx="7930">
                  <c:v>1.4505885615102933E-2</c:v>
                </c:pt>
                <c:pt idx="7931">
                  <c:v>1.4506255147158392E-2</c:v>
                </c:pt>
                <c:pt idx="7932">
                  <c:v>1.4502098622824856E-2</c:v>
                </c:pt>
                <c:pt idx="7933">
                  <c:v>1.4493882991452831E-2</c:v>
                </c:pt>
                <c:pt idx="7934">
                  <c:v>1.448645266415214E-2</c:v>
                </c:pt>
                <c:pt idx="7935">
                  <c:v>1.448153587706633E-2</c:v>
                </c:pt>
                <c:pt idx="7936">
                  <c:v>1.4479360877567807E-2</c:v>
                </c:pt>
                <c:pt idx="7937">
                  <c:v>1.4478655924257452E-2</c:v>
                </c:pt>
                <c:pt idx="7938">
                  <c:v>1.4476649286965189E-2</c:v>
                </c:pt>
                <c:pt idx="7939">
                  <c:v>1.4471770000251846E-2</c:v>
                </c:pt>
                <c:pt idx="7940">
                  <c:v>1.4467048466920823E-2</c:v>
                </c:pt>
                <c:pt idx="7941">
                  <c:v>1.4463364305414173E-2</c:v>
                </c:pt>
                <c:pt idx="7942">
                  <c:v>1.4460914803731082E-2</c:v>
                </c:pt>
                <c:pt idx="7943">
                  <c:v>1.4459258460679889E-2</c:v>
                </c:pt>
                <c:pt idx="7944">
                  <c:v>1.4457314985877375E-2</c:v>
                </c:pt>
                <c:pt idx="7945">
                  <c:v>1.4453862673452694E-2</c:v>
                </c:pt>
                <c:pt idx="7946">
                  <c:v>1.4449851137718094E-2</c:v>
                </c:pt>
                <c:pt idx="7947">
                  <c:v>1.4446328259844413E-2</c:v>
                </c:pt>
                <c:pt idx="7948">
                  <c:v>1.4443845166180462E-2</c:v>
                </c:pt>
                <c:pt idx="7949">
                  <c:v>1.4442487266037335E-2</c:v>
                </c:pt>
                <c:pt idx="7950">
                  <c:v>1.444187425168853E-2</c:v>
                </c:pt>
                <c:pt idx="7951">
                  <c:v>1.4441160098370064E-2</c:v>
                </c:pt>
                <c:pt idx="7952">
                  <c:v>1.4439026496494856E-2</c:v>
                </c:pt>
                <c:pt idx="7953">
                  <c:v>1.4434082633805885E-2</c:v>
                </c:pt>
                <c:pt idx="7954">
                  <c:v>1.4428211396137109E-2</c:v>
                </c:pt>
                <c:pt idx="7955">
                  <c:v>1.4423617544514249E-2</c:v>
                </c:pt>
                <c:pt idx="7956">
                  <c:v>1.4421545848602278E-2</c:v>
                </c:pt>
                <c:pt idx="7957">
                  <c:v>1.4422281086705208E-2</c:v>
                </c:pt>
                <c:pt idx="7958">
                  <c:v>1.4425148045766157E-2</c:v>
                </c:pt>
                <c:pt idx="7959">
                  <c:v>1.4428511521367392E-2</c:v>
                </c:pt>
                <c:pt idx="7960">
                  <c:v>1.4429776317730245E-2</c:v>
                </c:pt>
                <c:pt idx="7961">
                  <c:v>1.4425907047791354E-2</c:v>
                </c:pt>
                <c:pt idx="7962">
                  <c:v>1.4420044313664964E-2</c:v>
                </c:pt>
                <c:pt idx="7963">
                  <c:v>1.4415532553703923E-2</c:v>
                </c:pt>
                <c:pt idx="7964">
                  <c:v>1.4413578628420236E-2</c:v>
                </c:pt>
                <c:pt idx="7965">
                  <c:v>1.441396533910492E-2</c:v>
                </c:pt>
                <c:pt idx="7966">
                  <c:v>1.441505142782756E-2</c:v>
                </c:pt>
                <c:pt idx="7967">
                  <c:v>1.4413808656985456E-2</c:v>
                </c:pt>
                <c:pt idx="7968">
                  <c:v>1.4410374796716285E-2</c:v>
                </c:pt>
                <c:pt idx="7969">
                  <c:v>1.4407312976233509E-2</c:v>
                </c:pt>
                <c:pt idx="7970">
                  <c:v>1.4405371727652994E-2</c:v>
                </c:pt>
                <c:pt idx="7971">
                  <c:v>1.4404631611006871E-2</c:v>
                </c:pt>
                <c:pt idx="7972">
                  <c:v>1.4404505214243959E-2</c:v>
                </c:pt>
                <c:pt idx="7973">
                  <c:v>1.4403737153229349E-2</c:v>
                </c:pt>
                <c:pt idx="7974">
                  <c:v>1.4401244090491289E-2</c:v>
                </c:pt>
                <c:pt idx="7975">
                  <c:v>1.4398293604446132E-2</c:v>
                </c:pt>
                <c:pt idx="7976">
                  <c:v>1.4395933730267568E-2</c:v>
                </c:pt>
                <c:pt idx="7977">
                  <c:v>1.4394692673248256E-2</c:v>
                </c:pt>
                <c:pt idx="7978">
                  <c:v>1.4394590467731592E-2</c:v>
                </c:pt>
                <c:pt idx="7979">
                  <c:v>1.439513897711152E-2</c:v>
                </c:pt>
                <c:pt idx="7980">
                  <c:v>1.4395341893832792E-2</c:v>
                </c:pt>
                <c:pt idx="7981">
                  <c:v>1.4393673416456873E-2</c:v>
                </c:pt>
                <c:pt idx="7982">
                  <c:v>1.4389214947645165E-2</c:v>
                </c:pt>
                <c:pt idx="7983">
                  <c:v>1.4384287085447887E-2</c:v>
                </c:pt>
                <c:pt idx="7984">
                  <c:v>1.4380931968384827E-2</c:v>
                </c:pt>
                <c:pt idx="7985">
                  <c:v>1.438020333858319E-2</c:v>
                </c:pt>
                <c:pt idx="7986">
                  <c:v>1.4382166541777142E-2</c:v>
                </c:pt>
                <c:pt idx="7987">
                  <c:v>1.4385898527308519E-2</c:v>
                </c:pt>
                <c:pt idx="7988">
                  <c:v>1.4389487848125861E-2</c:v>
                </c:pt>
                <c:pt idx="7989">
                  <c:v>1.4390034660785379E-2</c:v>
                </c:pt>
                <c:pt idx="7990">
                  <c:v>1.4384344222209921E-2</c:v>
                </c:pt>
                <c:pt idx="7991">
                  <c:v>1.4375365145120189E-2</c:v>
                </c:pt>
                <c:pt idx="7992">
                  <c:v>1.4368400876138981E-2</c:v>
                </c:pt>
                <c:pt idx="7993">
                  <c:v>1.4366449449110689E-2</c:v>
                </c:pt>
                <c:pt idx="7994">
                  <c:v>1.4370140853740897E-2</c:v>
                </c:pt>
                <c:pt idx="7995">
                  <c:v>1.437773703559656E-2</c:v>
                </c:pt>
                <c:pt idx="7996">
                  <c:v>1.438513189610582E-2</c:v>
                </c:pt>
                <c:pt idx="7997">
                  <c:v>1.4385851292558153E-2</c:v>
                </c:pt>
                <c:pt idx="7998">
                  <c:v>1.437827557541212E-2</c:v>
                </c:pt>
                <c:pt idx="7999">
                  <c:v>1.4371028920704052E-2</c:v>
                </c:pt>
                <c:pt idx="8000">
                  <c:v>1.436731585015613E-2</c:v>
                </c:pt>
                <c:pt idx="8001">
                  <c:v>1.4367951337348223E-2</c:v>
                </c:pt>
                <c:pt idx="8002">
                  <c:v>1.4371387928976216E-2</c:v>
                </c:pt>
                <c:pt idx="8003">
                  <c:v>1.4373715744852054E-2</c:v>
                </c:pt>
                <c:pt idx="8004">
                  <c:v>1.4370635575260183E-2</c:v>
                </c:pt>
                <c:pt idx="8005">
                  <c:v>1.4366782217619729E-2</c:v>
                </c:pt>
                <c:pt idx="8006">
                  <c:v>1.436420892464917E-2</c:v>
                </c:pt>
                <c:pt idx="8007">
                  <c:v>1.4363359547427502E-2</c:v>
                </c:pt>
                <c:pt idx="8008">
                  <c:v>1.4363699530059993E-2</c:v>
                </c:pt>
                <c:pt idx="8009">
                  <c:v>1.4363715909677822E-2</c:v>
                </c:pt>
                <c:pt idx="8010">
                  <c:v>1.4361749958925769E-2</c:v>
                </c:pt>
                <c:pt idx="8011">
                  <c:v>1.4359301293441869E-2</c:v>
                </c:pt>
                <c:pt idx="8012">
                  <c:v>1.4357400516990606E-2</c:v>
                </c:pt>
                <c:pt idx="8013">
                  <c:v>1.4356479375450325E-2</c:v>
                </c:pt>
                <c:pt idx="8014">
                  <c:v>1.435646981623797E-2</c:v>
                </c:pt>
                <c:pt idx="8015">
                  <c:v>1.4356803988308841E-2</c:v>
                </c:pt>
                <c:pt idx="8016">
                  <c:v>1.4356414242156836E-2</c:v>
                </c:pt>
                <c:pt idx="8017">
                  <c:v>1.4354099315321354E-2</c:v>
                </c:pt>
                <c:pt idx="8018">
                  <c:v>1.435080540541569E-2</c:v>
                </c:pt>
                <c:pt idx="8019">
                  <c:v>1.4348053916927672E-2</c:v>
                </c:pt>
                <c:pt idx="8020">
                  <c:v>1.4346736838039543E-2</c:v>
                </c:pt>
                <c:pt idx="8021">
                  <c:v>1.4347111308562005E-2</c:v>
                </c:pt>
                <c:pt idx="8022">
                  <c:v>1.4348799619933917E-2</c:v>
                </c:pt>
                <c:pt idx="8023">
                  <c:v>1.4350789215222873E-2</c:v>
                </c:pt>
                <c:pt idx="8024">
                  <c:v>1.4351432689124428E-2</c:v>
                </c:pt>
                <c:pt idx="8025">
                  <c:v>1.4349192682243014E-2</c:v>
                </c:pt>
                <c:pt idx="8026">
                  <c:v>1.4346792991055769E-2</c:v>
                </c:pt>
                <c:pt idx="8027">
                  <c:v>1.4345092114719168E-2</c:v>
                </c:pt>
                <c:pt idx="8028">
                  <c:v>1.4344037850411261E-2</c:v>
                </c:pt>
                <c:pt idx="8029">
                  <c:v>1.4343179270429642E-2</c:v>
                </c:pt>
                <c:pt idx="8030">
                  <c:v>1.4344241864743737E-2</c:v>
                </c:pt>
                <c:pt idx="8031">
                  <c:v>1.4355146578261714E-2</c:v>
                </c:pt>
                <c:pt idx="8032">
                  <c:v>1.4390106363713434E-2</c:v>
                </c:pt>
                <c:pt idx="8033">
                  <c:v>1.4484880968410704E-2</c:v>
                </c:pt>
                <c:pt idx="8034">
                  <c:v>1.4697595740911647E-2</c:v>
                </c:pt>
                <c:pt idx="8035">
                  <c:v>1.5076036908259548E-2</c:v>
                </c:pt>
                <c:pt idx="8036">
                  <c:v>1.5380549266727576E-2</c:v>
                </c:pt>
                <c:pt idx="8037">
                  <c:v>1.5748596111093249E-2</c:v>
                </c:pt>
                <c:pt idx="8038">
                  <c:v>1.6088626231386478E-2</c:v>
                </c:pt>
                <c:pt idx="8039">
                  <c:v>1.6492156386584585E-2</c:v>
                </c:pt>
                <c:pt idx="8040">
                  <c:v>1.6930619862239708E-2</c:v>
                </c:pt>
                <c:pt idx="8041">
                  <c:v>1.739655855180209E-2</c:v>
                </c:pt>
                <c:pt idx="8042">
                  <c:v>1.7828203142093959E-2</c:v>
                </c:pt>
                <c:pt idx="8043">
                  <c:v>1.8261130613774948E-2</c:v>
                </c:pt>
                <c:pt idx="8044">
                  <c:v>1.8659529852554639E-2</c:v>
                </c:pt>
                <c:pt idx="8045">
                  <c:v>1.9088502950377541E-2</c:v>
                </c:pt>
                <c:pt idx="8046">
                  <c:v>1.951467621404546E-2</c:v>
                </c:pt>
                <c:pt idx="8047">
                  <c:v>1.9901459141490063E-2</c:v>
                </c:pt>
                <c:pt idx="8048">
                  <c:v>2.0359034772792915E-2</c:v>
                </c:pt>
                <c:pt idx="8049">
                  <c:v>2.075146826091219E-2</c:v>
                </c:pt>
                <c:pt idx="8050">
                  <c:v>2.1193638861252855E-2</c:v>
                </c:pt>
                <c:pt idx="8051">
                  <c:v>2.1591478210661413E-2</c:v>
                </c:pt>
                <c:pt idx="8052">
                  <c:v>2.1910069897913331E-2</c:v>
                </c:pt>
                <c:pt idx="8053">
                  <c:v>2.2125328972615169E-2</c:v>
                </c:pt>
                <c:pt idx="8054">
                  <c:v>2.2277648588032706E-2</c:v>
                </c:pt>
                <c:pt idx="8055">
                  <c:v>2.2391545482686136E-2</c:v>
                </c:pt>
                <c:pt idx="8056">
                  <c:v>2.2475457573727237E-2</c:v>
                </c:pt>
                <c:pt idx="8057">
                  <c:v>2.2542120685154769E-2</c:v>
                </c:pt>
                <c:pt idx="8058">
                  <c:v>2.2597761292367305E-2</c:v>
                </c:pt>
                <c:pt idx="8059">
                  <c:v>2.2645424353307079E-2</c:v>
                </c:pt>
                <c:pt idx="8060">
                  <c:v>2.2687579881827766E-2</c:v>
                </c:pt>
                <c:pt idx="8061">
                  <c:v>2.2727391863290883E-2</c:v>
                </c:pt>
                <c:pt idx="8062">
                  <c:v>2.2763990021123434E-2</c:v>
                </c:pt>
                <c:pt idx="8063">
                  <c:v>2.2796261773217731E-2</c:v>
                </c:pt>
                <c:pt idx="8064">
                  <c:v>2.2824735752861033E-2</c:v>
                </c:pt>
                <c:pt idx="8065">
                  <c:v>2.2851581808735959E-2</c:v>
                </c:pt>
                <c:pt idx="8066">
                  <c:v>2.287976385970893E-2</c:v>
                </c:pt>
                <c:pt idx="8067">
                  <c:v>2.2907568010121521E-2</c:v>
                </c:pt>
                <c:pt idx="8068">
                  <c:v>2.2933455113367852E-2</c:v>
                </c:pt>
                <c:pt idx="8069">
                  <c:v>2.2956856226065435E-2</c:v>
                </c:pt>
                <c:pt idx="8070">
                  <c:v>2.2977904259519004E-2</c:v>
                </c:pt>
                <c:pt idx="8071">
                  <c:v>2.2997433979720417E-2</c:v>
                </c:pt>
                <c:pt idx="8072">
                  <c:v>2.301698200734878E-2</c:v>
                </c:pt>
                <c:pt idx="8073">
                  <c:v>2.3038216306494632E-2</c:v>
                </c:pt>
                <c:pt idx="8074">
                  <c:v>2.3059783982691665E-2</c:v>
                </c:pt>
                <c:pt idx="8075">
                  <c:v>2.3079665857449066E-2</c:v>
                </c:pt>
                <c:pt idx="8076">
                  <c:v>2.3096695325388505E-2</c:v>
                </c:pt>
                <c:pt idx="8077">
                  <c:v>2.3110561691694596E-2</c:v>
                </c:pt>
                <c:pt idx="8078">
                  <c:v>2.3121810172114989E-2</c:v>
                </c:pt>
                <c:pt idx="8079">
                  <c:v>2.3131841892960345E-2</c:v>
                </c:pt>
                <c:pt idx="8080">
                  <c:v>2.3142913891104483E-2</c:v>
                </c:pt>
                <c:pt idx="8081">
                  <c:v>2.3158485083535907E-2</c:v>
                </c:pt>
                <c:pt idx="8082">
                  <c:v>2.3180738693486105E-2</c:v>
                </c:pt>
                <c:pt idx="8083">
                  <c:v>2.320299333925268E-2</c:v>
                </c:pt>
                <c:pt idx="8084">
                  <c:v>2.3219809955424886E-2</c:v>
                </c:pt>
                <c:pt idx="8085">
                  <c:v>2.3228454542491735E-2</c:v>
                </c:pt>
                <c:pt idx="8086">
                  <c:v>2.3228898166841472E-2</c:v>
                </c:pt>
                <c:pt idx="8087">
                  <c:v>2.3223816960761978E-2</c:v>
                </c:pt>
                <c:pt idx="8088">
                  <c:v>2.3218592122440568E-2</c:v>
                </c:pt>
                <c:pt idx="8089">
                  <c:v>2.3221309915963922E-2</c:v>
                </c:pt>
                <c:pt idx="8090">
                  <c:v>2.3240013677703987E-2</c:v>
                </c:pt>
                <c:pt idx="8091">
                  <c:v>2.3264832597810495E-2</c:v>
                </c:pt>
                <c:pt idx="8092">
                  <c:v>2.3283945019990711E-2</c:v>
                </c:pt>
                <c:pt idx="8093">
                  <c:v>2.3291510526733311E-2</c:v>
                </c:pt>
                <c:pt idx="8094">
                  <c:v>2.3287385188255579E-2</c:v>
                </c:pt>
                <c:pt idx="8095">
                  <c:v>2.327712156250342E-2</c:v>
                </c:pt>
                <c:pt idx="8096">
                  <c:v>2.327196869515109E-2</c:v>
                </c:pt>
                <c:pt idx="8097">
                  <c:v>2.3284022397610744E-2</c:v>
                </c:pt>
                <c:pt idx="8098">
                  <c:v>2.3298434772597826E-2</c:v>
                </c:pt>
                <c:pt idx="8099">
                  <c:v>2.3308463490307806E-2</c:v>
                </c:pt>
                <c:pt idx="8100">
                  <c:v>2.3312965781027293E-2</c:v>
                </c:pt>
                <c:pt idx="8101">
                  <c:v>2.3313846117444515E-2</c:v>
                </c:pt>
                <c:pt idx="8102">
                  <c:v>2.3316056214648981E-2</c:v>
                </c:pt>
                <c:pt idx="8103">
                  <c:v>2.3322832384647229E-2</c:v>
                </c:pt>
                <c:pt idx="8104">
                  <c:v>2.3329165256120221E-2</c:v>
                </c:pt>
                <c:pt idx="8105">
                  <c:v>2.3333767091813232E-2</c:v>
                </c:pt>
                <c:pt idx="8106">
                  <c:v>2.3336436981557879E-2</c:v>
                </c:pt>
                <c:pt idx="8107">
                  <c:v>2.3337972847254709E-2</c:v>
                </c:pt>
                <c:pt idx="8108">
                  <c:v>2.3340171442873973E-2</c:v>
                </c:pt>
                <c:pt idx="8109">
                  <c:v>2.3344434006419786E-2</c:v>
                </c:pt>
                <c:pt idx="8110">
                  <c:v>2.334902566808501E-2</c:v>
                </c:pt>
                <c:pt idx="8111">
                  <c:v>2.3352642822940983E-2</c:v>
                </c:pt>
                <c:pt idx="8112">
                  <c:v>2.3354649752326564E-2</c:v>
                </c:pt>
                <c:pt idx="8113">
                  <c:v>2.3355072115126496E-2</c:v>
                </c:pt>
                <c:pt idx="8114">
                  <c:v>2.3354596947771766E-2</c:v>
                </c:pt>
                <c:pt idx="8115">
                  <c:v>2.3354572664239265E-2</c:v>
                </c:pt>
                <c:pt idx="8116">
                  <c:v>2.335711416016531E-2</c:v>
                </c:pt>
                <c:pt idx="8117">
                  <c:v>2.3360131756794435E-2</c:v>
                </c:pt>
                <c:pt idx="8118">
                  <c:v>2.3361706819844567E-2</c:v>
                </c:pt>
                <c:pt idx="8119">
                  <c:v>2.3363081795850425E-2</c:v>
                </c:pt>
                <c:pt idx="8120">
                  <c:v>2.3364288007142072E-2</c:v>
                </c:pt>
                <c:pt idx="8121">
                  <c:v>2.3365630343715103E-2</c:v>
                </c:pt>
                <c:pt idx="8122">
                  <c:v>2.3367846336034039E-2</c:v>
                </c:pt>
                <c:pt idx="8123">
                  <c:v>2.3370353028438907E-2</c:v>
                </c:pt>
                <c:pt idx="8124">
                  <c:v>2.3372586472785933E-2</c:v>
                </c:pt>
                <c:pt idx="8125">
                  <c:v>2.3374140269336416E-2</c:v>
                </c:pt>
                <c:pt idx="8126">
                  <c:v>2.3374765566756064E-2</c:v>
                </c:pt>
                <c:pt idx="8127">
                  <c:v>2.3374371062115339E-2</c:v>
                </c:pt>
                <c:pt idx="8128">
                  <c:v>2.3373023000889264E-2</c:v>
                </c:pt>
                <c:pt idx="8129">
                  <c:v>2.3370945176957737E-2</c:v>
                </c:pt>
                <c:pt idx="8130">
                  <c:v>2.3368518932605099E-2</c:v>
                </c:pt>
                <c:pt idx="8131">
                  <c:v>2.3366283158520424E-2</c:v>
                </c:pt>
                <c:pt idx="8132">
                  <c:v>2.3364934293797521E-2</c:v>
                </c:pt>
                <c:pt idx="8133">
                  <c:v>2.3365326325934785E-2</c:v>
                </c:pt>
                <c:pt idx="8134">
                  <c:v>2.3368055182238435E-2</c:v>
                </c:pt>
                <c:pt idx="8135">
                  <c:v>2.3371254227352818E-2</c:v>
                </c:pt>
                <c:pt idx="8136">
                  <c:v>2.3373015383043167E-2</c:v>
                </c:pt>
                <c:pt idx="8137">
                  <c:v>2.3372578266527645E-2</c:v>
                </c:pt>
                <c:pt idx="8138">
                  <c:v>2.3370319133138261E-2</c:v>
                </c:pt>
                <c:pt idx="8139">
                  <c:v>2.336775087632113E-2</c:v>
                </c:pt>
                <c:pt idx="8140">
                  <c:v>2.3367458708198056E-2</c:v>
                </c:pt>
                <c:pt idx="8141">
                  <c:v>2.3369055410838214E-2</c:v>
                </c:pt>
                <c:pt idx="8142">
                  <c:v>2.3370307333248692E-2</c:v>
                </c:pt>
                <c:pt idx="8143">
                  <c:v>2.3370419750406709E-2</c:v>
                </c:pt>
                <c:pt idx="8144">
                  <c:v>2.3369261671785151E-2</c:v>
                </c:pt>
                <c:pt idx="8145">
                  <c:v>2.3367365841353679E-2</c:v>
                </c:pt>
                <c:pt idx="8146">
                  <c:v>2.3365928737578524E-2</c:v>
                </c:pt>
                <c:pt idx="8147">
                  <c:v>2.336661397714505E-2</c:v>
                </c:pt>
                <c:pt idx="8148">
                  <c:v>2.3368889326199842E-2</c:v>
                </c:pt>
                <c:pt idx="8149">
                  <c:v>2.3370798311500404E-2</c:v>
                </c:pt>
                <c:pt idx="8150">
                  <c:v>2.337108939722482E-2</c:v>
                </c:pt>
                <c:pt idx="8151">
                  <c:v>2.3369267685390563E-2</c:v>
                </c:pt>
                <c:pt idx="8152">
                  <c:v>2.3365594915854875E-2</c:v>
                </c:pt>
                <c:pt idx="8153">
                  <c:v>2.3361089466314468E-2</c:v>
                </c:pt>
                <c:pt idx="8154">
                  <c:v>2.3357526352305726E-2</c:v>
                </c:pt>
                <c:pt idx="8155">
                  <c:v>2.335740689406663E-2</c:v>
                </c:pt>
                <c:pt idx="8156">
                  <c:v>2.3360736057328586E-2</c:v>
                </c:pt>
                <c:pt idx="8157">
                  <c:v>2.3363970728688913E-2</c:v>
                </c:pt>
                <c:pt idx="8158">
                  <c:v>2.3364870842401582E-2</c:v>
                </c:pt>
                <c:pt idx="8159">
                  <c:v>2.3362644051267329E-2</c:v>
                </c:pt>
                <c:pt idx="8160">
                  <c:v>2.3357945726633165E-2</c:v>
                </c:pt>
                <c:pt idx="8161">
                  <c:v>2.3352878958392706E-2</c:v>
                </c:pt>
                <c:pt idx="8162">
                  <c:v>2.3350994554985998E-2</c:v>
                </c:pt>
                <c:pt idx="8163">
                  <c:v>2.3353969858582201E-2</c:v>
                </c:pt>
                <c:pt idx="8164">
                  <c:v>2.3357531386701335E-2</c:v>
                </c:pt>
                <c:pt idx="8165">
                  <c:v>2.3359018079434329E-2</c:v>
                </c:pt>
                <c:pt idx="8166">
                  <c:v>2.3357287311677244E-2</c:v>
                </c:pt>
                <c:pt idx="8167">
                  <c:v>2.3352710794869631E-2</c:v>
                </c:pt>
                <c:pt idx="8168">
                  <c:v>2.3347174576994364E-2</c:v>
                </c:pt>
                <c:pt idx="8169">
                  <c:v>2.3344079042578004E-2</c:v>
                </c:pt>
                <c:pt idx="8170">
                  <c:v>2.3346617838260791E-2</c:v>
                </c:pt>
                <c:pt idx="8171">
                  <c:v>2.3351046669101348E-2</c:v>
                </c:pt>
                <c:pt idx="8172">
                  <c:v>2.3353729347961469E-2</c:v>
                </c:pt>
                <c:pt idx="8173">
                  <c:v>2.3352821260293262E-2</c:v>
                </c:pt>
                <c:pt idx="8174">
                  <c:v>2.3348196355092925E-2</c:v>
                </c:pt>
                <c:pt idx="8175">
                  <c:v>2.3341447144900593E-2</c:v>
                </c:pt>
                <c:pt idx="8176">
                  <c:v>2.3335884705800614E-2</c:v>
                </c:pt>
                <c:pt idx="8177">
                  <c:v>2.3336280019576168E-2</c:v>
                </c:pt>
                <c:pt idx="8178">
                  <c:v>2.3341500242537259E-2</c:v>
                </c:pt>
                <c:pt idx="8179">
                  <c:v>2.3346137054195991E-2</c:v>
                </c:pt>
                <c:pt idx="8180">
                  <c:v>2.3344275461004739E-2</c:v>
                </c:pt>
                <c:pt idx="8181">
                  <c:v>2.3341244108845166E-2</c:v>
                </c:pt>
                <c:pt idx="8182">
                  <c:v>2.3338977139985277E-2</c:v>
                </c:pt>
                <c:pt idx="8183">
                  <c:v>2.3337242393774545E-2</c:v>
                </c:pt>
                <c:pt idx="8184">
                  <c:v>2.3335408909747699E-2</c:v>
                </c:pt>
                <c:pt idx="8185">
                  <c:v>2.3332753051241405E-2</c:v>
                </c:pt>
                <c:pt idx="8186">
                  <c:v>2.3330259263784597E-2</c:v>
                </c:pt>
                <c:pt idx="8187">
                  <c:v>2.3328656092281016E-2</c:v>
                </c:pt>
                <c:pt idx="8188">
                  <c:v>2.3328227732427306E-2</c:v>
                </c:pt>
                <c:pt idx="8189">
                  <c:v>2.3328814030713442E-2</c:v>
                </c:pt>
                <c:pt idx="8190">
                  <c:v>2.3329810484422397E-2</c:v>
                </c:pt>
                <c:pt idx="8191">
                  <c:v>2.3330168241630367E-2</c:v>
                </c:pt>
                <c:pt idx="8192">
                  <c:v>2.3328128039400518E-2</c:v>
                </c:pt>
                <c:pt idx="8193">
                  <c:v>2.3319686380025243E-2</c:v>
                </c:pt>
                <c:pt idx="8194">
                  <c:v>2.3308837299386043E-2</c:v>
                </c:pt>
                <c:pt idx="8195">
                  <c:v>2.3300359986674291E-2</c:v>
                </c:pt>
                <c:pt idx="8196">
                  <c:v>2.3297243382916666E-2</c:v>
                </c:pt>
                <c:pt idx="8197">
                  <c:v>2.3300686180975982E-2</c:v>
                </c:pt>
                <c:pt idx="8198">
                  <c:v>2.3310096825550887E-2</c:v>
                </c:pt>
                <c:pt idx="8199">
                  <c:v>2.3323093513176633E-2</c:v>
                </c:pt>
                <c:pt idx="8200">
                  <c:v>2.3335504192224243E-2</c:v>
                </c:pt>
                <c:pt idx="8201">
                  <c:v>2.3341366562900985E-2</c:v>
                </c:pt>
                <c:pt idx="8202">
                  <c:v>2.3333937844149347E-2</c:v>
                </c:pt>
                <c:pt idx="8203">
                  <c:v>2.3322535813394867E-2</c:v>
                </c:pt>
                <c:pt idx="8204">
                  <c:v>2.3315008026690159E-2</c:v>
                </c:pt>
                <c:pt idx="8205">
                  <c:v>2.3312879899265223E-2</c:v>
                </c:pt>
                <c:pt idx="8206">
                  <c:v>2.3314535698763295E-2</c:v>
                </c:pt>
                <c:pt idx="8207">
                  <c:v>2.3315218545239359E-2</c:v>
                </c:pt>
                <c:pt idx="8208">
                  <c:v>2.3311483679144887E-2</c:v>
                </c:pt>
                <c:pt idx="8209">
                  <c:v>2.3308115786502184E-2</c:v>
                </c:pt>
                <c:pt idx="8210">
                  <c:v>2.330603253433311E-2</c:v>
                </c:pt>
                <c:pt idx="8211">
                  <c:v>2.330521744852555E-2</c:v>
                </c:pt>
                <c:pt idx="8212">
                  <c:v>2.3304852532865423E-2</c:v>
                </c:pt>
                <c:pt idx="8213">
                  <c:v>2.3310479296631888E-2</c:v>
                </c:pt>
                <c:pt idx="8214">
                  <c:v>2.3313570568057176E-2</c:v>
                </c:pt>
                <c:pt idx="8215">
                  <c:v>2.3162181045225883E-2</c:v>
                </c:pt>
                <c:pt idx="8216">
                  <c:v>2.2952005984767446E-2</c:v>
                </c:pt>
                <c:pt idx="8217">
                  <c:v>2.2727883427783615E-2</c:v>
                </c:pt>
                <c:pt idx="8218">
                  <c:v>2.2364628148720846E-2</c:v>
                </c:pt>
                <c:pt idx="8219">
                  <c:v>2.2026880897453627E-2</c:v>
                </c:pt>
                <c:pt idx="8220">
                  <c:v>2.1749882209069017E-2</c:v>
                </c:pt>
                <c:pt idx="8221">
                  <c:v>2.1398146467036167E-2</c:v>
                </c:pt>
                <c:pt idx="8222">
                  <c:v>2.0910234183500638E-2</c:v>
                </c:pt>
                <c:pt idx="8223">
                  <c:v>2.0466343450109885E-2</c:v>
                </c:pt>
                <c:pt idx="8224">
                  <c:v>2.0052212055285516E-2</c:v>
                </c:pt>
                <c:pt idx="8225">
                  <c:v>1.9652984846484985E-2</c:v>
                </c:pt>
                <c:pt idx="8226">
                  <c:v>1.9228864646401944E-2</c:v>
                </c:pt>
                <c:pt idx="8227">
                  <c:v>1.882780714698689E-2</c:v>
                </c:pt>
                <c:pt idx="8228">
                  <c:v>1.83884789688228E-2</c:v>
                </c:pt>
                <c:pt idx="8229">
                  <c:v>1.7980080276188061E-2</c:v>
                </c:pt>
                <c:pt idx="8230">
                  <c:v>1.756175972013501E-2</c:v>
                </c:pt>
                <c:pt idx="8231">
                  <c:v>1.7119429024896542E-2</c:v>
                </c:pt>
                <c:pt idx="8232">
                  <c:v>1.6679809394124164E-2</c:v>
                </c:pt>
                <c:pt idx="8233">
                  <c:v>1.6308303385269354E-2</c:v>
                </c:pt>
                <c:pt idx="8234">
                  <c:v>1.5829470609848764E-2</c:v>
                </c:pt>
                <c:pt idx="8235">
                  <c:v>1.5502980403234105E-2</c:v>
                </c:pt>
                <c:pt idx="8236">
                  <c:v>1.5277902159963403E-2</c:v>
                </c:pt>
                <c:pt idx="8237">
                  <c:v>1.5119042353422471E-2</c:v>
                </c:pt>
                <c:pt idx="8238">
                  <c:v>1.5005172129126E-2</c:v>
                </c:pt>
                <c:pt idx="8239">
                  <c:v>1.4914983777505782E-2</c:v>
                </c:pt>
                <c:pt idx="8240">
                  <c:v>1.4843215734350476E-2</c:v>
                </c:pt>
                <c:pt idx="8241">
                  <c:v>1.4784976069584919E-2</c:v>
                </c:pt>
                <c:pt idx="8242">
                  <c:v>1.4733328315195948E-2</c:v>
                </c:pt>
                <c:pt idx="8243">
                  <c:v>1.4686867981828357E-2</c:v>
                </c:pt>
                <c:pt idx="8244">
                  <c:v>1.4645803151820706E-2</c:v>
                </c:pt>
                <c:pt idx="8245">
                  <c:v>1.4608711046106646E-2</c:v>
                </c:pt>
                <c:pt idx="8246">
                  <c:v>1.4572990716141921E-2</c:v>
                </c:pt>
                <c:pt idx="8247">
                  <c:v>1.453874580836252E-2</c:v>
                </c:pt>
                <c:pt idx="8248">
                  <c:v>1.4506763789269121E-2</c:v>
                </c:pt>
                <c:pt idx="8249">
                  <c:v>1.4477111504976648E-2</c:v>
                </c:pt>
                <c:pt idx="8250">
                  <c:v>1.4449283634020673E-2</c:v>
                </c:pt>
                <c:pt idx="8251">
                  <c:v>1.442221226315055E-2</c:v>
                </c:pt>
                <c:pt idx="8252">
                  <c:v>1.4395486819666257E-2</c:v>
                </c:pt>
                <c:pt idx="8253">
                  <c:v>1.4369874667427753E-2</c:v>
                </c:pt>
                <c:pt idx="8254">
                  <c:v>1.434581175628539E-2</c:v>
                </c:pt>
                <c:pt idx="8255">
                  <c:v>1.4323436216398167E-2</c:v>
                </c:pt>
                <c:pt idx="8256">
                  <c:v>1.4302588358233691E-2</c:v>
                </c:pt>
                <c:pt idx="8257">
                  <c:v>1.4282810672568043E-2</c:v>
                </c:pt>
                <c:pt idx="8258">
                  <c:v>1.4263347830486037E-2</c:v>
                </c:pt>
                <c:pt idx="8259">
                  <c:v>1.4242944442558095E-2</c:v>
                </c:pt>
                <c:pt idx="8260">
                  <c:v>1.4221881838671315E-2</c:v>
                </c:pt>
                <c:pt idx="8261">
                  <c:v>1.4201918369906263E-2</c:v>
                </c:pt>
                <c:pt idx="8262">
                  <c:v>1.4184204124876839E-2</c:v>
                </c:pt>
                <c:pt idx="8263">
                  <c:v>1.4169250473167378E-2</c:v>
                </c:pt>
                <c:pt idx="8264">
                  <c:v>1.4156930065333763E-2</c:v>
                </c:pt>
                <c:pt idx="8265">
                  <c:v>1.4146476832902467E-2</c:v>
                </c:pt>
                <c:pt idx="8266">
                  <c:v>1.4136485988371215E-2</c:v>
                </c:pt>
                <c:pt idx="8267">
                  <c:v>1.4124914025208563E-2</c:v>
                </c:pt>
                <c:pt idx="8268">
                  <c:v>1.4109723354493998E-2</c:v>
                </c:pt>
                <c:pt idx="8269">
                  <c:v>1.4093844022989469E-2</c:v>
                </c:pt>
                <c:pt idx="8270">
                  <c:v>1.4079787815635644E-2</c:v>
                </c:pt>
                <c:pt idx="8271">
                  <c:v>1.406846864992476E-2</c:v>
                </c:pt>
                <c:pt idx="8272">
                  <c:v>1.4059559914785693E-2</c:v>
                </c:pt>
                <c:pt idx="8273">
                  <c:v>1.4051494470584746E-2</c:v>
                </c:pt>
                <c:pt idx="8274">
                  <c:v>1.4041558191876295E-2</c:v>
                </c:pt>
                <c:pt idx="8275">
                  <c:v>1.4030307570939902E-2</c:v>
                </c:pt>
                <c:pt idx="8276">
                  <c:v>1.4019822173582441E-2</c:v>
                </c:pt>
                <c:pt idx="8277">
                  <c:v>1.4010715294686196E-2</c:v>
                </c:pt>
                <c:pt idx="8278">
                  <c:v>1.4003004220407705E-2</c:v>
                </c:pt>
                <c:pt idx="8279">
                  <c:v>1.3996110228177552E-2</c:v>
                </c:pt>
                <c:pt idx="8280">
                  <c:v>1.3988858586700398E-2</c:v>
                </c:pt>
                <c:pt idx="8281">
                  <c:v>1.3980310829806365E-2</c:v>
                </c:pt>
                <c:pt idx="8282">
                  <c:v>1.3971634357465394E-2</c:v>
                </c:pt>
                <c:pt idx="8283">
                  <c:v>1.3963802219986469E-2</c:v>
                </c:pt>
                <c:pt idx="8284">
                  <c:v>1.3957304274422006E-2</c:v>
                </c:pt>
                <c:pt idx="8285">
                  <c:v>1.3952151435877554E-2</c:v>
                </c:pt>
                <c:pt idx="8286">
                  <c:v>1.3947875677511211E-2</c:v>
                </c:pt>
                <c:pt idx="8287">
                  <c:v>1.3943530030534236E-2</c:v>
                </c:pt>
                <c:pt idx="8288">
                  <c:v>1.3937669941231095E-2</c:v>
                </c:pt>
                <c:pt idx="8289">
                  <c:v>1.3929066815111647E-2</c:v>
                </c:pt>
                <c:pt idx="8290">
                  <c:v>1.3919925062560054E-2</c:v>
                </c:pt>
                <c:pt idx="8291">
                  <c:v>1.3912444088168045E-2</c:v>
                </c:pt>
                <c:pt idx="8292">
                  <c:v>1.3907809019552235E-2</c:v>
                </c:pt>
                <c:pt idx="8293">
                  <c:v>1.3906190707354183E-2</c:v>
                </c:pt>
                <c:pt idx="8294">
                  <c:v>1.390674572524065E-2</c:v>
                </c:pt>
                <c:pt idx="8295">
                  <c:v>1.3907616369903217E-2</c:v>
                </c:pt>
                <c:pt idx="8296">
                  <c:v>1.3905930661058653E-2</c:v>
                </c:pt>
                <c:pt idx="8297">
                  <c:v>1.3898184242635104E-2</c:v>
                </c:pt>
                <c:pt idx="8298">
                  <c:v>1.3886375107035645E-2</c:v>
                </c:pt>
                <c:pt idx="8299">
                  <c:v>1.3876159421549624E-2</c:v>
                </c:pt>
                <c:pt idx="8300">
                  <c:v>1.3870930162648043E-2</c:v>
                </c:pt>
                <c:pt idx="8301">
                  <c:v>1.3871625464094251E-2</c:v>
                </c:pt>
                <c:pt idx="8302">
                  <c:v>1.3876728616944332E-2</c:v>
                </c:pt>
                <c:pt idx="8303">
                  <c:v>1.3882268069546778E-2</c:v>
                </c:pt>
                <c:pt idx="8304">
                  <c:v>1.3881817427542454E-2</c:v>
                </c:pt>
                <c:pt idx="8305">
                  <c:v>1.3872681028292737E-2</c:v>
                </c:pt>
                <c:pt idx="8306">
                  <c:v>1.3863717044939425E-2</c:v>
                </c:pt>
                <c:pt idx="8307">
                  <c:v>1.3858111678683373E-2</c:v>
                </c:pt>
                <c:pt idx="8308">
                  <c:v>1.3856675517095289E-2</c:v>
                </c:pt>
                <c:pt idx="8309">
                  <c:v>1.3857966977360588E-2</c:v>
                </c:pt>
                <c:pt idx="8310">
                  <c:v>1.3858292306280037E-2</c:v>
                </c:pt>
                <c:pt idx="8311">
                  <c:v>1.3853800439898513E-2</c:v>
                </c:pt>
                <c:pt idx="8312">
                  <c:v>1.3848849178870771E-2</c:v>
                </c:pt>
                <c:pt idx="8313">
                  <c:v>1.3845149397802362E-2</c:v>
                </c:pt>
                <c:pt idx="8314">
                  <c:v>1.3843048459655026E-2</c:v>
                </c:pt>
                <c:pt idx="8315">
                  <c:v>1.3842018206320217E-2</c:v>
                </c:pt>
                <c:pt idx="8316">
                  <c:v>1.3840654958619684E-2</c:v>
                </c:pt>
                <c:pt idx="8317">
                  <c:v>1.3837576874620314E-2</c:v>
                </c:pt>
                <c:pt idx="8318">
                  <c:v>1.3834184399399587E-2</c:v>
                </c:pt>
                <c:pt idx="8319">
                  <c:v>1.3831372417043693E-2</c:v>
                </c:pt>
                <c:pt idx="8320">
                  <c:v>1.3829523284549304E-2</c:v>
                </c:pt>
                <c:pt idx="8321">
                  <c:v>1.3828562053936332E-2</c:v>
                </c:pt>
                <c:pt idx="8322">
                  <c:v>1.3827956472247868E-2</c:v>
                </c:pt>
                <c:pt idx="8323">
                  <c:v>1.382671698155008E-2</c:v>
                </c:pt>
                <c:pt idx="8324">
                  <c:v>1.3823654701340534E-2</c:v>
                </c:pt>
                <c:pt idx="8325">
                  <c:v>1.3819567040768269E-2</c:v>
                </c:pt>
                <c:pt idx="8326">
                  <c:v>1.3816001031154245E-2</c:v>
                </c:pt>
                <c:pt idx="8327">
                  <c:v>1.3813886794566832E-2</c:v>
                </c:pt>
                <c:pt idx="8328">
                  <c:v>1.3813525285104175E-2</c:v>
                </c:pt>
                <c:pt idx="8329">
                  <c:v>1.3814588288894869E-2</c:v>
                </c:pt>
                <c:pt idx="8330">
                  <c:v>1.3816118424097554E-2</c:v>
                </c:pt>
                <c:pt idx="8331">
                  <c:v>1.3816529140900936E-2</c:v>
                </c:pt>
                <c:pt idx="8332">
                  <c:v>1.3813519978130268E-2</c:v>
                </c:pt>
                <c:pt idx="8333">
                  <c:v>1.3806179285568753E-2</c:v>
                </c:pt>
                <c:pt idx="8334">
                  <c:v>1.3798642189413325E-2</c:v>
                </c:pt>
                <c:pt idx="8335">
                  <c:v>1.3794170366128074E-2</c:v>
                </c:pt>
                <c:pt idx="8336">
                  <c:v>1.3794299007402018E-2</c:v>
                </c:pt>
                <c:pt idx="8337">
                  <c:v>1.3798836820149036E-2</c:v>
                </c:pt>
                <c:pt idx="8338">
                  <c:v>1.3805866026508185E-2</c:v>
                </c:pt>
                <c:pt idx="8339">
                  <c:v>1.3811742363843256E-2</c:v>
                </c:pt>
                <c:pt idx="8340">
                  <c:v>1.3811095084743161E-2</c:v>
                </c:pt>
                <c:pt idx="8341">
                  <c:v>1.3802410582550655E-2</c:v>
                </c:pt>
                <c:pt idx="8342">
                  <c:v>1.3793366653443736E-2</c:v>
                </c:pt>
                <c:pt idx="8343">
                  <c:v>1.3788402920009889E-2</c:v>
                </c:pt>
                <c:pt idx="8344">
                  <c:v>1.3789136195158263E-2</c:v>
                </c:pt>
                <c:pt idx="8345">
                  <c:v>1.3794363500252226E-2</c:v>
                </c:pt>
                <c:pt idx="8346">
                  <c:v>1.3800062065109213E-2</c:v>
                </c:pt>
                <c:pt idx="8347">
                  <c:v>1.3799458791297924E-2</c:v>
                </c:pt>
                <c:pt idx="8348">
                  <c:v>1.3793776323484446E-2</c:v>
                </c:pt>
                <c:pt idx="8349">
                  <c:v>1.3789225583110179E-2</c:v>
                </c:pt>
                <c:pt idx="8350">
                  <c:v>1.3787094893081765E-2</c:v>
                </c:pt>
                <c:pt idx="8351">
                  <c:v>1.3787229164999849E-2</c:v>
                </c:pt>
                <c:pt idx="8352">
                  <c:v>1.3788029899158304E-2</c:v>
                </c:pt>
                <c:pt idx="8353">
                  <c:v>1.3786652218938267E-2</c:v>
                </c:pt>
                <c:pt idx="8354">
                  <c:v>1.3783892830357762E-2</c:v>
                </c:pt>
                <c:pt idx="8355">
                  <c:v>1.3781579705334258E-2</c:v>
                </c:pt>
                <c:pt idx="8356">
                  <c:v>1.3780253271289395E-2</c:v>
                </c:pt>
                <c:pt idx="8357">
                  <c:v>1.3779888791189659E-2</c:v>
                </c:pt>
                <c:pt idx="8358">
                  <c:v>1.3779896363546321E-2</c:v>
                </c:pt>
                <c:pt idx="8359">
                  <c:v>1.3779120982260001E-2</c:v>
                </c:pt>
                <c:pt idx="8360">
                  <c:v>1.3776883812344303E-2</c:v>
                </c:pt>
                <c:pt idx="8361">
                  <c:v>1.377436550835655E-2</c:v>
                </c:pt>
                <c:pt idx="8362">
                  <c:v>1.377246327075979E-2</c:v>
                </c:pt>
                <c:pt idx="8363">
                  <c:v>1.3771616989067941E-2</c:v>
                </c:pt>
                <c:pt idx="8364">
                  <c:v>1.3771809241846365E-2</c:v>
                </c:pt>
                <c:pt idx="8365">
                  <c:v>1.3772565296711066E-2</c:v>
                </c:pt>
                <c:pt idx="8366">
                  <c:v>1.3772953110329446E-2</c:v>
                </c:pt>
                <c:pt idx="8367">
                  <c:v>1.3771548337598192E-2</c:v>
                </c:pt>
                <c:pt idx="8368">
                  <c:v>1.3767157256110392E-2</c:v>
                </c:pt>
                <c:pt idx="8369">
                  <c:v>1.3762100573149583E-2</c:v>
                </c:pt>
                <c:pt idx="8370">
                  <c:v>1.3758603241102393E-2</c:v>
                </c:pt>
                <c:pt idx="8371">
                  <c:v>1.3757863845926059E-2</c:v>
                </c:pt>
                <c:pt idx="8372">
                  <c:v>1.3760054607149186E-2</c:v>
                </c:pt>
                <c:pt idx="8373">
                  <c:v>1.3764321377871192E-2</c:v>
                </c:pt>
                <c:pt idx="8374">
                  <c:v>1.3768783644762507E-2</c:v>
                </c:pt>
                <c:pt idx="8375">
                  <c:v>1.3770534528064701E-2</c:v>
                </c:pt>
                <c:pt idx="8376">
                  <c:v>1.3766687177410517E-2</c:v>
                </c:pt>
                <c:pt idx="8377">
                  <c:v>1.3761491232914643E-2</c:v>
                </c:pt>
                <c:pt idx="8378">
                  <c:v>1.3757945514669729E-2</c:v>
                </c:pt>
                <c:pt idx="8379">
                  <c:v>1.3757012529866594E-2</c:v>
                </c:pt>
                <c:pt idx="8380">
                  <c:v>1.3758198162366059E-2</c:v>
                </c:pt>
                <c:pt idx="8381">
                  <c:v>1.3759551672698916E-2</c:v>
                </c:pt>
                <c:pt idx="8382">
                  <c:v>1.3758054610031264E-2</c:v>
                </c:pt>
                <c:pt idx="8383">
                  <c:v>1.3755301950831142E-2</c:v>
                </c:pt>
                <c:pt idx="8384">
                  <c:v>1.3753133677527413E-2</c:v>
                </c:pt>
                <c:pt idx="8385">
                  <c:v>1.3752048535901919E-2</c:v>
                </c:pt>
                <c:pt idx="8386">
                  <c:v>1.3751929930313423E-2</c:v>
                </c:pt>
                <c:pt idx="8387">
                  <c:v>1.375204592369759E-2</c:v>
                </c:pt>
                <c:pt idx="8388">
                  <c:v>1.3751080178592164E-2</c:v>
                </c:pt>
                <c:pt idx="8389">
                  <c:v>1.3748872216851466E-2</c:v>
                </c:pt>
                <c:pt idx="8390">
                  <c:v>1.3746646227987084E-2</c:v>
                </c:pt>
                <c:pt idx="8391">
                  <c:v>1.3745144148738354E-2</c:v>
                </c:pt>
                <c:pt idx="8392">
                  <c:v>1.3744664028533065E-2</c:v>
                </c:pt>
                <c:pt idx="8393">
                  <c:v>1.3745060029486837E-2</c:v>
                </c:pt>
                <c:pt idx="8394">
                  <c:v>1.3745742426403671E-2</c:v>
                </c:pt>
                <c:pt idx="8395">
                  <c:v>1.3745677606775603E-2</c:v>
                </c:pt>
                <c:pt idx="8396">
                  <c:v>1.3733011289591878E-2</c:v>
                </c:pt>
                <c:pt idx="8397">
                  <c:v>1.3781017985833277E-2</c:v>
                </c:pt>
                <c:pt idx="8398">
                  <c:v>1.3913293937291109E-2</c:v>
                </c:pt>
                <c:pt idx="8399">
                  <c:v>1.413902656069799E-2</c:v>
                </c:pt>
                <c:pt idx="8400">
                  <c:v>1.4431040671492597E-2</c:v>
                </c:pt>
                <c:pt idx="8401">
                  <c:v>1.4614338981101779E-2</c:v>
                </c:pt>
                <c:pt idx="8402">
                  <c:v>1.4924813186517668E-2</c:v>
                </c:pt>
                <c:pt idx="8403">
                  <c:v>1.5319546147615003E-2</c:v>
                </c:pt>
                <c:pt idx="8404">
                  <c:v>1.5719758765682271E-2</c:v>
                </c:pt>
                <c:pt idx="8405">
                  <c:v>1.6025498662763541E-2</c:v>
                </c:pt>
                <c:pt idx="8406">
                  <c:v>1.6394508719718901E-2</c:v>
                </c:pt>
                <c:pt idx="8407">
                  <c:v>1.6919888222063927E-2</c:v>
                </c:pt>
                <c:pt idx="8408">
                  <c:v>1.7367601013579849E-2</c:v>
                </c:pt>
                <c:pt idx="8409">
                  <c:v>1.7837035732633972E-2</c:v>
                </c:pt>
                <c:pt idx="8410">
                  <c:v>1.8263003412747468E-2</c:v>
                </c:pt>
                <c:pt idx="8411">
                  <c:v>1.8651271113929488E-2</c:v>
                </c:pt>
                <c:pt idx="8412">
                  <c:v>1.897500836362874E-2</c:v>
                </c:pt>
                <c:pt idx="8413">
                  <c:v>1.9409606686105561E-2</c:v>
                </c:pt>
                <c:pt idx="8414">
                  <c:v>1.9854007627861124E-2</c:v>
                </c:pt>
                <c:pt idx="8415">
                  <c:v>2.0182853663566359E-2</c:v>
                </c:pt>
                <c:pt idx="8416">
                  <c:v>2.0593710071981207E-2</c:v>
                </c:pt>
                <c:pt idx="8417">
                  <c:v>2.1010224761480071E-2</c:v>
                </c:pt>
                <c:pt idx="8418">
                  <c:v>2.1379242146977548E-2</c:v>
                </c:pt>
                <c:pt idx="8419">
                  <c:v>2.1624075712314901E-2</c:v>
                </c:pt>
                <c:pt idx="8420">
                  <c:v>2.1795766019346921E-2</c:v>
                </c:pt>
                <c:pt idx="8421">
                  <c:v>2.1919576313345759E-2</c:v>
                </c:pt>
                <c:pt idx="8422">
                  <c:v>2.2011826294052884E-2</c:v>
                </c:pt>
                <c:pt idx="8423">
                  <c:v>2.2084800697376197E-2</c:v>
                </c:pt>
                <c:pt idx="8424">
                  <c:v>2.214402087270128E-2</c:v>
                </c:pt>
                <c:pt idx="8425">
                  <c:v>2.2193613888590043E-2</c:v>
                </c:pt>
                <c:pt idx="8426">
                  <c:v>2.2238717265666275E-2</c:v>
                </c:pt>
                <c:pt idx="8427">
                  <c:v>2.227967407413961E-2</c:v>
                </c:pt>
                <c:pt idx="8428">
                  <c:v>2.231551722889805E-2</c:v>
                </c:pt>
                <c:pt idx="8429">
                  <c:v>2.2347173905660253E-2</c:v>
                </c:pt>
                <c:pt idx="8430">
                  <c:v>2.2377483868639244E-2</c:v>
                </c:pt>
                <c:pt idx="8431">
                  <c:v>2.2408195162625742E-2</c:v>
                </c:pt>
                <c:pt idx="8432">
                  <c:v>2.2437292639455687E-2</c:v>
                </c:pt>
                <c:pt idx="8433">
                  <c:v>2.2464069147183505E-2</c:v>
                </c:pt>
                <c:pt idx="8434">
                  <c:v>2.2488469099967708E-2</c:v>
                </c:pt>
                <c:pt idx="8435">
                  <c:v>2.2511087989842946E-2</c:v>
                </c:pt>
                <c:pt idx="8436">
                  <c:v>2.2533172386719973E-2</c:v>
                </c:pt>
                <c:pt idx="8437">
                  <c:v>2.2556039837179912E-2</c:v>
                </c:pt>
                <c:pt idx="8438">
                  <c:v>2.257868906513686E-2</c:v>
                </c:pt>
                <c:pt idx="8439">
                  <c:v>2.2599795832852015E-2</c:v>
                </c:pt>
                <c:pt idx="8440">
                  <c:v>2.2618618516087534E-2</c:v>
                </c:pt>
                <c:pt idx="8441">
                  <c:v>2.2634997564345054E-2</c:v>
                </c:pt>
                <c:pt idx="8442">
                  <c:v>2.2649355500865678E-2</c:v>
                </c:pt>
                <c:pt idx="8443">
                  <c:v>2.2662696922629993E-2</c:v>
                </c:pt>
                <c:pt idx="8444">
                  <c:v>2.2676608500358124E-2</c:v>
                </c:pt>
                <c:pt idx="8445">
                  <c:v>2.2693998340411962E-2</c:v>
                </c:pt>
                <c:pt idx="8446">
                  <c:v>2.2716614917253831E-2</c:v>
                </c:pt>
                <c:pt idx="8447">
                  <c:v>2.2738866208112725E-2</c:v>
                </c:pt>
                <c:pt idx="8448">
                  <c:v>2.2756451848184742E-2</c:v>
                </c:pt>
                <c:pt idx="8449">
                  <c:v>2.2767098553862719E-2</c:v>
                </c:pt>
                <c:pt idx="8450">
                  <c:v>2.2770560122736209E-2</c:v>
                </c:pt>
                <c:pt idx="8451">
                  <c:v>2.2768617433591785E-2</c:v>
                </c:pt>
                <c:pt idx="8452">
                  <c:v>2.2765078446412727E-2</c:v>
                </c:pt>
                <c:pt idx="8453">
                  <c:v>2.2765778202379048E-2</c:v>
                </c:pt>
                <c:pt idx="8454">
                  <c:v>2.2778321556660718E-2</c:v>
                </c:pt>
                <c:pt idx="8455">
                  <c:v>2.2796902910870921E-2</c:v>
                </c:pt>
                <c:pt idx="8456">
                  <c:v>2.2812037063766034E-2</c:v>
                </c:pt>
                <c:pt idx="8457">
                  <c:v>2.2821562942882196E-2</c:v>
                </c:pt>
                <c:pt idx="8458">
                  <c:v>2.2826363164164979E-2</c:v>
                </c:pt>
                <c:pt idx="8459">
                  <c:v>2.2830364031969724E-2</c:v>
                </c:pt>
                <c:pt idx="8460">
                  <c:v>2.2838792864782471E-2</c:v>
                </c:pt>
                <c:pt idx="8461">
                  <c:v>2.2847656340415429E-2</c:v>
                </c:pt>
                <c:pt idx="8462">
                  <c:v>2.2855014803072195E-2</c:v>
                </c:pt>
                <c:pt idx="8463">
                  <c:v>2.2860593989026456E-2</c:v>
                </c:pt>
                <c:pt idx="8464">
                  <c:v>2.286496918038829E-2</c:v>
                </c:pt>
                <c:pt idx="8465">
                  <c:v>2.2869565205103901E-2</c:v>
                </c:pt>
                <c:pt idx="8466">
                  <c:v>2.2875566608046252E-2</c:v>
                </c:pt>
                <c:pt idx="8467">
                  <c:v>2.2881697373855377E-2</c:v>
                </c:pt>
                <c:pt idx="8468">
                  <c:v>2.2886937390427766E-2</c:v>
                </c:pt>
                <c:pt idx="8469">
                  <c:v>2.2890787070356966E-2</c:v>
                </c:pt>
                <c:pt idx="8470">
                  <c:v>2.2893263925884991E-2</c:v>
                </c:pt>
                <c:pt idx="8471">
                  <c:v>2.2894902568902392E-2</c:v>
                </c:pt>
                <c:pt idx="8472">
                  <c:v>2.2896754710948142E-2</c:v>
                </c:pt>
                <c:pt idx="8473">
                  <c:v>2.2900516487549229E-2</c:v>
                </c:pt>
                <c:pt idx="8474">
                  <c:v>2.2908324220481963E-2</c:v>
                </c:pt>
                <c:pt idx="8475">
                  <c:v>2.2917138879489964E-2</c:v>
                </c:pt>
                <c:pt idx="8476">
                  <c:v>2.2923839964027609E-2</c:v>
                </c:pt>
                <c:pt idx="8477">
                  <c:v>2.2926609306559195E-2</c:v>
                </c:pt>
                <c:pt idx="8478">
                  <c:v>2.2924931072558444E-2</c:v>
                </c:pt>
                <c:pt idx="8479">
                  <c:v>2.2919591760508694E-2</c:v>
                </c:pt>
                <c:pt idx="8480">
                  <c:v>2.2912680201902878E-2</c:v>
                </c:pt>
                <c:pt idx="8481">
                  <c:v>2.2907587561243281E-2</c:v>
                </c:pt>
                <c:pt idx="8482">
                  <c:v>2.2912208892303231E-2</c:v>
                </c:pt>
                <c:pt idx="8483">
                  <c:v>2.2917638283106397E-2</c:v>
                </c:pt>
                <c:pt idx="8484">
                  <c:v>2.2921421700010387E-2</c:v>
                </c:pt>
                <c:pt idx="8485">
                  <c:v>2.2923981342761836E-2</c:v>
                </c:pt>
                <c:pt idx="8486">
                  <c:v>2.2926232997369525E-2</c:v>
                </c:pt>
                <c:pt idx="8487">
                  <c:v>2.2929037152711489E-2</c:v>
                </c:pt>
                <c:pt idx="8488">
                  <c:v>2.2931388196228766E-2</c:v>
                </c:pt>
                <c:pt idx="8489">
                  <c:v>2.2932562495546E-2</c:v>
                </c:pt>
                <c:pt idx="8490">
                  <c:v>2.2932417311902376E-2</c:v>
                </c:pt>
                <c:pt idx="8491">
                  <c:v>2.2931390800152395E-2</c:v>
                </c:pt>
                <c:pt idx="8492">
                  <c:v>2.2930502008765175E-2</c:v>
                </c:pt>
                <c:pt idx="8493">
                  <c:v>2.2931394910538319E-2</c:v>
                </c:pt>
                <c:pt idx="8494">
                  <c:v>2.2935492764960895E-2</c:v>
                </c:pt>
                <c:pt idx="8495">
                  <c:v>2.2940327770899469E-2</c:v>
                </c:pt>
                <c:pt idx="8496">
                  <c:v>2.2943509306076793E-2</c:v>
                </c:pt>
                <c:pt idx="8497">
                  <c:v>2.294370416598486E-2</c:v>
                </c:pt>
                <c:pt idx="8498">
                  <c:v>2.2940636563884811E-2</c:v>
                </c:pt>
                <c:pt idx="8499">
                  <c:v>2.2935088130806532E-2</c:v>
                </c:pt>
                <c:pt idx="8500">
                  <c:v>2.2928897915549286E-2</c:v>
                </c:pt>
                <c:pt idx="8501">
                  <c:v>2.2924962384681058E-2</c:v>
                </c:pt>
                <c:pt idx="8502">
                  <c:v>2.2926975114492244E-2</c:v>
                </c:pt>
                <c:pt idx="8503">
                  <c:v>2.2932461969918903E-2</c:v>
                </c:pt>
                <c:pt idx="8504">
                  <c:v>2.2936647826521193E-2</c:v>
                </c:pt>
                <c:pt idx="8505">
                  <c:v>2.2937459049659905E-2</c:v>
                </c:pt>
                <c:pt idx="8506">
                  <c:v>2.2934747379469204E-2</c:v>
                </c:pt>
                <c:pt idx="8507">
                  <c:v>2.2930289930856752E-2</c:v>
                </c:pt>
                <c:pt idx="8508">
                  <c:v>2.2927789193503842E-2</c:v>
                </c:pt>
                <c:pt idx="8509">
                  <c:v>2.2930029941509458E-2</c:v>
                </c:pt>
                <c:pt idx="8510">
                  <c:v>2.2932664031349533E-2</c:v>
                </c:pt>
                <c:pt idx="8511">
                  <c:v>2.2933821461253917E-2</c:v>
                </c:pt>
                <c:pt idx="8512">
                  <c:v>2.2932870316781248E-2</c:v>
                </c:pt>
                <c:pt idx="8513">
                  <c:v>2.2930275006514404E-2</c:v>
                </c:pt>
                <c:pt idx="8514">
                  <c:v>2.2927596262060524E-2</c:v>
                </c:pt>
                <c:pt idx="8515">
                  <c:v>2.2927389167950951E-2</c:v>
                </c:pt>
                <c:pt idx="8516">
                  <c:v>2.2929609680529678E-2</c:v>
                </c:pt>
                <c:pt idx="8517">
                  <c:v>2.2931738607126495E-2</c:v>
                </c:pt>
                <c:pt idx="8518">
                  <c:v>2.293224521236132E-2</c:v>
                </c:pt>
                <c:pt idx="8519">
                  <c:v>2.2930539183612417E-2</c:v>
                </c:pt>
                <c:pt idx="8520">
                  <c:v>2.2926970631016383E-2</c:v>
                </c:pt>
                <c:pt idx="8521">
                  <c:v>2.2922830087468263E-2</c:v>
                </c:pt>
                <c:pt idx="8522">
                  <c:v>2.2920348508621537E-2</c:v>
                </c:pt>
                <c:pt idx="8523">
                  <c:v>2.2922473728663774E-2</c:v>
                </c:pt>
                <c:pt idx="8524">
                  <c:v>2.2928012064659421E-2</c:v>
                </c:pt>
                <c:pt idx="8525">
                  <c:v>2.2932619073521083E-2</c:v>
                </c:pt>
                <c:pt idx="8526">
                  <c:v>2.293354629463969E-2</c:v>
                </c:pt>
                <c:pt idx="8527">
                  <c:v>2.2929790162420111E-2</c:v>
                </c:pt>
                <c:pt idx="8528">
                  <c:v>2.2922092006281567E-2</c:v>
                </c:pt>
                <c:pt idx="8529">
                  <c:v>2.291293805065751E-2</c:v>
                </c:pt>
                <c:pt idx="8530">
                  <c:v>2.2906559414995274E-2</c:v>
                </c:pt>
                <c:pt idx="8531">
                  <c:v>2.2908698841750966E-2</c:v>
                </c:pt>
                <c:pt idx="8532">
                  <c:v>2.2918396171548922E-2</c:v>
                </c:pt>
                <c:pt idx="8533">
                  <c:v>2.2927323082730093E-2</c:v>
                </c:pt>
                <c:pt idx="8534">
                  <c:v>2.2930098468448679E-2</c:v>
                </c:pt>
                <c:pt idx="8535">
                  <c:v>2.2924832682739437E-2</c:v>
                </c:pt>
                <c:pt idx="8536">
                  <c:v>2.291312754051707E-2</c:v>
                </c:pt>
                <c:pt idx="8537">
                  <c:v>2.290007631757664E-2</c:v>
                </c:pt>
                <c:pt idx="8538">
                  <c:v>2.2894263750593408E-2</c:v>
                </c:pt>
                <c:pt idx="8539">
                  <c:v>2.2901119849907069E-2</c:v>
                </c:pt>
                <c:pt idx="8540">
                  <c:v>2.2908885078686599E-2</c:v>
                </c:pt>
                <c:pt idx="8541">
                  <c:v>2.291239048587862E-2</c:v>
                </c:pt>
                <c:pt idx="8542">
                  <c:v>2.2909994934276458E-2</c:v>
                </c:pt>
                <c:pt idx="8543">
                  <c:v>2.2903226135357804E-2</c:v>
                </c:pt>
                <c:pt idx="8544">
                  <c:v>2.2896780649284111E-2</c:v>
                </c:pt>
                <c:pt idx="8545">
                  <c:v>2.2897645123407494E-2</c:v>
                </c:pt>
                <c:pt idx="8546">
                  <c:v>2.2898918678674017E-2</c:v>
                </c:pt>
                <c:pt idx="8547">
                  <c:v>2.2899283328657167E-2</c:v>
                </c:pt>
                <c:pt idx="8548">
                  <c:v>2.2898980443143001E-2</c:v>
                </c:pt>
                <c:pt idx="8549">
                  <c:v>2.2898597886192227E-2</c:v>
                </c:pt>
                <c:pt idx="8550">
                  <c:v>2.28989732204893E-2</c:v>
                </c:pt>
                <c:pt idx="8551">
                  <c:v>2.2899256937815502E-2</c:v>
                </c:pt>
                <c:pt idx="8552">
                  <c:v>2.2898718037112822E-2</c:v>
                </c:pt>
                <c:pt idx="8553">
                  <c:v>2.2897069257138157E-2</c:v>
                </c:pt>
                <c:pt idx="8554">
                  <c:v>2.2894467076462512E-2</c:v>
                </c:pt>
                <c:pt idx="8555">
                  <c:v>2.2891511713471913E-2</c:v>
                </c:pt>
                <c:pt idx="8556">
                  <c:v>2.2889247126366453E-2</c:v>
                </c:pt>
                <c:pt idx="8557">
                  <c:v>2.2889599106993942E-2</c:v>
                </c:pt>
                <c:pt idx="8558">
                  <c:v>2.2895023038930016E-2</c:v>
                </c:pt>
                <c:pt idx="8559">
                  <c:v>2.2901540006051137E-2</c:v>
                </c:pt>
                <c:pt idx="8560">
                  <c:v>2.2905540522940526E-2</c:v>
                </c:pt>
                <c:pt idx="8561">
                  <c:v>2.2904896297363912E-2</c:v>
                </c:pt>
                <c:pt idx="8562">
                  <c:v>2.2898960230269425E-2</c:v>
                </c:pt>
                <c:pt idx="8563">
                  <c:v>2.2888566415787726E-2</c:v>
                </c:pt>
                <c:pt idx="8564">
                  <c:v>2.2876030141231869E-2</c:v>
                </c:pt>
                <c:pt idx="8565">
                  <c:v>2.2865147887097176E-2</c:v>
                </c:pt>
                <c:pt idx="8566">
                  <c:v>2.2861197327061513E-2</c:v>
                </c:pt>
                <c:pt idx="8567">
                  <c:v>2.286755240678922E-2</c:v>
                </c:pt>
                <c:pt idx="8568">
                  <c:v>2.2874294734144776E-2</c:v>
                </c:pt>
                <c:pt idx="8569">
                  <c:v>2.287718640547038E-2</c:v>
                </c:pt>
                <c:pt idx="8570">
                  <c:v>2.2875425665240905E-2</c:v>
                </c:pt>
                <c:pt idx="8571">
                  <c:v>2.2870925855665712E-2</c:v>
                </c:pt>
                <c:pt idx="8572">
                  <c:v>2.2868315416688843E-2</c:v>
                </c:pt>
                <c:pt idx="8573">
                  <c:v>2.2869726304322845E-2</c:v>
                </c:pt>
                <c:pt idx="8574">
                  <c:v>2.2870685328828539E-2</c:v>
                </c:pt>
                <c:pt idx="8575">
                  <c:v>2.2870339621101059E-2</c:v>
                </c:pt>
                <c:pt idx="8576">
                  <c:v>2.2868675523157148E-2</c:v>
                </c:pt>
                <c:pt idx="8577">
                  <c:v>2.2866493666440304E-2</c:v>
                </c:pt>
                <c:pt idx="8578">
                  <c:v>2.2863396171650587E-2</c:v>
                </c:pt>
                <c:pt idx="8579">
                  <c:v>2.2834279103470016E-2</c:v>
                </c:pt>
                <c:pt idx="8580">
                  <c:v>2.2836787641582455E-2</c:v>
                </c:pt>
                <c:pt idx="8581">
                  <c:v>2.2849409879996688E-2</c:v>
                </c:pt>
                <c:pt idx="8582">
                  <c:v>2.2716051401804143E-2</c:v>
                </c:pt>
                <c:pt idx="8583">
                  <c:v>2.2340745333004532E-2</c:v>
                </c:pt>
                <c:pt idx="8584">
                  <c:v>2.1981865520291698E-2</c:v>
                </c:pt>
                <c:pt idx="8585">
                  <c:v>2.15723889332071E-2</c:v>
                </c:pt>
                <c:pt idx="8586">
                  <c:v>2.1203620650516952E-2</c:v>
                </c:pt>
                <c:pt idx="8587">
                  <c:v>2.0802803823519199E-2</c:v>
                </c:pt>
                <c:pt idx="8588">
                  <c:v>2.038262347479225E-2</c:v>
                </c:pt>
                <c:pt idx="8589">
                  <c:v>2.0019575032776162E-2</c:v>
                </c:pt>
                <c:pt idx="8590">
                  <c:v>1.9544783974268783E-2</c:v>
                </c:pt>
                <c:pt idx="8591">
                  <c:v>1.9240384238786656E-2</c:v>
                </c:pt>
                <c:pt idx="8592">
                  <c:v>1.8842254580429336E-2</c:v>
                </c:pt>
                <c:pt idx="8593">
                  <c:v>1.8386967794857351E-2</c:v>
                </c:pt>
                <c:pt idx="8594">
                  <c:v>1.7899202364555854E-2</c:v>
                </c:pt>
                <c:pt idx="8595">
                  <c:v>1.7438402895355979E-2</c:v>
                </c:pt>
                <c:pt idx="8596">
                  <c:v>1.6992365098412829E-2</c:v>
                </c:pt>
                <c:pt idx="8597">
                  <c:v>1.6528323193201858E-2</c:v>
                </c:pt>
                <c:pt idx="8598">
                  <c:v>1.6124319377307988E-2</c:v>
                </c:pt>
                <c:pt idx="8599">
                  <c:v>1.5669223380563667E-2</c:v>
                </c:pt>
                <c:pt idx="8600">
                  <c:v>1.526283747202364E-2</c:v>
                </c:pt>
                <c:pt idx="8601">
                  <c:v>1.4912809718031474E-2</c:v>
                </c:pt>
                <c:pt idx="8602">
                  <c:v>1.4683389811041371E-2</c:v>
                </c:pt>
                <c:pt idx="8603">
                  <c:v>1.4521217412428703E-2</c:v>
                </c:pt>
                <c:pt idx="8604">
                  <c:v>1.4400285729068259E-2</c:v>
                </c:pt>
                <c:pt idx="8605">
                  <c:v>1.430925546796322E-2</c:v>
                </c:pt>
                <c:pt idx="8606">
                  <c:v>1.4238632720230794E-2</c:v>
                </c:pt>
                <c:pt idx="8607">
                  <c:v>1.4177141914298988E-2</c:v>
                </c:pt>
                <c:pt idx="8608">
                  <c:v>1.4124034326349792E-2</c:v>
                </c:pt>
                <c:pt idx="8609">
                  <c:v>1.4078157231569093E-2</c:v>
                </c:pt>
                <c:pt idx="8610">
                  <c:v>1.4036389762638546E-2</c:v>
                </c:pt>
                <c:pt idx="8611">
                  <c:v>1.3996635003844045E-2</c:v>
                </c:pt>
                <c:pt idx="8612">
                  <c:v>1.3959795310757171E-2</c:v>
                </c:pt>
                <c:pt idx="8613">
                  <c:v>1.3925998402127078E-2</c:v>
                </c:pt>
                <c:pt idx="8614">
                  <c:v>1.3894530108665495E-2</c:v>
                </c:pt>
                <c:pt idx="8615">
                  <c:v>1.3863918114826266E-2</c:v>
                </c:pt>
                <c:pt idx="8616">
                  <c:v>1.383405703786212E-2</c:v>
                </c:pt>
                <c:pt idx="8617">
                  <c:v>1.3805705082271988E-2</c:v>
                </c:pt>
                <c:pt idx="8618">
                  <c:v>1.3779141655953776E-2</c:v>
                </c:pt>
                <c:pt idx="8619">
                  <c:v>1.3754317652322458E-2</c:v>
                </c:pt>
                <c:pt idx="8620">
                  <c:v>1.3730855450310072E-2</c:v>
                </c:pt>
                <c:pt idx="8621">
                  <c:v>1.3708048914365695E-2</c:v>
                </c:pt>
                <c:pt idx="8622">
                  <c:v>1.3685068709503482E-2</c:v>
                </c:pt>
                <c:pt idx="8623">
                  <c:v>1.3662423192305167E-2</c:v>
                </c:pt>
                <c:pt idx="8624">
                  <c:v>1.3641021150854827E-2</c:v>
                </c:pt>
                <c:pt idx="8625">
                  <c:v>1.3621395062551889E-2</c:v>
                </c:pt>
                <c:pt idx="8626">
                  <c:v>1.3603698277206486E-2</c:v>
                </c:pt>
                <c:pt idx="8627">
                  <c:v>1.3587705017038949E-2</c:v>
                </c:pt>
                <c:pt idx="8628">
                  <c:v>1.3572810376680296E-2</c:v>
                </c:pt>
                <c:pt idx="8629">
                  <c:v>1.3558030323171879E-2</c:v>
                </c:pt>
                <c:pt idx="8630">
                  <c:v>1.3542029026206558E-2</c:v>
                </c:pt>
                <c:pt idx="8631">
                  <c:v>1.3524906975474415E-2</c:v>
                </c:pt>
                <c:pt idx="8632">
                  <c:v>1.3508535605267036E-2</c:v>
                </c:pt>
                <c:pt idx="8633">
                  <c:v>1.3494077383393524E-2</c:v>
                </c:pt>
                <c:pt idx="8634">
                  <c:v>1.3481903974844627E-2</c:v>
                </c:pt>
                <c:pt idx="8635">
                  <c:v>1.3471596241793123E-2</c:v>
                </c:pt>
                <c:pt idx="8636">
                  <c:v>1.3461944243593515E-2</c:v>
                </c:pt>
                <c:pt idx="8637">
                  <c:v>1.3450947236781995E-2</c:v>
                </c:pt>
                <c:pt idx="8638">
                  <c:v>1.3437795900990451E-2</c:v>
                </c:pt>
                <c:pt idx="8639">
                  <c:v>1.3424829576457355E-2</c:v>
                </c:pt>
                <c:pt idx="8640">
                  <c:v>1.3413478858844379E-2</c:v>
                </c:pt>
                <c:pt idx="8641">
                  <c:v>1.3404334992383814E-2</c:v>
                </c:pt>
                <c:pt idx="8642">
                  <c:v>1.339715000032927E-2</c:v>
                </c:pt>
                <c:pt idx="8643">
                  <c:v>1.3390836684955566E-2</c:v>
                </c:pt>
                <c:pt idx="8644">
                  <c:v>1.3383468627558556E-2</c:v>
                </c:pt>
                <c:pt idx="8645">
                  <c:v>1.3373279063249359E-2</c:v>
                </c:pt>
                <c:pt idx="8646">
                  <c:v>1.3362372814943242E-2</c:v>
                </c:pt>
                <c:pt idx="8647">
                  <c:v>1.3352784916481859E-2</c:v>
                </c:pt>
                <c:pt idx="8648">
                  <c:v>1.3345544351704429E-2</c:v>
                </c:pt>
                <c:pt idx="8649">
                  <c:v>1.3340707419733512E-2</c:v>
                </c:pt>
                <c:pt idx="8650">
                  <c:v>1.3337357734974485E-2</c:v>
                </c:pt>
                <c:pt idx="8651">
                  <c:v>1.3333606227116008E-2</c:v>
                </c:pt>
                <c:pt idx="8652">
                  <c:v>1.3326718181905336E-2</c:v>
                </c:pt>
                <c:pt idx="8653">
                  <c:v>1.3317218085385213E-2</c:v>
                </c:pt>
                <c:pt idx="8654">
                  <c:v>1.3308230513424814E-2</c:v>
                </c:pt>
                <c:pt idx="8655">
                  <c:v>1.3301560211913043E-2</c:v>
                </c:pt>
                <c:pt idx="8656">
                  <c:v>1.329779186861582E-2</c:v>
                </c:pt>
                <c:pt idx="8657">
                  <c:v>1.3296290113176042E-2</c:v>
                </c:pt>
                <c:pt idx="8658">
                  <c:v>1.329519951711355E-2</c:v>
                </c:pt>
                <c:pt idx="8659">
                  <c:v>1.3291444593825304E-2</c:v>
                </c:pt>
                <c:pt idx="8660">
                  <c:v>1.3283726308933949E-2</c:v>
                </c:pt>
                <c:pt idx="8661">
                  <c:v>1.3275833314422909E-2</c:v>
                </c:pt>
                <c:pt idx="8662">
                  <c:v>1.3269848398646521E-2</c:v>
                </c:pt>
                <c:pt idx="8663">
                  <c:v>1.326658955747979E-2</c:v>
                </c:pt>
                <c:pt idx="8664">
                  <c:v>1.3265616452358322E-2</c:v>
                </c:pt>
                <c:pt idx="8665">
                  <c:v>1.3265230410278486E-2</c:v>
                </c:pt>
                <c:pt idx="8666">
                  <c:v>1.3262474423797382E-2</c:v>
                </c:pt>
                <c:pt idx="8667">
                  <c:v>1.3256310088823839E-2</c:v>
                </c:pt>
                <c:pt idx="8668">
                  <c:v>1.3250151224121012E-2</c:v>
                </c:pt>
                <c:pt idx="8669">
                  <c:v>1.3245578789605063E-2</c:v>
                </c:pt>
                <c:pt idx="8670">
                  <c:v>1.3243151627171415E-2</c:v>
                </c:pt>
                <c:pt idx="8671">
                  <c:v>1.3242409187322779E-2</c:v>
                </c:pt>
                <c:pt idx="8672">
                  <c:v>1.3241871529168907E-2</c:v>
                </c:pt>
                <c:pt idx="8673">
                  <c:v>1.323907582865911E-2</c:v>
                </c:pt>
                <c:pt idx="8674">
                  <c:v>1.323399747321187E-2</c:v>
                </c:pt>
                <c:pt idx="8675">
                  <c:v>1.322910505917123E-2</c:v>
                </c:pt>
                <c:pt idx="8676">
                  <c:v>1.3225627065906697E-2</c:v>
                </c:pt>
                <c:pt idx="8677">
                  <c:v>1.3223961082208587E-2</c:v>
                </c:pt>
                <c:pt idx="8678">
                  <c:v>1.3223673806287455E-2</c:v>
                </c:pt>
                <c:pt idx="8679">
                  <c:v>1.3223501045774407E-2</c:v>
                </c:pt>
                <c:pt idx="8680">
                  <c:v>1.3221357817838021E-2</c:v>
                </c:pt>
                <c:pt idx="8681">
                  <c:v>1.3216748721405174E-2</c:v>
                </c:pt>
                <c:pt idx="8682">
                  <c:v>1.3212021229593965E-2</c:v>
                </c:pt>
                <c:pt idx="8683">
                  <c:v>1.320866203852738E-2</c:v>
                </c:pt>
                <c:pt idx="8684">
                  <c:v>1.3207289014977662E-2</c:v>
                </c:pt>
                <c:pt idx="8685">
                  <c:v>1.3207651196366455E-2</c:v>
                </c:pt>
                <c:pt idx="8686">
                  <c:v>1.3208628790764674E-2</c:v>
                </c:pt>
                <c:pt idx="8687">
                  <c:v>1.3208233176892516E-2</c:v>
                </c:pt>
                <c:pt idx="8688">
                  <c:v>1.3204358245070318E-2</c:v>
                </c:pt>
                <c:pt idx="8689">
                  <c:v>1.3199021402540827E-2</c:v>
                </c:pt>
                <c:pt idx="8690">
                  <c:v>1.3194703047587584E-2</c:v>
                </c:pt>
                <c:pt idx="8691">
                  <c:v>1.319271523051454E-2</c:v>
                </c:pt>
                <c:pt idx="8692">
                  <c:v>1.3193250592850314E-2</c:v>
                </c:pt>
                <c:pt idx="8693">
                  <c:v>1.3195382367348202E-2</c:v>
                </c:pt>
                <c:pt idx="8694">
                  <c:v>1.3197064377986109E-2</c:v>
                </c:pt>
                <c:pt idx="8695">
                  <c:v>1.319519016335087E-2</c:v>
                </c:pt>
                <c:pt idx="8696">
                  <c:v>1.3189935059045267E-2</c:v>
                </c:pt>
                <c:pt idx="8697">
                  <c:v>1.3184870757959852E-2</c:v>
                </c:pt>
                <c:pt idx="8698">
                  <c:v>1.3181974097496579E-2</c:v>
                </c:pt>
                <c:pt idx="8699">
                  <c:v>1.3181903969642639E-2</c:v>
                </c:pt>
                <c:pt idx="8700">
                  <c:v>1.318400132097085E-2</c:v>
                </c:pt>
                <c:pt idx="8701">
                  <c:v>1.3186289152639336E-2</c:v>
                </c:pt>
                <c:pt idx="8702">
                  <c:v>1.3185475080790935E-2</c:v>
                </c:pt>
                <c:pt idx="8703">
                  <c:v>1.3181011290364119E-2</c:v>
                </c:pt>
                <c:pt idx="8704">
                  <c:v>1.3176612993525716E-2</c:v>
                </c:pt>
                <c:pt idx="8705">
                  <c:v>1.317398538860772E-2</c:v>
                </c:pt>
                <c:pt idx="8706">
                  <c:v>1.3173679694296244E-2</c:v>
                </c:pt>
                <c:pt idx="8707">
                  <c:v>1.3175093149631721E-2</c:v>
                </c:pt>
                <c:pt idx="8708">
                  <c:v>1.3176469014008759E-2</c:v>
                </c:pt>
                <c:pt idx="8709">
                  <c:v>1.3175007767154901E-2</c:v>
                </c:pt>
                <c:pt idx="8710">
                  <c:v>1.3171301551607442E-2</c:v>
                </c:pt>
                <c:pt idx="8711">
                  <c:v>1.3167936974677132E-2</c:v>
                </c:pt>
                <c:pt idx="8712">
                  <c:v>1.3166065082106465E-2</c:v>
                </c:pt>
                <c:pt idx="8713">
                  <c:v>1.3165960958191182E-2</c:v>
                </c:pt>
                <c:pt idx="8714">
                  <c:v>1.3167023725780283E-2</c:v>
                </c:pt>
                <c:pt idx="8715">
                  <c:v>1.3167776546275954E-2</c:v>
                </c:pt>
                <c:pt idx="8716">
                  <c:v>1.316605338072512E-2</c:v>
                </c:pt>
                <c:pt idx="8717">
                  <c:v>1.3162575440436225E-2</c:v>
                </c:pt>
                <c:pt idx="8718">
                  <c:v>1.315943080562753E-2</c:v>
                </c:pt>
                <c:pt idx="8719">
                  <c:v>1.3157723219261184E-2</c:v>
                </c:pt>
                <c:pt idx="8720">
                  <c:v>1.3157759228096829E-2</c:v>
                </c:pt>
                <c:pt idx="8721">
                  <c:v>1.3159048182691115E-2</c:v>
                </c:pt>
                <c:pt idx="8722">
                  <c:v>1.3160302237397991E-2</c:v>
                </c:pt>
                <c:pt idx="8723">
                  <c:v>1.3159441030020863E-2</c:v>
                </c:pt>
                <c:pt idx="8724">
                  <c:v>1.3155747816310499E-2</c:v>
                </c:pt>
                <c:pt idx="8725">
                  <c:v>1.3151721555501939E-2</c:v>
                </c:pt>
                <c:pt idx="8726">
                  <c:v>1.3149132139261516E-2</c:v>
                </c:pt>
                <c:pt idx="8727">
                  <c:v>1.3148768212040649E-2</c:v>
                </c:pt>
                <c:pt idx="8728">
                  <c:v>1.3150437171076071E-2</c:v>
                </c:pt>
                <c:pt idx="8729">
                  <c:v>1.3152965166389809E-2</c:v>
                </c:pt>
                <c:pt idx="8730">
                  <c:v>1.3154197100789154E-2</c:v>
                </c:pt>
                <c:pt idx="8731">
                  <c:v>1.3151469404449802E-2</c:v>
                </c:pt>
                <c:pt idx="8732">
                  <c:v>1.314652733204463E-2</c:v>
                </c:pt>
                <c:pt idx="8733">
                  <c:v>1.314241683828171E-2</c:v>
                </c:pt>
                <c:pt idx="8734">
                  <c:v>1.3140782089792582E-2</c:v>
                </c:pt>
                <c:pt idx="8735">
                  <c:v>1.3141975676503234E-2</c:v>
                </c:pt>
                <c:pt idx="8736">
                  <c:v>1.3145058611633629E-2</c:v>
                </c:pt>
                <c:pt idx="8737">
                  <c:v>1.3147800331698023E-2</c:v>
                </c:pt>
                <c:pt idx="8738">
                  <c:v>1.3146733897488157E-2</c:v>
                </c:pt>
                <c:pt idx="8739">
                  <c:v>1.3142157862615659E-2</c:v>
                </c:pt>
                <c:pt idx="8740">
                  <c:v>1.3137857793606881E-2</c:v>
                </c:pt>
                <c:pt idx="8741">
                  <c:v>1.3135661609893788E-2</c:v>
                </c:pt>
                <c:pt idx="8742">
                  <c:v>1.3136097973240023E-2</c:v>
                </c:pt>
                <c:pt idx="8743">
                  <c:v>1.3138396287740684E-2</c:v>
                </c:pt>
                <c:pt idx="8744">
                  <c:v>1.314048669982259E-2</c:v>
                </c:pt>
                <c:pt idx="8745">
                  <c:v>1.3139166958046955E-2</c:v>
                </c:pt>
                <c:pt idx="8746">
                  <c:v>1.3135435839153917E-2</c:v>
                </c:pt>
                <c:pt idx="8747">
                  <c:v>1.3132183828748208E-2</c:v>
                </c:pt>
                <c:pt idx="8748">
                  <c:v>1.3130613053977801E-2</c:v>
                </c:pt>
                <c:pt idx="8749">
                  <c:v>1.3130943720334812E-2</c:v>
                </c:pt>
                <c:pt idx="8750">
                  <c:v>1.3132414111655428E-2</c:v>
                </c:pt>
                <c:pt idx="8751">
                  <c:v>1.3133280590119995E-2</c:v>
                </c:pt>
                <c:pt idx="8752">
                  <c:v>1.3131330500254135E-2</c:v>
                </c:pt>
                <c:pt idx="8753">
                  <c:v>1.3128125222364758E-2</c:v>
                </c:pt>
                <c:pt idx="8754">
                  <c:v>1.3125522401735815E-2</c:v>
                </c:pt>
                <c:pt idx="8755">
                  <c:v>1.3124394145270399E-2</c:v>
                </c:pt>
                <c:pt idx="8756">
                  <c:v>1.3124836711149944E-2</c:v>
                </c:pt>
                <c:pt idx="8757">
                  <c:v>1.3126170508833778E-2</c:v>
                </c:pt>
                <c:pt idx="8758">
                  <c:v>1.3126940099059514E-2</c:v>
                </c:pt>
                <c:pt idx="8759">
                  <c:v>1.312544786410208E-2</c:v>
                </c:pt>
                <c:pt idx="8760">
                  <c:v>1.3123771632327549E-2</c:v>
                </c:pt>
                <c:pt idx="8761">
                  <c:v>1.3145504247662044E-2</c:v>
                </c:pt>
                <c:pt idx="8762">
                  <c:v>1.3070599103660213E-2</c:v>
                </c:pt>
                <c:pt idx="8763">
                  <c:v>1.3145064187374107E-2</c:v>
                </c:pt>
                <c:pt idx="8764">
                  <c:v>1.3382223006041864E-2</c:v>
                </c:pt>
                <c:pt idx="8765">
                  <c:v>1.3670212192000861E-2</c:v>
                </c:pt>
                <c:pt idx="8766">
                  <c:v>1.403825593030027E-2</c:v>
                </c:pt>
                <c:pt idx="8767">
                  <c:v>1.4378360865231908E-2</c:v>
                </c:pt>
                <c:pt idx="8768">
                  <c:v>1.4783309379526176E-2</c:v>
                </c:pt>
                <c:pt idx="8769">
                  <c:v>1.5156450853663782E-2</c:v>
                </c:pt>
                <c:pt idx="8770">
                  <c:v>1.5584781937002905E-2</c:v>
                </c:pt>
                <c:pt idx="8771">
                  <c:v>1.6004158850363714E-2</c:v>
                </c:pt>
                <c:pt idx="8772">
                  <c:v>1.6443416378507266E-2</c:v>
                </c:pt>
                <c:pt idx="8773">
                  <c:v>1.6907104265952586E-2</c:v>
                </c:pt>
                <c:pt idx="8774">
                  <c:v>1.7308089258782505E-2</c:v>
                </c:pt>
                <c:pt idx="8775">
                  <c:v>1.7665389562755655E-2</c:v>
                </c:pt>
                <c:pt idx="8776">
                  <c:v>1.8102144479985736E-2</c:v>
                </c:pt>
                <c:pt idx="8777">
                  <c:v>1.8531910477521858E-2</c:v>
                </c:pt>
                <c:pt idx="8778">
                  <c:v>1.8956470338646201E-2</c:v>
                </c:pt>
                <c:pt idx="8779">
                  <c:v>1.9403540261161159E-2</c:v>
                </c:pt>
                <c:pt idx="8780">
                  <c:v>1.9773760352336772E-2</c:v>
                </c:pt>
                <c:pt idx="8781">
                  <c:v>2.0228610795220862E-2</c:v>
                </c:pt>
                <c:pt idx="8782">
                  <c:v>2.0686803389640396E-2</c:v>
                </c:pt>
                <c:pt idx="8783">
                  <c:v>2.1003827115787028E-2</c:v>
                </c:pt>
                <c:pt idx="8784">
                  <c:v>2.1223410017279856E-2</c:v>
                </c:pt>
                <c:pt idx="8785">
                  <c:v>2.13775624338624E-2</c:v>
                </c:pt>
                <c:pt idx="8786">
                  <c:v>2.1489049146030045E-2</c:v>
                </c:pt>
                <c:pt idx="8787">
                  <c:v>2.1574959148554257E-2</c:v>
                </c:pt>
                <c:pt idx="8788">
                  <c:v>2.1644241644433404E-2</c:v>
                </c:pt>
                <c:pt idx="8789">
                  <c:v>2.1701476253258394E-2</c:v>
                </c:pt>
                <c:pt idx="8790">
                  <c:v>2.1749560417982525E-2</c:v>
                </c:pt>
                <c:pt idx="8791">
                  <c:v>2.1793264284838274E-2</c:v>
                </c:pt>
                <c:pt idx="8792">
                  <c:v>2.183404564310415E-2</c:v>
                </c:pt>
                <c:pt idx="8793">
                  <c:v>2.1870622617870782E-2</c:v>
                </c:pt>
                <c:pt idx="8794">
                  <c:v>2.1903123377454897E-2</c:v>
                </c:pt>
                <c:pt idx="8795">
                  <c:v>2.1933196112869913E-2</c:v>
                </c:pt>
                <c:pt idx="8796">
                  <c:v>2.1963430739365977E-2</c:v>
                </c:pt>
                <c:pt idx="8797">
                  <c:v>2.1992914045264621E-2</c:v>
                </c:pt>
                <c:pt idx="8798">
                  <c:v>2.2020477782379158E-2</c:v>
                </c:pt>
                <c:pt idx="8799">
                  <c:v>2.2045726786607867E-2</c:v>
                </c:pt>
                <c:pt idx="8800">
                  <c:v>2.2068841734493604E-2</c:v>
                </c:pt>
                <c:pt idx="8801">
                  <c:v>2.2090579143223807E-2</c:v>
                </c:pt>
                <c:pt idx="8802">
                  <c:v>2.2112272356493441E-2</c:v>
                </c:pt>
                <c:pt idx="8803">
                  <c:v>2.2135003642742027E-2</c:v>
                </c:pt>
                <c:pt idx="8804">
                  <c:v>2.2157371629221663E-2</c:v>
                </c:pt>
                <c:pt idx="8805">
                  <c:v>2.2177935124915626E-2</c:v>
                </c:pt>
                <c:pt idx="8806">
                  <c:v>2.2195909175967039E-2</c:v>
                </c:pt>
                <c:pt idx="8807">
                  <c:v>2.2211165065679432E-2</c:v>
                </c:pt>
                <c:pt idx="8808">
                  <c:v>2.2224230314516272E-2</c:v>
                </c:pt>
                <c:pt idx="8809">
                  <c:v>2.2236288680101343E-2</c:v>
                </c:pt>
                <c:pt idx="8810">
                  <c:v>2.2249180157218343E-2</c:v>
                </c:pt>
                <c:pt idx="8811">
                  <c:v>2.2265081432846955E-2</c:v>
                </c:pt>
                <c:pt idx="8812">
                  <c:v>2.2282475542466797E-2</c:v>
                </c:pt>
                <c:pt idx="8813">
                  <c:v>2.2298338286145275E-2</c:v>
                </c:pt>
                <c:pt idx="8814">
                  <c:v>2.2311026421310623E-2</c:v>
                </c:pt>
                <c:pt idx="8815">
                  <c:v>2.2320245885142791E-2</c:v>
                </c:pt>
                <c:pt idx="8816">
                  <c:v>2.2327051794573508E-2</c:v>
                </c:pt>
                <c:pt idx="8817">
                  <c:v>2.2333848446286161E-2</c:v>
                </c:pt>
                <c:pt idx="8818">
                  <c:v>2.2344254211063615E-2</c:v>
                </c:pt>
                <c:pt idx="8819">
                  <c:v>2.2357737579453252E-2</c:v>
                </c:pt>
                <c:pt idx="8820">
                  <c:v>2.2370442154089107E-2</c:v>
                </c:pt>
                <c:pt idx="8821">
                  <c:v>2.2380254641205872E-2</c:v>
                </c:pt>
                <c:pt idx="8822">
                  <c:v>2.2386508357130221E-2</c:v>
                </c:pt>
                <c:pt idx="8823">
                  <c:v>2.2389983228280563E-2</c:v>
                </c:pt>
                <c:pt idx="8824">
                  <c:v>2.2392905791167084E-2</c:v>
                </c:pt>
                <c:pt idx="8825">
                  <c:v>2.2398948991613918E-2</c:v>
                </c:pt>
                <c:pt idx="8826">
                  <c:v>2.240973246448557E-2</c:v>
                </c:pt>
                <c:pt idx="8827">
                  <c:v>2.2420902123947154E-2</c:v>
                </c:pt>
                <c:pt idx="8828">
                  <c:v>2.2429411188878121E-2</c:v>
                </c:pt>
                <c:pt idx="8829">
                  <c:v>2.2433893793298958E-2</c:v>
                </c:pt>
                <c:pt idx="8830">
                  <c:v>2.2434664986371415E-2</c:v>
                </c:pt>
                <c:pt idx="8831">
                  <c:v>2.2433720732398282E-2</c:v>
                </c:pt>
                <c:pt idx="8832">
                  <c:v>2.2434737910823607E-2</c:v>
                </c:pt>
                <c:pt idx="8833">
                  <c:v>2.2442103741059129E-2</c:v>
                </c:pt>
                <c:pt idx="8834">
                  <c:v>2.2452562300451284E-2</c:v>
                </c:pt>
                <c:pt idx="8835">
                  <c:v>2.2461291165508279E-2</c:v>
                </c:pt>
                <c:pt idx="8836">
                  <c:v>2.2465757887993917E-2</c:v>
                </c:pt>
                <c:pt idx="8837">
                  <c:v>2.2465512477479913E-2</c:v>
                </c:pt>
                <c:pt idx="8838">
                  <c:v>2.246218740134584E-2</c:v>
                </c:pt>
                <c:pt idx="8839">
                  <c:v>2.2459497584779314E-2</c:v>
                </c:pt>
                <c:pt idx="8840">
                  <c:v>2.2463050900832622E-2</c:v>
                </c:pt>
                <c:pt idx="8841">
                  <c:v>2.2471710724112741E-2</c:v>
                </c:pt>
                <c:pt idx="8842">
                  <c:v>2.2479567936629193E-2</c:v>
                </c:pt>
                <c:pt idx="8843">
                  <c:v>2.2483715004209408E-2</c:v>
                </c:pt>
                <c:pt idx="8844">
                  <c:v>2.2483364427709943E-2</c:v>
                </c:pt>
                <c:pt idx="8845">
                  <c:v>2.2479848743016565E-2</c:v>
                </c:pt>
                <c:pt idx="8846">
                  <c:v>2.2476620521044228E-2</c:v>
                </c:pt>
                <c:pt idx="8847">
                  <c:v>2.247984740931952E-2</c:v>
                </c:pt>
                <c:pt idx="8848">
                  <c:v>2.2483429128654329E-2</c:v>
                </c:pt>
                <c:pt idx="8849">
                  <c:v>2.2486096751217766E-2</c:v>
                </c:pt>
                <c:pt idx="8850">
                  <c:v>2.2488041622639569E-2</c:v>
                </c:pt>
                <c:pt idx="8851">
                  <c:v>2.2489741965375058E-2</c:v>
                </c:pt>
                <c:pt idx="8852">
                  <c:v>2.2492066313887366E-2</c:v>
                </c:pt>
                <c:pt idx="8853">
                  <c:v>2.2494356595439139E-2</c:v>
                </c:pt>
                <c:pt idx="8854">
                  <c:v>2.2495892857949801E-2</c:v>
                </c:pt>
                <c:pt idx="8855">
                  <c:v>2.2496346716986665E-2</c:v>
                </c:pt>
                <c:pt idx="8856">
                  <c:v>2.2495781355765066E-2</c:v>
                </c:pt>
                <c:pt idx="8857">
                  <c:v>2.2494651525148294E-2</c:v>
                </c:pt>
                <c:pt idx="8858">
                  <c:v>2.2493803543647519E-2</c:v>
                </c:pt>
                <c:pt idx="8859">
                  <c:v>2.2494550195019905E-2</c:v>
                </c:pt>
                <c:pt idx="8860">
                  <c:v>2.2500617140304973E-2</c:v>
                </c:pt>
                <c:pt idx="8861">
                  <c:v>2.2509424423775085E-2</c:v>
                </c:pt>
                <c:pt idx="8862">
                  <c:v>2.2516642573737308E-2</c:v>
                </c:pt>
                <c:pt idx="8863">
                  <c:v>2.2519461988664086E-2</c:v>
                </c:pt>
                <c:pt idx="8864">
                  <c:v>2.2516592937192909E-2</c:v>
                </c:pt>
                <c:pt idx="8865">
                  <c:v>2.2508265558126864E-2</c:v>
                </c:pt>
                <c:pt idx="8866">
                  <c:v>2.249622986043397E-2</c:v>
                </c:pt>
                <c:pt idx="8867">
                  <c:v>2.24837557232479E-2</c:v>
                </c:pt>
                <c:pt idx="8868">
                  <c:v>2.2475632895867383E-2</c:v>
                </c:pt>
                <c:pt idx="8869">
                  <c:v>2.2478131716330667E-2</c:v>
                </c:pt>
                <c:pt idx="8870">
                  <c:v>2.2487486818183355E-2</c:v>
                </c:pt>
                <c:pt idx="8871">
                  <c:v>2.2494171460436377E-2</c:v>
                </c:pt>
                <c:pt idx="8872">
                  <c:v>2.2495976506134704E-2</c:v>
                </c:pt>
                <c:pt idx="8873">
                  <c:v>2.2493563350944587E-2</c:v>
                </c:pt>
                <c:pt idx="8874">
                  <c:v>2.2490463923153785E-2</c:v>
                </c:pt>
                <c:pt idx="8875">
                  <c:v>2.2491617257992608E-2</c:v>
                </c:pt>
                <c:pt idx="8876">
                  <c:v>2.2493517222253387E-2</c:v>
                </c:pt>
                <c:pt idx="8877">
                  <c:v>2.2494329172396122E-2</c:v>
                </c:pt>
                <c:pt idx="8878">
                  <c:v>2.2493809193929223E-2</c:v>
                </c:pt>
                <c:pt idx="8879">
                  <c:v>2.2492475219634704E-2</c:v>
                </c:pt>
                <c:pt idx="8880">
                  <c:v>2.2491607029567769E-2</c:v>
                </c:pt>
                <c:pt idx="8881">
                  <c:v>2.2492198059602238E-2</c:v>
                </c:pt>
                <c:pt idx="8882">
                  <c:v>2.2493096753311431E-2</c:v>
                </c:pt>
                <c:pt idx="8883">
                  <c:v>2.24933691075309E-2</c:v>
                </c:pt>
                <c:pt idx="8884">
                  <c:v>2.249255247157677E-2</c:v>
                </c:pt>
                <c:pt idx="8885">
                  <c:v>2.2490655093506912E-2</c:v>
                </c:pt>
                <c:pt idx="8886">
                  <c:v>2.2488156120121408E-2</c:v>
                </c:pt>
                <c:pt idx="8887">
                  <c:v>2.2486005596961966E-2</c:v>
                </c:pt>
                <c:pt idx="8888">
                  <c:v>2.2485731564642557E-2</c:v>
                </c:pt>
                <c:pt idx="8889">
                  <c:v>2.2489815573231743E-2</c:v>
                </c:pt>
                <c:pt idx="8890">
                  <c:v>2.2495418988025206E-2</c:v>
                </c:pt>
                <c:pt idx="8891">
                  <c:v>2.2499244547160915E-2</c:v>
                </c:pt>
                <c:pt idx="8892">
                  <c:v>2.249929908931585E-2</c:v>
                </c:pt>
                <c:pt idx="8893">
                  <c:v>2.2494893553705705E-2</c:v>
                </c:pt>
                <c:pt idx="8894">
                  <c:v>2.2486642980084855E-2</c:v>
                </c:pt>
                <c:pt idx="8895">
                  <c:v>2.2476466508746559E-2</c:v>
                </c:pt>
                <c:pt idx="8896">
                  <c:v>2.2467587380522749E-2</c:v>
                </c:pt>
                <c:pt idx="8897">
                  <c:v>2.2464532936784059E-2</c:v>
                </c:pt>
                <c:pt idx="8898">
                  <c:v>2.2469974015910461E-2</c:v>
                </c:pt>
                <c:pt idx="8899">
                  <c:v>2.2475789672016726E-2</c:v>
                </c:pt>
                <c:pt idx="8900">
                  <c:v>2.2478278729244246E-2</c:v>
                </c:pt>
                <c:pt idx="8901">
                  <c:v>2.247654622068708E-2</c:v>
                </c:pt>
                <c:pt idx="8902">
                  <c:v>2.2472093460368773E-2</c:v>
                </c:pt>
                <c:pt idx="8903">
                  <c:v>2.2468818043241766E-2</c:v>
                </c:pt>
                <c:pt idx="8904">
                  <c:v>2.2469708063998776E-2</c:v>
                </c:pt>
                <c:pt idx="8905">
                  <c:v>2.2470190092274377E-2</c:v>
                </c:pt>
                <c:pt idx="8906">
                  <c:v>2.2469890415266446E-2</c:v>
                </c:pt>
                <c:pt idx="8907">
                  <c:v>2.246909524734117E-2</c:v>
                </c:pt>
                <c:pt idx="8908">
                  <c:v>2.2468378114257535E-2</c:v>
                </c:pt>
                <c:pt idx="8909">
                  <c:v>2.2467645803936318E-2</c:v>
                </c:pt>
                <c:pt idx="8910">
                  <c:v>2.2466762474363949E-2</c:v>
                </c:pt>
                <c:pt idx="8911">
                  <c:v>2.2465811298344268E-2</c:v>
                </c:pt>
                <c:pt idx="8912">
                  <c:v>2.2464815951919299E-2</c:v>
                </c:pt>
                <c:pt idx="8913">
                  <c:v>2.246378527681691E-2</c:v>
                </c:pt>
                <c:pt idx="8914">
                  <c:v>2.2462781766126396E-2</c:v>
                </c:pt>
                <c:pt idx="8915">
                  <c:v>2.2462491096155581E-2</c:v>
                </c:pt>
                <c:pt idx="8916">
                  <c:v>2.2462754215604244E-2</c:v>
                </c:pt>
                <c:pt idx="8917">
                  <c:v>2.2463132041491564E-2</c:v>
                </c:pt>
                <c:pt idx="8918">
                  <c:v>2.246327711118937E-2</c:v>
                </c:pt>
                <c:pt idx="8919">
                  <c:v>2.2462933582421702E-2</c:v>
                </c:pt>
                <c:pt idx="8920">
                  <c:v>2.2461937233265623E-2</c:v>
                </c:pt>
                <c:pt idx="8921">
                  <c:v>2.2460215462150421E-2</c:v>
                </c:pt>
                <c:pt idx="8922">
                  <c:v>2.2457787287858279E-2</c:v>
                </c:pt>
                <c:pt idx="8923">
                  <c:v>2.2454763349523846E-2</c:v>
                </c:pt>
                <c:pt idx="8924">
                  <c:v>2.2451345906634276E-2</c:v>
                </c:pt>
                <c:pt idx="8925">
                  <c:v>2.2447828839029575E-2</c:v>
                </c:pt>
                <c:pt idx="8926">
                  <c:v>2.2444597646902101E-2</c:v>
                </c:pt>
                <c:pt idx="8927">
                  <c:v>2.244212945079703E-2</c:v>
                </c:pt>
                <c:pt idx="8928">
                  <c:v>2.2440992991611914E-2</c:v>
                </c:pt>
                <c:pt idx="8929">
                  <c:v>2.2441799544988934E-2</c:v>
                </c:pt>
                <c:pt idx="8930">
                  <c:v>2.2443667802708504E-2</c:v>
                </c:pt>
                <c:pt idx="8931">
                  <c:v>2.2444696642762087E-2</c:v>
                </c:pt>
                <c:pt idx="8932">
                  <c:v>2.2443955596290692E-2</c:v>
                </c:pt>
                <c:pt idx="8933">
                  <c:v>2.2441529903961276E-2</c:v>
                </c:pt>
                <c:pt idx="8934">
                  <c:v>2.2438520515966655E-2</c:v>
                </c:pt>
                <c:pt idx="8935">
                  <c:v>2.2437036343640197E-2</c:v>
                </c:pt>
                <c:pt idx="8936">
                  <c:v>2.2437236953764064E-2</c:v>
                </c:pt>
                <c:pt idx="8937">
                  <c:v>2.2437227683296961E-2</c:v>
                </c:pt>
                <c:pt idx="8938">
                  <c:v>2.2436468904523364E-2</c:v>
                </c:pt>
                <c:pt idx="8939">
                  <c:v>2.2434885845393701E-2</c:v>
                </c:pt>
                <c:pt idx="8940">
                  <c:v>2.2432868589523633E-2</c:v>
                </c:pt>
                <c:pt idx="8941">
                  <c:v>2.2431272076193959E-2</c:v>
                </c:pt>
                <c:pt idx="8942">
                  <c:v>2.2430518365320444E-2</c:v>
                </c:pt>
                <c:pt idx="8943">
                  <c:v>2.242963188220886E-2</c:v>
                </c:pt>
                <c:pt idx="8944">
                  <c:v>2.2399051463069131E-2</c:v>
                </c:pt>
                <c:pt idx="8945">
                  <c:v>2.2482521082668107E-2</c:v>
                </c:pt>
                <c:pt idx="8946">
                  <c:v>2.2396144858287781E-2</c:v>
                </c:pt>
                <c:pt idx="8947">
                  <c:v>2.2258181539130548E-2</c:v>
                </c:pt>
                <c:pt idx="8948">
                  <c:v>2.1975975552942142E-2</c:v>
                </c:pt>
                <c:pt idx="8949">
                  <c:v>2.1609858291412799E-2</c:v>
                </c:pt>
                <c:pt idx="8950">
                  <c:v>2.1184959613745821E-2</c:v>
                </c:pt>
                <c:pt idx="8951">
                  <c:v>2.077846691974157E-2</c:v>
                </c:pt>
                <c:pt idx="8952">
                  <c:v>2.0402143630327947E-2</c:v>
                </c:pt>
                <c:pt idx="8953">
                  <c:v>1.9938976716427966E-2</c:v>
                </c:pt>
                <c:pt idx="8954">
                  <c:v>1.9517202114045569E-2</c:v>
                </c:pt>
                <c:pt idx="8955">
                  <c:v>1.9114175532454612E-2</c:v>
                </c:pt>
                <c:pt idx="8956">
                  <c:v>1.8688036634821163E-2</c:v>
                </c:pt>
                <c:pt idx="8957">
                  <c:v>1.8290992939851196E-2</c:v>
                </c:pt>
                <c:pt idx="8958">
                  <c:v>1.7852539861318947E-2</c:v>
                </c:pt>
                <c:pt idx="8959">
                  <c:v>1.7431026915873889E-2</c:v>
                </c:pt>
                <c:pt idx="8960">
                  <c:v>1.6974175514982832E-2</c:v>
                </c:pt>
                <c:pt idx="8961">
                  <c:v>1.6538239340282392E-2</c:v>
                </c:pt>
                <c:pt idx="8962">
                  <c:v>1.612370625858791E-2</c:v>
                </c:pt>
                <c:pt idx="8963">
                  <c:v>1.5664350945097903E-2</c:v>
                </c:pt>
                <c:pt idx="8964">
                  <c:v>1.5271867259217944E-2</c:v>
                </c:pt>
                <c:pt idx="8965">
                  <c:v>1.4818527490857169E-2</c:v>
                </c:pt>
                <c:pt idx="8966">
                  <c:v>1.4471811093225709E-2</c:v>
                </c:pt>
                <c:pt idx="8967">
                  <c:v>1.4240095904170191E-2</c:v>
                </c:pt>
                <c:pt idx="8968">
                  <c:v>1.4075138768648365E-2</c:v>
                </c:pt>
                <c:pt idx="8969">
                  <c:v>1.3954597393507911E-2</c:v>
                </c:pt>
                <c:pt idx="8970">
                  <c:v>1.3864939556725981E-2</c:v>
                </c:pt>
                <c:pt idx="8971">
                  <c:v>1.3790931175303354E-2</c:v>
                </c:pt>
                <c:pt idx="8972">
                  <c:v>1.3729290147755004E-2</c:v>
                </c:pt>
                <c:pt idx="8973">
                  <c:v>1.3677596384159114E-2</c:v>
                </c:pt>
                <c:pt idx="8974">
                  <c:v>1.3631173949105509E-2</c:v>
                </c:pt>
                <c:pt idx="8975">
                  <c:v>1.3587995314447352E-2</c:v>
                </c:pt>
                <c:pt idx="8976">
                  <c:v>1.3548801178799521E-2</c:v>
                </c:pt>
                <c:pt idx="8977">
                  <c:v>1.3513183941174907E-2</c:v>
                </c:pt>
                <c:pt idx="8978">
                  <c:v>1.3479617696672649E-2</c:v>
                </c:pt>
                <c:pt idx="8979">
                  <c:v>1.3446749219875202E-2</c:v>
                </c:pt>
                <c:pt idx="8980">
                  <c:v>1.3415477392986758E-2</c:v>
                </c:pt>
                <c:pt idx="8981">
                  <c:v>1.3386182030715569E-2</c:v>
                </c:pt>
                <c:pt idx="8982">
                  <c:v>1.3358831963936557E-2</c:v>
                </c:pt>
                <c:pt idx="8983">
                  <c:v>1.3332989828849093E-2</c:v>
                </c:pt>
                <c:pt idx="8984">
                  <c:v>1.3307814920530306E-2</c:v>
                </c:pt>
                <c:pt idx="8985">
                  <c:v>1.3282849524860724E-2</c:v>
                </c:pt>
                <c:pt idx="8986">
                  <c:v>1.3258789088217295E-2</c:v>
                </c:pt>
                <c:pt idx="8987">
                  <c:v>1.3236157214608446E-2</c:v>
                </c:pt>
                <c:pt idx="8988">
                  <c:v>1.3215186546439189E-2</c:v>
                </c:pt>
                <c:pt idx="8989">
                  <c:v>1.3195818764510732E-2</c:v>
                </c:pt>
                <c:pt idx="8990">
                  <c:v>1.3177704588020978E-2</c:v>
                </c:pt>
                <c:pt idx="8991">
                  <c:v>1.3160203774564049E-2</c:v>
                </c:pt>
                <c:pt idx="8992">
                  <c:v>1.3142353266744535E-2</c:v>
                </c:pt>
                <c:pt idx="8993">
                  <c:v>1.3122391008400954E-2</c:v>
                </c:pt>
                <c:pt idx="8994">
                  <c:v>1.3101931379418806E-2</c:v>
                </c:pt>
                <c:pt idx="8995">
                  <c:v>1.3083221664200282E-2</c:v>
                </c:pt>
                <c:pt idx="8996">
                  <c:v>1.3067626958477768E-2</c:v>
                </c:pt>
                <c:pt idx="8997">
                  <c:v>1.3055630169313222E-2</c:v>
                </c:pt>
                <c:pt idx="8998">
                  <c:v>1.3046832015098393E-2</c:v>
                </c:pt>
                <c:pt idx="8999">
                  <c:v>1.3039951025554813E-2</c:v>
                </c:pt>
                <c:pt idx="9000">
                  <c:v>1.3032823541733882E-2</c:v>
                </c:pt>
                <c:pt idx="9001">
                  <c:v>1.3022403716016607E-2</c:v>
                </c:pt>
                <c:pt idx="9002">
                  <c:v>1.3006893032033544E-2</c:v>
                </c:pt>
                <c:pt idx="9003">
                  <c:v>1.299171462330182E-2</c:v>
                </c:pt>
                <c:pt idx="9004">
                  <c:v>1.297910356987874E-2</c:v>
                </c:pt>
                <c:pt idx="9005">
                  <c:v>1.2969501769749221E-2</c:v>
                </c:pt>
                <c:pt idx="9006">
                  <c:v>1.2961863889078341E-2</c:v>
                </c:pt>
                <c:pt idx="9007">
                  <c:v>1.2953657362210795E-2</c:v>
                </c:pt>
                <c:pt idx="9008">
                  <c:v>1.2943365882691476E-2</c:v>
                </c:pt>
                <c:pt idx="9009">
                  <c:v>1.2933592842517204E-2</c:v>
                </c:pt>
                <c:pt idx="9010">
                  <c:v>1.2924912663094293E-2</c:v>
                </c:pt>
                <c:pt idx="9011">
                  <c:v>1.2917374734451684E-2</c:v>
                </c:pt>
                <c:pt idx="9012">
                  <c:v>1.2910546470162041E-2</c:v>
                </c:pt>
                <c:pt idx="9013">
                  <c:v>1.2903513861606358E-2</c:v>
                </c:pt>
                <c:pt idx="9014">
                  <c:v>1.2895760825876165E-2</c:v>
                </c:pt>
                <c:pt idx="9015">
                  <c:v>1.2888119998188388E-2</c:v>
                </c:pt>
                <c:pt idx="9016">
                  <c:v>1.2881183991430527E-2</c:v>
                </c:pt>
                <c:pt idx="9017">
                  <c:v>1.2875227196070075E-2</c:v>
                </c:pt>
                <c:pt idx="9018">
                  <c:v>1.2870205780154688E-2</c:v>
                </c:pt>
                <c:pt idx="9019">
                  <c:v>1.2865757689312035E-2</c:v>
                </c:pt>
                <c:pt idx="9020">
                  <c:v>1.2861202646749878E-2</c:v>
                </c:pt>
                <c:pt idx="9021">
                  <c:v>1.2855451958600994E-2</c:v>
                </c:pt>
                <c:pt idx="9022">
                  <c:v>1.2847440295717303E-2</c:v>
                </c:pt>
                <c:pt idx="9023">
                  <c:v>1.2839099864463476E-2</c:v>
                </c:pt>
                <c:pt idx="9024">
                  <c:v>1.2832220154180325E-2</c:v>
                </c:pt>
                <c:pt idx="9025">
                  <c:v>1.282780042052176E-2</c:v>
                </c:pt>
                <c:pt idx="9026">
                  <c:v>1.2826049685455117E-2</c:v>
                </c:pt>
                <c:pt idx="9027">
                  <c:v>1.2826386737260959E-2</c:v>
                </c:pt>
                <c:pt idx="9028">
                  <c:v>1.2827440130533272E-2</c:v>
                </c:pt>
                <c:pt idx="9029">
                  <c:v>1.2827048186179281E-2</c:v>
                </c:pt>
                <c:pt idx="9030">
                  <c:v>1.2822317885005482E-2</c:v>
                </c:pt>
                <c:pt idx="9031">
                  <c:v>1.281474772695106E-2</c:v>
                </c:pt>
                <c:pt idx="9032">
                  <c:v>1.2808201763922047E-2</c:v>
                </c:pt>
                <c:pt idx="9033">
                  <c:v>1.2803990501871667E-2</c:v>
                </c:pt>
                <c:pt idx="9034">
                  <c:v>1.2802095793323167E-2</c:v>
                </c:pt>
                <c:pt idx="9035">
                  <c:v>1.280117083737015E-2</c:v>
                </c:pt>
                <c:pt idx="9036">
                  <c:v>1.2798552967512717E-2</c:v>
                </c:pt>
                <c:pt idx="9037">
                  <c:v>1.2794079719321663E-2</c:v>
                </c:pt>
                <c:pt idx="9038">
                  <c:v>1.279000202416347E-2</c:v>
                </c:pt>
                <c:pt idx="9039">
                  <c:v>1.278687038709871E-2</c:v>
                </c:pt>
                <c:pt idx="9040">
                  <c:v>1.2784711189218289E-2</c:v>
                </c:pt>
                <c:pt idx="9041">
                  <c:v>1.2783026687643195E-2</c:v>
                </c:pt>
                <c:pt idx="9042">
                  <c:v>1.2780795031824025E-2</c:v>
                </c:pt>
                <c:pt idx="9043">
                  <c:v>1.2777414649728472E-2</c:v>
                </c:pt>
                <c:pt idx="9044">
                  <c:v>1.2773886792728621E-2</c:v>
                </c:pt>
                <c:pt idx="9045">
                  <c:v>1.277093358191729E-2</c:v>
                </c:pt>
                <c:pt idx="9046">
                  <c:v>1.2768900250209252E-2</c:v>
                </c:pt>
                <c:pt idx="9047">
                  <c:v>1.2767755142341273E-2</c:v>
                </c:pt>
                <c:pt idx="9048">
                  <c:v>1.2767089714872257E-2</c:v>
                </c:pt>
                <c:pt idx="9049">
                  <c:v>1.2766118536182964E-2</c:v>
                </c:pt>
                <c:pt idx="9050">
                  <c:v>1.2763619833224502E-2</c:v>
                </c:pt>
                <c:pt idx="9051">
                  <c:v>1.2758678970019258E-2</c:v>
                </c:pt>
                <c:pt idx="9052">
                  <c:v>1.2753349679768759E-2</c:v>
                </c:pt>
                <c:pt idx="9053">
                  <c:v>1.2749457250397399E-2</c:v>
                </c:pt>
                <c:pt idx="9054">
                  <c:v>1.274797820321364E-2</c:v>
                </c:pt>
                <c:pt idx="9055">
                  <c:v>1.2749040292910208E-2</c:v>
                </c:pt>
                <c:pt idx="9056">
                  <c:v>1.2751922507564108E-2</c:v>
                </c:pt>
                <c:pt idx="9057">
                  <c:v>1.2755055068636554E-2</c:v>
                </c:pt>
                <c:pt idx="9058">
                  <c:v>1.2756019430972943E-2</c:v>
                </c:pt>
                <c:pt idx="9059">
                  <c:v>1.2752169667820296E-2</c:v>
                </c:pt>
                <c:pt idx="9060">
                  <c:v>1.2746797180803879E-2</c:v>
                </c:pt>
                <c:pt idx="9061">
                  <c:v>1.274280060018791E-2</c:v>
                </c:pt>
                <c:pt idx="9062">
                  <c:v>1.2741154195722583E-2</c:v>
                </c:pt>
                <c:pt idx="9063">
                  <c:v>1.2741527844905239E-2</c:v>
                </c:pt>
                <c:pt idx="9064">
                  <c:v>1.2742287032979744E-2</c:v>
                </c:pt>
                <c:pt idx="9065">
                  <c:v>1.274067608081704E-2</c:v>
                </c:pt>
                <c:pt idx="9066">
                  <c:v>1.2737659322900968E-2</c:v>
                </c:pt>
                <c:pt idx="9067">
                  <c:v>1.2735118392704957E-2</c:v>
                </c:pt>
                <c:pt idx="9068">
                  <c:v>1.2733564568316836E-2</c:v>
                </c:pt>
                <c:pt idx="9069">
                  <c:v>1.2732949708957008E-2</c:v>
                </c:pt>
                <c:pt idx="9070">
                  <c:v>1.2732666254978556E-2</c:v>
                </c:pt>
                <c:pt idx="9071">
                  <c:v>1.2731552734410385E-2</c:v>
                </c:pt>
                <c:pt idx="9072">
                  <c:v>1.2729194865347892E-2</c:v>
                </c:pt>
                <c:pt idx="9073">
                  <c:v>1.2726724384633081E-2</c:v>
                </c:pt>
                <c:pt idx="9074">
                  <c:v>1.2724881594876601E-2</c:v>
                </c:pt>
                <c:pt idx="9075">
                  <c:v>1.2723995412841322E-2</c:v>
                </c:pt>
                <c:pt idx="9076">
                  <c:v>1.2723983369441784E-2</c:v>
                </c:pt>
                <c:pt idx="9077">
                  <c:v>1.272435160974463E-2</c:v>
                </c:pt>
                <c:pt idx="9078">
                  <c:v>1.2724194892968454E-2</c:v>
                </c:pt>
                <c:pt idx="9079">
                  <c:v>1.2722139044574244E-2</c:v>
                </c:pt>
                <c:pt idx="9080">
                  <c:v>1.2717865737716536E-2</c:v>
                </c:pt>
                <c:pt idx="9081">
                  <c:v>1.2713579805920234E-2</c:v>
                </c:pt>
                <c:pt idx="9082">
                  <c:v>1.2710922883256658E-2</c:v>
                </c:pt>
                <c:pt idx="9083">
                  <c:v>1.2710681401295691E-2</c:v>
                </c:pt>
                <c:pt idx="9084">
                  <c:v>1.2712786589106077E-2</c:v>
                </c:pt>
                <c:pt idx="9085">
                  <c:v>1.2716314473255368E-2</c:v>
                </c:pt>
                <c:pt idx="9086">
                  <c:v>1.2719485877810091E-2</c:v>
                </c:pt>
                <c:pt idx="9087">
                  <c:v>1.2719666424335203E-2</c:v>
                </c:pt>
                <c:pt idx="9088">
                  <c:v>1.2715426406186467E-2</c:v>
                </c:pt>
                <c:pt idx="9089">
                  <c:v>1.2710949040339408E-2</c:v>
                </c:pt>
                <c:pt idx="9090">
                  <c:v>1.2708205448407348E-2</c:v>
                </c:pt>
                <c:pt idx="9091">
                  <c:v>1.2707784132158204E-2</c:v>
                </c:pt>
                <c:pt idx="9092">
                  <c:v>1.2709009101719832E-2</c:v>
                </c:pt>
                <c:pt idx="9093">
                  <c:v>1.270993987558006E-2</c:v>
                </c:pt>
                <c:pt idx="9094">
                  <c:v>1.2708069916033052E-2</c:v>
                </c:pt>
                <c:pt idx="9095">
                  <c:v>1.2705415597009016E-2</c:v>
                </c:pt>
                <c:pt idx="9096">
                  <c:v>1.2703400346879442E-2</c:v>
                </c:pt>
                <c:pt idx="9097">
                  <c:v>1.2702450727265764E-2</c:v>
                </c:pt>
                <c:pt idx="9098">
                  <c:v>1.270240631948771E-2</c:v>
                </c:pt>
                <c:pt idx="9099">
                  <c:v>1.2702519724563262E-2</c:v>
                </c:pt>
                <c:pt idx="9100">
                  <c:v>1.2701497207546186E-2</c:v>
                </c:pt>
                <c:pt idx="9101">
                  <c:v>1.2699273597412325E-2</c:v>
                </c:pt>
                <c:pt idx="9102">
                  <c:v>1.2697064600706621E-2</c:v>
                </c:pt>
                <c:pt idx="9103">
                  <c:v>1.2695598850183537E-2</c:v>
                </c:pt>
                <c:pt idx="9104">
                  <c:v>1.2695160706520821E-2</c:v>
                </c:pt>
                <c:pt idx="9105">
                  <c:v>1.2695590258320177E-2</c:v>
                </c:pt>
                <c:pt idx="9106">
                  <c:v>1.2696283322106733E-2</c:v>
                </c:pt>
                <c:pt idx="9107">
                  <c:v>1.2696191442329271E-2</c:v>
                </c:pt>
                <c:pt idx="9108">
                  <c:v>1.2693844967882496E-2</c:v>
                </c:pt>
                <c:pt idx="9109">
                  <c:v>1.2689663463795227E-2</c:v>
                </c:pt>
                <c:pt idx="9110">
                  <c:v>1.2685877406483701E-2</c:v>
                </c:pt>
                <c:pt idx="9111">
                  <c:v>1.268394064148504E-2</c:v>
                </c:pt>
                <c:pt idx="9112">
                  <c:v>1.2684438375704779E-2</c:v>
                </c:pt>
                <c:pt idx="9113">
                  <c:v>1.2687087177416666E-2</c:v>
                </c:pt>
                <c:pt idx="9114">
                  <c:v>1.2690734976262857E-2</c:v>
                </c:pt>
                <c:pt idx="9115">
                  <c:v>1.2693361063253951E-2</c:v>
                </c:pt>
                <c:pt idx="9116">
                  <c:v>1.2692076268250106E-2</c:v>
                </c:pt>
                <c:pt idx="9117">
                  <c:v>1.2685369303947385E-2</c:v>
                </c:pt>
                <c:pt idx="9118">
                  <c:v>1.2677744330732474E-2</c:v>
                </c:pt>
                <c:pt idx="9119">
                  <c:v>1.2673171033377817E-2</c:v>
                </c:pt>
                <c:pt idx="9120">
                  <c:v>1.2673515652161078E-2</c:v>
                </c:pt>
                <c:pt idx="9121">
                  <c:v>1.2678540982865021E-2</c:v>
                </c:pt>
                <c:pt idx="9122">
                  <c:v>1.2685906376777759E-2</c:v>
                </c:pt>
                <c:pt idx="9123">
                  <c:v>1.2691167740692419E-2</c:v>
                </c:pt>
                <c:pt idx="9124">
                  <c:v>1.2688570288164076E-2</c:v>
                </c:pt>
                <c:pt idx="9125">
                  <c:v>1.2684359651892975E-2</c:v>
                </c:pt>
                <c:pt idx="9126">
                  <c:v>1.2681435006344074E-2</c:v>
                </c:pt>
                <c:pt idx="9127">
                  <c:v>1.2660019058830577E-2</c:v>
                </c:pt>
                <c:pt idx="9128">
                  <c:v>1.2775834871110264E-2</c:v>
                </c:pt>
                <c:pt idx="9129">
                  <c:v>1.3001597044121564E-2</c:v>
                </c:pt>
                <c:pt idx="9130">
                  <c:v>1.3253838987952172E-2</c:v>
                </c:pt>
                <c:pt idx="9131">
                  <c:v>1.3602551314594414E-2</c:v>
                </c:pt>
                <c:pt idx="9132">
                  <c:v>1.3953884070930438E-2</c:v>
                </c:pt>
                <c:pt idx="9133">
                  <c:v>1.4339134991958529E-2</c:v>
                </c:pt>
                <c:pt idx="9134">
                  <c:v>1.4722285276222115E-2</c:v>
                </c:pt>
                <c:pt idx="9135">
                  <c:v>1.5138637845676685E-2</c:v>
                </c:pt>
                <c:pt idx="9136">
                  <c:v>1.5548753526613933E-2</c:v>
                </c:pt>
                <c:pt idx="9137">
                  <c:v>1.5919733187626069E-2</c:v>
                </c:pt>
                <c:pt idx="9138">
                  <c:v>1.6362885183610936E-2</c:v>
                </c:pt>
                <c:pt idx="9139">
                  <c:v>1.6781279857423424E-2</c:v>
                </c:pt>
                <c:pt idx="9140">
                  <c:v>1.7230038010220963E-2</c:v>
                </c:pt>
                <c:pt idx="9141">
                  <c:v>1.7662711508719384E-2</c:v>
                </c:pt>
                <c:pt idx="9142">
                  <c:v>1.8083589474173919E-2</c:v>
                </c:pt>
                <c:pt idx="9143">
                  <c:v>1.8528956196377046E-2</c:v>
                </c:pt>
                <c:pt idx="9144">
                  <c:v>1.8927010285833042E-2</c:v>
                </c:pt>
                <c:pt idx="9145">
                  <c:v>1.9380435216354144E-2</c:v>
                </c:pt>
                <c:pt idx="9146">
                  <c:v>1.9833956680436721E-2</c:v>
                </c:pt>
                <c:pt idx="9147">
                  <c:v>2.0287835040701439E-2</c:v>
                </c:pt>
                <c:pt idx="9148">
                  <c:v>2.0591391927014157E-2</c:v>
                </c:pt>
                <c:pt idx="9149">
                  <c:v>2.0800183842952697E-2</c:v>
                </c:pt>
                <c:pt idx="9150">
                  <c:v>2.0950859136852896E-2</c:v>
                </c:pt>
                <c:pt idx="9151">
                  <c:v>2.1059299856914356E-2</c:v>
                </c:pt>
                <c:pt idx="9152">
                  <c:v>2.1142674130742292E-2</c:v>
                </c:pt>
                <c:pt idx="9153">
                  <c:v>2.1210547955441049E-2</c:v>
                </c:pt>
                <c:pt idx="9154">
                  <c:v>2.1267171642917519E-2</c:v>
                </c:pt>
                <c:pt idx="9155">
                  <c:v>2.1314380192923258E-2</c:v>
                </c:pt>
                <c:pt idx="9156">
                  <c:v>2.1356691274239215E-2</c:v>
                </c:pt>
                <c:pt idx="9157">
                  <c:v>2.1397068520203767E-2</c:v>
                </c:pt>
                <c:pt idx="9158">
                  <c:v>2.1433992330019171E-2</c:v>
                </c:pt>
                <c:pt idx="9159">
                  <c:v>2.1467100119402144E-2</c:v>
                </c:pt>
                <c:pt idx="9160">
                  <c:v>2.1497293516248229E-2</c:v>
                </c:pt>
                <c:pt idx="9161">
                  <c:v>2.1526709296967525E-2</c:v>
                </c:pt>
                <c:pt idx="9162">
                  <c:v>2.1556008973931222E-2</c:v>
                </c:pt>
                <c:pt idx="9163">
                  <c:v>2.1583813416444008E-2</c:v>
                </c:pt>
                <c:pt idx="9164">
                  <c:v>2.1609507649740296E-2</c:v>
                </c:pt>
                <c:pt idx="9165">
                  <c:v>2.1632998032824008E-2</c:v>
                </c:pt>
                <c:pt idx="9166">
                  <c:v>2.1654712258469357E-2</c:v>
                </c:pt>
                <c:pt idx="9167">
                  <c:v>2.1675599353220085E-2</c:v>
                </c:pt>
                <c:pt idx="9168">
                  <c:v>2.1697140525625973E-2</c:v>
                </c:pt>
                <c:pt idx="9169">
                  <c:v>2.1719658112234867E-2</c:v>
                </c:pt>
                <c:pt idx="9170">
                  <c:v>2.1741289926012049E-2</c:v>
                </c:pt>
                <c:pt idx="9171">
                  <c:v>2.1760666924907347E-2</c:v>
                </c:pt>
                <c:pt idx="9172">
                  <c:v>2.1777131351525848E-2</c:v>
                </c:pt>
                <c:pt idx="9173">
                  <c:v>2.1790736733127512E-2</c:v>
                </c:pt>
                <c:pt idx="9174">
                  <c:v>2.1802247881627504E-2</c:v>
                </c:pt>
                <c:pt idx="9175">
                  <c:v>2.181314089359605E-2</c:v>
                </c:pt>
                <c:pt idx="9176">
                  <c:v>2.1825603150258548E-2</c:v>
                </c:pt>
                <c:pt idx="9177">
                  <c:v>2.1841725339911012E-2</c:v>
                </c:pt>
                <c:pt idx="9178">
                  <c:v>2.1858737365226776E-2</c:v>
                </c:pt>
                <c:pt idx="9179">
                  <c:v>2.1873676794959985E-2</c:v>
                </c:pt>
                <c:pt idx="9180">
                  <c:v>2.1885155096271706E-2</c:v>
                </c:pt>
                <c:pt idx="9181">
                  <c:v>2.1893255615641306E-2</c:v>
                </c:pt>
                <c:pt idx="9182">
                  <c:v>2.1899533578866627E-2</c:v>
                </c:pt>
                <c:pt idx="9183">
                  <c:v>2.1907016091063915E-2</c:v>
                </c:pt>
                <c:pt idx="9184">
                  <c:v>2.1918700020881726E-2</c:v>
                </c:pt>
                <c:pt idx="9185">
                  <c:v>2.1931201314172404E-2</c:v>
                </c:pt>
                <c:pt idx="9186">
                  <c:v>2.1941951102930134E-2</c:v>
                </c:pt>
                <c:pt idx="9187">
                  <c:v>2.1949822552211999E-2</c:v>
                </c:pt>
                <c:pt idx="9188">
                  <c:v>2.1954934557877493E-2</c:v>
                </c:pt>
                <c:pt idx="9189">
                  <c:v>2.1958651746588481E-2</c:v>
                </c:pt>
                <c:pt idx="9190">
                  <c:v>2.1963584475809525E-2</c:v>
                </c:pt>
                <c:pt idx="9191">
                  <c:v>2.1972450205586629E-2</c:v>
                </c:pt>
                <c:pt idx="9192">
                  <c:v>2.198267453296707E-2</c:v>
                </c:pt>
                <c:pt idx="9193">
                  <c:v>2.1991382598189016E-2</c:v>
                </c:pt>
                <c:pt idx="9194">
                  <c:v>2.1997065065691497E-2</c:v>
                </c:pt>
                <c:pt idx="9195">
                  <c:v>2.1999516504596896E-2</c:v>
                </c:pt>
                <c:pt idx="9196">
                  <c:v>2.1999835388710982E-2</c:v>
                </c:pt>
                <c:pt idx="9197">
                  <c:v>2.2000424096522964E-2</c:v>
                </c:pt>
                <c:pt idx="9198">
                  <c:v>2.2004965611928426E-2</c:v>
                </c:pt>
                <c:pt idx="9199">
                  <c:v>2.2014497459533787E-2</c:v>
                </c:pt>
                <c:pt idx="9200">
                  <c:v>2.2024319238654357E-2</c:v>
                </c:pt>
                <c:pt idx="9201">
                  <c:v>2.2030972102413612E-2</c:v>
                </c:pt>
                <c:pt idx="9202">
                  <c:v>2.203292482254729E-2</c:v>
                </c:pt>
                <c:pt idx="9203">
                  <c:v>2.2030573789403606E-2</c:v>
                </c:pt>
                <c:pt idx="9204">
                  <c:v>2.2026243011942968E-2</c:v>
                </c:pt>
                <c:pt idx="9205">
                  <c:v>2.2024184117738009E-2</c:v>
                </c:pt>
                <c:pt idx="9206">
                  <c:v>2.2029826797051209E-2</c:v>
                </c:pt>
                <c:pt idx="9207">
                  <c:v>2.2039901099073434E-2</c:v>
                </c:pt>
                <c:pt idx="9208">
                  <c:v>2.2048298379726043E-2</c:v>
                </c:pt>
                <c:pt idx="9209">
                  <c:v>2.2051832205446147E-2</c:v>
                </c:pt>
                <c:pt idx="9210">
                  <c:v>2.204986053937576E-2</c:v>
                </c:pt>
                <c:pt idx="9211">
                  <c:v>2.2044285741361577E-2</c:v>
                </c:pt>
                <c:pt idx="9212">
                  <c:v>2.2045577171921051E-2</c:v>
                </c:pt>
                <c:pt idx="9213">
                  <c:v>2.2048376100325881E-2</c:v>
                </c:pt>
                <c:pt idx="9214">
                  <c:v>2.2050568432065383E-2</c:v>
                </c:pt>
                <c:pt idx="9215">
                  <c:v>2.2052252188375976E-2</c:v>
                </c:pt>
                <c:pt idx="9216">
                  <c:v>2.2053702542108703E-2</c:v>
                </c:pt>
                <c:pt idx="9217">
                  <c:v>2.2055698653431675E-2</c:v>
                </c:pt>
                <c:pt idx="9218">
                  <c:v>2.2057894674285795E-2</c:v>
                </c:pt>
                <c:pt idx="9219">
                  <c:v>2.2059616501882751E-2</c:v>
                </c:pt>
                <c:pt idx="9220">
                  <c:v>2.2060478557446483E-2</c:v>
                </c:pt>
                <c:pt idx="9221">
                  <c:v>2.2060383786213195E-2</c:v>
                </c:pt>
                <c:pt idx="9222">
                  <c:v>2.2059523657431308E-2</c:v>
                </c:pt>
                <c:pt idx="9223">
                  <c:v>2.2058378164361424E-2</c:v>
                </c:pt>
                <c:pt idx="9224">
                  <c:v>2.2057715824276548E-2</c:v>
                </c:pt>
                <c:pt idx="9225">
                  <c:v>2.2058603038504057E-2</c:v>
                </c:pt>
                <c:pt idx="9226">
                  <c:v>2.2061543424152862E-2</c:v>
                </c:pt>
                <c:pt idx="9227">
                  <c:v>2.2064631937982512E-2</c:v>
                </c:pt>
                <c:pt idx="9228">
                  <c:v>2.2066267261661214E-2</c:v>
                </c:pt>
                <c:pt idx="9229">
                  <c:v>2.2065715563351525E-2</c:v>
                </c:pt>
                <c:pt idx="9230">
                  <c:v>2.2063110497709756E-2</c:v>
                </c:pt>
                <c:pt idx="9231">
                  <c:v>2.2059453205886714E-2</c:v>
                </c:pt>
                <c:pt idx="9232">
                  <c:v>2.2056612315526875E-2</c:v>
                </c:pt>
                <c:pt idx="9233">
                  <c:v>2.2057312664513044E-2</c:v>
                </c:pt>
                <c:pt idx="9234">
                  <c:v>2.2062416346125581E-2</c:v>
                </c:pt>
                <c:pt idx="9235">
                  <c:v>2.2067880421205114E-2</c:v>
                </c:pt>
                <c:pt idx="9236">
                  <c:v>2.2070520522358427E-2</c:v>
                </c:pt>
                <c:pt idx="9237">
                  <c:v>2.2068880682623415E-2</c:v>
                </c:pt>
                <c:pt idx="9238">
                  <c:v>2.2063233335469147E-2</c:v>
                </c:pt>
                <c:pt idx="9239">
                  <c:v>2.2055579314795799E-2</c:v>
                </c:pt>
                <c:pt idx="9240">
                  <c:v>2.2049647854934695E-2</c:v>
                </c:pt>
                <c:pt idx="9241">
                  <c:v>2.2050759872092228E-2</c:v>
                </c:pt>
                <c:pt idx="9242">
                  <c:v>2.2058592567526444E-2</c:v>
                </c:pt>
                <c:pt idx="9243">
                  <c:v>2.2066116964975631E-2</c:v>
                </c:pt>
                <c:pt idx="9244">
                  <c:v>2.2068868540149562E-2</c:v>
                </c:pt>
                <c:pt idx="9245">
                  <c:v>2.2065228163579566E-2</c:v>
                </c:pt>
                <c:pt idx="9246">
                  <c:v>2.2056422100619016E-2</c:v>
                </c:pt>
                <c:pt idx="9247">
                  <c:v>2.2046522011442818E-2</c:v>
                </c:pt>
                <c:pt idx="9248">
                  <c:v>2.204244495104777E-2</c:v>
                </c:pt>
                <c:pt idx="9249">
                  <c:v>2.2048197710834622E-2</c:v>
                </c:pt>
                <c:pt idx="9250">
                  <c:v>2.2054659131269243E-2</c:v>
                </c:pt>
                <c:pt idx="9251">
                  <c:v>2.2057616785155741E-2</c:v>
                </c:pt>
                <c:pt idx="9252">
                  <c:v>2.2055616144803135E-2</c:v>
                </c:pt>
                <c:pt idx="9253">
                  <c:v>2.2049789434130516E-2</c:v>
                </c:pt>
                <c:pt idx="9254">
                  <c:v>2.2043855628667147E-2</c:v>
                </c:pt>
                <c:pt idx="9255">
                  <c:v>2.2043728352883308E-2</c:v>
                </c:pt>
                <c:pt idx="9256">
                  <c:v>2.2047142033384405E-2</c:v>
                </c:pt>
                <c:pt idx="9257">
                  <c:v>2.2049539186503066E-2</c:v>
                </c:pt>
                <c:pt idx="9258">
                  <c:v>2.2049427328717428E-2</c:v>
                </c:pt>
                <c:pt idx="9259">
                  <c:v>2.2046760100544356E-2</c:v>
                </c:pt>
                <c:pt idx="9260">
                  <c:v>2.2042937266539255E-2</c:v>
                </c:pt>
                <c:pt idx="9261">
                  <c:v>2.2040804715296573E-2</c:v>
                </c:pt>
                <c:pt idx="9262">
                  <c:v>2.2042278807717582E-2</c:v>
                </c:pt>
                <c:pt idx="9263">
                  <c:v>2.2044269743491027E-2</c:v>
                </c:pt>
                <c:pt idx="9264">
                  <c:v>2.2044978669593943E-2</c:v>
                </c:pt>
                <c:pt idx="9265">
                  <c:v>2.2043622734006292E-2</c:v>
                </c:pt>
                <c:pt idx="9266">
                  <c:v>2.2040409773485065E-2</c:v>
                </c:pt>
                <c:pt idx="9267">
                  <c:v>2.2036538313564252E-2</c:v>
                </c:pt>
                <c:pt idx="9268">
                  <c:v>2.2034197568554698E-2</c:v>
                </c:pt>
                <c:pt idx="9269">
                  <c:v>2.2035765488471713E-2</c:v>
                </c:pt>
                <c:pt idx="9270">
                  <c:v>2.2039207156466324E-2</c:v>
                </c:pt>
                <c:pt idx="9271">
                  <c:v>2.2041540681584339E-2</c:v>
                </c:pt>
                <c:pt idx="9272">
                  <c:v>2.2041072202321675E-2</c:v>
                </c:pt>
                <c:pt idx="9273">
                  <c:v>2.2037395962761983E-2</c:v>
                </c:pt>
                <c:pt idx="9274">
                  <c:v>2.2031394312576256E-2</c:v>
                </c:pt>
                <c:pt idx="9275">
                  <c:v>2.2029661328065261E-2</c:v>
                </c:pt>
                <c:pt idx="9276">
                  <c:v>2.2029101318368272E-2</c:v>
                </c:pt>
                <c:pt idx="9277">
                  <c:v>2.2028348448368051E-2</c:v>
                </c:pt>
                <c:pt idx="9278">
                  <c:v>2.2027437157198473E-2</c:v>
                </c:pt>
                <c:pt idx="9279">
                  <c:v>2.2026475105921112E-2</c:v>
                </c:pt>
                <c:pt idx="9280">
                  <c:v>2.2026123030904891E-2</c:v>
                </c:pt>
                <c:pt idx="9281">
                  <c:v>2.2026225458559867E-2</c:v>
                </c:pt>
                <c:pt idx="9282">
                  <c:v>2.2026206366776241E-2</c:v>
                </c:pt>
                <c:pt idx="9283">
                  <c:v>2.2025670597297504E-2</c:v>
                </c:pt>
                <c:pt idx="9284">
                  <c:v>2.2024403855719684E-2</c:v>
                </c:pt>
                <c:pt idx="9285">
                  <c:v>2.2022372711492155E-2</c:v>
                </c:pt>
                <c:pt idx="9286">
                  <c:v>2.2019724597916665E-2</c:v>
                </c:pt>
                <c:pt idx="9287">
                  <c:v>2.2016787812148213E-2</c:v>
                </c:pt>
                <c:pt idx="9288">
                  <c:v>2.2014071515194564E-2</c:v>
                </c:pt>
                <c:pt idx="9289">
                  <c:v>2.2012265731916173E-2</c:v>
                </c:pt>
                <c:pt idx="9290">
                  <c:v>2.2012233034669263E-2</c:v>
                </c:pt>
                <c:pt idx="9291">
                  <c:v>2.2013803681253493E-2</c:v>
                </c:pt>
                <c:pt idx="9292">
                  <c:v>2.2015060135355861E-2</c:v>
                </c:pt>
                <c:pt idx="9293">
                  <c:v>2.2014720975286804E-2</c:v>
                </c:pt>
                <c:pt idx="9294">
                  <c:v>2.2012401925801728E-2</c:v>
                </c:pt>
                <c:pt idx="9295">
                  <c:v>2.2008615858100662E-2</c:v>
                </c:pt>
                <c:pt idx="9296">
                  <c:v>2.2004772789828632E-2</c:v>
                </c:pt>
                <c:pt idx="9297">
                  <c:v>2.2003179883459418E-2</c:v>
                </c:pt>
                <c:pt idx="9298">
                  <c:v>2.2004785090543426E-2</c:v>
                </c:pt>
                <c:pt idx="9299">
                  <c:v>2.2006784014540717E-2</c:v>
                </c:pt>
                <c:pt idx="9300">
                  <c:v>2.2007310090395141E-2</c:v>
                </c:pt>
                <c:pt idx="9301">
                  <c:v>2.2005549867862718E-2</c:v>
                </c:pt>
                <c:pt idx="9302">
                  <c:v>2.2001743011511476E-2</c:v>
                </c:pt>
                <c:pt idx="9303">
                  <c:v>2.1997182300721216E-2</c:v>
                </c:pt>
                <c:pt idx="9304">
                  <c:v>2.1994213629683821E-2</c:v>
                </c:pt>
                <c:pt idx="9305">
                  <c:v>2.1994605459844732E-2</c:v>
                </c:pt>
                <c:pt idx="9306">
                  <c:v>2.1994866707916404E-2</c:v>
                </c:pt>
                <c:pt idx="9307">
                  <c:v>2.1994390268644214E-2</c:v>
                </c:pt>
                <c:pt idx="9308">
                  <c:v>2.1993313001033729E-2</c:v>
                </c:pt>
                <c:pt idx="9309">
                  <c:v>2.1992171244193622E-2</c:v>
                </c:pt>
                <c:pt idx="9310">
                  <c:v>2.2010078049338098E-2</c:v>
                </c:pt>
                <c:pt idx="9311">
                  <c:v>2.1882428432131177E-2</c:v>
                </c:pt>
                <c:pt idx="9312">
                  <c:v>2.1655647217311988E-2</c:v>
                </c:pt>
                <c:pt idx="9313">
                  <c:v>2.1361975273995561E-2</c:v>
                </c:pt>
                <c:pt idx="9314">
                  <c:v>2.0968757889149831E-2</c:v>
                </c:pt>
                <c:pt idx="9315">
                  <c:v>2.0558516019147571E-2</c:v>
                </c:pt>
                <c:pt idx="9316">
                  <c:v>2.0195631245850408E-2</c:v>
                </c:pt>
                <c:pt idx="9317">
                  <c:v>1.9798651409744999E-2</c:v>
                </c:pt>
                <c:pt idx="9318">
                  <c:v>1.9387492203137249E-2</c:v>
                </c:pt>
                <c:pt idx="9319">
                  <c:v>1.9035788874156058E-2</c:v>
                </c:pt>
                <c:pt idx="9320">
                  <c:v>1.8609127911799597E-2</c:v>
                </c:pt>
                <c:pt idx="9321">
                  <c:v>1.8168518198350459E-2</c:v>
                </c:pt>
                <c:pt idx="9322">
                  <c:v>1.7768370198691298E-2</c:v>
                </c:pt>
                <c:pt idx="9323">
                  <c:v>1.7310315702827386E-2</c:v>
                </c:pt>
                <c:pt idx="9324">
                  <c:v>1.6860557788148073E-2</c:v>
                </c:pt>
                <c:pt idx="9325">
                  <c:v>1.6419348258176984E-2</c:v>
                </c:pt>
                <c:pt idx="9326">
                  <c:v>1.6097383236793387E-2</c:v>
                </c:pt>
                <c:pt idx="9327">
                  <c:v>1.5674217884242139E-2</c:v>
                </c:pt>
                <c:pt idx="9328">
                  <c:v>1.5109063624078477E-2</c:v>
                </c:pt>
                <c:pt idx="9329">
                  <c:v>1.4653767084141997E-2</c:v>
                </c:pt>
                <c:pt idx="9330">
                  <c:v>1.4279285700715081E-2</c:v>
                </c:pt>
                <c:pt idx="9331">
                  <c:v>1.3927213897256454E-2</c:v>
                </c:pt>
                <c:pt idx="9332">
                  <c:v>1.3687569093476489E-2</c:v>
                </c:pt>
                <c:pt idx="9333">
                  <c:v>1.352799125273074E-2</c:v>
                </c:pt>
                <c:pt idx="9334">
                  <c:v>1.3411849113470913E-2</c:v>
                </c:pt>
                <c:pt idx="9335">
                  <c:v>1.3317084245158355E-2</c:v>
                </c:pt>
                <c:pt idx="9336">
                  <c:v>1.3242793237791491E-2</c:v>
                </c:pt>
                <c:pt idx="9337">
                  <c:v>1.3181129209884509E-2</c:v>
                </c:pt>
                <c:pt idx="9338">
                  <c:v>1.312686824124417E-2</c:v>
                </c:pt>
                <c:pt idx="9339">
                  <c:v>1.3079767127750998E-2</c:v>
                </c:pt>
                <c:pt idx="9340">
                  <c:v>1.3038226091021074E-2</c:v>
                </c:pt>
                <c:pt idx="9341">
                  <c:v>1.2999020160729742E-2</c:v>
                </c:pt>
                <c:pt idx="9342">
                  <c:v>1.2961656631947359E-2</c:v>
                </c:pt>
                <c:pt idx="9343">
                  <c:v>1.2926967146131561E-2</c:v>
                </c:pt>
                <c:pt idx="9344">
                  <c:v>1.2894895449027768E-2</c:v>
                </c:pt>
                <c:pt idx="9345">
                  <c:v>1.2864707511204556E-2</c:v>
                </c:pt>
                <c:pt idx="9346">
                  <c:v>1.2835191992164872E-2</c:v>
                </c:pt>
                <c:pt idx="9347">
                  <c:v>1.2806591442446329E-2</c:v>
                </c:pt>
                <c:pt idx="9348">
                  <c:v>1.2779473866206023E-2</c:v>
                </c:pt>
                <c:pt idx="9349">
                  <c:v>1.2754049807579366E-2</c:v>
                </c:pt>
                <c:pt idx="9350">
                  <c:v>1.2730247005713225E-2</c:v>
                </c:pt>
                <c:pt idx="9351">
                  <c:v>1.2707710394765166E-2</c:v>
                </c:pt>
                <c:pt idx="9352">
                  <c:v>1.2685802103904008E-2</c:v>
                </c:pt>
                <c:pt idx="9353">
                  <c:v>1.2663689179590773E-2</c:v>
                </c:pt>
                <c:pt idx="9354">
                  <c:v>1.2641769304528499E-2</c:v>
                </c:pt>
                <c:pt idx="9355">
                  <c:v>1.2621017049785011E-2</c:v>
                </c:pt>
                <c:pt idx="9356">
                  <c:v>1.2602026556483079E-2</c:v>
                </c:pt>
                <c:pt idx="9357">
                  <c:v>1.2585004624161662E-2</c:v>
                </c:pt>
                <c:pt idx="9358">
                  <c:v>1.2569770710775804E-2</c:v>
                </c:pt>
                <c:pt idx="9359">
                  <c:v>1.2555756932696654E-2</c:v>
                </c:pt>
                <c:pt idx="9360">
                  <c:v>1.2542008064711587E-2</c:v>
                </c:pt>
                <c:pt idx="9361">
                  <c:v>1.2527181540024124E-2</c:v>
                </c:pt>
                <c:pt idx="9362">
                  <c:v>1.2510817126048002E-2</c:v>
                </c:pt>
                <c:pt idx="9363">
                  <c:v>1.2494895786098177E-2</c:v>
                </c:pt>
                <c:pt idx="9364">
                  <c:v>1.2480708268686524E-2</c:v>
                </c:pt>
                <c:pt idx="9365">
                  <c:v>1.2468734408273081E-2</c:v>
                </c:pt>
                <c:pt idx="9366">
                  <c:v>1.2458643940648034E-2</c:v>
                </c:pt>
                <c:pt idx="9367">
                  <c:v>1.2449296502931705E-2</c:v>
                </c:pt>
                <c:pt idx="9368">
                  <c:v>1.2438741663584059E-2</c:v>
                </c:pt>
                <c:pt idx="9369">
                  <c:v>1.2426394552345383E-2</c:v>
                </c:pt>
                <c:pt idx="9370">
                  <c:v>1.2414406384020089E-2</c:v>
                </c:pt>
                <c:pt idx="9371">
                  <c:v>1.2403845481630111E-2</c:v>
                </c:pt>
                <c:pt idx="9372">
                  <c:v>1.2395093804546146E-2</c:v>
                </c:pt>
                <c:pt idx="9373">
                  <c:v>1.2387846948488362E-2</c:v>
                </c:pt>
                <c:pt idx="9374">
                  <c:v>1.2381114145525798E-2</c:v>
                </c:pt>
                <c:pt idx="9375">
                  <c:v>1.2373219664112213E-2</c:v>
                </c:pt>
                <c:pt idx="9376">
                  <c:v>1.2363468817262951E-2</c:v>
                </c:pt>
                <c:pt idx="9377">
                  <c:v>1.2353735815660273E-2</c:v>
                </c:pt>
                <c:pt idx="9378">
                  <c:v>1.2345326901822176E-2</c:v>
                </c:pt>
                <c:pt idx="9379">
                  <c:v>1.2338828635828995E-2</c:v>
                </c:pt>
                <c:pt idx="9380">
                  <c:v>1.2334107895323663E-2</c:v>
                </c:pt>
                <c:pt idx="9381">
                  <c:v>1.2330311875511268E-2</c:v>
                </c:pt>
                <c:pt idx="9382">
                  <c:v>1.2325868089159361E-2</c:v>
                </c:pt>
                <c:pt idx="9383">
                  <c:v>1.2318707420247901E-2</c:v>
                </c:pt>
                <c:pt idx="9384">
                  <c:v>1.2309652447918439E-2</c:v>
                </c:pt>
                <c:pt idx="9385">
                  <c:v>1.2301284188477323E-2</c:v>
                </c:pt>
                <c:pt idx="9386">
                  <c:v>1.2295156753065086E-2</c:v>
                </c:pt>
                <c:pt idx="9387">
                  <c:v>1.2291758234067814E-2</c:v>
                </c:pt>
                <c:pt idx="9388">
                  <c:v>1.2290510705117243E-2</c:v>
                </c:pt>
                <c:pt idx="9389">
                  <c:v>1.2289770221090637E-2</c:v>
                </c:pt>
                <c:pt idx="9390">
                  <c:v>1.2286826818110878E-2</c:v>
                </c:pt>
                <c:pt idx="9391">
                  <c:v>1.2279484003718734E-2</c:v>
                </c:pt>
                <c:pt idx="9392">
                  <c:v>1.2271115628711003E-2</c:v>
                </c:pt>
                <c:pt idx="9393">
                  <c:v>1.2264480306991054E-2</c:v>
                </c:pt>
                <c:pt idx="9394">
                  <c:v>1.2260867936769089E-2</c:v>
                </c:pt>
                <c:pt idx="9395">
                  <c:v>1.2260161656907872E-2</c:v>
                </c:pt>
                <c:pt idx="9396">
                  <c:v>1.2260837846922747E-2</c:v>
                </c:pt>
                <c:pt idx="9397">
                  <c:v>1.225996612698165E-2</c:v>
                </c:pt>
                <c:pt idx="9398">
                  <c:v>1.225449800449091E-2</c:v>
                </c:pt>
                <c:pt idx="9399">
                  <c:v>1.2247915122904416E-2</c:v>
                </c:pt>
                <c:pt idx="9400">
                  <c:v>1.2242676251041452E-2</c:v>
                </c:pt>
                <c:pt idx="9401">
                  <c:v>1.2239735182510947E-2</c:v>
                </c:pt>
                <c:pt idx="9402">
                  <c:v>1.2238880388941976E-2</c:v>
                </c:pt>
                <c:pt idx="9403">
                  <c:v>1.223873501998362E-2</c:v>
                </c:pt>
                <c:pt idx="9404">
                  <c:v>1.2236756903305201E-2</c:v>
                </c:pt>
                <c:pt idx="9405">
                  <c:v>1.2232115460859014E-2</c:v>
                </c:pt>
                <c:pt idx="9406">
                  <c:v>1.2227555424844484E-2</c:v>
                </c:pt>
                <c:pt idx="9407">
                  <c:v>1.2224192755595626E-2</c:v>
                </c:pt>
                <c:pt idx="9408">
                  <c:v>1.2222385704720182E-2</c:v>
                </c:pt>
                <c:pt idx="9409">
                  <c:v>1.2221735883631821E-2</c:v>
                </c:pt>
                <c:pt idx="9410">
                  <c:v>1.2221088263550615E-2</c:v>
                </c:pt>
                <c:pt idx="9411">
                  <c:v>1.2218624660242521E-2</c:v>
                </c:pt>
                <c:pt idx="9412">
                  <c:v>1.2214641824414979E-2</c:v>
                </c:pt>
                <c:pt idx="9413">
                  <c:v>1.221087673245674E-2</c:v>
                </c:pt>
                <c:pt idx="9414">
                  <c:v>1.2208267195020033E-2</c:v>
                </c:pt>
                <c:pt idx="9415">
                  <c:v>1.2207112974660416E-2</c:v>
                </c:pt>
                <c:pt idx="9416">
                  <c:v>1.2207075785836324E-2</c:v>
                </c:pt>
                <c:pt idx="9417">
                  <c:v>1.2207179294909436E-2</c:v>
                </c:pt>
                <c:pt idx="9418">
                  <c:v>1.2205809120144621E-2</c:v>
                </c:pt>
                <c:pt idx="9419">
                  <c:v>1.2201882415500218E-2</c:v>
                </c:pt>
                <c:pt idx="9420">
                  <c:v>1.2197342278706341E-2</c:v>
                </c:pt>
                <c:pt idx="9421">
                  <c:v>1.2193933354568087E-2</c:v>
                </c:pt>
                <c:pt idx="9422">
                  <c:v>1.2192535980096883E-2</c:v>
                </c:pt>
                <c:pt idx="9423">
                  <c:v>1.2193166472979845E-2</c:v>
                </c:pt>
                <c:pt idx="9424">
                  <c:v>1.2194977131579167E-2</c:v>
                </c:pt>
                <c:pt idx="9425">
                  <c:v>1.2196256234932742E-2</c:v>
                </c:pt>
                <c:pt idx="9426">
                  <c:v>1.2194454273720247E-2</c:v>
                </c:pt>
                <c:pt idx="9427">
                  <c:v>1.218920302551328E-2</c:v>
                </c:pt>
                <c:pt idx="9428">
                  <c:v>1.2183827091051234E-2</c:v>
                </c:pt>
                <c:pt idx="9429">
                  <c:v>1.2180590158231188E-2</c:v>
                </c:pt>
                <c:pt idx="9430">
                  <c:v>1.2180413975350838E-2</c:v>
                </c:pt>
                <c:pt idx="9431">
                  <c:v>1.2182878351108244E-2</c:v>
                </c:pt>
                <c:pt idx="9432">
                  <c:v>1.2186221154602234E-2</c:v>
                </c:pt>
                <c:pt idx="9433">
                  <c:v>1.2187338315331902E-2</c:v>
                </c:pt>
                <c:pt idx="9434">
                  <c:v>1.218332298629549E-2</c:v>
                </c:pt>
                <c:pt idx="9435">
                  <c:v>1.2178030399380216E-2</c:v>
                </c:pt>
                <c:pt idx="9436">
                  <c:v>1.2174266694595509E-2</c:v>
                </c:pt>
                <c:pt idx="9437">
                  <c:v>1.217321196831961E-2</c:v>
                </c:pt>
                <c:pt idx="9438">
                  <c:v>1.2174651558695394E-2</c:v>
                </c:pt>
                <c:pt idx="9439">
                  <c:v>1.2176976045630655E-2</c:v>
                </c:pt>
                <c:pt idx="9440">
                  <c:v>1.217718125079772E-2</c:v>
                </c:pt>
                <c:pt idx="9441">
                  <c:v>1.2173701437699323E-2</c:v>
                </c:pt>
                <c:pt idx="9442">
                  <c:v>1.2170119305109346E-2</c:v>
                </c:pt>
                <c:pt idx="9443">
                  <c:v>1.2167836280781715E-2</c:v>
                </c:pt>
                <c:pt idx="9444">
                  <c:v>1.2167300154182806E-2</c:v>
                </c:pt>
                <c:pt idx="9445">
                  <c:v>1.216804559190739E-2</c:v>
                </c:pt>
                <c:pt idx="9446">
                  <c:v>1.2168694137678605E-2</c:v>
                </c:pt>
                <c:pt idx="9447">
                  <c:v>1.2167170217595598E-2</c:v>
                </c:pt>
                <c:pt idx="9448">
                  <c:v>1.2164312911113431E-2</c:v>
                </c:pt>
                <c:pt idx="9449">
                  <c:v>1.2161815813166513E-2</c:v>
                </c:pt>
                <c:pt idx="9450">
                  <c:v>1.2160447341259805E-2</c:v>
                </c:pt>
                <c:pt idx="9451">
                  <c:v>1.216035149407378E-2</c:v>
                </c:pt>
                <c:pt idx="9452">
                  <c:v>1.2161047851464556E-2</c:v>
                </c:pt>
                <c:pt idx="9453">
                  <c:v>1.2161431574463807E-2</c:v>
                </c:pt>
                <c:pt idx="9454">
                  <c:v>1.2159892262797534E-2</c:v>
                </c:pt>
                <c:pt idx="9455">
                  <c:v>1.215677262253677E-2</c:v>
                </c:pt>
                <c:pt idx="9456">
                  <c:v>1.2153837816744079E-2</c:v>
                </c:pt>
                <c:pt idx="9457">
                  <c:v>1.2152166358697099E-2</c:v>
                </c:pt>
                <c:pt idx="9458">
                  <c:v>1.2152144120542073E-2</c:v>
                </c:pt>
                <c:pt idx="9459">
                  <c:v>1.2153464333294227E-2</c:v>
                </c:pt>
                <c:pt idx="9460">
                  <c:v>1.2155127586837695E-2</c:v>
                </c:pt>
                <c:pt idx="9461">
                  <c:v>1.215544182992544E-2</c:v>
                </c:pt>
                <c:pt idx="9462">
                  <c:v>1.2152494451169098E-2</c:v>
                </c:pt>
                <c:pt idx="9463">
                  <c:v>1.2147811116632632E-2</c:v>
                </c:pt>
                <c:pt idx="9464">
                  <c:v>1.2144011972180594E-2</c:v>
                </c:pt>
                <c:pt idx="9465">
                  <c:v>1.2142592447869343E-2</c:v>
                </c:pt>
                <c:pt idx="9466">
                  <c:v>1.2143910751040781E-2</c:v>
                </c:pt>
                <c:pt idx="9467">
                  <c:v>1.214718786632238E-2</c:v>
                </c:pt>
                <c:pt idx="9468">
                  <c:v>1.2150507555627148E-2</c:v>
                </c:pt>
                <c:pt idx="9469">
                  <c:v>1.2150816358153635E-2</c:v>
                </c:pt>
                <c:pt idx="9470">
                  <c:v>1.2146269939631889E-2</c:v>
                </c:pt>
                <c:pt idx="9471">
                  <c:v>1.2140901164947E-2</c:v>
                </c:pt>
                <c:pt idx="9472">
                  <c:v>1.2137492480280135E-2</c:v>
                </c:pt>
                <c:pt idx="9473">
                  <c:v>1.2137261723647569E-2</c:v>
                </c:pt>
                <c:pt idx="9474">
                  <c:v>1.2139889022832927E-2</c:v>
                </c:pt>
                <c:pt idx="9475">
                  <c:v>1.2143516795386909E-2</c:v>
                </c:pt>
                <c:pt idx="9476">
                  <c:v>1.2144749748627431E-2</c:v>
                </c:pt>
                <c:pt idx="9477">
                  <c:v>1.21411489934754E-2</c:v>
                </c:pt>
                <c:pt idx="9478">
                  <c:v>1.2137066973177983E-2</c:v>
                </c:pt>
                <c:pt idx="9479">
                  <c:v>1.2134502826359118E-2</c:v>
                </c:pt>
                <c:pt idx="9480">
                  <c:v>1.2134137688406505E-2</c:v>
                </c:pt>
                <c:pt idx="9481">
                  <c:v>1.2135487937130329E-2</c:v>
                </c:pt>
                <c:pt idx="9482">
                  <c:v>1.2136905192763121E-2</c:v>
                </c:pt>
                <c:pt idx="9483">
                  <c:v>1.2135755280133101E-2</c:v>
                </c:pt>
                <c:pt idx="9484">
                  <c:v>1.2132935913589531E-2</c:v>
                </c:pt>
                <c:pt idx="9485">
                  <c:v>1.2130526613750353E-2</c:v>
                </c:pt>
                <c:pt idx="9486">
                  <c:v>1.2129315931706141E-2</c:v>
                </c:pt>
                <c:pt idx="9487">
                  <c:v>1.2129401277331281E-2</c:v>
                </c:pt>
                <c:pt idx="9488">
                  <c:v>1.2130188919284274E-2</c:v>
                </c:pt>
                <c:pt idx="9489">
                  <c:v>1.2130393985007648E-2</c:v>
                </c:pt>
                <c:pt idx="9490">
                  <c:v>1.2117718369056655E-2</c:v>
                </c:pt>
                <c:pt idx="9491">
                  <c:v>1.21229394873421E-2</c:v>
                </c:pt>
                <c:pt idx="9492">
                  <c:v>1.2214366513631045E-2</c:v>
                </c:pt>
                <c:pt idx="9493">
                  <c:v>1.2341939996959537E-2</c:v>
                </c:pt>
                <c:pt idx="9494">
                  <c:v>1.2521555622114797E-2</c:v>
                </c:pt>
                <c:pt idx="9495">
                  <c:v>1.2688099583908614E-2</c:v>
                </c:pt>
                <c:pt idx="9496">
                  <c:v>1.2998314418957949E-2</c:v>
                </c:pt>
                <c:pt idx="9497">
                  <c:v>1.3369757435919241E-2</c:v>
                </c:pt>
                <c:pt idx="9498">
                  <c:v>1.3820193604134978E-2</c:v>
                </c:pt>
                <c:pt idx="9499">
                  <c:v>1.425117009033137E-2</c:v>
                </c:pt>
                <c:pt idx="9500">
                  <c:v>1.4676202892035833E-2</c:v>
                </c:pt>
                <c:pt idx="9501">
                  <c:v>1.5073513523177172E-2</c:v>
                </c:pt>
                <c:pt idx="9502">
                  <c:v>1.5500864409454666E-2</c:v>
                </c:pt>
                <c:pt idx="9503">
                  <c:v>1.5893799893182136E-2</c:v>
                </c:pt>
                <c:pt idx="9504">
                  <c:v>1.6332521571849515E-2</c:v>
                </c:pt>
                <c:pt idx="9505">
                  <c:v>1.6761270995272897E-2</c:v>
                </c:pt>
                <c:pt idx="9506">
                  <c:v>1.7208873527170408E-2</c:v>
                </c:pt>
                <c:pt idx="9507">
                  <c:v>1.767073792285492E-2</c:v>
                </c:pt>
                <c:pt idx="9508">
                  <c:v>1.8123189425243793E-2</c:v>
                </c:pt>
                <c:pt idx="9509">
                  <c:v>1.8607801467694314E-2</c:v>
                </c:pt>
                <c:pt idx="9510">
                  <c:v>1.9007415122547427E-2</c:v>
                </c:pt>
                <c:pt idx="9511">
                  <c:v>1.9381640032142381E-2</c:v>
                </c:pt>
                <c:pt idx="9512">
                  <c:v>1.9830579246504155E-2</c:v>
                </c:pt>
                <c:pt idx="9513">
                  <c:v>2.0139122767054644E-2</c:v>
                </c:pt>
                <c:pt idx="9514">
                  <c:v>2.0354263673209607E-2</c:v>
                </c:pt>
                <c:pt idx="9515">
                  <c:v>2.0503629565921205E-2</c:v>
                </c:pt>
                <c:pt idx="9516">
                  <c:v>2.061127269680146E-2</c:v>
                </c:pt>
                <c:pt idx="9517">
                  <c:v>2.069721506361899E-2</c:v>
                </c:pt>
                <c:pt idx="9518">
                  <c:v>2.0765918766655459E-2</c:v>
                </c:pt>
                <c:pt idx="9519">
                  <c:v>2.082387995172497E-2</c:v>
                </c:pt>
                <c:pt idx="9520">
                  <c:v>2.0874052328466963E-2</c:v>
                </c:pt>
                <c:pt idx="9521">
                  <c:v>2.0916854558742648E-2</c:v>
                </c:pt>
                <c:pt idx="9522">
                  <c:v>2.0954979532164967E-2</c:v>
                </c:pt>
                <c:pt idx="9523">
                  <c:v>2.0992118358414455E-2</c:v>
                </c:pt>
                <c:pt idx="9524">
                  <c:v>2.102719945523647E-2</c:v>
                </c:pt>
                <c:pt idx="9525">
                  <c:v>2.1059298493659166E-2</c:v>
                </c:pt>
                <c:pt idx="9526">
                  <c:v>2.1088488869217402E-2</c:v>
                </c:pt>
                <c:pt idx="9527">
                  <c:v>2.1115756453261771E-2</c:v>
                </c:pt>
                <c:pt idx="9528">
                  <c:v>2.1142861548918829E-2</c:v>
                </c:pt>
                <c:pt idx="9529">
                  <c:v>2.1169723940445095E-2</c:v>
                </c:pt>
                <c:pt idx="9530">
                  <c:v>2.1195179786365238E-2</c:v>
                </c:pt>
                <c:pt idx="9531">
                  <c:v>2.1218634768453561E-2</c:v>
                </c:pt>
                <c:pt idx="9532">
                  <c:v>2.1239964577867664E-2</c:v>
                </c:pt>
                <c:pt idx="9533">
                  <c:v>2.1259514915147774E-2</c:v>
                </c:pt>
                <c:pt idx="9534">
                  <c:v>2.1278101490217059E-2</c:v>
                </c:pt>
                <c:pt idx="9535">
                  <c:v>2.1297018313511239E-2</c:v>
                </c:pt>
                <c:pt idx="9536">
                  <c:v>2.1318203479996151E-2</c:v>
                </c:pt>
                <c:pt idx="9537">
                  <c:v>2.1339986328926686E-2</c:v>
                </c:pt>
                <c:pt idx="9538">
                  <c:v>2.13598599066912E-2</c:v>
                </c:pt>
                <c:pt idx="9539">
                  <c:v>2.1376303648592339E-2</c:v>
                </c:pt>
                <c:pt idx="9540">
                  <c:v>2.1388783378847271E-2</c:v>
                </c:pt>
                <c:pt idx="9541">
                  <c:v>2.1397751310587642E-2</c:v>
                </c:pt>
                <c:pt idx="9542">
                  <c:v>2.1404646045859302E-2</c:v>
                </c:pt>
                <c:pt idx="9543">
                  <c:v>2.1411892575622836E-2</c:v>
                </c:pt>
                <c:pt idx="9544">
                  <c:v>2.1422902279752923E-2</c:v>
                </c:pt>
                <c:pt idx="9545">
                  <c:v>2.1439351292444914E-2</c:v>
                </c:pt>
                <c:pt idx="9546">
                  <c:v>2.1455567775383648E-2</c:v>
                </c:pt>
                <c:pt idx="9547">
                  <c:v>2.1468614998051749E-2</c:v>
                </c:pt>
                <c:pt idx="9548">
                  <c:v>2.1477593511751152E-2</c:v>
                </c:pt>
                <c:pt idx="9549">
                  <c:v>2.1483521750431611E-2</c:v>
                </c:pt>
                <c:pt idx="9550">
                  <c:v>2.1489336030690288E-2</c:v>
                </c:pt>
                <c:pt idx="9551">
                  <c:v>2.1499030877285358E-2</c:v>
                </c:pt>
                <c:pt idx="9552">
                  <c:v>2.1509786861599191E-2</c:v>
                </c:pt>
                <c:pt idx="9553">
                  <c:v>2.1519194143437601E-2</c:v>
                </c:pt>
                <c:pt idx="9554">
                  <c:v>2.1526508168257765E-2</c:v>
                </c:pt>
                <c:pt idx="9555">
                  <c:v>2.1531926328864189E-2</c:v>
                </c:pt>
                <c:pt idx="9556">
                  <c:v>2.1536587965408485E-2</c:v>
                </c:pt>
                <c:pt idx="9557">
                  <c:v>2.1542559045651246E-2</c:v>
                </c:pt>
                <c:pt idx="9558">
                  <c:v>2.1550495901066946E-2</c:v>
                </c:pt>
                <c:pt idx="9559">
                  <c:v>2.1558350140382505E-2</c:v>
                </c:pt>
                <c:pt idx="9560">
                  <c:v>2.1564748437354463E-2</c:v>
                </c:pt>
                <c:pt idx="9561">
                  <c:v>2.1569082566465312E-2</c:v>
                </c:pt>
                <c:pt idx="9562">
                  <c:v>2.1571509402923728E-2</c:v>
                </c:pt>
                <c:pt idx="9563">
                  <c:v>2.1572950922664445E-2</c:v>
                </c:pt>
                <c:pt idx="9564">
                  <c:v>2.1575094202348367E-2</c:v>
                </c:pt>
                <c:pt idx="9565">
                  <c:v>2.1580464462566635E-2</c:v>
                </c:pt>
                <c:pt idx="9566">
                  <c:v>2.1589814724759029E-2</c:v>
                </c:pt>
                <c:pt idx="9567">
                  <c:v>2.1599120919051452E-2</c:v>
                </c:pt>
                <c:pt idx="9568">
                  <c:v>2.1605307832538303E-2</c:v>
                </c:pt>
                <c:pt idx="9569">
                  <c:v>2.1606902663412492E-2</c:v>
                </c:pt>
                <c:pt idx="9570">
                  <c:v>2.1604035020965966E-2</c:v>
                </c:pt>
                <c:pt idx="9571">
                  <c:v>2.1598436925589305E-2</c:v>
                </c:pt>
                <c:pt idx="9572">
                  <c:v>2.1593442808771901E-2</c:v>
                </c:pt>
                <c:pt idx="9573">
                  <c:v>2.1593989513101906E-2</c:v>
                </c:pt>
                <c:pt idx="9574">
                  <c:v>2.1604599937942556E-2</c:v>
                </c:pt>
                <c:pt idx="9575">
                  <c:v>2.1618958958620756E-2</c:v>
                </c:pt>
                <c:pt idx="9576">
                  <c:v>2.162910337949096E-2</c:v>
                </c:pt>
                <c:pt idx="9577">
                  <c:v>2.1630850854028886E-2</c:v>
                </c:pt>
                <c:pt idx="9578">
                  <c:v>2.162642033163098E-2</c:v>
                </c:pt>
                <c:pt idx="9579">
                  <c:v>2.1623532840822107E-2</c:v>
                </c:pt>
                <c:pt idx="9580">
                  <c:v>2.1622179223858493E-2</c:v>
                </c:pt>
                <c:pt idx="9581">
                  <c:v>2.1622130116761441E-2</c:v>
                </c:pt>
                <c:pt idx="9582">
                  <c:v>2.1622514351710944E-2</c:v>
                </c:pt>
                <c:pt idx="9583">
                  <c:v>2.1622200608165571E-2</c:v>
                </c:pt>
                <c:pt idx="9584">
                  <c:v>2.1621726346303868E-2</c:v>
                </c:pt>
                <c:pt idx="9585">
                  <c:v>2.1621881352278955E-2</c:v>
                </c:pt>
                <c:pt idx="9586">
                  <c:v>2.16229573016853E-2</c:v>
                </c:pt>
                <c:pt idx="9587">
                  <c:v>2.1624747734504898E-2</c:v>
                </c:pt>
                <c:pt idx="9588">
                  <c:v>2.1626548055106928E-2</c:v>
                </c:pt>
                <c:pt idx="9589">
                  <c:v>2.1627151950566803E-2</c:v>
                </c:pt>
                <c:pt idx="9590">
                  <c:v>2.1625121538259816E-2</c:v>
                </c:pt>
                <c:pt idx="9591">
                  <c:v>2.162196120946893E-2</c:v>
                </c:pt>
                <c:pt idx="9592">
                  <c:v>2.1619652954723945E-2</c:v>
                </c:pt>
                <c:pt idx="9593">
                  <c:v>2.1619376688149811E-2</c:v>
                </c:pt>
                <c:pt idx="9594">
                  <c:v>2.1621510247466426E-2</c:v>
                </c:pt>
                <c:pt idx="9595">
                  <c:v>2.1625629393988665E-2</c:v>
                </c:pt>
                <c:pt idx="9596">
                  <c:v>2.1630507812626449E-2</c:v>
                </c:pt>
                <c:pt idx="9597">
                  <c:v>2.163411711188468E-2</c:v>
                </c:pt>
                <c:pt idx="9598">
                  <c:v>2.1633631200658716E-2</c:v>
                </c:pt>
                <c:pt idx="9599">
                  <c:v>2.1629048027455355E-2</c:v>
                </c:pt>
                <c:pt idx="9600">
                  <c:v>2.1624626295038037E-2</c:v>
                </c:pt>
                <c:pt idx="9601">
                  <c:v>2.1622650402866414E-2</c:v>
                </c:pt>
                <c:pt idx="9602">
                  <c:v>2.1623790133009343E-2</c:v>
                </c:pt>
                <c:pt idx="9603">
                  <c:v>2.1627100650145212E-2</c:v>
                </c:pt>
                <c:pt idx="9604">
                  <c:v>2.1630022501561628E-2</c:v>
                </c:pt>
                <c:pt idx="9605">
                  <c:v>2.1628767936040849E-2</c:v>
                </c:pt>
                <c:pt idx="9606">
                  <c:v>2.1625136250733128E-2</c:v>
                </c:pt>
                <c:pt idx="9607">
                  <c:v>2.1622186036913533E-2</c:v>
                </c:pt>
                <c:pt idx="9608">
                  <c:v>2.1621143801130945E-2</c:v>
                </c:pt>
                <c:pt idx="9609">
                  <c:v>2.1622139439979943E-2</c:v>
                </c:pt>
                <c:pt idx="9610">
                  <c:v>2.1624206240100384E-2</c:v>
                </c:pt>
                <c:pt idx="9611">
                  <c:v>2.1625280878177632E-2</c:v>
                </c:pt>
                <c:pt idx="9612">
                  <c:v>2.162293550851473E-2</c:v>
                </c:pt>
                <c:pt idx="9613">
                  <c:v>2.1618954365268894E-2</c:v>
                </c:pt>
                <c:pt idx="9614">
                  <c:v>2.161574831498627E-2</c:v>
                </c:pt>
                <c:pt idx="9615">
                  <c:v>2.1614627988456078E-2</c:v>
                </c:pt>
                <c:pt idx="9616">
                  <c:v>2.161586942100217E-2</c:v>
                </c:pt>
                <c:pt idx="9617">
                  <c:v>2.1618714052482908E-2</c:v>
                </c:pt>
                <c:pt idx="9618">
                  <c:v>2.1621368727291177E-2</c:v>
                </c:pt>
                <c:pt idx="9619">
                  <c:v>2.1621005683927885E-2</c:v>
                </c:pt>
                <c:pt idx="9620">
                  <c:v>2.1615525584646612E-2</c:v>
                </c:pt>
                <c:pt idx="9621">
                  <c:v>2.1608582853406028E-2</c:v>
                </c:pt>
                <c:pt idx="9622">
                  <c:v>2.1603876294865171E-2</c:v>
                </c:pt>
                <c:pt idx="9623">
                  <c:v>2.1603337805397284E-2</c:v>
                </c:pt>
                <c:pt idx="9624">
                  <c:v>2.1607132373089546E-2</c:v>
                </c:pt>
                <c:pt idx="9625">
                  <c:v>2.1613658077742869E-2</c:v>
                </c:pt>
                <c:pt idx="9626">
                  <c:v>2.1619546090872271E-2</c:v>
                </c:pt>
                <c:pt idx="9627">
                  <c:v>2.1619660675706504E-2</c:v>
                </c:pt>
                <c:pt idx="9628">
                  <c:v>2.1611288695083053E-2</c:v>
                </c:pt>
                <c:pt idx="9629">
                  <c:v>2.1601407464214975E-2</c:v>
                </c:pt>
                <c:pt idx="9630">
                  <c:v>2.1595444066833381E-2</c:v>
                </c:pt>
                <c:pt idx="9631">
                  <c:v>2.1595865938080355E-2</c:v>
                </c:pt>
                <c:pt idx="9632">
                  <c:v>2.160218442422613E-2</c:v>
                </c:pt>
                <c:pt idx="9633">
                  <c:v>2.1610954782668612E-2</c:v>
                </c:pt>
                <c:pt idx="9634">
                  <c:v>2.1615776181933621E-2</c:v>
                </c:pt>
                <c:pt idx="9635">
                  <c:v>2.1610030682004254E-2</c:v>
                </c:pt>
                <c:pt idx="9636">
                  <c:v>2.160169002916059E-2</c:v>
                </c:pt>
                <c:pt idx="9637">
                  <c:v>2.1596112315452415E-2</c:v>
                </c:pt>
                <c:pt idx="9638">
                  <c:v>2.1595230565442488E-2</c:v>
                </c:pt>
                <c:pt idx="9639">
                  <c:v>2.1598435521486218E-2</c:v>
                </c:pt>
                <c:pt idx="9640">
                  <c:v>2.160257564373242E-2</c:v>
                </c:pt>
                <c:pt idx="9641">
                  <c:v>2.1600210962203572E-2</c:v>
                </c:pt>
                <c:pt idx="9642">
                  <c:v>2.1597424319211814E-2</c:v>
                </c:pt>
                <c:pt idx="9643">
                  <c:v>2.1595295116465536E-2</c:v>
                </c:pt>
                <c:pt idx="9644">
                  <c:v>2.1593735427381772E-2</c:v>
                </c:pt>
                <c:pt idx="9645">
                  <c:v>2.1592394435164003E-2</c:v>
                </c:pt>
                <c:pt idx="9646">
                  <c:v>2.1590521333946094E-2</c:v>
                </c:pt>
                <c:pt idx="9647">
                  <c:v>2.1588291535828519E-2</c:v>
                </c:pt>
                <c:pt idx="9648">
                  <c:v>2.1586414507221201E-2</c:v>
                </c:pt>
                <c:pt idx="9649">
                  <c:v>2.1585284561789205E-2</c:v>
                </c:pt>
                <c:pt idx="9650">
                  <c:v>2.1584980175437963E-2</c:v>
                </c:pt>
                <c:pt idx="9651">
                  <c:v>2.1585263986313764E-2</c:v>
                </c:pt>
                <c:pt idx="9652">
                  <c:v>2.1585582794803569E-2</c:v>
                </c:pt>
                <c:pt idx="9653">
                  <c:v>2.158506756353502E-2</c:v>
                </c:pt>
                <c:pt idx="9654">
                  <c:v>2.1582544068031118E-2</c:v>
                </c:pt>
                <c:pt idx="9655">
                  <c:v>2.157849676078611E-2</c:v>
                </c:pt>
                <c:pt idx="9656">
                  <c:v>2.157490635880702E-2</c:v>
                </c:pt>
                <c:pt idx="9657">
                  <c:v>2.1573024414111915E-2</c:v>
                </c:pt>
                <c:pt idx="9658">
                  <c:v>2.1573299829156348E-2</c:v>
                </c:pt>
                <c:pt idx="9659">
                  <c:v>2.1575378856833249E-2</c:v>
                </c:pt>
                <c:pt idx="9660">
                  <c:v>2.1578105100472967E-2</c:v>
                </c:pt>
                <c:pt idx="9661">
                  <c:v>2.1579519513843435E-2</c:v>
                </c:pt>
                <c:pt idx="9662">
                  <c:v>2.1576790123039563E-2</c:v>
                </c:pt>
                <c:pt idx="9663">
                  <c:v>2.1568698022972593E-2</c:v>
                </c:pt>
                <c:pt idx="9664">
                  <c:v>2.1560191678449039E-2</c:v>
                </c:pt>
                <c:pt idx="9665">
                  <c:v>2.1555265536715842E-2</c:v>
                </c:pt>
                <c:pt idx="9666">
                  <c:v>2.1555816294299958E-2</c:v>
                </c:pt>
                <c:pt idx="9667">
                  <c:v>2.1561642897008078E-2</c:v>
                </c:pt>
                <c:pt idx="9668">
                  <c:v>2.1570446539926659E-2</c:v>
                </c:pt>
                <c:pt idx="9669">
                  <c:v>2.1577830667421707E-2</c:v>
                </c:pt>
                <c:pt idx="9670">
                  <c:v>2.1577300973139278E-2</c:v>
                </c:pt>
                <c:pt idx="9671">
                  <c:v>2.157028546241543E-2</c:v>
                </c:pt>
                <c:pt idx="9672">
                  <c:v>2.1565139058374497E-2</c:v>
                </c:pt>
                <c:pt idx="9673">
                  <c:v>2.1562545063630732E-2</c:v>
                </c:pt>
                <c:pt idx="9674">
                  <c:v>2.156175147131836E-2</c:v>
                </c:pt>
                <c:pt idx="9675">
                  <c:v>2.1560434658502686E-2</c:v>
                </c:pt>
                <c:pt idx="9676">
                  <c:v>2.1398933354013536E-2</c:v>
                </c:pt>
                <c:pt idx="9677">
                  <c:v>2.1161879680508679E-2</c:v>
                </c:pt>
                <c:pt idx="9678">
                  <c:v>2.0912732996662606E-2</c:v>
                </c:pt>
                <c:pt idx="9679">
                  <c:v>2.0551091345033586E-2</c:v>
                </c:pt>
                <c:pt idx="9680">
                  <c:v>2.017327494229755E-2</c:v>
                </c:pt>
                <c:pt idx="9681">
                  <c:v>1.9782549408938841E-2</c:v>
                </c:pt>
                <c:pt idx="9682">
                  <c:v>1.9361104974775431E-2</c:v>
                </c:pt>
                <c:pt idx="9683">
                  <c:v>1.8967605137409829E-2</c:v>
                </c:pt>
                <c:pt idx="9684">
                  <c:v>1.8525197194696925E-2</c:v>
                </c:pt>
                <c:pt idx="9685">
                  <c:v>1.8052957832880995E-2</c:v>
                </c:pt>
                <c:pt idx="9686">
                  <c:v>1.760673487524958E-2</c:v>
                </c:pt>
                <c:pt idx="9687">
                  <c:v>1.7326117850950045E-2</c:v>
                </c:pt>
                <c:pt idx="9688">
                  <c:v>1.6897515194885145E-2</c:v>
                </c:pt>
                <c:pt idx="9689">
                  <c:v>1.6429297828752611E-2</c:v>
                </c:pt>
                <c:pt idx="9690">
                  <c:v>1.5968572162266523E-2</c:v>
                </c:pt>
                <c:pt idx="9691">
                  <c:v>1.562522287375508E-2</c:v>
                </c:pt>
                <c:pt idx="9692">
                  <c:v>1.5219824390153354E-2</c:v>
                </c:pt>
                <c:pt idx="9693">
                  <c:v>1.4710105781087142E-2</c:v>
                </c:pt>
                <c:pt idx="9694">
                  <c:v>1.4214079778799887E-2</c:v>
                </c:pt>
                <c:pt idx="9695">
                  <c:v>1.3752788432082053E-2</c:v>
                </c:pt>
                <c:pt idx="9696">
                  <c:v>1.3399449058248766E-2</c:v>
                </c:pt>
                <c:pt idx="9697">
                  <c:v>1.3161233096764015E-2</c:v>
                </c:pt>
                <c:pt idx="9698">
                  <c:v>1.2993314030203894E-2</c:v>
                </c:pt>
                <c:pt idx="9699">
                  <c:v>1.2868290900513802E-2</c:v>
                </c:pt>
                <c:pt idx="9700">
                  <c:v>1.2774675916265731E-2</c:v>
                </c:pt>
                <c:pt idx="9701">
                  <c:v>1.2698977612591547E-2</c:v>
                </c:pt>
                <c:pt idx="9702">
                  <c:v>1.2635516091074925E-2</c:v>
                </c:pt>
                <c:pt idx="9703">
                  <c:v>1.2582358917263772E-2</c:v>
                </c:pt>
                <c:pt idx="9704">
                  <c:v>1.2535279880773926E-2</c:v>
                </c:pt>
                <c:pt idx="9705">
                  <c:v>1.2491235767360208E-2</c:v>
                </c:pt>
                <c:pt idx="9706">
                  <c:v>1.2450996640562758E-2</c:v>
                </c:pt>
                <c:pt idx="9707">
                  <c:v>1.2414368101327945E-2</c:v>
                </c:pt>
                <c:pt idx="9708">
                  <c:v>1.2380139522599162E-2</c:v>
                </c:pt>
                <c:pt idx="9709">
                  <c:v>1.2346768456012132E-2</c:v>
                </c:pt>
                <c:pt idx="9710">
                  <c:v>1.2314876114305307E-2</c:v>
                </c:pt>
                <c:pt idx="9711">
                  <c:v>1.2284903727871969E-2</c:v>
                </c:pt>
                <c:pt idx="9712">
                  <c:v>1.2256878491503021E-2</c:v>
                </c:pt>
                <c:pt idx="9713">
                  <c:v>1.223045068290923E-2</c:v>
                </c:pt>
                <c:pt idx="9714">
                  <c:v>1.2204893662720429E-2</c:v>
                </c:pt>
                <c:pt idx="9715">
                  <c:v>1.2179609181934843E-2</c:v>
                </c:pt>
                <c:pt idx="9716">
                  <c:v>1.2155172222991537E-2</c:v>
                </c:pt>
                <c:pt idx="9717">
                  <c:v>1.2132089975031806E-2</c:v>
                </c:pt>
                <c:pt idx="9718">
                  <c:v>1.2110604758199736E-2</c:v>
                </c:pt>
                <c:pt idx="9719">
                  <c:v>1.2090694391212773E-2</c:v>
                </c:pt>
                <c:pt idx="9720">
                  <c:v>1.2072072191361664E-2</c:v>
                </c:pt>
                <c:pt idx="9721">
                  <c:v>1.2054186974510585E-2</c:v>
                </c:pt>
                <c:pt idx="9722">
                  <c:v>1.2036220672094254E-2</c:v>
                </c:pt>
                <c:pt idx="9723">
                  <c:v>1.2016571552461075E-2</c:v>
                </c:pt>
                <c:pt idx="9724">
                  <c:v>1.199630109467599E-2</c:v>
                </c:pt>
                <c:pt idx="9725">
                  <c:v>1.1977493496259543E-2</c:v>
                </c:pt>
                <c:pt idx="9726">
                  <c:v>1.1961447090476512E-2</c:v>
                </c:pt>
                <c:pt idx="9727">
                  <c:v>1.1948674346336443E-2</c:v>
                </c:pt>
                <c:pt idx="9728">
                  <c:v>1.1938901868593234E-2</c:v>
                </c:pt>
                <c:pt idx="9729">
                  <c:v>1.1931070397745311E-2</c:v>
                </c:pt>
                <c:pt idx="9730">
                  <c:v>1.1923334810035564E-2</c:v>
                </c:pt>
                <c:pt idx="9731">
                  <c:v>1.1913064117451425E-2</c:v>
                </c:pt>
                <c:pt idx="9732">
                  <c:v>1.1898151253779885E-2</c:v>
                </c:pt>
                <c:pt idx="9733">
                  <c:v>1.1883122000864313E-2</c:v>
                </c:pt>
                <c:pt idx="9734">
                  <c:v>1.1870322710424857E-2</c:v>
                </c:pt>
                <c:pt idx="9735">
                  <c:v>1.1860308315135017E-2</c:v>
                </c:pt>
                <c:pt idx="9736">
                  <c:v>1.1852297281169752E-2</c:v>
                </c:pt>
                <c:pt idx="9737">
                  <c:v>1.1844171608205124E-2</c:v>
                </c:pt>
                <c:pt idx="9738">
                  <c:v>1.183403018123637E-2</c:v>
                </c:pt>
                <c:pt idx="9739">
                  <c:v>1.182419104927589E-2</c:v>
                </c:pt>
                <c:pt idx="9740">
                  <c:v>1.1815347390525404E-2</c:v>
                </c:pt>
                <c:pt idx="9741">
                  <c:v>1.1807608316845688E-2</c:v>
                </c:pt>
                <c:pt idx="9742">
                  <c:v>1.180064040573708E-2</c:v>
                </c:pt>
                <c:pt idx="9743">
                  <c:v>1.1793667700339825E-2</c:v>
                </c:pt>
                <c:pt idx="9744">
                  <c:v>1.1786002681263862E-2</c:v>
                </c:pt>
                <c:pt idx="9745">
                  <c:v>1.1778346216179986E-2</c:v>
                </c:pt>
                <c:pt idx="9746">
                  <c:v>1.1771298894859498E-2</c:v>
                </c:pt>
                <c:pt idx="9747">
                  <c:v>1.1765162117645344E-2</c:v>
                </c:pt>
                <c:pt idx="9748">
                  <c:v>1.1759941946958837E-2</c:v>
                </c:pt>
                <c:pt idx="9749">
                  <c:v>1.1755349107299314E-2</c:v>
                </c:pt>
                <c:pt idx="9750">
                  <c:v>1.1750798985244386E-2</c:v>
                </c:pt>
                <c:pt idx="9751">
                  <c:v>1.1745385179542031E-2</c:v>
                </c:pt>
                <c:pt idx="9752">
                  <c:v>1.1737873449293761E-2</c:v>
                </c:pt>
                <c:pt idx="9753">
                  <c:v>1.1729750684192748E-2</c:v>
                </c:pt>
                <c:pt idx="9754">
                  <c:v>1.1722776965491382E-2</c:v>
                </c:pt>
                <c:pt idx="9755">
                  <c:v>1.1717983425718056E-2</c:v>
                </c:pt>
                <c:pt idx="9756">
                  <c:v>1.1715672248677814E-2</c:v>
                </c:pt>
                <c:pt idx="9757">
                  <c:v>1.1715416669451775E-2</c:v>
                </c:pt>
                <c:pt idx="9758">
                  <c:v>1.1716060974397589E-2</c:v>
                </c:pt>
                <c:pt idx="9759">
                  <c:v>1.1715720501149076E-2</c:v>
                </c:pt>
                <c:pt idx="9760">
                  <c:v>1.1711781760627784E-2</c:v>
                </c:pt>
                <c:pt idx="9761">
                  <c:v>1.1704612620612162E-2</c:v>
                </c:pt>
                <c:pt idx="9762">
                  <c:v>1.1698133668070166E-2</c:v>
                </c:pt>
                <c:pt idx="9763">
                  <c:v>1.1693708465087483E-2</c:v>
                </c:pt>
                <c:pt idx="9764">
                  <c:v>1.1691486902667969E-2</c:v>
                </c:pt>
                <c:pt idx="9765">
                  <c:v>1.1690405200734064E-2</c:v>
                </c:pt>
                <c:pt idx="9766">
                  <c:v>1.1688185908126319E-2</c:v>
                </c:pt>
                <c:pt idx="9767">
                  <c:v>1.168390238224408E-2</c:v>
                </c:pt>
                <c:pt idx="9768">
                  <c:v>1.1679871604987513E-2</c:v>
                </c:pt>
                <c:pt idx="9769">
                  <c:v>1.1676675664928754E-2</c:v>
                </c:pt>
                <c:pt idx="9770">
                  <c:v>1.1674407059524917E-2</c:v>
                </c:pt>
                <c:pt idx="9771">
                  <c:v>1.167267744304218E-2</c:v>
                </c:pt>
                <c:pt idx="9772">
                  <c:v>1.1670617626555789E-2</c:v>
                </c:pt>
                <c:pt idx="9773">
                  <c:v>1.1667461818333433E-2</c:v>
                </c:pt>
                <c:pt idx="9774">
                  <c:v>1.166404811197278E-2</c:v>
                </c:pt>
                <c:pt idx="9775">
                  <c:v>1.166109431443727E-2</c:v>
                </c:pt>
                <c:pt idx="9776">
                  <c:v>1.1658966347915281E-2</c:v>
                </c:pt>
                <c:pt idx="9777">
                  <c:v>1.1657684253420385E-2</c:v>
                </c:pt>
                <c:pt idx="9778">
                  <c:v>1.1656922190791074E-2</c:v>
                </c:pt>
                <c:pt idx="9779">
                  <c:v>1.1656008438690985E-2</c:v>
                </c:pt>
                <c:pt idx="9780">
                  <c:v>1.1653903981872332E-2</c:v>
                </c:pt>
                <c:pt idx="9781">
                  <c:v>1.1649510349121352E-2</c:v>
                </c:pt>
                <c:pt idx="9782">
                  <c:v>1.1644478746509172E-2</c:v>
                </c:pt>
                <c:pt idx="9783">
                  <c:v>1.1640578465939739E-2</c:v>
                </c:pt>
                <c:pt idx="9784">
                  <c:v>1.1638804481091395E-2</c:v>
                </c:pt>
                <c:pt idx="9785">
                  <c:v>1.1639377447416631E-2</c:v>
                </c:pt>
                <c:pt idx="9786">
                  <c:v>1.1641743702142306E-2</c:v>
                </c:pt>
                <c:pt idx="9787">
                  <c:v>1.1644575264269539E-2</c:v>
                </c:pt>
                <c:pt idx="9788">
                  <c:v>1.1645769834573726E-2</c:v>
                </c:pt>
                <c:pt idx="9789">
                  <c:v>1.1642718769231133E-2</c:v>
                </c:pt>
                <c:pt idx="9790">
                  <c:v>1.1637713855491201E-2</c:v>
                </c:pt>
                <c:pt idx="9791">
                  <c:v>1.163376119399172E-2</c:v>
                </c:pt>
                <c:pt idx="9792">
                  <c:v>1.1631904528056973E-2</c:v>
                </c:pt>
                <c:pt idx="9793">
                  <c:v>1.1631999992610737E-2</c:v>
                </c:pt>
                <c:pt idx="9794">
                  <c:v>1.1632716114176175E-2</c:v>
                </c:pt>
                <c:pt idx="9795">
                  <c:v>1.1631572971720077E-2</c:v>
                </c:pt>
                <c:pt idx="9796">
                  <c:v>1.1628762708687684E-2</c:v>
                </c:pt>
                <c:pt idx="9797">
                  <c:v>1.1626285786034869E-2</c:v>
                </c:pt>
                <c:pt idx="9798">
                  <c:v>1.162468178950056E-2</c:v>
                </c:pt>
                <c:pt idx="9799">
                  <c:v>1.1623977881533014E-2</c:v>
                </c:pt>
                <c:pt idx="9800">
                  <c:v>1.1623688801290008E-2</c:v>
                </c:pt>
                <c:pt idx="9801">
                  <c:v>1.162281686463847E-2</c:v>
                </c:pt>
                <c:pt idx="9802">
                  <c:v>1.1620707714482934E-2</c:v>
                </c:pt>
                <c:pt idx="9803">
                  <c:v>1.1618369162166119E-2</c:v>
                </c:pt>
                <c:pt idx="9804">
                  <c:v>1.1616535021747769E-2</c:v>
                </c:pt>
                <c:pt idx="9805">
                  <c:v>1.1615560715036131E-2</c:v>
                </c:pt>
                <c:pt idx="9806">
                  <c:v>1.1615423950413836E-2</c:v>
                </c:pt>
                <c:pt idx="9807">
                  <c:v>1.1615724722837411E-2</c:v>
                </c:pt>
                <c:pt idx="9808">
                  <c:v>1.1615685313837866E-2</c:v>
                </c:pt>
                <c:pt idx="9809">
                  <c:v>1.1614112457715185E-2</c:v>
                </c:pt>
                <c:pt idx="9810">
                  <c:v>1.1610348004700137E-2</c:v>
                </c:pt>
                <c:pt idx="9811">
                  <c:v>1.1606304679497085E-2</c:v>
                </c:pt>
                <c:pt idx="9812">
                  <c:v>1.1603589327471828E-2</c:v>
                </c:pt>
                <c:pt idx="9813">
                  <c:v>1.1603026926361063E-2</c:v>
                </c:pt>
                <c:pt idx="9814">
                  <c:v>1.1604660586272386E-2</c:v>
                </c:pt>
                <c:pt idx="9815">
                  <c:v>1.1607751549684258E-2</c:v>
                </c:pt>
                <c:pt idx="9816">
                  <c:v>1.1610779191445987E-2</c:v>
                </c:pt>
                <c:pt idx="9817">
                  <c:v>1.161144101877774E-2</c:v>
                </c:pt>
                <c:pt idx="9818">
                  <c:v>1.1607890863152148E-2</c:v>
                </c:pt>
                <c:pt idx="9819">
                  <c:v>1.1603682026368229E-2</c:v>
                </c:pt>
                <c:pt idx="9820">
                  <c:v>1.1600899068788077E-2</c:v>
                </c:pt>
                <c:pt idx="9821">
                  <c:v>1.1600230765861275E-2</c:v>
                </c:pt>
                <c:pt idx="9822">
                  <c:v>1.1601213071533731E-2</c:v>
                </c:pt>
                <c:pt idx="9823">
                  <c:v>1.1602229118247615E-2</c:v>
                </c:pt>
                <c:pt idx="9824">
                  <c:v>1.1600836111769194E-2</c:v>
                </c:pt>
                <c:pt idx="9825">
                  <c:v>1.1598374321329439E-2</c:v>
                </c:pt>
                <c:pt idx="9826">
                  <c:v>1.1596403574734293E-2</c:v>
                </c:pt>
                <c:pt idx="9827">
                  <c:v>1.1595387904300722E-2</c:v>
                </c:pt>
                <c:pt idx="9828">
                  <c:v>1.1595254001878743E-2</c:v>
                </c:pt>
                <c:pt idx="9829">
                  <c:v>1.1595391218851833E-2</c:v>
                </c:pt>
                <c:pt idx="9830">
                  <c:v>1.1594657762653317E-2</c:v>
                </c:pt>
                <c:pt idx="9831">
                  <c:v>1.1592685740849451E-2</c:v>
                </c:pt>
                <c:pt idx="9832">
                  <c:v>1.1590602897223027E-2</c:v>
                </c:pt>
                <c:pt idx="9833">
                  <c:v>1.1589133400096912E-2</c:v>
                </c:pt>
                <c:pt idx="9834">
                  <c:v>1.1588594160379769E-2</c:v>
                </c:pt>
                <c:pt idx="9835">
                  <c:v>1.1588894831566277E-2</c:v>
                </c:pt>
                <c:pt idx="9836">
                  <c:v>1.1589537809736782E-2</c:v>
                </c:pt>
                <c:pt idx="9837">
                  <c:v>1.1589618233557456E-2</c:v>
                </c:pt>
                <c:pt idx="9838">
                  <c:v>1.1587810187572533E-2</c:v>
                </c:pt>
                <c:pt idx="9839">
                  <c:v>1.1584085121411063E-2</c:v>
                </c:pt>
                <c:pt idx="9840">
                  <c:v>1.1580481057360691E-2</c:v>
                </c:pt>
                <c:pt idx="9841">
                  <c:v>1.1578431793764894E-2</c:v>
                </c:pt>
                <c:pt idx="9842">
                  <c:v>1.157857766011499E-2</c:v>
                </c:pt>
                <c:pt idx="9843">
                  <c:v>1.158076551705044E-2</c:v>
                </c:pt>
                <c:pt idx="9844">
                  <c:v>1.1584048756358645E-2</c:v>
                </c:pt>
                <c:pt idx="9845">
                  <c:v>1.1586687300974893E-2</c:v>
                </c:pt>
                <c:pt idx="9846">
                  <c:v>1.1586147604982637E-2</c:v>
                </c:pt>
                <c:pt idx="9847">
                  <c:v>1.1580510030698973E-2</c:v>
                </c:pt>
                <c:pt idx="9848">
                  <c:v>1.1573438698688224E-2</c:v>
                </c:pt>
                <c:pt idx="9849">
                  <c:v>1.1568785806863879E-2</c:v>
                </c:pt>
                <c:pt idx="9850">
                  <c:v>1.156849137511236E-2</c:v>
                </c:pt>
                <c:pt idx="9851">
                  <c:v>1.1572583063581282E-2</c:v>
                </c:pt>
                <c:pt idx="9852">
                  <c:v>1.1579176172678632E-2</c:v>
                </c:pt>
                <c:pt idx="9853">
                  <c:v>1.1584473643073599E-2</c:v>
                </c:pt>
                <c:pt idx="9854">
                  <c:v>1.1583008438155313E-2</c:v>
                </c:pt>
                <c:pt idx="9855">
                  <c:v>1.1578990627956261E-2</c:v>
                </c:pt>
                <c:pt idx="9856">
                  <c:v>1.1576214900893316E-2</c:v>
                </c:pt>
                <c:pt idx="9857">
                  <c:v>1.1562362594501245E-2</c:v>
                </c:pt>
                <c:pt idx="9858">
                  <c:v>1.1639298677766786E-2</c:v>
                </c:pt>
                <c:pt idx="9859">
                  <c:v>1.1764508667156615E-2</c:v>
                </c:pt>
                <c:pt idx="9860">
                  <c:v>1.1961883090563495E-2</c:v>
                </c:pt>
                <c:pt idx="9861">
                  <c:v>1.2234810575380905E-2</c:v>
                </c:pt>
                <c:pt idx="9862">
                  <c:v>1.2547093692888946E-2</c:v>
                </c:pt>
                <c:pt idx="9863">
                  <c:v>1.2940100784747782E-2</c:v>
                </c:pt>
                <c:pt idx="9864">
                  <c:v>1.3314203917528527E-2</c:v>
                </c:pt>
                <c:pt idx="9865">
                  <c:v>1.3669251112251944E-2</c:v>
                </c:pt>
                <c:pt idx="9866">
                  <c:v>1.4037648919763536E-2</c:v>
                </c:pt>
                <c:pt idx="9867">
                  <c:v>1.4457405515134896E-2</c:v>
                </c:pt>
                <c:pt idx="9868">
                  <c:v>1.4922514087784371E-2</c:v>
                </c:pt>
                <c:pt idx="9869">
                  <c:v>1.536263186968221E-2</c:v>
                </c:pt>
                <c:pt idx="9870">
                  <c:v>1.5815372611955623E-2</c:v>
                </c:pt>
                <c:pt idx="9871">
                  <c:v>1.62373377339693E-2</c:v>
                </c:pt>
                <c:pt idx="9872">
                  <c:v>1.6632043726764544E-2</c:v>
                </c:pt>
                <c:pt idx="9873">
                  <c:v>1.7034718961559284E-2</c:v>
                </c:pt>
                <c:pt idx="9874">
                  <c:v>1.7449104829564854E-2</c:v>
                </c:pt>
                <c:pt idx="9875">
                  <c:v>1.7893406127146579E-2</c:v>
                </c:pt>
                <c:pt idx="9876">
                  <c:v>1.8361117050359567E-2</c:v>
                </c:pt>
                <c:pt idx="9877">
                  <c:v>1.8791603272256503E-2</c:v>
                </c:pt>
                <c:pt idx="9878">
                  <c:v>1.9243854993157231E-2</c:v>
                </c:pt>
                <c:pt idx="9879">
                  <c:v>1.9602978573267482E-2</c:v>
                </c:pt>
                <c:pt idx="9880">
                  <c:v>1.9846804567004446E-2</c:v>
                </c:pt>
                <c:pt idx="9881">
                  <c:v>2.0011021900126619E-2</c:v>
                </c:pt>
                <c:pt idx="9882">
                  <c:v>2.0134903552041412E-2</c:v>
                </c:pt>
                <c:pt idx="9883">
                  <c:v>2.022910716808566E-2</c:v>
                </c:pt>
                <c:pt idx="9884">
                  <c:v>2.03051666996114E-2</c:v>
                </c:pt>
                <c:pt idx="9885">
                  <c:v>2.0369173499547373E-2</c:v>
                </c:pt>
                <c:pt idx="9886">
                  <c:v>2.0419768482054172E-2</c:v>
                </c:pt>
                <c:pt idx="9887">
                  <c:v>2.0460745194904758E-2</c:v>
                </c:pt>
                <c:pt idx="9888">
                  <c:v>2.0500973845993073E-2</c:v>
                </c:pt>
                <c:pt idx="9889">
                  <c:v>2.0540551636714064E-2</c:v>
                </c:pt>
                <c:pt idx="9890">
                  <c:v>2.0576497317570476E-2</c:v>
                </c:pt>
                <c:pt idx="9891">
                  <c:v>2.0608912432967003E-2</c:v>
                </c:pt>
                <c:pt idx="9892">
                  <c:v>2.0639023074099441E-2</c:v>
                </c:pt>
                <c:pt idx="9893">
                  <c:v>2.0668731111124026E-2</c:v>
                </c:pt>
                <c:pt idx="9894">
                  <c:v>2.0697516137175537E-2</c:v>
                </c:pt>
                <c:pt idx="9895">
                  <c:v>2.0724480176349466E-2</c:v>
                </c:pt>
                <c:pt idx="9896">
                  <c:v>2.074928442345831E-2</c:v>
                </c:pt>
                <c:pt idx="9897">
                  <c:v>2.0772081144932963E-2</c:v>
                </c:pt>
                <c:pt idx="9898">
                  <c:v>2.079351367882197E-2</c:v>
                </c:pt>
                <c:pt idx="9899">
                  <c:v>2.0814716448697729E-2</c:v>
                </c:pt>
                <c:pt idx="9900">
                  <c:v>2.0836964961287431E-2</c:v>
                </c:pt>
                <c:pt idx="9901">
                  <c:v>2.0859156241256185E-2</c:v>
                </c:pt>
                <c:pt idx="9902">
                  <c:v>2.0879726470311787E-2</c:v>
                </c:pt>
                <c:pt idx="9903">
                  <c:v>2.0897761821170657E-2</c:v>
                </c:pt>
                <c:pt idx="9904">
                  <c:v>2.0912998457557508E-2</c:v>
                </c:pt>
                <c:pt idx="9905">
                  <c:v>2.0925822534205527E-2</c:v>
                </c:pt>
                <c:pt idx="9906">
                  <c:v>2.0937270196856417E-2</c:v>
                </c:pt>
                <c:pt idx="9907">
                  <c:v>2.0949027582260131E-2</c:v>
                </c:pt>
                <c:pt idx="9908">
                  <c:v>2.0963407871031427E-2</c:v>
                </c:pt>
                <c:pt idx="9909">
                  <c:v>2.0980325390354014E-2</c:v>
                </c:pt>
                <c:pt idx="9910">
                  <c:v>2.0996437690544351E-2</c:v>
                </c:pt>
                <c:pt idx="9911">
                  <c:v>2.1009742598015108E-2</c:v>
                </c:pt>
                <c:pt idx="9912">
                  <c:v>2.1019612045412389E-2</c:v>
                </c:pt>
                <c:pt idx="9913">
                  <c:v>2.1026792071615025E-2</c:v>
                </c:pt>
                <c:pt idx="9914">
                  <c:v>2.1033402821735148E-2</c:v>
                </c:pt>
                <c:pt idx="9915">
                  <c:v>2.1042902689702797E-2</c:v>
                </c:pt>
                <c:pt idx="9916">
                  <c:v>2.1055424120101023E-2</c:v>
                </c:pt>
                <c:pt idx="9917">
                  <c:v>2.1067365906094978E-2</c:v>
                </c:pt>
                <c:pt idx="9918">
                  <c:v>2.1076934983712471E-2</c:v>
                </c:pt>
                <c:pt idx="9919">
                  <c:v>2.1083555834732346E-2</c:v>
                </c:pt>
                <c:pt idx="9920">
                  <c:v>2.1087870486684174E-2</c:v>
                </c:pt>
                <c:pt idx="9921">
                  <c:v>2.1091738512848547E-2</c:v>
                </c:pt>
                <c:pt idx="9922">
                  <c:v>2.1098220063767943E-2</c:v>
                </c:pt>
                <c:pt idx="9923">
                  <c:v>2.1108131695888075E-2</c:v>
                </c:pt>
                <c:pt idx="9924">
                  <c:v>2.1118041333614637E-2</c:v>
                </c:pt>
                <c:pt idx="9925">
                  <c:v>2.1125663237951453E-2</c:v>
                </c:pt>
                <c:pt idx="9926">
                  <c:v>2.1130017388591042E-2</c:v>
                </c:pt>
                <c:pt idx="9927">
                  <c:v>2.1131429483914065E-2</c:v>
                </c:pt>
                <c:pt idx="9928">
                  <c:v>2.1131530940989681E-2</c:v>
                </c:pt>
                <c:pt idx="9929">
                  <c:v>2.1133258895575296E-2</c:v>
                </c:pt>
                <c:pt idx="9930">
                  <c:v>2.1140224483101981E-2</c:v>
                </c:pt>
                <c:pt idx="9931">
                  <c:v>2.1150247213678433E-2</c:v>
                </c:pt>
                <c:pt idx="9932">
                  <c:v>2.1158883258491586E-2</c:v>
                </c:pt>
                <c:pt idx="9933">
                  <c:v>2.116358423263039E-2</c:v>
                </c:pt>
                <c:pt idx="9934">
                  <c:v>2.1163684762375613E-2</c:v>
                </c:pt>
                <c:pt idx="9935">
                  <c:v>2.1160402485199264E-2</c:v>
                </c:pt>
                <c:pt idx="9936">
                  <c:v>2.1156838049765203E-2</c:v>
                </c:pt>
                <c:pt idx="9937">
                  <c:v>2.1157975115928686E-2</c:v>
                </c:pt>
                <c:pt idx="9938">
                  <c:v>2.1166408112619342E-2</c:v>
                </c:pt>
                <c:pt idx="9939">
                  <c:v>2.1175716159186977E-2</c:v>
                </c:pt>
                <c:pt idx="9940">
                  <c:v>2.1181719577377855E-2</c:v>
                </c:pt>
                <c:pt idx="9941">
                  <c:v>2.1182628669737771E-2</c:v>
                </c:pt>
                <c:pt idx="9942">
                  <c:v>2.1179024408839786E-2</c:v>
                </c:pt>
                <c:pt idx="9943">
                  <c:v>2.1179710240890187E-2</c:v>
                </c:pt>
                <c:pt idx="9944">
                  <c:v>2.118142560416178E-2</c:v>
                </c:pt>
                <c:pt idx="9945">
                  <c:v>2.1182986875061972E-2</c:v>
                </c:pt>
                <c:pt idx="9946">
                  <c:v>2.1184402108351669E-2</c:v>
                </c:pt>
                <c:pt idx="9947">
                  <c:v>2.1185690647285902E-2</c:v>
                </c:pt>
                <c:pt idx="9948">
                  <c:v>2.1187174385195295E-2</c:v>
                </c:pt>
                <c:pt idx="9949">
                  <c:v>2.1189172491895406E-2</c:v>
                </c:pt>
                <c:pt idx="9950">
                  <c:v>2.1191334066147823E-2</c:v>
                </c:pt>
                <c:pt idx="9951">
                  <c:v>2.1193361403231324E-2</c:v>
                </c:pt>
                <c:pt idx="9952">
                  <c:v>2.119502351490013E-2</c:v>
                </c:pt>
                <c:pt idx="9953">
                  <c:v>2.1196156129383917E-2</c:v>
                </c:pt>
                <c:pt idx="9954">
                  <c:v>2.1196661691388043E-2</c:v>
                </c:pt>
                <c:pt idx="9955">
                  <c:v>2.1196509362093087E-2</c:v>
                </c:pt>
                <c:pt idx="9956">
                  <c:v>2.1195735019155289E-2</c:v>
                </c:pt>
                <c:pt idx="9957">
                  <c:v>2.1194441256706456E-2</c:v>
                </c:pt>
                <c:pt idx="9958">
                  <c:v>2.1192797385353609E-2</c:v>
                </c:pt>
                <c:pt idx="9959">
                  <c:v>2.1191039432179443E-2</c:v>
                </c:pt>
                <c:pt idx="9960">
                  <c:v>2.1189470140742246E-2</c:v>
                </c:pt>
                <c:pt idx="9961">
                  <c:v>2.1188458971075522E-2</c:v>
                </c:pt>
                <c:pt idx="9962">
                  <c:v>2.1188442099688422E-2</c:v>
                </c:pt>
                <c:pt idx="9963">
                  <c:v>2.1189913259666196E-2</c:v>
                </c:pt>
                <c:pt idx="9964">
                  <c:v>2.1192438076518921E-2</c:v>
                </c:pt>
                <c:pt idx="9965">
                  <c:v>2.119436790244433E-2</c:v>
                </c:pt>
                <c:pt idx="9966">
                  <c:v>2.1194778102206636E-2</c:v>
                </c:pt>
                <c:pt idx="9967">
                  <c:v>2.1193622346598877E-2</c:v>
                </c:pt>
                <c:pt idx="9968">
                  <c:v>2.119173261244274E-2</c:v>
                </c:pt>
                <c:pt idx="9969">
                  <c:v>2.1190819182588524E-2</c:v>
                </c:pt>
                <c:pt idx="9970">
                  <c:v>2.1191621020027241E-2</c:v>
                </c:pt>
                <c:pt idx="9971">
                  <c:v>2.1192316838498513E-2</c:v>
                </c:pt>
                <c:pt idx="9972">
                  <c:v>2.1192367324385113E-2</c:v>
                </c:pt>
                <c:pt idx="9973">
                  <c:v>2.1191647924781492E-2</c:v>
                </c:pt>
                <c:pt idx="9974">
                  <c:v>2.119043978667912E-2</c:v>
                </c:pt>
                <c:pt idx="9975">
                  <c:v>2.1189429756966888E-2</c:v>
                </c:pt>
                <c:pt idx="9976">
                  <c:v>2.1189694443174673E-2</c:v>
                </c:pt>
                <c:pt idx="9977">
                  <c:v>2.1191138772365111E-2</c:v>
                </c:pt>
                <c:pt idx="9978">
                  <c:v>2.1192435417581368E-2</c:v>
                </c:pt>
                <c:pt idx="9979">
                  <c:v>2.1192679131611381E-2</c:v>
                </c:pt>
                <c:pt idx="9980">
                  <c:v>2.1191445602510996E-2</c:v>
                </c:pt>
                <c:pt idx="9981">
                  <c:v>2.1188791453603896E-2</c:v>
                </c:pt>
                <c:pt idx="9982">
                  <c:v>2.1185254243481652E-2</c:v>
                </c:pt>
                <c:pt idx="9983">
                  <c:v>2.1181852466003889E-2</c:v>
                </c:pt>
                <c:pt idx="9984">
                  <c:v>2.1180085550297871E-2</c:v>
                </c:pt>
                <c:pt idx="9985">
                  <c:v>2.1181500778533629E-2</c:v>
                </c:pt>
                <c:pt idx="9986">
                  <c:v>2.1184358348365455E-2</c:v>
                </c:pt>
                <c:pt idx="9987">
                  <c:v>2.1186155189692451E-2</c:v>
                </c:pt>
                <c:pt idx="9988">
                  <c:v>2.118558647981672E-2</c:v>
                </c:pt>
                <c:pt idx="9989">
                  <c:v>2.1182532886550785E-2</c:v>
                </c:pt>
                <c:pt idx="9990">
                  <c:v>2.117806056821793E-2</c:v>
                </c:pt>
                <c:pt idx="9991">
                  <c:v>2.1174421173652112E-2</c:v>
                </c:pt>
                <c:pt idx="9992">
                  <c:v>2.117473776682682E-2</c:v>
                </c:pt>
                <c:pt idx="9993">
                  <c:v>2.1177672518218189E-2</c:v>
                </c:pt>
                <c:pt idx="9994">
                  <c:v>2.1179996820632721E-2</c:v>
                </c:pt>
                <c:pt idx="9995">
                  <c:v>2.1180005077970337E-2</c:v>
                </c:pt>
                <c:pt idx="9996">
                  <c:v>2.1177265125278524E-2</c:v>
                </c:pt>
                <c:pt idx="9997">
                  <c:v>2.1172618228752001E-2</c:v>
                </c:pt>
                <c:pt idx="9998">
                  <c:v>2.1168179085733169E-2</c:v>
                </c:pt>
                <c:pt idx="9999">
                  <c:v>2.1167306146835381E-2</c:v>
                </c:pt>
                <c:pt idx="10000">
                  <c:v>2.1170671090567195E-2</c:v>
                </c:pt>
                <c:pt idx="10001">
                  <c:v>2.1174317096390373E-2</c:v>
                </c:pt>
                <c:pt idx="10002">
                  <c:v>2.1175590794516461E-2</c:v>
                </c:pt>
                <c:pt idx="10003">
                  <c:v>2.1173369815394617E-2</c:v>
                </c:pt>
                <c:pt idx="10004">
                  <c:v>2.1168062789711065E-2</c:v>
                </c:pt>
                <c:pt idx="10005">
                  <c:v>2.1161609348389288E-2</c:v>
                </c:pt>
                <c:pt idx="10006">
                  <c:v>2.1161429577354698E-2</c:v>
                </c:pt>
                <c:pt idx="10007">
                  <c:v>2.1161768306396173E-2</c:v>
                </c:pt>
                <c:pt idx="10008">
                  <c:v>2.1161589490376144E-2</c:v>
                </c:pt>
                <c:pt idx="10009">
                  <c:v>2.1160932278429499E-2</c:v>
                </c:pt>
                <c:pt idx="10010">
                  <c:v>2.1160062171453976E-2</c:v>
                </c:pt>
                <c:pt idx="10011">
                  <c:v>2.1159594861804264E-2</c:v>
                </c:pt>
                <c:pt idx="10012">
                  <c:v>2.115959454870666E-2</c:v>
                </c:pt>
                <c:pt idx="10013">
                  <c:v>2.1159395166119633E-2</c:v>
                </c:pt>
                <c:pt idx="10014">
                  <c:v>2.1158579738926112E-2</c:v>
                </c:pt>
                <c:pt idx="10015">
                  <c:v>2.115699749580912E-2</c:v>
                </c:pt>
                <c:pt idx="10016">
                  <c:v>2.1154763869251057E-2</c:v>
                </c:pt>
                <c:pt idx="10017">
                  <c:v>2.1152260495534529E-2</c:v>
                </c:pt>
                <c:pt idx="10018">
                  <c:v>2.1150135214741482E-2</c:v>
                </c:pt>
                <c:pt idx="10019">
                  <c:v>2.114931052434121E-2</c:v>
                </c:pt>
                <c:pt idx="10020">
                  <c:v>2.1150523413206057E-2</c:v>
                </c:pt>
                <c:pt idx="10021">
                  <c:v>2.1152175727433262E-2</c:v>
                </c:pt>
                <c:pt idx="10022">
                  <c:v>2.1152695252568517E-2</c:v>
                </c:pt>
                <c:pt idx="10023">
                  <c:v>2.1151282651237415E-2</c:v>
                </c:pt>
                <c:pt idx="10024">
                  <c:v>2.11479114631445E-2</c:v>
                </c:pt>
                <c:pt idx="10025">
                  <c:v>2.1143328105073553E-2</c:v>
                </c:pt>
                <c:pt idx="10026">
                  <c:v>2.1139051870887025E-2</c:v>
                </c:pt>
                <c:pt idx="10027">
                  <c:v>2.1137374931526828E-2</c:v>
                </c:pt>
                <c:pt idx="10028">
                  <c:v>2.1140791444994474E-2</c:v>
                </c:pt>
                <c:pt idx="10029">
                  <c:v>2.1146465715703465E-2</c:v>
                </c:pt>
                <c:pt idx="10030">
                  <c:v>2.1150156972260963E-2</c:v>
                </c:pt>
                <c:pt idx="10031">
                  <c:v>2.1149483543793972E-2</c:v>
                </c:pt>
                <c:pt idx="10032">
                  <c:v>2.1143930275842132E-2</c:v>
                </c:pt>
                <c:pt idx="10033">
                  <c:v>2.1134848530357589E-2</c:v>
                </c:pt>
                <c:pt idx="10034">
                  <c:v>2.1125456185705334E-2</c:v>
                </c:pt>
                <c:pt idx="10035">
                  <c:v>2.1120837636662587E-2</c:v>
                </c:pt>
                <c:pt idx="10036">
                  <c:v>2.112402535347668E-2</c:v>
                </c:pt>
                <c:pt idx="10037">
                  <c:v>2.1126481084813322E-2</c:v>
                </c:pt>
                <c:pt idx="10038">
                  <c:v>2.1127092614170076E-2</c:v>
                </c:pt>
                <c:pt idx="10039">
                  <c:v>2.1126401953790456E-2</c:v>
                </c:pt>
                <c:pt idx="10040">
                  <c:v>2.113023670524317E-2</c:v>
                </c:pt>
                <c:pt idx="10041">
                  <c:v>2.1150548480663254E-2</c:v>
                </c:pt>
                <c:pt idx="10042">
                  <c:v>2.0990374162072785E-2</c:v>
                </c:pt>
                <c:pt idx="10043">
                  <c:v>2.0715701742980045E-2</c:v>
                </c:pt>
                <c:pt idx="10044">
                  <c:v>2.0468893371660794E-2</c:v>
                </c:pt>
                <c:pt idx="10045">
                  <c:v>2.0080337230598006E-2</c:v>
                </c:pt>
                <c:pt idx="10046">
                  <c:v>1.9715152374615786E-2</c:v>
                </c:pt>
                <c:pt idx="10047">
                  <c:v>1.9330322838106779E-2</c:v>
                </c:pt>
                <c:pt idx="10048">
                  <c:v>1.8929537181437708E-2</c:v>
                </c:pt>
                <c:pt idx="10049">
                  <c:v>1.8523675238133759E-2</c:v>
                </c:pt>
                <c:pt idx="10050">
                  <c:v>1.8090423829878341E-2</c:v>
                </c:pt>
                <c:pt idx="10051">
                  <c:v>1.7674863010855007E-2</c:v>
                </c:pt>
                <c:pt idx="10052">
                  <c:v>1.7242264997365957E-2</c:v>
                </c:pt>
                <c:pt idx="10053">
                  <c:v>1.6787752599707748E-2</c:v>
                </c:pt>
                <c:pt idx="10054">
                  <c:v>1.6364655286040065E-2</c:v>
                </c:pt>
                <c:pt idx="10055">
                  <c:v>1.5964265374678654E-2</c:v>
                </c:pt>
                <c:pt idx="10056">
                  <c:v>1.5530339822714409E-2</c:v>
                </c:pt>
                <c:pt idx="10057">
                  <c:v>1.5051477236021269E-2</c:v>
                </c:pt>
                <c:pt idx="10058">
                  <c:v>1.4579957270325008E-2</c:v>
                </c:pt>
                <c:pt idx="10059">
                  <c:v>1.4116140756051578E-2</c:v>
                </c:pt>
                <c:pt idx="10060">
                  <c:v>1.3677467516525635E-2</c:v>
                </c:pt>
                <c:pt idx="10061">
                  <c:v>1.3243262830679508E-2</c:v>
                </c:pt>
                <c:pt idx="10062">
                  <c:v>1.2899304646149988E-2</c:v>
                </c:pt>
                <c:pt idx="10063">
                  <c:v>1.2665385127631948E-2</c:v>
                </c:pt>
                <c:pt idx="10064">
                  <c:v>1.2502757986475614E-2</c:v>
                </c:pt>
                <c:pt idx="10065">
                  <c:v>1.2379690947956457E-2</c:v>
                </c:pt>
                <c:pt idx="10066">
                  <c:v>1.2286738024985182E-2</c:v>
                </c:pt>
                <c:pt idx="10067">
                  <c:v>1.2212570331120186E-2</c:v>
                </c:pt>
                <c:pt idx="10068">
                  <c:v>1.2149413128078905E-2</c:v>
                </c:pt>
                <c:pt idx="10069">
                  <c:v>1.2095989267049778E-2</c:v>
                </c:pt>
                <c:pt idx="10070">
                  <c:v>1.2049468890011399E-2</c:v>
                </c:pt>
                <c:pt idx="10071">
                  <c:v>1.2005926678915363E-2</c:v>
                </c:pt>
                <c:pt idx="10072">
                  <c:v>1.1965483525519325E-2</c:v>
                </c:pt>
                <c:pt idx="10073">
                  <c:v>1.1928477907752606E-2</c:v>
                </c:pt>
                <c:pt idx="10074">
                  <c:v>1.1894292244675433E-2</c:v>
                </c:pt>
                <c:pt idx="10075">
                  <c:v>1.1861466205507404E-2</c:v>
                </c:pt>
                <c:pt idx="10076">
                  <c:v>1.1829599612355718E-2</c:v>
                </c:pt>
                <c:pt idx="10077">
                  <c:v>1.179938355715579E-2</c:v>
                </c:pt>
                <c:pt idx="10078">
                  <c:v>1.1771039103312982E-2</c:v>
                </c:pt>
                <c:pt idx="10079">
                  <c:v>1.1744456164021236E-2</c:v>
                </c:pt>
                <c:pt idx="10080">
                  <c:v>1.1719193502263293E-2</c:v>
                </c:pt>
                <c:pt idx="10081">
                  <c:v>1.1694493427163839E-2</c:v>
                </c:pt>
                <c:pt idx="10082">
                  <c:v>1.167011287074797E-2</c:v>
                </c:pt>
                <c:pt idx="10083">
                  <c:v>1.1646699066976378E-2</c:v>
                </c:pt>
                <c:pt idx="10084">
                  <c:v>1.1624708771322248E-2</c:v>
                </c:pt>
                <c:pt idx="10085">
                  <c:v>1.160433279958123E-2</c:v>
                </c:pt>
                <c:pt idx="10086">
                  <c:v>1.1585496027871843E-2</c:v>
                </c:pt>
                <c:pt idx="10087">
                  <c:v>1.1567857392635172E-2</c:v>
                </c:pt>
                <c:pt idx="10088">
                  <c:v>1.1550809890634955E-2</c:v>
                </c:pt>
                <c:pt idx="10089">
                  <c:v>1.1533459006182419E-2</c:v>
                </c:pt>
                <c:pt idx="10090">
                  <c:v>1.1514043134333098E-2</c:v>
                </c:pt>
                <c:pt idx="10091">
                  <c:v>1.1494045767949428E-2</c:v>
                </c:pt>
                <c:pt idx="10092">
                  <c:v>1.1475724702385462E-2</c:v>
                </c:pt>
                <c:pt idx="10093">
                  <c:v>1.1460460357231302E-2</c:v>
                </c:pt>
                <c:pt idx="10094">
                  <c:v>1.1448755776312887E-2</c:v>
                </c:pt>
                <c:pt idx="10095">
                  <c:v>1.144023662769212E-2</c:v>
                </c:pt>
                <c:pt idx="10096">
                  <c:v>1.1433651203666934E-2</c:v>
                </c:pt>
                <c:pt idx="10097">
                  <c:v>1.1426870420770828E-2</c:v>
                </c:pt>
                <c:pt idx="10098">
                  <c:v>1.1416887819773666E-2</c:v>
                </c:pt>
                <c:pt idx="10099">
                  <c:v>1.1401860654083891E-2</c:v>
                </c:pt>
                <c:pt idx="10100">
                  <c:v>1.1387192415054034E-2</c:v>
                </c:pt>
                <c:pt idx="10101">
                  <c:v>1.1374987757465498E-2</c:v>
                </c:pt>
                <c:pt idx="10102">
                  <c:v>1.1365596116693664E-2</c:v>
                </c:pt>
                <c:pt idx="10103">
                  <c:v>1.1357969011495703E-2</c:v>
                </c:pt>
                <c:pt idx="10104">
                  <c:v>1.13496600440115E-2</c:v>
                </c:pt>
                <c:pt idx="10105">
                  <c:v>1.1339753091666752E-2</c:v>
                </c:pt>
                <c:pt idx="10106">
                  <c:v>1.1330468024075047E-2</c:v>
                </c:pt>
                <c:pt idx="10107">
                  <c:v>1.132219637356531E-2</c:v>
                </c:pt>
                <c:pt idx="10108">
                  <c:v>1.1314911377288062E-2</c:v>
                </c:pt>
                <c:pt idx="10109">
                  <c:v>1.130817151806574E-2</c:v>
                </c:pt>
                <c:pt idx="10110">
                  <c:v>1.1301144837701298E-2</c:v>
                </c:pt>
                <c:pt idx="10111">
                  <c:v>1.1293693122283878E-2</c:v>
                </c:pt>
                <c:pt idx="10112">
                  <c:v>1.1286508994746126E-2</c:v>
                </c:pt>
                <c:pt idx="10113">
                  <c:v>1.1280017718889973E-2</c:v>
                </c:pt>
                <c:pt idx="10114">
                  <c:v>1.1274383276366597E-2</c:v>
                </c:pt>
                <c:pt idx="10115">
                  <c:v>1.1269508366676943E-2</c:v>
                </c:pt>
                <c:pt idx="10116">
                  <c:v>1.1265034407171536E-2</c:v>
                </c:pt>
                <c:pt idx="10117">
                  <c:v>1.1260341533050338E-2</c:v>
                </c:pt>
                <c:pt idx="10118">
                  <c:v>1.1254363425408316E-2</c:v>
                </c:pt>
                <c:pt idx="10119">
                  <c:v>1.1246709937765543E-2</c:v>
                </c:pt>
                <c:pt idx="10120">
                  <c:v>1.1239202624559639E-2</c:v>
                </c:pt>
                <c:pt idx="10121">
                  <c:v>1.1233199483774393E-2</c:v>
                </c:pt>
                <c:pt idx="10122">
                  <c:v>1.1229400598225189E-2</c:v>
                </c:pt>
                <c:pt idx="10123">
                  <c:v>1.122784813555888E-2</c:v>
                </c:pt>
                <c:pt idx="10124">
                  <c:v>1.1227926348253975E-2</c:v>
                </c:pt>
                <c:pt idx="10125">
                  <c:v>1.1228361573620425E-2</c:v>
                </c:pt>
                <c:pt idx="10126">
                  <c:v>1.1227222233799929E-2</c:v>
                </c:pt>
                <c:pt idx="10127">
                  <c:v>1.1222129009569199E-2</c:v>
                </c:pt>
                <c:pt idx="10128">
                  <c:v>1.1215246499036312E-2</c:v>
                </c:pt>
                <c:pt idx="10129">
                  <c:v>1.120949927131421E-2</c:v>
                </c:pt>
                <c:pt idx="10130">
                  <c:v>1.1205856213736168E-2</c:v>
                </c:pt>
                <c:pt idx="10131">
                  <c:v>1.120413506178806E-2</c:v>
                </c:pt>
                <c:pt idx="10132">
                  <c:v>1.1203002399109249E-2</c:v>
                </c:pt>
                <c:pt idx="10133">
                  <c:v>1.1200078796152632E-2</c:v>
                </c:pt>
                <c:pt idx="10134">
                  <c:v>1.1195957157930224E-2</c:v>
                </c:pt>
                <c:pt idx="10135">
                  <c:v>1.1192287908676636E-2</c:v>
                </c:pt>
                <c:pt idx="10136">
                  <c:v>1.1189476721407205E-2</c:v>
                </c:pt>
                <c:pt idx="10137">
                  <c:v>1.1187477696724454E-2</c:v>
                </c:pt>
                <c:pt idx="10138">
                  <c:v>1.1185793362817869E-2</c:v>
                </c:pt>
                <c:pt idx="10139">
                  <c:v>1.1183485320819466E-2</c:v>
                </c:pt>
                <c:pt idx="10140">
                  <c:v>1.118028794839545E-2</c:v>
                </c:pt>
                <c:pt idx="10141">
                  <c:v>1.1177085152758651E-2</c:v>
                </c:pt>
                <c:pt idx="10142">
                  <c:v>1.1174454102692135E-2</c:v>
                </c:pt>
                <c:pt idx="10143">
                  <c:v>1.1172645950232971E-2</c:v>
                </c:pt>
                <c:pt idx="10144">
                  <c:v>1.1171585830671883E-2</c:v>
                </c:pt>
                <c:pt idx="10145">
                  <c:v>1.1170872862553687E-2</c:v>
                </c:pt>
                <c:pt idx="10146">
                  <c:v>1.1169780147677008E-2</c:v>
                </c:pt>
                <c:pt idx="10147">
                  <c:v>1.1167166369208937E-2</c:v>
                </c:pt>
                <c:pt idx="10148">
                  <c:v>1.1162527502631645E-2</c:v>
                </c:pt>
                <c:pt idx="10149">
                  <c:v>1.1157799090657443E-2</c:v>
                </c:pt>
                <c:pt idx="10150">
                  <c:v>1.1154497276797872E-2</c:v>
                </c:pt>
                <c:pt idx="10151">
                  <c:v>1.115339087425467E-2</c:v>
                </c:pt>
                <c:pt idx="10152">
                  <c:v>1.1154501365920276E-2</c:v>
                </c:pt>
                <c:pt idx="10153">
                  <c:v>1.115710290437727E-2</c:v>
                </c:pt>
                <c:pt idx="10154">
                  <c:v>1.1159722311898794E-2</c:v>
                </c:pt>
                <c:pt idx="10155">
                  <c:v>1.1160139080448373E-2</c:v>
                </c:pt>
                <c:pt idx="10156">
                  <c:v>1.1156275305229653E-2</c:v>
                </c:pt>
                <c:pt idx="10157">
                  <c:v>1.1151517956385049E-2</c:v>
                </c:pt>
                <c:pt idx="10158">
                  <c:v>1.1148134128384338E-2</c:v>
                </c:pt>
                <c:pt idx="10159">
                  <c:v>1.1146847853607702E-2</c:v>
                </c:pt>
                <c:pt idx="10160">
                  <c:v>1.1147231732403109E-2</c:v>
                </c:pt>
                <c:pt idx="10161">
                  <c:v>1.1147706933086528E-2</c:v>
                </c:pt>
                <c:pt idx="10162">
                  <c:v>1.1145912799931405E-2</c:v>
                </c:pt>
                <c:pt idx="10163">
                  <c:v>1.1143237003062977E-2</c:v>
                </c:pt>
                <c:pt idx="10164">
                  <c:v>1.1141065320153336E-2</c:v>
                </c:pt>
                <c:pt idx="10165">
                  <c:v>1.1139772662302381E-2</c:v>
                </c:pt>
                <c:pt idx="10166">
                  <c:v>1.1139249240703156E-2</c:v>
                </c:pt>
                <c:pt idx="10167">
                  <c:v>1.1138900566642566E-2</c:v>
                </c:pt>
                <c:pt idx="10168">
                  <c:v>1.1137681063477473E-2</c:v>
                </c:pt>
                <c:pt idx="10169">
                  <c:v>1.1135520295958899E-2</c:v>
                </c:pt>
                <c:pt idx="10170">
                  <c:v>1.1133382610060798E-2</c:v>
                </c:pt>
                <c:pt idx="10171">
                  <c:v>1.1131851868213334E-2</c:v>
                </c:pt>
                <c:pt idx="10172">
                  <c:v>1.1131158266542264E-2</c:v>
                </c:pt>
                <c:pt idx="10173">
                  <c:v>1.1131178334869363E-2</c:v>
                </c:pt>
                <c:pt idx="10174">
                  <c:v>1.1131434936711888E-2</c:v>
                </c:pt>
                <c:pt idx="10175">
                  <c:v>1.1131097269282832E-2</c:v>
                </c:pt>
                <c:pt idx="10176">
                  <c:v>1.112892683460002E-2</c:v>
                </c:pt>
                <c:pt idx="10177">
                  <c:v>1.112503633603917E-2</c:v>
                </c:pt>
                <c:pt idx="10178">
                  <c:v>1.1121380371028836E-2</c:v>
                </c:pt>
                <c:pt idx="10179">
                  <c:v>1.1119289000032123E-2</c:v>
                </c:pt>
                <c:pt idx="10180">
                  <c:v>1.1119348391587529E-2</c:v>
                </c:pt>
                <c:pt idx="10181">
                  <c:v>1.1121400822309023E-2</c:v>
                </c:pt>
                <c:pt idx="10182">
                  <c:v>1.1124544676886033E-2</c:v>
                </c:pt>
                <c:pt idx="10183">
                  <c:v>1.1127134448083373E-2</c:v>
                </c:pt>
                <c:pt idx="10184">
                  <c:v>1.1126780736741296E-2</c:v>
                </c:pt>
                <c:pt idx="10185">
                  <c:v>1.1122829076786236E-2</c:v>
                </c:pt>
                <c:pt idx="10186">
                  <c:v>1.1118996786093814E-2</c:v>
                </c:pt>
                <c:pt idx="10187">
                  <c:v>1.1116804164078051E-2</c:v>
                </c:pt>
                <c:pt idx="10188">
                  <c:v>1.1116633697891121E-2</c:v>
                </c:pt>
                <c:pt idx="10189">
                  <c:v>1.1117758425177116E-2</c:v>
                </c:pt>
                <c:pt idx="10190">
                  <c:v>1.1118341934071982E-2</c:v>
                </c:pt>
                <c:pt idx="10191">
                  <c:v>1.1116440335144773E-2</c:v>
                </c:pt>
                <c:pt idx="10192">
                  <c:v>1.1114147101477265E-2</c:v>
                </c:pt>
                <c:pt idx="10193">
                  <c:v>1.1112486487865305E-2</c:v>
                </c:pt>
                <c:pt idx="10194">
                  <c:v>1.1111760560770796E-2</c:v>
                </c:pt>
                <c:pt idx="10195">
                  <c:v>1.1111762028395268E-2</c:v>
                </c:pt>
                <c:pt idx="10196">
                  <c:v>1.1111774240679885E-2</c:v>
                </c:pt>
                <c:pt idx="10197">
                  <c:v>1.1110667975629807E-2</c:v>
                </c:pt>
                <c:pt idx="10198">
                  <c:v>1.1108672911353493E-2</c:v>
                </c:pt>
                <c:pt idx="10199">
                  <c:v>1.1106801019480307E-2</c:v>
                </c:pt>
                <c:pt idx="10200">
                  <c:v>1.1105629828357545E-2</c:v>
                </c:pt>
                <c:pt idx="10201">
                  <c:v>1.1105352694342817E-2</c:v>
                </c:pt>
                <c:pt idx="10202">
                  <c:v>1.1105778801804215E-2</c:v>
                </c:pt>
                <c:pt idx="10203">
                  <c:v>1.1106333163120048E-2</c:v>
                </c:pt>
                <c:pt idx="10204">
                  <c:v>1.1106056618679087E-2</c:v>
                </c:pt>
                <c:pt idx="10205">
                  <c:v>1.1103683628878862E-2</c:v>
                </c:pt>
                <c:pt idx="10206">
                  <c:v>1.109995452516307E-2</c:v>
                </c:pt>
                <c:pt idx="10207">
                  <c:v>1.1096778001278949E-2</c:v>
                </c:pt>
                <c:pt idx="10208">
                  <c:v>1.1095330191643431E-2</c:v>
                </c:pt>
                <c:pt idx="10209">
                  <c:v>1.1096028668223713E-2</c:v>
                </c:pt>
                <c:pt idx="10210">
                  <c:v>1.109853244053783E-2</c:v>
                </c:pt>
                <c:pt idx="10211">
                  <c:v>1.1101741955654217E-2</c:v>
                </c:pt>
                <c:pt idx="10212">
                  <c:v>1.1103799098191969E-2</c:v>
                </c:pt>
                <c:pt idx="10213">
                  <c:v>1.1102094529664246E-2</c:v>
                </c:pt>
                <c:pt idx="10214">
                  <c:v>1.1095839530206264E-2</c:v>
                </c:pt>
                <c:pt idx="10215">
                  <c:v>1.1089244278690451E-2</c:v>
                </c:pt>
                <c:pt idx="10216">
                  <c:v>1.1085621727884874E-2</c:v>
                </c:pt>
                <c:pt idx="10217">
                  <c:v>1.108642418691844E-2</c:v>
                </c:pt>
                <c:pt idx="10218">
                  <c:v>1.1091243321280303E-2</c:v>
                </c:pt>
                <c:pt idx="10219">
                  <c:v>1.109781015281994E-2</c:v>
                </c:pt>
                <c:pt idx="10220">
                  <c:v>1.1101995059747436E-2</c:v>
                </c:pt>
                <c:pt idx="10221">
                  <c:v>1.1099086083792632E-2</c:v>
                </c:pt>
                <c:pt idx="10222">
                  <c:v>1.1095500352462203E-2</c:v>
                </c:pt>
                <c:pt idx="10223">
                  <c:v>1.1101443633276812E-2</c:v>
                </c:pt>
                <c:pt idx="10224">
                  <c:v>1.1269863282334437E-2</c:v>
                </c:pt>
                <c:pt idx="10225">
                  <c:v>1.1512301935327474E-2</c:v>
                </c:pt>
                <c:pt idx="10226">
                  <c:v>1.1835596513014062E-2</c:v>
                </c:pt>
                <c:pt idx="10227">
                  <c:v>1.2159419013592423E-2</c:v>
                </c:pt>
                <c:pt idx="10228">
                  <c:v>1.2466764468298711E-2</c:v>
                </c:pt>
                <c:pt idx="10229">
                  <c:v>1.2868431272194492E-2</c:v>
                </c:pt>
                <c:pt idx="10230">
                  <c:v>1.3285770846285034E-2</c:v>
                </c:pt>
                <c:pt idx="10231">
                  <c:v>1.375886422545545E-2</c:v>
                </c:pt>
                <c:pt idx="10232">
                  <c:v>1.4148568783843822E-2</c:v>
                </c:pt>
                <c:pt idx="10233">
                  <c:v>1.4514450308411368E-2</c:v>
                </c:pt>
                <c:pt idx="10234">
                  <c:v>1.4948035669870439E-2</c:v>
                </c:pt>
                <c:pt idx="10235">
                  <c:v>1.5376980421443169E-2</c:v>
                </c:pt>
                <c:pt idx="10236">
                  <c:v>1.5811342401148492E-2</c:v>
                </c:pt>
                <c:pt idx="10237">
                  <c:v>1.6263523354887184E-2</c:v>
                </c:pt>
                <c:pt idx="10238">
                  <c:v>1.6702271038191246E-2</c:v>
                </c:pt>
                <c:pt idx="10239">
                  <c:v>1.7189305963831607E-2</c:v>
                </c:pt>
                <c:pt idx="10240">
                  <c:v>1.7580223272538321E-2</c:v>
                </c:pt>
                <c:pt idx="10241">
                  <c:v>1.7972122294990719E-2</c:v>
                </c:pt>
                <c:pt idx="10242">
                  <c:v>1.8449993780265687E-2</c:v>
                </c:pt>
                <c:pt idx="10243">
                  <c:v>1.8908980268932202E-2</c:v>
                </c:pt>
                <c:pt idx="10244">
                  <c:v>1.9246310735212359E-2</c:v>
                </c:pt>
                <c:pt idx="10245">
                  <c:v>1.9463883738868381E-2</c:v>
                </c:pt>
                <c:pt idx="10246">
                  <c:v>1.9617353299277381E-2</c:v>
                </c:pt>
                <c:pt idx="10247">
                  <c:v>1.9730628351301432E-2</c:v>
                </c:pt>
                <c:pt idx="10248">
                  <c:v>1.9817681236955896E-2</c:v>
                </c:pt>
                <c:pt idx="10249">
                  <c:v>1.9889219123103478E-2</c:v>
                </c:pt>
                <c:pt idx="10250">
                  <c:v>1.995161730204725E-2</c:v>
                </c:pt>
                <c:pt idx="10251">
                  <c:v>2.0001451212028065E-2</c:v>
                </c:pt>
                <c:pt idx="10252">
                  <c:v>2.00403566546343E-2</c:v>
                </c:pt>
                <c:pt idx="10253">
                  <c:v>2.007590555514244E-2</c:v>
                </c:pt>
                <c:pt idx="10254">
                  <c:v>2.0115096648658546E-2</c:v>
                </c:pt>
                <c:pt idx="10255">
                  <c:v>2.0151574758983451E-2</c:v>
                </c:pt>
                <c:pt idx="10256">
                  <c:v>2.0184554161810989E-2</c:v>
                </c:pt>
                <c:pt idx="10257">
                  <c:v>2.0214591372513316E-2</c:v>
                </c:pt>
                <c:pt idx="10258">
                  <c:v>2.0243301054178313E-2</c:v>
                </c:pt>
                <c:pt idx="10259">
                  <c:v>2.0271801569419531E-2</c:v>
                </c:pt>
                <c:pt idx="10260">
                  <c:v>2.0298993666644938E-2</c:v>
                </c:pt>
                <c:pt idx="10261">
                  <c:v>2.0324254750056323E-2</c:v>
                </c:pt>
                <c:pt idx="10262">
                  <c:v>2.0347427333955722E-2</c:v>
                </c:pt>
                <c:pt idx="10263">
                  <c:v>2.0368819042745498E-2</c:v>
                </c:pt>
                <c:pt idx="10264">
                  <c:v>2.0389202610928237E-2</c:v>
                </c:pt>
                <c:pt idx="10265">
                  <c:v>2.0409841455783347E-2</c:v>
                </c:pt>
                <c:pt idx="10266">
                  <c:v>2.0431619519320814E-2</c:v>
                </c:pt>
                <c:pt idx="10267">
                  <c:v>2.0452914770652746E-2</c:v>
                </c:pt>
                <c:pt idx="10268">
                  <c:v>2.0472265616181633E-2</c:v>
                </c:pt>
                <c:pt idx="10269">
                  <c:v>2.0488883888023873E-2</c:v>
                </c:pt>
                <c:pt idx="10270">
                  <c:v>2.0502654844009729E-2</c:v>
                </c:pt>
                <c:pt idx="10271">
                  <c:v>2.0514137167683046E-2</c:v>
                </c:pt>
                <c:pt idx="10272">
                  <c:v>2.0524562968301449E-2</c:v>
                </c:pt>
                <c:pt idx="10273">
                  <c:v>2.0535837780836574E-2</c:v>
                </c:pt>
                <c:pt idx="10274">
                  <c:v>2.0550375656562377E-2</c:v>
                </c:pt>
                <c:pt idx="10275">
                  <c:v>2.0566901690688356E-2</c:v>
                </c:pt>
                <c:pt idx="10276">
                  <c:v>2.0582080382705065E-2</c:v>
                </c:pt>
                <c:pt idx="10277">
                  <c:v>2.0594182339671585E-2</c:v>
                </c:pt>
                <c:pt idx="10278">
                  <c:v>2.0602900420962938E-2</c:v>
                </c:pt>
                <c:pt idx="10279">
                  <c:v>2.0609349738269785E-2</c:v>
                </c:pt>
                <c:pt idx="10280">
                  <c:v>2.0616067655598716E-2</c:v>
                </c:pt>
                <c:pt idx="10281">
                  <c:v>2.0626452305505139E-2</c:v>
                </c:pt>
                <c:pt idx="10282">
                  <c:v>2.0638394924971472E-2</c:v>
                </c:pt>
                <c:pt idx="10283">
                  <c:v>2.0649082866745674E-2</c:v>
                </c:pt>
                <c:pt idx="10284">
                  <c:v>2.0657289720411465E-2</c:v>
                </c:pt>
                <c:pt idx="10285">
                  <c:v>2.0662910492143995E-2</c:v>
                </c:pt>
                <c:pt idx="10286">
                  <c:v>2.0666961604709447E-2</c:v>
                </c:pt>
                <c:pt idx="10287">
                  <c:v>2.0671580897465097E-2</c:v>
                </c:pt>
                <c:pt idx="10288">
                  <c:v>2.0679468767379708E-2</c:v>
                </c:pt>
                <c:pt idx="10289">
                  <c:v>2.0689038094638956E-2</c:v>
                </c:pt>
                <c:pt idx="10290">
                  <c:v>2.0697558314930305E-2</c:v>
                </c:pt>
                <c:pt idx="10291">
                  <c:v>2.0703520536019916E-2</c:v>
                </c:pt>
                <c:pt idx="10292">
                  <c:v>2.0706557176738211E-2</c:v>
                </c:pt>
                <c:pt idx="10293">
                  <c:v>2.0707441966980076E-2</c:v>
                </c:pt>
                <c:pt idx="10294">
                  <c:v>2.0708089947704653E-2</c:v>
                </c:pt>
                <c:pt idx="10295">
                  <c:v>2.0711557470935543E-2</c:v>
                </c:pt>
                <c:pt idx="10296">
                  <c:v>2.0720030260178789E-2</c:v>
                </c:pt>
                <c:pt idx="10297">
                  <c:v>2.0729709392144222E-2</c:v>
                </c:pt>
                <c:pt idx="10298">
                  <c:v>2.0736946194135988E-2</c:v>
                </c:pt>
                <c:pt idx="10299">
                  <c:v>2.073988273965539E-2</c:v>
                </c:pt>
                <c:pt idx="10300">
                  <c:v>2.0738451289775802E-2</c:v>
                </c:pt>
                <c:pt idx="10301">
                  <c:v>2.0734374293142711E-2</c:v>
                </c:pt>
                <c:pt idx="10302">
                  <c:v>2.0731164385973545E-2</c:v>
                </c:pt>
                <c:pt idx="10303">
                  <c:v>2.0734081227975324E-2</c:v>
                </c:pt>
                <c:pt idx="10304">
                  <c:v>2.0743577664741879E-2</c:v>
                </c:pt>
                <c:pt idx="10305">
                  <c:v>2.0753000939192561E-2</c:v>
                </c:pt>
                <c:pt idx="10306">
                  <c:v>2.0758274239284301E-2</c:v>
                </c:pt>
                <c:pt idx="10307">
                  <c:v>2.0757882297697424E-2</c:v>
                </c:pt>
                <c:pt idx="10308">
                  <c:v>2.0756955756812301E-2</c:v>
                </c:pt>
                <c:pt idx="10309">
                  <c:v>2.0756961263025703E-2</c:v>
                </c:pt>
                <c:pt idx="10310">
                  <c:v>2.0757445697524711E-2</c:v>
                </c:pt>
                <c:pt idx="10311">
                  <c:v>2.0758400562209615E-2</c:v>
                </c:pt>
                <c:pt idx="10312">
                  <c:v>2.0759523147580165E-2</c:v>
                </c:pt>
                <c:pt idx="10313">
                  <c:v>2.0760171362088471E-2</c:v>
                </c:pt>
                <c:pt idx="10314">
                  <c:v>2.0760210182986093E-2</c:v>
                </c:pt>
                <c:pt idx="10315">
                  <c:v>2.0760317494432877E-2</c:v>
                </c:pt>
                <c:pt idx="10316">
                  <c:v>2.0760930535940511E-2</c:v>
                </c:pt>
                <c:pt idx="10317">
                  <c:v>2.0762204294145228E-2</c:v>
                </c:pt>
                <c:pt idx="10318">
                  <c:v>2.0764011502807926E-2</c:v>
                </c:pt>
                <c:pt idx="10319">
                  <c:v>2.07659426428141E-2</c:v>
                </c:pt>
                <c:pt idx="10320">
                  <c:v>2.0767305942173821E-2</c:v>
                </c:pt>
                <c:pt idx="10321">
                  <c:v>2.0767091129139624E-2</c:v>
                </c:pt>
                <c:pt idx="10322">
                  <c:v>2.0764921022299286E-2</c:v>
                </c:pt>
                <c:pt idx="10323">
                  <c:v>2.0762590248737899E-2</c:v>
                </c:pt>
                <c:pt idx="10324">
                  <c:v>2.0761505969661545E-2</c:v>
                </c:pt>
                <c:pt idx="10325">
                  <c:v>2.0762333691205233E-2</c:v>
                </c:pt>
                <c:pt idx="10326">
                  <c:v>2.0764997264433482E-2</c:v>
                </c:pt>
                <c:pt idx="10327">
                  <c:v>2.0768678885340178E-2</c:v>
                </c:pt>
                <c:pt idx="10328">
                  <c:v>2.0771819094848487E-2</c:v>
                </c:pt>
                <c:pt idx="10329">
                  <c:v>2.077211677881096E-2</c:v>
                </c:pt>
                <c:pt idx="10330">
                  <c:v>2.0766750874810523E-2</c:v>
                </c:pt>
                <c:pt idx="10331">
                  <c:v>2.0758745669213794E-2</c:v>
                </c:pt>
                <c:pt idx="10332">
                  <c:v>2.0752918232613399E-2</c:v>
                </c:pt>
                <c:pt idx="10333">
                  <c:v>2.0752018039958124E-2</c:v>
                </c:pt>
                <c:pt idx="10334">
                  <c:v>2.0756723140482457E-2</c:v>
                </c:pt>
                <c:pt idx="10335">
                  <c:v>2.0765640157707318E-2</c:v>
                </c:pt>
                <c:pt idx="10336">
                  <c:v>2.0775304289439432E-2</c:v>
                </c:pt>
                <c:pt idx="10337">
                  <c:v>2.0780179307771554E-2</c:v>
                </c:pt>
                <c:pt idx="10338">
                  <c:v>2.0773886826016677E-2</c:v>
                </c:pt>
                <c:pt idx="10339">
                  <c:v>2.076171669672432E-2</c:v>
                </c:pt>
                <c:pt idx="10340">
                  <c:v>2.075230929201171E-2</c:v>
                </c:pt>
                <c:pt idx="10341">
                  <c:v>2.0750234458850679E-2</c:v>
                </c:pt>
                <c:pt idx="10342">
                  <c:v>2.075620548713861E-2</c:v>
                </c:pt>
                <c:pt idx="10343">
                  <c:v>2.0767079109697981E-2</c:v>
                </c:pt>
                <c:pt idx="10344">
                  <c:v>2.0775855502276924E-2</c:v>
                </c:pt>
                <c:pt idx="10345">
                  <c:v>2.0772752464988491E-2</c:v>
                </c:pt>
                <c:pt idx="10346">
                  <c:v>2.0764448901445548E-2</c:v>
                </c:pt>
                <c:pt idx="10347">
                  <c:v>2.0758536410180699E-2</c:v>
                </c:pt>
                <c:pt idx="10348">
                  <c:v>2.0757016462428161E-2</c:v>
                </c:pt>
                <c:pt idx="10349">
                  <c:v>2.0759350056844719E-2</c:v>
                </c:pt>
                <c:pt idx="10350">
                  <c:v>2.0762457719509572E-2</c:v>
                </c:pt>
                <c:pt idx="10351">
                  <c:v>2.0761133889535547E-2</c:v>
                </c:pt>
                <c:pt idx="10352">
                  <c:v>2.0757304785982485E-2</c:v>
                </c:pt>
                <c:pt idx="10353">
                  <c:v>2.0754325819180425E-2</c:v>
                </c:pt>
                <c:pt idx="10354">
                  <c:v>2.0753104916792935E-2</c:v>
                </c:pt>
                <c:pt idx="10355">
                  <c:v>2.0753525392796436E-2</c:v>
                </c:pt>
                <c:pt idx="10356">
                  <c:v>2.0754445947479952E-2</c:v>
                </c:pt>
                <c:pt idx="10357">
                  <c:v>2.0753722061773207E-2</c:v>
                </c:pt>
                <c:pt idx="10358">
                  <c:v>2.0750869648056416E-2</c:v>
                </c:pt>
                <c:pt idx="10359">
                  <c:v>2.0747909188305672E-2</c:v>
                </c:pt>
                <c:pt idx="10360">
                  <c:v>2.0746030358186791E-2</c:v>
                </c:pt>
                <c:pt idx="10361">
                  <c:v>2.0745716276122414E-2</c:v>
                </c:pt>
                <c:pt idx="10362">
                  <c:v>2.0746743503291948E-2</c:v>
                </c:pt>
                <c:pt idx="10363">
                  <c:v>2.0748182043631578E-2</c:v>
                </c:pt>
                <c:pt idx="10364">
                  <c:v>2.0748395343834269E-2</c:v>
                </c:pt>
                <c:pt idx="10365">
                  <c:v>2.0745142478123205E-2</c:v>
                </c:pt>
                <c:pt idx="10366">
                  <c:v>2.0739265496552192E-2</c:v>
                </c:pt>
                <c:pt idx="10367">
                  <c:v>2.0734055368747187E-2</c:v>
                </c:pt>
                <c:pt idx="10368">
                  <c:v>2.0731617896702772E-2</c:v>
                </c:pt>
                <c:pt idx="10369">
                  <c:v>2.0732773098296978E-2</c:v>
                </c:pt>
                <c:pt idx="10370">
                  <c:v>2.0737055207290682E-2</c:v>
                </c:pt>
                <c:pt idx="10371">
                  <c:v>2.0737382924336932E-2</c:v>
                </c:pt>
                <c:pt idx="10372">
                  <c:v>2.0736769414024289E-2</c:v>
                </c:pt>
                <c:pt idx="10373">
                  <c:v>2.0736003040664124E-2</c:v>
                </c:pt>
                <c:pt idx="10374">
                  <c:v>2.0735085842786716E-2</c:v>
                </c:pt>
                <c:pt idx="10375">
                  <c:v>2.0734092023188277E-2</c:v>
                </c:pt>
                <c:pt idx="10376">
                  <c:v>2.0733325750502969E-2</c:v>
                </c:pt>
                <c:pt idx="10377">
                  <c:v>2.0733143968451394E-2</c:v>
                </c:pt>
                <c:pt idx="10378">
                  <c:v>2.0733076820740132E-2</c:v>
                </c:pt>
                <c:pt idx="10379">
                  <c:v>2.0732735046732578E-2</c:v>
                </c:pt>
                <c:pt idx="10380">
                  <c:v>2.0731871085583876E-2</c:v>
                </c:pt>
                <c:pt idx="10381">
                  <c:v>2.0730379076241427E-2</c:v>
                </c:pt>
                <c:pt idx="10382">
                  <c:v>2.0728294857444617E-2</c:v>
                </c:pt>
                <c:pt idx="10383">
                  <c:v>2.0725795967724815E-2</c:v>
                </c:pt>
                <c:pt idx="10384">
                  <c:v>2.0723201645405573E-2</c:v>
                </c:pt>
                <c:pt idx="10385">
                  <c:v>2.0720972828602351E-2</c:v>
                </c:pt>
                <c:pt idx="10386">
                  <c:v>2.0719712155222666E-2</c:v>
                </c:pt>
                <c:pt idx="10387">
                  <c:v>2.0720111099912907E-2</c:v>
                </c:pt>
                <c:pt idx="10388">
                  <c:v>2.0721477439521189E-2</c:v>
                </c:pt>
                <c:pt idx="10389">
                  <c:v>2.0722171823658028E-2</c:v>
                </c:pt>
                <c:pt idx="10390">
                  <c:v>2.0721282627662808E-2</c:v>
                </c:pt>
                <c:pt idx="10391">
                  <c:v>2.0718681751034963E-2</c:v>
                </c:pt>
                <c:pt idx="10392">
                  <c:v>2.0715024617433318E-2</c:v>
                </c:pt>
                <c:pt idx="10393">
                  <c:v>2.071175017467666E-2</c:v>
                </c:pt>
                <c:pt idx="10394">
                  <c:v>2.0711023530342605E-2</c:v>
                </c:pt>
                <c:pt idx="10395">
                  <c:v>2.071275605334446E-2</c:v>
                </c:pt>
                <c:pt idx="10396">
                  <c:v>2.0714413681785167E-2</c:v>
                </c:pt>
                <c:pt idx="10397">
                  <c:v>2.0714453029798033E-2</c:v>
                </c:pt>
                <c:pt idx="10398">
                  <c:v>2.071230763394058E-2</c:v>
                </c:pt>
                <c:pt idx="10399">
                  <c:v>2.0708387953194095E-2</c:v>
                </c:pt>
                <c:pt idx="10400">
                  <c:v>2.0704081368963675E-2</c:v>
                </c:pt>
                <c:pt idx="10401">
                  <c:v>2.0701752185078588E-2</c:v>
                </c:pt>
                <c:pt idx="10402">
                  <c:v>2.0702263173646974E-2</c:v>
                </c:pt>
                <c:pt idx="10403">
                  <c:v>2.0702317349499611E-2</c:v>
                </c:pt>
                <c:pt idx="10404">
                  <c:v>2.0701727281434525E-2</c:v>
                </c:pt>
                <c:pt idx="10405">
                  <c:v>2.070073045343029E-2</c:v>
                </c:pt>
                <c:pt idx="10406">
                  <c:v>2.070623021597752E-2</c:v>
                </c:pt>
                <c:pt idx="10407">
                  <c:v>2.0566458378094839E-2</c:v>
                </c:pt>
                <c:pt idx="10408">
                  <c:v>2.0310129290760974E-2</c:v>
                </c:pt>
                <c:pt idx="10409">
                  <c:v>1.9967060134104438E-2</c:v>
                </c:pt>
                <c:pt idx="10410">
                  <c:v>1.9635299271291408E-2</c:v>
                </c:pt>
                <c:pt idx="10411">
                  <c:v>1.9269699040363363E-2</c:v>
                </c:pt>
                <c:pt idx="10412">
                  <c:v>1.8863552108291479E-2</c:v>
                </c:pt>
                <c:pt idx="10413">
                  <c:v>1.8454784753374746E-2</c:v>
                </c:pt>
                <c:pt idx="10414">
                  <c:v>1.8024868672584536E-2</c:v>
                </c:pt>
                <c:pt idx="10415">
                  <c:v>1.7600791871668565E-2</c:v>
                </c:pt>
                <c:pt idx="10416">
                  <c:v>1.7199180673289245E-2</c:v>
                </c:pt>
                <c:pt idx="10417">
                  <c:v>1.6764299839677067E-2</c:v>
                </c:pt>
                <c:pt idx="10418">
                  <c:v>1.6366279273733499E-2</c:v>
                </c:pt>
                <c:pt idx="10419">
                  <c:v>1.5915427100421691E-2</c:v>
                </c:pt>
                <c:pt idx="10420">
                  <c:v>1.5478366529865367E-2</c:v>
                </c:pt>
                <c:pt idx="10421">
                  <c:v>1.5014557621883464E-2</c:v>
                </c:pt>
                <c:pt idx="10422">
                  <c:v>1.4530072098486653E-2</c:v>
                </c:pt>
                <c:pt idx="10423">
                  <c:v>1.4085826903218659E-2</c:v>
                </c:pt>
                <c:pt idx="10424">
                  <c:v>1.3669247042155937E-2</c:v>
                </c:pt>
                <c:pt idx="10425">
                  <c:v>1.3201090926685229E-2</c:v>
                </c:pt>
                <c:pt idx="10426">
                  <c:v>1.274594066940744E-2</c:v>
                </c:pt>
                <c:pt idx="10427">
                  <c:v>1.2430232492391833E-2</c:v>
                </c:pt>
                <c:pt idx="10428">
                  <c:v>1.22130834492921E-2</c:v>
                </c:pt>
                <c:pt idx="10429">
                  <c:v>1.2061450461126111E-2</c:v>
                </c:pt>
                <c:pt idx="10430">
                  <c:v>1.194575732639599E-2</c:v>
                </c:pt>
                <c:pt idx="10431">
                  <c:v>1.1857199620368767E-2</c:v>
                </c:pt>
                <c:pt idx="10432">
                  <c:v>1.1786406323715777E-2</c:v>
                </c:pt>
                <c:pt idx="10433">
                  <c:v>1.1725391600874623E-2</c:v>
                </c:pt>
                <c:pt idx="10434">
                  <c:v>1.1673055921426177E-2</c:v>
                </c:pt>
                <c:pt idx="10435">
                  <c:v>1.1627449924385882E-2</c:v>
                </c:pt>
                <c:pt idx="10436">
                  <c:v>1.1585041144816673E-2</c:v>
                </c:pt>
                <c:pt idx="10437">
                  <c:v>1.1545119092284829E-2</c:v>
                </c:pt>
                <c:pt idx="10438">
                  <c:v>1.1508315995035816E-2</c:v>
                </c:pt>
                <c:pt idx="10439">
                  <c:v>1.1474356497088851E-2</c:v>
                </c:pt>
                <c:pt idx="10440">
                  <c:v>1.1442190519703421E-2</c:v>
                </c:pt>
                <c:pt idx="10441">
                  <c:v>1.1410764731824979E-2</c:v>
                </c:pt>
                <c:pt idx="10442">
                  <c:v>1.1380726088206321E-2</c:v>
                </c:pt>
                <c:pt idx="10443">
                  <c:v>1.1352415230396644E-2</c:v>
                </c:pt>
                <c:pt idx="10444">
                  <c:v>1.1325868222159554E-2</c:v>
                </c:pt>
                <c:pt idx="10445">
                  <c:v>1.1300827107993881E-2</c:v>
                </c:pt>
                <c:pt idx="10446">
                  <c:v>1.1276739913133675E-2</c:v>
                </c:pt>
                <c:pt idx="10447">
                  <c:v>1.1252899559577886E-2</c:v>
                </c:pt>
                <c:pt idx="10448">
                  <c:v>1.1229565197547158E-2</c:v>
                </c:pt>
                <c:pt idx="10449">
                  <c:v>1.1207381866931149E-2</c:v>
                </c:pt>
                <c:pt idx="10450">
                  <c:v>1.118672748479582E-2</c:v>
                </c:pt>
                <c:pt idx="10451">
                  <c:v>1.1167707194830075E-2</c:v>
                </c:pt>
                <c:pt idx="10452">
                  <c:v>1.1150153367345678E-2</c:v>
                </c:pt>
                <c:pt idx="10453">
                  <c:v>1.1133625599277471E-2</c:v>
                </c:pt>
                <c:pt idx="10454">
                  <c:v>1.111741071418316E-2</c:v>
                </c:pt>
                <c:pt idx="10455">
                  <c:v>1.1100363441870965E-2</c:v>
                </c:pt>
                <c:pt idx="10456">
                  <c:v>1.1080861473044469E-2</c:v>
                </c:pt>
                <c:pt idx="10457">
                  <c:v>1.1061252817591703E-2</c:v>
                </c:pt>
                <c:pt idx="10458">
                  <c:v>1.1043849572830722E-2</c:v>
                </c:pt>
                <c:pt idx="10459">
                  <c:v>1.1029976949297089E-2</c:v>
                </c:pt>
                <c:pt idx="10460">
                  <c:v>1.1019973270743815E-2</c:v>
                </c:pt>
                <c:pt idx="10461">
                  <c:v>1.1013189974141267E-2</c:v>
                </c:pt>
                <c:pt idx="10462">
                  <c:v>1.1007991609677102E-2</c:v>
                </c:pt>
                <c:pt idx="10463">
                  <c:v>1.1001755840756617E-2</c:v>
                </c:pt>
                <c:pt idx="10464">
                  <c:v>1.0990873444002253E-2</c:v>
                </c:pt>
                <c:pt idx="10465">
                  <c:v>1.0975520879266055E-2</c:v>
                </c:pt>
                <c:pt idx="10466">
                  <c:v>1.0961602041391089E-2</c:v>
                </c:pt>
                <c:pt idx="10467">
                  <c:v>1.0950490647562122E-2</c:v>
                </c:pt>
                <c:pt idx="10468">
                  <c:v>1.0942073302088063E-2</c:v>
                </c:pt>
                <c:pt idx="10469">
                  <c:v>1.0934774297651656E-2</c:v>
                </c:pt>
                <c:pt idx="10470">
                  <c:v>1.0925861079234215E-2</c:v>
                </c:pt>
                <c:pt idx="10471">
                  <c:v>1.0916449747285567E-2</c:v>
                </c:pt>
                <c:pt idx="10472">
                  <c:v>1.0907854018502302E-2</c:v>
                </c:pt>
                <c:pt idx="10473">
                  <c:v>1.0900263401116937E-2</c:v>
                </c:pt>
                <c:pt idx="10474">
                  <c:v>1.0893471734723575E-2</c:v>
                </c:pt>
                <c:pt idx="10475">
                  <c:v>1.0886877190278138E-2</c:v>
                </c:pt>
                <c:pt idx="10476">
                  <c:v>1.0879794428100376E-2</c:v>
                </c:pt>
                <c:pt idx="10477">
                  <c:v>1.0872694357525792E-2</c:v>
                </c:pt>
                <c:pt idx="10478">
                  <c:v>1.0866083495569586E-2</c:v>
                </c:pt>
                <c:pt idx="10479">
                  <c:v>1.0860220610148155E-2</c:v>
                </c:pt>
                <c:pt idx="10480">
                  <c:v>1.085512744881397E-2</c:v>
                </c:pt>
                <c:pt idx="10481">
                  <c:v>1.0850588738755641E-2</c:v>
                </c:pt>
                <c:pt idx="10482">
                  <c:v>1.0846152186798085E-2</c:v>
                </c:pt>
                <c:pt idx="10483">
                  <c:v>1.0841110700158637E-2</c:v>
                </c:pt>
                <c:pt idx="10484">
                  <c:v>1.0834313366423803E-2</c:v>
                </c:pt>
                <c:pt idx="10485">
                  <c:v>1.0826889405337613E-2</c:v>
                </c:pt>
                <c:pt idx="10486">
                  <c:v>1.0820358955967446E-2</c:v>
                </c:pt>
                <c:pt idx="10487">
                  <c:v>1.0815644603769242E-2</c:v>
                </c:pt>
                <c:pt idx="10488">
                  <c:v>1.0813071380587503E-2</c:v>
                </c:pt>
                <c:pt idx="10489">
                  <c:v>1.0812366764655044E-2</c:v>
                </c:pt>
                <c:pt idx="10490">
                  <c:v>1.0812660680593167E-2</c:v>
                </c:pt>
                <c:pt idx="10491">
                  <c:v>1.0812485499411599E-2</c:v>
                </c:pt>
                <c:pt idx="10492">
                  <c:v>1.0809776038508462E-2</c:v>
                </c:pt>
                <c:pt idx="10493">
                  <c:v>1.0803492465336179E-2</c:v>
                </c:pt>
                <c:pt idx="10494">
                  <c:v>1.0797228589997133E-2</c:v>
                </c:pt>
                <c:pt idx="10495">
                  <c:v>1.0792603902130479E-2</c:v>
                </c:pt>
                <c:pt idx="10496">
                  <c:v>1.0790030578403531E-2</c:v>
                </c:pt>
                <c:pt idx="10497">
                  <c:v>1.0788831444860833E-2</c:v>
                </c:pt>
                <c:pt idx="10498">
                  <c:v>1.0787239976924046E-2</c:v>
                </c:pt>
                <c:pt idx="10499">
                  <c:v>1.0783519385310435E-2</c:v>
                </c:pt>
                <c:pt idx="10500">
                  <c:v>1.0779675653646984E-2</c:v>
                </c:pt>
                <c:pt idx="10501">
                  <c:v>1.077649442758837E-2</c:v>
                </c:pt>
                <c:pt idx="10502">
                  <c:v>1.0774167179769357E-2</c:v>
                </c:pt>
                <c:pt idx="10503">
                  <c:v>1.0772454677980749E-2</c:v>
                </c:pt>
                <c:pt idx="10504">
                  <c:v>1.0770686985169316E-2</c:v>
                </c:pt>
                <c:pt idx="10505">
                  <c:v>1.0767980224778231E-2</c:v>
                </c:pt>
                <c:pt idx="10506">
                  <c:v>1.0764799432020028E-2</c:v>
                </c:pt>
                <c:pt idx="10507">
                  <c:v>1.0761900126600577E-2</c:v>
                </c:pt>
                <c:pt idx="10508">
                  <c:v>1.0759700079317603E-2</c:v>
                </c:pt>
                <c:pt idx="10509">
                  <c:v>1.0758302932599129E-2</c:v>
                </c:pt>
                <c:pt idx="10510">
                  <c:v>1.0757498200503682E-2</c:v>
                </c:pt>
                <c:pt idx="10511">
                  <c:v>1.075676126872013E-2</c:v>
                </c:pt>
                <c:pt idx="10512">
                  <c:v>1.0755253394567923E-2</c:v>
                </c:pt>
                <c:pt idx="10513">
                  <c:v>1.0751729882292466E-2</c:v>
                </c:pt>
                <c:pt idx="10514">
                  <c:v>1.0746957088353073E-2</c:v>
                </c:pt>
                <c:pt idx="10515">
                  <c:v>1.0742819769048924E-2</c:v>
                </c:pt>
                <c:pt idx="10516">
                  <c:v>1.0740483740472954E-2</c:v>
                </c:pt>
                <c:pt idx="10517">
                  <c:v>1.0740386799436424E-2</c:v>
                </c:pt>
                <c:pt idx="10518">
                  <c:v>1.0742238723469168E-2</c:v>
                </c:pt>
                <c:pt idx="10519">
                  <c:v>1.0745021270819282E-2</c:v>
                </c:pt>
                <c:pt idx="10520">
                  <c:v>1.0746988180453224E-2</c:v>
                </c:pt>
                <c:pt idx="10521">
                  <c:v>1.0745665172055902E-2</c:v>
                </c:pt>
                <c:pt idx="10522">
                  <c:v>1.0741035754884522E-2</c:v>
                </c:pt>
                <c:pt idx="10523">
                  <c:v>1.0736836460087905E-2</c:v>
                </c:pt>
                <c:pt idx="10524">
                  <c:v>1.0734407181966879E-2</c:v>
                </c:pt>
                <c:pt idx="10525">
                  <c:v>1.0733967841351218E-2</c:v>
                </c:pt>
                <c:pt idx="10526">
                  <c:v>1.0734620784440705E-2</c:v>
                </c:pt>
                <c:pt idx="10527">
                  <c:v>1.0734350782804937E-2</c:v>
                </c:pt>
                <c:pt idx="10528">
                  <c:v>1.073188034196544E-2</c:v>
                </c:pt>
                <c:pt idx="10529">
                  <c:v>1.0729446766024801E-2</c:v>
                </c:pt>
                <c:pt idx="10530">
                  <c:v>1.0727713078713404E-2</c:v>
                </c:pt>
                <c:pt idx="10531">
                  <c:v>1.0726830835839529E-2</c:v>
                </c:pt>
                <c:pt idx="10532">
                  <c:v>1.0726487079089927E-2</c:v>
                </c:pt>
                <c:pt idx="10533">
                  <c:v>1.072590433602991E-2</c:v>
                </c:pt>
                <c:pt idx="10534">
                  <c:v>1.0724197315738902E-2</c:v>
                </c:pt>
                <c:pt idx="10535">
                  <c:v>1.0722045215154115E-2</c:v>
                </c:pt>
                <c:pt idx="10536">
                  <c:v>1.0720209693177869E-2</c:v>
                </c:pt>
                <c:pt idx="10537">
                  <c:v>1.0719093905078966E-2</c:v>
                </c:pt>
                <c:pt idx="10538">
                  <c:v>1.0718764154041121E-2</c:v>
                </c:pt>
                <c:pt idx="10539">
                  <c:v>1.0718949891163418E-2</c:v>
                </c:pt>
                <c:pt idx="10540">
                  <c:v>1.071904371545992E-2</c:v>
                </c:pt>
                <c:pt idx="10541">
                  <c:v>1.0718097796021014E-2</c:v>
                </c:pt>
                <c:pt idx="10542">
                  <c:v>1.0715030835597997E-2</c:v>
                </c:pt>
                <c:pt idx="10543">
                  <c:v>1.0711181976767417E-2</c:v>
                </c:pt>
                <c:pt idx="10544">
                  <c:v>1.070822115189321E-2</c:v>
                </c:pt>
                <c:pt idx="10545">
                  <c:v>1.070710553013751E-2</c:v>
                </c:pt>
                <c:pt idx="10546">
                  <c:v>1.0708079517459824E-2</c:v>
                </c:pt>
                <c:pt idx="10547">
                  <c:v>1.0710674756616927E-2</c:v>
                </c:pt>
                <c:pt idx="10548">
                  <c:v>1.0713710127163371E-2</c:v>
                </c:pt>
                <c:pt idx="10549">
                  <c:v>1.0715291745450809E-2</c:v>
                </c:pt>
                <c:pt idx="10550">
                  <c:v>1.0713062240095168E-2</c:v>
                </c:pt>
                <c:pt idx="10551">
                  <c:v>1.0709041617890323E-2</c:v>
                </c:pt>
                <c:pt idx="10552">
                  <c:v>1.0705922599045781E-2</c:v>
                </c:pt>
                <c:pt idx="10553">
                  <c:v>1.0704675203266631E-2</c:v>
                </c:pt>
                <c:pt idx="10554">
                  <c:v>1.070520016032514E-2</c:v>
                </c:pt>
                <c:pt idx="10555">
                  <c:v>1.0706328910061184E-2</c:v>
                </c:pt>
                <c:pt idx="10556">
                  <c:v>1.0705834458639554E-2</c:v>
                </c:pt>
                <c:pt idx="10557">
                  <c:v>1.0703599187372907E-2</c:v>
                </c:pt>
                <c:pt idx="10558">
                  <c:v>1.0701597309822262E-2</c:v>
                </c:pt>
                <c:pt idx="10559">
                  <c:v>1.0700390076401237E-2</c:v>
                </c:pt>
                <c:pt idx="10560">
                  <c:v>1.0700050381321951E-2</c:v>
                </c:pt>
                <c:pt idx="10561">
                  <c:v>1.0700162762595325E-2</c:v>
                </c:pt>
                <c:pt idx="10562">
                  <c:v>1.0699823402031147E-2</c:v>
                </c:pt>
                <c:pt idx="10563">
                  <c:v>1.0698225023469765E-2</c:v>
                </c:pt>
                <c:pt idx="10564">
                  <c:v>1.0696269916604911E-2</c:v>
                </c:pt>
                <c:pt idx="10565">
                  <c:v>1.0694724847133069E-2</c:v>
                </c:pt>
                <c:pt idx="10566">
                  <c:v>1.0693979141166963E-2</c:v>
                </c:pt>
                <c:pt idx="10567">
                  <c:v>1.0694054301888835E-2</c:v>
                </c:pt>
                <c:pt idx="10568">
                  <c:v>1.0694604009550312E-2</c:v>
                </c:pt>
                <c:pt idx="10569">
                  <c:v>1.0694914121472268E-2</c:v>
                </c:pt>
                <c:pt idx="10570">
                  <c:v>1.0693886284541539E-2</c:v>
                </c:pt>
                <c:pt idx="10571">
                  <c:v>1.0690757748527352E-2</c:v>
                </c:pt>
                <c:pt idx="10572">
                  <c:v>1.0687208408750619E-2</c:v>
                </c:pt>
                <c:pt idx="10573">
                  <c:v>1.0684780921706501E-2</c:v>
                </c:pt>
                <c:pt idx="10574">
                  <c:v>1.0684287804239176E-2</c:v>
                </c:pt>
                <c:pt idx="10575">
                  <c:v>1.0685811433541186E-2</c:v>
                </c:pt>
                <c:pt idx="10576">
                  <c:v>1.0688704047153993E-2</c:v>
                </c:pt>
                <c:pt idx="10577">
                  <c:v>1.0691587742967298E-2</c:v>
                </c:pt>
                <c:pt idx="10578">
                  <c:v>1.0692354479219752E-2</c:v>
                </c:pt>
                <c:pt idx="10579">
                  <c:v>1.0688507613059383E-2</c:v>
                </c:pt>
                <c:pt idx="10580">
                  <c:v>1.068179764526685E-2</c:v>
                </c:pt>
                <c:pt idx="10581">
                  <c:v>1.0676360813068759E-2</c:v>
                </c:pt>
                <c:pt idx="10582">
                  <c:v>1.0674632026412358E-2</c:v>
                </c:pt>
                <c:pt idx="10583">
                  <c:v>1.0677243905280256E-2</c:v>
                </c:pt>
                <c:pt idx="10584">
                  <c:v>1.0683026779690508E-2</c:v>
                </c:pt>
                <c:pt idx="10585">
                  <c:v>1.0689008689696659E-2</c:v>
                </c:pt>
                <c:pt idx="10586">
                  <c:v>1.069041538538767E-2</c:v>
                </c:pt>
                <c:pt idx="10587">
                  <c:v>1.0686294906450478E-2</c:v>
                </c:pt>
                <c:pt idx="10588">
                  <c:v>1.0685570770702608E-2</c:v>
                </c:pt>
                <c:pt idx="10589">
                  <c:v>1.0858993734799274E-2</c:v>
                </c:pt>
                <c:pt idx="10590">
                  <c:v>1.1084998688060701E-2</c:v>
                </c:pt>
                <c:pt idx="10591">
                  <c:v>1.1343298668050356E-2</c:v>
                </c:pt>
                <c:pt idx="10592">
                  <c:v>1.1709814141793893E-2</c:v>
                </c:pt>
                <c:pt idx="10593">
                  <c:v>1.2084880100658682E-2</c:v>
                </c:pt>
                <c:pt idx="10594">
                  <c:v>1.2487394122780746E-2</c:v>
                </c:pt>
                <c:pt idx="10595">
                  <c:v>1.2894905892556686E-2</c:v>
                </c:pt>
                <c:pt idx="10596">
                  <c:v>1.3307579140424661E-2</c:v>
                </c:pt>
                <c:pt idx="10597">
                  <c:v>1.3736547075510658E-2</c:v>
                </c:pt>
                <c:pt idx="10598">
                  <c:v>1.4160583154025009E-2</c:v>
                </c:pt>
                <c:pt idx="10599">
                  <c:v>1.4545876831291058E-2</c:v>
                </c:pt>
                <c:pt idx="10600">
                  <c:v>1.498122841413782E-2</c:v>
                </c:pt>
                <c:pt idx="10601">
                  <c:v>1.5408107200081764E-2</c:v>
                </c:pt>
                <c:pt idx="10602">
                  <c:v>1.5859637461137964E-2</c:v>
                </c:pt>
                <c:pt idx="10603">
                  <c:v>1.6332878096891337E-2</c:v>
                </c:pt>
                <c:pt idx="10604">
                  <c:v>1.6795700687947956E-2</c:v>
                </c:pt>
                <c:pt idx="10605">
                  <c:v>1.7296429169749453E-2</c:v>
                </c:pt>
                <c:pt idx="10606">
                  <c:v>1.7694518979771982E-2</c:v>
                </c:pt>
                <c:pt idx="10607">
                  <c:v>1.8106424112099995E-2</c:v>
                </c:pt>
                <c:pt idx="10608">
                  <c:v>1.8552609292802901E-2</c:v>
                </c:pt>
                <c:pt idx="10609">
                  <c:v>1.8854179470495031E-2</c:v>
                </c:pt>
                <c:pt idx="10610">
                  <c:v>1.9064770578180207E-2</c:v>
                </c:pt>
                <c:pt idx="10611">
                  <c:v>1.9210259627005399E-2</c:v>
                </c:pt>
                <c:pt idx="10612">
                  <c:v>1.9319331829858587E-2</c:v>
                </c:pt>
                <c:pt idx="10613">
                  <c:v>1.9403910310952184E-2</c:v>
                </c:pt>
                <c:pt idx="10614">
                  <c:v>1.9473426913096194E-2</c:v>
                </c:pt>
                <c:pt idx="10615">
                  <c:v>1.9534873093024374E-2</c:v>
                </c:pt>
                <c:pt idx="10616">
                  <c:v>1.9584643458670285E-2</c:v>
                </c:pt>
                <c:pt idx="10617">
                  <c:v>1.9623472838466913E-2</c:v>
                </c:pt>
                <c:pt idx="10618">
                  <c:v>1.9657781913554336E-2</c:v>
                </c:pt>
                <c:pt idx="10619">
                  <c:v>1.9695978719951299E-2</c:v>
                </c:pt>
                <c:pt idx="10620">
                  <c:v>1.973240197591998E-2</c:v>
                </c:pt>
                <c:pt idx="10621">
                  <c:v>1.9765450467824006E-2</c:v>
                </c:pt>
                <c:pt idx="10622">
                  <c:v>1.979544332169561E-2</c:v>
                </c:pt>
                <c:pt idx="10623">
                  <c:v>1.982372630409935E-2</c:v>
                </c:pt>
                <c:pt idx="10624">
                  <c:v>1.985186767045917E-2</c:v>
                </c:pt>
                <c:pt idx="10625">
                  <c:v>1.98789702239325E-2</c:v>
                </c:pt>
                <c:pt idx="10626">
                  <c:v>1.9904287307785484E-2</c:v>
                </c:pt>
                <c:pt idx="10627">
                  <c:v>1.9927551460557368E-2</c:v>
                </c:pt>
                <c:pt idx="10628">
                  <c:v>1.9948946852409569E-2</c:v>
                </c:pt>
                <c:pt idx="10629">
                  <c:v>1.9969109285125596E-2</c:v>
                </c:pt>
                <c:pt idx="10630">
                  <c:v>1.998912637594373E-2</c:v>
                </c:pt>
                <c:pt idx="10631">
                  <c:v>2.0010333074091113E-2</c:v>
                </c:pt>
                <c:pt idx="10632">
                  <c:v>2.0031624395898871E-2</c:v>
                </c:pt>
                <c:pt idx="10633">
                  <c:v>2.0051331829915104E-2</c:v>
                </c:pt>
                <c:pt idx="10634">
                  <c:v>2.00684632090911E-2</c:v>
                </c:pt>
                <c:pt idx="10635">
                  <c:v>2.0082702710781376E-2</c:v>
                </c:pt>
                <c:pt idx="10636">
                  <c:v>2.0094410856743721E-2</c:v>
                </c:pt>
                <c:pt idx="10637">
                  <c:v>2.0104624513139293E-2</c:v>
                </c:pt>
                <c:pt idx="10638">
                  <c:v>2.0115056890532199E-2</c:v>
                </c:pt>
                <c:pt idx="10639">
                  <c:v>2.0128097543890028E-2</c:v>
                </c:pt>
                <c:pt idx="10640">
                  <c:v>2.0144218556603165E-2</c:v>
                </c:pt>
                <c:pt idx="10641">
                  <c:v>2.0159800755326557E-2</c:v>
                </c:pt>
                <c:pt idx="10642">
                  <c:v>2.0172697535118213E-2</c:v>
                </c:pt>
                <c:pt idx="10643">
                  <c:v>2.018218633653384E-2</c:v>
                </c:pt>
                <c:pt idx="10644">
                  <c:v>2.0188968632292522E-2</c:v>
                </c:pt>
                <c:pt idx="10645">
                  <c:v>2.0195169927277021E-2</c:v>
                </c:pt>
                <c:pt idx="10646">
                  <c:v>2.020426381913646E-2</c:v>
                </c:pt>
                <c:pt idx="10647">
                  <c:v>2.0215899465075841E-2</c:v>
                </c:pt>
                <c:pt idx="10648">
                  <c:v>2.0226783511649346E-2</c:v>
                </c:pt>
                <c:pt idx="10649">
                  <c:v>2.0235483214030119E-2</c:v>
                </c:pt>
                <c:pt idx="10650">
                  <c:v>2.024164037902848E-2</c:v>
                </c:pt>
                <c:pt idx="10651">
                  <c:v>2.0245971365091944E-2</c:v>
                </c:pt>
                <c:pt idx="10652">
                  <c:v>2.0250267082305162E-2</c:v>
                </c:pt>
                <c:pt idx="10653">
                  <c:v>2.0257224709543321E-2</c:v>
                </c:pt>
                <c:pt idx="10654">
                  <c:v>2.0266407329079052E-2</c:v>
                </c:pt>
                <c:pt idx="10655">
                  <c:v>2.0275040994335591E-2</c:v>
                </c:pt>
                <c:pt idx="10656">
                  <c:v>2.0281472459950801E-2</c:v>
                </c:pt>
                <c:pt idx="10657">
                  <c:v>2.028512023882751E-2</c:v>
                </c:pt>
                <c:pt idx="10658">
                  <c:v>2.0286474602132606E-2</c:v>
                </c:pt>
                <c:pt idx="10659">
                  <c:v>2.0287097579297881E-2</c:v>
                </c:pt>
                <c:pt idx="10660">
                  <c:v>2.0289622958019352E-2</c:v>
                </c:pt>
                <c:pt idx="10661">
                  <c:v>2.0296931333617152E-2</c:v>
                </c:pt>
                <c:pt idx="10662">
                  <c:v>2.0306536529389081E-2</c:v>
                </c:pt>
                <c:pt idx="10663">
                  <c:v>2.0314470503698133E-2</c:v>
                </c:pt>
                <c:pt idx="10664">
                  <c:v>2.0318481827058789E-2</c:v>
                </c:pt>
                <c:pt idx="10665">
                  <c:v>2.0318051626544972E-2</c:v>
                </c:pt>
                <c:pt idx="10666">
                  <c:v>2.0314393585789643E-2</c:v>
                </c:pt>
                <c:pt idx="10667">
                  <c:v>2.0310453944985301E-2</c:v>
                </c:pt>
                <c:pt idx="10668">
                  <c:v>2.031091150088353E-2</c:v>
                </c:pt>
                <c:pt idx="10669">
                  <c:v>2.0319207881940582E-2</c:v>
                </c:pt>
                <c:pt idx="10670">
                  <c:v>2.0329313156682398E-2</c:v>
                </c:pt>
                <c:pt idx="10671">
                  <c:v>2.0336206452472586E-2</c:v>
                </c:pt>
                <c:pt idx="10672">
                  <c:v>2.0337519192348778E-2</c:v>
                </c:pt>
                <c:pt idx="10673">
                  <c:v>2.0336177642494978E-2</c:v>
                </c:pt>
                <c:pt idx="10674">
                  <c:v>2.0335638828978809E-2</c:v>
                </c:pt>
                <c:pt idx="10675">
                  <c:v>2.0335762346862043E-2</c:v>
                </c:pt>
                <c:pt idx="10676">
                  <c:v>2.0336591522127367E-2</c:v>
                </c:pt>
                <c:pt idx="10677">
                  <c:v>2.0337743675040487E-2</c:v>
                </c:pt>
                <c:pt idx="10678">
                  <c:v>2.0338431846662793E-2</c:v>
                </c:pt>
                <c:pt idx="10679">
                  <c:v>2.0338466630821471E-2</c:v>
                </c:pt>
                <c:pt idx="10680">
                  <c:v>2.0338558664130924E-2</c:v>
                </c:pt>
                <c:pt idx="10681">
                  <c:v>2.0339171721761418E-2</c:v>
                </c:pt>
                <c:pt idx="10682">
                  <c:v>2.0340453965535046E-2</c:v>
                </c:pt>
                <c:pt idx="10683">
                  <c:v>2.0342237943926034E-2</c:v>
                </c:pt>
                <c:pt idx="10684">
                  <c:v>2.0344040592060547E-2</c:v>
                </c:pt>
                <c:pt idx="10685">
                  <c:v>2.0345063231716733E-2</c:v>
                </c:pt>
                <c:pt idx="10686">
                  <c:v>2.0343324111031822E-2</c:v>
                </c:pt>
                <c:pt idx="10687">
                  <c:v>2.033803719774329E-2</c:v>
                </c:pt>
                <c:pt idx="10688">
                  <c:v>2.0332549546762578E-2</c:v>
                </c:pt>
                <c:pt idx="10689">
                  <c:v>2.0329327208940345E-2</c:v>
                </c:pt>
                <c:pt idx="10690">
                  <c:v>2.0329770077120255E-2</c:v>
                </c:pt>
                <c:pt idx="10691">
                  <c:v>2.0334211886139226E-2</c:v>
                </c:pt>
                <c:pt idx="10692">
                  <c:v>2.0341920212827241E-2</c:v>
                </c:pt>
                <c:pt idx="10693">
                  <c:v>2.0351096476007358E-2</c:v>
                </c:pt>
                <c:pt idx="10694">
                  <c:v>2.0358875936495872E-2</c:v>
                </c:pt>
                <c:pt idx="10695">
                  <c:v>2.0361327697102104E-2</c:v>
                </c:pt>
                <c:pt idx="10696">
                  <c:v>2.0355356066554954E-2</c:v>
                </c:pt>
                <c:pt idx="10697">
                  <c:v>2.0348399505911552E-2</c:v>
                </c:pt>
                <c:pt idx="10698">
                  <c:v>2.0344443289875312E-2</c:v>
                </c:pt>
                <c:pt idx="10699">
                  <c:v>2.0344390575938537E-2</c:v>
                </c:pt>
                <c:pt idx="10700">
                  <c:v>2.0346865303011396E-2</c:v>
                </c:pt>
                <c:pt idx="10701">
                  <c:v>2.0348212191421751E-2</c:v>
                </c:pt>
                <c:pt idx="10702">
                  <c:v>2.034577790754687E-2</c:v>
                </c:pt>
                <c:pt idx="10703">
                  <c:v>2.0343458009341977E-2</c:v>
                </c:pt>
                <c:pt idx="10704">
                  <c:v>2.0342171555434919E-2</c:v>
                </c:pt>
                <c:pt idx="10705">
                  <c:v>2.0342019934506669E-2</c:v>
                </c:pt>
                <c:pt idx="10706">
                  <c:v>2.0342407253052634E-2</c:v>
                </c:pt>
                <c:pt idx="10707">
                  <c:v>2.0342042216306064E-2</c:v>
                </c:pt>
                <c:pt idx="10708">
                  <c:v>2.0340201515230662E-2</c:v>
                </c:pt>
                <c:pt idx="10709">
                  <c:v>2.0338088665780532E-2</c:v>
                </c:pt>
                <c:pt idx="10710">
                  <c:v>2.0336603798492399E-2</c:v>
                </c:pt>
                <c:pt idx="10711">
                  <c:v>2.0336180471526986E-2</c:v>
                </c:pt>
                <c:pt idx="10712">
                  <c:v>2.0336785670668971E-2</c:v>
                </c:pt>
                <c:pt idx="10713">
                  <c:v>2.0337919809326796E-2</c:v>
                </c:pt>
                <c:pt idx="10714">
                  <c:v>2.0338616728532891E-2</c:v>
                </c:pt>
                <c:pt idx="10715">
                  <c:v>2.033733570735162E-2</c:v>
                </c:pt>
                <c:pt idx="10716">
                  <c:v>2.0331807227938734E-2</c:v>
                </c:pt>
                <c:pt idx="10717">
                  <c:v>2.0324907746469199E-2</c:v>
                </c:pt>
                <c:pt idx="10718">
                  <c:v>2.0319814541348617E-2</c:v>
                </c:pt>
                <c:pt idx="10719">
                  <c:v>2.0318410790293947E-2</c:v>
                </c:pt>
                <c:pt idx="10720">
                  <c:v>2.0321285570333563E-2</c:v>
                </c:pt>
                <c:pt idx="10721">
                  <c:v>2.032773385780768E-2</c:v>
                </c:pt>
                <c:pt idx="10722">
                  <c:v>2.0335756528367686E-2</c:v>
                </c:pt>
                <c:pt idx="10723">
                  <c:v>2.0342060356976777E-2</c:v>
                </c:pt>
                <c:pt idx="10724">
                  <c:v>2.0342058017909542E-2</c:v>
                </c:pt>
                <c:pt idx="10725">
                  <c:v>2.033465404634717E-2</c:v>
                </c:pt>
                <c:pt idx="10726">
                  <c:v>2.0327790763272874E-2</c:v>
                </c:pt>
                <c:pt idx="10727">
                  <c:v>2.0324285044181864E-2</c:v>
                </c:pt>
                <c:pt idx="10728">
                  <c:v>2.0324611944412704E-2</c:v>
                </c:pt>
                <c:pt idx="10729">
                  <c:v>2.032701315807291E-2</c:v>
                </c:pt>
                <c:pt idx="10730">
                  <c:v>2.032749701803855E-2</c:v>
                </c:pt>
                <c:pt idx="10731">
                  <c:v>2.0324201626891976E-2</c:v>
                </c:pt>
                <c:pt idx="10732">
                  <c:v>2.0321191105701533E-2</c:v>
                </c:pt>
                <c:pt idx="10733">
                  <c:v>2.0319399324222762E-2</c:v>
                </c:pt>
                <c:pt idx="10734">
                  <c:v>2.0318942556188446E-2</c:v>
                </c:pt>
                <c:pt idx="10735">
                  <c:v>2.031914686754064E-2</c:v>
                </c:pt>
                <c:pt idx="10736">
                  <c:v>2.0317797811065689E-2</c:v>
                </c:pt>
                <c:pt idx="10737">
                  <c:v>2.031642924846927E-2</c:v>
                </c:pt>
                <c:pt idx="10738">
                  <c:v>2.0315187978886984E-2</c:v>
                </c:pt>
                <c:pt idx="10739">
                  <c:v>2.0314082484190091E-2</c:v>
                </c:pt>
                <c:pt idx="10740">
                  <c:v>2.0313047495872309E-2</c:v>
                </c:pt>
                <c:pt idx="10741">
                  <c:v>2.0311852498650914E-2</c:v>
                </c:pt>
                <c:pt idx="10742">
                  <c:v>2.031006044127141E-2</c:v>
                </c:pt>
                <c:pt idx="10743">
                  <c:v>2.030807389276397E-2</c:v>
                </c:pt>
                <c:pt idx="10744">
                  <c:v>2.0306286610519652E-2</c:v>
                </c:pt>
                <c:pt idx="10745">
                  <c:v>2.0304958248303411E-2</c:v>
                </c:pt>
                <c:pt idx="10746">
                  <c:v>2.0304214356254055E-2</c:v>
                </c:pt>
                <c:pt idx="10747">
                  <c:v>2.0304046380884285E-2</c:v>
                </c:pt>
                <c:pt idx="10748">
                  <c:v>2.0304311665080517E-2</c:v>
                </c:pt>
                <c:pt idx="10749">
                  <c:v>2.0304733448103272E-2</c:v>
                </c:pt>
                <c:pt idx="10750">
                  <c:v>2.0304900865586829E-2</c:v>
                </c:pt>
                <c:pt idx="10751">
                  <c:v>2.0304268949539246E-2</c:v>
                </c:pt>
                <c:pt idx="10752">
                  <c:v>2.030215562553871E-2</c:v>
                </c:pt>
                <c:pt idx="10753">
                  <c:v>2.02987432918618E-2</c:v>
                </c:pt>
                <c:pt idx="10754">
                  <c:v>2.0295663451787321E-2</c:v>
                </c:pt>
                <c:pt idx="10755">
                  <c:v>2.0293983652977209E-2</c:v>
                </c:pt>
                <c:pt idx="10756">
                  <c:v>2.0294007956359682E-2</c:v>
                </c:pt>
                <c:pt idx="10757">
                  <c:v>2.0295276936129689E-2</c:v>
                </c:pt>
                <c:pt idx="10758">
                  <c:v>2.0296567679748682E-2</c:v>
                </c:pt>
                <c:pt idx="10759">
                  <c:v>2.0295893787944528E-2</c:v>
                </c:pt>
                <c:pt idx="10760">
                  <c:v>2.0292325187091703E-2</c:v>
                </c:pt>
                <c:pt idx="10761">
                  <c:v>2.0288316526898654E-2</c:v>
                </c:pt>
                <c:pt idx="10762">
                  <c:v>2.0285615324523672E-2</c:v>
                </c:pt>
                <c:pt idx="10763">
                  <c:v>2.0285010385870526E-2</c:v>
                </c:pt>
                <c:pt idx="10764">
                  <c:v>2.0286331899426399E-2</c:v>
                </c:pt>
                <c:pt idx="10765">
                  <c:v>2.0288451436261262E-2</c:v>
                </c:pt>
                <c:pt idx="10766">
                  <c:v>2.0289281950028534E-2</c:v>
                </c:pt>
                <c:pt idx="10767">
                  <c:v>2.0286888183330867E-2</c:v>
                </c:pt>
                <c:pt idx="10768">
                  <c:v>2.0284433816549399E-2</c:v>
                </c:pt>
                <c:pt idx="10769">
                  <c:v>2.0282637266340813E-2</c:v>
                </c:pt>
                <c:pt idx="10770">
                  <c:v>2.0281362659391601E-2</c:v>
                </c:pt>
                <c:pt idx="10771">
                  <c:v>2.0280128749824072E-2</c:v>
                </c:pt>
                <c:pt idx="10772">
                  <c:v>2.0151223441897265E-2</c:v>
                </c:pt>
                <c:pt idx="10773">
                  <c:v>1.9858482647281364E-2</c:v>
                </c:pt>
                <c:pt idx="10774">
                  <c:v>1.9500924908723703E-2</c:v>
                </c:pt>
                <c:pt idx="10775">
                  <c:v>1.9136519466726752E-2</c:v>
                </c:pt>
                <c:pt idx="10776">
                  <c:v>1.8803014915178738E-2</c:v>
                </c:pt>
                <c:pt idx="10777">
                  <c:v>1.8424905145937719E-2</c:v>
                </c:pt>
                <c:pt idx="10778">
                  <c:v>1.8013664748405801E-2</c:v>
                </c:pt>
                <c:pt idx="10779">
                  <c:v>1.7596792497283031E-2</c:v>
                </c:pt>
                <c:pt idx="10780">
                  <c:v>1.7180015183682933E-2</c:v>
                </c:pt>
                <c:pt idx="10781">
                  <c:v>1.6778302822408615E-2</c:v>
                </c:pt>
                <c:pt idx="10782">
                  <c:v>1.6323815444115933E-2</c:v>
                </c:pt>
                <c:pt idx="10783">
                  <c:v>1.5869024501851209E-2</c:v>
                </c:pt>
                <c:pt idx="10784">
                  <c:v>1.5424435456177102E-2</c:v>
                </c:pt>
                <c:pt idx="10785">
                  <c:v>1.5104524075892384E-2</c:v>
                </c:pt>
                <c:pt idx="10786">
                  <c:v>1.4648231052406259E-2</c:v>
                </c:pt>
                <c:pt idx="10787">
                  <c:v>1.4300986891499591E-2</c:v>
                </c:pt>
                <c:pt idx="10788">
                  <c:v>1.3832470890987979E-2</c:v>
                </c:pt>
                <c:pt idx="10789">
                  <c:v>1.3339699005228394E-2</c:v>
                </c:pt>
                <c:pt idx="10790">
                  <c:v>1.2830795672037354E-2</c:v>
                </c:pt>
                <c:pt idx="10791">
                  <c:v>1.2348401649277852E-2</c:v>
                </c:pt>
                <c:pt idx="10792">
                  <c:v>1.2000545043539246E-2</c:v>
                </c:pt>
                <c:pt idx="10793">
                  <c:v>1.1766795342602641E-2</c:v>
                </c:pt>
                <c:pt idx="10794">
                  <c:v>1.1602295345244682E-2</c:v>
                </c:pt>
                <c:pt idx="10795">
                  <c:v>1.147843363745104E-2</c:v>
                </c:pt>
                <c:pt idx="10796">
                  <c:v>1.138510537457648E-2</c:v>
                </c:pt>
                <c:pt idx="10797">
                  <c:v>1.1309654913329876E-2</c:v>
                </c:pt>
                <c:pt idx="10798">
                  <c:v>1.1246345131915783E-2</c:v>
                </c:pt>
                <c:pt idx="10799">
                  <c:v>1.1193121028382791E-2</c:v>
                </c:pt>
                <c:pt idx="10800">
                  <c:v>1.1145832091295703E-2</c:v>
                </c:pt>
                <c:pt idx="10801">
                  <c:v>1.1101702973092705E-2</c:v>
                </c:pt>
                <c:pt idx="10802">
                  <c:v>1.1061383286939404E-2</c:v>
                </c:pt>
                <c:pt idx="10803">
                  <c:v>1.1024573618545737E-2</c:v>
                </c:pt>
                <c:pt idx="10804">
                  <c:v>1.0990023351119376E-2</c:v>
                </c:pt>
                <c:pt idx="10805">
                  <c:v>1.0956438244428719E-2</c:v>
                </c:pt>
                <c:pt idx="10806">
                  <c:v>1.092447420599521E-2</c:v>
                </c:pt>
                <c:pt idx="10807">
                  <c:v>1.0894449010262056E-2</c:v>
                </c:pt>
                <c:pt idx="10808">
                  <c:v>1.0866315328237565E-2</c:v>
                </c:pt>
                <c:pt idx="10809">
                  <c:v>1.0839670935593262E-2</c:v>
                </c:pt>
                <c:pt idx="10810">
                  <c:v>1.0813770223898822E-2</c:v>
                </c:pt>
                <c:pt idx="10811">
                  <c:v>1.0788361377299653E-2</c:v>
                </c:pt>
                <c:pt idx="10812">
                  <c:v>1.0764002920822437E-2</c:v>
                </c:pt>
                <c:pt idx="10813">
                  <c:v>1.0741049409449539E-2</c:v>
                </c:pt>
                <c:pt idx="10814">
                  <c:v>1.0719628277646807E-2</c:v>
                </c:pt>
                <c:pt idx="10815">
                  <c:v>1.0699639839363811E-2</c:v>
                </c:pt>
                <c:pt idx="10816">
                  <c:v>1.0680757288033412E-2</c:v>
                </c:pt>
                <c:pt idx="10817">
                  <c:v>1.0662426696572247E-2</c:v>
                </c:pt>
                <c:pt idx="10818">
                  <c:v>1.0643726655375222E-2</c:v>
                </c:pt>
                <c:pt idx="10819">
                  <c:v>1.0623853994047071E-2</c:v>
                </c:pt>
                <c:pt idx="10820">
                  <c:v>1.060442811054441E-2</c:v>
                </c:pt>
                <c:pt idx="10821">
                  <c:v>1.0586823813328766E-2</c:v>
                </c:pt>
                <c:pt idx="10822">
                  <c:v>1.0571796054827325E-2</c:v>
                </c:pt>
                <c:pt idx="10823">
                  <c:v>1.0559479931433233E-2</c:v>
                </c:pt>
                <c:pt idx="10824">
                  <c:v>1.0549390683505123E-2</c:v>
                </c:pt>
                <c:pt idx="10825">
                  <c:v>1.0540423695367472E-2</c:v>
                </c:pt>
                <c:pt idx="10826">
                  <c:v>1.0530854495310604E-2</c:v>
                </c:pt>
                <c:pt idx="10827">
                  <c:v>1.0518339516713927E-2</c:v>
                </c:pt>
                <c:pt idx="10828">
                  <c:v>1.0503393797876574E-2</c:v>
                </c:pt>
                <c:pt idx="10829">
                  <c:v>1.0489550213748991E-2</c:v>
                </c:pt>
                <c:pt idx="10830">
                  <c:v>1.0477953714131343E-2</c:v>
                </c:pt>
                <c:pt idx="10831">
                  <c:v>1.0468649451886462E-2</c:v>
                </c:pt>
                <c:pt idx="10832">
                  <c:v>1.0460582782940195E-2</c:v>
                </c:pt>
                <c:pt idx="10833">
                  <c:v>1.0451603818869707E-2</c:v>
                </c:pt>
                <c:pt idx="10834">
                  <c:v>1.0441432199958229E-2</c:v>
                </c:pt>
                <c:pt idx="10835">
                  <c:v>1.043187618323746E-2</c:v>
                </c:pt>
                <c:pt idx="10836">
                  <c:v>1.042333111394372E-2</c:v>
                </c:pt>
                <c:pt idx="10837">
                  <c:v>1.0415792509186943E-2</c:v>
                </c:pt>
                <c:pt idx="10838">
                  <c:v>1.0408856057950723E-2</c:v>
                </c:pt>
                <c:pt idx="10839">
                  <c:v>1.0401719700996289E-2</c:v>
                </c:pt>
                <c:pt idx="10840">
                  <c:v>1.0394008784626766E-2</c:v>
                </c:pt>
                <c:pt idx="10841">
                  <c:v>1.0386462524831106E-2</c:v>
                </c:pt>
                <c:pt idx="10842">
                  <c:v>1.0379591429329888E-2</c:v>
                </c:pt>
                <c:pt idx="10843">
                  <c:v>1.0373626151382081E-2</c:v>
                </c:pt>
                <c:pt idx="10844">
                  <c:v>1.0368517489785027E-2</c:v>
                </c:pt>
                <c:pt idx="10845">
                  <c:v>1.0363936388874229E-2</c:v>
                </c:pt>
                <c:pt idx="10846">
                  <c:v>1.0359273938523747E-2</c:v>
                </c:pt>
                <c:pt idx="10847">
                  <c:v>1.035357055387149E-2</c:v>
                </c:pt>
                <c:pt idx="10848">
                  <c:v>1.0346064778096083E-2</c:v>
                </c:pt>
                <c:pt idx="10849">
                  <c:v>1.0338416302678941E-2</c:v>
                </c:pt>
                <c:pt idx="10850">
                  <c:v>1.0332082856365141E-2</c:v>
                </c:pt>
                <c:pt idx="10851">
                  <c:v>1.03278509549027E-2</c:v>
                </c:pt>
                <c:pt idx="10852">
                  <c:v>1.0325835901041767E-2</c:v>
                </c:pt>
                <c:pt idx="10853">
                  <c:v>1.0325481784535243E-2</c:v>
                </c:pt>
                <c:pt idx="10854">
                  <c:v>1.0325561482138489E-2</c:v>
                </c:pt>
                <c:pt idx="10855">
                  <c:v>1.0324176657609423E-2</c:v>
                </c:pt>
                <c:pt idx="10856">
                  <c:v>1.0319021569252075E-2</c:v>
                </c:pt>
                <c:pt idx="10857">
                  <c:v>1.0312306140327366E-2</c:v>
                </c:pt>
                <c:pt idx="10858">
                  <c:v>1.0306695531203426E-2</c:v>
                </c:pt>
                <c:pt idx="10859">
                  <c:v>1.0303071458600811E-2</c:v>
                </c:pt>
                <c:pt idx="10860">
                  <c:v>1.0301244821714888E-2</c:v>
                </c:pt>
                <c:pt idx="10861">
                  <c:v>1.0299955702216014E-2</c:v>
                </c:pt>
                <c:pt idx="10862">
                  <c:v>1.0296972092822695E-2</c:v>
                </c:pt>
                <c:pt idx="10863">
                  <c:v>1.0292855733992396E-2</c:v>
                </c:pt>
                <c:pt idx="10864">
                  <c:v>1.0289173564550268E-2</c:v>
                </c:pt>
                <c:pt idx="10865">
                  <c:v>1.0286322813181568E-2</c:v>
                </c:pt>
                <c:pt idx="10866">
                  <c:v>1.0284267523868787E-2</c:v>
                </c:pt>
                <c:pt idx="10867">
                  <c:v>1.028253855589174E-2</c:v>
                </c:pt>
                <c:pt idx="10868">
                  <c:v>1.0280239731061083E-2</c:v>
                </c:pt>
                <c:pt idx="10869">
                  <c:v>1.0277072311343541E-2</c:v>
                </c:pt>
                <c:pt idx="10870">
                  <c:v>1.027388954183645E-2</c:v>
                </c:pt>
                <c:pt idx="10871">
                  <c:v>1.0271248341506778E-2</c:v>
                </c:pt>
                <c:pt idx="10872">
                  <c:v>1.0269393299793168E-2</c:v>
                </c:pt>
                <c:pt idx="10873">
                  <c:v>1.0268256676606285E-2</c:v>
                </c:pt>
                <c:pt idx="10874">
                  <c:v>1.026745840232831E-2</c:v>
                </c:pt>
                <c:pt idx="10875">
                  <c:v>1.0266306077813602E-2</c:v>
                </c:pt>
                <c:pt idx="10876">
                  <c:v>1.0263729445008585E-2</c:v>
                </c:pt>
                <c:pt idx="10877">
                  <c:v>1.0259371798810337E-2</c:v>
                </c:pt>
                <c:pt idx="10878">
                  <c:v>1.0254994611557182E-2</c:v>
                </c:pt>
                <c:pt idx="10879">
                  <c:v>1.025194134686503E-2</c:v>
                </c:pt>
                <c:pt idx="10880">
                  <c:v>1.0250874951092268E-2</c:v>
                </c:pt>
                <c:pt idx="10881">
                  <c:v>1.0251777853339254E-2</c:v>
                </c:pt>
                <c:pt idx="10882">
                  <c:v>1.025395196544872E-2</c:v>
                </c:pt>
                <c:pt idx="10883">
                  <c:v>1.0256018682005595E-2</c:v>
                </c:pt>
                <c:pt idx="10884">
                  <c:v>1.0255918880336973E-2</c:v>
                </c:pt>
                <c:pt idx="10885">
                  <c:v>1.0252073191545523E-2</c:v>
                </c:pt>
                <c:pt idx="10886">
                  <c:v>1.0247741978991287E-2</c:v>
                </c:pt>
                <c:pt idx="10887">
                  <c:v>1.0244746038280522E-2</c:v>
                </c:pt>
                <c:pt idx="10888">
                  <c:v>1.0243659837057766E-2</c:v>
                </c:pt>
                <c:pt idx="10889">
                  <c:v>1.0244024086280295E-2</c:v>
                </c:pt>
                <c:pt idx="10890">
                  <c:v>1.024434574021799E-2</c:v>
                </c:pt>
                <c:pt idx="10891">
                  <c:v>1.0242516910551043E-2</c:v>
                </c:pt>
                <c:pt idx="10892">
                  <c:v>1.0239956420779564E-2</c:v>
                </c:pt>
                <c:pt idx="10893">
                  <c:v>1.0237888239943219E-2</c:v>
                </c:pt>
                <c:pt idx="10894">
                  <c:v>1.0236661930329759E-2</c:v>
                </c:pt>
                <c:pt idx="10895">
                  <c:v>1.0236168567335934E-2</c:v>
                </c:pt>
                <c:pt idx="10896">
                  <c:v>1.0235840739467613E-2</c:v>
                </c:pt>
                <c:pt idx="10897">
                  <c:v>1.0234680147247297E-2</c:v>
                </c:pt>
                <c:pt idx="10898">
                  <c:v>1.0232598452305699E-2</c:v>
                </c:pt>
                <c:pt idx="10899">
                  <c:v>1.0230530382681992E-2</c:v>
                </c:pt>
                <c:pt idx="10900">
                  <c:v>1.02290432891745E-2</c:v>
                </c:pt>
                <c:pt idx="10901">
                  <c:v>1.0228362958261131E-2</c:v>
                </c:pt>
                <c:pt idx="10902">
                  <c:v>1.0228373612098923E-2</c:v>
                </c:pt>
                <c:pt idx="10903">
                  <c:v>1.022861790852438E-2</c:v>
                </c:pt>
                <c:pt idx="10904">
                  <c:v>1.0228296941053297E-2</c:v>
                </c:pt>
                <c:pt idx="10905">
                  <c:v>1.022624878521256E-2</c:v>
                </c:pt>
                <c:pt idx="10906">
                  <c:v>1.0222645005487575E-2</c:v>
                </c:pt>
                <c:pt idx="10907">
                  <c:v>1.0219287832595101E-2</c:v>
                </c:pt>
                <c:pt idx="10908">
                  <c:v>1.0217388671514472E-2</c:v>
                </c:pt>
                <c:pt idx="10909">
                  <c:v>1.0217465713516524E-2</c:v>
                </c:pt>
                <c:pt idx="10910">
                  <c:v>1.021934393616356E-2</c:v>
                </c:pt>
                <c:pt idx="10911">
                  <c:v>1.0222155103309566E-2</c:v>
                </c:pt>
                <c:pt idx="10912">
                  <c:v>1.0224337765099812E-2</c:v>
                </c:pt>
                <c:pt idx="10913">
                  <c:v>1.0223637257971353E-2</c:v>
                </c:pt>
                <c:pt idx="10914">
                  <c:v>1.0218276689113332E-2</c:v>
                </c:pt>
                <c:pt idx="10915">
                  <c:v>1.0211571519779373E-2</c:v>
                </c:pt>
                <c:pt idx="10916">
                  <c:v>1.0207107794067598E-2</c:v>
                </c:pt>
                <c:pt idx="10917">
                  <c:v>1.0206703831137441E-2</c:v>
                </c:pt>
                <c:pt idx="10918">
                  <c:v>1.0210410034690833E-2</c:v>
                </c:pt>
                <c:pt idx="10919">
                  <c:v>1.0216508892971838E-2</c:v>
                </c:pt>
                <c:pt idx="10920">
                  <c:v>1.0221514978766938E-2</c:v>
                </c:pt>
                <c:pt idx="10921">
                  <c:v>1.0220267858786637E-2</c:v>
                </c:pt>
                <c:pt idx="10922">
                  <c:v>1.0214312549944874E-2</c:v>
                </c:pt>
                <c:pt idx="10923">
                  <c:v>1.0209324851420913E-2</c:v>
                </c:pt>
                <c:pt idx="10924">
                  <c:v>1.0207269186080864E-2</c:v>
                </c:pt>
                <c:pt idx="10925">
                  <c:v>1.0208338732387507E-2</c:v>
                </c:pt>
                <c:pt idx="10926">
                  <c:v>1.0210955424400744E-2</c:v>
                </c:pt>
                <c:pt idx="10927">
                  <c:v>1.0211769951777366E-2</c:v>
                </c:pt>
                <c:pt idx="10928">
                  <c:v>1.0208971368255725E-2</c:v>
                </c:pt>
                <c:pt idx="10929">
                  <c:v>1.0206373904476155E-2</c:v>
                </c:pt>
                <c:pt idx="10930">
                  <c:v>1.0204844975360072E-2</c:v>
                </c:pt>
                <c:pt idx="10931">
                  <c:v>1.0204488569863775E-2</c:v>
                </c:pt>
                <c:pt idx="10932">
                  <c:v>1.0204715671830405E-2</c:v>
                </c:pt>
                <c:pt idx="10933">
                  <c:v>1.0204244636672374E-2</c:v>
                </c:pt>
                <c:pt idx="10934">
                  <c:v>1.0202602956057058E-2</c:v>
                </c:pt>
                <c:pt idx="10935">
                  <c:v>1.0200960614133442E-2</c:v>
                </c:pt>
                <c:pt idx="10936">
                  <c:v>1.0199831897444372E-2</c:v>
                </c:pt>
                <c:pt idx="10937">
                  <c:v>1.0199390566023796E-2</c:v>
                </c:pt>
                <c:pt idx="10938">
                  <c:v>1.0199469853397028E-2</c:v>
                </c:pt>
                <c:pt idx="10939">
                  <c:v>1.0199562466580653E-2</c:v>
                </c:pt>
                <c:pt idx="10940">
                  <c:v>1.0198822256577344E-2</c:v>
                </c:pt>
                <c:pt idx="10941">
                  <c:v>1.0196796693106459E-2</c:v>
                </c:pt>
                <c:pt idx="10942">
                  <c:v>1.0194518951453192E-2</c:v>
                </c:pt>
                <c:pt idx="10943">
                  <c:v>1.0192883706882008E-2</c:v>
                </c:pt>
                <c:pt idx="10944">
                  <c:v>1.0192351810119751E-2</c:v>
                </c:pt>
                <c:pt idx="10945">
                  <c:v>1.019295028735577E-2</c:v>
                </c:pt>
                <c:pt idx="10946">
                  <c:v>1.019427234024194E-2</c:v>
                </c:pt>
                <c:pt idx="10947">
                  <c:v>1.0195477345892455E-2</c:v>
                </c:pt>
                <c:pt idx="10948">
                  <c:v>1.0195290856884023E-2</c:v>
                </c:pt>
                <c:pt idx="10949">
                  <c:v>1.0193494219005977E-2</c:v>
                </c:pt>
                <c:pt idx="10950">
                  <c:v>1.0192058801683664E-2</c:v>
                </c:pt>
                <c:pt idx="10951">
                  <c:v>1.0191008334101005E-2</c:v>
                </c:pt>
                <c:pt idx="10952">
                  <c:v>1.0190148819711154E-2</c:v>
                </c:pt>
                <c:pt idx="10953">
                  <c:v>1.017316161432809E-2</c:v>
                </c:pt>
                <c:pt idx="10954">
                  <c:v>1.0323221411919332E-2</c:v>
                </c:pt>
                <c:pt idx="10955">
                  <c:v>1.0556223522863109E-2</c:v>
                </c:pt>
                <c:pt idx="10956">
                  <c:v>1.0864623752055059E-2</c:v>
                </c:pt>
                <c:pt idx="10957">
                  <c:v>1.121920278187433E-2</c:v>
                </c:pt>
                <c:pt idx="10958">
                  <c:v>1.1589198404973978E-2</c:v>
                </c:pt>
                <c:pt idx="10959">
                  <c:v>1.199006756510229E-2</c:v>
                </c:pt>
                <c:pt idx="10960">
                  <c:v>1.2406408248631396E-2</c:v>
                </c:pt>
                <c:pt idx="10961">
                  <c:v>1.2828138584508469E-2</c:v>
                </c:pt>
                <c:pt idx="10962">
                  <c:v>1.3256050862426634E-2</c:v>
                </c:pt>
                <c:pt idx="10963">
                  <c:v>1.3706730867207931E-2</c:v>
                </c:pt>
                <c:pt idx="10964">
                  <c:v>1.4125460067880857E-2</c:v>
                </c:pt>
                <c:pt idx="10965">
                  <c:v>1.4512797665496208E-2</c:v>
                </c:pt>
                <c:pt idx="10966">
                  <c:v>1.4912467815423904E-2</c:v>
                </c:pt>
                <c:pt idx="10967">
                  <c:v>1.5340470223646062E-2</c:v>
                </c:pt>
                <c:pt idx="10968">
                  <c:v>1.5812981738285947E-2</c:v>
                </c:pt>
                <c:pt idx="10969">
                  <c:v>1.6289836820606494E-2</c:v>
                </c:pt>
                <c:pt idx="10970">
                  <c:v>1.6745457887308766E-2</c:v>
                </c:pt>
                <c:pt idx="10971">
                  <c:v>1.718991745405582E-2</c:v>
                </c:pt>
                <c:pt idx="10972">
                  <c:v>1.7650662866709937E-2</c:v>
                </c:pt>
                <c:pt idx="10973">
                  <c:v>1.8110047199842511E-2</c:v>
                </c:pt>
                <c:pt idx="10974">
                  <c:v>1.8417006477971672E-2</c:v>
                </c:pt>
                <c:pt idx="10975">
                  <c:v>1.8627084521105355E-2</c:v>
                </c:pt>
                <c:pt idx="10976">
                  <c:v>1.8779096045695078E-2</c:v>
                </c:pt>
                <c:pt idx="10977">
                  <c:v>1.8890323978479694E-2</c:v>
                </c:pt>
                <c:pt idx="10978">
                  <c:v>1.8975385650918965E-2</c:v>
                </c:pt>
                <c:pt idx="10979">
                  <c:v>1.9044052182839034E-2</c:v>
                </c:pt>
                <c:pt idx="10980">
                  <c:v>1.9102505386211568E-2</c:v>
                </c:pt>
                <c:pt idx="10981">
                  <c:v>1.9156561428509369E-2</c:v>
                </c:pt>
                <c:pt idx="10982">
                  <c:v>1.92025907939085E-2</c:v>
                </c:pt>
                <c:pt idx="10983">
                  <c:v>1.923955128162616E-2</c:v>
                </c:pt>
                <c:pt idx="10984">
                  <c:v>1.9270701454367031E-2</c:v>
                </c:pt>
                <c:pt idx="10985">
                  <c:v>1.9303535742971265E-2</c:v>
                </c:pt>
                <c:pt idx="10986">
                  <c:v>1.9338662901293796E-2</c:v>
                </c:pt>
                <c:pt idx="10987">
                  <c:v>1.9371192919109183E-2</c:v>
                </c:pt>
                <c:pt idx="10988">
                  <c:v>1.9400639383991988E-2</c:v>
                </c:pt>
                <c:pt idx="10989">
                  <c:v>1.9427480388465888E-2</c:v>
                </c:pt>
                <c:pt idx="10990">
                  <c:v>1.9453158530003005E-2</c:v>
                </c:pt>
                <c:pt idx="10991">
                  <c:v>1.9479089448917176E-2</c:v>
                </c:pt>
                <c:pt idx="10992">
                  <c:v>1.9504127111852513E-2</c:v>
                </c:pt>
                <c:pt idx="10993">
                  <c:v>1.9527479934892247E-2</c:v>
                </c:pt>
                <c:pt idx="10994">
                  <c:v>1.9548830827315553E-2</c:v>
                </c:pt>
                <c:pt idx="10995">
                  <c:v>1.9568316237396008E-2</c:v>
                </c:pt>
                <c:pt idx="10996">
                  <c:v>1.9586526152401466E-2</c:v>
                </c:pt>
                <c:pt idx="10997">
                  <c:v>1.9604504098594499E-2</c:v>
                </c:pt>
                <c:pt idx="10998">
                  <c:v>1.9623839096848172E-2</c:v>
                </c:pt>
                <c:pt idx="10999">
                  <c:v>1.9644147759370234E-2</c:v>
                </c:pt>
                <c:pt idx="11000">
                  <c:v>1.9663261548473657E-2</c:v>
                </c:pt>
                <c:pt idx="11001">
                  <c:v>1.9679764463001497E-2</c:v>
                </c:pt>
                <c:pt idx="11002">
                  <c:v>1.9693043701306926E-2</c:v>
                </c:pt>
                <c:pt idx="11003">
                  <c:v>1.9703289661252621E-2</c:v>
                </c:pt>
                <c:pt idx="11004">
                  <c:v>1.9711495940211498E-2</c:v>
                </c:pt>
                <c:pt idx="11005">
                  <c:v>1.9719459335066098E-2</c:v>
                </c:pt>
                <c:pt idx="11006">
                  <c:v>1.9729779842209069E-2</c:v>
                </c:pt>
                <c:pt idx="11007">
                  <c:v>1.9744530263692748E-2</c:v>
                </c:pt>
                <c:pt idx="11008">
                  <c:v>1.9759791009263981E-2</c:v>
                </c:pt>
                <c:pt idx="11009">
                  <c:v>1.9772667939383183E-2</c:v>
                </c:pt>
                <c:pt idx="11010">
                  <c:v>1.9782030947322688E-2</c:v>
                </c:pt>
                <c:pt idx="11011">
                  <c:v>1.978833762483545E-2</c:v>
                </c:pt>
                <c:pt idx="11012">
                  <c:v>1.9793633262154921E-2</c:v>
                </c:pt>
                <c:pt idx="11013">
                  <c:v>1.9801521966749308E-2</c:v>
                </c:pt>
                <c:pt idx="11014">
                  <c:v>1.9812061841528776E-2</c:v>
                </c:pt>
                <c:pt idx="11015">
                  <c:v>1.9821898780151344E-2</c:v>
                </c:pt>
                <c:pt idx="11016">
                  <c:v>1.9829814634813113E-2</c:v>
                </c:pt>
                <c:pt idx="11017">
                  <c:v>1.9835547738302064E-2</c:v>
                </c:pt>
                <c:pt idx="11018">
                  <c:v>1.9839792903998121E-2</c:v>
                </c:pt>
                <c:pt idx="11019">
                  <c:v>1.984420142587268E-2</c:v>
                </c:pt>
                <c:pt idx="11020">
                  <c:v>1.9850984046878246E-2</c:v>
                </c:pt>
                <c:pt idx="11021">
                  <c:v>1.9859079685466012E-2</c:v>
                </c:pt>
                <c:pt idx="11022">
                  <c:v>1.9866397169168406E-2</c:v>
                </c:pt>
                <c:pt idx="11023">
                  <c:v>1.987176617346758E-2</c:v>
                </c:pt>
                <c:pt idx="11024">
                  <c:v>1.9874869639508158E-2</c:v>
                </c:pt>
                <c:pt idx="11025">
                  <c:v>1.9876243774096646E-2</c:v>
                </c:pt>
                <c:pt idx="11026">
                  <c:v>1.9877278049701849E-2</c:v>
                </c:pt>
                <c:pt idx="11027">
                  <c:v>1.9880215204454564E-2</c:v>
                </c:pt>
                <c:pt idx="11028">
                  <c:v>1.9887442365450356E-2</c:v>
                </c:pt>
                <c:pt idx="11029">
                  <c:v>1.9896537774835295E-2</c:v>
                </c:pt>
                <c:pt idx="11030">
                  <c:v>1.9903870389477985E-2</c:v>
                </c:pt>
                <c:pt idx="11031">
                  <c:v>1.9907373246702859E-2</c:v>
                </c:pt>
                <c:pt idx="11032">
                  <c:v>1.9906552853472856E-2</c:v>
                </c:pt>
                <c:pt idx="11033">
                  <c:v>1.9902489186389996E-2</c:v>
                </c:pt>
                <c:pt idx="11034">
                  <c:v>1.9897835691694732E-2</c:v>
                </c:pt>
                <c:pt idx="11035">
                  <c:v>1.9896819285266407E-2</c:v>
                </c:pt>
                <c:pt idx="11036">
                  <c:v>1.9904100149498612E-2</c:v>
                </c:pt>
                <c:pt idx="11037">
                  <c:v>1.9915533152722976E-2</c:v>
                </c:pt>
                <c:pt idx="11038">
                  <c:v>1.9924461053761739E-2</c:v>
                </c:pt>
                <c:pt idx="11039">
                  <c:v>1.9922474000631643E-2</c:v>
                </c:pt>
                <c:pt idx="11040">
                  <c:v>1.992091112852825E-2</c:v>
                </c:pt>
                <c:pt idx="11041">
                  <c:v>1.992032401170591E-2</c:v>
                </c:pt>
                <c:pt idx="11042">
                  <c:v>1.992085970840907E-2</c:v>
                </c:pt>
                <c:pt idx="11043">
                  <c:v>1.9922006158079052E-2</c:v>
                </c:pt>
                <c:pt idx="11044">
                  <c:v>1.9922646985246626E-2</c:v>
                </c:pt>
                <c:pt idx="11045">
                  <c:v>1.9922541948059553E-2</c:v>
                </c:pt>
                <c:pt idx="11046">
                  <c:v>1.9922512672076766E-2</c:v>
                </c:pt>
                <c:pt idx="11047">
                  <c:v>1.992305949368843E-2</c:v>
                </c:pt>
                <c:pt idx="11048">
                  <c:v>1.9924311749812428E-2</c:v>
                </c:pt>
                <c:pt idx="11049">
                  <c:v>1.9926027777893825E-2</c:v>
                </c:pt>
                <c:pt idx="11050">
                  <c:v>1.9927594915905313E-2</c:v>
                </c:pt>
                <c:pt idx="11051">
                  <c:v>1.9928002738418001E-2</c:v>
                </c:pt>
                <c:pt idx="11052">
                  <c:v>1.992560616822605E-2</c:v>
                </c:pt>
                <c:pt idx="11053">
                  <c:v>1.9921970469292779E-2</c:v>
                </c:pt>
                <c:pt idx="11054">
                  <c:v>1.9919209008526055E-2</c:v>
                </c:pt>
                <c:pt idx="11055">
                  <c:v>1.991862957366743E-2</c:v>
                </c:pt>
                <c:pt idx="11056">
                  <c:v>1.9920734373292309E-2</c:v>
                </c:pt>
                <c:pt idx="11057">
                  <c:v>1.992522003681017E-2</c:v>
                </c:pt>
                <c:pt idx="11058">
                  <c:v>1.9930977614464284E-2</c:v>
                </c:pt>
                <c:pt idx="11059">
                  <c:v>1.993609257733173E-2</c:v>
                </c:pt>
                <c:pt idx="11060">
                  <c:v>1.9937844817323625E-2</c:v>
                </c:pt>
                <c:pt idx="11061">
                  <c:v>1.9933946884901473E-2</c:v>
                </c:pt>
                <c:pt idx="11062">
                  <c:v>1.9928828267640739E-2</c:v>
                </c:pt>
                <c:pt idx="11063">
                  <c:v>1.9925680219356132E-2</c:v>
                </c:pt>
                <c:pt idx="11064">
                  <c:v>1.9925647332338967E-2</c:v>
                </c:pt>
                <c:pt idx="11065">
                  <c:v>1.992814798582352E-2</c:v>
                </c:pt>
                <c:pt idx="11066">
                  <c:v>1.9930874345987191E-2</c:v>
                </c:pt>
                <c:pt idx="11067">
                  <c:v>1.993007831575903E-2</c:v>
                </c:pt>
                <c:pt idx="11068">
                  <c:v>1.9927230424863027E-2</c:v>
                </c:pt>
                <c:pt idx="11069">
                  <c:v>1.9924984850445773E-2</c:v>
                </c:pt>
                <c:pt idx="11070">
                  <c:v>1.9924150335765629E-2</c:v>
                </c:pt>
                <c:pt idx="11071">
                  <c:v>1.992470256575684E-2</c:v>
                </c:pt>
                <c:pt idx="11072">
                  <c:v>1.9925784167029899E-2</c:v>
                </c:pt>
                <c:pt idx="11073">
                  <c:v>1.9925704707871177E-2</c:v>
                </c:pt>
                <c:pt idx="11074">
                  <c:v>1.9923381434750181E-2</c:v>
                </c:pt>
                <c:pt idx="11075">
                  <c:v>1.9920559039789294E-2</c:v>
                </c:pt>
                <c:pt idx="11076">
                  <c:v>1.99185927436034E-2</c:v>
                </c:pt>
                <c:pt idx="11077">
                  <c:v>1.9918155726159154E-2</c:v>
                </c:pt>
                <c:pt idx="11078">
                  <c:v>1.9919239299804162E-2</c:v>
                </c:pt>
                <c:pt idx="11079">
                  <c:v>1.9921152909267267E-2</c:v>
                </c:pt>
                <c:pt idx="11080">
                  <c:v>1.9922524131658292E-2</c:v>
                </c:pt>
                <c:pt idx="11081">
                  <c:v>1.992125794137355E-2</c:v>
                </c:pt>
                <c:pt idx="11082">
                  <c:v>1.991563283593855E-2</c:v>
                </c:pt>
                <c:pt idx="11083">
                  <c:v>1.9908999447351441E-2</c:v>
                </c:pt>
                <c:pt idx="11084">
                  <c:v>1.9904588288784643E-2</c:v>
                </c:pt>
                <c:pt idx="11085">
                  <c:v>1.9904134058776991E-2</c:v>
                </c:pt>
                <c:pt idx="11086">
                  <c:v>1.9907875641233908E-2</c:v>
                </c:pt>
                <c:pt idx="11087">
                  <c:v>1.9914556105427136E-2</c:v>
                </c:pt>
                <c:pt idx="11088">
                  <c:v>1.9921422705994854E-2</c:v>
                </c:pt>
                <c:pt idx="11089">
                  <c:v>1.9924226882941876E-2</c:v>
                </c:pt>
                <c:pt idx="11090">
                  <c:v>1.9917791638471315E-2</c:v>
                </c:pt>
                <c:pt idx="11091">
                  <c:v>1.9905110912605717E-2</c:v>
                </c:pt>
                <c:pt idx="11092">
                  <c:v>1.9894592655407738E-2</c:v>
                </c:pt>
                <c:pt idx="11093">
                  <c:v>1.9891273786160967E-2</c:v>
                </c:pt>
                <c:pt idx="11094">
                  <c:v>1.9896536546862395E-2</c:v>
                </c:pt>
                <c:pt idx="11095">
                  <c:v>1.990810850222248E-2</c:v>
                </c:pt>
                <c:pt idx="11096">
                  <c:v>1.9920062539665058E-2</c:v>
                </c:pt>
                <c:pt idx="11097">
                  <c:v>1.9922816869327384E-2</c:v>
                </c:pt>
                <c:pt idx="11098">
                  <c:v>1.9912862193189943E-2</c:v>
                </c:pt>
                <c:pt idx="11099">
                  <c:v>1.9903273408022788E-2</c:v>
                </c:pt>
                <c:pt idx="11100">
                  <c:v>1.9898473831531507E-2</c:v>
                </c:pt>
                <c:pt idx="11101">
                  <c:v>1.9899495182150447E-2</c:v>
                </c:pt>
                <c:pt idx="11102">
                  <c:v>1.9899231757306186E-2</c:v>
                </c:pt>
                <c:pt idx="11103">
                  <c:v>1.9898554425677523E-2</c:v>
                </c:pt>
                <c:pt idx="11104">
                  <c:v>1.9897762862262171E-2</c:v>
                </c:pt>
                <c:pt idx="11105">
                  <c:v>1.9896841848833363E-2</c:v>
                </c:pt>
                <c:pt idx="11106">
                  <c:v>1.989584198582646E-2</c:v>
                </c:pt>
                <c:pt idx="11107">
                  <c:v>1.9894925071565157E-2</c:v>
                </c:pt>
                <c:pt idx="11108">
                  <c:v>1.9894574510513789E-2</c:v>
                </c:pt>
                <c:pt idx="11109">
                  <c:v>1.9894490424996497E-2</c:v>
                </c:pt>
                <c:pt idx="11110">
                  <c:v>1.989427988303645E-2</c:v>
                </c:pt>
                <c:pt idx="11111">
                  <c:v>1.9893671059309365E-2</c:v>
                </c:pt>
                <c:pt idx="11112">
                  <c:v>1.9892513235143773E-2</c:v>
                </c:pt>
                <c:pt idx="11113">
                  <c:v>1.9890776798521009E-2</c:v>
                </c:pt>
                <c:pt idx="11114">
                  <c:v>1.9888553244074868E-2</c:v>
                </c:pt>
                <c:pt idx="11115">
                  <c:v>1.9886055173092023E-2</c:v>
                </c:pt>
                <c:pt idx="11116">
                  <c:v>1.9883616293511597E-2</c:v>
                </c:pt>
                <c:pt idx="11117">
                  <c:v>1.9881691419925698E-2</c:v>
                </c:pt>
                <c:pt idx="11118">
                  <c:v>1.9880856473578904E-2</c:v>
                </c:pt>
                <c:pt idx="11119">
                  <c:v>1.9881606417319876E-2</c:v>
                </c:pt>
                <c:pt idx="11120">
                  <c:v>1.9882805448807977E-2</c:v>
                </c:pt>
                <c:pt idx="11121">
                  <c:v>1.988306106774396E-2</c:v>
                </c:pt>
                <c:pt idx="11122">
                  <c:v>1.9881725915016232E-2</c:v>
                </c:pt>
                <c:pt idx="11123">
                  <c:v>1.9878900948634388E-2</c:v>
                </c:pt>
                <c:pt idx="11124">
                  <c:v>1.9875435443728627E-2</c:v>
                </c:pt>
                <c:pt idx="11125">
                  <c:v>1.9872926992550308E-2</c:v>
                </c:pt>
                <c:pt idx="11126">
                  <c:v>1.9873207762492975E-2</c:v>
                </c:pt>
                <c:pt idx="11127">
                  <c:v>1.9874742817790492E-2</c:v>
                </c:pt>
                <c:pt idx="11128">
                  <c:v>1.9875599557878612E-2</c:v>
                </c:pt>
                <c:pt idx="11129">
                  <c:v>1.9874785838507648E-2</c:v>
                </c:pt>
                <c:pt idx="11130">
                  <c:v>1.9872158525673794E-2</c:v>
                </c:pt>
                <c:pt idx="11131">
                  <c:v>1.9868423495619136E-2</c:v>
                </c:pt>
                <c:pt idx="11132">
                  <c:v>1.9865135634831631E-2</c:v>
                </c:pt>
                <c:pt idx="11133">
                  <c:v>1.9857727279382644E-2</c:v>
                </c:pt>
                <c:pt idx="11134">
                  <c:v>1.9812479454435688E-2</c:v>
                </c:pt>
                <c:pt idx="11135">
                  <c:v>1.986709067241085E-2</c:v>
                </c:pt>
                <c:pt idx="11136">
                  <c:v>1.9993658534095217E-2</c:v>
                </c:pt>
                <c:pt idx="11137">
                  <c:v>1.9919518166153727E-2</c:v>
                </c:pt>
                <c:pt idx="11138">
                  <c:v>1.9605204582519964E-2</c:v>
                </c:pt>
                <c:pt idx="11139">
                  <c:v>1.9374993315165342E-2</c:v>
                </c:pt>
                <c:pt idx="11140">
                  <c:v>1.8972848386810109E-2</c:v>
                </c:pt>
                <c:pt idx="11141">
                  <c:v>1.8452288458463296E-2</c:v>
                </c:pt>
                <c:pt idx="11142">
                  <c:v>1.8053752640007015E-2</c:v>
                </c:pt>
                <c:pt idx="11143">
                  <c:v>1.7662311185595043E-2</c:v>
                </c:pt>
                <c:pt idx="11144">
                  <c:v>1.7190712223596499E-2</c:v>
                </c:pt>
                <c:pt idx="11145">
                  <c:v>1.6778527724061857E-2</c:v>
                </c:pt>
                <c:pt idx="11146">
                  <c:v>1.634308368534958E-2</c:v>
                </c:pt>
                <c:pt idx="11147">
                  <c:v>1.5888620058441043E-2</c:v>
                </c:pt>
                <c:pt idx="11148">
                  <c:v>1.5429601108952999E-2</c:v>
                </c:pt>
                <c:pt idx="11149">
                  <c:v>1.4927428835123773E-2</c:v>
                </c:pt>
                <c:pt idx="11150">
                  <c:v>1.450162936373648E-2</c:v>
                </c:pt>
                <c:pt idx="11151">
                  <c:v>1.4227790466915222E-2</c:v>
                </c:pt>
                <c:pt idx="11152">
                  <c:v>1.3781676047777412E-2</c:v>
                </c:pt>
                <c:pt idx="11153">
                  <c:v>1.3303998325423533E-2</c:v>
                </c:pt>
                <c:pt idx="11154">
                  <c:v>1.2829803752964605E-2</c:v>
                </c:pt>
                <c:pt idx="11155">
                  <c:v>1.2484139145323659E-2</c:v>
                </c:pt>
                <c:pt idx="11156">
                  <c:v>1.201554853219531E-2</c:v>
                </c:pt>
                <c:pt idx="11157">
                  <c:v>1.1652507771770907E-2</c:v>
                </c:pt>
                <c:pt idx="11158">
                  <c:v>1.140667688995943E-2</c:v>
                </c:pt>
                <c:pt idx="11159">
                  <c:v>1.1231306986715454E-2</c:v>
                </c:pt>
                <c:pt idx="11160">
                  <c:v>1.1105231684869534E-2</c:v>
                </c:pt>
                <c:pt idx="11161">
                  <c:v>1.1008173399928768E-2</c:v>
                </c:pt>
                <c:pt idx="11162">
                  <c:v>1.0930870191380898E-2</c:v>
                </c:pt>
                <c:pt idx="11163">
                  <c:v>1.0868381163639033E-2</c:v>
                </c:pt>
                <c:pt idx="11164">
                  <c:v>1.0813829258173736E-2</c:v>
                </c:pt>
                <c:pt idx="11165">
                  <c:v>1.0764994898606686E-2</c:v>
                </c:pt>
                <c:pt idx="11166">
                  <c:v>1.0721726601976551E-2</c:v>
                </c:pt>
                <c:pt idx="11167">
                  <c:v>1.0682445053245632E-2</c:v>
                </c:pt>
                <c:pt idx="11168">
                  <c:v>1.0644867077285337E-2</c:v>
                </c:pt>
                <c:pt idx="11169">
                  <c:v>1.0609308466118295E-2</c:v>
                </c:pt>
                <c:pt idx="11170">
                  <c:v>1.0576180439764837E-2</c:v>
                </c:pt>
                <c:pt idx="11171">
                  <c:v>1.054530509027413E-2</c:v>
                </c:pt>
                <c:pt idx="11172">
                  <c:v>1.0515970673350541E-2</c:v>
                </c:pt>
                <c:pt idx="11173">
                  <c:v>1.0487284203415173E-2</c:v>
                </c:pt>
                <c:pt idx="11174">
                  <c:v>1.0459674443348232E-2</c:v>
                </c:pt>
                <c:pt idx="11175">
                  <c:v>1.0433519543734121E-2</c:v>
                </c:pt>
                <c:pt idx="11176">
                  <c:v>1.0408943035442299E-2</c:v>
                </c:pt>
                <c:pt idx="11177">
                  <c:v>1.0385842463329591E-2</c:v>
                </c:pt>
                <c:pt idx="11178">
                  <c:v>1.0363889386240152E-2</c:v>
                </c:pt>
                <c:pt idx="11179">
                  <c:v>1.0342529377005329E-2</c:v>
                </c:pt>
                <c:pt idx="11180">
                  <c:v>1.0321082071000404E-2</c:v>
                </c:pt>
                <c:pt idx="11181">
                  <c:v>1.0300009777823242E-2</c:v>
                </c:pt>
                <c:pt idx="11182">
                  <c:v>1.0280111133620474E-2</c:v>
                </c:pt>
                <c:pt idx="11183">
                  <c:v>1.0261856679413289E-2</c:v>
                </c:pt>
                <c:pt idx="11184">
                  <c:v>1.0245388524254563E-2</c:v>
                </c:pt>
                <c:pt idx="11185">
                  <c:v>1.0230520345228198E-2</c:v>
                </c:pt>
                <c:pt idx="11186">
                  <c:v>1.0216737387449645E-2</c:v>
                </c:pt>
                <c:pt idx="11187">
                  <c:v>1.0203196464065636E-2</c:v>
                </c:pt>
                <c:pt idx="11188">
                  <c:v>1.0188726167852713E-2</c:v>
                </c:pt>
                <c:pt idx="11189">
                  <c:v>1.0173118470717692E-2</c:v>
                </c:pt>
                <c:pt idx="11190">
                  <c:v>1.0158081774548907E-2</c:v>
                </c:pt>
                <c:pt idx="11191">
                  <c:v>1.0144631261279517E-2</c:v>
                </c:pt>
                <c:pt idx="11192">
                  <c:v>1.0133100472061264E-2</c:v>
                </c:pt>
                <c:pt idx="11193">
                  <c:v>1.0123141307264792E-2</c:v>
                </c:pt>
                <c:pt idx="11194">
                  <c:v>1.0113724026479339E-2</c:v>
                </c:pt>
                <c:pt idx="11195">
                  <c:v>1.0103163850969259E-2</c:v>
                </c:pt>
                <c:pt idx="11196">
                  <c:v>1.0091523492440892E-2</c:v>
                </c:pt>
                <c:pt idx="11197">
                  <c:v>1.0080431500824426E-2</c:v>
                </c:pt>
                <c:pt idx="11198">
                  <c:v>1.0070615694634988E-2</c:v>
                </c:pt>
                <c:pt idx="11199">
                  <c:v>1.0062269389651194E-2</c:v>
                </c:pt>
                <c:pt idx="11200">
                  <c:v>1.0055051398915158E-2</c:v>
                </c:pt>
                <c:pt idx="11201">
                  <c:v>1.0048086032732311E-2</c:v>
                </c:pt>
                <c:pt idx="11202">
                  <c:v>1.0040015177118194E-2</c:v>
                </c:pt>
                <c:pt idx="11203">
                  <c:v>1.003089153312456E-2</c:v>
                </c:pt>
                <c:pt idx="11204">
                  <c:v>1.0022125874221412E-2</c:v>
                </c:pt>
                <c:pt idx="11205">
                  <c:v>1.0014576285913988E-2</c:v>
                </c:pt>
                <c:pt idx="11206">
                  <c:v>1.0008560215420806E-2</c:v>
                </c:pt>
                <c:pt idx="11207">
                  <c:v>1.000385447167353E-2</c:v>
                </c:pt>
                <c:pt idx="11208">
                  <c:v>9.9996952253171983E-3</c:v>
                </c:pt>
                <c:pt idx="11209">
                  <c:v>9.994778008710058E-3</c:v>
                </c:pt>
                <c:pt idx="11210">
                  <c:v>9.9876380483659346E-3</c:v>
                </c:pt>
                <c:pt idx="11211">
                  <c:v>9.9794364159455466E-3</c:v>
                </c:pt>
                <c:pt idx="11212">
                  <c:v>9.9721114813185047E-3</c:v>
                </c:pt>
                <c:pt idx="11213">
                  <c:v>9.9667638603366145E-3</c:v>
                </c:pt>
                <c:pt idx="11214">
                  <c:v>9.9636501398414658E-3</c:v>
                </c:pt>
                <c:pt idx="11215">
                  <c:v>9.9621828776652339E-3</c:v>
                </c:pt>
                <c:pt idx="11216">
                  <c:v>9.960930602629944E-3</c:v>
                </c:pt>
                <c:pt idx="11217">
                  <c:v>9.9576178145479068E-3</c:v>
                </c:pt>
                <c:pt idx="11218">
                  <c:v>9.9507148016792935E-3</c:v>
                </c:pt>
                <c:pt idx="11219">
                  <c:v>9.9431663854520399E-3</c:v>
                </c:pt>
                <c:pt idx="11220">
                  <c:v>9.937250052944227E-3</c:v>
                </c:pt>
                <c:pt idx="11221">
                  <c:v>9.934012692744805E-3</c:v>
                </c:pt>
                <c:pt idx="11222">
                  <c:v>9.9332900079915267E-3</c:v>
                </c:pt>
                <c:pt idx="11223">
                  <c:v>9.9337065163712917E-3</c:v>
                </c:pt>
                <c:pt idx="11224">
                  <c:v>9.9326755501199047E-3</c:v>
                </c:pt>
                <c:pt idx="11225">
                  <c:v>9.9276121538802442E-3</c:v>
                </c:pt>
                <c:pt idx="11226">
                  <c:v>9.9216876568901675E-3</c:v>
                </c:pt>
                <c:pt idx="11227">
                  <c:v>9.9169863923631481E-3</c:v>
                </c:pt>
                <c:pt idx="11228">
                  <c:v>9.9142916268075178E-3</c:v>
                </c:pt>
                <c:pt idx="11229">
                  <c:v>9.9133720350894888E-3</c:v>
                </c:pt>
                <c:pt idx="11230">
                  <c:v>9.9129817004331832E-3</c:v>
                </c:pt>
                <c:pt idx="11231">
                  <c:v>9.9108649178627599E-3</c:v>
                </c:pt>
                <c:pt idx="11232">
                  <c:v>9.9067399706178078E-3</c:v>
                </c:pt>
                <c:pt idx="11233">
                  <c:v>9.9028301707155299E-3</c:v>
                </c:pt>
                <c:pt idx="11234">
                  <c:v>9.8999538944480932E-3</c:v>
                </c:pt>
                <c:pt idx="11235">
                  <c:v>9.8983176926790272E-3</c:v>
                </c:pt>
                <c:pt idx="11236">
                  <c:v>9.897516290843662E-3</c:v>
                </c:pt>
                <c:pt idx="11237">
                  <c:v>9.8965325889487053E-3</c:v>
                </c:pt>
                <c:pt idx="11238">
                  <c:v>9.8939786270087829E-3</c:v>
                </c:pt>
                <c:pt idx="11239">
                  <c:v>9.8905921503655049E-3</c:v>
                </c:pt>
                <c:pt idx="11240">
                  <c:v>9.8875660981432439E-3</c:v>
                </c:pt>
                <c:pt idx="11241">
                  <c:v>9.885502779711515E-3</c:v>
                </c:pt>
                <c:pt idx="11242">
                  <c:v>9.8845243491542441E-3</c:v>
                </c:pt>
                <c:pt idx="11243">
                  <c:v>9.8842728052698364E-3</c:v>
                </c:pt>
                <c:pt idx="11244">
                  <c:v>9.8839099915712138E-3</c:v>
                </c:pt>
                <c:pt idx="11245">
                  <c:v>9.8821321688434324E-3</c:v>
                </c:pt>
                <c:pt idx="11246">
                  <c:v>9.8786122362027346E-3</c:v>
                </c:pt>
                <c:pt idx="11247">
                  <c:v>9.8749722886340811E-3</c:v>
                </c:pt>
                <c:pt idx="11248">
                  <c:v>9.8724126695139136E-3</c:v>
                </c:pt>
                <c:pt idx="11249">
                  <c:v>9.8714766230620782E-3</c:v>
                </c:pt>
                <c:pt idx="11250">
                  <c:v>9.8720502943418428E-3</c:v>
                </c:pt>
                <c:pt idx="11251">
                  <c:v>9.8733627292599355E-3</c:v>
                </c:pt>
                <c:pt idx="11252">
                  <c:v>9.8739858745664801E-3</c:v>
                </c:pt>
                <c:pt idx="11253">
                  <c:v>9.8719018780112251E-3</c:v>
                </c:pt>
                <c:pt idx="11254">
                  <c:v>9.8672515217919504E-3</c:v>
                </c:pt>
                <c:pt idx="11255">
                  <c:v>9.8627568532592517E-3</c:v>
                </c:pt>
                <c:pt idx="11256">
                  <c:v>9.8602105989003003E-3</c:v>
                </c:pt>
                <c:pt idx="11257">
                  <c:v>9.8602899353058809E-3</c:v>
                </c:pt>
                <c:pt idx="11258">
                  <c:v>9.8625564891704973E-3</c:v>
                </c:pt>
                <c:pt idx="11259">
                  <c:v>9.8654563372924491E-3</c:v>
                </c:pt>
                <c:pt idx="11260">
                  <c:v>9.8663200065736961E-3</c:v>
                </c:pt>
                <c:pt idx="11261">
                  <c:v>9.862730170715709E-3</c:v>
                </c:pt>
                <c:pt idx="11262">
                  <c:v>9.8580721302508351E-3</c:v>
                </c:pt>
                <c:pt idx="11263">
                  <c:v>9.854788340943027E-3</c:v>
                </c:pt>
                <c:pt idx="11264">
                  <c:v>9.8539066357346133E-3</c:v>
                </c:pt>
                <c:pt idx="11265">
                  <c:v>9.8552220055631804E-3</c:v>
                </c:pt>
                <c:pt idx="11266">
                  <c:v>9.8572965993614908E-3</c:v>
                </c:pt>
                <c:pt idx="11267">
                  <c:v>9.857459724057582E-3</c:v>
                </c:pt>
                <c:pt idx="11268">
                  <c:v>9.8544440117362166E-3</c:v>
                </c:pt>
                <c:pt idx="11269">
                  <c:v>9.8514271629473668E-3</c:v>
                </c:pt>
                <c:pt idx="11270">
                  <c:v>9.8495374039107748E-3</c:v>
                </c:pt>
                <c:pt idx="11271">
                  <c:v>9.8490995253131125E-3</c:v>
                </c:pt>
                <c:pt idx="11272">
                  <c:v>9.8496660348717253E-3</c:v>
                </c:pt>
                <c:pt idx="11273">
                  <c:v>9.8500171573347242E-3</c:v>
                </c:pt>
                <c:pt idx="11274">
                  <c:v>9.8485140657166015E-3</c:v>
                </c:pt>
                <c:pt idx="11275">
                  <c:v>9.8462219357752841E-3</c:v>
                </c:pt>
                <c:pt idx="11276">
                  <c:v>9.8443310005579786E-3</c:v>
                </c:pt>
                <c:pt idx="11277">
                  <c:v>9.8433500247940287E-3</c:v>
                </c:pt>
                <c:pt idx="11278">
                  <c:v>9.8433054768035863E-3</c:v>
                </c:pt>
                <c:pt idx="11279">
                  <c:v>9.8437415284977868E-3</c:v>
                </c:pt>
                <c:pt idx="11280">
                  <c:v>9.8437200553786672E-3</c:v>
                </c:pt>
                <c:pt idx="11281">
                  <c:v>9.8420973142546841E-3</c:v>
                </c:pt>
                <c:pt idx="11282">
                  <c:v>9.8396127016227262E-3</c:v>
                </c:pt>
                <c:pt idx="11283">
                  <c:v>9.8374888037888585E-3</c:v>
                </c:pt>
                <c:pt idx="11284">
                  <c:v>9.8364162723395231E-3</c:v>
                </c:pt>
                <c:pt idx="11285">
                  <c:v>9.8365718232543246E-3</c:v>
                </c:pt>
                <c:pt idx="11286">
                  <c:v>9.8376182369057565E-3</c:v>
                </c:pt>
                <c:pt idx="11287">
                  <c:v>9.8387043580595943E-3</c:v>
                </c:pt>
                <c:pt idx="11288">
                  <c:v>9.8384650958743426E-3</c:v>
                </c:pt>
                <c:pt idx="11289">
                  <c:v>9.8356335143551035E-3</c:v>
                </c:pt>
                <c:pt idx="11290">
                  <c:v>9.8318023391602196E-3</c:v>
                </c:pt>
                <c:pt idx="11291">
                  <c:v>9.8289374682976154E-3</c:v>
                </c:pt>
                <c:pt idx="11292">
                  <c:v>9.8281069282651935E-3</c:v>
                </c:pt>
                <c:pt idx="11293">
                  <c:v>9.8294794914895005E-3</c:v>
                </c:pt>
                <c:pt idx="11294">
                  <c:v>9.8323246763258598E-3</c:v>
                </c:pt>
                <c:pt idx="11295">
                  <c:v>9.8350127470581104E-3</c:v>
                </c:pt>
                <c:pt idx="11296">
                  <c:v>9.8350147138990401E-3</c:v>
                </c:pt>
                <c:pt idx="11297">
                  <c:v>9.8309870787774423E-3</c:v>
                </c:pt>
                <c:pt idx="11298">
                  <c:v>9.8263306037865601E-3</c:v>
                </c:pt>
                <c:pt idx="11299">
                  <c:v>9.8234428307339174E-3</c:v>
                </c:pt>
                <c:pt idx="11300">
                  <c:v>9.8233721224894304E-3</c:v>
                </c:pt>
                <c:pt idx="11301">
                  <c:v>9.8258260675484679E-3</c:v>
                </c:pt>
                <c:pt idx="11302">
                  <c:v>9.8291714800320742E-3</c:v>
                </c:pt>
                <c:pt idx="11303">
                  <c:v>9.8304343996867913E-3</c:v>
                </c:pt>
                <c:pt idx="11304">
                  <c:v>9.8273503706702344E-3</c:v>
                </c:pt>
                <c:pt idx="11305">
                  <c:v>9.8237963154755512E-3</c:v>
                </c:pt>
                <c:pt idx="11306">
                  <c:v>9.8215654586113442E-3</c:v>
                </c:pt>
                <c:pt idx="11307">
                  <c:v>9.8212503979407811E-3</c:v>
                </c:pt>
                <c:pt idx="11308">
                  <c:v>9.8224182350441155E-3</c:v>
                </c:pt>
                <c:pt idx="11309">
                  <c:v>9.8236105752184839E-3</c:v>
                </c:pt>
                <c:pt idx="11310">
                  <c:v>9.8225587593398327E-3</c:v>
                </c:pt>
                <c:pt idx="11311">
                  <c:v>9.8202624444635213E-3</c:v>
                </c:pt>
                <c:pt idx="11312">
                  <c:v>9.8183723754673956E-3</c:v>
                </c:pt>
                <c:pt idx="11313">
                  <c:v>9.8174633277111033E-3</c:v>
                </c:pt>
                <c:pt idx="11314">
                  <c:v>9.8175519694084813E-3</c:v>
                </c:pt>
                <c:pt idx="11315">
                  <c:v>9.8180968616280503E-3</c:v>
                </c:pt>
                <c:pt idx="11316">
                  <c:v>9.8179984582925251E-3</c:v>
                </c:pt>
                <c:pt idx="11317">
                  <c:v>9.8018822117891466E-3</c:v>
                </c:pt>
                <c:pt idx="11318">
                  <c:v>9.8261172884680052E-3</c:v>
                </c:pt>
                <c:pt idx="11319">
                  <c:v>9.9408607856636844E-3</c:v>
                </c:pt>
                <c:pt idx="11320">
                  <c:v>1.0062313608918492E-2</c:v>
                </c:pt>
                <c:pt idx="11321">
                  <c:v>1.0301269618665683E-2</c:v>
                </c:pt>
                <c:pt idx="11322">
                  <c:v>1.0591792839032717E-2</c:v>
                </c:pt>
                <c:pt idx="11323">
                  <c:v>1.0958118253000075E-2</c:v>
                </c:pt>
                <c:pt idx="11324">
                  <c:v>1.1298302039975276E-2</c:v>
                </c:pt>
                <c:pt idx="11325">
                  <c:v>1.1637872265848221E-2</c:v>
                </c:pt>
                <c:pt idx="11326">
                  <c:v>1.2049662468476895E-2</c:v>
                </c:pt>
                <c:pt idx="11327">
                  <c:v>1.2422277564930759E-2</c:v>
                </c:pt>
                <c:pt idx="11328">
                  <c:v>1.2843304128346878E-2</c:v>
                </c:pt>
                <c:pt idx="11329">
                  <c:v>1.3278316471695559E-2</c:v>
                </c:pt>
                <c:pt idx="11330">
                  <c:v>1.3697019480496335E-2</c:v>
                </c:pt>
                <c:pt idx="11331">
                  <c:v>1.4124610420084957E-2</c:v>
                </c:pt>
                <c:pt idx="11332">
                  <c:v>1.4571400960126454E-2</c:v>
                </c:pt>
                <c:pt idx="11333">
                  <c:v>1.5019935453280673E-2</c:v>
                </c:pt>
                <c:pt idx="11334">
                  <c:v>1.546097884133003E-2</c:v>
                </c:pt>
                <c:pt idx="11335">
                  <c:v>1.587467765215652E-2</c:v>
                </c:pt>
                <c:pt idx="11336">
                  <c:v>1.6281930951278407E-2</c:v>
                </c:pt>
                <c:pt idx="11337">
                  <c:v>1.674976202027215E-2</c:v>
                </c:pt>
                <c:pt idx="11338">
                  <c:v>1.7213504660650081E-2</c:v>
                </c:pt>
                <c:pt idx="11339">
                  <c:v>1.7630225307976581E-2</c:v>
                </c:pt>
                <c:pt idx="11340">
                  <c:v>1.7965464734137675E-2</c:v>
                </c:pt>
                <c:pt idx="11341">
                  <c:v>1.8191764189076191E-2</c:v>
                </c:pt>
                <c:pt idx="11342">
                  <c:v>1.8354140641396469E-2</c:v>
                </c:pt>
                <c:pt idx="11343">
                  <c:v>1.8470601535880617E-2</c:v>
                </c:pt>
                <c:pt idx="11344">
                  <c:v>1.855954163348239E-2</c:v>
                </c:pt>
                <c:pt idx="11345">
                  <c:v>1.8631085890597338E-2</c:v>
                </c:pt>
                <c:pt idx="11346">
                  <c:v>1.8693777240896353E-2</c:v>
                </c:pt>
                <c:pt idx="11347">
                  <c:v>1.8745428206361679E-2</c:v>
                </c:pt>
                <c:pt idx="11348">
                  <c:v>1.8786365887634472E-2</c:v>
                </c:pt>
                <c:pt idx="11349">
                  <c:v>1.8822120461837656E-2</c:v>
                </c:pt>
                <c:pt idx="11350">
                  <c:v>1.8860465512942792E-2</c:v>
                </c:pt>
                <c:pt idx="11351">
                  <c:v>1.8897001774208076E-2</c:v>
                </c:pt>
                <c:pt idx="11352">
                  <c:v>1.8930248258777409E-2</c:v>
                </c:pt>
                <c:pt idx="11353">
                  <c:v>1.8960509721517613E-2</c:v>
                </c:pt>
                <c:pt idx="11354">
                  <c:v>1.8989059007755479E-2</c:v>
                </c:pt>
                <c:pt idx="11355">
                  <c:v>1.90173765202379E-2</c:v>
                </c:pt>
                <c:pt idx="11356">
                  <c:v>1.9044629590531797E-2</c:v>
                </c:pt>
                <c:pt idx="11357">
                  <c:v>1.9070113399790842E-2</c:v>
                </c:pt>
                <c:pt idx="11358">
                  <c:v>1.9093577025377721E-2</c:v>
                </c:pt>
                <c:pt idx="11359">
                  <c:v>1.9115199739926089E-2</c:v>
                </c:pt>
                <c:pt idx="11360">
                  <c:v>1.9135591011340523E-2</c:v>
                </c:pt>
                <c:pt idx="11361">
                  <c:v>1.9155790648302109E-2</c:v>
                </c:pt>
                <c:pt idx="11362">
                  <c:v>1.9177089588882361E-2</c:v>
                </c:pt>
                <c:pt idx="11363">
                  <c:v>1.9198439488842828E-2</c:v>
                </c:pt>
                <c:pt idx="11364">
                  <c:v>1.9218232644228006E-2</c:v>
                </c:pt>
                <c:pt idx="11365">
                  <c:v>1.9235511318641343E-2</c:v>
                </c:pt>
                <c:pt idx="11366">
                  <c:v>1.9249967743245243E-2</c:v>
                </c:pt>
                <c:pt idx="11367">
                  <c:v>1.9261944116761142E-2</c:v>
                </c:pt>
                <c:pt idx="11368">
                  <c:v>1.9272432605469601E-2</c:v>
                </c:pt>
                <c:pt idx="11369">
                  <c:v>1.9283075343209884E-2</c:v>
                </c:pt>
                <c:pt idx="11370">
                  <c:v>1.9296164431380467E-2</c:v>
                </c:pt>
                <c:pt idx="11371">
                  <c:v>1.9312242291800077E-2</c:v>
                </c:pt>
                <c:pt idx="11372">
                  <c:v>1.9327815238778859E-2</c:v>
                </c:pt>
                <c:pt idx="11373">
                  <c:v>1.9340799205985436E-2</c:v>
                </c:pt>
                <c:pt idx="11374">
                  <c:v>1.9350482491048857E-2</c:v>
                </c:pt>
                <c:pt idx="11375">
                  <c:v>1.9357525163206143E-2</c:v>
                </c:pt>
                <c:pt idx="11376">
                  <c:v>1.9363959063301586E-2</c:v>
                </c:pt>
                <c:pt idx="11377">
                  <c:v>1.9373119838283596E-2</c:v>
                </c:pt>
                <c:pt idx="11378">
                  <c:v>1.9384707145303225E-2</c:v>
                </c:pt>
                <c:pt idx="11379">
                  <c:v>1.9395559078297639E-2</c:v>
                </c:pt>
                <c:pt idx="11380">
                  <c:v>1.9404310662709909E-2</c:v>
                </c:pt>
                <c:pt idx="11381">
                  <c:v>1.9410621294098391E-2</c:v>
                </c:pt>
                <c:pt idx="11382">
                  <c:v>1.94151747381364E-2</c:v>
                </c:pt>
                <c:pt idx="11383">
                  <c:v>1.9419679130612436E-2</c:v>
                </c:pt>
                <c:pt idx="11384">
                  <c:v>1.9426700840307051E-2</c:v>
                </c:pt>
                <c:pt idx="11385">
                  <c:v>1.943580302875051E-2</c:v>
                </c:pt>
                <c:pt idx="11386">
                  <c:v>1.9444355869650033E-2</c:v>
                </c:pt>
                <c:pt idx="11387">
                  <c:v>1.9450794489130133E-2</c:v>
                </c:pt>
                <c:pt idx="11388">
                  <c:v>1.9454571390969715E-2</c:v>
                </c:pt>
                <c:pt idx="11389">
                  <c:v>1.9456156456601977E-2</c:v>
                </c:pt>
                <c:pt idx="11390">
                  <c:v>1.9457036945114504E-2</c:v>
                </c:pt>
                <c:pt idx="11391">
                  <c:v>1.9459717493249151E-2</c:v>
                </c:pt>
                <c:pt idx="11392">
                  <c:v>1.946695041925342E-2</c:v>
                </c:pt>
                <c:pt idx="11393">
                  <c:v>1.947638766716699E-2</c:v>
                </c:pt>
                <c:pt idx="11394">
                  <c:v>1.9484221561369166E-2</c:v>
                </c:pt>
                <c:pt idx="11395">
                  <c:v>1.9488285029521445E-2</c:v>
                </c:pt>
                <c:pt idx="11396">
                  <c:v>1.9488069450714095E-2</c:v>
                </c:pt>
                <c:pt idx="11397">
                  <c:v>1.9484724655466499E-2</c:v>
                </c:pt>
                <c:pt idx="11398">
                  <c:v>1.9481058925726769E-2</c:v>
                </c:pt>
                <c:pt idx="11399">
                  <c:v>1.9481538994872035E-2</c:v>
                </c:pt>
                <c:pt idx="11400">
                  <c:v>1.9489602407831107E-2</c:v>
                </c:pt>
                <c:pt idx="11401">
                  <c:v>1.9499541556449836E-2</c:v>
                </c:pt>
                <c:pt idx="11402">
                  <c:v>1.9506432102677405E-2</c:v>
                </c:pt>
                <c:pt idx="11403">
                  <c:v>1.9507925676484E-2</c:v>
                </c:pt>
                <c:pt idx="11404">
                  <c:v>1.9506697369497918E-2</c:v>
                </c:pt>
                <c:pt idx="11405">
                  <c:v>1.9506168193853181E-2</c:v>
                </c:pt>
                <c:pt idx="11406">
                  <c:v>1.9506266377505126E-2</c:v>
                </c:pt>
                <c:pt idx="11407">
                  <c:v>1.95071650185305E-2</c:v>
                </c:pt>
                <c:pt idx="11408">
                  <c:v>1.9508533427262463E-2</c:v>
                </c:pt>
                <c:pt idx="11409">
                  <c:v>1.9509545023965399E-2</c:v>
                </c:pt>
                <c:pt idx="11410">
                  <c:v>1.9509730917109027E-2</c:v>
                </c:pt>
                <c:pt idx="11411">
                  <c:v>1.9509788518091622E-2</c:v>
                </c:pt>
                <c:pt idx="11412">
                  <c:v>1.9510260385731663E-2</c:v>
                </c:pt>
                <c:pt idx="11413">
                  <c:v>1.9511374869262289E-2</c:v>
                </c:pt>
                <c:pt idx="11414">
                  <c:v>1.9513046108330979E-2</c:v>
                </c:pt>
                <c:pt idx="11415">
                  <c:v>1.9514874032999948E-2</c:v>
                </c:pt>
                <c:pt idx="11416">
                  <c:v>1.951614436374579E-2</c:v>
                </c:pt>
                <c:pt idx="11417">
                  <c:v>1.9515394067480242E-2</c:v>
                </c:pt>
                <c:pt idx="11418">
                  <c:v>1.9511104652929E-2</c:v>
                </c:pt>
                <c:pt idx="11419">
                  <c:v>1.9506123695663263E-2</c:v>
                </c:pt>
                <c:pt idx="11420">
                  <c:v>1.9502860256205293E-2</c:v>
                </c:pt>
                <c:pt idx="11421">
                  <c:v>1.9502744944908952E-2</c:v>
                </c:pt>
                <c:pt idx="11422">
                  <c:v>1.9506229921959523E-2</c:v>
                </c:pt>
                <c:pt idx="11423">
                  <c:v>1.951278889737397E-2</c:v>
                </c:pt>
                <c:pt idx="11424">
                  <c:v>1.9520917131000709E-2</c:v>
                </c:pt>
                <c:pt idx="11425">
                  <c:v>1.9528131432519854E-2</c:v>
                </c:pt>
                <c:pt idx="11426">
                  <c:v>1.9530970161442888E-2</c:v>
                </c:pt>
                <c:pt idx="11427">
                  <c:v>1.9526178269249437E-2</c:v>
                </c:pt>
                <c:pt idx="11428">
                  <c:v>1.9519769349754842E-2</c:v>
                </c:pt>
                <c:pt idx="11429">
                  <c:v>1.951585847722892E-2</c:v>
                </c:pt>
                <c:pt idx="11430">
                  <c:v>1.9515556742599641E-2</c:v>
                </c:pt>
                <c:pt idx="11431">
                  <c:v>1.9517886771875326E-2</c:v>
                </c:pt>
                <c:pt idx="11432">
                  <c:v>1.951978272614489E-2</c:v>
                </c:pt>
                <c:pt idx="11433">
                  <c:v>1.9517848775371719E-2</c:v>
                </c:pt>
                <c:pt idx="11434">
                  <c:v>1.9515479260096606E-2</c:v>
                </c:pt>
                <c:pt idx="11435">
                  <c:v>1.9514016399668314E-2</c:v>
                </c:pt>
                <c:pt idx="11436">
                  <c:v>1.9513721366725443E-2</c:v>
                </c:pt>
                <c:pt idx="11437">
                  <c:v>1.9514166353145786E-2</c:v>
                </c:pt>
                <c:pt idx="11438">
                  <c:v>1.9514234570046765E-2</c:v>
                </c:pt>
                <c:pt idx="11439">
                  <c:v>1.9512712312758692E-2</c:v>
                </c:pt>
                <c:pt idx="11440">
                  <c:v>1.9510561061104464E-2</c:v>
                </c:pt>
                <c:pt idx="11441">
                  <c:v>1.9508844857989725E-2</c:v>
                </c:pt>
                <c:pt idx="11442">
                  <c:v>1.9508138419245924E-2</c:v>
                </c:pt>
                <c:pt idx="11443">
                  <c:v>1.950854018281872E-2</c:v>
                </c:pt>
                <c:pt idx="11444">
                  <c:v>1.9509672308767888E-2</c:v>
                </c:pt>
                <c:pt idx="11445">
                  <c:v>1.9510680679267443E-2</c:v>
                </c:pt>
                <c:pt idx="11446">
                  <c:v>1.9510234898605629E-2</c:v>
                </c:pt>
                <c:pt idx="11447">
                  <c:v>1.9505937744371787E-2</c:v>
                </c:pt>
                <c:pt idx="11448">
                  <c:v>1.9499294602329482E-2</c:v>
                </c:pt>
                <c:pt idx="11449">
                  <c:v>1.9493741968474112E-2</c:v>
                </c:pt>
                <c:pt idx="11450">
                  <c:v>1.9491436176584127E-2</c:v>
                </c:pt>
                <c:pt idx="11451">
                  <c:v>1.9493252561718067E-2</c:v>
                </c:pt>
                <c:pt idx="11452">
                  <c:v>1.9498785460214902E-2</c:v>
                </c:pt>
                <c:pt idx="11453">
                  <c:v>1.9506348209693759E-2</c:v>
                </c:pt>
                <c:pt idx="11454">
                  <c:v>1.9512973149054195E-2</c:v>
                </c:pt>
                <c:pt idx="11455">
                  <c:v>1.9514411618476113E-2</c:v>
                </c:pt>
                <c:pt idx="11456">
                  <c:v>1.9507982779732359E-2</c:v>
                </c:pt>
                <c:pt idx="11457">
                  <c:v>1.9501082125641778E-2</c:v>
                </c:pt>
                <c:pt idx="11458">
                  <c:v>1.9497095631198863E-2</c:v>
                </c:pt>
                <c:pt idx="11459">
                  <c:v>1.9496861627037149E-2</c:v>
                </c:pt>
                <c:pt idx="11460">
                  <c:v>1.9499081910285938E-2</c:v>
                </c:pt>
                <c:pt idx="11461">
                  <c:v>1.9500321744569917E-2</c:v>
                </c:pt>
                <c:pt idx="11462">
                  <c:v>1.9497457485677605E-2</c:v>
                </c:pt>
                <c:pt idx="11463">
                  <c:v>1.9494371327897057E-2</c:v>
                </c:pt>
                <c:pt idx="11464">
                  <c:v>1.9492361096021545E-2</c:v>
                </c:pt>
                <c:pt idx="11465">
                  <c:v>1.9491702489530065E-2</c:v>
                </c:pt>
                <c:pt idx="11466">
                  <c:v>1.9491897161209609E-2</c:v>
                </c:pt>
                <c:pt idx="11467">
                  <c:v>1.9490616516917518E-2</c:v>
                </c:pt>
                <c:pt idx="11468">
                  <c:v>1.9489369837007268E-2</c:v>
                </c:pt>
                <c:pt idx="11469">
                  <c:v>1.9488212274296708E-2</c:v>
                </c:pt>
                <c:pt idx="11470">
                  <c:v>1.9487167097239137E-2</c:v>
                </c:pt>
                <c:pt idx="11471">
                  <c:v>1.9486192322535238E-2</c:v>
                </c:pt>
                <c:pt idx="11472">
                  <c:v>1.9485165974030643E-2</c:v>
                </c:pt>
                <c:pt idx="11473">
                  <c:v>1.9483600464891577E-2</c:v>
                </c:pt>
                <c:pt idx="11474">
                  <c:v>1.9481685448819414E-2</c:v>
                </c:pt>
                <c:pt idx="11475">
                  <c:v>1.9479825238486556E-2</c:v>
                </c:pt>
                <c:pt idx="11476">
                  <c:v>1.9478307150347575E-2</c:v>
                </c:pt>
                <c:pt idx="11477">
                  <c:v>1.9477301504638757E-2</c:v>
                </c:pt>
                <c:pt idx="11478">
                  <c:v>1.9476861625378164E-2</c:v>
                </c:pt>
                <c:pt idx="11479">
                  <c:v>1.947692384036577E-2</c:v>
                </c:pt>
                <c:pt idx="11480">
                  <c:v>1.947730748118295E-2</c:v>
                </c:pt>
                <c:pt idx="11481">
                  <c:v>1.9477714883193251E-2</c:v>
                </c:pt>
                <c:pt idx="11482">
                  <c:v>1.9477731385541652E-2</c:v>
                </c:pt>
                <c:pt idx="11483">
                  <c:v>1.9476825331155218E-2</c:v>
                </c:pt>
                <c:pt idx="11484">
                  <c:v>1.9474393268464747E-2</c:v>
                </c:pt>
                <c:pt idx="11485">
                  <c:v>1.9471062757853836E-2</c:v>
                </c:pt>
                <c:pt idx="11486">
                  <c:v>1.9468358071535938E-2</c:v>
                </c:pt>
                <c:pt idx="11487">
                  <c:v>1.9467120656780385E-2</c:v>
                </c:pt>
                <c:pt idx="11488">
                  <c:v>1.9467447539535929E-2</c:v>
                </c:pt>
                <c:pt idx="11489">
                  <c:v>1.946869132443077E-2</c:v>
                </c:pt>
                <c:pt idx="11490">
                  <c:v>1.9469460194772668E-2</c:v>
                </c:pt>
                <c:pt idx="11491">
                  <c:v>1.9467765579408484E-2</c:v>
                </c:pt>
                <c:pt idx="11492">
                  <c:v>1.9464262709208674E-2</c:v>
                </c:pt>
                <c:pt idx="11493">
                  <c:v>1.9461063333202914E-2</c:v>
                </c:pt>
                <c:pt idx="11494">
                  <c:v>1.9459312742416336E-2</c:v>
                </c:pt>
                <c:pt idx="11495">
                  <c:v>1.9459336828514688E-2</c:v>
                </c:pt>
                <c:pt idx="11496">
                  <c:v>1.9460642083804134E-2</c:v>
                </c:pt>
                <c:pt idx="11497">
                  <c:v>1.9461915601231873E-2</c:v>
                </c:pt>
                <c:pt idx="11498">
                  <c:v>1.9461039456873119E-2</c:v>
                </c:pt>
                <c:pt idx="11499">
                  <c:v>1.9458831254984859E-2</c:v>
                </c:pt>
                <c:pt idx="11500">
                  <c:v>1.9457046935831949E-2</c:v>
                </c:pt>
                <c:pt idx="11501">
                  <c:v>1.9466472375443983E-2</c:v>
                </c:pt>
                <c:pt idx="11502">
                  <c:v>1.9432855513224909E-2</c:v>
                </c:pt>
                <c:pt idx="11503">
                  <c:v>1.9309051923000919E-2</c:v>
                </c:pt>
                <c:pt idx="11504">
                  <c:v>1.9063675320500097E-2</c:v>
                </c:pt>
                <c:pt idx="11505">
                  <c:v>1.8760172511380884E-2</c:v>
                </c:pt>
                <c:pt idx="11506">
                  <c:v>1.8372209499275212E-2</c:v>
                </c:pt>
                <c:pt idx="11507">
                  <c:v>1.7980845035876419E-2</c:v>
                </c:pt>
                <c:pt idx="11508">
                  <c:v>1.7584221415270863E-2</c:v>
                </c:pt>
                <c:pt idx="11509">
                  <c:v>1.7162055987785071E-2</c:v>
                </c:pt>
                <c:pt idx="11510">
                  <c:v>1.6743907161195833E-2</c:v>
                </c:pt>
                <c:pt idx="11511">
                  <c:v>1.6302437115733499E-2</c:v>
                </c:pt>
                <c:pt idx="11512">
                  <c:v>1.5884655204247783E-2</c:v>
                </c:pt>
                <c:pt idx="11513">
                  <c:v>1.5478270818412587E-2</c:v>
                </c:pt>
                <c:pt idx="11514">
                  <c:v>1.5021677582233932E-2</c:v>
                </c:pt>
                <c:pt idx="11515">
                  <c:v>1.4548697352847088E-2</c:v>
                </c:pt>
                <c:pt idx="11516">
                  <c:v>1.4088281264017986E-2</c:v>
                </c:pt>
                <c:pt idx="11517">
                  <c:v>1.3802109511182617E-2</c:v>
                </c:pt>
                <c:pt idx="11518">
                  <c:v>1.3352279673448323E-2</c:v>
                </c:pt>
                <c:pt idx="11519">
                  <c:v>1.2877735554951957E-2</c:v>
                </c:pt>
                <c:pt idx="11520">
                  <c:v>1.2400026320550856E-2</c:v>
                </c:pt>
                <c:pt idx="11521">
                  <c:v>1.1912407723595721E-2</c:v>
                </c:pt>
                <c:pt idx="11522">
                  <c:v>1.1449644216728077E-2</c:v>
                </c:pt>
                <c:pt idx="11523">
                  <c:v>1.1118455280440764E-2</c:v>
                </c:pt>
                <c:pt idx="11524">
                  <c:v>1.0894918325348744E-2</c:v>
                </c:pt>
                <c:pt idx="11525">
                  <c:v>1.0735683934403287E-2</c:v>
                </c:pt>
                <c:pt idx="11526">
                  <c:v>1.0617202890680057E-2</c:v>
                </c:pt>
                <c:pt idx="11527">
                  <c:v>1.0528228206877979E-2</c:v>
                </c:pt>
                <c:pt idx="11528">
                  <c:v>1.0455619306751797E-2</c:v>
                </c:pt>
                <c:pt idx="11529">
                  <c:v>1.0393824785509379E-2</c:v>
                </c:pt>
                <c:pt idx="11530">
                  <c:v>1.0341326351717174E-2</c:v>
                </c:pt>
                <c:pt idx="11531">
                  <c:v>1.0294614538293197E-2</c:v>
                </c:pt>
                <c:pt idx="11532">
                  <c:v>1.025104939403574E-2</c:v>
                </c:pt>
                <c:pt idx="11533">
                  <c:v>1.0211102295566512E-2</c:v>
                </c:pt>
                <c:pt idx="11534">
                  <c:v>1.0174550042014381E-2</c:v>
                </c:pt>
                <c:pt idx="11535">
                  <c:v>1.0140274182680986E-2</c:v>
                </c:pt>
                <c:pt idx="11536">
                  <c:v>1.0106969291846566E-2</c:v>
                </c:pt>
                <c:pt idx="11537">
                  <c:v>1.00752139636014E-2</c:v>
                </c:pt>
                <c:pt idx="11538">
                  <c:v>1.0045328528484672E-2</c:v>
                </c:pt>
                <c:pt idx="11539">
                  <c:v>1.0017287909266079E-2</c:v>
                </c:pt>
                <c:pt idx="11540">
                  <c:v>9.9907443655671262E-3</c:v>
                </c:pt>
                <c:pt idx="11541">
                  <c:v>9.9650314244215527E-3</c:v>
                </c:pt>
                <c:pt idx="11542">
                  <c:v>9.9398330644166304E-3</c:v>
                </c:pt>
                <c:pt idx="11543">
                  <c:v>9.9156489989008223E-3</c:v>
                </c:pt>
                <c:pt idx="11544">
                  <c:v>9.8928152008647199E-3</c:v>
                </c:pt>
                <c:pt idx="11545">
                  <c:v>9.8714603466131638E-3</c:v>
                </c:pt>
                <c:pt idx="11546">
                  <c:v>9.8515058157650701E-3</c:v>
                </c:pt>
                <c:pt idx="11547">
                  <c:v>9.8326656912535171E-3</c:v>
                </c:pt>
                <c:pt idx="11548">
                  <c:v>9.8144467593257005E-3</c:v>
                </c:pt>
                <c:pt idx="11549">
                  <c:v>9.7960545886489805E-3</c:v>
                </c:pt>
                <c:pt idx="11550">
                  <c:v>9.776585203223399E-3</c:v>
                </c:pt>
                <c:pt idx="11551">
                  <c:v>9.7574434952734448E-3</c:v>
                </c:pt>
                <c:pt idx="11552">
                  <c:v>9.7399468884601711E-3</c:v>
                </c:pt>
                <c:pt idx="11553">
                  <c:v>9.7248411062153626E-3</c:v>
                </c:pt>
                <c:pt idx="11554">
                  <c:v>9.7123001717410156E-3</c:v>
                </c:pt>
                <c:pt idx="11555">
                  <c:v>9.7019264080100698E-3</c:v>
                </c:pt>
                <c:pt idx="11556">
                  <c:v>9.6927504377656223E-3</c:v>
                </c:pt>
                <c:pt idx="11557">
                  <c:v>9.6832311835215353E-3</c:v>
                </c:pt>
                <c:pt idx="11558">
                  <c:v>9.671255867562038E-3</c:v>
                </c:pt>
                <c:pt idx="11559">
                  <c:v>9.6567020212482719E-3</c:v>
                </c:pt>
                <c:pt idx="11560">
                  <c:v>9.6430372132054534E-3</c:v>
                </c:pt>
                <c:pt idx="11561">
                  <c:v>9.6314225353122222E-3</c:v>
                </c:pt>
                <c:pt idx="11562">
                  <c:v>9.6219908008588449E-3</c:v>
                </c:pt>
                <c:pt idx="11563">
                  <c:v>9.6138600823003958E-3</c:v>
                </c:pt>
                <c:pt idx="11564">
                  <c:v>9.6051337112565867E-3</c:v>
                </c:pt>
                <c:pt idx="11565">
                  <c:v>9.5951568726888436E-3</c:v>
                </c:pt>
                <c:pt idx="11566">
                  <c:v>9.5857253137806506E-3</c:v>
                </c:pt>
                <c:pt idx="11567">
                  <c:v>9.5772299739661816E-3</c:v>
                </c:pt>
                <c:pt idx="11568">
                  <c:v>9.5696943182206739E-3</c:v>
                </c:pt>
                <c:pt idx="11569">
                  <c:v>9.5627765877704402E-3</c:v>
                </c:pt>
                <c:pt idx="11570">
                  <c:v>9.5557698126010684E-3</c:v>
                </c:pt>
                <c:pt idx="11571">
                  <c:v>9.5482355560723032E-3</c:v>
                </c:pt>
                <c:pt idx="11572">
                  <c:v>9.5408306914265273E-3</c:v>
                </c:pt>
                <c:pt idx="11573">
                  <c:v>9.5340373534739172E-3</c:v>
                </c:pt>
                <c:pt idx="11574">
                  <c:v>9.5280831443251262E-3</c:v>
                </c:pt>
                <c:pt idx="11575">
                  <c:v>9.5229411333911159E-3</c:v>
                </c:pt>
                <c:pt idx="11576">
                  <c:v>9.5183298573831149E-3</c:v>
                </c:pt>
                <c:pt idx="11577">
                  <c:v>9.5137133203128579E-3</c:v>
                </c:pt>
                <c:pt idx="11578">
                  <c:v>9.5082550825892655E-3</c:v>
                </c:pt>
                <c:pt idx="11579">
                  <c:v>9.5011202454253624E-3</c:v>
                </c:pt>
                <c:pt idx="11580">
                  <c:v>9.4937406539180418E-3</c:v>
                </c:pt>
                <c:pt idx="11581">
                  <c:v>9.487498470028697E-3</c:v>
                </c:pt>
                <c:pt idx="11582">
                  <c:v>9.4831621966669759E-3</c:v>
                </c:pt>
                <c:pt idx="11583">
                  <c:v>9.4808866776906961E-3</c:v>
                </c:pt>
                <c:pt idx="11584">
                  <c:v>9.480213097905945E-3</c:v>
                </c:pt>
                <c:pt idx="11585">
                  <c:v>9.4800689830666536E-3</c:v>
                </c:pt>
                <c:pt idx="11586">
                  <c:v>9.4787681998751601E-3</c:v>
                </c:pt>
                <c:pt idx="11587">
                  <c:v>9.4741310134997033E-3</c:v>
                </c:pt>
                <c:pt idx="11588">
                  <c:v>9.4677303507599321E-3</c:v>
                </c:pt>
                <c:pt idx="11589">
                  <c:v>9.4622350239874312E-3</c:v>
                </c:pt>
                <c:pt idx="11590">
                  <c:v>9.4585407239006301E-3</c:v>
                </c:pt>
                <c:pt idx="11591">
                  <c:v>9.4565596472083804E-3</c:v>
                </c:pt>
                <c:pt idx="11592">
                  <c:v>9.4552204966098508E-3</c:v>
                </c:pt>
                <c:pt idx="11593">
                  <c:v>9.4525015942711014E-3</c:v>
                </c:pt>
                <c:pt idx="11594">
                  <c:v>9.4485591886029029E-3</c:v>
                </c:pt>
                <c:pt idx="11595">
                  <c:v>9.4449734928630964E-3</c:v>
                </c:pt>
                <c:pt idx="11596">
                  <c:v>9.4421400815860815E-3</c:v>
                </c:pt>
                <c:pt idx="11597">
                  <c:v>9.440058413031539E-3</c:v>
                </c:pt>
                <c:pt idx="11598">
                  <c:v>9.4383318291846718E-3</c:v>
                </c:pt>
                <c:pt idx="11599">
                  <c:v>9.436168191605105E-3</c:v>
                </c:pt>
                <c:pt idx="11600">
                  <c:v>9.4331723881082644E-3</c:v>
                </c:pt>
                <c:pt idx="11601">
                  <c:v>9.4301149415264122E-3</c:v>
                </c:pt>
                <c:pt idx="11602">
                  <c:v>9.427527475721122E-3</c:v>
                </c:pt>
                <c:pt idx="11603">
                  <c:v>9.4256563530289751E-3</c:v>
                </c:pt>
                <c:pt idx="11604">
                  <c:v>9.424462674261877E-3</c:v>
                </c:pt>
                <c:pt idx="11605">
                  <c:v>9.4236222787066597E-3</c:v>
                </c:pt>
                <c:pt idx="11606">
                  <c:v>9.4225257441254099E-3</c:v>
                </c:pt>
                <c:pt idx="11607">
                  <c:v>9.4202286312662382E-3</c:v>
                </c:pt>
                <c:pt idx="11608">
                  <c:v>9.4162182903165179E-3</c:v>
                </c:pt>
                <c:pt idx="11609">
                  <c:v>9.412060516613082E-3</c:v>
                </c:pt>
                <c:pt idx="11610">
                  <c:v>9.40904158051813E-3</c:v>
                </c:pt>
                <c:pt idx="11611">
                  <c:v>9.407823646862476E-3</c:v>
                </c:pt>
                <c:pt idx="11612">
                  <c:v>9.4084447749452158E-3</c:v>
                </c:pt>
                <c:pt idx="11613">
                  <c:v>9.4103189185336354E-3</c:v>
                </c:pt>
                <c:pt idx="11614">
                  <c:v>9.412235925863377E-3</c:v>
                </c:pt>
                <c:pt idx="11615">
                  <c:v>9.412361539638486E-3</c:v>
                </c:pt>
                <c:pt idx="11616">
                  <c:v>9.4089969954545202E-3</c:v>
                </c:pt>
                <c:pt idx="11617">
                  <c:v>9.4049088493142648E-3</c:v>
                </c:pt>
                <c:pt idx="11618">
                  <c:v>9.4019554563412339E-3</c:v>
                </c:pt>
                <c:pt idx="11619">
                  <c:v>9.4007498113793768E-3</c:v>
                </c:pt>
                <c:pt idx="11620">
                  <c:v>9.40095492506254E-3</c:v>
                </c:pt>
                <c:pt idx="11621">
                  <c:v>9.4012838238144939E-3</c:v>
                </c:pt>
                <c:pt idx="11622">
                  <c:v>9.3997388135285704E-3</c:v>
                </c:pt>
                <c:pt idx="11623">
                  <c:v>9.3973389326195544E-3</c:v>
                </c:pt>
                <c:pt idx="11624">
                  <c:v>9.3953446869284932E-3</c:v>
                </c:pt>
                <c:pt idx="11625">
                  <c:v>9.3941115526865061E-3</c:v>
                </c:pt>
                <c:pt idx="11626">
                  <c:v>9.3935753730381415E-3</c:v>
                </c:pt>
                <c:pt idx="11627">
                  <c:v>9.3932523580414744E-3</c:v>
                </c:pt>
                <c:pt idx="11628">
                  <c:v>9.3922488420347811E-3</c:v>
                </c:pt>
                <c:pt idx="11629">
                  <c:v>9.3903416216691658E-3</c:v>
                </c:pt>
                <c:pt idx="11630">
                  <c:v>9.3883912492431672E-3</c:v>
                </c:pt>
                <c:pt idx="11631">
                  <c:v>9.3869422336419327E-3</c:v>
                </c:pt>
                <c:pt idx="11632">
                  <c:v>9.3862269213130459E-3</c:v>
                </c:pt>
                <c:pt idx="11633">
                  <c:v>9.386165496267156E-3</c:v>
                </c:pt>
                <c:pt idx="11634">
                  <c:v>9.3863659800774712E-3</c:v>
                </c:pt>
                <c:pt idx="11635">
                  <c:v>9.3861242318801809E-3</c:v>
                </c:pt>
                <c:pt idx="11636">
                  <c:v>9.3843922389234783E-3</c:v>
                </c:pt>
                <c:pt idx="11637">
                  <c:v>9.3811139194041101E-3</c:v>
                </c:pt>
                <c:pt idx="11638">
                  <c:v>9.3779375253808753E-3</c:v>
                </c:pt>
                <c:pt idx="11639">
                  <c:v>9.3760294593372429E-3</c:v>
                </c:pt>
                <c:pt idx="11640">
                  <c:v>9.375920589322382E-3</c:v>
                </c:pt>
                <c:pt idx="11641">
                  <c:v>9.377506248950826E-3</c:v>
                </c:pt>
                <c:pt idx="11642">
                  <c:v>9.38004623740267E-3</c:v>
                </c:pt>
                <c:pt idx="11643">
                  <c:v>9.3821648194235534E-3</c:v>
                </c:pt>
                <c:pt idx="11644">
                  <c:v>9.3818507253243862E-3</c:v>
                </c:pt>
                <c:pt idx="11645">
                  <c:v>9.3772330444292853E-3</c:v>
                </c:pt>
                <c:pt idx="11646">
                  <c:v>9.3709932018817433E-3</c:v>
                </c:pt>
                <c:pt idx="11647">
                  <c:v>9.3665806815028708E-3</c:v>
                </c:pt>
                <c:pt idx="11648">
                  <c:v>9.3658226829312127E-3</c:v>
                </c:pt>
                <c:pt idx="11649">
                  <c:v>9.3689182346480132E-3</c:v>
                </c:pt>
                <c:pt idx="11650">
                  <c:v>9.3744381939775603E-3</c:v>
                </c:pt>
                <c:pt idx="11651">
                  <c:v>9.3793252470870288E-3</c:v>
                </c:pt>
                <c:pt idx="11652">
                  <c:v>9.3789022331467256E-3</c:v>
                </c:pt>
                <c:pt idx="11653">
                  <c:v>9.3734754115050098E-3</c:v>
                </c:pt>
                <c:pt idx="11654">
                  <c:v>9.3686854598468983E-3</c:v>
                </c:pt>
                <c:pt idx="11655">
                  <c:v>9.3664949990168046E-3</c:v>
                </c:pt>
                <c:pt idx="11656">
                  <c:v>9.3672350082413119E-3</c:v>
                </c:pt>
                <c:pt idx="11657">
                  <c:v>9.3696048251299263E-3</c:v>
                </c:pt>
                <c:pt idx="11658">
                  <c:v>9.3706721456749496E-3</c:v>
                </c:pt>
                <c:pt idx="11659">
                  <c:v>9.3682284367938573E-3</c:v>
                </c:pt>
                <c:pt idx="11660">
                  <c:v>9.3657740626462479E-3</c:v>
                </c:pt>
                <c:pt idx="11661">
                  <c:v>9.3642605575588785E-3</c:v>
                </c:pt>
                <c:pt idx="11662">
                  <c:v>9.3638398002292254E-3</c:v>
                </c:pt>
                <c:pt idx="11663">
                  <c:v>9.3640279240659857E-3</c:v>
                </c:pt>
                <c:pt idx="11664">
                  <c:v>9.3637053171889383E-3</c:v>
                </c:pt>
                <c:pt idx="11665">
                  <c:v>9.3622305997261325E-3</c:v>
                </c:pt>
                <c:pt idx="11666">
                  <c:v>9.3606975272015197E-3</c:v>
                </c:pt>
                <c:pt idx="11667">
                  <c:v>9.3596064223343822E-3</c:v>
                </c:pt>
                <c:pt idx="11668">
                  <c:v>9.3591428212288844E-3</c:v>
                </c:pt>
                <c:pt idx="11669">
                  <c:v>9.3591807151163289E-3</c:v>
                </c:pt>
                <c:pt idx="11670">
                  <c:v>9.3592825503548763E-3</c:v>
                </c:pt>
                <c:pt idx="11671">
                  <c:v>9.3586993127347112E-3</c:v>
                </c:pt>
                <c:pt idx="11672">
                  <c:v>9.3569085783451415E-3</c:v>
                </c:pt>
                <c:pt idx="11673">
                  <c:v>9.3547991399594473E-3</c:v>
                </c:pt>
                <c:pt idx="11674">
                  <c:v>9.3532238555738036E-3</c:v>
                </c:pt>
                <c:pt idx="11675">
                  <c:v>9.3526385990882095E-3</c:v>
                </c:pt>
                <c:pt idx="11676">
                  <c:v>9.3531022603063896E-3</c:v>
                </c:pt>
                <c:pt idx="11677">
                  <c:v>9.3542767449360676E-3</c:v>
                </c:pt>
                <c:pt idx="11678">
                  <c:v>9.3554269745885956E-3</c:v>
                </c:pt>
                <c:pt idx="11679">
                  <c:v>9.355420886779096E-3</c:v>
                </c:pt>
                <c:pt idx="11680">
                  <c:v>9.3538075959726727E-3</c:v>
                </c:pt>
                <c:pt idx="11681">
                  <c:v>9.3524654001011179E-3</c:v>
                </c:pt>
                <c:pt idx="11682">
                  <c:v>9.3514698449787704E-3</c:v>
                </c:pt>
                <c:pt idx="11683">
                  <c:v>9.3506502842361523E-3</c:v>
                </c:pt>
                <c:pt idx="11684">
                  <c:v>9.3363102854164964E-3</c:v>
                </c:pt>
                <c:pt idx="11685">
                  <c:v>9.5075482092811473E-3</c:v>
                </c:pt>
                <c:pt idx="11686">
                  <c:v>9.7390889990294979E-3</c:v>
                </c:pt>
                <c:pt idx="11687">
                  <c:v>1.0074249126997809E-2</c:v>
                </c:pt>
                <c:pt idx="11688">
                  <c:v>1.0430226793392802E-2</c:v>
                </c:pt>
                <c:pt idx="11689">
                  <c:v>1.0813806111623532E-2</c:v>
                </c:pt>
                <c:pt idx="11690">
                  <c:v>1.1200582892744653E-2</c:v>
                </c:pt>
                <c:pt idx="11691">
                  <c:v>1.1484539911388814E-2</c:v>
                </c:pt>
                <c:pt idx="11692">
                  <c:v>1.1889463341662448E-2</c:v>
                </c:pt>
                <c:pt idx="11693">
                  <c:v>1.2348996732275679E-2</c:v>
                </c:pt>
                <c:pt idx="11694">
                  <c:v>1.2838731963390802E-2</c:v>
                </c:pt>
                <c:pt idx="11695">
                  <c:v>1.3275377566778192E-2</c:v>
                </c:pt>
                <c:pt idx="11696">
                  <c:v>1.3586254056029002E-2</c:v>
                </c:pt>
                <c:pt idx="11697">
                  <c:v>1.4014787512745952E-2</c:v>
                </c:pt>
                <c:pt idx="11698">
                  <c:v>1.451643915417143E-2</c:v>
                </c:pt>
                <c:pt idx="11699">
                  <c:v>1.4985618088265838E-2</c:v>
                </c:pt>
                <c:pt idx="11700">
                  <c:v>1.543454641805565E-2</c:v>
                </c:pt>
                <c:pt idx="11701">
                  <c:v>1.5895758199498729E-2</c:v>
                </c:pt>
                <c:pt idx="11702">
                  <c:v>1.6360210629861142E-2</c:v>
                </c:pt>
                <c:pt idx="11703">
                  <c:v>1.6795523433118777E-2</c:v>
                </c:pt>
                <c:pt idx="11704">
                  <c:v>1.7259937743174816E-2</c:v>
                </c:pt>
                <c:pt idx="11705">
                  <c:v>1.7576420591508702E-2</c:v>
                </c:pt>
                <c:pt idx="11706">
                  <c:v>1.779300420323332E-2</c:v>
                </c:pt>
                <c:pt idx="11707">
                  <c:v>1.7949330708552244E-2</c:v>
                </c:pt>
                <c:pt idx="11708">
                  <c:v>1.8062319940526102E-2</c:v>
                </c:pt>
                <c:pt idx="11709">
                  <c:v>1.8149288909194011E-2</c:v>
                </c:pt>
                <c:pt idx="11710">
                  <c:v>1.8219412652589629E-2</c:v>
                </c:pt>
                <c:pt idx="11711">
                  <c:v>1.828111774942388E-2</c:v>
                </c:pt>
                <c:pt idx="11712">
                  <c:v>1.8332977205785361E-2</c:v>
                </c:pt>
                <c:pt idx="11713">
                  <c:v>1.8374705335884541E-2</c:v>
                </c:pt>
                <c:pt idx="11714">
                  <c:v>1.8410718820012491E-2</c:v>
                </c:pt>
                <c:pt idx="11715">
                  <c:v>1.8448568035720248E-2</c:v>
                </c:pt>
                <c:pt idx="11716">
                  <c:v>1.8485304257422407E-2</c:v>
                </c:pt>
                <c:pt idx="11717">
                  <c:v>1.8518926339437199E-2</c:v>
                </c:pt>
                <c:pt idx="11718">
                  <c:v>1.8549551609784335E-2</c:v>
                </c:pt>
                <c:pt idx="11719">
                  <c:v>1.8578209823946659E-2</c:v>
                </c:pt>
                <c:pt idx="11720">
                  <c:v>1.8606505172398091E-2</c:v>
                </c:pt>
                <c:pt idx="11721">
                  <c:v>1.8634001172914739E-2</c:v>
                </c:pt>
                <c:pt idx="11722">
                  <c:v>1.8659871950757578E-2</c:v>
                </c:pt>
                <c:pt idx="11723">
                  <c:v>1.8683770238605058E-2</c:v>
                </c:pt>
                <c:pt idx="11724">
                  <c:v>1.8705760954683261E-2</c:v>
                </c:pt>
                <c:pt idx="11725">
                  <c:v>1.8726321202765867E-2</c:v>
                </c:pt>
                <c:pt idx="11726">
                  <c:v>1.874634027217402E-2</c:v>
                </c:pt>
                <c:pt idx="11727">
                  <c:v>1.8767188095884048E-2</c:v>
                </c:pt>
                <c:pt idx="11728">
                  <c:v>1.8788759907509681E-2</c:v>
                </c:pt>
                <c:pt idx="11729">
                  <c:v>1.8809235271423703E-2</c:v>
                </c:pt>
                <c:pt idx="11730">
                  <c:v>1.8827387932931962E-2</c:v>
                </c:pt>
                <c:pt idx="11731">
                  <c:v>1.8842662191213937E-2</c:v>
                </c:pt>
                <c:pt idx="11732">
                  <c:v>1.8855172899322738E-2</c:v>
                </c:pt>
                <c:pt idx="11733">
                  <c:v>1.8865705464184805E-2</c:v>
                </c:pt>
                <c:pt idx="11734">
                  <c:v>1.8875715846600121E-2</c:v>
                </c:pt>
                <c:pt idx="11735">
                  <c:v>1.8887330561242338E-2</c:v>
                </c:pt>
                <c:pt idx="11736">
                  <c:v>1.8902595750040586E-2</c:v>
                </c:pt>
                <c:pt idx="11737">
                  <c:v>1.8918661835884545E-2</c:v>
                </c:pt>
                <c:pt idx="11738">
                  <c:v>1.8932725338673E-2</c:v>
                </c:pt>
                <c:pt idx="11739">
                  <c:v>1.894356738144469E-2</c:v>
                </c:pt>
                <c:pt idx="11740">
                  <c:v>1.8951376750378248E-2</c:v>
                </c:pt>
                <c:pt idx="11741">
                  <c:v>1.8957749894792833E-2</c:v>
                </c:pt>
                <c:pt idx="11742">
                  <c:v>1.8965690927147671E-2</c:v>
                </c:pt>
                <c:pt idx="11743">
                  <c:v>1.8976889372704843E-2</c:v>
                </c:pt>
                <c:pt idx="11744">
                  <c:v>1.8987886528433303E-2</c:v>
                </c:pt>
                <c:pt idx="11745">
                  <c:v>1.8997146888815028E-2</c:v>
                </c:pt>
                <c:pt idx="11746">
                  <c:v>1.9004126550150574E-2</c:v>
                </c:pt>
                <c:pt idx="11747">
                  <c:v>1.9009238135572214E-2</c:v>
                </c:pt>
                <c:pt idx="11748">
                  <c:v>1.9013850795043891E-2</c:v>
                </c:pt>
                <c:pt idx="11749">
                  <c:v>1.9020261214530706E-2</c:v>
                </c:pt>
                <c:pt idx="11750">
                  <c:v>1.902892961465788E-2</c:v>
                </c:pt>
                <c:pt idx="11751">
                  <c:v>1.9037442260980982E-2</c:v>
                </c:pt>
                <c:pt idx="11752">
                  <c:v>1.9044222076479433E-2</c:v>
                </c:pt>
                <c:pt idx="11753">
                  <c:v>1.9048601893906149E-2</c:v>
                </c:pt>
                <c:pt idx="11754">
                  <c:v>1.9050824455786739E-2</c:v>
                </c:pt>
                <c:pt idx="11755">
                  <c:v>1.9052042414420073E-2</c:v>
                </c:pt>
                <c:pt idx="11756">
                  <c:v>1.9054318331877911E-2</c:v>
                </c:pt>
                <c:pt idx="11757">
                  <c:v>1.9060433431054461E-2</c:v>
                </c:pt>
                <c:pt idx="11758">
                  <c:v>1.9069654403943141E-2</c:v>
                </c:pt>
                <c:pt idx="11759">
                  <c:v>1.9078088132334386E-2</c:v>
                </c:pt>
                <c:pt idx="11760">
                  <c:v>1.9083218828552611E-2</c:v>
                </c:pt>
                <c:pt idx="11761">
                  <c:v>1.9084112428253433E-2</c:v>
                </c:pt>
                <c:pt idx="11762">
                  <c:v>1.9081416590423499E-2</c:v>
                </c:pt>
                <c:pt idx="11763">
                  <c:v>1.9077360697380544E-2</c:v>
                </c:pt>
                <c:pt idx="11764">
                  <c:v>1.9075755854773495E-2</c:v>
                </c:pt>
                <c:pt idx="11765">
                  <c:v>1.9081447324812654E-2</c:v>
                </c:pt>
                <c:pt idx="11766">
                  <c:v>1.9091904016391353E-2</c:v>
                </c:pt>
                <c:pt idx="11767">
                  <c:v>1.9100834536876228E-2</c:v>
                </c:pt>
                <c:pt idx="11768">
                  <c:v>1.9104667411725351E-2</c:v>
                </c:pt>
                <c:pt idx="11769">
                  <c:v>1.9102771046519446E-2</c:v>
                </c:pt>
                <c:pt idx="11770">
                  <c:v>1.9101692043734832E-2</c:v>
                </c:pt>
                <c:pt idx="11771">
                  <c:v>1.9101400597558625E-2</c:v>
                </c:pt>
                <c:pt idx="11772">
                  <c:v>1.910220394921993E-2</c:v>
                </c:pt>
                <c:pt idx="11773">
                  <c:v>1.9103728385146554E-2</c:v>
                </c:pt>
                <c:pt idx="11774">
                  <c:v>1.9104921104044974E-2</c:v>
                </c:pt>
                <c:pt idx="11775">
                  <c:v>1.9105101097481293E-2</c:v>
                </c:pt>
                <c:pt idx="11776">
                  <c:v>1.9105109141674226E-2</c:v>
                </c:pt>
                <c:pt idx="11777">
                  <c:v>1.9105552655915108E-2</c:v>
                </c:pt>
                <c:pt idx="11778">
                  <c:v>1.9106680909040358E-2</c:v>
                </c:pt>
                <c:pt idx="11779">
                  <c:v>1.9108385019431802E-2</c:v>
                </c:pt>
                <c:pt idx="11780">
                  <c:v>1.9110197955016391E-2</c:v>
                </c:pt>
                <c:pt idx="11781">
                  <c:v>1.9111294533266415E-2</c:v>
                </c:pt>
                <c:pt idx="11782">
                  <c:v>1.9110116447540709E-2</c:v>
                </c:pt>
                <c:pt idx="11783">
                  <c:v>1.910668128708427E-2</c:v>
                </c:pt>
                <c:pt idx="11784">
                  <c:v>1.910338095280905E-2</c:v>
                </c:pt>
                <c:pt idx="11785">
                  <c:v>1.910186973097959E-2</c:v>
                </c:pt>
                <c:pt idx="11786">
                  <c:v>1.9102985283352955E-2</c:v>
                </c:pt>
                <c:pt idx="11787">
                  <c:v>1.9106748647178422E-2</c:v>
                </c:pt>
                <c:pt idx="11788">
                  <c:v>1.9112364235197504E-2</c:v>
                </c:pt>
                <c:pt idx="11789">
                  <c:v>1.9118219835644316E-2</c:v>
                </c:pt>
                <c:pt idx="11790">
                  <c:v>1.9121886612244968E-2</c:v>
                </c:pt>
                <c:pt idx="11791">
                  <c:v>1.9120217442333595E-2</c:v>
                </c:pt>
                <c:pt idx="11792">
                  <c:v>1.9115080769582571E-2</c:v>
                </c:pt>
                <c:pt idx="11793">
                  <c:v>1.9110990032613198E-2</c:v>
                </c:pt>
                <c:pt idx="11794">
                  <c:v>1.9109737611102087E-2</c:v>
                </c:pt>
                <c:pt idx="11795">
                  <c:v>1.9111397730180543E-2</c:v>
                </c:pt>
                <c:pt idx="11796">
                  <c:v>1.9114326460435021E-2</c:v>
                </c:pt>
                <c:pt idx="11797">
                  <c:v>1.9115161717906639E-2</c:v>
                </c:pt>
                <c:pt idx="11798">
                  <c:v>1.9112633753211893E-2</c:v>
                </c:pt>
                <c:pt idx="11799">
                  <c:v>1.9110250264303991E-2</c:v>
                </c:pt>
                <c:pt idx="11800">
                  <c:v>1.9109021625066586E-2</c:v>
                </c:pt>
                <c:pt idx="11801">
                  <c:v>1.9109167570515499E-2</c:v>
                </c:pt>
                <c:pt idx="11802">
                  <c:v>1.9110126499991539E-2</c:v>
                </c:pt>
                <c:pt idx="11803">
                  <c:v>1.911055547716084E-2</c:v>
                </c:pt>
                <c:pt idx="11804">
                  <c:v>1.910890224418605E-2</c:v>
                </c:pt>
                <c:pt idx="11805">
                  <c:v>1.910630939686047E-2</c:v>
                </c:pt>
                <c:pt idx="11806">
                  <c:v>1.9104212455229641E-2</c:v>
                </c:pt>
                <c:pt idx="11807">
                  <c:v>1.9103397682484313E-2</c:v>
                </c:pt>
                <c:pt idx="11808">
                  <c:v>1.9104030463566676E-2</c:v>
                </c:pt>
                <c:pt idx="11809">
                  <c:v>1.9105655305170586E-2</c:v>
                </c:pt>
                <c:pt idx="11810">
                  <c:v>1.9107195835741664E-2</c:v>
                </c:pt>
                <c:pt idx="11811">
                  <c:v>1.9106954805477017E-2</c:v>
                </c:pt>
                <c:pt idx="11812">
                  <c:v>1.9102663310775224E-2</c:v>
                </c:pt>
                <c:pt idx="11813">
                  <c:v>1.9096228511872225E-2</c:v>
                </c:pt>
                <c:pt idx="11814">
                  <c:v>1.9091126605763974E-2</c:v>
                </c:pt>
                <c:pt idx="11815">
                  <c:v>1.9089435690177379E-2</c:v>
                </c:pt>
                <c:pt idx="11816">
                  <c:v>1.9091831625470266E-2</c:v>
                </c:pt>
                <c:pt idx="11817">
                  <c:v>1.9097588034631491E-2</c:v>
                </c:pt>
                <c:pt idx="11818">
                  <c:v>1.9104576303280617E-2</c:v>
                </c:pt>
                <c:pt idx="11819">
                  <c:v>1.9109265579668151E-2</c:v>
                </c:pt>
                <c:pt idx="11820">
                  <c:v>1.9106880316922273E-2</c:v>
                </c:pt>
                <c:pt idx="11821">
                  <c:v>1.9100043483898949E-2</c:v>
                </c:pt>
                <c:pt idx="11822">
                  <c:v>1.9094587726005023E-2</c:v>
                </c:pt>
                <c:pt idx="11823">
                  <c:v>1.9092514844547319E-2</c:v>
                </c:pt>
                <c:pt idx="11824">
                  <c:v>1.9093809024371623E-2</c:v>
                </c:pt>
                <c:pt idx="11825">
                  <c:v>1.9096436833863261E-2</c:v>
                </c:pt>
                <c:pt idx="11826">
                  <c:v>1.9096351897685146E-2</c:v>
                </c:pt>
                <c:pt idx="11827">
                  <c:v>1.90929647155542E-2</c:v>
                </c:pt>
                <c:pt idx="11828">
                  <c:v>1.9089961394830664E-2</c:v>
                </c:pt>
                <c:pt idx="11829">
                  <c:v>1.9088308305024709E-2</c:v>
                </c:pt>
                <c:pt idx="11830">
                  <c:v>1.9088122570868366E-2</c:v>
                </c:pt>
                <c:pt idx="11831">
                  <c:v>1.9088672072316539E-2</c:v>
                </c:pt>
                <c:pt idx="11832">
                  <c:v>1.9087246493973808E-2</c:v>
                </c:pt>
                <c:pt idx="11833">
                  <c:v>1.9085927732698772E-2</c:v>
                </c:pt>
                <c:pt idx="11834">
                  <c:v>1.9084723339685167E-2</c:v>
                </c:pt>
                <c:pt idx="11835">
                  <c:v>1.9083676005256324E-2</c:v>
                </c:pt>
                <c:pt idx="11836">
                  <c:v>1.9082736544062107E-2</c:v>
                </c:pt>
                <c:pt idx="11837">
                  <c:v>1.9081763171324321E-2</c:v>
                </c:pt>
                <c:pt idx="11838">
                  <c:v>1.9080285038752857E-2</c:v>
                </c:pt>
                <c:pt idx="11839">
                  <c:v>1.9078402749557095E-2</c:v>
                </c:pt>
                <c:pt idx="11840">
                  <c:v>1.9076567140483572E-2</c:v>
                </c:pt>
                <c:pt idx="11841">
                  <c:v>1.9075093319490814E-2</c:v>
                </c:pt>
                <c:pt idx="11842">
                  <c:v>1.9074160665748515E-2</c:v>
                </c:pt>
                <c:pt idx="11843">
                  <c:v>1.907381282963793E-2</c:v>
                </c:pt>
                <c:pt idx="11844">
                  <c:v>1.907395773275149E-2</c:v>
                </c:pt>
                <c:pt idx="11845">
                  <c:v>1.9074367567893172E-2</c:v>
                </c:pt>
                <c:pt idx="11846">
                  <c:v>1.9074678799078166E-2</c:v>
                </c:pt>
                <c:pt idx="11847">
                  <c:v>1.9074392161533185E-2</c:v>
                </c:pt>
                <c:pt idx="11848">
                  <c:v>1.9072870244761168E-2</c:v>
                </c:pt>
                <c:pt idx="11849">
                  <c:v>1.9069807835374548E-2</c:v>
                </c:pt>
                <c:pt idx="11850">
                  <c:v>1.9066631342041115E-2</c:v>
                </c:pt>
                <c:pt idx="11851">
                  <c:v>1.9064576023715047E-2</c:v>
                </c:pt>
                <c:pt idx="11852">
                  <c:v>1.9064146112284019E-2</c:v>
                </c:pt>
                <c:pt idx="11853">
                  <c:v>1.9065114812568514E-2</c:v>
                </c:pt>
                <c:pt idx="11854">
                  <c:v>1.9066524302322252E-2</c:v>
                </c:pt>
                <c:pt idx="11855">
                  <c:v>1.9066685732231792E-2</c:v>
                </c:pt>
                <c:pt idx="11856">
                  <c:v>1.9063887806154287E-2</c:v>
                </c:pt>
                <c:pt idx="11857">
                  <c:v>1.9059934269011002E-2</c:v>
                </c:pt>
                <c:pt idx="11858">
                  <c:v>1.9056835807984576E-2</c:v>
                </c:pt>
                <c:pt idx="11859">
                  <c:v>1.9055633264770545E-2</c:v>
                </c:pt>
                <c:pt idx="11860">
                  <c:v>1.9056441861510481E-2</c:v>
                </c:pt>
                <c:pt idx="11861">
                  <c:v>1.9058451200791669E-2</c:v>
                </c:pt>
                <c:pt idx="11862">
                  <c:v>1.9059925265647801E-2</c:v>
                </c:pt>
                <c:pt idx="11863">
                  <c:v>1.9058427828104938E-2</c:v>
                </c:pt>
                <c:pt idx="11864">
                  <c:v>1.9056096905956558E-2</c:v>
                </c:pt>
                <c:pt idx="11865">
                  <c:v>1.9054481831469672E-2</c:v>
                </c:pt>
                <c:pt idx="11866">
                  <c:v>1.9065031458492507E-2</c:v>
                </c:pt>
                <c:pt idx="11867">
                  <c:v>1.9005776091047852E-2</c:v>
                </c:pt>
                <c:pt idx="11868">
                  <c:v>1.88769141935341E-2</c:v>
                </c:pt>
                <c:pt idx="11869">
                  <c:v>1.859130546485753E-2</c:v>
                </c:pt>
                <c:pt idx="11870">
                  <c:v>1.8284843925084275E-2</c:v>
                </c:pt>
                <c:pt idx="11871">
                  <c:v>1.7946566948445854E-2</c:v>
                </c:pt>
                <c:pt idx="11872">
                  <c:v>1.7562671473639675E-2</c:v>
                </c:pt>
                <c:pt idx="11873">
                  <c:v>1.7167398339218192E-2</c:v>
                </c:pt>
                <c:pt idx="11874">
                  <c:v>1.6761362048366008E-2</c:v>
                </c:pt>
                <c:pt idx="11875">
                  <c:v>1.6342573074454393E-2</c:v>
                </c:pt>
                <c:pt idx="11876">
                  <c:v>1.5913991762999662E-2</c:v>
                </c:pt>
                <c:pt idx="11877">
                  <c:v>1.5476176297127432E-2</c:v>
                </c:pt>
                <c:pt idx="11878">
                  <c:v>1.5003705107806095E-2</c:v>
                </c:pt>
                <c:pt idx="11879">
                  <c:v>1.4582846442048158E-2</c:v>
                </c:pt>
                <c:pt idx="11880">
                  <c:v>1.4176026626361981E-2</c:v>
                </c:pt>
                <c:pt idx="11881">
                  <c:v>1.3780831339619002E-2</c:v>
                </c:pt>
                <c:pt idx="11882">
                  <c:v>1.3307218736451727E-2</c:v>
                </c:pt>
                <c:pt idx="11883">
                  <c:v>1.28447419037879E-2</c:v>
                </c:pt>
                <c:pt idx="11884">
                  <c:v>1.2404173266975125E-2</c:v>
                </c:pt>
                <c:pt idx="11885">
                  <c:v>1.1909244688725548E-2</c:v>
                </c:pt>
                <c:pt idx="11886">
                  <c:v>1.1454144486897654E-2</c:v>
                </c:pt>
                <c:pt idx="11887">
                  <c:v>1.1032963376268162E-2</c:v>
                </c:pt>
                <c:pt idx="11888">
                  <c:v>1.0703446767851047E-2</c:v>
                </c:pt>
                <c:pt idx="11889">
                  <c:v>1.0479960886463236E-2</c:v>
                </c:pt>
                <c:pt idx="11890">
                  <c:v>1.0321284377695092E-2</c:v>
                </c:pt>
                <c:pt idx="11891">
                  <c:v>1.0202472779709169E-2</c:v>
                </c:pt>
                <c:pt idx="11892">
                  <c:v>1.0112446553004197E-2</c:v>
                </c:pt>
                <c:pt idx="11893">
                  <c:v>1.0038998510175003E-2</c:v>
                </c:pt>
                <c:pt idx="11894">
                  <c:v>9.9773177661417033E-3</c:v>
                </c:pt>
                <c:pt idx="11895">
                  <c:v>9.925111550778045E-3</c:v>
                </c:pt>
                <c:pt idx="11896">
                  <c:v>9.8782372921404574E-3</c:v>
                </c:pt>
                <c:pt idx="11897">
                  <c:v>9.8347157514890992E-3</c:v>
                </c:pt>
                <c:pt idx="11898">
                  <c:v>9.795004239352036E-3</c:v>
                </c:pt>
                <c:pt idx="11899">
                  <c:v>9.758603413408581E-3</c:v>
                </c:pt>
                <c:pt idx="11900">
                  <c:v>9.724119618686836E-3</c:v>
                </c:pt>
                <c:pt idx="11901">
                  <c:v>9.6907714088728652E-3</c:v>
                </c:pt>
                <c:pt idx="11902">
                  <c:v>9.6591816722494048E-3</c:v>
                </c:pt>
                <c:pt idx="11903">
                  <c:v>9.6295320456077776E-3</c:v>
                </c:pt>
                <c:pt idx="11904">
                  <c:v>9.6016685540036631E-3</c:v>
                </c:pt>
                <c:pt idx="11905">
                  <c:v>9.575101610757919E-3</c:v>
                </c:pt>
                <c:pt idx="11906">
                  <c:v>9.5491368416912616E-3</c:v>
                </c:pt>
                <c:pt idx="11907">
                  <c:v>9.5239640517282582E-3</c:v>
                </c:pt>
                <c:pt idx="11908">
                  <c:v>9.5000078607779155E-3</c:v>
                </c:pt>
                <c:pt idx="11909">
                  <c:v>9.4774770693865813E-3</c:v>
                </c:pt>
                <c:pt idx="11910">
                  <c:v>9.4563851995137782E-3</c:v>
                </c:pt>
                <c:pt idx="11911">
                  <c:v>9.4365504945324065E-3</c:v>
                </c:pt>
                <c:pt idx="11912">
                  <c:v>9.4175959192284459E-3</c:v>
                </c:pt>
                <c:pt idx="11913">
                  <c:v>9.3989490800189084E-3</c:v>
                </c:pt>
                <c:pt idx="11914">
                  <c:v>9.3796152033974768E-3</c:v>
                </c:pt>
                <c:pt idx="11915">
                  <c:v>9.3601960754108957E-3</c:v>
                </c:pt>
                <c:pt idx="11916">
                  <c:v>9.3419618092787753E-3</c:v>
                </c:pt>
                <c:pt idx="11917">
                  <c:v>9.3256997937901671E-3</c:v>
                </c:pt>
                <c:pt idx="11918">
                  <c:v>9.3117146933028964E-3</c:v>
                </c:pt>
                <c:pt idx="11919">
                  <c:v>9.2998284477441642E-3</c:v>
                </c:pt>
                <c:pt idx="11920">
                  <c:v>9.2893802726099848E-3</c:v>
                </c:pt>
                <c:pt idx="11921">
                  <c:v>9.2792266589654948E-3</c:v>
                </c:pt>
                <c:pt idx="11922">
                  <c:v>9.2677413734451007E-3</c:v>
                </c:pt>
                <c:pt idx="11923">
                  <c:v>9.253638863891982E-3</c:v>
                </c:pt>
                <c:pt idx="11924">
                  <c:v>9.239586901549933E-3</c:v>
                </c:pt>
                <c:pt idx="11925">
                  <c:v>9.2271498828484979E-3</c:v>
                </c:pt>
                <c:pt idx="11926">
                  <c:v>9.2167896313792991E-3</c:v>
                </c:pt>
                <c:pt idx="11927">
                  <c:v>9.2080741629867631E-3</c:v>
                </c:pt>
                <c:pt idx="11928">
                  <c:v>9.1996776857684714E-3</c:v>
                </c:pt>
                <c:pt idx="11929">
                  <c:v>9.1898596812991333E-3</c:v>
                </c:pt>
                <c:pt idx="11930">
                  <c:v>9.1799534312979672E-3</c:v>
                </c:pt>
                <c:pt idx="11931">
                  <c:v>9.1708355552799561E-3</c:v>
                </c:pt>
                <c:pt idx="11932">
                  <c:v>9.1627253664145931E-3</c:v>
                </c:pt>
                <c:pt idx="11933">
                  <c:v>9.1554782609976453E-3</c:v>
                </c:pt>
                <c:pt idx="11934">
                  <c:v>9.1485857184517017E-3</c:v>
                </c:pt>
                <c:pt idx="11935">
                  <c:v>9.1413202535896992E-3</c:v>
                </c:pt>
                <c:pt idx="11936">
                  <c:v>9.1342381110351492E-3</c:v>
                </c:pt>
              </c:numCache>
            </c:numRef>
          </c:yVal>
          <c:smooth val="0"/>
          <c:extLst>
            <c:ext xmlns:c16="http://schemas.microsoft.com/office/drawing/2014/chart" uri="{C3380CC4-5D6E-409C-BE32-E72D297353CC}">
              <c16:uniqueId val="{00000001-E81C-427F-8F32-2FAA4C11BDA2}"/>
            </c:ext>
          </c:extLst>
        </c:ser>
        <c:dLbls>
          <c:showLegendKey val="0"/>
          <c:showVal val="0"/>
          <c:showCatName val="0"/>
          <c:showSerName val="0"/>
          <c:showPercent val="0"/>
          <c:showBubbleSize val="0"/>
        </c:dLbls>
        <c:axId val="352718992"/>
        <c:axId val="352715056"/>
      </c:scatterChart>
      <c:valAx>
        <c:axId val="352718992"/>
        <c:scaling>
          <c:orientation val="minMax"/>
          <c:max val="120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nb-NO"/>
                  <a:t>Time</a:t>
                </a:r>
                <a:r>
                  <a:rPr lang="nb-NO" baseline="0"/>
                  <a:t> (days)</a:t>
                </a:r>
                <a:endParaRPr lang="nb-NO"/>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352715056"/>
        <c:crosses val="autoZero"/>
        <c:crossBetween val="midCat"/>
      </c:valAx>
      <c:valAx>
        <c:axId val="352715056"/>
        <c:scaling>
          <c:logBase val="10"/>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nb-NO"/>
                  <a:t>Cs-137</a:t>
                </a:r>
                <a:r>
                  <a:rPr lang="nb-NO" baseline="0"/>
                  <a:t> (Bq/l)</a:t>
                </a:r>
                <a:endParaRPr lang="nb-NO"/>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352718992"/>
        <c:crosses val="autoZero"/>
        <c:crossBetween val="midCat"/>
      </c:valAx>
      <c:spPr>
        <a:noFill/>
        <a:ln>
          <a:noFill/>
        </a:ln>
        <a:effectLst/>
      </c:spPr>
    </c:plotArea>
    <c:legend>
      <c:legendPos val="b"/>
      <c:layout>
        <c:manualLayout>
          <c:xMode val="edge"/>
          <c:yMode val="edge"/>
          <c:x val="0.72342373481135835"/>
          <c:y val="0.70210307898182589"/>
          <c:w val="0.23915809765993082"/>
          <c:h val="0.11133996685352125"/>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19-09-04T15:56:34.770" idx="1">
    <p:pos x="7608" y="761"/>
    <p:text>what is A3?</p:text>
    <p:extLst>
      <p:ext uri="{C676402C-5697-4E1C-873F-D02D1690AC5C}">
        <p15:threadingInfo xmlns:p15="http://schemas.microsoft.com/office/powerpoint/2012/main" timeZoneBias="-120"/>
      </p:ext>
    </p:extLst>
  </p:cm>
  <p:cm authorId="1" dt="2019-09-04T15:57:28.496" idx="2">
    <p:pos x="7608" y="897"/>
    <p:text>are these the equations used in the model?</p:text>
    <p:extLst>
      <p:ext uri="{C676402C-5697-4E1C-873F-D02D1690AC5C}">
        <p15:threadingInfo xmlns:p15="http://schemas.microsoft.com/office/powerpoint/2012/main" timeZoneBias="-120">
          <p15:parentCm authorId="1" idx="1"/>
        </p15:threadingInfo>
      </p:ext>
    </p:extLst>
  </p:cm>
</p:cmLst>
</file>

<file path=ppt/handoutMasters/_rels/handoutMaster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8" name="Rectangle 4"/>
          <p:cNvSpPr>
            <a:spLocks noGrp="1" noChangeArrowheads="1"/>
          </p:cNvSpPr>
          <p:nvPr>
            <p:ph type="ftr" sz="quarter" idx="2"/>
          </p:nvPr>
        </p:nvSpPr>
        <p:spPr bwMode="auto">
          <a:xfrm>
            <a:off x="3632811" y="509290"/>
            <a:ext cx="2737999" cy="30384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a:latin typeface="Arial" charset="0"/>
              </a:defRPr>
            </a:lvl1pPr>
          </a:lstStyle>
          <a:p>
            <a:pPr>
              <a:defRPr/>
            </a:pPr>
            <a:r>
              <a:rPr lang="de-DE"/>
              <a:t>Prof. Dr. Max Mustermann | Musterfakultät</a:t>
            </a:r>
          </a:p>
        </p:txBody>
      </p:sp>
      <p:sp>
        <p:nvSpPr>
          <p:cNvPr id="47111" name="Text Box 7"/>
          <p:cNvSpPr txBox="1">
            <a:spLocks noChangeArrowheads="1"/>
          </p:cNvSpPr>
          <p:nvPr/>
        </p:nvSpPr>
        <p:spPr bwMode="auto">
          <a:xfrm>
            <a:off x="537203" y="9279435"/>
            <a:ext cx="3079854" cy="123111"/>
          </a:xfrm>
          <a:prstGeom prst="rect">
            <a:avLst/>
          </a:prstGeom>
          <a:noFill/>
          <a:ln w="9525">
            <a:noFill/>
            <a:miter lim="800000"/>
            <a:headEnd/>
            <a:tailEnd/>
          </a:ln>
          <a:effectLst/>
        </p:spPr>
        <p:txBody>
          <a:bodyPr lIns="0" tIns="0" rIns="0" bIns="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en-US" altLang="de-DE" sz="800" dirty="0"/>
              <a:t>KIT – The Research University in the Helmholtz Association</a:t>
            </a:r>
          </a:p>
        </p:txBody>
      </p:sp>
      <p:pic>
        <p:nvPicPr>
          <p:cNvPr id="6148" name="Picture 11" descr="KIT-Logo-rgb_de"/>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545079" y="205444"/>
            <a:ext cx="1000363" cy="505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98698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9099" cy="49720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de-DE"/>
          </a:p>
        </p:txBody>
      </p:sp>
      <p:sp>
        <p:nvSpPr>
          <p:cNvPr id="3075" name="Rectangle 3"/>
          <p:cNvSpPr>
            <a:spLocks noGrp="1" noChangeArrowheads="1"/>
          </p:cNvSpPr>
          <p:nvPr>
            <p:ph type="dt" idx="1"/>
          </p:nvPr>
        </p:nvSpPr>
        <p:spPr bwMode="auto">
          <a:xfrm>
            <a:off x="3854939" y="0"/>
            <a:ext cx="2949099" cy="49720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de-DE"/>
          </a:p>
        </p:txBody>
      </p:sp>
      <p:sp>
        <p:nvSpPr>
          <p:cNvPr id="5124" name="Rectangle 4"/>
          <p:cNvSpPr>
            <a:spLocks noGrp="1" noRot="1" noChangeAspect="1" noChangeArrowheads="1" noTextEdit="1"/>
          </p:cNvSpPr>
          <p:nvPr>
            <p:ph type="sldImg" idx="2"/>
          </p:nvPr>
        </p:nvSpPr>
        <p:spPr bwMode="auto">
          <a:xfrm>
            <a:off x="917575" y="746125"/>
            <a:ext cx="4972050"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80562" y="4723448"/>
            <a:ext cx="5444490" cy="447484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3078" name="Rectangle 6"/>
          <p:cNvSpPr>
            <a:spLocks noGrp="1" noChangeArrowheads="1"/>
          </p:cNvSpPr>
          <p:nvPr>
            <p:ph type="ftr" sz="quarter" idx="4"/>
          </p:nvPr>
        </p:nvSpPr>
        <p:spPr bwMode="auto">
          <a:xfrm>
            <a:off x="0" y="9445169"/>
            <a:ext cx="2949099" cy="49720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defRPr>
            </a:lvl1pPr>
          </a:lstStyle>
          <a:p>
            <a:pPr>
              <a:defRPr/>
            </a:pPr>
            <a:r>
              <a:rPr lang="de-DE" altLang="de-DE"/>
              <a:t>Prof. Dr. Max Mustermann | </a:t>
            </a:r>
            <a:br>
              <a:rPr lang="de-DE" altLang="de-DE"/>
            </a:br>
            <a:r>
              <a:rPr lang="de-DE" altLang="de-DE"/>
              <a:t>Name of Faculty</a:t>
            </a:r>
          </a:p>
        </p:txBody>
      </p:sp>
      <p:sp>
        <p:nvSpPr>
          <p:cNvPr id="3079" name="Rectangle 7"/>
          <p:cNvSpPr>
            <a:spLocks noGrp="1" noChangeArrowheads="1"/>
          </p:cNvSpPr>
          <p:nvPr>
            <p:ph type="sldNum" sz="quarter" idx="5"/>
          </p:nvPr>
        </p:nvSpPr>
        <p:spPr bwMode="auto">
          <a:xfrm>
            <a:off x="3854939" y="9445169"/>
            <a:ext cx="2949099" cy="49720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25DE03B1-5FE7-4C70-9B16-DF4E7BA88A0C}" type="slidenum">
              <a:rPr lang="de-DE"/>
              <a:pPr>
                <a:defRPr/>
              </a:pPr>
              <a:t>‹N°›</a:t>
            </a:fld>
            <a:endParaRPr lang="de-DE"/>
          </a:p>
        </p:txBody>
      </p:sp>
    </p:spTree>
    <p:extLst>
      <p:ext uri="{BB962C8B-B14F-4D97-AF65-F5344CB8AC3E}">
        <p14:creationId xmlns:p14="http://schemas.microsoft.com/office/powerpoint/2010/main" val="256967400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1</a:t>
            </a:fld>
            <a:endParaRPr lang="de-DE"/>
          </a:p>
        </p:txBody>
      </p:sp>
    </p:spTree>
    <p:extLst>
      <p:ext uri="{BB962C8B-B14F-4D97-AF65-F5344CB8AC3E}">
        <p14:creationId xmlns:p14="http://schemas.microsoft.com/office/powerpoint/2010/main" val="19049707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10</a:t>
            </a:fld>
            <a:endParaRPr lang="de-DE"/>
          </a:p>
        </p:txBody>
      </p:sp>
    </p:spTree>
    <p:extLst>
      <p:ext uri="{BB962C8B-B14F-4D97-AF65-F5344CB8AC3E}">
        <p14:creationId xmlns:p14="http://schemas.microsoft.com/office/powerpoint/2010/main" val="1004978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en-GB" noProof="0"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11</a:t>
            </a:fld>
            <a:endParaRPr lang="de-DE"/>
          </a:p>
        </p:txBody>
      </p:sp>
    </p:spTree>
    <p:extLst>
      <p:ext uri="{BB962C8B-B14F-4D97-AF65-F5344CB8AC3E}">
        <p14:creationId xmlns:p14="http://schemas.microsoft.com/office/powerpoint/2010/main" val="12734695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12</a:t>
            </a:fld>
            <a:endParaRPr lang="de-DE"/>
          </a:p>
        </p:txBody>
      </p:sp>
    </p:spTree>
    <p:extLst>
      <p:ext uri="{BB962C8B-B14F-4D97-AF65-F5344CB8AC3E}">
        <p14:creationId xmlns:p14="http://schemas.microsoft.com/office/powerpoint/2010/main" val="9932270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13</a:t>
            </a:fld>
            <a:endParaRPr lang="de-DE"/>
          </a:p>
        </p:txBody>
      </p:sp>
    </p:spTree>
    <p:extLst>
      <p:ext uri="{BB962C8B-B14F-4D97-AF65-F5344CB8AC3E}">
        <p14:creationId xmlns:p14="http://schemas.microsoft.com/office/powerpoint/2010/main" val="23222440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596179-A1DB-44EA-AC08-D20BF3A6323D}" type="slidenum">
              <a:rPr lang="en-US" smtClean="0"/>
              <a:t>14</a:t>
            </a:fld>
            <a:endParaRPr lang="en-US"/>
          </a:p>
        </p:txBody>
      </p:sp>
    </p:spTree>
    <p:extLst>
      <p:ext uri="{BB962C8B-B14F-4D97-AF65-F5344CB8AC3E}">
        <p14:creationId xmlns:p14="http://schemas.microsoft.com/office/powerpoint/2010/main" val="19512253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15</a:t>
            </a:fld>
            <a:endParaRPr lang="de-DE"/>
          </a:p>
        </p:txBody>
      </p:sp>
    </p:spTree>
    <p:extLst>
      <p:ext uri="{BB962C8B-B14F-4D97-AF65-F5344CB8AC3E}">
        <p14:creationId xmlns:p14="http://schemas.microsoft.com/office/powerpoint/2010/main" val="3745672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16</a:t>
            </a:fld>
            <a:endParaRPr lang="de-DE"/>
          </a:p>
        </p:txBody>
      </p:sp>
    </p:spTree>
    <p:extLst>
      <p:ext uri="{BB962C8B-B14F-4D97-AF65-F5344CB8AC3E}">
        <p14:creationId xmlns:p14="http://schemas.microsoft.com/office/powerpoint/2010/main" val="2143588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1" kern="1200" dirty="0">
                <a:solidFill>
                  <a:schemeClr val="tx1"/>
                </a:solidFill>
                <a:effectLst/>
                <a:latin typeface="Arial" charset="0"/>
                <a:ea typeface="+mn-ea"/>
                <a:cs typeface="+mn-cs"/>
              </a:rPr>
              <a:t>Figure xxx:</a:t>
            </a:r>
            <a:r>
              <a:rPr lang="en-GB" sz="1200" kern="1200" dirty="0">
                <a:solidFill>
                  <a:schemeClr val="tx1"/>
                </a:solidFill>
                <a:effectLst/>
                <a:latin typeface="Arial" charset="0"/>
                <a:ea typeface="+mn-ea"/>
                <a:cs typeface="+mn-cs"/>
              </a:rPr>
              <a:t> </a:t>
            </a:r>
            <a:r>
              <a:rPr lang="en-GB" sz="1200" kern="1200" baseline="30000" dirty="0">
                <a:solidFill>
                  <a:schemeClr val="tx1"/>
                </a:solidFill>
                <a:effectLst/>
                <a:latin typeface="Arial" charset="0"/>
                <a:ea typeface="+mn-ea"/>
                <a:cs typeface="+mn-cs"/>
              </a:rPr>
              <a:t>137</a:t>
            </a:r>
            <a:r>
              <a:rPr lang="en-GB" sz="1200" kern="1200" dirty="0">
                <a:solidFill>
                  <a:schemeClr val="tx1"/>
                </a:solidFill>
                <a:effectLst/>
                <a:latin typeface="Arial" charset="0"/>
                <a:ea typeface="+mn-ea"/>
                <a:cs typeface="+mn-cs"/>
              </a:rPr>
              <a:t>Cs activity concentrations (Bq/kg) in soil with time (days) simulated using 2 models : </a:t>
            </a:r>
            <a:r>
              <a:rPr lang="en-US" sz="1200" kern="1200" dirty="0">
                <a:solidFill>
                  <a:schemeClr val="tx1"/>
                </a:solidFill>
                <a:effectLst/>
                <a:latin typeface="Arial" charset="0"/>
                <a:ea typeface="+mn-ea"/>
                <a:cs typeface="+mn-cs"/>
              </a:rPr>
              <a:t>‘New’ fuel-particle soil model (</a:t>
            </a:r>
            <a:r>
              <a:rPr lang="en-US" sz="1200" kern="1200" baseline="0" dirty="0">
                <a:solidFill>
                  <a:schemeClr val="tx1"/>
                </a:solidFill>
                <a:effectLst/>
                <a:latin typeface="Arial" charset="0"/>
                <a:ea typeface="+mn-ea"/>
                <a:cs typeface="+mn-cs"/>
              </a:rPr>
              <a:t>turquois</a:t>
            </a:r>
            <a:r>
              <a:rPr lang="en-US" sz="1200" kern="1200" dirty="0">
                <a:solidFill>
                  <a:schemeClr val="tx1"/>
                </a:solidFill>
                <a:effectLst/>
                <a:latin typeface="Arial" charset="0"/>
                <a:ea typeface="+mn-ea"/>
                <a:cs typeface="+mn-cs"/>
              </a:rPr>
              <a:t> line) and  FDMT (blue line); for Scenario 6 (South, high pH).</a:t>
            </a:r>
            <a:r>
              <a:rPr lang="en-GB" sz="1200" kern="1200" dirty="0">
                <a:solidFill>
                  <a:schemeClr val="tx1"/>
                </a:solidFill>
                <a:effectLst/>
                <a:latin typeface="Arial" charset="0"/>
                <a:ea typeface="+mn-ea"/>
                <a:cs typeface="+mn-cs"/>
              </a:rPr>
              <a:t> Deposition = 1 </a:t>
            </a:r>
            <a:r>
              <a:rPr lang="en-GB" sz="1200" kern="1200" dirty="0" err="1">
                <a:solidFill>
                  <a:schemeClr val="tx1"/>
                </a:solidFill>
                <a:effectLst/>
                <a:latin typeface="Arial" charset="0"/>
                <a:ea typeface="+mn-ea"/>
                <a:cs typeface="+mn-cs"/>
              </a:rPr>
              <a:t>kBq</a:t>
            </a:r>
            <a:r>
              <a:rPr lang="en-GB" sz="1200" kern="1200" dirty="0">
                <a:solidFill>
                  <a:schemeClr val="tx1"/>
                </a:solidFill>
                <a:effectLst/>
                <a:latin typeface="Arial" charset="0"/>
                <a:ea typeface="+mn-ea"/>
                <a:cs typeface="+mn-cs"/>
              </a:rPr>
              <a:t>/m</a:t>
            </a:r>
            <a:r>
              <a:rPr lang="en-GB" sz="1200" kern="1200" baseline="30000" dirty="0">
                <a:solidFill>
                  <a:schemeClr val="tx1"/>
                </a:solidFill>
                <a:effectLst/>
                <a:latin typeface="Arial" charset="0"/>
                <a:ea typeface="+mn-ea"/>
                <a:cs typeface="+mn-cs"/>
              </a:rPr>
              <a:t>2 137</a:t>
            </a:r>
            <a:r>
              <a:rPr lang="en-GB" sz="1200" kern="1200" dirty="0">
                <a:solidFill>
                  <a:schemeClr val="tx1"/>
                </a:solidFill>
                <a:effectLst/>
                <a:latin typeface="Arial" charset="0"/>
                <a:ea typeface="+mn-ea"/>
                <a:cs typeface="+mn-cs"/>
              </a:rPr>
              <a:t>Cs.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latin typeface="Arial" charset="0"/>
              <a:ea typeface="+mn-ea"/>
              <a:cs typeface="+mn-cs"/>
            </a:endParaRPr>
          </a:p>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17</a:t>
            </a:fld>
            <a:endParaRPr lang="de-DE"/>
          </a:p>
        </p:txBody>
      </p:sp>
    </p:spTree>
    <p:extLst>
      <p:ext uri="{BB962C8B-B14F-4D97-AF65-F5344CB8AC3E}">
        <p14:creationId xmlns:p14="http://schemas.microsoft.com/office/powerpoint/2010/main" val="4927426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1" kern="1200" dirty="0">
                <a:solidFill>
                  <a:schemeClr val="tx1"/>
                </a:solidFill>
                <a:effectLst/>
                <a:latin typeface="Arial" charset="0"/>
                <a:ea typeface="+mn-ea"/>
                <a:cs typeface="+mn-cs"/>
              </a:rPr>
              <a:t>Figure: </a:t>
            </a:r>
            <a:r>
              <a:rPr lang="en-GB" sz="1200" kern="1200" baseline="30000" dirty="0">
                <a:solidFill>
                  <a:schemeClr val="tx1"/>
                </a:solidFill>
                <a:effectLst/>
                <a:latin typeface="Arial" charset="0"/>
                <a:ea typeface="+mn-ea"/>
                <a:cs typeface="+mn-cs"/>
              </a:rPr>
              <a:t>90</a:t>
            </a:r>
            <a:r>
              <a:rPr lang="en-GB" sz="1200" kern="1200" dirty="0">
                <a:solidFill>
                  <a:schemeClr val="tx1"/>
                </a:solidFill>
                <a:effectLst/>
                <a:latin typeface="Arial" charset="0"/>
                <a:ea typeface="+mn-ea"/>
                <a:cs typeface="+mn-cs"/>
              </a:rPr>
              <a:t>Sr activity concentrations (Bq/kg) in soil with time (days) simulated using 2 models : </a:t>
            </a:r>
            <a:r>
              <a:rPr lang="en-US" sz="1200" kern="1200" dirty="0">
                <a:solidFill>
                  <a:schemeClr val="tx1"/>
                </a:solidFill>
                <a:effectLst/>
                <a:latin typeface="Arial" charset="0"/>
                <a:ea typeface="+mn-ea"/>
                <a:cs typeface="+mn-cs"/>
              </a:rPr>
              <a:t>‘New’ fuel-particle soil model (solid red line) and  FDMT (dashed blue line); for Scenario 6 (South, high pH).</a:t>
            </a:r>
            <a:r>
              <a:rPr lang="en-GB" sz="1200" kern="1200" dirty="0">
                <a:solidFill>
                  <a:schemeClr val="tx1"/>
                </a:solidFill>
                <a:effectLst/>
                <a:latin typeface="Arial" charset="0"/>
                <a:ea typeface="+mn-ea"/>
                <a:cs typeface="+mn-cs"/>
              </a:rPr>
              <a:t> Deposition = 1 </a:t>
            </a:r>
            <a:r>
              <a:rPr lang="en-GB" sz="1200" kern="1200" dirty="0" err="1">
                <a:solidFill>
                  <a:schemeClr val="tx1"/>
                </a:solidFill>
                <a:effectLst/>
                <a:latin typeface="Arial" charset="0"/>
                <a:ea typeface="+mn-ea"/>
                <a:cs typeface="+mn-cs"/>
              </a:rPr>
              <a:t>kBq</a:t>
            </a:r>
            <a:r>
              <a:rPr lang="en-GB" sz="1200" kern="1200" dirty="0">
                <a:solidFill>
                  <a:schemeClr val="tx1"/>
                </a:solidFill>
                <a:effectLst/>
                <a:latin typeface="Arial" charset="0"/>
                <a:ea typeface="+mn-ea"/>
                <a:cs typeface="+mn-cs"/>
              </a:rPr>
              <a:t>/m</a:t>
            </a:r>
            <a:r>
              <a:rPr lang="en-GB" sz="1200" kern="1200" baseline="30000" dirty="0">
                <a:solidFill>
                  <a:schemeClr val="tx1"/>
                </a:solidFill>
                <a:effectLst/>
                <a:latin typeface="Arial" charset="0"/>
                <a:ea typeface="+mn-ea"/>
                <a:cs typeface="+mn-cs"/>
              </a:rPr>
              <a:t>2 90</a:t>
            </a:r>
            <a:r>
              <a:rPr lang="en-GB" sz="1200" kern="1200" dirty="0">
                <a:solidFill>
                  <a:schemeClr val="tx1"/>
                </a:solidFill>
                <a:effectLst/>
                <a:latin typeface="Arial" charset="0"/>
                <a:ea typeface="+mn-ea"/>
                <a:cs typeface="+mn-cs"/>
              </a:rPr>
              <a:t>Sr.</a:t>
            </a:r>
            <a:endParaRPr lang="nb-NO" sz="1200" kern="1200" dirty="0">
              <a:solidFill>
                <a:schemeClr val="tx1"/>
              </a:solidFill>
              <a:effectLst/>
              <a:latin typeface="Arial" charset="0"/>
              <a:ea typeface="+mn-ea"/>
              <a:cs typeface="+mn-cs"/>
            </a:endParaRPr>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18</a:t>
            </a:fld>
            <a:endParaRPr lang="de-DE"/>
          </a:p>
        </p:txBody>
      </p:sp>
    </p:spTree>
    <p:extLst>
      <p:ext uri="{BB962C8B-B14F-4D97-AF65-F5344CB8AC3E}">
        <p14:creationId xmlns:p14="http://schemas.microsoft.com/office/powerpoint/2010/main" val="18555092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1" kern="1200" dirty="0">
                <a:solidFill>
                  <a:schemeClr val="tx1"/>
                </a:solidFill>
                <a:effectLst/>
                <a:latin typeface="Arial" charset="0"/>
                <a:ea typeface="+mn-ea"/>
                <a:cs typeface="+mn-cs"/>
              </a:rPr>
              <a:t>Figure:</a:t>
            </a:r>
            <a:r>
              <a:rPr lang="en-GB" sz="1200" kern="1200" dirty="0">
                <a:solidFill>
                  <a:schemeClr val="tx1"/>
                </a:solidFill>
                <a:effectLst/>
                <a:latin typeface="Arial" charset="0"/>
                <a:ea typeface="+mn-ea"/>
                <a:cs typeface="+mn-cs"/>
              </a:rPr>
              <a:t> </a:t>
            </a:r>
            <a:r>
              <a:rPr lang="en-GB" sz="1200" kern="1200" baseline="30000" dirty="0">
                <a:solidFill>
                  <a:schemeClr val="tx1"/>
                </a:solidFill>
                <a:effectLst/>
                <a:latin typeface="Arial" charset="0"/>
                <a:ea typeface="+mn-ea"/>
                <a:cs typeface="+mn-cs"/>
              </a:rPr>
              <a:t>137</a:t>
            </a:r>
            <a:r>
              <a:rPr lang="en-GB" sz="1200" kern="1200" dirty="0">
                <a:solidFill>
                  <a:schemeClr val="tx1"/>
                </a:solidFill>
                <a:effectLst/>
                <a:latin typeface="Arial" charset="0"/>
                <a:ea typeface="+mn-ea"/>
                <a:cs typeface="+mn-cs"/>
              </a:rPr>
              <a:t>Cs activity concentrations (Bq/kg) in wheat simulated using 3 models : </a:t>
            </a:r>
            <a:r>
              <a:rPr lang="en-US" sz="1200" kern="1200" dirty="0">
                <a:solidFill>
                  <a:schemeClr val="tx1"/>
                </a:solidFill>
                <a:effectLst/>
                <a:latin typeface="Arial" charset="0"/>
                <a:ea typeface="+mn-ea"/>
                <a:cs typeface="+mn-cs"/>
              </a:rPr>
              <a:t>‘New’ fuel-particle soil model (solid red line), Absalom (blue dotted line) and  FDMT (dashed</a:t>
            </a:r>
            <a:r>
              <a:rPr lang="en-US" sz="1200" kern="1200" baseline="0" dirty="0">
                <a:solidFill>
                  <a:schemeClr val="tx1"/>
                </a:solidFill>
                <a:effectLst/>
                <a:latin typeface="Arial" charset="0"/>
                <a:ea typeface="+mn-ea"/>
                <a:cs typeface="+mn-cs"/>
              </a:rPr>
              <a:t> green</a:t>
            </a:r>
            <a:r>
              <a:rPr lang="en-US" sz="1200" kern="1200" dirty="0">
                <a:solidFill>
                  <a:schemeClr val="tx1"/>
                </a:solidFill>
                <a:effectLst/>
                <a:latin typeface="Arial" charset="0"/>
                <a:ea typeface="+mn-ea"/>
                <a:cs typeface="+mn-cs"/>
              </a:rPr>
              <a:t> line); for Scenario 6 (South, high pH). </a:t>
            </a:r>
            <a:r>
              <a:rPr lang="en-GB" sz="1200" kern="1200" dirty="0">
                <a:solidFill>
                  <a:schemeClr val="tx1"/>
                </a:solidFill>
                <a:effectLst/>
                <a:latin typeface="Arial" charset="0"/>
                <a:ea typeface="+mn-ea"/>
                <a:cs typeface="+mn-cs"/>
              </a:rPr>
              <a:t>Deposition = 1 </a:t>
            </a:r>
            <a:r>
              <a:rPr lang="en-GB" sz="1200" kern="1200" dirty="0" err="1">
                <a:solidFill>
                  <a:schemeClr val="tx1"/>
                </a:solidFill>
                <a:effectLst/>
                <a:latin typeface="Arial" charset="0"/>
                <a:ea typeface="+mn-ea"/>
                <a:cs typeface="+mn-cs"/>
              </a:rPr>
              <a:t>kBq</a:t>
            </a:r>
            <a:r>
              <a:rPr lang="en-GB" sz="1200" kern="1200" dirty="0">
                <a:solidFill>
                  <a:schemeClr val="tx1"/>
                </a:solidFill>
                <a:effectLst/>
                <a:latin typeface="Arial" charset="0"/>
                <a:ea typeface="+mn-ea"/>
                <a:cs typeface="+mn-cs"/>
              </a:rPr>
              <a:t>/m</a:t>
            </a:r>
            <a:r>
              <a:rPr lang="en-GB" sz="1200" kern="1200" baseline="30000" dirty="0">
                <a:solidFill>
                  <a:schemeClr val="tx1"/>
                </a:solidFill>
                <a:effectLst/>
                <a:latin typeface="Arial" charset="0"/>
                <a:ea typeface="+mn-ea"/>
                <a:cs typeface="+mn-cs"/>
              </a:rPr>
              <a:t>2  137</a:t>
            </a:r>
            <a:r>
              <a:rPr lang="en-GB" sz="1200" kern="1200" dirty="0">
                <a:solidFill>
                  <a:schemeClr val="tx1"/>
                </a:solidFill>
                <a:effectLst/>
                <a:latin typeface="Arial" charset="0"/>
                <a:ea typeface="+mn-ea"/>
                <a:cs typeface="+mn-cs"/>
              </a:rPr>
              <a:t>Cs.</a:t>
            </a:r>
            <a:r>
              <a:rPr lang="en-US" sz="1200" kern="1200" dirty="0">
                <a:solidFill>
                  <a:schemeClr val="tx1"/>
                </a:solidFill>
                <a:effectLst/>
                <a:latin typeface="Arial" charset="0"/>
                <a:ea typeface="+mn-ea"/>
                <a:cs typeface="+mn-cs"/>
              </a:rPr>
              <a:t> </a:t>
            </a:r>
            <a:r>
              <a:rPr lang="en-GB" sz="1200" kern="1200" dirty="0">
                <a:solidFill>
                  <a:schemeClr val="tx1"/>
                </a:solidFill>
                <a:effectLst/>
                <a:latin typeface="Arial" charset="0"/>
                <a:ea typeface="+mn-ea"/>
                <a:cs typeface="+mn-cs"/>
              </a:rPr>
              <a:t> The black, dash-dot line shows the </a:t>
            </a:r>
            <a:r>
              <a:rPr lang="en-US" sz="1200" kern="1200" dirty="0">
                <a:solidFill>
                  <a:schemeClr val="tx1"/>
                </a:solidFill>
                <a:effectLst/>
                <a:latin typeface="Arial" charset="0"/>
                <a:ea typeface="+mn-ea"/>
                <a:cs typeface="+mn-cs"/>
              </a:rPr>
              <a:t>Absalom model output using a default depth (over which </a:t>
            </a:r>
            <a:r>
              <a:rPr lang="en-US" sz="1200" kern="1200" baseline="30000" dirty="0">
                <a:solidFill>
                  <a:schemeClr val="tx1"/>
                </a:solidFill>
                <a:effectLst/>
                <a:latin typeface="Arial" charset="0"/>
                <a:ea typeface="+mn-ea"/>
                <a:cs typeface="+mn-cs"/>
              </a:rPr>
              <a:t>137</a:t>
            </a:r>
            <a:r>
              <a:rPr lang="en-US" sz="1200" kern="1200" dirty="0">
                <a:solidFill>
                  <a:schemeClr val="tx1"/>
                </a:solidFill>
                <a:effectLst/>
                <a:latin typeface="Arial" charset="0"/>
                <a:ea typeface="+mn-ea"/>
                <a:cs typeface="+mn-cs"/>
              </a:rPr>
              <a:t>Cs is assumed to be distributed) of 2.5 cm.</a:t>
            </a:r>
          </a:p>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19</a:t>
            </a:fld>
            <a:endParaRPr lang="de-DE"/>
          </a:p>
        </p:txBody>
      </p:sp>
    </p:spTree>
    <p:extLst>
      <p:ext uri="{BB962C8B-B14F-4D97-AF65-F5344CB8AC3E}">
        <p14:creationId xmlns:p14="http://schemas.microsoft.com/office/powerpoint/2010/main" val="1605291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2</a:t>
            </a:fld>
            <a:endParaRPr lang="de-DE"/>
          </a:p>
        </p:txBody>
      </p:sp>
    </p:spTree>
    <p:extLst>
      <p:ext uri="{BB962C8B-B14F-4D97-AF65-F5344CB8AC3E}">
        <p14:creationId xmlns:p14="http://schemas.microsoft.com/office/powerpoint/2010/main" val="16793532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b-NO" dirty="0" err="1"/>
              <a:t>Figure</a:t>
            </a:r>
            <a:r>
              <a:rPr lang="nb-NO" dirty="0"/>
              <a:t>: </a:t>
            </a:r>
            <a:r>
              <a:rPr lang="en-GB" sz="1200" kern="1200" baseline="30000" dirty="0">
                <a:solidFill>
                  <a:schemeClr val="tx1"/>
                </a:solidFill>
                <a:effectLst/>
                <a:latin typeface="Arial" charset="0"/>
                <a:ea typeface="+mn-ea"/>
                <a:cs typeface="+mn-cs"/>
              </a:rPr>
              <a:t>137</a:t>
            </a:r>
            <a:r>
              <a:rPr lang="en-GB" sz="1200" kern="1200" dirty="0">
                <a:solidFill>
                  <a:schemeClr val="tx1"/>
                </a:solidFill>
                <a:effectLst/>
                <a:latin typeface="Arial" charset="0"/>
                <a:ea typeface="+mn-ea"/>
                <a:cs typeface="+mn-cs"/>
              </a:rPr>
              <a:t>Cs activity concentrations (Bq/kg </a:t>
            </a:r>
            <a:r>
              <a:rPr lang="en-GB" sz="1200" kern="1200" dirty="0" err="1">
                <a:solidFill>
                  <a:schemeClr val="tx1"/>
                </a:solidFill>
                <a:effectLst/>
                <a:latin typeface="Arial" charset="0"/>
                <a:ea typeface="+mn-ea"/>
                <a:cs typeface="+mn-cs"/>
              </a:rPr>
              <a:t>f.w</a:t>
            </a:r>
            <a:r>
              <a:rPr lang="en-GB" sz="1200" kern="1200" dirty="0">
                <a:solidFill>
                  <a:schemeClr val="tx1"/>
                </a:solidFill>
                <a:effectLst/>
                <a:latin typeface="Arial" charset="0"/>
                <a:ea typeface="+mn-ea"/>
                <a:cs typeface="+mn-cs"/>
              </a:rPr>
              <a:t>.) in grass with time (days) simulated using 2 models : ‘New’ fuel-particle soil model (dashed blue line) and  FDMT (solid orange line); for Scenario 6 (South, high pH). Deposition </a:t>
            </a:r>
            <a:r>
              <a:rPr lang="en-GB" sz="1200" kern="1200" baseline="30000" dirty="0">
                <a:solidFill>
                  <a:schemeClr val="tx1"/>
                </a:solidFill>
                <a:effectLst/>
                <a:latin typeface="Arial" charset="0"/>
                <a:ea typeface="+mn-ea"/>
                <a:cs typeface="+mn-cs"/>
              </a:rPr>
              <a:t>137</a:t>
            </a:r>
            <a:r>
              <a:rPr lang="en-GB" sz="1200" kern="1200" dirty="0">
                <a:solidFill>
                  <a:schemeClr val="tx1"/>
                </a:solidFill>
                <a:effectLst/>
                <a:latin typeface="Arial" charset="0"/>
                <a:ea typeface="+mn-ea"/>
                <a:cs typeface="+mn-cs"/>
              </a:rPr>
              <a:t>Cs = 1 </a:t>
            </a:r>
            <a:r>
              <a:rPr lang="en-GB" sz="1200" kern="1200" dirty="0" err="1">
                <a:solidFill>
                  <a:schemeClr val="tx1"/>
                </a:solidFill>
                <a:effectLst/>
                <a:latin typeface="Arial" charset="0"/>
                <a:ea typeface="+mn-ea"/>
                <a:cs typeface="+mn-cs"/>
              </a:rPr>
              <a:t>kBq</a:t>
            </a:r>
            <a:r>
              <a:rPr lang="en-GB" sz="1200" kern="1200" dirty="0">
                <a:solidFill>
                  <a:schemeClr val="tx1"/>
                </a:solidFill>
                <a:effectLst/>
                <a:latin typeface="Arial" charset="0"/>
                <a:ea typeface="+mn-ea"/>
                <a:cs typeface="+mn-cs"/>
              </a:rPr>
              <a:t>/m</a:t>
            </a:r>
            <a:r>
              <a:rPr lang="en-GB" sz="1200" kern="1200" baseline="30000" dirty="0">
                <a:solidFill>
                  <a:schemeClr val="tx1"/>
                </a:solidFill>
                <a:effectLst/>
                <a:latin typeface="Arial" charset="0"/>
                <a:ea typeface="+mn-ea"/>
                <a:cs typeface="+mn-cs"/>
              </a:rPr>
              <a:t>2</a:t>
            </a:r>
            <a:r>
              <a:rPr lang="en-GB" sz="1200" kern="1200" dirty="0">
                <a:solidFill>
                  <a:schemeClr val="tx1"/>
                </a:solidFill>
                <a:effectLst/>
                <a:latin typeface="Arial" charset="0"/>
                <a:ea typeface="+mn-ea"/>
                <a:cs typeface="+mn-cs"/>
              </a:rPr>
              <a:t> to soil, 50 </a:t>
            </a:r>
            <a:r>
              <a:rPr lang="en-GB" sz="1200" kern="1200" dirty="0" err="1">
                <a:solidFill>
                  <a:schemeClr val="tx1"/>
                </a:solidFill>
                <a:effectLst/>
                <a:latin typeface="Arial" charset="0"/>
                <a:ea typeface="+mn-ea"/>
                <a:cs typeface="+mn-cs"/>
              </a:rPr>
              <a:t>kBq</a:t>
            </a:r>
            <a:r>
              <a:rPr lang="en-GB" sz="1200" kern="1200" dirty="0">
                <a:solidFill>
                  <a:schemeClr val="tx1"/>
                </a:solidFill>
                <a:effectLst/>
                <a:latin typeface="Arial" charset="0"/>
                <a:ea typeface="+mn-ea"/>
                <a:cs typeface="+mn-cs"/>
              </a:rPr>
              <a:t>/m</a:t>
            </a:r>
            <a:r>
              <a:rPr lang="en-GB" sz="1200" kern="1200" baseline="30000" dirty="0">
                <a:solidFill>
                  <a:schemeClr val="tx1"/>
                </a:solidFill>
                <a:effectLst/>
                <a:latin typeface="Arial" charset="0"/>
                <a:ea typeface="+mn-ea"/>
                <a:cs typeface="+mn-cs"/>
              </a:rPr>
              <a:t>2</a:t>
            </a:r>
            <a:r>
              <a:rPr lang="en-GB" sz="1200" kern="1200" dirty="0">
                <a:solidFill>
                  <a:schemeClr val="tx1"/>
                </a:solidFill>
                <a:effectLst/>
                <a:latin typeface="Arial" charset="0"/>
                <a:ea typeface="+mn-ea"/>
                <a:cs typeface="+mn-cs"/>
              </a:rPr>
              <a:t> to vegetation.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kern="1200" dirty="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nb-NO" sz="1200" kern="1200" dirty="0">
              <a:solidFill>
                <a:schemeClr val="tx1"/>
              </a:solidFill>
              <a:effectLst/>
              <a:latin typeface="Arial" charset="0"/>
              <a:ea typeface="+mn-ea"/>
              <a:cs typeface="+mn-cs"/>
            </a:endParaRPr>
          </a:p>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20</a:t>
            </a:fld>
            <a:endParaRPr lang="de-DE"/>
          </a:p>
        </p:txBody>
      </p:sp>
    </p:spTree>
    <p:extLst>
      <p:ext uri="{BB962C8B-B14F-4D97-AF65-F5344CB8AC3E}">
        <p14:creationId xmlns:p14="http://schemas.microsoft.com/office/powerpoint/2010/main" val="2156296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b-NO" dirty="0" err="1"/>
              <a:t>Figure</a:t>
            </a:r>
            <a:r>
              <a:rPr lang="nb-NO" dirty="0"/>
              <a:t>: </a:t>
            </a:r>
            <a:r>
              <a:rPr lang="en-GB" sz="1200" kern="1200" dirty="0">
                <a:solidFill>
                  <a:schemeClr val="tx1"/>
                </a:solidFill>
                <a:effectLst/>
                <a:latin typeface="Arial" charset="0"/>
                <a:ea typeface="+mn-ea"/>
                <a:cs typeface="+mn-cs"/>
              </a:rPr>
              <a:t> </a:t>
            </a:r>
            <a:r>
              <a:rPr lang="en-GB" sz="1200" kern="1200" baseline="30000" dirty="0">
                <a:solidFill>
                  <a:schemeClr val="tx1"/>
                </a:solidFill>
                <a:effectLst/>
                <a:latin typeface="Arial" charset="0"/>
                <a:ea typeface="+mn-ea"/>
                <a:cs typeface="+mn-cs"/>
              </a:rPr>
              <a:t>137</a:t>
            </a:r>
            <a:r>
              <a:rPr lang="en-GB" sz="1200" kern="1200" dirty="0">
                <a:solidFill>
                  <a:schemeClr val="tx1"/>
                </a:solidFill>
                <a:effectLst/>
                <a:latin typeface="Arial" charset="0"/>
                <a:ea typeface="+mn-ea"/>
                <a:cs typeface="+mn-cs"/>
              </a:rPr>
              <a:t>Cs activity concentrations (Bq/L) in milk with time (days) simulated using 2 models : ‘New’ fuel-particle soil model (dashed blue line) and  FDMT (solid orange line); for Scenario 6 (South, high pH). Deposition </a:t>
            </a:r>
            <a:r>
              <a:rPr lang="en-GB" sz="1200" kern="1200" baseline="30000" dirty="0">
                <a:solidFill>
                  <a:schemeClr val="tx1"/>
                </a:solidFill>
                <a:effectLst/>
                <a:latin typeface="Arial" charset="0"/>
                <a:ea typeface="+mn-ea"/>
                <a:cs typeface="+mn-cs"/>
              </a:rPr>
              <a:t>137</a:t>
            </a:r>
            <a:r>
              <a:rPr lang="en-GB" sz="1200" kern="1200" dirty="0">
                <a:solidFill>
                  <a:schemeClr val="tx1"/>
                </a:solidFill>
                <a:effectLst/>
                <a:latin typeface="Arial" charset="0"/>
                <a:ea typeface="+mn-ea"/>
                <a:cs typeface="+mn-cs"/>
              </a:rPr>
              <a:t>Cs = 1 </a:t>
            </a:r>
            <a:r>
              <a:rPr lang="en-GB" sz="1200" kern="1200" dirty="0" err="1">
                <a:solidFill>
                  <a:schemeClr val="tx1"/>
                </a:solidFill>
                <a:effectLst/>
                <a:latin typeface="Arial" charset="0"/>
                <a:ea typeface="+mn-ea"/>
                <a:cs typeface="+mn-cs"/>
              </a:rPr>
              <a:t>kBq</a:t>
            </a:r>
            <a:r>
              <a:rPr lang="en-GB" sz="1200" kern="1200" dirty="0">
                <a:solidFill>
                  <a:schemeClr val="tx1"/>
                </a:solidFill>
                <a:effectLst/>
                <a:latin typeface="Arial" charset="0"/>
                <a:ea typeface="+mn-ea"/>
                <a:cs typeface="+mn-cs"/>
              </a:rPr>
              <a:t>/m</a:t>
            </a:r>
            <a:r>
              <a:rPr lang="en-GB" sz="1200" kern="1200" baseline="30000" dirty="0">
                <a:solidFill>
                  <a:schemeClr val="tx1"/>
                </a:solidFill>
                <a:effectLst/>
                <a:latin typeface="Arial" charset="0"/>
                <a:ea typeface="+mn-ea"/>
                <a:cs typeface="+mn-cs"/>
              </a:rPr>
              <a:t>2</a:t>
            </a:r>
            <a:r>
              <a:rPr lang="en-GB" sz="1200" kern="1200" dirty="0">
                <a:solidFill>
                  <a:schemeClr val="tx1"/>
                </a:solidFill>
                <a:effectLst/>
                <a:latin typeface="Arial" charset="0"/>
                <a:ea typeface="+mn-ea"/>
                <a:cs typeface="+mn-cs"/>
              </a:rPr>
              <a:t> to soil, 50 </a:t>
            </a:r>
            <a:r>
              <a:rPr lang="en-GB" sz="1200" kern="1200" dirty="0" err="1">
                <a:solidFill>
                  <a:schemeClr val="tx1"/>
                </a:solidFill>
                <a:effectLst/>
                <a:latin typeface="Arial" charset="0"/>
                <a:ea typeface="+mn-ea"/>
                <a:cs typeface="+mn-cs"/>
              </a:rPr>
              <a:t>kBq</a:t>
            </a:r>
            <a:r>
              <a:rPr lang="en-GB" sz="1200" kern="1200" dirty="0">
                <a:solidFill>
                  <a:schemeClr val="tx1"/>
                </a:solidFill>
                <a:effectLst/>
                <a:latin typeface="Arial" charset="0"/>
                <a:ea typeface="+mn-ea"/>
                <a:cs typeface="+mn-cs"/>
              </a:rPr>
              <a:t>/m</a:t>
            </a:r>
            <a:r>
              <a:rPr lang="en-GB" sz="1200" kern="1200" baseline="30000" dirty="0">
                <a:solidFill>
                  <a:schemeClr val="tx1"/>
                </a:solidFill>
                <a:effectLst/>
                <a:latin typeface="Arial" charset="0"/>
                <a:ea typeface="+mn-ea"/>
                <a:cs typeface="+mn-cs"/>
              </a:rPr>
              <a:t>2</a:t>
            </a:r>
            <a:r>
              <a:rPr lang="en-GB" sz="1200" kern="1200" dirty="0">
                <a:solidFill>
                  <a:schemeClr val="tx1"/>
                </a:solidFill>
                <a:effectLst/>
                <a:latin typeface="Arial" charset="0"/>
                <a:ea typeface="+mn-ea"/>
                <a:cs typeface="+mn-cs"/>
              </a:rPr>
              <a:t> to vegetation.  </a:t>
            </a:r>
            <a:endParaRPr lang="nb-NO" sz="1200" kern="1200" dirty="0">
              <a:solidFill>
                <a:schemeClr val="tx1"/>
              </a:solidFill>
              <a:effectLst/>
              <a:latin typeface="Arial" charset="0"/>
              <a:ea typeface="+mn-ea"/>
              <a:cs typeface="+mn-cs"/>
            </a:endParaRPr>
          </a:p>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21</a:t>
            </a:fld>
            <a:endParaRPr lang="de-DE"/>
          </a:p>
        </p:txBody>
      </p:sp>
    </p:spTree>
    <p:extLst>
      <p:ext uri="{BB962C8B-B14F-4D97-AF65-F5344CB8AC3E}">
        <p14:creationId xmlns:p14="http://schemas.microsoft.com/office/powerpoint/2010/main" val="9528502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The first of these relates to changes in underlying parameters using primarily datasets collated in the earlier projects COMET and HARMONE. These datasets are mainly related to (1) the growing season and harvest periods of crops and grass including seasonal development of Leaf Area Index and (2) animal feeding practice. </a:t>
            </a:r>
            <a:endParaRPr lang="nb-NO" dirty="0"/>
          </a:p>
          <a:p>
            <a:endParaRPr lang="nb-NO" dirty="0"/>
          </a:p>
        </p:txBody>
      </p:sp>
      <p:sp>
        <p:nvSpPr>
          <p:cNvPr id="4" name="Plassholder for bunntekst 3"/>
          <p:cNvSpPr>
            <a:spLocks noGrp="1"/>
          </p:cNvSpPr>
          <p:nvPr>
            <p:ph type="ftr" sz="quarter" idx="4"/>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5"/>
          </p:nvPr>
        </p:nvSpPr>
        <p:spPr/>
        <p:txBody>
          <a:bodyPr/>
          <a:lstStyle/>
          <a:p>
            <a:pPr>
              <a:defRPr/>
            </a:pPr>
            <a:fld id="{25DE03B1-5FE7-4C70-9B16-DF4E7BA88A0C}" type="slidenum">
              <a:rPr lang="de-DE" smtClean="0"/>
              <a:pPr>
                <a:defRPr/>
              </a:pPr>
              <a:t>23</a:t>
            </a:fld>
            <a:endParaRPr lang="de-DE"/>
          </a:p>
        </p:txBody>
      </p:sp>
    </p:spTree>
    <p:extLst>
      <p:ext uri="{BB962C8B-B14F-4D97-AF65-F5344CB8AC3E}">
        <p14:creationId xmlns:p14="http://schemas.microsoft.com/office/powerpoint/2010/main" val="5443033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parts of Norway, most notably in the Arctic, and reindeer meat and products can form a substantial part of the local population’s diet.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That simple exploratory exercise, evident that for the same level of deposition, activity </a:t>
            </a:r>
            <a:r>
              <a:rPr lang="en-GB" sz="1200" dirty="0" err="1"/>
              <a:t>concentWhereas</a:t>
            </a:r>
            <a:r>
              <a:rPr lang="en-GB" sz="1200" dirty="0"/>
              <a:t> lambs are assumed to be fed on grass during the summer and hay during the winter, reindeer are assumed to feed primarily on lichen in the winter returning to grass and leafy shrubs in the summer months</a:t>
            </a:r>
            <a:r>
              <a:rPr lang="en-GB" sz="1050" dirty="0"/>
              <a:t>.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rations in reindeer meat would be substantially higher than those observed in lamb meat.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Evident that for the same level of deposition, activity concentrations in reindeer meat would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The winter maxima and summer minima in reindeer meat shown this change in diet are quite conspicuous.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Whereas lambs are assumed to be fed on grass during the summer and hay during the winter, reindeer are assumed to feed primarily on lichen in the winter returning to grass and leafy shrubs in the summer months</a:t>
            </a:r>
            <a:r>
              <a:rPr lang="en-GB" sz="1050" dirty="0"/>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endParaRPr lang="nb-NO" dirty="0"/>
          </a:p>
        </p:txBody>
      </p:sp>
      <p:sp>
        <p:nvSpPr>
          <p:cNvPr id="4" name="Plassholder for bunntekst 3"/>
          <p:cNvSpPr>
            <a:spLocks noGrp="1"/>
          </p:cNvSpPr>
          <p:nvPr>
            <p:ph type="ftr" sz="quarter" idx="4"/>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5"/>
          </p:nvPr>
        </p:nvSpPr>
        <p:spPr/>
        <p:txBody>
          <a:bodyPr/>
          <a:lstStyle/>
          <a:p>
            <a:pPr>
              <a:defRPr/>
            </a:pPr>
            <a:fld id="{25DE03B1-5FE7-4C70-9B16-DF4E7BA88A0C}" type="slidenum">
              <a:rPr lang="de-DE" smtClean="0"/>
              <a:pPr>
                <a:defRPr/>
              </a:pPr>
              <a:t>25</a:t>
            </a:fld>
            <a:endParaRPr lang="de-DE"/>
          </a:p>
        </p:txBody>
      </p:sp>
    </p:spTree>
    <p:extLst>
      <p:ext uri="{BB962C8B-B14F-4D97-AF65-F5344CB8AC3E}">
        <p14:creationId xmlns:p14="http://schemas.microsoft.com/office/powerpoint/2010/main" val="35082395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nb-NO" dirty="0"/>
              <a:t>Harvest </a:t>
            </a:r>
            <a:r>
              <a:rPr lang="nb-NO" dirty="0" err="1"/>
              <a:t>period</a:t>
            </a:r>
            <a:r>
              <a:rPr lang="nb-NO" dirty="0"/>
              <a:t>: (Winter </a:t>
            </a:r>
            <a:r>
              <a:rPr lang="nb-NO" dirty="0" err="1"/>
              <a:t>wheat</a:t>
            </a:r>
            <a:r>
              <a:rPr lang="nb-NO" dirty="0"/>
              <a:t>, Spring </a:t>
            </a:r>
            <a:r>
              <a:rPr lang="nb-NO" dirty="0" err="1"/>
              <a:t>wheat</a:t>
            </a:r>
            <a:r>
              <a:rPr lang="nb-NO" dirty="0"/>
              <a:t>, </a:t>
            </a:r>
            <a:r>
              <a:rPr lang="nb-NO" dirty="0" err="1"/>
              <a:t>Leafy</a:t>
            </a:r>
            <a:r>
              <a:rPr lang="nb-NO" dirty="0"/>
              <a:t> </a:t>
            </a:r>
            <a:r>
              <a:rPr lang="nb-NO" dirty="0" err="1"/>
              <a:t>vegetables</a:t>
            </a:r>
            <a:r>
              <a:rPr lang="nb-NO" dirty="0"/>
              <a:t>, Grass (Intensive and </a:t>
            </a:r>
            <a:r>
              <a:rPr lang="nb-NO" dirty="0" err="1"/>
              <a:t>Extensive</a:t>
            </a:r>
            <a:r>
              <a:rPr lang="nb-NO" dirty="0"/>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nb-NO" dirty="0"/>
              <a:t>LAI : Grass intensive and </a:t>
            </a:r>
            <a:r>
              <a:rPr lang="nb-NO" dirty="0" err="1"/>
              <a:t>extensive</a:t>
            </a:r>
            <a:endParaRPr lang="nb-NO"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nb-NO" dirty="0"/>
              <a:t>Crop </a:t>
            </a:r>
            <a:r>
              <a:rPr lang="nb-NO" dirty="0" err="1"/>
              <a:t>yields</a:t>
            </a:r>
            <a:r>
              <a:rPr lang="nb-NO" dirty="0"/>
              <a:t>: Winter </a:t>
            </a:r>
            <a:r>
              <a:rPr lang="nb-NO" dirty="0" err="1"/>
              <a:t>wheat</a:t>
            </a:r>
            <a:r>
              <a:rPr lang="nb-NO" dirty="0"/>
              <a:t>, Spring </a:t>
            </a:r>
            <a:r>
              <a:rPr lang="nb-NO" dirty="0" err="1"/>
              <a:t>wheat</a:t>
            </a:r>
            <a:r>
              <a:rPr lang="nb-NO" dirty="0"/>
              <a:t>, </a:t>
            </a:r>
            <a:r>
              <a:rPr lang="nb-NO" dirty="0" err="1"/>
              <a:t>Leafy</a:t>
            </a:r>
            <a:r>
              <a:rPr lang="nb-NO" dirty="0"/>
              <a:t> </a:t>
            </a:r>
            <a:r>
              <a:rPr lang="nb-NO" dirty="0" err="1"/>
              <a:t>vegetables</a:t>
            </a:r>
            <a:r>
              <a:rPr lang="nb-NO" dirty="0"/>
              <a:t>, Grass (Intensive and </a:t>
            </a:r>
            <a:r>
              <a:rPr lang="nb-NO" dirty="0" err="1"/>
              <a:t>Extensive</a:t>
            </a:r>
            <a:r>
              <a:rPr lang="nb-NO" dirty="0"/>
              <a:t>), </a:t>
            </a:r>
            <a:r>
              <a:rPr lang="nb-NO" dirty="0" err="1"/>
              <a:t>potatos</a:t>
            </a:r>
            <a:r>
              <a:rPr lang="nb-NO" dirty="0"/>
              <a:t>, </a:t>
            </a:r>
            <a:r>
              <a:rPr lang="nb-NO" dirty="0" err="1"/>
              <a:t>oats</a:t>
            </a:r>
            <a:r>
              <a:rPr lang="nb-NO" dirty="0"/>
              <a:t>, spring </a:t>
            </a:r>
            <a:r>
              <a:rPr lang="nb-NO" dirty="0" err="1"/>
              <a:t>wheat</a:t>
            </a:r>
            <a:endParaRPr lang="nb-NO"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nb-NO" dirty="0"/>
          </a:p>
          <a:p>
            <a:endParaRPr lang="nb-NO" dirty="0"/>
          </a:p>
        </p:txBody>
      </p:sp>
      <p:sp>
        <p:nvSpPr>
          <p:cNvPr id="4" name="Plassholder for bunntekst 3"/>
          <p:cNvSpPr>
            <a:spLocks noGrp="1"/>
          </p:cNvSpPr>
          <p:nvPr>
            <p:ph type="ftr" sz="quarter" idx="4"/>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5"/>
          </p:nvPr>
        </p:nvSpPr>
        <p:spPr/>
        <p:txBody>
          <a:bodyPr/>
          <a:lstStyle/>
          <a:p>
            <a:pPr>
              <a:defRPr/>
            </a:pPr>
            <a:fld id="{25DE03B1-5FE7-4C70-9B16-DF4E7BA88A0C}" type="slidenum">
              <a:rPr lang="de-DE" smtClean="0"/>
              <a:pPr>
                <a:defRPr/>
              </a:pPr>
              <a:t>26</a:t>
            </a:fld>
            <a:endParaRPr lang="de-DE"/>
          </a:p>
        </p:txBody>
      </p:sp>
    </p:spTree>
    <p:extLst>
      <p:ext uri="{BB962C8B-B14F-4D97-AF65-F5344CB8AC3E}">
        <p14:creationId xmlns:p14="http://schemas.microsoft.com/office/powerpoint/2010/main" val="21948041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4"/>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5"/>
          </p:nvPr>
        </p:nvSpPr>
        <p:spPr/>
        <p:txBody>
          <a:bodyPr/>
          <a:lstStyle/>
          <a:p>
            <a:pPr>
              <a:defRPr/>
            </a:pPr>
            <a:fld id="{25DE03B1-5FE7-4C70-9B16-DF4E7BA88A0C}" type="slidenum">
              <a:rPr lang="de-DE" smtClean="0"/>
              <a:pPr>
                <a:defRPr/>
              </a:pPr>
              <a:t>28</a:t>
            </a:fld>
            <a:endParaRPr lang="de-DE"/>
          </a:p>
        </p:txBody>
      </p:sp>
    </p:spTree>
    <p:extLst>
      <p:ext uri="{BB962C8B-B14F-4D97-AF65-F5344CB8AC3E}">
        <p14:creationId xmlns:p14="http://schemas.microsoft.com/office/powerpoint/2010/main" val="1111997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3</a:t>
            </a:fld>
            <a:endParaRPr lang="de-DE"/>
          </a:p>
        </p:txBody>
      </p:sp>
    </p:spTree>
    <p:extLst>
      <p:ext uri="{BB962C8B-B14F-4D97-AF65-F5344CB8AC3E}">
        <p14:creationId xmlns:p14="http://schemas.microsoft.com/office/powerpoint/2010/main" val="468897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4</a:t>
            </a:fld>
            <a:endParaRPr lang="de-DE"/>
          </a:p>
        </p:txBody>
      </p:sp>
    </p:spTree>
    <p:extLst>
      <p:ext uri="{BB962C8B-B14F-4D97-AF65-F5344CB8AC3E}">
        <p14:creationId xmlns:p14="http://schemas.microsoft.com/office/powerpoint/2010/main" val="32630661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5</a:t>
            </a:fld>
            <a:endParaRPr lang="de-DE"/>
          </a:p>
        </p:txBody>
      </p:sp>
    </p:spTree>
    <p:extLst>
      <p:ext uri="{BB962C8B-B14F-4D97-AF65-F5344CB8AC3E}">
        <p14:creationId xmlns:p14="http://schemas.microsoft.com/office/powerpoint/2010/main" val="3264358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6</a:t>
            </a:fld>
            <a:endParaRPr lang="de-DE"/>
          </a:p>
        </p:txBody>
      </p:sp>
    </p:spTree>
    <p:extLst>
      <p:ext uri="{BB962C8B-B14F-4D97-AF65-F5344CB8AC3E}">
        <p14:creationId xmlns:p14="http://schemas.microsoft.com/office/powerpoint/2010/main" val="4029883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7</a:t>
            </a:fld>
            <a:endParaRPr lang="de-DE"/>
          </a:p>
        </p:txBody>
      </p:sp>
    </p:spTree>
    <p:extLst>
      <p:ext uri="{BB962C8B-B14F-4D97-AF65-F5344CB8AC3E}">
        <p14:creationId xmlns:p14="http://schemas.microsoft.com/office/powerpoint/2010/main" val="2750863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8</a:t>
            </a:fld>
            <a:endParaRPr lang="de-DE"/>
          </a:p>
        </p:txBody>
      </p:sp>
    </p:spTree>
    <p:extLst>
      <p:ext uri="{BB962C8B-B14F-4D97-AF65-F5344CB8AC3E}">
        <p14:creationId xmlns:p14="http://schemas.microsoft.com/office/powerpoint/2010/main" val="974812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ssholder for lysbilde 1"/>
          <p:cNvSpPr>
            <a:spLocks noGrp="1" noRot="1" noChangeAspect="1"/>
          </p:cNvSpPr>
          <p:nvPr>
            <p:ph type="sldImg"/>
          </p:nvPr>
        </p:nvSpPr>
        <p:spPr/>
      </p:sp>
      <p:sp>
        <p:nvSpPr>
          <p:cNvPr id="3" name="Plassholder for notater 2"/>
          <p:cNvSpPr>
            <a:spLocks noGrp="1"/>
          </p:cNvSpPr>
          <p:nvPr>
            <p:ph type="body" idx="1"/>
          </p:nvPr>
        </p:nvSpPr>
        <p:spPr/>
        <p:txBody>
          <a:bodyPr/>
          <a:lstStyle/>
          <a:p>
            <a:endParaRPr lang="nb-NO" dirty="0"/>
          </a:p>
        </p:txBody>
      </p:sp>
      <p:sp>
        <p:nvSpPr>
          <p:cNvPr id="4" name="Plassholder for bunntekst 3"/>
          <p:cNvSpPr>
            <a:spLocks noGrp="1"/>
          </p:cNvSpPr>
          <p:nvPr>
            <p:ph type="ftr" sz="quarter" idx="10"/>
          </p:nvPr>
        </p:nvSpPr>
        <p:spPr/>
        <p:txBody>
          <a:bodyPr/>
          <a:lstStyle/>
          <a:p>
            <a:pPr>
              <a:defRPr/>
            </a:pPr>
            <a:r>
              <a:rPr lang="de-DE" altLang="de-DE"/>
              <a:t>Prof. Dr. Max Mustermann | </a:t>
            </a:r>
            <a:br>
              <a:rPr lang="de-DE" altLang="de-DE"/>
            </a:br>
            <a:r>
              <a:rPr lang="de-DE" altLang="de-DE"/>
              <a:t>Name of Faculty</a:t>
            </a:r>
          </a:p>
        </p:txBody>
      </p:sp>
      <p:sp>
        <p:nvSpPr>
          <p:cNvPr id="5" name="Plassholder for lysbildenummer 4"/>
          <p:cNvSpPr>
            <a:spLocks noGrp="1"/>
          </p:cNvSpPr>
          <p:nvPr>
            <p:ph type="sldNum" sz="quarter" idx="11"/>
          </p:nvPr>
        </p:nvSpPr>
        <p:spPr/>
        <p:txBody>
          <a:bodyPr/>
          <a:lstStyle/>
          <a:p>
            <a:pPr>
              <a:defRPr/>
            </a:pPr>
            <a:fld id="{25DE03B1-5FE7-4C70-9B16-DF4E7BA88A0C}" type="slidenum">
              <a:rPr lang="de-DE" smtClean="0"/>
              <a:pPr>
                <a:defRPr/>
              </a:pPr>
              <a:t>9</a:t>
            </a:fld>
            <a:endParaRPr lang="de-DE"/>
          </a:p>
        </p:txBody>
      </p:sp>
    </p:spTree>
    <p:extLst>
      <p:ext uri="{BB962C8B-B14F-4D97-AF65-F5344CB8AC3E}">
        <p14:creationId xmlns:p14="http://schemas.microsoft.com/office/powerpoint/2010/main" val="1794518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3" name="Picture 9" descr="II_rahmen_neu_titel"/>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3175"/>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871" y="6507038"/>
            <a:ext cx="422681" cy="274122"/>
          </a:xfrm>
          <a:prstGeom prst="rect">
            <a:avLst/>
          </a:prstGeom>
        </p:spPr>
      </p:pic>
      <p:sp>
        <p:nvSpPr>
          <p:cNvPr id="7" name="Textfeld 6"/>
          <p:cNvSpPr txBox="1"/>
          <p:nvPr userDrawn="1"/>
        </p:nvSpPr>
        <p:spPr>
          <a:xfrm>
            <a:off x="524210" y="6536377"/>
            <a:ext cx="624255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8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800" b="0" i="0" u="none" strike="noStrike" kern="1200" cap="none" spc="0" normalizeH="0" baseline="0" noProof="0" dirty="0">
              <a:ln>
                <a:noFill/>
              </a:ln>
              <a:solidFill>
                <a:prstClr val="black">
                  <a:tint val="75000"/>
                </a:prstClr>
              </a:solidFill>
              <a:effectLst/>
              <a:uLnTx/>
              <a:uFillTx/>
              <a:latin typeface="+mn-lt"/>
              <a:ea typeface="+mn-ea"/>
              <a:cs typeface="+mn-cs"/>
            </a:endParaRPr>
          </a:p>
        </p:txBody>
      </p:sp>
      <p:pic>
        <p:nvPicPr>
          <p:cNvPr id="2050" name="Grafik 6"/>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7236296" y="332656"/>
            <a:ext cx="1693862"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descr="image002"/>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251520" y="230113"/>
            <a:ext cx="1590024"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2793556"/>
      </p:ext>
    </p:extLst>
  </p:cSld>
  <p:clrMapOvr>
    <a:masterClrMapping/>
  </p:clrMapOvr>
  <p:hf hdr="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32856052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59563" y="333375"/>
            <a:ext cx="2089150" cy="5759450"/>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390525" y="333375"/>
            <a:ext cx="6116638" cy="575945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971625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pic>
        <p:nvPicPr>
          <p:cNvPr id="3" name="Picture 9" descr="II_rahmen_neu_titel"/>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0" y="-3175"/>
            <a:ext cx="9144000" cy="687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rafik 5"/>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6871" y="6507038"/>
            <a:ext cx="422681" cy="274122"/>
          </a:xfrm>
          <a:prstGeom prst="rect">
            <a:avLst/>
          </a:prstGeom>
        </p:spPr>
      </p:pic>
      <p:sp>
        <p:nvSpPr>
          <p:cNvPr id="7" name="Textfeld 6"/>
          <p:cNvSpPr txBox="1"/>
          <p:nvPr userDrawn="1"/>
        </p:nvSpPr>
        <p:spPr>
          <a:xfrm>
            <a:off x="524210" y="6536377"/>
            <a:ext cx="6242558" cy="21544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8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8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800" b="0" i="0" u="none" strike="noStrike" kern="1200" cap="none" spc="0" normalizeH="0" baseline="0" noProof="0" dirty="0">
              <a:ln>
                <a:noFill/>
              </a:ln>
              <a:solidFill>
                <a:prstClr val="black">
                  <a:tint val="75000"/>
                </a:prstClr>
              </a:solidFill>
              <a:effectLst/>
              <a:uLnTx/>
              <a:uFillTx/>
              <a:latin typeface="+mn-lt"/>
              <a:ea typeface="+mn-ea"/>
              <a:cs typeface="+mn-cs"/>
            </a:endParaRPr>
          </a:p>
        </p:txBody>
      </p:sp>
      <p:pic>
        <p:nvPicPr>
          <p:cNvPr id="2050" name="Grafik 6"/>
          <p:cNvPicPr>
            <a:picLocks noChangeAspect="1" noChangeArrowheads="1"/>
          </p:cNvPicPr>
          <p:nvPr userDrawn="1"/>
        </p:nvPicPr>
        <p:blipFill>
          <a:blip r:embed="rId4" cstate="print">
            <a:extLst>
              <a:ext uri="{28A0092B-C50C-407E-A947-70E740481C1C}">
                <a14:useLocalDpi xmlns:a14="http://schemas.microsoft.com/office/drawing/2010/main"/>
              </a:ext>
            </a:extLst>
          </a:blip>
          <a:srcRect/>
          <a:stretch>
            <a:fillRect/>
          </a:stretch>
        </p:blipFill>
        <p:spPr bwMode="auto">
          <a:xfrm>
            <a:off x="7236296" y="332656"/>
            <a:ext cx="1693862"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descr="image002"/>
          <p:cNvPicPr>
            <a:picLocks noChangeAspect="1" noChangeArrowheads="1"/>
          </p:cNvPicPr>
          <p:nvPr userDrawn="1"/>
        </p:nvPicPr>
        <p:blipFill>
          <a:blip r:embed="rId5" cstate="print">
            <a:extLst>
              <a:ext uri="{28A0092B-C50C-407E-A947-70E740481C1C}">
                <a14:useLocalDpi xmlns:a14="http://schemas.microsoft.com/office/drawing/2010/main"/>
              </a:ext>
            </a:extLst>
          </a:blip>
          <a:srcRect/>
          <a:stretch>
            <a:fillRect/>
          </a:stretch>
        </p:blipFill>
        <p:spPr bwMode="auto">
          <a:xfrm>
            <a:off x="251520" y="230113"/>
            <a:ext cx="1590024"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6339660"/>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6232887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extLst>
      <p:ext uri="{BB962C8B-B14F-4D97-AF65-F5344CB8AC3E}">
        <p14:creationId xmlns:p14="http://schemas.microsoft.com/office/powerpoint/2010/main" val="14854353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3921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66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20478012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1516437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855072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429609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3345857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0650635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7922276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6021971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59563" y="333375"/>
            <a:ext cx="2089150" cy="5759450"/>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390525" y="333375"/>
            <a:ext cx="6116638" cy="5759450"/>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4030973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a:t>Titelmasterformat durch Klicken bearbeiten</a:t>
            </a:r>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a:t>Textmasterformat bearbeiten</a:t>
            </a:r>
          </a:p>
        </p:txBody>
      </p:sp>
    </p:spTree>
    <p:extLst>
      <p:ext uri="{BB962C8B-B14F-4D97-AF65-F5344CB8AC3E}">
        <p14:creationId xmlns:p14="http://schemas.microsoft.com/office/powerpoint/2010/main" val="12477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3921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6613" y="1198563"/>
            <a:ext cx="4102100" cy="48942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69217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a:t>Titelmasterformat durch Klicken bearbeiten</a:t>
            </a:r>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62290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030795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0901323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lstStyle>
            <a:lvl1pPr algn="l">
              <a:defRPr sz="2000" b="1"/>
            </a:lvl1pPr>
          </a:lstStyle>
          <a:p>
            <a:r>
              <a:rPr lang="de-DE"/>
              <a:t>Titelmasterformat durch Klicken bearbeiten</a:t>
            </a:r>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257807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lstStyle>
            <a:lvl1pPr algn="l">
              <a:defRPr sz="2000" b="1"/>
            </a:lvl1pPr>
          </a:lstStyle>
          <a:p>
            <a:r>
              <a:rPr lang="de-DE"/>
              <a:t>Titelmasterformat durch Klicken bearbeiten</a:t>
            </a:r>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de-DE" noProof="0"/>
              <a:t>Bild durch Klicken auf Symbol hinzufügen</a:t>
            </a:r>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Textmasterformat bearbeiten</a:t>
            </a:r>
          </a:p>
        </p:txBody>
      </p:sp>
      <p:sp>
        <p:nvSpPr>
          <p:cNvPr id="5" name="Rectangle 12"/>
          <p:cNvSpPr>
            <a:spLocks noGrp="1" noChangeArrowheads="1"/>
          </p:cNvSpPr>
          <p:nvPr>
            <p:ph type="ftr" sz="quarter" idx="10"/>
          </p:nvPr>
        </p:nvSpPr>
        <p:spPr>
          <a:xfrm>
            <a:off x="1907704" y="6445249"/>
            <a:ext cx="4248150" cy="360363"/>
          </a:xfrm>
          <a:prstGeom prst="rect">
            <a:avLst/>
          </a:prstGeom>
          <a:ln/>
        </p:spPr>
        <p:txBody>
          <a:bodyPr/>
          <a:lstStyle>
            <a:lvl1pPr>
              <a:defRPr/>
            </a:lvl1pPr>
          </a:lstStyle>
          <a:p>
            <a:pPr>
              <a:defRPr/>
            </a:pPr>
            <a:r>
              <a:rPr lang="en-US" altLang="de-DE"/>
              <a:t>Prof. Max Mustermann - Title</a:t>
            </a:r>
          </a:p>
        </p:txBody>
      </p:sp>
    </p:spTree>
    <p:extLst>
      <p:ext uri="{BB962C8B-B14F-4D97-AF65-F5344CB8AC3E}">
        <p14:creationId xmlns:p14="http://schemas.microsoft.com/office/powerpoint/2010/main" val="14248916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gif"/><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5.gif"/><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90525" y="333375"/>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de-DE"/>
              <a:t>Click to add title</a:t>
            </a:r>
          </a:p>
        </p:txBody>
      </p:sp>
      <p:pic>
        <p:nvPicPr>
          <p:cNvPr id="1026" name="Picture 9" descr="II_rahmen_neu_folge"/>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3"/>
          <p:cNvSpPr>
            <a:spLocks noGrp="1" noChangeArrowheads="1"/>
          </p:cNvSpPr>
          <p:nvPr>
            <p:ph type="body" idx="1"/>
          </p:nvPr>
        </p:nvSpPr>
        <p:spPr bwMode="auto">
          <a:xfrm>
            <a:off x="392113" y="1198563"/>
            <a:ext cx="8356600"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de-DE" dirty="0"/>
              <a:t>Click to add text</a:t>
            </a:r>
          </a:p>
          <a:p>
            <a:pPr lvl="1"/>
            <a:r>
              <a:rPr lang="en-US" altLang="de-DE" dirty="0"/>
              <a:t>Second level</a:t>
            </a:r>
          </a:p>
          <a:p>
            <a:pPr lvl="2"/>
            <a:r>
              <a:rPr lang="en-US" altLang="de-DE" dirty="0"/>
              <a:t>Third level</a:t>
            </a:r>
          </a:p>
          <a:p>
            <a:pPr lvl="3"/>
            <a:r>
              <a:rPr lang="en-US" altLang="de-DE" dirty="0"/>
              <a:t>Fourth level</a:t>
            </a:r>
          </a:p>
          <a:p>
            <a:pPr lvl="4"/>
            <a:r>
              <a:rPr lang="en-US" altLang="de-DE" dirty="0"/>
              <a:t>Fifth level</a:t>
            </a:r>
          </a:p>
        </p:txBody>
      </p:sp>
      <p:sp>
        <p:nvSpPr>
          <p:cNvPr id="1034" name="Text Box 10"/>
          <p:cNvSpPr txBox="1">
            <a:spLocks noChangeArrowheads="1"/>
          </p:cNvSpPr>
          <p:nvPr/>
        </p:nvSpPr>
        <p:spPr bwMode="auto">
          <a:xfrm>
            <a:off x="6011863" y="6453188"/>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50000"/>
              </a:spcBef>
              <a:defRPr/>
            </a:pPr>
            <a:endParaRPr lang="en-US" altLang="de-DE" sz="900" dirty="0"/>
          </a:p>
        </p:txBody>
      </p:sp>
      <p:sp>
        <p:nvSpPr>
          <p:cNvPr id="1030" name="Text Box 11"/>
          <p:cNvSpPr txBox="1">
            <a:spLocks noChangeArrowheads="1"/>
          </p:cNvSpPr>
          <p:nvPr/>
        </p:nvSpPr>
        <p:spPr bwMode="auto">
          <a:xfrm>
            <a:off x="8593542" y="6539254"/>
            <a:ext cx="325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fld id="{65860247-ED2C-4023-A47F-CF656A1DA4A7}" type="slidenum">
              <a:rPr lang="de-DE" altLang="de-DE" sz="900" b="1" smtClean="0"/>
              <a:pPr eaLnBrk="1" hangingPunct="1">
                <a:spcBef>
                  <a:spcPct val="50000"/>
                </a:spcBef>
                <a:defRPr/>
              </a:pPr>
              <a:t>‹N°›</a:t>
            </a:fld>
            <a:endParaRPr lang="de-DE" altLang="de-DE" sz="900" b="1" dirty="0"/>
          </a:p>
        </p:txBody>
      </p:sp>
      <p:sp>
        <p:nvSpPr>
          <p:cNvPr id="1031" name="Rectangle 11"/>
          <p:cNvSpPr>
            <a:spLocks noChangeArrowheads="1"/>
          </p:cNvSpPr>
          <p:nvPr/>
        </p:nvSpPr>
        <p:spPr bwMode="auto">
          <a:xfrm>
            <a:off x="7596336" y="6549757"/>
            <a:ext cx="863600" cy="19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C3537D76-9062-4DA0-8EE2-55FF8FCB1371}" type="datetime1">
              <a:rPr lang="de-DE" altLang="de-DE" sz="900" smtClean="0"/>
              <a:pPr eaLnBrk="1" hangingPunct="1">
                <a:defRPr/>
              </a:pPr>
              <a:t>11.12.19</a:t>
            </a:fld>
            <a:endParaRPr lang="de-DE" altLang="de-DE" sz="900" dirty="0"/>
          </a:p>
        </p:txBody>
      </p:sp>
      <p:sp>
        <p:nvSpPr>
          <p:cNvPr id="10" name="Text Box 10"/>
          <p:cNvSpPr txBox="1">
            <a:spLocks noChangeArrowheads="1"/>
          </p:cNvSpPr>
          <p:nvPr userDrawn="1"/>
        </p:nvSpPr>
        <p:spPr bwMode="auto">
          <a:xfrm>
            <a:off x="2478087" y="6442379"/>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endParaRPr lang="en-US" altLang="de-DE" sz="900" dirty="0"/>
          </a:p>
        </p:txBody>
      </p:sp>
      <p:pic>
        <p:nvPicPr>
          <p:cNvPr id="11" name="Picture 1" descr="image002"/>
          <p:cNvPicPr>
            <a:picLocks noChangeAspect="1" noChangeArrowheads="1"/>
          </p:cNvPicPr>
          <p:nvPr userDrawn="1"/>
        </p:nvPicPr>
        <p:blipFill>
          <a:blip r:embed="rId14" cstate="print">
            <a:extLst>
              <a:ext uri="{28A0092B-C50C-407E-A947-70E740481C1C}">
                <a14:useLocalDpi xmlns:a14="http://schemas.microsoft.com/office/drawing/2010/main"/>
              </a:ext>
            </a:extLst>
          </a:blip>
          <a:srcRect/>
          <a:stretch>
            <a:fillRect/>
          </a:stretch>
        </p:blipFill>
        <p:spPr bwMode="auto">
          <a:xfrm>
            <a:off x="7800986" y="116632"/>
            <a:ext cx="1194633" cy="54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uppieren 11"/>
          <p:cNvGrpSpPr/>
          <p:nvPr userDrawn="1"/>
        </p:nvGrpSpPr>
        <p:grpSpPr>
          <a:xfrm>
            <a:off x="116871" y="6539254"/>
            <a:ext cx="5564261" cy="194170"/>
            <a:chOff x="116871" y="6641091"/>
            <a:chExt cx="5091961" cy="194170"/>
          </a:xfrm>
        </p:grpSpPr>
        <p:pic>
          <p:nvPicPr>
            <p:cNvPr id="13" name="Grafik 12"/>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116871" y="6641091"/>
              <a:ext cx="286959" cy="194170"/>
            </a:xfrm>
            <a:prstGeom prst="rect">
              <a:avLst/>
            </a:prstGeom>
          </p:spPr>
        </p:pic>
        <p:sp>
          <p:nvSpPr>
            <p:cNvPr id="14" name="Textfeld 13"/>
            <p:cNvSpPr txBox="1"/>
            <p:nvPr userDrawn="1"/>
          </p:nvSpPr>
          <p:spPr>
            <a:xfrm>
              <a:off x="403830" y="6641091"/>
              <a:ext cx="4805002"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6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100" b="0" i="0" u="none" strike="noStrike" kern="1200" cap="none" spc="0" normalizeH="0" baseline="0" noProof="0" dirty="0">
                <a:ln>
                  <a:noFill/>
                </a:ln>
                <a:solidFill>
                  <a:prstClr val="black">
                    <a:tint val="75000"/>
                  </a:prstClr>
                </a:solidFill>
                <a:effectLst/>
                <a:uLnTx/>
                <a:uFillTx/>
                <a:latin typeface="+mn-lt"/>
                <a:ea typeface="+mn-ea"/>
                <a:cs typeface="+mn-cs"/>
              </a:endParaRPr>
            </a:p>
          </p:txBody>
        </p:sp>
      </p:grpSp>
      <p:pic>
        <p:nvPicPr>
          <p:cNvPr id="15" name="Grafik 6"/>
          <p:cNvPicPr>
            <a:picLocks noChangeAspect="1" noChangeArrowheads="1"/>
          </p:cNvPicPr>
          <p:nvPr userDrawn="1"/>
        </p:nvPicPr>
        <p:blipFill>
          <a:blip r:embed="rId16" cstate="print">
            <a:extLst>
              <a:ext uri="{28A0092B-C50C-407E-A947-70E740481C1C}">
                <a14:useLocalDpi xmlns:a14="http://schemas.microsoft.com/office/drawing/2010/main"/>
              </a:ext>
            </a:extLst>
          </a:blip>
          <a:srcRect/>
          <a:stretch>
            <a:fillRect/>
          </a:stretch>
        </p:blipFill>
        <p:spPr bwMode="auto">
          <a:xfrm>
            <a:off x="7800986" y="657649"/>
            <a:ext cx="1101613" cy="40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95"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hdr="0"/>
  <p:txStyles>
    <p:title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14325" indent="-314325" algn="l" rtl="0" eaLnBrk="1" fontAlgn="base" hangingPunct="1">
        <a:spcBef>
          <a:spcPct val="20000"/>
        </a:spcBef>
        <a:spcAft>
          <a:spcPct val="0"/>
        </a:spcAft>
        <a:buFontTx/>
        <a:buBlip>
          <a:blip r:embed="rId17"/>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17"/>
        </a:buBlip>
        <a:defRPr>
          <a:solidFill>
            <a:schemeClr val="tx1"/>
          </a:solidFill>
          <a:latin typeface="+mn-lt"/>
        </a:defRPr>
      </a:lvl2pPr>
      <a:lvl3pPr marL="1209675" indent="-276225" algn="l" rtl="0" eaLnBrk="1" fontAlgn="base" hangingPunct="1">
        <a:spcBef>
          <a:spcPct val="20000"/>
        </a:spcBef>
        <a:spcAft>
          <a:spcPct val="0"/>
        </a:spcAft>
        <a:buFontTx/>
        <a:buBlip>
          <a:blip r:embed="rId17"/>
        </a:buBlip>
        <a:defRPr sz="1600">
          <a:solidFill>
            <a:schemeClr val="tx1"/>
          </a:solidFill>
          <a:latin typeface="+mn-lt"/>
        </a:defRPr>
      </a:lvl3pPr>
      <a:lvl4pPr marL="1657350" indent="-276225" algn="l" rtl="0" eaLnBrk="1" fontAlgn="base" hangingPunct="1">
        <a:spcBef>
          <a:spcPct val="20000"/>
        </a:spcBef>
        <a:spcAft>
          <a:spcPct val="0"/>
        </a:spcAft>
        <a:buFontTx/>
        <a:buBlip>
          <a:blip r:embed="rId17"/>
        </a:buBlip>
        <a:defRPr sz="1600">
          <a:solidFill>
            <a:schemeClr val="tx1"/>
          </a:solidFill>
          <a:latin typeface="+mn-lt"/>
        </a:defRPr>
      </a:lvl4pPr>
      <a:lvl5pPr marL="2095500" indent="-276225" algn="l" rtl="0" eaLnBrk="1" fontAlgn="base" hangingPunct="1">
        <a:spcBef>
          <a:spcPct val="20000"/>
        </a:spcBef>
        <a:spcAft>
          <a:spcPct val="0"/>
        </a:spcAft>
        <a:buFontTx/>
        <a:buBlip>
          <a:blip r:embed="rId17"/>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18"/>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18"/>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18"/>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18"/>
        </a:buBlip>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90525" y="333375"/>
            <a:ext cx="6911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de-DE"/>
              <a:t>Click to add title</a:t>
            </a:r>
          </a:p>
        </p:txBody>
      </p:sp>
      <p:pic>
        <p:nvPicPr>
          <p:cNvPr id="1026" name="Picture 9" descr="II_rahmen_neu_folge"/>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Rectangle 3"/>
          <p:cNvSpPr>
            <a:spLocks noGrp="1" noChangeArrowheads="1"/>
          </p:cNvSpPr>
          <p:nvPr>
            <p:ph type="body" idx="1"/>
          </p:nvPr>
        </p:nvSpPr>
        <p:spPr bwMode="auto">
          <a:xfrm>
            <a:off x="392113" y="1198563"/>
            <a:ext cx="8356600"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de-DE" dirty="0"/>
              <a:t>Click to add text</a:t>
            </a:r>
          </a:p>
          <a:p>
            <a:pPr lvl="1"/>
            <a:r>
              <a:rPr lang="en-US" altLang="de-DE" dirty="0"/>
              <a:t>Second level</a:t>
            </a:r>
          </a:p>
          <a:p>
            <a:pPr lvl="2"/>
            <a:r>
              <a:rPr lang="en-US" altLang="de-DE" dirty="0"/>
              <a:t>Third level</a:t>
            </a:r>
          </a:p>
          <a:p>
            <a:pPr lvl="3"/>
            <a:r>
              <a:rPr lang="en-US" altLang="de-DE" dirty="0"/>
              <a:t>Fourth level</a:t>
            </a:r>
          </a:p>
          <a:p>
            <a:pPr lvl="4"/>
            <a:r>
              <a:rPr lang="en-US" altLang="de-DE" dirty="0"/>
              <a:t>Fifth level</a:t>
            </a:r>
          </a:p>
        </p:txBody>
      </p:sp>
      <p:sp>
        <p:nvSpPr>
          <p:cNvPr id="1034" name="Text Box 10"/>
          <p:cNvSpPr txBox="1">
            <a:spLocks noChangeArrowheads="1"/>
          </p:cNvSpPr>
          <p:nvPr/>
        </p:nvSpPr>
        <p:spPr bwMode="auto">
          <a:xfrm>
            <a:off x="6011863" y="6453188"/>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spcBef>
                <a:spcPct val="50000"/>
              </a:spcBef>
              <a:defRPr/>
            </a:pPr>
            <a:endParaRPr lang="en-US" altLang="de-DE" sz="900" dirty="0"/>
          </a:p>
        </p:txBody>
      </p:sp>
      <p:sp>
        <p:nvSpPr>
          <p:cNvPr id="1030" name="Text Box 11"/>
          <p:cNvSpPr txBox="1">
            <a:spLocks noChangeArrowheads="1"/>
          </p:cNvSpPr>
          <p:nvPr/>
        </p:nvSpPr>
        <p:spPr bwMode="auto">
          <a:xfrm>
            <a:off x="8593542" y="6539254"/>
            <a:ext cx="325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fld id="{65860247-ED2C-4023-A47F-CF656A1DA4A7}" type="slidenum">
              <a:rPr lang="de-DE" altLang="de-DE" sz="900" b="1" smtClean="0"/>
              <a:pPr eaLnBrk="1" hangingPunct="1">
                <a:spcBef>
                  <a:spcPct val="50000"/>
                </a:spcBef>
                <a:defRPr/>
              </a:pPr>
              <a:t>‹N°›</a:t>
            </a:fld>
            <a:endParaRPr lang="de-DE" altLang="de-DE" sz="900" b="1" dirty="0"/>
          </a:p>
        </p:txBody>
      </p:sp>
      <p:sp>
        <p:nvSpPr>
          <p:cNvPr id="1031" name="Rectangle 11"/>
          <p:cNvSpPr>
            <a:spLocks noChangeArrowheads="1"/>
          </p:cNvSpPr>
          <p:nvPr/>
        </p:nvSpPr>
        <p:spPr bwMode="auto">
          <a:xfrm>
            <a:off x="7596336" y="6549757"/>
            <a:ext cx="863600" cy="191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fld id="{C3537D76-9062-4DA0-8EE2-55FF8FCB1371}" type="datetime1">
              <a:rPr lang="de-DE" altLang="de-DE" sz="900" smtClean="0"/>
              <a:pPr eaLnBrk="1" hangingPunct="1">
                <a:defRPr/>
              </a:pPr>
              <a:t>11.12.19</a:t>
            </a:fld>
            <a:endParaRPr lang="de-DE" altLang="de-DE" sz="900" dirty="0"/>
          </a:p>
        </p:txBody>
      </p:sp>
      <p:sp>
        <p:nvSpPr>
          <p:cNvPr id="10" name="Text Box 10"/>
          <p:cNvSpPr txBox="1">
            <a:spLocks noChangeArrowheads="1"/>
          </p:cNvSpPr>
          <p:nvPr userDrawn="1"/>
        </p:nvSpPr>
        <p:spPr bwMode="auto">
          <a:xfrm>
            <a:off x="2478087" y="6442379"/>
            <a:ext cx="2736850" cy="360362"/>
          </a:xfrm>
          <a:prstGeom prst="rect">
            <a:avLst/>
          </a:prstGeom>
          <a:noFill/>
          <a:ln w="9525">
            <a:noFill/>
            <a:miter lim="800000"/>
            <a:headEnd/>
            <a:tailEnd/>
          </a:ln>
          <a:effectLst/>
        </p:spPr>
        <p:txBody>
          <a:bodyPr lIns="0" tIns="0" rIns="0" bIns="0"/>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endParaRPr lang="en-US" altLang="de-DE" sz="900" dirty="0"/>
          </a:p>
        </p:txBody>
      </p:sp>
      <p:pic>
        <p:nvPicPr>
          <p:cNvPr id="11" name="Picture 1" descr="image002"/>
          <p:cNvPicPr>
            <a:picLocks noChangeAspect="1" noChangeArrowheads="1"/>
          </p:cNvPicPr>
          <p:nvPr userDrawn="1"/>
        </p:nvPicPr>
        <p:blipFill>
          <a:blip r:embed="rId14" cstate="print">
            <a:extLst>
              <a:ext uri="{28A0092B-C50C-407E-A947-70E740481C1C}">
                <a14:useLocalDpi xmlns:a14="http://schemas.microsoft.com/office/drawing/2010/main"/>
              </a:ext>
            </a:extLst>
          </a:blip>
          <a:srcRect/>
          <a:stretch>
            <a:fillRect/>
          </a:stretch>
        </p:blipFill>
        <p:spPr bwMode="auto">
          <a:xfrm>
            <a:off x="7800986" y="116632"/>
            <a:ext cx="1194633" cy="5410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Gruppieren 11"/>
          <p:cNvGrpSpPr/>
          <p:nvPr userDrawn="1"/>
        </p:nvGrpSpPr>
        <p:grpSpPr>
          <a:xfrm>
            <a:off x="116871" y="6539254"/>
            <a:ext cx="5564261" cy="194170"/>
            <a:chOff x="116871" y="6641091"/>
            <a:chExt cx="5091961" cy="194170"/>
          </a:xfrm>
        </p:grpSpPr>
        <p:pic>
          <p:nvPicPr>
            <p:cNvPr id="13" name="Grafik 12"/>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116871" y="6641091"/>
              <a:ext cx="286959" cy="194170"/>
            </a:xfrm>
            <a:prstGeom prst="rect">
              <a:avLst/>
            </a:prstGeom>
          </p:spPr>
        </p:pic>
        <p:sp>
          <p:nvSpPr>
            <p:cNvPr id="14" name="Textfeld 13"/>
            <p:cNvSpPr txBox="1"/>
            <p:nvPr userDrawn="1"/>
          </p:nvSpPr>
          <p:spPr>
            <a:xfrm>
              <a:off x="403830" y="6641091"/>
              <a:ext cx="4805002" cy="184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This project has received funding from the </a:t>
              </a:r>
              <a:r>
                <a:rPr kumimoji="0" lang="en-GB" sz="600" b="0" i="0" u="none" strike="noStrike" kern="1200" cap="none" spc="0" normalizeH="0" baseline="0" noProof="0" dirty="0" err="1">
                  <a:ln>
                    <a:noFill/>
                  </a:ln>
                  <a:solidFill>
                    <a:prstClr val="black"/>
                  </a:solidFill>
                  <a:effectLst/>
                  <a:uLnTx/>
                  <a:uFillTx/>
                  <a:latin typeface="Interstate-Regular" panose="02000603020000020004" pitchFamily="2" charset="0"/>
                  <a:ea typeface="+mn-ea"/>
                  <a:cs typeface="+mn-cs"/>
                </a:rPr>
                <a:t>Euratom</a:t>
              </a:r>
              <a:r>
                <a:rPr kumimoji="0" lang="en-GB" sz="600" b="0" i="0" u="none" strike="noStrike" kern="1200" cap="none" spc="0" normalizeH="0" baseline="0" noProof="0" dirty="0">
                  <a:ln>
                    <a:noFill/>
                  </a:ln>
                  <a:solidFill>
                    <a:prstClr val="black"/>
                  </a:solidFill>
                  <a:effectLst/>
                  <a:uLnTx/>
                  <a:uFillTx/>
                  <a:latin typeface="Interstate-Regular" panose="02000603020000020004" pitchFamily="2" charset="0"/>
                  <a:ea typeface="+mn-ea"/>
                  <a:cs typeface="+mn-cs"/>
                </a:rPr>
                <a:t> research and training programme 2014-2018 under grant agreement No 662287.</a:t>
              </a:r>
              <a:endParaRPr kumimoji="0" lang="en-GB" sz="100" b="0" i="0" u="none" strike="noStrike" kern="1200" cap="none" spc="0" normalizeH="0" baseline="0" noProof="0" dirty="0">
                <a:ln>
                  <a:noFill/>
                </a:ln>
                <a:solidFill>
                  <a:prstClr val="black">
                    <a:tint val="75000"/>
                  </a:prstClr>
                </a:solidFill>
                <a:effectLst/>
                <a:uLnTx/>
                <a:uFillTx/>
                <a:latin typeface="+mn-lt"/>
                <a:ea typeface="+mn-ea"/>
                <a:cs typeface="+mn-cs"/>
              </a:endParaRPr>
            </a:p>
          </p:txBody>
        </p:sp>
      </p:grpSp>
      <p:pic>
        <p:nvPicPr>
          <p:cNvPr id="15" name="Grafik 6"/>
          <p:cNvPicPr>
            <a:picLocks noChangeAspect="1" noChangeArrowheads="1"/>
          </p:cNvPicPr>
          <p:nvPr userDrawn="1"/>
        </p:nvPicPr>
        <p:blipFill>
          <a:blip r:embed="rId16" cstate="print">
            <a:extLst>
              <a:ext uri="{28A0092B-C50C-407E-A947-70E740481C1C}">
                <a14:useLocalDpi xmlns:a14="http://schemas.microsoft.com/office/drawing/2010/main"/>
              </a:ext>
            </a:extLst>
          </a:blip>
          <a:srcRect/>
          <a:stretch>
            <a:fillRect/>
          </a:stretch>
        </p:blipFill>
        <p:spPr bwMode="auto">
          <a:xfrm>
            <a:off x="7800986" y="657649"/>
            <a:ext cx="1101613" cy="401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505339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p:txStyles>
    <p:title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p:titleStyle>
    <p:bodyStyle>
      <a:lvl1pPr marL="314325" indent="-314325" algn="l" rtl="0" eaLnBrk="1" fontAlgn="base" hangingPunct="1">
        <a:spcBef>
          <a:spcPct val="20000"/>
        </a:spcBef>
        <a:spcAft>
          <a:spcPct val="0"/>
        </a:spcAft>
        <a:buFontTx/>
        <a:buBlip>
          <a:blip r:embed="rId17"/>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17"/>
        </a:buBlip>
        <a:defRPr>
          <a:solidFill>
            <a:schemeClr val="tx1"/>
          </a:solidFill>
          <a:latin typeface="+mn-lt"/>
        </a:defRPr>
      </a:lvl2pPr>
      <a:lvl3pPr marL="1209675" indent="-276225" algn="l" rtl="0" eaLnBrk="1" fontAlgn="base" hangingPunct="1">
        <a:spcBef>
          <a:spcPct val="20000"/>
        </a:spcBef>
        <a:spcAft>
          <a:spcPct val="0"/>
        </a:spcAft>
        <a:buFontTx/>
        <a:buBlip>
          <a:blip r:embed="rId17"/>
        </a:buBlip>
        <a:defRPr sz="1600">
          <a:solidFill>
            <a:schemeClr val="tx1"/>
          </a:solidFill>
          <a:latin typeface="+mn-lt"/>
        </a:defRPr>
      </a:lvl3pPr>
      <a:lvl4pPr marL="1657350" indent="-276225" algn="l" rtl="0" eaLnBrk="1" fontAlgn="base" hangingPunct="1">
        <a:spcBef>
          <a:spcPct val="20000"/>
        </a:spcBef>
        <a:spcAft>
          <a:spcPct val="0"/>
        </a:spcAft>
        <a:buFontTx/>
        <a:buBlip>
          <a:blip r:embed="rId17"/>
        </a:buBlip>
        <a:defRPr sz="1600">
          <a:solidFill>
            <a:schemeClr val="tx1"/>
          </a:solidFill>
          <a:latin typeface="+mn-lt"/>
        </a:defRPr>
      </a:lvl4pPr>
      <a:lvl5pPr marL="2095500" indent="-276225" algn="l" rtl="0" eaLnBrk="1" fontAlgn="base" hangingPunct="1">
        <a:spcBef>
          <a:spcPct val="20000"/>
        </a:spcBef>
        <a:spcAft>
          <a:spcPct val="0"/>
        </a:spcAft>
        <a:buFontTx/>
        <a:buBlip>
          <a:blip r:embed="rId17"/>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18"/>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18"/>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18"/>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18"/>
        </a:buBlip>
        <a:defRPr sz="14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comments" Target="../comments/comment1.xml"/><Relationship Id="rId4" Type="http://schemas.openxmlformats.org/officeDocument/2006/relationships/image" Target="../media/image36.emf"/></Relationships>
</file>

<file path=ppt/slides/_rels/slide1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chart" Target="../charts/char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13.png"/><Relationship Id="rId7" Type="http://schemas.openxmlformats.org/officeDocument/2006/relationships/image" Target="../media/image41.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7.emf"/><Relationship Id="rId4" Type="http://schemas.openxmlformats.org/officeDocument/2006/relationships/image" Target="../media/image2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407717" y="824061"/>
            <a:ext cx="8389937" cy="10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90000"/>
              </a:lnSpc>
            </a:pPr>
            <a:r>
              <a:rPr lang="en-GB" sz="2800" b="1" dirty="0"/>
              <a:t>ECOLEGO implementation of models</a:t>
            </a:r>
          </a:p>
          <a:p>
            <a:pPr algn="ctr" eaLnBrk="1" hangingPunct="1">
              <a:lnSpc>
                <a:spcPct val="90000"/>
              </a:lnSpc>
            </a:pPr>
            <a:r>
              <a:rPr lang="en-GB" altLang="de-DE" sz="2400" i="1" dirty="0">
                <a:solidFill>
                  <a:schemeClr val="tx2"/>
                </a:solidFill>
              </a:rPr>
              <a:t>FDMT, Absalom and Hot particle</a:t>
            </a:r>
            <a:endParaRPr lang="en-US" altLang="de-DE" sz="2400" i="1" dirty="0">
              <a:solidFill>
                <a:schemeClr val="tx2"/>
              </a:solidFill>
            </a:endParaRPr>
          </a:p>
        </p:txBody>
      </p:sp>
      <p:sp>
        <p:nvSpPr>
          <p:cNvPr id="3075" name="Rectangle 3"/>
          <p:cNvSpPr>
            <a:spLocks noChangeArrowheads="1"/>
          </p:cNvSpPr>
          <p:nvPr/>
        </p:nvSpPr>
        <p:spPr bwMode="auto">
          <a:xfrm>
            <a:off x="396875" y="2349500"/>
            <a:ext cx="8370888"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Blip>
                <a:blip r:embed="rId3"/>
              </a:buBlip>
              <a:defRPr sz="2000">
                <a:solidFill>
                  <a:schemeClr val="tx1"/>
                </a:solidFill>
                <a:latin typeface="Arial" charset="0"/>
              </a:defRPr>
            </a:lvl1pPr>
            <a:lvl2pPr marL="742950" indent="-285750">
              <a:spcBef>
                <a:spcPct val="20000"/>
              </a:spcBef>
              <a:buBlip>
                <a:blip r:embed="rId4"/>
              </a:buBlip>
              <a:defRPr>
                <a:solidFill>
                  <a:schemeClr val="tx1"/>
                </a:solidFill>
                <a:latin typeface="Arial" charset="0"/>
              </a:defRPr>
            </a:lvl2pPr>
            <a:lvl3pPr marL="1143000" indent="-228600">
              <a:spcBef>
                <a:spcPct val="20000"/>
              </a:spcBef>
              <a:buBlip>
                <a:blip r:embed="rId5"/>
              </a:buBlip>
              <a:defRPr sz="1600">
                <a:solidFill>
                  <a:schemeClr val="tx1"/>
                </a:solidFill>
                <a:latin typeface="Arial" charset="0"/>
              </a:defRPr>
            </a:lvl3pPr>
            <a:lvl4pPr marL="1600200" indent="-228600">
              <a:spcBef>
                <a:spcPct val="20000"/>
              </a:spcBef>
              <a:buBlip>
                <a:blip r:embed="rId5"/>
              </a:buBlip>
              <a:defRPr sz="1600">
                <a:solidFill>
                  <a:schemeClr val="tx1"/>
                </a:solidFill>
                <a:latin typeface="Arial" charset="0"/>
              </a:defRPr>
            </a:lvl4pPr>
            <a:lvl5pPr marL="2057400" indent="-228600">
              <a:spcBef>
                <a:spcPct val="20000"/>
              </a:spcBef>
              <a:buBlip>
                <a:blip r:embed="rId5"/>
              </a:buBlip>
              <a:defRPr sz="1600">
                <a:solidFill>
                  <a:schemeClr val="tx1"/>
                </a:solidFill>
                <a:latin typeface="Arial" charset="0"/>
              </a:defRPr>
            </a:lvl5pPr>
            <a:lvl6pPr marL="2514600" indent="-228600" fontAlgn="base">
              <a:spcBef>
                <a:spcPct val="20000"/>
              </a:spcBef>
              <a:spcAft>
                <a:spcPct val="0"/>
              </a:spcAft>
              <a:buBlip>
                <a:blip r:embed="rId5"/>
              </a:buBlip>
              <a:defRPr sz="1600">
                <a:solidFill>
                  <a:schemeClr val="tx1"/>
                </a:solidFill>
                <a:latin typeface="Arial" charset="0"/>
              </a:defRPr>
            </a:lvl6pPr>
            <a:lvl7pPr marL="2971800" indent="-228600" fontAlgn="base">
              <a:spcBef>
                <a:spcPct val="20000"/>
              </a:spcBef>
              <a:spcAft>
                <a:spcPct val="0"/>
              </a:spcAft>
              <a:buBlip>
                <a:blip r:embed="rId5"/>
              </a:buBlip>
              <a:defRPr sz="1600">
                <a:solidFill>
                  <a:schemeClr val="tx1"/>
                </a:solidFill>
                <a:latin typeface="Arial" charset="0"/>
              </a:defRPr>
            </a:lvl7pPr>
            <a:lvl8pPr marL="3429000" indent="-228600" fontAlgn="base">
              <a:spcBef>
                <a:spcPct val="20000"/>
              </a:spcBef>
              <a:spcAft>
                <a:spcPct val="0"/>
              </a:spcAft>
              <a:buBlip>
                <a:blip r:embed="rId5"/>
              </a:buBlip>
              <a:defRPr sz="1600">
                <a:solidFill>
                  <a:schemeClr val="tx1"/>
                </a:solidFill>
                <a:latin typeface="Arial" charset="0"/>
              </a:defRPr>
            </a:lvl8pPr>
            <a:lvl9pPr marL="3886200" indent="-228600" fontAlgn="base">
              <a:spcBef>
                <a:spcPct val="20000"/>
              </a:spcBef>
              <a:spcAft>
                <a:spcPct val="0"/>
              </a:spcAft>
              <a:buBlip>
                <a:blip r:embed="rId5"/>
              </a:buBlip>
              <a:defRPr sz="1600">
                <a:solidFill>
                  <a:schemeClr val="tx1"/>
                </a:solidFill>
                <a:latin typeface="Arial" charset="0"/>
              </a:defRPr>
            </a:lvl9pPr>
          </a:lstStyle>
          <a:p>
            <a:pPr algn="ctr" eaLnBrk="1" hangingPunct="1">
              <a:spcBef>
                <a:spcPct val="50000"/>
              </a:spcBef>
              <a:buNone/>
            </a:pPr>
            <a:r>
              <a:rPr lang="de-DE" altLang="de-DE" sz="1600" noProof="1"/>
              <a:t>Ali Hosseini &amp; Justin Brown</a:t>
            </a:r>
          </a:p>
          <a:p>
            <a:pPr algn="ctr" eaLnBrk="1" hangingPunct="1">
              <a:spcBef>
                <a:spcPct val="50000"/>
              </a:spcBef>
              <a:buNone/>
            </a:pPr>
            <a:r>
              <a:rPr lang="en-US" altLang="de-DE" sz="1600" dirty="0"/>
              <a:t>Norwegian Radiation and Nuclear safety Authority (DSA)</a:t>
            </a:r>
          </a:p>
        </p:txBody>
      </p:sp>
      <p:pic>
        <p:nvPicPr>
          <p:cNvPr id="3" name="Grafik 2"/>
          <p:cNvPicPr>
            <a:picLocks noChangeAspect="1"/>
          </p:cNvPicPr>
          <p:nvPr/>
        </p:nvPicPr>
        <p:blipFill>
          <a:blip r:embed="rId6"/>
          <a:stretch>
            <a:fillRect/>
          </a:stretch>
        </p:blipFill>
        <p:spPr>
          <a:xfrm>
            <a:off x="251520" y="234008"/>
            <a:ext cx="2068066" cy="675705"/>
          </a:xfrm>
          <a:prstGeom prst="rect">
            <a:avLst/>
          </a:prstGeom>
        </p:spPr>
      </p:pic>
      <p:pic>
        <p:nvPicPr>
          <p:cNvPr id="5" name="Bilde 4"/>
          <p:cNvPicPr/>
          <p:nvPr/>
        </p:nvPicPr>
        <p:blipFill>
          <a:blip r:embed="rId7" cstate="print">
            <a:extLst>
              <a:ext uri="{28A0092B-C50C-407E-A947-70E740481C1C}">
                <a14:useLocalDpi xmlns:a14="http://schemas.microsoft.com/office/drawing/2010/main"/>
              </a:ext>
            </a:extLst>
          </a:blip>
          <a:srcRect/>
          <a:stretch>
            <a:fillRect/>
          </a:stretch>
        </p:blipFill>
        <p:spPr bwMode="auto">
          <a:xfrm>
            <a:off x="3347864" y="4005064"/>
            <a:ext cx="2430780" cy="571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251520" y="476672"/>
            <a:ext cx="6911975" cy="561975"/>
          </a:xfrm>
        </p:spPr>
        <p:txBody>
          <a:bodyPr/>
          <a:lstStyle/>
          <a:p>
            <a:r>
              <a:rPr lang="en-GB" dirty="0"/>
              <a:t>Structural changes to FDMT-ECOLEGO and introduction of </a:t>
            </a:r>
            <a:r>
              <a:rPr lang="en-GB" dirty="0">
                <a:solidFill>
                  <a:srgbClr val="5A6EB4"/>
                </a:solidFill>
              </a:rPr>
              <a:t>libraries</a:t>
            </a:r>
            <a:endParaRPr lang="nb-NO" sz="2000" i="1" dirty="0">
              <a:solidFill>
                <a:srgbClr val="5A6EB4"/>
              </a:solidFill>
            </a:endParaRPr>
          </a:p>
        </p:txBody>
      </p:sp>
      <p:sp>
        <p:nvSpPr>
          <p:cNvPr id="3" name="Plassholder for innhold 2"/>
          <p:cNvSpPr>
            <a:spLocks noGrp="1"/>
          </p:cNvSpPr>
          <p:nvPr>
            <p:ph idx="1"/>
          </p:nvPr>
        </p:nvSpPr>
        <p:spPr>
          <a:xfrm>
            <a:off x="323528" y="1916832"/>
            <a:ext cx="5184576" cy="3312368"/>
          </a:xfrm>
        </p:spPr>
        <p:txBody>
          <a:bodyPr/>
          <a:lstStyle/>
          <a:p>
            <a:pPr marL="342900" lvl="0" indent="-342900">
              <a:buFont typeface="Wingdings" panose="05000000000000000000" pitchFamily="2" charset="2"/>
              <a:buChar char="Ø"/>
            </a:pPr>
            <a:r>
              <a:rPr lang="en-US" sz="1800" b="1" dirty="0">
                <a:solidFill>
                  <a:srgbClr val="5A6EB4"/>
                </a:solidFill>
              </a:rPr>
              <a:t>Sources</a:t>
            </a:r>
            <a:r>
              <a:rPr lang="en-US" sz="1800" dirty="0"/>
              <a:t> – essentially for defining the input from atmospheric dispersion modelling</a:t>
            </a:r>
            <a:endParaRPr lang="nb-NO" sz="1800" dirty="0"/>
          </a:p>
          <a:p>
            <a:pPr marL="342900" lvl="0" indent="-342900">
              <a:buFont typeface="Wingdings" panose="05000000000000000000" pitchFamily="2" charset="2"/>
              <a:buChar char="Ø"/>
            </a:pPr>
            <a:endParaRPr lang="en-US" sz="1000" dirty="0"/>
          </a:p>
          <a:p>
            <a:pPr marL="342900" lvl="0" indent="-342900">
              <a:buFont typeface="Wingdings" panose="05000000000000000000" pitchFamily="2" charset="2"/>
              <a:buChar char="Ø"/>
            </a:pPr>
            <a:endParaRPr lang="en-US" sz="1000" dirty="0"/>
          </a:p>
          <a:p>
            <a:pPr marL="342900" lvl="0" indent="-342900">
              <a:buFont typeface="Wingdings" panose="05000000000000000000" pitchFamily="2" charset="2"/>
              <a:buChar char="Ø"/>
            </a:pPr>
            <a:r>
              <a:rPr lang="en-US" sz="1800" b="1" dirty="0">
                <a:solidFill>
                  <a:srgbClr val="5A6EB4"/>
                </a:solidFill>
              </a:rPr>
              <a:t>Receptors</a:t>
            </a:r>
            <a:r>
              <a:rPr lang="en-US" sz="1800" dirty="0"/>
              <a:t> – blocks, such as intensive grass-land, receiving radionuclide deposition</a:t>
            </a:r>
            <a:endParaRPr lang="nb-NO" sz="1800" dirty="0"/>
          </a:p>
          <a:p>
            <a:pPr marL="342900" lvl="0" indent="-342900">
              <a:buFont typeface="Wingdings" panose="05000000000000000000" pitchFamily="2" charset="2"/>
              <a:buChar char="Ø"/>
            </a:pPr>
            <a:endParaRPr lang="en-US" sz="1000" dirty="0"/>
          </a:p>
          <a:p>
            <a:pPr marL="342900" lvl="0" indent="-342900">
              <a:buFont typeface="Wingdings" panose="05000000000000000000" pitchFamily="2" charset="2"/>
              <a:buChar char="Ø"/>
            </a:pPr>
            <a:endParaRPr lang="en-US" sz="1000" dirty="0"/>
          </a:p>
          <a:p>
            <a:pPr marL="342900" lvl="0" indent="-342900">
              <a:buFont typeface="Wingdings" panose="05000000000000000000" pitchFamily="2" charset="2"/>
              <a:buChar char="Ø"/>
            </a:pPr>
            <a:r>
              <a:rPr lang="en-US" sz="1800" b="1" dirty="0">
                <a:solidFill>
                  <a:srgbClr val="5A6EB4"/>
                </a:solidFill>
              </a:rPr>
              <a:t>Processing and storage of different food- and feedstuff</a:t>
            </a:r>
            <a:r>
              <a:rPr lang="en-US" sz="1800" dirty="0">
                <a:solidFill>
                  <a:srgbClr val="5A6EB4"/>
                </a:solidFill>
              </a:rPr>
              <a:t> </a:t>
            </a:r>
            <a:r>
              <a:rPr lang="en-US" sz="1800" dirty="0"/>
              <a:t>– for defining parameters related to this category</a:t>
            </a:r>
            <a:endParaRPr lang="nb-NO" sz="1800" dirty="0"/>
          </a:p>
        </p:txBody>
      </p:sp>
      <p:pic>
        <p:nvPicPr>
          <p:cNvPr id="4" name="Bilde 3"/>
          <p:cNvPicPr/>
          <p:nvPr/>
        </p:nvPicPr>
        <p:blipFill rotWithShape="1">
          <a:blip r:embed="rId3" cstate="print">
            <a:extLst>
              <a:ext uri="{28A0092B-C50C-407E-A947-70E740481C1C}">
                <a14:useLocalDpi xmlns:a14="http://schemas.microsoft.com/office/drawing/2010/main"/>
              </a:ext>
            </a:extLst>
          </a:blip>
          <a:srcRect/>
          <a:stretch/>
        </p:blipFill>
        <p:spPr bwMode="auto">
          <a:xfrm>
            <a:off x="5508104" y="2204864"/>
            <a:ext cx="3386312" cy="2376264"/>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5" name="TekstSylinder 4"/>
          <p:cNvSpPr txBox="1"/>
          <p:nvPr/>
        </p:nvSpPr>
        <p:spPr>
          <a:xfrm>
            <a:off x="179512" y="1340768"/>
            <a:ext cx="8784976" cy="677108"/>
          </a:xfrm>
          <a:prstGeom prst="rect">
            <a:avLst/>
          </a:prstGeom>
          <a:noFill/>
        </p:spPr>
        <p:txBody>
          <a:bodyPr wrap="square" rtlCol="0">
            <a:spAutoFit/>
          </a:bodyPr>
          <a:lstStyle/>
          <a:p>
            <a:r>
              <a:rPr lang="en-US" sz="2000" dirty="0"/>
              <a:t>An initial structural change to the model is to differentiate between: </a:t>
            </a:r>
            <a:endParaRPr lang="nb-NO" sz="2000" dirty="0"/>
          </a:p>
          <a:p>
            <a:endParaRPr lang="nb-NO" dirty="0"/>
          </a:p>
        </p:txBody>
      </p:sp>
      <p:sp>
        <p:nvSpPr>
          <p:cNvPr id="6" name="TekstSylinder 5"/>
          <p:cNvSpPr txBox="1"/>
          <p:nvPr/>
        </p:nvSpPr>
        <p:spPr>
          <a:xfrm>
            <a:off x="251520" y="5013176"/>
            <a:ext cx="8280920" cy="923330"/>
          </a:xfrm>
          <a:prstGeom prst="rect">
            <a:avLst/>
          </a:prstGeom>
          <a:noFill/>
        </p:spPr>
        <p:txBody>
          <a:bodyPr wrap="square" rtlCol="0">
            <a:spAutoFit/>
          </a:bodyPr>
          <a:lstStyle/>
          <a:p>
            <a:pPr marL="285750" indent="-285750">
              <a:buFont typeface="Wingdings" panose="05000000000000000000" pitchFamily="2" charset="2"/>
              <a:buChar char="Ø"/>
            </a:pPr>
            <a:r>
              <a:rPr lang="en-US" b="1" dirty="0">
                <a:solidFill>
                  <a:srgbClr val="5A6EB4"/>
                </a:solidFill>
              </a:rPr>
              <a:t>Dose calculation </a:t>
            </a:r>
            <a:r>
              <a:rPr lang="en-US" dirty="0"/>
              <a:t>– where the configuration for human dose calculations can be performed.</a:t>
            </a:r>
            <a:endParaRPr lang="nb-NO" dirty="0"/>
          </a:p>
          <a:p>
            <a:endParaRPr lang="nb-NO" dirty="0"/>
          </a:p>
        </p:txBody>
      </p:sp>
    </p:spTree>
    <p:extLst>
      <p:ext uri="{BB962C8B-B14F-4D97-AF65-F5344CB8AC3E}">
        <p14:creationId xmlns:p14="http://schemas.microsoft.com/office/powerpoint/2010/main" val="3623509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p:cNvSpPr>
            <a:spLocks noGrp="1"/>
          </p:cNvSpPr>
          <p:nvPr>
            <p:ph idx="1"/>
          </p:nvPr>
        </p:nvSpPr>
        <p:spPr>
          <a:xfrm>
            <a:off x="395536" y="1340768"/>
            <a:ext cx="3672408" cy="4320480"/>
          </a:xfrm>
        </p:spPr>
        <p:txBody>
          <a:bodyPr/>
          <a:lstStyle/>
          <a:p>
            <a:pPr marL="0" indent="0">
              <a:buNone/>
            </a:pPr>
            <a:r>
              <a:rPr lang="nb-NO" sz="2400" dirty="0" err="1"/>
              <a:t>Advantages</a:t>
            </a:r>
            <a:r>
              <a:rPr lang="nb-NO" sz="2400" dirty="0"/>
              <a:t>:</a:t>
            </a:r>
          </a:p>
          <a:p>
            <a:pPr marL="0" indent="0">
              <a:buNone/>
            </a:pPr>
            <a:endParaRPr lang="nb-NO" sz="900" dirty="0"/>
          </a:p>
          <a:p>
            <a:pPr marL="342900" indent="-342900">
              <a:buFont typeface="Wingdings" panose="05000000000000000000" pitchFamily="2" charset="2"/>
              <a:buChar char="Ø"/>
            </a:pPr>
            <a:r>
              <a:rPr lang="en-US" dirty="0"/>
              <a:t>users can select specifically what they are interested in without invoking the entire FDMT model;</a:t>
            </a:r>
          </a:p>
          <a:p>
            <a:pPr lvl="1">
              <a:buFont typeface="Wingdings" panose="05000000000000000000" pitchFamily="2" charset="2"/>
              <a:buChar char="Ø"/>
            </a:pPr>
            <a:r>
              <a:rPr lang="en-US" dirty="0"/>
              <a:t>Reduces the risk of introducing error when adding/replacing models.</a:t>
            </a:r>
          </a:p>
          <a:p>
            <a:pPr marL="0" indent="0">
              <a:buNone/>
            </a:pPr>
            <a:endParaRPr lang="en-US" dirty="0"/>
          </a:p>
          <a:p>
            <a:pPr marL="342900" indent="-342900">
              <a:buFont typeface="Wingdings" panose="05000000000000000000" pitchFamily="2" charset="2"/>
              <a:buChar char="Ø"/>
            </a:pPr>
            <a:r>
              <a:rPr lang="en-US" dirty="0"/>
              <a:t>Facilitates flexibility, </a:t>
            </a:r>
          </a:p>
          <a:p>
            <a:pPr lvl="1">
              <a:buFont typeface="Wingdings" panose="05000000000000000000" pitchFamily="2" charset="2"/>
              <a:buChar char="Ø"/>
            </a:pPr>
            <a:r>
              <a:rPr lang="en-US" dirty="0"/>
              <a:t>New model components can be replaced and tested much more simply. </a:t>
            </a:r>
            <a:endParaRPr lang="nb-NO" dirty="0"/>
          </a:p>
          <a:p>
            <a:endParaRPr lang="nb-NO" dirty="0"/>
          </a:p>
        </p:txBody>
      </p:sp>
      <p:sp>
        <p:nvSpPr>
          <p:cNvPr id="4" name="Tittel 1"/>
          <p:cNvSpPr txBox="1">
            <a:spLocks/>
          </p:cNvSpPr>
          <p:nvPr/>
        </p:nvSpPr>
        <p:spPr bwMode="auto">
          <a:xfrm>
            <a:off x="395536" y="476672"/>
            <a:ext cx="7416824"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en-GB" sz="2800" kern="0" dirty="0"/>
              <a:t>FDMT-ECOLEGO: library structure</a:t>
            </a:r>
          </a:p>
        </p:txBody>
      </p:sp>
      <p:pic>
        <p:nvPicPr>
          <p:cNvPr id="6" name="Bilde 5"/>
          <p:cNvPicPr/>
          <p:nvPr/>
        </p:nvPicPr>
        <p:blipFill rotWithShape="1">
          <a:blip r:embed="rId3" cstate="print">
            <a:extLst>
              <a:ext uri="{28A0092B-C50C-407E-A947-70E740481C1C}">
                <a14:useLocalDpi xmlns:a14="http://schemas.microsoft.com/office/drawing/2010/main"/>
              </a:ext>
            </a:extLst>
          </a:blip>
          <a:srcRect/>
          <a:stretch/>
        </p:blipFill>
        <p:spPr bwMode="auto">
          <a:xfrm>
            <a:off x="3776780" y="1988840"/>
            <a:ext cx="5259716" cy="295232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a:ext uri="{53640926-AAD7-44D8-BBD7-CCE9431645EC}">
              <a14:shadowObscured xmlns:a14="http://schemas.microsoft.com/office/drawing/2010/main"/>
            </a:ext>
          </a:extLst>
        </p:spPr>
      </p:pic>
    </p:spTree>
    <p:extLst>
      <p:ext uri="{BB962C8B-B14F-4D97-AF65-F5344CB8AC3E}">
        <p14:creationId xmlns:p14="http://schemas.microsoft.com/office/powerpoint/2010/main" val="38788613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p:cNvSpPr>
            <a:spLocks noGrp="1"/>
          </p:cNvSpPr>
          <p:nvPr>
            <p:ph idx="1"/>
          </p:nvPr>
        </p:nvSpPr>
        <p:spPr>
          <a:xfrm>
            <a:off x="323528" y="1700808"/>
            <a:ext cx="3384376" cy="2232248"/>
          </a:xfrm>
        </p:spPr>
        <p:txBody>
          <a:bodyPr/>
          <a:lstStyle/>
          <a:p>
            <a:pPr marL="0" indent="0">
              <a:buNone/>
            </a:pPr>
            <a:r>
              <a:rPr lang="en-US" sz="2400" dirty="0"/>
              <a:t>The structure within each library block has now been changed:</a:t>
            </a:r>
          </a:p>
          <a:p>
            <a:pPr marL="0" indent="0">
              <a:buNone/>
            </a:pPr>
            <a:endParaRPr lang="en-US" sz="900" dirty="0"/>
          </a:p>
          <a:p>
            <a:pPr marL="342900" indent="-342900">
              <a:buFont typeface="Wingdings" panose="05000000000000000000" pitchFamily="2" charset="2"/>
              <a:buChar char="Ø"/>
            </a:pPr>
            <a:r>
              <a:rPr lang="en-US" dirty="0"/>
              <a:t>Soil is separated from vegetation</a:t>
            </a:r>
            <a:endParaRPr lang="en-US" sz="1000" dirty="0"/>
          </a:p>
          <a:p>
            <a:pPr marL="0" indent="0">
              <a:buNone/>
            </a:pPr>
            <a:endParaRPr lang="nb-NO" dirty="0"/>
          </a:p>
        </p:txBody>
      </p:sp>
      <p:sp>
        <p:nvSpPr>
          <p:cNvPr id="4" name="Tittel 1"/>
          <p:cNvSpPr txBox="1">
            <a:spLocks/>
          </p:cNvSpPr>
          <p:nvPr/>
        </p:nvSpPr>
        <p:spPr bwMode="auto">
          <a:xfrm>
            <a:off x="395536" y="332656"/>
            <a:ext cx="6408712" cy="72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l" rtl="0" eaLnBrk="1" fontAlgn="base" hangingPunct="1">
              <a:spcBef>
                <a:spcPct val="0"/>
              </a:spcBef>
              <a:spcAft>
                <a:spcPct val="0"/>
              </a:spcAft>
              <a:defRPr sz="2400" b="1">
                <a:solidFill>
                  <a:schemeClr val="tx2"/>
                </a:solidFill>
                <a:latin typeface="+mj-lt"/>
                <a:ea typeface="+mj-ea"/>
                <a:cs typeface="+mj-cs"/>
              </a:defRPr>
            </a:lvl1pPr>
            <a:lvl2pPr algn="l" rtl="0" eaLnBrk="1" fontAlgn="base" hangingPunct="1">
              <a:spcBef>
                <a:spcPct val="0"/>
              </a:spcBef>
              <a:spcAft>
                <a:spcPct val="0"/>
              </a:spcAft>
              <a:defRPr sz="2400" b="1">
                <a:solidFill>
                  <a:schemeClr val="tx2"/>
                </a:solidFill>
                <a:latin typeface="Arial" charset="0"/>
              </a:defRPr>
            </a:lvl2pPr>
            <a:lvl3pPr algn="l" rtl="0" eaLnBrk="1" fontAlgn="base" hangingPunct="1">
              <a:spcBef>
                <a:spcPct val="0"/>
              </a:spcBef>
              <a:spcAft>
                <a:spcPct val="0"/>
              </a:spcAft>
              <a:defRPr sz="2400" b="1">
                <a:solidFill>
                  <a:schemeClr val="tx2"/>
                </a:solidFill>
                <a:latin typeface="Arial" charset="0"/>
              </a:defRPr>
            </a:lvl3pPr>
            <a:lvl4pPr algn="l" rtl="0" eaLnBrk="1" fontAlgn="base" hangingPunct="1">
              <a:spcBef>
                <a:spcPct val="0"/>
              </a:spcBef>
              <a:spcAft>
                <a:spcPct val="0"/>
              </a:spcAft>
              <a:defRPr sz="2400" b="1">
                <a:solidFill>
                  <a:schemeClr val="tx2"/>
                </a:solidFill>
                <a:latin typeface="Arial" charset="0"/>
              </a:defRPr>
            </a:lvl4pPr>
            <a:lvl5pPr algn="l" rtl="0" eaLnBrk="1" fontAlgn="base" hangingPunct="1">
              <a:spcBef>
                <a:spcPct val="0"/>
              </a:spcBef>
              <a:spcAft>
                <a:spcPct val="0"/>
              </a:spcAft>
              <a:defRPr sz="2400" b="1">
                <a:solidFill>
                  <a:schemeClr val="tx2"/>
                </a:solidFill>
                <a:latin typeface="Arial" charset="0"/>
              </a:defRPr>
            </a:lvl5pPr>
            <a:lvl6pPr marL="457200" algn="l" rtl="0" eaLnBrk="1" fontAlgn="base" hangingPunct="1">
              <a:spcBef>
                <a:spcPct val="0"/>
              </a:spcBef>
              <a:spcAft>
                <a:spcPct val="0"/>
              </a:spcAft>
              <a:defRPr sz="2400" b="1">
                <a:solidFill>
                  <a:schemeClr val="tx2"/>
                </a:solidFill>
                <a:latin typeface="Arial" charset="0"/>
              </a:defRPr>
            </a:lvl6pPr>
            <a:lvl7pPr marL="914400" algn="l" rtl="0" eaLnBrk="1" fontAlgn="base" hangingPunct="1">
              <a:spcBef>
                <a:spcPct val="0"/>
              </a:spcBef>
              <a:spcAft>
                <a:spcPct val="0"/>
              </a:spcAft>
              <a:defRPr sz="2400" b="1">
                <a:solidFill>
                  <a:schemeClr val="tx2"/>
                </a:solidFill>
                <a:latin typeface="Arial" charset="0"/>
              </a:defRPr>
            </a:lvl7pPr>
            <a:lvl8pPr marL="1371600" algn="l" rtl="0" eaLnBrk="1" fontAlgn="base" hangingPunct="1">
              <a:spcBef>
                <a:spcPct val="0"/>
              </a:spcBef>
              <a:spcAft>
                <a:spcPct val="0"/>
              </a:spcAft>
              <a:defRPr sz="2400" b="1">
                <a:solidFill>
                  <a:schemeClr val="tx2"/>
                </a:solidFill>
                <a:latin typeface="Arial" charset="0"/>
              </a:defRPr>
            </a:lvl8pPr>
            <a:lvl9pPr marL="1828800" algn="l" rtl="0" eaLnBrk="1" fontAlgn="base" hangingPunct="1">
              <a:spcBef>
                <a:spcPct val="0"/>
              </a:spcBef>
              <a:spcAft>
                <a:spcPct val="0"/>
              </a:spcAft>
              <a:defRPr sz="2400" b="1">
                <a:solidFill>
                  <a:schemeClr val="tx2"/>
                </a:solidFill>
                <a:latin typeface="Arial" charset="0"/>
              </a:defRPr>
            </a:lvl9pPr>
          </a:lstStyle>
          <a:p>
            <a:r>
              <a:rPr lang="en-GB" sz="2800" kern="0" dirty="0"/>
              <a:t>Independent ‘soil model’ block</a:t>
            </a:r>
          </a:p>
        </p:txBody>
      </p:sp>
      <p:pic>
        <p:nvPicPr>
          <p:cNvPr id="6" name="Bilde 5"/>
          <p:cNvPicPr/>
          <p:nvPr/>
        </p:nvPicPr>
        <p:blipFill rotWithShape="1">
          <a:blip r:embed="rId3" cstate="print">
            <a:extLst>
              <a:ext uri="{28A0092B-C50C-407E-A947-70E740481C1C}">
                <a14:useLocalDpi xmlns:a14="http://schemas.microsoft.com/office/drawing/2010/main"/>
              </a:ext>
            </a:extLst>
          </a:blip>
          <a:srcRect/>
          <a:stretch/>
        </p:blipFill>
        <p:spPr bwMode="auto">
          <a:xfrm>
            <a:off x="3707904" y="1700808"/>
            <a:ext cx="4248472" cy="4148080"/>
          </a:xfrm>
          <a:prstGeom prst="rect">
            <a:avLst/>
          </a:prstGeom>
          <a:ln>
            <a:noFill/>
          </a:ln>
          <a:extLst>
            <a:ext uri="{53640926-AAD7-44D8-BBD7-CCE9431645EC}">
              <a14:shadowObscured xmlns:a14="http://schemas.microsoft.com/office/drawing/2010/main"/>
            </a:ext>
          </a:extLst>
        </p:spPr>
      </p:pic>
      <p:pic>
        <p:nvPicPr>
          <p:cNvPr id="7" name="Bilde 6"/>
          <p:cNvPicPr/>
          <p:nvPr/>
        </p:nvPicPr>
        <p:blipFill rotWithShape="1">
          <a:blip r:embed="rId4" cstate="print">
            <a:extLst>
              <a:ext uri="{28A0092B-C50C-407E-A947-70E740481C1C}">
                <a14:useLocalDpi xmlns:a14="http://schemas.microsoft.com/office/drawing/2010/main"/>
              </a:ext>
            </a:extLst>
          </a:blip>
          <a:srcRect/>
          <a:stretch/>
        </p:blipFill>
        <p:spPr bwMode="auto">
          <a:xfrm>
            <a:off x="8100392" y="2564904"/>
            <a:ext cx="769620" cy="769620"/>
          </a:xfrm>
          <a:prstGeom prst="rect">
            <a:avLst/>
          </a:prstGeom>
          <a:ln>
            <a:noFill/>
          </a:ln>
          <a:extLst>
            <a:ext uri="{53640926-AAD7-44D8-BBD7-CCE9431645EC}">
              <a14:shadowObscured xmlns:a14="http://schemas.microsoft.com/office/drawing/2010/main"/>
            </a:ext>
          </a:extLst>
        </p:spPr>
      </p:pic>
      <p:cxnSp>
        <p:nvCxnSpPr>
          <p:cNvPr id="9" name="Rett pil 8"/>
          <p:cNvCxnSpPr/>
          <p:nvPr/>
        </p:nvCxnSpPr>
        <p:spPr>
          <a:xfrm flipH="1">
            <a:off x="7236296" y="3356992"/>
            <a:ext cx="864096" cy="1080120"/>
          </a:xfrm>
          <a:prstGeom prst="straightConnector1">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 name="TekstSylinder 1"/>
          <p:cNvSpPr txBox="1"/>
          <p:nvPr/>
        </p:nvSpPr>
        <p:spPr>
          <a:xfrm>
            <a:off x="251520" y="4078549"/>
            <a:ext cx="3240360" cy="1600438"/>
          </a:xfrm>
          <a:prstGeom prst="rect">
            <a:avLst/>
          </a:prstGeom>
          <a:noFill/>
        </p:spPr>
        <p:txBody>
          <a:bodyPr wrap="square" rtlCol="0">
            <a:spAutoFit/>
          </a:bodyPr>
          <a:lstStyle/>
          <a:p>
            <a:pPr marL="285750" indent="-285750">
              <a:buFont typeface="Wingdings" panose="05000000000000000000" pitchFamily="2" charset="2"/>
              <a:buChar char="Ø"/>
            </a:pPr>
            <a:r>
              <a:rPr lang="en-US" sz="2000" dirty="0">
                <a:latin typeface="+mn-lt"/>
              </a:rPr>
              <a:t>Different soil models can be tested by removing the old and ‘plugging in’ the new.</a:t>
            </a:r>
          </a:p>
          <a:p>
            <a:endParaRPr lang="nb-NO" dirty="0"/>
          </a:p>
        </p:txBody>
      </p:sp>
      <p:cxnSp>
        <p:nvCxnSpPr>
          <p:cNvPr id="10" name="Rett pil 8">
            <a:extLst>
              <a:ext uri="{FF2B5EF4-FFF2-40B4-BE49-F238E27FC236}">
                <a16:creationId xmlns:a16="http://schemas.microsoft.com/office/drawing/2014/main" id="{3F75FA64-C859-4DA6-9EC7-5B171634D817}"/>
              </a:ext>
            </a:extLst>
          </p:cNvPr>
          <p:cNvCxnSpPr>
            <a:cxnSpLocks/>
          </p:cNvCxnSpPr>
          <p:nvPr/>
        </p:nvCxnSpPr>
        <p:spPr>
          <a:xfrm flipV="1">
            <a:off x="5489800" y="5157192"/>
            <a:ext cx="1041903" cy="350678"/>
          </a:xfrm>
          <a:prstGeom prst="straightConnector1">
            <a:avLst/>
          </a:prstGeom>
          <a:ln w="53975">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4" name="Bilde 13">
            <a:extLst>
              <a:ext uri="{FF2B5EF4-FFF2-40B4-BE49-F238E27FC236}">
                <a16:creationId xmlns:a16="http://schemas.microsoft.com/office/drawing/2014/main" id="{2F05CB0E-BE92-48B7-8A47-7D74211C2BB0}"/>
              </a:ext>
            </a:extLst>
          </p:cNvPr>
          <p:cNvPicPr/>
          <p:nvPr/>
        </p:nvPicPr>
        <p:blipFill rotWithShape="1">
          <a:blip r:embed="rId5" cstate="print">
            <a:extLst>
              <a:ext uri="{28A0092B-C50C-407E-A947-70E740481C1C}">
                <a14:useLocalDpi xmlns:a14="http://schemas.microsoft.com/office/drawing/2010/main"/>
              </a:ext>
            </a:extLst>
          </a:blip>
          <a:srcRect/>
          <a:stretch/>
        </p:blipFill>
        <p:spPr bwMode="auto">
          <a:xfrm>
            <a:off x="4680557" y="5458998"/>
            <a:ext cx="784860" cy="7797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22679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par>
                                <p:cTn id="11" presetID="16" presetClass="entr" presetSubtype="21"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par>
                                <p:cTn id="14" presetID="16" presetClass="entr" presetSubtype="21"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p:cNvSpPr>
            <a:spLocks noGrp="1"/>
          </p:cNvSpPr>
          <p:nvPr>
            <p:ph idx="1"/>
          </p:nvPr>
        </p:nvSpPr>
        <p:spPr>
          <a:xfrm>
            <a:off x="251520" y="1124744"/>
            <a:ext cx="8712968" cy="3312368"/>
          </a:xfrm>
        </p:spPr>
        <p:txBody>
          <a:bodyPr/>
          <a:lstStyle/>
          <a:p>
            <a:pPr marL="342900" indent="-342900">
              <a:buFont typeface="Wingdings" panose="05000000000000000000" pitchFamily="2" charset="2"/>
              <a:buChar char="Ø"/>
            </a:pPr>
            <a:r>
              <a:rPr lang="en-GB" dirty="0"/>
              <a:t>Version implemented = Absalom 2001 as described in </a:t>
            </a:r>
            <a:r>
              <a:rPr lang="en-GB" dirty="0" err="1"/>
              <a:t>Tarsitano</a:t>
            </a:r>
            <a:r>
              <a:rPr lang="en-GB" dirty="0"/>
              <a:t> et al. (2011).</a:t>
            </a:r>
          </a:p>
          <a:p>
            <a:pPr marL="342900" indent="-342900">
              <a:buFont typeface="Wingdings" panose="05000000000000000000" pitchFamily="2" charset="2"/>
              <a:buChar char="Ø"/>
            </a:pPr>
            <a:endParaRPr lang="en-GB" sz="800" dirty="0"/>
          </a:p>
          <a:p>
            <a:pPr marL="342900" indent="-342900">
              <a:buFont typeface="Wingdings" panose="05000000000000000000" pitchFamily="2" charset="2"/>
              <a:buChar char="Ø"/>
            </a:pPr>
            <a:r>
              <a:rPr lang="en-GB" dirty="0"/>
              <a:t>Model tested against EXCEL (Absalom) version and results agree closely.</a:t>
            </a:r>
          </a:p>
          <a:p>
            <a:pPr marL="342900" indent="-342900">
              <a:buFont typeface="Wingdings" panose="05000000000000000000" pitchFamily="2" charset="2"/>
              <a:buChar char="Ø"/>
            </a:pPr>
            <a:endParaRPr lang="en-GB" sz="800" dirty="0"/>
          </a:p>
          <a:p>
            <a:pPr marL="342900" indent="-342900">
              <a:buFont typeface="Wingdings" panose="05000000000000000000" pitchFamily="2" charset="2"/>
              <a:buChar char="Ø"/>
            </a:pPr>
            <a:r>
              <a:rPr lang="en-GB" dirty="0"/>
              <a:t>We can use the model to provide </a:t>
            </a:r>
            <a:r>
              <a:rPr lang="en-GB" baseline="30000" dirty="0"/>
              <a:t>137</a:t>
            </a:r>
            <a:r>
              <a:rPr lang="en-GB" dirty="0"/>
              <a:t>Cs activity concentrations in </a:t>
            </a:r>
            <a:r>
              <a:rPr lang="en-GB" i="1" dirty="0"/>
              <a:t>plant</a:t>
            </a:r>
            <a:r>
              <a:rPr lang="en-GB" dirty="0"/>
              <a:t>s with time.</a:t>
            </a:r>
          </a:p>
          <a:p>
            <a:pPr marL="0" indent="0">
              <a:buNone/>
            </a:pPr>
            <a:endParaRPr lang="nb-NO" dirty="0"/>
          </a:p>
        </p:txBody>
      </p:sp>
      <p:sp>
        <p:nvSpPr>
          <p:cNvPr id="4" name="Tittel 1"/>
          <p:cNvSpPr>
            <a:spLocks noGrp="1"/>
          </p:cNvSpPr>
          <p:nvPr>
            <p:ph type="title"/>
          </p:nvPr>
        </p:nvSpPr>
        <p:spPr>
          <a:xfrm>
            <a:off x="323529" y="332656"/>
            <a:ext cx="7416824" cy="409412"/>
          </a:xfrm>
        </p:spPr>
        <p:txBody>
          <a:bodyPr/>
          <a:lstStyle/>
          <a:p>
            <a:r>
              <a:rPr lang="nb-NO" dirty="0"/>
              <a:t>Absalom </a:t>
            </a:r>
            <a:r>
              <a:rPr lang="nb-NO" dirty="0" err="1"/>
              <a:t>model</a:t>
            </a:r>
            <a:r>
              <a:rPr lang="nb-NO" dirty="0"/>
              <a:t> </a:t>
            </a:r>
            <a:r>
              <a:rPr lang="nb-NO" dirty="0" err="1"/>
              <a:t>implementation</a:t>
            </a:r>
            <a:r>
              <a:rPr lang="nb-NO" dirty="0"/>
              <a:t> in ECOLEGO</a:t>
            </a:r>
          </a:p>
        </p:txBody>
      </p:sp>
      <p:pic>
        <p:nvPicPr>
          <p:cNvPr id="5" name="Bilde 4"/>
          <p:cNvPicPr/>
          <p:nvPr/>
        </p:nvPicPr>
        <p:blipFill rotWithShape="1">
          <a:blip r:embed="rId3" cstate="print">
            <a:extLst>
              <a:ext uri="{28A0092B-C50C-407E-A947-70E740481C1C}">
                <a14:useLocalDpi xmlns:a14="http://schemas.microsoft.com/office/drawing/2010/main"/>
              </a:ext>
            </a:extLst>
          </a:blip>
          <a:srcRect/>
          <a:stretch/>
        </p:blipFill>
        <p:spPr bwMode="auto">
          <a:xfrm>
            <a:off x="1547664" y="3328783"/>
            <a:ext cx="3528392" cy="2680138"/>
          </a:xfrm>
          <a:prstGeom prst="rect">
            <a:avLst/>
          </a:prstGeom>
          <a:ln>
            <a:noFill/>
          </a:ln>
          <a:extLst>
            <a:ext uri="{53640926-AAD7-44D8-BBD7-CCE9431645EC}">
              <a14:shadowObscured xmlns:a14="http://schemas.microsoft.com/office/drawing/2010/main"/>
            </a:ext>
          </a:extLst>
        </p:spPr>
      </p:pic>
      <p:sp>
        <p:nvSpPr>
          <p:cNvPr id="6" name="TekstSylinder 5"/>
          <p:cNvSpPr txBox="1"/>
          <p:nvPr/>
        </p:nvSpPr>
        <p:spPr>
          <a:xfrm>
            <a:off x="213842" y="6093296"/>
            <a:ext cx="8964488" cy="216024"/>
          </a:xfrm>
          <a:prstGeom prst="rect">
            <a:avLst/>
          </a:prstGeom>
        </p:spPr>
        <p:txBody>
          <a:bodyPr vert="horz" wrap="square" lIns="0" tIns="0" rIns="0" bIns="0" rtlCol="0" anchor="t" anchorCtr="0">
            <a:noAutofit/>
          </a:bodyPr>
          <a:lstStyle/>
          <a:p>
            <a:r>
              <a:rPr lang="en-GB" sz="900" dirty="0" err="1"/>
              <a:t>Tarsitano</a:t>
            </a:r>
            <a:r>
              <a:rPr lang="en-GB" sz="900" dirty="0"/>
              <a:t> et al. (2011). Evaluating and reducing a model of </a:t>
            </a:r>
            <a:r>
              <a:rPr lang="en-GB" sz="900" dirty="0" err="1"/>
              <a:t>radiocaesium</a:t>
            </a:r>
            <a:r>
              <a:rPr lang="en-GB" sz="900" dirty="0"/>
              <a:t> soil-plant uptake. Journal of Environmental Radioactivity, 102 (3), pp. 262-269</a:t>
            </a:r>
            <a:endParaRPr lang="nb-NO" sz="900" dirty="0"/>
          </a:p>
        </p:txBody>
      </p:sp>
      <p:pic>
        <p:nvPicPr>
          <p:cNvPr id="7" name="Bilde 6"/>
          <p:cNvPicPr/>
          <p:nvPr/>
        </p:nvPicPr>
        <p:blipFill rotWithShape="1">
          <a:blip r:embed="rId4" cstate="print">
            <a:extLst>
              <a:ext uri="{28A0092B-C50C-407E-A947-70E740481C1C}">
                <a14:useLocalDpi xmlns:a14="http://schemas.microsoft.com/office/drawing/2010/main"/>
              </a:ext>
            </a:extLst>
          </a:blip>
          <a:srcRect/>
          <a:stretch/>
        </p:blipFill>
        <p:spPr bwMode="auto">
          <a:xfrm>
            <a:off x="6084168" y="3501008"/>
            <a:ext cx="2301875" cy="2288540"/>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4193867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a:ext>
            </a:extLst>
          </a:blip>
          <a:srcRect l="9845" r="8177" b="58297"/>
          <a:stretch/>
        </p:blipFill>
        <p:spPr>
          <a:xfrm>
            <a:off x="250669" y="2454540"/>
            <a:ext cx="3938906" cy="1598794"/>
          </a:xfrm>
          <a:prstGeom prst="rect">
            <a:avLst/>
          </a:prstGeom>
        </p:spPr>
      </p:pic>
      <p:sp>
        <p:nvSpPr>
          <p:cNvPr id="17" name="Rectangle 16"/>
          <p:cNvSpPr/>
          <p:nvPr/>
        </p:nvSpPr>
        <p:spPr>
          <a:xfrm>
            <a:off x="155628" y="843710"/>
            <a:ext cx="5036927" cy="1200329"/>
          </a:xfrm>
          <a:prstGeom prst="rect">
            <a:avLst/>
          </a:prstGeom>
        </p:spPr>
        <p:txBody>
          <a:bodyPr wrap="square">
            <a:spAutoFit/>
          </a:bodyPr>
          <a:lstStyle/>
          <a:p>
            <a:r>
              <a:rPr lang="en-US" dirty="0"/>
              <a:t>The distribution of radionuclides in soil systems with respect to potential different </a:t>
            </a:r>
            <a:r>
              <a:rPr lang="en-US" dirty="0" err="1"/>
              <a:t>physico</a:t>
            </a:r>
            <a:r>
              <a:rPr lang="en-US" dirty="0"/>
              <a:t>-chemical forms of radioactive fallout, and uptake by plants.</a:t>
            </a:r>
            <a:endParaRPr lang="en-US" dirty="0">
              <a:latin typeface="+mn-lt"/>
            </a:endParaRPr>
          </a:p>
        </p:txBody>
      </p:sp>
      <p:pic>
        <p:nvPicPr>
          <p:cNvPr id="2" name="Picture 1"/>
          <p:cNvPicPr>
            <a:picLocks noChangeAspect="1"/>
          </p:cNvPicPr>
          <p:nvPr/>
        </p:nvPicPr>
        <p:blipFill>
          <a:blip r:embed="rId4"/>
          <a:stretch>
            <a:fillRect/>
          </a:stretch>
        </p:blipFill>
        <p:spPr>
          <a:xfrm>
            <a:off x="4433435" y="1609260"/>
            <a:ext cx="4325816" cy="4423733"/>
          </a:xfrm>
          <a:prstGeom prst="rect">
            <a:avLst/>
          </a:prstGeom>
        </p:spPr>
      </p:pic>
      <p:sp>
        <p:nvSpPr>
          <p:cNvPr id="3" name="TextBox 2"/>
          <p:cNvSpPr txBox="1"/>
          <p:nvPr/>
        </p:nvSpPr>
        <p:spPr>
          <a:xfrm>
            <a:off x="8064917" y="3667237"/>
            <a:ext cx="611539" cy="276999"/>
          </a:xfrm>
          <a:prstGeom prst="rect">
            <a:avLst/>
          </a:prstGeom>
          <a:solidFill>
            <a:srgbClr val="FFFF00"/>
          </a:solidFill>
          <a:ln>
            <a:solidFill>
              <a:schemeClr val="tx1"/>
            </a:solidFill>
          </a:ln>
        </p:spPr>
        <p:txBody>
          <a:bodyPr wrap="square" rtlCol="0">
            <a:spAutoFit/>
          </a:bodyPr>
          <a:lstStyle/>
          <a:p>
            <a:r>
              <a:rPr lang="nb-NO" sz="1200" dirty="0" err="1"/>
              <a:t>Fixed</a:t>
            </a:r>
            <a:endParaRPr lang="nb-NO" sz="1200" dirty="0"/>
          </a:p>
        </p:txBody>
      </p:sp>
      <p:cxnSp>
        <p:nvCxnSpPr>
          <p:cNvPr id="5" name="Straight Arrow Connector 4"/>
          <p:cNvCxnSpPr>
            <a:cxnSpLocks/>
          </p:cNvCxnSpPr>
          <p:nvPr/>
        </p:nvCxnSpPr>
        <p:spPr>
          <a:xfrm>
            <a:off x="8064918" y="3861048"/>
            <a:ext cx="0" cy="1140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cxnSpLocks/>
          </p:cNvCxnSpPr>
          <p:nvPr/>
        </p:nvCxnSpPr>
        <p:spPr>
          <a:xfrm flipV="1">
            <a:off x="8657874" y="3899609"/>
            <a:ext cx="0" cy="91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250669" y="248414"/>
            <a:ext cx="5174815" cy="415498"/>
          </a:xfrm>
          <a:prstGeom prst="rect">
            <a:avLst/>
          </a:prstGeom>
          <a:noFill/>
        </p:spPr>
        <p:txBody>
          <a:bodyPr wrap="none" rtlCol="0">
            <a:spAutoFit/>
          </a:bodyPr>
          <a:lstStyle/>
          <a:p>
            <a:r>
              <a:rPr lang="en-GB" sz="2100" b="1" dirty="0"/>
              <a:t>New soil model: including hot particles</a:t>
            </a:r>
          </a:p>
        </p:txBody>
      </p:sp>
      <p:sp>
        <p:nvSpPr>
          <p:cNvPr id="6" name="TextBox 5"/>
          <p:cNvSpPr txBox="1"/>
          <p:nvPr/>
        </p:nvSpPr>
        <p:spPr>
          <a:xfrm>
            <a:off x="6166998" y="4446320"/>
            <a:ext cx="512063" cy="369332"/>
          </a:xfrm>
          <a:prstGeom prst="rect">
            <a:avLst/>
          </a:prstGeom>
          <a:noFill/>
          <a:ln>
            <a:noFill/>
          </a:ln>
        </p:spPr>
        <p:txBody>
          <a:bodyPr wrap="square" rtlCol="0">
            <a:spAutoFit/>
          </a:bodyPr>
          <a:lstStyle/>
          <a:p>
            <a:r>
              <a:rPr lang="nb-NO" dirty="0"/>
              <a:t>A</a:t>
            </a:r>
            <a:r>
              <a:rPr lang="nb-NO" baseline="-25000" dirty="0"/>
              <a:t>0</a:t>
            </a:r>
            <a:endParaRPr lang="en-US" baseline="-25000" dirty="0"/>
          </a:p>
        </p:txBody>
      </p:sp>
      <p:sp>
        <p:nvSpPr>
          <p:cNvPr id="10" name="TextBox 9"/>
          <p:cNvSpPr txBox="1"/>
          <p:nvPr/>
        </p:nvSpPr>
        <p:spPr>
          <a:xfrm>
            <a:off x="8053213" y="4386075"/>
            <a:ext cx="464654" cy="369332"/>
          </a:xfrm>
          <a:prstGeom prst="rect">
            <a:avLst/>
          </a:prstGeom>
          <a:noFill/>
          <a:ln>
            <a:noFill/>
          </a:ln>
        </p:spPr>
        <p:txBody>
          <a:bodyPr wrap="square" rtlCol="0">
            <a:spAutoFit/>
          </a:bodyPr>
          <a:lstStyle/>
          <a:p>
            <a:r>
              <a:rPr lang="nb-NO" dirty="0"/>
              <a:t>A</a:t>
            </a:r>
            <a:r>
              <a:rPr lang="nb-NO" baseline="-25000" dirty="0"/>
              <a:t>1</a:t>
            </a:r>
            <a:endParaRPr lang="en-US" baseline="-25000" dirty="0"/>
          </a:p>
        </p:txBody>
      </p:sp>
      <p:sp>
        <p:nvSpPr>
          <p:cNvPr id="13" name="TextBox 12"/>
          <p:cNvSpPr txBox="1"/>
          <p:nvPr/>
        </p:nvSpPr>
        <p:spPr>
          <a:xfrm>
            <a:off x="6679061" y="5652702"/>
            <a:ext cx="512062" cy="369332"/>
          </a:xfrm>
          <a:prstGeom prst="rect">
            <a:avLst/>
          </a:prstGeom>
          <a:noFill/>
          <a:ln>
            <a:noFill/>
          </a:ln>
        </p:spPr>
        <p:txBody>
          <a:bodyPr wrap="square" rtlCol="0">
            <a:spAutoFit/>
          </a:bodyPr>
          <a:lstStyle/>
          <a:p>
            <a:r>
              <a:rPr lang="nb-NO" dirty="0"/>
              <a:t>A</a:t>
            </a:r>
            <a:r>
              <a:rPr lang="nb-NO" baseline="-25000" dirty="0"/>
              <a:t>2</a:t>
            </a:r>
            <a:endParaRPr lang="en-US" baseline="-25000" dirty="0"/>
          </a:p>
        </p:txBody>
      </p:sp>
      <p:pic>
        <p:nvPicPr>
          <p:cNvPr id="12" name="Picture 15">
            <a:extLst>
              <a:ext uri="{FF2B5EF4-FFF2-40B4-BE49-F238E27FC236}">
                <a16:creationId xmlns:a16="http://schemas.microsoft.com/office/drawing/2014/main" id="{DC5E8E28-F9FD-4ECD-8773-7C150758627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6233" t="56441" r="2355" b="1274"/>
          <a:stretch/>
        </p:blipFill>
        <p:spPr>
          <a:xfrm>
            <a:off x="190280" y="4406511"/>
            <a:ext cx="4325816" cy="1607869"/>
          </a:xfrm>
          <a:prstGeom prst="rect">
            <a:avLst/>
          </a:prstGeom>
        </p:spPr>
      </p:pic>
    </p:spTree>
    <p:extLst>
      <p:ext uri="{BB962C8B-B14F-4D97-AF65-F5344CB8AC3E}">
        <p14:creationId xmlns:p14="http://schemas.microsoft.com/office/powerpoint/2010/main" val="18437368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585114" y="480371"/>
            <a:ext cx="4850982" cy="530282"/>
          </a:xfrm>
        </p:spPr>
        <p:txBody>
          <a:bodyPr/>
          <a:lstStyle/>
          <a:p>
            <a:r>
              <a:rPr lang="nb-NO" sz="3200" b="1" dirty="0"/>
              <a:t>New </a:t>
            </a:r>
            <a:r>
              <a:rPr lang="nb-NO" sz="3200" b="1" dirty="0" err="1"/>
              <a:t>soil</a:t>
            </a:r>
            <a:r>
              <a:rPr lang="nb-NO" sz="3200" b="1" dirty="0"/>
              <a:t> </a:t>
            </a:r>
            <a:r>
              <a:rPr lang="nb-NO" sz="3200" b="1" dirty="0" err="1"/>
              <a:t>model</a:t>
            </a:r>
            <a:endParaRPr lang="nb-NO" sz="3200" b="1" dirty="0"/>
          </a:p>
        </p:txBody>
      </p:sp>
      <p:sp>
        <p:nvSpPr>
          <p:cNvPr id="5" name="Undertittel 2"/>
          <p:cNvSpPr txBox="1">
            <a:spLocks/>
          </p:cNvSpPr>
          <p:nvPr/>
        </p:nvSpPr>
        <p:spPr bwMode="auto">
          <a:xfrm>
            <a:off x="420523" y="1246886"/>
            <a:ext cx="8327942" cy="1069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3"/>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3"/>
              </a:buBlip>
              <a:defRPr>
                <a:solidFill>
                  <a:schemeClr val="tx1"/>
                </a:solidFill>
                <a:latin typeface="+mn-lt"/>
              </a:defRPr>
            </a:lvl2pPr>
            <a:lvl3pPr marL="1209675" indent="-276225" algn="l" rtl="0" eaLnBrk="1" fontAlgn="base" hangingPunct="1">
              <a:spcBef>
                <a:spcPct val="20000"/>
              </a:spcBef>
              <a:spcAft>
                <a:spcPct val="0"/>
              </a:spcAft>
              <a:buFontTx/>
              <a:buBlip>
                <a:blip r:embed="rId3"/>
              </a:buBlip>
              <a:defRPr sz="1600">
                <a:solidFill>
                  <a:schemeClr val="tx1"/>
                </a:solidFill>
                <a:latin typeface="+mn-lt"/>
              </a:defRPr>
            </a:lvl3pPr>
            <a:lvl4pPr marL="1657350" indent="-276225" algn="l" rtl="0" eaLnBrk="1" fontAlgn="base" hangingPunct="1">
              <a:spcBef>
                <a:spcPct val="20000"/>
              </a:spcBef>
              <a:spcAft>
                <a:spcPct val="0"/>
              </a:spcAft>
              <a:buFontTx/>
              <a:buBlip>
                <a:blip r:embed="rId3"/>
              </a:buBlip>
              <a:defRPr sz="1600">
                <a:solidFill>
                  <a:schemeClr val="tx1"/>
                </a:solidFill>
                <a:latin typeface="+mn-lt"/>
              </a:defRPr>
            </a:lvl4pPr>
            <a:lvl5pPr marL="2095500" indent="-276225" algn="l" rtl="0" eaLnBrk="1" fontAlgn="base" hangingPunct="1">
              <a:spcBef>
                <a:spcPct val="20000"/>
              </a:spcBef>
              <a:spcAft>
                <a:spcPct val="0"/>
              </a:spcAft>
              <a:buFontTx/>
              <a:buBlip>
                <a:blip r:embed="rId3"/>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4"/>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4"/>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4"/>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4"/>
              </a:buBlip>
              <a:defRPr sz="1400">
                <a:solidFill>
                  <a:schemeClr val="tx1"/>
                </a:solidFill>
                <a:latin typeface="+mn-lt"/>
              </a:defRPr>
            </a:lvl9pPr>
          </a:lstStyle>
          <a:p>
            <a:pPr marL="0" indent="0">
              <a:buNone/>
            </a:pPr>
            <a:r>
              <a:rPr lang="en-US" kern="0" dirty="0"/>
              <a:t>New model has been set up within ECOLEGO. </a:t>
            </a:r>
            <a:endParaRPr lang="nb-NO" kern="0" dirty="0"/>
          </a:p>
        </p:txBody>
      </p:sp>
      <p:sp>
        <p:nvSpPr>
          <p:cNvPr id="6" name="TekstSylinder 5"/>
          <p:cNvSpPr txBox="1"/>
          <p:nvPr/>
        </p:nvSpPr>
        <p:spPr>
          <a:xfrm>
            <a:off x="585114" y="2523956"/>
            <a:ext cx="3986886" cy="3371518"/>
          </a:xfrm>
          <a:prstGeom prst="rect">
            <a:avLst/>
          </a:prstGeom>
        </p:spPr>
        <p:txBody>
          <a:bodyPr vert="horz" wrap="square" lIns="0" tIns="0" rIns="0" bIns="0" rtlCol="0" anchor="t" anchorCtr="0">
            <a:noAutofit/>
          </a:bodyPr>
          <a:lstStyle/>
          <a:p>
            <a:pPr marL="342900" indent="-342900">
              <a:buFont typeface="Wingdings" panose="05000000000000000000" pitchFamily="2" charset="2"/>
              <a:buChar char="Ø"/>
            </a:pPr>
            <a:r>
              <a:rPr lang="en-US" sz="2000" dirty="0"/>
              <a:t>3 compartments representing 3 fuel particle (FP) categories: U-</a:t>
            </a:r>
            <a:r>
              <a:rPr lang="en-US" sz="2000" dirty="0" err="1"/>
              <a:t>Zr</a:t>
            </a:r>
            <a:r>
              <a:rPr lang="en-US" sz="2000" dirty="0"/>
              <a:t>-Oxides, UO</a:t>
            </a:r>
            <a:r>
              <a:rPr lang="en-US" sz="2000" baseline="-25000" dirty="0"/>
              <a:t>2</a:t>
            </a:r>
            <a:r>
              <a:rPr lang="en-US" sz="2000" dirty="0"/>
              <a:t> and UO</a:t>
            </a:r>
            <a:r>
              <a:rPr lang="en-US" sz="2000" baseline="-25000" dirty="0"/>
              <a:t>2+x</a:t>
            </a:r>
            <a:r>
              <a:rPr lang="en-US" sz="2000" dirty="0"/>
              <a:t>. </a:t>
            </a:r>
          </a:p>
          <a:p>
            <a:pPr marL="342900" indent="-342900">
              <a:buFont typeface="Wingdings" panose="05000000000000000000" pitchFamily="2" charset="2"/>
              <a:buChar char="Ø"/>
            </a:pPr>
            <a:endParaRPr lang="en-US" sz="2000" dirty="0"/>
          </a:p>
          <a:p>
            <a:pPr marL="342900" indent="-342900">
              <a:buFont typeface="Wingdings" panose="05000000000000000000" pitchFamily="2" charset="2"/>
              <a:buChar char="Ø"/>
            </a:pPr>
            <a:endParaRPr lang="en-US" sz="2000" dirty="0"/>
          </a:p>
          <a:p>
            <a:pPr marL="342900" indent="-342900">
              <a:buFont typeface="Wingdings" panose="05000000000000000000" pitchFamily="2" charset="2"/>
              <a:buChar char="Ø"/>
            </a:pPr>
            <a:r>
              <a:rPr lang="en-US" sz="2000" dirty="0"/>
              <a:t>Each fuel particle type has a specific weathering rate that changes as a function of </a:t>
            </a:r>
            <a:r>
              <a:rPr lang="en-US" sz="2000" dirty="0" err="1"/>
              <a:t>pH.</a:t>
            </a:r>
            <a:endParaRPr lang="nb-NO" sz="2000" dirty="0">
              <a:solidFill>
                <a:schemeClr val="tx2"/>
              </a:solidFill>
            </a:endParaRPr>
          </a:p>
        </p:txBody>
      </p:sp>
      <p:pic>
        <p:nvPicPr>
          <p:cNvPr id="7" name="Bilde 6"/>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644008" y="1844824"/>
            <a:ext cx="4152058" cy="3731967"/>
          </a:xfrm>
          <a:prstGeom prst="rect">
            <a:avLst/>
          </a:prstGeom>
        </p:spPr>
      </p:pic>
    </p:spTree>
    <p:extLst>
      <p:ext uri="{BB962C8B-B14F-4D97-AF65-F5344CB8AC3E}">
        <p14:creationId xmlns:p14="http://schemas.microsoft.com/office/powerpoint/2010/main" val="38892392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467544" y="468339"/>
            <a:ext cx="5402936" cy="542314"/>
          </a:xfrm>
        </p:spPr>
        <p:txBody>
          <a:bodyPr/>
          <a:lstStyle/>
          <a:p>
            <a:r>
              <a:rPr lang="nb-NO" sz="3200" b="1" dirty="0"/>
              <a:t>Model testing</a:t>
            </a:r>
          </a:p>
        </p:txBody>
      </p:sp>
      <p:sp>
        <p:nvSpPr>
          <p:cNvPr id="5" name="Undertittel 2"/>
          <p:cNvSpPr txBox="1">
            <a:spLocks/>
          </p:cNvSpPr>
          <p:nvPr/>
        </p:nvSpPr>
        <p:spPr bwMode="auto">
          <a:xfrm>
            <a:off x="467544" y="1344657"/>
            <a:ext cx="8163350" cy="5396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3"/>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3"/>
              </a:buBlip>
              <a:defRPr>
                <a:solidFill>
                  <a:schemeClr val="tx1"/>
                </a:solidFill>
                <a:latin typeface="+mn-lt"/>
              </a:defRPr>
            </a:lvl2pPr>
            <a:lvl3pPr marL="1209675" indent="-276225" algn="l" rtl="0" eaLnBrk="1" fontAlgn="base" hangingPunct="1">
              <a:spcBef>
                <a:spcPct val="20000"/>
              </a:spcBef>
              <a:spcAft>
                <a:spcPct val="0"/>
              </a:spcAft>
              <a:buFontTx/>
              <a:buBlip>
                <a:blip r:embed="rId3"/>
              </a:buBlip>
              <a:defRPr sz="1600">
                <a:solidFill>
                  <a:schemeClr val="tx1"/>
                </a:solidFill>
                <a:latin typeface="+mn-lt"/>
              </a:defRPr>
            </a:lvl3pPr>
            <a:lvl4pPr marL="1657350" indent="-276225" algn="l" rtl="0" eaLnBrk="1" fontAlgn="base" hangingPunct="1">
              <a:spcBef>
                <a:spcPct val="20000"/>
              </a:spcBef>
              <a:spcAft>
                <a:spcPct val="0"/>
              </a:spcAft>
              <a:buFontTx/>
              <a:buBlip>
                <a:blip r:embed="rId3"/>
              </a:buBlip>
              <a:defRPr sz="1600">
                <a:solidFill>
                  <a:schemeClr val="tx1"/>
                </a:solidFill>
                <a:latin typeface="+mn-lt"/>
              </a:defRPr>
            </a:lvl4pPr>
            <a:lvl5pPr marL="2095500" indent="-276225" algn="l" rtl="0" eaLnBrk="1" fontAlgn="base" hangingPunct="1">
              <a:spcBef>
                <a:spcPct val="20000"/>
              </a:spcBef>
              <a:spcAft>
                <a:spcPct val="0"/>
              </a:spcAft>
              <a:buFontTx/>
              <a:buBlip>
                <a:blip r:embed="rId3"/>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4"/>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4"/>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4"/>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4"/>
              </a:buBlip>
              <a:defRPr sz="1400">
                <a:solidFill>
                  <a:schemeClr val="tx1"/>
                </a:solidFill>
                <a:latin typeface="+mn-lt"/>
              </a:defRPr>
            </a:lvl9pPr>
          </a:lstStyle>
          <a:p>
            <a:pPr marL="342900" indent="-342900">
              <a:buFont typeface="Arial" panose="020B0604020202020204" pitchFamily="34" charset="0"/>
              <a:buChar char="•"/>
            </a:pPr>
            <a:r>
              <a:rPr lang="nb-NO" kern="0" dirty="0"/>
              <a:t>Scenarios </a:t>
            </a:r>
            <a:r>
              <a:rPr lang="en-GB" kern="0" dirty="0"/>
              <a:t>were developed to be compatible with </a:t>
            </a:r>
            <a:r>
              <a:rPr lang="en-US" kern="0" dirty="0"/>
              <a:t>empirical data for Ukrainian soil and grain 2011-2018. This required:</a:t>
            </a:r>
          </a:p>
          <a:p>
            <a:pPr marL="342900" indent="-342900">
              <a:buFont typeface="Arial" panose="020B0604020202020204" pitchFamily="34" charset="0"/>
              <a:buChar char="•"/>
            </a:pPr>
            <a:endParaRPr lang="en-US" sz="1000" kern="0" dirty="0"/>
          </a:p>
          <a:p>
            <a:pPr marL="342900" indent="-342900">
              <a:buFont typeface="Wingdings" panose="05000000000000000000" pitchFamily="2" charset="2"/>
              <a:buChar char="Ø"/>
            </a:pPr>
            <a:r>
              <a:rPr lang="en-US" sz="1500" kern="0" dirty="0"/>
              <a:t>Representative soil parameters </a:t>
            </a:r>
            <a:r>
              <a:rPr lang="en-GB" sz="1500" kern="0" dirty="0"/>
              <a:t> with rate constants defined for </a:t>
            </a:r>
            <a:r>
              <a:rPr lang="en-GB" sz="1500" kern="0" dirty="0" err="1"/>
              <a:t>podzoluvisols</a:t>
            </a:r>
            <a:r>
              <a:rPr lang="en-GB" sz="1500" kern="0" dirty="0"/>
              <a:t> </a:t>
            </a:r>
          </a:p>
          <a:p>
            <a:pPr marL="342900" indent="-342900">
              <a:buFont typeface="Wingdings" panose="05000000000000000000" pitchFamily="2" charset="2"/>
              <a:buChar char="Ø"/>
            </a:pPr>
            <a:r>
              <a:rPr lang="en-GB" sz="1500" kern="0" dirty="0"/>
              <a:t>Fraction </a:t>
            </a:r>
            <a:r>
              <a:rPr lang="nb-NO" sz="1500" kern="0" dirty="0"/>
              <a:t>of aerosol and FP types for various pH conditions (low, medium and high)</a:t>
            </a:r>
            <a:endParaRPr lang="en-US" sz="1800" kern="0" dirty="0"/>
          </a:p>
          <a:p>
            <a:pPr marL="342900" indent="-342900">
              <a:buFont typeface="Arial" panose="020B0604020202020204" pitchFamily="34" charset="0"/>
              <a:buChar char="•"/>
            </a:pPr>
            <a:endParaRPr lang="en-US" sz="1000" kern="0" dirty="0"/>
          </a:p>
          <a:p>
            <a:pPr marL="342900" indent="-342900">
              <a:buFont typeface="Arial" panose="020B0604020202020204" pitchFamily="34" charset="0"/>
              <a:buChar char="•"/>
            </a:pPr>
            <a:r>
              <a:rPr lang="en-US" kern="0" dirty="0"/>
              <a:t>Models were run for a deposition to soil of 1 </a:t>
            </a:r>
            <a:r>
              <a:rPr lang="en-US" kern="0" dirty="0" err="1"/>
              <a:t>kBq</a:t>
            </a:r>
            <a:r>
              <a:rPr lang="en-US" kern="0" dirty="0"/>
              <a:t>/m</a:t>
            </a:r>
            <a:r>
              <a:rPr lang="en-US" kern="0" baseline="30000" dirty="0"/>
              <a:t>2 </a:t>
            </a:r>
            <a:r>
              <a:rPr lang="en-US" kern="0" dirty="0"/>
              <a:t>of </a:t>
            </a:r>
            <a:r>
              <a:rPr lang="en-US" kern="0" baseline="30000" dirty="0"/>
              <a:t>137</a:t>
            </a:r>
            <a:r>
              <a:rPr lang="en-US" kern="0" dirty="0"/>
              <a:t>Cs and </a:t>
            </a:r>
            <a:r>
              <a:rPr lang="en-US" kern="0" baseline="30000" dirty="0"/>
              <a:t>90</a:t>
            </a:r>
            <a:r>
              <a:rPr lang="en-US" kern="0" dirty="0"/>
              <a:t>Sr. </a:t>
            </a:r>
          </a:p>
          <a:p>
            <a:pPr marL="342900" indent="-342900">
              <a:buFont typeface="Arial" panose="020B0604020202020204" pitchFamily="34" charset="0"/>
              <a:buChar char="•"/>
            </a:pPr>
            <a:endParaRPr lang="en-US" sz="800" kern="0" dirty="0"/>
          </a:p>
          <a:p>
            <a:pPr marL="342900" indent="-342900">
              <a:buFont typeface="Arial" panose="020B0604020202020204" pitchFamily="34" charset="0"/>
              <a:buChar char="•"/>
            </a:pPr>
            <a:r>
              <a:rPr lang="en-US" kern="0" dirty="0"/>
              <a:t>At each Ukrainian site, activity concentrations in soil at given years were decay corrected to April 1986 and initial deposition (</a:t>
            </a:r>
            <a:r>
              <a:rPr lang="en-US" kern="0" dirty="0" err="1"/>
              <a:t>kBq</a:t>
            </a:r>
            <a:r>
              <a:rPr lang="en-US" kern="0" dirty="0"/>
              <a:t>/m</a:t>
            </a:r>
            <a:r>
              <a:rPr lang="en-US" kern="0" baseline="30000" dirty="0"/>
              <a:t>2</a:t>
            </a:r>
            <a:r>
              <a:rPr lang="en-US" kern="0" dirty="0"/>
              <a:t>) derived. </a:t>
            </a:r>
            <a:endParaRPr lang="en-US" sz="1000" kern="0" dirty="0"/>
          </a:p>
          <a:p>
            <a:pPr marL="0" indent="0">
              <a:buNone/>
            </a:pPr>
            <a:endParaRPr lang="en-US" sz="900" kern="0" dirty="0"/>
          </a:p>
          <a:p>
            <a:pPr marL="342900" indent="-342900">
              <a:buFont typeface="Arial" panose="020B0604020202020204" pitchFamily="34" charset="0"/>
              <a:buChar char="•"/>
            </a:pPr>
            <a:r>
              <a:rPr lang="en-US" kern="0" dirty="0"/>
              <a:t>The initial deposition levels at each site were used to ‘scale-up’ the output from the model runs.</a:t>
            </a:r>
          </a:p>
          <a:p>
            <a:pPr marL="342900" indent="-342900">
              <a:buFont typeface="Arial" panose="020B0604020202020204" pitchFamily="34" charset="0"/>
              <a:buChar char="•"/>
            </a:pPr>
            <a:endParaRPr lang="en-US" sz="900" kern="0" dirty="0"/>
          </a:p>
          <a:p>
            <a:pPr marL="342900" indent="-342900">
              <a:buFont typeface="Arial" panose="020B0604020202020204" pitchFamily="34" charset="0"/>
              <a:buChar char="•"/>
            </a:pPr>
            <a:r>
              <a:rPr lang="en-US" kern="0" dirty="0"/>
              <a:t>Activities in soil (total and ‘bioavailable’) and crops were derived.</a:t>
            </a:r>
          </a:p>
          <a:p>
            <a:endParaRPr lang="en-US" sz="1800" kern="0" dirty="0"/>
          </a:p>
          <a:p>
            <a:pPr marL="0" indent="0">
              <a:buNone/>
            </a:pPr>
            <a:endParaRPr lang="nb-NO" kern="0" dirty="0"/>
          </a:p>
        </p:txBody>
      </p:sp>
    </p:spTree>
    <p:extLst>
      <p:ext uri="{BB962C8B-B14F-4D97-AF65-F5344CB8AC3E}">
        <p14:creationId xmlns:p14="http://schemas.microsoft.com/office/powerpoint/2010/main" val="12319780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467544" y="332656"/>
            <a:ext cx="9208110" cy="602472"/>
          </a:xfrm>
        </p:spPr>
        <p:txBody>
          <a:bodyPr/>
          <a:lstStyle/>
          <a:p>
            <a:r>
              <a:rPr lang="nb-NO" sz="2800" b="1" dirty="0"/>
              <a:t>Model-</a:t>
            </a:r>
            <a:r>
              <a:rPr lang="nb-NO" sz="2800" b="1" dirty="0" err="1"/>
              <a:t>model</a:t>
            </a:r>
            <a:r>
              <a:rPr lang="nb-NO" sz="2800" b="1" dirty="0"/>
              <a:t> </a:t>
            </a:r>
            <a:r>
              <a:rPr lang="nb-NO" sz="2800" b="1" dirty="0" err="1"/>
              <a:t>comparison</a:t>
            </a:r>
            <a:r>
              <a:rPr lang="nb-NO" sz="2800" b="1" dirty="0"/>
              <a:t> – </a:t>
            </a:r>
            <a:r>
              <a:rPr lang="nb-NO" sz="2800" b="1" baseline="30000" dirty="0"/>
              <a:t>137</a:t>
            </a:r>
            <a:r>
              <a:rPr lang="nb-NO" sz="2800" b="1" dirty="0"/>
              <a:t>Cs in </a:t>
            </a:r>
            <a:r>
              <a:rPr lang="nb-NO" sz="2800" b="1" dirty="0" err="1"/>
              <a:t>soil</a:t>
            </a:r>
            <a:endParaRPr lang="nb-NO" sz="2800" b="1" dirty="0"/>
          </a:p>
        </p:txBody>
      </p:sp>
      <p:sp>
        <p:nvSpPr>
          <p:cNvPr id="5" name="Undertittel 2"/>
          <p:cNvSpPr txBox="1">
            <a:spLocks/>
          </p:cNvSpPr>
          <p:nvPr/>
        </p:nvSpPr>
        <p:spPr bwMode="auto">
          <a:xfrm>
            <a:off x="179512" y="1124744"/>
            <a:ext cx="8568952" cy="4265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3"/>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3"/>
              </a:buBlip>
              <a:defRPr>
                <a:solidFill>
                  <a:schemeClr val="tx1"/>
                </a:solidFill>
                <a:latin typeface="+mn-lt"/>
              </a:defRPr>
            </a:lvl2pPr>
            <a:lvl3pPr marL="1209675" indent="-276225" algn="l" rtl="0" eaLnBrk="1" fontAlgn="base" hangingPunct="1">
              <a:spcBef>
                <a:spcPct val="20000"/>
              </a:spcBef>
              <a:spcAft>
                <a:spcPct val="0"/>
              </a:spcAft>
              <a:buFontTx/>
              <a:buBlip>
                <a:blip r:embed="rId3"/>
              </a:buBlip>
              <a:defRPr sz="1600">
                <a:solidFill>
                  <a:schemeClr val="tx1"/>
                </a:solidFill>
                <a:latin typeface="+mn-lt"/>
              </a:defRPr>
            </a:lvl3pPr>
            <a:lvl4pPr marL="1657350" indent="-276225" algn="l" rtl="0" eaLnBrk="1" fontAlgn="base" hangingPunct="1">
              <a:spcBef>
                <a:spcPct val="20000"/>
              </a:spcBef>
              <a:spcAft>
                <a:spcPct val="0"/>
              </a:spcAft>
              <a:buFontTx/>
              <a:buBlip>
                <a:blip r:embed="rId3"/>
              </a:buBlip>
              <a:defRPr sz="1600">
                <a:solidFill>
                  <a:schemeClr val="tx1"/>
                </a:solidFill>
                <a:latin typeface="+mn-lt"/>
              </a:defRPr>
            </a:lvl4pPr>
            <a:lvl5pPr marL="2095500" indent="-276225" algn="l" rtl="0" eaLnBrk="1" fontAlgn="base" hangingPunct="1">
              <a:spcBef>
                <a:spcPct val="20000"/>
              </a:spcBef>
              <a:spcAft>
                <a:spcPct val="0"/>
              </a:spcAft>
              <a:buFontTx/>
              <a:buBlip>
                <a:blip r:embed="rId3"/>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4"/>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4"/>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4"/>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4"/>
              </a:buBlip>
              <a:defRPr sz="1400">
                <a:solidFill>
                  <a:schemeClr val="tx1"/>
                </a:solidFill>
                <a:latin typeface="+mn-lt"/>
              </a:defRPr>
            </a:lvl9pPr>
          </a:lstStyle>
          <a:p>
            <a:pPr marL="171450" indent="-171450">
              <a:buFont typeface="Wingdings" panose="05000000000000000000" pitchFamily="2" charset="2"/>
              <a:buChar char="Ø"/>
            </a:pPr>
            <a:r>
              <a:rPr lang="en-GB" sz="1600" kern="0" dirty="0"/>
              <a:t>The models provide quite divergent </a:t>
            </a:r>
            <a:r>
              <a:rPr lang="en-GB" sz="1600" kern="0" baseline="30000" dirty="0"/>
              <a:t>137</a:t>
            </a:r>
            <a:r>
              <a:rPr lang="en-GB" sz="1600" kern="0" dirty="0"/>
              <a:t>Cs activity concentration profiles. </a:t>
            </a:r>
          </a:p>
          <a:p>
            <a:pPr marL="171450" indent="-171450">
              <a:buFont typeface="Wingdings" panose="05000000000000000000" pitchFamily="2" charset="2"/>
              <a:buChar char="Ø"/>
            </a:pPr>
            <a:endParaRPr lang="en-GB" sz="900" kern="0" dirty="0"/>
          </a:p>
          <a:p>
            <a:pPr marL="171450" indent="-171450">
              <a:buFont typeface="Wingdings" panose="05000000000000000000" pitchFamily="2" charset="2"/>
              <a:buChar char="Ø"/>
            </a:pPr>
            <a:r>
              <a:rPr lang="en-GB" sz="1600" kern="0" dirty="0"/>
              <a:t>At the end of the simulation period, level of </a:t>
            </a:r>
            <a:r>
              <a:rPr lang="en-GB" sz="1600" kern="0" baseline="30000" dirty="0"/>
              <a:t>137</a:t>
            </a:r>
            <a:r>
              <a:rPr lang="en-GB" sz="1600" kern="0" dirty="0"/>
              <a:t>Cs predicted using the </a:t>
            </a:r>
            <a:r>
              <a:rPr lang="en-US" sz="1600" kern="0" dirty="0"/>
              <a:t>‘New’ fuel-particle soil model is 17 times greater than the prediction made using the FDMT model. </a:t>
            </a:r>
          </a:p>
          <a:p>
            <a:pPr marL="171450" indent="-171450">
              <a:buFont typeface="Wingdings" panose="05000000000000000000" pitchFamily="2" charset="2"/>
              <a:buChar char="Ø"/>
            </a:pPr>
            <a:endParaRPr lang="en-GB" sz="900" kern="0" dirty="0"/>
          </a:p>
          <a:p>
            <a:pPr marL="171450" indent="-171450">
              <a:buFont typeface="Wingdings" panose="05000000000000000000" pitchFamily="2" charset="2"/>
              <a:buChar char="Ø"/>
            </a:pPr>
            <a:r>
              <a:rPr lang="en-GB" sz="1600" kern="0" dirty="0"/>
              <a:t>The </a:t>
            </a:r>
            <a:r>
              <a:rPr lang="en-US" sz="1600" kern="0" dirty="0"/>
              <a:t>‘New’ fuel-particle soil model actually appears to predict very little loss of </a:t>
            </a:r>
            <a:r>
              <a:rPr lang="en-GB" sz="1600" kern="0" baseline="30000" dirty="0"/>
              <a:t>137</a:t>
            </a:r>
            <a:r>
              <a:rPr lang="en-GB" sz="1600" kern="0" dirty="0"/>
              <a:t>Cs from the top 20 cm of soil</a:t>
            </a:r>
          </a:p>
          <a:p>
            <a:pPr marL="628650" lvl="1" indent="-171450">
              <a:buFont typeface="Wingdings" panose="05000000000000000000" pitchFamily="2" charset="2"/>
              <a:buChar char="Ø"/>
            </a:pPr>
            <a:r>
              <a:rPr lang="en-GB" sz="1600" kern="0" dirty="0"/>
              <a:t>This </a:t>
            </a:r>
            <a:r>
              <a:rPr lang="en-US" sz="1600" kern="0" dirty="0"/>
              <a:t>is reasonably consistent with the general observed behavior of </a:t>
            </a:r>
            <a:r>
              <a:rPr lang="en-GB" sz="1600" kern="0" baseline="30000" dirty="0"/>
              <a:t>137</a:t>
            </a:r>
            <a:r>
              <a:rPr lang="en-GB" sz="1600" kern="0" dirty="0"/>
              <a:t>Cs in soil following the Chernobyl accident.</a:t>
            </a:r>
            <a:endParaRPr lang="nb-NO" sz="1600" kern="0" dirty="0"/>
          </a:p>
        </p:txBody>
      </p:sp>
      <p:graphicFrame>
        <p:nvGraphicFramePr>
          <p:cNvPr id="7" name="Diagram 6">
            <a:extLst>
              <a:ext uri="{FF2B5EF4-FFF2-40B4-BE49-F238E27FC236}">
                <a16:creationId xmlns:a16="http://schemas.microsoft.com/office/drawing/2014/main" id="{A6795D9F-C2B3-4C53-9577-198E76F63F27}"/>
              </a:ext>
            </a:extLst>
          </p:cNvPr>
          <p:cNvGraphicFramePr>
            <a:graphicFrameLocks/>
          </p:cNvGraphicFramePr>
          <p:nvPr>
            <p:extLst>
              <p:ext uri="{D42A27DB-BD31-4B8C-83A1-F6EECF244321}">
                <p14:modId xmlns:p14="http://schemas.microsoft.com/office/powerpoint/2010/main" val="2141424054"/>
              </p:ext>
            </p:extLst>
          </p:nvPr>
        </p:nvGraphicFramePr>
        <p:xfrm>
          <a:off x="1763842" y="3429000"/>
          <a:ext cx="5616315" cy="297353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521490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395536" y="260648"/>
            <a:ext cx="9208110" cy="554345"/>
          </a:xfrm>
        </p:spPr>
        <p:txBody>
          <a:bodyPr/>
          <a:lstStyle/>
          <a:p>
            <a:r>
              <a:rPr lang="nb-NO" sz="2800" b="1" dirty="0"/>
              <a:t>Model-</a:t>
            </a:r>
            <a:r>
              <a:rPr lang="nb-NO" sz="2800" b="1" dirty="0" err="1"/>
              <a:t>model</a:t>
            </a:r>
            <a:r>
              <a:rPr lang="nb-NO" sz="2800" b="1" dirty="0"/>
              <a:t> </a:t>
            </a:r>
            <a:r>
              <a:rPr lang="nb-NO" sz="2800" b="1" dirty="0" err="1"/>
              <a:t>comparison</a:t>
            </a:r>
            <a:r>
              <a:rPr lang="nb-NO" sz="2800" b="1" dirty="0"/>
              <a:t> – </a:t>
            </a:r>
            <a:r>
              <a:rPr lang="nb-NO" sz="2800" b="1" baseline="30000" dirty="0"/>
              <a:t>90</a:t>
            </a:r>
            <a:r>
              <a:rPr lang="nb-NO" sz="2800" b="1" dirty="0"/>
              <a:t>Sr in </a:t>
            </a:r>
            <a:r>
              <a:rPr lang="nb-NO" sz="2800" b="1" dirty="0" err="1"/>
              <a:t>soil</a:t>
            </a:r>
            <a:endParaRPr lang="nb-NO" sz="2800" b="1" dirty="0"/>
          </a:p>
        </p:txBody>
      </p:sp>
      <p:sp>
        <p:nvSpPr>
          <p:cNvPr id="5" name="Undertittel 2"/>
          <p:cNvSpPr txBox="1">
            <a:spLocks/>
          </p:cNvSpPr>
          <p:nvPr/>
        </p:nvSpPr>
        <p:spPr bwMode="auto">
          <a:xfrm>
            <a:off x="502722" y="1389888"/>
            <a:ext cx="3997270" cy="4055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3"/>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3"/>
              </a:buBlip>
              <a:defRPr>
                <a:solidFill>
                  <a:schemeClr val="tx1"/>
                </a:solidFill>
                <a:latin typeface="+mn-lt"/>
              </a:defRPr>
            </a:lvl2pPr>
            <a:lvl3pPr marL="1209675" indent="-276225" algn="l" rtl="0" eaLnBrk="1" fontAlgn="base" hangingPunct="1">
              <a:spcBef>
                <a:spcPct val="20000"/>
              </a:spcBef>
              <a:spcAft>
                <a:spcPct val="0"/>
              </a:spcAft>
              <a:buFontTx/>
              <a:buBlip>
                <a:blip r:embed="rId3"/>
              </a:buBlip>
              <a:defRPr sz="1600">
                <a:solidFill>
                  <a:schemeClr val="tx1"/>
                </a:solidFill>
                <a:latin typeface="+mn-lt"/>
              </a:defRPr>
            </a:lvl3pPr>
            <a:lvl4pPr marL="1657350" indent="-276225" algn="l" rtl="0" eaLnBrk="1" fontAlgn="base" hangingPunct="1">
              <a:spcBef>
                <a:spcPct val="20000"/>
              </a:spcBef>
              <a:spcAft>
                <a:spcPct val="0"/>
              </a:spcAft>
              <a:buFontTx/>
              <a:buBlip>
                <a:blip r:embed="rId3"/>
              </a:buBlip>
              <a:defRPr sz="1600">
                <a:solidFill>
                  <a:schemeClr val="tx1"/>
                </a:solidFill>
                <a:latin typeface="+mn-lt"/>
              </a:defRPr>
            </a:lvl4pPr>
            <a:lvl5pPr marL="2095500" indent="-276225" algn="l" rtl="0" eaLnBrk="1" fontAlgn="base" hangingPunct="1">
              <a:spcBef>
                <a:spcPct val="20000"/>
              </a:spcBef>
              <a:spcAft>
                <a:spcPct val="0"/>
              </a:spcAft>
              <a:buFontTx/>
              <a:buBlip>
                <a:blip r:embed="rId3"/>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4"/>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4"/>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4"/>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4"/>
              </a:buBlip>
              <a:defRPr sz="1400">
                <a:solidFill>
                  <a:schemeClr val="tx1"/>
                </a:solidFill>
                <a:latin typeface="+mn-lt"/>
              </a:defRPr>
            </a:lvl9pPr>
          </a:lstStyle>
          <a:p>
            <a:pPr marL="171450" indent="-171450">
              <a:buFont typeface="Wingdings" panose="05000000000000000000" pitchFamily="2" charset="2"/>
              <a:buChar char="Ø"/>
            </a:pPr>
            <a:r>
              <a:rPr lang="en-GB" sz="1800" kern="0" dirty="0"/>
              <a:t>Both model simulations produce similar results for soil activity concentrations throughout the analysis period</a:t>
            </a:r>
          </a:p>
          <a:p>
            <a:pPr marL="171450" indent="-171450">
              <a:buFont typeface="Wingdings" panose="05000000000000000000" pitchFamily="2" charset="2"/>
              <a:buChar char="Ø"/>
            </a:pPr>
            <a:endParaRPr lang="en-GB" sz="1800" kern="0" dirty="0"/>
          </a:p>
          <a:p>
            <a:pPr marL="171450" indent="-171450">
              <a:buFont typeface="Wingdings" panose="05000000000000000000" pitchFamily="2" charset="2"/>
              <a:buChar char="Ø"/>
            </a:pPr>
            <a:endParaRPr lang="en-GB" sz="900" kern="0" dirty="0"/>
          </a:p>
          <a:p>
            <a:pPr marL="171450" indent="-171450">
              <a:buFont typeface="Wingdings" panose="05000000000000000000" pitchFamily="2" charset="2"/>
              <a:buChar char="Ø"/>
            </a:pPr>
            <a:r>
              <a:rPr lang="en-GB" sz="1800" kern="0" dirty="0"/>
              <a:t>The result might simply be coincidental </a:t>
            </a:r>
          </a:p>
          <a:p>
            <a:pPr marL="171450" indent="-171450">
              <a:buFont typeface="Wingdings" panose="05000000000000000000" pitchFamily="2" charset="2"/>
              <a:buChar char="Ø"/>
            </a:pPr>
            <a:endParaRPr lang="en-GB" sz="1800" kern="0" dirty="0"/>
          </a:p>
          <a:p>
            <a:pPr marL="171450" indent="-171450">
              <a:buFont typeface="Wingdings" panose="05000000000000000000" pitchFamily="2" charset="2"/>
              <a:buChar char="Ø"/>
            </a:pPr>
            <a:endParaRPr lang="en-GB" sz="900" kern="0" dirty="0"/>
          </a:p>
          <a:p>
            <a:pPr marL="171450" indent="-171450">
              <a:buFont typeface="Wingdings" panose="05000000000000000000" pitchFamily="2" charset="2"/>
              <a:buChar char="Ø"/>
            </a:pPr>
            <a:r>
              <a:rPr lang="en-GB" sz="1800" kern="0" dirty="0"/>
              <a:t>Overall losses from the soil system are similar</a:t>
            </a:r>
            <a:endParaRPr lang="nb-NO" sz="1800" strike="sngStrike" kern="0" dirty="0">
              <a:solidFill>
                <a:srgbClr val="FF0000"/>
              </a:solidFill>
            </a:endParaRPr>
          </a:p>
        </p:txBody>
      </p:sp>
      <p:pic>
        <p:nvPicPr>
          <p:cNvPr id="7" name="Bilde 6"/>
          <p:cNvPicPr/>
          <p:nvPr/>
        </p:nvPicPr>
        <p:blipFill rotWithShape="1">
          <a:blip r:embed="rId5" cstate="print">
            <a:extLst>
              <a:ext uri="{28A0092B-C50C-407E-A947-70E740481C1C}">
                <a14:useLocalDpi xmlns:a14="http://schemas.microsoft.com/office/drawing/2010/main"/>
              </a:ext>
            </a:extLst>
          </a:blip>
          <a:srcRect/>
          <a:stretch/>
        </p:blipFill>
        <p:spPr>
          <a:xfrm>
            <a:off x="4211960" y="1844824"/>
            <a:ext cx="4104456" cy="2553644"/>
          </a:xfrm>
          <a:prstGeom prst="rect">
            <a:avLst/>
          </a:prstGeom>
        </p:spPr>
      </p:pic>
    </p:spTree>
    <p:extLst>
      <p:ext uri="{BB962C8B-B14F-4D97-AF65-F5344CB8AC3E}">
        <p14:creationId xmlns:p14="http://schemas.microsoft.com/office/powerpoint/2010/main" val="10801899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323528" y="260648"/>
            <a:ext cx="7200800" cy="662630"/>
          </a:xfrm>
        </p:spPr>
        <p:txBody>
          <a:bodyPr/>
          <a:lstStyle/>
          <a:p>
            <a:r>
              <a:rPr lang="en-GB" sz="2800" b="1" dirty="0"/>
              <a:t>Model-model comparison – </a:t>
            </a:r>
            <a:r>
              <a:rPr lang="en-GB" sz="2800" b="1" baseline="30000" dirty="0"/>
              <a:t>137</a:t>
            </a:r>
            <a:r>
              <a:rPr lang="en-GB" sz="2800" b="1" dirty="0"/>
              <a:t>Cs in </a:t>
            </a:r>
            <a:r>
              <a:rPr lang="en-GB" sz="2800" b="1" dirty="0">
                <a:solidFill>
                  <a:schemeClr val="tx1"/>
                </a:solidFill>
              </a:rPr>
              <a:t>grain</a:t>
            </a:r>
          </a:p>
        </p:txBody>
      </p:sp>
      <p:sp>
        <p:nvSpPr>
          <p:cNvPr id="5" name="Undertittel 2"/>
          <p:cNvSpPr txBox="1">
            <a:spLocks/>
          </p:cNvSpPr>
          <p:nvPr/>
        </p:nvSpPr>
        <p:spPr bwMode="auto">
          <a:xfrm>
            <a:off x="266999" y="1320563"/>
            <a:ext cx="8769497" cy="1172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3"/>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3"/>
              </a:buBlip>
              <a:defRPr>
                <a:solidFill>
                  <a:schemeClr val="tx1"/>
                </a:solidFill>
                <a:latin typeface="+mn-lt"/>
              </a:defRPr>
            </a:lvl2pPr>
            <a:lvl3pPr marL="1209675" indent="-276225" algn="l" rtl="0" eaLnBrk="1" fontAlgn="base" hangingPunct="1">
              <a:spcBef>
                <a:spcPct val="20000"/>
              </a:spcBef>
              <a:spcAft>
                <a:spcPct val="0"/>
              </a:spcAft>
              <a:buFontTx/>
              <a:buBlip>
                <a:blip r:embed="rId3"/>
              </a:buBlip>
              <a:defRPr sz="1600">
                <a:solidFill>
                  <a:schemeClr val="tx1"/>
                </a:solidFill>
                <a:latin typeface="+mn-lt"/>
              </a:defRPr>
            </a:lvl3pPr>
            <a:lvl4pPr marL="1657350" indent="-276225" algn="l" rtl="0" eaLnBrk="1" fontAlgn="base" hangingPunct="1">
              <a:spcBef>
                <a:spcPct val="20000"/>
              </a:spcBef>
              <a:spcAft>
                <a:spcPct val="0"/>
              </a:spcAft>
              <a:buFontTx/>
              <a:buBlip>
                <a:blip r:embed="rId3"/>
              </a:buBlip>
              <a:defRPr sz="1600">
                <a:solidFill>
                  <a:schemeClr val="tx1"/>
                </a:solidFill>
                <a:latin typeface="+mn-lt"/>
              </a:defRPr>
            </a:lvl4pPr>
            <a:lvl5pPr marL="2095500" indent="-276225" algn="l" rtl="0" eaLnBrk="1" fontAlgn="base" hangingPunct="1">
              <a:spcBef>
                <a:spcPct val="20000"/>
              </a:spcBef>
              <a:spcAft>
                <a:spcPct val="0"/>
              </a:spcAft>
              <a:buFontTx/>
              <a:buBlip>
                <a:blip r:embed="rId3"/>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4"/>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4"/>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4"/>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4"/>
              </a:buBlip>
              <a:defRPr sz="1400">
                <a:solidFill>
                  <a:schemeClr val="tx1"/>
                </a:solidFill>
                <a:latin typeface="+mn-lt"/>
              </a:defRPr>
            </a:lvl9pPr>
          </a:lstStyle>
          <a:p>
            <a:pPr marL="342900" indent="-342900">
              <a:buFont typeface="Wingdings" panose="05000000000000000000" pitchFamily="2" charset="2"/>
              <a:buChar char="Ø"/>
            </a:pPr>
            <a:r>
              <a:rPr lang="en-GB" sz="1800" kern="0" dirty="0"/>
              <a:t>The model outputs are dissimilar. </a:t>
            </a:r>
          </a:p>
          <a:p>
            <a:pPr marL="342900" indent="-342900">
              <a:buFont typeface="Wingdings" panose="05000000000000000000" pitchFamily="2" charset="2"/>
              <a:buChar char="Ø"/>
            </a:pPr>
            <a:endParaRPr lang="en-GB" sz="800" kern="0" dirty="0"/>
          </a:p>
          <a:p>
            <a:pPr marL="342900" indent="-342900">
              <a:buFont typeface="Wingdings" panose="05000000000000000000" pitchFamily="2" charset="2"/>
              <a:buChar char="Ø"/>
            </a:pPr>
            <a:r>
              <a:rPr lang="en-GB" sz="1800" kern="0" dirty="0"/>
              <a:t>Both FDMT and the Absalom models predict a continual decline in </a:t>
            </a:r>
            <a:r>
              <a:rPr lang="en-GB" sz="1800" kern="0" baseline="30000" dirty="0"/>
              <a:t>137</a:t>
            </a:r>
            <a:r>
              <a:rPr lang="en-GB" sz="1800" kern="0" dirty="0"/>
              <a:t>Cs in wheat,</a:t>
            </a:r>
          </a:p>
          <a:p>
            <a:pPr marL="342900" indent="-342900">
              <a:buFont typeface="Wingdings" panose="05000000000000000000" pitchFamily="2" charset="2"/>
              <a:buChar char="Ø"/>
            </a:pPr>
            <a:endParaRPr lang="en-GB" sz="800" kern="0" dirty="0"/>
          </a:p>
          <a:p>
            <a:pPr marL="342900" indent="-342900">
              <a:buFont typeface="Wingdings" panose="05000000000000000000" pitchFamily="2" charset="2"/>
              <a:buChar char="Ø"/>
            </a:pPr>
            <a:r>
              <a:rPr lang="en-GB" sz="1800" kern="0" dirty="0"/>
              <a:t>The </a:t>
            </a:r>
            <a:r>
              <a:rPr lang="en-US" sz="1800" kern="0" dirty="0"/>
              <a:t>‘New’ soil model does not attain maximum values before 4000 days.</a:t>
            </a:r>
          </a:p>
          <a:p>
            <a:pPr marL="342900" indent="-342900">
              <a:buFont typeface="Wingdings" panose="05000000000000000000" pitchFamily="2" charset="2"/>
              <a:buChar char="Ø"/>
            </a:pPr>
            <a:endParaRPr lang="en-US" sz="900" kern="0" dirty="0"/>
          </a:p>
        </p:txBody>
      </p:sp>
      <p:sp>
        <p:nvSpPr>
          <p:cNvPr id="2" name="TekstSylinder 1"/>
          <p:cNvSpPr txBox="1"/>
          <p:nvPr/>
        </p:nvSpPr>
        <p:spPr>
          <a:xfrm>
            <a:off x="107504" y="3212976"/>
            <a:ext cx="3456384" cy="1692771"/>
          </a:xfrm>
          <a:prstGeom prst="rect">
            <a:avLst/>
          </a:prstGeom>
          <a:noFill/>
        </p:spPr>
        <p:txBody>
          <a:bodyPr wrap="square" rtlCol="0">
            <a:spAutoFit/>
          </a:bodyPr>
          <a:lstStyle/>
          <a:p>
            <a:pPr marL="342900" indent="-342900">
              <a:buFont typeface="Wingdings" panose="05000000000000000000" pitchFamily="2" charset="2"/>
              <a:buChar char="Ø"/>
            </a:pPr>
            <a:r>
              <a:rPr lang="en-US" kern="0" dirty="0"/>
              <a:t>At the end of the simulation period </a:t>
            </a:r>
            <a:r>
              <a:rPr lang="en-GB" kern="0" baseline="30000" dirty="0"/>
              <a:t>137</a:t>
            </a:r>
            <a:r>
              <a:rPr lang="en-GB" kern="0" dirty="0"/>
              <a:t>Cs in wheat, as predicted using the </a:t>
            </a:r>
            <a:r>
              <a:rPr lang="en-US" kern="0" dirty="0"/>
              <a:t>‘New’ soil model,</a:t>
            </a:r>
            <a:r>
              <a:rPr lang="en-GB" kern="0" dirty="0"/>
              <a:t> is </a:t>
            </a:r>
            <a:r>
              <a:rPr lang="en-GB" sz="1600" kern="0" dirty="0"/>
              <a:t>about 15 x greater than that predicted using FDMT</a:t>
            </a:r>
            <a:endParaRPr lang="nb-NO" dirty="0"/>
          </a:p>
        </p:txBody>
      </p:sp>
      <p:graphicFrame>
        <p:nvGraphicFramePr>
          <p:cNvPr id="8" name="Diagram 7">
            <a:extLst>
              <a:ext uri="{FF2B5EF4-FFF2-40B4-BE49-F238E27FC236}">
                <a16:creationId xmlns:a16="http://schemas.microsoft.com/office/drawing/2014/main" id="{11EC4F6D-F9D3-44F0-B789-A6A35D9CE1F2}"/>
              </a:ext>
            </a:extLst>
          </p:cNvPr>
          <p:cNvGraphicFramePr>
            <a:graphicFrameLocks/>
          </p:cNvGraphicFramePr>
          <p:nvPr>
            <p:extLst>
              <p:ext uri="{D42A27DB-BD31-4B8C-83A1-F6EECF244321}">
                <p14:modId xmlns:p14="http://schemas.microsoft.com/office/powerpoint/2010/main" val="672864708"/>
              </p:ext>
            </p:extLst>
          </p:nvPr>
        </p:nvGraphicFramePr>
        <p:xfrm>
          <a:off x="3707904" y="2780928"/>
          <a:ext cx="5079851" cy="304061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32135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585114" y="264740"/>
            <a:ext cx="7227246" cy="646387"/>
          </a:xfrm>
        </p:spPr>
        <p:txBody>
          <a:bodyPr/>
          <a:lstStyle/>
          <a:p>
            <a:r>
              <a:rPr lang="nb-NO" dirty="0"/>
              <a:t>FDMT</a:t>
            </a:r>
          </a:p>
        </p:txBody>
      </p:sp>
      <p:sp>
        <p:nvSpPr>
          <p:cNvPr id="5" name="Plassholder for innhold 2"/>
          <p:cNvSpPr>
            <a:spLocks noGrp="1"/>
          </p:cNvSpPr>
          <p:nvPr>
            <p:ph idx="4294967295"/>
          </p:nvPr>
        </p:nvSpPr>
        <p:spPr>
          <a:xfrm>
            <a:off x="395536" y="1124744"/>
            <a:ext cx="8280920" cy="4392488"/>
          </a:xfrm>
          <a:prstGeom prst="rect">
            <a:avLst/>
          </a:prstGeom>
        </p:spPr>
        <p:txBody>
          <a:bodyPr/>
          <a:lstStyle/>
          <a:p>
            <a:pPr>
              <a:buClr>
                <a:srgbClr val="002060"/>
              </a:buClr>
              <a:buSzPct val="120000"/>
              <a:buFont typeface="Wingdings" panose="05000000000000000000" pitchFamily="2" charset="2"/>
              <a:buChar char="Ø"/>
            </a:pPr>
            <a:r>
              <a:rPr lang="en-GB" sz="2000" dirty="0"/>
              <a:t>The FDMT (</a:t>
            </a:r>
            <a:r>
              <a:rPr lang="en-GB" sz="2000" b="1" dirty="0"/>
              <a:t>F</a:t>
            </a:r>
            <a:r>
              <a:rPr lang="en-GB" sz="2000" dirty="0"/>
              <a:t>ood Chain and </a:t>
            </a:r>
            <a:r>
              <a:rPr lang="en-GB" sz="2000" b="1" dirty="0"/>
              <a:t>D</a:t>
            </a:r>
            <a:r>
              <a:rPr lang="en-GB" sz="2000" dirty="0"/>
              <a:t>ose </a:t>
            </a:r>
            <a:r>
              <a:rPr lang="en-GB" sz="2000" b="1" dirty="0"/>
              <a:t>M</a:t>
            </a:r>
            <a:r>
              <a:rPr lang="en-GB" sz="2000" dirty="0"/>
              <a:t>odule for </a:t>
            </a:r>
            <a:r>
              <a:rPr lang="en-GB" sz="2000" b="1" dirty="0"/>
              <a:t>T</a:t>
            </a:r>
            <a:r>
              <a:rPr lang="en-GB" sz="2000" dirty="0"/>
              <a:t>errestrial Pathways) software has been implemented in both RODOS and ARGOS.</a:t>
            </a:r>
          </a:p>
          <a:p>
            <a:pPr>
              <a:buClr>
                <a:srgbClr val="002060"/>
              </a:buClr>
              <a:buSzPct val="120000"/>
              <a:buFont typeface="Wingdings" panose="05000000000000000000" pitchFamily="2" charset="2"/>
              <a:buChar char="Ø"/>
            </a:pPr>
            <a:endParaRPr lang="en-GB" sz="800" dirty="0"/>
          </a:p>
          <a:p>
            <a:pPr>
              <a:buClr>
                <a:srgbClr val="002060"/>
              </a:buClr>
              <a:buSzPct val="120000"/>
              <a:buFont typeface="Wingdings" panose="05000000000000000000" pitchFamily="2" charset="2"/>
              <a:buChar char="Ø"/>
            </a:pPr>
            <a:r>
              <a:rPr lang="en-US" sz="2000" dirty="0"/>
              <a:t>The methods applied to simulate the transfer of radionuclides in food chains are essentially those of the radioecological model </a:t>
            </a:r>
            <a:r>
              <a:rPr lang="en-US" sz="2000" u="sng" dirty="0"/>
              <a:t>ECOSYS-87</a:t>
            </a:r>
            <a:r>
              <a:rPr lang="en-GB" sz="2000" u="sng" dirty="0"/>
              <a:t> (</a:t>
            </a:r>
            <a:r>
              <a:rPr lang="de-DE" sz="2000" u="sng" dirty="0"/>
              <a:t>Müller &amp; </a:t>
            </a:r>
            <a:r>
              <a:rPr lang="de-DE" sz="2000" u="sng" dirty="0" err="1"/>
              <a:t>Pröhl</a:t>
            </a:r>
            <a:r>
              <a:rPr lang="de-DE" sz="2000" u="sng" dirty="0"/>
              <a:t> 1993). </a:t>
            </a:r>
          </a:p>
          <a:p>
            <a:pPr>
              <a:buClr>
                <a:srgbClr val="002060"/>
              </a:buClr>
              <a:buSzPct val="120000"/>
              <a:buFont typeface="Wingdings" panose="05000000000000000000" pitchFamily="2" charset="2"/>
              <a:buChar char="Ø"/>
            </a:pPr>
            <a:endParaRPr lang="de-DE" sz="800" u="sng" dirty="0"/>
          </a:p>
          <a:p>
            <a:pPr>
              <a:buClr>
                <a:srgbClr val="002060"/>
              </a:buClr>
              <a:buSzPct val="120000"/>
              <a:buFont typeface="Wingdings" panose="05000000000000000000" pitchFamily="2" charset="2"/>
              <a:buChar char="Ø"/>
            </a:pPr>
            <a:r>
              <a:rPr lang="en-GB" sz="2000" dirty="0"/>
              <a:t>The module allows for the prediction of</a:t>
            </a:r>
          </a:p>
          <a:p>
            <a:pPr lvl="1">
              <a:buClr>
                <a:srgbClr val="002060"/>
              </a:buClr>
              <a:buSzPct val="120000"/>
              <a:buFont typeface="Wingdings" panose="05000000000000000000" pitchFamily="2" charset="2"/>
              <a:buChar char="Ø"/>
            </a:pPr>
            <a:r>
              <a:rPr lang="en-GB" sz="2000" dirty="0"/>
              <a:t>radionuclide activity concentrations in various, mainly agricultural, food products for given inputs of radionuclides into geographically-defined terrestrial systems.</a:t>
            </a:r>
          </a:p>
          <a:p>
            <a:pPr lvl="1">
              <a:buClr>
                <a:srgbClr val="002060"/>
              </a:buClr>
              <a:buSzPct val="120000"/>
              <a:buFont typeface="Wingdings" panose="05000000000000000000" pitchFamily="2" charset="2"/>
              <a:buChar char="Ø"/>
            </a:pPr>
            <a:r>
              <a:rPr lang="en-GB" sz="2000" dirty="0"/>
              <a:t>doses to members of the public via relevant pathways including internal exposure (from ingestion and inhalation) and external exposure (from plume passage and deposited radionuclides). </a:t>
            </a:r>
            <a:endParaRPr lang="nb-NO" sz="2000" dirty="0"/>
          </a:p>
        </p:txBody>
      </p:sp>
      <p:sp>
        <p:nvSpPr>
          <p:cNvPr id="6" name="TekstSylinder 5"/>
          <p:cNvSpPr txBox="1"/>
          <p:nvPr/>
        </p:nvSpPr>
        <p:spPr>
          <a:xfrm>
            <a:off x="395536" y="5733256"/>
            <a:ext cx="8496944" cy="461665"/>
          </a:xfrm>
          <a:prstGeom prst="rect">
            <a:avLst/>
          </a:prstGeom>
          <a:noFill/>
        </p:spPr>
        <p:txBody>
          <a:bodyPr wrap="square" rtlCol="0">
            <a:spAutoFit/>
          </a:bodyPr>
          <a:lstStyle/>
          <a:p>
            <a:r>
              <a:rPr lang="en-US" altLang="nb-NO" sz="1200" dirty="0"/>
              <a:t>Müller, H., </a:t>
            </a:r>
            <a:r>
              <a:rPr lang="en-US" altLang="nb-NO" sz="1200" dirty="0" err="1"/>
              <a:t>Pröhl</a:t>
            </a:r>
            <a:r>
              <a:rPr lang="en-US" altLang="nb-NO" sz="1200" dirty="0"/>
              <a:t>, G. (1993). ECOSYS-87: a dynamic model for assessing radiological consequences of nuclear accidents. Health Phys., 64 (1993), pp. 232–252</a:t>
            </a:r>
            <a:endParaRPr lang="nb-NO" altLang="nb-NO" sz="1200" dirty="0"/>
          </a:p>
        </p:txBody>
      </p:sp>
    </p:spTree>
    <p:extLst>
      <p:ext uri="{BB962C8B-B14F-4D97-AF65-F5344CB8AC3E}">
        <p14:creationId xmlns:p14="http://schemas.microsoft.com/office/powerpoint/2010/main" val="12756940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323528" y="260648"/>
            <a:ext cx="5791531" cy="560515"/>
          </a:xfrm>
        </p:spPr>
        <p:txBody>
          <a:bodyPr/>
          <a:lstStyle/>
          <a:p>
            <a:r>
              <a:rPr lang="en-GB" dirty="0"/>
              <a:t>Cs-137 activity concentration in grass</a:t>
            </a:r>
          </a:p>
        </p:txBody>
      </p:sp>
      <p:sp>
        <p:nvSpPr>
          <p:cNvPr id="5" name="Undertittel 2"/>
          <p:cNvSpPr txBox="1">
            <a:spLocks/>
          </p:cNvSpPr>
          <p:nvPr/>
        </p:nvSpPr>
        <p:spPr bwMode="auto">
          <a:xfrm>
            <a:off x="251520" y="1052736"/>
            <a:ext cx="8712968" cy="223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3"/>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3"/>
              </a:buBlip>
              <a:defRPr>
                <a:solidFill>
                  <a:schemeClr val="tx1"/>
                </a:solidFill>
                <a:latin typeface="+mn-lt"/>
              </a:defRPr>
            </a:lvl2pPr>
            <a:lvl3pPr marL="1209675" indent="-276225" algn="l" rtl="0" eaLnBrk="1" fontAlgn="base" hangingPunct="1">
              <a:spcBef>
                <a:spcPct val="20000"/>
              </a:spcBef>
              <a:spcAft>
                <a:spcPct val="0"/>
              </a:spcAft>
              <a:buFontTx/>
              <a:buBlip>
                <a:blip r:embed="rId3"/>
              </a:buBlip>
              <a:defRPr sz="1600">
                <a:solidFill>
                  <a:schemeClr val="tx1"/>
                </a:solidFill>
                <a:latin typeface="+mn-lt"/>
              </a:defRPr>
            </a:lvl3pPr>
            <a:lvl4pPr marL="1657350" indent="-276225" algn="l" rtl="0" eaLnBrk="1" fontAlgn="base" hangingPunct="1">
              <a:spcBef>
                <a:spcPct val="20000"/>
              </a:spcBef>
              <a:spcAft>
                <a:spcPct val="0"/>
              </a:spcAft>
              <a:buFontTx/>
              <a:buBlip>
                <a:blip r:embed="rId3"/>
              </a:buBlip>
              <a:defRPr sz="1600">
                <a:solidFill>
                  <a:schemeClr val="tx1"/>
                </a:solidFill>
                <a:latin typeface="+mn-lt"/>
              </a:defRPr>
            </a:lvl4pPr>
            <a:lvl5pPr marL="2095500" indent="-276225" algn="l" rtl="0" eaLnBrk="1" fontAlgn="base" hangingPunct="1">
              <a:spcBef>
                <a:spcPct val="20000"/>
              </a:spcBef>
              <a:spcAft>
                <a:spcPct val="0"/>
              </a:spcAft>
              <a:buFontTx/>
              <a:buBlip>
                <a:blip r:embed="rId3"/>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4"/>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4"/>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4"/>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4"/>
              </a:buBlip>
              <a:defRPr sz="1400">
                <a:solidFill>
                  <a:schemeClr val="tx1"/>
                </a:solidFill>
                <a:latin typeface="+mn-lt"/>
              </a:defRPr>
            </a:lvl9pPr>
          </a:lstStyle>
          <a:p>
            <a:pPr>
              <a:buFont typeface="Wingdings" panose="05000000000000000000" pitchFamily="2" charset="2"/>
              <a:buChar char="Ø"/>
            </a:pPr>
            <a:r>
              <a:rPr lang="en-GB" sz="1800" kern="0" dirty="0"/>
              <a:t>Identical temporal trajectory in the initial period (up to 50 days).</a:t>
            </a:r>
          </a:p>
          <a:p>
            <a:pPr>
              <a:buFont typeface="Wingdings" panose="05000000000000000000" pitchFamily="2" charset="2"/>
              <a:buChar char="Ø"/>
            </a:pPr>
            <a:endParaRPr lang="en-GB" sz="800" kern="0" dirty="0"/>
          </a:p>
          <a:p>
            <a:pPr>
              <a:buFont typeface="Wingdings" panose="05000000000000000000" pitchFamily="2" charset="2"/>
              <a:buChar char="Ø"/>
            </a:pPr>
            <a:r>
              <a:rPr lang="en-GB" sz="1800" kern="0" dirty="0"/>
              <a:t>The profiles diverge substantially at later stages (post 100 days).</a:t>
            </a:r>
          </a:p>
          <a:p>
            <a:pPr>
              <a:buFont typeface="Wingdings" panose="05000000000000000000" pitchFamily="2" charset="2"/>
              <a:buChar char="Ø"/>
            </a:pPr>
            <a:endParaRPr lang="en-GB" sz="800" kern="0" dirty="0"/>
          </a:p>
          <a:p>
            <a:pPr>
              <a:buFont typeface="Wingdings" panose="05000000000000000000" pitchFamily="2" charset="2"/>
              <a:buChar char="Ø"/>
            </a:pPr>
            <a:r>
              <a:rPr lang="en-GB" sz="1800" kern="0" baseline="30000" dirty="0"/>
              <a:t>137</a:t>
            </a:r>
            <a:r>
              <a:rPr lang="en-GB" sz="1800" kern="0" dirty="0"/>
              <a:t>Cs activity concentrations predicted by the new FP soil model fall relatively quickly before increasing gradually post 500 days, </a:t>
            </a:r>
          </a:p>
          <a:p>
            <a:pPr>
              <a:buFont typeface="Wingdings" panose="05000000000000000000" pitchFamily="2" charset="2"/>
              <a:buChar char="Ø"/>
            </a:pPr>
            <a:endParaRPr lang="en-GB" sz="800" kern="0" dirty="0"/>
          </a:p>
          <a:p>
            <a:pPr>
              <a:buFont typeface="Wingdings" panose="05000000000000000000" pitchFamily="2" charset="2"/>
              <a:buChar char="Ø"/>
            </a:pPr>
            <a:r>
              <a:rPr lang="en-GB" sz="1800" kern="0" dirty="0"/>
              <a:t>The corresponding values from the FDMT model decrease continually falling substantially below the new model outputs when time passes several thousand days.</a:t>
            </a:r>
            <a:endParaRPr lang="nb-NO" sz="1800" kern="0" dirty="0"/>
          </a:p>
        </p:txBody>
      </p:sp>
      <p:pic>
        <p:nvPicPr>
          <p:cNvPr id="6" name="Bilde 5"/>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619672" y="3417937"/>
            <a:ext cx="5339442" cy="2880320"/>
          </a:xfrm>
          <a:prstGeom prst="rect">
            <a:avLst/>
          </a:prstGeom>
        </p:spPr>
      </p:pic>
    </p:spTree>
    <p:extLst>
      <p:ext uri="{BB962C8B-B14F-4D97-AF65-F5344CB8AC3E}">
        <p14:creationId xmlns:p14="http://schemas.microsoft.com/office/powerpoint/2010/main" val="6119078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395536" y="188640"/>
            <a:ext cx="6151571" cy="560515"/>
          </a:xfrm>
        </p:spPr>
        <p:txBody>
          <a:bodyPr/>
          <a:lstStyle/>
          <a:p>
            <a:r>
              <a:rPr lang="en-GB" dirty="0"/>
              <a:t>Cs-137 activity concentration in cow milk</a:t>
            </a:r>
          </a:p>
        </p:txBody>
      </p:sp>
      <p:sp>
        <p:nvSpPr>
          <p:cNvPr id="5" name="Undertittel 2"/>
          <p:cNvSpPr txBox="1">
            <a:spLocks/>
          </p:cNvSpPr>
          <p:nvPr/>
        </p:nvSpPr>
        <p:spPr bwMode="auto">
          <a:xfrm>
            <a:off x="323528" y="980728"/>
            <a:ext cx="8591792" cy="2134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3"/>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3"/>
              </a:buBlip>
              <a:defRPr>
                <a:solidFill>
                  <a:schemeClr val="tx1"/>
                </a:solidFill>
                <a:latin typeface="+mn-lt"/>
              </a:defRPr>
            </a:lvl2pPr>
            <a:lvl3pPr marL="1209675" indent="-276225" algn="l" rtl="0" eaLnBrk="1" fontAlgn="base" hangingPunct="1">
              <a:spcBef>
                <a:spcPct val="20000"/>
              </a:spcBef>
              <a:spcAft>
                <a:spcPct val="0"/>
              </a:spcAft>
              <a:buFontTx/>
              <a:buBlip>
                <a:blip r:embed="rId3"/>
              </a:buBlip>
              <a:defRPr sz="1600">
                <a:solidFill>
                  <a:schemeClr val="tx1"/>
                </a:solidFill>
                <a:latin typeface="+mn-lt"/>
              </a:defRPr>
            </a:lvl3pPr>
            <a:lvl4pPr marL="1657350" indent="-276225" algn="l" rtl="0" eaLnBrk="1" fontAlgn="base" hangingPunct="1">
              <a:spcBef>
                <a:spcPct val="20000"/>
              </a:spcBef>
              <a:spcAft>
                <a:spcPct val="0"/>
              </a:spcAft>
              <a:buFontTx/>
              <a:buBlip>
                <a:blip r:embed="rId3"/>
              </a:buBlip>
              <a:defRPr sz="1600">
                <a:solidFill>
                  <a:schemeClr val="tx1"/>
                </a:solidFill>
                <a:latin typeface="+mn-lt"/>
              </a:defRPr>
            </a:lvl4pPr>
            <a:lvl5pPr marL="2095500" indent="-276225" algn="l" rtl="0" eaLnBrk="1" fontAlgn="base" hangingPunct="1">
              <a:spcBef>
                <a:spcPct val="20000"/>
              </a:spcBef>
              <a:spcAft>
                <a:spcPct val="0"/>
              </a:spcAft>
              <a:buFontTx/>
              <a:buBlip>
                <a:blip r:embed="rId3"/>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4"/>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4"/>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4"/>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4"/>
              </a:buBlip>
              <a:defRPr sz="1400">
                <a:solidFill>
                  <a:schemeClr val="tx1"/>
                </a:solidFill>
                <a:latin typeface="+mn-lt"/>
              </a:defRPr>
            </a:lvl9pPr>
          </a:lstStyle>
          <a:p>
            <a:pPr>
              <a:buFont typeface="Wingdings" panose="05000000000000000000" pitchFamily="2" charset="2"/>
              <a:buChar char="Ø"/>
            </a:pPr>
            <a:endParaRPr lang="en-GB" sz="1800" kern="0" dirty="0"/>
          </a:p>
          <a:p>
            <a:pPr>
              <a:buFont typeface="Wingdings" panose="05000000000000000000" pitchFamily="2" charset="2"/>
              <a:buChar char="Ø"/>
            </a:pPr>
            <a:r>
              <a:rPr lang="en-GB" sz="1800" kern="0" dirty="0"/>
              <a:t>The temporal trajectories for both models are identical in the initial 50-day period.</a:t>
            </a:r>
          </a:p>
          <a:p>
            <a:pPr>
              <a:buFont typeface="Wingdings" panose="05000000000000000000" pitchFamily="2" charset="2"/>
              <a:buChar char="Ø"/>
            </a:pPr>
            <a:endParaRPr lang="nb-NO" sz="800" kern="0" dirty="0"/>
          </a:p>
          <a:p>
            <a:pPr>
              <a:buFont typeface="Wingdings" panose="05000000000000000000" pitchFamily="2" charset="2"/>
              <a:buChar char="Ø"/>
            </a:pPr>
            <a:r>
              <a:rPr lang="en-GB" sz="1800" kern="0" dirty="0"/>
              <a:t>After approximately 4000 days, the </a:t>
            </a:r>
            <a:r>
              <a:rPr lang="en-GB" sz="1800" kern="0" baseline="30000" dirty="0"/>
              <a:t>137</a:t>
            </a:r>
            <a:r>
              <a:rPr lang="en-GB" sz="1800" kern="0" dirty="0"/>
              <a:t>Cs activity concentrations in milk predicted using the new FP model are substantially greater (i.e.by up to a factor of 10) than those predicted using FDMT.</a:t>
            </a:r>
            <a:endParaRPr lang="nb-NO" sz="1800" kern="0" dirty="0"/>
          </a:p>
        </p:txBody>
      </p:sp>
      <p:graphicFrame>
        <p:nvGraphicFramePr>
          <p:cNvPr id="11" name="Diagram 10">
            <a:extLst>
              <a:ext uri="{FF2B5EF4-FFF2-40B4-BE49-F238E27FC236}">
                <a16:creationId xmlns:a16="http://schemas.microsoft.com/office/drawing/2014/main" id="{3D913E4D-E11C-417E-80B1-325574BE621B}"/>
              </a:ext>
            </a:extLst>
          </p:cNvPr>
          <p:cNvGraphicFramePr>
            <a:graphicFrameLocks/>
          </p:cNvGraphicFramePr>
          <p:nvPr>
            <p:extLst>
              <p:ext uri="{D42A27DB-BD31-4B8C-83A1-F6EECF244321}">
                <p14:modId xmlns:p14="http://schemas.microsoft.com/office/powerpoint/2010/main" val="3162618044"/>
              </p:ext>
            </p:extLst>
          </p:nvPr>
        </p:nvGraphicFramePr>
        <p:xfrm>
          <a:off x="539552" y="2924944"/>
          <a:ext cx="7776864" cy="347186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6611219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395288" y="1052736"/>
            <a:ext cx="8389937" cy="50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US" altLang="de-DE" sz="2600" b="1" i="0" u="none" strike="noStrike" kern="1200" cap="none" spc="0" normalizeH="0" baseline="0" noProof="0" dirty="0" err="1">
                <a:ln>
                  <a:noFill/>
                </a:ln>
                <a:solidFill>
                  <a:srgbClr val="000000"/>
                </a:solidFill>
                <a:effectLst/>
                <a:uLnTx/>
                <a:uFillTx/>
                <a:latin typeface="Arial" charset="0"/>
                <a:ea typeface="+mn-ea"/>
                <a:cs typeface="+mn-cs"/>
              </a:rPr>
              <a:t>Regionalisation</a:t>
            </a:r>
            <a:r>
              <a:rPr kumimoji="0" lang="en-US" altLang="de-DE" sz="2600" b="1" i="0" u="none" strike="noStrike" kern="1200" cap="none" spc="0" normalizeH="0" baseline="0" noProof="0" dirty="0">
                <a:ln>
                  <a:noFill/>
                </a:ln>
                <a:solidFill>
                  <a:srgbClr val="000000"/>
                </a:solidFill>
                <a:effectLst/>
                <a:uLnTx/>
                <a:uFillTx/>
                <a:latin typeface="Arial" charset="0"/>
                <a:ea typeface="+mn-ea"/>
                <a:cs typeface="+mn-cs"/>
              </a:rPr>
              <a:t> with adapting FDMT</a:t>
            </a:r>
            <a:endParaRPr kumimoji="0" lang="en-US" altLang="de-DE" sz="2200" b="1" i="0" u="none" strike="noStrike" kern="1200" cap="none" spc="0" normalizeH="0" baseline="0" noProof="0" dirty="0">
              <a:ln>
                <a:noFill/>
              </a:ln>
              <a:solidFill>
                <a:srgbClr val="000000"/>
              </a:solidFill>
              <a:effectLst/>
              <a:uLnTx/>
              <a:uFillTx/>
              <a:latin typeface="Arial" charset="0"/>
              <a:ea typeface="+mn-ea"/>
              <a:cs typeface="+mn-cs"/>
            </a:endParaRPr>
          </a:p>
        </p:txBody>
      </p:sp>
      <p:sp>
        <p:nvSpPr>
          <p:cNvPr id="3075" name="Rectangle 3"/>
          <p:cNvSpPr>
            <a:spLocks noChangeArrowheads="1"/>
          </p:cNvSpPr>
          <p:nvPr/>
        </p:nvSpPr>
        <p:spPr bwMode="auto">
          <a:xfrm>
            <a:off x="396875" y="1772716"/>
            <a:ext cx="8370888" cy="144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spcBef>
                <a:spcPct val="20000"/>
              </a:spcBef>
              <a:buBlip>
                <a:blip r:embed="rId2"/>
              </a:buBlip>
              <a:defRPr sz="2000">
                <a:solidFill>
                  <a:schemeClr val="tx1"/>
                </a:solidFill>
                <a:latin typeface="Arial" charset="0"/>
              </a:defRPr>
            </a:lvl1pPr>
            <a:lvl2pPr marL="742950" indent="-285750">
              <a:spcBef>
                <a:spcPct val="20000"/>
              </a:spcBef>
              <a:buBlip>
                <a:blip r:embed="rId3"/>
              </a:buBlip>
              <a:defRPr>
                <a:solidFill>
                  <a:schemeClr val="tx1"/>
                </a:solidFill>
                <a:latin typeface="Arial" charset="0"/>
              </a:defRPr>
            </a:lvl2pPr>
            <a:lvl3pPr marL="1143000" indent="-228600">
              <a:spcBef>
                <a:spcPct val="20000"/>
              </a:spcBef>
              <a:buBlip>
                <a:blip r:embed="rId4"/>
              </a:buBlip>
              <a:defRPr sz="1600">
                <a:solidFill>
                  <a:schemeClr val="tx1"/>
                </a:solidFill>
                <a:latin typeface="Arial" charset="0"/>
              </a:defRPr>
            </a:lvl3pPr>
            <a:lvl4pPr marL="1600200" indent="-228600">
              <a:spcBef>
                <a:spcPct val="20000"/>
              </a:spcBef>
              <a:buBlip>
                <a:blip r:embed="rId4"/>
              </a:buBlip>
              <a:defRPr sz="1600">
                <a:solidFill>
                  <a:schemeClr val="tx1"/>
                </a:solidFill>
                <a:latin typeface="Arial" charset="0"/>
              </a:defRPr>
            </a:lvl4pPr>
            <a:lvl5pPr marL="2057400" indent="-228600">
              <a:spcBef>
                <a:spcPct val="20000"/>
              </a:spcBef>
              <a:buBlip>
                <a:blip r:embed="rId4"/>
              </a:buBlip>
              <a:defRPr sz="1600">
                <a:solidFill>
                  <a:schemeClr val="tx1"/>
                </a:solidFill>
                <a:latin typeface="Arial" charset="0"/>
              </a:defRPr>
            </a:lvl5pPr>
            <a:lvl6pPr marL="2514600" indent="-228600" fontAlgn="base">
              <a:spcBef>
                <a:spcPct val="20000"/>
              </a:spcBef>
              <a:spcAft>
                <a:spcPct val="0"/>
              </a:spcAft>
              <a:buBlip>
                <a:blip r:embed="rId4"/>
              </a:buBlip>
              <a:defRPr sz="1600">
                <a:solidFill>
                  <a:schemeClr val="tx1"/>
                </a:solidFill>
                <a:latin typeface="Arial" charset="0"/>
              </a:defRPr>
            </a:lvl6pPr>
            <a:lvl7pPr marL="2971800" indent="-228600" fontAlgn="base">
              <a:spcBef>
                <a:spcPct val="20000"/>
              </a:spcBef>
              <a:spcAft>
                <a:spcPct val="0"/>
              </a:spcAft>
              <a:buBlip>
                <a:blip r:embed="rId4"/>
              </a:buBlip>
              <a:defRPr sz="1600">
                <a:solidFill>
                  <a:schemeClr val="tx1"/>
                </a:solidFill>
                <a:latin typeface="Arial" charset="0"/>
              </a:defRPr>
            </a:lvl7pPr>
            <a:lvl8pPr marL="3429000" indent="-228600" fontAlgn="base">
              <a:spcBef>
                <a:spcPct val="20000"/>
              </a:spcBef>
              <a:spcAft>
                <a:spcPct val="0"/>
              </a:spcAft>
              <a:buBlip>
                <a:blip r:embed="rId4"/>
              </a:buBlip>
              <a:defRPr sz="1600">
                <a:solidFill>
                  <a:schemeClr val="tx1"/>
                </a:solidFill>
                <a:latin typeface="Arial" charset="0"/>
              </a:defRPr>
            </a:lvl8pPr>
            <a:lvl9pPr marL="3886200" indent="-228600" fontAlgn="base">
              <a:spcBef>
                <a:spcPct val="20000"/>
              </a:spcBef>
              <a:spcAft>
                <a:spcPct val="0"/>
              </a:spcAft>
              <a:buBlip>
                <a:blip r:embed="rId4"/>
              </a:buBlip>
              <a:defRPr sz="1600">
                <a:solidFill>
                  <a:schemeClr val="tx1"/>
                </a:solidFill>
                <a:latin typeface="Arial" charset="0"/>
              </a:defRPr>
            </a:lvl9p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de-DE" altLang="de-DE" sz="1600" b="0" i="0" u="none" strike="noStrike" kern="1200" cap="none" spc="0" normalizeH="0" baseline="0" noProof="1">
                <a:ln>
                  <a:noFill/>
                </a:ln>
                <a:solidFill>
                  <a:srgbClr val="000000"/>
                </a:solidFill>
                <a:effectLst/>
                <a:uLnTx/>
                <a:uFillTx/>
                <a:latin typeface="Arial" charset="0"/>
                <a:ea typeface="+mn-ea"/>
                <a:cs typeface="+mn-cs"/>
              </a:rPr>
              <a:t>Danyl Pérez Sánchez</a:t>
            </a:r>
            <a:r>
              <a:rPr kumimoji="0" lang="de-DE" altLang="de-DE" sz="1600" b="0" i="0" u="none" strike="noStrike" kern="1200" cap="none" spc="0" normalizeH="0" baseline="30000" noProof="1">
                <a:ln>
                  <a:noFill/>
                </a:ln>
                <a:solidFill>
                  <a:srgbClr val="000000"/>
                </a:solidFill>
                <a:effectLst/>
                <a:uLnTx/>
                <a:uFillTx/>
                <a:latin typeface="Arial" charset="0"/>
                <a:ea typeface="+mn-ea"/>
                <a:cs typeface="+mn-cs"/>
              </a:rPr>
              <a:t>1</a:t>
            </a:r>
            <a:r>
              <a:rPr kumimoji="0" lang="de-DE" altLang="de-DE" sz="1600" b="0" i="0" u="none" strike="noStrike" kern="1200" cap="none" spc="0" normalizeH="0" baseline="0" noProof="1">
                <a:ln>
                  <a:noFill/>
                </a:ln>
                <a:solidFill>
                  <a:srgbClr val="000000"/>
                </a:solidFill>
                <a:effectLst/>
                <a:uLnTx/>
                <a:uFillTx/>
                <a:latin typeface="Arial" charset="0"/>
                <a:ea typeface="+mn-ea"/>
                <a:cs typeface="+mn-cs"/>
              </a:rPr>
              <a:t>, Ali Hosseini</a:t>
            </a:r>
            <a:r>
              <a:rPr kumimoji="0" lang="de-DE" altLang="de-DE" sz="1600" b="0" i="0" u="none" strike="noStrike" kern="1200" cap="none" spc="0" normalizeH="0" baseline="30000" noProof="1">
                <a:ln>
                  <a:noFill/>
                </a:ln>
                <a:solidFill>
                  <a:srgbClr val="000000"/>
                </a:solidFill>
                <a:effectLst/>
                <a:uLnTx/>
                <a:uFillTx/>
                <a:latin typeface="Arial" charset="0"/>
                <a:ea typeface="+mn-ea"/>
                <a:cs typeface="+mn-cs"/>
              </a:rPr>
              <a:t>2</a:t>
            </a:r>
            <a:r>
              <a:rPr kumimoji="0" lang="de-DE" altLang="de-DE" sz="1600" b="0" i="0" u="none" strike="noStrike" kern="1200" cap="none" spc="0" normalizeH="0" baseline="0" noProof="1">
                <a:ln>
                  <a:noFill/>
                </a:ln>
                <a:solidFill>
                  <a:srgbClr val="000000"/>
                </a:solidFill>
                <a:effectLst/>
                <a:uLnTx/>
                <a:uFillTx/>
                <a:latin typeface="Arial" charset="0"/>
                <a:ea typeface="+mn-ea"/>
                <a:cs typeface="+mn-cs"/>
              </a:rPr>
              <a:t>, Justin Brown</a:t>
            </a:r>
            <a:r>
              <a:rPr kumimoji="0" lang="de-DE" altLang="de-DE" sz="1600" b="0" i="0" u="none" strike="noStrike" kern="1200" cap="none" spc="0" normalizeH="0" baseline="30000" noProof="1">
                <a:ln>
                  <a:noFill/>
                </a:ln>
                <a:solidFill>
                  <a:srgbClr val="000000"/>
                </a:solidFill>
                <a:effectLst/>
                <a:uLnTx/>
                <a:uFillTx/>
                <a:latin typeface="Arial" charset="0"/>
                <a:ea typeface="+mn-ea"/>
                <a:cs typeface="+mn-cs"/>
              </a:rPr>
              <a:t>2</a:t>
            </a:r>
            <a:r>
              <a:rPr kumimoji="0" lang="de-DE" altLang="de-DE" sz="1600" b="0" i="0" u="none" strike="noStrike" kern="1200" cap="none" spc="0" normalizeH="0" baseline="0" noProof="1">
                <a:ln>
                  <a:noFill/>
                </a:ln>
                <a:solidFill>
                  <a:srgbClr val="000000"/>
                </a:solidFill>
                <a:effectLst/>
                <a:uLnTx/>
                <a:uFillTx/>
                <a:latin typeface="Arial" charset="0"/>
                <a:ea typeface="+mn-ea"/>
                <a:cs typeface="+mn-cs"/>
              </a:rPr>
              <a:t>, Nick Beresford</a:t>
            </a:r>
            <a:r>
              <a:rPr kumimoji="0" lang="de-DE" altLang="de-DE" sz="1600" b="0" i="0" u="none" strike="noStrike" kern="1200" cap="none" spc="0" normalizeH="0" baseline="30000" noProof="1">
                <a:ln>
                  <a:noFill/>
                </a:ln>
                <a:solidFill>
                  <a:srgbClr val="000000"/>
                </a:solidFill>
                <a:effectLst/>
                <a:uLnTx/>
                <a:uFillTx/>
                <a:latin typeface="Arial" charset="0"/>
                <a:ea typeface="+mn-ea"/>
                <a:cs typeface="+mn-cs"/>
              </a:rPr>
              <a:t>3</a:t>
            </a:r>
            <a:r>
              <a:rPr kumimoji="0" lang="de-DE" altLang="de-DE" sz="1600" b="0" i="0" u="none" strike="noStrike" kern="1200" cap="none" spc="0" normalizeH="0" baseline="0" noProof="1">
                <a:ln>
                  <a:noFill/>
                </a:ln>
                <a:solidFill>
                  <a:srgbClr val="000000"/>
                </a:solidFill>
                <a:effectLst/>
                <a:uLnTx/>
                <a:uFillTx/>
                <a:latin typeface="Arial" charset="0"/>
                <a:ea typeface="+mn-ea"/>
                <a:cs typeface="+mn-cs"/>
              </a:rPr>
              <a:t>  </a:t>
            </a:r>
          </a:p>
          <a:p>
            <a:pPr marL="342900" marR="0" lvl="0" indent="-342900" algn="ctr" defTabSz="914400" rtl="0" eaLnBrk="1" fontAlgn="base" latinLnBrk="0" hangingPunct="1">
              <a:lnSpc>
                <a:spcPct val="100000"/>
              </a:lnSpc>
              <a:spcBef>
                <a:spcPct val="50000"/>
              </a:spcBef>
              <a:spcAft>
                <a:spcPct val="0"/>
              </a:spcAft>
              <a:buClrTx/>
              <a:buSzTx/>
              <a:buFontTx/>
              <a:buAutoNum type="arabicPeriod"/>
              <a:tabLst/>
              <a:defRPr/>
            </a:pPr>
            <a:r>
              <a:rPr kumimoji="0" lang="en-US" altLang="de-DE" sz="1600" b="0" i="0" u="none" strike="noStrike" kern="1200" cap="none" spc="0" normalizeH="0" baseline="0" noProof="0" dirty="0">
                <a:ln>
                  <a:noFill/>
                </a:ln>
                <a:solidFill>
                  <a:srgbClr val="000000"/>
                </a:solidFill>
                <a:effectLst/>
                <a:uLnTx/>
                <a:uFillTx/>
                <a:latin typeface="Arial" charset="0"/>
                <a:ea typeface="+mn-ea"/>
                <a:cs typeface="+mn-cs"/>
              </a:rPr>
              <a:t>CIEMAT, Spain, </a:t>
            </a:r>
          </a:p>
          <a:p>
            <a:pPr marL="342900" marR="0" lvl="0" indent="-342900" algn="ctr" defTabSz="914400" rtl="0" eaLnBrk="1" fontAlgn="base" latinLnBrk="0" hangingPunct="1">
              <a:lnSpc>
                <a:spcPct val="100000"/>
              </a:lnSpc>
              <a:spcBef>
                <a:spcPct val="50000"/>
              </a:spcBef>
              <a:spcAft>
                <a:spcPct val="0"/>
              </a:spcAft>
              <a:buClrTx/>
              <a:buSzTx/>
              <a:buFontTx/>
              <a:buAutoNum type="arabicPeriod"/>
              <a:tabLst/>
              <a:defRPr/>
            </a:pPr>
            <a:r>
              <a:rPr kumimoji="0" lang="en-US" altLang="de-DE" sz="1600" b="0" i="0" u="none" strike="noStrike" kern="1200" cap="none" spc="0" normalizeH="0" baseline="0" noProof="0" dirty="0">
                <a:ln>
                  <a:noFill/>
                </a:ln>
                <a:solidFill>
                  <a:srgbClr val="000000"/>
                </a:solidFill>
                <a:effectLst/>
                <a:uLnTx/>
                <a:uFillTx/>
                <a:latin typeface="Arial" charset="0"/>
                <a:ea typeface="+mn-ea"/>
                <a:cs typeface="+mn-cs"/>
              </a:rPr>
              <a:t>DSA, Norway</a:t>
            </a:r>
          </a:p>
          <a:p>
            <a:pPr marL="342900" marR="0" lvl="0" indent="-342900" algn="ctr" defTabSz="914400" rtl="0" eaLnBrk="1" fontAlgn="base" latinLnBrk="0" hangingPunct="1">
              <a:lnSpc>
                <a:spcPct val="100000"/>
              </a:lnSpc>
              <a:spcBef>
                <a:spcPct val="50000"/>
              </a:spcBef>
              <a:spcAft>
                <a:spcPct val="0"/>
              </a:spcAft>
              <a:buClrTx/>
              <a:buSzTx/>
              <a:buFontTx/>
              <a:buAutoNum type="arabicPeriod"/>
              <a:tabLst/>
              <a:defRPr/>
            </a:pPr>
            <a:r>
              <a:rPr kumimoji="0" lang="en-US" altLang="de-DE" sz="1600" b="0" i="0" u="none" strike="noStrike" kern="1200" cap="none" spc="0" normalizeH="0" baseline="0" noProof="0" dirty="0">
                <a:ln>
                  <a:noFill/>
                </a:ln>
                <a:solidFill>
                  <a:srgbClr val="000000"/>
                </a:solidFill>
                <a:effectLst/>
                <a:uLnTx/>
                <a:uFillTx/>
                <a:latin typeface="Arial" charset="0"/>
                <a:ea typeface="+mn-ea"/>
                <a:cs typeface="+mn-cs"/>
              </a:rPr>
              <a:t>UK CEH, UK</a:t>
            </a:r>
          </a:p>
          <a:p>
            <a:pPr marL="342900" marR="0" lvl="0" indent="-342900" algn="ctr" defTabSz="914400" rtl="0" eaLnBrk="1" fontAlgn="base" latinLnBrk="0" hangingPunct="1">
              <a:lnSpc>
                <a:spcPct val="100000"/>
              </a:lnSpc>
              <a:spcBef>
                <a:spcPct val="50000"/>
              </a:spcBef>
              <a:spcAft>
                <a:spcPct val="0"/>
              </a:spcAft>
              <a:buClrTx/>
              <a:buSzTx/>
              <a:buFontTx/>
              <a:buAutoNum type="arabicPeriod"/>
              <a:tabLst/>
              <a:defRPr/>
            </a:pPr>
            <a:endParaRPr kumimoji="0" lang="en-US" altLang="de-DE" sz="1600" b="0" i="0" u="none" strike="noStrike" kern="1200" cap="none" spc="0" normalizeH="0" baseline="0" noProof="0" dirty="0">
              <a:ln>
                <a:noFill/>
              </a:ln>
              <a:solidFill>
                <a:srgbClr val="000000"/>
              </a:solidFill>
              <a:effectLst/>
              <a:uLnTx/>
              <a:uFillTx/>
              <a:latin typeface="Arial" charset="0"/>
              <a:ea typeface="+mn-ea"/>
              <a:cs typeface="+mn-cs"/>
            </a:endParaRPr>
          </a:p>
          <a:p>
            <a:pPr marL="342900" marR="0" lvl="0" indent="-342900" algn="ctr" defTabSz="914400" rtl="0" eaLnBrk="1" fontAlgn="base" latinLnBrk="0" hangingPunct="1">
              <a:lnSpc>
                <a:spcPct val="100000"/>
              </a:lnSpc>
              <a:spcBef>
                <a:spcPct val="50000"/>
              </a:spcBef>
              <a:spcAft>
                <a:spcPct val="0"/>
              </a:spcAft>
              <a:buClrTx/>
              <a:buSzTx/>
              <a:buFontTx/>
              <a:buAutoNum type="arabicPeriod"/>
              <a:tabLst/>
              <a:defRPr/>
            </a:pPr>
            <a:endParaRPr kumimoji="0" lang="en-US" altLang="de-DE" sz="1600" b="0" i="0" u="none" strike="noStrike" kern="1200" cap="none" spc="0" normalizeH="0" baseline="0" noProof="0" dirty="0">
              <a:ln>
                <a:noFill/>
              </a:ln>
              <a:solidFill>
                <a:srgbClr val="000000"/>
              </a:solidFill>
              <a:effectLst/>
              <a:uLnTx/>
              <a:uFillTx/>
              <a:latin typeface="Arial" charset="0"/>
              <a:ea typeface="+mn-ea"/>
              <a:cs typeface="+mn-cs"/>
            </a:endParaRPr>
          </a:p>
          <a:p>
            <a:pPr marL="342900" marR="0" lvl="0" indent="-342900" algn="ctr" defTabSz="914400" rtl="0" eaLnBrk="1" fontAlgn="base" latinLnBrk="0" hangingPunct="1">
              <a:lnSpc>
                <a:spcPct val="100000"/>
              </a:lnSpc>
              <a:spcBef>
                <a:spcPct val="50000"/>
              </a:spcBef>
              <a:spcAft>
                <a:spcPct val="0"/>
              </a:spcAft>
              <a:buClrTx/>
              <a:buSzTx/>
              <a:buFontTx/>
              <a:buAutoNum type="arabicPeriod"/>
              <a:tabLst/>
              <a:defRPr/>
            </a:pPr>
            <a:endParaRPr kumimoji="0" lang="en-US" altLang="de-DE" sz="16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3" name="Grafik 2"/>
          <p:cNvPicPr>
            <a:picLocks noChangeAspect="1"/>
          </p:cNvPicPr>
          <p:nvPr/>
        </p:nvPicPr>
        <p:blipFill>
          <a:blip r:embed="rId5"/>
          <a:stretch>
            <a:fillRect/>
          </a:stretch>
        </p:blipFill>
        <p:spPr>
          <a:xfrm>
            <a:off x="251520" y="234008"/>
            <a:ext cx="2068066" cy="675705"/>
          </a:xfrm>
          <a:prstGeom prst="rect">
            <a:avLst/>
          </a:prstGeom>
        </p:spPr>
      </p:pic>
      <p:pic>
        <p:nvPicPr>
          <p:cNvPr id="7170" name="Picture 6" descr="cid:image001.png@01D55F1E.DBC81C40"/>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907704" y="5058696"/>
            <a:ext cx="5724636"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AutoShape 4" descr="We have changed our nam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7173" name="Picture 5"/>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95288" y="3933056"/>
            <a:ext cx="4152900" cy="971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8"/>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932039" y="3883418"/>
            <a:ext cx="3403763" cy="913734"/>
          </a:xfrm>
          <a:prstGeom prst="rect">
            <a:avLst/>
          </a:prstGeom>
        </p:spPr>
      </p:pic>
    </p:spTree>
    <p:extLst>
      <p:ext uri="{BB962C8B-B14F-4D97-AF65-F5344CB8AC3E}">
        <p14:creationId xmlns:p14="http://schemas.microsoft.com/office/powerpoint/2010/main" val="2913826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02F704-B5EB-4E8A-B52D-8FB1C5223C1C}"/>
              </a:ext>
            </a:extLst>
          </p:cNvPr>
          <p:cNvSpPr>
            <a:spLocks noGrp="1"/>
          </p:cNvSpPr>
          <p:nvPr>
            <p:ph type="title"/>
          </p:nvPr>
        </p:nvSpPr>
        <p:spPr/>
        <p:txBody>
          <a:bodyPr/>
          <a:lstStyle/>
          <a:p>
            <a:r>
              <a:rPr lang="en-GB" dirty="0"/>
              <a:t>Regionalisation</a:t>
            </a:r>
          </a:p>
        </p:txBody>
      </p:sp>
      <p:sp>
        <p:nvSpPr>
          <p:cNvPr id="3" name="Content Placeholder 2">
            <a:extLst>
              <a:ext uri="{FF2B5EF4-FFF2-40B4-BE49-F238E27FC236}">
                <a16:creationId xmlns:a16="http://schemas.microsoft.com/office/drawing/2014/main" id="{768830EB-E0FB-4EEF-876A-5A73FED0CE05}"/>
              </a:ext>
            </a:extLst>
          </p:cNvPr>
          <p:cNvSpPr>
            <a:spLocks noGrp="1"/>
          </p:cNvSpPr>
          <p:nvPr>
            <p:ph idx="1"/>
          </p:nvPr>
        </p:nvSpPr>
        <p:spPr>
          <a:xfrm>
            <a:off x="251520" y="981869"/>
            <a:ext cx="8356600" cy="2609851"/>
          </a:xfrm>
        </p:spPr>
        <p:txBody>
          <a:bodyPr/>
          <a:lstStyle/>
          <a:p>
            <a:r>
              <a:rPr lang="en-GB" dirty="0"/>
              <a:t>Regional modifications have been made to the FDMT model in ECOLEGO to better represent Norwegian and Spanish conditions as elaborated in CONFIDENCE D9.13.</a:t>
            </a:r>
            <a:endParaRPr lang="nb-NO" dirty="0"/>
          </a:p>
          <a:p>
            <a:r>
              <a:rPr lang="en-GB" dirty="0"/>
              <a:t>This regionalisation can be split into two categories. </a:t>
            </a:r>
            <a:endParaRPr lang="nb-NO" dirty="0"/>
          </a:p>
          <a:p>
            <a:pPr lvl="1"/>
            <a:r>
              <a:rPr lang="en-GB" dirty="0"/>
              <a:t>The first of these relates to changes in underlying parameters using primarily datasets collated in the earlier projects COMET and HARMONE. </a:t>
            </a:r>
            <a:endParaRPr lang="nb-NO" dirty="0"/>
          </a:p>
          <a:p>
            <a:pPr lvl="1"/>
            <a:r>
              <a:rPr lang="en-GB" dirty="0"/>
              <a:t>The second modification pertains to the structure of component modules used in FDMT by replacement with test models. </a:t>
            </a:r>
            <a:endParaRPr lang="nb-NO" dirty="0"/>
          </a:p>
        </p:txBody>
      </p:sp>
      <p:pic>
        <p:nvPicPr>
          <p:cNvPr id="4" name="Picture 4" descr="Resultado de imagen de Growing season in norway">
            <a:extLst>
              <a:ext uri="{FF2B5EF4-FFF2-40B4-BE49-F238E27FC236}">
                <a16:creationId xmlns:a16="http://schemas.microsoft.com/office/drawing/2014/main" id="{5BE243C7-9811-40BE-AE87-291543F7AF2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7504" y="3699469"/>
            <a:ext cx="4427984" cy="260985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Resultado de imagen de diferentes paisajes de españa">
            <a:extLst>
              <a:ext uri="{FF2B5EF4-FFF2-40B4-BE49-F238E27FC236}">
                <a16:creationId xmlns:a16="http://schemas.microsoft.com/office/drawing/2014/main" id="{2BEFAB0A-BECF-4154-8DD0-15D3E790AE4E}"/>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14504" y="3734095"/>
            <a:ext cx="4321992" cy="25819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4408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GB" dirty="0"/>
              <a:t>Regionalisation in Norway, e.g. Lamb meat</a:t>
            </a:r>
          </a:p>
        </p:txBody>
      </p:sp>
      <p:pic>
        <p:nvPicPr>
          <p:cNvPr id="5" name="Bilde 13"/>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11560" y="3789040"/>
            <a:ext cx="8201782" cy="2493785"/>
          </a:xfrm>
          <a:prstGeom prst="rect">
            <a:avLst/>
          </a:prstGeom>
          <a:noFill/>
        </p:spPr>
      </p:pic>
      <p:sp>
        <p:nvSpPr>
          <p:cNvPr id="3" name="2 Rectángulo"/>
          <p:cNvSpPr/>
          <p:nvPr/>
        </p:nvSpPr>
        <p:spPr>
          <a:xfrm>
            <a:off x="179512" y="1120676"/>
            <a:ext cx="8633830" cy="2308324"/>
          </a:xfrm>
          <a:prstGeom prst="rect">
            <a:avLst/>
          </a:prstGeom>
        </p:spPr>
        <p:txBody>
          <a:bodyPr wrap="square">
            <a:spAutoFit/>
          </a:bodyPr>
          <a:lstStyle/>
          <a:p>
            <a:pPr marL="285750" indent="-285750">
              <a:buFont typeface="Arial" panose="020B0604020202020204" pitchFamily="34" charset="0"/>
              <a:buChar char="•"/>
            </a:pPr>
            <a:r>
              <a:rPr lang="en-GB" dirty="0"/>
              <a:t>The slaughter period for lambs is generally September–October and this provides most of the meat used for human consumption in the following year. </a:t>
            </a:r>
            <a:endParaRPr lang="nb-NO"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Modifications have been made to allow the user to select a date for lamb slaughter.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This date is then used to define the activity concentrations that are used as input to the calculation of human ingestion doses. </a:t>
            </a:r>
            <a:endParaRPr lang="nb-NO" dirty="0"/>
          </a:p>
        </p:txBody>
      </p:sp>
    </p:spTree>
    <p:extLst>
      <p:ext uri="{BB962C8B-B14F-4D97-AF65-F5344CB8AC3E}">
        <p14:creationId xmlns:p14="http://schemas.microsoft.com/office/powerpoint/2010/main" val="12847368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332656"/>
            <a:ext cx="6911975" cy="561975"/>
          </a:xfrm>
        </p:spPr>
        <p:txBody>
          <a:bodyPr/>
          <a:lstStyle/>
          <a:p>
            <a:r>
              <a:rPr lang="en-GB" dirty="0"/>
              <a:t>Regionalisation in Norway (Reindeer)</a:t>
            </a:r>
          </a:p>
        </p:txBody>
      </p:sp>
      <p:sp>
        <p:nvSpPr>
          <p:cNvPr id="3" name="Inhaltsplatzhalter 2"/>
          <p:cNvSpPr>
            <a:spLocks noGrp="1"/>
          </p:cNvSpPr>
          <p:nvPr>
            <p:ph idx="1"/>
          </p:nvPr>
        </p:nvSpPr>
        <p:spPr>
          <a:xfrm>
            <a:off x="179512" y="1196752"/>
            <a:ext cx="4366515" cy="5184576"/>
          </a:xfrm>
        </p:spPr>
        <p:txBody>
          <a:bodyPr/>
          <a:lstStyle/>
          <a:p>
            <a:pPr>
              <a:buFont typeface="Wingdings" panose="05000000000000000000" pitchFamily="2" charset="2"/>
              <a:buChar char="Ø"/>
            </a:pPr>
            <a:r>
              <a:rPr lang="en-GB" sz="1800" dirty="0"/>
              <a:t>Reindeer herding and husbandry is an important business in some parts of Norway, </a:t>
            </a:r>
          </a:p>
          <a:p>
            <a:pPr>
              <a:buFont typeface="Wingdings" panose="05000000000000000000" pitchFamily="2" charset="2"/>
              <a:buChar char="Ø"/>
            </a:pPr>
            <a:endParaRPr lang="en-GB" sz="1800" dirty="0"/>
          </a:p>
          <a:p>
            <a:pPr>
              <a:buFont typeface="Wingdings" panose="05000000000000000000" pitchFamily="2" charset="2"/>
              <a:buChar char="Ø"/>
            </a:pPr>
            <a:r>
              <a:rPr lang="en-GB" sz="1800" dirty="0"/>
              <a:t>Activity concentrations in reindeer meat would be substantially higher than those observed in lamb meat. </a:t>
            </a:r>
          </a:p>
          <a:p>
            <a:pPr>
              <a:buFont typeface="Wingdings" panose="05000000000000000000" pitchFamily="2" charset="2"/>
              <a:buChar char="Ø"/>
            </a:pPr>
            <a:endParaRPr lang="en-GB" sz="1800" dirty="0"/>
          </a:p>
          <a:p>
            <a:pPr>
              <a:buFont typeface="Wingdings" panose="05000000000000000000" pitchFamily="2" charset="2"/>
              <a:buChar char="Ø"/>
            </a:pPr>
            <a:r>
              <a:rPr lang="en-GB" sz="1800" dirty="0"/>
              <a:t>This reflects many factors that the most important is the diet of the animals throughout the year. </a:t>
            </a:r>
          </a:p>
          <a:p>
            <a:pPr>
              <a:buFont typeface="Wingdings" panose="05000000000000000000" pitchFamily="2" charset="2"/>
              <a:buChar char="Ø"/>
            </a:pPr>
            <a:endParaRPr lang="en-GB" sz="1800" dirty="0"/>
          </a:p>
          <a:p>
            <a:pPr>
              <a:buFont typeface="Wingdings" panose="05000000000000000000" pitchFamily="2" charset="2"/>
              <a:buChar char="Ø"/>
            </a:pPr>
            <a:r>
              <a:rPr lang="en-GB" sz="1800" dirty="0"/>
              <a:t>Whereas lambs are assumed to be fed on grass and hay, reindeer are assumed to feed primarily on lichen (winter) and grass and leafy shrubs (summer). </a:t>
            </a:r>
          </a:p>
          <a:p>
            <a:endParaRPr lang="en-GB" sz="1800" dirty="0"/>
          </a:p>
          <a:p>
            <a:endParaRPr lang="en-GB" sz="1600" dirty="0"/>
          </a:p>
          <a:p>
            <a:endParaRPr lang="en-GB" sz="1600" dirty="0"/>
          </a:p>
        </p:txBody>
      </p:sp>
      <p:sp>
        <p:nvSpPr>
          <p:cNvPr id="6" name="5 Rectángulo"/>
          <p:cNvSpPr/>
          <p:nvPr/>
        </p:nvSpPr>
        <p:spPr>
          <a:xfrm>
            <a:off x="4801737" y="4801382"/>
            <a:ext cx="4189213" cy="954107"/>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30000" noProof="0" dirty="0">
                <a:ln>
                  <a:noFill/>
                </a:ln>
                <a:solidFill>
                  <a:srgbClr val="000000"/>
                </a:solidFill>
                <a:effectLst/>
                <a:uLnTx/>
                <a:uFillTx/>
                <a:latin typeface="Arial" charset="0"/>
                <a:ea typeface="+mn-ea"/>
                <a:cs typeface="+mn-cs"/>
              </a:rPr>
              <a:t>137</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Cs activity concentrations in reindeer and lamb meat with time following an (approximately) 1 </a:t>
            </a:r>
            <a:r>
              <a:rPr kumimoji="0" lang="en-GB" sz="1400" b="0" i="0" u="none" strike="noStrike" kern="1200" cap="none" spc="0" normalizeH="0" baseline="0" noProof="0" dirty="0" err="1">
                <a:ln>
                  <a:noFill/>
                </a:ln>
                <a:solidFill>
                  <a:srgbClr val="000000"/>
                </a:solidFill>
                <a:effectLst/>
                <a:uLnTx/>
                <a:uFillTx/>
                <a:latin typeface="Arial" charset="0"/>
                <a:ea typeface="+mn-ea"/>
                <a:cs typeface="+mn-cs"/>
              </a:rPr>
              <a:t>kBq</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/m</a:t>
            </a:r>
            <a:r>
              <a:rPr kumimoji="0" lang="en-GB" sz="1400" b="0" i="0" u="none" strike="noStrike" kern="1200" cap="none" spc="0" normalizeH="0" baseline="30000" noProof="0" dirty="0">
                <a:ln>
                  <a:noFill/>
                </a:ln>
                <a:solidFill>
                  <a:srgbClr val="000000"/>
                </a:solidFill>
                <a:effectLst/>
                <a:uLnTx/>
                <a:uFillTx/>
                <a:latin typeface="Arial" charset="0"/>
                <a:ea typeface="+mn-ea"/>
                <a:cs typeface="+mn-cs"/>
              </a:rPr>
              <a:t>2</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 </a:t>
            </a:r>
            <a:r>
              <a:rPr kumimoji="0" lang="en-GB" sz="1400" b="0" i="0" u="none" strike="noStrike" kern="1200" cap="none" spc="0" normalizeH="0" baseline="30000" noProof="0" dirty="0">
                <a:ln>
                  <a:noFill/>
                </a:ln>
                <a:solidFill>
                  <a:srgbClr val="000000"/>
                </a:solidFill>
                <a:effectLst/>
                <a:uLnTx/>
                <a:uFillTx/>
                <a:latin typeface="Arial" charset="0"/>
                <a:ea typeface="+mn-ea"/>
                <a:cs typeface="+mn-cs"/>
              </a:rPr>
              <a:t>137</a:t>
            </a:r>
            <a:r>
              <a:rPr kumimoji="0" lang="en-GB" sz="1400" b="0" i="0" u="none" strike="noStrike" kern="1200" cap="none" spc="0" normalizeH="0" baseline="0" noProof="0" dirty="0">
                <a:ln>
                  <a:noFill/>
                </a:ln>
                <a:solidFill>
                  <a:srgbClr val="000000"/>
                </a:solidFill>
                <a:effectLst/>
                <a:uLnTx/>
                <a:uFillTx/>
                <a:latin typeface="Arial" charset="0"/>
                <a:ea typeface="+mn-ea"/>
                <a:cs typeface="+mn-cs"/>
              </a:rPr>
              <a:t>Cs deposition event (see Brown et al., 2018).</a:t>
            </a:r>
            <a:endParaRPr kumimoji="0" lang="es-ES" sz="1400" b="0" i="0" u="none" strike="noStrike" kern="1200" cap="none" spc="0" normalizeH="0" baseline="0" noProof="0" dirty="0">
              <a:ln>
                <a:noFill/>
              </a:ln>
              <a:solidFill>
                <a:srgbClr val="000000"/>
              </a:solidFill>
              <a:effectLst/>
              <a:uLnTx/>
              <a:uFillTx/>
              <a:latin typeface="Arial" charset="0"/>
              <a:ea typeface="+mn-ea"/>
              <a:cs typeface="+mn-cs"/>
            </a:endParaRPr>
          </a:p>
        </p:txBody>
      </p:sp>
      <p:pic>
        <p:nvPicPr>
          <p:cNvPr id="7" name="Picture 3">
            <a:extLst>
              <a:ext uri="{FF2B5EF4-FFF2-40B4-BE49-F238E27FC236}">
                <a16:creationId xmlns:a16="http://schemas.microsoft.com/office/drawing/2014/main" id="{CCFA0948-40B0-4E99-A428-71EB7E9FA05F}"/>
              </a:ext>
            </a:extLst>
          </p:cNvPr>
          <p:cNvPicPr/>
          <p:nvPr/>
        </p:nvPicPr>
        <p:blipFill>
          <a:blip r:embed="rId3">
            <a:extLst>
              <a:ext uri="{28A0092B-C50C-407E-A947-70E740481C1C}">
                <a14:useLocalDpi xmlns:a14="http://schemas.microsoft.com/office/drawing/2010/main"/>
              </a:ext>
            </a:extLst>
          </a:blip>
          <a:srcRect/>
          <a:stretch>
            <a:fillRect/>
          </a:stretch>
        </p:blipFill>
        <p:spPr bwMode="auto">
          <a:xfrm>
            <a:off x="4751433" y="2031639"/>
            <a:ext cx="4189213" cy="2599953"/>
          </a:xfrm>
          <a:prstGeom prst="rect">
            <a:avLst/>
          </a:prstGeom>
          <a:noFill/>
          <a:ln>
            <a:solidFill>
              <a:schemeClr val="accent1"/>
            </a:solidFill>
          </a:ln>
          <a:effectLst/>
        </p:spPr>
      </p:pic>
    </p:spTree>
    <p:extLst>
      <p:ext uri="{BB962C8B-B14F-4D97-AF65-F5344CB8AC3E}">
        <p14:creationId xmlns:p14="http://schemas.microsoft.com/office/powerpoint/2010/main" val="476633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BB8EB-BAF9-4CAD-BF68-753A4A2007C7}"/>
              </a:ext>
            </a:extLst>
          </p:cNvPr>
          <p:cNvSpPr>
            <a:spLocks noGrp="1"/>
          </p:cNvSpPr>
          <p:nvPr>
            <p:ph type="title"/>
          </p:nvPr>
        </p:nvSpPr>
        <p:spPr/>
        <p:txBody>
          <a:bodyPr/>
          <a:lstStyle/>
          <a:p>
            <a:r>
              <a:rPr lang="en-GB" dirty="0"/>
              <a:t>Regionalisation in Spain</a:t>
            </a:r>
          </a:p>
        </p:txBody>
      </p:sp>
      <p:sp>
        <p:nvSpPr>
          <p:cNvPr id="3" name="Content Placeholder 2">
            <a:extLst>
              <a:ext uri="{FF2B5EF4-FFF2-40B4-BE49-F238E27FC236}">
                <a16:creationId xmlns:a16="http://schemas.microsoft.com/office/drawing/2014/main" id="{86F3EBDA-78C0-476E-ABC8-B7CDBDB6152D}"/>
              </a:ext>
            </a:extLst>
          </p:cNvPr>
          <p:cNvSpPr>
            <a:spLocks noGrp="1"/>
          </p:cNvSpPr>
          <p:nvPr>
            <p:ph idx="1"/>
          </p:nvPr>
        </p:nvSpPr>
        <p:spPr/>
        <p:txBody>
          <a:bodyPr/>
          <a:lstStyle/>
          <a:p>
            <a:pPr marL="0" indent="0">
              <a:buNone/>
            </a:pPr>
            <a:r>
              <a:rPr lang="en-GB" dirty="0"/>
              <a:t>Changes have been made to account for :</a:t>
            </a:r>
          </a:p>
          <a:p>
            <a:r>
              <a:rPr lang="en-GB" dirty="0"/>
              <a:t>Harvest period </a:t>
            </a:r>
          </a:p>
          <a:p>
            <a:endParaRPr lang="en-GB" dirty="0"/>
          </a:p>
          <a:p>
            <a:r>
              <a:rPr lang="en-GB" dirty="0"/>
              <a:t>Leaf Area Index</a:t>
            </a:r>
          </a:p>
          <a:p>
            <a:pPr marL="0" indent="0">
              <a:buNone/>
            </a:pPr>
            <a:endParaRPr lang="en-GB" dirty="0"/>
          </a:p>
          <a:p>
            <a:r>
              <a:rPr lang="en-GB" dirty="0"/>
              <a:t>Crop yields</a:t>
            </a:r>
          </a:p>
          <a:p>
            <a:endParaRPr lang="en-GB" dirty="0"/>
          </a:p>
          <a:p>
            <a:r>
              <a:rPr lang="en-GB" dirty="0"/>
              <a:t>Transfer data</a:t>
            </a:r>
          </a:p>
        </p:txBody>
      </p:sp>
      <p:pic>
        <p:nvPicPr>
          <p:cNvPr id="4" name="Picture 2">
            <a:extLst>
              <a:ext uri="{FF2B5EF4-FFF2-40B4-BE49-F238E27FC236}">
                <a16:creationId xmlns:a16="http://schemas.microsoft.com/office/drawing/2014/main" id="{898CF07F-8EAB-457C-B052-14A66FE1C9B5}"/>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4878" y="4365104"/>
            <a:ext cx="2873006" cy="1872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16 Imagen">
            <a:extLst>
              <a:ext uri="{FF2B5EF4-FFF2-40B4-BE49-F238E27FC236}">
                <a16:creationId xmlns:a16="http://schemas.microsoft.com/office/drawing/2014/main" id="{EE813ABD-6DD0-462C-8F38-533F2B8B621B}"/>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4644257" y="4084217"/>
            <a:ext cx="4104456" cy="2016224"/>
          </a:xfrm>
          <a:prstGeom prst="rect">
            <a:avLst/>
          </a:prstGeom>
          <a:noFill/>
          <a:ln w="9525">
            <a:noFill/>
            <a:miter lim="800000"/>
            <a:headEnd/>
            <a:tailEnd/>
          </a:ln>
        </p:spPr>
      </p:pic>
      <p:sp>
        <p:nvSpPr>
          <p:cNvPr id="6" name="10 Flecha derecha">
            <a:extLst>
              <a:ext uri="{FF2B5EF4-FFF2-40B4-BE49-F238E27FC236}">
                <a16:creationId xmlns:a16="http://schemas.microsoft.com/office/drawing/2014/main" id="{65617F1E-787C-48DA-B9C9-A06AEC11A3BE}"/>
              </a:ext>
            </a:extLst>
          </p:cNvPr>
          <p:cNvSpPr/>
          <p:nvPr/>
        </p:nvSpPr>
        <p:spPr>
          <a:xfrm>
            <a:off x="3846512" y="5204532"/>
            <a:ext cx="504056" cy="1937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pic>
        <p:nvPicPr>
          <p:cNvPr id="7" name="Picture 3">
            <a:extLst>
              <a:ext uri="{FF2B5EF4-FFF2-40B4-BE49-F238E27FC236}">
                <a16:creationId xmlns:a16="http://schemas.microsoft.com/office/drawing/2014/main" id="{B7E9B0E8-503A-4D00-9E7E-6C6D4D91EFD5}"/>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308500" y="1279903"/>
            <a:ext cx="3013258"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10 Flecha derecha">
            <a:extLst>
              <a:ext uri="{FF2B5EF4-FFF2-40B4-BE49-F238E27FC236}">
                <a16:creationId xmlns:a16="http://schemas.microsoft.com/office/drawing/2014/main" id="{D4340337-B0E9-48E9-B634-4170DB000A14}"/>
              </a:ext>
            </a:extLst>
          </p:cNvPr>
          <p:cNvSpPr/>
          <p:nvPr/>
        </p:nvSpPr>
        <p:spPr>
          <a:xfrm rot="5400000">
            <a:off x="6594134" y="3706702"/>
            <a:ext cx="441990" cy="2372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5321577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Regionalization in Spain (Results)</a:t>
            </a:r>
          </a:p>
        </p:txBody>
      </p:sp>
      <p:sp>
        <p:nvSpPr>
          <p:cNvPr id="3" name="Inhaltsplatzhalter 2"/>
          <p:cNvSpPr>
            <a:spLocks noGrp="1"/>
          </p:cNvSpPr>
          <p:nvPr>
            <p:ph idx="1"/>
          </p:nvPr>
        </p:nvSpPr>
        <p:spPr>
          <a:xfrm>
            <a:off x="511814" y="1196752"/>
            <a:ext cx="8284343" cy="1584176"/>
          </a:xfrm>
        </p:spPr>
        <p:txBody>
          <a:bodyPr/>
          <a:lstStyle/>
          <a:p>
            <a:pPr>
              <a:buFont typeface="Arial" panose="020B0604020202020204" pitchFamily="34" charset="0"/>
              <a:buChar char="•"/>
            </a:pPr>
            <a:r>
              <a:rPr lang="en-GB" sz="1800" dirty="0"/>
              <a:t>Default: FDMT/ECOSYS-87 parameters alone</a:t>
            </a:r>
          </a:p>
          <a:p>
            <a:pPr>
              <a:buFont typeface="Arial" panose="020B0604020202020204" pitchFamily="34" charset="0"/>
              <a:buChar char="•"/>
            </a:pPr>
            <a:r>
              <a:rPr lang="en-GB" sz="1800" dirty="0" err="1"/>
              <a:t>Spain+Default</a:t>
            </a:r>
            <a:r>
              <a:rPr lang="en-GB" sz="1800" dirty="0"/>
              <a:t>:  Spanish regionalisation parameters with FDMT/ECOSYS-87 radioecological parameters</a:t>
            </a:r>
          </a:p>
          <a:p>
            <a:pPr>
              <a:buFont typeface="Arial" panose="020B0604020202020204" pitchFamily="34" charset="0"/>
              <a:buChar char="•"/>
            </a:pPr>
            <a:r>
              <a:rPr lang="en-GB" sz="1800" dirty="0" err="1"/>
              <a:t>Spain+New</a:t>
            </a:r>
            <a:r>
              <a:rPr lang="en-GB" sz="1800" dirty="0"/>
              <a:t> Parameter: Spanish regionalisation parameters with updated radioecological parameters </a:t>
            </a:r>
          </a:p>
          <a:p>
            <a:pPr marL="0" indent="0">
              <a:buNone/>
            </a:pPr>
            <a:endParaRPr lang="en-GB"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0454" y="2852936"/>
            <a:ext cx="7198273"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Rectángulo"/>
          <p:cNvSpPr/>
          <p:nvPr/>
        </p:nvSpPr>
        <p:spPr>
          <a:xfrm>
            <a:off x="539552" y="5373216"/>
            <a:ext cx="8280920" cy="738664"/>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charset="0"/>
                <a:ea typeface="+mn-ea"/>
                <a:cs typeface="+mn-cs"/>
              </a:rPr>
              <a:t>Summarises maximum activity concentration predictions for winter wheat, leafy vegetables, cow milk and beef together with predictions five years after deposition using the three different parameter combinations. </a:t>
            </a:r>
          </a:p>
        </p:txBody>
      </p:sp>
    </p:spTree>
    <p:extLst>
      <p:ext uri="{BB962C8B-B14F-4D97-AF65-F5344CB8AC3E}">
        <p14:creationId xmlns:p14="http://schemas.microsoft.com/office/powerpoint/2010/main" val="1104545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4CC9703-3EFA-4215-B8A2-635BC0381B87}"/>
              </a:ext>
            </a:extLst>
          </p:cNvPr>
          <p:cNvSpPr>
            <a:spLocks noGrp="1"/>
          </p:cNvSpPr>
          <p:nvPr>
            <p:ph type="title"/>
          </p:nvPr>
        </p:nvSpPr>
        <p:spPr/>
        <p:txBody>
          <a:bodyPr/>
          <a:lstStyle/>
          <a:p>
            <a:r>
              <a:rPr lang="nb-NO" dirty="0" err="1"/>
              <a:t>Concluding</a:t>
            </a:r>
            <a:r>
              <a:rPr lang="nb-NO" dirty="0"/>
              <a:t> </a:t>
            </a:r>
            <a:r>
              <a:rPr lang="nb-NO" dirty="0" err="1"/>
              <a:t>remarks</a:t>
            </a:r>
            <a:endParaRPr lang="nb-NO" dirty="0"/>
          </a:p>
        </p:txBody>
      </p:sp>
      <p:sp>
        <p:nvSpPr>
          <p:cNvPr id="3" name="Plassholder for innhold 2">
            <a:extLst>
              <a:ext uri="{FF2B5EF4-FFF2-40B4-BE49-F238E27FC236}">
                <a16:creationId xmlns:a16="http://schemas.microsoft.com/office/drawing/2014/main" id="{C10A64A9-C921-485A-85B2-19373E9DDAC4}"/>
              </a:ext>
            </a:extLst>
          </p:cNvPr>
          <p:cNvSpPr>
            <a:spLocks noGrp="1"/>
          </p:cNvSpPr>
          <p:nvPr>
            <p:ph idx="1"/>
          </p:nvPr>
        </p:nvSpPr>
        <p:spPr>
          <a:xfrm>
            <a:off x="251520" y="1124744"/>
            <a:ext cx="8712968" cy="4894262"/>
          </a:xfrm>
        </p:spPr>
        <p:txBody>
          <a:bodyPr/>
          <a:lstStyle/>
          <a:p>
            <a:pPr>
              <a:buFont typeface="Wingdings" panose="05000000000000000000" pitchFamily="2" charset="2"/>
              <a:buChar char="Ø"/>
            </a:pPr>
            <a:r>
              <a:rPr lang="en-US" dirty="0"/>
              <a:t>We now have a flexible tool which enables us to include process-based models. Demonstrated by adding:</a:t>
            </a:r>
          </a:p>
          <a:p>
            <a:pPr lvl="1">
              <a:buFont typeface="Wingdings" panose="05000000000000000000" pitchFamily="2" charset="2"/>
              <a:buChar char="Ø"/>
            </a:pPr>
            <a:r>
              <a:rPr lang="en-US" sz="2000" dirty="0"/>
              <a:t>Absalom RCs model</a:t>
            </a:r>
          </a:p>
          <a:p>
            <a:pPr lvl="1">
              <a:buFont typeface="Wingdings" panose="05000000000000000000" pitchFamily="2" charset="2"/>
              <a:buChar char="Ø"/>
            </a:pPr>
            <a:r>
              <a:rPr lang="en-US" sz="2000" dirty="0"/>
              <a:t>“hot particle” soil model</a:t>
            </a:r>
          </a:p>
          <a:p>
            <a:pPr lvl="1">
              <a:buFont typeface="Wingdings" panose="05000000000000000000" pitchFamily="2" charset="2"/>
              <a:buChar char="Ø"/>
            </a:pPr>
            <a:endParaRPr lang="en-US" sz="1000" dirty="0"/>
          </a:p>
          <a:p>
            <a:pPr>
              <a:buFont typeface="Wingdings" panose="05000000000000000000" pitchFamily="2" charset="2"/>
              <a:buChar char="Ø"/>
            </a:pPr>
            <a:r>
              <a:rPr lang="en-US" dirty="0"/>
              <a:t>Including such models and comparing their outcomes with FDMT indicates that the current FDMT as used within post-accident decision support systems is likely fit-for purpose for ‘short-term’ predictions.</a:t>
            </a:r>
          </a:p>
          <a:p>
            <a:pPr>
              <a:buFont typeface="Wingdings" panose="05000000000000000000" pitchFamily="2" charset="2"/>
              <a:buChar char="Ø"/>
            </a:pPr>
            <a:endParaRPr lang="en-US" sz="800" dirty="0"/>
          </a:p>
          <a:p>
            <a:pPr lvl="2">
              <a:buFont typeface="Wingdings" panose="05000000000000000000" pitchFamily="2" charset="2"/>
              <a:buChar char="Ø"/>
            </a:pPr>
            <a:r>
              <a:rPr lang="en-US" sz="1800" dirty="0"/>
              <a:t>Process-based models useful for longer-term predictions</a:t>
            </a:r>
          </a:p>
          <a:p>
            <a:pPr lvl="2">
              <a:buFont typeface="Wingdings" panose="05000000000000000000" pitchFamily="2" charset="2"/>
              <a:buChar char="Ø"/>
            </a:pPr>
            <a:endParaRPr lang="en-US" sz="1000" dirty="0"/>
          </a:p>
          <a:p>
            <a:pPr>
              <a:buFont typeface="Wingdings" panose="05000000000000000000" pitchFamily="2" charset="2"/>
              <a:buChar char="Ø"/>
            </a:pPr>
            <a:r>
              <a:rPr lang="en-US" dirty="0"/>
              <a:t>We are easily able to conduct uncertainty and sensitivity analysis.</a:t>
            </a:r>
          </a:p>
          <a:p>
            <a:pPr>
              <a:buFont typeface="Wingdings" panose="05000000000000000000" pitchFamily="2" charset="2"/>
              <a:buChar char="Ø"/>
            </a:pPr>
            <a:endParaRPr lang="nb-NO" sz="1000" dirty="0"/>
          </a:p>
          <a:p>
            <a:pPr>
              <a:buFont typeface="Wingdings" panose="05000000000000000000" pitchFamily="2" charset="2"/>
              <a:buChar char="Ø"/>
            </a:pPr>
            <a:r>
              <a:rPr lang="en-GB" dirty="0"/>
              <a:t>Potential importance of accounting for agricultural practices (e.g. slaughter date, growing season, harvest date) has been demonstrated.</a:t>
            </a:r>
          </a:p>
          <a:p>
            <a:pPr>
              <a:buFont typeface="Wingdings" panose="05000000000000000000" pitchFamily="2" charset="2"/>
              <a:buChar char="Ø"/>
            </a:pPr>
            <a:endParaRPr lang="en-GB" sz="1000" dirty="0"/>
          </a:p>
          <a:p>
            <a:pPr>
              <a:buFont typeface="Wingdings" panose="05000000000000000000" pitchFamily="2" charset="2"/>
              <a:buChar char="Ø"/>
            </a:pPr>
            <a:r>
              <a:rPr lang="en-US" dirty="0"/>
              <a:t>We can now easily proceed towards </a:t>
            </a:r>
            <a:r>
              <a:rPr lang="en-US" b="1" i="1" dirty="0" err="1"/>
              <a:t>regionalisation</a:t>
            </a:r>
            <a:r>
              <a:rPr lang="en-US" dirty="0"/>
              <a:t> of the models.</a:t>
            </a:r>
            <a:endParaRPr lang="en-GB" dirty="0"/>
          </a:p>
          <a:p>
            <a:pPr marL="0" indent="0">
              <a:buNone/>
            </a:pPr>
            <a:endParaRPr lang="nb-NO" sz="1000" dirty="0">
              <a:solidFill>
                <a:srgbClr val="FF0000"/>
              </a:solidFill>
            </a:endParaRPr>
          </a:p>
        </p:txBody>
      </p:sp>
    </p:spTree>
    <p:extLst>
      <p:ext uri="{BB962C8B-B14F-4D97-AF65-F5344CB8AC3E}">
        <p14:creationId xmlns:p14="http://schemas.microsoft.com/office/powerpoint/2010/main" val="20508365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6911975" cy="561975"/>
          </a:xfrm>
        </p:spPr>
        <p:txBody>
          <a:bodyPr/>
          <a:lstStyle/>
          <a:p>
            <a:pPr algn="ctr"/>
            <a:r>
              <a:rPr lang="en-GB" sz="2800" dirty="0">
                <a:solidFill>
                  <a:srgbClr val="00B050"/>
                </a:solidFill>
              </a:rPr>
              <a:t>Thank you</a:t>
            </a:r>
          </a:p>
        </p:txBody>
      </p:sp>
      <p:pic>
        <p:nvPicPr>
          <p:cNvPr id="4" name="Content Placeholder 3"/>
          <p:cNvPicPr>
            <a:picLocks noGrp="1" noChangeAspect="1"/>
          </p:cNvPicPr>
          <p:nvPr>
            <p:ph idx="1"/>
          </p:nvPr>
        </p:nvPicPr>
        <p:blipFill>
          <a:blip r:embed="rId2"/>
          <a:stretch>
            <a:fillRect/>
          </a:stretch>
        </p:blipFill>
        <p:spPr>
          <a:xfrm>
            <a:off x="5148064" y="1124744"/>
            <a:ext cx="3851920" cy="5195222"/>
          </a:xfrm>
          <a:prstGeom prst="rect">
            <a:avLst/>
          </a:prstGeom>
        </p:spPr>
      </p:pic>
      <p:pic>
        <p:nvPicPr>
          <p:cNvPr id="5" name="Picture 4"/>
          <p:cNvPicPr>
            <a:picLocks noChangeAspect="1"/>
          </p:cNvPicPr>
          <p:nvPr/>
        </p:nvPicPr>
        <p:blipFill>
          <a:blip r:embed="rId3"/>
          <a:stretch>
            <a:fillRect/>
          </a:stretch>
        </p:blipFill>
        <p:spPr>
          <a:xfrm>
            <a:off x="251520" y="1268760"/>
            <a:ext cx="4494298" cy="4226521"/>
          </a:xfrm>
          <a:prstGeom prst="rect">
            <a:avLst/>
          </a:prstGeom>
        </p:spPr>
      </p:pic>
      <p:sp>
        <p:nvSpPr>
          <p:cNvPr id="6" name="TextBox 5"/>
          <p:cNvSpPr txBox="1"/>
          <p:nvPr/>
        </p:nvSpPr>
        <p:spPr>
          <a:xfrm>
            <a:off x="395536" y="5661248"/>
            <a:ext cx="4536504" cy="369332"/>
          </a:xfrm>
          <a:prstGeom prst="rect">
            <a:avLst/>
          </a:prstGeom>
          <a:noFill/>
        </p:spPr>
        <p:txBody>
          <a:bodyPr wrap="square" rtlCol="0">
            <a:spAutoFit/>
          </a:bodyPr>
          <a:lstStyle/>
          <a:p>
            <a:pPr algn="ctr"/>
            <a:r>
              <a:rPr lang="en-GB" b="1" dirty="0">
                <a:solidFill>
                  <a:srgbClr val="00B050"/>
                </a:solidFill>
              </a:rPr>
              <a:t>For more information</a:t>
            </a:r>
          </a:p>
        </p:txBody>
      </p:sp>
    </p:spTree>
    <p:extLst>
      <p:ext uri="{BB962C8B-B14F-4D97-AF65-F5344CB8AC3E}">
        <p14:creationId xmlns:p14="http://schemas.microsoft.com/office/powerpoint/2010/main" val="690072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585114" y="370883"/>
            <a:ext cx="7155238" cy="646387"/>
          </a:xfrm>
        </p:spPr>
        <p:txBody>
          <a:bodyPr/>
          <a:lstStyle/>
          <a:p>
            <a:r>
              <a:rPr lang="nb-NO" dirty="0"/>
              <a:t>FDMT: </a:t>
            </a:r>
            <a:r>
              <a:rPr lang="nb-NO" dirty="0">
                <a:solidFill>
                  <a:schemeClr val="tx1"/>
                </a:solidFill>
              </a:rPr>
              <a:t>i</a:t>
            </a:r>
            <a:r>
              <a:rPr lang="nb-NO" dirty="0"/>
              <a:t>nputs and structure</a:t>
            </a:r>
          </a:p>
        </p:txBody>
      </p:sp>
      <p:sp>
        <p:nvSpPr>
          <p:cNvPr id="5" name="Plassholder for innhold 2"/>
          <p:cNvSpPr>
            <a:spLocks noGrp="1"/>
          </p:cNvSpPr>
          <p:nvPr>
            <p:ph idx="4294967295"/>
          </p:nvPr>
        </p:nvSpPr>
        <p:spPr>
          <a:xfrm>
            <a:off x="107504" y="1196752"/>
            <a:ext cx="3816424" cy="4032448"/>
          </a:xfrm>
          <a:prstGeom prst="rect">
            <a:avLst/>
          </a:prstGeom>
        </p:spPr>
        <p:txBody>
          <a:bodyPr>
            <a:normAutofit/>
          </a:bodyPr>
          <a:lstStyle/>
          <a:p>
            <a:pPr>
              <a:buFont typeface="Wingdings" panose="05000000000000000000" pitchFamily="2" charset="2"/>
              <a:buChar char="§"/>
            </a:pPr>
            <a:endParaRPr lang="nb-NO" sz="2400" dirty="0"/>
          </a:p>
          <a:p>
            <a:pPr lvl="1">
              <a:buFont typeface="Wingdings" panose="05000000000000000000" pitchFamily="2" charset="2"/>
              <a:buChar char="Ø"/>
            </a:pPr>
            <a:r>
              <a:rPr lang="en-GB" dirty="0"/>
              <a:t>the date of the deposition (day, month)</a:t>
            </a:r>
            <a:endParaRPr lang="nb-NO" dirty="0"/>
          </a:p>
          <a:p>
            <a:pPr lvl="1">
              <a:buFont typeface="Wingdings" panose="05000000000000000000" pitchFamily="2" charset="2"/>
              <a:buChar char="Ø"/>
            </a:pPr>
            <a:r>
              <a:rPr lang="en-GB" dirty="0"/>
              <a:t>the time-integrated radionuclide activity concentration in near ground air</a:t>
            </a:r>
            <a:endParaRPr lang="nb-NO" dirty="0"/>
          </a:p>
          <a:p>
            <a:pPr lvl="1">
              <a:buFont typeface="Wingdings" panose="05000000000000000000" pitchFamily="2" charset="2"/>
              <a:buChar char="Ø"/>
            </a:pPr>
            <a:r>
              <a:rPr lang="en-GB" dirty="0"/>
              <a:t>the activity deposited by precipitation per unit ground area</a:t>
            </a:r>
            <a:endParaRPr lang="nb-NO" dirty="0"/>
          </a:p>
          <a:p>
            <a:pPr lvl="1">
              <a:buFont typeface="Wingdings" panose="05000000000000000000" pitchFamily="2" charset="2"/>
              <a:buChar char="Ø"/>
            </a:pPr>
            <a:r>
              <a:rPr lang="en-GB" dirty="0"/>
              <a:t>the amount of precipitation if wet deposition has occurred</a:t>
            </a:r>
            <a:endParaRPr lang="nb-NO" dirty="0"/>
          </a:p>
          <a:p>
            <a:endParaRPr lang="nb-NO" dirty="0"/>
          </a:p>
        </p:txBody>
      </p:sp>
      <p:pic>
        <p:nvPicPr>
          <p:cNvPr id="6" name="Bild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4113098" y="1268760"/>
            <a:ext cx="4851390" cy="3960440"/>
          </a:xfrm>
          <a:prstGeom prst="rect">
            <a:avLst/>
          </a:prstGeom>
          <a:ln>
            <a:noFill/>
          </a:ln>
          <a:extLst>
            <a:ext uri="{53640926-AAD7-44D8-BBD7-CCE9431645EC}">
              <a14:shadowObscured xmlns:a14="http://schemas.microsoft.com/office/drawing/2010/main"/>
            </a:ext>
          </a:extLst>
        </p:spPr>
      </p:pic>
      <p:sp>
        <p:nvSpPr>
          <p:cNvPr id="7" name="Plassholder for innhold 2"/>
          <p:cNvSpPr txBox="1">
            <a:spLocks/>
          </p:cNvSpPr>
          <p:nvPr/>
        </p:nvSpPr>
        <p:spPr bwMode="auto">
          <a:xfrm>
            <a:off x="251520" y="5373216"/>
            <a:ext cx="8568952" cy="792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1" fontAlgn="base" hangingPunct="1">
              <a:spcBef>
                <a:spcPct val="20000"/>
              </a:spcBef>
              <a:spcAft>
                <a:spcPct val="0"/>
              </a:spcAft>
              <a:buFont typeface="Arial" charset="0"/>
              <a:buChar char="•"/>
              <a:defRPr sz="2800">
                <a:solidFill>
                  <a:schemeClr val="tx1"/>
                </a:solidFill>
                <a:latin typeface="+mn-lt"/>
                <a:ea typeface="+mn-ea"/>
                <a:cs typeface="+mn-cs"/>
              </a:defRPr>
            </a:lvl1pPr>
            <a:lvl2pPr marL="838200" indent="-381000" algn="l" rtl="0" eaLnBrk="1" fontAlgn="base" hangingPunct="1">
              <a:spcBef>
                <a:spcPct val="20000"/>
              </a:spcBef>
              <a:spcAft>
                <a:spcPct val="0"/>
              </a:spcAft>
              <a:buFont typeface="Arial" charset="0"/>
              <a:buChar char="–"/>
              <a:defRPr sz="2000">
                <a:solidFill>
                  <a:schemeClr val="tx1"/>
                </a:solidFill>
                <a:latin typeface="+mn-lt"/>
                <a:ea typeface="+mn-ea"/>
              </a:defRPr>
            </a:lvl2pPr>
            <a:lvl3pPr marL="1219200" indent="-304800" algn="l" rtl="0" eaLnBrk="1" fontAlgn="base" hangingPunct="1">
              <a:spcBef>
                <a:spcPct val="20000"/>
              </a:spcBef>
              <a:spcAft>
                <a:spcPct val="0"/>
              </a:spcAft>
              <a:buFont typeface="Arial" charset="0"/>
              <a:buChar char="•"/>
              <a:defRPr sz="1600">
                <a:solidFill>
                  <a:schemeClr val="tx1"/>
                </a:solidFill>
                <a:latin typeface="+mn-lt"/>
                <a:ea typeface="+mn-ea"/>
              </a:defRPr>
            </a:lvl3pPr>
            <a:lvl4pPr marL="1600200" indent="-228600" algn="l" rtl="0" eaLnBrk="1" fontAlgn="base" hangingPunct="1">
              <a:spcBef>
                <a:spcPct val="20000"/>
              </a:spcBef>
              <a:spcAft>
                <a:spcPct val="0"/>
              </a:spcAft>
              <a:buFont typeface="Arial" charset="0"/>
              <a:buChar char="–"/>
              <a:defRPr sz="1400">
                <a:solidFill>
                  <a:schemeClr val="tx1"/>
                </a:solidFill>
                <a:latin typeface="+mn-lt"/>
                <a:ea typeface="+mn-ea"/>
              </a:defRPr>
            </a:lvl4pPr>
            <a:lvl5pPr marL="2057400" indent="-228600" algn="l" rtl="0" eaLnBrk="1" fontAlgn="base" hangingPunct="1">
              <a:spcBef>
                <a:spcPct val="20000"/>
              </a:spcBef>
              <a:spcAft>
                <a:spcPct val="0"/>
              </a:spcAft>
              <a:buChar char="»"/>
              <a:defRPr sz="1200">
                <a:solidFill>
                  <a:schemeClr val="tx1"/>
                </a:solidFill>
                <a:latin typeface="+mn-lt"/>
                <a:ea typeface="+mn-ea"/>
              </a:defRPr>
            </a:lvl5pPr>
            <a:lvl6pPr marL="2514600" indent="-228600" algn="l" rtl="0" eaLnBrk="1" fontAlgn="base" hangingPunct="1">
              <a:spcBef>
                <a:spcPct val="20000"/>
              </a:spcBef>
              <a:spcAft>
                <a:spcPct val="0"/>
              </a:spcAft>
              <a:buChar char="»"/>
              <a:defRPr sz="1200">
                <a:solidFill>
                  <a:schemeClr val="tx1"/>
                </a:solidFill>
                <a:latin typeface="+mn-lt"/>
                <a:ea typeface="+mn-ea"/>
              </a:defRPr>
            </a:lvl6pPr>
            <a:lvl7pPr marL="2971800" indent="-228600" algn="l" rtl="0" eaLnBrk="1" fontAlgn="base" hangingPunct="1">
              <a:spcBef>
                <a:spcPct val="20000"/>
              </a:spcBef>
              <a:spcAft>
                <a:spcPct val="0"/>
              </a:spcAft>
              <a:buChar char="»"/>
              <a:defRPr sz="1200">
                <a:solidFill>
                  <a:schemeClr val="tx1"/>
                </a:solidFill>
                <a:latin typeface="+mn-lt"/>
                <a:ea typeface="+mn-ea"/>
              </a:defRPr>
            </a:lvl7pPr>
            <a:lvl8pPr marL="3429000" indent="-228600" algn="l" rtl="0" eaLnBrk="1" fontAlgn="base" hangingPunct="1">
              <a:spcBef>
                <a:spcPct val="20000"/>
              </a:spcBef>
              <a:spcAft>
                <a:spcPct val="0"/>
              </a:spcAft>
              <a:buChar char="»"/>
              <a:defRPr sz="1200">
                <a:solidFill>
                  <a:schemeClr val="tx1"/>
                </a:solidFill>
                <a:latin typeface="+mn-lt"/>
                <a:ea typeface="+mn-ea"/>
              </a:defRPr>
            </a:lvl8pPr>
            <a:lvl9pPr marL="3886200" indent="-228600" algn="l" rtl="0" eaLnBrk="1" fontAlgn="base" hangingPunct="1">
              <a:spcBef>
                <a:spcPct val="20000"/>
              </a:spcBef>
              <a:spcAft>
                <a:spcPct val="0"/>
              </a:spcAft>
              <a:buChar char="»"/>
              <a:defRPr sz="1200">
                <a:solidFill>
                  <a:schemeClr val="tx1"/>
                </a:solidFill>
                <a:latin typeface="+mn-lt"/>
                <a:ea typeface="+mn-ea"/>
              </a:defRPr>
            </a:lvl9pPr>
          </a:lstStyle>
          <a:p>
            <a:pPr marL="0" indent="0">
              <a:buNone/>
            </a:pPr>
            <a:r>
              <a:rPr lang="en-GB" sz="2000" i="1" kern="0" dirty="0"/>
              <a:t>Starting from these input data, the transfer of radionuclides through food chains is quantified by modelling various processes.</a:t>
            </a:r>
          </a:p>
          <a:p>
            <a:pPr marL="0" indent="0">
              <a:buNone/>
            </a:pPr>
            <a:endParaRPr lang="en-GB" sz="2000" i="1" kern="0" dirty="0"/>
          </a:p>
        </p:txBody>
      </p:sp>
    </p:spTree>
    <p:extLst>
      <p:ext uri="{BB962C8B-B14F-4D97-AF65-F5344CB8AC3E}">
        <p14:creationId xmlns:p14="http://schemas.microsoft.com/office/powerpoint/2010/main" val="2609250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467544" y="188640"/>
            <a:ext cx="8438736" cy="646387"/>
          </a:xfrm>
        </p:spPr>
        <p:txBody>
          <a:bodyPr/>
          <a:lstStyle/>
          <a:p>
            <a:r>
              <a:rPr lang="nb-NO" b="1" dirty="0"/>
              <a:t>FDMT </a:t>
            </a:r>
            <a:r>
              <a:rPr lang="nb-NO" b="1" dirty="0" err="1"/>
              <a:t>within</a:t>
            </a:r>
            <a:r>
              <a:rPr lang="nb-NO" b="1" dirty="0"/>
              <a:t> ECOLEGO - </a:t>
            </a:r>
            <a:r>
              <a:rPr lang="nb-NO" b="1" dirty="0" err="1"/>
              <a:t>Background</a:t>
            </a:r>
            <a:endParaRPr lang="nb-NO" dirty="0"/>
          </a:p>
        </p:txBody>
      </p:sp>
      <p:sp>
        <p:nvSpPr>
          <p:cNvPr id="5" name="Plassholder for innhold 2"/>
          <p:cNvSpPr>
            <a:spLocks noGrp="1"/>
          </p:cNvSpPr>
          <p:nvPr>
            <p:ph idx="4294967295"/>
          </p:nvPr>
        </p:nvSpPr>
        <p:spPr>
          <a:xfrm>
            <a:off x="130746" y="980728"/>
            <a:ext cx="8496944" cy="2160240"/>
          </a:xfrm>
          <a:prstGeom prst="rect">
            <a:avLst/>
          </a:prstGeom>
        </p:spPr>
        <p:txBody>
          <a:bodyPr/>
          <a:lstStyle/>
          <a:p>
            <a:pPr marL="476250" lvl="1" indent="0">
              <a:buNone/>
            </a:pPr>
            <a:endParaRPr lang="nb-NO" sz="900" dirty="0"/>
          </a:p>
          <a:p>
            <a:pPr marL="0" indent="0">
              <a:buNone/>
            </a:pPr>
            <a:r>
              <a:rPr lang="en-GB" sz="1800" b="1" dirty="0"/>
              <a:t>   Rationale:</a:t>
            </a:r>
            <a:endParaRPr lang="nb-NO" sz="1800" b="1" dirty="0"/>
          </a:p>
          <a:p>
            <a:pPr lvl="1">
              <a:buFont typeface="Wingdings" panose="05000000000000000000" pitchFamily="2" charset="2"/>
              <a:buChar char="Ø"/>
            </a:pPr>
            <a:r>
              <a:rPr lang="en-GB" dirty="0"/>
              <a:t>ECOSYS-87 is in an Excel format and FDMT is an integrated part of the ARGOS and RODOS systems </a:t>
            </a:r>
          </a:p>
          <a:p>
            <a:pPr lvl="1">
              <a:buFont typeface="Wingdings" panose="05000000000000000000" pitchFamily="2" charset="2"/>
              <a:buChar char="Ø"/>
            </a:pPr>
            <a:endParaRPr lang="en-GB" sz="1000" dirty="0"/>
          </a:p>
          <a:p>
            <a:pPr lvl="1">
              <a:buFont typeface="Wingdings" panose="05000000000000000000" pitchFamily="2" charset="2"/>
              <a:buChar char="Ø"/>
            </a:pPr>
            <a:r>
              <a:rPr lang="en-GB" dirty="0"/>
              <a:t>Parameter manipulations and model runs can be cumbersome</a:t>
            </a:r>
          </a:p>
          <a:p>
            <a:pPr lvl="1">
              <a:buFont typeface="Wingdings" panose="05000000000000000000" pitchFamily="2" charset="2"/>
              <a:buChar char="Ø"/>
            </a:pPr>
            <a:endParaRPr lang="en-GB" sz="1000" dirty="0"/>
          </a:p>
          <a:p>
            <a:pPr lvl="1">
              <a:buFont typeface="Wingdings" panose="05000000000000000000" pitchFamily="2" charset="2"/>
              <a:buChar char="Ø"/>
            </a:pPr>
            <a:r>
              <a:rPr lang="en-GB" dirty="0"/>
              <a:t>Option to conduct sensitivity/uncertainty analyses</a:t>
            </a:r>
          </a:p>
          <a:p>
            <a:pPr marL="476250" lvl="1" indent="0">
              <a:buNone/>
            </a:pPr>
            <a:endParaRPr lang="en-GB" sz="1800" b="1" dirty="0"/>
          </a:p>
        </p:txBody>
      </p:sp>
      <p:sp>
        <p:nvSpPr>
          <p:cNvPr id="2" name="TekstSylinder 1">
            <a:extLst>
              <a:ext uri="{FF2B5EF4-FFF2-40B4-BE49-F238E27FC236}">
                <a16:creationId xmlns:a16="http://schemas.microsoft.com/office/drawing/2014/main" id="{655F8615-F1E6-4009-965A-1D787D09E63A}"/>
              </a:ext>
            </a:extLst>
          </p:cNvPr>
          <p:cNvSpPr txBox="1"/>
          <p:nvPr/>
        </p:nvSpPr>
        <p:spPr>
          <a:xfrm>
            <a:off x="130746" y="3429000"/>
            <a:ext cx="8905750" cy="3262432"/>
          </a:xfrm>
          <a:prstGeom prst="rect">
            <a:avLst/>
          </a:prstGeom>
          <a:noFill/>
        </p:spPr>
        <p:txBody>
          <a:bodyPr wrap="square" rtlCol="0">
            <a:spAutoFit/>
          </a:bodyPr>
          <a:lstStyle/>
          <a:p>
            <a:r>
              <a:rPr lang="en-GB" i="1" dirty="0"/>
              <a:t>Transferring to ECOLEGO provides us with the flexibility to:</a:t>
            </a:r>
          </a:p>
          <a:p>
            <a:pPr marL="285750" indent="-285750">
              <a:buFont typeface="Arial" panose="020B0604020202020204" pitchFamily="34" charset="0"/>
              <a:buChar char="•"/>
            </a:pPr>
            <a:endParaRPr lang="en-GB" sz="800" b="1" dirty="0"/>
          </a:p>
          <a:p>
            <a:pPr marL="742950" lvl="1" indent="-285750">
              <a:buFont typeface="Wingdings" panose="05000000000000000000" pitchFamily="2" charset="2"/>
              <a:buChar char="Ø"/>
            </a:pPr>
            <a:r>
              <a:rPr lang="en-GB" dirty="0"/>
              <a:t>Explore the implications of updating parameters taking into account international recommendations (i.e. IAEA Technical Report Series 472) </a:t>
            </a:r>
          </a:p>
          <a:p>
            <a:pPr marL="742950" lvl="1" indent="-285750">
              <a:buFont typeface="Wingdings" panose="05000000000000000000" pitchFamily="2" charset="2"/>
              <a:buChar char="Ø"/>
            </a:pPr>
            <a:endParaRPr lang="en-GB" dirty="0"/>
          </a:p>
          <a:p>
            <a:pPr marL="742950" lvl="1" indent="-285750">
              <a:buFont typeface="Wingdings" panose="05000000000000000000" pitchFamily="2" charset="2"/>
              <a:buChar char="Ø"/>
            </a:pPr>
            <a:r>
              <a:rPr lang="en-GB" dirty="0"/>
              <a:t>Adopt region specific parameters and including the underlying parameter variability (undertaking probabilistic simulations)</a:t>
            </a:r>
          </a:p>
          <a:p>
            <a:pPr marL="742950" lvl="1" indent="-285750">
              <a:buFont typeface="Wingdings" panose="05000000000000000000" pitchFamily="2" charset="2"/>
              <a:buChar char="Ø"/>
            </a:pPr>
            <a:endParaRPr lang="en-GB" dirty="0"/>
          </a:p>
          <a:p>
            <a:pPr marL="742950" lvl="1" indent="-285750">
              <a:buFont typeface="Wingdings" panose="05000000000000000000" pitchFamily="2" charset="2"/>
              <a:buChar char="Ø"/>
            </a:pPr>
            <a:r>
              <a:rPr lang="en-GB" dirty="0"/>
              <a:t>Consider alternatives to the current model set-ups, e.g. replace analytically based food-chain transfer models with compartmental models</a:t>
            </a:r>
            <a:endParaRPr lang="nb-NO" sz="1400" dirty="0"/>
          </a:p>
          <a:p>
            <a:endParaRPr lang="nb-NO" b="1" dirty="0"/>
          </a:p>
          <a:p>
            <a:endParaRPr lang="nb-NO" dirty="0"/>
          </a:p>
        </p:txBody>
      </p:sp>
    </p:spTree>
    <p:extLst>
      <p:ext uri="{BB962C8B-B14F-4D97-AF65-F5344CB8AC3E}">
        <p14:creationId xmlns:p14="http://schemas.microsoft.com/office/powerpoint/2010/main" val="3981397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ssholder for innhold 2"/>
          <p:cNvSpPr>
            <a:spLocks noGrp="1"/>
          </p:cNvSpPr>
          <p:nvPr>
            <p:ph idx="1"/>
          </p:nvPr>
        </p:nvSpPr>
        <p:spPr>
          <a:xfrm>
            <a:off x="395536" y="980728"/>
            <a:ext cx="8428359" cy="934293"/>
          </a:xfrm>
        </p:spPr>
        <p:txBody>
          <a:bodyPr/>
          <a:lstStyle/>
          <a:p>
            <a:r>
              <a:rPr lang="nb-NO" dirty="0" err="1"/>
              <a:t>Modelling</a:t>
            </a:r>
            <a:r>
              <a:rPr lang="nb-NO" dirty="0"/>
              <a:t> </a:t>
            </a:r>
            <a:r>
              <a:rPr lang="nb-NO" dirty="0" err="1"/>
              <a:t>platform</a:t>
            </a:r>
            <a:r>
              <a:rPr lang="nb-NO" dirty="0"/>
              <a:t> </a:t>
            </a:r>
            <a:r>
              <a:rPr lang="en-US" dirty="0"/>
              <a:t>for creating dynamic models and performing deterministic or probabilistic simulations. </a:t>
            </a:r>
            <a:r>
              <a:rPr lang="nb-NO" dirty="0"/>
              <a:t> </a:t>
            </a:r>
          </a:p>
          <a:p>
            <a:endParaRPr lang="nb-NO" dirty="0"/>
          </a:p>
        </p:txBody>
      </p:sp>
      <p:sp>
        <p:nvSpPr>
          <p:cNvPr id="4" name="Plassholder for innhold 2"/>
          <p:cNvSpPr txBox="1">
            <a:spLocks/>
          </p:cNvSpPr>
          <p:nvPr/>
        </p:nvSpPr>
        <p:spPr bwMode="auto">
          <a:xfrm>
            <a:off x="395536" y="1844824"/>
            <a:ext cx="8356600"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14325" indent="-314325" algn="l" rtl="0" eaLnBrk="1" fontAlgn="base" hangingPunct="1">
              <a:spcBef>
                <a:spcPct val="20000"/>
              </a:spcBef>
              <a:spcAft>
                <a:spcPct val="0"/>
              </a:spcAft>
              <a:buFontTx/>
              <a:buBlip>
                <a:blip r:embed="rId3"/>
              </a:buBlip>
              <a:defRPr sz="2000">
                <a:solidFill>
                  <a:schemeClr val="tx1"/>
                </a:solidFill>
                <a:latin typeface="+mn-lt"/>
                <a:ea typeface="+mn-ea"/>
                <a:cs typeface="+mn-cs"/>
              </a:defRPr>
            </a:lvl1pPr>
            <a:lvl2pPr marL="790575" indent="-314325" algn="l" rtl="0" eaLnBrk="1" fontAlgn="base" hangingPunct="1">
              <a:spcBef>
                <a:spcPct val="20000"/>
              </a:spcBef>
              <a:spcAft>
                <a:spcPct val="0"/>
              </a:spcAft>
              <a:buFontTx/>
              <a:buBlip>
                <a:blip r:embed="rId3"/>
              </a:buBlip>
              <a:defRPr>
                <a:solidFill>
                  <a:schemeClr val="tx1"/>
                </a:solidFill>
                <a:latin typeface="+mn-lt"/>
              </a:defRPr>
            </a:lvl2pPr>
            <a:lvl3pPr marL="1209675" indent="-276225" algn="l" rtl="0" eaLnBrk="1" fontAlgn="base" hangingPunct="1">
              <a:spcBef>
                <a:spcPct val="20000"/>
              </a:spcBef>
              <a:spcAft>
                <a:spcPct val="0"/>
              </a:spcAft>
              <a:buFontTx/>
              <a:buBlip>
                <a:blip r:embed="rId3"/>
              </a:buBlip>
              <a:defRPr sz="1600">
                <a:solidFill>
                  <a:schemeClr val="tx1"/>
                </a:solidFill>
                <a:latin typeface="+mn-lt"/>
              </a:defRPr>
            </a:lvl3pPr>
            <a:lvl4pPr marL="1657350" indent="-276225" algn="l" rtl="0" eaLnBrk="1" fontAlgn="base" hangingPunct="1">
              <a:spcBef>
                <a:spcPct val="20000"/>
              </a:spcBef>
              <a:spcAft>
                <a:spcPct val="0"/>
              </a:spcAft>
              <a:buFontTx/>
              <a:buBlip>
                <a:blip r:embed="rId3"/>
              </a:buBlip>
              <a:defRPr sz="1600">
                <a:solidFill>
                  <a:schemeClr val="tx1"/>
                </a:solidFill>
                <a:latin typeface="+mn-lt"/>
              </a:defRPr>
            </a:lvl4pPr>
            <a:lvl5pPr marL="2095500" indent="-276225" algn="l" rtl="0" eaLnBrk="1" fontAlgn="base" hangingPunct="1">
              <a:spcBef>
                <a:spcPct val="20000"/>
              </a:spcBef>
              <a:spcAft>
                <a:spcPct val="0"/>
              </a:spcAft>
              <a:buFontTx/>
              <a:buBlip>
                <a:blip r:embed="rId3"/>
              </a:buBlip>
              <a:defRPr sz="1600">
                <a:solidFill>
                  <a:schemeClr val="tx1"/>
                </a:solidFill>
                <a:latin typeface="+mn-lt"/>
              </a:defRPr>
            </a:lvl5pPr>
            <a:lvl6pPr marL="2514600" indent="-228600" algn="l" rtl="0" eaLnBrk="1" fontAlgn="base" hangingPunct="1">
              <a:spcBef>
                <a:spcPct val="20000"/>
              </a:spcBef>
              <a:spcAft>
                <a:spcPct val="0"/>
              </a:spcAft>
              <a:buSzPct val="60000"/>
              <a:buBlip>
                <a:blip r:embed="rId4"/>
              </a:buBlip>
              <a:defRPr sz="1400">
                <a:solidFill>
                  <a:schemeClr val="tx1"/>
                </a:solidFill>
                <a:latin typeface="+mn-lt"/>
              </a:defRPr>
            </a:lvl6pPr>
            <a:lvl7pPr marL="2971800" indent="-228600" algn="l" rtl="0" eaLnBrk="1" fontAlgn="base" hangingPunct="1">
              <a:spcBef>
                <a:spcPct val="20000"/>
              </a:spcBef>
              <a:spcAft>
                <a:spcPct val="0"/>
              </a:spcAft>
              <a:buSzPct val="60000"/>
              <a:buBlip>
                <a:blip r:embed="rId4"/>
              </a:buBlip>
              <a:defRPr sz="1400">
                <a:solidFill>
                  <a:schemeClr val="tx1"/>
                </a:solidFill>
                <a:latin typeface="+mn-lt"/>
              </a:defRPr>
            </a:lvl7pPr>
            <a:lvl8pPr marL="3429000" indent="-228600" algn="l" rtl="0" eaLnBrk="1" fontAlgn="base" hangingPunct="1">
              <a:spcBef>
                <a:spcPct val="20000"/>
              </a:spcBef>
              <a:spcAft>
                <a:spcPct val="0"/>
              </a:spcAft>
              <a:buSzPct val="60000"/>
              <a:buBlip>
                <a:blip r:embed="rId4"/>
              </a:buBlip>
              <a:defRPr sz="1400">
                <a:solidFill>
                  <a:schemeClr val="tx1"/>
                </a:solidFill>
                <a:latin typeface="+mn-lt"/>
              </a:defRPr>
            </a:lvl8pPr>
            <a:lvl9pPr marL="3886200" indent="-228600" algn="l" rtl="0" eaLnBrk="1" fontAlgn="base" hangingPunct="1">
              <a:spcBef>
                <a:spcPct val="20000"/>
              </a:spcBef>
              <a:spcAft>
                <a:spcPct val="0"/>
              </a:spcAft>
              <a:buSzPct val="60000"/>
              <a:buBlip>
                <a:blip r:embed="rId4"/>
              </a:buBlip>
              <a:defRPr sz="1400">
                <a:solidFill>
                  <a:schemeClr val="tx1"/>
                </a:solidFill>
                <a:latin typeface="+mn-lt"/>
              </a:defRPr>
            </a:lvl9pPr>
          </a:lstStyle>
          <a:p>
            <a:r>
              <a:rPr lang="en-US" dirty="0"/>
              <a:t>Powerful numerical solvers for complex and dynamic systems, i.e. solver for ordinary differential equations including ‘stiff’ problems.</a:t>
            </a:r>
          </a:p>
          <a:p>
            <a:pPr marL="0" indent="0">
              <a:buNone/>
            </a:pPr>
            <a:endParaRPr lang="nb-NO" kern="0" dirty="0"/>
          </a:p>
        </p:txBody>
      </p:sp>
      <p:sp>
        <p:nvSpPr>
          <p:cNvPr id="5" name="Tittel 1"/>
          <p:cNvSpPr>
            <a:spLocks noGrp="1"/>
          </p:cNvSpPr>
          <p:nvPr>
            <p:ph type="title"/>
          </p:nvPr>
        </p:nvSpPr>
        <p:spPr>
          <a:xfrm>
            <a:off x="539552" y="404664"/>
            <a:ext cx="7155238" cy="468590"/>
          </a:xfrm>
        </p:spPr>
        <p:txBody>
          <a:bodyPr/>
          <a:lstStyle/>
          <a:p>
            <a:r>
              <a:rPr lang="nb-NO" dirty="0" err="1"/>
              <a:t>What</a:t>
            </a:r>
            <a:r>
              <a:rPr lang="nb-NO" dirty="0"/>
              <a:t> is ECOLEGO?</a:t>
            </a:r>
          </a:p>
        </p:txBody>
      </p:sp>
      <p:pic>
        <p:nvPicPr>
          <p:cNvPr id="6" name="Bilde 5"/>
          <p:cNvPicPr/>
          <p:nvPr/>
        </p:nvPicPr>
        <p:blipFill rotWithShape="1">
          <a:blip r:embed="rId5" cstate="print">
            <a:extLst>
              <a:ext uri="{28A0092B-C50C-407E-A947-70E740481C1C}">
                <a14:useLocalDpi xmlns:a14="http://schemas.microsoft.com/office/drawing/2010/main"/>
              </a:ext>
            </a:extLst>
          </a:blip>
          <a:srcRect/>
          <a:stretch/>
        </p:blipFill>
        <p:spPr bwMode="auto">
          <a:xfrm>
            <a:off x="3563888" y="2636912"/>
            <a:ext cx="5112568" cy="3240360"/>
          </a:xfrm>
          <a:prstGeom prst="rect">
            <a:avLst/>
          </a:prstGeom>
          <a:ln>
            <a:noFill/>
          </a:ln>
          <a:extLst>
            <a:ext uri="{53640926-AAD7-44D8-BBD7-CCE9431645EC}">
              <a14:shadowObscured xmlns:a14="http://schemas.microsoft.com/office/drawing/2010/main"/>
            </a:ext>
          </a:extLst>
        </p:spPr>
      </p:pic>
      <p:sp>
        <p:nvSpPr>
          <p:cNvPr id="2" name="TekstSylinder 1"/>
          <p:cNvSpPr txBox="1"/>
          <p:nvPr/>
        </p:nvSpPr>
        <p:spPr>
          <a:xfrm>
            <a:off x="323528" y="2996952"/>
            <a:ext cx="3384376" cy="2708434"/>
          </a:xfrm>
          <a:prstGeom prst="rect">
            <a:avLst/>
          </a:prstGeom>
          <a:noFill/>
        </p:spPr>
        <p:txBody>
          <a:bodyPr wrap="square" rtlCol="0">
            <a:spAutoFit/>
          </a:bodyPr>
          <a:lstStyle/>
          <a:p>
            <a:r>
              <a:rPr lang="nb-NO" b="1" dirty="0"/>
              <a:t>ECOLEGO </a:t>
            </a:r>
            <a:r>
              <a:rPr lang="nb-NO" b="1" dirty="0" err="1"/>
              <a:t>player</a:t>
            </a:r>
            <a:r>
              <a:rPr lang="nb-NO" b="1" dirty="0"/>
              <a:t>:</a:t>
            </a:r>
          </a:p>
          <a:p>
            <a:endParaRPr lang="nb-NO" sz="800" b="1" dirty="0"/>
          </a:p>
          <a:p>
            <a:pPr marL="285750" indent="-285750">
              <a:buFont typeface="Wingdings" panose="05000000000000000000" pitchFamily="2" charset="2"/>
              <a:buChar char="ü"/>
            </a:pPr>
            <a:r>
              <a:rPr lang="en-US" dirty="0"/>
              <a:t>Ecolego Player is a </a:t>
            </a:r>
            <a:r>
              <a:rPr lang="en-US" u="sng" dirty="0"/>
              <a:t>free software </a:t>
            </a:r>
            <a:r>
              <a:rPr lang="en-US" dirty="0"/>
              <a:t>for distributing Ecolego models.</a:t>
            </a:r>
          </a:p>
          <a:p>
            <a:pPr marL="285750" indent="-285750">
              <a:buFont typeface="Wingdings" panose="05000000000000000000" pitchFamily="2" charset="2"/>
              <a:buChar char="ü"/>
            </a:pPr>
            <a:endParaRPr lang="en-US" sz="900" dirty="0"/>
          </a:p>
          <a:p>
            <a:pPr marL="285750" indent="-285750">
              <a:buFont typeface="Wingdings" panose="05000000000000000000" pitchFamily="2" charset="2"/>
              <a:buChar char="ü"/>
            </a:pPr>
            <a:r>
              <a:rPr lang="en-US" dirty="0"/>
              <a:t>Review model structure and equations.</a:t>
            </a:r>
          </a:p>
          <a:p>
            <a:pPr marL="285750" indent="-285750">
              <a:buFont typeface="Wingdings" panose="05000000000000000000" pitchFamily="2" charset="2"/>
              <a:buChar char="ü"/>
            </a:pPr>
            <a:endParaRPr lang="en-US" sz="900" dirty="0"/>
          </a:p>
          <a:p>
            <a:pPr marL="285750" indent="-285750">
              <a:buFont typeface="Wingdings" panose="05000000000000000000" pitchFamily="2" charset="2"/>
              <a:buChar char="ü"/>
            </a:pPr>
            <a:r>
              <a:rPr lang="nb-NO" dirty="0"/>
              <a:t>Run </a:t>
            </a:r>
            <a:r>
              <a:rPr lang="nb-NO" dirty="0" err="1"/>
              <a:t>probabilistic</a:t>
            </a:r>
            <a:r>
              <a:rPr lang="nb-NO" dirty="0"/>
              <a:t> </a:t>
            </a:r>
            <a:r>
              <a:rPr lang="nb-NO" dirty="0" err="1"/>
              <a:t>simulations</a:t>
            </a:r>
            <a:endParaRPr lang="nb-NO" dirty="0"/>
          </a:p>
          <a:p>
            <a:endParaRPr lang="nb-NO" dirty="0"/>
          </a:p>
        </p:txBody>
      </p:sp>
      <p:sp>
        <p:nvSpPr>
          <p:cNvPr id="7" name="TekstSylinder 6"/>
          <p:cNvSpPr txBox="1"/>
          <p:nvPr/>
        </p:nvSpPr>
        <p:spPr>
          <a:xfrm>
            <a:off x="251520" y="5939988"/>
            <a:ext cx="5472608" cy="369332"/>
          </a:xfrm>
          <a:prstGeom prst="rect">
            <a:avLst/>
          </a:prstGeom>
          <a:noFill/>
        </p:spPr>
        <p:txBody>
          <a:bodyPr wrap="square" rtlCol="0">
            <a:spAutoFit/>
          </a:bodyPr>
          <a:lstStyle/>
          <a:p>
            <a:r>
              <a:rPr lang="nb-NO" dirty="0">
                <a:solidFill>
                  <a:srgbClr val="5A6EB4"/>
                </a:solidFill>
              </a:rPr>
              <a:t>http://ecolego.facilia.se/ecolego/show/Software</a:t>
            </a:r>
          </a:p>
        </p:txBody>
      </p:sp>
    </p:spTree>
    <p:extLst>
      <p:ext uri="{BB962C8B-B14F-4D97-AF65-F5344CB8AC3E}">
        <p14:creationId xmlns:p14="http://schemas.microsoft.com/office/powerpoint/2010/main" val="288903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467544" y="188640"/>
            <a:ext cx="8451382" cy="646387"/>
          </a:xfrm>
        </p:spPr>
        <p:txBody>
          <a:bodyPr/>
          <a:lstStyle/>
          <a:p>
            <a:r>
              <a:rPr lang="nb-NO" dirty="0"/>
              <a:t>ECOSYS-87/FDMT in ECOLEGO</a:t>
            </a:r>
          </a:p>
        </p:txBody>
      </p:sp>
      <p:pic>
        <p:nvPicPr>
          <p:cNvPr id="7" name="Bilde 6"/>
          <p:cNvPicPr/>
          <p:nvPr/>
        </p:nvPicPr>
        <p:blipFill rotWithShape="1">
          <a:blip r:embed="rId3" cstate="print">
            <a:extLst>
              <a:ext uri="{28A0092B-C50C-407E-A947-70E740481C1C}">
                <a14:useLocalDpi xmlns:a14="http://schemas.microsoft.com/office/drawing/2010/main"/>
              </a:ext>
            </a:extLst>
          </a:blip>
          <a:srcRect/>
          <a:stretch/>
        </p:blipFill>
        <p:spPr bwMode="auto">
          <a:xfrm>
            <a:off x="251520" y="908720"/>
            <a:ext cx="3739070" cy="5313592"/>
          </a:xfrm>
          <a:prstGeom prst="rect">
            <a:avLst/>
          </a:prstGeom>
          <a:ln>
            <a:noFill/>
          </a:ln>
          <a:extLst>
            <a:ext uri="{53640926-AAD7-44D8-BBD7-CCE9431645EC}">
              <a14:shadowObscured xmlns:a14="http://schemas.microsoft.com/office/drawing/2010/main"/>
            </a:ext>
          </a:extLst>
        </p:spPr>
      </p:pic>
      <p:pic>
        <p:nvPicPr>
          <p:cNvPr id="5" name="Bilde 4"/>
          <p:cNvPicPr/>
          <p:nvPr/>
        </p:nvPicPr>
        <p:blipFill rotWithShape="1">
          <a:blip r:embed="rId4" cstate="print">
            <a:extLst>
              <a:ext uri="{28A0092B-C50C-407E-A947-70E740481C1C}">
                <a14:useLocalDpi xmlns:a14="http://schemas.microsoft.com/office/drawing/2010/main"/>
              </a:ext>
            </a:extLst>
          </a:blip>
          <a:srcRect/>
          <a:stretch/>
        </p:blipFill>
        <p:spPr bwMode="auto">
          <a:xfrm>
            <a:off x="1763688" y="908720"/>
            <a:ext cx="6487711" cy="4312605"/>
          </a:xfrm>
          <a:prstGeom prst="rect">
            <a:avLst/>
          </a:prstGeom>
          <a:ln>
            <a:noFill/>
          </a:ln>
          <a:extLst>
            <a:ext uri="{53640926-AAD7-44D8-BBD7-CCE9431645EC}">
              <a14:shadowObscured xmlns:a14="http://schemas.microsoft.com/office/drawing/2010/main"/>
            </a:ext>
          </a:extLst>
        </p:spPr>
      </p:pic>
      <p:pic>
        <p:nvPicPr>
          <p:cNvPr id="6" name="Bilde 5"/>
          <p:cNvPicPr/>
          <p:nvPr/>
        </p:nvPicPr>
        <p:blipFill rotWithShape="1">
          <a:blip r:embed="rId5" cstate="print">
            <a:extLst>
              <a:ext uri="{28A0092B-C50C-407E-A947-70E740481C1C}">
                <a14:useLocalDpi xmlns:a14="http://schemas.microsoft.com/office/drawing/2010/main"/>
              </a:ext>
            </a:extLst>
          </a:blip>
          <a:srcRect/>
          <a:stretch/>
        </p:blipFill>
        <p:spPr bwMode="auto">
          <a:xfrm>
            <a:off x="2051720" y="1844824"/>
            <a:ext cx="6930384" cy="465368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98504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395536" y="188640"/>
            <a:ext cx="4562950" cy="646387"/>
          </a:xfrm>
        </p:spPr>
        <p:txBody>
          <a:bodyPr/>
          <a:lstStyle/>
          <a:p>
            <a:r>
              <a:rPr lang="nb-NO" dirty="0"/>
              <a:t>Model testing</a:t>
            </a:r>
          </a:p>
        </p:txBody>
      </p:sp>
      <p:sp>
        <p:nvSpPr>
          <p:cNvPr id="5" name="Plassholder for innhold 2"/>
          <p:cNvSpPr>
            <a:spLocks noGrp="1"/>
          </p:cNvSpPr>
          <p:nvPr>
            <p:ph idx="4294967295"/>
          </p:nvPr>
        </p:nvSpPr>
        <p:spPr>
          <a:xfrm>
            <a:off x="323528" y="1052736"/>
            <a:ext cx="8136904" cy="2664296"/>
          </a:xfrm>
          <a:prstGeom prst="rect">
            <a:avLst/>
          </a:prstGeom>
        </p:spPr>
        <p:txBody>
          <a:bodyPr/>
          <a:lstStyle/>
          <a:p>
            <a:pPr>
              <a:buFont typeface="Arial" panose="020B0604020202020204" pitchFamily="34" charset="0"/>
              <a:buChar char="•"/>
            </a:pPr>
            <a:r>
              <a:rPr lang="en-GB" sz="2400" dirty="0"/>
              <a:t>Scenarios were devised to test the implementation;</a:t>
            </a:r>
          </a:p>
          <a:p>
            <a:pPr>
              <a:buFont typeface="Arial" panose="020B0604020202020204" pitchFamily="34" charset="0"/>
              <a:buChar char="•"/>
            </a:pPr>
            <a:endParaRPr lang="en-GB" sz="1000" dirty="0"/>
          </a:p>
          <a:p>
            <a:pPr>
              <a:buFont typeface="Arial" panose="020B0604020202020204" pitchFamily="34" charset="0"/>
              <a:buChar char="•"/>
            </a:pPr>
            <a:r>
              <a:rPr lang="en-GB" sz="2400" dirty="0"/>
              <a:t>Comparisons of model runs provided good match;</a:t>
            </a:r>
          </a:p>
          <a:p>
            <a:pPr>
              <a:buFont typeface="Arial" panose="020B0604020202020204" pitchFamily="34" charset="0"/>
              <a:buChar char="•"/>
            </a:pPr>
            <a:endParaRPr lang="en-GB" sz="1000" dirty="0"/>
          </a:p>
          <a:p>
            <a:pPr>
              <a:buFont typeface="Arial" panose="020B0604020202020204" pitchFamily="34" charset="0"/>
              <a:buChar char="•"/>
            </a:pPr>
            <a:r>
              <a:rPr lang="en-GB" sz="2400" b="1" i="1" dirty="0">
                <a:solidFill>
                  <a:srgbClr val="5A6EB4"/>
                </a:solidFill>
              </a:rPr>
              <a:t>Confident that ECOSYS-87 has been implemented correctly.</a:t>
            </a:r>
          </a:p>
          <a:p>
            <a:pPr marL="0" indent="0">
              <a:buNone/>
            </a:pPr>
            <a:endParaRPr lang="en-GB" sz="2400" dirty="0"/>
          </a:p>
          <a:p>
            <a:pPr marL="0" indent="0">
              <a:buNone/>
            </a:pPr>
            <a:r>
              <a:rPr lang="en-GB" sz="2400" dirty="0"/>
              <a:t> </a:t>
            </a:r>
          </a:p>
        </p:txBody>
      </p:sp>
      <p:pic>
        <p:nvPicPr>
          <p:cNvPr id="8" name="Bilde 7">
            <a:extLst>
              <a:ext uri="{FF2B5EF4-FFF2-40B4-BE49-F238E27FC236}">
                <a16:creationId xmlns:a16="http://schemas.microsoft.com/office/drawing/2014/main" id="{37581FC0-6912-402E-A7C3-F06576A65EB0}"/>
              </a:ext>
            </a:extLst>
          </p:cNvPr>
          <p:cNvPicPr/>
          <p:nvPr/>
        </p:nvPicPr>
        <p:blipFill rotWithShape="1">
          <a:blip r:embed="rId3" cstate="print">
            <a:extLst>
              <a:ext uri="{28A0092B-C50C-407E-A947-70E740481C1C}">
                <a14:useLocalDpi xmlns:a14="http://schemas.microsoft.com/office/drawing/2010/main"/>
              </a:ext>
            </a:extLst>
          </a:blip>
          <a:srcRect/>
          <a:stretch/>
        </p:blipFill>
        <p:spPr bwMode="auto">
          <a:xfrm>
            <a:off x="827584" y="3425552"/>
            <a:ext cx="3412045" cy="2232248"/>
          </a:xfrm>
          <a:prstGeom prst="rect">
            <a:avLst/>
          </a:prstGeom>
          <a:noFill/>
          <a:ln>
            <a:noFill/>
          </a:ln>
        </p:spPr>
      </p:pic>
      <p:grpSp>
        <p:nvGrpSpPr>
          <p:cNvPr id="3" name="Gruppe 2">
            <a:extLst>
              <a:ext uri="{FF2B5EF4-FFF2-40B4-BE49-F238E27FC236}">
                <a16:creationId xmlns:a16="http://schemas.microsoft.com/office/drawing/2014/main" id="{7696BA9E-368C-4456-91EC-25FC8E30504E}"/>
              </a:ext>
            </a:extLst>
          </p:cNvPr>
          <p:cNvGrpSpPr/>
          <p:nvPr/>
        </p:nvGrpSpPr>
        <p:grpSpPr>
          <a:xfrm>
            <a:off x="4981237" y="3356992"/>
            <a:ext cx="3445620" cy="2310873"/>
            <a:chOff x="4981237" y="3356992"/>
            <a:chExt cx="3445620" cy="2310873"/>
          </a:xfrm>
        </p:grpSpPr>
        <p:pic>
          <p:nvPicPr>
            <p:cNvPr id="9" name="Bilde 8">
              <a:extLst>
                <a:ext uri="{FF2B5EF4-FFF2-40B4-BE49-F238E27FC236}">
                  <a16:creationId xmlns:a16="http://schemas.microsoft.com/office/drawing/2014/main" id="{279EE60C-4D67-40CD-8629-2A0CB5936133}"/>
                </a:ext>
              </a:extLst>
            </p:cNvPr>
            <p:cNvPicPr/>
            <p:nvPr/>
          </p:nvPicPr>
          <p:blipFill rotWithShape="1">
            <a:blip r:embed="rId4" cstate="print">
              <a:extLst>
                <a:ext uri="{28A0092B-C50C-407E-A947-70E740481C1C}">
                  <a14:useLocalDpi xmlns:a14="http://schemas.microsoft.com/office/drawing/2010/main"/>
                </a:ext>
              </a:extLst>
            </a:blip>
            <a:srcRect/>
            <a:stretch/>
          </p:blipFill>
          <p:spPr bwMode="auto">
            <a:xfrm>
              <a:off x="4981237" y="3356992"/>
              <a:ext cx="3412045" cy="2232248"/>
            </a:xfrm>
            <a:prstGeom prst="rect">
              <a:avLst/>
            </a:prstGeom>
            <a:noFill/>
            <a:ln>
              <a:noFill/>
            </a:ln>
          </p:spPr>
        </p:pic>
        <p:pic>
          <p:nvPicPr>
            <p:cNvPr id="10" name="Bilde 9">
              <a:extLst>
                <a:ext uri="{FF2B5EF4-FFF2-40B4-BE49-F238E27FC236}">
                  <a16:creationId xmlns:a16="http://schemas.microsoft.com/office/drawing/2014/main" id="{44534A3B-3C60-47F9-A43F-1F19AB54DC77}"/>
                </a:ext>
              </a:extLst>
            </p:cNvPr>
            <p:cNvPicPr/>
            <p:nvPr/>
          </p:nvPicPr>
          <p:blipFill rotWithShape="1">
            <a:blip r:embed="rId5" cstate="print">
              <a:extLst>
                <a:ext uri="{28A0092B-C50C-407E-A947-70E740481C1C}">
                  <a14:useLocalDpi xmlns:a14="http://schemas.microsoft.com/office/drawing/2010/main"/>
                </a:ext>
              </a:extLst>
            </a:blip>
            <a:srcRect/>
            <a:stretch/>
          </p:blipFill>
          <p:spPr bwMode="auto">
            <a:xfrm>
              <a:off x="5014812" y="5510615"/>
              <a:ext cx="3412045" cy="157250"/>
            </a:xfrm>
            <a:prstGeom prst="rect">
              <a:avLst/>
            </a:prstGeom>
            <a:noFill/>
            <a:ln>
              <a:noFill/>
            </a:ln>
          </p:spPr>
        </p:pic>
      </p:grpSp>
    </p:spTree>
    <p:extLst>
      <p:ext uri="{BB962C8B-B14F-4D97-AF65-F5344CB8AC3E}">
        <p14:creationId xmlns:p14="http://schemas.microsoft.com/office/powerpoint/2010/main" val="2065145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p:cNvSpPr>
            <a:spLocks noGrp="1"/>
          </p:cNvSpPr>
          <p:nvPr>
            <p:ph type="title"/>
          </p:nvPr>
        </p:nvSpPr>
        <p:spPr>
          <a:xfrm>
            <a:off x="323528" y="260648"/>
            <a:ext cx="7277819" cy="561975"/>
          </a:xfrm>
        </p:spPr>
        <p:txBody>
          <a:bodyPr/>
          <a:lstStyle/>
          <a:p>
            <a:r>
              <a:rPr lang="en-GB" dirty="0"/>
              <a:t>Data collation enabling probabilistic model runs</a:t>
            </a:r>
          </a:p>
        </p:txBody>
      </p:sp>
      <p:sp>
        <p:nvSpPr>
          <p:cNvPr id="3" name="Plassholder for innhold 2"/>
          <p:cNvSpPr>
            <a:spLocks noGrp="1"/>
          </p:cNvSpPr>
          <p:nvPr>
            <p:ph idx="1"/>
          </p:nvPr>
        </p:nvSpPr>
        <p:spPr>
          <a:xfrm>
            <a:off x="179512" y="1124744"/>
            <a:ext cx="8712968" cy="5184575"/>
          </a:xfrm>
        </p:spPr>
        <p:txBody>
          <a:bodyPr/>
          <a:lstStyle/>
          <a:p>
            <a:pPr>
              <a:buFont typeface="Wingdings" panose="05000000000000000000" pitchFamily="2" charset="2"/>
              <a:buChar char="Ø"/>
            </a:pPr>
            <a:r>
              <a:rPr lang="en-GB" dirty="0"/>
              <a:t>Populate FDMT-ECOLEGO</a:t>
            </a:r>
            <a:r>
              <a:rPr lang="nb-NO" dirty="0"/>
              <a:t> </a:t>
            </a:r>
            <a:r>
              <a:rPr lang="nb-NO" dirty="0" err="1"/>
              <a:t>with</a:t>
            </a:r>
            <a:r>
              <a:rPr lang="nb-NO" dirty="0"/>
              <a:t> </a:t>
            </a:r>
            <a:r>
              <a:rPr lang="en-GB" u="sng" dirty="0"/>
              <a:t>DEFAULT values</a:t>
            </a:r>
            <a:r>
              <a:rPr lang="en-GB" dirty="0"/>
              <a:t>, statistics (mean, </a:t>
            </a:r>
            <a:r>
              <a:rPr lang="en-GB" dirty="0" err="1"/>
              <a:t>s.d.</a:t>
            </a:r>
            <a:r>
              <a:rPr lang="en-GB" dirty="0"/>
              <a:t>) and distributions.</a:t>
            </a:r>
          </a:p>
          <a:p>
            <a:endParaRPr lang="en-GB" sz="1100" dirty="0"/>
          </a:p>
          <a:p>
            <a:pPr>
              <a:buFont typeface="Wingdings" panose="05000000000000000000" pitchFamily="2" charset="2"/>
              <a:buChar char="Ø"/>
            </a:pPr>
            <a:r>
              <a:rPr lang="en-GB" dirty="0"/>
              <a:t>Narrowed scope to look at </a:t>
            </a:r>
            <a:r>
              <a:rPr lang="en-GB" i="1" u="sng" dirty="0"/>
              <a:t>food-chain transfer </a:t>
            </a:r>
            <a:r>
              <a:rPr lang="en-GB" dirty="0"/>
              <a:t>only.</a:t>
            </a:r>
          </a:p>
          <a:p>
            <a:endParaRPr lang="en-GB" sz="1100" dirty="0"/>
          </a:p>
          <a:p>
            <a:pPr>
              <a:buFont typeface="Wingdings" panose="05000000000000000000" pitchFamily="2" charset="2"/>
              <a:buChar char="Ø"/>
            </a:pPr>
            <a:r>
              <a:rPr lang="en-GB" dirty="0"/>
              <a:t>Initial focus has been on radiologically important nuclides </a:t>
            </a:r>
            <a:r>
              <a:rPr lang="en-GB" i="1" u="sng" dirty="0"/>
              <a:t>Cs-137 (Cs-134), Sr-90 and I-131.</a:t>
            </a:r>
          </a:p>
          <a:p>
            <a:endParaRPr lang="en-GB" sz="1100" dirty="0"/>
          </a:p>
          <a:p>
            <a:pPr>
              <a:buFont typeface="Wingdings" panose="05000000000000000000" pitchFamily="2" charset="2"/>
              <a:buChar char="Ø"/>
            </a:pPr>
            <a:r>
              <a:rPr lang="en-GB" dirty="0"/>
              <a:t>Main focus on </a:t>
            </a:r>
            <a:r>
              <a:rPr lang="en-GB" i="1" u="sng" dirty="0"/>
              <a:t>radionuclide dependent parameters </a:t>
            </a:r>
            <a:r>
              <a:rPr lang="en-GB" dirty="0"/>
              <a:t>(e.g. </a:t>
            </a:r>
            <a:r>
              <a:rPr lang="en-US" dirty="0"/>
              <a:t>soil to plant transfer factors, transfer coefficient (d kg</a:t>
            </a:r>
            <a:r>
              <a:rPr lang="en-US" baseline="30000" dirty="0"/>
              <a:t>-1</a:t>
            </a:r>
            <a:r>
              <a:rPr lang="en-US" dirty="0"/>
              <a:t>) for animal product).</a:t>
            </a:r>
          </a:p>
          <a:p>
            <a:pPr marL="0" indent="0">
              <a:buNone/>
            </a:pPr>
            <a:endParaRPr lang="nb-NO" sz="1100" dirty="0"/>
          </a:p>
          <a:p>
            <a:pPr>
              <a:buFont typeface="Wingdings" panose="05000000000000000000" pitchFamily="2" charset="2"/>
              <a:buChar char="Ø"/>
            </a:pPr>
            <a:r>
              <a:rPr lang="en-GB" dirty="0"/>
              <a:t>However, </a:t>
            </a:r>
            <a:r>
              <a:rPr lang="en-GB" i="1" u="sng" dirty="0"/>
              <a:t>radionuclide-independent parameters </a:t>
            </a:r>
            <a:r>
              <a:rPr lang="nb-NO" dirty="0"/>
              <a:t>(</a:t>
            </a:r>
            <a:r>
              <a:rPr lang="nb-NO" dirty="0" err="1"/>
              <a:t>such</a:t>
            </a:r>
            <a:r>
              <a:rPr lang="nb-NO" dirty="0"/>
              <a:t> as </a:t>
            </a:r>
            <a:r>
              <a:rPr lang="en-US" dirty="0"/>
              <a:t>plant growing and harvesting times, animal feeding characteristics) are known to be </a:t>
            </a:r>
            <a:r>
              <a:rPr lang="en-US" b="1" i="1" dirty="0"/>
              <a:t>regionally</a:t>
            </a:r>
            <a:r>
              <a:rPr lang="en-US" dirty="0"/>
              <a:t> important.  </a:t>
            </a:r>
            <a:endParaRPr lang="en-GB" dirty="0"/>
          </a:p>
          <a:p>
            <a:endParaRPr lang="en-GB" sz="1100" dirty="0"/>
          </a:p>
          <a:p>
            <a:pPr>
              <a:buFont typeface="Wingdings" panose="05000000000000000000" pitchFamily="2" charset="2"/>
              <a:buChar char="Ø"/>
            </a:pPr>
            <a:r>
              <a:rPr lang="en-GB" dirty="0"/>
              <a:t>Intention has been to define stats/distributions for identified parameters  but many of these do not have empirically defined distributions. </a:t>
            </a:r>
          </a:p>
          <a:p>
            <a:pPr marL="0" indent="0">
              <a:buNone/>
            </a:pPr>
            <a:endParaRPr lang="nb-NO" dirty="0"/>
          </a:p>
          <a:p>
            <a:endParaRPr lang="nb-NO" dirty="0"/>
          </a:p>
        </p:txBody>
      </p:sp>
    </p:spTree>
    <p:extLst>
      <p:ext uri="{BB962C8B-B14F-4D97-AF65-F5344CB8AC3E}">
        <p14:creationId xmlns:p14="http://schemas.microsoft.com/office/powerpoint/2010/main" val="2321743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tel 1"/>
          <p:cNvSpPr>
            <a:spLocks noGrp="1"/>
          </p:cNvSpPr>
          <p:nvPr>
            <p:ph type="title"/>
          </p:nvPr>
        </p:nvSpPr>
        <p:spPr>
          <a:xfrm>
            <a:off x="179512" y="188640"/>
            <a:ext cx="7155238" cy="646387"/>
          </a:xfrm>
        </p:spPr>
        <p:txBody>
          <a:bodyPr/>
          <a:lstStyle/>
          <a:p>
            <a:r>
              <a:rPr lang="nb-NO" dirty="0" err="1"/>
              <a:t>Sensitivity</a:t>
            </a:r>
            <a:r>
              <a:rPr lang="nb-NO" dirty="0"/>
              <a:t> analyses in ECOLEGO</a:t>
            </a:r>
          </a:p>
        </p:txBody>
      </p:sp>
      <p:sp>
        <p:nvSpPr>
          <p:cNvPr id="5" name="Plassholder for tekst 2"/>
          <p:cNvSpPr txBox="1">
            <a:spLocks/>
          </p:cNvSpPr>
          <p:nvPr/>
        </p:nvSpPr>
        <p:spPr>
          <a:xfrm>
            <a:off x="170037" y="1196752"/>
            <a:ext cx="5112568" cy="1512168"/>
          </a:xfrm>
          <a:prstGeom prst="rect">
            <a:avLst/>
          </a:prstGeom>
        </p:spPr>
        <p:txBody>
          <a:bodyPr vert="horz" lIns="0" tIns="0" rIns="0" bIns="0" rtlCol="0">
            <a:normAutofit fontScale="92500" lnSpcReduction="10000"/>
          </a:bodyPr>
          <a:lstStyle>
            <a:lvl1pPr marL="357188" indent="-357188" algn="l" defTabSz="914400" rtl="0" eaLnBrk="1" latinLnBrk="0" hangingPunct="1">
              <a:lnSpc>
                <a:spcPct val="90000"/>
              </a:lnSpc>
              <a:spcBef>
                <a:spcPts val="1000"/>
              </a:spcBef>
              <a:buSzPct val="75000"/>
              <a:buFont typeface="System Font"/>
              <a:buChar char="→"/>
              <a:defRPr sz="2400" b="0" i="0" kern="1200">
                <a:solidFill>
                  <a:schemeClr val="tx1"/>
                </a:solidFill>
                <a:latin typeface="Formular" panose="02000000000000000000" pitchFamily="2" charset="77"/>
                <a:ea typeface="+mn-ea"/>
                <a:cs typeface="+mn-cs"/>
              </a:defRPr>
            </a:lvl1pPr>
            <a:lvl2pPr marL="892175" indent="-434975" algn="l" defTabSz="914400" rtl="0" eaLnBrk="1" latinLnBrk="0" hangingPunct="1">
              <a:lnSpc>
                <a:spcPct val="90000"/>
              </a:lnSpc>
              <a:spcBef>
                <a:spcPts val="500"/>
              </a:spcBef>
              <a:buSzPct val="75000"/>
              <a:buFont typeface="System Font"/>
              <a:buChar char="→"/>
              <a:defRPr sz="2100" b="0" i="0" kern="1200">
                <a:solidFill>
                  <a:schemeClr val="tx1"/>
                </a:solidFill>
                <a:latin typeface="Formular" panose="02000000000000000000" pitchFamily="2" charset="77"/>
                <a:ea typeface="+mn-ea"/>
                <a:cs typeface="+mn-cs"/>
              </a:defRPr>
            </a:lvl2pPr>
            <a:lvl3pPr marL="1260475" indent="-346075" algn="l" defTabSz="914400" rtl="0" eaLnBrk="1" latinLnBrk="0" hangingPunct="1">
              <a:lnSpc>
                <a:spcPct val="90000"/>
              </a:lnSpc>
              <a:spcBef>
                <a:spcPts val="500"/>
              </a:spcBef>
              <a:buSzPct val="75000"/>
              <a:buFont typeface="System Font"/>
              <a:buChar char="→"/>
              <a:defRPr sz="1800" b="0" i="0" kern="1200">
                <a:solidFill>
                  <a:schemeClr val="tx1"/>
                </a:solidFill>
                <a:latin typeface="Formular" panose="02000000000000000000" pitchFamily="2" charset="77"/>
                <a:ea typeface="+mn-ea"/>
                <a:cs typeface="+mn-cs"/>
              </a:defRPr>
            </a:lvl3pPr>
            <a:lvl4pPr marL="1600200" indent="-228600" algn="l" defTabSz="914400" rtl="0" eaLnBrk="1" latinLnBrk="0" hangingPunct="1">
              <a:lnSpc>
                <a:spcPct val="90000"/>
              </a:lnSpc>
              <a:spcBef>
                <a:spcPts val="500"/>
              </a:spcBef>
              <a:buSzPct val="75000"/>
              <a:buFont typeface="System Font"/>
              <a:buChar char="→"/>
              <a:defRPr sz="1500" b="0" i="0" kern="1200">
                <a:solidFill>
                  <a:schemeClr val="tx1"/>
                </a:solidFill>
                <a:latin typeface="Formular" panose="02000000000000000000" pitchFamily="2" charset="77"/>
                <a:ea typeface="+mn-ea"/>
                <a:cs typeface="+mn-cs"/>
              </a:defRPr>
            </a:lvl4pPr>
            <a:lvl5pPr marL="2057400" indent="-228600" algn="l" defTabSz="914400" rtl="0" eaLnBrk="1" latinLnBrk="0" hangingPunct="1">
              <a:lnSpc>
                <a:spcPct val="90000"/>
              </a:lnSpc>
              <a:spcBef>
                <a:spcPts val="500"/>
              </a:spcBef>
              <a:buSzPct val="75000"/>
              <a:buFont typeface="System Font"/>
              <a:buChar char="→"/>
              <a:defRPr sz="1200" b="0" i="0" kern="1200">
                <a:solidFill>
                  <a:schemeClr val="tx1"/>
                </a:solidFill>
                <a:latin typeface="Formular" panose="02000000000000000000"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000" dirty="0">
                <a:latin typeface="Arial" panose="020B0604020202020204" pitchFamily="34" charset="0"/>
                <a:cs typeface="Arial" panose="020B0604020202020204" pitchFamily="34" charset="0"/>
              </a:rPr>
              <a:t>1) Graphical methods: Analysis of scatter plots of inputs versus outputs</a:t>
            </a:r>
          </a:p>
          <a:p>
            <a:pPr marL="457200" indent="-457200">
              <a:buFont typeface="System Font"/>
              <a:buAutoNum type="arabicParenBoth"/>
            </a:pPr>
            <a:endParaRPr lang="en-GB" sz="2000" dirty="0">
              <a:latin typeface="Arial" panose="020B0604020202020204" pitchFamily="34" charset="0"/>
              <a:cs typeface="Arial" panose="020B0604020202020204" pitchFamily="34" charset="0"/>
            </a:endParaRPr>
          </a:p>
          <a:p>
            <a:pPr marL="0" indent="0">
              <a:buNone/>
            </a:pPr>
            <a:r>
              <a:rPr lang="en-GB" sz="2000" dirty="0">
                <a:latin typeface="Arial" panose="020B0604020202020204" pitchFamily="34" charset="0"/>
                <a:cs typeface="Arial" panose="020B0604020202020204" pitchFamily="34" charset="0"/>
              </a:rPr>
              <a:t>2) Screening methods: </a:t>
            </a:r>
            <a:r>
              <a:rPr lang="en-US" sz="2000" dirty="0">
                <a:latin typeface="Arial" panose="020B0604020202020204" pitchFamily="34" charset="0"/>
                <a:cs typeface="Arial" panose="020B0604020202020204" pitchFamily="34" charset="0"/>
              </a:rPr>
              <a:t>which parameters have the highest effect, </a:t>
            </a:r>
            <a:r>
              <a:rPr lang="en-GB" sz="2000" dirty="0">
                <a:latin typeface="Arial" panose="020B0604020202020204" pitchFamily="34" charset="0"/>
                <a:cs typeface="Arial" panose="020B0604020202020204" pitchFamily="34" charset="0"/>
              </a:rPr>
              <a:t>using the Morris method</a:t>
            </a:r>
          </a:p>
        </p:txBody>
      </p:sp>
      <p:sp>
        <p:nvSpPr>
          <p:cNvPr id="6" name="TekstSylinder 5"/>
          <p:cNvSpPr txBox="1"/>
          <p:nvPr/>
        </p:nvSpPr>
        <p:spPr>
          <a:xfrm>
            <a:off x="6300192" y="3501008"/>
            <a:ext cx="2843808" cy="2215991"/>
          </a:xfrm>
          <a:prstGeom prst="rect">
            <a:avLst/>
          </a:prstGeom>
          <a:noFill/>
        </p:spPr>
        <p:txBody>
          <a:bodyPr wrap="square" rtlCol="0">
            <a:spAutoFit/>
          </a:bodyPr>
          <a:lstStyle/>
          <a:p>
            <a:r>
              <a:rPr lang="en-US" sz="2000" dirty="0"/>
              <a:t>3) Linear regression and correlation methods </a:t>
            </a:r>
          </a:p>
          <a:p>
            <a:endParaRPr lang="en-GB" sz="2000" dirty="0"/>
          </a:p>
          <a:p>
            <a:r>
              <a:rPr lang="en-GB" sz="2000" dirty="0"/>
              <a:t>4) Variance-based methods</a:t>
            </a:r>
            <a:endParaRPr lang="nb-NO" sz="2000" dirty="0"/>
          </a:p>
          <a:p>
            <a:endParaRPr lang="nb-NO" dirty="0"/>
          </a:p>
        </p:txBody>
      </p:sp>
      <p:pic>
        <p:nvPicPr>
          <p:cNvPr id="7" name="Bilde 6"/>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bwMode="auto">
          <a:xfrm>
            <a:off x="5220072" y="1052736"/>
            <a:ext cx="3739127" cy="1870728"/>
          </a:xfrm>
          <a:prstGeom prst="rect">
            <a:avLst/>
          </a:prstGeom>
          <a:ln>
            <a:noFill/>
          </a:ln>
          <a:extLst>
            <a:ext uri="{53640926-AAD7-44D8-BBD7-CCE9431645EC}">
              <a14:shadowObscured xmlns:a14="http://schemas.microsoft.com/office/drawing/2010/main"/>
            </a:ext>
          </a:extLst>
        </p:spPr>
      </p:pic>
      <p:pic>
        <p:nvPicPr>
          <p:cNvPr id="8" name="Picture 26"/>
          <p:cNvPicPr/>
          <p:nvPr/>
        </p:nvPicPr>
        <p:blipFill>
          <a:blip r:embed="rId4">
            <a:extLst>
              <a:ext uri="{28A0092B-C50C-407E-A947-70E740481C1C}">
                <a14:useLocalDpi xmlns:a14="http://schemas.microsoft.com/office/drawing/2010/main"/>
              </a:ext>
            </a:extLst>
          </a:blip>
          <a:srcRect/>
          <a:stretch>
            <a:fillRect/>
          </a:stretch>
        </p:blipFill>
        <p:spPr bwMode="auto">
          <a:xfrm>
            <a:off x="179512" y="3140968"/>
            <a:ext cx="3246120" cy="2804160"/>
          </a:xfrm>
          <a:prstGeom prst="rect">
            <a:avLst/>
          </a:prstGeom>
          <a:noFill/>
          <a:ln>
            <a:noFill/>
          </a:ln>
        </p:spPr>
      </p:pic>
      <p:pic>
        <p:nvPicPr>
          <p:cNvPr id="9" name="Picture 17"/>
          <p:cNvPicPr/>
          <p:nvPr/>
        </p:nvPicPr>
        <p:blipFill>
          <a:blip r:embed="rId5" cstate="print">
            <a:extLst>
              <a:ext uri="{28A0092B-C50C-407E-A947-70E740481C1C}">
                <a14:useLocalDpi xmlns:a14="http://schemas.microsoft.com/office/drawing/2010/main"/>
              </a:ext>
            </a:extLst>
          </a:blip>
          <a:srcRect/>
          <a:stretch>
            <a:fillRect/>
          </a:stretch>
        </p:blipFill>
        <p:spPr bwMode="auto">
          <a:xfrm>
            <a:off x="3131840" y="2852936"/>
            <a:ext cx="3081779" cy="2809994"/>
          </a:xfrm>
          <a:prstGeom prst="rect">
            <a:avLst/>
          </a:prstGeom>
          <a:noFill/>
          <a:ln>
            <a:noFill/>
          </a:ln>
        </p:spPr>
      </p:pic>
    </p:spTree>
    <p:extLst>
      <p:ext uri="{BB962C8B-B14F-4D97-AF65-F5344CB8AC3E}">
        <p14:creationId xmlns:p14="http://schemas.microsoft.com/office/powerpoint/2010/main" val="2515717960"/>
      </p:ext>
    </p:extLst>
  </p:cSld>
  <p:clrMapOvr>
    <a:masterClrMapping/>
  </p:clrMapOvr>
</p:sld>
</file>

<file path=ppt/theme/theme1.xml><?xml version="1.0" encoding="utf-8"?>
<a:theme xmlns:a="http://schemas.openxmlformats.org/drawingml/2006/main" name="KIT-PPT_Master_en_2016">
  <a:themeElements>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KIT-PPT_Master_en_2016">
  <a:themeElements>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fontScheme name="Standarddesign">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tandarddesign 1">
        <a:dk1>
          <a:srgbClr val="000000"/>
        </a:dk1>
        <a:lt1>
          <a:srgbClr val="FFFFFF"/>
        </a:lt1>
        <a:dk2>
          <a:srgbClr val="000000"/>
        </a:dk2>
        <a:lt2>
          <a:srgbClr val="D9D9D9"/>
        </a:lt2>
        <a:accent1>
          <a:srgbClr val="009682"/>
        </a:accent1>
        <a:accent2>
          <a:srgbClr val="4664AA"/>
        </a:accent2>
        <a:accent3>
          <a:srgbClr val="FFFFFF"/>
        </a:accent3>
        <a:accent4>
          <a:srgbClr val="000000"/>
        </a:accent4>
        <a:accent5>
          <a:srgbClr val="AAC9C1"/>
        </a:accent5>
        <a:accent6>
          <a:srgbClr val="3F5A9A"/>
        </a:accent6>
        <a:hlink>
          <a:srgbClr val="808080"/>
        </a:hlink>
        <a:folHlink>
          <a:srgbClr val="7D92C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arissa-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KIT-PPT_Master_en_2016</Template>
  <TotalTime>2434</TotalTime>
  <Words>2687</Words>
  <Application>Microsoft Macintosh PowerPoint</Application>
  <PresentationFormat>Affichage à l'écran (4:3)</PresentationFormat>
  <Paragraphs>298</Paragraphs>
  <Slides>29</Slides>
  <Notes>25</Notes>
  <HiddenSlides>0</HiddenSlides>
  <MMClips>0</MMClips>
  <ScaleCrop>false</ScaleCrop>
  <HeadingPairs>
    <vt:vector size="6" baseType="variant">
      <vt:variant>
        <vt:lpstr>Polices utilisées</vt:lpstr>
      </vt:variant>
      <vt:variant>
        <vt:i4>4</vt:i4>
      </vt:variant>
      <vt:variant>
        <vt:lpstr>Thème</vt:lpstr>
      </vt:variant>
      <vt:variant>
        <vt:i4>2</vt:i4>
      </vt:variant>
      <vt:variant>
        <vt:lpstr>Titres des diapositives</vt:lpstr>
      </vt:variant>
      <vt:variant>
        <vt:i4>29</vt:i4>
      </vt:variant>
    </vt:vector>
  </HeadingPairs>
  <TitlesOfParts>
    <vt:vector size="35" baseType="lpstr">
      <vt:lpstr>Arial</vt:lpstr>
      <vt:lpstr>Interstate-Regular</vt:lpstr>
      <vt:lpstr>System Font</vt:lpstr>
      <vt:lpstr>Wingdings</vt:lpstr>
      <vt:lpstr>KIT-PPT_Master_en_2016</vt:lpstr>
      <vt:lpstr>1_KIT-PPT_Master_en_2016</vt:lpstr>
      <vt:lpstr>Présentation PowerPoint</vt:lpstr>
      <vt:lpstr>FDMT</vt:lpstr>
      <vt:lpstr>FDMT: inputs and structure</vt:lpstr>
      <vt:lpstr>FDMT within ECOLEGO - Background</vt:lpstr>
      <vt:lpstr>What is ECOLEGO?</vt:lpstr>
      <vt:lpstr>ECOSYS-87/FDMT in ECOLEGO</vt:lpstr>
      <vt:lpstr>Model testing</vt:lpstr>
      <vt:lpstr>Data collation enabling probabilistic model runs</vt:lpstr>
      <vt:lpstr>Sensitivity analyses in ECOLEGO</vt:lpstr>
      <vt:lpstr>Structural changes to FDMT-ECOLEGO and introduction of libraries</vt:lpstr>
      <vt:lpstr>Présentation PowerPoint</vt:lpstr>
      <vt:lpstr>Présentation PowerPoint</vt:lpstr>
      <vt:lpstr>Absalom model implementation in ECOLEGO</vt:lpstr>
      <vt:lpstr>Présentation PowerPoint</vt:lpstr>
      <vt:lpstr>New soil model</vt:lpstr>
      <vt:lpstr>Model testing</vt:lpstr>
      <vt:lpstr>Model-model comparison – 137Cs in soil</vt:lpstr>
      <vt:lpstr>Model-model comparison – 90Sr in soil</vt:lpstr>
      <vt:lpstr>Model-model comparison – 137Cs in grain</vt:lpstr>
      <vt:lpstr>Cs-137 activity concentration in grass</vt:lpstr>
      <vt:lpstr>Cs-137 activity concentration in cow milk</vt:lpstr>
      <vt:lpstr>Présentation PowerPoint</vt:lpstr>
      <vt:lpstr>Regionalisation</vt:lpstr>
      <vt:lpstr>Regionalisation in Norway, e.g. Lamb meat</vt:lpstr>
      <vt:lpstr>Regionalisation in Norway (Reindeer)</vt:lpstr>
      <vt:lpstr>Regionalisation in Spain</vt:lpstr>
      <vt:lpstr>Regionalization in Spain (Results)</vt:lpstr>
      <vt:lpstr>Concluding remarks</vt:lpstr>
      <vt:lpstr>Thank you</vt:lpstr>
    </vt:vector>
  </TitlesOfParts>
  <Company>Karlsruhe Institute of Technology (KIT)</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Raskob, Wolfgang (IKET)</dc:creator>
  <cp:lastModifiedBy>Eymeric Lafranque</cp:lastModifiedBy>
  <cp:revision>210</cp:revision>
  <cp:lastPrinted>2019-09-06T13:31:35Z</cp:lastPrinted>
  <dcterms:created xsi:type="dcterms:W3CDTF">2015-12-14T06:33:20Z</dcterms:created>
  <dcterms:modified xsi:type="dcterms:W3CDTF">2019-12-11T13:32:40Z</dcterms:modified>
</cp:coreProperties>
</file>